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706" r:id="rId1"/>
  </p:sldMasterIdLst>
  <p:notesMasterIdLst>
    <p:notesMasterId r:id="rId7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68" r:id="rId67"/>
    <p:sldId id="370" r:id="rId68"/>
    <p:sldId id="369" r:id="rId69"/>
  </p:sldIdLst>
  <p:sldSz cx="9144000" cy="5143500" type="screen16x9"/>
  <p:notesSz cx="6858000" cy="9144000"/>
  <p:embeddedFontLst>
    <p:embeddedFont>
      <p:font typeface="Advent Pro Medium" panose="020B0604020202020204" charset="0"/>
      <p:regular r:id="rId71"/>
      <p:bold r:id="rId72"/>
      <p:italic r:id="rId73"/>
      <p:boldItalic r:id="rId74"/>
    </p:embeddedFont>
    <p:embeddedFont>
      <p:font typeface="Advent Pro SemiBold" panose="020B0604020202020204" charset="0"/>
      <p:regular r:id="rId75"/>
      <p:bold r:id="rId76"/>
      <p:italic r:id="rId77"/>
      <p:boldItalic r:id="rId78"/>
    </p:embeddedFont>
    <p:embeddedFont>
      <p:font typeface="Anton" pitchFamily="2" charset="0"/>
      <p:regular r:id="rId79"/>
    </p:embeddedFont>
    <p:embeddedFont>
      <p:font typeface="Fira Sans Condensed Medium" panose="020B0603050000020004" pitchFamily="34" charset="0"/>
      <p:regular r:id="rId80"/>
      <p:bold r:id="rId81"/>
      <p:italic r:id="rId82"/>
      <p:boldItalic r:id="rId83"/>
    </p:embeddedFont>
    <p:embeddedFont>
      <p:font typeface="Fira Sans Extra Condensed Medium" panose="020B0604020202020204" charset="0"/>
      <p:regular r:id="rId84"/>
      <p:bold r:id="rId85"/>
      <p:italic r:id="rId86"/>
      <p:boldItalic r:id="rId87"/>
    </p:embeddedFont>
    <p:embeddedFont>
      <p:font typeface="Roboto" panose="02000000000000000000" pitchFamily="2" charset="0"/>
      <p:regular r:id="rId88"/>
      <p:bold r:id="rId89"/>
      <p:italic r:id="rId90"/>
      <p:boldItalic r:id="rId91"/>
    </p:embeddedFont>
    <p:embeddedFont>
      <p:font typeface="Roboto Condensed Light" panose="02000000000000000000" pitchFamily="2" charset="0"/>
      <p:regular r:id="rId92"/>
      <p:italic r:id="rId93"/>
    </p:embeddedFont>
    <p:embeddedFont>
      <p:font typeface="Roboto Light" panose="02000000000000000000" pitchFamily="2" charset="0"/>
      <p:regular r:id="rId94"/>
      <p:bold r:id="rId95"/>
      <p:italic r:id="rId96"/>
      <p:boldItalic r:id="rId9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4B19F9E-10CB-450D-8B6A-2046B2F97C68}">
  <a:tblStyle styleId="{94B19F9E-10CB-450D-8B6A-2046B2F97C6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5" autoAdjust="0"/>
    <p:restoredTop sz="92912" autoAdjust="0"/>
  </p:normalViewPr>
  <p:slideViewPr>
    <p:cSldViewPr snapToGrid="0">
      <p:cViewPr varScale="1">
        <p:scale>
          <a:sx n="87" d="100"/>
          <a:sy n="87" d="100"/>
        </p:scale>
        <p:origin x="768"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4.fntdata"/><Relationship Id="rId89" Type="http://schemas.openxmlformats.org/officeDocument/2006/relationships/font" Target="fonts/font19.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4.fntdata"/><Relationship Id="rId79" Type="http://schemas.openxmlformats.org/officeDocument/2006/relationships/font" Target="fonts/font9.fntdata"/><Relationship Id="rId5" Type="http://schemas.openxmlformats.org/officeDocument/2006/relationships/slide" Target="slides/slide4.xml"/><Relationship Id="rId90" Type="http://schemas.openxmlformats.org/officeDocument/2006/relationships/font" Target="fonts/font20.fntdata"/><Relationship Id="rId95" Type="http://schemas.openxmlformats.org/officeDocument/2006/relationships/font" Target="fonts/font25.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10.fntdata"/><Relationship Id="rId85" Type="http://schemas.openxmlformats.org/officeDocument/2006/relationships/font" Target="fonts/font15.fntdata"/><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font" Target="fonts/font5.fntdata"/><Relationship Id="rId83" Type="http://schemas.openxmlformats.org/officeDocument/2006/relationships/font" Target="fonts/font13.fntdata"/><Relationship Id="rId88" Type="http://schemas.openxmlformats.org/officeDocument/2006/relationships/font" Target="fonts/font18.fntdata"/><Relationship Id="rId91" Type="http://schemas.openxmlformats.org/officeDocument/2006/relationships/font" Target="fonts/font21.fntdata"/><Relationship Id="rId96" Type="http://schemas.openxmlformats.org/officeDocument/2006/relationships/font" Target="fonts/font2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font" Target="fonts/font11.fntdata"/><Relationship Id="rId86" Type="http://schemas.openxmlformats.org/officeDocument/2006/relationships/font" Target="fonts/font16.fntdata"/><Relationship Id="rId94" Type="http://schemas.openxmlformats.org/officeDocument/2006/relationships/font" Target="fonts/font24.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6.fntdata"/><Relationship Id="rId97" Type="http://schemas.openxmlformats.org/officeDocument/2006/relationships/font" Target="fonts/font27.fntdata"/><Relationship Id="rId7" Type="http://schemas.openxmlformats.org/officeDocument/2006/relationships/slide" Target="slides/slide6.xml"/><Relationship Id="rId71" Type="http://schemas.openxmlformats.org/officeDocument/2006/relationships/font" Target="fonts/font1.fntdata"/><Relationship Id="rId92" Type="http://schemas.openxmlformats.org/officeDocument/2006/relationships/font" Target="fonts/font2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7.fntdata"/><Relationship Id="rId61" Type="http://schemas.openxmlformats.org/officeDocument/2006/relationships/slide" Target="slides/slide60.xml"/><Relationship Id="rId82" Type="http://schemas.openxmlformats.org/officeDocument/2006/relationships/font" Target="fonts/font1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7.fntdata"/><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2.fntdata"/><Relationship Id="rId93" Type="http://schemas.openxmlformats.org/officeDocument/2006/relationships/font" Target="fonts/font23.fntdata"/><Relationship Id="rId98" Type="http://schemas.openxmlformats.org/officeDocument/2006/relationships/presProps" Target="presProp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dd86edf610_4_13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dd86edf610_4_13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gdd86edf610_4_16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2" name="Google Shape;742;gdd86edf610_4_16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gdd86edf610_4_16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3" name="Google Shape;753;gdd86edf610_4_16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dd86edf610_4_16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5" name="Google Shape;765;gdd86edf610_4_16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dd86edf610_4_17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dd86edf610_4_17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gdd86edf610_4_1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9" name="Google Shape;819;gdd86edf610_4_17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dd86edf610_4_17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dd86edf610_4_17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p:cNvGrpSpPr/>
        <p:nvPr/>
      </p:nvGrpSpPr>
      <p:grpSpPr>
        <a:xfrm>
          <a:off x="0" y="0"/>
          <a:ext cx="0" cy="0"/>
          <a:chOff x="0" y="0"/>
          <a:chExt cx="0" cy="0"/>
        </a:xfrm>
      </p:grpSpPr>
      <p:sp>
        <p:nvSpPr>
          <p:cNvPr id="882" name="Google Shape;882;gdd86edf610_4_18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3" name="Google Shape;883;gdd86edf610_4_18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gdd86edf610_4_18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2" name="Google Shape;902;gdd86edf610_4_18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Google Shape;920;gdd86edf610_4_18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1" name="Google Shape;921;gdd86edf610_4_18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gdd86edf610_4_2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3" name="Google Shape;1203;gdd86edf610_4_2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dd86edf610_4_14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2" name="Google Shape;562;gdd86edf610_4_14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7"/>
        <p:cNvGrpSpPr/>
        <p:nvPr/>
      </p:nvGrpSpPr>
      <p:grpSpPr>
        <a:xfrm>
          <a:off x="0" y="0"/>
          <a:ext cx="0" cy="0"/>
          <a:chOff x="0" y="0"/>
          <a:chExt cx="0" cy="0"/>
        </a:xfrm>
      </p:grpSpPr>
      <p:sp>
        <p:nvSpPr>
          <p:cNvPr id="1478" name="Google Shape;1478;gdd86edf610_4_24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9" name="Google Shape;1479;gdd86edf610_4_24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0"/>
        <p:cNvGrpSpPr/>
        <p:nvPr/>
      </p:nvGrpSpPr>
      <p:grpSpPr>
        <a:xfrm>
          <a:off x="0" y="0"/>
          <a:ext cx="0" cy="0"/>
          <a:chOff x="0" y="0"/>
          <a:chExt cx="0" cy="0"/>
        </a:xfrm>
      </p:grpSpPr>
      <p:sp>
        <p:nvSpPr>
          <p:cNvPr id="1501" name="Google Shape;1501;gdd86edf610_4_24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2" name="Google Shape;1502;gdd86edf610_4_24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3"/>
        <p:cNvGrpSpPr/>
        <p:nvPr/>
      </p:nvGrpSpPr>
      <p:grpSpPr>
        <a:xfrm>
          <a:off x="0" y="0"/>
          <a:ext cx="0" cy="0"/>
          <a:chOff x="0" y="0"/>
          <a:chExt cx="0" cy="0"/>
        </a:xfrm>
      </p:grpSpPr>
      <p:sp>
        <p:nvSpPr>
          <p:cNvPr id="1524" name="Google Shape;1524;gdd86edf610_4_2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5" name="Google Shape;1525;gdd86edf610_4_24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9"/>
        <p:cNvGrpSpPr/>
        <p:nvPr/>
      </p:nvGrpSpPr>
      <p:grpSpPr>
        <a:xfrm>
          <a:off x="0" y="0"/>
          <a:ext cx="0" cy="0"/>
          <a:chOff x="0" y="0"/>
          <a:chExt cx="0" cy="0"/>
        </a:xfrm>
      </p:grpSpPr>
      <p:sp>
        <p:nvSpPr>
          <p:cNvPr id="1640" name="Google Shape;1640;gdd86edf610_4_25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1" name="Google Shape;1641;gdd86edf610_4_25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4"/>
        <p:cNvGrpSpPr/>
        <p:nvPr/>
      </p:nvGrpSpPr>
      <p:grpSpPr>
        <a:xfrm>
          <a:off x="0" y="0"/>
          <a:ext cx="0" cy="0"/>
          <a:chOff x="0" y="0"/>
          <a:chExt cx="0" cy="0"/>
        </a:xfrm>
      </p:grpSpPr>
      <p:sp>
        <p:nvSpPr>
          <p:cNvPr id="1675" name="Google Shape;1675;gdd86edf610_4_26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6" name="Google Shape;1676;gdd86edf610_4_26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2"/>
        <p:cNvGrpSpPr/>
        <p:nvPr/>
      </p:nvGrpSpPr>
      <p:grpSpPr>
        <a:xfrm>
          <a:off x="0" y="0"/>
          <a:ext cx="0" cy="0"/>
          <a:chOff x="0" y="0"/>
          <a:chExt cx="0" cy="0"/>
        </a:xfrm>
      </p:grpSpPr>
      <p:sp>
        <p:nvSpPr>
          <p:cNvPr id="1793" name="Google Shape;1793;gdd86edf610_4_27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4" name="Google Shape;1794;gdd86edf610_4_27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5"/>
        <p:cNvGrpSpPr/>
        <p:nvPr/>
      </p:nvGrpSpPr>
      <p:grpSpPr>
        <a:xfrm>
          <a:off x="0" y="0"/>
          <a:ext cx="0" cy="0"/>
          <a:chOff x="0" y="0"/>
          <a:chExt cx="0" cy="0"/>
        </a:xfrm>
      </p:grpSpPr>
      <p:sp>
        <p:nvSpPr>
          <p:cNvPr id="1806" name="Google Shape;1806;gdd86edf610_4_27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7" name="Google Shape;1807;gdd86edf610_4_27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0"/>
        <p:cNvGrpSpPr/>
        <p:nvPr/>
      </p:nvGrpSpPr>
      <p:grpSpPr>
        <a:xfrm>
          <a:off x="0" y="0"/>
          <a:ext cx="0" cy="0"/>
          <a:chOff x="0" y="0"/>
          <a:chExt cx="0" cy="0"/>
        </a:xfrm>
      </p:grpSpPr>
      <p:sp>
        <p:nvSpPr>
          <p:cNvPr id="1811" name="Google Shape;1811;gdd86edf610_4_27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2" name="Google Shape;1812;gdd86edf610_4_27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5"/>
        <p:cNvGrpSpPr/>
        <p:nvPr/>
      </p:nvGrpSpPr>
      <p:grpSpPr>
        <a:xfrm>
          <a:off x="0" y="0"/>
          <a:ext cx="0" cy="0"/>
          <a:chOff x="0" y="0"/>
          <a:chExt cx="0" cy="0"/>
        </a:xfrm>
      </p:grpSpPr>
      <p:sp>
        <p:nvSpPr>
          <p:cNvPr id="1816" name="Google Shape;1816;gdd86edf610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7" name="Google Shape;1817;gdd86edf610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d86edf610_4_27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d86edf610_4_27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gdd86edf610_4_1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8" name="Google Shape;568;gdd86edf610_4_1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4"/>
        <p:cNvGrpSpPr/>
        <p:nvPr/>
      </p:nvGrpSpPr>
      <p:grpSpPr>
        <a:xfrm>
          <a:off x="0" y="0"/>
          <a:ext cx="0" cy="0"/>
          <a:chOff x="0" y="0"/>
          <a:chExt cx="0" cy="0"/>
        </a:xfrm>
      </p:grpSpPr>
      <p:sp>
        <p:nvSpPr>
          <p:cNvPr id="1885" name="Google Shape;1885;gdd86edf610_4_2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6" name="Google Shape;1886;gdd86edf610_4_2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1"/>
        <p:cNvGrpSpPr/>
        <p:nvPr/>
      </p:nvGrpSpPr>
      <p:grpSpPr>
        <a:xfrm>
          <a:off x="0" y="0"/>
          <a:ext cx="0" cy="0"/>
          <a:chOff x="0" y="0"/>
          <a:chExt cx="0" cy="0"/>
        </a:xfrm>
      </p:grpSpPr>
      <p:sp>
        <p:nvSpPr>
          <p:cNvPr id="1912" name="Google Shape;1912;gdd86edf610_4_2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3" name="Google Shape;1913;gdd86edf610_4_28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9"/>
        <p:cNvGrpSpPr/>
        <p:nvPr/>
      </p:nvGrpSpPr>
      <p:grpSpPr>
        <a:xfrm>
          <a:off x="0" y="0"/>
          <a:ext cx="0" cy="0"/>
          <a:chOff x="0" y="0"/>
          <a:chExt cx="0" cy="0"/>
        </a:xfrm>
      </p:grpSpPr>
      <p:sp>
        <p:nvSpPr>
          <p:cNvPr id="1920" name="Google Shape;1920;gdd86edf610_4_28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1" name="Google Shape;1921;gdd86edf610_4_28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7"/>
        <p:cNvGrpSpPr/>
        <p:nvPr/>
      </p:nvGrpSpPr>
      <p:grpSpPr>
        <a:xfrm>
          <a:off x="0" y="0"/>
          <a:ext cx="0" cy="0"/>
          <a:chOff x="0" y="0"/>
          <a:chExt cx="0" cy="0"/>
        </a:xfrm>
      </p:grpSpPr>
      <p:sp>
        <p:nvSpPr>
          <p:cNvPr id="1928" name="Google Shape;1928;gdd86edf610_4_28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9" name="Google Shape;1929;gdd86edf610_4_28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8"/>
        <p:cNvGrpSpPr/>
        <p:nvPr/>
      </p:nvGrpSpPr>
      <p:grpSpPr>
        <a:xfrm>
          <a:off x="0" y="0"/>
          <a:ext cx="0" cy="0"/>
          <a:chOff x="0" y="0"/>
          <a:chExt cx="0" cy="0"/>
        </a:xfrm>
      </p:grpSpPr>
      <p:sp>
        <p:nvSpPr>
          <p:cNvPr id="1939" name="Google Shape;1939;gdd86edf610_4_28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0" name="Google Shape;1940;gdd86edf610_4_28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8"/>
        <p:cNvGrpSpPr/>
        <p:nvPr/>
      </p:nvGrpSpPr>
      <p:grpSpPr>
        <a:xfrm>
          <a:off x="0" y="0"/>
          <a:ext cx="0" cy="0"/>
          <a:chOff x="0" y="0"/>
          <a:chExt cx="0" cy="0"/>
        </a:xfrm>
      </p:grpSpPr>
      <p:sp>
        <p:nvSpPr>
          <p:cNvPr id="1959" name="Google Shape;1959;gdd86edf610_4_29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0" name="Google Shape;1960;gdd86edf610_4_29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9"/>
        <p:cNvGrpSpPr/>
        <p:nvPr/>
      </p:nvGrpSpPr>
      <p:grpSpPr>
        <a:xfrm>
          <a:off x="0" y="0"/>
          <a:ext cx="0" cy="0"/>
          <a:chOff x="0" y="0"/>
          <a:chExt cx="0" cy="0"/>
        </a:xfrm>
      </p:grpSpPr>
      <p:sp>
        <p:nvSpPr>
          <p:cNvPr id="1980" name="Google Shape;1980;gdd86edf610_4_29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 name="Google Shape;1981;gdd86edf610_4_29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4"/>
        <p:cNvGrpSpPr/>
        <p:nvPr/>
      </p:nvGrpSpPr>
      <p:grpSpPr>
        <a:xfrm>
          <a:off x="0" y="0"/>
          <a:ext cx="0" cy="0"/>
          <a:chOff x="0" y="0"/>
          <a:chExt cx="0" cy="0"/>
        </a:xfrm>
      </p:grpSpPr>
      <p:sp>
        <p:nvSpPr>
          <p:cNvPr id="1985" name="Google Shape;1985;gdd86edf610_4_29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6" name="Google Shape;1986;gdd86edf610_4_29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6"/>
        <p:cNvGrpSpPr/>
        <p:nvPr/>
      </p:nvGrpSpPr>
      <p:grpSpPr>
        <a:xfrm>
          <a:off x="0" y="0"/>
          <a:ext cx="0" cy="0"/>
          <a:chOff x="0" y="0"/>
          <a:chExt cx="0" cy="0"/>
        </a:xfrm>
      </p:grpSpPr>
      <p:sp>
        <p:nvSpPr>
          <p:cNvPr id="2017" name="Google Shape;2017;gdd86edf610_4_29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8" name="Google Shape;2018;gdd86edf610_4_29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9"/>
        <p:cNvGrpSpPr/>
        <p:nvPr/>
      </p:nvGrpSpPr>
      <p:grpSpPr>
        <a:xfrm>
          <a:off x="0" y="0"/>
          <a:ext cx="0" cy="0"/>
          <a:chOff x="0" y="0"/>
          <a:chExt cx="0" cy="0"/>
        </a:xfrm>
      </p:grpSpPr>
      <p:sp>
        <p:nvSpPr>
          <p:cNvPr id="2040" name="Google Shape;2040;gdd86edf610_4_29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1" name="Google Shape;2041;gdd86edf610_4_29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gdd86edf610_4_15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4" name="Google Shape;584;gdd86edf610_4_15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dd86edf610_4_29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dd86edf610_4_29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1"/>
        <p:cNvGrpSpPr/>
        <p:nvPr/>
      </p:nvGrpSpPr>
      <p:grpSpPr>
        <a:xfrm>
          <a:off x="0" y="0"/>
          <a:ext cx="0" cy="0"/>
          <a:chOff x="0" y="0"/>
          <a:chExt cx="0" cy="0"/>
        </a:xfrm>
      </p:grpSpPr>
      <p:sp>
        <p:nvSpPr>
          <p:cNvPr id="2072" name="Google Shape;2072;gdd86edf610_4_30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3" name="Google Shape;2073;gdd86edf610_4_30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6"/>
        <p:cNvGrpSpPr/>
        <p:nvPr/>
      </p:nvGrpSpPr>
      <p:grpSpPr>
        <a:xfrm>
          <a:off x="0" y="0"/>
          <a:ext cx="0" cy="0"/>
          <a:chOff x="0" y="0"/>
          <a:chExt cx="0" cy="0"/>
        </a:xfrm>
      </p:grpSpPr>
      <p:sp>
        <p:nvSpPr>
          <p:cNvPr id="2087" name="Google Shape;2087;gdd86edf610_4_30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8" name="Google Shape;2088;gdd86edf610_4_30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2"/>
        <p:cNvGrpSpPr/>
        <p:nvPr/>
      </p:nvGrpSpPr>
      <p:grpSpPr>
        <a:xfrm>
          <a:off x="0" y="0"/>
          <a:ext cx="0" cy="0"/>
          <a:chOff x="0" y="0"/>
          <a:chExt cx="0" cy="0"/>
        </a:xfrm>
      </p:grpSpPr>
      <p:sp>
        <p:nvSpPr>
          <p:cNvPr id="2093" name="Google Shape;2093;gdd86edf610_4_30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4" name="Google Shape;2094;gdd86edf610_4_30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6"/>
        <p:cNvGrpSpPr/>
        <p:nvPr/>
      </p:nvGrpSpPr>
      <p:grpSpPr>
        <a:xfrm>
          <a:off x="0" y="0"/>
          <a:ext cx="0" cy="0"/>
          <a:chOff x="0" y="0"/>
          <a:chExt cx="0" cy="0"/>
        </a:xfrm>
      </p:grpSpPr>
      <p:sp>
        <p:nvSpPr>
          <p:cNvPr id="2107" name="Google Shape;2107;gdd86edf610_4_30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8" name="Google Shape;2108;gdd86edf610_4_30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8"/>
        <p:cNvGrpSpPr/>
        <p:nvPr/>
      </p:nvGrpSpPr>
      <p:grpSpPr>
        <a:xfrm>
          <a:off x="0" y="0"/>
          <a:ext cx="0" cy="0"/>
          <a:chOff x="0" y="0"/>
          <a:chExt cx="0" cy="0"/>
        </a:xfrm>
      </p:grpSpPr>
      <p:sp>
        <p:nvSpPr>
          <p:cNvPr id="2139" name="Google Shape;2139;gdd86edf610_4_30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0" name="Google Shape;2140;gdd86edf610_4_30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1"/>
        <p:cNvGrpSpPr/>
        <p:nvPr/>
      </p:nvGrpSpPr>
      <p:grpSpPr>
        <a:xfrm>
          <a:off x="0" y="0"/>
          <a:ext cx="0" cy="0"/>
          <a:chOff x="0" y="0"/>
          <a:chExt cx="0" cy="0"/>
        </a:xfrm>
      </p:grpSpPr>
      <p:sp>
        <p:nvSpPr>
          <p:cNvPr id="2162" name="Google Shape;2162;gdd86edf610_4_3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3" name="Google Shape;2163;gdd86edf610_4_3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9"/>
        <p:cNvGrpSpPr/>
        <p:nvPr/>
      </p:nvGrpSpPr>
      <p:grpSpPr>
        <a:xfrm>
          <a:off x="0" y="0"/>
          <a:ext cx="0" cy="0"/>
          <a:chOff x="0" y="0"/>
          <a:chExt cx="0" cy="0"/>
        </a:xfrm>
      </p:grpSpPr>
      <p:sp>
        <p:nvSpPr>
          <p:cNvPr id="2190" name="Google Shape;2190;gdd86edf610_4_3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1" name="Google Shape;2191;gdd86edf610_4_3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9"/>
        <p:cNvGrpSpPr/>
        <p:nvPr/>
      </p:nvGrpSpPr>
      <p:grpSpPr>
        <a:xfrm>
          <a:off x="0" y="0"/>
          <a:ext cx="0" cy="0"/>
          <a:chOff x="0" y="0"/>
          <a:chExt cx="0" cy="0"/>
        </a:xfrm>
      </p:grpSpPr>
      <p:sp>
        <p:nvSpPr>
          <p:cNvPr id="2210" name="Google Shape;2210;gdd86edf610_4_3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1" name="Google Shape;2211;gdd86edf610_4_3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6"/>
        <p:cNvGrpSpPr/>
        <p:nvPr/>
      </p:nvGrpSpPr>
      <p:grpSpPr>
        <a:xfrm>
          <a:off x="0" y="0"/>
          <a:ext cx="0" cy="0"/>
          <a:chOff x="0" y="0"/>
          <a:chExt cx="0" cy="0"/>
        </a:xfrm>
      </p:grpSpPr>
      <p:sp>
        <p:nvSpPr>
          <p:cNvPr id="2217" name="Google Shape;2217;gdd86edf610_4_3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8" name="Google Shape;2218;gdd86edf610_4_3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dd86edf610_4_15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7" name="Google Shape;607;gdd86edf610_4_15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2"/>
        <p:cNvGrpSpPr/>
        <p:nvPr/>
      </p:nvGrpSpPr>
      <p:grpSpPr>
        <a:xfrm>
          <a:off x="0" y="0"/>
          <a:ext cx="0" cy="0"/>
          <a:chOff x="0" y="0"/>
          <a:chExt cx="0" cy="0"/>
        </a:xfrm>
      </p:grpSpPr>
      <p:sp>
        <p:nvSpPr>
          <p:cNvPr id="2223" name="Google Shape;2223;gdd86edf610_4_3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4" name="Google Shape;2224;gdd86edf610_4_3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2"/>
        <p:cNvGrpSpPr/>
        <p:nvPr/>
      </p:nvGrpSpPr>
      <p:grpSpPr>
        <a:xfrm>
          <a:off x="0" y="0"/>
          <a:ext cx="0" cy="0"/>
          <a:chOff x="0" y="0"/>
          <a:chExt cx="0" cy="0"/>
        </a:xfrm>
      </p:grpSpPr>
      <p:sp>
        <p:nvSpPr>
          <p:cNvPr id="2233" name="Google Shape;2233;gdd86edf610_4_3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4" name="Google Shape;2234;gdd86edf610_4_3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1"/>
        <p:cNvGrpSpPr/>
        <p:nvPr/>
      </p:nvGrpSpPr>
      <p:grpSpPr>
        <a:xfrm>
          <a:off x="0" y="0"/>
          <a:ext cx="0" cy="0"/>
          <a:chOff x="0" y="0"/>
          <a:chExt cx="0" cy="0"/>
        </a:xfrm>
      </p:grpSpPr>
      <p:sp>
        <p:nvSpPr>
          <p:cNvPr id="2242" name="Google Shape;2242;gdd86edf610_4_3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3" name="Google Shape;2243;gdd86edf610_4_3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7"/>
        <p:cNvGrpSpPr/>
        <p:nvPr/>
      </p:nvGrpSpPr>
      <p:grpSpPr>
        <a:xfrm>
          <a:off x="0" y="0"/>
          <a:ext cx="0" cy="0"/>
          <a:chOff x="0" y="0"/>
          <a:chExt cx="0" cy="0"/>
        </a:xfrm>
      </p:grpSpPr>
      <p:sp>
        <p:nvSpPr>
          <p:cNvPr id="2248" name="Google Shape;2248;gdd86edf610_4_3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9" name="Google Shape;2249;gdd86edf610_4_3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7"/>
        <p:cNvGrpSpPr/>
        <p:nvPr/>
      </p:nvGrpSpPr>
      <p:grpSpPr>
        <a:xfrm>
          <a:off x="0" y="0"/>
          <a:ext cx="0" cy="0"/>
          <a:chOff x="0" y="0"/>
          <a:chExt cx="0" cy="0"/>
        </a:xfrm>
      </p:grpSpPr>
      <p:sp>
        <p:nvSpPr>
          <p:cNvPr id="2258" name="Google Shape;2258;gdd86edf610_4_3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9" name="Google Shape;2259;gdd86edf610_4_3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3"/>
        <p:cNvGrpSpPr/>
        <p:nvPr/>
      </p:nvGrpSpPr>
      <p:grpSpPr>
        <a:xfrm>
          <a:off x="0" y="0"/>
          <a:ext cx="0" cy="0"/>
          <a:chOff x="0" y="0"/>
          <a:chExt cx="0" cy="0"/>
        </a:xfrm>
      </p:grpSpPr>
      <p:sp>
        <p:nvSpPr>
          <p:cNvPr id="2264" name="Google Shape;2264;gdd86edf610_4_3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5" name="Google Shape;2265;gdd86edf610_4_3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0"/>
        <p:cNvGrpSpPr/>
        <p:nvPr/>
      </p:nvGrpSpPr>
      <p:grpSpPr>
        <a:xfrm>
          <a:off x="0" y="0"/>
          <a:ext cx="0" cy="0"/>
          <a:chOff x="0" y="0"/>
          <a:chExt cx="0" cy="0"/>
        </a:xfrm>
      </p:grpSpPr>
      <p:sp>
        <p:nvSpPr>
          <p:cNvPr id="2271" name="Google Shape;2271;gdd86edf610_4_3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2" name="Google Shape;2272;gdd86edf610_4_3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4"/>
        <p:cNvGrpSpPr/>
        <p:nvPr/>
      </p:nvGrpSpPr>
      <p:grpSpPr>
        <a:xfrm>
          <a:off x="0" y="0"/>
          <a:ext cx="0" cy="0"/>
          <a:chOff x="0" y="0"/>
          <a:chExt cx="0" cy="0"/>
        </a:xfrm>
      </p:grpSpPr>
      <p:sp>
        <p:nvSpPr>
          <p:cNvPr id="2285" name="Google Shape;2285;gdd86edf610_4_3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6" name="Google Shape;2286;gdd86edf610_4_32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0"/>
        <p:cNvGrpSpPr/>
        <p:nvPr/>
      </p:nvGrpSpPr>
      <p:grpSpPr>
        <a:xfrm>
          <a:off x="0" y="0"/>
          <a:ext cx="0" cy="0"/>
          <a:chOff x="0" y="0"/>
          <a:chExt cx="0" cy="0"/>
        </a:xfrm>
      </p:grpSpPr>
      <p:sp>
        <p:nvSpPr>
          <p:cNvPr id="2301" name="Google Shape;2301;gdd86edf610_4_3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2" name="Google Shape;2302;gdd86edf610_4_3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4"/>
        <p:cNvGrpSpPr/>
        <p:nvPr/>
      </p:nvGrpSpPr>
      <p:grpSpPr>
        <a:xfrm>
          <a:off x="0" y="0"/>
          <a:ext cx="0" cy="0"/>
          <a:chOff x="0" y="0"/>
          <a:chExt cx="0" cy="0"/>
        </a:xfrm>
      </p:grpSpPr>
      <p:sp>
        <p:nvSpPr>
          <p:cNvPr id="2325" name="Google Shape;2325;gdd86edf610_4_32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6" name="Google Shape;2326;gdd86edf610_4_32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dd86edf610_4_15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4" name="Google Shape;654;gdd86edf610_4_15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5"/>
        <p:cNvGrpSpPr/>
        <p:nvPr/>
      </p:nvGrpSpPr>
      <p:grpSpPr>
        <a:xfrm>
          <a:off x="0" y="0"/>
          <a:ext cx="0" cy="0"/>
          <a:chOff x="0" y="0"/>
          <a:chExt cx="0" cy="0"/>
        </a:xfrm>
      </p:grpSpPr>
      <p:sp>
        <p:nvSpPr>
          <p:cNvPr id="2336" name="Google Shape;2336;gdd86edf610_4_32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7" name="Google Shape;2337;gdd86edf610_4_32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0"/>
        <p:cNvGrpSpPr/>
        <p:nvPr/>
      </p:nvGrpSpPr>
      <p:grpSpPr>
        <a:xfrm>
          <a:off x="0" y="0"/>
          <a:ext cx="0" cy="0"/>
          <a:chOff x="0" y="0"/>
          <a:chExt cx="0" cy="0"/>
        </a:xfrm>
      </p:grpSpPr>
      <p:sp>
        <p:nvSpPr>
          <p:cNvPr id="2501" name="Google Shape;2501;gdd86edf610_4_3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2" name="Google Shape;2502;gdd86edf610_4_3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9"/>
        <p:cNvGrpSpPr/>
        <p:nvPr/>
      </p:nvGrpSpPr>
      <p:grpSpPr>
        <a:xfrm>
          <a:off x="0" y="0"/>
          <a:ext cx="0" cy="0"/>
          <a:chOff x="0" y="0"/>
          <a:chExt cx="0" cy="0"/>
        </a:xfrm>
      </p:grpSpPr>
      <p:sp>
        <p:nvSpPr>
          <p:cNvPr id="2750" name="Google Shape;2750;gdd86edf610_4_36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1" name="Google Shape;2751;gdd86edf610_4_36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5"/>
        <p:cNvGrpSpPr/>
        <p:nvPr/>
      </p:nvGrpSpPr>
      <p:grpSpPr>
        <a:xfrm>
          <a:off x="0" y="0"/>
          <a:ext cx="0" cy="0"/>
          <a:chOff x="0" y="0"/>
          <a:chExt cx="0" cy="0"/>
        </a:xfrm>
      </p:grpSpPr>
      <p:sp>
        <p:nvSpPr>
          <p:cNvPr id="3366" name="Google Shape;3366;gdd86edf610_4_4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7" name="Google Shape;3367;gdd86edf610_4_4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8"/>
        <p:cNvGrpSpPr/>
        <p:nvPr/>
      </p:nvGrpSpPr>
      <p:grpSpPr>
        <a:xfrm>
          <a:off x="0" y="0"/>
          <a:ext cx="0" cy="0"/>
          <a:chOff x="0" y="0"/>
          <a:chExt cx="0" cy="0"/>
        </a:xfrm>
      </p:grpSpPr>
      <p:sp>
        <p:nvSpPr>
          <p:cNvPr id="3929" name="Google Shape;3929;gdd86edf610_4_48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0" name="Google Shape;3930;gdd86edf610_4_48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8"/>
        <p:cNvGrpSpPr/>
        <p:nvPr/>
      </p:nvGrpSpPr>
      <p:grpSpPr>
        <a:xfrm>
          <a:off x="0" y="0"/>
          <a:ext cx="0" cy="0"/>
          <a:chOff x="0" y="0"/>
          <a:chExt cx="0" cy="0"/>
        </a:xfrm>
      </p:grpSpPr>
      <p:sp>
        <p:nvSpPr>
          <p:cNvPr id="4409" name="Google Shape;4409;gdd86edf610_4_53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0" name="Google Shape;4410;gdd86edf610_4_53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66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67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68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dd86edf610_4_15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dd86edf610_4_15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dd86edf610_4_16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0" name="Google Shape;690;gdd86edf610_4_16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gdd86edf610_4_16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5" name="Google Shape;715;gdd86edf610_4_16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1" name="Google Shape;11;p2"/>
          <p:cNvGrpSpPr/>
          <p:nvPr/>
        </p:nvGrpSpPr>
        <p:grpSpPr>
          <a:xfrm>
            <a:off x="0" y="-11775"/>
            <a:ext cx="9144000" cy="5155300"/>
            <a:chOff x="0" y="-11775"/>
            <a:chExt cx="9144000" cy="5155300"/>
          </a:xfrm>
        </p:grpSpPr>
        <p:grpSp>
          <p:nvGrpSpPr>
            <p:cNvPr id="12" name="Google Shape;12;p2"/>
            <p:cNvGrpSpPr/>
            <p:nvPr/>
          </p:nvGrpSpPr>
          <p:grpSpPr>
            <a:xfrm>
              <a:off x="0" y="-10600"/>
              <a:ext cx="7045700" cy="5143500"/>
              <a:chOff x="351075" y="-10600"/>
              <a:chExt cx="7045700" cy="5143500"/>
            </a:xfrm>
          </p:grpSpPr>
          <p:sp>
            <p:nvSpPr>
              <p:cNvPr id="13" name="Google Shape;13;p2"/>
              <p:cNvSpPr/>
              <p:nvPr/>
            </p:nvSpPr>
            <p:spPr>
              <a:xfrm rot="5400000">
                <a:off x="2090975" y="-177975"/>
                <a:ext cx="5134200" cy="54774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51075" y="-10600"/>
                <a:ext cx="16311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5;p2"/>
            <p:cNvSpPr/>
            <p:nvPr/>
          </p:nvSpPr>
          <p:spPr>
            <a:xfrm rot="5400000">
              <a:off x="105487" y="-116050"/>
              <a:ext cx="3153900" cy="3364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5400000">
              <a:off x="3832650" y="-183375"/>
              <a:ext cx="5139600" cy="54828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0" y="4383325"/>
              <a:ext cx="9144000" cy="760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rot="-5400000">
              <a:off x="6217500" y="2217000"/>
              <a:ext cx="5141100" cy="711900"/>
            </a:xfrm>
            <a:prstGeom prst="snip1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19;p2"/>
          <p:cNvSpPr txBox="1">
            <a:spLocks noGrp="1"/>
          </p:cNvSpPr>
          <p:nvPr>
            <p:ph type="ctrTitle"/>
          </p:nvPr>
        </p:nvSpPr>
        <p:spPr>
          <a:xfrm>
            <a:off x="2299775" y="538400"/>
            <a:ext cx="5929200" cy="2197800"/>
          </a:xfrm>
          <a:prstGeom prst="rect">
            <a:avLst/>
          </a:prstGeom>
        </p:spPr>
        <p:txBody>
          <a:bodyPr spcFirstLastPara="1" wrap="square" lIns="91425" tIns="91425" rIns="91425" bIns="91425" anchor="b" anchorCtr="0">
            <a:normAutofit/>
          </a:bodyPr>
          <a:lstStyle>
            <a:lvl1pPr lvl="0" algn="r" rtl="0">
              <a:spcBef>
                <a:spcPts val="0"/>
              </a:spcBef>
              <a:spcAft>
                <a:spcPts val="0"/>
              </a:spcAft>
              <a:buSzPts val="5200"/>
              <a:buNone/>
              <a:defRPr sz="7200">
                <a:latin typeface="Anton"/>
                <a:ea typeface="Anton"/>
                <a:cs typeface="Anton"/>
                <a:sym typeface="Anton"/>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 name="Google Shape;20;p2"/>
          <p:cNvSpPr txBox="1">
            <a:spLocks noGrp="1"/>
          </p:cNvSpPr>
          <p:nvPr>
            <p:ph type="subTitle" idx="1"/>
          </p:nvPr>
        </p:nvSpPr>
        <p:spPr>
          <a:xfrm>
            <a:off x="5488875" y="2513438"/>
            <a:ext cx="2740200" cy="792600"/>
          </a:xfrm>
          <a:prstGeom prst="rect">
            <a:avLst/>
          </a:prstGeom>
        </p:spPr>
        <p:txBody>
          <a:bodyPr spcFirstLastPara="1" wrap="square" lIns="91425" tIns="91425" rIns="91425" bIns="91425" anchor="t" anchorCtr="0">
            <a:normAutofit/>
          </a:bodyPr>
          <a:lstStyle>
            <a:lvl1pPr lvl="0" algn="r" rtl="0">
              <a:lnSpc>
                <a:spcPct val="100000"/>
              </a:lnSpc>
              <a:spcBef>
                <a:spcPts val="1000"/>
              </a:spcBef>
              <a:spcAft>
                <a:spcPts val="0"/>
              </a:spcAft>
              <a:buSzPts val="2800"/>
              <a:buNone/>
              <a:defRPr sz="1600">
                <a:latin typeface="Roboto Light"/>
                <a:ea typeface="Roboto Light"/>
                <a:cs typeface="Roboto Light"/>
                <a:sym typeface="Roboto Light"/>
              </a:defRPr>
            </a:lvl1pPr>
            <a:lvl2pPr lvl="1" algn="ctr" rtl="0">
              <a:lnSpc>
                <a:spcPct val="100000"/>
              </a:lnSpc>
              <a:spcBef>
                <a:spcPts val="1000"/>
              </a:spcBef>
              <a:spcAft>
                <a:spcPts val="0"/>
              </a:spcAft>
              <a:buSzPts val="2800"/>
              <a:buNone/>
              <a:defRPr sz="2800"/>
            </a:lvl2pPr>
            <a:lvl3pPr lvl="2" algn="ctr" rtl="0">
              <a:lnSpc>
                <a:spcPct val="100000"/>
              </a:lnSpc>
              <a:spcBef>
                <a:spcPts val="1000"/>
              </a:spcBef>
              <a:spcAft>
                <a:spcPts val="0"/>
              </a:spcAft>
              <a:buSzPts val="2800"/>
              <a:buNone/>
              <a:defRPr sz="2800"/>
            </a:lvl3pPr>
            <a:lvl4pPr lvl="3" algn="ctr" rtl="0">
              <a:lnSpc>
                <a:spcPct val="100000"/>
              </a:lnSpc>
              <a:spcBef>
                <a:spcPts val="1000"/>
              </a:spcBef>
              <a:spcAft>
                <a:spcPts val="0"/>
              </a:spcAft>
              <a:buSzPts val="2800"/>
              <a:buNone/>
              <a:defRPr sz="2800"/>
            </a:lvl4pPr>
            <a:lvl5pPr lvl="4" algn="ctr" rtl="0">
              <a:lnSpc>
                <a:spcPct val="100000"/>
              </a:lnSpc>
              <a:spcBef>
                <a:spcPts val="1000"/>
              </a:spcBef>
              <a:spcAft>
                <a:spcPts val="0"/>
              </a:spcAft>
              <a:buSzPts val="2800"/>
              <a:buNone/>
              <a:defRPr sz="2800"/>
            </a:lvl5pPr>
            <a:lvl6pPr lvl="5" algn="ctr" rtl="0">
              <a:lnSpc>
                <a:spcPct val="100000"/>
              </a:lnSpc>
              <a:spcBef>
                <a:spcPts val="1000"/>
              </a:spcBef>
              <a:spcAft>
                <a:spcPts val="0"/>
              </a:spcAft>
              <a:buSzPts val="2800"/>
              <a:buNone/>
              <a:defRPr sz="2800"/>
            </a:lvl6pPr>
            <a:lvl7pPr lvl="6" algn="ctr" rtl="0">
              <a:lnSpc>
                <a:spcPct val="100000"/>
              </a:lnSpc>
              <a:spcBef>
                <a:spcPts val="1000"/>
              </a:spcBef>
              <a:spcAft>
                <a:spcPts val="0"/>
              </a:spcAft>
              <a:buSzPts val="2800"/>
              <a:buNone/>
              <a:defRPr sz="2800"/>
            </a:lvl7pPr>
            <a:lvl8pPr lvl="7" algn="ctr" rtl="0">
              <a:lnSpc>
                <a:spcPct val="100000"/>
              </a:lnSpc>
              <a:spcBef>
                <a:spcPts val="1000"/>
              </a:spcBef>
              <a:spcAft>
                <a:spcPts val="0"/>
              </a:spcAft>
              <a:buSzPts val="2800"/>
              <a:buNone/>
              <a:defRPr sz="2800"/>
            </a:lvl8pPr>
            <a:lvl9pPr lvl="8" algn="ctr" rtl="0">
              <a:lnSpc>
                <a:spcPct val="100000"/>
              </a:lnSpc>
              <a:spcBef>
                <a:spcPts val="100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lt2"/>
        </a:solidFill>
        <a:effectLst/>
      </p:bgPr>
    </p:bg>
    <p:spTree>
      <p:nvGrpSpPr>
        <p:cNvPr id="1" name="Shape 74"/>
        <p:cNvGrpSpPr/>
        <p:nvPr/>
      </p:nvGrpSpPr>
      <p:grpSpPr>
        <a:xfrm>
          <a:off x="0" y="0"/>
          <a:ext cx="0" cy="0"/>
          <a:chOff x="0" y="0"/>
          <a:chExt cx="0" cy="0"/>
        </a:xfrm>
      </p:grpSpPr>
      <p:sp>
        <p:nvSpPr>
          <p:cNvPr id="75" name="Google Shape;75;p11"/>
          <p:cNvSpPr/>
          <p:nvPr/>
        </p:nvSpPr>
        <p:spPr>
          <a:xfrm flipH="1">
            <a:off x="809000" y="745175"/>
            <a:ext cx="7494300" cy="3710100"/>
          </a:xfrm>
          <a:prstGeom prst="snip2DiagRect">
            <a:avLst>
              <a:gd name="adj1" fmla="val 0"/>
              <a:gd name="adj2" fmla="val 3600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a:off x="591450" y="533550"/>
            <a:ext cx="7961100" cy="4076400"/>
          </a:xfrm>
          <a:prstGeom prst="snip2DiagRect">
            <a:avLst>
              <a:gd name="adj1" fmla="val 0"/>
              <a:gd name="adj2" fmla="val 3600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1"/>
          <p:cNvSpPr txBox="1">
            <a:spLocks noGrp="1"/>
          </p:cNvSpPr>
          <p:nvPr>
            <p:ph type="title" hasCustomPrompt="1"/>
          </p:nvPr>
        </p:nvSpPr>
        <p:spPr>
          <a:xfrm>
            <a:off x="1029025" y="1410925"/>
            <a:ext cx="7086000" cy="17169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12000"/>
              <a:buNone/>
              <a:defRPr sz="10300">
                <a:solidFill>
                  <a:schemeClr val="lt2"/>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78" name="Google Shape;78;p11"/>
          <p:cNvSpPr txBox="1">
            <a:spLocks noGrp="1"/>
          </p:cNvSpPr>
          <p:nvPr>
            <p:ph type="body" idx="1"/>
          </p:nvPr>
        </p:nvSpPr>
        <p:spPr>
          <a:xfrm>
            <a:off x="1028975" y="3152225"/>
            <a:ext cx="7086000" cy="597600"/>
          </a:xfrm>
          <a:prstGeom prst="rect">
            <a:avLst/>
          </a:prstGeom>
        </p:spPr>
        <p:txBody>
          <a:bodyPr spcFirstLastPara="1" wrap="square" lIns="91425" tIns="91425" rIns="91425" bIns="91425" anchor="t" anchorCtr="0">
            <a:normAutofit/>
          </a:bodyPr>
          <a:lstStyle>
            <a:lvl1pPr marL="457200" lvl="0" indent="-342900" algn="ctr" rtl="0">
              <a:lnSpc>
                <a:spcPct val="100000"/>
              </a:lnSpc>
              <a:spcBef>
                <a:spcPts val="1000"/>
              </a:spcBef>
              <a:spcAft>
                <a:spcPts val="0"/>
              </a:spcAft>
              <a:buSzPts val="1800"/>
              <a:buChar char="●"/>
              <a:defRPr>
                <a:solidFill>
                  <a:schemeClr val="lt2"/>
                </a:solidFill>
              </a:defRPr>
            </a:lvl1pPr>
            <a:lvl2pPr marL="914400" lvl="1" indent="-317500" algn="ctr" rtl="0">
              <a:spcBef>
                <a:spcPts val="12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9"/>
        <p:cNvGrpSpPr/>
        <p:nvPr/>
      </p:nvGrpSpPr>
      <p:grpSpPr>
        <a:xfrm>
          <a:off x="0" y="0"/>
          <a:ext cx="0" cy="0"/>
          <a:chOff x="0" y="0"/>
          <a:chExt cx="0" cy="0"/>
        </a:xfrm>
      </p:grpSpPr>
      <p:sp>
        <p:nvSpPr>
          <p:cNvPr id="80" name="Google Shape;80;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81"/>
        <p:cNvGrpSpPr/>
        <p:nvPr/>
      </p:nvGrpSpPr>
      <p:grpSpPr>
        <a:xfrm>
          <a:off x="0" y="0"/>
          <a:ext cx="0" cy="0"/>
          <a:chOff x="0" y="0"/>
          <a:chExt cx="0" cy="0"/>
        </a:xfrm>
      </p:grpSpPr>
      <p:grpSp>
        <p:nvGrpSpPr>
          <p:cNvPr id="82" name="Google Shape;82;p13"/>
          <p:cNvGrpSpPr/>
          <p:nvPr/>
        </p:nvGrpSpPr>
        <p:grpSpPr>
          <a:xfrm>
            <a:off x="0" y="0"/>
            <a:ext cx="9144000" cy="5143500"/>
            <a:chOff x="0" y="0"/>
            <a:chExt cx="9144000" cy="5143500"/>
          </a:xfrm>
        </p:grpSpPr>
        <p:sp>
          <p:nvSpPr>
            <p:cNvPr id="83" name="Google Shape;83;p13"/>
            <p:cNvSpPr/>
            <p:nvPr/>
          </p:nvSpPr>
          <p:spPr>
            <a:xfrm>
              <a:off x="0" y="0"/>
              <a:ext cx="8430000" cy="5143500"/>
            </a:xfrm>
            <a:prstGeom prst="snip1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3"/>
            <p:cNvSpPr/>
            <p:nvPr/>
          </p:nvSpPr>
          <p:spPr>
            <a:xfrm rot="-5400000" flipH="1">
              <a:off x="7562550" y="-51150"/>
              <a:ext cx="1530300" cy="16326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 name="Google Shape;85;p13"/>
          <p:cNvSpPr txBox="1">
            <a:spLocks noGrp="1"/>
          </p:cNvSpPr>
          <p:nvPr>
            <p:ph type="ctrTitle"/>
          </p:nvPr>
        </p:nvSpPr>
        <p:spPr>
          <a:xfrm>
            <a:off x="714026" y="1466425"/>
            <a:ext cx="30282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86" name="Google Shape;86;p13"/>
          <p:cNvSpPr txBox="1">
            <a:spLocks noGrp="1"/>
          </p:cNvSpPr>
          <p:nvPr>
            <p:ph type="subTitle" idx="1"/>
          </p:nvPr>
        </p:nvSpPr>
        <p:spPr>
          <a:xfrm>
            <a:off x="714026" y="1928725"/>
            <a:ext cx="24282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87" name="Google Shape;87;p13"/>
          <p:cNvSpPr txBox="1">
            <a:spLocks noGrp="1"/>
          </p:cNvSpPr>
          <p:nvPr>
            <p:ph type="title" idx="2" hasCustomPrompt="1"/>
          </p:nvPr>
        </p:nvSpPr>
        <p:spPr>
          <a:xfrm>
            <a:off x="714032" y="952993"/>
            <a:ext cx="1753800" cy="577800"/>
          </a:xfrm>
          <a:prstGeom prst="rect">
            <a:avLst/>
          </a:prstGeom>
        </p:spPr>
        <p:txBody>
          <a:bodyPr spcFirstLastPara="1" wrap="square" lIns="91425" tIns="91425" rIns="91425" bIns="91425" anchor="ctr" anchorCtr="0">
            <a:normAutofit/>
          </a:bodyPr>
          <a:lstStyle>
            <a:lvl1pPr lvl="0"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88" name="Google Shape;88;p13"/>
          <p:cNvSpPr txBox="1">
            <a:spLocks noGrp="1"/>
          </p:cNvSpPr>
          <p:nvPr>
            <p:ph type="ctrTitle" idx="3"/>
          </p:nvPr>
        </p:nvSpPr>
        <p:spPr>
          <a:xfrm>
            <a:off x="3926526" y="1466425"/>
            <a:ext cx="30282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89" name="Google Shape;89;p13"/>
          <p:cNvSpPr txBox="1">
            <a:spLocks noGrp="1"/>
          </p:cNvSpPr>
          <p:nvPr>
            <p:ph type="subTitle" idx="4"/>
          </p:nvPr>
        </p:nvSpPr>
        <p:spPr>
          <a:xfrm>
            <a:off x="3926526" y="1928725"/>
            <a:ext cx="24282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90" name="Google Shape;90;p13"/>
          <p:cNvSpPr txBox="1">
            <a:spLocks noGrp="1"/>
          </p:cNvSpPr>
          <p:nvPr>
            <p:ph type="title" idx="5" hasCustomPrompt="1"/>
          </p:nvPr>
        </p:nvSpPr>
        <p:spPr>
          <a:xfrm>
            <a:off x="3926532" y="952993"/>
            <a:ext cx="1753800" cy="577800"/>
          </a:xfrm>
          <a:prstGeom prst="rect">
            <a:avLst/>
          </a:prstGeom>
        </p:spPr>
        <p:txBody>
          <a:bodyPr spcFirstLastPara="1" wrap="square" lIns="91425" tIns="91425" rIns="91425" bIns="91425" anchor="ctr" anchorCtr="0">
            <a:normAutofit/>
          </a:bodyPr>
          <a:lstStyle>
            <a:lvl1pPr lvl="0"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91" name="Google Shape;91;p13"/>
          <p:cNvSpPr txBox="1">
            <a:spLocks noGrp="1"/>
          </p:cNvSpPr>
          <p:nvPr>
            <p:ph type="ctrTitle" idx="6"/>
          </p:nvPr>
        </p:nvSpPr>
        <p:spPr>
          <a:xfrm>
            <a:off x="714026" y="3420850"/>
            <a:ext cx="30282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92" name="Google Shape;92;p13"/>
          <p:cNvSpPr txBox="1">
            <a:spLocks noGrp="1"/>
          </p:cNvSpPr>
          <p:nvPr>
            <p:ph type="subTitle" idx="7"/>
          </p:nvPr>
        </p:nvSpPr>
        <p:spPr>
          <a:xfrm>
            <a:off x="714026" y="3883150"/>
            <a:ext cx="24282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93" name="Google Shape;93;p13"/>
          <p:cNvSpPr txBox="1">
            <a:spLocks noGrp="1"/>
          </p:cNvSpPr>
          <p:nvPr>
            <p:ph type="title" idx="8" hasCustomPrompt="1"/>
          </p:nvPr>
        </p:nvSpPr>
        <p:spPr>
          <a:xfrm>
            <a:off x="714032" y="2907418"/>
            <a:ext cx="1753800" cy="577800"/>
          </a:xfrm>
          <a:prstGeom prst="rect">
            <a:avLst/>
          </a:prstGeom>
        </p:spPr>
        <p:txBody>
          <a:bodyPr spcFirstLastPara="1" wrap="square" lIns="91425" tIns="91425" rIns="91425" bIns="91425" anchor="ctr" anchorCtr="0">
            <a:normAutofit/>
          </a:bodyPr>
          <a:lstStyle>
            <a:lvl1pPr lvl="0"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94" name="Google Shape;94;p13"/>
          <p:cNvSpPr txBox="1">
            <a:spLocks noGrp="1"/>
          </p:cNvSpPr>
          <p:nvPr>
            <p:ph type="ctrTitle" idx="9"/>
          </p:nvPr>
        </p:nvSpPr>
        <p:spPr>
          <a:xfrm>
            <a:off x="3926526" y="3420850"/>
            <a:ext cx="30282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95" name="Google Shape;95;p13"/>
          <p:cNvSpPr txBox="1">
            <a:spLocks noGrp="1"/>
          </p:cNvSpPr>
          <p:nvPr>
            <p:ph type="subTitle" idx="13"/>
          </p:nvPr>
        </p:nvSpPr>
        <p:spPr>
          <a:xfrm>
            <a:off x="3926526" y="3883150"/>
            <a:ext cx="24282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96" name="Google Shape;96;p13"/>
          <p:cNvSpPr txBox="1">
            <a:spLocks noGrp="1"/>
          </p:cNvSpPr>
          <p:nvPr>
            <p:ph type="title" idx="14" hasCustomPrompt="1"/>
          </p:nvPr>
        </p:nvSpPr>
        <p:spPr>
          <a:xfrm>
            <a:off x="3926532" y="2907418"/>
            <a:ext cx="1753800" cy="577800"/>
          </a:xfrm>
          <a:prstGeom prst="rect">
            <a:avLst/>
          </a:prstGeom>
        </p:spPr>
        <p:txBody>
          <a:bodyPr spcFirstLastPara="1" wrap="square" lIns="91425" tIns="91425" rIns="91425" bIns="91425" anchor="ctr" anchorCtr="0">
            <a:normAutofit/>
          </a:bodyPr>
          <a:lstStyle>
            <a:lvl1pPr lvl="0"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1">
  <p:cSld name="CUSTOM_7">
    <p:spTree>
      <p:nvGrpSpPr>
        <p:cNvPr id="1" name="Shape 97"/>
        <p:cNvGrpSpPr/>
        <p:nvPr/>
      </p:nvGrpSpPr>
      <p:grpSpPr>
        <a:xfrm>
          <a:off x="0" y="0"/>
          <a:ext cx="0" cy="0"/>
          <a:chOff x="0" y="0"/>
          <a:chExt cx="0" cy="0"/>
        </a:xfrm>
      </p:grpSpPr>
      <p:sp>
        <p:nvSpPr>
          <p:cNvPr id="98" name="Google Shape;98;p14"/>
          <p:cNvSpPr/>
          <p:nvPr/>
        </p:nvSpPr>
        <p:spPr>
          <a:xfrm>
            <a:off x="0" y="-2"/>
            <a:ext cx="9144000" cy="5143500"/>
          </a:xfrm>
          <a:prstGeom prst="snip2SameRect">
            <a:avLst>
              <a:gd name="adj1" fmla="val 18449"/>
              <a:gd name="adj2" fmla="val 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4"/>
          <p:cNvSpPr/>
          <p:nvPr/>
        </p:nvSpPr>
        <p:spPr>
          <a:xfrm>
            <a:off x="50" y="-2"/>
            <a:ext cx="9144000" cy="5143500"/>
          </a:xfrm>
          <a:prstGeom prst="snip2SameRect">
            <a:avLst>
              <a:gd name="adj1" fmla="val 34630"/>
              <a:gd name="adj2" fmla="val 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4"/>
          <p:cNvSpPr txBox="1">
            <a:spLocks noGrp="1"/>
          </p:cNvSpPr>
          <p:nvPr>
            <p:ph type="ctrTitle"/>
          </p:nvPr>
        </p:nvSpPr>
        <p:spPr>
          <a:xfrm>
            <a:off x="988070" y="1957626"/>
            <a:ext cx="2278200" cy="4695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101" name="Google Shape;101;p14"/>
          <p:cNvSpPr txBox="1">
            <a:spLocks noGrp="1"/>
          </p:cNvSpPr>
          <p:nvPr>
            <p:ph type="subTitle" idx="1"/>
          </p:nvPr>
        </p:nvSpPr>
        <p:spPr>
          <a:xfrm>
            <a:off x="1213800" y="2333174"/>
            <a:ext cx="1826700" cy="5055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02" name="Google Shape;102;p14"/>
          <p:cNvSpPr txBox="1">
            <a:spLocks noGrp="1"/>
          </p:cNvSpPr>
          <p:nvPr>
            <p:ph type="title" idx="2" hasCustomPrompt="1"/>
          </p:nvPr>
        </p:nvSpPr>
        <p:spPr>
          <a:xfrm>
            <a:off x="1467475" y="1186825"/>
            <a:ext cx="1319400" cy="7707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103" name="Google Shape;103;p14"/>
          <p:cNvSpPr txBox="1">
            <a:spLocks noGrp="1"/>
          </p:cNvSpPr>
          <p:nvPr>
            <p:ph type="ctrTitle" idx="3"/>
          </p:nvPr>
        </p:nvSpPr>
        <p:spPr>
          <a:xfrm>
            <a:off x="3404979" y="1957626"/>
            <a:ext cx="2278200" cy="4695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104" name="Google Shape;104;p14"/>
          <p:cNvSpPr txBox="1">
            <a:spLocks noGrp="1"/>
          </p:cNvSpPr>
          <p:nvPr>
            <p:ph type="subTitle" idx="4"/>
          </p:nvPr>
        </p:nvSpPr>
        <p:spPr>
          <a:xfrm>
            <a:off x="3630714" y="2333174"/>
            <a:ext cx="1826700" cy="5055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05" name="Google Shape;105;p14"/>
          <p:cNvSpPr txBox="1">
            <a:spLocks noGrp="1"/>
          </p:cNvSpPr>
          <p:nvPr>
            <p:ph type="title" idx="5" hasCustomPrompt="1"/>
          </p:nvPr>
        </p:nvSpPr>
        <p:spPr>
          <a:xfrm>
            <a:off x="3884380" y="1186825"/>
            <a:ext cx="1319400" cy="7707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106" name="Google Shape;106;p14"/>
          <p:cNvSpPr txBox="1">
            <a:spLocks noGrp="1"/>
          </p:cNvSpPr>
          <p:nvPr>
            <p:ph type="ctrTitle" idx="6"/>
          </p:nvPr>
        </p:nvSpPr>
        <p:spPr>
          <a:xfrm>
            <a:off x="988070" y="3613377"/>
            <a:ext cx="2278200" cy="4695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107" name="Google Shape;107;p14"/>
          <p:cNvSpPr txBox="1">
            <a:spLocks noGrp="1"/>
          </p:cNvSpPr>
          <p:nvPr>
            <p:ph type="subTitle" idx="7"/>
          </p:nvPr>
        </p:nvSpPr>
        <p:spPr>
          <a:xfrm>
            <a:off x="1213800" y="3988924"/>
            <a:ext cx="1826700" cy="5055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08" name="Google Shape;108;p14"/>
          <p:cNvSpPr txBox="1">
            <a:spLocks noGrp="1"/>
          </p:cNvSpPr>
          <p:nvPr>
            <p:ph type="title" idx="8" hasCustomPrompt="1"/>
          </p:nvPr>
        </p:nvSpPr>
        <p:spPr>
          <a:xfrm>
            <a:off x="1467475" y="2850724"/>
            <a:ext cx="1319400" cy="7707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109" name="Google Shape;109;p14"/>
          <p:cNvSpPr txBox="1">
            <a:spLocks noGrp="1"/>
          </p:cNvSpPr>
          <p:nvPr>
            <p:ph type="ctrTitle" idx="9"/>
          </p:nvPr>
        </p:nvSpPr>
        <p:spPr>
          <a:xfrm>
            <a:off x="3404979" y="3613377"/>
            <a:ext cx="2278200" cy="4695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110" name="Google Shape;110;p14"/>
          <p:cNvSpPr txBox="1">
            <a:spLocks noGrp="1"/>
          </p:cNvSpPr>
          <p:nvPr>
            <p:ph type="subTitle" idx="13"/>
          </p:nvPr>
        </p:nvSpPr>
        <p:spPr>
          <a:xfrm>
            <a:off x="3630714" y="3988924"/>
            <a:ext cx="1826700" cy="5055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11" name="Google Shape;111;p14"/>
          <p:cNvSpPr txBox="1">
            <a:spLocks noGrp="1"/>
          </p:cNvSpPr>
          <p:nvPr>
            <p:ph type="title" idx="14" hasCustomPrompt="1"/>
          </p:nvPr>
        </p:nvSpPr>
        <p:spPr>
          <a:xfrm>
            <a:off x="3884380" y="2850724"/>
            <a:ext cx="1319400" cy="7707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112" name="Google Shape;112;p14"/>
          <p:cNvSpPr txBox="1">
            <a:spLocks noGrp="1"/>
          </p:cNvSpPr>
          <p:nvPr>
            <p:ph type="ctrTitle" idx="15"/>
          </p:nvPr>
        </p:nvSpPr>
        <p:spPr>
          <a:xfrm>
            <a:off x="5877730" y="1957626"/>
            <a:ext cx="2278200" cy="4695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113" name="Google Shape;113;p14"/>
          <p:cNvSpPr txBox="1">
            <a:spLocks noGrp="1"/>
          </p:cNvSpPr>
          <p:nvPr>
            <p:ph type="subTitle" idx="16"/>
          </p:nvPr>
        </p:nvSpPr>
        <p:spPr>
          <a:xfrm>
            <a:off x="6103471" y="2333174"/>
            <a:ext cx="1826700" cy="5055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14" name="Google Shape;114;p14"/>
          <p:cNvSpPr txBox="1">
            <a:spLocks noGrp="1"/>
          </p:cNvSpPr>
          <p:nvPr>
            <p:ph type="title" idx="17" hasCustomPrompt="1"/>
          </p:nvPr>
        </p:nvSpPr>
        <p:spPr>
          <a:xfrm>
            <a:off x="6357127" y="1186825"/>
            <a:ext cx="1319400" cy="7707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115" name="Google Shape;115;p14"/>
          <p:cNvSpPr txBox="1">
            <a:spLocks noGrp="1"/>
          </p:cNvSpPr>
          <p:nvPr>
            <p:ph type="ctrTitle" idx="18"/>
          </p:nvPr>
        </p:nvSpPr>
        <p:spPr>
          <a:xfrm>
            <a:off x="5877730" y="3613377"/>
            <a:ext cx="2278200" cy="4695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solidFill>
                  <a:schemeClr val="lt2"/>
                </a:solidFill>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116" name="Google Shape;116;p14"/>
          <p:cNvSpPr txBox="1">
            <a:spLocks noGrp="1"/>
          </p:cNvSpPr>
          <p:nvPr>
            <p:ph type="subTitle" idx="19"/>
          </p:nvPr>
        </p:nvSpPr>
        <p:spPr>
          <a:xfrm>
            <a:off x="6103471" y="3988924"/>
            <a:ext cx="1826700" cy="5055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17" name="Google Shape;117;p14"/>
          <p:cNvSpPr txBox="1">
            <a:spLocks noGrp="1"/>
          </p:cNvSpPr>
          <p:nvPr>
            <p:ph type="title" idx="20" hasCustomPrompt="1"/>
          </p:nvPr>
        </p:nvSpPr>
        <p:spPr>
          <a:xfrm>
            <a:off x="6357127" y="2850724"/>
            <a:ext cx="1319400" cy="7707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4800"/>
              <a:buNone/>
              <a:defRPr sz="4800">
                <a:solidFill>
                  <a:schemeClr val="accent1"/>
                </a:solidFill>
                <a:latin typeface="Anton"/>
                <a:ea typeface="Anton"/>
                <a:cs typeface="Anton"/>
                <a:sym typeface="Anton"/>
              </a:defRPr>
            </a:lvl1pPr>
            <a:lvl2pPr lvl="1"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
        <p:nvSpPr>
          <p:cNvPr id="118" name="Google Shape;118;p14"/>
          <p:cNvSpPr txBox="1">
            <a:spLocks noGrp="1"/>
          </p:cNvSpPr>
          <p:nvPr>
            <p:ph type="ctrTitle" idx="21"/>
          </p:nvPr>
        </p:nvSpPr>
        <p:spPr>
          <a:xfrm>
            <a:off x="1666650" y="409525"/>
            <a:ext cx="5810700" cy="5952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chemeClr val="accent1"/>
              </a:buClr>
              <a:buSzPts val="3600"/>
              <a:buNone/>
              <a:defRPr sz="3000">
                <a:solidFill>
                  <a:schemeClr val="accent1"/>
                </a:solidFill>
              </a:defRPr>
            </a:lvl1pPr>
            <a:lvl2pPr lvl="1" algn="ctr" rtl="0">
              <a:spcBef>
                <a:spcPts val="0"/>
              </a:spcBef>
              <a:spcAft>
                <a:spcPts val="0"/>
              </a:spcAft>
              <a:buClr>
                <a:schemeClr val="accent1"/>
              </a:buClr>
              <a:buSzPts val="1800"/>
              <a:buNone/>
              <a:defRPr sz="1800">
                <a:solidFill>
                  <a:schemeClr val="accent1"/>
                </a:solidFill>
              </a:defRPr>
            </a:lvl2pPr>
            <a:lvl3pPr lvl="2" algn="ctr" rtl="0">
              <a:spcBef>
                <a:spcPts val="0"/>
              </a:spcBef>
              <a:spcAft>
                <a:spcPts val="0"/>
              </a:spcAft>
              <a:buClr>
                <a:schemeClr val="accent1"/>
              </a:buClr>
              <a:buSzPts val="1800"/>
              <a:buNone/>
              <a:defRPr sz="1800">
                <a:solidFill>
                  <a:schemeClr val="accent1"/>
                </a:solidFill>
              </a:defRPr>
            </a:lvl3pPr>
            <a:lvl4pPr lvl="3" algn="ctr" rtl="0">
              <a:spcBef>
                <a:spcPts val="0"/>
              </a:spcBef>
              <a:spcAft>
                <a:spcPts val="0"/>
              </a:spcAft>
              <a:buClr>
                <a:schemeClr val="accent1"/>
              </a:buClr>
              <a:buSzPts val="1800"/>
              <a:buNone/>
              <a:defRPr sz="1800">
                <a:solidFill>
                  <a:schemeClr val="accent1"/>
                </a:solidFill>
              </a:defRPr>
            </a:lvl4pPr>
            <a:lvl5pPr lvl="4" algn="ctr" rtl="0">
              <a:spcBef>
                <a:spcPts val="0"/>
              </a:spcBef>
              <a:spcAft>
                <a:spcPts val="0"/>
              </a:spcAft>
              <a:buClr>
                <a:schemeClr val="accent1"/>
              </a:buClr>
              <a:buSzPts val="1800"/>
              <a:buNone/>
              <a:defRPr sz="1800">
                <a:solidFill>
                  <a:schemeClr val="accent1"/>
                </a:solidFill>
              </a:defRPr>
            </a:lvl5pPr>
            <a:lvl6pPr lvl="5" algn="ctr" rtl="0">
              <a:spcBef>
                <a:spcPts val="0"/>
              </a:spcBef>
              <a:spcAft>
                <a:spcPts val="0"/>
              </a:spcAft>
              <a:buClr>
                <a:schemeClr val="accent1"/>
              </a:buClr>
              <a:buSzPts val="1800"/>
              <a:buNone/>
              <a:defRPr sz="1800">
                <a:solidFill>
                  <a:schemeClr val="accent1"/>
                </a:solidFill>
              </a:defRPr>
            </a:lvl6pPr>
            <a:lvl7pPr lvl="6" algn="ctr" rtl="0">
              <a:spcBef>
                <a:spcPts val="0"/>
              </a:spcBef>
              <a:spcAft>
                <a:spcPts val="0"/>
              </a:spcAft>
              <a:buClr>
                <a:schemeClr val="accent1"/>
              </a:buClr>
              <a:buSzPts val="1800"/>
              <a:buNone/>
              <a:defRPr sz="1800">
                <a:solidFill>
                  <a:schemeClr val="accent1"/>
                </a:solidFill>
              </a:defRPr>
            </a:lvl7pPr>
            <a:lvl8pPr lvl="7" algn="ctr" rtl="0">
              <a:spcBef>
                <a:spcPts val="0"/>
              </a:spcBef>
              <a:spcAft>
                <a:spcPts val="0"/>
              </a:spcAft>
              <a:buClr>
                <a:schemeClr val="accent1"/>
              </a:buClr>
              <a:buSzPts val="1800"/>
              <a:buNone/>
              <a:defRPr sz="1800">
                <a:solidFill>
                  <a:schemeClr val="accent1"/>
                </a:solidFill>
              </a:defRPr>
            </a:lvl8pPr>
            <a:lvl9pPr lvl="8" algn="ctr" rtl="0">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umbers and text">
  <p:cSld name="CUSTOM_6">
    <p:bg>
      <p:bgPr>
        <a:solidFill>
          <a:schemeClr val="dk1"/>
        </a:solidFill>
        <a:effectLst/>
      </p:bgPr>
    </p:bg>
    <p:spTree>
      <p:nvGrpSpPr>
        <p:cNvPr id="1" name="Shape 119"/>
        <p:cNvGrpSpPr/>
        <p:nvPr/>
      </p:nvGrpSpPr>
      <p:grpSpPr>
        <a:xfrm>
          <a:off x="0" y="0"/>
          <a:ext cx="0" cy="0"/>
          <a:chOff x="0" y="0"/>
          <a:chExt cx="0" cy="0"/>
        </a:xfrm>
      </p:grpSpPr>
      <p:sp>
        <p:nvSpPr>
          <p:cNvPr id="120" name="Google Shape;120;p15"/>
          <p:cNvSpPr txBox="1">
            <a:spLocks noGrp="1"/>
          </p:cNvSpPr>
          <p:nvPr>
            <p:ph type="subTitle" idx="1"/>
          </p:nvPr>
        </p:nvSpPr>
        <p:spPr>
          <a:xfrm>
            <a:off x="714025" y="3172345"/>
            <a:ext cx="2758200" cy="697800"/>
          </a:xfrm>
          <a:prstGeom prst="rect">
            <a:avLst/>
          </a:prstGeom>
        </p:spPr>
        <p:txBody>
          <a:bodyPr spcFirstLastPara="1" wrap="square" lIns="91425" tIns="91425" rIns="91425" bIns="91425" anchor="t" anchorCtr="0">
            <a:normAutofit/>
          </a:bodyPr>
          <a:lstStyle>
            <a:lvl1pPr lvl="0" rtl="0">
              <a:spcBef>
                <a:spcPts val="1000"/>
              </a:spcBef>
              <a:spcAft>
                <a:spcPts val="0"/>
              </a:spcAft>
              <a:buNone/>
              <a:defRPr sz="1400">
                <a:solidFill>
                  <a:schemeClr val="lt2"/>
                </a:solidFill>
              </a:defRPr>
            </a:lvl1pPr>
            <a:lvl2pPr lvl="1" rtl="0">
              <a:spcBef>
                <a:spcPts val="1200"/>
              </a:spcBef>
              <a:spcAft>
                <a:spcPts val="0"/>
              </a:spcAft>
              <a:buNone/>
              <a:defRPr sz="1400">
                <a:solidFill>
                  <a:schemeClr val="lt2"/>
                </a:solidFill>
              </a:defRPr>
            </a:lvl2pPr>
            <a:lvl3pPr lvl="2" rtl="0">
              <a:spcBef>
                <a:spcPts val="1200"/>
              </a:spcBef>
              <a:spcAft>
                <a:spcPts val="0"/>
              </a:spcAft>
              <a:buNone/>
              <a:defRPr sz="1400">
                <a:solidFill>
                  <a:schemeClr val="lt2"/>
                </a:solidFill>
              </a:defRPr>
            </a:lvl3pPr>
            <a:lvl4pPr lvl="3" rtl="0">
              <a:spcBef>
                <a:spcPts val="1200"/>
              </a:spcBef>
              <a:spcAft>
                <a:spcPts val="0"/>
              </a:spcAft>
              <a:buNone/>
              <a:defRPr sz="1400">
                <a:solidFill>
                  <a:schemeClr val="lt2"/>
                </a:solidFill>
              </a:defRPr>
            </a:lvl4pPr>
            <a:lvl5pPr lvl="4" rtl="0">
              <a:spcBef>
                <a:spcPts val="1200"/>
              </a:spcBef>
              <a:spcAft>
                <a:spcPts val="0"/>
              </a:spcAft>
              <a:buNone/>
              <a:defRPr sz="1400">
                <a:solidFill>
                  <a:schemeClr val="lt2"/>
                </a:solidFill>
              </a:defRPr>
            </a:lvl5pPr>
            <a:lvl6pPr lvl="5" rtl="0">
              <a:spcBef>
                <a:spcPts val="1200"/>
              </a:spcBef>
              <a:spcAft>
                <a:spcPts val="0"/>
              </a:spcAft>
              <a:buNone/>
              <a:defRPr sz="1400">
                <a:solidFill>
                  <a:schemeClr val="lt2"/>
                </a:solidFill>
              </a:defRPr>
            </a:lvl6pPr>
            <a:lvl7pPr lvl="6" rtl="0">
              <a:spcBef>
                <a:spcPts val="1200"/>
              </a:spcBef>
              <a:spcAft>
                <a:spcPts val="0"/>
              </a:spcAft>
              <a:buNone/>
              <a:defRPr sz="1400">
                <a:solidFill>
                  <a:schemeClr val="lt2"/>
                </a:solidFill>
              </a:defRPr>
            </a:lvl7pPr>
            <a:lvl8pPr lvl="7" rtl="0">
              <a:spcBef>
                <a:spcPts val="1200"/>
              </a:spcBef>
              <a:spcAft>
                <a:spcPts val="0"/>
              </a:spcAft>
              <a:buNone/>
              <a:defRPr sz="1400">
                <a:solidFill>
                  <a:schemeClr val="lt2"/>
                </a:solidFill>
              </a:defRPr>
            </a:lvl8pPr>
            <a:lvl9pPr lvl="8" rtl="0">
              <a:spcBef>
                <a:spcPts val="1200"/>
              </a:spcBef>
              <a:spcAft>
                <a:spcPts val="1200"/>
              </a:spcAft>
              <a:buNone/>
              <a:defRPr sz="1400">
                <a:solidFill>
                  <a:schemeClr val="lt2"/>
                </a:solidFill>
              </a:defRPr>
            </a:lvl9pPr>
          </a:lstStyle>
          <a:p>
            <a:endParaRPr/>
          </a:p>
        </p:txBody>
      </p:sp>
      <p:sp>
        <p:nvSpPr>
          <p:cNvPr id="121" name="Google Shape;121;p15"/>
          <p:cNvSpPr txBox="1">
            <a:spLocks noGrp="1"/>
          </p:cNvSpPr>
          <p:nvPr>
            <p:ph type="subTitle" idx="2"/>
          </p:nvPr>
        </p:nvSpPr>
        <p:spPr>
          <a:xfrm>
            <a:off x="714025" y="4140684"/>
            <a:ext cx="2758200" cy="572700"/>
          </a:xfrm>
          <a:prstGeom prst="rect">
            <a:avLst/>
          </a:prstGeom>
        </p:spPr>
        <p:txBody>
          <a:bodyPr spcFirstLastPara="1" wrap="square" lIns="91425" tIns="91425" rIns="91425" bIns="91425" anchor="t" anchorCtr="0">
            <a:normAutofit/>
          </a:bodyPr>
          <a:lstStyle>
            <a:lvl1pPr lvl="0" rtl="0">
              <a:spcBef>
                <a:spcPts val="1000"/>
              </a:spcBef>
              <a:spcAft>
                <a:spcPts val="0"/>
              </a:spcAft>
              <a:buNone/>
              <a:defRPr sz="1400">
                <a:solidFill>
                  <a:schemeClr val="lt2"/>
                </a:solidFill>
              </a:defRPr>
            </a:lvl1pPr>
            <a:lvl2pPr lvl="1" rtl="0">
              <a:spcBef>
                <a:spcPts val="1200"/>
              </a:spcBef>
              <a:spcAft>
                <a:spcPts val="0"/>
              </a:spcAft>
              <a:buNone/>
              <a:defRPr sz="1400">
                <a:solidFill>
                  <a:schemeClr val="lt2"/>
                </a:solidFill>
              </a:defRPr>
            </a:lvl2pPr>
            <a:lvl3pPr lvl="2" rtl="0">
              <a:spcBef>
                <a:spcPts val="1200"/>
              </a:spcBef>
              <a:spcAft>
                <a:spcPts val="0"/>
              </a:spcAft>
              <a:buNone/>
              <a:defRPr sz="1400">
                <a:solidFill>
                  <a:schemeClr val="lt2"/>
                </a:solidFill>
              </a:defRPr>
            </a:lvl3pPr>
            <a:lvl4pPr lvl="3" rtl="0">
              <a:spcBef>
                <a:spcPts val="1200"/>
              </a:spcBef>
              <a:spcAft>
                <a:spcPts val="0"/>
              </a:spcAft>
              <a:buNone/>
              <a:defRPr sz="1400">
                <a:solidFill>
                  <a:schemeClr val="lt2"/>
                </a:solidFill>
              </a:defRPr>
            </a:lvl4pPr>
            <a:lvl5pPr lvl="4" rtl="0">
              <a:spcBef>
                <a:spcPts val="1200"/>
              </a:spcBef>
              <a:spcAft>
                <a:spcPts val="0"/>
              </a:spcAft>
              <a:buNone/>
              <a:defRPr sz="1400">
                <a:solidFill>
                  <a:schemeClr val="lt2"/>
                </a:solidFill>
              </a:defRPr>
            </a:lvl5pPr>
            <a:lvl6pPr lvl="5" rtl="0">
              <a:spcBef>
                <a:spcPts val="1200"/>
              </a:spcBef>
              <a:spcAft>
                <a:spcPts val="0"/>
              </a:spcAft>
              <a:buNone/>
              <a:defRPr sz="1400">
                <a:solidFill>
                  <a:schemeClr val="lt2"/>
                </a:solidFill>
              </a:defRPr>
            </a:lvl6pPr>
            <a:lvl7pPr lvl="6" rtl="0">
              <a:spcBef>
                <a:spcPts val="1200"/>
              </a:spcBef>
              <a:spcAft>
                <a:spcPts val="0"/>
              </a:spcAft>
              <a:buNone/>
              <a:defRPr sz="1400">
                <a:solidFill>
                  <a:schemeClr val="lt2"/>
                </a:solidFill>
              </a:defRPr>
            </a:lvl7pPr>
            <a:lvl8pPr lvl="7" rtl="0">
              <a:spcBef>
                <a:spcPts val="1200"/>
              </a:spcBef>
              <a:spcAft>
                <a:spcPts val="0"/>
              </a:spcAft>
              <a:buNone/>
              <a:defRPr sz="1400">
                <a:solidFill>
                  <a:schemeClr val="lt2"/>
                </a:solidFill>
              </a:defRPr>
            </a:lvl8pPr>
            <a:lvl9pPr lvl="8" rtl="0">
              <a:spcBef>
                <a:spcPts val="1200"/>
              </a:spcBef>
              <a:spcAft>
                <a:spcPts val="1200"/>
              </a:spcAft>
              <a:buNone/>
              <a:defRPr sz="1400">
                <a:solidFill>
                  <a:schemeClr val="lt2"/>
                </a:solidFill>
              </a:defRPr>
            </a:lvl9pPr>
          </a:lstStyle>
          <a:p>
            <a:endParaRPr/>
          </a:p>
        </p:txBody>
      </p:sp>
      <p:sp>
        <p:nvSpPr>
          <p:cNvPr id="122" name="Google Shape;122;p15"/>
          <p:cNvSpPr txBox="1">
            <a:spLocks noGrp="1"/>
          </p:cNvSpPr>
          <p:nvPr>
            <p:ph type="title" hasCustomPrompt="1"/>
          </p:nvPr>
        </p:nvSpPr>
        <p:spPr>
          <a:xfrm>
            <a:off x="714025" y="2622351"/>
            <a:ext cx="2758200" cy="697800"/>
          </a:xfrm>
          <a:prstGeom prst="rect">
            <a:avLst/>
          </a:prstGeom>
        </p:spPr>
        <p:txBody>
          <a:bodyPr spcFirstLastPara="1" wrap="square" lIns="91425" tIns="91425" rIns="91425" bIns="91425" anchor="b" anchorCtr="0">
            <a:normAutofit/>
          </a:bodyPr>
          <a:lstStyle>
            <a:lvl1pPr lvl="0" rtl="0">
              <a:spcBef>
                <a:spcPts val="0"/>
              </a:spcBef>
              <a:spcAft>
                <a:spcPts val="0"/>
              </a:spcAft>
              <a:buSzPts val="3600"/>
              <a:buNone/>
              <a:defRPr sz="2400">
                <a:solidFill>
                  <a:schemeClr val="accen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123" name="Google Shape;123;p15"/>
          <p:cNvSpPr txBox="1">
            <a:spLocks noGrp="1"/>
          </p:cNvSpPr>
          <p:nvPr>
            <p:ph type="title" idx="3" hasCustomPrompt="1"/>
          </p:nvPr>
        </p:nvSpPr>
        <p:spPr>
          <a:xfrm>
            <a:off x="714025" y="3590712"/>
            <a:ext cx="2758200" cy="697800"/>
          </a:xfrm>
          <a:prstGeom prst="rect">
            <a:avLst/>
          </a:prstGeom>
        </p:spPr>
        <p:txBody>
          <a:bodyPr spcFirstLastPara="1" wrap="square" lIns="91425" tIns="91425" rIns="91425" bIns="91425" anchor="b" anchorCtr="0">
            <a:normAutofit/>
          </a:bodyPr>
          <a:lstStyle>
            <a:lvl1pPr lvl="0" rtl="0">
              <a:spcBef>
                <a:spcPts val="0"/>
              </a:spcBef>
              <a:spcAft>
                <a:spcPts val="0"/>
              </a:spcAft>
              <a:buSzPts val="3600"/>
              <a:buNone/>
              <a:defRPr sz="2400">
                <a:solidFill>
                  <a:schemeClr val="l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124" name="Google Shape;124;p15"/>
          <p:cNvSpPr txBox="1">
            <a:spLocks noGrp="1"/>
          </p:cNvSpPr>
          <p:nvPr>
            <p:ph type="ctrTitle" idx="4"/>
          </p:nvPr>
        </p:nvSpPr>
        <p:spPr>
          <a:xfrm>
            <a:off x="714025" y="409525"/>
            <a:ext cx="3666900" cy="5727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solidFill>
                  <a:schemeClr val="lt2"/>
                </a:solidFill>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1">
  <p:cSld name="CUSTOM_19">
    <p:spTree>
      <p:nvGrpSpPr>
        <p:cNvPr id="1" name="Shape 125"/>
        <p:cNvGrpSpPr/>
        <p:nvPr/>
      </p:nvGrpSpPr>
      <p:grpSpPr>
        <a:xfrm>
          <a:off x="0" y="0"/>
          <a:ext cx="0" cy="0"/>
          <a:chOff x="0" y="0"/>
          <a:chExt cx="0" cy="0"/>
        </a:xfrm>
      </p:grpSpPr>
      <p:grpSp>
        <p:nvGrpSpPr>
          <p:cNvPr id="126" name="Google Shape;126;p16"/>
          <p:cNvGrpSpPr/>
          <p:nvPr/>
        </p:nvGrpSpPr>
        <p:grpSpPr>
          <a:xfrm flipH="1">
            <a:off x="-405" y="4650"/>
            <a:ext cx="4176518" cy="3914827"/>
            <a:chOff x="3666600" y="4650"/>
            <a:chExt cx="5477400" cy="5134200"/>
          </a:xfrm>
        </p:grpSpPr>
        <p:sp>
          <p:nvSpPr>
            <p:cNvPr id="127" name="Google Shape;127;p16"/>
            <p:cNvSpPr/>
            <p:nvPr/>
          </p:nvSpPr>
          <p:spPr>
            <a:xfrm rot="-5400000" flipH="1">
              <a:off x="3838200" y="-166950"/>
              <a:ext cx="5134200" cy="54774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p:nvPr/>
          </p:nvSpPr>
          <p:spPr>
            <a:xfrm rot="-5400000" flipH="1">
              <a:off x="7562550" y="-46500"/>
              <a:ext cx="1530300" cy="16326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16"/>
          <p:cNvSpPr txBox="1">
            <a:spLocks noGrp="1"/>
          </p:cNvSpPr>
          <p:nvPr>
            <p:ph type="ctrTitle"/>
          </p:nvPr>
        </p:nvSpPr>
        <p:spPr>
          <a:xfrm>
            <a:off x="714025" y="409525"/>
            <a:ext cx="3184200" cy="5502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CUSTOM_1_1">
    <p:bg>
      <p:bgPr>
        <a:solidFill>
          <a:schemeClr val="lt1"/>
        </a:solidFill>
        <a:effectLst/>
      </p:bgPr>
    </p:bg>
    <p:spTree>
      <p:nvGrpSpPr>
        <p:cNvPr id="1" name="Shape 130"/>
        <p:cNvGrpSpPr/>
        <p:nvPr/>
      </p:nvGrpSpPr>
      <p:grpSpPr>
        <a:xfrm>
          <a:off x="0" y="0"/>
          <a:ext cx="0" cy="0"/>
          <a:chOff x="0" y="0"/>
          <a:chExt cx="0" cy="0"/>
        </a:xfrm>
      </p:grpSpPr>
      <p:grpSp>
        <p:nvGrpSpPr>
          <p:cNvPr id="131" name="Google Shape;131;p17"/>
          <p:cNvGrpSpPr/>
          <p:nvPr/>
        </p:nvGrpSpPr>
        <p:grpSpPr>
          <a:xfrm rot="10800000" flipH="1">
            <a:off x="1" y="-36150"/>
            <a:ext cx="9036774" cy="5175000"/>
            <a:chOff x="1" y="-36150"/>
            <a:chExt cx="9036774" cy="5175000"/>
          </a:xfrm>
        </p:grpSpPr>
        <p:grpSp>
          <p:nvGrpSpPr>
            <p:cNvPr id="132" name="Google Shape;132;p17"/>
            <p:cNvGrpSpPr/>
            <p:nvPr/>
          </p:nvGrpSpPr>
          <p:grpSpPr>
            <a:xfrm flipH="1">
              <a:off x="643751" y="-36150"/>
              <a:ext cx="8393024" cy="5175000"/>
              <a:chOff x="752951" y="-36150"/>
              <a:chExt cx="8393024" cy="5175000"/>
            </a:xfrm>
          </p:grpSpPr>
          <p:sp>
            <p:nvSpPr>
              <p:cNvPr id="133" name="Google Shape;133;p17"/>
              <p:cNvSpPr/>
              <p:nvPr/>
            </p:nvSpPr>
            <p:spPr>
              <a:xfrm>
                <a:off x="5886775" y="-11200"/>
                <a:ext cx="32592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7"/>
              <p:cNvSpPr/>
              <p:nvPr/>
            </p:nvSpPr>
            <p:spPr>
              <a:xfrm rot="-5400000">
                <a:off x="748901" y="-32100"/>
                <a:ext cx="5175000" cy="51669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5" name="Google Shape;135;p17"/>
            <p:cNvGrpSpPr/>
            <p:nvPr/>
          </p:nvGrpSpPr>
          <p:grpSpPr>
            <a:xfrm flipH="1">
              <a:off x="1" y="-36150"/>
              <a:ext cx="8393024" cy="5175000"/>
              <a:chOff x="752951" y="-36150"/>
              <a:chExt cx="8393024" cy="5175000"/>
            </a:xfrm>
          </p:grpSpPr>
          <p:sp>
            <p:nvSpPr>
              <p:cNvPr id="136" name="Google Shape;136;p17"/>
              <p:cNvSpPr/>
              <p:nvPr/>
            </p:nvSpPr>
            <p:spPr>
              <a:xfrm>
                <a:off x="5886775" y="-11200"/>
                <a:ext cx="32592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7"/>
              <p:cNvSpPr/>
              <p:nvPr/>
            </p:nvSpPr>
            <p:spPr>
              <a:xfrm rot="-5400000">
                <a:off x="748901" y="-32100"/>
                <a:ext cx="5175000" cy="51669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38" name="Google Shape;138;p17"/>
          <p:cNvSpPr/>
          <p:nvPr/>
        </p:nvSpPr>
        <p:spPr>
          <a:xfrm>
            <a:off x="0" y="2850275"/>
            <a:ext cx="9144000" cy="2293200"/>
          </a:xfrm>
          <a:prstGeom prst="snip1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7"/>
          <p:cNvSpPr txBox="1">
            <a:spLocks noGrp="1"/>
          </p:cNvSpPr>
          <p:nvPr>
            <p:ph type="ctrTitle"/>
          </p:nvPr>
        </p:nvSpPr>
        <p:spPr>
          <a:xfrm>
            <a:off x="1010448" y="2317675"/>
            <a:ext cx="1630800" cy="3864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accent1"/>
              </a:buClr>
              <a:buSzPts val="1800"/>
              <a:buFont typeface="Fira Sans Condensed Medium"/>
              <a:buNone/>
              <a:defRPr sz="2000">
                <a:solidFill>
                  <a:schemeClr val="accent1"/>
                </a:solidFill>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140" name="Google Shape;140;p17"/>
          <p:cNvSpPr txBox="1">
            <a:spLocks noGrp="1"/>
          </p:cNvSpPr>
          <p:nvPr>
            <p:ph type="subTitle" idx="1"/>
          </p:nvPr>
        </p:nvSpPr>
        <p:spPr>
          <a:xfrm>
            <a:off x="714051" y="3181675"/>
            <a:ext cx="2223600" cy="111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41" name="Google Shape;141;p17"/>
          <p:cNvSpPr txBox="1">
            <a:spLocks noGrp="1"/>
          </p:cNvSpPr>
          <p:nvPr>
            <p:ph type="ctrTitle" idx="2"/>
          </p:nvPr>
        </p:nvSpPr>
        <p:spPr>
          <a:xfrm>
            <a:off x="3756526" y="2317675"/>
            <a:ext cx="1630800" cy="3864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accent1"/>
              </a:buClr>
              <a:buSzPts val="1800"/>
              <a:buFont typeface="Fira Sans Condensed Medium"/>
              <a:buNone/>
              <a:defRPr sz="2000">
                <a:solidFill>
                  <a:schemeClr val="accent1"/>
                </a:solidFill>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142" name="Google Shape;142;p17"/>
          <p:cNvSpPr txBox="1">
            <a:spLocks noGrp="1"/>
          </p:cNvSpPr>
          <p:nvPr>
            <p:ph type="subTitle" idx="3"/>
          </p:nvPr>
        </p:nvSpPr>
        <p:spPr>
          <a:xfrm>
            <a:off x="3460203" y="3181675"/>
            <a:ext cx="2223600" cy="111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43" name="Google Shape;143;p17"/>
          <p:cNvSpPr txBox="1">
            <a:spLocks noGrp="1"/>
          </p:cNvSpPr>
          <p:nvPr>
            <p:ph type="ctrTitle" idx="4"/>
          </p:nvPr>
        </p:nvSpPr>
        <p:spPr>
          <a:xfrm>
            <a:off x="6502748" y="2317675"/>
            <a:ext cx="1630800" cy="3864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accent1"/>
              </a:buClr>
              <a:buSzPts val="1800"/>
              <a:buFont typeface="Fira Sans Condensed Medium"/>
              <a:buNone/>
              <a:defRPr sz="2000">
                <a:solidFill>
                  <a:schemeClr val="accent1"/>
                </a:solidFill>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144" name="Google Shape;144;p17"/>
          <p:cNvSpPr txBox="1">
            <a:spLocks noGrp="1"/>
          </p:cNvSpPr>
          <p:nvPr>
            <p:ph type="subTitle" idx="5"/>
          </p:nvPr>
        </p:nvSpPr>
        <p:spPr>
          <a:xfrm>
            <a:off x="6206390" y="3181675"/>
            <a:ext cx="2223600" cy="111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45" name="Google Shape;145;p17"/>
          <p:cNvSpPr txBox="1">
            <a:spLocks noGrp="1"/>
          </p:cNvSpPr>
          <p:nvPr>
            <p:ph type="ctrTitle" idx="6"/>
          </p:nvPr>
        </p:nvSpPr>
        <p:spPr>
          <a:xfrm>
            <a:off x="714025" y="409525"/>
            <a:ext cx="3666900" cy="9348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1">
  <p:cSld name="CUSTOM_1_1_2">
    <p:bg>
      <p:bgPr>
        <a:solidFill>
          <a:schemeClr val="lt1"/>
        </a:solidFill>
        <a:effectLst/>
      </p:bgPr>
    </p:bg>
    <p:spTree>
      <p:nvGrpSpPr>
        <p:cNvPr id="1" name="Shape 146"/>
        <p:cNvGrpSpPr/>
        <p:nvPr/>
      </p:nvGrpSpPr>
      <p:grpSpPr>
        <a:xfrm>
          <a:off x="0" y="0"/>
          <a:ext cx="0" cy="0"/>
          <a:chOff x="0" y="0"/>
          <a:chExt cx="0" cy="0"/>
        </a:xfrm>
      </p:grpSpPr>
      <p:grpSp>
        <p:nvGrpSpPr>
          <p:cNvPr id="147" name="Google Shape;147;p18"/>
          <p:cNvGrpSpPr/>
          <p:nvPr/>
        </p:nvGrpSpPr>
        <p:grpSpPr>
          <a:xfrm rot="10800000">
            <a:off x="63" y="-68750"/>
            <a:ext cx="7863362" cy="5241450"/>
            <a:chOff x="752950" y="-102600"/>
            <a:chExt cx="8392957" cy="5241450"/>
          </a:xfrm>
        </p:grpSpPr>
        <p:sp>
          <p:nvSpPr>
            <p:cNvPr id="148" name="Google Shape;148;p18"/>
            <p:cNvSpPr/>
            <p:nvPr/>
          </p:nvSpPr>
          <p:spPr>
            <a:xfrm>
              <a:off x="5405208" y="-102600"/>
              <a:ext cx="3740700" cy="5235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8"/>
            <p:cNvSpPr/>
            <p:nvPr/>
          </p:nvSpPr>
          <p:spPr>
            <a:xfrm rot="-5400000">
              <a:off x="602200" y="114600"/>
              <a:ext cx="5175000" cy="48735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0" name="Google Shape;150;p18"/>
          <p:cNvSpPr/>
          <p:nvPr/>
        </p:nvSpPr>
        <p:spPr>
          <a:xfrm>
            <a:off x="0" y="-68750"/>
            <a:ext cx="3460200" cy="5212500"/>
          </a:xfrm>
          <a:prstGeom prst="snip1Rect">
            <a:avLst>
              <a:gd name="adj" fmla="val 36728"/>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8"/>
          <p:cNvSpPr/>
          <p:nvPr/>
        </p:nvSpPr>
        <p:spPr>
          <a:xfrm flipH="1">
            <a:off x="3460250" y="-68825"/>
            <a:ext cx="5775900" cy="5241600"/>
          </a:xfrm>
          <a:prstGeom prst="snip1Rect">
            <a:avLst>
              <a:gd name="adj" fmla="val 2396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8"/>
          <p:cNvSpPr txBox="1">
            <a:spLocks noGrp="1"/>
          </p:cNvSpPr>
          <p:nvPr>
            <p:ph type="ctrTitle"/>
          </p:nvPr>
        </p:nvSpPr>
        <p:spPr>
          <a:xfrm>
            <a:off x="4439450" y="1617725"/>
            <a:ext cx="1320900" cy="4623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Clr>
                <a:schemeClr val="accent1"/>
              </a:buClr>
              <a:buSzPts val="1800"/>
              <a:buFont typeface="Fira Sans Condensed Medium"/>
              <a:buNone/>
              <a:defRPr sz="2000">
                <a:solidFill>
                  <a:schemeClr val="accent1"/>
                </a:solidFill>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153" name="Google Shape;153;p18"/>
          <p:cNvSpPr txBox="1">
            <a:spLocks noGrp="1"/>
          </p:cNvSpPr>
          <p:nvPr>
            <p:ph type="subTitle" idx="1"/>
          </p:nvPr>
        </p:nvSpPr>
        <p:spPr>
          <a:xfrm>
            <a:off x="5994050" y="1444675"/>
            <a:ext cx="2256000" cy="7452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54" name="Google Shape;154;p18"/>
          <p:cNvSpPr txBox="1">
            <a:spLocks noGrp="1"/>
          </p:cNvSpPr>
          <p:nvPr>
            <p:ph type="ctrTitle" idx="2"/>
          </p:nvPr>
        </p:nvSpPr>
        <p:spPr>
          <a:xfrm>
            <a:off x="4439450" y="2632700"/>
            <a:ext cx="1320900" cy="4623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Clr>
                <a:schemeClr val="accent1"/>
              </a:buClr>
              <a:buSzPts val="1800"/>
              <a:buFont typeface="Fira Sans Condensed Medium"/>
              <a:buNone/>
              <a:defRPr sz="2000">
                <a:solidFill>
                  <a:schemeClr val="accent1"/>
                </a:solidFill>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155" name="Google Shape;155;p18"/>
          <p:cNvSpPr txBox="1">
            <a:spLocks noGrp="1"/>
          </p:cNvSpPr>
          <p:nvPr>
            <p:ph type="subTitle" idx="3"/>
          </p:nvPr>
        </p:nvSpPr>
        <p:spPr>
          <a:xfrm>
            <a:off x="5994050" y="2459650"/>
            <a:ext cx="2256000" cy="7452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56" name="Google Shape;156;p18"/>
          <p:cNvSpPr txBox="1">
            <a:spLocks noGrp="1"/>
          </p:cNvSpPr>
          <p:nvPr>
            <p:ph type="ctrTitle" idx="4"/>
          </p:nvPr>
        </p:nvSpPr>
        <p:spPr>
          <a:xfrm>
            <a:off x="4439450" y="3705875"/>
            <a:ext cx="1320900" cy="4623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Clr>
                <a:schemeClr val="accent1"/>
              </a:buClr>
              <a:buSzPts val="1800"/>
              <a:buFont typeface="Fira Sans Condensed Medium"/>
              <a:buNone/>
              <a:defRPr sz="2000">
                <a:solidFill>
                  <a:schemeClr val="accent1"/>
                </a:solidFill>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157" name="Google Shape;157;p18"/>
          <p:cNvSpPr txBox="1">
            <a:spLocks noGrp="1"/>
          </p:cNvSpPr>
          <p:nvPr>
            <p:ph type="subTitle" idx="5"/>
          </p:nvPr>
        </p:nvSpPr>
        <p:spPr>
          <a:xfrm>
            <a:off x="5994050" y="3532825"/>
            <a:ext cx="2256000" cy="7452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solidFill>
                  <a:schemeClr val="lt2"/>
                </a:solidFill>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58" name="Google Shape;158;p18"/>
          <p:cNvSpPr txBox="1">
            <a:spLocks noGrp="1"/>
          </p:cNvSpPr>
          <p:nvPr>
            <p:ph type="ctrTitle" idx="6"/>
          </p:nvPr>
        </p:nvSpPr>
        <p:spPr>
          <a:xfrm>
            <a:off x="637825" y="2137600"/>
            <a:ext cx="2442600" cy="9348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1">
  <p:cSld name="CUSTOM_10">
    <p:spTree>
      <p:nvGrpSpPr>
        <p:cNvPr id="1" name="Shape 159"/>
        <p:cNvGrpSpPr/>
        <p:nvPr/>
      </p:nvGrpSpPr>
      <p:grpSpPr>
        <a:xfrm>
          <a:off x="0" y="0"/>
          <a:ext cx="0" cy="0"/>
          <a:chOff x="0" y="0"/>
          <a:chExt cx="0" cy="0"/>
        </a:xfrm>
      </p:grpSpPr>
      <p:sp>
        <p:nvSpPr>
          <p:cNvPr id="160" name="Google Shape;160;p19"/>
          <p:cNvSpPr/>
          <p:nvPr/>
        </p:nvSpPr>
        <p:spPr>
          <a:xfrm flipH="1">
            <a:off x="3786050" y="-8407"/>
            <a:ext cx="5358000" cy="5143500"/>
          </a:xfrm>
          <a:prstGeom prst="snip2DiagRect">
            <a:avLst>
              <a:gd name="adj1" fmla="val 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9"/>
          <p:cNvSpPr/>
          <p:nvPr/>
        </p:nvSpPr>
        <p:spPr>
          <a:xfrm>
            <a:off x="50" y="1926424"/>
            <a:ext cx="9144000" cy="3217200"/>
          </a:xfrm>
          <a:prstGeom prst="snip2SameRect">
            <a:avLst>
              <a:gd name="adj1" fmla="val 0"/>
              <a:gd name="adj2" fmla="val 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9"/>
          <p:cNvSpPr txBox="1">
            <a:spLocks noGrp="1"/>
          </p:cNvSpPr>
          <p:nvPr>
            <p:ph type="ctrTitle"/>
          </p:nvPr>
        </p:nvSpPr>
        <p:spPr>
          <a:xfrm>
            <a:off x="5954550" y="2192304"/>
            <a:ext cx="794400" cy="883500"/>
          </a:xfrm>
          <a:prstGeom prst="rect">
            <a:avLst/>
          </a:prstGeom>
          <a:ln>
            <a:noFill/>
          </a:ln>
        </p:spPr>
        <p:txBody>
          <a:bodyPr spcFirstLastPara="1" wrap="square" lIns="91425" tIns="91425" rIns="91425" bIns="91425" anchor="t" anchorCtr="0">
            <a:normAutofit/>
          </a:bodyPr>
          <a:lstStyle>
            <a:lvl1pPr lvl="0" algn="ctr" rtl="0">
              <a:spcBef>
                <a:spcPts val="0"/>
              </a:spcBef>
              <a:spcAft>
                <a:spcPts val="0"/>
              </a:spcAft>
              <a:buClr>
                <a:schemeClr val="accent1"/>
              </a:buClr>
              <a:buSzPts val="1800"/>
              <a:buFont typeface="Fira Sans Condensed Medium"/>
              <a:buNone/>
              <a:defRPr sz="4800">
                <a:solidFill>
                  <a:schemeClr val="accent1"/>
                </a:solidFill>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163" name="Google Shape;163;p19"/>
          <p:cNvSpPr txBox="1">
            <a:spLocks noGrp="1"/>
          </p:cNvSpPr>
          <p:nvPr>
            <p:ph type="subTitle" idx="1"/>
          </p:nvPr>
        </p:nvSpPr>
        <p:spPr>
          <a:xfrm>
            <a:off x="1423500" y="3209750"/>
            <a:ext cx="2737500" cy="111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64" name="Google Shape;164;p19"/>
          <p:cNvSpPr txBox="1">
            <a:spLocks noGrp="1"/>
          </p:cNvSpPr>
          <p:nvPr>
            <p:ph type="subTitle" idx="2"/>
          </p:nvPr>
        </p:nvSpPr>
        <p:spPr>
          <a:xfrm>
            <a:off x="4983000" y="3209743"/>
            <a:ext cx="2737500" cy="111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65" name="Google Shape;165;p19"/>
          <p:cNvSpPr txBox="1">
            <a:spLocks noGrp="1"/>
          </p:cNvSpPr>
          <p:nvPr>
            <p:ph type="ctrTitle" idx="3"/>
          </p:nvPr>
        </p:nvSpPr>
        <p:spPr>
          <a:xfrm>
            <a:off x="714025" y="409525"/>
            <a:ext cx="3666900" cy="5313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
        <p:nvSpPr>
          <p:cNvPr id="166" name="Google Shape;166;p19"/>
          <p:cNvSpPr txBox="1">
            <a:spLocks noGrp="1"/>
          </p:cNvSpPr>
          <p:nvPr>
            <p:ph type="ctrTitle" idx="4"/>
          </p:nvPr>
        </p:nvSpPr>
        <p:spPr>
          <a:xfrm>
            <a:off x="2395050" y="2192304"/>
            <a:ext cx="794400" cy="883500"/>
          </a:xfrm>
          <a:prstGeom prst="rect">
            <a:avLst/>
          </a:prstGeom>
          <a:ln>
            <a:noFill/>
          </a:ln>
        </p:spPr>
        <p:txBody>
          <a:bodyPr spcFirstLastPara="1" wrap="square" lIns="91425" tIns="91425" rIns="91425" bIns="91425" anchor="t" anchorCtr="0">
            <a:normAutofit/>
          </a:bodyPr>
          <a:lstStyle>
            <a:lvl1pPr lvl="0" algn="ctr" rtl="0">
              <a:spcBef>
                <a:spcPts val="0"/>
              </a:spcBef>
              <a:spcAft>
                <a:spcPts val="0"/>
              </a:spcAft>
              <a:buClr>
                <a:srgbClr val="000000"/>
              </a:buClr>
              <a:buSzPts val="1800"/>
              <a:buFont typeface="Fira Sans Condensed Medium"/>
              <a:buNone/>
              <a:defRPr sz="4800">
                <a:solidFill>
                  <a:schemeClr val="accent1"/>
                </a:solidFill>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1">
  <p:cSld name="CUSTOM_11">
    <p:bg>
      <p:bgPr>
        <a:solidFill>
          <a:schemeClr val="dk1"/>
        </a:solidFill>
        <a:effectLst/>
      </p:bgPr>
    </p:bg>
    <p:spTree>
      <p:nvGrpSpPr>
        <p:cNvPr id="1" name="Shape 167"/>
        <p:cNvGrpSpPr/>
        <p:nvPr/>
      </p:nvGrpSpPr>
      <p:grpSpPr>
        <a:xfrm>
          <a:off x="0" y="0"/>
          <a:ext cx="0" cy="0"/>
          <a:chOff x="0" y="0"/>
          <a:chExt cx="0" cy="0"/>
        </a:xfrm>
      </p:grpSpPr>
      <p:grpSp>
        <p:nvGrpSpPr>
          <p:cNvPr id="168" name="Google Shape;168;p20"/>
          <p:cNvGrpSpPr/>
          <p:nvPr/>
        </p:nvGrpSpPr>
        <p:grpSpPr>
          <a:xfrm flipH="1">
            <a:off x="0" y="-4650"/>
            <a:ext cx="9144000" cy="5143442"/>
            <a:chOff x="0" y="4650"/>
            <a:chExt cx="9144000" cy="5134200"/>
          </a:xfrm>
        </p:grpSpPr>
        <p:sp>
          <p:nvSpPr>
            <p:cNvPr id="169" name="Google Shape;169;p20"/>
            <p:cNvSpPr/>
            <p:nvPr/>
          </p:nvSpPr>
          <p:spPr>
            <a:xfrm rot="-5400000" flipH="1">
              <a:off x="3838200" y="-166950"/>
              <a:ext cx="5134200" cy="54774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0"/>
            <p:cNvSpPr/>
            <p:nvPr/>
          </p:nvSpPr>
          <p:spPr>
            <a:xfrm rot="10800000" flipH="1">
              <a:off x="0" y="4650"/>
              <a:ext cx="1530300" cy="16326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20"/>
          <p:cNvSpPr txBox="1">
            <a:spLocks noGrp="1"/>
          </p:cNvSpPr>
          <p:nvPr>
            <p:ph type="ctrTitle"/>
          </p:nvPr>
        </p:nvSpPr>
        <p:spPr>
          <a:xfrm>
            <a:off x="4266400" y="2655975"/>
            <a:ext cx="3993600" cy="810600"/>
          </a:xfrm>
          <a:prstGeom prst="rect">
            <a:avLst/>
          </a:prstGeom>
        </p:spPr>
        <p:txBody>
          <a:bodyPr spcFirstLastPara="1" wrap="square" lIns="91425" tIns="91425" rIns="91425" bIns="91425" anchor="t" anchorCtr="0">
            <a:normAutofit/>
          </a:bodyPr>
          <a:lstStyle>
            <a:lvl1pPr lvl="0" algn="r" rtl="0">
              <a:spcBef>
                <a:spcPts val="0"/>
              </a:spcBef>
              <a:spcAft>
                <a:spcPts val="0"/>
              </a:spcAft>
              <a:buClr>
                <a:srgbClr val="000000"/>
              </a:buClr>
              <a:buSzPts val="1200"/>
              <a:buNone/>
              <a:defRPr sz="4800">
                <a:solidFill>
                  <a:schemeClr val="lt2"/>
                </a:solidFill>
                <a:latin typeface="Anton"/>
                <a:ea typeface="Anton"/>
                <a:cs typeface="Anton"/>
                <a:sym typeface="Anton"/>
              </a:defRPr>
            </a:lvl1pPr>
            <a:lvl2pPr lvl="1" rtl="0">
              <a:spcBef>
                <a:spcPts val="0"/>
              </a:spcBef>
              <a:spcAft>
                <a:spcPts val="0"/>
              </a:spcAft>
              <a:buClr>
                <a:srgbClr val="000000"/>
              </a:buClr>
              <a:buSzPts val="1200"/>
              <a:buNone/>
              <a:defRPr sz="1200">
                <a:solidFill>
                  <a:srgbClr val="000000"/>
                </a:solidFill>
              </a:defRPr>
            </a:lvl2pPr>
            <a:lvl3pPr lvl="2" rtl="0">
              <a:spcBef>
                <a:spcPts val="0"/>
              </a:spcBef>
              <a:spcAft>
                <a:spcPts val="0"/>
              </a:spcAft>
              <a:buClr>
                <a:srgbClr val="000000"/>
              </a:buClr>
              <a:buSzPts val="1200"/>
              <a:buNone/>
              <a:defRPr sz="1200">
                <a:solidFill>
                  <a:srgbClr val="000000"/>
                </a:solidFill>
              </a:defRPr>
            </a:lvl3pPr>
            <a:lvl4pPr lvl="3" rtl="0">
              <a:spcBef>
                <a:spcPts val="0"/>
              </a:spcBef>
              <a:spcAft>
                <a:spcPts val="0"/>
              </a:spcAft>
              <a:buClr>
                <a:srgbClr val="000000"/>
              </a:buClr>
              <a:buSzPts val="1200"/>
              <a:buNone/>
              <a:defRPr sz="1200">
                <a:solidFill>
                  <a:srgbClr val="000000"/>
                </a:solidFill>
              </a:defRPr>
            </a:lvl4pPr>
            <a:lvl5pPr lvl="4" rtl="0">
              <a:spcBef>
                <a:spcPts val="0"/>
              </a:spcBef>
              <a:spcAft>
                <a:spcPts val="0"/>
              </a:spcAft>
              <a:buClr>
                <a:srgbClr val="000000"/>
              </a:buClr>
              <a:buSzPts val="1200"/>
              <a:buNone/>
              <a:defRPr sz="1200">
                <a:solidFill>
                  <a:srgbClr val="000000"/>
                </a:solidFill>
              </a:defRPr>
            </a:lvl5pPr>
            <a:lvl6pPr lvl="5" rtl="0">
              <a:spcBef>
                <a:spcPts val="0"/>
              </a:spcBef>
              <a:spcAft>
                <a:spcPts val="0"/>
              </a:spcAft>
              <a:buClr>
                <a:srgbClr val="000000"/>
              </a:buClr>
              <a:buSzPts val="1200"/>
              <a:buNone/>
              <a:defRPr sz="1200">
                <a:solidFill>
                  <a:srgbClr val="000000"/>
                </a:solidFill>
              </a:defRPr>
            </a:lvl6pPr>
            <a:lvl7pPr lvl="6" rtl="0">
              <a:spcBef>
                <a:spcPts val="0"/>
              </a:spcBef>
              <a:spcAft>
                <a:spcPts val="0"/>
              </a:spcAft>
              <a:buClr>
                <a:srgbClr val="000000"/>
              </a:buClr>
              <a:buSzPts val="1200"/>
              <a:buNone/>
              <a:defRPr sz="1200">
                <a:solidFill>
                  <a:srgbClr val="000000"/>
                </a:solidFill>
              </a:defRPr>
            </a:lvl7pPr>
            <a:lvl8pPr lvl="7" rtl="0">
              <a:spcBef>
                <a:spcPts val="0"/>
              </a:spcBef>
              <a:spcAft>
                <a:spcPts val="0"/>
              </a:spcAft>
              <a:buClr>
                <a:srgbClr val="000000"/>
              </a:buClr>
              <a:buSzPts val="1200"/>
              <a:buNone/>
              <a:defRPr sz="1200">
                <a:solidFill>
                  <a:srgbClr val="000000"/>
                </a:solidFill>
              </a:defRPr>
            </a:lvl8pPr>
            <a:lvl9pPr lvl="8" rtl="0">
              <a:spcBef>
                <a:spcPts val="0"/>
              </a:spcBef>
              <a:spcAft>
                <a:spcPts val="0"/>
              </a:spcAft>
              <a:buClr>
                <a:srgbClr val="000000"/>
              </a:buClr>
              <a:buSzPts val="1200"/>
              <a:buNone/>
              <a:defRPr sz="1200">
                <a:solidFill>
                  <a:srgbClr val="000000"/>
                </a:solidFill>
              </a:defRPr>
            </a:lvl9pPr>
          </a:lstStyle>
          <a:p>
            <a:endParaRPr/>
          </a:p>
        </p:txBody>
      </p:sp>
      <p:sp>
        <p:nvSpPr>
          <p:cNvPr id="172" name="Google Shape;172;p20"/>
          <p:cNvSpPr txBox="1">
            <a:spLocks noGrp="1"/>
          </p:cNvSpPr>
          <p:nvPr>
            <p:ph type="subTitle" idx="1"/>
          </p:nvPr>
        </p:nvSpPr>
        <p:spPr>
          <a:xfrm>
            <a:off x="3600125" y="3366025"/>
            <a:ext cx="4659900" cy="429000"/>
          </a:xfrm>
          <a:prstGeom prst="rect">
            <a:avLst/>
          </a:prstGeom>
        </p:spPr>
        <p:txBody>
          <a:bodyPr spcFirstLastPara="1" wrap="square" lIns="91425" tIns="91425" rIns="91425" bIns="91425" anchor="t" anchorCtr="0">
            <a:normAutofit/>
          </a:bodyPr>
          <a:lstStyle>
            <a:lvl1pPr lvl="0" algn="r" rtl="0">
              <a:lnSpc>
                <a:spcPct val="100000"/>
              </a:lnSpc>
              <a:spcBef>
                <a:spcPts val="1000"/>
              </a:spcBef>
              <a:spcAft>
                <a:spcPts val="0"/>
              </a:spcAft>
              <a:buClr>
                <a:srgbClr val="000000"/>
              </a:buClr>
              <a:buSzPts val="1000"/>
              <a:buNone/>
              <a:defRPr>
                <a:solidFill>
                  <a:schemeClr val="lt2"/>
                </a:solidFill>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173" name="Google Shape;173;p20"/>
          <p:cNvSpPr txBox="1">
            <a:spLocks noGrp="1"/>
          </p:cNvSpPr>
          <p:nvPr>
            <p:ph type="title" idx="2" hasCustomPrompt="1"/>
          </p:nvPr>
        </p:nvSpPr>
        <p:spPr>
          <a:xfrm>
            <a:off x="7167700" y="1747649"/>
            <a:ext cx="1092300" cy="942000"/>
          </a:xfrm>
          <a:prstGeom prst="rect">
            <a:avLst/>
          </a:prstGeom>
        </p:spPr>
        <p:txBody>
          <a:bodyPr spcFirstLastPara="1" wrap="square" lIns="91425" tIns="91425" rIns="91425" bIns="91425" anchor="t" anchorCtr="0">
            <a:normAutofit/>
          </a:bodyPr>
          <a:lstStyle>
            <a:lvl1pPr lvl="0" algn="r" rtl="0">
              <a:spcBef>
                <a:spcPts val="0"/>
              </a:spcBef>
              <a:spcAft>
                <a:spcPts val="0"/>
              </a:spcAft>
              <a:buClr>
                <a:srgbClr val="000000"/>
              </a:buClr>
              <a:buSzPts val="4800"/>
              <a:buNone/>
              <a:defRPr sz="6000">
                <a:solidFill>
                  <a:schemeClr val="accent1"/>
                </a:solidFill>
                <a:latin typeface="Anton"/>
                <a:ea typeface="Anton"/>
                <a:cs typeface="Anton"/>
                <a:sym typeface="Anton"/>
              </a:defRPr>
            </a:lvl1pPr>
            <a:lvl2pPr lvl="1"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3" name="Google Shape;23;p3"/>
          <p:cNvGrpSpPr/>
          <p:nvPr/>
        </p:nvGrpSpPr>
        <p:grpSpPr>
          <a:xfrm>
            <a:off x="0" y="4650"/>
            <a:ext cx="9144000" cy="5134200"/>
            <a:chOff x="0" y="4650"/>
            <a:chExt cx="9144000" cy="5134200"/>
          </a:xfrm>
        </p:grpSpPr>
        <p:sp>
          <p:nvSpPr>
            <p:cNvPr id="24" name="Google Shape;24;p3"/>
            <p:cNvSpPr/>
            <p:nvPr/>
          </p:nvSpPr>
          <p:spPr>
            <a:xfrm rot="-5400000" flipH="1">
              <a:off x="3838200" y="-166950"/>
              <a:ext cx="5134200" cy="54774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a:off x="1945025" y="1230000"/>
              <a:ext cx="5305200" cy="3908700"/>
            </a:xfrm>
            <a:prstGeom prst="snip2SameRect">
              <a:avLst>
                <a:gd name="adj1" fmla="val 16667"/>
                <a:gd name="adj2"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rot="10800000" flipH="1">
              <a:off x="0" y="4650"/>
              <a:ext cx="1530300" cy="16326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 name="Google Shape;27;p3"/>
          <p:cNvSpPr txBox="1">
            <a:spLocks noGrp="1"/>
          </p:cNvSpPr>
          <p:nvPr>
            <p:ph type="ctrTitle"/>
          </p:nvPr>
        </p:nvSpPr>
        <p:spPr>
          <a:xfrm>
            <a:off x="2575200" y="3076913"/>
            <a:ext cx="3993600" cy="8373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chemeClr val="lt2"/>
              </a:buClr>
              <a:buSzPts val="1200"/>
              <a:buNone/>
              <a:defRPr sz="4800">
                <a:solidFill>
                  <a:schemeClr val="lt2"/>
                </a:solidFill>
                <a:latin typeface="Anton"/>
                <a:ea typeface="Anton"/>
                <a:cs typeface="Anton"/>
                <a:sym typeface="Anton"/>
              </a:defRPr>
            </a:lvl1pPr>
            <a:lvl2pPr lvl="1" rtl="0">
              <a:spcBef>
                <a:spcPts val="0"/>
              </a:spcBef>
              <a:spcAft>
                <a:spcPts val="0"/>
              </a:spcAft>
              <a:buClr>
                <a:srgbClr val="000000"/>
              </a:buClr>
              <a:buSzPts val="1200"/>
              <a:buNone/>
              <a:defRPr sz="1200">
                <a:solidFill>
                  <a:srgbClr val="000000"/>
                </a:solidFill>
              </a:defRPr>
            </a:lvl2pPr>
            <a:lvl3pPr lvl="2" rtl="0">
              <a:spcBef>
                <a:spcPts val="0"/>
              </a:spcBef>
              <a:spcAft>
                <a:spcPts val="0"/>
              </a:spcAft>
              <a:buClr>
                <a:srgbClr val="000000"/>
              </a:buClr>
              <a:buSzPts val="1200"/>
              <a:buNone/>
              <a:defRPr sz="1200">
                <a:solidFill>
                  <a:srgbClr val="000000"/>
                </a:solidFill>
              </a:defRPr>
            </a:lvl3pPr>
            <a:lvl4pPr lvl="3" rtl="0">
              <a:spcBef>
                <a:spcPts val="0"/>
              </a:spcBef>
              <a:spcAft>
                <a:spcPts val="0"/>
              </a:spcAft>
              <a:buClr>
                <a:srgbClr val="000000"/>
              </a:buClr>
              <a:buSzPts val="1200"/>
              <a:buNone/>
              <a:defRPr sz="1200">
                <a:solidFill>
                  <a:srgbClr val="000000"/>
                </a:solidFill>
              </a:defRPr>
            </a:lvl4pPr>
            <a:lvl5pPr lvl="4" rtl="0">
              <a:spcBef>
                <a:spcPts val="0"/>
              </a:spcBef>
              <a:spcAft>
                <a:spcPts val="0"/>
              </a:spcAft>
              <a:buClr>
                <a:srgbClr val="000000"/>
              </a:buClr>
              <a:buSzPts val="1200"/>
              <a:buNone/>
              <a:defRPr sz="1200">
                <a:solidFill>
                  <a:srgbClr val="000000"/>
                </a:solidFill>
              </a:defRPr>
            </a:lvl5pPr>
            <a:lvl6pPr lvl="5" rtl="0">
              <a:spcBef>
                <a:spcPts val="0"/>
              </a:spcBef>
              <a:spcAft>
                <a:spcPts val="0"/>
              </a:spcAft>
              <a:buClr>
                <a:srgbClr val="000000"/>
              </a:buClr>
              <a:buSzPts val="1200"/>
              <a:buNone/>
              <a:defRPr sz="1200">
                <a:solidFill>
                  <a:srgbClr val="000000"/>
                </a:solidFill>
              </a:defRPr>
            </a:lvl6pPr>
            <a:lvl7pPr lvl="6" rtl="0">
              <a:spcBef>
                <a:spcPts val="0"/>
              </a:spcBef>
              <a:spcAft>
                <a:spcPts val="0"/>
              </a:spcAft>
              <a:buClr>
                <a:srgbClr val="000000"/>
              </a:buClr>
              <a:buSzPts val="1200"/>
              <a:buNone/>
              <a:defRPr sz="1200">
                <a:solidFill>
                  <a:srgbClr val="000000"/>
                </a:solidFill>
              </a:defRPr>
            </a:lvl7pPr>
            <a:lvl8pPr lvl="7" rtl="0">
              <a:spcBef>
                <a:spcPts val="0"/>
              </a:spcBef>
              <a:spcAft>
                <a:spcPts val="0"/>
              </a:spcAft>
              <a:buClr>
                <a:srgbClr val="000000"/>
              </a:buClr>
              <a:buSzPts val="1200"/>
              <a:buNone/>
              <a:defRPr sz="1200">
                <a:solidFill>
                  <a:srgbClr val="000000"/>
                </a:solidFill>
              </a:defRPr>
            </a:lvl8pPr>
            <a:lvl9pPr lvl="8" rtl="0">
              <a:spcBef>
                <a:spcPts val="0"/>
              </a:spcBef>
              <a:spcAft>
                <a:spcPts val="0"/>
              </a:spcAft>
              <a:buClr>
                <a:srgbClr val="000000"/>
              </a:buClr>
              <a:buSzPts val="1200"/>
              <a:buNone/>
              <a:defRPr sz="1200">
                <a:solidFill>
                  <a:srgbClr val="000000"/>
                </a:solidFill>
              </a:defRPr>
            </a:lvl9pPr>
          </a:lstStyle>
          <a:p>
            <a:endParaRPr/>
          </a:p>
        </p:txBody>
      </p:sp>
      <p:sp>
        <p:nvSpPr>
          <p:cNvPr id="28" name="Google Shape;28;p3"/>
          <p:cNvSpPr txBox="1">
            <a:spLocks noGrp="1"/>
          </p:cNvSpPr>
          <p:nvPr>
            <p:ph type="subTitle" idx="1"/>
          </p:nvPr>
        </p:nvSpPr>
        <p:spPr>
          <a:xfrm>
            <a:off x="2065950" y="3751588"/>
            <a:ext cx="5012100" cy="4290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a:solidFill>
                  <a:schemeClr val="lt2"/>
                </a:solidFill>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9" name="Google Shape;29;p3"/>
          <p:cNvSpPr txBox="1">
            <a:spLocks noGrp="1"/>
          </p:cNvSpPr>
          <p:nvPr>
            <p:ph type="title" idx="2" hasCustomPrompt="1"/>
          </p:nvPr>
        </p:nvSpPr>
        <p:spPr>
          <a:xfrm>
            <a:off x="4025850" y="2285628"/>
            <a:ext cx="1092300" cy="7263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chemeClr val="accent1"/>
              </a:buClr>
              <a:buSzPts val="4800"/>
              <a:buNone/>
              <a:defRPr sz="6000">
                <a:solidFill>
                  <a:schemeClr val="accent1"/>
                </a:solidFill>
                <a:latin typeface="Anton"/>
                <a:ea typeface="Anton"/>
                <a:cs typeface="Anton"/>
                <a:sym typeface="Anton"/>
              </a:defRPr>
            </a:lvl1pPr>
            <a:lvl2pPr lvl="1"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000000"/>
              </a:buClr>
              <a:buSzPts val="4800"/>
              <a:buFont typeface="Fira Sans Extra Condensed Medium"/>
              <a:buNone/>
              <a:defRPr sz="48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2">
  <p:cSld name="CUSTOM_12">
    <p:spTree>
      <p:nvGrpSpPr>
        <p:cNvPr id="1" name="Shape 174"/>
        <p:cNvGrpSpPr/>
        <p:nvPr/>
      </p:nvGrpSpPr>
      <p:grpSpPr>
        <a:xfrm>
          <a:off x="0" y="0"/>
          <a:ext cx="0" cy="0"/>
          <a:chOff x="0" y="0"/>
          <a:chExt cx="0" cy="0"/>
        </a:xfrm>
      </p:grpSpPr>
      <p:sp>
        <p:nvSpPr>
          <p:cNvPr id="175" name="Google Shape;175;p21"/>
          <p:cNvSpPr/>
          <p:nvPr/>
        </p:nvSpPr>
        <p:spPr>
          <a:xfrm rot="10800000" flipH="1">
            <a:off x="0" y="200"/>
            <a:ext cx="4572000" cy="5143500"/>
          </a:xfrm>
          <a:prstGeom prst="snip1Rect">
            <a:avLst>
              <a:gd name="adj" fmla="val 2149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1"/>
          <p:cNvSpPr/>
          <p:nvPr/>
        </p:nvSpPr>
        <p:spPr>
          <a:xfrm rot="10800000">
            <a:off x="457200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1"/>
          <p:cNvSpPr txBox="1">
            <a:spLocks noGrp="1"/>
          </p:cNvSpPr>
          <p:nvPr>
            <p:ph type="ctrTitle"/>
          </p:nvPr>
        </p:nvSpPr>
        <p:spPr>
          <a:xfrm>
            <a:off x="714025" y="409525"/>
            <a:ext cx="3666900" cy="6225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3">
  <p:cSld name="CAPTION_ONLY_1">
    <p:spTree>
      <p:nvGrpSpPr>
        <p:cNvPr id="1" name="Shape 178"/>
        <p:cNvGrpSpPr/>
        <p:nvPr/>
      </p:nvGrpSpPr>
      <p:grpSpPr>
        <a:xfrm>
          <a:off x="0" y="0"/>
          <a:ext cx="0" cy="0"/>
          <a:chOff x="0" y="0"/>
          <a:chExt cx="0" cy="0"/>
        </a:xfrm>
      </p:grpSpPr>
      <p:sp>
        <p:nvSpPr>
          <p:cNvPr id="179" name="Google Shape;179;p22"/>
          <p:cNvSpPr/>
          <p:nvPr/>
        </p:nvSpPr>
        <p:spPr>
          <a:xfrm flipH="1">
            <a:off x="4572000" y="200"/>
            <a:ext cx="4572000" cy="5143500"/>
          </a:xfrm>
          <a:prstGeom prst="snip1Rect">
            <a:avLst>
              <a:gd name="adj" fmla="val 2149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2"/>
          <p:cNvSpPr/>
          <p:nvPr/>
        </p:nvSpPr>
        <p:spPr>
          <a:xfrm>
            <a:off x="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2"/>
          <p:cNvSpPr txBox="1">
            <a:spLocks noGrp="1"/>
          </p:cNvSpPr>
          <p:nvPr>
            <p:ph type="ctrTitle"/>
          </p:nvPr>
        </p:nvSpPr>
        <p:spPr>
          <a:xfrm>
            <a:off x="714025" y="409525"/>
            <a:ext cx="3666900" cy="6183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4">
  <p:cSld name="CAPTION_ONLY_1_2">
    <p:bg>
      <p:bgPr>
        <a:solidFill>
          <a:schemeClr val="lt1"/>
        </a:solidFill>
        <a:effectLst/>
      </p:bgPr>
    </p:bg>
    <p:spTree>
      <p:nvGrpSpPr>
        <p:cNvPr id="1" name="Shape 182"/>
        <p:cNvGrpSpPr/>
        <p:nvPr/>
      </p:nvGrpSpPr>
      <p:grpSpPr>
        <a:xfrm>
          <a:off x="0" y="0"/>
          <a:ext cx="0" cy="0"/>
          <a:chOff x="0" y="0"/>
          <a:chExt cx="0" cy="0"/>
        </a:xfrm>
      </p:grpSpPr>
      <p:sp>
        <p:nvSpPr>
          <p:cNvPr id="183" name="Google Shape;183;p23"/>
          <p:cNvSpPr/>
          <p:nvPr/>
        </p:nvSpPr>
        <p:spPr>
          <a:xfrm flipH="1">
            <a:off x="526975" y="0"/>
            <a:ext cx="5420100" cy="5412600"/>
          </a:xfrm>
          <a:prstGeom prst="rtTriangl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3"/>
          <p:cNvSpPr/>
          <p:nvPr/>
        </p:nvSpPr>
        <p:spPr>
          <a:xfrm flipH="1">
            <a:off x="3372000" y="200"/>
            <a:ext cx="5772000" cy="5143500"/>
          </a:xfrm>
          <a:prstGeom prst="snip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3"/>
          <p:cNvSpPr txBox="1">
            <a:spLocks noGrp="1"/>
          </p:cNvSpPr>
          <p:nvPr>
            <p:ph type="ctrTitle"/>
          </p:nvPr>
        </p:nvSpPr>
        <p:spPr>
          <a:xfrm>
            <a:off x="714025" y="409525"/>
            <a:ext cx="1564500" cy="5259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
        <p:nvSpPr>
          <p:cNvPr id="186" name="Google Shape;186;p23"/>
          <p:cNvSpPr/>
          <p:nvPr/>
        </p:nvSpPr>
        <p:spPr>
          <a:xfrm>
            <a:off x="-151475" y="2831900"/>
            <a:ext cx="9437400" cy="2580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5">
  <p:cSld name="CUSTOM_14">
    <p:spTree>
      <p:nvGrpSpPr>
        <p:cNvPr id="1" name="Shape 187"/>
        <p:cNvGrpSpPr/>
        <p:nvPr/>
      </p:nvGrpSpPr>
      <p:grpSpPr>
        <a:xfrm>
          <a:off x="0" y="0"/>
          <a:ext cx="0" cy="0"/>
          <a:chOff x="0" y="0"/>
          <a:chExt cx="0" cy="0"/>
        </a:xfrm>
      </p:grpSpPr>
      <p:sp>
        <p:nvSpPr>
          <p:cNvPr id="188" name="Google Shape;188;p24"/>
          <p:cNvSpPr/>
          <p:nvPr/>
        </p:nvSpPr>
        <p:spPr>
          <a:xfrm rot="10800000" flipH="1">
            <a:off x="0" y="200"/>
            <a:ext cx="4384800" cy="5143500"/>
          </a:xfrm>
          <a:prstGeom prst="snip1Rect">
            <a:avLst>
              <a:gd name="adj" fmla="val 32916"/>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4"/>
          <p:cNvSpPr txBox="1">
            <a:spLocks noGrp="1"/>
          </p:cNvSpPr>
          <p:nvPr>
            <p:ph type="ctrTitle"/>
          </p:nvPr>
        </p:nvSpPr>
        <p:spPr>
          <a:xfrm>
            <a:off x="714025" y="409525"/>
            <a:ext cx="1712400" cy="5958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solidFill>
                  <a:schemeClr val="lt2"/>
                </a:solidFill>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ption 1">
  <p:cSld name="CUSTOM_15">
    <p:spTree>
      <p:nvGrpSpPr>
        <p:cNvPr id="1" name="Shape 190"/>
        <p:cNvGrpSpPr/>
        <p:nvPr/>
      </p:nvGrpSpPr>
      <p:grpSpPr>
        <a:xfrm>
          <a:off x="0" y="0"/>
          <a:ext cx="0" cy="0"/>
          <a:chOff x="0" y="0"/>
          <a:chExt cx="0" cy="0"/>
        </a:xfrm>
      </p:grpSpPr>
      <p:sp>
        <p:nvSpPr>
          <p:cNvPr id="191" name="Google Shape;191;p25"/>
          <p:cNvSpPr txBox="1">
            <a:spLocks noGrp="1"/>
          </p:cNvSpPr>
          <p:nvPr>
            <p:ph type="title"/>
          </p:nvPr>
        </p:nvSpPr>
        <p:spPr>
          <a:xfrm>
            <a:off x="4958575" y="552550"/>
            <a:ext cx="3505800" cy="3770400"/>
          </a:xfrm>
          <a:prstGeom prst="rect">
            <a:avLst/>
          </a:prstGeom>
        </p:spPr>
        <p:txBody>
          <a:bodyPr spcFirstLastPara="1" wrap="square" lIns="91425" tIns="91425" rIns="91425" bIns="91425" anchor="t" anchorCtr="0">
            <a:normAutofit/>
          </a:bodyPr>
          <a:lstStyle>
            <a:lvl1pPr lvl="0" algn="r" rtl="0">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2">
  <p:cSld name="CUSTOM_15_1">
    <p:spTree>
      <p:nvGrpSpPr>
        <p:cNvPr id="1" name="Shape 192"/>
        <p:cNvGrpSpPr/>
        <p:nvPr/>
      </p:nvGrpSpPr>
      <p:grpSpPr>
        <a:xfrm>
          <a:off x="0" y="0"/>
          <a:ext cx="0" cy="0"/>
          <a:chOff x="0" y="0"/>
          <a:chExt cx="0" cy="0"/>
        </a:xfrm>
      </p:grpSpPr>
      <p:sp>
        <p:nvSpPr>
          <p:cNvPr id="193" name="Google Shape;193;p26"/>
          <p:cNvSpPr txBox="1">
            <a:spLocks noGrp="1"/>
          </p:cNvSpPr>
          <p:nvPr>
            <p:ph type="title"/>
          </p:nvPr>
        </p:nvSpPr>
        <p:spPr>
          <a:xfrm>
            <a:off x="843775" y="552550"/>
            <a:ext cx="2877300" cy="3240600"/>
          </a:xfrm>
          <a:prstGeom prst="rect">
            <a:avLst/>
          </a:prstGeom>
        </p:spPr>
        <p:txBody>
          <a:bodyPr spcFirstLastPara="1" wrap="square" lIns="91425" tIns="91425" rIns="91425" bIns="91425" anchor="t" anchorCtr="0">
            <a:normAutofit/>
          </a:bodyPr>
          <a:lstStyle>
            <a:lvl1pPr lvl="0" rtl="0">
              <a:spcBef>
                <a:spcPts val="0"/>
              </a:spcBef>
              <a:spcAft>
                <a:spcPts val="0"/>
              </a:spcAft>
              <a:buSzPts val="4800"/>
              <a:buNone/>
              <a:defRPr sz="5000">
                <a:solidFill>
                  <a:schemeClr val="lt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6">
  <p:cSld name="CUSTOM_16">
    <p:bg>
      <p:bgPr>
        <a:solidFill>
          <a:schemeClr val="lt2"/>
        </a:solidFill>
        <a:effectLst/>
      </p:bgPr>
    </p:bg>
    <p:spTree>
      <p:nvGrpSpPr>
        <p:cNvPr id="1" name="Shape 194"/>
        <p:cNvGrpSpPr/>
        <p:nvPr/>
      </p:nvGrpSpPr>
      <p:grpSpPr>
        <a:xfrm>
          <a:off x="0" y="0"/>
          <a:ext cx="0" cy="0"/>
          <a:chOff x="0" y="0"/>
          <a:chExt cx="0" cy="0"/>
        </a:xfrm>
      </p:grpSpPr>
      <p:sp>
        <p:nvSpPr>
          <p:cNvPr id="195" name="Google Shape;195;p27"/>
          <p:cNvSpPr txBox="1">
            <a:spLocks noGrp="1"/>
          </p:cNvSpPr>
          <p:nvPr>
            <p:ph type="ctrTitle"/>
          </p:nvPr>
        </p:nvSpPr>
        <p:spPr>
          <a:xfrm>
            <a:off x="714025" y="409525"/>
            <a:ext cx="2903100" cy="6363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7">
  <p:cSld name="CUSTOM_17">
    <p:spTree>
      <p:nvGrpSpPr>
        <p:cNvPr id="1" name="Shape 196"/>
        <p:cNvGrpSpPr/>
        <p:nvPr/>
      </p:nvGrpSpPr>
      <p:grpSpPr>
        <a:xfrm>
          <a:off x="0" y="0"/>
          <a:ext cx="0" cy="0"/>
          <a:chOff x="0" y="0"/>
          <a:chExt cx="0" cy="0"/>
        </a:xfrm>
      </p:grpSpPr>
      <p:sp>
        <p:nvSpPr>
          <p:cNvPr id="197" name="Google Shape;197;p28"/>
          <p:cNvSpPr/>
          <p:nvPr/>
        </p:nvSpPr>
        <p:spPr>
          <a:xfrm>
            <a:off x="599300" y="-39525"/>
            <a:ext cx="8706300" cy="2331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8"/>
          <p:cNvSpPr/>
          <p:nvPr/>
        </p:nvSpPr>
        <p:spPr>
          <a:xfrm>
            <a:off x="0" y="-39525"/>
            <a:ext cx="4572000" cy="5183100"/>
          </a:xfrm>
          <a:prstGeom prst="snip1Rect">
            <a:avLst>
              <a:gd name="adj" fmla="val 2884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8"/>
          <p:cNvSpPr/>
          <p:nvPr/>
        </p:nvSpPr>
        <p:spPr>
          <a:xfrm>
            <a:off x="4465175" y="1267250"/>
            <a:ext cx="4840500" cy="3942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8"/>
          <p:cNvSpPr txBox="1">
            <a:spLocks noGrp="1"/>
          </p:cNvSpPr>
          <p:nvPr>
            <p:ph type="ctrTitle"/>
          </p:nvPr>
        </p:nvSpPr>
        <p:spPr>
          <a:xfrm>
            <a:off x="714025" y="409525"/>
            <a:ext cx="3666900" cy="6165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8">
  <p:cSld name="CUSTOM_18">
    <p:spTree>
      <p:nvGrpSpPr>
        <p:cNvPr id="1" name="Shape 201"/>
        <p:cNvGrpSpPr/>
        <p:nvPr/>
      </p:nvGrpSpPr>
      <p:grpSpPr>
        <a:xfrm>
          <a:off x="0" y="0"/>
          <a:ext cx="0" cy="0"/>
          <a:chOff x="0" y="0"/>
          <a:chExt cx="0" cy="0"/>
        </a:xfrm>
      </p:grpSpPr>
      <p:sp>
        <p:nvSpPr>
          <p:cNvPr id="202" name="Google Shape;202;p29"/>
          <p:cNvSpPr txBox="1">
            <a:spLocks noGrp="1"/>
          </p:cNvSpPr>
          <p:nvPr>
            <p:ph type="ctrTitle"/>
          </p:nvPr>
        </p:nvSpPr>
        <p:spPr>
          <a:xfrm>
            <a:off x="714025" y="409525"/>
            <a:ext cx="3666900" cy="5700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
        <p:nvSpPr>
          <p:cNvPr id="203" name="Google Shape;203;p29"/>
          <p:cNvSpPr/>
          <p:nvPr/>
        </p:nvSpPr>
        <p:spPr>
          <a:xfrm>
            <a:off x="-129750" y="3165075"/>
            <a:ext cx="9558600" cy="20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six columns">
  <p:cSld name="CUSTOM_1_1_1">
    <p:bg>
      <p:bgPr>
        <a:solidFill>
          <a:schemeClr val="dk1"/>
        </a:solidFill>
        <a:effectLst/>
      </p:bgPr>
    </p:bg>
    <p:spTree>
      <p:nvGrpSpPr>
        <p:cNvPr id="1" name="Shape 204"/>
        <p:cNvGrpSpPr/>
        <p:nvPr/>
      </p:nvGrpSpPr>
      <p:grpSpPr>
        <a:xfrm>
          <a:off x="0" y="0"/>
          <a:ext cx="0" cy="0"/>
          <a:chOff x="0" y="0"/>
          <a:chExt cx="0" cy="0"/>
        </a:xfrm>
      </p:grpSpPr>
      <p:sp>
        <p:nvSpPr>
          <p:cNvPr id="205" name="Google Shape;205;p30"/>
          <p:cNvSpPr txBox="1">
            <a:spLocks noGrp="1"/>
          </p:cNvSpPr>
          <p:nvPr>
            <p:ph type="ctrTitle"/>
          </p:nvPr>
        </p:nvSpPr>
        <p:spPr>
          <a:xfrm>
            <a:off x="876935" y="1549750"/>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lt2"/>
              </a:buClr>
              <a:buSzPts val="1800"/>
              <a:buFont typeface="Fira Sans Condensed Medium"/>
              <a:buNone/>
              <a:defRPr sz="2000">
                <a:solidFill>
                  <a:schemeClr val="lt2"/>
                </a:solidFill>
              </a:defRPr>
            </a:lvl1pPr>
            <a:lvl2pPr lvl="1"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9pPr>
          </a:lstStyle>
          <a:p>
            <a:endParaRPr/>
          </a:p>
        </p:txBody>
      </p:sp>
      <p:sp>
        <p:nvSpPr>
          <p:cNvPr id="206" name="Google Shape;206;p30"/>
          <p:cNvSpPr txBox="1">
            <a:spLocks noGrp="1"/>
          </p:cNvSpPr>
          <p:nvPr>
            <p:ph type="subTitle" idx="1"/>
          </p:nvPr>
        </p:nvSpPr>
        <p:spPr>
          <a:xfrm>
            <a:off x="720663" y="2118250"/>
            <a:ext cx="22005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chemeClr val="lt2"/>
              </a:buClr>
              <a:buSzPts val="1000"/>
              <a:buNone/>
              <a:defRPr sz="1000">
                <a:solidFill>
                  <a:schemeClr val="lt2"/>
                </a:solidFill>
              </a:defRPr>
            </a:lvl2pPr>
            <a:lvl3pPr lvl="2" algn="ctr" rtl="0">
              <a:lnSpc>
                <a:spcPct val="100000"/>
              </a:lnSpc>
              <a:spcBef>
                <a:spcPts val="1000"/>
              </a:spcBef>
              <a:spcAft>
                <a:spcPts val="0"/>
              </a:spcAft>
              <a:buClr>
                <a:schemeClr val="lt2"/>
              </a:buClr>
              <a:buSzPts val="1000"/>
              <a:buNone/>
              <a:defRPr sz="1000">
                <a:solidFill>
                  <a:schemeClr val="lt2"/>
                </a:solidFill>
              </a:defRPr>
            </a:lvl3pPr>
            <a:lvl4pPr lvl="3" algn="ctr" rtl="0">
              <a:lnSpc>
                <a:spcPct val="100000"/>
              </a:lnSpc>
              <a:spcBef>
                <a:spcPts val="1000"/>
              </a:spcBef>
              <a:spcAft>
                <a:spcPts val="0"/>
              </a:spcAft>
              <a:buClr>
                <a:schemeClr val="lt2"/>
              </a:buClr>
              <a:buSzPts val="1000"/>
              <a:buNone/>
              <a:defRPr sz="1000">
                <a:solidFill>
                  <a:schemeClr val="lt2"/>
                </a:solidFill>
              </a:defRPr>
            </a:lvl4pPr>
            <a:lvl5pPr lvl="4" algn="ctr" rtl="0">
              <a:lnSpc>
                <a:spcPct val="100000"/>
              </a:lnSpc>
              <a:spcBef>
                <a:spcPts val="1000"/>
              </a:spcBef>
              <a:spcAft>
                <a:spcPts val="0"/>
              </a:spcAft>
              <a:buClr>
                <a:schemeClr val="lt2"/>
              </a:buClr>
              <a:buSzPts val="1000"/>
              <a:buNone/>
              <a:defRPr sz="1000">
                <a:solidFill>
                  <a:schemeClr val="lt2"/>
                </a:solidFill>
              </a:defRPr>
            </a:lvl5pPr>
            <a:lvl6pPr lvl="5" algn="ctr" rtl="0">
              <a:lnSpc>
                <a:spcPct val="100000"/>
              </a:lnSpc>
              <a:spcBef>
                <a:spcPts val="1000"/>
              </a:spcBef>
              <a:spcAft>
                <a:spcPts val="0"/>
              </a:spcAft>
              <a:buClr>
                <a:schemeClr val="lt2"/>
              </a:buClr>
              <a:buSzPts val="1000"/>
              <a:buNone/>
              <a:defRPr sz="1000">
                <a:solidFill>
                  <a:schemeClr val="lt2"/>
                </a:solidFill>
              </a:defRPr>
            </a:lvl6pPr>
            <a:lvl7pPr lvl="6" algn="ctr" rtl="0">
              <a:lnSpc>
                <a:spcPct val="100000"/>
              </a:lnSpc>
              <a:spcBef>
                <a:spcPts val="1000"/>
              </a:spcBef>
              <a:spcAft>
                <a:spcPts val="0"/>
              </a:spcAft>
              <a:buClr>
                <a:schemeClr val="lt2"/>
              </a:buClr>
              <a:buSzPts val="1000"/>
              <a:buNone/>
              <a:defRPr sz="1000">
                <a:solidFill>
                  <a:schemeClr val="lt2"/>
                </a:solidFill>
              </a:defRPr>
            </a:lvl7pPr>
            <a:lvl8pPr lvl="7" algn="ctr" rtl="0">
              <a:lnSpc>
                <a:spcPct val="100000"/>
              </a:lnSpc>
              <a:spcBef>
                <a:spcPts val="1000"/>
              </a:spcBef>
              <a:spcAft>
                <a:spcPts val="0"/>
              </a:spcAft>
              <a:buClr>
                <a:schemeClr val="lt2"/>
              </a:buClr>
              <a:buSzPts val="1000"/>
              <a:buNone/>
              <a:defRPr sz="1000">
                <a:solidFill>
                  <a:schemeClr val="lt2"/>
                </a:solidFill>
              </a:defRPr>
            </a:lvl8pPr>
            <a:lvl9pPr lvl="8" algn="ctr"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07" name="Google Shape;207;p30"/>
          <p:cNvSpPr txBox="1">
            <a:spLocks noGrp="1"/>
          </p:cNvSpPr>
          <p:nvPr>
            <p:ph type="ctrTitle" idx="2"/>
          </p:nvPr>
        </p:nvSpPr>
        <p:spPr>
          <a:xfrm>
            <a:off x="3619240" y="1549750"/>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lt2"/>
              </a:buClr>
              <a:buSzPts val="1800"/>
              <a:buFont typeface="Fira Sans Condensed Medium"/>
              <a:buNone/>
              <a:defRPr sz="2000">
                <a:solidFill>
                  <a:schemeClr val="lt2"/>
                </a:solidFill>
              </a:defRPr>
            </a:lvl1pPr>
            <a:lvl2pPr lvl="1"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9pPr>
          </a:lstStyle>
          <a:p>
            <a:endParaRPr/>
          </a:p>
        </p:txBody>
      </p:sp>
      <p:sp>
        <p:nvSpPr>
          <p:cNvPr id="208" name="Google Shape;208;p30"/>
          <p:cNvSpPr txBox="1">
            <a:spLocks noGrp="1"/>
          </p:cNvSpPr>
          <p:nvPr>
            <p:ph type="subTitle" idx="3"/>
          </p:nvPr>
        </p:nvSpPr>
        <p:spPr>
          <a:xfrm>
            <a:off x="3527918" y="2118250"/>
            <a:ext cx="20706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chemeClr val="lt2"/>
              </a:buClr>
              <a:buSzPts val="1000"/>
              <a:buNone/>
              <a:defRPr sz="1000">
                <a:solidFill>
                  <a:schemeClr val="lt2"/>
                </a:solidFill>
              </a:defRPr>
            </a:lvl2pPr>
            <a:lvl3pPr lvl="2" algn="ctr" rtl="0">
              <a:lnSpc>
                <a:spcPct val="100000"/>
              </a:lnSpc>
              <a:spcBef>
                <a:spcPts val="1000"/>
              </a:spcBef>
              <a:spcAft>
                <a:spcPts val="0"/>
              </a:spcAft>
              <a:buClr>
                <a:schemeClr val="lt2"/>
              </a:buClr>
              <a:buSzPts val="1000"/>
              <a:buNone/>
              <a:defRPr sz="1000">
                <a:solidFill>
                  <a:schemeClr val="lt2"/>
                </a:solidFill>
              </a:defRPr>
            </a:lvl3pPr>
            <a:lvl4pPr lvl="3" algn="ctr" rtl="0">
              <a:lnSpc>
                <a:spcPct val="100000"/>
              </a:lnSpc>
              <a:spcBef>
                <a:spcPts val="1000"/>
              </a:spcBef>
              <a:spcAft>
                <a:spcPts val="0"/>
              </a:spcAft>
              <a:buClr>
                <a:schemeClr val="lt2"/>
              </a:buClr>
              <a:buSzPts val="1000"/>
              <a:buNone/>
              <a:defRPr sz="1000">
                <a:solidFill>
                  <a:schemeClr val="lt2"/>
                </a:solidFill>
              </a:defRPr>
            </a:lvl4pPr>
            <a:lvl5pPr lvl="4" algn="ctr" rtl="0">
              <a:lnSpc>
                <a:spcPct val="100000"/>
              </a:lnSpc>
              <a:spcBef>
                <a:spcPts val="1000"/>
              </a:spcBef>
              <a:spcAft>
                <a:spcPts val="0"/>
              </a:spcAft>
              <a:buClr>
                <a:schemeClr val="lt2"/>
              </a:buClr>
              <a:buSzPts val="1000"/>
              <a:buNone/>
              <a:defRPr sz="1000">
                <a:solidFill>
                  <a:schemeClr val="lt2"/>
                </a:solidFill>
              </a:defRPr>
            </a:lvl5pPr>
            <a:lvl6pPr lvl="5" algn="ctr" rtl="0">
              <a:lnSpc>
                <a:spcPct val="100000"/>
              </a:lnSpc>
              <a:spcBef>
                <a:spcPts val="1000"/>
              </a:spcBef>
              <a:spcAft>
                <a:spcPts val="0"/>
              </a:spcAft>
              <a:buClr>
                <a:schemeClr val="lt2"/>
              </a:buClr>
              <a:buSzPts val="1000"/>
              <a:buNone/>
              <a:defRPr sz="1000">
                <a:solidFill>
                  <a:schemeClr val="lt2"/>
                </a:solidFill>
              </a:defRPr>
            </a:lvl6pPr>
            <a:lvl7pPr lvl="6" algn="ctr" rtl="0">
              <a:lnSpc>
                <a:spcPct val="100000"/>
              </a:lnSpc>
              <a:spcBef>
                <a:spcPts val="1000"/>
              </a:spcBef>
              <a:spcAft>
                <a:spcPts val="0"/>
              </a:spcAft>
              <a:buClr>
                <a:schemeClr val="lt2"/>
              </a:buClr>
              <a:buSzPts val="1000"/>
              <a:buNone/>
              <a:defRPr sz="1000">
                <a:solidFill>
                  <a:schemeClr val="lt2"/>
                </a:solidFill>
              </a:defRPr>
            </a:lvl7pPr>
            <a:lvl8pPr lvl="7" algn="ctr" rtl="0">
              <a:lnSpc>
                <a:spcPct val="100000"/>
              </a:lnSpc>
              <a:spcBef>
                <a:spcPts val="1000"/>
              </a:spcBef>
              <a:spcAft>
                <a:spcPts val="0"/>
              </a:spcAft>
              <a:buClr>
                <a:schemeClr val="lt2"/>
              </a:buClr>
              <a:buSzPts val="1000"/>
              <a:buNone/>
              <a:defRPr sz="1000">
                <a:solidFill>
                  <a:schemeClr val="lt2"/>
                </a:solidFill>
              </a:defRPr>
            </a:lvl8pPr>
            <a:lvl9pPr lvl="8" algn="ctr"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09" name="Google Shape;209;p30"/>
          <p:cNvSpPr txBox="1">
            <a:spLocks noGrp="1"/>
          </p:cNvSpPr>
          <p:nvPr>
            <p:ph type="ctrTitle" idx="4"/>
          </p:nvPr>
        </p:nvSpPr>
        <p:spPr>
          <a:xfrm>
            <a:off x="6350665" y="1549750"/>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lt2"/>
              </a:buClr>
              <a:buSzPts val="1800"/>
              <a:buFont typeface="Fira Sans Condensed Medium"/>
              <a:buNone/>
              <a:defRPr sz="2000">
                <a:solidFill>
                  <a:schemeClr val="lt2"/>
                </a:solidFill>
              </a:defRPr>
            </a:lvl1pPr>
            <a:lvl2pPr lvl="1"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9pPr>
          </a:lstStyle>
          <a:p>
            <a:endParaRPr/>
          </a:p>
        </p:txBody>
      </p:sp>
      <p:sp>
        <p:nvSpPr>
          <p:cNvPr id="210" name="Google Shape;210;p30"/>
          <p:cNvSpPr txBox="1">
            <a:spLocks noGrp="1"/>
          </p:cNvSpPr>
          <p:nvPr>
            <p:ph type="subTitle" idx="5"/>
          </p:nvPr>
        </p:nvSpPr>
        <p:spPr>
          <a:xfrm>
            <a:off x="6159293" y="2118250"/>
            <a:ext cx="22707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chemeClr val="lt2"/>
              </a:buClr>
              <a:buSzPts val="1000"/>
              <a:buNone/>
              <a:defRPr sz="1000">
                <a:solidFill>
                  <a:schemeClr val="lt2"/>
                </a:solidFill>
              </a:defRPr>
            </a:lvl2pPr>
            <a:lvl3pPr lvl="2" algn="ctr" rtl="0">
              <a:lnSpc>
                <a:spcPct val="100000"/>
              </a:lnSpc>
              <a:spcBef>
                <a:spcPts val="1000"/>
              </a:spcBef>
              <a:spcAft>
                <a:spcPts val="0"/>
              </a:spcAft>
              <a:buClr>
                <a:schemeClr val="lt2"/>
              </a:buClr>
              <a:buSzPts val="1000"/>
              <a:buNone/>
              <a:defRPr sz="1000">
                <a:solidFill>
                  <a:schemeClr val="lt2"/>
                </a:solidFill>
              </a:defRPr>
            </a:lvl3pPr>
            <a:lvl4pPr lvl="3" algn="ctr" rtl="0">
              <a:lnSpc>
                <a:spcPct val="100000"/>
              </a:lnSpc>
              <a:spcBef>
                <a:spcPts val="1000"/>
              </a:spcBef>
              <a:spcAft>
                <a:spcPts val="0"/>
              </a:spcAft>
              <a:buClr>
                <a:schemeClr val="lt2"/>
              </a:buClr>
              <a:buSzPts val="1000"/>
              <a:buNone/>
              <a:defRPr sz="1000">
                <a:solidFill>
                  <a:schemeClr val="lt2"/>
                </a:solidFill>
              </a:defRPr>
            </a:lvl4pPr>
            <a:lvl5pPr lvl="4" algn="ctr" rtl="0">
              <a:lnSpc>
                <a:spcPct val="100000"/>
              </a:lnSpc>
              <a:spcBef>
                <a:spcPts val="1000"/>
              </a:spcBef>
              <a:spcAft>
                <a:spcPts val="0"/>
              </a:spcAft>
              <a:buClr>
                <a:schemeClr val="lt2"/>
              </a:buClr>
              <a:buSzPts val="1000"/>
              <a:buNone/>
              <a:defRPr sz="1000">
                <a:solidFill>
                  <a:schemeClr val="lt2"/>
                </a:solidFill>
              </a:defRPr>
            </a:lvl5pPr>
            <a:lvl6pPr lvl="5" algn="ctr" rtl="0">
              <a:lnSpc>
                <a:spcPct val="100000"/>
              </a:lnSpc>
              <a:spcBef>
                <a:spcPts val="1000"/>
              </a:spcBef>
              <a:spcAft>
                <a:spcPts val="0"/>
              </a:spcAft>
              <a:buClr>
                <a:schemeClr val="lt2"/>
              </a:buClr>
              <a:buSzPts val="1000"/>
              <a:buNone/>
              <a:defRPr sz="1000">
                <a:solidFill>
                  <a:schemeClr val="lt2"/>
                </a:solidFill>
              </a:defRPr>
            </a:lvl6pPr>
            <a:lvl7pPr lvl="6" algn="ctr" rtl="0">
              <a:lnSpc>
                <a:spcPct val="100000"/>
              </a:lnSpc>
              <a:spcBef>
                <a:spcPts val="1000"/>
              </a:spcBef>
              <a:spcAft>
                <a:spcPts val="0"/>
              </a:spcAft>
              <a:buClr>
                <a:schemeClr val="lt2"/>
              </a:buClr>
              <a:buSzPts val="1000"/>
              <a:buNone/>
              <a:defRPr sz="1000">
                <a:solidFill>
                  <a:schemeClr val="lt2"/>
                </a:solidFill>
              </a:defRPr>
            </a:lvl7pPr>
            <a:lvl8pPr lvl="7" algn="ctr" rtl="0">
              <a:lnSpc>
                <a:spcPct val="100000"/>
              </a:lnSpc>
              <a:spcBef>
                <a:spcPts val="1000"/>
              </a:spcBef>
              <a:spcAft>
                <a:spcPts val="0"/>
              </a:spcAft>
              <a:buClr>
                <a:schemeClr val="lt2"/>
              </a:buClr>
              <a:buSzPts val="1000"/>
              <a:buNone/>
              <a:defRPr sz="1000">
                <a:solidFill>
                  <a:schemeClr val="lt2"/>
                </a:solidFill>
              </a:defRPr>
            </a:lvl8pPr>
            <a:lvl9pPr lvl="8" algn="ctr"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11" name="Google Shape;211;p30"/>
          <p:cNvSpPr txBox="1">
            <a:spLocks noGrp="1"/>
          </p:cNvSpPr>
          <p:nvPr>
            <p:ph type="ctrTitle" idx="6"/>
          </p:nvPr>
        </p:nvSpPr>
        <p:spPr>
          <a:xfrm>
            <a:off x="880263" y="3333598"/>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lt2"/>
              </a:buClr>
              <a:buSzPts val="1800"/>
              <a:buFont typeface="Fira Sans Condensed Medium"/>
              <a:buNone/>
              <a:defRPr sz="2000">
                <a:solidFill>
                  <a:schemeClr val="lt2"/>
                </a:solidFill>
              </a:defRPr>
            </a:lvl1pPr>
            <a:lvl2pPr lvl="1"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9pPr>
          </a:lstStyle>
          <a:p>
            <a:endParaRPr/>
          </a:p>
        </p:txBody>
      </p:sp>
      <p:sp>
        <p:nvSpPr>
          <p:cNvPr id="212" name="Google Shape;212;p30"/>
          <p:cNvSpPr txBox="1">
            <a:spLocks noGrp="1"/>
          </p:cNvSpPr>
          <p:nvPr>
            <p:ph type="subTitle" idx="7"/>
          </p:nvPr>
        </p:nvSpPr>
        <p:spPr>
          <a:xfrm>
            <a:off x="720663" y="3902284"/>
            <a:ext cx="22005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chemeClr val="lt2"/>
              </a:buClr>
              <a:buSzPts val="1000"/>
              <a:buNone/>
              <a:defRPr sz="1000">
                <a:solidFill>
                  <a:schemeClr val="lt2"/>
                </a:solidFill>
              </a:defRPr>
            </a:lvl2pPr>
            <a:lvl3pPr lvl="2" algn="ctr" rtl="0">
              <a:lnSpc>
                <a:spcPct val="100000"/>
              </a:lnSpc>
              <a:spcBef>
                <a:spcPts val="1000"/>
              </a:spcBef>
              <a:spcAft>
                <a:spcPts val="0"/>
              </a:spcAft>
              <a:buClr>
                <a:schemeClr val="lt2"/>
              </a:buClr>
              <a:buSzPts val="1000"/>
              <a:buNone/>
              <a:defRPr sz="1000">
                <a:solidFill>
                  <a:schemeClr val="lt2"/>
                </a:solidFill>
              </a:defRPr>
            </a:lvl3pPr>
            <a:lvl4pPr lvl="3" algn="ctr" rtl="0">
              <a:lnSpc>
                <a:spcPct val="100000"/>
              </a:lnSpc>
              <a:spcBef>
                <a:spcPts val="1000"/>
              </a:spcBef>
              <a:spcAft>
                <a:spcPts val="0"/>
              </a:spcAft>
              <a:buClr>
                <a:schemeClr val="lt2"/>
              </a:buClr>
              <a:buSzPts val="1000"/>
              <a:buNone/>
              <a:defRPr sz="1000">
                <a:solidFill>
                  <a:schemeClr val="lt2"/>
                </a:solidFill>
              </a:defRPr>
            </a:lvl4pPr>
            <a:lvl5pPr lvl="4" algn="ctr" rtl="0">
              <a:lnSpc>
                <a:spcPct val="100000"/>
              </a:lnSpc>
              <a:spcBef>
                <a:spcPts val="1000"/>
              </a:spcBef>
              <a:spcAft>
                <a:spcPts val="0"/>
              </a:spcAft>
              <a:buClr>
                <a:schemeClr val="lt2"/>
              </a:buClr>
              <a:buSzPts val="1000"/>
              <a:buNone/>
              <a:defRPr sz="1000">
                <a:solidFill>
                  <a:schemeClr val="lt2"/>
                </a:solidFill>
              </a:defRPr>
            </a:lvl5pPr>
            <a:lvl6pPr lvl="5" algn="ctr" rtl="0">
              <a:lnSpc>
                <a:spcPct val="100000"/>
              </a:lnSpc>
              <a:spcBef>
                <a:spcPts val="1000"/>
              </a:spcBef>
              <a:spcAft>
                <a:spcPts val="0"/>
              </a:spcAft>
              <a:buClr>
                <a:schemeClr val="lt2"/>
              </a:buClr>
              <a:buSzPts val="1000"/>
              <a:buNone/>
              <a:defRPr sz="1000">
                <a:solidFill>
                  <a:schemeClr val="lt2"/>
                </a:solidFill>
              </a:defRPr>
            </a:lvl6pPr>
            <a:lvl7pPr lvl="6" algn="ctr" rtl="0">
              <a:lnSpc>
                <a:spcPct val="100000"/>
              </a:lnSpc>
              <a:spcBef>
                <a:spcPts val="1000"/>
              </a:spcBef>
              <a:spcAft>
                <a:spcPts val="0"/>
              </a:spcAft>
              <a:buClr>
                <a:schemeClr val="lt2"/>
              </a:buClr>
              <a:buSzPts val="1000"/>
              <a:buNone/>
              <a:defRPr sz="1000">
                <a:solidFill>
                  <a:schemeClr val="lt2"/>
                </a:solidFill>
              </a:defRPr>
            </a:lvl7pPr>
            <a:lvl8pPr lvl="7" algn="ctr" rtl="0">
              <a:lnSpc>
                <a:spcPct val="100000"/>
              </a:lnSpc>
              <a:spcBef>
                <a:spcPts val="1000"/>
              </a:spcBef>
              <a:spcAft>
                <a:spcPts val="0"/>
              </a:spcAft>
              <a:buClr>
                <a:schemeClr val="lt2"/>
              </a:buClr>
              <a:buSzPts val="1000"/>
              <a:buNone/>
              <a:defRPr sz="1000">
                <a:solidFill>
                  <a:schemeClr val="lt2"/>
                </a:solidFill>
              </a:defRPr>
            </a:lvl8pPr>
            <a:lvl9pPr lvl="8" algn="ctr"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13" name="Google Shape;213;p30"/>
          <p:cNvSpPr txBox="1">
            <a:spLocks noGrp="1"/>
          </p:cNvSpPr>
          <p:nvPr>
            <p:ph type="ctrTitle" idx="8"/>
          </p:nvPr>
        </p:nvSpPr>
        <p:spPr>
          <a:xfrm>
            <a:off x="3622568" y="3333598"/>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lt2"/>
              </a:buClr>
              <a:buSzPts val="1800"/>
              <a:buFont typeface="Fira Sans Condensed Medium"/>
              <a:buNone/>
              <a:defRPr sz="2000">
                <a:solidFill>
                  <a:schemeClr val="lt2"/>
                </a:solidFill>
              </a:defRPr>
            </a:lvl1pPr>
            <a:lvl2pPr lvl="1"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9pPr>
          </a:lstStyle>
          <a:p>
            <a:endParaRPr/>
          </a:p>
        </p:txBody>
      </p:sp>
      <p:sp>
        <p:nvSpPr>
          <p:cNvPr id="214" name="Google Shape;214;p30"/>
          <p:cNvSpPr txBox="1">
            <a:spLocks noGrp="1"/>
          </p:cNvSpPr>
          <p:nvPr>
            <p:ph type="subTitle" idx="9"/>
          </p:nvPr>
        </p:nvSpPr>
        <p:spPr>
          <a:xfrm>
            <a:off x="3527918" y="3902284"/>
            <a:ext cx="20706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chemeClr val="lt2"/>
              </a:buClr>
              <a:buSzPts val="1000"/>
              <a:buNone/>
              <a:defRPr sz="1000">
                <a:solidFill>
                  <a:schemeClr val="lt2"/>
                </a:solidFill>
              </a:defRPr>
            </a:lvl2pPr>
            <a:lvl3pPr lvl="2" algn="ctr" rtl="0">
              <a:lnSpc>
                <a:spcPct val="100000"/>
              </a:lnSpc>
              <a:spcBef>
                <a:spcPts val="1000"/>
              </a:spcBef>
              <a:spcAft>
                <a:spcPts val="0"/>
              </a:spcAft>
              <a:buClr>
                <a:schemeClr val="lt2"/>
              </a:buClr>
              <a:buSzPts val="1000"/>
              <a:buNone/>
              <a:defRPr sz="1000">
                <a:solidFill>
                  <a:schemeClr val="lt2"/>
                </a:solidFill>
              </a:defRPr>
            </a:lvl3pPr>
            <a:lvl4pPr lvl="3" algn="ctr" rtl="0">
              <a:lnSpc>
                <a:spcPct val="100000"/>
              </a:lnSpc>
              <a:spcBef>
                <a:spcPts val="1000"/>
              </a:spcBef>
              <a:spcAft>
                <a:spcPts val="0"/>
              </a:spcAft>
              <a:buClr>
                <a:schemeClr val="lt2"/>
              </a:buClr>
              <a:buSzPts val="1000"/>
              <a:buNone/>
              <a:defRPr sz="1000">
                <a:solidFill>
                  <a:schemeClr val="lt2"/>
                </a:solidFill>
              </a:defRPr>
            </a:lvl4pPr>
            <a:lvl5pPr lvl="4" algn="ctr" rtl="0">
              <a:lnSpc>
                <a:spcPct val="100000"/>
              </a:lnSpc>
              <a:spcBef>
                <a:spcPts val="1000"/>
              </a:spcBef>
              <a:spcAft>
                <a:spcPts val="0"/>
              </a:spcAft>
              <a:buClr>
                <a:schemeClr val="lt2"/>
              </a:buClr>
              <a:buSzPts val="1000"/>
              <a:buNone/>
              <a:defRPr sz="1000">
                <a:solidFill>
                  <a:schemeClr val="lt2"/>
                </a:solidFill>
              </a:defRPr>
            </a:lvl5pPr>
            <a:lvl6pPr lvl="5" algn="ctr" rtl="0">
              <a:lnSpc>
                <a:spcPct val="100000"/>
              </a:lnSpc>
              <a:spcBef>
                <a:spcPts val="1000"/>
              </a:spcBef>
              <a:spcAft>
                <a:spcPts val="0"/>
              </a:spcAft>
              <a:buClr>
                <a:schemeClr val="lt2"/>
              </a:buClr>
              <a:buSzPts val="1000"/>
              <a:buNone/>
              <a:defRPr sz="1000">
                <a:solidFill>
                  <a:schemeClr val="lt2"/>
                </a:solidFill>
              </a:defRPr>
            </a:lvl6pPr>
            <a:lvl7pPr lvl="6" algn="ctr" rtl="0">
              <a:lnSpc>
                <a:spcPct val="100000"/>
              </a:lnSpc>
              <a:spcBef>
                <a:spcPts val="1000"/>
              </a:spcBef>
              <a:spcAft>
                <a:spcPts val="0"/>
              </a:spcAft>
              <a:buClr>
                <a:schemeClr val="lt2"/>
              </a:buClr>
              <a:buSzPts val="1000"/>
              <a:buNone/>
              <a:defRPr sz="1000">
                <a:solidFill>
                  <a:schemeClr val="lt2"/>
                </a:solidFill>
              </a:defRPr>
            </a:lvl7pPr>
            <a:lvl8pPr lvl="7" algn="ctr" rtl="0">
              <a:lnSpc>
                <a:spcPct val="100000"/>
              </a:lnSpc>
              <a:spcBef>
                <a:spcPts val="1000"/>
              </a:spcBef>
              <a:spcAft>
                <a:spcPts val="0"/>
              </a:spcAft>
              <a:buClr>
                <a:schemeClr val="lt2"/>
              </a:buClr>
              <a:buSzPts val="1000"/>
              <a:buNone/>
              <a:defRPr sz="1000">
                <a:solidFill>
                  <a:schemeClr val="lt2"/>
                </a:solidFill>
              </a:defRPr>
            </a:lvl8pPr>
            <a:lvl9pPr lvl="8" algn="ctr"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15" name="Google Shape;215;p30"/>
          <p:cNvSpPr txBox="1">
            <a:spLocks noGrp="1"/>
          </p:cNvSpPr>
          <p:nvPr>
            <p:ph type="ctrTitle" idx="13"/>
          </p:nvPr>
        </p:nvSpPr>
        <p:spPr>
          <a:xfrm>
            <a:off x="6353993" y="3333598"/>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lt2"/>
              </a:buClr>
              <a:buSzPts val="1800"/>
              <a:buFont typeface="Fira Sans Condensed Medium"/>
              <a:buNone/>
              <a:defRPr sz="2000">
                <a:solidFill>
                  <a:schemeClr val="lt2"/>
                </a:solidFill>
              </a:defRPr>
            </a:lvl1pPr>
            <a:lvl2pPr lvl="1"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lt2"/>
              </a:buClr>
              <a:buSzPts val="1800"/>
              <a:buFont typeface="Fira Sans Condensed Medium"/>
              <a:buNone/>
              <a:defRPr sz="1800">
                <a:solidFill>
                  <a:schemeClr val="lt2"/>
                </a:solidFill>
                <a:latin typeface="Fira Sans Condensed Medium"/>
                <a:ea typeface="Fira Sans Condensed Medium"/>
                <a:cs typeface="Fira Sans Condensed Medium"/>
                <a:sym typeface="Fira Sans Condensed Medium"/>
              </a:defRPr>
            </a:lvl9pPr>
          </a:lstStyle>
          <a:p>
            <a:endParaRPr/>
          </a:p>
        </p:txBody>
      </p:sp>
      <p:sp>
        <p:nvSpPr>
          <p:cNvPr id="216" name="Google Shape;216;p30"/>
          <p:cNvSpPr txBox="1">
            <a:spLocks noGrp="1"/>
          </p:cNvSpPr>
          <p:nvPr>
            <p:ph type="subTitle" idx="14"/>
          </p:nvPr>
        </p:nvSpPr>
        <p:spPr>
          <a:xfrm>
            <a:off x="6159293" y="3902284"/>
            <a:ext cx="22707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chemeClr val="lt2"/>
              </a:buClr>
              <a:buSzPts val="1000"/>
              <a:buNone/>
              <a:defRPr sz="1000">
                <a:solidFill>
                  <a:schemeClr val="lt2"/>
                </a:solidFill>
              </a:defRPr>
            </a:lvl2pPr>
            <a:lvl3pPr lvl="2" algn="ctr" rtl="0">
              <a:lnSpc>
                <a:spcPct val="100000"/>
              </a:lnSpc>
              <a:spcBef>
                <a:spcPts val="1000"/>
              </a:spcBef>
              <a:spcAft>
                <a:spcPts val="0"/>
              </a:spcAft>
              <a:buClr>
                <a:schemeClr val="lt2"/>
              </a:buClr>
              <a:buSzPts val="1000"/>
              <a:buNone/>
              <a:defRPr sz="1000">
                <a:solidFill>
                  <a:schemeClr val="lt2"/>
                </a:solidFill>
              </a:defRPr>
            </a:lvl3pPr>
            <a:lvl4pPr lvl="3" algn="ctr" rtl="0">
              <a:lnSpc>
                <a:spcPct val="100000"/>
              </a:lnSpc>
              <a:spcBef>
                <a:spcPts val="1000"/>
              </a:spcBef>
              <a:spcAft>
                <a:spcPts val="0"/>
              </a:spcAft>
              <a:buClr>
                <a:schemeClr val="lt2"/>
              </a:buClr>
              <a:buSzPts val="1000"/>
              <a:buNone/>
              <a:defRPr sz="1000">
                <a:solidFill>
                  <a:schemeClr val="lt2"/>
                </a:solidFill>
              </a:defRPr>
            </a:lvl4pPr>
            <a:lvl5pPr lvl="4" algn="ctr" rtl="0">
              <a:lnSpc>
                <a:spcPct val="100000"/>
              </a:lnSpc>
              <a:spcBef>
                <a:spcPts val="1000"/>
              </a:spcBef>
              <a:spcAft>
                <a:spcPts val="0"/>
              </a:spcAft>
              <a:buClr>
                <a:schemeClr val="lt2"/>
              </a:buClr>
              <a:buSzPts val="1000"/>
              <a:buNone/>
              <a:defRPr sz="1000">
                <a:solidFill>
                  <a:schemeClr val="lt2"/>
                </a:solidFill>
              </a:defRPr>
            </a:lvl5pPr>
            <a:lvl6pPr lvl="5" algn="ctr" rtl="0">
              <a:lnSpc>
                <a:spcPct val="100000"/>
              </a:lnSpc>
              <a:spcBef>
                <a:spcPts val="1000"/>
              </a:spcBef>
              <a:spcAft>
                <a:spcPts val="0"/>
              </a:spcAft>
              <a:buClr>
                <a:schemeClr val="lt2"/>
              </a:buClr>
              <a:buSzPts val="1000"/>
              <a:buNone/>
              <a:defRPr sz="1000">
                <a:solidFill>
                  <a:schemeClr val="lt2"/>
                </a:solidFill>
              </a:defRPr>
            </a:lvl6pPr>
            <a:lvl7pPr lvl="6" algn="ctr" rtl="0">
              <a:lnSpc>
                <a:spcPct val="100000"/>
              </a:lnSpc>
              <a:spcBef>
                <a:spcPts val="1000"/>
              </a:spcBef>
              <a:spcAft>
                <a:spcPts val="0"/>
              </a:spcAft>
              <a:buClr>
                <a:schemeClr val="lt2"/>
              </a:buClr>
              <a:buSzPts val="1000"/>
              <a:buNone/>
              <a:defRPr sz="1000">
                <a:solidFill>
                  <a:schemeClr val="lt2"/>
                </a:solidFill>
              </a:defRPr>
            </a:lvl7pPr>
            <a:lvl8pPr lvl="7" algn="ctr" rtl="0">
              <a:lnSpc>
                <a:spcPct val="100000"/>
              </a:lnSpc>
              <a:spcBef>
                <a:spcPts val="1000"/>
              </a:spcBef>
              <a:spcAft>
                <a:spcPts val="0"/>
              </a:spcAft>
              <a:buClr>
                <a:schemeClr val="lt2"/>
              </a:buClr>
              <a:buSzPts val="1000"/>
              <a:buNone/>
              <a:defRPr sz="1000">
                <a:solidFill>
                  <a:schemeClr val="lt2"/>
                </a:solidFill>
              </a:defRPr>
            </a:lvl8pPr>
            <a:lvl9pPr lvl="8" algn="ctr"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17" name="Google Shape;217;p30"/>
          <p:cNvSpPr txBox="1">
            <a:spLocks noGrp="1"/>
          </p:cNvSpPr>
          <p:nvPr>
            <p:ph type="ctrTitle" idx="15"/>
          </p:nvPr>
        </p:nvSpPr>
        <p:spPr>
          <a:xfrm>
            <a:off x="714025" y="409525"/>
            <a:ext cx="3666900" cy="5694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ctr" rtl="0">
              <a:spcBef>
                <a:spcPts val="0"/>
              </a:spcBef>
              <a:spcAft>
                <a:spcPts val="0"/>
              </a:spcAft>
              <a:buClr>
                <a:schemeClr val="lt2"/>
              </a:buClr>
              <a:buSzPts val="1800"/>
              <a:buNone/>
              <a:defRPr sz="1800">
                <a:solidFill>
                  <a:schemeClr val="lt2"/>
                </a:solidFill>
              </a:defRPr>
            </a:lvl2pPr>
            <a:lvl3pPr lvl="2" algn="ctr" rtl="0">
              <a:spcBef>
                <a:spcPts val="0"/>
              </a:spcBef>
              <a:spcAft>
                <a:spcPts val="0"/>
              </a:spcAft>
              <a:buClr>
                <a:schemeClr val="lt2"/>
              </a:buClr>
              <a:buSzPts val="1800"/>
              <a:buNone/>
              <a:defRPr sz="1800">
                <a:solidFill>
                  <a:schemeClr val="lt2"/>
                </a:solidFill>
              </a:defRPr>
            </a:lvl3pPr>
            <a:lvl4pPr lvl="3" algn="ctr" rtl="0">
              <a:spcBef>
                <a:spcPts val="0"/>
              </a:spcBef>
              <a:spcAft>
                <a:spcPts val="0"/>
              </a:spcAft>
              <a:buClr>
                <a:schemeClr val="lt2"/>
              </a:buClr>
              <a:buSzPts val="1800"/>
              <a:buNone/>
              <a:defRPr sz="1800">
                <a:solidFill>
                  <a:schemeClr val="lt2"/>
                </a:solidFill>
              </a:defRPr>
            </a:lvl4pPr>
            <a:lvl5pPr lvl="4" algn="ctr" rtl="0">
              <a:spcBef>
                <a:spcPts val="0"/>
              </a:spcBef>
              <a:spcAft>
                <a:spcPts val="0"/>
              </a:spcAft>
              <a:buClr>
                <a:schemeClr val="lt2"/>
              </a:buClr>
              <a:buSzPts val="1800"/>
              <a:buNone/>
              <a:defRPr sz="1800">
                <a:solidFill>
                  <a:schemeClr val="lt2"/>
                </a:solidFill>
              </a:defRPr>
            </a:lvl5pPr>
            <a:lvl6pPr lvl="5" algn="ctr" rtl="0">
              <a:spcBef>
                <a:spcPts val="0"/>
              </a:spcBef>
              <a:spcAft>
                <a:spcPts val="0"/>
              </a:spcAft>
              <a:buClr>
                <a:schemeClr val="lt2"/>
              </a:buClr>
              <a:buSzPts val="1800"/>
              <a:buNone/>
              <a:defRPr sz="1800">
                <a:solidFill>
                  <a:schemeClr val="lt2"/>
                </a:solidFill>
              </a:defRPr>
            </a:lvl6pPr>
            <a:lvl7pPr lvl="6" algn="ctr" rtl="0">
              <a:spcBef>
                <a:spcPts val="0"/>
              </a:spcBef>
              <a:spcAft>
                <a:spcPts val="0"/>
              </a:spcAft>
              <a:buClr>
                <a:schemeClr val="lt2"/>
              </a:buClr>
              <a:buSzPts val="1800"/>
              <a:buNone/>
              <a:defRPr sz="1800">
                <a:solidFill>
                  <a:schemeClr val="lt2"/>
                </a:solidFill>
              </a:defRPr>
            </a:lvl7pPr>
            <a:lvl8pPr lvl="7" algn="ctr" rtl="0">
              <a:spcBef>
                <a:spcPts val="0"/>
              </a:spcBef>
              <a:spcAft>
                <a:spcPts val="0"/>
              </a:spcAft>
              <a:buClr>
                <a:schemeClr val="lt2"/>
              </a:buClr>
              <a:buSzPts val="1800"/>
              <a:buNone/>
              <a:defRPr sz="1800">
                <a:solidFill>
                  <a:schemeClr val="lt2"/>
                </a:solidFill>
              </a:defRPr>
            </a:lvl8pPr>
            <a:lvl9pPr lvl="8" algn="ctr" rtl="0">
              <a:spcBef>
                <a:spcPts val="0"/>
              </a:spcBef>
              <a:spcAft>
                <a:spcPts val="0"/>
              </a:spcAft>
              <a:buClr>
                <a:schemeClr val="lt2"/>
              </a:buClr>
              <a:buSzPts val="1800"/>
              <a:buNone/>
              <a:defRPr sz="1800">
                <a:solidFill>
                  <a:schemeClr val="lt2"/>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0"/>
        <p:cNvGrpSpPr/>
        <p:nvPr/>
      </p:nvGrpSpPr>
      <p:grpSpPr>
        <a:xfrm>
          <a:off x="0" y="0"/>
          <a:ext cx="0" cy="0"/>
          <a:chOff x="0" y="0"/>
          <a:chExt cx="0" cy="0"/>
        </a:xfrm>
      </p:grpSpPr>
      <p:sp>
        <p:nvSpPr>
          <p:cNvPr id="31" name="Google Shape;31;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32" name="Google Shape;32;p4"/>
          <p:cNvGrpSpPr/>
          <p:nvPr/>
        </p:nvGrpSpPr>
        <p:grpSpPr>
          <a:xfrm>
            <a:off x="0" y="-36150"/>
            <a:ext cx="9145975" cy="5175000"/>
            <a:chOff x="0" y="-36150"/>
            <a:chExt cx="9145975" cy="5175000"/>
          </a:xfrm>
        </p:grpSpPr>
        <p:grpSp>
          <p:nvGrpSpPr>
            <p:cNvPr id="33" name="Google Shape;33;p4"/>
            <p:cNvGrpSpPr/>
            <p:nvPr/>
          </p:nvGrpSpPr>
          <p:grpSpPr>
            <a:xfrm>
              <a:off x="109201" y="-36150"/>
              <a:ext cx="8393024" cy="5175000"/>
              <a:chOff x="752951" y="-36150"/>
              <a:chExt cx="8393024" cy="5175000"/>
            </a:xfrm>
          </p:grpSpPr>
          <p:sp>
            <p:nvSpPr>
              <p:cNvPr id="34" name="Google Shape;34;p4"/>
              <p:cNvSpPr/>
              <p:nvPr/>
            </p:nvSpPr>
            <p:spPr>
              <a:xfrm>
                <a:off x="5886775" y="-11200"/>
                <a:ext cx="32592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4"/>
              <p:cNvSpPr/>
              <p:nvPr/>
            </p:nvSpPr>
            <p:spPr>
              <a:xfrm rot="-5400000">
                <a:off x="748901" y="-32100"/>
                <a:ext cx="5175000" cy="51669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36;p4"/>
            <p:cNvGrpSpPr/>
            <p:nvPr/>
          </p:nvGrpSpPr>
          <p:grpSpPr>
            <a:xfrm>
              <a:off x="752951" y="-36150"/>
              <a:ext cx="8393024" cy="5175000"/>
              <a:chOff x="752951" y="-36150"/>
              <a:chExt cx="8393024" cy="5175000"/>
            </a:xfrm>
          </p:grpSpPr>
          <p:sp>
            <p:nvSpPr>
              <p:cNvPr id="37" name="Google Shape;37;p4"/>
              <p:cNvSpPr/>
              <p:nvPr/>
            </p:nvSpPr>
            <p:spPr>
              <a:xfrm>
                <a:off x="5886775" y="-11200"/>
                <a:ext cx="32592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4"/>
              <p:cNvSpPr/>
              <p:nvPr/>
            </p:nvSpPr>
            <p:spPr>
              <a:xfrm rot="-5400000">
                <a:off x="748901" y="-32100"/>
                <a:ext cx="5175000" cy="51669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4"/>
            <p:cNvSpPr/>
            <p:nvPr/>
          </p:nvSpPr>
          <p:spPr>
            <a:xfrm rot="5400000">
              <a:off x="51150" y="-51150"/>
              <a:ext cx="1530300" cy="16326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 name="Google Shape;40;p4"/>
          <p:cNvSpPr txBox="1">
            <a:spLocks noGrp="1"/>
          </p:cNvSpPr>
          <p:nvPr>
            <p:ph type="body" idx="1"/>
          </p:nvPr>
        </p:nvSpPr>
        <p:spPr>
          <a:xfrm>
            <a:off x="4572000" y="3254475"/>
            <a:ext cx="3858000" cy="990600"/>
          </a:xfrm>
          <a:prstGeom prst="rect">
            <a:avLst/>
          </a:prstGeom>
        </p:spPr>
        <p:txBody>
          <a:bodyPr spcFirstLastPara="1" wrap="square" lIns="91425" tIns="91425" rIns="91425" bIns="91425" anchor="t" anchorCtr="0">
            <a:normAutofit/>
          </a:bodyPr>
          <a:lstStyle>
            <a:lvl1pPr marL="457200" lvl="0" indent="-342900" algn="r" rtl="0">
              <a:lnSpc>
                <a:spcPct val="100000"/>
              </a:lnSpc>
              <a:spcBef>
                <a:spcPts val="1000"/>
              </a:spcBef>
              <a:spcAft>
                <a:spcPts val="0"/>
              </a:spcAft>
              <a:buSzPts val="1800"/>
              <a:buChar char="●"/>
              <a:defRPr sz="1600">
                <a:solidFill>
                  <a:srgbClr val="F3F3F3"/>
                </a:solidFill>
                <a:latin typeface="Roboto Light"/>
                <a:ea typeface="Roboto Light"/>
                <a:cs typeface="Roboto Light"/>
                <a:sym typeface="Roboto Light"/>
              </a:defRPr>
            </a:lvl1pPr>
            <a:lvl2pPr marL="914400" lvl="1" indent="-317500" rtl="0">
              <a:spcBef>
                <a:spcPts val="1000"/>
              </a:spcBef>
              <a:spcAft>
                <a:spcPts val="0"/>
              </a:spcAft>
              <a:buSzPts val="1400"/>
              <a:buChar char="○"/>
              <a:defRPr/>
            </a:lvl2pPr>
            <a:lvl3pPr marL="1371600" lvl="2" indent="-317500" rtl="0">
              <a:spcBef>
                <a:spcPts val="1000"/>
              </a:spcBef>
              <a:spcAft>
                <a:spcPts val="0"/>
              </a:spcAft>
              <a:buSzPts val="1400"/>
              <a:buChar char="■"/>
              <a:defRPr/>
            </a:lvl3pPr>
            <a:lvl4pPr marL="1828800" lvl="3" indent="-317500" rtl="0">
              <a:spcBef>
                <a:spcPts val="1000"/>
              </a:spcBef>
              <a:spcAft>
                <a:spcPts val="0"/>
              </a:spcAft>
              <a:buSzPts val="1400"/>
              <a:buChar char="●"/>
              <a:defRPr/>
            </a:lvl4pPr>
            <a:lvl5pPr marL="2286000" lvl="4" indent="-317500" rtl="0">
              <a:spcBef>
                <a:spcPts val="1000"/>
              </a:spcBef>
              <a:spcAft>
                <a:spcPts val="0"/>
              </a:spcAft>
              <a:buSzPts val="1400"/>
              <a:buChar char="○"/>
              <a:defRPr/>
            </a:lvl5pPr>
            <a:lvl6pPr marL="2743200" lvl="5" indent="-317500" rtl="0">
              <a:spcBef>
                <a:spcPts val="1000"/>
              </a:spcBef>
              <a:spcAft>
                <a:spcPts val="0"/>
              </a:spcAft>
              <a:buSzPts val="1400"/>
              <a:buChar char="■"/>
              <a:defRPr/>
            </a:lvl6pPr>
            <a:lvl7pPr marL="3200400" lvl="6" indent="-317500" rtl="0">
              <a:spcBef>
                <a:spcPts val="1000"/>
              </a:spcBef>
              <a:spcAft>
                <a:spcPts val="0"/>
              </a:spcAft>
              <a:buSzPts val="1400"/>
              <a:buChar char="●"/>
              <a:defRPr/>
            </a:lvl7pPr>
            <a:lvl8pPr marL="3657600" lvl="7" indent="-317500" rtl="0">
              <a:spcBef>
                <a:spcPts val="1000"/>
              </a:spcBef>
              <a:spcAft>
                <a:spcPts val="0"/>
              </a:spcAft>
              <a:buSzPts val="1400"/>
              <a:buChar char="○"/>
              <a:defRPr/>
            </a:lvl8pPr>
            <a:lvl9pPr marL="4114800" lvl="8" indent="-317500" rtl="0">
              <a:spcBef>
                <a:spcPts val="1000"/>
              </a:spcBef>
              <a:spcAft>
                <a:spcPts val="1200"/>
              </a:spcAft>
              <a:buSzPts val="1400"/>
              <a:buChar char="■"/>
              <a:defRPr/>
            </a:lvl9pPr>
          </a:lstStyle>
          <a:p>
            <a:endParaRPr/>
          </a:p>
        </p:txBody>
      </p:sp>
      <p:sp>
        <p:nvSpPr>
          <p:cNvPr id="41" name="Google Shape;41;p4"/>
          <p:cNvSpPr txBox="1">
            <a:spLocks noGrp="1"/>
          </p:cNvSpPr>
          <p:nvPr>
            <p:ph type="ctrTitle"/>
          </p:nvPr>
        </p:nvSpPr>
        <p:spPr>
          <a:xfrm>
            <a:off x="4643650" y="382425"/>
            <a:ext cx="3786000" cy="2134200"/>
          </a:xfrm>
          <a:prstGeom prst="rect">
            <a:avLst/>
          </a:prstGeom>
        </p:spPr>
        <p:txBody>
          <a:bodyPr spcFirstLastPara="1" wrap="square" lIns="91425" tIns="91425" rIns="91425" bIns="91425" anchor="t" anchorCtr="0">
            <a:normAutofit/>
          </a:bodyPr>
          <a:lstStyle>
            <a:lvl1pPr lvl="0" algn="r" rtl="0">
              <a:spcBef>
                <a:spcPts val="0"/>
              </a:spcBef>
              <a:spcAft>
                <a:spcPts val="0"/>
              </a:spcAft>
              <a:buSzPts val="3600"/>
              <a:buNone/>
              <a:defRPr sz="72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four columns 1">
  <p:cSld name="CUSTOM_1_1_1_1">
    <p:bg>
      <p:bgPr>
        <a:solidFill>
          <a:schemeClr val="dk1"/>
        </a:solidFill>
        <a:effectLst/>
      </p:bgPr>
    </p:bg>
    <p:spTree>
      <p:nvGrpSpPr>
        <p:cNvPr id="1" name="Shape 218"/>
        <p:cNvGrpSpPr/>
        <p:nvPr/>
      </p:nvGrpSpPr>
      <p:grpSpPr>
        <a:xfrm>
          <a:off x="0" y="0"/>
          <a:ext cx="0" cy="0"/>
          <a:chOff x="0" y="0"/>
          <a:chExt cx="0" cy="0"/>
        </a:xfrm>
      </p:grpSpPr>
      <p:sp>
        <p:nvSpPr>
          <p:cNvPr id="219" name="Google Shape;219;p31"/>
          <p:cNvSpPr txBox="1">
            <a:spLocks noGrp="1"/>
          </p:cNvSpPr>
          <p:nvPr>
            <p:ph type="ctrTitle"/>
          </p:nvPr>
        </p:nvSpPr>
        <p:spPr>
          <a:xfrm>
            <a:off x="3537481" y="1909112"/>
            <a:ext cx="5742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rgbClr val="000000"/>
              </a:buClr>
              <a:buSzPts val="1800"/>
              <a:buFont typeface="Fira Sans Condensed Medium"/>
              <a:buNone/>
              <a:defRPr sz="2000">
                <a:solidFill>
                  <a:schemeClr val="lt2"/>
                </a:solidFill>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220" name="Google Shape;220;p31"/>
          <p:cNvSpPr txBox="1">
            <a:spLocks noGrp="1"/>
          </p:cNvSpPr>
          <p:nvPr>
            <p:ph type="subTitle" idx="1"/>
          </p:nvPr>
        </p:nvSpPr>
        <p:spPr>
          <a:xfrm>
            <a:off x="1126378" y="1867213"/>
            <a:ext cx="2070600" cy="644700"/>
          </a:xfrm>
          <a:prstGeom prst="rect">
            <a:avLst/>
          </a:prstGeom>
        </p:spPr>
        <p:txBody>
          <a:bodyPr spcFirstLastPara="1" wrap="square" lIns="91425" tIns="91425" rIns="91425" bIns="91425" anchor="t" anchorCtr="0">
            <a:normAutofit/>
          </a:bodyPr>
          <a:lstStyle>
            <a:lvl1pPr lvl="0" algn="r"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21" name="Google Shape;221;p31"/>
          <p:cNvSpPr txBox="1">
            <a:spLocks noGrp="1"/>
          </p:cNvSpPr>
          <p:nvPr>
            <p:ph type="ctrTitle" idx="2"/>
          </p:nvPr>
        </p:nvSpPr>
        <p:spPr>
          <a:xfrm>
            <a:off x="5005825" y="1918933"/>
            <a:ext cx="5742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accent1"/>
              </a:buClr>
              <a:buSzPts val="1800"/>
              <a:buFont typeface="Fira Sans Condensed Medium"/>
              <a:buNone/>
              <a:defRPr sz="2000">
                <a:solidFill>
                  <a:schemeClr val="lt2"/>
                </a:solidFill>
              </a:defRPr>
            </a:lvl1pPr>
            <a:lvl2pPr lvl="1"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9pPr>
          </a:lstStyle>
          <a:p>
            <a:endParaRPr/>
          </a:p>
        </p:txBody>
      </p:sp>
      <p:sp>
        <p:nvSpPr>
          <p:cNvPr id="222" name="Google Shape;222;p31"/>
          <p:cNvSpPr txBox="1">
            <a:spLocks noGrp="1"/>
          </p:cNvSpPr>
          <p:nvPr>
            <p:ph type="subTitle" idx="3"/>
          </p:nvPr>
        </p:nvSpPr>
        <p:spPr>
          <a:xfrm>
            <a:off x="5947016" y="1867213"/>
            <a:ext cx="2070600" cy="6447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23" name="Google Shape;223;p31"/>
          <p:cNvSpPr txBox="1">
            <a:spLocks noGrp="1"/>
          </p:cNvSpPr>
          <p:nvPr>
            <p:ph type="ctrTitle" idx="4"/>
          </p:nvPr>
        </p:nvSpPr>
        <p:spPr>
          <a:xfrm>
            <a:off x="3537481" y="3351357"/>
            <a:ext cx="5742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rgbClr val="000000"/>
              </a:buClr>
              <a:buSzPts val="1800"/>
              <a:buFont typeface="Fira Sans Condensed Medium"/>
              <a:buNone/>
              <a:defRPr sz="2000">
                <a:solidFill>
                  <a:schemeClr val="lt2"/>
                </a:solidFill>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224" name="Google Shape;224;p31"/>
          <p:cNvSpPr txBox="1">
            <a:spLocks noGrp="1"/>
          </p:cNvSpPr>
          <p:nvPr>
            <p:ph type="subTitle" idx="5"/>
          </p:nvPr>
        </p:nvSpPr>
        <p:spPr>
          <a:xfrm>
            <a:off x="1126378" y="3303425"/>
            <a:ext cx="2070600" cy="644700"/>
          </a:xfrm>
          <a:prstGeom prst="rect">
            <a:avLst/>
          </a:prstGeom>
        </p:spPr>
        <p:txBody>
          <a:bodyPr spcFirstLastPara="1" wrap="square" lIns="91425" tIns="91425" rIns="91425" bIns="91425" anchor="t" anchorCtr="0">
            <a:normAutofit/>
          </a:bodyPr>
          <a:lstStyle>
            <a:lvl1pPr lvl="0" algn="r"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25" name="Google Shape;225;p31"/>
          <p:cNvSpPr txBox="1">
            <a:spLocks noGrp="1"/>
          </p:cNvSpPr>
          <p:nvPr>
            <p:ph type="ctrTitle" idx="6"/>
          </p:nvPr>
        </p:nvSpPr>
        <p:spPr>
          <a:xfrm>
            <a:off x="5005825" y="3361178"/>
            <a:ext cx="5742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Clr>
                <a:schemeClr val="accent1"/>
              </a:buClr>
              <a:buSzPts val="1800"/>
              <a:buFont typeface="Fira Sans Condensed Medium"/>
              <a:buNone/>
              <a:defRPr sz="2000">
                <a:solidFill>
                  <a:schemeClr val="lt2"/>
                </a:solidFill>
              </a:defRPr>
            </a:lvl1pPr>
            <a:lvl2pPr lvl="1"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chemeClr val="accent1"/>
              </a:buClr>
              <a:buSzPts val="1800"/>
              <a:buFont typeface="Fira Sans Condensed Medium"/>
              <a:buNone/>
              <a:defRPr sz="1800">
                <a:solidFill>
                  <a:schemeClr val="accent1"/>
                </a:solidFill>
                <a:latin typeface="Fira Sans Condensed Medium"/>
                <a:ea typeface="Fira Sans Condensed Medium"/>
                <a:cs typeface="Fira Sans Condensed Medium"/>
                <a:sym typeface="Fira Sans Condensed Medium"/>
              </a:defRPr>
            </a:lvl9pPr>
          </a:lstStyle>
          <a:p>
            <a:endParaRPr/>
          </a:p>
        </p:txBody>
      </p:sp>
      <p:sp>
        <p:nvSpPr>
          <p:cNvPr id="226" name="Google Shape;226;p31"/>
          <p:cNvSpPr txBox="1">
            <a:spLocks noGrp="1"/>
          </p:cNvSpPr>
          <p:nvPr>
            <p:ph type="subTitle" idx="7"/>
          </p:nvPr>
        </p:nvSpPr>
        <p:spPr>
          <a:xfrm>
            <a:off x="5947028" y="3303425"/>
            <a:ext cx="2070600" cy="6447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27" name="Google Shape;227;p31"/>
          <p:cNvSpPr txBox="1">
            <a:spLocks noGrp="1"/>
          </p:cNvSpPr>
          <p:nvPr>
            <p:ph type="ctrTitle" idx="8"/>
          </p:nvPr>
        </p:nvSpPr>
        <p:spPr>
          <a:xfrm>
            <a:off x="714025" y="409525"/>
            <a:ext cx="3666900" cy="6078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accent1"/>
              </a:buClr>
              <a:buSzPts val="3600"/>
              <a:buNone/>
              <a:defRPr sz="3000">
                <a:solidFill>
                  <a:schemeClr val="lt2"/>
                </a:solidFill>
                <a:latin typeface="Anton"/>
                <a:ea typeface="Anton"/>
                <a:cs typeface="Anton"/>
                <a:sym typeface="Anton"/>
              </a:defRPr>
            </a:lvl1pPr>
            <a:lvl2pPr lvl="1" algn="ctr" rtl="0">
              <a:spcBef>
                <a:spcPts val="0"/>
              </a:spcBef>
              <a:spcAft>
                <a:spcPts val="0"/>
              </a:spcAft>
              <a:buClr>
                <a:schemeClr val="accent1"/>
              </a:buClr>
              <a:buSzPts val="1800"/>
              <a:buNone/>
              <a:defRPr sz="1800">
                <a:solidFill>
                  <a:schemeClr val="accent1"/>
                </a:solidFill>
              </a:defRPr>
            </a:lvl2pPr>
            <a:lvl3pPr lvl="2" algn="ctr" rtl="0">
              <a:spcBef>
                <a:spcPts val="0"/>
              </a:spcBef>
              <a:spcAft>
                <a:spcPts val="0"/>
              </a:spcAft>
              <a:buClr>
                <a:schemeClr val="accent1"/>
              </a:buClr>
              <a:buSzPts val="1800"/>
              <a:buNone/>
              <a:defRPr sz="1800">
                <a:solidFill>
                  <a:schemeClr val="accent1"/>
                </a:solidFill>
              </a:defRPr>
            </a:lvl3pPr>
            <a:lvl4pPr lvl="3" algn="ctr" rtl="0">
              <a:spcBef>
                <a:spcPts val="0"/>
              </a:spcBef>
              <a:spcAft>
                <a:spcPts val="0"/>
              </a:spcAft>
              <a:buClr>
                <a:schemeClr val="accent1"/>
              </a:buClr>
              <a:buSzPts val="1800"/>
              <a:buNone/>
              <a:defRPr sz="1800">
                <a:solidFill>
                  <a:schemeClr val="accent1"/>
                </a:solidFill>
              </a:defRPr>
            </a:lvl4pPr>
            <a:lvl5pPr lvl="4" algn="ctr" rtl="0">
              <a:spcBef>
                <a:spcPts val="0"/>
              </a:spcBef>
              <a:spcAft>
                <a:spcPts val="0"/>
              </a:spcAft>
              <a:buClr>
                <a:schemeClr val="accent1"/>
              </a:buClr>
              <a:buSzPts val="1800"/>
              <a:buNone/>
              <a:defRPr sz="1800">
                <a:solidFill>
                  <a:schemeClr val="accent1"/>
                </a:solidFill>
              </a:defRPr>
            </a:lvl5pPr>
            <a:lvl6pPr lvl="5" algn="ctr" rtl="0">
              <a:spcBef>
                <a:spcPts val="0"/>
              </a:spcBef>
              <a:spcAft>
                <a:spcPts val="0"/>
              </a:spcAft>
              <a:buClr>
                <a:schemeClr val="accent1"/>
              </a:buClr>
              <a:buSzPts val="1800"/>
              <a:buNone/>
              <a:defRPr sz="1800">
                <a:solidFill>
                  <a:schemeClr val="accent1"/>
                </a:solidFill>
              </a:defRPr>
            </a:lvl6pPr>
            <a:lvl7pPr lvl="6" algn="ctr" rtl="0">
              <a:spcBef>
                <a:spcPts val="0"/>
              </a:spcBef>
              <a:spcAft>
                <a:spcPts val="0"/>
              </a:spcAft>
              <a:buClr>
                <a:schemeClr val="accent1"/>
              </a:buClr>
              <a:buSzPts val="1800"/>
              <a:buNone/>
              <a:defRPr sz="1800">
                <a:solidFill>
                  <a:schemeClr val="accent1"/>
                </a:solidFill>
              </a:defRPr>
            </a:lvl7pPr>
            <a:lvl8pPr lvl="7" algn="ctr" rtl="0">
              <a:spcBef>
                <a:spcPts val="0"/>
              </a:spcBef>
              <a:spcAft>
                <a:spcPts val="0"/>
              </a:spcAft>
              <a:buClr>
                <a:schemeClr val="accent1"/>
              </a:buClr>
              <a:buSzPts val="1800"/>
              <a:buNone/>
              <a:defRPr sz="1800">
                <a:solidFill>
                  <a:schemeClr val="accent1"/>
                </a:solidFill>
              </a:defRPr>
            </a:lvl8pPr>
            <a:lvl9pPr lvl="8" algn="ctr" rtl="0">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five columns">
  <p:cSld name="CUSTOM_1_1_1_1_1">
    <p:bg>
      <p:bgPr>
        <a:solidFill>
          <a:schemeClr val="dk2"/>
        </a:solidFill>
        <a:effectLst/>
      </p:bgPr>
    </p:bg>
    <p:spTree>
      <p:nvGrpSpPr>
        <p:cNvPr id="1" name="Shape 228"/>
        <p:cNvGrpSpPr/>
        <p:nvPr/>
      </p:nvGrpSpPr>
      <p:grpSpPr>
        <a:xfrm>
          <a:off x="0" y="0"/>
          <a:ext cx="0" cy="0"/>
          <a:chOff x="0" y="0"/>
          <a:chExt cx="0" cy="0"/>
        </a:xfrm>
      </p:grpSpPr>
      <p:sp>
        <p:nvSpPr>
          <p:cNvPr id="229" name="Google Shape;229;p32"/>
          <p:cNvSpPr/>
          <p:nvPr/>
        </p:nvSpPr>
        <p:spPr>
          <a:xfrm rot="-5400000" flipH="1">
            <a:off x="3267150" y="-3286000"/>
            <a:ext cx="2571600" cy="9144000"/>
          </a:xfrm>
          <a:prstGeom prst="snip1Rect">
            <a:avLst>
              <a:gd name="adj" fmla="val 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2"/>
          <p:cNvSpPr/>
          <p:nvPr/>
        </p:nvSpPr>
        <p:spPr>
          <a:xfrm rot="-5400000">
            <a:off x="3267150" y="-714100"/>
            <a:ext cx="2571600" cy="9144000"/>
          </a:xfrm>
          <a:prstGeom prst="snip1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2"/>
          <p:cNvSpPr txBox="1">
            <a:spLocks noGrp="1"/>
          </p:cNvSpPr>
          <p:nvPr>
            <p:ph type="ctrTitle"/>
          </p:nvPr>
        </p:nvSpPr>
        <p:spPr>
          <a:xfrm>
            <a:off x="714025" y="409525"/>
            <a:ext cx="3666900" cy="5598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accent1"/>
              </a:buClr>
              <a:buSzPts val="3600"/>
              <a:buNone/>
              <a:defRPr sz="3000">
                <a:latin typeface="Anton"/>
                <a:ea typeface="Anton"/>
                <a:cs typeface="Anton"/>
                <a:sym typeface="Anton"/>
              </a:defRPr>
            </a:lvl1pPr>
            <a:lvl2pPr lvl="1" algn="ctr" rtl="0">
              <a:spcBef>
                <a:spcPts val="0"/>
              </a:spcBef>
              <a:spcAft>
                <a:spcPts val="0"/>
              </a:spcAft>
              <a:buClr>
                <a:schemeClr val="accent1"/>
              </a:buClr>
              <a:buSzPts val="1800"/>
              <a:buNone/>
              <a:defRPr sz="1800">
                <a:solidFill>
                  <a:schemeClr val="accent1"/>
                </a:solidFill>
              </a:defRPr>
            </a:lvl2pPr>
            <a:lvl3pPr lvl="2" algn="ctr" rtl="0">
              <a:spcBef>
                <a:spcPts val="0"/>
              </a:spcBef>
              <a:spcAft>
                <a:spcPts val="0"/>
              </a:spcAft>
              <a:buClr>
                <a:schemeClr val="accent1"/>
              </a:buClr>
              <a:buSzPts val="1800"/>
              <a:buNone/>
              <a:defRPr sz="1800">
                <a:solidFill>
                  <a:schemeClr val="accent1"/>
                </a:solidFill>
              </a:defRPr>
            </a:lvl3pPr>
            <a:lvl4pPr lvl="3" algn="ctr" rtl="0">
              <a:spcBef>
                <a:spcPts val="0"/>
              </a:spcBef>
              <a:spcAft>
                <a:spcPts val="0"/>
              </a:spcAft>
              <a:buClr>
                <a:schemeClr val="accent1"/>
              </a:buClr>
              <a:buSzPts val="1800"/>
              <a:buNone/>
              <a:defRPr sz="1800">
                <a:solidFill>
                  <a:schemeClr val="accent1"/>
                </a:solidFill>
              </a:defRPr>
            </a:lvl4pPr>
            <a:lvl5pPr lvl="4" algn="ctr" rtl="0">
              <a:spcBef>
                <a:spcPts val="0"/>
              </a:spcBef>
              <a:spcAft>
                <a:spcPts val="0"/>
              </a:spcAft>
              <a:buClr>
                <a:schemeClr val="accent1"/>
              </a:buClr>
              <a:buSzPts val="1800"/>
              <a:buNone/>
              <a:defRPr sz="1800">
                <a:solidFill>
                  <a:schemeClr val="accent1"/>
                </a:solidFill>
              </a:defRPr>
            </a:lvl5pPr>
            <a:lvl6pPr lvl="5" algn="ctr" rtl="0">
              <a:spcBef>
                <a:spcPts val="0"/>
              </a:spcBef>
              <a:spcAft>
                <a:spcPts val="0"/>
              </a:spcAft>
              <a:buClr>
                <a:schemeClr val="accent1"/>
              </a:buClr>
              <a:buSzPts val="1800"/>
              <a:buNone/>
              <a:defRPr sz="1800">
                <a:solidFill>
                  <a:schemeClr val="accent1"/>
                </a:solidFill>
              </a:defRPr>
            </a:lvl6pPr>
            <a:lvl7pPr lvl="6" algn="ctr" rtl="0">
              <a:spcBef>
                <a:spcPts val="0"/>
              </a:spcBef>
              <a:spcAft>
                <a:spcPts val="0"/>
              </a:spcAft>
              <a:buClr>
                <a:schemeClr val="accent1"/>
              </a:buClr>
              <a:buSzPts val="1800"/>
              <a:buNone/>
              <a:defRPr sz="1800">
                <a:solidFill>
                  <a:schemeClr val="accent1"/>
                </a:solidFill>
              </a:defRPr>
            </a:lvl7pPr>
            <a:lvl8pPr lvl="7" algn="ctr" rtl="0">
              <a:spcBef>
                <a:spcPts val="0"/>
              </a:spcBef>
              <a:spcAft>
                <a:spcPts val="0"/>
              </a:spcAft>
              <a:buClr>
                <a:schemeClr val="accent1"/>
              </a:buClr>
              <a:buSzPts val="1800"/>
              <a:buNone/>
              <a:defRPr sz="1800">
                <a:solidFill>
                  <a:schemeClr val="accent1"/>
                </a:solidFill>
              </a:defRPr>
            </a:lvl8pPr>
            <a:lvl9pPr lvl="8" algn="ctr" rtl="0">
              <a:spcBef>
                <a:spcPts val="0"/>
              </a:spcBef>
              <a:spcAft>
                <a:spcPts val="0"/>
              </a:spcAft>
              <a:buClr>
                <a:schemeClr val="accent1"/>
              </a:buClr>
              <a:buSzPts val="1800"/>
              <a:buNone/>
              <a:defRPr sz="1800">
                <a:solidFill>
                  <a:schemeClr val="accent1"/>
                </a:solidFill>
              </a:defRPr>
            </a:lvl9pPr>
          </a:lstStyle>
          <a:p>
            <a:endParaRPr/>
          </a:p>
        </p:txBody>
      </p:sp>
      <p:sp>
        <p:nvSpPr>
          <p:cNvPr id="232" name="Google Shape;232;p32"/>
          <p:cNvSpPr txBox="1">
            <a:spLocks noGrp="1"/>
          </p:cNvSpPr>
          <p:nvPr>
            <p:ph type="subTitle" idx="1"/>
          </p:nvPr>
        </p:nvSpPr>
        <p:spPr>
          <a:xfrm>
            <a:off x="720663" y="1889650"/>
            <a:ext cx="22005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None/>
              <a:defRPr sz="1400"/>
            </a:lvl1pPr>
            <a:lvl2pPr lvl="1" algn="ctr" rtl="0">
              <a:lnSpc>
                <a:spcPct val="100000"/>
              </a:lnSpc>
              <a:spcBef>
                <a:spcPts val="1000"/>
              </a:spcBef>
              <a:spcAft>
                <a:spcPts val="0"/>
              </a:spcAft>
              <a:buSzPts val="1000"/>
              <a:buNone/>
              <a:defRPr sz="1000"/>
            </a:lvl2pPr>
            <a:lvl3pPr lvl="2" algn="ctr" rtl="0">
              <a:lnSpc>
                <a:spcPct val="100000"/>
              </a:lnSpc>
              <a:spcBef>
                <a:spcPts val="1000"/>
              </a:spcBef>
              <a:spcAft>
                <a:spcPts val="0"/>
              </a:spcAft>
              <a:buSzPts val="1000"/>
              <a:buNone/>
              <a:defRPr sz="1000"/>
            </a:lvl3pPr>
            <a:lvl4pPr lvl="3" algn="ctr" rtl="0">
              <a:lnSpc>
                <a:spcPct val="100000"/>
              </a:lnSpc>
              <a:spcBef>
                <a:spcPts val="1000"/>
              </a:spcBef>
              <a:spcAft>
                <a:spcPts val="0"/>
              </a:spcAft>
              <a:buSzPts val="1000"/>
              <a:buNone/>
              <a:defRPr sz="1000"/>
            </a:lvl4pPr>
            <a:lvl5pPr lvl="4" algn="ctr" rtl="0">
              <a:lnSpc>
                <a:spcPct val="100000"/>
              </a:lnSpc>
              <a:spcBef>
                <a:spcPts val="1000"/>
              </a:spcBef>
              <a:spcAft>
                <a:spcPts val="0"/>
              </a:spcAft>
              <a:buSzPts val="1000"/>
              <a:buNone/>
              <a:defRPr sz="1000"/>
            </a:lvl5pPr>
            <a:lvl6pPr lvl="5" algn="ctr" rtl="0">
              <a:lnSpc>
                <a:spcPct val="100000"/>
              </a:lnSpc>
              <a:spcBef>
                <a:spcPts val="1000"/>
              </a:spcBef>
              <a:spcAft>
                <a:spcPts val="0"/>
              </a:spcAft>
              <a:buSzPts val="1000"/>
              <a:buNone/>
              <a:defRPr sz="1000"/>
            </a:lvl6pPr>
            <a:lvl7pPr lvl="6" algn="ctr" rtl="0">
              <a:lnSpc>
                <a:spcPct val="100000"/>
              </a:lnSpc>
              <a:spcBef>
                <a:spcPts val="1000"/>
              </a:spcBef>
              <a:spcAft>
                <a:spcPts val="0"/>
              </a:spcAft>
              <a:buSzPts val="1000"/>
              <a:buNone/>
              <a:defRPr sz="1000"/>
            </a:lvl7pPr>
            <a:lvl8pPr lvl="7" algn="ctr" rtl="0">
              <a:lnSpc>
                <a:spcPct val="100000"/>
              </a:lnSpc>
              <a:spcBef>
                <a:spcPts val="1000"/>
              </a:spcBef>
              <a:spcAft>
                <a:spcPts val="0"/>
              </a:spcAft>
              <a:buSzPts val="1000"/>
              <a:buNone/>
              <a:defRPr sz="1000"/>
            </a:lvl8pPr>
            <a:lvl9pPr lvl="8" algn="ctr" rtl="0">
              <a:lnSpc>
                <a:spcPct val="100000"/>
              </a:lnSpc>
              <a:spcBef>
                <a:spcPts val="1000"/>
              </a:spcBef>
              <a:spcAft>
                <a:spcPts val="0"/>
              </a:spcAft>
              <a:buSzPts val="1000"/>
              <a:buNone/>
              <a:defRPr sz="1000"/>
            </a:lvl9pPr>
          </a:lstStyle>
          <a:p>
            <a:endParaRPr/>
          </a:p>
        </p:txBody>
      </p:sp>
      <p:sp>
        <p:nvSpPr>
          <p:cNvPr id="233" name="Google Shape;233;p32"/>
          <p:cNvSpPr txBox="1">
            <a:spLocks noGrp="1"/>
          </p:cNvSpPr>
          <p:nvPr>
            <p:ph type="subTitle" idx="2"/>
          </p:nvPr>
        </p:nvSpPr>
        <p:spPr>
          <a:xfrm>
            <a:off x="3527918" y="1889650"/>
            <a:ext cx="20706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None/>
              <a:defRPr sz="1400"/>
            </a:lvl1pPr>
            <a:lvl2pPr lvl="1" algn="ctr" rtl="0">
              <a:lnSpc>
                <a:spcPct val="100000"/>
              </a:lnSpc>
              <a:spcBef>
                <a:spcPts val="1000"/>
              </a:spcBef>
              <a:spcAft>
                <a:spcPts val="0"/>
              </a:spcAft>
              <a:buSzPts val="1000"/>
              <a:buNone/>
              <a:defRPr sz="1000"/>
            </a:lvl2pPr>
            <a:lvl3pPr lvl="2" algn="ctr" rtl="0">
              <a:lnSpc>
                <a:spcPct val="100000"/>
              </a:lnSpc>
              <a:spcBef>
                <a:spcPts val="1000"/>
              </a:spcBef>
              <a:spcAft>
                <a:spcPts val="0"/>
              </a:spcAft>
              <a:buSzPts val="1000"/>
              <a:buNone/>
              <a:defRPr sz="1000"/>
            </a:lvl3pPr>
            <a:lvl4pPr lvl="3" algn="ctr" rtl="0">
              <a:lnSpc>
                <a:spcPct val="100000"/>
              </a:lnSpc>
              <a:spcBef>
                <a:spcPts val="1000"/>
              </a:spcBef>
              <a:spcAft>
                <a:spcPts val="0"/>
              </a:spcAft>
              <a:buSzPts val="1000"/>
              <a:buNone/>
              <a:defRPr sz="1000"/>
            </a:lvl4pPr>
            <a:lvl5pPr lvl="4" algn="ctr" rtl="0">
              <a:lnSpc>
                <a:spcPct val="100000"/>
              </a:lnSpc>
              <a:spcBef>
                <a:spcPts val="1000"/>
              </a:spcBef>
              <a:spcAft>
                <a:spcPts val="0"/>
              </a:spcAft>
              <a:buSzPts val="1000"/>
              <a:buNone/>
              <a:defRPr sz="1000"/>
            </a:lvl5pPr>
            <a:lvl6pPr lvl="5" algn="ctr" rtl="0">
              <a:lnSpc>
                <a:spcPct val="100000"/>
              </a:lnSpc>
              <a:spcBef>
                <a:spcPts val="1000"/>
              </a:spcBef>
              <a:spcAft>
                <a:spcPts val="0"/>
              </a:spcAft>
              <a:buSzPts val="1000"/>
              <a:buNone/>
              <a:defRPr sz="1000"/>
            </a:lvl6pPr>
            <a:lvl7pPr lvl="6" algn="ctr" rtl="0">
              <a:lnSpc>
                <a:spcPct val="100000"/>
              </a:lnSpc>
              <a:spcBef>
                <a:spcPts val="1000"/>
              </a:spcBef>
              <a:spcAft>
                <a:spcPts val="0"/>
              </a:spcAft>
              <a:buSzPts val="1000"/>
              <a:buNone/>
              <a:defRPr sz="1000"/>
            </a:lvl7pPr>
            <a:lvl8pPr lvl="7" algn="ctr" rtl="0">
              <a:lnSpc>
                <a:spcPct val="100000"/>
              </a:lnSpc>
              <a:spcBef>
                <a:spcPts val="1000"/>
              </a:spcBef>
              <a:spcAft>
                <a:spcPts val="0"/>
              </a:spcAft>
              <a:buSzPts val="1000"/>
              <a:buNone/>
              <a:defRPr sz="1000"/>
            </a:lvl8pPr>
            <a:lvl9pPr lvl="8" algn="ctr" rtl="0">
              <a:lnSpc>
                <a:spcPct val="100000"/>
              </a:lnSpc>
              <a:spcBef>
                <a:spcPts val="1000"/>
              </a:spcBef>
              <a:spcAft>
                <a:spcPts val="0"/>
              </a:spcAft>
              <a:buSzPts val="1000"/>
              <a:buNone/>
              <a:defRPr sz="1000"/>
            </a:lvl9pPr>
          </a:lstStyle>
          <a:p>
            <a:endParaRPr/>
          </a:p>
        </p:txBody>
      </p:sp>
      <p:sp>
        <p:nvSpPr>
          <p:cNvPr id="234" name="Google Shape;234;p32"/>
          <p:cNvSpPr txBox="1">
            <a:spLocks noGrp="1"/>
          </p:cNvSpPr>
          <p:nvPr>
            <p:ph type="subTitle" idx="3"/>
          </p:nvPr>
        </p:nvSpPr>
        <p:spPr>
          <a:xfrm>
            <a:off x="6159293" y="1889650"/>
            <a:ext cx="22707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None/>
              <a:defRPr sz="1400"/>
            </a:lvl1pPr>
            <a:lvl2pPr lvl="1" algn="ctr" rtl="0">
              <a:lnSpc>
                <a:spcPct val="100000"/>
              </a:lnSpc>
              <a:spcBef>
                <a:spcPts val="1000"/>
              </a:spcBef>
              <a:spcAft>
                <a:spcPts val="0"/>
              </a:spcAft>
              <a:buSzPts val="1000"/>
              <a:buNone/>
              <a:defRPr sz="1000"/>
            </a:lvl2pPr>
            <a:lvl3pPr lvl="2" algn="ctr" rtl="0">
              <a:lnSpc>
                <a:spcPct val="100000"/>
              </a:lnSpc>
              <a:spcBef>
                <a:spcPts val="1000"/>
              </a:spcBef>
              <a:spcAft>
                <a:spcPts val="0"/>
              </a:spcAft>
              <a:buSzPts val="1000"/>
              <a:buNone/>
              <a:defRPr sz="1000"/>
            </a:lvl3pPr>
            <a:lvl4pPr lvl="3" algn="ctr" rtl="0">
              <a:lnSpc>
                <a:spcPct val="100000"/>
              </a:lnSpc>
              <a:spcBef>
                <a:spcPts val="1000"/>
              </a:spcBef>
              <a:spcAft>
                <a:spcPts val="0"/>
              </a:spcAft>
              <a:buSzPts val="1000"/>
              <a:buNone/>
              <a:defRPr sz="1000"/>
            </a:lvl4pPr>
            <a:lvl5pPr lvl="4" algn="ctr" rtl="0">
              <a:lnSpc>
                <a:spcPct val="100000"/>
              </a:lnSpc>
              <a:spcBef>
                <a:spcPts val="1000"/>
              </a:spcBef>
              <a:spcAft>
                <a:spcPts val="0"/>
              </a:spcAft>
              <a:buSzPts val="1000"/>
              <a:buNone/>
              <a:defRPr sz="1000"/>
            </a:lvl5pPr>
            <a:lvl6pPr lvl="5" algn="ctr" rtl="0">
              <a:lnSpc>
                <a:spcPct val="100000"/>
              </a:lnSpc>
              <a:spcBef>
                <a:spcPts val="1000"/>
              </a:spcBef>
              <a:spcAft>
                <a:spcPts val="0"/>
              </a:spcAft>
              <a:buSzPts val="1000"/>
              <a:buNone/>
              <a:defRPr sz="1000"/>
            </a:lvl6pPr>
            <a:lvl7pPr lvl="6" algn="ctr" rtl="0">
              <a:lnSpc>
                <a:spcPct val="100000"/>
              </a:lnSpc>
              <a:spcBef>
                <a:spcPts val="1000"/>
              </a:spcBef>
              <a:spcAft>
                <a:spcPts val="0"/>
              </a:spcAft>
              <a:buSzPts val="1000"/>
              <a:buNone/>
              <a:defRPr sz="1000"/>
            </a:lvl7pPr>
            <a:lvl8pPr lvl="7" algn="ctr" rtl="0">
              <a:lnSpc>
                <a:spcPct val="100000"/>
              </a:lnSpc>
              <a:spcBef>
                <a:spcPts val="1000"/>
              </a:spcBef>
              <a:spcAft>
                <a:spcPts val="0"/>
              </a:spcAft>
              <a:buSzPts val="1000"/>
              <a:buNone/>
              <a:defRPr sz="1000"/>
            </a:lvl8pPr>
            <a:lvl9pPr lvl="8" algn="ctr" rtl="0">
              <a:lnSpc>
                <a:spcPct val="100000"/>
              </a:lnSpc>
              <a:spcBef>
                <a:spcPts val="1000"/>
              </a:spcBef>
              <a:spcAft>
                <a:spcPts val="0"/>
              </a:spcAft>
              <a:buSzPts val="1000"/>
              <a:buNone/>
              <a:defRPr sz="1000"/>
            </a:lvl9pPr>
          </a:lstStyle>
          <a:p>
            <a:endParaRPr/>
          </a:p>
        </p:txBody>
      </p:sp>
      <p:sp>
        <p:nvSpPr>
          <p:cNvPr id="235" name="Google Shape;235;p32"/>
          <p:cNvSpPr txBox="1">
            <a:spLocks noGrp="1"/>
          </p:cNvSpPr>
          <p:nvPr>
            <p:ph type="ctrTitle" idx="4"/>
          </p:nvPr>
        </p:nvSpPr>
        <p:spPr>
          <a:xfrm>
            <a:off x="880263" y="3181198"/>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SzPts val="1800"/>
              <a:buFont typeface="Fira Sans Condensed Medium"/>
              <a:buNone/>
              <a:defRPr sz="2000">
                <a:solidFill>
                  <a:schemeClr val="lt2"/>
                </a:solidFill>
              </a:defRPr>
            </a:lvl1pPr>
            <a:lvl2pPr lvl="1"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36" name="Google Shape;236;p32"/>
          <p:cNvSpPr txBox="1">
            <a:spLocks noGrp="1"/>
          </p:cNvSpPr>
          <p:nvPr>
            <p:ph type="subTitle" idx="5"/>
          </p:nvPr>
        </p:nvSpPr>
        <p:spPr>
          <a:xfrm>
            <a:off x="720663" y="3749884"/>
            <a:ext cx="22005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None/>
              <a:defRPr sz="1400">
                <a:solidFill>
                  <a:schemeClr val="lt2"/>
                </a:solidFill>
              </a:defRPr>
            </a:lvl1pPr>
            <a:lvl2pPr lvl="1" algn="ctr" rtl="0">
              <a:lnSpc>
                <a:spcPct val="100000"/>
              </a:lnSpc>
              <a:spcBef>
                <a:spcPts val="1000"/>
              </a:spcBef>
              <a:spcAft>
                <a:spcPts val="0"/>
              </a:spcAft>
              <a:buSzPts val="1000"/>
              <a:buNone/>
              <a:defRPr sz="1000"/>
            </a:lvl2pPr>
            <a:lvl3pPr lvl="2" algn="ctr" rtl="0">
              <a:lnSpc>
                <a:spcPct val="100000"/>
              </a:lnSpc>
              <a:spcBef>
                <a:spcPts val="1000"/>
              </a:spcBef>
              <a:spcAft>
                <a:spcPts val="0"/>
              </a:spcAft>
              <a:buSzPts val="1000"/>
              <a:buNone/>
              <a:defRPr sz="1000"/>
            </a:lvl3pPr>
            <a:lvl4pPr lvl="3" algn="ctr" rtl="0">
              <a:lnSpc>
                <a:spcPct val="100000"/>
              </a:lnSpc>
              <a:spcBef>
                <a:spcPts val="1000"/>
              </a:spcBef>
              <a:spcAft>
                <a:spcPts val="0"/>
              </a:spcAft>
              <a:buSzPts val="1000"/>
              <a:buNone/>
              <a:defRPr sz="1000"/>
            </a:lvl4pPr>
            <a:lvl5pPr lvl="4" algn="ctr" rtl="0">
              <a:lnSpc>
                <a:spcPct val="100000"/>
              </a:lnSpc>
              <a:spcBef>
                <a:spcPts val="1000"/>
              </a:spcBef>
              <a:spcAft>
                <a:spcPts val="0"/>
              </a:spcAft>
              <a:buSzPts val="1000"/>
              <a:buNone/>
              <a:defRPr sz="1000"/>
            </a:lvl5pPr>
            <a:lvl6pPr lvl="5" algn="ctr" rtl="0">
              <a:lnSpc>
                <a:spcPct val="100000"/>
              </a:lnSpc>
              <a:spcBef>
                <a:spcPts val="1000"/>
              </a:spcBef>
              <a:spcAft>
                <a:spcPts val="0"/>
              </a:spcAft>
              <a:buSzPts val="1000"/>
              <a:buNone/>
              <a:defRPr sz="1000"/>
            </a:lvl6pPr>
            <a:lvl7pPr lvl="6" algn="ctr" rtl="0">
              <a:lnSpc>
                <a:spcPct val="100000"/>
              </a:lnSpc>
              <a:spcBef>
                <a:spcPts val="1000"/>
              </a:spcBef>
              <a:spcAft>
                <a:spcPts val="0"/>
              </a:spcAft>
              <a:buSzPts val="1000"/>
              <a:buNone/>
              <a:defRPr sz="1000"/>
            </a:lvl7pPr>
            <a:lvl8pPr lvl="7" algn="ctr" rtl="0">
              <a:lnSpc>
                <a:spcPct val="100000"/>
              </a:lnSpc>
              <a:spcBef>
                <a:spcPts val="1000"/>
              </a:spcBef>
              <a:spcAft>
                <a:spcPts val="0"/>
              </a:spcAft>
              <a:buSzPts val="1000"/>
              <a:buNone/>
              <a:defRPr sz="1000"/>
            </a:lvl8pPr>
            <a:lvl9pPr lvl="8" algn="ctr" rtl="0">
              <a:lnSpc>
                <a:spcPct val="100000"/>
              </a:lnSpc>
              <a:spcBef>
                <a:spcPts val="1000"/>
              </a:spcBef>
              <a:spcAft>
                <a:spcPts val="0"/>
              </a:spcAft>
              <a:buSzPts val="1000"/>
              <a:buNone/>
              <a:defRPr sz="1000"/>
            </a:lvl9pPr>
          </a:lstStyle>
          <a:p>
            <a:endParaRPr/>
          </a:p>
        </p:txBody>
      </p:sp>
      <p:sp>
        <p:nvSpPr>
          <p:cNvPr id="237" name="Google Shape;237;p32"/>
          <p:cNvSpPr txBox="1">
            <a:spLocks noGrp="1"/>
          </p:cNvSpPr>
          <p:nvPr>
            <p:ph type="ctrTitle" idx="6"/>
          </p:nvPr>
        </p:nvSpPr>
        <p:spPr>
          <a:xfrm>
            <a:off x="6353993" y="3181198"/>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SzPts val="1800"/>
              <a:buFont typeface="Fira Sans Condensed Medium"/>
              <a:buNone/>
              <a:defRPr sz="2000">
                <a:solidFill>
                  <a:schemeClr val="lt2"/>
                </a:solidFill>
              </a:defRPr>
            </a:lvl1pPr>
            <a:lvl2pPr lvl="1"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38" name="Google Shape;238;p32"/>
          <p:cNvSpPr txBox="1">
            <a:spLocks noGrp="1"/>
          </p:cNvSpPr>
          <p:nvPr>
            <p:ph type="subTitle" idx="7"/>
          </p:nvPr>
        </p:nvSpPr>
        <p:spPr>
          <a:xfrm>
            <a:off x="6159293" y="3749884"/>
            <a:ext cx="2270700" cy="6447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None/>
              <a:defRPr sz="1400">
                <a:solidFill>
                  <a:schemeClr val="lt2"/>
                </a:solidFill>
              </a:defRPr>
            </a:lvl1pPr>
            <a:lvl2pPr lvl="1" algn="ctr" rtl="0">
              <a:lnSpc>
                <a:spcPct val="100000"/>
              </a:lnSpc>
              <a:spcBef>
                <a:spcPts val="1000"/>
              </a:spcBef>
              <a:spcAft>
                <a:spcPts val="0"/>
              </a:spcAft>
              <a:buSzPts val="1000"/>
              <a:buNone/>
              <a:defRPr sz="1000"/>
            </a:lvl2pPr>
            <a:lvl3pPr lvl="2" algn="ctr" rtl="0">
              <a:lnSpc>
                <a:spcPct val="100000"/>
              </a:lnSpc>
              <a:spcBef>
                <a:spcPts val="1000"/>
              </a:spcBef>
              <a:spcAft>
                <a:spcPts val="0"/>
              </a:spcAft>
              <a:buSzPts val="1000"/>
              <a:buNone/>
              <a:defRPr sz="1000"/>
            </a:lvl3pPr>
            <a:lvl4pPr lvl="3" algn="ctr" rtl="0">
              <a:lnSpc>
                <a:spcPct val="100000"/>
              </a:lnSpc>
              <a:spcBef>
                <a:spcPts val="1000"/>
              </a:spcBef>
              <a:spcAft>
                <a:spcPts val="0"/>
              </a:spcAft>
              <a:buSzPts val="1000"/>
              <a:buNone/>
              <a:defRPr sz="1000"/>
            </a:lvl4pPr>
            <a:lvl5pPr lvl="4" algn="ctr" rtl="0">
              <a:lnSpc>
                <a:spcPct val="100000"/>
              </a:lnSpc>
              <a:spcBef>
                <a:spcPts val="1000"/>
              </a:spcBef>
              <a:spcAft>
                <a:spcPts val="0"/>
              </a:spcAft>
              <a:buSzPts val="1000"/>
              <a:buNone/>
              <a:defRPr sz="1000"/>
            </a:lvl5pPr>
            <a:lvl6pPr lvl="5" algn="ctr" rtl="0">
              <a:lnSpc>
                <a:spcPct val="100000"/>
              </a:lnSpc>
              <a:spcBef>
                <a:spcPts val="1000"/>
              </a:spcBef>
              <a:spcAft>
                <a:spcPts val="0"/>
              </a:spcAft>
              <a:buSzPts val="1000"/>
              <a:buNone/>
              <a:defRPr sz="1000"/>
            </a:lvl6pPr>
            <a:lvl7pPr lvl="6" algn="ctr" rtl="0">
              <a:lnSpc>
                <a:spcPct val="100000"/>
              </a:lnSpc>
              <a:spcBef>
                <a:spcPts val="1000"/>
              </a:spcBef>
              <a:spcAft>
                <a:spcPts val="0"/>
              </a:spcAft>
              <a:buSzPts val="1000"/>
              <a:buNone/>
              <a:defRPr sz="1000"/>
            </a:lvl7pPr>
            <a:lvl8pPr lvl="7" algn="ctr" rtl="0">
              <a:lnSpc>
                <a:spcPct val="100000"/>
              </a:lnSpc>
              <a:spcBef>
                <a:spcPts val="1000"/>
              </a:spcBef>
              <a:spcAft>
                <a:spcPts val="0"/>
              </a:spcAft>
              <a:buSzPts val="1000"/>
              <a:buNone/>
              <a:defRPr sz="1000"/>
            </a:lvl8pPr>
            <a:lvl9pPr lvl="8" algn="ctr" rtl="0">
              <a:lnSpc>
                <a:spcPct val="100000"/>
              </a:lnSpc>
              <a:spcBef>
                <a:spcPts val="1000"/>
              </a:spcBef>
              <a:spcAft>
                <a:spcPts val="0"/>
              </a:spcAft>
              <a:buSzPts val="1000"/>
              <a:buNone/>
              <a:defRPr sz="1000"/>
            </a:lvl9pPr>
          </a:lstStyle>
          <a:p>
            <a:endParaRPr/>
          </a:p>
        </p:txBody>
      </p:sp>
      <p:sp>
        <p:nvSpPr>
          <p:cNvPr id="239" name="Google Shape;239;p32"/>
          <p:cNvSpPr txBox="1">
            <a:spLocks noGrp="1"/>
          </p:cNvSpPr>
          <p:nvPr>
            <p:ph type="ctrTitle" idx="8"/>
          </p:nvPr>
        </p:nvSpPr>
        <p:spPr>
          <a:xfrm>
            <a:off x="880263" y="1321150"/>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SzPts val="1800"/>
              <a:buFont typeface="Fira Sans Condensed Medium"/>
              <a:buNone/>
              <a:defRPr sz="2000"/>
            </a:lvl1pPr>
            <a:lvl2pPr lvl="1"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40" name="Google Shape;240;p32"/>
          <p:cNvSpPr txBox="1">
            <a:spLocks noGrp="1"/>
          </p:cNvSpPr>
          <p:nvPr>
            <p:ph type="ctrTitle" idx="9"/>
          </p:nvPr>
        </p:nvSpPr>
        <p:spPr>
          <a:xfrm>
            <a:off x="3622568" y="1321150"/>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SzPts val="1800"/>
              <a:buFont typeface="Fira Sans Condensed Medium"/>
              <a:buNone/>
              <a:defRPr sz="2000"/>
            </a:lvl1pPr>
            <a:lvl2pPr lvl="1"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41" name="Google Shape;241;p32"/>
          <p:cNvSpPr txBox="1">
            <a:spLocks noGrp="1"/>
          </p:cNvSpPr>
          <p:nvPr>
            <p:ph type="ctrTitle" idx="13"/>
          </p:nvPr>
        </p:nvSpPr>
        <p:spPr>
          <a:xfrm>
            <a:off x="6353993" y="1321150"/>
            <a:ext cx="1881300" cy="426900"/>
          </a:xfrm>
          <a:prstGeom prst="rect">
            <a:avLst/>
          </a:prstGeom>
          <a:ln>
            <a:noFill/>
          </a:ln>
        </p:spPr>
        <p:txBody>
          <a:bodyPr spcFirstLastPara="1" wrap="square" lIns="91425" tIns="91425" rIns="91425" bIns="91425" anchor="ctr" anchorCtr="0">
            <a:normAutofit/>
          </a:bodyPr>
          <a:lstStyle>
            <a:lvl1pPr lvl="0" algn="ctr" rtl="0">
              <a:spcBef>
                <a:spcPts val="0"/>
              </a:spcBef>
              <a:spcAft>
                <a:spcPts val="0"/>
              </a:spcAft>
              <a:buSzPts val="1800"/>
              <a:buFont typeface="Fira Sans Condensed Medium"/>
              <a:buNone/>
              <a:defRPr sz="2000"/>
            </a:lvl1pPr>
            <a:lvl2pPr lvl="1"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algn="ctr"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42" name="Google Shape;242;p32"/>
          <p:cNvSpPr/>
          <p:nvPr/>
        </p:nvSpPr>
        <p:spPr>
          <a:xfrm>
            <a:off x="3123750" y="3760500"/>
            <a:ext cx="2896500" cy="13830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five columns 1">
  <p:cSld name="CUSTOM_1_1_1_1_1_1">
    <p:bg>
      <p:bgPr>
        <a:solidFill>
          <a:schemeClr val="dk1"/>
        </a:solidFill>
        <a:effectLst/>
      </p:bgPr>
    </p:bg>
    <p:spTree>
      <p:nvGrpSpPr>
        <p:cNvPr id="1" name="Shape 243"/>
        <p:cNvGrpSpPr/>
        <p:nvPr/>
      </p:nvGrpSpPr>
      <p:grpSpPr>
        <a:xfrm>
          <a:off x="0" y="0"/>
          <a:ext cx="0" cy="0"/>
          <a:chOff x="0" y="0"/>
          <a:chExt cx="0" cy="0"/>
        </a:xfrm>
      </p:grpSpPr>
      <p:sp>
        <p:nvSpPr>
          <p:cNvPr id="244" name="Google Shape;244;p33"/>
          <p:cNvSpPr/>
          <p:nvPr/>
        </p:nvSpPr>
        <p:spPr>
          <a:xfrm rot="-5400000">
            <a:off x="3503100" y="-560650"/>
            <a:ext cx="2182200" cy="9226500"/>
          </a:xfrm>
          <a:prstGeom prst="snip1Rect">
            <a:avLst>
              <a:gd name="adj" fmla="val 0"/>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3"/>
          <p:cNvSpPr txBox="1">
            <a:spLocks noGrp="1"/>
          </p:cNvSpPr>
          <p:nvPr>
            <p:ph type="ctrTitle"/>
          </p:nvPr>
        </p:nvSpPr>
        <p:spPr>
          <a:xfrm>
            <a:off x="714025" y="409525"/>
            <a:ext cx="3666900" cy="6021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accent1"/>
              </a:buClr>
              <a:buSzPts val="3600"/>
              <a:buNone/>
              <a:defRPr sz="3000">
                <a:solidFill>
                  <a:schemeClr val="lt2"/>
                </a:solidFill>
                <a:latin typeface="Anton"/>
                <a:ea typeface="Anton"/>
                <a:cs typeface="Anton"/>
                <a:sym typeface="Anton"/>
              </a:defRPr>
            </a:lvl1pPr>
            <a:lvl2pPr lvl="1" algn="ctr" rtl="0">
              <a:spcBef>
                <a:spcPts val="0"/>
              </a:spcBef>
              <a:spcAft>
                <a:spcPts val="0"/>
              </a:spcAft>
              <a:buClr>
                <a:schemeClr val="accent1"/>
              </a:buClr>
              <a:buSzPts val="1800"/>
              <a:buNone/>
              <a:defRPr sz="1800">
                <a:solidFill>
                  <a:schemeClr val="accent1"/>
                </a:solidFill>
              </a:defRPr>
            </a:lvl2pPr>
            <a:lvl3pPr lvl="2" algn="ctr" rtl="0">
              <a:spcBef>
                <a:spcPts val="0"/>
              </a:spcBef>
              <a:spcAft>
                <a:spcPts val="0"/>
              </a:spcAft>
              <a:buClr>
                <a:schemeClr val="accent1"/>
              </a:buClr>
              <a:buSzPts val="1800"/>
              <a:buNone/>
              <a:defRPr sz="1800">
                <a:solidFill>
                  <a:schemeClr val="accent1"/>
                </a:solidFill>
              </a:defRPr>
            </a:lvl3pPr>
            <a:lvl4pPr lvl="3" algn="ctr" rtl="0">
              <a:spcBef>
                <a:spcPts val="0"/>
              </a:spcBef>
              <a:spcAft>
                <a:spcPts val="0"/>
              </a:spcAft>
              <a:buClr>
                <a:schemeClr val="accent1"/>
              </a:buClr>
              <a:buSzPts val="1800"/>
              <a:buNone/>
              <a:defRPr sz="1800">
                <a:solidFill>
                  <a:schemeClr val="accent1"/>
                </a:solidFill>
              </a:defRPr>
            </a:lvl4pPr>
            <a:lvl5pPr lvl="4" algn="ctr" rtl="0">
              <a:spcBef>
                <a:spcPts val="0"/>
              </a:spcBef>
              <a:spcAft>
                <a:spcPts val="0"/>
              </a:spcAft>
              <a:buClr>
                <a:schemeClr val="accent1"/>
              </a:buClr>
              <a:buSzPts val="1800"/>
              <a:buNone/>
              <a:defRPr sz="1800">
                <a:solidFill>
                  <a:schemeClr val="accent1"/>
                </a:solidFill>
              </a:defRPr>
            </a:lvl5pPr>
            <a:lvl6pPr lvl="5" algn="ctr" rtl="0">
              <a:spcBef>
                <a:spcPts val="0"/>
              </a:spcBef>
              <a:spcAft>
                <a:spcPts val="0"/>
              </a:spcAft>
              <a:buClr>
                <a:schemeClr val="accent1"/>
              </a:buClr>
              <a:buSzPts val="1800"/>
              <a:buNone/>
              <a:defRPr sz="1800">
                <a:solidFill>
                  <a:schemeClr val="accent1"/>
                </a:solidFill>
              </a:defRPr>
            </a:lvl6pPr>
            <a:lvl7pPr lvl="6" algn="ctr" rtl="0">
              <a:spcBef>
                <a:spcPts val="0"/>
              </a:spcBef>
              <a:spcAft>
                <a:spcPts val="0"/>
              </a:spcAft>
              <a:buClr>
                <a:schemeClr val="accent1"/>
              </a:buClr>
              <a:buSzPts val="1800"/>
              <a:buNone/>
              <a:defRPr sz="1800">
                <a:solidFill>
                  <a:schemeClr val="accent1"/>
                </a:solidFill>
              </a:defRPr>
            </a:lvl7pPr>
            <a:lvl8pPr lvl="7" algn="ctr" rtl="0">
              <a:spcBef>
                <a:spcPts val="0"/>
              </a:spcBef>
              <a:spcAft>
                <a:spcPts val="0"/>
              </a:spcAft>
              <a:buClr>
                <a:schemeClr val="accent1"/>
              </a:buClr>
              <a:buSzPts val="1800"/>
              <a:buNone/>
              <a:defRPr sz="1800">
                <a:solidFill>
                  <a:schemeClr val="accent1"/>
                </a:solidFill>
              </a:defRPr>
            </a:lvl8pPr>
            <a:lvl9pPr lvl="8" algn="ctr" rtl="0">
              <a:spcBef>
                <a:spcPts val="0"/>
              </a:spcBef>
              <a:spcAft>
                <a:spcPts val="0"/>
              </a:spcAft>
              <a:buClr>
                <a:schemeClr val="accent1"/>
              </a:buClr>
              <a:buSzPts val="1800"/>
              <a:buNone/>
              <a:defRPr sz="1800">
                <a:solidFill>
                  <a:schemeClr val="accent1"/>
                </a:solidFill>
              </a:defRPr>
            </a:lvl9pPr>
          </a:lstStyle>
          <a:p>
            <a:endParaRPr/>
          </a:p>
        </p:txBody>
      </p:sp>
      <p:sp>
        <p:nvSpPr>
          <p:cNvPr id="246" name="Google Shape;246;p33"/>
          <p:cNvSpPr txBox="1">
            <a:spLocks noGrp="1"/>
          </p:cNvSpPr>
          <p:nvPr>
            <p:ph type="subTitle" idx="1"/>
          </p:nvPr>
        </p:nvSpPr>
        <p:spPr>
          <a:xfrm>
            <a:off x="720663" y="2118250"/>
            <a:ext cx="2200500" cy="6447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SzPts val="1000"/>
              <a:buNone/>
              <a:defRPr sz="1400">
                <a:solidFill>
                  <a:schemeClr val="lt2"/>
                </a:solidFill>
              </a:defRPr>
            </a:lvl1pPr>
            <a:lvl2pPr lvl="1" rtl="0">
              <a:lnSpc>
                <a:spcPct val="100000"/>
              </a:lnSpc>
              <a:spcBef>
                <a:spcPts val="1000"/>
              </a:spcBef>
              <a:spcAft>
                <a:spcPts val="0"/>
              </a:spcAft>
              <a:buSzPts val="1000"/>
              <a:buNone/>
              <a:defRPr sz="1000"/>
            </a:lvl2pPr>
            <a:lvl3pPr lvl="2" rtl="0">
              <a:lnSpc>
                <a:spcPct val="100000"/>
              </a:lnSpc>
              <a:spcBef>
                <a:spcPts val="1000"/>
              </a:spcBef>
              <a:spcAft>
                <a:spcPts val="0"/>
              </a:spcAft>
              <a:buSzPts val="1000"/>
              <a:buNone/>
              <a:defRPr sz="1000"/>
            </a:lvl3pPr>
            <a:lvl4pPr lvl="3" rtl="0">
              <a:lnSpc>
                <a:spcPct val="100000"/>
              </a:lnSpc>
              <a:spcBef>
                <a:spcPts val="1000"/>
              </a:spcBef>
              <a:spcAft>
                <a:spcPts val="0"/>
              </a:spcAft>
              <a:buSzPts val="1000"/>
              <a:buNone/>
              <a:defRPr sz="1000"/>
            </a:lvl4pPr>
            <a:lvl5pPr lvl="4" rtl="0">
              <a:lnSpc>
                <a:spcPct val="100000"/>
              </a:lnSpc>
              <a:spcBef>
                <a:spcPts val="1000"/>
              </a:spcBef>
              <a:spcAft>
                <a:spcPts val="0"/>
              </a:spcAft>
              <a:buSzPts val="1000"/>
              <a:buNone/>
              <a:defRPr sz="1000"/>
            </a:lvl5pPr>
            <a:lvl6pPr lvl="5" rtl="0">
              <a:lnSpc>
                <a:spcPct val="100000"/>
              </a:lnSpc>
              <a:spcBef>
                <a:spcPts val="1000"/>
              </a:spcBef>
              <a:spcAft>
                <a:spcPts val="0"/>
              </a:spcAft>
              <a:buSzPts val="1000"/>
              <a:buNone/>
              <a:defRPr sz="1000"/>
            </a:lvl6pPr>
            <a:lvl7pPr lvl="6" rtl="0">
              <a:lnSpc>
                <a:spcPct val="100000"/>
              </a:lnSpc>
              <a:spcBef>
                <a:spcPts val="1000"/>
              </a:spcBef>
              <a:spcAft>
                <a:spcPts val="0"/>
              </a:spcAft>
              <a:buSzPts val="1000"/>
              <a:buNone/>
              <a:defRPr sz="1000"/>
            </a:lvl7pPr>
            <a:lvl8pPr lvl="7" rtl="0">
              <a:lnSpc>
                <a:spcPct val="100000"/>
              </a:lnSpc>
              <a:spcBef>
                <a:spcPts val="1000"/>
              </a:spcBef>
              <a:spcAft>
                <a:spcPts val="0"/>
              </a:spcAft>
              <a:buSzPts val="1000"/>
              <a:buNone/>
              <a:defRPr sz="1000"/>
            </a:lvl8pPr>
            <a:lvl9pPr lvl="8" rtl="0">
              <a:lnSpc>
                <a:spcPct val="100000"/>
              </a:lnSpc>
              <a:spcBef>
                <a:spcPts val="1000"/>
              </a:spcBef>
              <a:spcAft>
                <a:spcPts val="0"/>
              </a:spcAft>
              <a:buSzPts val="1000"/>
              <a:buNone/>
              <a:defRPr sz="1000"/>
            </a:lvl9pPr>
          </a:lstStyle>
          <a:p>
            <a:endParaRPr/>
          </a:p>
        </p:txBody>
      </p:sp>
      <p:sp>
        <p:nvSpPr>
          <p:cNvPr id="247" name="Google Shape;247;p33"/>
          <p:cNvSpPr txBox="1">
            <a:spLocks noGrp="1"/>
          </p:cNvSpPr>
          <p:nvPr>
            <p:ph type="subTitle" idx="2"/>
          </p:nvPr>
        </p:nvSpPr>
        <p:spPr>
          <a:xfrm>
            <a:off x="3427868" y="2118250"/>
            <a:ext cx="2070600" cy="6447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SzPts val="1000"/>
              <a:buNone/>
              <a:defRPr sz="1400">
                <a:solidFill>
                  <a:schemeClr val="lt2"/>
                </a:solidFill>
              </a:defRPr>
            </a:lvl1pPr>
            <a:lvl2pPr lvl="1" rtl="0">
              <a:lnSpc>
                <a:spcPct val="100000"/>
              </a:lnSpc>
              <a:spcBef>
                <a:spcPts val="1000"/>
              </a:spcBef>
              <a:spcAft>
                <a:spcPts val="0"/>
              </a:spcAft>
              <a:buSzPts val="1000"/>
              <a:buNone/>
              <a:defRPr sz="1000"/>
            </a:lvl2pPr>
            <a:lvl3pPr lvl="2" rtl="0">
              <a:lnSpc>
                <a:spcPct val="100000"/>
              </a:lnSpc>
              <a:spcBef>
                <a:spcPts val="1000"/>
              </a:spcBef>
              <a:spcAft>
                <a:spcPts val="0"/>
              </a:spcAft>
              <a:buSzPts val="1000"/>
              <a:buNone/>
              <a:defRPr sz="1000"/>
            </a:lvl3pPr>
            <a:lvl4pPr lvl="3" rtl="0">
              <a:lnSpc>
                <a:spcPct val="100000"/>
              </a:lnSpc>
              <a:spcBef>
                <a:spcPts val="1000"/>
              </a:spcBef>
              <a:spcAft>
                <a:spcPts val="0"/>
              </a:spcAft>
              <a:buSzPts val="1000"/>
              <a:buNone/>
              <a:defRPr sz="1000"/>
            </a:lvl4pPr>
            <a:lvl5pPr lvl="4" rtl="0">
              <a:lnSpc>
                <a:spcPct val="100000"/>
              </a:lnSpc>
              <a:spcBef>
                <a:spcPts val="1000"/>
              </a:spcBef>
              <a:spcAft>
                <a:spcPts val="0"/>
              </a:spcAft>
              <a:buSzPts val="1000"/>
              <a:buNone/>
              <a:defRPr sz="1000"/>
            </a:lvl5pPr>
            <a:lvl6pPr lvl="5" rtl="0">
              <a:lnSpc>
                <a:spcPct val="100000"/>
              </a:lnSpc>
              <a:spcBef>
                <a:spcPts val="1000"/>
              </a:spcBef>
              <a:spcAft>
                <a:spcPts val="0"/>
              </a:spcAft>
              <a:buSzPts val="1000"/>
              <a:buNone/>
              <a:defRPr sz="1000"/>
            </a:lvl6pPr>
            <a:lvl7pPr lvl="6" rtl="0">
              <a:lnSpc>
                <a:spcPct val="100000"/>
              </a:lnSpc>
              <a:spcBef>
                <a:spcPts val="1000"/>
              </a:spcBef>
              <a:spcAft>
                <a:spcPts val="0"/>
              </a:spcAft>
              <a:buSzPts val="1000"/>
              <a:buNone/>
              <a:defRPr sz="1000"/>
            </a:lvl7pPr>
            <a:lvl8pPr lvl="7" rtl="0">
              <a:lnSpc>
                <a:spcPct val="100000"/>
              </a:lnSpc>
              <a:spcBef>
                <a:spcPts val="1000"/>
              </a:spcBef>
              <a:spcAft>
                <a:spcPts val="0"/>
              </a:spcAft>
              <a:buSzPts val="1000"/>
              <a:buNone/>
              <a:defRPr sz="1000"/>
            </a:lvl8pPr>
            <a:lvl9pPr lvl="8" rtl="0">
              <a:lnSpc>
                <a:spcPct val="100000"/>
              </a:lnSpc>
              <a:spcBef>
                <a:spcPts val="1000"/>
              </a:spcBef>
              <a:spcAft>
                <a:spcPts val="0"/>
              </a:spcAft>
              <a:buSzPts val="1000"/>
              <a:buNone/>
              <a:defRPr sz="1000"/>
            </a:lvl9pPr>
          </a:lstStyle>
          <a:p>
            <a:endParaRPr/>
          </a:p>
        </p:txBody>
      </p:sp>
      <p:sp>
        <p:nvSpPr>
          <p:cNvPr id="248" name="Google Shape;248;p33"/>
          <p:cNvSpPr txBox="1">
            <a:spLocks noGrp="1"/>
          </p:cNvSpPr>
          <p:nvPr>
            <p:ph type="subTitle" idx="3"/>
          </p:nvPr>
        </p:nvSpPr>
        <p:spPr>
          <a:xfrm>
            <a:off x="6159293" y="2118250"/>
            <a:ext cx="2270700" cy="6447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SzPts val="1000"/>
              <a:buNone/>
              <a:defRPr sz="1400">
                <a:solidFill>
                  <a:schemeClr val="lt2"/>
                </a:solidFill>
              </a:defRPr>
            </a:lvl1pPr>
            <a:lvl2pPr lvl="1" rtl="0">
              <a:lnSpc>
                <a:spcPct val="100000"/>
              </a:lnSpc>
              <a:spcBef>
                <a:spcPts val="1000"/>
              </a:spcBef>
              <a:spcAft>
                <a:spcPts val="0"/>
              </a:spcAft>
              <a:buSzPts val="1000"/>
              <a:buNone/>
              <a:defRPr sz="1000"/>
            </a:lvl2pPr>
            <a:lvl3pPr lvl="2" rtl="0">
              <a:lnSpc>
                <a:spcPct val="100000"/>
              </a:lnSpc>
              <a:spcBef>
                <a:spcPts val="1000"/>
              </a:spcBef>
              <a:spcAft>
                <a:spcPts val="0"/>
              </a:spcAft>
              <a:buSzPts val="1000"/>
              <a:buNone/>
              <a:defRPr sz="1000"/>
            </a:lvl3pPr>
            <a:lvl4pPr lvl="3" rtl="0">
              <a:lnSpc>
                <a:spcPct val="100000"/>
              </a:lnSpc>
              <a:spcBef>
                <a:spcPts val="1000"/>
              </a:spcBef>
              <a:spcAft>
                <a:spcPts val="0"/>
              </a:spcAft>
              <a:buSzPts val="1000"/>
              <a:buNone/>
              <a:defRPr sz="1000"/>
            </a:lvl4pPr>
            <a:lvl5pPr lvl="4" rtl="0">
              <a:lnSpc>
                <a:spcPct val="100000"/>
              </a:lnSpc>
              <a:spcBef>
                <a:spcPts val="1000"/>
              </a:spcBef>
              <a:spcAft>
                <a:spcPts val="0"/>
              </a:spcAft>
              <a:buSzPts val="1000"/>
              <a:buNone/>
              <a:defRPr sz="1000"/>
            </a:lvl5pPr>
            <a:lvl6pPr lvl="5" rtl="0">
              <a:lnSpc>
                <a:spcPct val="100000"/>
              </a:lnSpc>
              <a:spcBef>
                <a:spcPts val="1000"/>
              </a:spcBef>
              <a:spcAft>
                <a:spcPts val="0"/>
              </a:spcAft>
              <a:buSzPts val="1000"/>
              <a:buNone/>
              <a:defRPr sz="1000"/>
            </a:lvl6pPr>
            <a:lvl7pPr lvl="6" rtl="0">
              <a:lnSpc>
                <a:spcPct val="100000"/>
              </a:lnSpc>
              <a:spcBef>
                <a:spcPts val="1000"/>
              </a:spcBef>
              <a:spcAft>
                <a:spcPts val="0"/>
              </a:spcAft>
              <a:buSzPts val="1000"/>
              <a:buNone/>
              <a:defRPr sz="1000"/>
            </a:lvl7pPr>
            <a:lvl8pPr lvl="7" rtl="0">
              <a:lnSpc>
                <a:spcPct val="100000"/>
              </a:lnSpc>
              <a:spcBef>
                <a:spcPts val="1000"/>
              </a:spcBef>
              <a:spcAft>
                <a:spcPts val="0"/>
              </a:spcAft>
              <a:buSzPts val="1000"/>
              <a:buNone/>
              <a:defRPr sz="1000"/>
            </a:lvl8pPr>
            <a:lvl9pPr lvl="8" rtl="0">
              <a:lnSpc>
                <a:spcPct val="100000"/>
              </a:lnSpc>
              <a:spcBef>
                <a:spcPts val="1000"/>
              </a:spcBef>
              <a:spcAft>
                <a:spcPts val="0"/>
              </a:spcAft>
              <a:buSzPts val="1000"/>
              <a:buNone/>
              <a:defRPr sz="1000"/>
            </a:lvl9pPr>
          </a:lstStyle>
          <a:p>
            <a:endParaRPr/>
          </a:p>
        </p:txBody>
      </p:sp>
      <p:sp>
        <p:nvSpPr>
          <p:cNvPr id="249" name="Google Shape;249;p33"/>
          <p:cNvSpPr txBox="1">
            <a:spLocks noGrp="1"/>
          </p:cNvSpPr>
          <p:nvPr>
            <p:ph type="ctrTitle" idx="4"/>
          </p:nvPr>
        </p:nvSpPr>
        <p:spPr>
          <a:xfrm>
            <a:off x="720663" y="3333598"/>
            <a:ext cx="1881300" cy="4269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SzPts val="1800"/>
              <a:buFont typeface="Fira Sans Condensed Medium"/>
              <a:buNone/>
              <a:defRPr sz="2000"/>
            </a:lvl1pPr>
            <a:lvl2pPr lvl="1"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50" name="Google Shape;250;p33"/>
          <p:cNvSpPr txBox="1">
            <a:spLocks noGrp="1"/>
          </p:cNvSpPr>
          <p:nvPr>
            <p:ph type="subTitle" idx="5"/>
          </p:nvPr>
        </p:nvSpPr>
        <p:spPr>
          <a:xfrm>
            <a:off x="720663" y="3902284"/>
            <a:ext cx="2200500" cy="6447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SzPts val="1000"/>
              <a:buNone/>
              <a:defRPr sz="1400"/>
            </a:lvl1pPr>
            <a:lvl2pPr lvl="1" rtl="0">
              <a:lnSpc>
                <a:spcPct val="100000"/>
              </a:lnSpc>
              <a:spcBef>
                <a:spcPts val="1000"/>
              </a:spcBef>
              <a:spcAft>
                <a:spcPts val="0"/>
              </a:spcAft>
              <a:buSzPts val="1000"/>
              <a:buNone/>
              <a:defRPr sz="1000"/>
            </a:lvl2pPr>
            <a:lvl3pPr lvl="2" rtl="0">
              <a:lnSpc>
                <a:spcPct val="100000"/>
              </a:lnSpc>
              <a:spcBef>
                <a:spcPts val="1000"/>
              </a:spcBef>
              <a:spcAft>
                <a:spcPts val="0"/>
              </a:spcAft>
              <a:buSzPts val="1000"/>
              <a:buNone/>
              <a:defRPr sz="1000"/>
            </a:lvl3pPr>
            <a:lvl4pPr lvl="3" rtl="0">
              <a:lnSpc>
                <a:spcPct val="100000"/>
              </a:lnSpc>
              <a:spcBef>
                <a:spcPts val="1000"/>
              </a:spcBef>
              <a:spcAft>
                <a:spcPts val="0"/>
              </a:spcAft>
              <a:buSzPts val="1000"/>
              <a:buNone/>
              <a:defRPr sz="1000"/>
            </a:lvl4pPr>
            <a:lvl5pPr lvl="4" rtl="0">
              <a:lnSpc>
                <a:spcPct val="100000"/>
              </a:lnSpc>
              <a:spcBef>
                <a:spcPts val="1000"/>
              </a:spcBef>
              <a:spcAft>
                <a:spcPts val="0"/>
              </a:spcAft>
              <a:buSzPts val="1000"/>
              <a:buNone/>
              <a:defRPr sz="1000"/>
            </a:lvl5pPr>
            <a:lvl6pPr lvl="5" rtl="0">
              <a:lnSpc>
                <a:spcPct val="100000"/>
              </a:lnSpc>
              <a:spcBef>
                <a:spcPts val="1000"/>
              </a:spcBef>
              <a:spcAft>
                <a:spcPts val="0"/>
              </a:spcAft>
              <a:buSzPts val="1000"/>
              <a:buNone/>
              <a:defRPr sz="1000"/>
            </a:lvl6pPr>
            <a:lvl7pPr lvl="6" rtl="0">
              <a:lnSpc>
                <a:spcPct val="100000"/>
              </a:lnSpc>
              <a:spcBef>
                <a:spcPts val="1000"/>
              </a:spcBef>
              <a:spcAft>
                <a:spcPts val="0"/>
              </a:spcAft>
              <a:buSzPts val="1000"/>
              <a:buNone/>
              <a:defRPr sz="1000"/>
            </a:lvl7pPr>
            <a:lvl8pPr lvl="7" rtl="0">
              <a:lnSpc>
                <a:spcPct val="100000"/>
              </a:lnSpc>
              <a:spcBef>
                <a:spcPts val="1000"/>
              </a:spcBef>
              <a:spcAft>
                <a:spcPts val="0"/>
              </a:spcAft>
              <a:buSzPts val="1000"/>
              <a:buNone/>
              <a:defRPr sz="1000"/>
            </a:lvl8pPr>
            <a:lvl9pPr lvl="8" rtl="0">
              <a:lnSpc>
                <a:spcPct val="100000"/>
              </a:lnSpc>
              <a:spcBef>
                <a:spcPts val="1000"/>
              </a:spcBef>
              <a:spcAft>
                <a:spcPts val="0"/>
              </a:spcAft>
              <a:buSzPts val="1000"/>
              <a:buNone/>
              <a:defRPr sz="1000"/>
            </a:lvl9pPr>
          </a:lstStyle>
          <a:p>
            <a:endParaRPr/>
          </a:p>
        </p:txBody>
      </p:sp>
      <p:sp>
        <p:nvSpPr>
          <p:cNvPr id="251" name="Google Shape;251;p33"/>
          <p:cNvSpPr txBox="1">
            <a:spLocks noGrp="1"/>
          </p:cNvSpPr>
          <p:nvPr>
            <p:ph type="ctrTitle" idx="6"/>
          </p:nvPr>
        </p:nvSpPr>
        <p:spPr>
          <a:xfrm>
            <a:off x="3427868" y="3333598"/>
            <a:ext cx="1881300" cy="4269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SzPts val="1800"/>
              <a:buFont typeface="Fira Sans Condensed Medium"/>
              <a:buNone/>
              <a:defRPr sz="2000"/>
            </a:lvl1pPr>
            <a:lvl2pPr lvl="1"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52" name="Google Shape;252;p33"/>
          <p:cNvSpPr txBox="1">
            <a:spLocks noGrp="1"/>
          </p:cNvSpPr>
          <p:nvPr>
            <p:ph type="subTitle" idx="7"/>
          </p:nvPr>
        </p:nvSpPr>
        <p:spPr>
          <a:xfrm>
            <a:off x="3427868" y="3902284"/>
            <a:ext cx="2270700" cy="6447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SzPts val="1000"/>
              <a:buNone/>
              <a:defRPr sz="1400"/>
            </a:lvl1pPr>
            <a:lvl2pPr lvl="1" rtl="0">
              <a:lnSpc>
                <a:spcPct val="100000"/>
              </a:lnSpc>
              <a:spcBef>
                <a:spcPts val="1000"/>
              </a:spcBef>
              <a:spcAft>
                <a:spcPts val="0"/>
              </a:spcAft>
              <a:buSzPts val="1000"/>
              <a:buNone/>
              <a:defRPr sz="1000"/>
            </a:lvl2pPr>
            <a:lvl3pPr lvl="2" rtl="0">
              <a:lnSpc>
                <a:spcPct val="100000"/>
              </a:lnSpc>
              <a:spcBef>
                <a:spcPts val="1000"/>
              </a:spcBef>
              <a:spcAft>
                <a:spcPts val="0"/>
              </a:spcAft>
              <a:buSzPts val="1000"/>
              <a:buNone/>
              <a:defRPr sz="1000"/>
            </a:lvl3pPr>
            <a:lvl4pPr lvl="3" rtl="0">
              <a:lnSpc>
                <a:spcPct val="100000"/>
              </a:lnSpc>
              <a:spcBef>
                <a:spcPts val="1000"/>
              </a:spcBef>
              <a:spcAft>
                <a:spcPts val="0"/>
              </a:spcAft>
              <a:buSzPts val="1000"/>
              <a:buNone/>
              <a:defRPr sz="1000"/>
            </a:lvl4pPr>
            <a:lvl5pPr lvl="4" rtl="0">
              <a:lnSpc>
                <a:spcPct val="100000"/>
              </a:lnSpc>
              <a:spcBef>
                <a:spcPts val="1000"/>
              </a:spcBef>
              <a:spcAft>
                <a:spcPts val="0"/>
              </a:spcAft>
              <a:buSzPts val="1000"/>
              <a:buNone/>
              <a:defRPr sz="1000"/>
            </a:lvl5pPr>
            <a:lvl6pPr lvl="5" rtl="0">
              <a:lnSpc>
                <a:spcPct val="100000"/>
              </a:lnSpc>
              <a:spcBef>
                <a:spcPts val="1000"/>
              </a:spcBef>
              <a:spcAft>
                <a:spcPts val="0"/>
              </a:spcAft>
              <a:buSzPts val="1000"/>
              <a:buNone/>
              <a:defRPr sz="1000"/>
            </a:lvl6pPr>
            <a:lvl7pPr lvl="6" rtl="0">
              <a:lnSpc>
                <a:spcPct val="100000"/>
              </a:lnSpc>
              <a:spcBef>
                <a:spcPts val="1000"/>
              </a:spcBef>
              <a:spcAft>
                <a:spcPts val="0"/>
              </a:spcAft>
              <a:buSzPts val="1000"/>
              <a:buNone/>
              <a:defRPr sz="1000"/>
            </a:lvl7pPr>
            <a:lvl8pPr lvl="7" rtl="0">
              <a:lnSpc>
                <a:spcPct val="100000"/>
              </a:lnSpc>
              <a:spcBef>
                <a:spcPts val="1000"/>
              </a:spcBef>
              <a:spcAft>
                <a:spcPts val="0"/>
              </a:spcAft>
              <a:buSzPts val="1000"/>
              <a:buNone/>
              <a:defRPr sz="1000"/>
            </a:lvl8pPr>
            <a:lvl9pPr lvl="8" rtl="0">
              <a:lnSpc>
                <a:spcPct val="100000"/>
              </a:lnSpc>
              <a:spcBef>
                <a:spcPts val="1000"/>
              </a:spcBef>
              <a:spcAft>
                <a:spcPts val="0"/>
              </a:spcAft>
              <a:buSzPts val="1000"/>
              <a:buNone/>
              <a:defRPr sz="1000"/>
            </a:lvl9pPr>
          </a:lstStyle>
          <a:p>
            <a:endParaRPr/>
          </a:p>
        </p:txBody>
      </p:sp>
      <p:sp>
        <p:nvSpPr>
          <p:cNvPr id="253" name="Google Shape;253;p33"/>
          <p:cNvSpPr txBox="1">
            <a:spLocks noGrp="1"/>
          </p:cNvSpPr>
          <p:nvPr>
            <p:ph type="ctrTitle" idx="8"/>
          </p:nvPr>
        </p:nvSpPr>
        <p:spPr>
          <a:xfrm>
            <a:off x="720663" y="1549750"/>
            <a:ext cx="1881300" cy="4269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SzPts val="1800"/>
              <a:buFont typeface="Fira Sans Condensed Medium"/>
              <a:buNone/>
              <a:defRPr sz="2000">
                <a:solidFill>
                  <a:schemeClr val="lt2"/>
                </a:solidFill>
              </a:defRPr>
            </a:lvl1pPr>
            <a:lvl2pPr lvl="1"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54" name="Google Shape;254;p33"/>
          <p:cNvSpPr txBox="1">
            <a:spLocks noGrp="1"/>
          </p:cNvSpPr>
          <p:nvPr>
            <p:ph type="ctrTitle" idx="9"/>
          </p:nvPr>
        </p:nvSpPr>
        <p:spPr>
          <a:xfrm>
            <a:off x="3427868" y="1549750"/>
            <a:ext cx="1881300" cy="4269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SzPts val="1800"/>
              <a:buFont typeface="Fira Sans Condensed Medium"/>
              <a:buNone/>
              <a:defRPr sz="2000">
                <a:solidFill>
                  <a:schemeClr val="lt2"/>
                </a:solidFill>
              </a:defRPr>
            </a:lvl1pPr>
            <a:lvl2pPr lvl="1"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
        <p:nvSpPr>
          <p:cNvPr id="255" name="Google Shape;255;p33"/>
          <p:cNvSpPr txBox="1">
            <a:spLocks noGrp="1"/>
          </p:cNvSpPr>
          <p:nvPr>
            <p:ph type="ctrTitle" idx="13"/>
          </p:nvPr>
        </p:nvSpPr>
        <p:spPr>
          <a:xfrm>
            <a:off x="6159293" y="1549750"/>
            <a:ext cx="1881300" cy="426900"/>
          </a:xfrm>
          <a:prstGeom prst="rect">
            <a:avLst/>
          </a:prstGeom>
          <a:ln>
            <a:noFill/>
          </a:ln>
        </p:spPr>
        <p:txBody>
          <a:bodyPr spcFirstLastPara="1" wrap="square" lIns="91425" tIns="91425" rIns="91425" bIns="91425" anchor="t" anchorCtr="0">
            <a:normAutofit/>
          </a:bodyPr>
          <a:lstStyle>
            <a:lvl1pPr lvl="0" rtl="0">
              <a:spcBef>
                <a:spcPts val="0"/>
              </a:spcBef>
              <a:spcAft>
                <a:spcPts val="0"/>
              </a:spcAft>
              <a:buSzPts val="1800"/>
              <a:buFont typeface="Fira Sans Condensed Medium"/>
              <a:buNone/>
              <a:defRPr sz="2000">
                <a:solidFill>
                  <a:schemeClr val="lt2"/>
                </a:solidFill>
              </a:defRPr>
            </a:lvl1pPr>
            <a:lvl2pPr lvl="1"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2pPr>
            <a:lvl3pPr lvl="2"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3pPr>
            <a:lvl4pPr lvl="3"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4pPr>
            <a:lvl5pPr lvl="4"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5pPr>
            <a:lvl6pPr lvl="5"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6pPr>
            <a:lvl7pPr lvl="6"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7pPr>
            <a:lvl8pPr lvl="7"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8pPr>
            <a:lvl9pPr lvl="8" rtl="0">
              <a:spcBef>
                <a:spcPts val="0"/>
              </a:spcBef>
              <a:spcAft>
                <a:spcPts val="0"/>
              </a:spcAft>
              <a:buSzPts val="1800"/>
              <a:buFont typeface="Fira Sans Condensed Medium"/>
              <a:buNone/>
              <a:defRPr sz="1800">
                <a:latin typeface="Fira Sans Condensed Medium"/>
                <a:ea typeface="Fira Sans Condensed Medium"/>
                <a:cs typeface="Fira Sans Condensed Medium"/>
                <a:sym typeface="Fira Sans Condensed Medium"/>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9">
  <p:cSld name="CUSTOM_25">
    <p:bg>
      <p:bgPr>
        <a:solidFill>
          <a:schemeClr val="lt2"/>
        </a:solidFill>
        <a:effectLst/>
      </p:bgPr>
    </p:bg>
    <p:spTree>
      <p:nvGrpSpPr>
        <p:cNvPr id="1" name="Shape 256"/>
        <p:cNvGrpSpPr/>
        <p:nvPr/>
      </p:nvGrpSpPr>
      <p:grpSpPr>
        <a:xfrm>
          <a:off x="0" y="0"/>
          <a:ext cx="0" cy="0"/>
          <a:chOff x="0" y="0"/>
          <a:chExt cx="0" cy="0"/>
        </a:xfrm>
      </p:grpSpPr>
      <p:sp>
        <p:nvSpPr>
          <p:cNvPr id="257" name="Google Shape;257;p34"/>
          <p:cNvSpPr txBox="1">
            <a:spLocks noGrp="1"/>
          </p:cNvSpPr>
          <p:nvPr>
            <p:ph type="ctrTitle"/>
          </p:nvPr>
        </p:nvSpPr>
        <p:spPr>
          <a:xfrm>
            <a:off x="714025" y="409525"/>
            <a:ext cx="4239300" cy="5958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atin typeface="Anton"/>
                <a:ea typeface="Anton"/>
                <a:cs typeface="Anton"/>
                <a:sym typeface="Anton"/>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58" name="Google Shape;258;p34"/>
          <p:cNvSpPr/>
          <p:nvPr/>
        </p:nvSpPr>
        <p:spPr>
          <a:xfrm>
            <a:off x="-39525" y="3141875"/>
            <a:ext cx="2040900" cy="20409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34"/>
          <p:cNvSpPr/>
          <p:nvPr/>
        </p:nvSpPr>
        <p:spPr>
          <a:xfrm rot="10800000">
            <a:off x="6887889" y="-6875"/>
            <a:ext cx="2309100" cy="23091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10">
  <p:cSld name="CAPTION_ONLY_1_1">
    <p:bg>
      <p:bgPr>
        <a:solidFill>
          <a:schemeClr val="dk1"/>
        </a:solidFill>
        <a:effectLst/>
      </p:bgPr>
    </p:bg>
    <p:spTree>
      <p:nvGrpSpPr>
        <p:cNvPr id="1" name="Shape 260"/>
        <p:cNvGrpSpPr/>
        <p:nvPr/>
      </p:nvGrpSpPr>
      <p:grpSpPr>
        <a:xfrm>
          <a:off x="0" y="0"/>
          <a:ext cx="0" cy="0"/>
          <a:chOff x="0" y="0"/>
          <a:chExt cx="0" cy="0"/>
        </a:xfrm>
      </p:grpSpPr>
      <p:sp>
        <p:nvSpPr>
          <p:cNvPr id="261" name="Google Shape;261;p35"/>
          <p:cNvSpPr txBox="1">
            <a:spLocks noGrp="1"/>
          </p:cNvSpPr>
          <p:nvPr>
            <p:ph type="ctrTitle"/>
          </p:nvPr>
        </p:nvSpPr>
        <p:spPr>
          <a:xfrm>
            <a:off x="714025" y="409525"/>
            <a:ext cx="6642900" cy="5952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hree columns 2">
  <p:cSld name="CUSTOM_21">
    <p:bg>
      <p:bgPr>
        <a:solidFill>
          <a:schemeClr val="dk1"/>
        </a:solidFill>
        <a:effectLst/>
      </p:bgPr>
    </p:bg>
    <p:spTree>
      <p:nvGrpSpPr>
        <p:cNvPr id="1" name="Shape 262"/>
        <p:cNvGrpSpPr/>
        <p:nvPr/>
      </p:nvGrpSpPr>
      <p:grpSpPr>
        <a:xfrm>
          <a:off x="0" y="0"/>
          <a:ext cx="0" cy="0"/>
          <a:chOff x="0" y="0"/>
          <a:chExt cx="0" cy="0"/>
        </a:xfrm>
      </p:grpSpPr>
      <p:sp>
        <p:nvSpPr>
          <p:cNvPr id="263" name="Google Shape;263;p36"/>
          <p:cNvSpPr/>
          <p:nvPr/>
        </p:nvSpPr>
        <p:spPr>
          <a:xfrm>
            <a:off x="3419550" y="1505025"/>
            <a:ext cx="2304900" cy="29523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36"/>
          <p:cNvSpPr/>
          <p:nvPr/>
        </p:nvSpPr>
        <p:spPr>
          <a:xfrm>
            <a:off x="794875" y="1505025"/>
            <a:ext cx="2304900" cy="2952300"/>
          </a:xfrm>
          <a:prstGeom prst="snip1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36"/>
          <p:cNvSpPr/>
          <p:nvPr/>
        </p:nvSpPr>
        <p:spPr>
          <a:xfrm>
            <a:off x="6044225" y="1505025"/>
            <a:ext cx="2304900" cy="2952300"/>
          </a:xfrm>
          <a:prstGeom prst="snip1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6"/>
          <p:cNvSpPr txBox="1">
            <a:spLocks noGrp="1"/>
          </p:cNvSpPr>
          <p:nvPr>
            <p:ph type="ctrTitle"/>
          </p:nvPr>
        </p:nvSpPr>
        <p:spPr>
          <a:xfrm>
            <a:off x="3588150" y="1791800"/>
            <a:ext cx="1967700" cy="4650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267" name="Google Shape;267;p36"/>
          <p:cNvSpPr txBox="1">
            <a:spLocks noGrp="1"/>
          </p:cNvSpPr>
          <p:nvPr>
            <p:ph type="subTitle" idx="1"/>
          </p:nvPr>
        </p:nvSpPr>
        <p:spPr>
          <a:xfrm>
            <a:off x="3588149" y="2180275"/>
            <a:ext cx="1967700" cy="7392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latin typeface="Roboto Light"/>
                <a:ea typeface="Roboto Light"/>
                <a:cs typeface="Roboto Light"/>
                <a:sym typeface="Roboto Light"/>
              </a:defRPr>
            </a:lvl1pPr>
            <a:lvl2pPr lvl="1" algn="ctr" rtl="0">
              <a:lnSpc>
                <a:spcPct val="100000"/>
              </a:lnSpc>
              <a:spcBef>
                <a:spcPts val="12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68" name="Google Shape;268;p36"/>
          <p:cNvSpPr txBox="1">
            <a:spLocks noGrp="1"/>
          </p:cNvSpPr>
          <p:nvPr>
            <p:ph type="ctrTitle" idx="2"/>
          </p:nvPr>
        </p:nvSpPr>
        <p:spPr>
          <a:xfrm>
            <a:off x="6212825" y="3011000"/>
            <a:ext cx="1967700" cy="4650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269" name="Google Shape;269;p36"/>
          <p:cNvSpPr txBox="1">
            <a:spLocks noGrp="1"/>
          </p:cNvSpPr>
          <p:nvPr>
            <p:ph type="subTitle" idx="3"/>
          </p:nvPr>
        </p:nvSpPr>
        <p:spPr>
          <a:xfrm>
            <a:off x="6212824" y="3399475"/>
            <a:ext cx="1967700" cy="7392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latin typeface="Roboto Light"/>
                <a:ea typeface="Roboto Light"/>
                <a:cs typeface="Roboto Light"/>
                <a:sym typeface="Roboto Light"/>
              </a:defRPr>
            </a:lvl1pPr>
            <a:lvl2pPr lvl="1" algn="ctr" rtl="0">
              <a:lnSpc>
                <a:spcPct val="100000"/>
              </a:lnSpc>
              <a:spcBef>
                <a:spcPts val="12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70" name="Google Shape;270;p36"/>
          <p:cNvSpPr txBox="1">
            <a:spLocks noGrp="1"/>
          </p:cNvSpPr>
          <p:nvPr>
            <p:ph type="ctrTitle" idx="4"/>
          </p:nvPr>
        </p:nvSpPr>
        <p:spPr>
          <a:xfrm>
            <a:off x="963475" y="3011001"/>
            <a:ext cx="1967700" cy="4650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1200"/>
              <a:buFont typeface="Advent Pro SemiBold"/>
              <a:buNone/>
              <a:defRPr sz="2000">
                <a:latin typeface="Anton"/>
                <a:ea typeface="Anton"/>
                <a:cs typeface="Anton"/>
                <a:sym typeface="Anton"/>
              </a:defRPr>
            </a:lvl1pPr>
            <a:lvl2pPr lvl="1"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algn="ctr"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271" name="Google Shape;271;p36"/>
          <p:cNvSpPr txBox="1">
            <a:spLocks noGrp="1"/>
          </p:cNvSpPr>
          <p:nvPr>
            <p:ph type="subTitle" idx="5"/>
          </p:nvPr>
        </p:nvSpPr>
        <p:spPr>
          <a:xfrm>
            <a:off x="963474" y="3399740"/>
            <a:ext cx="1967700" cy="7392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latin typeface="Roboto Light"/>
                <a:ea typeface="Roboto Light"/>
                <a:cs typeface="Roboto Light"/>
                <a:sym typeface="Roboto Light"/>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72" name="Google Shape;272;p36"/>
          <p:cNvSpPr txBox="1">
            <a:spLocks noGrp="1"/>
          </p:cNvSpPr>
          <p:nvPr>
            <p:ph type="ctrTitle" idx="6"/>
          </p:nvPr>
        </p:nvSpPr>
        <p:spPr>
          <a:xfrm>
            <a:off x="714025" y="409525"/>
            <a:ext cx="3666900" cy="5445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solidFill>
                  <a:schemeClr val="lt2"/>
                </a:solidFill>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four columns 2">
  <p:cSld name="CUSTOM_2">
    <p:bg>
      <p:bgPr>
        <a:solidFill>
          <a:schemeClr val="lt2"/>
        </a:solidFill>
        <a:effectLst/>
      </p:bgPr>
    </p:bg>
    <p:spTree>
      <p:nvGrpSpPr>
        <p:cNvPr id="1" name="Shape 273"/>
        <p:cNvGrpSpPr/>
        <p:nvPr/>
      </p:nvGrpSpPr>
      <p:grpSpPr>
        <a:xfrm>
          <a:off x="0" y="0"/>
          <a:ext cx="0" cy="0"/>
          <a:chOff x="0" y="0"/>
          <a:chExt cx="0" cy="0"/>
        </a:xfrm>
      </p:grpSpPr>
      <p:sp>
        <p:nvSpPr>
          <p:cNvPr id="274" name="Google Shape;274;p37"/>
          <p:cNvSpPr txBox="1">
            <a:spLocks noGrp="1"/>
          </p:cNvSpPr>
          <p:nvPr>
            <p:ph type="ctrTitle"/>
          </p:nvPr>
        </p:nvSpPr>
        <p:spPr>
          <a:xfrm>
            <a:off x="1542800" y="1848950"/>
            <a:ext cx="25551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275" name="Google Shape;275;p37"/>
          <p:cNvSpPr txBox="1">
            <a:spLocks noGrp="1"/>
          </p:cNvSpPr>
          <p:nvPr>
            <p:ph type="subTitle" idx="1"/>
          </p:nvPr>
        </p:nvSpPr>
        <p:spPr>
          <a:xfrm>
            <a:off x="1542800" y="2313631"/>
            <a:ext cx="25551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76" name="Google Shape;276;p37"/>
          <p:cNvSpPr txBox="1">
            <a:spLocks noGrp="1"/>
          </p:cNvSpPr>
          <p:nvPr>
            <p:ph type="ctrTitle" idx="2"/>
          </p:nvPr>
        </p:nvSpPr>
        <p:spPr>
          <a:xfrm>
            <a:off x="5874776" y="1848950"/>
            <a:ext cx="25551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277" name="Google Shape;277;p37"/>
          <p:cNvSpPr txBox="1">
            <a:spLocks noGrp="1"/>
          </p:cNvSpPr>
          <p:nvPr>
            <p:ph type="subTitle" idx="3"/>
          </p:nvPr>
        </p:nvSpPr>
        <p:spPr>
          <a:xfrm>
            <a:off x="5874776" y="2313631"/>
            <a:ext cx="25551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78" name="Google Shape;278;p37"/>
          <p:cNvSpPr txBox="1">
            <a:spLocks noGrp="1"/>
          </p:cNvSpPr>
          <p:nvPr>
            <p:ph type="ctrTitle" idx="4"/>
          </p:nvPr>
        </p:nvSpPr>
        <p:spPr>
          <a:xfrm>
            <a:off x="1542800" y="3523676"/>
            <a:ext cx="25551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279" name="Google Shape;279;p37"/>
          <p:cNvSpPr txBox="1">
            <a:spLocks noGrp="1"/>
          </p:cNvSpPr>
          <p:nvPr>
            <p:ph type="subTitle" idx="5"/>
          </p:nvPr>
        </p:nvSpPr>
        <p:spPr>
          <a:xfrm>
            <a:off x="1542800" y="3988561"/>
            <a:ext cx="25551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80" name="Google Shape;280;p37"/>
          <p:cNvSpPr txBox="1">
            <a:spLocks noGrp="1"/>
          </p:cNvSpPr>
          <p:nvPr>
            <p:ph type="ctrTitle" idx="6"/>
          </p:nvPr>
        </p:nvSpPr>
        <p:spPr>
          <a:xfrm>
            <a:off x="5874776" y="3523676"/>
            <a:ext cx="2555100" cy="577800"/>
          </a:xfrm>
          <a:prstGeom prst="rect">
            <a:avLst/>
          </a:prstGeom>
        </p:spPr>
        <p:txBody>
          <a:bodyPr spcFirstLastPara="1" wrap="square" lIns="91425" tIns="91425" rIns="91425" bIns="91425" anchor="b" anchorCtr="0">
            <a:normAutofit/>
          </a:bodyPr>
          <a:lstStyle>
            <a:lvl1pPr lvl="0" rtl="0">
              <a:spcBef>
                <a:spcPts val="0"/>
              </a:spcBef>
              <a:spcAft>
                <a:spcPts val="0"/>
              </a:spcAft>
              <a:buClr>
                <a:srgbClr val="000000"/>
              </a:buClr>
              <a:buSzPts val="1200"/>
              <a:buFont typeface="Advent Pro SemiBold"/>
              <a:buNone/>
              <a:defRPr sz="2000">
                <a:latin typeface="Anton"/>
                <a:ea typeface="Anton"/>
                <a:cs typeface="Anton"/>
                <a:sym typeface="Anton"/>
              </a:defRPr>
            </a:lvl1pPr>
            <a:lvl2pPr lvl="1"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2pPr>
            <a:lvl3pPr lvl="2"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3pPr>
            <a:lvl4pPr lvl="3"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4pPr>
            <a:lvl5pPr lvl="4"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5pPr>
            <a:lvl6pPr lvl="5"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6pPr>
            <a:lvl7pPr lvl="6"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7pPr>
            <a:lvl8pPr lvl="7"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8pPr>
            <a:lvl9pPr lvl="8" rtl="0">
              <a:spcBef>
                <a:spcPts val="0"/>
              </a:spcBef>
              <a:spcAft>
                <a:spcPts val="0"/>
              </a:spcAft>
              <a:buClr>
                <a:srgbClr val="000000"/>
              </a:buClr>
              <a:buSzPts val="1200"/>
              <a:buFont typeface="Advent Pro SemiBold"/>
              <a:buNone/>
              <a:defRPr sz="1200">
                <a:solidFill>
                  <a:srgbClr val="000000"/>
                </a:solidFill>
                <a:latin typeface="Advent Pro SemiBold"/>
                <a:ea typeface="Advent Pro SemiBold"/>
                <a:cs typeface="Advent Pro SemiBold"/>
                <a:sym typeface="Advent Pro SemiBold"/>
              </a:defRPr>
            </a:lvl9pPr>
          </a:lstStyle>
          <a:p>
            <a:endParaRPr/>
          </a:p>
        </p:txBody>
      </p:sp>
      <p:sp>
        <p:nvSpPr>
          <p:cNvPr id="281" name="Google Shape;281;p37"/>
          <p:cNvSpPr txBox="1">
            <a:spLocks noGrp="1"/>
          </p:cNvSpPr>
          <p:nvPr>
            <p:ph type="subTitle" idx="7"/>
          </p:nvPr>
        </p:nvSpPr>
        <p:spPr>
          <a:xfrm>
            <a:off x="5874776" y="3988561"/>
            <a:ext cx="2555100" cy="57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latin typeface="Roboto Light"/>
                <a:ea typeface="Roboto Light"/>
                <a:cs typeface="Roboto Light"/>
                <a:sym typeface="Roboto Light"/>
              </a:defRPr>
            </a:lvl1pPr>
            <a:lvl2pPr lvl="1" rtl="0">
              <a:lnSpc>
                <a:spcPct val="100000"/>
              </a:lnSpc>
              <a:spcBef>
                <a:spcPts val="1000"/>
              </a:spcBef>
              <a:spcAft>
                <a:spcPts val="0"/>
              </a:spcAft>
              <a:buClr>
                <a:srgbClr val="000000"/>
              </a:buClr>
              <a:buSzPts val="1000"/>
              <a:buNone/>
              <a:defRPr sz="1000">
                <a:solidFill>
                  <a:srgbClr val="000000"/>
                </a:solidFill>
              </a:defRPr>
            </a:lvl2pPr>
            <a:lvl3pPr lvl="2" rtl="0">
              <a:lnSpc>
                <a:spcPct val="100000"/>
              </a:lnSpc>
              <a:spcBef>
                <a:spcPts val="1000"/>
              </a:spcBef>
              <a:spcAft>
                <a:spcPts val="0"/>
              </a:spcAft>
              <a:buClr>
                <a:srgbClr val="000000"/>
              </a:buClr>
              <a:buSzPts val="1000"/>
              <a:buNone/>
              <a:defRPr sz="1000">
                <a:solidFill>
                  <a:srgbClr val="000000"/>
                </a:solidFill>
              </a:defRPr>
            </a:lvl3pPr>
            <a:lvl4pPr lvl="3" rtl="0">
              <a:lnSpc>
                <a:spcPct val="100000"/>
              </a:lnSpc>
              <a:spcBef>
                <a:spcPts val="1000"/>
              </a:spcBef>
              <a:spcAft>
                <a:spcPts val="0"/>
              </a:spcAft>
              <a:buClr>
                <a:srgbClr val="000000"/>
              </a:buClr>
              <a:buSzPts val="1000"/>
              <a:buNone/>
              <a:defRPr sz="1000">
                <a:solidFill>
                  <a:srgbClr val="000000"/>
                </a:solidFill>
              </a:defRPr>
            </a:lvl4pPr>
            <a:lvl5pPr lvl="4" rtl="0">
              <a:lnSpc>
                <a:spcPct val="100000"/>
              </a:lnSpc>
              <a:spcBef>
                <a:spcPts val="1000"/>
              </a:spcBef>
              <a:spcAft>
                <a:spcPts val="0"/>
              </a:spcAft>
              <a:buClr>
                <a:srgbClr val="000000"/>
              </a:buClr>
              <a:buSzPts val="1000"/>
              <a:buNone/>
              <a:defRPr sz="1000">
                <a:solidFill>
                  <a:srgbClr val="000000"/>
                </a:solidFill>
              </a:defRPr>
            </a:lvl5pPr>
            <a:lvl6pPr lvl="5" rtl="0">
              <a:lnSpc>
                <a:spcPct val="100000"/>
              </a:lnSpc>
              <a:spcBef>
                <a:spcPts val="1000"/>
              </a:spcBef>
              <a:spcAft>
                <a:spcPts val="0"/>
              </a:spcAft>
              <a:buClr>
                <a:srgbClr val="000000"/>
              </a:buClr>
              <a:buSzPts val="1000"/>
              <a:buNone/>
              <a:defRPr sz="1000">
                <a:solidFill>
                  <a:srgbClr val="000000"/>
                </a:solidFill>
              </a:defRPr>
            </a:lvl6pPr>
            <a:lvl7pPr lvl="6" rtl="0">
              <a:lnSpc>
                <a:spcPct val="100000"/>
              </a:lnSpc>
              <a:spcBef>
                <a:spcPts val="1000"/>
              </a:spcBef>
              <a:spcAft>
                <a:spcPts val="0"/>
              </a:spcAft>
              <a:buClr>
                <a:srgbClr val="000000"/>
              </a:buClr>
              <a:buSzPts val="1000"/>
              <a:buNone/>
              <a:defRPr sz="1000">
                <a:solidFill>
                  <a:srgbClr val="000000"/>
                </a:solidFill>
              </a:defRPr>
            </a:lvl7pPr>
            <a:lvl8pPr lvl="7" rtl="0">
              <a:lnSpc>
                <a:spcPct val="100000"/>
              </a:lnSpc>
              <a:spcBef>
                <a:spcPts val="1000"/>
              </a:spcBef>
              <a:spcAft>
                <a:spcPts val="0"/>
              </a:spcAft>
              <a:buClr>
                <a:srgbClr val="000000"/>
              </a:buClr>
              <a:buSzPts val="1000"/>
              <a:buNone/>
              <a:defRPr sz="1000">
                <a:solidFill>
                  <a:srgbClr val="000000"/>
                </a:solidFill>
              </a:defRPr>
            </a:lvl8pPr>
            <a:lvl9pPr lvl="8"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82" name="Google Shape;282;p37"/>
          <p:cNvSpPr txBox="1">
            <a:spLocks noGrp="1"/>
          </p:cNvSpPr>
          <p:nvPr>
            <p:ph type="ctrTitle" idx="8"/>
          </p:nvPr>
        </p:nvSpPr>
        <p:spPr>
          <a:xfrm>
            <a:off x="714025" y="409525"/>
            <a:ext cx="3666900" cy="6165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hree columns 3">
  <p:cSld name="CUSTOM_2_2">
    <p:bg>
      <p:bgPr>
        <a:solidFill>
          <a:schemeClr val="dk1"/>
        </a:solidFill>
        <a:effectLst/>
      </p:bgPr>
    </p:bg>
    <p:spTree>
      <p:nvGrpSpPr>
        <p:cNvPr id="1" name="Shape 283"/>
        <p:cNvGrpSpPr/>
        <p:nvPr/>
      </p:nvGrpSpPr>
      <p:grpSpPr>
        <a:xfrm>
          <a:off x="0" y="0"/>
          <a:ext cx="0" cy="0"/>
          <a:chOff x="0" y="0"/>
          <a:chExt cx="0" cy="0"/>
        </a:xfrm>
      </p:grpSpPr>
      <p:sp>
        <p:nvSpPr>
          <p:cNvPr id="284" name="Google Shape;284;p38"/>
          <p:cNvSpPr txBox="1">
            <a:spLocks noGrp="1"/>
          </p:cNvSpPr>
          <p:nvPr>
            <p:ph type="ctrTitle"/>
          </p:nvPr>
        </p:nvSpPr>
        <p:spPr>
          <a:xfrm>
            <a:off x="1478262" y="2153750"/>
            <a:ext cx="1855500" cy="5778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chemeClr val="lt2"/>
              </a:buClr>
              <a:buSzPts val="1200"/>
              <a:buFont typeface="Advent Pro SemiBold"/>
              <a:buNone/>
              <a:defRPr sz="2000">
                <a:solidFill>
                  <a:schemeClr val="lt2"/>
                </a:solidFill>
                <a:latin typeface="Anton"/>
                <a:ea typeface="Anton"/>
                <a:cs typeface="Anton"/>
                <a:sym typeface="Anton"/>
              </a:defRPr>
            </a:lvl1pPr>
            <a:lvl2pPr lvl="1"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2pPr>
            <a:lvl3pPr lvl="2"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3pPr>
            <a:lvl4pPr lvl="3"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4pPr>
            <a:lvl5pPr lvl="4"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5pPr>
            <a:lvl6pPr lvl="5"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6pPr>
            <a:lvl7pPr lvl="6"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7pPr>
            <a:lvl8pPr lvl="7"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8pPr>
            <a:lvl9pPr lvl="8"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9pPr>
          </a:lstStyle>
          <a:p>
            <a:endParaRPr/>
          </a:p>
        </p:txBody>
      </p:sp>
      <p:sp>
        <p:nvSpPr>
          <p:cNvPr id="285" name="Google Shape;285;p38"/>
          <p:cNvSpPr txBox="1">
            <a:spLocks noGrp="1"/>
          </p:cNvSpPr>
          <p:nvPr>
            <p:ph type="subTitle" idx="1"/>
          </p:nvPr>
        </p:nvSpPr>
        <p:spPr>
          <a:xfrm>
            <a:off x="1128462" y="2616050"/>
            <a:ext cx="2555100" cy="57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Clr>
                <a:schemeClr val="lt2"/>
              </a:buClr>
              <a:buSzPts val="1000"/>
              <a:buNone/>
              <a:defRPr sz="1000">
                <a:solidFill>
                  <a:schemeClr val="lt2"/>
                </a:solidFill>
              </a:defRPr>
            </a:lvl2pPr>
            <a:lvl3pPr lvl="2" rtl="0">
              <a:lnSpc>
                <a:spcPct val="100000"/>
              </a:lnSpc>
              <a:spcBef>
                <a:spcPts val="1000"/>
              </a:spcBef>
              <a:spcAft>
                <a:spcPts val="0"/>
              </a:spcAft>
              <a:buClr>
                <a:schemeClr val="lt2"/>
              </a:buClr>
              <a:buSzPts val="1000"/>
              <a:buNone/>
              <a:defRPr sz="1000">
                <a:solidFill>
                  <a:schemeClr val="lt2"/>
                </a:solidFill>
              </a:defRPr>
            </a:lvl3pPr>
            <a:lvl4pPr lvl="3" rtl="0">
              <a:lnSpc>
                <a:spcPct val="100000"/>
              </a:lnSpc>
              <a:spcBef>
                <a:spcPts val="1000"/>
              </a:spcBef>
              <a:spcAft>
                <a:spcPts val="0"/>
              </a:spcAft>
              <a:buClr>
                <a:schemeClr val="lt2"/>
              </a:buClr>
              <a:buSzPts val="1000"/>
              <a:buNone/>
              <a:defRPr sz="1000">
                <a:solidFill>
                  <a:schemeClr val="lt2"/>
                </a:solidFill>
              </a:defRPr>
            </a:lvl4pPr>
            <a:lvl5pPr lvl="4" rtl="0">
              <a:lnSpc>
                <a:spcPct val="100000"/>
              </a:lnSpc>
              <a:spcBef>
                <a:spcPts val="1000"/>
              </a:spcBef>
              <a:spcAft>
                <a:spcPts val="0"/>
              </a:spcAft>
              <a:buClr>
                <a:schemeClr val="lt2"/>
              </a:buClr>
              <a:buSzPts val="1000"/>
              <a:buNone/>
              <a:defRPr sz="1000">
                <a:solidFill>
                  <a:schemeClr val="lt2"/>
                </a:solidFill>
              </a:defRPr>
            </a:lvl5pPr>
            <a:lvl6pPr lvl="5" rtl="0">
              <a:lnSpc>
                <a:spcPct val="100000"/>
              </a:lnSpc>
              <a:spcBef>
                <a:spcPts val="1000"/>
              </a:spcBef>
              <a:spcAft>
                <a:spcPts val="0"/>
              </a:spcAft>
              <a:buClr>
                <a:schemeClr val="lt2"/>
              </a:buClr>
              <a:buSzPts val="1000"/>
              <a:buNone/>
              <a:defRPr sz="1000">
                <a:solidFill>
                  <a:schemeClr val="lt2"/>
                </a:solidFill>
              </a:defRPr>
            </a:lvl6pPr>
            <a:lvl7pPr lvl="6" rtl="0">
              <a:lnSpc>
                <a:spcPct val="100000"/>
              </a:lnSpc>
              <a:spcBef>
                <a:spcPts val="1000"/>
              </a:spcBef>
              <a:spcAft>
                <a:spcPts val="0"/>
              </a:spcAft>
              <a:buClr>
                <a:schemeClr val="lt2"/>
              </a:buClr>
              <a:buSzPts val="1000"/>
              <a:buNone/>
              <a:defRPr sz="1000">
                <a:solidFill>
                  <a:schemeClr val="lt2"/>
                </a:solidFill>
              </a:defRPr>
            </a:lvl7pPr>
            <a:lvl8pPr lvl="7" rtl="0">
              <a:lnSpc>
                <a:spcPct val="100000"/>
              </a:lnSpc>
              <a:spcBef>
                <a:spcPts val="1000"/>
              </a:spcBef>
              <a:spcAft>
                <a:spcPts val="0"/>
              </a:spcAft>
              <a:buClr>
                <a:schemeClr val="lt2"/>
              </a:buClr>
              <a:buSzPts val="1000"/>
              <a:buNone/>
              <a:defRPr sz="1000">
                <a:solidFill>
                  <a:schemeClr val="lt2"/>
                </a:solidFill>
              </a:defRPr>
            </a:lvl8pPr>
            <a:lvl9pPr lvl="8"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86" name="Google Shape;286;p38"/>
          <p:cNvSpPr txBox="1">
            <a:spLocks noGrp="1"/>
          </p:cNvSpPr>
          <p:nvPr>
            <p:ph type="ctrTitle" idx="2"/>
          </p:nvPr>
        </p:nvSpPr>
        <p:spPr>
          <a:xfrm>
            <a:off x="5810238" y="2153750"/>
            <a:ext cx="1855500" cy="5778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chemeClr val="lt2"/>
              </a:buClr>
              <a:buSzPts val="1200"/>
              <a:buFont typeface="Advent Pro SemiBold"/>
              <a:buNone/>
              <a:defRPr sz="2000">
                <a:solidFill>
                  <a:schemeClr val="lt2"/>
                </a:solidFill>
                <a:latin typeface="Anton"/>
                <a:ea typeface="Anton"/>
                <a:cs typeface="Anton"/>
                <a:sym typeface="Anton"/>
              </a:defRPr>
            </a:lvl1pPr>
            <a:lvl2pPr lvl="1"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2pPr>
            <a:lvl3pPr lvl="2"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3pPr>
            <a:lvl4pPr lvl="3"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4pPr>
            <a:lvl5pPr lvl="4"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5pPr>
            <a:lvl6pPr lvl="5"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6pPr>
            <a:lvl7pPr lvl="6"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7pPr>
            <a:lvl8pPr lvl="7"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8pPr>
            <a:lvl9pPr lvl="8"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9pPr>
          </a:lstStyle>
          <a:p>
            <a:endParaRPr/>
          </a:p>
        </p:txBody>
      </p:sp>
      <p:sp>
        <p:nvSpPr>
          <p:cNvPr id="287" name="Google Shape;287;p38"/>
          <p:cNvSpPr txBox="1">
            <a:spLocks noGrp="1"/>
          </p:cNvSpPr>
          <p:nvPr>
            <p:ph type="subTitle" idx="3"/>
          </p:nvPr>
        </p:nvSpPr>
        <p:spPr>
          <a:xfrm>
            <a:off x="5460438" y="2616050"/>
            <a:ext cx="2555100" cy="57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Clr>
                <a:schemeClr val="lt2"/>
              </a:buClr>
              <a:buSzPts val="1000"/>
              <a:buNone/>
              <a:defRPr sz="1000">
                <a:solidFill>
                  <a:schemeClr val="lt2"/>
                </a:solidFill>
              </a:defRPr>
            </a:lvl2pPr>
            <a:lvl3pPr lvl="2" rtl="0">
              <a:lnSpc>
                <a:spcPct val="100000"/>
              </a:lnSpc>
              <a:spcBef>
                <a:spcPts val="1000"/>
              </a:spcBef>
              <a:spcAft>
                <a:spcPts val="0"/>
              </a:spcAft>
              <a:buClr>
                <a:schemeClr val="lt2"/>
              </a:buClr>
              <a:buSzPts val="1000"/>
              <a:buNone/>
              <a:defRPr sz="1000">
                <a:solidFill>
                  <a:schemeClr val="lt2"/>
                </a:solidFill>
              </a:defRPr>
            </a:lvl3pPr>
            <a:lvl4pPr lvl="3" rtl="0">
              <a:lnSpc>
                <a:spcPct val="100000"/>
              </a:lnSpc>
              <a:spcBef>
                <a:spcPts val="1000"/>
              </a:spcBef>
              <a:spcAft>
                <a:spcPts val="0"/>
              </a:spcAft>
              <a:buClr>
                <a:schemeClr val="lt2"/>
              </a:buClr>
              <a:buSzPts val="1000"/>
              <a:buNone/>
              <a:defRPr sz="1000">
                <a:solidFill>
                  <a:schemeClr val="lt2"/>
                </a:solidFill>
              </a:defRPr>
            </a:lvl4pPr>
            <a:lvl5pPr lvl="4" rtl="0">
              <a:lnSpc>
                <a:spcPct val="100000"/>
              </a:lnSpc>
              <a:spcBef>
                <a:spcPts val="1000"/>
              </a:spcBef>
              <a:spcAft>
                <a:spcPts val="0"/>
              </a:spcAft>
              <a:buClr>
                <a:schemeClr val="lt2"/>
              </a:buClr>
              <a:buSzPts val="1000"/>
              <a:buNone/>
              <a:defRPr sz="1000">
                <a:solidFill>
                  <a:schemeClr val="lt2"/>
                </a:solidFill>
              </a:defRPr>
            </a:lvl5pPr>
            <a:lvl6pPr lvl="5" rtl="0">
              <a:lnSpc>
                <a:spcPct val="100000"/>
              </a:lnSpc>
              <a:spcBef>
                <a:spcPts val="1000"/>
              </a:spcBef>
              <a:spcAft>
                <a:spcPts val="0"/>
              </a:spcAft>
              <a:buClr>
                <a:schemeClr val="lt2"/>
              </a:buClr>
              <a:buSzPts val="1000"/>
              <a:buNone/>
              <a:defRPr sz="1000">
                <a:solidFill>
                  <a:schemeClr val="lt2"/>
                </a:solidFill>
              </a:defRPr>
            </a:lvl6pPr>
            <a:lvl7pPr lvl="6" rtl="0">
              <a:lnSpc>
                <a:spcPct val="100000"/>
              </a:lnSpc>
              <a:spcBef>
                <a:spcPts val="1000"/>
              </a:spcBef>
              <a:spcAft>
                <a:spcPts val="0"/>
              </a:spcAft>
              <a:buClr>
                <a:schemeClr val="lt2"/>
              </a:buClr>
              <a:buSzPts val="1000"/>
              <a:buNone/>
              <a:defRPr sz="1000">
                <a:solidFill>
                  <a:schemeClr val="lt2"/>
                </a:solidFill>
              </a:defRPr>
            </a:lvl7pPr>
            <a:lvl8pPr lvl="7" rtl="0">
              <a:lnSpc>
                <a:spcPct val="100000"/>
              </a:lnSpc>
              <a:spcBef>
                <a:spcPts val="1000"/>
              </a:spcBef>
              <a:spcAft>
                <a:spcPts val="0"/>
              </a:spcAft>
              <a:buClr>
                <a:schemeClr val="lt2"/>
              </a:buClr>
              <a:buSzPts val="1000"/>
              <a:buNone/>
              <a:defRPr sz="1000">
                <a:solidFill>
                  <a:schemeClr val="lt2"/>
                </a:solidFill>
              </a:defRPr>
            </a:lvl8pPr>
            <a:lvl9pPr lvl="8"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88" name="Google Shape;288;p38"/>
          <p:cNvSpPr txBox="1">
            <a:spLocks noGrp="1"/>
          </p:cNvSpPr>
          <p:nvPr>
            <p:ph type="ctrTitle" idx="4"/>
          </p:nvPr>
        </p:nvSpPr>
        <p:spPr>
          <a:xfrm>
            <a:off x="3644250" y="3371275"/>
            <a:ext cx="1855500" cy="5778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chemeClr val="lt2"/>
              </a:buClr>
              <a:buSzPts val="1200"/>
              <a:buFont typeface="Advent Pro SemiBold"/>
              <a:buNone/>
              <a:defRPr sz="2000">
                <a:solidFill>
                  <a:schemeClr val="lt2"/>
                </a:solidFill>
                <a:latin typeface="Anton"/>
                <a:ea typeface="Anton"/>
                <a:cs typeface="Anton"/>
                <a:sym typeface="Anton"/>
              </a:defRPr>
            </a:lvl1pPr>
            <a:lvl2pPr lvl="1"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2pPr>
            <a:lvl3pPr lvl="2"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3pPr>
            <a:lvl4pPr lvl="3"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4pPr>
            <a:lvl5pPr lvl="4"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5pPr>
            <a:lvl6pPr lvl="5"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6pPr>
            <a:lvl7pPr lvl="6"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7pPr>
            <a:lvl8pPr lvl="7"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8pPr>
            <a:lvl9pPr lvl="8" rtl="0">
              <a:spcBef>
                <a:spcPts val="0"/>
              </a:spcBef>
              <a:spcAft>
                <a:spcPts val="0"/>
              </a:spcAft>
              <a:buClr>
                <a:schemeClr val="lt2"/>
              </a:buClr>
              <a:buSzPts val="1200"/>
              <a:buFont typeface="Advent Pro SemiBold"/>
              <a:buNone/>
              <a:defRPr sz="1200">
                <a:solidFill>
                  <a:schemeClr val="lt2"/>
                </a:solidFill>
                <a:latin typeface="Advent Pro SemiBold"/>
                <a:ea typeface="Advent Pro SemiBold"/>
                <a:cs typeface="Advent Pro SemiBold"/>
                <a:sym typeface="Advent Pro SemiBold"/>
              </a:defRPr>
            </a:lvl9pPr>
          </a:lstStyle>
          <a:p>
            <a:endParaRPr/>
          </a:p>
        </p:txBody>
      </p:sp>
      <p:sp>
        <p:nvSpPr>
          <p:cNvPr id="289" name="Google Shape;289;p38"/>
          <p:cNvSpPr txBox="1">
            <a:spLocks noGrp="1"/>
          </p:cNvSpPr>
          <p:nvPr>
            <p:ph type="subTitle" idx="5"/>
          </p:nvPr>
        </p:nvSpPr>
        <p:spPr>
          <a:xfrm>
            <a:off x="3294450" y="3839733"/>
            <a:ext cx="2555100" cy="5724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chemeClr val="lt2"/>
              </a:buClr>
              <a:buSzPts val="1000"/>
              <a:buNone/>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Clr>
                <a:schemeClr val="lt2"/>
              </a:buClr>
              <a:buSzPts val="1000"/>
              <a:buNone/>
              <a:defRPr sz="1000">
                <a:solidFill>
                  <a:schemeClr val="lt2"/>
                </a:solidFill>
              </a:defRPr>
            </a:lvl2pPr>
            <a:lvl3pPr lvl="2" rtl="0">
              <a:lnSpc>
                <a:spcPct val="100000"/>
              </a:lnSpc>
              <a:spcBef>
                <a:spcPts val="1000"/>
              </a:spcBef>
              <a:spcAft>
                <a:spcPts val="0"/>
              </a:spcAft>
              <a:buClr>
                <a:schemeClr val="lt2"/>
              </a:buClr>
              <a:buSzPts val="1000"/>
              <a:buNone/>
              <a:defRPr sz="1000">
                <a:solidFill>
                  <a:schemeClr val="lt2"/>
                </a:solidFill>
              </a:defRPr>
            </a:lvl3pPr>
            <a:lvl4pPr lvl="3" rtl="0">
              <a:lnSpc>
                <a:spcPct val="100000"/>
              </a:lnSpc>
              <a:spcBef>
                <a:spcPts val="1000"/>
              </a:spcBef>
              <a:spcAft>
                <a:spcPts val="0"/>
              </a:spcAft>
              <a:buClr>
                <a:schemeClr val="lt2"/>
              </a:buClr>
              <a:buSzPts val="1000"/>
              <a:buNone/>
              <a:defRPr sz="1000">
                <a:solidFill>
                  <a:schemeClr val="lt2"/>
                </a:solidFill>
              </a:defRPr>
            </a:lvl4pPr>
            <a:lvl5pPr lvl="4" rtl="0">
              <a:lnSpc>
                <a:spcPct val="100000"/>
              </a:lnSpc>
              <a:spcBef>
                <a:spcPts val="1000"/>
              </a:spcBef>
              <a:spcAft>
                <a:spcPts val="0"/>
              </a:spcAft>
              <a:buClr>
                <a:schemeClr val="lt2"/>
              </a:buClr>
              <a:buSzPts val="1000"/>
              <a:buNone/>
              <a:defRPr sz="1000">
                <a:solidFill>
                  <a:schemeClr val="lt2"/>
                </a:solidFill>
              </a:defRPr>
            </a:lvl5pPr>
            <a:lvl6pPr lvl="5" rtl="0">
              <a:lnSpc>
                <a:spcPct val="100000"/>
              </a:lnSpc>
              <a:spcBef>
                <a:spcPts val="1000"/>
              </a:spcBef>
              <a:spcAft>
                <a:spcPts val="0"/>
              </a:spcAft>
              <a:buClr>
                <a:schemeClr val="lt2"/>
              </a:buClr>
              <a:buSzPts val="1000"/>
              <a:buNone/>
              <a:defRPr sz="1000">
                <a:solidFill>
                  <a:schemeClr val="lt2"/>
                </a:solidFill>
              </a:defRPr>
            </a:lvl6pPr>
            <a:lvl7pPr lvl="6" rtl="0">
              <a:lnSpc>
                <a:spcPct val="100000"/>
              </a:lnSpc>
              <a:spcBef>
                <a:spcPts val="1000"/>
              </a:spcBef>
              <a:spcAft>
                <a:spcPts val="0"/>
              </a:spcAft>
              <a:buClr>
                <a:schemeClr val="lt2"/>
              </a:buClr>
              <a:buSzPts val="1000"/>
              <a:buNone/>
              <a:defRPr sz="1000">
                <a:solidFill>
                  <a:schemeClr val="lt2"/>
                </a:solidFill>
              </a:defRPr>
            </a:lvl7pPr>
            <a:lvl8pPr lvl="7" rtl="0">
              <a:lnSpc>
                <a:spcPct val="100000"/>
              </a:lnSpc>
              <a:spcBef>
                <a:spcPts val="1000"/>
              </a:spcBef>
              <a:spcAft>
                <a:spcPts val="0"/>
              </a:spcAft>
              <a:buClr>
                <a:schemeClr val="lt2"/>
              </a:buClr>
              <a:buSzPts val="1000"/>
              <a:buNone/>
              <a:defRPr sz="1000">
                <a:solidFill>
                  <a:schemeClr val="lt2"/>
                </a:solidFill>
              </a:defRPr>
            </a:lvl8pPr>
            <a:lvl9pPr lvl="8" rtl="0">
              <a:lnSpc>
                <a:spcPct val="100000"/>
              </a:lnSpc>
              <a:spcBef>
                <a:spcPts val="1000"/>
              </a:spcBef>
              <a:spcAft>
                <a:spcPts val="0"/>
              </a:spcAft>
              <a:buClr>
                <a:schemeClr val="lt2"/>
              </a:buClr>
              <a:buSzPts val="1000"/>
              <a:buNone/>
              <a:defRPr sz="1000">
                <a:solidFill>
                  <a:schemeClr val="lt2"/>
                </a:solidFill>
              </a:defRPr>
            </a:lvl9pPr>
          </a:lstStyle>
          <a:p>
            <a:endParaRPr/>
          </a:p>
        </p:txBody>
      </p:sp>
      <p:sp>
        <p:nvSpPr>
          <p:cNvPr id="290" name="Google Shape;290;p38"/>
          <p:cNvSpPr txBox="1">
            <a:spLocks noGrp="1"/>
          </p:cNvSpPr>
          <p:nvPr>
            <p:ph type="ctrTitle" idx="6"/>
          </p:nvPr>
        </p:nvSpPr>
        <p:spPr>
          <a:xfrm>
            <a:off x="714025" y="409525"/>
            <a:ext cx="3666900" cy="5916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ctr" rtl="0">
              <a:spcBef>
                <a:spcPts val="0"/>
              </a:spcBef>
              <a:spcAft>
                <a:spcPts val="0"/>
              </a:spcAft>
              <a:buClr>
                <a:schemeClr val="lt2"/>
              </a:buClr>
              <a:buSzPts val="1800"/>
              <a:buNone/>
              <a:defRPr sz="1800">
                <a:solidFill>
                  <a:schemeClr val="lt2"/>
                </a:solidFill>
              </a:defRPr>
            </a:lvl2pPr>
            <a:lvl3pPr lvl="2" algn="ctr" rtl="0">
              <a:spcBef>
                <a:spcPts val="0"/>
              </a:spcBef>
              <a:spcAft>
                <a:spcPts val="0"/>
              </a:spcAft>
              <a:buClr>
                <a:schemeClr val="lt2"/>
              </a:buClr>
              <a:buSzPts val="1800"/>
              <a:buNone/>
              <a:defRPr sz="1800">
                <a:solidFill>
                  <a:schemeClr val="lt2"/>
                </a:solidFill>
              </a:defRPr>
            </a:lvl3pPr>
            <a:lvl4pPr lvl="3" algn="ctr" rtl="0">
              <a:spcBef>
                <a:spcPts val="0"/>
              </a:spcBef>
              <a:spcAft>
                <a:spcPts val="0"/>
              </a:spcAft>
              <a:buClr>
                <a:schemeClr val="lt2"/>
              </a:buClr>
              <a:buSzPts val="1800"/>
              <a:buNone/>
              <a:defRPr sz="1800">
                <a:solidFill>
                  <a:schemeClr val="lt2"/>
                </a:solidFill>
              </a:defRPr>
            </a:lvl4pPr>
            <a:lvl5pPr lvl="4" algn="ctr" rtl="0">
              <a:spcBef>
                <a:spcPts val="0"/>
              </a:spcBef>
              <a:spcAft>
                <a:spcPts val="0"/>
              </a:spcAft>
              <a:buClr>
                <a:schemeClr val="lt2"/>
              </a:buClr>
              <a:buSzPts val="1800"/>
              <a:buNone/>
              <a:defRPr sz="1800">
                <a:solidFill>
                  <a:schemeClr val="lt2"/>
                </a:solidFill>
              </a:defRPr>
            </a:lvl5pPr>
            <a:lvl6pPr lvl="5" algn="ctr" rtl="0">
              <a:spcBef>
                <a:spcPts val="0"/>
              </a:spcBef>
              <a:spcAft>
                <a:spcPts val="0"/>
              </a:spcAft>
              <a:buClr>
                <a:schemeClr val="lt2"/>
              </a:buClr>
              <a:buSzPts val="1800"/>
              <a:buNone/>
              <a:defRPr sz="1800">
                <a:solidFill>
                  <a:schemeClr val="lt2"/>
                </a:solidFill>
              </a:defRPr>
            </a:lvl6pPr>
            <a:lvl7pPr lvl="6" algn="ctr" rtl="0">
              <a:spcBef>
                <a:spcPts val="0"/>
              </a:spcBef>
              <a:spcAft>
                <a:spcPts val="0"/>
              </a:spcAft>
              <a:buClr>
                <a:schemeClr val="lt2"/>
              </a:buClr>
              <a:buSzPts val="1800"/>
              <a:buNone/>
              <a:defRPr sz="1800">
                <a:solidFill>
                  <a:schemeClr val="lt2"/>
                </a:solidFill>
              </a:defRPr>
            </a:lvl7pPr>
            <a:lvl8pPr lvl="7" algn="ctr" rtl="0">
              <a:spcBef>
                <a:spcPts val="0"/>
              </a:spcBef>
              <a:spcAft>
                <a:spcPts val="0"/>
              </a:spcAft>
              <a:buClr>
                <a:schemeClr val="lt2"/>
              </a:buClr>
              <a:buSzPts val="1800"/>
              <a:buNone/>
              <a:defRPr sz="1800">
                <a:solidFill>
                  <a:schemeClr val="lt2"/>
                </a:solidFill>
              </a:defRPr>
            </a:lvl8pPr>
            <a:lvl9pPr lvl="8" algn="ctr" rtl="0">
              <a:spcBef>
                <a:spcPts val="0"/>
              </a:spcBef>
              <a:spcAft>
                <a:spcPts val="0"/>
              </a:spcAft>
              <a:buClr>
                <a:schemeClr val="lt2"/>
              </a:buClr>
              <a:buSzPts val="1800"/>
              <a:buNone/>
              <a:defRPr sz="1800">
                <a:solidFill>
                  <a:schemeClr val="lt2"/>
                </a:solidFil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p:cSld name="CUSTOM_2_1">
    <p:spTree>
      <p:nvGrpSpPr>
        <p:cNvPr id="1" name="Shape 291"/>
        <p:cNvGrpSpPr/>
        <p:nvPr/>
      </p:nvGrpSpPr>
      <p:grpSpPr>
        <a:xfrm>
          <a:off x="0" y="0"/>
          <a:ext cx="0" cy="0"/>
          <a:chOff x="0" y="0"/>
          <a:chExt cx="0" cy="0"/>
        </a:xfrm>
      </p:grpSpPr>
      <p:sp>
        <p:nvSpPr>
          <p:cNvPr id="292" name="Google Shape;292;p39"/>
          <p:cNvSpPr/>
          <p:nvPr/>
        </p:nvSpPr>
        <p:spPr>
          <a:xfrm>
            <a:off x="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39"/>
          <p:cNvSpPr txBox="1">
            <a:spLocks noGrp="1"/>
          </p:cNvSpPr>
          <p:nvPr>
            <p:ph type="ctrTitle"/>
          </p:nvPr>
        </p:nvSpPr>
        <p:spPr>
          <a:xfrm>
            <a:off x="714025" y="2225550"/>
            <a:ext cx="1921500" cy="1115400"/>
          </a:xfrm>
          <a:prstGeom prst="rect">
            <a:avLst/>
          </a:prstGeom>
          <a:ln>
            <a:noFill/>
          </a:ln>
        </p:spPr>
        <p:txBody>
          <a:bodyPr spcFirstLastPara="1" wrap="square" lIns="91425" tIns="91425" rIns="91425" bIns="91425" anchor="b" anchorCtr="0">
            <a:normAutofit/>
          </a:bodyPr>
          <a:lstStyle>
            <a:lvl1pPr lvl="0" rtl="0">
              <a:spcBef>
                <a:spcPts val="0"/>
              </a:spcBef>
              <a:spcAft>
                <a:spcPts val="0"/>
              </a:spcAft>
              <a:buClr>
                <a:srgbClr val="000000"/>
              </a:buClr>
              <a:buSzPts val="1800"/>
              <a:buNone/>
              <a:defRPr sz="2400">
                <a:solidFill>
                  <a:schemeClr val="lt2"/>
                </a:solidFill>
              </a:defRPr>
            </a:lvl1pPr>
            <a:lvl2pPr lvl="1" algn="ctr" rtl="0">
              <a:spcBef>
                <a:spcPts val="0"/>
              </a:spcBef>
              <a:spcAft>
                <a:spcPts val="0"/>
              </a:spcAft>
              <a:buClr>
                <a:srgbClr val="000000"/>
              </a:buClr>
              <a:buSzPts val="1800"/>
              <a:buNone/>
              <a:defRPr sz="1800">
                <a:solidFill>
                  <a:srgbClr val="000000"/>
                </a:solidFill>
              </a:defRPr>
            </a:lvl2pPr>
            <a:lvl3pPr lvl="2" algn="ctr" rtl="0">
              <a:spcBef>
                <a:spcPts val="0"/>
              </a:spcBef>
              <a:spcAft>
                <a:spcPts val="0"/>
              </a:spcAft>
              <a:buClr>
                <a:srgbClr val="000000"/>
              </a:buClr>
              <a:buSzPts val="1800"/>
              <a:buNone/>
              <a:defRPr sz="1800">
                <a:solidFill>
                  <a:srgbClr val="000000"/>
                </a:solidFill>
              </a:defRPr>
            </a:lvl3pPr>
            <a:lvl4pPr lvl="3" algn="ctr" rtl="0">
              <a:spcBef>
                <a:spcPts val="0"/>
              </a:spcBef>
              <a:spcAft>
                <a:spcPts val="0"/>
              </a:spcAft>
              <a:buClr>
                <a:srgbClr val="000000"/>
              </a:buClr>
              <a:buSzPts val="1800"/>
              <a:buNone/>
              <a:defRPr sz="1800">
                <a:solidFill>
                  <a:srgbClr val="000000"/>
                </a:solidFill>
              </a:defRPr>
            </a:lvl4pPr>
            <a:lvl5pPr lvl="4" algn="ctr" rtl="0">
              <a:spcBef>
                <a:spcPts val="0"/>
              </a:spcBef>
              <a:spcAft>
                <a:spcPts val="0"/>
              </a:spcAft>
              <a:buClr>
                <a:srgbClr val="000000"/>
              </a:buClr>
              <a:buSzPts val="1800"/>
              <a:buNone/>
              <a:defRPr sz="1800">
                <a:solidFill>
                  <a:srgbClr val="000000"/>
                </a:solidFill>
              </a:defRPr>
            </a:lvl5pPr>
            <a:lvl6pPr lvl="5" algn="ctr" rtl="0">
              <a:spcBef>
                <a:spcPts val="0"/>
              </a:spcBef>
              <a:spcAft>
                <a:spcPts val="0"/>
              </a:spcAft>
              <a:buClr>
                <a:srgbClr val="000000"/>
              </a:buClr>
              <a:buSzPts val="1800"/>
              <a:buNone/>
              <a:defRPr sz="1800">
                <a:solidFill>
                  <a:srgbClr val="000000"/>
                </a:solidFill>
              </a:defRPr>
            </a:lvl6pPr>
            <a:lvl7pPr lvl="6" algn="ctr" rtl="0">
              <a:spcBef>
                <a:spcPts val="0"/>
              </a:spcBef>
              <a:spcAft>
                <a:spcPts val="0"/>
              </a:spcAft>
              <a:buClr>
                <a:srgbClr val="000000"/>
              </a:buClr>
              <a:buSzPts val="1800"/>
              <a:buNone/>
              <a:defRPr sz="1800">
                <a:solidFill>
                  <a:srgbClr val="000000"/>
                </a:solidFill>
              </a:defRPr>
            </a:lvl7pPr>
            <a:lvl8pPr lvl="7" algn="ctr" rtl="0">
              <a:spcBef>
                <a:spcPts val="0"/>
              </a:spcBef>
              <a:spcAft>
                <a:spcPts val="0"/>
              </a:spcAft>
              <a:buClr>
                <a:srgbClr val="000000"/>
              </a:buClr>
              <a:buSzPts val="1800"/>
              <a:buNone/>
              <a:defRPr sz="1800">
                <a:solidFill>
                  <a:srgbClr val="000000"/>
                </a:solidFill>
              </a:defRPr>
            </a:lvl8pPr>
            <a:lvl9pPr lvl="8" algn="ctr" rtl="0">
              <a:spcBef>
                <a:spcPts val="0"/>
              </a:spcBef>
              <a:spcAft>
                <a:spcPts val="0"/>
              </a:spcAft>
              <a:buClr>
                <a:srgbClr val="000000"/>
              </a:buClr>
              <a:buSzPts val="1800"/>
              <a:buNone/>
              <a:defRPr sz="1800">
                <a:solidFill>
                  <a:srgbClr val="000000"/>
                </a:solidFill>
              </a:defRPr>
            </a:lvl9pPr>
          </a:lstStyle>
          <a:p>
            <a:endParaRPr/>
          </a:p>
        </p:txBody>
      </p:sp>
      <p:sp>
        <p:nvSpPr>
          <p:cNvPr id="294" name="Google Shape;294;p39"/>
          <p:cNvSpPr txBox="1">
            <a:spLocks noGrp="1"/>
          </p:cNvSpPr>
          <p:nvPr>
            <p:ph type="subTitle" idx="1"/>
          </p:nvPr>
        </p:nvSpPr>
        <p:spPr>
          <a:xfrm>
            <a:off x="714025" y="3450500"/>
            <a:ext cx="2722200" cy="7851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295" name="Google Shape;295;p39"/>
          <p:cNvSpPr txBox="1">
            <a:spLocks noGrp="1"/>
          </p:cNvSpPr>
          <p:nvPr>
            <p:ph type="ctrTitle" idx="2"/>
          </p:nvPr>
        </p:nvSpPr>
        <p:spPr>
          <a:xfrm>
            <a:off x="714025" y="409525"/>
            <a:ext cx="2844600" cy="5880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ctr" rtl="0">
              <a:spcBef>
                <a:spcPts val="0"/>
              </a:spcBef>
              <a:spcAft>
                <a:spcPts val="0"/>
              </a:spcAft>
              <a:buClr>
                <a:schemeClr val="lt2"/>
              </a:buClr>
              <a:buSzPts val="1800"/>
              <a:buNone/>
              <a:defRPr sz="1800">
                <a:solidFill>
                  <a:schemeClr val="lt2"/>
                </a:solidFill>
              </a:defRPr>
            </a:lvl2pPr>
            <a:lvl3pPr lvl="2" algn="ctr" rtl="0">
              <a:spcBef>
                <a:spcPts val="0"/>
              </a:spcBef>
              <a:spcAft>
                <a:spcPts val="0"/>
              </a:spcAft>
              <a:buClr>
                <a:schemeClr val="lt2"/>
              </a:buClr>
              <a:buSzPts val="1800"/>
              <a:buNone/>
              <a:defRPr sz="1800">
                <a:solidFill>
                  <a:schemeClr val="lt2"/>
                </a:solidFill>
              </a:defRPr>
            </a:lvl3pPr>
            <a:lvl4pPr lvl="3" algn="ctr" rtl="0">
              <a:spcBef>
                <a:spcPts val="0"/>
              </a:spcBef>
              <a:spcAft>
                <a:spcPts val="0"/>
              </a:spcAft>
              <a:buClr>
                <a:schemeClr val="lt2"/>
              </a:buClr>
              <a:buSzPts val="1800"/>
              <a:buNone/>
              <a:defRPr sz="1800">
                <a:solidFill>
                  <a:schemeClr val="lt2"/>
                </a:solidFill>
              </a:defRPr>
            </a:lvl4pPr>
            <a:lvl5pPr lvl="4" algn="ctr" rtl="0">
              <a:spcBef>
                <a:spcPts val="0"/>
              </a:spcBef>
              <a:spcAft>
                <a:spcPts val="0"/>
              </a:spcAft>
              <a:buClr>
                <a:schemeClr val="lt2"/>
              </a:buClr>
              <a:buSzPts val="1800"/>
              <a:buNone/>
              <a:defRPr sz="1800">
                <a:solidFill>
                  <a:schemeClr val="lt2"/>
                </a:solidFill>
              </a:defRPr>
            </a:lvl5pPr>
            <a:lvl6pPr lvl="5" algn="ctr" rtl="0">
              <a:spcBef>
                <a:spcPts val="0"/>
              </a:spcBef>
              <a:spcAft>
                <a:spcPts val="0"/>
              </a:spcAft>
              <a:buClr>
                <a:schemeClr val="lt2"/>
              </a:buClr>
              <a:buSzPts val="1800"/>
              <a:buNone/>
              <a:defRPr sz="1800">
                <a:solidFill>
                  <a:schemeClr val="lt2"/>
                </a:solidFill>
              </a:defRPr>
            </a:lvl6pPr>
            <a:lvl7pPr lvl="6" algn="ctr" rtl="0">
              <a:spcBef>
                <a:spcPts val="0"/>
              </a:spcBef>
              <a:spcAft>
                <a:spcPts val="0"/>
              </a:spcAft>
              <a:buClr>
                <a:schemeClr val="lt2"/>
              </a:buClr>
              <a:buSzPts val="1800"/>
              <a:buNone/>
              <a:defRPr sz="1800">
                <a:solidFill>
                  <a:schemeClr val="lt2"/>
                </a:solidFill>
              </a:defRPr>
            </a:lvl7pPr>
            <a:lvl8pPr lvl="7" algn="ctr" rtl="0">
              <a:spcBef>
                <a:spcPts val="0"/>
              </a:spcBef>
              <a:spcAft>
                <a:spcPts val="0"/>
              </a:spcAft>
              <a:buClr>
                <a:schemeClr val="lt2"/>
              </a:buClr>
              <a:buSzPts val="1800"/>
              <a:buNone/>
              <a:defRPr sz="1800">
                <a:solidFill>
                  <a:schemeClr val="lt2"/>
                </a:solidFill>
              </a:defRPr>
            </a:lvl8pPr>
            <a:lvl9pPr lvl="8" algn="ctr" rtl="0">
              <a:spcBef>
                <a:spcPts val="0"/>
              </a:spcBef>
              <a:spcAft>
                <a:spcPts val="0"/>
              </a:spcAft>
              <a:buClr>
                <a:schemeClr val="lt2"/>
              </a:buClr>
              <a:buSzPts val="1800"/>
              <a:buNone/>
              <a:defRPr sz="1800">
                <a:solidFill>
                  <a:schemeClr val="lt2"/>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ext 1">
  <p:cSld name="CUSTOM_2_1_1">
    <p:spTree>
      <p:nvGrpSpPr>
        <p:cNvPr id="1" name="Shape 296"/>
        <p:cNvGrpSpPr/>
        <p:nvPr/>
      </p:nvGrpSpPr>
      <p:grpSpPr>
        <a:xfrm>
          <a:off x="0" y="0"/>
          <a:ext cx="0" cy="0"/>
          <a:chOff x="0" y="0"/>
          <a:chExt cx="0" cy="0"/>
        </a:xfrm>
      </p:grpSpPr>
      <p:sp>
        <p:nvSpPr>
          <p:cNvPr id="297" name="Google Shape;297;p40"/>
          <p:cNvSpPr/>
          <p:nvPr/>
        </p:nvSpPr>
        <p:spPr>
          <a:xfrm flipH="1">
            <a:off x="457200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40"/>
          <p:cNvSpPr txBox="1">
            <a:spLocks noGrp="1"/>
          </p:cNvSpPr>
          <p:nvPr>
            <p:ph type="ctrTitle"/>
          </p:nvPr>
        </p:nvSpPr>
        <p:spPr>
          <a:xfrm flipH="1">
            <a:off x="6508475" y="2225550"/>
            <a:ext cx="1921500" cy="1115400"/>
          </a:xfrm>
          <a:prstGeom prst="rect">
            <a:avLst/>
          </a:prstGeom>
          <a:ln>
            <a:noFill/>
          </a:ln>
        </p:spPr>
        <p:txBody>
          <a:bodyPr spcFirstLastPara="1" wrap="square" lIns="91425" tIns="91425" rIns="91425" bIns="91425" anchor="b" anchorCtr="0">
            <a:normAutofit/>
          </a:bodyPr>
          <a:lstStyle>
            <a:lvl1pPr lvl="0" algn="r" rtl="0">
              <a:spcBef>
                <a:spcPts val="0"/>
              </a:spcBef>
              <a:spcAft>
                <a:spcPts val="0"/>
              </a:spcAft>
              <a:buClr>
                <a:srgbClr val="000000"/>
              </a:buClr>
              <a:buSzPts val="1800"/>
              <a:buNone/>
              <a:defRPr sz="2400">
                <a:solidFill>
                  <a:schemeClr val="lt2"/>
                </a:solidFill>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
        <p:nvSpPr>
          <p:cNvPr id="299" name="Google Shape;299;p40"/>
          <p:cNvSpPr txBox="1">
            <a:spLocks noGrp="1"/>
          </p:cNvSpPr>
          <p:nvPr>
            <p:ph type="subTitle" idx="1"/>
          </p:nvPr>
        </p:nvSpPr>
        <p:spPr>
          <a:xfrm flipH="1">
            <a:off x="5707775" y="3450500"/>
            <a:ext cx="2722200" cy="785100"/>
          </a:xfrm>
          <a:prstGeom prst="rect">
            <a:avLst/>
          </a:prstGeom>
        </p:spPr>
        <p:txBody>
          <a:bodyPr spcFirstLastPara="1" wrap="square" lIns="91425" tIns="91425" rIns="91425" bIns="91425" anchor="t" anchorCtr="0">
            <a:normAutofit/>
          </a:bodyPr>
          <a:lstStyle>
            <a:lvl1pPr lvl="0" algn="r" rtl="0">
              <a:lnSpc>
                <a:spcPct val="100000"/>
              </a:lnSpc>
              <a:spcBef>
                <a:spcPts val="1000"/>
              </a:spcBef>
              <a:spcAft>
                <a:spcPts val="0"/>
              </a:spcAft>
              <a:buClr>
                <a:srgbClr val="000000"/>
              </a:buClr>
              <a:buSzPts val="1000"/>
              <a:buNone/>
              <a:defRPr sz="1400">
                <a:solidFill>
                  <a:schemeClr val="lt2"/>
                </a:solidFill>
              </a:defRPr>
            </a:lvl1pPr>
            <a:lvl2pPr lvl="1" algn="r" rtl="0">
              <a:lnSpc>
                <a:spcPct val="100000"/>
              </a:lnSpc>
              <a:spcBef>
                <a:spcPts val="1000"/>
              </a:spcBef>
              <a:spcAft>
                <a:spcPts val="0"/>
              </a:spcAft>
              <a:buClr>
                <a:srgbClr val="000000"/>
              </a:buClr>
              <a:buSzPts val="1000"/>
              <a:buNone/>
              <a:defRPr sz="1000">
                <a:solidFill>
                  <a:srgbClr val="000000"/>
                </a:solidFill>
              </a:defRPr>
            </a:lvl2pPr>
            <a:lvl3pPr lvl="2" algn="r" rtl="0">
              <a:lnSpc>
                <a:spcPct val="100000"/>
              </a:lnSpc>
              <a:spcBef>
                <a:spcPts val="1000"/>
              </a:spcBef>
              <a:spcAft>
                <a:spcPts val="0"/>
              </a:spcAft>
              <a:buClr>
                <a:srgbClr val="000000"/>
              </a:buClr>
              <a:buSzPts val="1000"/>
              <a:buNone/>
              <a:defRPr sz="1000">
                <a:solidFill>
                  <a:srgbClr val="000000"/>
                </a:solidFill>
              </a:defRPr>
            </a:lvl3pPr>
            <a:lvl4pPr lvl="3" algn="r" rtl="0">
              <a:lnSpc>
                <a:spcPct val="100000"/>
              </a:lnSpc>
              <a:spcBef>
                <a:spcPts val="1000"/>
              </a:spcBef>
              <a:spcAft>
                <a:spcPts val="0"/>
              </a:spcAft>
              <a:buClr>
                <a:srgbClr val="000000"/>
              </a:buClr>
              <a:buSzPts val="1000"/>
              <a:buNone/>
              <a:defRPr sz="1000">
                <a:solidFill>
                  <a:srgbClr val="000000"/>
                </a:solidFill>
              </a:defRPr>
            </a:lvl4pPr>
            <a:lvl5pPr lvl="4" algn="r" rtl="0">
              <a:lnSpc>
                <a:spcPct val="100000"/>
              </a:lnSpc>
              <a:spcBef>
                <a:spcPts val="1000"/>
              </a:spcBef>
              <a:spcAft>
                <a:spcPts val="0"/>
              </a:spcAft>
              <a:buClr>
                <a:srgbClr val="000000"/>
              </a:buClr>
              <a:buSzPts val="1000"/>
              <a:buNone/>
              <a:defRPr sz="1000">
                <a:solidFill>
                  <a:srgbClr val="000000"/>
                </a:solidFill>
              </a:defRPr>
            </a:lvl5pPr>
            <a:lvl6pPr lvl="5" algn="r" rtl="0">
              <a:lnSpc>
                <a:spcPct val="100000"/>
              </a:lnSpc>
              <a:spcBef>
                <a:spcPts val="1000"/>
              </a:spcBef>
              <a:spcAft>
                <a:spcPts val="0"/>
              </a:spcAft>
              <a:buClr>
                <a:srgbClr val="000000"/>
              </a:buClr>
              <a:buSzPts val="1000"/>
              <a:buNone/>
              <a:defRPr sz="1000">
                <a:solidFill>
                  <a:srgbClr val="000000"/>
                </a:solidFill>
              </a:defRPr>
            </a:lvl6pPr>
            <a:lvl7pPr lvl="6" algn="r" rtl="0">
              <a:lnSpc>
                <a:spcPct val="100000"/>
              </a:lnSpc>
              <a:spcBef>
                <a:spcPts val="1000"/>
              </a:spcBef>
              <a:spcAft>
                <a:spcPts val="0"/>
              </a:spcAft>
              <a:buClr>
                <a:srgbClr val="000000"/>
              </a:buClr>
              <a:buSzPts val="1000"/>
              <a:buNone/>
              <a:defRPr sz="1000">
                <a:solidFill>
                  <a:srgbClr val="000000"/>
                </a:solidFill>
              </a:defRPr>
            </a:lvl7pPr>
            <a:lvl8pPr lvl="7" algn="r" rtl="0">
              <a:lnSpc>
                <a:spcPct val="100000"/>
              </a:lnSpc>
              <a:spcBef>
                <a:spcPts val="1000"/>
              </a:spcBef>
              <a:spcAft>
                <a:spcPts val="0"/>
              </a:spcAft>
              <a:buClr>
                <a:srgbClr val="000000"/>
              </a:buClr>
              <a:buSzPts val="1000"/>
              <a:buNone/>
              <a:defRPr sz="1000">
                <a:solidFill>
                  <a:srgbClr val="000000"/>
                </a:solidFill>
              </a:defRPr>
            </a:lvl8pPr>
            <a:lvl9pPr lvl="8" algn="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300" name="Google Shape;300;p40"/>
          <p:cNvSpPr txBox="1">
            <a:spLocks noGrp="1"/>
          </p:cNvSpPr>
          <p:nvPr>
            <p:ph type="ctrTitle" idx="2"/>
          </p:nvPr>
        </p:nvSpPr>
        <p:spPr>
          <a:xfrm flipH="1">
            <a:off x="4763075" y="409525"/>
            <a:ext cx="3666900" cy="581100"/>
          </a:xfrm>
          <a:prstGeom prst="rect">
            <a:avLst/>
          </a:prstGeom>
        </p:spPr>
        <p:txBody>
          <a:bodyPr spcFirstLastPara="1" wrap="square" lIns="91425" tIns="91425" rIns="91425" bIns="91425" anchor="t" anchorCtr="0">
            <a:normAutofit/>
          </a:bodyPr>
          <a:lstStyle>
            <a:lvl1pPr lvl="0" algn="r"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r" rtl="0">
              <a:spcBef>
                <a:spcPts val="0"/>
              </a:spcBef>
              <a:spcAft>
                <a:spcPts val="0"/>
              </a:spcAft>
              <a:buClr>
                <a:schemeClr val="lt2"/>
              </a:buClr>
              <a:buSzPts val="1800"/>
              <a:buNone/>
              <a:defRPr sz="1800">
                <a:solidFill>
                  <a:schemeClr val="lt2"/>
                </a:solidFill>
              </a:defRPr>
            </a:lvl2pPr>
            <a:lvl3pPr lvl="2" algn="r" rtl="0">
              <a:spcBef>
                <a:spcPts val="0"/>
              </a:spcBef>
              <a:spcAft>
                <a:spcPts val="0"/>
              </a:spcAft>
              <a:buClr>
                <a:schemeClr val="lt2"/>
              </a:buClr>
              <a:buSzPts val="1800"/>
              <a:buNone/>
              <a:defRPr sz="1800">
                <a:solidFill>
                  <a:schemeClr val="lt2"/>
                </a:solidFill>
              </a:defRPr>
            </a:lvl3pPr>
            <a:lvl4pPr lvl="3" algn="r" rtl="0">
              <a:spcBef>
                <a:spcPts val="0"/>
              </a:spcBef>
              <a:spcAft>
                <a:spcPts val="0"/>
              </a:spcAft>
              <a:buClr>
                <a:schemeClr val="lt2"/>
              </a:buClr>
              <a:buSzPts val="1800"/>
              <a:buNone/>
              <a:defRPr sz="1800">
                <a:solidFill>
                  <a:schemeClr val="lt2"/>
                </a:solidFill>
              </a:defRPr>
            </a:lvl4pPr>
            <a:lvl5pPr lvl="4" algn="r" rtl="0">
              <a:spcBef>
                <a:spcPts val="0"/>
              </a:spcBef>
              <a:spcAft>
                <a:spcPts val="0"/>
              </a:spcAft>
              <a:buClr>
                <a:schemeClr val="lt2"/>
              </a:buClr>
              <a:buSzPts val="1800"/>
              <a:buNone/>
              <a:defRPr sz="1800">
                <a:solidFill>
                  <a:schemeClr val="lt2"/>
                </a:solidFill>
              </a:defRPr>
            </a:lvl5pPr>
            <a:lvl6pPr lvl="5" algn="r" rtl="0">
              <a:spcBef>
                <a:spcPts val="0"/>
              </a:spcBef>
              <a:spcAft>
                <a:spcPts val="0"/>
              </a:spcAft>
              <a:buClr>
                <a:schemeClr val="lt2"/>
              </a:buClr>
              <a:buSzPts val="1800"/>
              <a:buNone/>
              <a:defRPr sz="1800">
                <a:solidFill>
                  <a:schemeClr val="lt2"/>
                </a:solidFill>
              </a:defRPr>
            </a:lvl6pPr>
            <a:lvl7pPr lvl="6" algn="r" rtl="0">
              <a:spcBef>
                <a:spcPts val="0"/>
              </a:spcBef>
              <a:spcAft>
                <a:spcPts val="0"/>
              </a:spcAft>
              <a:buClr>
                <a:schemeClr val="lt2"/>
              </a:buClr>
              <a:buSzPts val="1800"/>
              <a:buNone/>
              <a:defRPr sz="1800">
                <a:solidFill>
                  <a:schemeClr val="lt2"/>
                </a:solidFill>
              </a:defRPr>
            </a:lvl7pPr>
            <a:lvl8pPr lvl="7" algn="r" rtl="0">
              <a:spcBef>
                <a:spcPts val="0"/>
              </a:spcBef>
              <a:spcAft>
                <a:spcPts val="0"/>
              </a:spcAft>
              <a:buClr>
                <a:schemeClr val="lt2"/>
              </a:buClr>
              <a:buSzPts val="1800"/>
              <a:buNone/>
              <a:defRPr sz="1800">
                <a:solidFill>
                  <a:schemeClr val="lt2"/>
                </a:solidFill>
              </a:defRPr>
            </a:lvl8pPr>
            <a:lvl9pPr lvl="8" algn="r" rtl="0">
              <a:spcBef>
                <a:spcPts val="0"/>
              </a:spcBef>
              <a:spcAft>
                <a:spcPts val="0"/>
              </a:spcAft>
              <a:buClr>
                <a:schemeClr val="lt2"/>
              </a:buClr>
              <a:buSzPts val="1800"/>
              <a:buNone/>
              <a:defRPr sz="1800">
                <a:solidFill>
                  <a:schemeClr val="lt2"/>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44" name="Google Shape;44;p5"/>
          <p:cNvGrpSpPr/>
          <p:nvPr/>
        </p:nvGrpSpPr>
        <p:grpSpPr>
          <a:xfrm>
            <a:off x="2" y="-24450"/>
            <a:ext cx="9144148" cy="5163300"/>
            <a:chOff x="2" y="-24450"/>
            <a:chExt cx="9144148" cy="5163300"/>
          </a:xfrm>
        </p:grpSpPr>
        <p:sp>
          <p:nvSpPr>
            <p:cNvPr id="45" name="Google Shape;45;p5"/>
            <p:cNvSpPr/>
            <p:nvPr/>
          </p:nvSpPr>
          <p:spPr>
            <a:xfrm rot="-5400000">
              <a:off x="4973850" y="968550"/>
              <a:ext cx="4035300" cy="43053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 name="Google Shape;46;p5"/>
            <p:cNvGrpSpPr/>
            <p:nvPr/>
          </p:nvGrpSpPr>
          <p:grpSpPr>
            <a:xfrm flipH="1">
              <a:off x="2" y="-24450"/>
              <a:ext cx="8408823" cy="5163300"/>
              <a:chOff x="737152" y="-24450"/>
              <a:chExt cx="8408823" cy="5163300"/>
            </a:xfrm>
          </p:grpSpPr>
          <p:sp>
            <p:nvSpPr>
              <p:cNvPr id="47" name="Google Shape;47;p5"/>
              <p:cNvSpPr/>
              <p:nvPr/>
            </p:nvSpPr>
            <p:spPr>
              <a:xfrm>
                <a:off x="5886775" y="-11200"/>
                <a:ext cx="32592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5"/>
              <p:cNvSpPr/>
              <p:nvPr/>
            </p:nvSpPr>
            <p:spPr>
              <a:xfrm rot="-5400000">
                <a:off x="733252" y="-20550"/>
                <a:ext cx="5163300" cy="51555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9" name="Google Shape;49;p5"/>
          <p:cNvSpPr txBox="1">
            <a:spLocks noGrp="1"/>
          </p:cNvSpPr>
          <p:nvPr>
            <p:ph type="ctrTitle"/>
          </p:nvPr>
        </p:nvSpPr>
        <p:spPr>
          <a:xfrm>
            <a:off x="4273525" y="1963704"/>
            <a:ext cx="794400" cy="883500"/>
          </a:xfrm>
          <a:prstGeom prst="rect">
            <a:avLst/>
          </a:prstGeom>
          <a:ln>
            <a:noFill/>
          </a:ln>
        </p:spPr>
        <p:txBody>
          <a:bodyPr spcFirstLastPara="1" wrap="square" lIns="91425" tIns="91425" rIns="91425" bIns="91425" anchor="ctr" anchorCtr="0">
            <a:normAutofit/>
          </a:bodyPr>
          <a:lstStyle>
            <a:lvl1pPr lvl="0" rtl="0">
              <a:spcBef>
                <a:spcPts val="0"/>
              </a:spcBef>
              <a:spcAft>
                <a:spcPts val="0"/>
              </a:spcAft>
              <a:buClr>
                <a:schemeClr val="accent1"/>
              </a:buClr>
              <a:buSzPts val="1800"/>
              <a:buFont typeface="Fira Sans Condensed Medium"/>
              <a:buNone/>
              <a:defRPr sz="4800">
                <a:solidFill>
                  <a:schemeClr val="accent1"/>
                </a:solidFill>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50" name="Google Shape;50;p5"/>
          <p:cNvSpPr txBox="1">
            <a:spLocks noGrp="1"/>
          </p:cNvSpPr>
          <p:nvPr>
            <p:ph type="subTitle" idx="1"/>
          </p:nvPr>
        </p:nvSpPr>
        <p:spPr>
          <a:xfrm>
            <a:off x="714025" y="3133550"/>
            <a:ext cx="2737500" cy="111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51" name="Google Shape;51;p5"/>
          <p:cNvSpPr txBox="1">
            <a:spLocks noGrp="1"/>
          </p:cNvSpPr>
          <p:nvPr>
            <p:ph type="subTitle" idx="2"/>
          </p:nvPr>
        </p:nvSpPr>
        <p:spPr>
          <a:xfrm>
            <a:off x="4273525" y="3133543"/>
            <a:ext cx="2737500" cy="11124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52" name="Google Shape;52;p5"/>
          <p:cNvSpPr txBox="1">
            <a:spLocks noGrp="1"/>
          </p:cNvSpPr>
          <p:nvPr>
            <p:ph type="ctrTitle" idx="3"/>
          </p:nvPr>
        </p:nvSpPr>
        <p:spPr>
          <a:xfrm>
            <a:off x="714025" y="409525"/>
            <a:ext cx="3666900" cy="5457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solidFill>
                  <a:schemeClr val="lt2"/>
                </a:solidFill>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
        <p:nvSpPr>
          <p:cNvPr id="53" name="Google Shape;53;p5"/>
          <p:cNvSpPr txBox="1">
            <a:spLocks noGrp="1"/>
          </p:cNvSpPr>
          <p:nvPr>
            <p:ph type="ctrTitle" idx="4"/>
          </p:nvPr>
        </p:nvSpPr>
        <p:spPr>
          <a:xfrm>
            <a:off x="714025" y="1963704"/>
            <a:ext cx="794400" cy="883500"/>
          </a:xfrm>
          <a:prstGeom prst="rect">
            <a:avLst/>
          </a:prstGeom>
          <a:ln>
            <a:noFill/>
          </a:ln>
        </p:spPr>
        <p:txBody>
          <a:bodyPr spcFirstLastPara="1" wrap="square" lIns="91425" tIns="91425" rIns="91425" bIns="91425" anchor="ctr" anchorCtr="0">
            <a:normAutofit/>
          </a:bodyPr>
          <a:lstStyle>
            <a:lvl1pPr lvl="0" rtl="0">
              <a:spcBef>
                <a:spcPts val="0"/>
              </a:spcBef>
              <a:spcAft>
                <a:spcPts val="0"/>
              </a:spcAft>
              <a:buClr>
                <a:srgbClr val="000000"/>
              </a:buClr>
              <a:buSzPts val="1800"/>
              <a:buFont typeface="Fira Sans Condensed Medium"/>
              <a:buNone/>
              <a:defRPr sz="4800"/>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wo columns 2">
  <p:cSld name="CUSTOM_2_1_1_1">
    <p:spTree>
      <p:nvGrpSpPr>
        <p:cNvPr id="1" name="Shape 301"/>
        <p:cNvGrpSpPr/>
        <p:nvPr/>
      </p:nvGrpSpPr>
      <p:grpSpPr>
        <a:xfrm>
          <a:off x="0" y="0"/>
          <a:ext cx="0" cy="0"/>
          <a:chOff x="0" y="0"/>
          <a:chExt cx="0" cy="0"/>
        </a:xfrm>
      </p:grpSpPr>
      <p:sp>
        <p:nvSpPr>
          <p:cNvPr id="302" name="Google Shape;302;p41"/>
          <p:cNvSpPr/>
          <p:nvPr/>
        </p:nvSpPr>
        <p:spPr>
          <a:xfrm flipH="1">
            <a:off x="457200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41"/>
          <p:cNvSpPr txBox="1">
            <a:spLocks noGrp="1"/>
          </p:cNvSpPr>
          <p:nvPr>
            <p:ph type="ctrTitle"/>
          </p:nvPr>
        </p:nvSpPr>
        <p:spPr>
          <a:xfrm flipH="1">
            <a:off x="5973450" y="3139950"/>
            <a:ext cx="1921500" cy="527400"/>
          </a:xfrm>
          <a:prstGeom prst="rect">
            <a:avLst/>
          </a:prstGeom>
          <a:ln>
            <a:noFill/>
          </a:ln>
        </p:spPr>
        <p:txBody>
          <a:bodyPr spcFirstLastPara="1" wrap="square" lIns="91425" tIns="91425" rIns="91425" bIns="91425" anchor="t" anchorCtr="0">
            <a:normAutofit/>
          </a:bodyPr>
          <a:lstStyle>
            <a:lvl1pPr lvl="0" algn="ctr" rtl="0">
              <a:spcBef>
                <a:spcPts val="0"/>
              </a:spcBef>
              <a:spcAft>
                <a:spcPts val="0"/>
              </a:spcAft>
              <a:buClr>
                <a:srgbClr val="000000"/>
              </a:buClr>
              <a:buSzPts val="1800"/>
              <a:buNone/>
              <a:defRPr sz="2400">
                <a:solidFill>
                  <a:schemeClr val="lt2"/>
                </a:solidFill>
              </a:defRPr>
            </a:lvl1pPr>
            <a:lvl2pPr lvl="1" algn="ctr" rtl="0">
              <a:spcBef>
                <a:spcPts val="0"/>
              </a:spcBef>
              <a:spcAft>
                <a:spcPts val="0"/>
              </a:spcAft>
              <a:buClr>
                <a:srgbClr val="000000"/>
              </a:buClr>
              <a:buSzPts val="1800"/>
              <a:buNone/>
              <a:defRPr sz="1800">
                <a:solidFill>
                  <a:srgbClr val="000000"/>
                </a:solidFill>
              </a:defRPr>
            </a:lvl2pPr>
            <a:lvl3pPr lvl="2" algn="ctr" rtl="0">
              <a:spcBef>
                <a:spcPts val="0"/>
              </a:spcBef>
              <a:spcAft>
                <a:spcPts val="0"/>
              </a:spcAft>
              <a:buClr>
                <a:srgbClr val="000000"/>
              </a:buClr>
              <a:buSzPts val="1800"/>
              <a:buNone/>
              <a:defRPr sz="1800">
                <a:solidFill>
                  <a:srgbClr val="000000"/>
                </a:solidFill>
              </a:defRPr>
            </a:lvl3pPr>
            <a:lvl4pPr lvl="3" algn="ctr" rtl="0">
              <a:spcBef>
                <a:spcPts val="0"/>
              </a:spcBef>
              <a:spcAft>
                <a:spcPts val="0"/>
              </a:spcAft>
              <a:buClr>
                <a:srgbClr val="000000"/>
              </a:buClr>
              <a:buSzPts val="1800"/>
              <a:buNone/>
              <a:defRPr sz="1800">
                <a:solidFill>
                  <a:srgbClr val="000000"/>
                </a:solidFill>
              </a:defRPr>
            </a:lvl4pPr>
            <a:lvl5pPr lvl="4" algn="ctr" rtl="0">
              <a:spcBef>
                <a:spcPts val="0"/>
              </a:spcBef>
              <a:spcAft>
                <a:spcPts val="0"/>
              </a:spcAft>
              <a:buClr>
                <a:srgbClr val="000000"/>
              </a:buClr>
              <a:buSzPts val="1800"/>
              <a:buNone/>
              <a:defRPr sz="1800">
                <a:solidFill>
                  <a:srgbClr val="000000"/>
                </a:solidFill>
              </a:defRPr>
            </a:lvl5pPr>
            <a:lvl6pPr lvl="5" algn="ctr" rtl="0">
              <a:spcBef>
                <a:spcPts val="0"/>
              </a:spcBef>
              <a:spcAft>
                <a:spcPts val="0"/>
              </a:spcAft>
              <a:buClr>
                <a:srgbClr val="000000"/>
              </a:buClr>
              <a:buSzPts val="1800"/>
              <a:buNone/>
              <a:defRPr sz="1800">
                <a:solidFill>
                  <a:srgbClr val="000000"/>
                </a:solidFill>
              </a:defRPr>
            </a:lvl6pPr>
            <a:lvl7pPr lvl="6" algn="ctr" rtl="0">
              <a:spcBef>
                <a:spcPts val="0"/>
              </a:spcBef>
              <a:spcAft>
                <a:spcPts val="0"/>
              </a:spcAft>
              <a:buClr>
                <a:srgbClr val="000000"/>
              </a:buClr>
              <a:buSzPts val="1800"/>
              <a:buNone/>
              <a:defRPr sz="1800">
                <a:solidFill>
                  <a:srgbClr val="000000"/>
                </a:solidFill>
              </a:defRPr>
            </a:lvl7pPr>
            <a:lvl8pPr lvl="7" algn="ctr" rtl="0">
              <a:spcBef>
                <a:spcPts val="0"/>
              </a:spcBef>
              <a:spcAft>
                <a:spcPts val="0"/>
              </a:spcAft>
              <a:buClr>
                <a:srgbClr val="000000"/>
              </a:buClr>
              <a:buSzPts val="1800"/>
              <a:buNone/>
              <a:defRPr sz="1800">
                <a:solidFill>
                  <a:srgbClr val="000000"/>
                </a:solidFill>
              </a:defRPr>
            </a:lvl8pPr>
            <a:lvl9pPr lvl="8" algn="ctr" rtl="0">
              <a:spcBef>
                <a:spcPts val="0"/>
              </a:spcBef>
              <a:spcAft>
                <a:spcPts val="0"/>
              </a:spcAft>
              <a:buClr>
                <a:srgbClr val="000000"/>
              </a:buClr>
              <a:buSzPts val="1800"/>
              <a:buNone/>
              <a:defRPr sz="1800">
                <a:solidFill>
                  <a:srgbClr val="000000"/>
                </a:solidFill>
              </a:defRPr>
            </a:lvl9pPr>
          </a:lstStyle>
          <a:p>
            <a:endParaRPr/>
          </a:p>
        </p:txBody>
      </p:sp>
      <p:sp>
        <p:nvSpPr>
          <p:cNvPr id="304" name="Google Shape;304;p41"/>
          <p:cNvSpPr txBox="1">
            <a:spLocks noGrp="1"/>
          </p:cNvSpPr>
          <p:nvPr>
            <p:ph type="subTitle" idx="1"/>
          </p:nvPr>
        </p:nvSpPr>
        <p:spPr>
          <a:xfrm flipH="1">
            <a:off x="5573100" y="3679100"/>
            <a:ext cx="2722200" cy="5658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Clr>
                <a:srgbClr val="000000"/>
              </a:buClr>
              <a:buSzPts val="1000"/>
              <a:buNone/>
              <a:defRPr sz="1400">
                <a:solidFill>
                  <a:schemeClr val="lt2"/>
                </a:solidFill>
              </a:defRPr>
            </a:lvl1pPr>
            <a:lvl2pPr lvl="1" algn="ctr" rtl="0">
              <a:lnSpc>
                <a:spcPct val="100000"/>
              </a:lnSpc>
              <a:spcBef>
                <a:spcPts val="1000"/>
              </a:spcBef>
              <a:spcAft>
                <a:spcPts val="0"/>
              </a:spcAft>
              <a:buClr>
                <a:srgbClr val="000000"/>
              </a:buClr>
              <a:buSzPts val="1000"/>
              <a:buNone/>
              <a:defRPr sz="1000">
                <a:solidFill>
                  <a:srgbClr val="000000"/>
                </a:solidFill>
              </a:defRPr>
            </a:lvl2pPr>
            <a:lvl3pPr lvl="2" algn="ctr" rtl="0">
              <a:lnSpc>
                <a:spcPct val="100000"/>
              </a:lnSpc>
              <a:spcBef>
                <a:spcPts val="1000"/>
              </a:spcBef>
              <a:spcAft>
                <a:spcPts val="0"/>
              </a:spcAft>
              <a:buClr>
                <a:srgbClr val="000000"/>
              </a:buClr>
              <a:buSzPts val="1000"/>
              <a:buNone/>
              <a:defRPr sz="1000">
                <a:solidFill>
                  <a:srgbClr val="000000"/>
                </a:solidFill>
              </a:defRPr>
            </a:lvl3pPr>
            <a:lvl4pPr lvl="3" algn="ctr" rtl="0">
              <a:lnSpc>
                <a:spcPct val="100000"/>
              </a:lnSpc>
              <a:spcBef>
                <a:spcPts val="1000"/>
              </a:spcBef>
              <a:spcAft>
                <a:spcPts val="0"/>
              </a:spcAft>
              <a:buClr>
                <a:srgbClr val="000000"/>
              </a:buClr>
              <a:buSzPts val="1000"/>
              <a:buNone/>
              <a:defRPr sz="1000">
                <a:solidFill>
                  <a:srgbClr val="000000"/>
                </a:solidFill>
              </a:defRPr>
            </a:lvl4pPr>
            <a:lvl5pPr lvl="4" algn="ctr" rtl="0">
              <a:lnSpc>
                <a:spcPct val="100000"/>
              </a:lnSpc>
              <a:spcBef>
                <a:spcPts val="1000"/>
              </a:spcBef>
              <a:spcAft>
                <a:spcPts val="0"/>
              </a:spcAft>
              <a:buClr>
                <a:srgbClr val="000000"/>
              </a:buClr>
              <a:buSzPts val="1000"/>
              <a:buNone/>
              <a:defRPr sz="1000">
                <a:solidFill>
                  <a:srgbClr val="000000"/>
                </a:solidFill>
              </a:defRPr>
            </a:lvl5pPr>
            <a:lvl6pPr lvl="5" algn="ctr" rtl="0">
              <a:lnSpc>
                <a:spcPct val="100000"/>
              </a:lnSpc>
              <a:spcBef>
                <a:spcPts val="1000"/>
              </a:spcBef>
              <a:spcAft>
                <a:spcPts val="0"/>
              </a:spcAft>
              <a:buClr>
                <a:srgbClr val="000000"/>
              </a:buClr>
              <a:buSzPts val="1000"/>
              <a:buNone/>
              <a:defRPr sz="1000">
                <a:solidFill>
                  <a:srgbClr val="000000"/>
                </a:solidFill>
              </a:defRPr>
            </a:lvl6pPr>
            <a:lvl7pPr lvl="6" algn="ctr" rtl="0">
              <a:lnSpc>
                <a:spcPct val="100000"/>
              </a:lnSpc>
              <a:spcBef>
                <a:spcPts val="1000"/>
              </a:spcBef>
              <a:spcAft>
                <a:spcPts val="0"/>
              </a:spcAft>
              <a:buClr>
                <a:srgbClr val="000000"/>
              </a:buClr>
              <a:buSzPts val="1000"/>
              <a:buNone/>
              <a:defRPr sz="1000">
                <a:solidFill>
                  <a:srgbClr val="000000"/>
                </a:solidFill>
              </a:defRPr>
            </a:lvl7pPr>
            <a:lvl8pPr lvl="7" algn="ctr" rtl="0">
              <a:lnSpc>
                <a:spcPct val="100000"/>
              </a:lnSpc>
              <a:spcBef>
                <a:spcPts val="1000"/>
              </a:spcBef>
              <a:spcAft>
                <a:spcPts val="0"/>
              </a:spcAft>
              <a:buClr>
                <a:srgbClr val="000000"/>
              </a:buClr>
              <a:buSzPts val="1000"/>
              <a:buNone/>
              <a:defRPr sz="1000">
                <a:solidFill>
                  <a:srgbClr val="000000"/>
                </a:solidFill>
              </a:defRPr>
            </a:lvl8pPr>
            <a:lvl9pPr lvl="8" algn="ctr" rtl="0">
              <a:lnSpc>
                <a:spcPct val="100000"/>
              </a:lnSpc>
              <a:spcBef>
                <a:spcPts val="1000"/>
              </a:spcBef>
              <a:spcAft>
                <a:spcPts val="0"/>
              </a:spcAft>
              <a:buClr>
                <a:srgbClr val="000000"/>
              </a:buClr>
              <a:buSzPts val="1000"/>
              <a:buNone/>
              <a:defRPr sz="1000">
                <a:solidFill>
                  <a:srgbClr val="000000"/>
                </a:solidFill>
              </a:defRPr>
            </a:lvl9pPr>
          </a:lstStyle>
          <a:p>
            <a:endParaRPr/>
          </a:p>
        </p:txBody>
      </p:sp>
      <p:sp>
        <p:nvSpPr>
          <p:cNvPr id="305" name="Google Shape;305;p41"/>
          <p:cNvSpPr txBox="1">
            <a:spLocks noGrp="1"/>
          </p:cNvSpPr>
          <p:nvPr>
            <p:ph type="ctrTitle" idx="2"/>
          </p:nvPr>
        </p:nvSpPr>
        <p:spPr>
          <a:xfrm flipH="1">
            <a:off x="4763075" y="409525"/>
            <a:ext cx="3666900" cy="565800"/>
          </a:xfrm>
          <a:prstGeom prst="rect">
            <a:avLst/>
          </a:prstGeom>
        </p:spPr>
        <p:txBody>
          <a:bodyPr spcFirstLastPara="1" wrap="square" lIns="91425" tIns="91425" rIns="91425" bIns="91425" anchor="t" anchorCtr="0">
            <a:normAutofit/>
          </a:bodyPr>
          <a:lstStyle>
            <a:lvl1pPr lvl="0" algn="r" rtl="0">
              <a:spcBef>
                <a:spcPts val="0"/>
              </a:spcBef>
              <a:spcAft>
                <a:spcPts val="0"/>
              </a:spcAft>
              <a:buClr>
                <a:schemeClr val="lt2"/>
              </a:buClr>
              <a:buSzPts val="3600"/>
              <a:buNone/>
              <a:defRPr sz="3000">
                <a:solidFill>
                  <a:schemeClr val="lt2"/>
                </a:solidFill>
                <a:latin typeface="Anton"/>
                <a:ea typeface="Anton"/>
                <a:cs typeface="Anton"/>
                <a:sym typeface="Anton"/>
              </a:defRPr>
            </a:lvl1pPr>
            <a:lvl2pPr lvl="1" algn="r" rtl="0">
              <a:spcBef>
                <a:spcPts val="0"/>
              </a:spcBef>
              <a:spcAft>
                <a:spcPts val="0"/>
              </a:spcAft>
              <a:buClr>
                <a:schemeClr val="lt2"/>
              </a:buClr>
              <a:buSzPts val="1800"/>
              <a:buNone/>
              <a:defRPr sz="1800">
                <a:solidFill>
                  <a:schemeClr val="lt2"/>
                </a:solidFill>
              </a:defRPr>
            </a:lvl2pPr>
            <a:lvl3pPr lvl="2" algn="r" rtl="0">
              <a:spcBef>
                <a:spcPts val="0"/>
              </a:spcBef>
              <a:spcAft>
                <a:spcPts val="0"/>
              </a:spcAft>
              <a:buClr>
                <a:schemeClr val="lt2"/>
              </a:buClr>
              <a:buSzPts val="1800"/>
              <a:buNone/>
              <a:defRPr sz="1800">
                <a:solidFill>
                  <a:schemeClr val="lt2"/>
                </a:solidFill>
              </a:defRPr>
            </a:lvl3pPr>
            <a:lvl4pPr lvl="3" algn="r" rtl="0">
              <a:spcBef>
                <a:spcPts val="0"/>
              </a:spcBef>
              <a:spcAft>
                <a:spcPts val="0"/>
              </a:spcAft>
              <a:buClr>
                <a:schemeClr val="lt2"/>
              </a:buClr>
              <a:buSzPts val="1800"/>
              <a:buNone/>
              <a:defRPr sz="1800">
                <a:solidFill>
                  <a:schemeClr val="lt2"/>
                </a:solidFill>
              </a:defRPr>
            </a:lvl4pPr>
            <a:lvl5pPr lvl="4" algn="r" rtl="0">
              <a:spcBef>
                <a:spcPts val="0"/>
              </a:spcBef>
              <a:spcAft>
                <a:spcPts val="0"/>
              </a:spcAft>
              <a:buClr>
                <a:schemeClr val="lt2"/>
              </a:buClr>
              <a:buSzPts val="1800"/>
              <a:buNone/>
              <a:defRPr sz="1800">
                <a:solidFill>
                  <a:schemeClr val="lt2"/>
                </a:solidFill>
              </a:defRPr>
            </a:lvl5pPr>
            <a:lvl6pPr lvl="5" algn="r" rtl="0">
              <a:spcBef>
                <a:spcPts val="0"/>
              </a:spcBef>
              <a:spcAft>
                <a:spcPts val="0"/>
              </a:spcAft>
              <a:buClr>
                <a:schemeClr val="lt2"/>
              </a:buClr>
              <a:buSzPts val="1800"/>
              <a:buNone/>
              <a:defRPr sz="1800">
                <a:solidFill>
                  <a:schemeClr val="lt2"/>
                </a:solidFill>
              </a:defRPr>
            </a:lvl6pPr>
            <a:lvl7pPr lvl="6" algn="r" rtl="0">
              <a:spcBef>
                <a:spcPts val="0"/>
              </a:spcBef>
              <a:spcAft>
                <a:spcPts val="0"/>
              </a:spcAft>
              <a:buClr>
                <a:schemeClr val="lt2"/>
              </a:buClr>
              <a:buSzPts val="1800"/>
              <a:buNone/>
              <a:defRPr sz="1800">
                <a:solidFill>
                  <a:schemeClr val="lt2"/>
                </a:solidFill>
              </a:defRPr>
            </a:lvl7pPr>
            <a:lvl8pPr lvl="7" algn="r" rtl="0">
              <a:spcBef>
                <a:spcPts val="0"/>
              </a:spcBef>
              <a:spcAft>
                <a:spcPts val="0"/>
              </a:spcAft>
              <a:buClr>
                <a:schemeClr val="lt2"/>
              </a:buClr>
              <a:buSzPts val="1800"/>
              <a:buNone/>
              <a:defRPr sz="1800">
                <a:solidFill>
                  <a:schemeClr val="lt2"/>
                </a:solidFill>
              </a:defRPr>
            </a:lvl8pPr>
            <a:lvl9pPr lvl="8" algn="r" rtl="0">
              <a:spcBef>
                <a:spcPts val="0"/>
              </a:spcBef>
              <a:spcAft>
                <a:spcPts val="0"/>
              </a:spcAft>
              <a:buClr>
                <a:schemeClr val="lt2"/>
              </a:buClr>
              <a:buSzPts val="1800"/>
              <a:buNone/>
              <a:defRPr sz="1800">
                <a:solidFill>
                  <a:schemeClr val="lt2"/>
                </a:solidFill>
              </a:defRPr>
            </a:lvl9pPr>
          </a:lstStyle>
          <a:p>
            <a:endParaRPr/>
          </a:p>
        </p:txBody>
      </p:sp>
      <p:sp>
        <p:nvSpPr>
          <p:cNvPr id="306" name="Google Shape;306;p41"/>
          <p:cNvSpPr txBox="1">
            <a:spLocks noGrp="1"/>
          </p:cNvSpPr>
          <p:nvPr>
            <p:ph type="ctrTitle" idx="3"/>
          </p:nvPr>
        </p:nvSpPr>
        <p:spPr>
          <a:xfrm flipH="1">
            <a:off x="1249050" y="3139950"/>
            <a:ext cx="1921500" cy="527400"/>
          </a:xfrm>
          <a:prstGeom prst="rect">
            <a:avLst/>
          </a:prstGeom>
          <a:ln>
            <a:noFill/>
          </a:ln>
        </p:spPr>
        <p:txBody>
          <a:bodyPr spcFirstLastPara="1" wrap="square" lIns="91425" tIns="91425" rIns="91425" bIns="91425" anchor="t" anchorCtr="0">
            <a:norm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307" name="Google Shape;307;p41"/>
          <p:cNvSpPr txBox="1">
            <a:spLocks noGrp="1"/>
          </p:cNvSpPr>
          <p:nvPr>
            <p:ph type="subTitle" idx="4"/>
          </p:nvPr>
        </p:nvSpPr>
        <p:spPr>
          <a:xfrm flipH="1">
            <a:off x="848700" y="3679100"/>
            <a:ext cx="2722200" cy="5658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None/>
              <a:defRPr sz="1400"/>
            </a:lvl1pPr>
            <a:lvl2pPr lvl="1" algn="ctr" rtl="0">
              <a:lnSpc>
                <a:spcPct val="100000"/>
              </a:lnSpc>
              <a:spcBef>
                <a:spcPts val="1000"/>
              </a:spcBef>
              <a:spcAft>
                <a:spcPts val="0"/>
              </a:spcAft>
              <a:buSzPts val="1000"/>
              <a:buNone/>
              <a:defRPr sz="1000"/>
            </a:lvl2pPr>
            <a:lvl3pPr lvl="2" algn="ctr" rtl="0">
              <a:lnSpc>
                <a:spcPct val="100000"/>
              </a:lnSpc>
              <a:spcBef>
                <a:spcPts val="1000"/>
              </a:spcBef>
              <a:spcAft>
                <a:spcPts val="0"/>
              </a:spcAft>
              <a:buSzPts val="1000"/>
              <a:buNone/>
              <a:defRPr sz="1000"/>
            </a:lvl3pPr>
            <a:lvl4pPr lvl="3" algn="ctr" rtl="0">
              <a:lnSpc>
                <a:spcPct val="100000"/>
              </a:lnSpc>
              <a:spcBef>
                <a:spcPts val="1000"/>
              </a:spcBef>
              <a:spcAft>
                <a:spcPts val="0"/>
              </a:spcAft>
              <a:buSzPts val="1000"/>
              <a:buNone/>
              <a:defRPr sz="1000"/>
            </a:lvl4pPr>
            <a:lvl5pPr lvl="4" algn="ctr" rtl="0">
              <a:lnSpc>
                <a:spcPct val="100000"/>
              </a:lnSpc>
              <a:spcBef>
                <a:spcPts val="1000"/>
              </a:spcBef>
              <a:spcAft>
                <a:spcPts val="0"/>
              </a:spcAft>
              <a:buSzPts val="1000"/>
              <a:buNone/>
              <a:defRPr sz="1000"/>
            </a:lvl5pPr>
            <a:lvl6pPr lvl="5" algn="ctr" rtl="0">
              <a:lnSpc>
                <a:spcPct val="100000"/>
              </a:lnSpc>
              <a:spcBef>
                <a:spcPts val="1000"/>
              </a:spcBef>
              <a:spcAft>
                <a:spcPts val="0"/>
              </a:spcAft>
              <a:buSzPts val="1000"/>
              <a:buNone/>
              <a:defRPr sz="1000"/>
            </a:lvl6pPr>
            <a:lvl7pPr lvl="6" algn="ctr" rtl="0">
              <a:lnSpc>
                <a:spcPct val="100000"/>
              </a:lnSpc>
              <a:spcBef>
                <a:spcPts val="1000"/>
              </a:spcBef>
              <a:spcAft>
                <a:spcPts val="0"/>
              </a:spcAft>
              <a:buSzPts val="1000"/>
              <a:buNone/>
              <a:defRPr sz="1000"/>
            </a:lvl7pPr>
            <a:lvl8pPr lvl="7" algn="ctr" rtl="0">
              <a:lnSpc>
                <a:spcPct val="100000"/>
              </a:lnSpc>
              <a:spcBef>
                <a:spcPts val="1000"/>
              </a:spcBef>
              <a:spcAft>
                <a:spcPts val="0"/>
              </a:spcAft>
              <a:buSzPts val="1000"/>
              <a:buNone/>
              <a:defRPr sz="1000"/>
            </a:lvl8pPr>
            <a:lvl9pPr lvl="8" algn="ctr" rtl="0">
              <a:lnSpc>
                <a:spcPct val="100000"/>
              </a:lnSpc>
              <a:spcBef>
                <a:spcPts val="1000"/>
              </a:spcBef>
              <a:spcAft>
                <a:spcPts val="0"/>
              </a:spcAft>
              <a:buSzPts val="1000"/>
              <a:buNone/>
              <a:defRPr sz="1000"/>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Main point 1">
  <p:cSld name="CAPTION_ONLY_1_1_1">
    <p:bg>
      <p:bgPr>
        <a:solidFill>
          <a:schemeClr val="dk1"/>
        </a:solidFill>
        <a:effectLst/>
      </p:bgPr>
    </p:bg>
    <p:spTree>
      <p:nvGrpSpPr>
        <p:cNvPr id="1" name="Shape 308"/>
        <p:cNvGrpSpPr/>
        <p:nvPr/>
      </p:nvGrpSpPr>
      <p:grpSpPr>
        <a:xfrm>
          <a:off x="0" y="0"/>
          <a:ext cx="0" cy="0"/>
          <a:chOff x="0" y="0"/>
          <a:chExt cx="0" cy="0"/>
        </a:xfrm>
      </p:grpSpPr>
      <p:sp>
        <p:nvSpPr>
          <p:cNvPr id="309" name="Google Shape;309;p42"/>
          <p:cNvSpPr/>
          <p:nvPr/>
        </p:nvSpPr>
        <p:spPr>
          <a:xfrm>
            <a:off x="3596250" y="4169458"/>
            <a:ext cx="1948200" cy="973500"/>
          </a:xfrm>
          <a:prstGeom prst="triangle">
            <a:avLst>
              <a:gd name="adj" fmla="val 50000"/>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42"/>
          <p:cNvSpPr/>
          <p:nvPr/>
        </p:nvSpPr>
        <p:spPr>
          <a:xfrm flipH="1">
            <a:off x="2232250" y="1091800"/>
            <a:ext cx="4679400" cy="2959800"/>
          </a:xfrm>
          <a:prstGeom prst="snip2DiagRect">
            <a:avLst>
              <a:gd name="adj1" fmla="val 0"/>
              <a:gd name="adj2" fmla="val 3600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42"/>
          <p:cNvSpPr/>
          <p:nvPr/>
        </p:nvSpPr>
        <p:spPr>
          <a:xfrm>
            <a:off x="2045959" y="973950"/>
            <a:ext cx="5052000" cy="3195600"/>
          </a:xfrm>
          <a:prstGeom prst="snip2DiagRect">
            <a:avLst>
              <a:gd name="adj1" fmla="val 0"/>
              <a:gd name="adj2" fmla="val 36007"/>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42"/>
          <p:cNvSpPr txBox="1">
            <a:spLocks noGrp="1"/>
          </p:cNvSpPr>
          <p:nvPr>
            <p:ph type="title"/>
          </p:nvPr>
        </p:nvSpPr>
        <p:spPr>
          <a:xfrm>
            <a:off x="2254625" y="1725300"/>
            <a:ext cx="4634700" cy="16929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chemeClr val="lt2"/>
              </a:buClr>
              <a:buSzPts val="4800"/>
              <a:buNone/>
              <a:defRPr sz="6000"/>
            </a:lvl1pPr>
            <a:lvl2pPr lvl="1" rtl="0">
              <a:spcBef>
                <a:spcPts val="0"/>
              </a:spcBef>
              <a:spcAft>
                <a:spcPts val="0"/>
              </a:spcAft>
              <a:buClr>
                <a:schemeClr val="lt2"/>
              </a:buClr>
              <a:buSzPts val="4800"/>
              <a:buNone/>
              <a:defRPr sz="4800">
                <a:solidFill>
                  <a:schemeClr val="lt2"/>
                </a:solidFill>
              </a:defRPr>
            </a:lvl2pPr>
            <a:lvl3pPr lvl="2" rtl="0">
              <a:spcBef>
                <a:spcPts val="0"/>
              </a:spcBef>
              <a:spcAft>
                <a:spcPts val="0"/>
              </a:spcAft>
              <a:buClr>
                <a:schemeClr val="lt2"/>
              </a:buClr>
              <a:buSzPts val="4800"/>
              <a:buNone/>
              <a:defRPr sz="4800">
                <a:solidFill>
                  <a:schemeClr val="lt2"/>
                </a:solidFill>
              </a:defRPr>
            </a:lvl3pPr>
            <a:lvl4pPr lvl="3" rtl="0">
              <a:spcBef>
                <a:spcPts val="0"/>
              </a:spcBef>
              <a:spcAft>
                <a:spcPts val="0"/>
              </a:spcAft>
              <a:buClr>
                <a:schemeClr val="lt2"/>
              </a:buClr>
              <a:buSzPts val="4800"/>
              <a:buNone/>
              <a:defRPr sz="4800">
                <a:solidFill>
                  <a:schemeClr val="lt2"/>
                </a:solidFill>
              </a:defRPr>
            </a:lvl4pPr>
            <a:lvl5pPr lvl="4" rtl="0">
              <a:spcBef>
                <a:spcPts val="0"/>
              </a:spcBef>
              <a:spcAft>
                <a:spcPts val="0"/>
              </a:spcAft>
              <a:buClr>
                <a:schemeClr val="lt2"/>
              </a:buClr>
              <a:buSzPts val="4800"/>
              <a:buNone/>
              <a:defRPr sz="4800">
                <a:solidFill>
                  <a:schemeClr val="lt2"/>
                </a:solidFill>
              </a:defRPr>
            </a:lvl5pPr>
            <a:lvl6pPr lvl="5" rtl="0">
              <a:spcBef>
                <a:spcPts val="0"/>
              </a:spcBef>
              <a:spcAft>
                <a:spcPts val="0"/>
              </a:spcAft>
              <a:buClr>
                <a:schemeClr val="lt2"/>
              </a:buClr>
              <a:buSzPts val="4800"/>
              <a:buNone/>
              <a:defRPr sz="4800">
                <a:solidFill>
                  <a:schemeClr val="lt2"/>
                </a:solidFill>
              </a:defRPr>
            </a:lvl6pPr>
            <a:lvl7pPr lvl="6" rtl="0">
              <a:spcBef>
                <a:spcPts val="0"/>
              </a:spcBef>
              <a:spcAft>
                <a:spcPts val="0"/>
              </a:spcAft>
              <a:buClr>
                <a:schemeClr val="lt2"/>
              </a:buClr>
              <a:buSzPts val="4800"/>
              <a:buNone/>
              <a:defRPr sz="4800">
                <a:solidFill>
                  <a:schemeClr val="lt2"/>
                </a:solidFill>
              </a:defRPr>
            </a:lvl7pPr>
            <a:lvl8pPr lvl="7" rtl="0">
              <a:spcBef>
                <a:spcPts val="0"/>
              </a:spcBef>
              <a:spcAft>
                <a:spcPts val="0"/>
              </a:spcAft>
              <a:buClr>
                <a:schemeClr val="lt2"/>
              </a:buClr>
              <a:buSzPts val="4800"/>
              <a:buNone/>
              <a:defRPr sz="4800">
                <a:solidFill>
                  <a:schemeClr val="lt2"/>
                </a:solidFill>
              </a:defRPr>
            </a:lvl8pPr>
            <a:lvl9pPr lvl="8" rtl="0">
              <a:spcBef>
                <a:spcPts val="0"/>
              </a:spcBef>
              <a:spcAft>
                <a:spcPts val="0"/>
              </a:spcAft>
              <a:buClr>
                <a:schemeClr val="lt2"/>
              </a:buClr>
              <a:buSzPts val="4800"/>
              <a:buNone/>
              <a:defRPr sz="4800">
                <a:solidFill>
                  <a:schemeClr val="lt2"/>
                </a:solidFill>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Main point 2">
  <p:cSld name="CAPTION_ONLY_1_1_1_1">
    <p:bg>
      <p:bgPr>
        <a:solidFill>
          <a:schemeClr val="dk1"/>
        </a:solidFill>
        <a:effectLst/>
      </p:bgPr>
    </p:bg>
    <p:spTree>
      <p:nvGrpSpPr>
        <p:cNvPr id="1" name="Shape 313"/>
        <p:cNvGrpSpPr/>
        <p:nvPr/>
      </p:nvGrpSpPr>
      <p:grpSpPr>
        <a:xfrm>
          <a:off x="0" y="0"/>
          <a:ext cx="0" cy="0"/>
          <a:chOff x="0" y="0"/>
          <a:chExt cx="0" cy="0"/>
        </a:xfrm>
      </p:grpSpPr>
      <p:sp>
        <p:nvSpPr>
          <p:cNvPr id="314" name="Google Shape;314;p43"/>
          <p:cNvSpPr/>
          <p:nvPr/>
        </p:nvSpPr>
        <p:spPr>
          <a:xfrm>
            <a:off x="-149950" y="1267125"/>
            <a:ext cx="5278500" cy="2714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43"/>
          <p:cNvSpPr txBox="1">
            <a:spLocks noGrp="1"/>
          </p:cNvSpPr>
          <p:nvPr>
            <p:ph type="title"/>
          </p:nvPr>
        </p:nvSpPr>
        <p:spPr>
          <a:xfrm>
            <a:off x="197225" y="1671875"/>
            <a:ext cx="4634700" cy="18108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chemeClr val="lt2"/>
              </a:buClr>
              <a:buSzPts val="4800"/>
              <a:buNone/>
              <a:defRPr sz="6000"/>
            </a:lvl1pPr>
            <a:lvl2pPr lvl="1" rtl="0">
              <a:spcBef>
                <a:spcPts val="0"/>
              </a:spcBef>
              <a:spcAft>
                <a:spcPts val="0"/>
              </a:spcAft>
              <a:buClr>
                <a:schemeClr val="lt2"/>
              </a:buClr>
              <a:buSzPts val="4800"/>
              <a:buNone/>
              <a:defRPr sz="4800">
                <a:solidFill>
                  <a:schemeClr val="lt2"/>
                </a:solidFill>
              </a:defRPr>
            </a:lvl2pPr>
            <a:lvl3pPr lvl="2" rtl="0">
              <a:spcBef>
                <a:spcPts val="0"/>
              </a:spcBef>
              <a:spcAft>
                <a:spcPts val="0"/>
              </a:spcAft>
              <a:buClr>
                <a:schemeClr val="lt2"/>
              </a:buClr>
              <a:buSzPts val="4800"/>
              <a:buNone/>
              <a:defRPr sz="4800">
                <a:solidFill>
                  <a:schemeClr val="lt2"/>
                </a:solidFill>
              </a:defRPr>
            </a:lvl3pPr>
            <a:lvl4pPr lvl="3" rtl="0">
              <a:spcBef>
                <a:spcPts val="0"/>
              </a:spcBef>
              <a:spcAft>
                <a:spcPts val="0"/>
              </a:spcAft>
              <a:buClr>
                <a:schemeClr val="lt2"/>
              </a:buClr>
              <a:buSzPts val="4800"/>
              <a:buNone/>
              <a:defRPr sz="4800">
                <a:solidFill>
                  <a:schemeClr val="lt2"/>
                </a:solidFill>
              </a:defRPr>
            </a:lvl4pPr>
            <a:lvl5pPr lvl="4" rtl="0">
              <a:spcBef>
                <a:spcPts val="0"/>
              </a:spcBef>
              <a:spcAft>
                <a:spcPts val="0"/>
              </a:spcAft>
              <a:buClr>
                <a:schemeClr val="lt2"/>
              </a:buClr>
              <a:buSzPts val="4800"/>
              <a:buNone/>
              <a:defRPr sz="4800">
                <a:solidFill>
                  <a:schemeClr val="lt2"/>
                </a:solidFill>
              </a:defRPr>
            </a:lvl5pPr>
            <a:lvl6pPr lvl="5" rtl="0">
              <a:spcBef>
                <a:spcPts val="0"/>
              </a:spcBef>
              <a:spcAft>
                <a:spcPts val="0"/>
              </a:spcAft>
              <a:buClr>
                <a:schemeClr val="lt2"/>
              </a:buClr>
              <a:buSzPts val="4800"/>
              <a:buNone/>
              <a:defRPr sz="4800">
                <a:solidFill>
                  <a:schemeClr val="lt2"/>
                </a:solidFill>
              </a:defRPr>
            </a:lvl6pPr>
            <a:lvl7pPr lvl="6" rtl="0">
              <a:spcBef>
                <a:spcPts val="0"/>
              </a:spcBef>
              <a:spcAft>
                <a:spcPts val="0"/>
              </a:spcAft>
              <a:buClr>
                <a:schemeClr val="lt2"/>
              </a:buClr>
              <a:buSzPts val="4800"/>
              <a:buNone/>
              <a:defRPr sz="4800">
                <a:solidFill>
                  <a:schemeClr val="lt2"/>
                </a:solidFill>
              </a:defRPr>
            </a:lvl7pPr>
            <a:lvl8pPr lvl="7" rtl="0">
              <a:spcBef>
                <a:spcPts val="0"/>
              </a:spcBef>
              <a:spcAft>
                <a:spcPts val="0"/>
              </a:spcAft>
              <a:buClr>
                <a:schemeClr val="lt2"/>
              </a:buClr>
              <a:buSzPts val="4800"/>
              <a:buNone/>
              <a:defRPr sz="4800">
                <a:solidFill>
                  <a:schemeClr val="lt2"/>
                </a:solidFill>
              </a:defRPr>
            </a:lvl8pPr>
            <a:lvl9pPr lvl="8" rtl="0">
              <a:spcBef>
                <a:spcPts val="0"/>
              </a:spcBef>
              <a:spcAft>
                <a:spcPts val="0"/>
              </a:spcAft>
              <a:buClr>
                <a:schemeClr val="lt2"/>
              </a:buClr>
              <a:buSzPts val="4800"/>
              <a:buNone/>
              <a:defRPr sz="4800">
                <a:solidFill>
                  <a:schemeClr val="lt2"/>
                </a:solidFil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1">
  <p:cSld name="CUSTOM_20">
    <p:spTree>
      <p:nvGrpSpPr>
        <p:cNvPr id="1" name="Shape 316"/>
        <p:cNvGrpSpPr/>
        <p:nvPr/>
      </p:nvGrpSpPr>
      <p:grpSpPr>
        <a:xfrm>
          <a:off x="0" y="0"/>
          <a:ext cx="0" cy="0"/>
          <a:chOff x="0" y="0"/>
          <a:chExt cx="0" cy="0"/>
        </a:xfrm>
      </p:grpSpPr>
      <p:sp>
        <p:nvSpPr>
          <p:cNvPr id="317" name="Google Shape;317;p44"/>
          <p:cNvSpPr/>
          <p:nvPr/>
        </p:nvSpPr>
        <p:spPr>
          <a:xfrm flipH="1">
            <a:off x="1617750" y="886925"/>
            <a:ext cx="5908500" cy="4256700"/>
          </a:xfrm>
          <a:prstGeom prst="snip1Rect">
            <a:avLst>
              <a:gd name="adj" fmla="val 31312"/>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44"/>
          <p:cNvSpPr txBox="1">
            <a:spLocks noGrp="1"/>
          </p:cNvSpPr>
          <p:nvPr>
            <p:ph type="title" hasCustomPrompt="1"/>
          </p:nvPr>
        </p:nvSpPr>
        <p:spPr>
          <a:xfrm>
            <a:off x="2263650" y="1791925"/>
            <a:ext cx="4616700" cy="1728900"/>
          </a:xfrm>
          <a:prstGeom prst="rect">
            <a:avLst/>
          </a:prstGeom>
        </p:spPr>
        <p:txBody>
          <a:bodyPr spcFirstLastPara="1" wrap="square" lIns="91425" tIns="91425" rIns="91425" bIns="91425" anchor="t" anchorCtr="0">
            <a:normAutofit/>
          </a:bodyPr>
          <a:lstStyle>
            <a:lvl1pPr lvl="0" algn="r" rtl="0">
              <a:spcBef>
                <a:spcPts val="0"/>
              </a:spcBef>
              <a:spcAft>
                <a:spcPts val="0"/>
              </a:spcAft>
              <a:buSzPts val="12000"/>
              <a:buNone/>
              <a:defRPr sz="10300">
                <a:solidFill>
                  <a:schemeClr val="accent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319" name="Google Shape;319;p44"/>
          <p:cNvSpPr txBox="1">
            <a:spLocks noGrp="1"/>
          </p:cNvSpPr>
          <p:nvPr>
            <p:ph type="body" idx="1"/>
          </p:nvPr>
        </p:nvSpPr>
        <p:spPr>
          <a:xfrm>
            <a:off x="2263650" y="3457025"/>
            <a:ext cx="4616700" cy="554400"/>
          </a:xfrm>
          <a:prstGeom prst="rect">
            <a:avLst/>
          </a:prstGeom>
        </p:spPr>
        <p:txBody>
          <a:bodyPr spcFirstLastPara="1" wrap="square" lIns="91425" tIns="91425" rIns="91425" bIns="91425" anchor="t" anchorCtr="0">
            <a:normAutofit/>
          </a:bodyPr>
          <a:lstStyle>
            <a:lvl1pPr marL="457200" lvl="0" indent="-342900" algn="r" rtl="0">
              <a:lnSpc>
                <a:spcPct val="100000"/>
              </a:lnSpc>
              <a:spcBef>
                <a:spcPts val="1000"/>
              </a:spcBef>
              <a:spcAft>
                <a:spcPts val="0"/>
              </a:spcAft>
              <a:buSzPts val="1800"/>
              <a:buChar char="●"/>
              <a:defRPr>
                <a:solidFill>
                  <a:schemeClr val="lt2"/>
                </a:solidFill>
              </a:defRPr>
            </a:lvl1pPr>
            <a:lvl2pPr marL="914400" lvl="1" indent="-317500" algn="ctr" rtl="0">
              <a:spcBef>
                <a:spcPts val="12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Numbers and text 1">
  <p:cSld name="CUSTOM_22">
    <p:spTree>
      <p:nvGrpSpPr>
        <p:cNvPr id="1" name="Shape 320"/>
        <p:cNvGrpSpPr/>
        <p:nvPr/>
      </p:nvGrpSpPr>
      <p:grpSpPr>
        <a:xfrm>
          <a:off x="0" y="0"/>
          <a:ext cx="0" cy="0"/>
          <a:chOff x="0" y="0"/>
          <a:chExt cx="0" cy="0"/>
        </a:xfrm>
      </p:grpSpPr>
      <p:sp>
        <p:nvSpPr>
          <p:cNvPr id="321" name="Google Shape;321;p45"/>
          <p:cNvSpPr/>
          <p:nvPr/>
        </p:nvSpPr>
        <p:spPr>
          <a:xfrm>
            <a:off x="-40025" y="-18200"/>
            <a:ext cx="7968300" cy="5143500"/>
          </a:xfrm>
          <a:prstGeom prst="snip1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45"/>
          <p:cNvSpPr/>
          <p:nvPr/>
        </p:nvSpPr>
        <p:spPr>
          <a:xfrm rot="10800000">
            <a:off x="6858450" y="-18181"/>
            <a:ext cx="2172300" cy="11352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45"/>
          <p:cNvSpPr txBox="1">
            <a:spLocks noGrp="1"/>
          </p:cNvSpPr>
          <p:nvPr>
            <p:ph type="title" hasCustomPrompt="1"/>
          </p:nvPr>
        </p:nvSpPr>
        <p:spPr>
          <a:xfrm>
            <a:off x="222525" y="2803300"/>
            <a:ext cx="3846000" cy="10110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24" name="Google Shape;324;p45"/>
          <p:cNvSpPr txBox="1">
            <a:spLocks noGrp="1"/>
          </p:cNvSpPr>
          <p:nvPr>
            <p:ph type="body" idx="1"/>
          </p:nvPr>
        </p:nvSpPr>
        <p:spPr>
          <a:xfrm>
            <a:off x="505950" y="3709275"/>
            <a:ext cx="3279300" cy="500400"/>
          </a:xfrm>
          <a:prstGeom prst="rect">
            <a:avLst/>
          </a:prstGeom>
        </p:spPr>
        <p:txBody>
          <a:bodyPr spcFirstLastPara="1" wrap="square" lIns="91425" tIns="91425" rIns="91425" bIns="91425" anchor="t" anchorCtr="0">
            <a:normAutofit/>
          </a:bodyPr>
          <a:lstStyle>
            <a:lvl1pPr marL="457200" lvl="0" indent="-342900" algn="ctr" rtl="0">
              <a:lnSpc>
                <a:spcPct val="100000"/>
              </a:lnSpc>
              <a:spcBef>
                <a:spcPts val="1000"/>
              </a:spcBef>
              <a:spcAft>
                <a:spcPts val="0"/>
              </a:spcAft>
              <a:buSzPts val="1800"/>
              <a:buChar char="●"/>
              <a:defRPr/>
            </a:lvl1pPr>
            <a:lvl2pPr marL="914400" lvl="1" indent="-317500" algn="ctr" rtl="0">
              <a:spcBef>
                <a:spcPts val="12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
        <p:nvSpPr>
          <p:cNvPr id="325" name="Google Shape;325;p45"/>
          <p:cNvSpPr txBox="1">
            <a:spLocks noGrp="1"/>
          </p:cNvSpPr>
          <p:nvPr>
            <p:ph type="title" idx="2" hasCustomPrompt="1"/>
          </p:nvPr>
        </p:nvSpPr>
        <p:spPr>
          <a:xfrm>
            <a:off x="3629125" y="2803300"/>
            <a:ext cx="3846000" cy="10110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26" name="Google Shape;326;p45"/>
          <p:cNvSpPr txBox="1">
            <a:spLocks noGrp="1"/>
          </p:cNvSpPr>
          <p:nvPr>
            <p:ph type="body" idx="3"/>
          </p:nvPr>
        </p:nvSpPr>
        <p:spPr>
          <a:xfrm>
            <a:off x="3912475" y="3709275"/>
            <a:ext cx="3279300" cy="500400"/>
          </a:xfrm>
          <a:prstGeom prst="rect">
            <a:avLst/>
          </a:prstGeom>
        </p:spPr>
        <p:txBody>
          <a:bodyPr spcFirstLastPara="1" wrap="square" lIns="91425" tIns="91425" rIns="91425" bIns="91425" anchor="t" anchorCtr="0">
            <a:normAutofit/>
          </a:bodyPr>
          <a:lstStyle>
            <a:lvl1pPr marL="457200" lvl="0" indent="-342900" algn="ctr" rtl="0">
              <a:lnSpc>
                <a:spcPct val="100000"/>
              </a:lnSpc>
              <a:spcBef>
                <a:spcPts val="1000"/>
              </a:spcBef>
              <a:spcAft>
                <a:spcPts val="0"/>
              </a:spcAft>
              <a:buSzPts val="1800"/>
              <a:buChar char="●"/>
              <a:defRPr/>
            </a:lvl1pPr>
            <a:lvl2pPr marL="914400" lvl="1" indent="-317500" algn="ctr" rtl="0">
              <a:spcBef>
                <a:spcPts val="12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
        <p:nvSpPr>
          <p:cNvPr id="327" name="Google Shape;327;p45"/>
          <p:cNvSpPr txBox="1">
            <a:spLocks noGrp="1"/>
          </p:cNvSpPr>
          <p:nvPr>
            <p:ph type="title" idx="4" hasCustomPrompt="1"/>
          </p:nvPr>
        </p:nvSpPr>
        <p:spPr>
          <a:xfrm>
            <a:off x="1887000" y="1025550"/>
            <a:ext cx="3846000" cy="10110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28" name="Google Shape;328;p45"/>
          <p:cNvSpPr txBox="1">
            <a:spLocks noGrp="1"/>
          </p:cNvSpPr>
          <p:nvPr>
            <p:ph type="body" idx="5"/>
          </p:nvPr>
        </p:nvSpPr>
        <p:spPr>
          <a:xfrm>
            <a:off x="2170350" y="1931525"/>
            <a:ext cx="3279300" cy="500400"/>
          </a:xfrm>
          <a:prstGeom prst="rect">
            <a:avLst/>
          </a:prstGeom>
        </p:spPr>
        <p:txBody>
          <a:bodyPr spcFirstLastPara="1" wrap="square" lIns="91425" tIns="91425" rIns="91425" bIns="91425" anchor="t" anchorCtr="0">
            <a:normAutofit/>
          </a:bodyPr>
          <a:lstStyle>
            <a:lvl1pPr marL="457200" lvl="0" indent="-342900" algn="ctr" rtl="0">
              <a:lnSpc>
                <a:spcPct val="100000"/>
              </a:lnSpc>
              <a:spcBef>
                <a:spcPts val="1000"/>
              </a:spcBef>
              <a:spcAft>
                <a:spcPts val="0"/>
              </a:spcAft>
              <a:buSzPts val="1800"/>
              <a:buChar char="●"/>
              <a:defRPr/>
            </a:lvl1pPr>
            <a:lvl2pPr marL="914400" lvl="1" indent="-317500" algn="ctr" rtl="0">
              <a:spcBef>
                <a:spcPts val="12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Numbers and text 2">
  <p:cSld name="CUSTOM_22_1">
    <p:spTree>
      <p:nvGrpSpPr>
        <p:cNvPr id="1" name="Shape 329"/>
        <p:cNvGrpSpPr/>
        <p:nvPr/>
      </p:nvGrpSpPr>
      <p:grpSpPr>
        <a:xfrm>
          <a:off x="0" y="0"/>
          <a:ext cx="0" cy="0"/>
          <a:chOff x="0" y="0"/>
          <a:chExt cx="0" cy="0"/>
        </a:xfrm>
      </p:grpSpPr>
      <p:sp>
        <p:nvSpPr>
          <p:cNvPr id="330" name="Google Shape;330;p46"/>
          <p:cNvSpPr txBox="1">
            <a:spLocks noGrp="1"/>
          </p:cNvSpPr>
          <p:nvPr>
            <p:ph type="title" hasCustomPrompt="1"/>
          </p:nvPr>
        </p:nvSpPr>
        <p:spPr>
          <a:xfrm>
            <a:off x="1136925" y="2803300"/>
            <a:ext cx="3846000" cy="1033200"/>
          </a:xfrm>
          <a:prstGeom prst="rect">
            <a:avLst/>
          </a:prstGeom>
        </p:spPr>
        <p:txBody>
          <a:bodyPr spcFirstLastPara="1" wrap="square" lIns="91425" tIns="91425" rIns="91425" bIns="91425" anchor="t" anchorCtr="0">
            <a:norm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31" name="Google Shape;331;p46"/>
          <p:cNvSpPr txBox="1">
            <a:spLocks noGrp="1"/>
          </p:cNvSpPr>
          <p:nvPr>
            <p:ph type="body" idx="1"/>
          </p:nvPr>
        </p:nvSpPr>
        <p:spPr>
          <a:xfrm>
            <a:off x="1136925" y="3709275"/>
            <a:ext cx="3846000" cy="616800"/>
          </a:xfrm>
          <a:prstGeom prst="rect">
            <a:avLst/>
          </a:prstGeom>
        </p:spPr>
        <p:txBody>
          <a:bodyPr spcFirstLastPara="1" wrap="square" lIns="91425" tIns="91425" rIns="91425" bIns="91425" anchor="t" anchorCtr="0">
            <a:normAutofit/>
          </a:bodyPr>
          <a:lstStyle>
            <a:lvl1pPr marL="457200" lvl="0" indent="-342900" rtl="0">
              <a:spcBef>
                <a:spcPts val="1000"/>
              </a:spcBef>
              <a:spcAft>
                <a:spcPts val="0"/>
              </a:spcAft>
              <a:buSzPts val="1800"/>
              <a:buChar char="●"/>
              <a:defRPr/>
            </a:lvl1pPr>
            <a:lvl2pPr marL="914400" lvl="1" indent="-317500" algn="ctr" rtl="0">
              <a:spcBef>
                <a:spcPts val="12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
        <p:nvSpPr>
          <p:cNvPr id="332" name="Google Shape;332;p46"/>
          <p:cNvSpPr txBox="1">
            <a:spLocks noGrp="1"/>
          </p:cNvSpPr>
          <p:nvPr>
            <p:ph type="title" idx="2" hasCustomPrompt="1"/>
          </p:nvPr>
        </p:nvSpPr>
        <p:spPr>
          <a:xfrm>
            <a:off x="1136925" y="1025550"/>
            <a:ext cx="3846000" cy="1033200"/>
          </a:xfrm>
          <a:prstGeom prst="rect">
            <a:avLst/>
          </a:prstGeom>
        </p:spPr>
        <p:txBody>
          <a:bodyPr spcFirstLastPara="1" wrap="square" lIns="91425" tIns="91425" rIns="91425" bIns="91425" anchor="t" anchorCtr="0">
            <a:norm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33" name="Google Shape;333;p46"/>
          <p:cNvSpPr txBox="1">
            <a:spLocks noGrp="1"/>
          </p:cNvSpPr>
          <p:nvPr>
            <p:ph type="body" idx="3"/>
          </p:nvPr>
        </p:nvSpPr>
        <p:spPr>
          <a:xfrm>
            <a:off x="1136925" y="1931525"/>
            <a:ext cx="3846000" cy="616800"/>
          </a:xfrm>
          <a:prstGeom prst="rect">
            <a:avLst/>
          </a:prstGeom>
        </p:spPr>
        <p:txBody>
          <a:bodyPr spcFirstLastPara="1" wrap="square" lIns="91425" tIns="91425" rIns="91425" bIns="91425" anchor="t" anchorCtr="0">
            <a:normAutofit/>
          </a:bodyPr>
          <a:lstStyle>
            <a:lvl1pPr marL="457200" lvl="0" indent="-342900" rtl="0">
              <a:spcBef>
                <a:spcPts val="1000"/>
              </a:spcBef>
              <a:spcAft>
                <a:spcPts val="0"/>
              </a:spcAft>
              <a:buSzPts val="1800"/>
              <a:buChar char="●"/>
              <a:defRPr/>
            </a:lvl1pPr>
            <a:lvl2pPr marL="914400" lvl="1" indent="-317500" algn="ctr" rtl="0">
              <a:spcBef>
                <a:spcPts val="12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hree columns 4">
  <p:cSld name="CUSTOM_23">
    <p:spTree>
      <p:nvGrpSpPr>
        <p:cNvPr id="1" name="Shape 334"/>
        <p:cNvGrpSpPr/>
        <p:nvPr/>
      </p:nvGrpSpPr>
      <p:grpSpPr>
        <a:xfrm>
          <a:off x="0" y="0"/>
          <a:ext cx="0" cy="0"/>
          <a:chOff x="0" y="0"/>
          <a:chExt cx="0" cy="0"/>
        </a:xfrm>
      </p:grpSpPr>
      <p:grpSp>
        <p:nvGrpSpPr>
          <p:cNvPr id="335" name="Google Shape;335;p47"/>
          <p:cNvGrpSpPr/>
          <p:nvPr/>
        </p:nvGrpSpPr>
        <p:grpSpPr>
          <a:xfrm flipH="1">
            <a:off x="2" y="-24450"/>
            <a:ext cx="8408823" cy="5163300"/>
            <a:chOff x="737152" y="-24450"/>
            <a:chExt cx="8408823" cy="5163300"/>
          </a:xfrm>
        </p:grpSpPr>
        <p:sp>
          <p:nvSpPr>
            <p:cNvPr id="336" name="Google Shape;336;p47"/>
            <p:cNvSpPr/>
            <p:nvPr/>
          </p:nvSpPr>
          <p:spPr>
            <a:xfrm>
              <a:off x="5886775" y="-11200"/>
              <a:ext cx="32592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37" name="Google Shape;337;p47"/>
            <p:cNvSpPr/>
            <p:nvPr/>
          </p:nvSpPr>
          <p:spPr>
            <a:xfrm rot="-5400000">
              <a:off x="733252" y="-20550"/>
              <a:ext cx="5163300" cy="51555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
        <p:nvSpPr>
          <p:cNvPr id="338" name="Google Shape;338;p47"/>
          <p:cNvSpPr txBox="1">
            <a:spLocks noGrp="1"/>
          </p:cNvSpPr>
          <p:nvPr>
            <p:ph type="ctrTitle"/>
          </p:nvPr>
        </p:nvSpPr>
        <p:spPr>
          <a:xfrm>
            <a:off x="884900" y="2012875"/>
            <a:ext cx="1881900" cy="473100"/>
          </a:xfrm>
          <a:prstGeom prst="rect">
            <a:avLst/>
          </a:prstGeom>
          <a:ln>
            <a:noFill/>
          </a:ln>
        </p:spPr>
        <p:txBody>
          <a:bodyPr spcFirstLastPara="1" wrap="square" lIns="91425" tIns="91425" rIns="91425" bIns="91425" anchor="t" anchorCtr="0">
            <a:normAutofit/>
          </a:bodyPr>
          <a:lstStyle>
            <a:lvl1pPr lvl="0" algn="ctr" rtl="0">
              <a:spcBef>
                <a:spcPts val="0"/>
              </a:spcBef>
              <a:spcAft>
                <a:spcPts val="0"/>
              </a:spcAft>
              <a:buClr>
                <a:srgbClr val="000000"/>
              </a:buClr>
              <a:buSzPts val="1800"/>
              <a:buFont typeface="Fira Sans Condensed Medium"/>
              <a:buNone/>
              <a:defRPr sz="2400">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339" name="Google Shape;339;p47"/>
          <p:cNvSpPr txBox="1">
            <a:spLocks noGrp="1"/>
          </p:cNvSpPr>
          <p:nvPr>
            <p:ph type="subTitle" idx="1"/>
          </p:nvPr>
        </p:nvSpPr>
        <p:spPr>
          <a:xfrm>
            <a:off x="561650" y="2724475"/>
            <a:ext cx="2223600" cy="13401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Char char="●"/>
              <a:defRPr sz="1400">
                <a:latin typeface="Roboto Light"/>
                <a:ea typeface="Roboto Light"/>
                <a:cs typeface="Roboto Light"/>
                <a:sym typeface="Roboto Light"/>
              </a:defRPr>
            </a:lvl1pPr>
            <a:lvl2pPr lvl="1" algn="ctr" rtl="0">
              <a:lnSpc>
                <a:spcPct val="100000"/>
              </a:lnSpc>
              <a:spcBef>
                <a:spcPts val="1000"/>
              </a:spcBef>
              <a:spcAft>
                <a:spcPts val="0"/>
              </a:spcAft>
              <a:buSzPts val="1000"/>
              <a:buChar char="○"/>
              <a:defRPr sz="1000"/>
            </a:lvl2pPr>
            <a:lvl3pPr lvl="2" algn="ctr" rtl="0">
              <a:lnSpc>
                <a:spcPct val="100000"/>
              </a:lnSpc>
              <a:spcBef>
                <a:spcPts val="1000"/>
              </a:spcBef>
              <a:spcAft>
                <a:spcPts val="0"/>
              </a:spcAft>
              <a:buSzPts val="1000"/>
              <a:buChar char="■"/>
              <a:defRPr sz="1000"/>
            </a:lvl3pPr>
            <a:lvl4pPr lvl="3" algn="ctr" rtl="0">
              <a:lnSpc>
                <a:spcPct val="100000"/>
              </a:lnSpc>
              <a:spcBef>
                <a:spcPts val="1000"/>
              </a:spcBef>
              <a:spcAft>
                <a:spcPts val="0"/>
              </a:spcAft>
              <a:buSzPts val="1000"/>
              <a:buChar char="●"/>
              <a:defRPr sz="1000"/>
            </a:lvl4pPr>
            <a:lvl5pPr lvl="4" algn="ctr" rtl="0">
              <a:lnSpc>
                <a:spcPct val="100000"/>
              </a:lnSpc>
              <a:spcBef>
                <a:spcPts val="1000"/>
              </a:spcBef>
              <a:spcAft>
                <a:spcPts val="0"/>
              </a:spcAft>
              <a:buSzPts val="1000"/>
              <a:buChar char="○"/>
              <a:defRPr sz="1000"/>
            </a:lvl5pPr>
            <a:lvl6pPr lvl="5" algn="ctr" rtl="0">
              <a:lnSpc>
                <a:spcPct val="100000"/>
              </a:lnSpc>
              <a:spcBef>
                <a:spcPts val="1000"/>
              </a:spcBef>
              <a:spcAft>
                <a:spcPts val="0"/>
              </a:spcAft>
              <a:buSzPts val="1000"/>
              <a:buChar char="■"/>
              <a:defRPr sz="1000"/>
            </a:lvl6pPr>
            <a:lvl7pPr lvl="6" algn="ctr" rtl="0">
              <a:lnSpc>
                <a:spcPct val="100000"/>
              </a:lnSpc>
              <a:spcBef>
                <a:spcPts val="1000"/>
              </a:spcBef>
              <a:spcAft>
                <a:spcPts val="0"/>
              </a:spcAft>
              <a:buSzPts val="1000"/>
              <a:buChar char="●"/>
              <a:defRPr sz="1000"/>
            </a:lvl7pPr>
            <a:lvl8pPr lvl="7" algn="ctr" rtl="0">
              <a:lnSpc>
                <a:spcPct val="100000"/>
              </a:lnSpc>
              <a:spcBef>
                <a:spcPts val="1000"/>
              </a:spcBef>
              <a:spcAft>
                <a:spcPts val="0"/>
              </a:spcAft>
              <a:buSzPts val="1000"/>
              <a:buChar char="○"/>
              <a:defRPr sz="1000"/>
            </a:lvl8pPr>
            <a:lvl9pPr lvl="8" algn="ctr" rtl="0">
              <a:lnSpc>
                <a:spcPct val="100000"/>
              </a:lnSpc>
              <a:spcBef>
                <a:spcPts val="1000"/>
              </a:spcBef>
              <a:spcAft>
                <a:spcPts val="0"/>
              </a:spcAft>
              <a:buSzPts val="1000"/>
              <a:buChar char="■"/>
              <a:defRPr sz="1000"/>
            </a:lvl9pPr>
          </a:lstStyle>
          <a:p>
            <a:endParaRPr/>
          </a:p>
        </p:txBody>
      </p:sp>
      <p:sp>
        <p:nvSpPr>
          <p:cNvPr id="340" name="Google Shape;340;p47"/>
          <p:cNvSpPr txBox="1">
            <a:spLocks noGrp="1"/>
          </p:cNvSpPr>
          <p:nvPr>
            <p:ph type="ctrTitle" idx="2"/>
          </p:nvPr>
        </p:nvSpPr>
        <p:spPr>
          <a:xfrm>
            <a:off x="3631054" y="2012875"/>
            <a:ext cx="1881900" cy="473100"/>
          </a:xfrm>
          <a:prstGeom prst="rect">
            <a:avLst/>
          </a:prstGeom>
          <a:ln>
            <a:noFill/>
          </a:ln>
        </p:spPr>
        <p:txBody>
          <a:bodyPr spcFirstLastPara="1" wrap="square" lIns="91425" tIns="91425" rIns="91425" bIns="91425" anchor="t" anchorCtr="0">
            <a:normAutofit/>
          </a:bodyPr>
          <a:lstStyle>
            <a:lvl1pPr lvl="0" algn="ctr" rtl="0">
              <a:spcBef>
                <a:spcPts val="0"/>
              </a:spcBef>
              <a:spcAft>
                <a:spcPts val="0"/>
              </a:spcAft>
              <a:buClr>
                <a:srgbClr val="000000"/>
              </a:buClr>
              <a:buSzPts val="1800"/>
              <a:buFont typeface="Fira Sans Condensed Medium"/>
              <a:buNone/>
              <a:defRPr sz="2400">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341" name="Google Shape;341;p47"/>
          <p:cNvSpPr txBox="1">
            <a:spLocks noGrp="1"/>
          </p:cNvSpPr>
          <p:nvPr>
            <p:ph type="subTitle" idx="3"/>
          </p:nvPr>
        </p:nvSpPr>
        <p:spPr>
          <a:xfrm>
            <a:off x="3307807" y="2724475"/>
            <a:ext cx="2223600" cy="13401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Char char="●"/>
              <a:defRPr sz="1400">
                <a:latin typeface="Roboto Light"/>
                <a:ea typeface="Roboto Light"/>
                <a:cs typeface="Roboto Light"/>
                <a:sym typeface="Roboto Light"/>
              </a:defRPr>
            </a:lvl1pPr>
            <a:lvl2pPr lvl="1" algn="ctr" rtl="0">
              <a:lnSpc>
                <a:spcPct val="100000"/>
              </a:lnSpc>
              <a:spcBef>
                <a:spcPts val="1000"/>
              </a:spcBef>
              <a:spcAft>
                <a:spcPts val="0"/>
              </a:spcAft>
              <a:buSzPts val="1000"/>
              <a:buChar char="○"/>
              <a:defRPr sz="1000"/>
            </a:lvl2pPr>
            <a:lvl3pPr lvl="2" algn="ctr" rtl="0">
              <a:lnSpc>
                <a:spcPct val="100000"/>
              </a:lnSpc>
              <a:spcBef>
                <a:spcPts val="1000"/>
              </a:spcBef>
              <a:spcAft>
                <a:spcPts val="0"/>
              </a:spcAft>
              <a:buSzPts val="1000"/>
              <a:buChar char="■"/>
              <a:defRPr sz="1000"/>
            </a:lvl3pPr>
            <a:lvl4pPr lvl="3" algn="ctr" rtl="0">
              <a:lnSpc>
                <a:spcPct val="100000"/>
              </a:lnSpc>
              <a:spcBef>
                <a:spcPts val="1000"/>
              </a:spcBef>
              <a:spcAft>
                <a:spcPts val="0"/>
              </a:spcAft>
              <a:buSzPts val="1000"/>
              <a:buChar char="●"/>
              <a:defRPr sz="1000"/>
            </a:lvl4pPr>
            <a:lvl5pPr lvl="4" algn="ctr" rtl="0">
              <a:lnSpc>
                <a:spcPct val="100000"/>
              </a:lnSpc>
              <a:spcBef>
                <a:spcPts val="1000"/>
              </a:spcBef>
              <a:spcAft>
                <a:spcPts val="0"/>
              </a:spcAft>
              <a:buSzPts val="1000"/>
              <a:buChar char="○"/>
              <a:defRPr sz="1000"/>
            </a:lvl5pPr>
            <a:lvl6pPr lvl="5" algn="ctr" rtl="0">
              <a:lnSpc>
                <a:spcPct val="100000"/>
              </a:lnSpc>
              <a:spcBef>
                <a:spcPts val="1000"/>
              </a:spcBef>
              <a:spcAft>
                <a:spcPts val="0"/>
              </a:spcAft>
              <a:buSzPts val="1000"/>
              <a:buChar char="■"/>
              <a:defRPr sz="1000"/>
            </a:lvl6pPr>
            <a:lvl7pPr lvl="6" algn="ctr" rtl="0">
              <a:lnSpc>
                <a:spcPct val="100000"/>
              </a:lnSpc>
              <a:spcBef>
                <a:spcPts val="1000"/>
              </a:spcBef>
              <a:spcAft>
                <a:spcPts val="0"/>
              </a:spcAft>
              <a:buSzPts val="1000"/>
              <a:buChar char="●"/>
              <a:defRPr sz="1000"/>
            </a:lvl7pPr>
            <a:lvl8pPr lvl="7" algn="ctr" rtl="0">
              <a:lnSpc>
                <a:spcPct val="100000"/>
              </a:lnSpc>
              <a:spcBef>
                <a:spcPts val="1000"/>
              </a:spcBef>
              <a:spcAft>
                <a:spcPts val="0"/>
              </a:spcAft>
              <a:buSzPts val="1000"/>
              <a:buChar char="○"/>
              <a:defRPr sz="1000"/>
            </a:lvl8pPr>
            <a:lvl9pPr lvl="8" algn="ctr" rtl="0">
              <a:lnSpc>
                <a:spcPct val="100000"/>
              </a:lnSpc>
              <a:spcBef>
                <a:spcPts val="1000"/>
              </a:spcBef>
              <a:spcAft>
                <a:spcPts val="0"/>
              </a:spcAft>
              <a:buSzPts val="1000"/>
              <a:buChar char="■"/>
              <a:defRPr sz="1000"/>
            </a:lvl9pPr>
          </a:lstStyle>
          <a:p>
            <a:endParaRPr/>
          </a:p>
        </p:txBody>
      </p:sp>
      <p:sp>
        <p:nvSpPr>
          <p:cNvPr id="342" name="Google Shape;342;p47"/>
          <p:cNvSpPr txBox="1">
            <a:spLocks noGrp="1"/>
          </p:cNvSpPr>
          <p:nvPr>
            <p:ph type="ctrTitle" idx="4"/>
          </p:nvPr>
        </p:nvSpPr>
        <p:spPr>
          <a:xfrm>
            <a:off x="6377199" y="2012875"/>
            <a:ext cx="1881900" cy="473100"/>
          </a:xfrm>
          <a:prstGeom prst="rect">
            <a:avLst/>
          </a:prstGeom>
          <a:ln>
            <a:noFill/>
          </a:ln>
        </p:spPr>
        <p:txBody>
          <a:bodyPr spcFirstLastPara="1" wrap="square" lIns="91425" tIns="91425" rIns="91425" bIns="91425" anchor="t" anchorCtr="0">
            <a:normAutofit/>
          </a:bodyPr>
          <a:lstStyle>
            <a:lvl1pPr lvl="0" algn="ctr" rtl="0">
              <a:spcBef>
                <a:spcPts val="0"/>
              </a:spcBef>
              <a:spcAft>
                <a:spcPts val="0"/>
              </a:spcAft>
              <a:buClr>
                <a:srgbClr val="000000"/>
              </a:buClr>
              <a:buSzPts val="1800"/>
              <a:buFont typeface="Fira Sans Condensed Medium"/>
              <a:buNone/>
              <a:defRPr sz="2400">
                <a:latin typeface="Anton"/>
                <a:ea typeface="Anton"/>
                <a:cs typeface="Anton"/>
                <a:sym typeface="Anton"/>
              </a:defRPr>
            </a:lvl1pPr>
            <a:lvl2pPr lvl="1"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000000"/>
              </a:buClr>
              <a:buSzPts val="1800"/>
              <a:buFont typeface="Fira Sans Condensed Medium"/>
              <a:buNone/>
              <a:defRPr sz="1800">
                <a:solidFill>
                  <a:srgbClr val="000000"/>
                </a:solidFill>
                <a:latin typeface="Fira Sans Condensed Medium"/>
                <a:ea typeface="Fira Sans Condensed Medium"/>
                <a:cs typeface="Fira Sans Condensed Medium"/>
                <a:sym typeface="Fira Sans Condensed Medium"/>
              </a:defRPr>
            </a:lvl9pPr>
          </a:lstStyle>
          <a:p>
            <a:endParaRPr/>
          </a:p>
        </p:txBody>
      </p:sp>
      <p:sp>
        <p:nvSpPr>
          <p:cNvPr id="343" name="Google Shape;343;p47"/>
          <p:cNvSpPr txBox="1">
            <a:spLocks noGrp="1"/>
          </p:cNvSpPr>
          <p:nvPr>
            <p:ph type="subTitle" idx="5"/>
          </p:nvPr>
        </p:nvSpPr>
        <p:spPr>
          <a:xfrm>
            <a:off x="6054000" y="2724475"/>
            <a:ext cx="2223600" cy="1340100"/>
          </a:xfrm>
          <a:prstGeom prst="rect">
            <a:avLst/>
          </a:prstGeom>
        </p:spPr>
        <p:txBody>
          <a:bodyPr spcFirstLastPara="1" wrap="square" lIns="91425" tIns="91425" rIns="91425" bIns="91425" anchor="t" anchorCtr="0">
            <a:normAutofit/>
          </a:bodyPr>
          <a:lstStyle>
            <a:lvl1pPr lvl="0" algn="ctr" rtl="0">
              <a:lnSpc>
                <a:spcPct val="100000"/>
              </a:lnSpc>
              <a:spcBef>
                <a:spcPts val="1000"/>
              </a:spcBef>
              <a:spcAft>
                <a:spcPts val="0"/>
              </a:spcAft>
              <a:buSzPts val="1000"/>
              <a:buChar char="●"/>
              <a:defRPr sz="1400">
                <a:latin typeface="Roboto Light"/>
                <a:ea typeface="Roboto Light"/>
                <a:cs typeface="Roboto Light"/>
                <a:sym typeface="Roboto Light"/>
              </a:defRPr>
            </a:lvl1pPr>
            <a:lvl2pPr lvl="1" algn="ctr" rtl="0">
              <a:lnSpc>
                <a:spcPct val="100000"/>
              </a:lnSpc>
              <a:spcBef>
                <a:spcPts val="1000"/>
              </a:spcBef>
              <a:spcAft>
                <a:spcPts val="0"/>
              </a:spcAft>
              <a:buSzPts val="1000"/>
              <a:buChar char="○"/>
              <a:defRPr sz="1000"/>
            </a:lvl2pPr>
            <a:lvl3pPr lvl="2" algn="ctr" rtl="0">
              <a:lnSpc>
                <a:spcPct val="100000"/>
              </a:lnSpc>
              <a:spcBef>
                <a:spcPts val="1000"/>
              </a:spcBef>
              <a:spcAft>
                <a:spcPts val="0"/>
              </a:spcAft>
              <a:buSzPts val="1000"/>
              <a:buChar char="■"/>
              <a:defRPr sz="1000"/>
            </a:lvl3pPr>
            <a:lvl4pPr lvl="3" algn="ctr" rtl="0">
              <a:lnSpc>
                <a:spcPct val="100000"/>
              </a:lnSpc>
              <a:spcBef>
                <a:spcPts val="1000"/>
              </a:spcBef>
              <a:spcAft>
                <a:spcPts val="0"/>
              </a:spcAft>
              <a:buSzPts val="1000"/>
              <a:buChar char="●"/>
              <a:defRPr sz="1000"/>
            </a:lvl4pPr>
            <a:lvl5pPr lvl="4" algn="ctr" rtl="0">
              <a:lnSpc>
                <a:spcPct val="100000"/>
              </a:lnSpc>
              <a:spcBef>
                <a:spcPts val="1000"/>
              </a:spcBef>
              <a:spcAft>
                <a:spcPts val="0"/>
              </a:spcAft>
              <a:buSzPts val="1000"/>
              <a:buChar char="○"/>
              <a:defRPr sz="1000"/>
            </a:lvl5pPr>
            <a:lvl6pPr lvl="5" algn="ctr" rtl="0">
              <a:lnSpc>
                <a:spcPct val="100000"/>
              </a:lnSpc>
              <a:spcBef>
                <a:spcPts val="1000"/>
              </a:spcBef>
              <a:spcAft>
                <a:spcPts val="0"/>
              </a:spcAft>
              <a:buSzPts val="1000"/>
              <a:buChar char="■"/>
              <a:defRPr sz="1000"/>
            </a:lvl6pPr>
            <a:lvl7pPr lvl="6" algn="ctr" rtl="0">
              <a:lnSpc>
                <a:spcPct val="100000"/>
              </a:lnSpc>
              <a:spcBef>
                <a:spcPts val="1000"/>
              </a:spcBef>
              <a:spcAft>
                <a:spcPts val="0"/>
              </a:spcAft>
              <a:buSzPts val="1000"/>
              <a:buChar char="●"/>
              <a:defRPr sz="1000"/>
            </a:lvl7pPr>
            <a:lvl8pPr lvl="7" algn="ctr" rtl="0">
              <a:lnSpc>
                <a:spcPct val="100000"/>
              </a:lnSpc>
              <a:spcBef>
                <a:spcPts val="1000"/>
              </a:spcBef>
              <a:spcAft>
                <a:spcPts val="0"/>
              </a:spcAft>
              <a:buSzPts val="1000"/>
              <a:buChar char="○"/>
              <a:defRPr sz="1000"/>
            </a:lvl8pPr>
            <a:lvl9pPr lvl="8" algn="ctr" rtl="0">
              <a:lnSpc>
                <a:spcPct val="100000"/>
              </a:lnSpc>
              <a:spcBef>
                <a:spcPts val="1000"/>
              </a:spcBef>
              <a:spcAft>
                <a:spcPts val="0"/>
              </a:spcAft>
              <a:buSzPts val="1000"/>
              <a:buChar char="■"/>
              <a:defRPr sz="1000"/>
            </a:lvl9pPr>
          </a:lstStyle>
          <a:p>
            <a:endParaRPr/>
          </a:p>
        </p:txBody>
      </p:sp>
      <p:sp>
        <p:nvSpPr>
          <p:cNvPr id="344" name="Google Shape;344;p47"/>
          <p:cNvSpPr txBox="1">
            <a:spLocks noGrp="1"/>
          </p:cNvSpPr>
          <p:nvPr>
            <p:ph type="ctrTitle" idx="6"/>
          </p:nvPr>
        </p:nvSpPr>
        <p:spPr>
          <a:xfrm>
            <a:off x="714025" y="409525"/>
            <a:ext cx="3666900" cy="9348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text 2">
  <p:cSld name="CUSTOM_24">
    <p:spTree>
      <p:nvGrpSpPr>
        <p:cNvPr id="1" name="Shape 345"/>
        <p:cNvGrpSpPr/>
        <p:nvPr/>
      </p:nvGrpSpPr>
      <p:grpSpPr>
        <a:xfrm>
          <a:off x="0" y="0"/>
          <a:ext cx="0" cy="0"/>
          <a:chOff x="0" y="0"/>
          <a:chExt cx="0" cy="0"/>
        </a:xfrm>
      </p:grpSpPr>
      <p:grpSp>
        <p:nvGrpSpPr>
          <p:cNvPr id="346" name="Google Shape;346;p48"/>
          <p:cNvGrpSpPr/>
          <p:nvPr/>
        </p:nvGrpSpPr>
        <p:grpSpPr>
          <a:xfrm flipH="1">
            <a:off x="953" y="-24450"/>
            <a:ext cx="5609526" cy="5163300"/>
            <a:chOff x="737152" y="-24450"/>
            <a:chExt cx="8408823" cy="5163300"/>
          </a:xfrm>
        </p:grpSpPr>
        <p:sp>
          <p:nvSpPr>
            <p:cNvPr id="347" name="Google Shape;347;p48"/>
            <p:cNvSpPr/>
            <p:nvPr/>
          </p:nvSpPr>
          <p:spPr>
            <a:xfrm>
              <a:off x="5886775" y="-11200"/>
              <a:ext cx="32592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348" name="Google Shape;348;p48"/>
            <p:cNvSpPr/>
            <p:nvPr/>
          </p:nvSpPr>
          <p:spPr>
            <a:xfrm rot="-5400000">
              <a:off x="733252" y="-20550"/>
              <a:ext cx="5163300" cy="5155500"/>
            </a:xfrm>
            <a:prstGeom prst="rtTriangl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
        <p:nvSpPr>
          <p:cNvPr id="349" name="Google Shape;349;p48"/>
          <p:cNvSpPr txBox="1">
            <a:spLocks noGrp="1"/>
          </p:cNvSpPr>
          <p:nvPr>
            <p:ph type="subTitle" idx="1"/>
          </p:nvPr>
        </p:nvSpPr>
        <p:spPr>
          <a:xfrm>
            <a:off x="4715625" y="1608000"/>
            <a:ext cx="3056700" cy="20799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Char char="●"/>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SzPts val="1000"/>
              <a:buChar char="○"/>
              <a:defRPr sz="1000">
                <a:solidFill>
                  <a:srgbClr val="000000"/>
                </a:solidFill>
              </a:defRPr>
            </a:lvl2pPr>
            <a:lvl3pPr lvl="2" rtl="0">
              <a:lnSpc>
                <a:spcPct val="100000"/>
              </a:lnSpc>
              <a:spcBef>
                <a:spcPts val="1000"/>
              </a:spcBef>
              <a:spcAft>
                <a:spcPts val="0"/>
              </a:spcAft>
              <a:buSzPts val="1000"/>
              <a:buChar char="■"/>
              <a:defRPr sz="1000">
                <a:solidFill>
                  <a:srgbClr val="000000"/>
                </a:solidFill>
              </a:defRPr>
            </a:lvl3pPr>
            <a:lvl4pPr lvl="3" rtl="0">
              <a:lnSpc>
                <a:spcPct val="100000"/>
              </a:lnSpc>
              <a:spcBef>
                <a:spcPts val="1000"/>
              </a:spcBef>
              <a:spcAft>
                <a:spcPts val="0"/>
              </a:spcAft>
              <a:buSzPts val="1000"/>
              <a:buChar char="●"/>
              <a:defRPr sz="1000">
                <a:solidFill>
                  <a:srgbClr val="000000"/>
                </a:solidFill>
              </a:defRPr>
            </a:lvl4pPr>
            <a:lvl5pPr lvl="4" rtl="0">
              <a:lnSpc>
                <a:spcPct val="100000"/>
              </a:lnSpc>
              <a:spcBef>
                <a:spcPts val="1000"/>
              </a:spcBef>
              <a:spcAft>
                <a:spcPts val="0"/>
              </a:spcAft>
              <a:buSzPts val="1000"/>
              <a:buChar char="○"/>
              <a:defRPr sz="1000">
                <a:solidFill>
                  <a:srgbClr val="000000"/>
                </a:solidFill>
              </a:defRPr>
            </a:lvl5pPr>
            <a:lvl6pPr lvl="5" rtl="0">
              <a:lnSpc>
                <a:spcPct val="100000"/>
              </a:lnSpc>
              <a:spcBef>
                <a:spcPts val="1000"/>
              </a:spcBef>
              <a:spcAft>
                <a:spcPts val="0"/>
              </a:spcAft>
              <a:buSzPts val="1000"/>
              <a:buChar char="■"/>
              <a:defRPr sz="1000">
                <a:solidFill>
                  <a:srgbClr val="000000"/>
                </a:solidFill>
              </a:defRPr>
            </a:lvl6pPr>
            <a:lvl7pPr lvl="6" rtl="0">
              <a:lnSpc>
                <a:spcPct val="100000"/>
              </a:lnSpc>
              <a:spcBef>
                <a:spcPts val="1000"/>
              </a:spcBef>
              <a:spcAft>
                <a:spcPts val="0"/>
              </a:spcAft>
              <a:buSzPts val="1000"/>
              <a:buChar char="●"/>
              <a:defRPr sz="1000">
                <a:solidFill>
                  <a:srgbClr val="000000"/>
                </a:solidFill>
              </a:defRPr>
            </a:lvl7pPr>
            <a:lvl8pPr lvl="7" rtl="0">
              <a:lnSpc>
                <a:spcPct val="100000"/>
              </a:lnSpc>
              <a:spcBef>
                <a:spcPts val="1000"/>
              </a:spcBef>
              <a:spcAft>
                <a:spcPts val="0"/>
              </a:spcAft>
              <a:buSzPts val="1000"/>
              <a:buChar char="○"/>
              <a:defRPr sz="1000">
                <a:solidFill>
                  <a:srgbClr val="000000"/>
                </a:solidFill>
              </a:defRPr>
            </a:lvl8pPr>
            <a:lvl9pPr lvl="8" rtl="0">
              <a:lnSpc>
                <a:spcPct val="100000"/>
              </a:lnSpc>
              <a:spcBef>
                <a:spcPts val="1000"/>
              </a:spcBef>
              <a:spcAft>
                <a:spcPts val="0"/>
              </a:spcAft>
              <a:buSzPts val="1000"/>
              <a:buChar char="■"/>
              <a:defRPr sz="1000">
                <a:solidFill>
                  <a:srgbClr val="000000"/>
                </a:solidFill>
              </a:defRPr>
            </a:lvl9pPr>
          </a:lstStyle>
          <a:p>
            <a:endParaRPr/>
          </a:p>
        </p:txBody>
      </p:sp>
      <p:sp>
        <p:nvSpPr>
          <p:cNvPr id="350" name="Google Shape;350;p48"/>
          <p:cNvSpPr txBox="1">
            <a:spLocks noGrp="1"/>
          </p:cNvSpPr>
          <p:nvPr>
            <p:ph type="ctrTitle"/>
          </p:nvPr>
        </p:nvSpPr>
        <p:spPr>
          <a:xfrm>
            <a:off x="1095025" y="2160150"/>
            <a:ext cx="2525100" cy="10116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solidFill>
                  <a:schemeClr val="lt2"/>
                </a:solidFill>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
        <p:nvSpPr>
          <p:cNvPr id="351" name="Google Shape;351;p48"/>
          <p:cNvSpPr/>
          <p:nvPr/>
        </p:nvSpPr>
        <p:spPr>
          <a:xfrm rot="10800000">
            <a:off x="7979100" y="4650"/>
            <a:ext cx="1164900" cy="16326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text 3">
  <p:cSld name="CUSTOM_24_1">
    <p:spTree>
      <p:nvGrpSpPr>
        <p:cNvPr id="1" name="Shape 352"/>
        <p:cNvGrpSpPr/>
        <p:nvPr/>
      </p:nvGrpSpPr>
      <p:grpSpPr>
        <a:xfrm>
          <a:off x="0" y="0"/>
          <a:ext cx="0" cy="0"/>
          <a:chOff x="0" y="0"/>
          <a:chExt cx="0" cy="0"/>
        </a:xfrm>
      </p:grpSpPr>
      <p:sp>
        <p:nvSpPr>
          <p:cNvPr id="353" name="Google Shape;353;p49"/>
          <p:cNvSpPr txBox="1">
            <a:spLocks noGrp="1"/>
          </p:cNvSpPr>
          <p:nvPr>
            <p:ph type="subTitle" idx="1"/>
          </p:nvPr>
        </p:nvSpPr>
        <p:spPr>
          <a:xfrm>
            <a:off x="1018825" y="1680700"/>
            <a:ext cx="3448500" cy="24441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1000"/>
              <a:buChar char="●"/>
              <a:defRPr sz="1400">
                <a:solidFill>
                  <a:schemeClr val="lt2"/>
                </a:solidFill>
                <a:latin typeface="Roboto Light"/>
                <a:ea typeface="Roboto Light"/>
                <a:cs typeface="Roboto Light"/>
                <a:sym typeface="Roboto Light"/>
              </a:defRPr>
            </a:lvl1pPr>
            <a:lvl2pPr lvl="1" rtl="0">
              <a:lnSpc>
                <a:spcPct val="100000"/>
              </a:lnSpc>
              <a:spcBef>
                <a:spcPts val="1000"/>
              </a:spcBef>
              <a:spcAft>
                <a:spcPts val="0"/>
              </a:spcAft>
              <a:buSzPts val="1000"/>
              <a:buChar char="○"/>
              <a:defRPr sz="1000">
                <a:solidFill>
                  <a:srgbClr val="000000"/>
                </a:solidFill>
              </a:defRPr>
            </a:lvl2pPr>
            <a:lvl3pPr lvl="2" rtl="0">
              <a:lnSpc>
                <a:spcPct val="100000"/>
              </a:lnSpc>
              <a:spcBef>
                <a:spcPts val="1000"/>
              </a:spcBef>
              <a:spcAft>
                <a:spcPts val="0"/>
              </a:spcAft>
              <a:buSzPts val="1000"/>
              <a:buChar char="■"/>
              <a:defRPr sz="1000">
                <a:solidFill>
                  <a:srgbClr val="000000"/>
                </a:solidFill>
              </a:defRPr>
            </a:lvl3pPr>
            <a:lvl4pPr lvl="3" rtl="0">
              <a:lnSpc>
                <a:spcPct val="100000"/>
              </a:lnSpc>
              <a:spcBef>
                <a:spcPts val="1000"/>
              </a:spcBef>
              <a:spcAft>
                <a:spcPts val="0"/>
              </a:spcAft>
              <a:buSzPts val="1000"/>
              <a:buChar char="●"/>
              <a:defRPr sz="1000">
                <a:solidFill>
                  <a:srgbClr val="000000"/>
                </a:solidFill>
              </a:defRPr>
            </a:lvl4pPr>
            <a:lvl5pPr lvl="4" rtl="0">
              <a:lnSpc>
                <a:spcPct val="100000"/>
              </a:lnSpc>
              <a:spcBef>
                <a:spcPts val="1000"/>
              </a:spcBef>
              <a:spcAft>
                <a:spcPts val="0"/>
              </a:spcAft>
              <a:buSzPts val="1000"/>
              <a:buChar char="○"/>
              <a:defRPr sz="1000">
                <a:solidFill>
                  <a:srgbClr val="000000"/>
                </a:solidFill>
              </a:defRPr>
            </a:lvl5pPr>
            <a:lvl6pPr lvl="5" rtl="0">
              <a:lnSpc>
                <a:spcPct val="100000"/>
              </a:lnSpc>
              <a:spcBef>
                <a:spcPts val="1000"/>
              </a:spcBef>
              <a:spcAft>
                <a:spcPts val="0"/>
              </a:spcAft>
              <a:buSzPts val="1000"/>
              <a:buChar char="■"/>
              <a:defRPr sz="1000">
                <a:solidFill>
                  <a:srgbClr val="000000"/>
                </a:solidFill>
              </a:defRPr>
            </a:lvl6pPr>
            <a:lvl7pPr lvl="6" rtl="0">
              <a:lnSpc>
                <a:spcPct val="100000"/>
              </a:lnSpc>
              <a:spcBef>
                <a:spcPts val="1000"/>
              </a:spcBef>
              <a:spcAft>
                <a:spcPts val="0"/>
              </a:spcAft>
              <a:buSzPts val="1000"/>
              <a:buChar char="●"/>
              <a:defRPr sz="1000">
                <a:solidFill>
                  <a:srgbClr val="000000"/>
                </a:solidFill>
              </a:defRPr>
            </a:lvl7pPr>
            <a:lvl8pPr lvl="7" rtl="0">
              <a:lnSpc>
                <a:spcPct val="100000"/>
              </a:lnSpc>
              <a:spcBef>
                <a:spcPts val="1000"/>
              </a:spcBef>
              <a:spcAft>
                <a:spcPts val="0"/>
              </a:spcAft>
              <a:buSzPts val="1000"/>
              <a:buChar char="○"/>
              <a:defRPr sz="1000">
                <a:solidFill>
                  <a:srgbClr val="000000"/>
                </a:solidFill>
              </a:defRPr>
            </a:lvl8pPr>
            <a:lvl9pPr lvl="8" rtl="0">
              <a:lnSpc>
                <a:spcPct val="100000"/>
              </a:lnSpc>
              <a:spcBef>
                <a:spcPts val="1000"/>
              </a:spcBef>
              <a:spcAft>
                <a:spcPts val="0"/>
              </a:spcAft>
              <a:buSzPts val="1000"/>
              <a:buChar char="■"/>
              <a:defRPr sz="1000">
                <a:solidFill>
                  <a:srgbClr val="000000"/>
                </a:solidFill>
              </a:defRPr>
            </a:lvl9pPr>
          </a:lstStyle>
          <a:p>
            <a:endParaRPr/>
          </a:p>
        </p:txBody>
      </p:sp>
      <p:sp>
        <p:nvSpPr>
          <p:cNvPr id="354" name="Google Shape;354;p49"/>
          <p:cNvSpPr txBox="1">
            <a:spLocks noGrp="1"/>
          </p:cNvSpPr>
          <p:nvPr>
            <p:ph type="ctrTitle"/>
          </p:nvPr>
        </p:nvSpPr>
        <p:spPr>
          <a:xfrm>
            <a:off x="714025" y="409525"/>
            <a:ext cx="2410200" cy="5811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3600"/>
              <a:buNone/>
              <a:defRPr sz="3000">
                <a:latin typeface="Anton"/>
                <a:ea typeface="Anton"/>
                <a:cs typeface="Anton"/>
                <a:sym typeface="Anton"/>
              </a:defRPr>
            </a:lvl1pPr>
            <a:lvl2pPr lvl="1" algn="ctr" rtl="0">
              <a:spcBef>
                <a:spcPts val="0"/>
              </a:spcBef>
              <a:spcAft>
                <a:spcPts val="0"/>
              </a:spcAft>
              <a:buClr>
                <a:schemeClr val="lt2"/>
              </a:buClr>
              <a:buSzPts val="1800"/>
              <a:buNone/>
              <a:defRPr sz="1800">
                <a:solidFill>
                  <a:schemeClr val="lt2"/>
                </a:solidFill>
              </a:defRPr>
            </a:lvl2pPr>
            <a:lvl3pPr lvl="2" algn="ctr" rtl="0">
              <a:spcBef>
                <a:spcPts val="0"/>
              </a:spcBef>
              <a:spcAft>
                <a:spcPts val="0"/>
              </a:spcAft>
              <a:buClr>
                <a:schemeClr val="lt2"/>
              </a:buClr>
              <a:buSzPts val="1800"/>
              <a:buNone/>
              <a:defRPr sz="1800">
                <a:solidFill>
                  <a:schemeClr val="lt2"/>
                </a:solidFill>
              </a:defRPr>
            </a:lvl3pPr>
            <a:lvl4pPr lvl="3" algn="ctr" rtl="0">
              <a:spcBef>
                <a:spcPts val="0"/>
              </a:spcBef>
              <a:spcAft>
                <a:spcPts val="0"/>
              </a:spcAft>
              <a:buClr>
                <a:schemeClr val="lt2"/>
              </a:buClr>
              <a:buSzPts val="1800"/>
              <a:buNone/>
              <a:defRPr sz="1800">
                <a:solidFill>
                  <a:schemeClr val="lt2"/>
                </a:solidFill>
              </a:defRPr>
            </a:lvl4pPr>
            <a:lvl5pPr lvl="4" algn="ctr" rtl="0">
              <a:spcBef>
                <a:spcPts val="0"/>
              </a:spcBef>
              <a:spcAft>
                <a:spcPts val="0"/>
              </a:spcAft>
              <a:buClr>
                <a:schemeClr val="lt2"/>
              </a:buClr>
              <a:buSzPts val="1800"/>
              <a:buNone/>
              <a:defRPr sz="1800">
                <a:solidFill>
                  <a:schemeClr val="lt2"/>
                </a:solidFill>
              </a:defRPr>
            </a:lvl5pPr>
            <a:lvl6pPr lvl="5" algn="ctr" rtl="0">
              <a:spcBef>
                <a:spcPts val="0"/>
              </a:spcBef>
              <a:spcAft>
                <a:spcPts val="0"/>
              </a:spcAft>
              <a:buClr>
                <a:schemeClr val="lt2"/>
              </a:buClr>
              <a:buSzPts val="1800"/>
              <a:buNone/>
              <a:defRPr sz="1800">
                <a:solidFill>
                  <a:schemeClr val="lt2"/>
                </a:solidFill>
              </a:defRPr>
            </a:lvl6pPr>
            <a:lvl7pPr lvl="6" algn="ctr" rtl="0">
              <a:spcBef>
                <a:spcPts val="0"/>
              </a:spcBef>
              <a:spcAft>
                <a:spcPts val="0"/>
              </a:spcAft>
              <a:buClr>
                <a:schemeClr val="lt2"/>
              </a:buClr>
              <a:buSzPts val="1800"/>
              <a:buNone/>
              <a:defRPr sz="1800">
                <a:solidFill>
                  <a:schemeClr val="lt2"/>
                </a:solidFill>
              </a:defRPr>
            </a:lvl7pPr>
            <a:lvl8pPr lvl="7" algn="ctr" rtl="0">
              <a:spcBef>
                <a:spcPts val="0"/>
              </a:spcBef>
              <a:spcAft>
                <a:spcPts val="0"/>
              </a:spcAft>
              <a:buClr>
                <a:schemeClr val="lt2"/>
              </a:buClr>
              <a:buSzPts val="1800"/>
              <a:buNone/>
              <a:defRPr sz="1800">
                <a:solidFill>
                  <a:schemeClr val="lt2"/>
                </a:solidFill>
              </a:defRPr>
            </a:lvl8pPr>
            <a:lvl9pPr lvl="8" algn="ctr" rtl="0">
              <a:spcBef>
                <a:spcPts val="0"/>
              </a:spcBef>
              <a:spcAft>
                <a:spcPts val="0"/>
              </a:spcAft>
              <a:buClr>
                <a:schemeClr val="lt2"/>
              </a:buClr>
              <a:buSzPts val="1800"/>
              <a:buNone/>
              <a:defRPr sz="1800">
                <a:solidFill>
                  <a:schemeClr val="lt2"/>
                </a:solidFill>
              </a:defRPr>
            </a:lvl9pPr>
          </a:lstStyle>
          <a:p>
            <a:endParaRPr/>
          </a:p>
        </p:txBody>
      </p:sp>
      <p:sp>
        <p:nvSpPr>
          <p:cNvPr id="355" name="Google Shape;355;p49"/>
          <p:cNvSpPr/>
          <p:nvPr/>
        </p:nvSpPr>
        <p:spPr>
          <a:xfrm>
            <a:off x="4572000" y="200"/>
            <a:ext cx="4572000" cy="5143500"/>
          </a:xfrm>
          <a:prstGeom prst="snip1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hanks">
  <p:cSld name="CUSTOM_3">
    <p:spTree>
      <p:nvGrpSpPr>
        <p:cNvPr id="1" name="Shape 356"/>
        <p:cNvGrpSpPr/>
        <p:nvPr/>
      </p:nvGrpSpPr>
      <p:grpSpPr>
        <a:xfrm>
          <a:off x="0" y="0"/>
          <a:ext cx="0" cy="0"/>
          <a:chOff x="0" y="0"/>
          <a:chExt cx="0" cy="0"/>
        </a:xfrm>
      </p:grpSpPr>
      <p:grpSp>
        <p:nvGrpSpPr>
          <p:cNvPr id="357" name="Google Shape;357;p50"/>
          <p:cNvGrpSpPr/>
          <p:nvPr/>
        </p:nvGrpSpPr>
        <p:grpSpPr>
          <a:xfrm>
            <a:off x="0" y="-11775"/>
            <a:ext cx="9143963" cy="5155275"/>
            <a:chOff x="0" y="-11775"/>
            <a:chExt cx="9143963" cy="5155275"/>
          </a:xfrm>
        </p:grpSpPr>
        <p:grpSp>
          <p:nvGrpSpPr>
            <p:cNvPr id="358" name="Google Shape;358;p50"/>
            <p:cNvGrpSpPr/>
            <p:nvPr/>
          </p:nvGrpSpPr>
          <p:grpSpPr>
            <a:xfrm>
              <a:off x="150" y="-11775"/>
              <a:ext cx="9143813" cy="5139600"/>
              <a:chOff x="150" y="-11775"/>
              <a:chExt cx="9143813" cy="5139600"/>
            </a:xfrm>
          </p:grpSpPr>
          <p:sp>
            <p:nvSpPr>
              <p:cNvPr id="359" name="Google Shape;359;p50"/>
              <p:cNvSpPr/>
              <p:nvPr/>
            </p:nvSpPr>
            <p:spPr>
              <a:xfrm rot="-5400000" flipH="1">
                <a:off x="5884613" y="-116050"/>
                <a:ext cx="3153900" cy="3364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50"/>
              <p:cNvSpPr/>
              <p:nvPr/>
            </p:nvSpPr>
            <p:spPr>
              <a:xfrm rot="5400000" flipH="1">
                <a:off x="171750" y="-183375"/>
                <a:ext cx="5139600" cy="54828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1" name="Google Shape;361;p50"/>
            <p:cNvSpPr/>
            <p:nvPr/>
          </p:nvSpPr>
          <p:spPr>
            <a:xfrm rot="5400000" flipH="1">
              <a:off x="500850" y="-498450"/>
              <a:ext cx="5141100" cy="6142800"/>
            </a:xfrm>
            <a:prstGeom prst="snip1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2" name="Google Shape;362;p50"/>
          <p:cNvSpPr txBox="1">
            <a:spLocks noGrp="1"/>
          </p:cNvSpPr>
          <p:nvPr>
            <p:ph type="title"/>
          </p:nvPr>
        </p:nvSpPr>
        <p:spPr>
          <a:xfrm>
            <a:off x="735025" y="737204"/>
            <a:ext cx="2749800" cy="1121400"/>
          </a:xfrm>
          <a:prstGeom prst="rect">
            <a:avLst/>
          </a:prstGeom>
        </p:spPr>
        <p:txBody>
          <a:bodyPr spcFirstLastPara="1" wrap="square" lIns="91425" tIns="91425" rIns="91425" bIns="91425" anchor="b" anchorCtr="0">
            <a:normAutofit/>
          </a:bodyPr>
          <a:lstStyle>
            <a:lvl1pPr lvl="0" rtl="0">
              <a:spcBef>
                <a:spcPts val="0"/>
              </a:spcBef>
              <a:spcAft>
                <a:spcPts val="0"/>
              </a:spcAft>
              <a:buClr>
                <a:schemeClr val="lt2"/>
              </a:buClr>
              <a:buSzPts val="4200"/>
              <a:buNone/>
              <a:defRPr sz="6000">
                <a:solidFill>
                  <a:schemeClr val="lt2"/>
                </a:solidFill>
              </a:defRPr>
            </a:lvl1pPr>
            <a:lvl2pPr lvl="1" algn="ctr" rtl="0">
              <a:spcBef>
                <a:spcPts val="0"/>
              </a:spcBef>
              <a:spcAft>
                <a:spcPts val="0"/>
              </a:spcAft>
              <a:buClr>
                <a:schemeClr val="lt2"/>
              </a:buClr>
              <a:buSzPts val="4200"/>
              <a:buNone/>
              <a:defRPr sz="4200">
                <a:solidFill>
                  <a:schemeClr val="lt2"/>
                </a:solidFill>
              </a:defRPr>
            </a:lvl2pPr>
            <a:lvl3pPr lvl="2" algn="ctr" rtl="0">
              <a:spcBef>
                <a:spcPts val="0"/>
              </a:spcBef>
              <a:spcAft>
                <a:spcPts val="0"/>
              </a:spcAft>
              <a:buClr>
                <a:schemeClr val="lt2"/>
              </a:buClr>
              <a:buSzPts val="4200"/>
              <a:buNone/>
              <a:defRPr sz="4200">
                <a:solidFill>
                  <a:schemeClr val="lt2"/>
                </a:solidFill>
              </a:defRPr>
            </a:lvl3pPr>
            <a:lvl4pPr lvl="3" algn="ctr" rtl="0">
              <a:spcBef>
                <a:spcPts val="0"/>
              </a:spcBef>
              <a:spcAft>
                <a:spcPts val="0"/>
              </a:spcAft>
              <a:buClr>
                <a:schemeClr val="lt2"/>
              </a:buClr>
              <a:buSzPts val="4200"/>
              <a:buNone/>
              <a:defRPr sz="4200">
                <a:solidFill>
                  <a:schemeClr val="lt2"/>
                </a:solidFill>
              </a:defRPr>
            </a:lvl4pPr>
            <a:lvl5pPr lvl="4" algn="ctr" rtl="0">
              <a:spcBef>
                <a:spcPts val="0"/>
              </a:spcBef>
              <a:spcAft>
                <a:spcPts val="0"/>
              </a:spcAft>
              <a:buClr>
                <a:schemeClr val="lt2"/>
              </a:buClr>
              <a:buSzPts val="4200"/>
              <a:buNone/>
              <a:defRPr sz="4200">
                <a:solidFill>
                  <a:schemeClr val="lt2"/>
                </a:solidFill>
              </a:defRPr>
            </a:lvl5pPr>
            <a:lvl6pPr lvl="5" algn="ctr" rtl="0">
              <a:spcBef>
                <a:spcPts val="0"/>
              </a:spcBef>
              <a:spcAft>
                <a:spcPts val="0"/>
              </a:spcAft>
              <a:buClr>
                <a:schemeClr val="lt2"/>
              </a:buClr>
              <a:buSzPts val="4200"/>
              <a:buNone/>
              <a:defRPr sz="4200">
                <a:solidFill>
                  <a:schemeClr val="lt2"/>
                </a:solidFill>
              </a:defRPr>
            </a:lvl6pPr>
            <a:lvl7pPr lvl="6" algn="ctr" rtl="0">
              <a:spcBef>
                <a:spcPts val="0"/>
              </a:spcBef>
              <a:spcAft>
                <a:spcPts val="0"/>
              </a:spcAft>
              <a:buClr>
                <a:schemeClr val="lt2"/>
              </a:buClr>
              <a:buSzPts val="4200"/>
              <a:buNone/>
              <a:defRPr sz="4200">
                <a:solidFill>
                  <a:schemeClr val="lt2"/>
                </a:solidFill>
              </a:defRPr>
            </a:lvl7pPr>
            <a:lvl8pPr lvl="7" algn="ctr" rtl="0">
              <a:spcBef>
                <a:spcPts val="0"/>
              </a:spcBef>
              <a:spcAft>
                <a:spcPts val="0"/>
              </a:spcAft>
              <a:buClr>
                <a:schemeClr val="lt2"/>
              </a:buClr>
              <a:buSzPts val="4200"/>
              <a:buNone/>
              <a:defRPr sz="4200">
                <a:solidFill>
                  <a:schemeClr val="lt2"/>
                </a:solidFill>
              </a:defRPr>
            </a:lvl8pPr>
            <a:lvl9pPr lvl="8" algn="ctr" rtl="0">
              <a:spcBef>
                <a:spcPts val="0"/>
              </a:spcBef>
              <a:spcAft>
                <a:spcPts val="0"/>
              </a:spcAft>
              <a:buClr>
                <a:schemeClr val="lt2"/>
              </a:buClr>
              <a:buSzPts val="4200"/>
              <a:buNone/>
              <a:defRPr sz="4200">
                <a:solidFill>
                  <a:schemeClr val="lt2"/>
                </a:solidFill>
              </a:defRPr>
            </a:lvl9pPr>
          </a:lstStyle>
          <a:p>
            <a:endParaRPr/>
          </a:p>
        </p:txBody>
      </p:sp>
      <p:sp>
        <p:nvSpPr>
          <p:cNvPr id="363" name="Google Shape;363;p50"/>
          <p:cNvSpPr txBox="1">
            <a:spLocks noGrp="1"/>
          </p:cNvSpPr>
          <p:nvPr>
            <p:ph type="subTitle" idx="1"/>
          </p:nvPr>
        </p:nvSpPr>
        <p:spPr>
          <a:xfrm>
            <a:off x="735025" y="2001550"/>
            <a:ext cx="2960400" cy="1353000"/>
          </a:xfrm>
          <a:prstGeom prst="rect">
            <a:avLst/>
          </a:prstGeom>
        </p:spPr>
        <p:txBody>
          <a:bodyPr spcFirstLastPara="1" wrap="square" lIns="91425" tIns="91425" rIns="91425" bIns="91425" anchor="t" anchorCtr="0">
            <a:normAutofit/>
          </a:bodyPr>
          <a:lstStyle>
            <a:lvl1pPr lvl="0" rtl="0">
              <a:lnSpc>
                <a:spcPct val="100000"/>
              </a:lnSpc>
              <a:spcBef>
                <a:spcPts val="1000"/>
              </a:spcBef>
              <a:spcAft>
                <a:spcPts val="0"/>
              </a:spcAft>
              <a:buClr>
                <a:schemeClr val="lt2"/>
              </a:buClr>
              <a:buSzPts val="2100"/>
              <a:buNone/>
              <a:defRPr sz="1400">
                <a:solidFill>
                  <a:schemeClr val="lt2"/>
                </a:solidFill>
              </a:defRPr>
            </a:lvl1pPr>
            <a:lvl2pPr lvl="1" algn="ctr" rtl="0">
              <a:lnSpc>
                <a:spcPct val="100000"/>
              </a:lnSpc>
              <a:spcBef>
                <a:spcPts val="1000"/>
              </a:spcBef>
              <a:spcAft>
                <a:spcPts val="0"/>
              </a:spcAft>
              <a:buClr>
                <a:schemeClr val="lt2"/>
              </a:buClr>
              <a:buSzPts val="2100"/>
              <a:buNone/>
              <a:defRPr sz="2100">
                <a:solidFill>
                  <a:schemeClr val="lt2"/>
                </a:solidFill>
              </a:defRPr>
            </a:lvl2pPr>
            <a:lvl3pPr lvl="2" algn="ctr" rtl="0">
              <a:lnSpc>
                <a:spcPct val="100000"/>
              </a:lnSpc>
              <a:spcBef>
                <a:spcPts val="1000"/>
              </a:spcBef>
              <a:spcAft>
                <a:spcPts val="0"/>
              </a:spcAft>
              <a:buClr>
                <a:schemeClr val="lt2"/>
              </a:buClr>
              <a:buSzPts val="2100"/>
              <a:buNone/>
              <a:defRPr sz="2100">
                <a:solidFill>
                  <a:schemeClr val="lt2"/>
                </a:solidFill>
              </a:defRPr>
            </a:lvl3pPr>
            <a:lvl4pPr lvl="3" algn="ctr" rtl="0">
              <a:lnSpc>
                <a:spcPct val="100000"/>
              </a:lnSpc>
              <a:spcBef>
                <a:spcPts val="1000"/>
              </a:spcBef>
              <a:spcAft>
                <a:spcPts val="0"/>
              </a:spcAft>
              <a:buClr>
                <a:schemeClr val="lt2"/>
              </a:buClr>
              <a:buSzPts val="2100"/>
              <a:buNone/>
              <a:defRPr sz="2100">
                <a:solidFill>
                  <a:schemeClr val="lt2"/>
                </a:solidFill>
              </a:defRPr>
            </a:lvl4pPr>
            <a:lvl5pPr lvl="4" algn="ctr" rtl="0">
              <a:lnSpc>
                <a:spcPct val="100000"/>
              </a:lnSpc>
              <a:spcBef>
                <a:spcPts val="1000"/>
              </a:spcBef>
              <a:spcAft>
                <a:spcPts val="0"/>
              </a:spcAft>
              <a:buClr>
                <a:schemeClr val="lt2"/>
              </a:buClr>
              <a:buSzPts val="2100"/>
              <a:buNone/>
              <a:defRPr sz="2100">
                <a:solidFill>
                  <a:schemeClr val="lt2"/>
                </a:solidFill>
              </a:defRPr>
            </a:lvl5pPr>
            <a:lvl6pPr lvl="5" algn="ctr" rtl="0">
              <a:lnSpc>
                <a:spcPct val="100000"/>
              </a:lnSpc>
              <a:spcBef>
                <a:spcPts val="1000"/>
              </a:spcBef>
              <a:spcAft>
                <a:spcPts val="0"/>
              </a:spcAft>
              <a:buClr>
                <a:schemeClr val="lt2"/>
              </a:buClr>
              <a:buSzPts val="2100"/>
              <a:buNone/>
              <a:defRPr sz="2100">
                <a:solidFill>
                  <a:schemeClr val="lt2"/>
                </a:solidFill>
              </a:defRPr>
            </a:lvl6pPr>
            <a:lvl7pPr lvl="6" algn="ctr" rtl="0">
              <a:lnSpc>
                <a:spcPct val="100000"/>
              </a:lnSpc>
              <a:spcBef>
                <a:spcPts val="1000"/>
              </a:spcBef>
              <a:spcAft>
                <a:spcPts val="0"/>
              </a:spcAft>
              <a:buClr>
                <a:schemeClr val="lt2"/>
              </a:buClr>
              <a:buSzPts val="2100"/>
              <a:buNone/>
              <a:defRPr sz="2100">
                <a:solidFill>
                  <a:schemeClr val="lt2"/>
                </a:solidFill>
              </a:defRPr>
            </a:lvl7pPr>
            <a:lvl8pPr lvl="7" algn="ctr" rtl="0">
              <a:lnSpc>
                <a:spcPct val="100000"/>
              </a:lnSpc>
              <a:spcBef>
                <a:spcPts val="1000"/>
              </a:spcBef>
              <a:spcAft>
                <a:spcPts val="0"/>
              </a:spcAft>
              <a:buClr>
                <a:schemeClr val="lt2"/>
              </a:buClr>
              <a:buSzPts val="2100"/>
              <a:buNone/>
              <a:defRPr sz="2100">
                <a:solidFill>
                  <a:schemeClr val="lt2"/>
                </a:solidFill>
              </a:defRPr>
            </a:lvl8pPr>
            <a:lvl9pPr lvl="8" algn="ctr" rtl="0">
              <a:lnSpc>
                <a:spcPct val="100000"/>
              </a:lnSpc>
              <a:spcBef>
                <a:spcPts val="1000"/>
              </a:spcBef>
              <a:spcAft>
                <a:spcPts val="0"/>
              </a:spcAft>
              <a:buClr>
                <a:schemeClr val="lt2"/>
              </a:buClr>
              <a:buSzPts val="2100"/>
              <a:buNone/>
              <a:defRPr sz="2100">
                <a:solidFill>
                  <a:schemeClr val="lt2"/>
                </a:solidFill>
              </a:defRPr>
            </a:lvl9pPr>
          </a:lstStyle>
          <a:p>
            <a:endParaRPr/>
          </a:p>
        </p:txBody>
      </p:sp>
      <p:sp>
        <p:nvSpPr>
          <p:cNvPr id="364" name="Google Shape;364;p50"/>
          <p:cNvSpPr txBox="1"/>
          <p:nvPr/>
        </p:nvSpPr>
        <p:spPr>
          <a:xfrm>
            <a:off x="711900" y="3354550"/>
            <a:ext cx="3408300" cy="9315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300"/>
              </a:spcBef>
              <a:spcAft>
                <a:spcPts val="0"/>
              </a:spcAft>
              <a:buNone/>
            </a:pPr>
            <a:r>
              <a:rPr lang="en" sz="1000">
                <a:solidFill>
                  <a:schemeClr val="accent2"/>
                </a:solidFill>
                <a:latin typeface="Roboto Light"/>
                <a:ea typeface="Roboto Light"/>
                <a:cs typeface="Roboto Light"/>
                <a:sym typeface="Roboto Light"/>
              </a:rPr>
              <a:t>CREDITS: This presentation template was created by </a:t>
            </a:r>
            <a:r>
              <a:rPr lang="en" sz="1000">
                <a:solidFill>
                  <a:schemeClr val="accent2"/>
                </a:solidFill>
                <a:uFill>
                  <a:noFill/>
                </a:uFill>
                <a:latin typeface="Roboto Light"/>
                <a:ea typeface="Roboto Light"/>
                <a:cs typeface="Roboto Light"/>
                <a:sym typeface="Roboto Light"/>
                <a:hlinkClick r:id="rId2">
                  <a:extLst>
                    <a:ext uri="{A12FA001-AC4F-418D-AE19-62706E023703}">
                      <ahyp:hlinkClr xmlns:ahyp="http://schemas.microsoft.com/office/drawing/2018/hyperlinkcolor" val="tx"/>
                    </a:ext>
                  </a:extLst>
                </a:hlinkClick>
              </a:rPr>
              <a:t>Slidesgo</a:t>
            </a:r>
            <a:r>
              <a:rPr lang="en" sz="1000">
                <a:solidFill>
                  <a:schemeClr val="accent2"/>
                </a:solidFill>
                <a:latin typeface="Roboto Light"/>
                <a:ea typeface="Roboto Light"/>
                <a:cs typeface="Roboto Light"/>
                <a:sym typeface="Roboto Light"/>
              </a:rPr>
              <a:t>, including icons by </a:t>
            </a:r>
            <a:r>
              <a:rPr lang="en" sz="1000">
                <a:solidFill>
                  <a:schemeClr val="accent2"/>
                </a:solidFill>
                <a:uFill>
                  <a:noFill/>
                </a:uFill>
                <a:latin typeface="Roboto Light"/>
                <a:ea typeface="Roboto Light"/>
                <a:cs typeface="Roboto Light"/>
                <a:sym typeface="Roboto Light"/>
                <a:hlinkClick r:id="rId3">
                  <a:extLst>
                    <a:ext uri="{A12FA001-AC4F-418D-AE19-62706E023703}">
                      <ahyp:hlinkClr xmlns:ahyp="http://schemas.microsoft.com/office/drawing/2018/hyperlinkcolor" val="tx"/>
                    </a:ext>
                  </a:extLst>
                </a:hlinkClick>
              </a:rPr>
              <a:t>Flaticon</a:t>
            </a:r>
            <a:r>
              <a:rPr lang="en" sz="1000">
                <a:solidFill>
                  <a:schemeClr val="accent2"/>
                </a:solidFill>
                <a:latin typeface="Roboto Light"/>
                <a:ea typeface="Roboto Light"/>
                <a:cs typeface="Roboto Light"/>
                <a:sym typeface="Roboto Light"/>
              </a:rPr>
              <a:t>, and infographics &amp; images by </a:t>
            </a:r>
            <a:r>
              <a:rPr lang="en" sz="1000">
                <a:solidFill>
                  <a:schemeClr val="accent2"/>
                </a:solidFill>
                <a:uFill>
                  <a:noFill/>
                </a:uFill>
                <a:latin typeface="Roboto Light"/>
                <a:ea typeface="Roboto Light"/>
                <a:cs typeface="Roboto Light"/>
                <a:sym typeface="Roboto Light"/>
                <a:hlinkClick r:id="rId4">
                  <a:extLst>
                    <a:ext uri="{A12FA001-AC4F-418D-AE19-62706E023703}">
                      <ahyp:hlinkClr xmlns:ahyp="http://schemas.microsoft.com/office/drawing/2018/hyperlinkcolor" val="tx"/>
                    </a:ext>
                  </a:extLst>
                </a:hlinkClick>
              </a:rPr>
              <a:t>Freepik</a:t>
            </a:r>
            <a:endParaRPr sz="1000">
              <a:solidFill>
                <a:schemeClr val="accent2"/>
              </a:solidFill>
              <a:latin typeface="Roboto Light"/>
              <a:ea typeface="Roboto Light"/>
              <a:cs typeface="Roboto Light"/>
              <a:sym typeface="Roboto Light"/>
            </a:endParaRPr>
          </a:p>
        </p:txBody>
      </p:sp>
      <p:grpSp>
        <p:nvGrpSpPr>
          <p:cNvPr id="365" name="Google Shape;365;p50"/>
          <p:cNvGrpSpPr/>
          <p:nvPr/>
        </p:nvGrpSpPr>
        <p:grpSpPr>
          <a:xfrm flipH="1">
            <a:off x="6558566" y="852292"/>
            <a:ext cx="436422" cy="436187"/>
            <a:chOff x="2011175" y="420675"/>
            <a:chExt cx="139050" cy="138975"/>
          </a:xfrm>
        </p:grpSpPr>
        <p:sp>
          <p:nvSpPr>
            <p:cNvPr id="366" name="Google Shape;366;p50"/>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50"/>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50"/>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50"/>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0" name="Google Shape;370;p50"/>
          <p:cNvGrpSpPr/>
          <p:nvPr/>
        </p:nvGrpSpPr>
        <p:grpSpPr>
          <a:xfrm flipH="1">
            <a:off x="4710940" y="1542579"/>
            <a:ext cx="369706" cy="369493"/>
            <a:chOff x="2011175" y="420675"/>
            <a:chExt cx="139050" cy="138975"/>
          </a:xfrm>
        </p:grpSpPr>
        <p:sp>
          <p:nvSpPr>
            <p:cNvPr id="371" name="Google Shape;371;p50"/>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50"/>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50"/>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50"/>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grpSp>
        <p:nvGrpSpPr>
          <p:cNvPr id="55" name="Google Shape;55;p6"/>
          <p:cNvGrpSpPr/>
          <p:nvPr/>
        </p:nvGrpSpPr>
        <p:grpSpPr>
          <a:xfrm>
            <a:off x="0" y="4650"/>
            <a:ext cx="9144000" cy="5134200"/>
            <a:chOff x="0" y="4650"/>
            <a:chExt cx="9144000" cy="5134200"/>
          </a:xfrm>
        </p:grpSpPr>
        <p:sp>
          <p:nvSpPr>
            <p:cNvPr id="56" name="Google Shape;56;p6"/>
            <p:cNvSpPr/>
            <p:nvPr/>
          </p:nvSpPr>
          <p:spPr>
            <a:xfrm rot="5400000" flipH="1">
              <a:off x="135000" y="968550"/>
              <a:ext cx="4035300" cy="43053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6"/>
            <p:cNvSpPr/>
            <p:nvPr/>
          </p:nvSpPr>
          <p:spPr>
            <a:xfrm rot="-5400000" flipH="1">
              <a:off x="3838200" y="-166950"/>
              <a:ext cx="5134200" cy="54774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6"/>
            <p:cNvSpPr/>
            <p:nvPr/>
          </p:nvSpPr>
          <p:spPr>
            <a:xfrm rot="-5400000" flipH="1">
              <a:off x="7562550" y="-46500"/>
              <a:ext cx="1530300" cy="16326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6"/>
          <p:cNvSpPr txBox="1">
            <a:spLocks noGrp="1"/>
          </p:cNvSpPr>
          <p:nvPr>
            <p:ph type="ctrTitle"/>
          </p:nvPr>
        </p:nvSpPr>
        <p:spPr>
          <a:xfrm>
            <a:off x="714025" y="409525"/>
            <a:ext cx="3666900" cy="5598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11">
  <p:cSld name="CUSTOM_4">
    <p:spTree>
      <p:nvGrpSpPr>
        <p:cNvPr id="1" name="Shape 375"/>
        <p:cNvGrpSpPr/>
        <p:nvPr/>
      </p:nvGrpSpPr>
      <p:grpSpPr>
        <a:xfrm>
          <a:off x="0" y="0"/>
          <a:ext cx="0" cy="0"/>
          <a:chOff x="0" y="0"/>
          <a:chExt cx="0" cy="0"/>
        </a:xfrm>
      </p:grpSpPr>
      <p:sp>
        <p:nvSpPr>
          <p:cNvPr id="376" name="Google Shape;376;p51"/>
          <p:cNvSpPr txBox="1">
            <a:spLocks noGrp="1"/>
          </p:cNvSpPr>
          <p:nvPr>
            <p:ph type="ctrTitle"/>
          </p:nvPr>
        </p:nvSpPr>
        <p:spPr>
          <a:xfrm>
            <a:off x="714025" y="409525"/>
            <a:ext cx="3666900" cy="609300"/>
          </a:xfrm>
          <a:prstGeom prst="rect">
            <a:avLst/>
          </a:prstGeom>
        </p:spPr>
        <p:txBody>
          <a:bodyPr spcFirstLastPara="1" wrap="square" lIns="91425" tIns="91425" rIns="91425" bIns="91425" anchor="t" anchorCtr="0">
            <a:normAutofit/>
          </a:bodyPr>
          <a:lstStyle>
            <a:lvl1pPr lvl="0" rtl="0">
              <a:spcBef>
                <a:spcPts val="0"/>
              </a:spcBef>
              <a:spcAft>
                <a:spcPts val="0"/>
              </a:spcAft>
              <a:buSzPts val="3600"/>
              <a:buNone/>
              <a:defRPr sz="30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ackground">
  <p:cSld name="CUSTOM_4_1">
    <p:spTree>
      <p:nvGrpSpPr>
        <p:cNvPr id="1" name="Shape 381"/>
        <p:cNvGrpSpPr/>
        <p:nvPr/>
      </p:nvGrpSpPr>
      <p:grpSpPr>
        <a:xfrm>
          <a:off x="0" y="0"/>
          <a:ext cx="0" cy="0"/>
          <a:chOff x="0" y="0"/>
          <a:chExt cx="0" cy="0"/>
        </a:xfrm>
      </p:grpSpPr>
      <p:grpSp>
        <p:nvGrpSpPr>
          <p:cNvPr id="382" name="Google Shape;382;p53"/>
          <p:cNvGrpSpPr/>
          <p:nvPr/>
        </p:nvGrpSpPr>
        <p:grpSpPr>
          <a:xfrm>
            <a:off x="0" y="200"/>
            <a:ext cx="9144000" cy="5143500"/>
            <a:chOff x="0" y="200"/>
            <a:chExt cx="9144000" cy="5143500"/>
          </a:xfrm>
        </p:grpSpPr>
        <p:sp>
          <p:nvSpPr>
            <p:cNvPr id="383" name="Google Shape;383;p53"/>
            <p:cNvSpPr/>
            <p:nvPr/>
          </p:nvSpPr>
          <p:spPr>
            <a:xfrm>
              <a:off x="0" y="200"/>
              <a:ext cx="4572000" cy="5143500"/>
            </a:xfrm>
            <a:prstGeom prst="snip1Rect">
              <a:avLst>
                <a:gd name="adj" fmla="val 2149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53"/>
            <p:cNvSpPr/>
            <p:nvPr/>
          </p:nvSpPr>
          <p:spPr>
            <a:xfrm flipH="1">
              <a:off x="457200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ackground 1">
  <p:cSld name="CUSTOM_4_1_1">
    <p:spTree>
      <p:nvGrpSpPr>
        <p:cNvPr id="1" name="Shape 385"/>
        <p:cNvGrpSpPr/>
        <p:nvPr/>
      </p:nvGrpSpPr>
      <p:grpSpPr>
        <a:xfrm>
          <a:off x="0" y="0"/>
          <a:ext cx="0" cy="0"/>
          <a:chOff x="0" y="0"/>
          <a:chExt cx="0" cy="0"/>
        </a:xfrm>
      </p:grpSpPr>
      <p:grpSp>
        <p:nvGrpSpPr>
          <p:cNvPr id="386" name="Google Shape;386;p54"/>
          <p:cNvGrpSpPr/>
          <p:nvPr/>
        </p:nvGrpSpPr>
        <p:grpSpPr>
          <a:xfrm flipH="1">
            <a:off x="0" y="200"/>
            <a:ext cx="9144000" cy="5143500"/>
            <a:chOff x="0" y="200"/>
            <a:chExt cx="9144000" cy="5143500"/>
          </a:xfrm>
        </p:grpSpPr>
        <p:sp>
          <p:nvSpPr>
            <p:cNvPr id="387" name="Google Shape;387;p54"/>
            <p:cNvSpPr/>
            <p:nvPr/>
          </p:nvSpPr>
          <p:spPr>
            <a:xfrm>
              <a:off x="0" y="200"/>
              <a:ext cx="4572000" cy="5143500"/>
            </a:xfrm>
            <a:prstGeom prst="snip1Rect">
              <a:avLst>
                <a:gd name="adj" fmla="val 2149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54"/>
            <p:cNvSpPr/>
            <p:nvPr/>
          </p:nvSpPr>
          <p:spPr>
            <a:xfrm flipH="1">
              <a:off x="457200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ackground 2">
  <p:cSld name="CUSTOM_5">
    <p:bg>
      <p:bgPr>
        <a:solidFill>
          <a:schemeClr val="dk1"/>
        </a:solidFill>
        <a:effectLst/>
      </p:bgPr>
    </p:bg>
    <p:spTree>
      <p:nvGrpSpPr>
        <p:cNvPr id="1" name="Shape 389"/>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ackground 3">
  <p:cSld name="CUSTOM_5_1">
    <p:spTree>
      <p:nvGrpSpPr>
        <p:cNvPr id="1" name="Shape 390"/>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231182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dk1"/>
        </a:solidFill>
        <a:effectLst/>
      </p:bgPr>
    </p:bg>
    <p:spTree>
      <p:nvGrpSpPr>
        <p:cNvPr id="1" name="Shape 60"/>
        <p:cNvGrpSpPr/>
        <p:nvPr/>
      </p:nvGrpSpPr>
      <p:grpSpPr>
        <a:xfrm>
          <a:off x="0" y="0"/>
          <a:ext cx="0" cy="0"/>
          <a:chOff x="0" y="0"/>
          <a:chExt cx="0" cy="0"/>
        </a:xfrm>
      </p:grpSpPr>
      <p:sp>
        <p:nvSpPr>
          <p:cNvPr id="61" name="Google Shape;61;p7"/>
          <p:cNvSpPr txBox="1">
            <a:spLocks noGrp="1"/>
          </p:cNvSpPr>
          <p:nvPr>
            <p:ph type="body" idx="1"/>
          </p:nvPr>
        </p:nvSpPr>
        <p:spPr>
          <a:xfrm>
            <a:off x="748350" y="1063525"/>
            <a:ext cx="7647300" cy="3185700"/>
          </a:xfrm>
          <a:prstGeom prst="rect">
            <a:avLst/>
          </a:prstGeom>
        </p:spPr>
        <p:txBody>
          <a:bodyPr spcFirstLastPara="1" wrap="square" lIns="91425" tIns="91425" rIns="91425" bIns="91425" anchor="t" anchorCtr="0">
            <a:normAutofit/>
          </a:bodyPr>
          <a:lstStyle>
            <a:lvl1pPr marL="457200" lvl="0" indent="-304800" rtl="0">
              <a:lnSpc>
                <a:spcPct val="100000"/>
              </a:lnSpc>
              <a:spcBef>
                <a:spcPts val="1000"/>
              </a:spcBef>
              <a:spcAft>
                <a:spcPts val="0"/>
              </a:spcAft>
              <a:buClr>
                <a:srgbClr val="434343"/>
              </a:buClr>
              <a:buSzPts val="1200"/>
              <a:buFont typeface="Muli"/>
              <a:buAutoNum type="arabicPeriod"/>
              <a:defRPr sz="1400">
                <a:solidFill>
                  <a:schemeClr val="lt2"/>
                </a:solidFill>
              </a:defRPr>
            </a:lvl1pPr>
            <a:lvl2pPr marL="914400" lvl="1" indent="-304800" rtl="0">
              <a:spcBef>
                <a:spcPts val="1000"/>
              </a:spcBef>
              <a:spcAft>
                <a:spcPts val="0"/>
              </a:spcAft>
              <a:buClr>
                <a:srgbClr val="434343"/>
              </a:buClr>
              <a:buSzPts val="1200"/>
              <a:buFont typeface="Roboto Condensed Light"/>
              <a:buAutoNum type="alphaLcPeriod"/>
              <a:defRPr>
                <a:solidFill>
                  <a:schemeClr val="lt2"/>
                </a:solidFill>
              </a:defRPr>
            </a:lvl2pPr>
            <a:lvl3pPr marL="1371600" lvl="2" indent="-304800" rtl="0">
              <a:spcBef>
                <a:spcPts val="1000"/>
              </a:spcBef>
              <a:spcAft>
                <a:spcPts val="0"/>
              </a:spcAft>
              <a:buClr>
                <a:srgbClr val="434343"/>
              </a:buClr>
              <a:buSzPts val="1200"/>
              <a:buFont typeface="Roboto Condensed Light"/>
              <a:buAutoNum type="romanLcPeriod"/>
              <a:defRPr>
                <a:solidFill>
                  <a:schemeClr val="lt2"/>
                </a:solidFill>
              </a:defRPr>
            </a:lvl3pPr>
            <a:lvl4pPr marL="1828800" lvl="3" indent="-304800" rtl="0">
              <a:spcBef>
                <a:spcPts val="1000"/>
              </a:spcBef>
              <a:spcAft>
                <a:spcPts val="0"/>
              </a:spcAft>
              <a:buClr>
                <a:srgbClr val="434343"/>
              </a:buClr>
              <a:buSzPts val="1200"/>
              <a:buFont typeface="Roboto Condensed Light"/>
              <a:buAutoNum type="arabicPeriod"/>
              <a:defRPr>
                <a:solidFill>
                  <a:schemeClr val="lt2"/>
                </a:solidFill>
              </a:defRPr>
            </a:lvl4pPr>
            <a:lvl5pPr marL="2286000" lvl="4" indent="-304800" rtl="0">
              <a:spcBef>
                <a:spcPts val="1000"/>
              </a:spcBef>
              <a:spcAft>
                <a:spcPts val="0"/>
              </a:spcAft>
              <a:buClr>
                <a:srgbClr val="434343"/>
              </a:buClr>
              <a:buSzPts val="1200"/>
              <a:buFont typeface="Roboto Condensed Light"/>
              <a:buAutoNum type="alphaLcPeriod"/>
              <a:defRPr>
                <a:solidFill>
                  <a:schemeClr val="lt2"/>
                </a:solidFill>
              </a:defRPr>
            </a:lvl5pPr>
            <a:lvl6pPr marL="2743200" lvl="5" indent="-304800" rtl="0">
              <a:spcBef>
                <a:spcPts val="1000"/>
              </a:spcBef>
              <a:spcAft>
                <a:spcPts val="0"/>
              </a:spcAft>
              <a:buClr>
                <a:srgbClr val="434343"/>
              </a:buClr>
              <a:buSzPts val="1200"/>
              <a:buFont typeface="Roboto Condensed Light"/>
              <a:buAutoNum type="romanLcPeriod"/>
              <a:defRPr>
                <a:solidFill>
                  <a:schemeClr val="lt2"/>
                </a:solidFill>
              </a:defRPr>
            </a:lvl6pPr>
            <a:lvl7pPr marL="3200400" lvl="6" indent="-304800" rtl="0">
              <a:spcBef>
                <a:spcPts val="1000"/>
              </a:spcBef>
              <a:spcAft>
                <a:spcPts val="0"/>
              </a:spcAft>
              <a:buClr>
                <a:srgbClr val="434343"/>
              </a:buClr>
              <a:buSzPts val="1200"/>
              <a:buFont typeface="Roboto Condensed Light"/>
              <a:buAutoNum type="arabicPeriod"/>
              <a:defRPr>
                <a:solidFill>
                  <a:schemeClr val="lt2"/>
                </a:solidFill>
              </a:defRPr>
            </a:lvl7pPr>
            <a:lvl8pPr marL="3657600" lvl="7" indent="-304800" rtl="0">
              <a:spcBef>
                <a:spcPts val="1000"/>
              </a:spcBef>
              <a:spcAft>
                <a:spcPts val="0"/>
              </a:spcAft>
              <a:buClr>
                <a:srgbClr val="434343"/>
              </a:buClr>
              <a:buSzPts val="1200"/>
              <a:buFont typeface="Roboto Condensed Light"/>
              <a:buAutoNum type="alphaLcPeriod"/>
              <a:defRPr>
                <a:solidFill>
                  <a:schemeClr val="lt2"/>
                </a:solidFill>
              </a:defRPr>
            </a:lvl8pPr>
            <a:lvl9pPr marL="4114800" lvl="8" indent="-304800" rtl="0">
              <a:spcBef>
                <a:spcPts val="1000"/>
              </a:spcBef>
              <a:spcAft>
                <a:spcPts val="1200"/>
              </a:spcAft>
              <a:buClr>
                <a:srgbClr val="434343"/>
              </a:buClr>
              <a:buSzPts val="1200"/>
              <a:buFont typeface="Roboto Condensed Light"/>
              <a:buAutoNum type="romanLcPeriod"/>
              <a:defRPr>
                <a:solidFill>
                  <a:schemeClr val="lt2"/>
                </a:solidFill>
              </a:defRPr>
            </a:lvl9pPr>
          </a:lstStyle>
          <a:p>
            <a:endParaRPr/>
          </a:p>
        </p:txBody>
      </p:sp>
      <p:sp>
        <p:nvSpPr>
          <p:cNvPr id="62" name="Google Shape;62;p7"/>
          <p:cNvSpPr txBox="1">
            <a:spLocks noGrp="1"/>
          </p:cNvSpPr>
          <p:nvPr>
            <p:ph type="ctrTitle"/>
          </p:nvPr>
        </p:nvSpPr>
        <p:spPr>
          <a:xfrm>
            <a:off x="714025" y="409525"/>
            <a:ext cx="4556700" cy="5598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accent1"/>
              </a:buClr>
              <a:buSzPts val="3600"/>
              <a:buNone/>
              <a:defRPr sz="3000">
                <a:solidFill>
                  <a:schemeClr val="accent1"/>
                </a:solidFill>
              </a:defRPr>
            </a:lvl1pPr>
            <a:lvl2pPr lvl="1" algn="ctr" rtl="0">
              <a:spcBef>
                <a:spcPts val="0"/>
              </a:spcBef>
              <a:spcAft>
                <a:spcPts val="0"/>
              </a:spcAft>
              <a:buClr>
                <a:schemeClr val="accent1"/>
              </a:buClr>
              <a:buSzPts val="1800"/>
              <a:buNone/>
              <a:defRPr sz="1800">
                <a:solidFill>
                  <a:schemeClr val="accent1"/>
                </a:solidFill>
              </a:defRPr>
            </a:lvl2pPr>
            <a:lvl3pPr lvl="2" algn="ctr" rtl="0">
              <a:spcBef>
                <a:spcPts val="0"/>
              </a:spcBef>
              <a:spcAft>
                <a:spcPts val="0"/>
              </a:spcAft>
              <a:buClr>
                <a:schemeClr val="accent1"/>
              </a:buClr>
              <a:buSzPts val="1800"/>
              <a:buNone/>
              <a:defRPr sz="1800">
                <a:solidFill>
                  <a:schemeClr val="accent1"/>
                </a:solidFill>
              </a:defRPr>
            </a:lvl3pPr>
            <a:lvl4pPr lvl="3" algn="ctr" rtl="0">
              <a:spcBef>
                <a:spcPts val="0"/>
              </a:spcBef>
              <a:spcAft>
                <a:spcPts val="0"/>
              </a:spcAft>
              <a:buClr>
                <a:schemeClr val="accent1"/>
              </a:buClr>
              <a:buSzPts val="1800"/>
              <a:buNone/>
              <a:defRPr sz="1800">
                <a:solidFill>
                  <a:schemeClr val="accent1"/>
                </a:solidFill>
              </a:defRPr>
            </a:lvl4pPr>
            <a:lvl5pPr lvl="4" algn="ctr" rtl="0">
              <a:spcBef>
                <a:spcPts val="0"/>
              </a:spcBef>
              <a:spcAft>
                <a:spcPts val="0"/>
              </a:spcAft>
              <a:buClr>
                <a:schemeClr val="accent1"/>
              </a:buClr>
              <a:buSzPts val="1800"/>
              <a:buNone/>
              <a:defRPr sz="1800">
                <a:solidFill>
                  <a:schemeClr val="accent1"/>
                </a:solidFill>
              </a:defRPr>
            </a:lvl5pPr>
            <a:lvl6pPr lvl="5" algn="ctr" rtl="0">
              <a:spcBef>
                <a:spcPts val="0"/>
              </a:spcBef>
              <a:spcAft>
                <a:spcPts val="0"/>
              </a:spcAft>
              <a:buClr>
                <a:schemeClr val="accent1"/>
              </a:buClr>
              <a:buSzPts val="1800"/>
              <a:buNone/>
              <a:defRPr sz="1800">
                <a:solidFill>
                  <a:schemeClr val="accent1"/>
                </a:solidFill>
              </a:defRPr>
            </a:lvl6pPr>
            <a:lvl7pPr lvl="6" algn="ctr" rtl="0">
              <a:spcBef>
                <a:spcPts val="0"/>
              </a:spcBef>
              <a:spcAft>
                <a:spcPts val="0"/>
              </a:spcAft>
              <a:buClr>
                <a:schemeClr val="accent1"/>
              </a:buClr>
              <a:buSzPts val="1800"/>
              <a:buNone/>
              <a:defRPr sz="1800">
                <a:solidFill>
                  <a:schemeClr val="accent1"/>
                </a:solidFill>
              </a:defRPr>
            </a:lvl7pPr>
            <a:lvl8pPr lvl="7" algn="ctr" rtl="0">
              <a:spcBef>
                <a:spcPts val="0"/>
              </a:spcBef>
              <a:spcAft>
                <a:spcPts val="0"/>
              </a:spcAft>
              <a:buClr>
                <a:schemeClr val="accent1"/>
              </a:buClr>
              <a:buSzPts val="1800"/>
              <a:buNone/>
              <a:defRPr sz="1800">
                <a:solidFill>
                  <a:schemeClr val="accent1"/>
                </a:solidFill>
              </a:defRPr>
            </a:lvl8pPr>
            <a:lvl9pPr lvl="8" algn="ctr" rtl="0">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3"/>
        <p:cNvGrpSpPr/>
        <p:nvPr/>
      </p:nvGrpSpPr>
      <p:grpSpPr>
        <a:xfrm>
          <a:off x="0" y="0"/>
          <a:ext cx="0" cy="0"/>
          <a:chOff x="0" y="0"/>
          <a:chExt cx="0" cy="0"/>
        </a:xfrm>
      </p:grpSpPr>
      <p:sp>
        <p:nvSpPr>
          <p:cNvPr id="64" name="Google Shape;6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65" name="Google Shape;65;p8"/>
          <p:cNvSpPr txBox="1">
            <a:spLocks noGrp="1"/>
          </p:cNvSpPr>
          <p:nvPr>
            <p:ph type="title"/>
          </p:nvPr>
        </p:nvSpPr>
        <p:spPr>
          <a:xfrm>
            <a:off x="714025" y="1501500"/>
            <a:ext cx="7716000" cy="2140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6"/>
        <p:cNvGrpSpPr/>
        <p:nvPr/>
      </p:nvGrpSpPr>
      <p:grpSpPr>
        <a:xfrm>
          <a:off x="0" y="0"/>
          <a:ext cx="0" cy="0"/>
          <a:chOff x="0" y="0"/>
          <a:chExt cx="0" cy="0"/>
        </a:xfrm>
      </p:grpSpPr>
      <p:sp>
        <p:nvSpPr>
          <p:cNvPr id="67" name="Google Shape;67;p9"/>
          <p:cNvSpPr txBox="1">
            <a:spLocks noGrp="1"/>
          </p:cNvSpPr>
          <p:nvPr>
            <p:ph type="body" idx="1"/>
          </p:nvPr>
        </p:nvSpPr>
        <p:spPr>
          <a:xfrm>
            <a:off x="2217600" y="3281375"/>
            <a:ext cx="4708800" cy="1104300"/>
          </a:xfrm>
          <a:prstGeom prst="rect">
            <a:avLst/>
          </a:prstGeom>
        </p:spPr>
        <p:txBody>
          <a:bodyPr spcFirstLastPara="1" wrap="square" lIns="91425" tIns="91425" rIns="91425" bIns="91425" anchor="t" anchorCtr="0">
            <a:normAutofit/>
          </a:bodyPr>
          <a:lstStyle>
            <a:lvl1pPr marL="457200" lvl="0" indent="-342900" algn="ctr" rtl="0">
              <a:lnSpc>
                <a:spcPct val="100000"/>
              </a:lnSpc>
              <a:spcBef>
                <a:spcPts val="1000"/>
              </a:spcBef>
              <a:spcAft>
                <a:spcPts val="0"/>
              </a:spcAft>
              <a:buSzPts val="1800"/>
              <a:buChar char="●"/>
              <a:defRPr sz="1600">
                <a:solidFill>
                  <a:schemeClr val="lt2"/>
                </a:solidFill>
              </a:defRPr>
            </a:lvl1pPr>
            <a:lvl2pPr marL="914400" lvl="1" indent="-317500" algn="ctr" rtl="0">
              <a:spcBef>
                <a:spcPts val="1000"/>
              </a:spcBef>
              <a:spcAft>
                <a:spcPts val="0"/>
              </a:spcAft>
              <a:buSzPts val="1400"/>
              <a:buChar char="○"/>
              <a:defRPr/>
            </a:lvl2pPr>
            <a:lvl3pPr marL="1371600" lvl="2" indent="-317500" algn="ctr" rtl="0">
              <a:spcBef>
                <a:spcPts val="1000"/>
              </a:spcBef>
              <a:spcAft>
                <a:spcPts val="0"/>
              </a:spcAft>
              <a:buSzPts val="1400"/>
              <a:buChar char="■"/>
              <a:defRPr/>
            </a:lvl3pPr>
            <a:lvl4pPr marL="1828800" lvl="3" indent="-317500" algn="ctr" rtl="0">
              <a:spcBef>
                <a:spcPts val="1000"/>
              </a:spcBef>
              <a:spcAft>
                <a:spcPts val="0"/>
              </a:spcAft>
              <a:buSzPts val="1400"/>
              <a:buChar char="●"/>
              <a:defRPr/>
            </a:lvl4pPr>
            <a:lvl5pPr marL="2286000" lvl="4" indent="-317500" algn="ctr" rtl="0">
              <a:spcBef>
                <a:spcPts val="1000"/>
              </a:spcBef>
              <a:spcAft>
                <a:spcPts val="0"/>
              </a:spcAft>
              <a:buSzPts val="1400"/>
              <a:buChar char="○"/>
              <a:defRPr/>
            </a:lvl5pPr>
            <a:lvl6pPr marL="2743200" lvl="5" indent="-317500" algn="ctr" rtl="0">
              <a:spcBef>
                <a:spcPts val="1000"/>
              </a:spcBef>
              <a:spcAft>
                <a:spcPts val="0"/>
              </a:spcAft>
              <a:buSzPts val="1400"/>
              <a:buChar char="■"/>
              <a:defRPr/>
            </a:lvl6pPr>
            <a:lvl7pPr marL="3200400" lvl="6" indent="-317500" algn="ctr" rtl="0">
              <a:spcBef>
                <a:spcPts val="1000"/>
              </a:spcBef>
              <a:spcAft>
                <a:spcPts val="0"/>
              </a:spcAft>
              <a:buSzPts val="1400"/>
              <a:buChar char="●"/>
              <a:defRPr/>
            </a:lvl7pPr>
            <a:lvl8pPr marL="3657600" lvl="7" indent="-317500" algn="ctr" rtl="0">
              <a:spcBef>
                <a:spcPts val="1000"/>
              </a:spcBef>
              <a:spcAft>
                <a:spcPts val="0"/>
              </a:spcAft>
              <a:buSzPts val="1400"/>
              <a:buChar char="○"/>
              <a:defRPr/>
            </a:lvl8pPr>
            <a:lvl9pPr marL="4114800" lvl="8" indent="-317500" algn="ctr" rtl="0">
              <a:spcBef>
                <a:spcPts val="1000"/>
              </a:spcBef>
              <a:spcAft>
                <a:spcPts val="1200"/>
              </a:spcAft>
              <a:buSzPts val="1400"/>
              <a:buChar char="■"/>
              <a:defRPr/>
            </a:lvl9pPr>
          </a:lstStyle>
          <a:p>
            <a:endParaRPr/>
          </a:p>
        </p:txBody>
      </p:sp>
      <p:sp>
        <p:nvSpPr>
          <p:cNvPr id="68" name="Google Shape;68;p9"/>
          <p:cNvSpPr txBox="1">
            <a:spLocks noGrp="1"/>
          </p:cNvSpPr>
          <p:nvPr>
            <p:ph type="ctrTitle"/>
          </p:nvPr>
        </p:nvSpPr>
        <p:spPr>
          <a:xfrm>
            <a:off x="2147700" y="1449225"/>
            <a:ext cx="4848600" cy="942000"/>
          </a:xfrm>
          <a:prstGeom prst="rect">
            <a:avLst/>
          </a:prstGeom>
        </p:spPr>
        <p:txBody>
          <a:bodyPr spcFirstLastPara="1" wrap="square" lIns="91425" tIns="91425" rIns="91425" bIns="91425" anchor="t" anchorCtr="0">
            <a:normAutofit/>
          </a:bodyPr>
          <a:lstStyle>
            <a:lvl1pPr lvl="0" algn="ctr" rtl="0">
              <a:spcBef>
                <a:spcPts val="0"/>
              </a:spcBef>
              <a:spcAft>
                <a:spcPts val="0"/>
              </a:spcAft>
              <a:buClr>
                <a:srgbClr val="000000"/>
              </a:buClr>
              <a:buSzPts val="3600"/>
              <a:buNone/>
              <a:defRPr sz="5800">
                <a:latin typeface="Anton"/>
                <a:ea typeface="Anton"/>
                <a:cs typeface="Anton"/>
                <a:sym typeface="Anton"/>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9"/>
        <p:cNvGrpSpPr/>
        <p:nvPr/>
      </p:nvGrpSpPr>
      <p:grpSpPr>
        <a:xfrm>
          <a:off x="0" y="0"/>
          <a:ext cx="0" cy="0"/>
          <a:chOff x="0" y="0"/>
          <a:chExt cx="0" cy="0"/>
        </a:xfrm>
      </p:grpSpPr>
      <p:sp>
        <p:nvSpPr>
          <p:cNvPr id="70" name="Google Shape;7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71" name="Google Shape;71;p10"/>
          <p:cNvSpPr/>
          <p:nvPr/>
        </p:nvSpPr>
        <p:spPr>
          <a:xfrm>
            <a:off x="0" y="200"/>
            <a:ext cx="4572000" cy="5143500"/>
          </a:xfrm>
          <a:prstGeom prst="snip1Rect">
            <a:avLst>
              <a:gd name="adj" fmla="val 21499"/>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0"/>
          <p:cNvSpPr/>
          <p:nvPr/>
        </p:nvSpPr>
        <p:spPr>
          <a:xfrm flipH="1">
            <a:off x="4572000" y="200"/>
            <a:ext cx="4572000" cy="5143500"/>
          </a:xfrm>
          <a:prstGeom prst="snip1Rect">
            <a:avLst>
              <a:gd name="adj" fmla="val 2149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0"/>
          <p:cNvSpPr txBox="1">
            <a:spLocks noGrp="1"/>
          </p:cNvSpPr>
          <p:nvPr>
            <p:ph type="ctrTitle"/>
          </p:nvPr>
        </p:nvSpPr>
        <p:spPr>
          <a:xfrm>
            <a:off x="714025" y="409525"/>
            <a:ext cx="3333000" cy="579600"/>
          </a:xfrm>
          <a:prstGeom prst="rect">
            <a:avLst/>
          </a:prstGeom>
        </p:spPr>
        <p:txBody>
          <a:bodyPr spcFirstLastPara="1" wrap="square" lIns="91425" tIns="91425" rIns="91425" bIns="91425" anchor="t" anchorCtr="0">
            <a:normAutofit/>
          </a:bodyPr>
          <a:lstStyle>
            <a:lvl1pPr lvl="0" rtl="0">
              <a:spcBef>
                <a:spcPts val="0"/>
              </a:spcBef>
              <a:spcAft>
                <a:spcPts val="0"/>
              </a:spcAft>
              <a:buClr>
                <a:srgbClr val="000000"/>
              </a:buClr>
              <a:buSzPts val="3600"/>
              <a:buNone/>
              <a:defRPr sz="3000"/>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1pPr>
            <a:lvl2pPr lvl="1">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2pPr>
            <a:lvl3pPr lvl="2">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3pPr>
            <a:lvl4pPr lvl="3">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4pPr>
            <a:lvl5pPr lvl="4">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5pPr>
            <a:lvl6pPr lvl="5">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6pPr>
            <a:lvl7pPr lvl="6">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7pPr>
            <a:lvl8pPr lvl="7">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8pPr>
            <a:lvl9pPr lvl="8">
              <a:spcBef>
                <a:spcPts val="0"/>
              </a:spcBef>
              <a:spcAft>
                <a:spcPts val="0"/>
              </a:spcAft>
              <a:buClr>
                <a:schemeClr val="dk1"/>
              </a:buClr>
              <a:buSzPts val="2800"/>
              <a:buFont typeface="Anton"/>
              <a:buNone/>
              <a:defRPr sz="2800">
                <a:solidFill>
                  <a:schemeClr val="dk1"/>
                </a:solidFill>
                <a:latin typeface="Anton"/>
                <a:ea typeface="Anton"/>
                <a:cs typeface="Anton"/>
                <a:sym typeface="Anton"/>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00000"/>
              </a:lnSpc>
              <a:spcBef>
                <a:spcPts val="100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00000"/>
              </a:lnSpc>
              <a:spcBef>
                <a:spcPts val="12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10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10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10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10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10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10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1000"/>
              </a:spcBef>
              <a:spcAft>
                <a:spcPts val="12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9" r:id="rId51"/>
    <p:sldLayoutId id="2147483700" r:id="rId52"/>
    <p:sldLayoutId id="2147483701" r:id="rId53"/>
    <p:sldLayoutId id="2147483702" r:id="rId54"/>
    <p:sldLayoutId id="2147483707"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hyperlink" Target="https://docs.google.com/spreadsheets/d/15I4CSOcxOyy_ygv3uINl_JRZ9ikfHQBcAQfDRA0vj00/copy"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hyperlink" Target="https://docs.google.com/spreadsheets/d/15I4CSOcxOyy_ygv3uINl_JRZ9ikfHQBcAQfDRA0vj00/copy" TargetMode="External"/><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hyperlink" Target="https://docs.google.com/spreadsheets/d/15I4CSOcxOyy_ygv3uINl_JRZ9ikfHQBcAQfDRA0vj00/copy" TargetMode="External"/><Relationship Id="rId2" Type="http://schemas.openxmlformats.org/officeDocument/2006/relationships/notesSlide" Target="../notesSlides/notesSlide17.xml"/><Relationship Id="rId1" Type="http://schemas.openxmlformats.org/officeDocument/2006/relationships/slideLayout" Target="../slideLayouts/slideLayout26.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3.xml"/><Relationship Id="rId1" Type="http://schemas.openxmlformats.org/officeDocument/2006/relationships/slideLayout" Target="../slideLayouts/slideLayout40.xml"/><Relationship Id="rId4" Type="http://schemas.openxmlformats.org/officeDocument/2006/relationships/image" Target="../media/image12.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3.xml"/><Relationship Id="rId1" Type="http://schemas.openxmlformats.org/officeDocument/2006/relationships/slideLayout" Target="../slideLayouts/slideLayout35.xml"/><Relationship Id="rId5" Type="http://schemas.openxmlformats.org/officeDocument/2006/relationships/image" Target="../media/image15.jpg"/><Relationship Id="rId4" Type="http://schemas.openxmlformats.org/officeDocument/2006/relationships/image" Target="../media/image14.jp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4.xml"/></Relationships>
</file>

<file path=ppt/slides/_rels/slide5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1.xml"/><Relationship Id="rId1" Type="http://schemas.openxmlformats.org/officeDocument/2006/relationships/slideLayout" Target="../slideLayouts/slideLayout4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7.xml"/></Relationships>
</file>

<file path=ppt/slides/_rels/slide5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7.xml"/><Relationship Id="rId1" Type="http://schemas.openxmlformats.org/officeDocument/2006/relationships/slideLayout" Target="../slideLayouts/slideLayout21.xml"/><Relationship Id="rId4" Type="http://schemas.openxmlformats.org/officeDocument/2006/relationships/image" Target="../media/image18.jpg"/></Relationships>
</file>

<file path=ppt/slides/_rels/slide5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8.xml"/><Relationship Id="rId1" Type="http://schemas.openxmlformats.org/officeDocument/2006/relationships/slideLayout" Target="../slideLayouts/slideLayout28.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_rels/slide5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9.xml"/><Relationship Id="rId1" Type="http://schemas.openxmlformats.org/officeDocument/2006/relationships/slideLayout" Target="../slideLayouts/slideLayout28.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404"/>
        <p:cNvGrpSpPr/>
        <p:nvPr/>
      </p:nvGrpSpPr>
      <p:grpSpPr>
        <a:xfrm>
          <a:off x="0" y="0"/>
          <a:ext cx="0" cy="0"/>
          <a:chOff x="0" y="0"/>
          <a:chExt cx="0" cy="0"/>
        </a:xfrm>
      </p:grpSpPr>
      <p:sp>
        <p:nvSpPr>
          <p:cNvPr id="405" name="Google Shape;405;p62"/>
          <p:cNvSpPr txBox="1">
            <a:spLocks noGrp="1"/>
          </p:cNvSpPr>
          <p:nvPr>
            <p:ph type="subTitle" idx="1"/>
          </p:nvPr>
        </p:nvSpPr>
        <p:spPr>
          <a:xfrm>
            <a:off x="4913207" y="2513438"/>
            <a:ext cx="3315868" cy="792600"/>
          </a:xfrm>
          <a:prstGeom prst="rect">
            <a:avLst/>
          </a:prstGeom>
        </p:spPr>
        <p:txBody>
          <a:bodyPr spcFirstLastPara="1" wrap="square" lIns="91425" tIns="91425" rIns="91425" bIns="91425" anchor="t" anchorCtr="0">
            <a:noAutofit/>
          </a:bodyPr>
          <a:lstStyle/>
          <a:p>
            <a:pPr marL="0" lvl="0" indent="0"/>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grpSp>
        <p:nvGrpSpPr>
          <p:cNvPr id="406" name="Google Shape;406;p62"/>
          <p:cNvGrpSpPr/>
          <p:nvPr/>
        </p:nvGrpSpPr>
        <p:grpSpPr>
          <a:xfrm>
            <a:off x="245951" y="852292"/>
            <a:ext cx="4521468" cy="3873935"/>
            <a:chOff x="245951" y="852292"/>
            <a:chExt cx="4521468" cy="3873935"/>
          </a:xfrm>
        </p:grpSpPr>
        <p:grpSp>
          <p:nvGrpSpPr>
            <p:cNvPr id="407" name="Google Shape;407;p62"/>
            <p:cNvGrpSpPr/>
            <p:nvPr/>
          </p:nvGrpSpPr>
          <p:grpSpPr>
            <a:xfrm>
              <a:off x="245951" y="1208604"/>
              <a:ext cx="4521468" cy="3517622"/>
              <a:chOff x="345265" y="1252307"/>
              <a:chExt cx="4482915" cy="3487629"/>
            </a:xfrm>
          </p:grpSpPr>
          <p:sp>
            <p:nvSpPr>
              <p:cNvPr id="408" name="Google Shape;408;p62"/>
              <p:cNvSpPr/>
              <p:nvPr/>
            </p:nvSpPr>
            <p:spPr>
              <a:xfrm>
                <a:off x="1370487" y="2425225"/>
                <a:ext cx="3311323" cy="2130284"/>
              </a:xfrm>
              <a:custGeom>
                <a:avLst/>
                <a:gdLst/>
                <a:ahLst/>
                <a:cxnLst/>
                <a:rect l="l" t="t" r="r" b="b"/>
                <a:pathLst>
                  <a:path w="59271" h="38131" extrusionOk="0">
                    <a:moveTo>
                      <a:pt x="113" y="1"/>
                    </a:moveTo>
                    <a:cubicBezTo>
                      <a:pt x="53" y="1"/>
                      <a:pt x="0" y="51"/>
                      <a:pt x="0" y="114"/>
                    </a:cubicBezTo>
                    <a:lnTo>
                      <a:pt x="0" y="38018"/>
                    </a:lnTo>
                    <a:cubicBezTo>
                      <a:pt x="0" y="38081"/>
                      <a:pt x="53" y="38130"/>
                      <a:pt x="113" y="38130"/>
                    </a:cubicBezTo>
                    <a:lnTo>
                      <a:pt x="59157" y="38130"/>
                    </a:lnTo>
                    <a:cubicBezTo>
                      <a:pt x="59221" y="38130"/>
                      <a:pt x="59271" y="38081"/>
                      <a:pt x="59271" y="38018"/>
                    </a:cubicBezTo>
                    <a:lnTo>
                      <a:pt x="59271" y="114"/>
                    </a:lnTo>
                    <a:cubicBezTo>
                      <a:pt x="59271" y="51"/>
                      <a:pt x="59221" y="1"/>
                      <a:pt x="591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09" name="Google Shape;409;p62"/>
              <p:cNvSpPr/>
              <p:nvPr/>
            </p:nvSpPr>
            <p:spPr>
              <a:xfrm>
                <a:off x="1527477" y="2580706"/>
                <a:ext cx="2997347" cy="1819381"/>
              </a:xfrm>
              <a:custGeom>
                <a:avLst/>
                <a:gdLst/>
                <a:ahLst/>
                <a:cxnLst/>
                <a:rect l="l" t="t" r="r" b="b"/>
                <a:pathLst>
                  <a:path w="53651" h="32566" extrusionOk="0">
                    <a:moveTo>
                      <a:pt x="1" y="0"/>
                    </a:moveTo>
                    <a:lnTo>
                      <a:pt x="1" y="32566"/>
                    </a:lnTo>
                    <a:lnTo>
                      <a:pt x="53650" y="32566"/>
                    </a:lnTo>
                    <a:lnTo>
                      <a:pt x="5365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0" name="Google Shape;410;p62"/>
              <p:cNvSpPr/>
              <p:nvPr/>
            </p:nvSpPr>
            <p:spPr>
              <a:xfrm>
                <a:off x="1527477" y="2638809"/>
                <a:ext cx="2997347" cy="80617"/>
              </a:xfrm>
              <a:custGeom>
                <a:avLst/>
                <a:gdLst/>
                <a:ahLst/>
                <a:cxnLst/>
                <a:rect l="l" t="t" r="r" b="b"/>
                <a:pathLst>
                  <a:path w="53651" h="1443" extrusionOk="0">
                    <a:moveTo>
                      <a:pt x="1" y="0"/>
                    </a:moveTo>
                    <a:lnTo>
                      <a:pt x="1" y="1443"/>
                    </a:lnTo>
                    <a:lnTo>
                      <a:pt x="53650" y="1443"/>
                    </a:lnTo>
                    <a:lnTo>
                      <a:pt x="5365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1" name="Google Shape;411;p62"/>
              <p:cNvSpPr/>
              <p:nvPr/>
            </p:nvSpPr>
            <p:spPr>
              <a:xfrm>
                <a:off x="1224336" y="4547429"/>
                <a:ext cx="3603845" cy="183301"/>
              </a:xfrm>
              <a:custGeom>
                <a:avLst/>
                <a:gdLst/>
                <a:ahLst/>
                <a:cxnLst/>
                <a:rect l="l" t="t" r="r" b="b"/>
                <a:pathLst>
                  <a:path w="64507" h="3281" extrusionOk="0">
                    <a:moveTo>
                      <a:pt x="109" y="1"/>
                    </a:moveTo>
                    <a:cubicBezTo>
                      <a:pt x="49" y="1"/>
                      <a:pt x="0" y="50"/>
                      <a:pt x="0" y="110"/>
                    </a:cubicBezTo>
                    <a:lnTo>
                      <a:pt x="0" y="3170"/>
                    </a:lnTo>
                    <a:cubicBezTo>
                      <a:pt x="0" y="3230"/>
                      <a:pt x="49" y="3280"/>
                      <a:pt x="109" y="3280"/>
                    </a:cubicBezTo>
                    <a:lnTo>
                      <a:pt x="64397" y="3280"/>
                    </a:lnTo>
                    <a:cubicBezTo>
                      <a:pt x="64457" y="3280"/>
                      <a:pt x="64507" y="3230"/>
                      <a:pt x="64507" y="3170"/>
                    </a:cubicBezTo>
                    <a:lnTo>
                      <a:pt x="64507" y="110"/>
                    </a:lnTo>
                    <a:cubicBezTo>
                      <a:pt x="64507" y="50"/>
                      <a:pt x="64457" y="1"/>
                      <a:pt x="64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2" name="Google Shape;412;p62"/>
              <p:cNvSpPr/>
              <p:nvPr/>
            </p:nvSpPr>
            <p:spPr>
              <a:xfrm>
                <a:off x="1734524" y="3881314"/>
                <a:ext cx="2583425" cy="71790"/>
              </a:xfrm>
              <a:custGeom>
                <a:avLst/>
                <a:gdLst/>
                <a:ahLst/>
                <a:cxnLst/>
                <a:rect l="l" t="t" r="r" b="b"/>
                <a:pathLst>
                  <a:path w="46242" h="1285" extrusionOk="0">
                    <a:moveTo>
                      <a:pt x="1" y="1"/>
                    </a:moveTo>
                    <a:lnTo>
                      <a:pt x="1" y="1285"/>
                    </a:lnTo>
                    <a:lnTo>
                      <a:pt x="46242" y="1285"/>
                    </a:lnTo>
                    <a:lnTo>
                      <a:pt x="4624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3" name="Google Shape;413;p62"/>
              <p:cNvSpPr/>
              <p:nvPr/>
            </p:nvSpPr>
            <p:spPr>
              <a:xfrm>
                <a:off x="1734524" y="4025510"/>
                <a:ext cx="2583425" cy="71790"/>
              </a:xfrm>
              <a:custGeom>
                <a:avLst/>
                <a:gdLst/>
                <a:ahLst/>
                <a:cxnLst/>
                <a:rect l="l" t="t" r="r" b="b"/>
                <a:pathLst>
                  <a:path w="46242" h="1285" extrusionOk="0">
                    <a:moveTo>
                      <a:pt x="1" y="1"/>
                    </a:moveTo>
                    <a:lnTo>
                      <a:pt x="1" y="1285"/>
                    </a:lnTo>
                    <a:lnTo>
                      <a:pt x="46242" y="1285"/>
                    </a:lnTo>
                    <a:lnTo>
                      <a:pt x="4624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4" name="Google Shape;414;p62"/>
              <p:cNvSpPr/>
              <p:nvPr/>
            </p:nvSpPr>
            <p:spPr>
              <a:xfrm>
                <a:off x="1734524" y="2883511"/>
                <a:ext cx="2583425" cy="71734"/>
              </a:xfrm>
              <a:custGeom>
                <a:avLst/>
                <a:gdLst/>
                <a:ahLst/>
                <a:cxnLst/>
                <a:rect l="l" t="t" r="r" b="b"/>
                <a:pathLst>
                  <a:path w="46242" h="1284" extrusionOk="0">
                    <a:moveTo>
                      <a:pt x="1" y="0"/>
                    </a:moveTo>
                    <a:lnTo>
                      <a:pt x="1" y="1284"/>
                    </a:lnTo>
                    <a:lnTo>
                      <a:pt x="46242" y="1284"/>
                    </a:lnTo>
                    <a:lnTo>
                      <a:pt x="462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5" name="Google Shape;415;p62"/>
              <p:cNvSpPr/>
              <p:nvPr/>
            </p:nvSpPr>
            <p:spPr>
              <a:xfrm>
                <a:off x="1734524" y="3027706"/>
                <a:ext cx="2583425" cy="71790"/>
              </a:xfrm>
              <a:custGeom>
                <a:avLst/>
                <a:gdLst/>
                <a:ahLst/>
                <a:cxnLst/>
                <a:rect l="l" t="t" r="r" b="b"/>
                <a:pathLst>
                  <a:path w="46242" h="1285" extrusionOk="0">
                    <a:moveTo>
                      <a:pt x="1" y="0"/>
                    </a:moveTo>
                    <a:lnTo>
                      <a:pt x="1" y="1284"/>
                    </a:lnTo>
                    <a:lnTo>
                      <a:pt x="46242" y="1284"/>
                    </a:lnTo>
                    <a:lnTo>
                      <a:pt x="462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6" name="Google Shape;416;p62"/>
              <p:cNvSpPr/>
              <p:nvPr/>
            </p:nvSpPr>
            <p:spPr>
              <a:xfrm>
                <a:off x="1734524" y="3184919"/>
                <a:ext cx="821364" cy="610967"/>
              </a:xfrm>
              <a:custGeom>
                <a:avLst/>
                <a:gdLst/>
                <a:ahLst/>
                <a:cxnLst/>
                <a:rect l="l" t="t" r="r" b="b"/>
                <a:pathLst>
                  <a:path w="14702" h="10936" extrusionOk="0">
                    <a:moveTo>
                      <a:pt x="1" y="0"/>
                    </a:moveTo>
                    <a:lnTo>
                      <a:pt x="1" y="10936"/>
                    </a:lnTo>
                    <a:lnTo>
                      <a:pt x="14702" y="10936"/>
                    </a:lnTo>
                    <a:lnTo>
                      <a:pt x="1470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7" name="Google Shape;417;p62"/>
              <p:cNvSpPr/>
              <p:nvPr/>
            </p:nvSpPr>
            <p:spPr>
              <a:xfrm>
                <a:off x="2616962" y="3543871"/>
                <a:ext cx="1700998" cy="66259"/>
              </a:xfrm>
              <a:custGeom>
                <a:avLst/>
                <a:gdLst/>
                <a:ahLst/>
                <a:cxnLst/>
                <a:rect l="l" t="t" r="r" b="b"/>
                <a:pathLst>
                  <a:path w="30447" h="1186" extrusionOk="0">
                    <a:moveTo>
                      <a:pt x="0" y="1"/>
                    </a:moveTo>
                    <a:lnTo>
                      <a:pt x="0" y="1185"/>
                    </a:lnTo>
                    <a:lnTo>
                      <a:pt x="30447" y="1185"/>
                    </a:lnTo>
                    <a:lnTo>
                      <a:pt x="3044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8" name="Google Shape;418;p62"/>
              <p:cNvSpPr/>
              <p:nvPr/>
            </p:nvSpPr>
            <p:spPr>
              <a:xfrm>
                <a:off x="2616962" y="3692816"/>
                <a:ext cx="1264226" cy="68382"/>
              </a:xfrm>
              <a:custGeom>
                <a:avLst/>
                <a:gdLst/>
                <a:ahLst/>
                <a:cxnLst/>
                <a:rect l="l" t="t" r="r" b="b"/>
                <a:pathLst>
                  <a:path w="22629" h="1224" extrusionOk="0">
                    <a:moveTo>
                      <a:pt x="0" y="0"/>
                    </a:moveTo>
                    <a:lnTo>
                      <a:pt x="0" y="1223"/>
                    </a:lnTo>
                    <a:lnTo>
                      <a:pt x="22628" y="1223"/>
                    </a:lnTo>
                    <a:lnTo>
                      <a:pt x="2262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19" name="Google Shape;419;p62"/>
              <p:cNvSpPr/>
              <p:nvPr/>
            </p:nvSpPr>
            <p:spPr>
              <a:xfrm>
                <a:off x="2616962" y="3184081"/>
                <a:ext cx="1700998" cy="66259"/>
              </a:xfrm>
              <a:custGeom>
                <a:avLst/>
                <a:gdLst/>
                <a:ahLst/>
                <a:cxnLst/>
                <a:rect l="l" t="t" r="r" b="b"/>
                <a:pathLst>
                  <a:path w="30447" h="1186" extrusionOk="0">
                    <a:moveTo>
                      <a:pt x="0" y="1"/>
                    </a:moveTo>
                    <a:lnTo>
                      <a:pt x="0" y="1186"/>
                    </a:lnTo>
                    <a:lnTo>
                      <a:pt x="30447" y="1186"/>
                    </a:lnTo>
                    <a:lnTo>
                      <a:pt x="3044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0" name="Google Shape;420;p62"/>
              <p:cNvSpPr/>
              <p:nvPr/>
            </p:nvSpPr>
            <p:spPr>
              <a:xfrm>
                <a:off x="2616962" y="3335204"/>
                <a:ext cx="971871" cy="66259"/>
              </a:xfrm>
              <a:custGeom>
                <a:avLst/>
                <a:gdLst/>
                <a:ahLst/>
                <a:cxnLst/>
                <a:rect l="l" t="t" r="r" b="b"/>
                <a:pathLst>
                  <a:path w="17396" h="1186" extrusionOk="0">
                    <a:moveTo>
                      <a:pt x="0" y="1"/>
                    </a:moveTo>
                    <a:lnTo>
                      <a:pt x="0" y="1186"/>
                    </a:lnTo>
                    <a:lnTo>
                      <a:pt x="17396" y="1186"/>
                    </a:lnTo>
                    <a:lnTo>
                      <a:pt x="1739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1" name="Google Shape;421;p62"/>
              <p:cNvSpPr/>
              <p:nvPr/>
            </p:nvSpPr>
            <p:spPr>
              <a:xfrm>
                <a:off x="2560815" y="1953307"/>
                <a:ext cx="203358" cy="846672"/>
              </a:xfrm>
              <a:custGeom>
                <a:avLst/>
                <a:gdLst/>
                <a:ahLst/>
                <a:cxnLst/>
                <a:rect l="l" t="t" r="r" b="b"/>
                <a:pathLst>
                  <a:path w="3640" h="15155" extrusionOk="0">
                    <a:moveTo>
                      <a:pt x="3463" y="0"/>
                    </a:moveTo>
                    <a:cubicBezTo>
                      <a:pt x="3423" y="0"/>
                      <a:pt x="3382" y="16"/>
                      <a:pt x="3351" y="48"/>
                    </a:cubicBezTo>
                    <a:lnTo>
                      <a:pt x="47" y="3352"/>
                    </a:lnTo>
                    <a:cubicBezTo>
                      <a:pt x="14" y="3381"/>
                      <a:pt x="0" y="3423"/>
                      <a:pt x="0" y="3465"/>
                    </a:cubicBezTo>
                    <a:lnTo>
                      <a:pt x="0" y="14996"/>
                    </a:lnTo>
                    <a:cubicBezTo>
                      <a:pt x="0" y="15084"/>
                      <a:pt x="71" y="15155"/>
                      <a:pt x="159" y="15155"/>
                    </a:cubicBezTo>
                    <a:cubicBezTo>
                      <a:pt x="247" y="15155"/>
                      <a:pt x="322" y="15084"/>
                      <a:pt x="322" y="14996"/>
                    </a:cubicBezTo>
                    <a:lnTo>
                      <a:pt x="322" y="3532"/>
                    </a:lnTo>
                    <a:lnTo>
                      <a:pt x="3576" y="277"/>
                    </a:lnTo>
                    <a:cubicBezTo>
                      <a:pt x="3639" y="214"/>
                      <a:pt x="3639" y="111"/>
                      <a:pt x="3576" y="48"/>
                    </a:cubicBezTo>
                    <a:cubicBezTo>
                      <a:pt x="3544" y="16"/>
                      <a:pt x="3504" y="0"/>
                      <a:pt x="3463" y="0"/>
                    </a:cubicBezTo>
                    <a:close/>
                  </a:path>
                </a:pathLst>
              </a:cu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2" name="Google Shape;422;p62"/>
              <p:cNvSpPr/>
              <p:nvPr/>
            </p:nvSpPr>
            <p:spPr>
              <a:xfrm>
                <a:off x="3297995" y="1953307"/>
                <a:ext cx="203581" cy="1817928"/>
              </a:xfrm>
              <a:custGeom>
                <a:avLst/>
                <a:gdLst/>
                <a:ahLst/>
                <a:cxnLst/>
                <a:rect l="l" t="t" r="r" b="b"/>
                <a:pathLst>
                  <a:path w="3644" h="32540" extrusionOk="0">
                    <a:moveTo>
                      <a:pt x="179" y="0"/>
                    </a:moveTo>
                    <a:cubicBezTo>
                      <a:pt x="137" y="0"/>
                      <a:pt x="96" y="16"/>
                      <a:pt x="64" y="48"/>
                    </a:cubicBezTo>
                    <a:cubicBezTo>
                      <a:pt x="1" y="111"/>
                      <a:pt x="1" y="214"/>
                      <a:pt x="64" y="277"/>
                    </a:cubicBezTo>
                    <a:lnTo>
                      <a:pt x="3323" y="3532"/>
                    </a:lnTo>
                    <a:lnTo>
                      <a:pt x="3323" y="32377"/>
                    </a:lnTo>
                    <a:cubicBezTo>
                      <a:pt x="3323" y="32465"/>
                      <a:pt x="3393" y="32540"/>
                      <a:pt x="3482" y="32540"/>
                    </a:cubicBezTo>
                    <a:cubicBezTo>
                      <a:pt x="3570" y="32540"/>
                      <a:pt x="3643" y="32465"/>
                      <a:pt x="3643" y="32377"/>
                    </a:cubicBezTo>
                    <a:lnTo>
                      <a:pt x="3643" y="3465"/>
                    </a:lnTo>
                    <a:cubicBezTo>
                      <a:pt x="3643" y="3423"/>
                      <a:pt x="3626" y="3381"/>
                      <a:pt x="3594" y="3352"/>
                    </a:cubicBezTo>
                    <a:lnTo>
                      <a:pt x="294" y="48"/>
                    </a:lnTo>
                    <a:cubicBezTo>
                      <a:pt x="262" y="16"/>
                      <a:pt x="220" y="0"/>
                      <a:pt x="179" y="0"/>
                    </a:cubicBezTo>
                    <a:close/>
                  </a:path>
                </a:pathLst>
              </a:cu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3" name="Google Shape;423;p62"/>
              <p:cNvSpPr/>
              <p:nvPr/>
            </p:nvSpPr>
            <p:spPr>
              <a:xfrm>
                <a:off x="3124860" y="3738683"/>
                <a:ext cx="715383" cy="428951"/>
              </a:xfrm>
              <a:custGeom>
                <a:avLst/>
                <a:gdLst/>
                <a:ahLst/>
                <a:cxnLst/>
                <a:rect l="l" t="t" r="r" b="b"/>
                <a:pathLst>
                  <a:path w="12805" h="7678" extrusionOk="0">
                    <a:moveTo>
                      <a:pt x="85" y="0"/>
                    </a:moveTo>
                    <a:cubicBezTo>
                      <a:pt x="39" y="0"/>
                      <a:pt x="1" y="39"/>
                      <a:pt x="1" y="85"/>
                    </a:cubicBezTo>
                    <a:lnTo>
                      <a:pt x="1" y="7593"/>
                    </a:lnTo>
                    <a:cubicBezTo>
                      <a:pt x="1" y="7638"/>
                      <a:pt x="39" y="7677"/>
                      <a:pt x="85" y="7677"/>
                    </a:cubicBezTo>
                    <a:lnTo>
                      <a:pt x="12723" y="7677"/>
                    </a:lnTo>
                    <a:cubicBezTo>
                      <a:pt x="12769" y="7677"/>
                      <a:pt x="12804" y="7638"/>
                      <a:pt x="12804" y="7593"/>
                    </a:cubicBezTo>
                    <a:lnTo>
                      <a:pt x="12804" y="85"/>
                    </a:lnTo>
                    <a:cubicBezTo>
                      <a:pt x="12804" y="39"/>
                      <a:pt x="12769" y="0"/>
                      <a:pt x="127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4" name="Google Shape;424;p62"/>
              <p:cNvSpPr/>
              <p:nvPr/>
            </p:nvSpPr>
            <p:spPr>
              <a:xfrm>
                <a:off x="3188438" y="3879750"/>
                <a:ext cx="128551" cy="152909"/>
              </a:xfrm>
              <a:custGeom>
                <a:avLst/>
                <a:gdLst/>
                <a:ahLst/>
                <a:cxnLst/>
                <a:rect l="l" t="t" r="r" b="b"/>
                <a:pathLst>
                  <a:path w="2301" h="2737" extrusionOk="0">
                    <a:moveTo>
                      <a:pt x="1" y="1"/>
                    </a:moveTo>
                    <a:lnTo>
                      <a:pt x="1" y="2737"/>
                    </a:lnTo>
                    <a:lnTo>
                      <a:pt x="541" y="2737"/>
                    </a:lnTo>
                    <a:lnTo>
                      <a:pt x="541" y="1627"/>
                    </a:lnTo>
                    <a:lnTo>
                      <a:pt x="1761" y="1627"/>
                    </a:lnTo>
                    <a:lnTo>
                      <a:pt x="1761" y="2737"/>
                    </a:lnTo>
                    <a:lnTo>
                      <a:pt x="2300" y="2737"/>
                    </a:lnTo>
                    <a:lnTo>
                      <a:pt x="2300" y="1"/>
                    </a:lnTo>
                    <a:lnTo>
                      <a:pt x="1761" y="1"/>
                    </a:lnTo>
                    <a:lnTo>
                      <a:pt x="1761" y="1104"/>
                    </a:lnTo>
                    <a:lnTo>
                      <a:pt x="541" y="1104"/>
                    </a:lnTo>
                    <a:lnTo>
                      <a:pt x="54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5" name="Google Shape;425;p62"/>
              <p:cNvSpPr/>
              <p:nvPr/>
            </p:nvSpPr>
            <p:spPr>
              <a:xfrm>
                <a:off x="3346098" y="3879750"/>
                <a:ext cx="102908" cy="152909"/>
              </a:xfrm>
              <a:custGeom>
                <a:avLst/>
                <a:gdLst/>
                <a:ahLst/>
                <a:cxnLst/>
                <a:rect l="l" t="t" r="r" b="b"/>
                <a:pathLst>
                  <a:path w="1842" h="2737" extrusionOk="0">
                    <a:moveTo>
                      <a:pt x="0" y="1"/>
                    </a:moveTo>
                    <a:lnTo>
                      <a:pt x="0" y="522"/>
                    </a:lnTo>
                    <a:lnTo>
                      <a:pt x="639" y="522"/>
                    </a:lnTo>
                    <a:lnTo>
                      <a:pt x="639" y="2737"/>
                    </a:lnTo>
                    <a:lnTo>
                      <a:pt x="1178" y="2737"/>
                    </a:lnTo>
                    <a:lnTo>
                      <a:pt x="1178" y="522"/>
                    </a:lnTo>
                    <a:lnTo>
                      <a:pt x="1841" y="522"/>
                    </a:lnTo>
                    <a:lnTo>
                      <a:pt x="184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6" name="Google Shape;426;p62"/>
              <p:cNvSpPr/>
              <p:nvPr/>
            </p:nvSpPr>
            <p:spPr>
              <a:xfrm>
                <a:off x="3478058" y="3873661"/>
                <a:ext cx="157490" cy="158999"/>
              </a:xfrm>
              <a:custGeom>
                <a:avLst/>
                <a:gdLst/>
                <a:ahLst/>
                <a:cxnLst/>
                <a:rect l="l" t="t" r="r" b="b"/>
                <a:pathLst>
                  <a:path w="2819" h="2846" extrusionOk="0">
                    <a:moveTo>
                      <a:pt x="1" y="1"/>
                    </a:moveTo>
                    <a:lnTo>
                      <a:pt x="1" y="2846"/>
                    </a:lnTo>
                    <a:lnTo>
                      <a:pt x="519" y="2846"/>
                    </a:lnTo>
                    <a:lnTo>
                      <a:pt x="519" y="1622"/>
                    </a:lnTo>
                    <a:lnTo>
                      <a:pt x="1380" y="2807"/>
                    </a:lnTo>
                    <a:lnTo>
                      <a:pt x="1387" y="2807"/>
                    </a:lnTo>
                    <a:lnTo>
                      <a:pt x="2279" y="1541"/>
                    </a:lnTo>
                    <a:lnTo>
                      <a:pt x="2279" y="2846"/>
                    </a:lnTo>
                    <a:lnTo>
                      <a:pt x="2819" y="2846"/>
                    </a:lnTo>
                    <a:lnTo>
                      <a:pt x="2819" y="1"/>
                    </a:lnTo>
                    <a:lnTo>
                      <a:pt x="2811" y="1"/>
                    </a:lnTo>
                    <a:lnTo>
                      <a:pt x="1390" y="1964"/>
                    </a:lnTo>
                    <a:lnTo>
                      <a:pt x="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7" name="Google Shape;427;p62"/>
              <p:cNvSpPr/>
              <p:nvPr/>
            </p:nvSpPr>
            <p:spPr>
              <a:xfrm>
                <a:off x="3674882" y="3879750"/>
                <a:ext cx="101902" cy="152909"/>
              </a:xfrm>
              <a:custGeom>
                <a:avLst/>
                <a:gdLst/>
                <a:ahLst/>
                <a:cxnLst/>
                <a:rect l="l" t="t" r="r" b="b"/>
                <a:pathLst>
                  <a:path w="1824" h="2737" extrusionOk="0">
                    <a:moveTo>
                      <a:pt x="1" y="1"/>
                    </a:moveTo>
                    <a:lnTo>
                      <a:pt x="1" y="2737"/>
                    </a:lnTo>
                    <a:lnTo>
                      <a:pt x="1824" y="2737"/>
                    </a:lnTo>
                    <a:lnTo>
                      <a:pt x="1824" y="2215"/>
                    </a:lnTo>
                    <a:lnTo>
                      <a:pt x="540" y="2215"/>
                    </a:lnTo>
                    <a:lnTo>
                      <a:pt x="54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8" name="Google Shape;428;p62"/>
              <p:cNvSpPr/>
              <p:nvPr/>
            </p:nvSpPr>
            <p:spPr>
              <a:xfrm>
                <a:off x="3178270" y="3729689"/>
                <a:ext cx="324478" cy="446828"/>
              </a:xfrm>
              <a:custGeom>
                <a:avLst/>
                <a:gdLst/>
                <a:ahLst/>
                <a:cxnLst/>
                <a:rect l="l" t="t" r="r" b="b"/>
                <a:pathLst>
                  <a:path w="5808" h="7998" extrusionOk="0">
                    <a:moveTo>
                      <a:pt x="5625" y="1"/>
                    </a:moveTo>
                    <a:cubicBezTo>
                      <a:pt x="5574" y="1"/>
                      <a:pt x="5524" y="25"/>
                      <a:pt x="5493" y="70"/>
                    </a:cubicBezTo>
                    <a:lnTo>
                      <a:pt x="49" y="7744"/>
                    </a:lnTo>
                    <a:cubicBezTo>
                      <a:pt x="0" y="7817"/>
                      <a:pt x="18" y="7916"/>
                      <a:pt x="88" y="7969"/>
                    </a:cubicBezTo>
                    <a:cubicBezTo>
                      <a:pt x="116" y="7990"/>
                      <a:pt x="152" y="7997"/>
                      <a:pt x="183" y="7997"/>
                    </a:cubicBezTo>
                    <a:cubicBezTo>
                      <a:pt x="233" y="7997"/>
                      <a:pt x="282" y="7976"/>
                      <a:pt x="314" y="7931"/>
                    </a:cubicBezTo>
                    <a:lnTo>
                      <a:pt x="5755" y="254"/>
                    </a:lnTo>
                    <a:cubicBezTo>
                      <a:pt x="5807" y="183"/>
                      <a:pt x="5790" y="81"/>
                      <a:pt x="5719" y="31"/>
                    </a:cubicBezTo>
                    <a:cubicBezTo>
                      <a:pt x="5691" y="11"/>
                      <a:pt x="5658" y="1"/>
                      <a:pt x="5625" y="1"/>
                    </a:cubicBezTo>
                    <a:close/>
                  </a:path>
                </a:pathLst>
              </a:cu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9" name="Google Shape;429;p62"/>
              <p:cNvSpPr/>
              <p:nvPr/>
            </p:nvSpPr>
            <p:spPr>
              <a:xfrm>
                <a:off x="3482193" y="3729689"/>
                <a:ext cx="324534" cy="446828"/>
              </a:xfrm>
              <a:custGeom>
                <a:avLst/>
                <a:gdLst/>
                <a:ahLst/>
                <a:cxnLst/>
                <a:rect l="l" t="t" r="r" b="b"/>
                <a:pathLst>
                  <a:path w="5809" h="7998" extrusionOk="0">
                    <a:moveTo>
                      <a:pt x="184" y="1"/>
                    </a:moveTo>
                    <a:cubicBezTo>
                      <a:pt x="152" y="1"/>
                      <a:pt x="120" y="11"/>
                      <a:pt x="92" y="31"/>
                    </a:cubicBezTo>
                    <a:cubicBezTo>
                      <a:pt x="19" y="81"/>
                      <a:pt x="1" y="183"/>
                      <a:pt x="53" y="254"/>
                    </a:cubicBezTo>
                    <a:lnTo>
                      <a:pt x="5495" y="7931"/>
                    </a:lnTo>
                    <a:cubicBezTo>
                      <a:pt x="5527" y="7976"/>
                      <a:pt x="5576" y="7997"/>
                      <a:pt x="5629" y="7997"/>
                    </a:cubicBezTo>
                    <a:cubicBezTo>
                      <a:pt x="5660" y="7997"/>
                      <a:pt x="5692" y="7990"/>
                      <a:pt x="5720" y="7969"/>
                    </a:cubicBezTo>
                    <a:cubicBezTo>
                      <a:pt x="5795" y="7916"/>
                      <a:pt x="5808" y="7817"/>
                      <a:pt x="5759" y="7744"/>
                    </a:cubicBezTo>
                    <a:lnTo>
                      <a:pt x="315" y="70"/>
                    </a:lnTo>
                    <a:cubicBezTo>
                      <a:pt x="284" y="25"/>
                      <a:pt x="235" y="1"/>
                      <a:pt x="184" y="1"/>
                    </a:cubicBezTo>
                    <a:close/>
                  </a:path>
                </a:pathLst>
              </a:cu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0" name="Google Shape;430;p62"/>
              <p:cNvSpPr/>
              <p:nvPr/>
            </p:nvSpPr>
            <p:spPr>
              <a:xfrm>
                <a:off x="2071409" y="2795854"/>
                <a:ext cx="971703" cy="646387"/>
              </a:xfrm>
              <a:custGeom>
                <a:avLst/>
                <a:gdLst/>
                <a:ahLst/>
                <a:cxnLst/>
                <a:rect l="l" t="t" r="r" b="b"/>
                <a:pathLst>
                  <a:path w="17393" h="11570" extrusionOk="0">
                    <a:moveTo>
                      <a:pt x="75" y="0"/>
                    </a:moveTo>
                    <a:cubicBezTo>
                      <a:pt x="36" y="0"/>
                      <a:pt x="1" y="31"/>
                      <a:pt x="1" y="70"/>
                    </a:cubicBezTo>
                    <a:lnTo>
                      <a:pt x="1" y="11496"/>
                    </a:lnTo>
                    <a:cubicBezTo>
                      <a:pt x="1" y="11534"/>
                      <a:pt x="36" y="11570"/>
                      <a:pt x="75" y="11570"/>
                    </a:cubicBezTo>
                    <a:lnTo>
                      <a:pt x="17319" y="11570"/>
                    </a:lnTo>
                    <a:cubicBezTo>
                      <a:pt x="17361" y="11570"/>
                      <a:pt x="17392" y="11534"/>
                      <a:pt x="17392" y="11496"/>
                    </a:cubicBezTo>
                    <a:lnTo>
                      <a:pt x="17392" y="70"/>
                    </a:lnTo>
                    <a:cubicBezTo>
                      <a:pt x="17392" y="31"/>
                      <a:pt x="17361" y="0"/>
                      <a:pt x="1731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1" name="Google Shape;431;p62"/>
              <p:cNvSpPr/>
              <p:nvPr/>
            </p:nvSpPr>
            <p:spPr>
              <a:xfrm>
                <a:off x="2314548" y="2876192"/>
                <a:ext cx="485489" cy="485489"/>
              </a:xfrm>
              <a:custGeom>
                <a:avLst/>
                <a:gdLst/>
                <a:ahLst/>
                <a:cxnLst/>
                <a:rect l="l" t="t" r="r" b="b"/>
                <a:pathLst>
                  <a:path w="8690" h="8690" extrusionOk="0">
                    <a:moveTo>
                      <a:pt x="4345" y="1"/>
                    </a:moveTo>
                    <a:cubicBezTo>
                      <a:pt x="1947" y="1"/>
                      <a:pt x="0" y="1947"/>
                      <a:pt x="0" y="4345"/>
                    </a:cubicBezTo>
                    <a:cubicBezTo>
                      <a:pt x="0" y="6743"/>
                      <a:pt x="1947" y="8689"/>
                      <a:pt x="4345" y="8689"/>
                    </a:cubicBezTo>
                    <a:cubicBezTo>
                      <a:pt x="6743" y="8689"/>
                      <a:pt x="8690" y="6743"/>
                      <a:pt x="8690" y="4345"/>
                    </a:cubicBezTo>
                    <a:cubicBezTo>
                      <a:pt x="8690" y="1947"/>
                      <a:pt x="6743" y="1"/>
                      <a:pt x="43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2" name="Google Shape;432;p62"/>
              <p:cNvSpPr/>
              <p:nvPr/>
            </p:nvSpPr>
            <p:spPr>
              <a:xfrm>
                <a:off x="2501929" y="3016421"/>
                <a:ext cx="157826" cy="204978"/>
              </a:xfrm>
              <a:custGeom>
                <a:avLst/>
                <a:gdLst/>
                <a:ahLst/>
                <a:cxnLst/>
                <a:rect l="l" t="t" r="r" b="b"/>
                <a:pathLst>
                  <a:path w="2825" h="3669" extrusionOk="0">
                    <a:moveTo>
                      <a:pt x="0" y="1"/>
                    </a:moveTo>
                    <a:lnTo>
                      <a:pt x="0" y="3669"/>
                    </a:lnTo>
                    <a:lnTo>
                      <a:pt x="2825" y="1926"/>
                    </a:lnTo>
                    <a:lnTo>
                      <a:pt x="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3" name="Google Shape;433;p62"/>
              <p:cNvSpPr/>
              <p:nvPr/>
            </p:nvSpPr>
            <p:spPr>
              <a:xfrm>
                <a:off x="2107668" y="2781998"/>
                <a:ext cx="899411" cy="669125"/>
              </a:xfrm>
              <a:custGeom>
                <a:avLst/>
                <a:gdLst/>
                <a:ahLst/>
                <a:cxnLst/>
                <a:rect l="l" t="t" r="r" b="b"/>
                <a:pathLst>
                  <a:path w="16099" h="11977" extrusionOk="0">
                    <a:moveTo>
                      <a:pt x="8265" y="1"/>
                    </a:moveTo>
                    <a:cubicBezTo>
                      <a:pt x="8215" y="1"/>
                      <a:pt x="8166" y="28"/>
                      <a:pt x="8140" y="71"/>
                    </a:cubicBezTo>
                    <a:lnTo>
                      <a:pt x="50" y="11726"/>
                    </a:lnTo>
                    <a:cubicBezTo>
                      <a:pt x="1" y="11797"/>
                      <a:pt x="19" y="11898"/>
                      <a:pt x="92" y="11948"/>
                    </a:cubicBezTo>
                    <a:cubicBezTo>
                      <a:pt x="119" y="11967"/>
                      <a:pt x="151" y="11976"/>
                      <a:pt x="183" y="11976"/>
                    </a:cubicBezTo>
                    <a:cubicBezTo>
                      <a:pt x="234" y="11976"/>
                      <a:pt x="284" y="11953"/>
                      <a:pt x="315" y="11909"/>
                    </a:cubicBezTo>
                    <a:lnTo>
                      <a:pt x="8267" y="449"/>
                    </a:lnTo>
                    <a:lnTo>
                      <a:pt x="15781" y="11906"/>
                    </a:lnTo>
                    <a:cubicBezTo>
                      <a:pt x="15809" y="11952"/>
                      <a:pt x="15862" y="11976"/>
                      <a:pt x="15915" y="11976"/>
                    </a:cubicBezTo>
                    <a:cubicBezTo>
                      <a:pt x="15944" y="11976"/>
                      <a:pt x="15975" y="11969"/>
                      <a:pt x="16003" y="11952"/>
                    </a:cubicBezTo>
                    <a:cubicBezTo>
                      <a:pt x="16077" y="11903"/>
                      <a:pt x="16099" y="11804"/>
                      <a:pt x="16049" y="11726"/>
                    </a:cubicBezTo>
                    <a:lnTo>
                      <a:pt x="8404" y="75"/>
                    </a:lnTo>
                    <a:cubicBezTo>
                      <a:pt x="8376" y="29"/>
                      <a:pt x="8327" y="1"/>
                      <a:pt x="8274" y="1"/>
                    </a:cubicBezTo>
                    <a:cubicBezTo>
                      <a:pt x="8271" y="1"/>
                      <a:pt x="8268" y="1"/>
                      <a:pt x="8265" y="1"/>
                    </a:cubicBezTo>
                    <a:close/>
                  </a:path>
                </a:pathLst>
              </a:cu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434" name="Google Shape;434;p62"/>
              <p:cNvGrpSpPr/>
              <p:nvPr/>
            </p:nvGrpSpPr>
            <p:grpSpPr>
              <a:xfrm>
                <a:off x="345265" y="1252307"/>
                <a:ext cx="3519152" cy="3487629"/>
                <a:chOff x="345250" y="704450"/>
                <a:chExt cx="3912342" cy="3877297"/>
              </a:xfrm>
            </p:grpSpPr>
            <p:sp>
              <p:nvSpPr>
                <p:cNvPr id="435" name="Google Shape;435;p62"/>
                <p:cNvSpPr/>
                <p:nvPr/>
              </p:nvSpPr>
              <p:spPr>
                <a:xfrm>
                  <a:off x="1412357" y="704450"/>
                  <a:ext cx="256338" cy="792680"/>
                </a:xfrm>
                <a:custGeom>
                  <a:avLst/>
                  <a:gdLst/>
                  <a:ahLst/>
                  <a:cxnLst/>
                  <a:rect l="l" t="t" r="r" b="b"/>
                  <a:pathLst>
                    <a:path w="4127" h="12762" extrusionOk="0">
                      <a:moveTo>
                        <a:pt x="2159" y="1231"/>
                      </a:moveTo>
                      <a:lnTo>
                        <a:pt x="3778" y="12438"/>
                      </a:lnTo>
                      <a:lnTo>
                        <a:pt x="357" y="12438"/>
                      </a:lnTo>
                      <a:lnTo>
                        <a:pt x="2159" y="1231"/>
                      </a:lnTo>
                      <a:close/>
                      <a:moveTo>
                        <a:pt x="2165" y="0"/>
                      </a:moveTo>
                      <a:cubicBezTo>
                        <a:pt x="2088" y="0"/>
                        <a:pt x="2022" y="60"/>
                        <a:pt x="2007" y="137"/>
                      </a:cubicBezTo>
                      <a:lnTo>
                        <a:pt x="12" y="12575"/>
                      </a:lnTo>
                      <a:cubicBezTo>
                        <a:pt x="1" y="12620"/>
                        <a:pt x="15" y="12667"/>
                        <a:pt x="46" y="12705"/>
                      </a:cubicBezTo>
                      <a:cubicBezTo>
                        <a:pt x="78" y="12741"/>
                        <a:pt x="121" y="12762"/>
                        <a:pt x="170" y="12762"/>
                      </a:cubicBezTo>
                      <a:lnTo>
                        <a:pt x="3961" y="12762"/>
                      </a:lnTo>
                      <a:cubicBezTo>
                        <a:pt x="4010" y="12762"/>
                        <a:pt x="4053" y="12741"/>
                        <a:pt x="4084" y="12705"/>
                      </a:cubicBezTo>
                      <a:cubicBezTo>
                        <a:pt x="4112" y="12670"/>
                        <a:pt x="4126" y="12625"/>
                        <a:pt x="4120" y="12575"/>
                      </a:cubicBezTo>
                      <a:lnTo>
                        <a:pt x="2325" y="142"/>
                      </a:lnTo>
                      <a:cubicBezTo>
                        <a:pt x="2314" y="60"/>
                        <a:pt x="2247" y="4"/>
                        <a:pt x="21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6" name="Google Shape;436;p62"/>
                <p:cNvSpPr/>
                <p:nvPr/>
              </p:nvSpPr>
              <p:spPr>
                <a:xfrm>
                  <a:off x="1426209" y="1689195"/>
                  <a:ext cx="224102" cy="2892517"/>
                </a:xfrm>
                <a:custGeom>
                  <a:avLst/>
                  <a:gdLst/>
                  <a:ahLst/>
                  <a:cxnLst/>
                  <a:rect l="l" t="t" r="r" b="b"/>
                  <a:pathLst>
                    <a:path w="3608" h="46569" extrusionOk="0">
                      <a:moveTo>
                        <a:pt x="3286" y="321"/>
                      </a:moveTo>
                      <a:lnTo>
                        <a:pt x="3286" y="46248"/>
                      </a:lnTo>
                      <a:lnTo>
                        <a:pt x="324" y="46248"/>
                      </a:lnTo>
                      <a:lnTo>
                        <a:pt x="324" y="321"/>
                      </a:lnTo>
                      <a:close/>
                      <a:moveTo>
                        <a:pt x="162" y="0"/>
                      </a:moveTo>
                      <a:cubicBezTo>
                        <a:pt x="74" y="0"/>
                        <a:pt x="0" y="71"/>
                        <a:pt x="0" y="159"/>
                      </a:cubicBezTo>
                      <a:lnTo>
                        <a:pt x="0" y="46407"/>
                      </a:lnTo>
                      <a:cubicBezTo>
                        <a:pt x="0" y="46495"/>
                        <a:pt x="74" y="46569"/>
                        <a:pt x="162" y="46569"/>
                      </a:cubicBezTo>
                      <a:lnTo>
                        <a:pt x="3449" y="46569"/>
                      </a:lnTo>
                      <a:cubicBezTo>
                        <a:pt x="3537" y="46569"/>
                        <a:pt x="3607" y="46495"/>
                        <a:pt x="3607" y="46407"/>
                      </a:cubicBezTo>
                      <a:lnTo>
                        <a:pt x="3607" y="159"/>
                      </a:lnTo>
                      <a:cubicBezTo>
                        <a:pt x="3607" y="71"/>
                        <a:pt x="3537" y="0"/>
                        <a:pt x="34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7" name="Google Shape;437;p62"/>
                <p:cNvSpPr/>
                <p:nvPr/>
              </p:nvSpPr>
              <p:spPr>
                <a:xfrm>
                  <a:off x="1425277" y="4356465"/>
                  <a:ext cx="227208" cy="225282"/>
                </a:xfrm>
                <a:custGeom>
                  <a:avLst/>
                  <a:gdLst/>
                  <a:ahLst/>
                  <a:cxnLst/>
                  <a:rect l="l" t="t" r="r" b="b"/>
                  <a:pathLst>
                    <a:path w="3658" h="3627" extrusionOk="0">
                      <a:moveTo>
                        <a:pt x="3480" y="0"/>
                      </a:moveTo>
                      <a:cubicBezTo>
                        <a:pt x="3439" y="0"/>
                        <a:pt x="3398" y="16"/>
                        <a:pt x="3368" y="48"/>
                      </a:cubicBezTo>
                      <a:lnTo>
                        <a:pt x="64" y="3352"/>
                      </a:lnTo>
                      <a:cubicBezTo>
                        <a:pt x="1" y="3415"/>
                        <a:pt x="1" y="3518"/>
                        <a:pt x="64" y="3578"/>
                      </a:cubicBezTo>
                      <a:cubicBezTo>
                        <a:pt x="96" y="3609"/>
                        <a:pt x="135" y="3627"/>
                        <a:pt x="177" y="3627"/>
                      </a:cubicBezTo>
                      <a:cubicBezTo>
                        <a:pt x="219" y="3627"/>
                        <a:pt x="258" y="3609"/>
                        <a:pt x="290" y="3578"/>
                      </a:cubicBezTo>
                      <a:lnTo>
                        <a:pt x="3594" y="277"/>
                      </a:lnTo>
                      <a:cubicBezTo>
                        <a:pt x="3658" y="214"/>
                        <a:pt x="3658" y="111"/>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8" name="Google Shape;438;p62"/>
                <p:cNvSpPr/>
                <p:nvPr/>
              </p:nvSpPr>
              <p:spPr>
                <a:xfrm>
                  <a:off x="1425277" y="4356465"/>
                  <a:ext cx="227208" cy="225282"/>
                </a:xfrm>
                <a:custGeom>
                  <a:avLst/>
                  <a:gdLst/>
                  <a:ahLst/>
                  <a:cxnLst/>
                  <a:rect l="l" t="t" r="r" b="b"/>
                  <a:pathLst>
                    <a:path w="3658" h="3627" extrusionOk="0">
                      <a:moveTo>
                        <a:pt x="177" y="0"/>
                      </a:moveTo>
                      <a:cubicBezTo>
                        <a:pt x="137" y="0"/>
                        <a:pt x="96" y="16"/>
                        <a:pt x="64" y="48"/>
                      </a:cubicBezTo>
                      <a:cubicBezTo>
                        <a:pt x="1" y="111"/>
                        <a:pt x="1" y="214"/>
                        <a:pt x="64" y="277"/>
                      </a:cubicBezTo>
                      <a:lnTo>
                        <a:pt x="3368" y="3578"/>
                      </a:lnTo>
                      <a:cubicBezTo>
                        <a:pt x="3396" y="3609"/>
                        <a:pt x="3439" y="3627"/>
                        <a:pt x="3481" y="3627"/>
                      </a:cubicBezTo>
                      <a:cubicBezTo>
                        <a:pt x="3520" y="3627"/>
                        <a:pt x="3562" y="3609"/>
                        <a:pt x="3594" y="3578"/>
                      </a:cubicBezTo>
                      <a:cubicBezTo>
                        <a:pt x="3658" y="3518"/>
                        <a:pt x="3658" y="3415"/>
                        <a:pt x="3594" y="3352"/>
                      </a:cubicBezTo>
                      <a:lnTo>
                        <a:pt x="290"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9" name="Google Shape;439;p62"/>
                <p:cNvSpPr/>
                <p:nvPr/>
              </p:nvSpPr>
              <p:spPr>
                <a:xfrm>
                  <a:off x="1425277" y="4151367"/>
                  <a:ext cx="227208" cy="225158"/>
                </a:xfrm>
                <a:custGeom>
                  <a:avLst/>
                  <a:gdLst/>
                  <a:ahLst/>
                  <a:cxnLst/>
                  <a:rect l="l" t="t" r="r" b="b"/>
                  <a:pathLst>
                    <a:path w="3658" h="3625" extrusionOk="0">
                      <a:moveTo>
                        <a:pt x="3480" y="1"/>
                      </a:moveTo>
                      <a:cubicBezTo>
                        <a:pt x="3439" y="1"/>
                        <a:pt x="3398" y="16"/>
                        <a:pt x="3368" y="46"/>
                      </a:cubicBezTo>
                      <a:lnTo>
                        <a:pt x="64" y="3350"/>
                      </a:lnTo>
                      <a:cubicBezTo>
                        <a:pt x="1" y="3413"/>
                        <a:pt x="1" y="3516"/>
                        <a:pt x="64" y="3579"/>
                      </a:cubicBezTo>
                      <a:cubicBezTo>
                        <a:pt x="96" y="3610"/>
                        <a:pt x="135" y="3625"/>
                        <a:pt x="177" y="3625"/>
                      </a:cubicBezTo>
                      <a:cubicBezTo>
                        <a:pt x="219" y="3625"/>
                        <a:pt x="258" y="3610"/>
                        <a:pt x="290" y="3579"/>
                      </a:cubicBezTo>
                      <a:lnTo>
                        <a:pt x="3594" y="275"/>
                      </a:lnTo>
                      <a:cubicBezTo>
                        <a:pt x="3658" y="212"/>
                        <a:pt x="3658" y="109"/>
                        <a:pt x="3594" y="46"/>
                      </a:cubicBezTo>
                      <a:cubicBezTo>
                        <a:pt x="3563" y="16"/>
                        <a:pt x="3521" y="1"/>
                        <a:pt x="3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0" name="Google Shape;440;p62"/>
                <p:cNvSpPr/>
                <p:nvPr/>
              </p:nvSpPr>
              <p:spPr>
                <a:xfrm>
                  <a:off x="1425277" y="4151367"/>
                  <a:ext cx="227208" cy="225158"/>
                </a:xfrm>
                <a:custGeom>
                  <a:avLst/>
                  <a:gdLst/>
                  <a:ahLst/>
                  <a:cxnLst/>
                  <a:rect l="l" t="t" r="r" b="b"/>
                  <a:pathLst>
                    <a:path w="3658" h="3625" extrusionOk="0">
                      <a:moveTo>
                        <a:pt x="177" y="1"/>
                      </a:moveTo>
                      <a:cubicBezTo>
                        <a:pt x="137" y="1"/>
                        <a:pt x="96" y="16"/>
                        <a:pt x="64" y="46"/>
                      </a:cubicBezTo>
                      <a:cubicBezTo>
                        <a:pt x="1" y="109"/>
                        <a:pt x="1" y="212"/>
                        <a:pt x="64" y="275"/>
                      </a:cubicBezTo>
                      <a:lnTo>
                        <a:pt x="3368" y="3579"/>
                      </a:lnTo>
                      <a:cubicBezTo>
                        <a:pt x="3396" y="3610"/>
                        <a:pt x="3439" y="3625"/>
                        <a:pt x="3481" y="3625"/>
                      </a:cubicBezTo>
                      <a:cubicBezTo>
                        <a:pt x="3520" y="3625"/>
                        <a:pt x="3562" y="3610"/>
                        <a:pt x="3594" y="3579"/>
                      </a:cubicBezTo>
                      <a:cubicBezTo>
                        <a:pt x="3658" y="3516"/>
                        <a:pt x="3658" y="3413"/>
                        <a:pt x="3594" y="3350"/>
                      </a:cubicBezTo>
                      <a:lnTo>
                        <a:pt x="290" y="46"/>
                      </a:lnTo>
                      <a:cubicBezTo>
                        <a:pt x="259" y="16"/>
                        <a:pt x="218"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1" name="Google Shape;441;p62"/>
                <p:cNvSpPr/>
                <p:nvPr/>
              </p:nvSpPr>
              <p:spPr>
                <a:xfrm>
                  <a:off x="1425277" y="3946206"/>
                  <a:ext cx="227208" cy="225096"/>
                </a:xfrm>
                <a:custGeom>
                  <a:avLst/>
                  <a:gdLst/>
                  <a:ahLst/>
                  <a:cxnLst/>
                  <a:rect l="l" t="t" r="r" b="b"/>
                  <a:pathLst>
                    <a:path w="3658" h="3624" extrusionOk="0">
                      <a:moveTo>
                        <a:pt x="3480" y="0"/>
                      </a:moveTo>
                      <a:cubicBezTo>
                        <a:pt x="3439" y="0"/>
                        <a:pt x="3398" y="16"/>
                        <a:pt x="3368" y="48"/>
                      </a:cubicBezTo>
                      <a:lnTo>
                        <a:pt x="64" y="3349"/>
                      </a:lnTo>
                      <a:cubicBezTo>
                        <a:pt x="1" y="3412"/>
                        <a:pt x="1" y="3515"/>
                        <a:pt x="64" y="3578"/>
                      </a:cubicBezTo>
                      <a:cubicBezTo>
                        <a:pt x="96" y="3609"/>
                        <a:pt x="135" y="3624"/>
                        <a:pt x="177" y="3624"/>
                      </a:cubicBezTo>
                      <a:cubicBezTo>
                        <a:pt x="219" y="3624"/>
                        <a:pt x="258" y="3609"/>
                        <a:pt x="290" y="3578"/>
                      </a:cubicBezTo>
                      <a:lnTo>
                        <a:pt x="3594" y="274"/>
                      </a:lnTo>
                      <a:cubicBezTo>
                        <a:pt x="3658" y="210"/>
                        <a:pt x="3658" y="108"/>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2" name="Google Shape;442;p62"/>
                <p:cNvSpPr/>
                <p:nvPr/>
              </p:nvSpPr>
              <p:spPr>
                <a:xfrm>
                  <a:off x="1425277" y="3946206"/>
                  <a:ext cx="227208" cy="225096"/>
                </a:xfrm>
                <a:custGeom>
                  <a:avLst/>
                  <a:gdLst/>
                  <a:ahLst/>
                  <a:cxnLst/>
                  <a:rect l="l" t="t" r="r" b="b"/>
                  <a:pathLst>
                    <a:path w="3658" h="3624" extrusionOk="0">
                      <a:moveTo>
                        <a:pt x="177" y="0"/>
                      </a:moveTo>
                      <a:cubicBezTo>
                        <a:pt x="137" y="0"/>
                        <a:pt x="96" y="16"/>
                        <a:pt x="64" y="48"/>
                      </a:cubicBezTo>
                      <a:cubicBezTo>
                        <a:pt x="1" y="108"/>
                        <a:pt x="1" y="210"/>
                        <a:pt x="64" y="274"/>
                      </a:cubicBezTo>
                      <a:lnTo>
                        <a:pt x="3368" y="3578"/>
                      </a:lnTo>
                      <a:cubicBezTo>
                        <a:pt x="3396" y="3609"/>
                        <a:pt x="3439" y="3624"/>
                        <a:pt x="3481" y="3624"/>
                      </a:cubicBezTo>
                      <a:cubicBezTo>
                        <a:pt x="3520" y="3624"/>
                        <a:pt x="3562" y="3609"/>
                        <a:pt x="3594" y="3578"/>
                      </a:cubicBezTo>
                      <a:cubicBezTo>
                        <a:pt x="3658" y="3515"/>
                        <a:pt x="3658" y="3412"/>
                        <a:pt x="3594" y="3349"/>
                      </a:cubicBezTo>
                      <a:lnTo>
                        <a:pt x="290"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3" name="Google Shape;443;p62"/>
                <p:cNvSpPr/>
                <p:nvPr/>
              </p:nvSpPr>
              <p:spPr>
                <a:xfrm>
                  <a:off x="1425277" y="3740984"/>
                  <a:ext cx="227208" cy="225096"/>
                </a:xfrm>
                <a:custGeom>
                  <a:avLst/>
                  <a:gdLst/>
                  <a:ahLst/>
                  <a:cxnLst/>
                  <a:rect l="l" t="t" r="r" b="b"/>
                  <a:pathLst>
                    <a:path w="3658" h="3624" extrusionOk="0">
                      <a:moveTo>
                        <a:pt x="3480" y="0"/>
                      </a:moveTo>
                      <a:cubicBezTo>
                        <a:pt x="3439" y="0"/>
                        <a:pt x="3398" y="16"/>
                        <a:pt x="3368" y="48"/>
                      </a:cubicBezTo>
                      <a:lnTo>
                        <a:pt x="64" y="3352"/>
                      </a:lnTo>
                      <a:cubicBezTo>
                        <a:pt x="1" y="3412"/>
                        <a:pt x="1" y="3514"/>
                        <a:pt x="64" y="3578"/>
                      </a:cubicBezTo>
                      <a:cubicBezTo>
                        <a:pt x="96" y="3609"/>
                        <a:pt x="135" y="3624"/>
                        <a:pt x="177" y="3624"/>
                      </a:cubicBezTo>
                      <a:cubicBezTo>
                        <a:pt x="219" y="3624"/>
                        <a:pt x="258" y="3609"/>
                        <a:pt x="290" y="3578"/>
                      </a:cubicBezTo>
                      <a:lnTo>
                        <a:pt x="3594" y="273"/>
                      </a:lnTo>
                      <a:cubicBezTo>
                        <a:pt x="3658" y="210"/>
                        <a:pt x="3658" y="111"/>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4" name="Google Shape;444;p62"/>
                <p:cNvSpPr/>
                <p:nvPr/>
              </p:nvSpPr>
              <p:spPr>
                <a:xfrm>
                  <a:off x="1425277" y="3740984"/>
                  <a:ext cx="227208" cy="225096"/>
                </a:xfrm>
                <a:custGeom>
                  <a:avLst/>
                  <a:gdLst/>
                  <a:ahLst/>
                  <a:cxnLst/>
                  <a:rect l="l" t="t" r="r" b="b"/>
                  <a:pathLst>
                    <a:path w="3658" h="3624" extrusionOk="0">
                      <a:moveTo>
                        <a:pt x="177" y="0"/>
                      </a:moveTo>
                      <a:cubicBezTo>
                        <a:pt x="137" y="0"/>
                        <a:pt x="96" y="16"/>
                        <a:pt x="64" y="48"/>
                      </a:cubicBezTo>
                      <a:cubicBezTo>
                        <a:pt x="1" y="111"/>
                        <a:pt x="1" y="210"/>
                        <a:pt x="64" y="273"/>
                      </a:cubicBezTo>
                      <a:lnTo>
                        <a:pt x="3368" y="3578"/>
                      </a:lnTo>
                      <a:cubicBezTo>
                        <a:pt x="3396" y="3609"/>
                        <a:pt x="3439" y="3624"/>
                        <a:pt x="3481" y="3624"/>
                      </a:cubicBezTo>
                      <a:cubicBezTo>
                        <a:pt x="3520" y="3624"/>
                        <a:pt x="3562" y="3609"/>
                        <a:pt x="3594" y="3578"/>
                      </a:cubicBezTo>
                      <a:cubicBezTo>
                        <a:pt x="3658" y="3514"/>
                        <a:pt x="3658" y="3412"/>
                        <a:pt x="3594" y="3352"/>
                      </a:cubicBezTo>
                      <a:lnTo>
                        <a:pt x="290"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5" name="Google Shape;445;p62"/>
                <p:cNvSpPr/>
                <p:nvPr/>
              </p:nvSpPr>
              <p:spPr>
                <a:xfrm>
                  <a:off x="1425277" y="3535762"/>
                  <a:ext cx="227208" cy="225344"/>
                </a:xfrm>
                <a:custGeom>
                  <a:avLst/>
                  <a:gdLst/>
                  <a:ahLst/>
                  <a:cxnLst/>
                  <a:rect l="l" t="t" r="r" b="b"/>
                  <a:pathLst>
                    <a:path w="3658" h="3628" extrusionOk="0">
                      <a:moveTo>
                        <a:pt x="3480" y="0"/>
                      </a:moveTo>
                      <a:cubicBezTo>
                        <a:pt x="3439" y="0"/>
                        <a:pt x="3398" y="16"/>
                        <a:pt x="3368" y="48"/>
                      </a:cubicBezTo>
                      <a:lnTo>
                        <a:pt x="64" y="3352"/>
                      </a:lnTo>
                      <a:cubicBezTo>
                        <a:pt x="1" y="3415"/>
                        <a:pt x="1" y="3514"/>
                        <a:pt x="64" y="3577"/>
                      </a:cubicBezTo>
                      <a:cubicBezTo>
                        <a:pt x="96" y="3609"/>
                        <a:pt x="135" y="3627"/>
                        <a:pt x="177" y="3627"/>
                      </a:cubicBezTo>
                      <a:cubicBezTo>
                        <a:pt x="219" y="3627"/>
                        <a:pt x="258" y="3609"/>
                        <a:pt x="290" y="3577"/>
                      </a:cubicBezTo>
                      <a:lnTo>
                        <a:pt x="3594" y="276"/>
                      </a:lnTo>
                      <a:cubicBezTo>
                        <a:pt x="3658" y="213"/>
                        <a:pt x="3658" y="111"/>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6" name="Google Shape;446;p62"/>
                <p:cNvSpPr/>
                <p:nvPr/>
              </p:nvSpPr>
              <p:spPr>
                <a:xfrm>
                  <a:off x="1425277" y="3535762"/>
                  <a:ext cx="227208" cy="225344"/>
                </a:xfrm>
                <a:custGeom>
                  <a:avLst/>
                  <a:gdLst/>
                  <a:ahLst/>
                  <a:cxnLst/>
                  <a:rect l="l" t="t" r="r" b="b"/>
                  <a:pathLst>
                    <a:path w="3658" h="3628" extrusionOk="0">
                      <a:moveTo>
                        <a:pt x="177" y="0"/>
                      </a:moveTo>
                      <a:cubicBezTo>
                        <a:pt x="137" y="0"/>
                        <a:pt x="96" y="16"/>
                        <a:pt x="64" y="48"/>
                      </a:cubicBezTo>
                      <a:cubicBezTo>
                        <a:pt x="1" y="111"/>
                        <a:pt x="1" y="213"/>
                        <a:pt x="64" y="276"/>
                      </a:cubicBezTo>
                      <a:lnTo>
                        <a:pt x="3368" y="3577"/>
                      </a:lnTo>
                      <a:cubicBezTo>
                        <a:pt x="3396" y="3609"/>
                        <a:pt x="3439" y="3627"/>
                        <a:pt x="3481" y="3627"/>
                      </a:cubicBezTo>
                      <a:cubicBezTo>
                        <a:pt x="3520" y="3627"/>
                        <a:pt x="3562" y="3609"/>
                        <a:pt x="3594" y="3577"/>
                      </a:cubicBezTo>
                      <a:cubicBezTo>
                        <a:pt x="3658" y="3514"/>
                        <a:pt x="3658" y="3415"/>
                        <a:pt x="3594" y="3352"/>
                      </a:cubicBezTo>
                      <a:lnTo>
                        <a:pt x="290"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7" name="Google Shape;447;p62"/>
                <p:cNvSpPr/>
                <p:nvPr/>
              </p:nvSpPr>
              <p:spPr>
                <a:xfrm>
                  <a:off x="1425277" y="3330477"/>
                  <a:ext cx="227208" cy="225406"/>
                </a:xfrm>
                <a:custGeom>
                  <a:avLst/>
                  <a:gdLst/>
                  <a:ahLst/>
                  <a:cxnLst/>
                  <a:rect l="l" t="t" r="r" b="b"/>
                  <a:pathLst>
                    <a:path w="3658" h="3629" extrusionOk="0">
                      <a:moveTo>
                        <a:pt x="3480" y="1"/>
                      </a:moveTo>
                      <a:cubicBezTo>
                        <a:pt x="3439" y="1"/>
                        <a:pt x="3398" y="16"/>
                        <a:pt x="3368" y="48"/>
                      </a:cubicBezTo>
                      <a:lnTo>
                        <a:pt x="64" y="3353"/>
                      </a:lnTo>
                      <a:cubicBezTo>
                        <a:pt x="1" y="3416"/>
                        <a:pt x="1" y="3518"/>
                        <a:pt x="64" y="3581"/>
                      </a:cubicBezTo>
                      <a:cubicBezTo>
                        <a:pt x="96" y="3610"/>
                        <a:pt x="135" y="3628"/>
                        <a:pt x="177" y="3628"/>
                      </a:cubicBezTo>
                      <a:cubicBezTo>
                        <a:pt x="219" y="3628"/>
                        <a:pt x="258" y="3610"/>
                        <a:pt x="290" y="3581"/>
                      </a:cubicBezTo>
                      <a:lnTo>
                        <a:pt x="3594" y="277"/>
                      </a:lnTo>
                      <a:cubicBezTo>
                        <a:pt x="3658" y="214"/>
                        <a:pt x="3658" y="112"/>
                        <a:pt x="3594" y="48"/>
                      </a:cubicBezTo>
                      <a:cubicBezTo>
                        <a:pt x="3563" y="16"/>
                        <a:pt x="3521" y="1"/>
                        <a:pt x="3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8" name="Google Shape;448;p62"/>
                <p:cNvSpPr/>
                <p:nvPr/>
              </p:nvSpPr>
              <p:spPr>
                <a:xfrm>
                  <a:off x="1425277" y="3330477"/>
                  <a:ext cx="227208" cy="225406"/>
                </a:xfrm>
                <a:custGeom>
                  <a:avLst/>
                  <a:gdLst/>
                  <a:ahLst/>
                  <a:cxnLst/>
                  <a:rect l="l" t="t" r="r" b="b"/>
                  <a:pathLst>
                    <a:path w="3658" h="3629" extrusionOk="0">
                      <a:moveTo>
                        <a:pt x="177" y="1"/>
                      </a:moveTo>
                      <a:cubicBezTo>
                        <a:pt x="137" y="1"/>
                        <a:pt x="96" y="16"/>
                        <a:pt x="64" y="48"/>
                      </a:cubicBezTo>
                      <a:cubicBezTo>
                        <a:pt x="1" y="112"/>
                        <a:pt x="1" y="214"/>
                        <a:pt x="64" y="277"/>
                      </a:cubicBezTo>
                      <a:lnTo>
                        <a:pt x="3368" y="3581"/>
                      </a:lnTo>
                      <a:cubicBezTo>
                        <a:pt x="3396" y="3610"/>
                        <a:pt x="3439" y="3628"/>
                        <a:pt x="3481" y="3628"/>
                      </a:cubicBezTo>
                      <a:cubicBezTo>
                        <a:pt x="3520" y="3628"/>
                        <a:pt x="3562" y="3610"/>
                        <a:pt x="3594" y="3581"/>
                      </a:cubicBezTo>
                      <a:cubicBezTo>
                        <a:pt x="3658" y="3518"/>
                        <a:pt x="3658" y="3416"/>
                        <a:pt x="3594" y="3353"/>
                      </a:cubicBezTo>
                      <a:lnTo>
                        <a:pt x="290" y="48"/>
                      </a:lnTo>
                      <a:cubicBezTo>
                        <a:pt x="259" y="16"/>
                        <a:pt x="218"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49" name="Google Shape;449;p62"/>
                <p:cNvSpPr/>
                <p:nvPr/>
              </p:nvSpPr>
              <p:spPr>
                <a:xfrm>
                  <a:off x="1425277" y="3125441"/>
                  <a:ext cx="227208" cy="225158"/>
                </a:xfrm>
                <a:custGeom>
                  <a:avLst/>
                  <a:gdLst/>
                  <a:ahLst/>
                  <a:cxnLst/>
                  <a:rect l="l" t="t" r="r" b="b"/>
                  <a:pathLst>
                    <a:path w="3658" h="3625" extrusionOk="0">
                      <a:moveTo>
                        <a:pt x="3480" y="0"/>
                      </a:moveTo>
                      <a:cubicBezTo>
                        <a:pt x="3439" y="0"/>
                        <a:pt x="3398" y="15"/>
                        <a:pt x="3368" y="45"/>
                      </a:cubicBezTo>
                      <a:lnTo>
                        <a:pt x="64" y="3349"/>
                      </a:lnTo>
                      <a:cubicBezTo>
                        <a:pt x="1" y="3413"/>
                        <a:pt x="1" y="3515"/>
                        <a:pt x="64" y="3578"/>
                      </a:cubicBezTo>
                      <a:cubicBezTo>
                        <a:pt x="96" y="3611"/>
                        <a:pt x="135" y="3624"/>
                        <a:pt x="177" y="3624"/>
                      </a:cubicBezTo>
                      <a:cubicBezTo>
                        <a:pt x="219" y="3624"/>
                        <a:pt x="258" y="3611"/>
                        <a:pt x="290" y="3578"/>
                      </a:cubicBezTo>
                      <a:lnTo>
                        <a:pt x="3594" y="274"/>
                      </a:lnTo>
                      <a:cubicBezTo>
                        <a:pt x="3658" y="211"/>
                        <a:pt x="3658" y="109"/>
                        <a:pt x="3594" y="45"/>
                      </a:cubicBezTo>
                      <a:cubicBezTo>
                        <a:pt x="3563" y="15"/>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0" name="Google Shape;450;p62"/>
                <p:cNvSpPr/>
                <p:nvPr/>
              </p:nvSpPr>
              <p:spPr>
                <a:xfrm>
                  <a:off x="1425277" y="3125441"/>
                  <a:ext cx="227208" cy="225158"/>
                </a:xfrm>
                <a:custGeom>
                  <a:avLst/>
                  <a:gdLst/>
                  <a:ahLst/>
                  <a:cxnLst/>
                  <a:rect l="l" t="t" r="r" b="b"/>
                  <a:pathLst>
                    <a:path w="3658" h="3625" extrusionOk="0">
                      <a:moveTo>
                        <a:pt x="177" y="0"/>
                      </a:moveTo>
                      <a:cubicBezTo>
                        <a:pt x="137" y="0"/>
                        <a:pt x="96" y="15"/>
                        <a:pt x="64" y="45"/>
                      </a:cubicBezTo>
                      <a:cubicBezTo>
                        <a:pt x="1" y="109"/>
                        <a:pt x="1" y="211"/>
                        <a:pt x="64" y="274"/>
                      </a:cubicBezTo>
                      <a:lnTo>
                        <a:pt x="3368" y="3578"/>
                      </a:lnTo>
                      <a:cubicBezTo>
                        <a:pt x="3396" y="3611"/>
                        <a:pt x="3439" y="3624"/>
                        <a:pt x="3481" y="3624"/>
                      </a:cubicBezTo>
                      <a:cubicBezTo>
                        <a:pt x="3520" y="3624"/>
                        <a:pt x="3562" y="3611"/>
                        <a:pt x="3594" y="3578"/>
                      </a:cubicBezTo>
                      <a:cubicBezTo>
                        <a:pt x="3658" y="3515"/>
                        <a:pt x="3658" y="3413"/>
                        <a:pt x="3594" y="3349"/>
                      </a:cubicBezTo>
                      <a:lnTo>
                        <a:pt x="290" y="45"/>
                      </a:lnTo>
                      <a:cubicBezTo>
                        <a:pt x="259" y="15"/>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1" name="Google Shape;451;p62"/>
                <p:cNvSpPr/>
                <p:nvPr/>
              </p:nvSpPr>
              <p:spPr>
                <a:xfrm>
                  <a:off x="1425277" y="2920219"/>
                  <a:ext cx="227208" cy="225158"/>
                </a:xfrm>
                <a:custGeom>
                  <a:avLst/>
                  <a:gdLst/>
                  <a:ahLst/>
                  <a:cxnLst/>
                  <a:rect l="l" t="t" r="r" b="b"/>
                  <a:pathLst>
                    <a:path w="3658" h="3625" extrusionOk="0">
                      <a:moveTo>
                        <a:pt x="3480" y="1"/>
                      </a:moveTo>
                      <a:cubicBezTo>
                        <a:pt x="3439" y="1"/>
                        <a:pt x="3398" y="17"/>
                        <a:pt x="3368" y="48"/>
                      </a:cubicBezTo>
                      <a:lnTo>
                        <a:pt x="64" y="3349"/>
                      </a:lnTo>
                      <a:cubicBezTo>
                        <a:pt x="1" y="3413"/>
                        <a:pt x="1" y="3515"/>
                        <a:pt x="64" y="3578"/>
                      </a:cubicBezTo>
                      <a:cubicBezTo>
                        <a:pt x="96" y="3611"/>
                        <a:pt x="135" y="3624"/>
                        <a:pt x="177" y="3624"/>
                      </a:cubicBezTo>
                      <a:cubicBezTo>
                        <a:pt x="219" y="3624"/>
                        <a:pt x="258" y="3611"/>
                        <a:pt x="290" y="3578"/>
                      </a:cubicBezTo>
                      <a:lnTo>
                        <a:pt x="3594" y="274"/>
                      </a:lnTo>
                      <a:cubicBezTo>
                        <a:pt x="3658" y="211"/>
                        <a:pt x="3658" y="109"/>
                        <a:pt x="3594" y="48"/>
                      </a:cubicBezTo>
                      <a:cubicBezTo>
                        <a:pt x="3563" y="17"/>
                        <a:pt x="3521" y="1"/>
                        <a:pt x="3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2" name="Google Shape;452;p62"/>
                <p:cNvSpPr/>
                <p:nvPr/>
              </p:nvSpPr>
              <p:spPr>
                <a:xfrm>
                  <a:off x="1425277" y="2920219"/>
                  <a:ext cx="227208" cy="225158"/>
                </a:xfrm>
                <a:custGeom>
                  <a:avLst/>
                  <a:gdLst/>
                  <a:ahLst/>
                  <a:cxnLst/>
                  <a:rect l="l" t="t" r="r" b="b"/>
                  <a:pathLst>
                    <a:path w="3658" h="3625" extrusionOk="0">
                      <a:moveTo>
                        <a:pt x="177" y="1"/>
                      </a:moveTo>
                      <a:cubicBezTo>
                        <a:pt x="137" y="1"/>
                        <a:pt x="96" y="17"/>
                        <a:pt x="64" y="48"/>
                      </a:cubicBezTo>
                      <a:cubicBezTo>
                        <a:pt x="1" y="109"/>
                        <a:pt x="1" y="211"/>
                        <a:pt x="64" y="274"/>
                      </a:cubicBezTo>
                      <a:lnTo>
                        <a:pt x="3368" y="3578"/>
                      </a:lnTo>
                      <a:cubicBezTo>
                        <a:pt x="3396" y="3611"/>
                        <a:pt x="3439" y="3624"/>
                        <a:pt x="3481" y="3624"/>
                      </a:cubicBezTo>
                      <a:cubicBezTo>
                        <a:pt x="3520" y="3624"/>
                        <a:pt x="3562" y="3611"/>
                        <a:pt x="3594" y="3578"/>
                      </a:cubicBezTo>
                      <a:cubicBezTo>
                        <a:pt x="3658" y="3515"/>
                        <a:pt x="3658" y="3413"/>
                        <a:pt x="3594" y="3349"/>
                      </a:cubicBezTo>
                      <a:lnTo>
                        <a:pt x="290" y="48"/>
                      </a:lnTo>
                      <a:cubicBezTo>
                        <a:pt x="259" y="17"/>
                        <a:pt x="218"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3" name="Google Shape;453;p62"/>
                <p:cNvSpPr/>
                <p:nvPr/>
              </p:nvSpPr>
              <p:spPr>
                <a:xfrm>
                  <a:off x="1425277" y="2714996"/>
                  <a:ext cx="227208" cy="225344"/>
                </a:xfrm>
                <a:custGeom>
                  <a:avLst/>
                  <a:gdLst/>
                  <a:ahLst/>
                  <a:cxnLst/>
                  <a:rect l="l" t="t" r="r" b="b"/>
                  <a:pathLst>
                    <a:path w="3658" h="3628" extrusionOk="0">
                      <a:moveTo>
                        <a:pt x="3480" y="1"/>
                      </a:moveTo>
                      <a:cubicBezTo>
                        <a:pt x="3439" y="1"/>
                        <a:pt x="3398" y="17"/>
                        <a:pt x="3368" y="48"/>
                      </a:cubicBezTo>
                      <a:lnTo>
                        <a:pt x="64" y="3352"/>
                      </a:lnTo>
                      <a:cubicBezTo>
                        <a:pt x="1" y="3413"/>
                        <a:pt x="1" y="3515"/>
                        <a:pt x="64" y="3578"/>
                      </a:cubicBezTo>
                      <a:cubicBezTo>
                        <a:pt x="96" y="3610"/>
                        <a:pt x="135" y="3628"/>
                        <a:pt x="177" y="3628"/>
                      </a:cubicBezTo>
                      <a:cubicBezTo>
                        <a:pt x="219" y="3628"/>
                        <a:pt x="258" y="3610"/>
                        <a:pt x="290" y="3578"/>
                      </a:cubicBezTo>
                      <a:lnTo>
                        <a:pt x="3594" y="274"/>
                      </a:lnTo>
                      <a:cubicBezTo>
                        <a:pt x="3658" y="214"/>
                        <a:pt x="3658" y="112"/>
                        <a:pt x="3594" y="48"/>
                      </a:cubicBezTo>
                      <a:cubicBezTo>
                        <a:pt x="3563" y="17"/>
                        <a:pt x="3521" y="1"/>
                        <a:pt x="3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4" name="Google Shape;454;p62"/>
                <p:cNvSpPr/>
                <p:nvPr/>
              </p:nvSpPr>
              <p:spPr>
                <a:xfrm>
                  <a:off x="1425277" y="2714996"/>
                  <a:ext cx="227208" cy="225344"/>
                </a:xfrm>
                <a:custGeom>
                  <a:avLst/>
                  <a:gdLst/>
                  <a:ahLst/>
                  <a:cxnLst/>
                  <a:rect l="l" t="t" r="r" b="b"/>
                  <a:pathLst>
                    <a:path w="3658" h="3628" extrusionOk="0">
                      <a:moveTo>
                        <a:pt x="177" y="1"/>
                      </a:moveTo>
                      <a:cubicBezTo>
                        <a:pt x="137" y="1"/>
                        <a:pt x="96" y="17"/>
                        <a:pt x="64" y="48"/>
                      </a:cubicBezTo>
                      <a:cubicBezTo>
                        <a:pt x="1" y="112"/>
                        <a:pt x="1" y="214"/>
                        <a:pt x="64" y="274"/>
                      </a:cubicBezTo>
                      <a:lnTo>
                        <a:pt x="3368" y="3578"/>
                      </a:lnTo>
                      <a:cubicBezTo>
                        <a:pt x="3396" y="3610"/>
                        <a:pt x="3439" y="3628"/>
                        <a:pt x="3481" y="3628"/>
                      </a:cubicBezTo>
                      <a:cubicBezTo>
                        <a:pt x="3520" y="3628"/>
                        <a:pt x="3562" y="3610"/>
                        <a:pt x="3594" y="3578"/>
                      </a:cubicBezTo>
                      <a:cubicBezTo>
                        <a:pt x="3658" y="3515"/>
                        <a:pt x="3658" y="3413"/>
                        <a:pt x="3594" y="3352"/>
                      </a:cubicBezTo>
                      <a:lnTo>
                        <a:pt x="290" y="48"/>
                      </a:lnTo>
                      <a:cubicBezTo>
                        <a:pt x="259" y="17"/>
                        <a:pt x="218"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5" name="Google Shape;455;p62"/>
                <p:cNvSpPr/>
                <p:nvPr/>
              </p:nvSpPr>
              <p:spPr>
                <a:xfrm>
                  <a:off x="1425277" y="2509774"/>
                  <a:ext cx="227208" cy="225344"/>
                </a:xfrm>
                <a:custGeom>
                  <a:avLst/>
                  <a:gdLst/>
                  <a:ahLst/>
                  <a:cxnLst/>
                  <a:rect l="l" t="t" r="r" b="b"/>
                  <a:pathLst>
                    <a:path w="3658" h="3628" extrusionOk="0">
                      <a:moveTo>
                        <a:pt x="3480" y="1"/>
                      </a:moveTo>
                      <a:cubicBezTo>
                        <a:pt x="3439" y="1"/>
                        <a:pt x="3398" y="17"/>
                        <a:pt x="3368" y="48"/>
                      </a:cubicBezTo>
                      <a:lnTo>
                        <a:pt x="64" y="3352"/>
                      </a:lnTo>
                      <a:cubicBezTo>
                        <a:pt x="1" y="3416"/>
                        <a:pt x="1" y="3518"/>
                        <a:pt x="64" y="3578"/>
                      </a:cubicBezTo>
                      <a:cubicBezTo>
                        <a:pt x="96" y="3610"/>
                        <a:pt x="135" y="3628"/>
                        <a:pt x="177" y="3628"/>
                      </a:cubicBezTo>
                      <a:cubicBezTo>
                        <a:pt x="219" y="3628"/>
                        <a:pt x="258" y="3610"/>
                        <a:pt x="290" y="3578"/>
                      </a:cubicBezTo>
                      <a:lnTo>
                        <a:pt x="3594" y="278"/>
                      </a:lnTo>
                      <a:cubicBezTo>
                        <a:pt x="3658" y="214"/>
                        <a:pt x="3658" y="112"/>
                        <a:pt x="3594" y="48"/>
                      </a:cubicBezTo>
                      <a:cubicBezTo>
                        <a:pt x="3563" y="17"/>
                        <a:pt x="3521" y="1"/>
                        <a:pt x="3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6" name="Google Shape;456;p62"/>
                <p:cNvSpPr/>
                <p:nvPr/>
              </p:nvSpPr>
              <p:spPr>
                <a:xfrm>
                  <a:off x="1425277" y="2509774"/>
                  <a:ext cx="227208" cy="225344"/>
                </a:xfrm>
                <a:custGeom>
                  <a:avLst/>
                  <a:gdLst/>
                  <a:ahLst/>
                  <a:cxnLst/>
                  <a:rect l="l" t="t" r="r" b="b"/>
                  <a:pathLst>
                    <a:path w="3658" h="3628" extrusionOk="0">
                      <a:moveTo>
                        <a:pt x="177" y="1"/>
                      </a:moveTo>
                      <a:cubicBezTo>
                        <a:pt x="137" y="1"/>
                        <a:pt x="96" y="17"/>
                        <a:pt x="64" y="48"/>
                      </a:cubicBezTo>
                      <a:cubicBezTo>
                        <a:pt x="1" y="112"/>
                        <a:pt x="1" y="214"/>
                        <a:pt x="64" y="278"/>
                      </a:cubicBezTo>
                      <a:lnTo>
                        <a:pt x="3368" y="3578"/>
                      </a:lnTo>
                      <a:cubicBezTo>
                        <a:pt x="3396" y="3610"/>
                        <a:pt x="3439" y="3628"/>
                        <a:pt x="3481" y="3628"/>
                      </a:cubicBezTo>
                      <a:cubicBezTo>
                        <a:pt x="3520" y="3628"/>
                        <a:pt x="3562" y="3610"/>
                        <a:pt x="3594" y="3578"/>
                      </a:cubicBezTo>
                      <a:cubicBezTo>
                        <a:pt x="3658" y="3518"/>
                        <a:pt x="3658" y="3416"/>
                        <a:pt x="3594" y="3352"/>
                      </a:cubicBezTo>
                      <a:lnTo>
                        <a:pt x="290" y="48"/>
                      </a:lnTo>
                      <a:cubicBezTo>
                        <a:pt x="259" y="17"/>
                        <a:pt x="218"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7" name="Google Shape;457;p62"/>
                <p:cNvSpPr/>
                <p:nvPr/>
              </p:nvSpPr>
              <p:spPr>
                <a:xfrm>
                  <a:off x="1425277" y="2304551"/>
                  <a:ext cx="227208" cy="225344"/>
                </a:xfrm>
                <a:custGeom>
                  <a:avLst/>
                  <a:gdLst/>
                  <a:ahLst/>
                  <a:cxnLst/>
                  <a:rect l="l" t="t" r="r" b="b"/>
                  <a:pathLst>
                    <a:path w="3658" h="3628" extrusionOk="0">
                      <a:moveTo>
                        <a:pt x="3480" y="1"/>
                      </a:moveTo>
                      <a:cubicBezTo>
                        <a:pt x="3439" y="1"/>
                        <a:pt x="3398" y="17"/>
                        <a:pt x="3368" y="48"/>
                      </a:cubicBezTo>
                      <a:lnTo>
                        <a:pt x="64" y="3352"/>
                      </a:lnTo>
                      <a:cubicBezTo>
                        <a:pt x="1" y="3416"/>
                        <a:pt x="1" y="3518"/>
                        <a:pt x="64" y="3582"/>
                      </a:cubicBezTo>
                      <a:cubicBezTo>
                        <a:pt x="96" y="3610"/>
                        <a:pt x="135" y="3628"/>
                        <a:pt x="177" y="3628"/>
                      </a:cubicBezTo>
                      <a:cubicBezTo>
                        <a:pt x="219" y="3628"/>
                        <a:pt x="258" y="3610"/>
                        <a:pt x="290" y="3582"/>
                      </a:cubicBezTo>
                      <a:lnTo>
                        <a:pt x="3594" y="278"/>
                      </a:lnTo>
                      <a:cubicBezTo>
                        <a:pt x="3658" y="214"/>
                        <a:pt x="3658" y="112"/>
                        <a:pt x="3594" y="48"/>
                      </a:cubicBezTo>
                      <a:cubicBezTo>
                        <a:pt x="3563" y="17"/>
                        <a:pt x="3521" y="1"/>
                        <a:pt x="3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8" name="Google Shape;458;p62"/>
                <p:cNvSpPr/>
                <p:nvPr/>
              </p:nvSpPr>
              <p:spPr>
                <a:xfrm>
                  <a:off x="1425277" y="2304551"/>
                  <a:ext cx="227208" cy="225344"/>
                </a:xfrm>
                <a:custGeom>
                  <a:avLst/>
                  <a:gdLst/>
                  <a:ahLst/>
                  <a:cxnLst/>
                  <a:rect l="l" t="t" r="r" b="b"/>
                  <a:pathLst>
                    <a:path w="3658" h="3628" extrusionOk="0">
                      <a:moveTo>
                        <a:pt x="177" y="1"/>
                      </a:moveTo>
                      <a:cubicBezTo>
                        <a:pt x="137" y="1"/>
                        <a:pt x="96" y="17"/>
                        <a:pt x="64" y="48"/>
                      </a:cubicBezTo>
                      <a:cubicBezTo>
                        <a:pt x="1" y="112"/>
                        <a:pt x="1" y="214"/>
                        <a:pt x="64" y="278"/>
                      </a:cubicBezTo>
                      <a:lnTo>
                        <a:pt x="3368" y="3582"/>
                      </a:lnTo>
                      <a:cubicBezTo>
                        <a:pt x="3396" y="3610"/>
                        <a:pt x="3439" y="3628"/>
                        <a:pt x="3481" y="3628"/>
                      </a:cubicBezTo>
                      <a:cubicBezTo>
                        <a:pt x="3520" y="3628"/>
                        <a:pt x="3562" y="3610"/>
                        <a:pt x="3594" y="3582"/>
                      </a:cubicBezTo>
                      <a:cubicBezTo>
                        <a:pt x="3658" y="3518"/>
                        <a:pt x="3658" y="3416"/>
                        <a:pt x="3594" y="3352"/>
                      </a:cubicBezTo>
                      <a:lnTo>
                        <a:pt x="290" y="48"/>
                      </a:lnTo>
                      <a:cubicBezTo>
                        <a:pt x="259" y="17"/>
                        <a:pt x="218"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9" name="Google Shape;459;p62"/>
                <p:cNvSpPr/>
                <p:nvPr/>
              </p:nvSpPr>
              <p:spPr>
                <a:xfrm>
                  <a:off x="1425277" y="2099577"/>
                  <a:ext cx="227208" cy="225096"/>
                </a:xfrm>
                <a:custGeom>
                  <a:avLst/>
                  <a:gdLst/>
                  <a:ahLst/>
                  <a:cxnLst/>
                  <a:rect l="l" t="t" r="r" b="b"/>
                  <a:pathLst>
                    <a:path w="3658" h="3624" extrusionOk="0">
                      <a:moveTo>
                        <a:pt x="3480" y="0"/>
                      </a:moveTo>
                      <a:cubicBezTo>
                        <a:pt x="3439" y="0"/>
                        <a:pt x="3398" y="16"/>
                        <a:pt x="3368" y="48"/>
                      </a:cubicBezTo>
                      <a:lnTo>
                        <a:pt x="64" y="3348"/>
                      </a:lnTo>
                      <a:cubicBezTo>
                        <a:pt x="1" y="3412"/>
                        <a:pt x="1" y="3514"/>
                        <a:pt x="64" y="3578"/>
                      </a:cubicBezTo>
                      <a:cubicBezTo>
                        <a:pt x="96" y="3609"/>
                        <a:pt x="135" y="3624"/>
                        <a:pt x="177" y="3624"/>
                      </a:cubicBezTo>
                      <a:cubicBezTo>
                        <a:pt x="219" y="3624"/>
                        <a:pt x="258" y="3609"/>
                        <a:pt x="290" y="3578"/>
                      </a:cubicBezTo>
                      <a:lnTo>
                        <a:pt x="3594" y="273"/>
                      </a:lnTo>
                      <a:cubicBezTo>
                        <a:pt x="3658" y="209"/>
                        <a:pt x="3658" y="108"/>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0" name="Google Shape;460;p62"/>
                <p:cNvSpPr/>
                <p:nvPr/>
              </p:nvSpPr>
              <p:spPr>
                <a:xfrm>
                  <a:off x="1425277" y="2099577"/>
                  <a:ext cx="227208" cy="225096"/>
                </a:xfrm>
                <a:custGeom>
                  <a:avLst/>
                  <a:gdLst/>
                  <a:ahLst/>
                  <a:cxnLst/>
                  <a:rect l="l" t="t" r="r" b="b"/>
                  <a:pathLst>
                    <a:path w="3658" h="3624" extrusionOk="0">
                      <a:moveTo>
                        <a:pt x="177" y="0"/>
                      </a:moveTo>
                      <a:cubicBezTo>
                        <a:pt x="137" y="0"/>
                        <a:pt x="96" y="16"/>
                        <a:pt x="64" y="48"/>
                      </a:cubicBezTo>
                      <a:cubicBezTo>
                        <a:pt x="1" y="108"/>
                        <a:pt x="1" y="209"/>
                        <a:pt x="64" y="273"/>
                      </a:cubicBezTo>
                      <a:lnTo>
                        <a:pt x="3368" y="3578"/>
                      </a:lnTo>
                      <a:cubicBezTo>
                        <a:pt x="3396" y="3609"/>
                        <a:pt x="3439" y="3624"/>
                        <a:pt x="3481" y="3624"/>
                      </a:cubicBezTo>
                      <a:cubicBezTo>
                        <a:pt x="3520" y="3624"/>
                        <a:pt x="3562" y="3609"/>
                        <a:pt x="3594" y="3578"/>
                      </a:cubicBezTo>
                      <a:cubicBezTo>
                        <a:pt x="3658" y="3514"/>
                        <a:pt x="3658" y="3412"/>
                        <a:pt x="3594" y="3348"/>
                      </a:cubicBezTo>
                      <a:lnTo>
                        <a:pt x="290"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1" name="Google Shape;461;p62"/>
                <p:cNvSpPr/>
                <p:nvPr/>
              </p:nvSpPr>
              <p:spPr>
                <a:xfrm>
                  <a:off x="1425277" y="1894355"/>
                  <a:ext cx="227208" cy="225096"/>
                </a:xfrm>
                <a:custGeom>
                  <a:avLst/>
                  <a:gdLst/>
                  <a:ahLst/>
                  <a:cxnLst/>
                  <a:rect l="l" t="t" r="r" b="b"/>
                  <a:pathLst>
                    <a:path w="3658" h="3624" extrusionOk="0">
                      <a:moveTo>
                        <a:pt x="3480" y="0"/>
                      </a:moveTo>
                      <a:cubicBezTo>
                        <a:pt x="3439" y="0"/>
                        <a:pt x="3398" y="16"/>
                        <a:pt x="3368" y="48"/>
                      </a:cubicBezTo>
                      <a:lnTo>
                        <a:pt x="64" y="3352"/>
                      </a:lnTo>
                      <a:cubicBezTo>
                        <a:pt x="1" y="3412"/>
                        <a:pt x="1" y="3513"/>
                        <a:pt x="64" y="3577"/>
                      </a:cubicBezTo>
                      <a:cubicBezTo>
                        <a:pt x="96" y="3609"/>
                        <a:pt x="135" y="3623"/>
                        <a:pt x="177" y="3623"/>
                      </a:cubicBezTo>
                      <a:cubicBezTo>
                        <a:pt x="219" y="3623"/>
                        <a:pt x="258" y="3609"/>
                        <a:pt x="290" y="3577"/>
                      </a:cubicBezTo>
                      <a:lnTo>
                        <a:pt x="3594" y="273"/>
                      </a:lnTo>
                      <a:cubicBezTo>
                        <a:pt x="3658" y="209"/>
                        <a:pt x="3658" y="111"/>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2" name="Google Shape;462;p62"/>
                <p:cNvSpPr/>
                <p:nvPr/>
              </p:nvSpPr>
              <p:spPr>
                <a:xfrm>
                  <a:off x="1425277" y="1894355"/>
                  <a:ext cx="227208" cy="225096"/>
                </a:xfrm>
                <a:custGeom>
                  <a:avLst/>
                  <a:gdLst/>
                  <a:ahLst/>
                  <a:cxnLst/>
                  <a:rect l="l" t="t" r="r" b="b"/>
                  <a:pathLst>
                    <a:path w="3658" h="3624" extrusionOk="0">
                      <a:moveTo>
                        <a:pt x="177" y="0"/>
                      </a:moveTo>
                      <a:cubicBezTo>
                        <a:pt x="137" y="0"/>
                        <a:pt x="96" y="16"/>
                        <a:pt x="64" y="48"/>
                      </a:cubicBezTo>
                      <a:cubicBezTo>
                        <a:pt x="1" y="111"/>
                        <a:pt x="1" y="209"/>
                        <a:pt x="64" y="273"/>
                      </a:cubicBezTo>
                      <a:lnTo>
                        <a:pt x="3368" y="3577"/>
                      </a:lnTo>
                      <a:cubicBezTo>
                        <a:pt x="3396" y="3609"/>
                        <a:pt x="3439" y="3623"/>
                        <a:pt x="3481" y="3623"/>
                      </a:cubicBezTo>
                      <a:cubicBezTo>
                        <a:pt x="3520" y="3623"/>
                        <a:pt x="3562" y="3609"/>
                        <a:pt x="3594" y="3577"/>
                      </a:cubicBezTo>
                      <a:cubicBezTo>
                        <a:pt x="3658" y="3513"/>
                        <a:pt x="3658" y="3412"/>
                        <a:pt x="3594" y="3352"/>
                      </a:cubicBezTo>
                      <a:lnTo>
                        <a:pt x="290"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3" name="Google Shape;463;p62"/>
                <p:cNvSpPr/>
                <p:nvPr/>
              </p:nvSpPr>
              <p:spPr>
                <a:xfrm>
                  <a:off x="1425277" y="1689070"/>
                  <a:ext cx="227208" cy="225344"/>
                </a:xfrm>
                <a:custGeom>
                  <a:avLst/>
                  <a:gdLst/>
                  <a:ahLst/>
                  <a:cxnLst/>
                  <a:rect l="l" t="t" r="r" b="b"/>
                  <a:pathLst>
                    <a:path w="3658" h="3628" extrusionOk="0">
                      <a:moveTo>
                        <a:pt x="3480" y="0"/>
                      </a:moveTo>
                      <a:cubicBezTo>
                        <a:pt x="3439" y="0"/>
                        <a:pt x="3398" y="16"/>
                        <a:pt x="3368" y="48"/>
                      </a:cubicBezTo>
                      <a:lnTo>
                        <a:pt x="64" y="3353"/>
                      </a:lnTo>
                      <a:cubicBezTo>
                        <a:pt x="1" y="3416"/>
                        <a:pt x="1" y="3514"/>
                        <a:pt x="64" y="3578"/>
                      </a:cubicBezTo>
                      <a:cubicBezTo>
                        <a:pt x="96" y="3610"/>
                        <a:pt x="135" y="3628"/>
                        <a:pt x="177" y="3628"/>
                      </a:cubicBezTo>
                      <a:cubicBezTo>
                        <a:pt x="219" y="3628"/>
                        <a:pt x="258" y="3610"/>
                        <a:pt x="290" y="3578"/>
                      </a:cubicBezTo>
                      <a:lnTo>
                        <a:pt x="3594" y="274"/>
                      </a:lnTo>
                      <a:cubicBezTo>
                        <a:pt x="3658" y="214"/>
                        <a:pt x="3658" y="111"/>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4" name="Google Shape;464;p62"/>
                <p:cNvSpPr/>
                <p:nvPr/>
              </p:nvSpPr>
              <p:spPr>
                <a:xfrm>
                  <a:off x="1425277" y="1689070"/>
                  <a:ext cx="227208" cy="225344"/>
                </a:xfrm>
                <a:custGeom>
                  <a:avLst/>
                  <a:gdLst/>
                  <a:ahLst/>
                  <a:cxnLst/>
                  <a:rect l="l" t="t" r="r" b="b"/>
                  <a:pathLst>
                    <a:path w="3658" h="3628" extrusionOk="0">
                      <a:moveTo>
                        <a:pt x="177" y="0"/>
                      </a:moveTo>
                      <a:cubicBezTo>
                        <a:pt x="137" y="0"/>
                        <a:pt x="96" y="16"/>
                        <a:pt x="64" y="48"/>
                      </a:cubicBezTo>
                      <a:cubicBezTo>
                        <a:pt x="1" y="111"/>
                        <a:pt x="1" y="214"/>
                        <a:pt x="64" y="274"/>
                      </a:cubicBezTo>
                      <a:lnTo>
                        <a:pt x="3368" y="3578"/>
                      </a:lnTo>
                      <a:cubicBezTo>
                        <a:pt x="3396" y="3610"/>
                        <a:pt x="3439" y="3628"/>
                        <a:pt x="3481" y="3628"/>
                      </a:cubicBezTo>
                      <a:cubicBezTo>
                        <a:pt x="3520" y="3628"/>
                        <a:pt x="3562" y="3610"/>
                        <a:pt x="3594" y="3578"/>
                      </a:cubicBezTo>
                      <a:cubicBezTo>
                        <a:pt x="3658" y="3514"/>
                        <a:pt x="3658" y="3416"/>
                        <a:pt x="3594" y="3353"/>
                      </a:cubicBezTo>
                      <a:lnTo>
                        <a:pt x="290"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5" name="Google Shape;465;p62"/>
                <p:cNvSpPr/>
                <p:nvPr/>
              </p:nvSpPr>
              <p:spPr>
                <a:xfrm>
                  <a:off x="346120" y="1483972"/>
                  <a:ext cx="3911473" cy="224164"/>
                </a:xfrm>
                <a:custGeom>
                  <a:avLst/>
                  <a:gdLst/>
                  <a:ahLst/>
                  <a:cxnLst/>
                  <a:rect l="l" t="t" r="r" b="b"/>
                  <a:pathLst>
                    <a:path w="62974" h="3609" extrusionOk="0">
                      <a:moveTo>
                        <a:pt x="59108" y="321"/>
                      </a:moveTo>
                      <a:lnTo>
                        <a:pt x="62381" y="3286"/>
                      </a:lnTo>
                      <a:lnTo>
                        <a:pt x="322" y="3286"/>
                      </a:lnTo>
                      <a:lnTo>
                        <a:pt x="322" y="321"/>
                      </a:lnTo>
                      <a:close/>
                      <a:moveTo>
                        <a:pt x="162" y="0"/>
                      </a:moveTo>
                      <a:cubicBezTo>
                        <a:pt x="74" y="0"/>
                        <a:pt x="1" y="70"/>
                        <a:pt x="1" y="159"/>
                      </a:cubicBezTo>
                      <a:lnTo>
                        <a:pt x="1" y="3446"/>
                      </a:lnTo>
                      <a:cubicBezTo>
                        <a:pt x="1" y="3534"/>
                        <a:pt x="74" y="3608"/>
                        <a:pt x="162" y="3608"/>
                      </a:cubicBezTo>
                      <a:lnTo>
                        <a:pt x="62797" y="3608"/>
                      </a:lnTo>
                      <a:cubicBezTo>
                        <a:pt x="62864" y="3608"/>
                        <a:pt x="62924" y="3566"/>
                        <a:pt x="62949" y="3506"/>
                      </a:cubicBezTo>
                      <a:cubicBezTo>
                        <a:pt x="62973" y="3442"/>
                        <a:pt x="62956" y="3371"/>
                        <a:pt x="62906" y="3325"/>
                      </a:cubicBezTo>
                      <a:lnTo>
                        <a:pt x="59277" y="43"/>
                      </a:lnTo>
                      <a:cubicBezTo>
                        <a:pt x="59250" y="15"/>
                        <a:pt x="59211" y="0"/>
                        <a:pt x="591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6" name="Google Shape;466;p62"/>
                <p:cNvSpPr/>
                <p:nvPr/>
              </p:nvSpPr>
              <p:spPr>
                <a:xfrm>
                  <a:off x="345933" y="704512"/>
                  <a:ext cx="2854442" cy="1004670"/>
                </a:xfrm>
                <a:custGeom>
                  <a:avLst/>
                  <a:gdLst/>
                  <a:ahLst/>
                  <a:cxnLst/>
                  <a:rect l="l" t="t" r="r" b="b"/>
                  <a:pathLst>
                    <a:path w="45956" h="16175" extrusionOk="0">
                      <a:moveTo>
                        <a:pt x="19333" y="1"/>
                      </a:moveTo>
                      <a:cubicBezTo>
                        <a:pt x="19302" y="1"/>
                        <a:pt x="19272" y="10"/>
                        <a:pt x="19246" y="27"/>
                      </a:cubicBezTo>
                      <a:lnTo>
                        <a:pt x="77" y="12574"/>
                      </a:lnTo>
                      <a:cubicBezTo>
                        <a:pt x="35" y="12603"/>
                        <a:pt x="11" y="12645"/>
                        <a:pt x="4" y="12694"/>
                      </a:cubicBezTo>
                      <a:cubicBezTo>
                        <a:pt x="0" y="12740"/>
                        <a:pt x="17" y="12789"/>
                        <a:pt x="53" y="12824"/>
                      </a:cubicBezTo>
                      <a:lnTo>
                        <a:pt x="3354" y="16125"/>
                      </a:lnTo>
                      <a:cubicBezTo>
                        <a:pt x="3386" y="16157"/>
                        <a:pt x="3428" y="16174"/>
                        <a:pt x="3470" y="16174"/>
                      </a:cubicBezTo>
                      <a:cubicBezTo>
                        <a:pt x="3508" y="16174"/>
                        <a:pt x="3551" y="16157"/>
                        <a:pt x="3583" y="16125"/>
                      </a:cubicBezTo>
                      <a:cubicBezTo>
                        <a:pt x="3646" y="16065"/>
                        <a:pt x="3646" y="15962"/>
                        <a:pt x="3583" y="15899"/>
                      </a:cubicBezTo>
                      <a:lnTo>
                        <a:pt x="419" y="12736"/>
                      </a:lnTo>
                      <a:lnTo>
                        <a:pt x="19349" y="345"/>
                      </a:lnTo>
                      <a:lnTo>
                        <a:pt x="45701" y="12856"/>
                      </a:lnTo>
                      <a:cubicBezTo>
                        <a:pt x="45723" y="12866"/>
                        <a:pt x="45746" y="12870"/>
                        <a:pt x="45769" y="12870"/>
                      </a:cubicBezTo>
                      <a:cubicBezTo>
                        <a:pt x="45830" y="12870"/>
                        <a:pt x="45888" y="12838"/>
                        <a:pt x="45916" y="12779"/>
                      </a:cubicBezTo>
                      <a:cubicBezTo>
                        <a:pt x="45955" y="12697"/>
                        <a:pt x="45920" y="12603"/>
                        <a:pt x="45838" y="12564"/>
                      </a:cubicBezTo>
                      <a:lnTo>
                        <a:pt x="19406" y="17"/>
                      </a:lnTo>
                      <a:cubicBezTo>
                        <a:pt x="19382" y="6"/>
                        <a:pt x="19357" y="1"/>
                        <a:pt x="19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7" name="Google Shape;467;p62"/>
                <p:cNvSpPr/>
                <p:nvPr/>
              </p:nvSpPr>
              <p:spPr>
                <a:xfrm>
                  <a:off x="345250" y="1483848"/>
                  <a:ext cx="227208" cy="225344"/>
                </a:xfrm>
                <a:custGeom>
                  <a:avLst/>
                  <a:gdLst/>
                  <a:ahLst/>
                  <a:cxnLst/>
                  <a:rect l="l" t="t" r="r" b="b"/>
                  <a:pathLst>
                    <a:path w="3658" h="3628" extrusionOk="0">
                      <a:moveTo>
                        <a:pt x="3479" y="0"/>
                      </a:moveTo>
                      <a:cubicBezTo>
                        <a:pt x="3438" y="0"/>
                        <a:pt x="3396" y="16"/>
                        <a:pt x="3365" y="48"/>
                      </a:cubicBezTo>
                      <a:lnTo>
                        <a:pt x="64" y="3352"/>
                      </a:lnTo>
                      <a:cubicBezTo>
                        <a:pt x="0" y="3415"/>
                        <a:pt x="0" y="3518"/>
                        <a:pt x="64" y="3578"/>
                      </a:cubicBezTo>
                      <a:cubicBezTo>
                        <a:pt x="92" y="3610"/>
                        <a:pt x="134" y="3627"/>
                        <a:pt x="176" y="3627"/>
                      </a:cubicBezTo>
                      <a:cubicBezTo>
                        <a:pt x="215" y="3627"/>
                        <a:pt x="258" y="3610"/>
                        <a:pt x="290" y="3578"/>
                      </a:cubicBezTo>
                      <a:lnTo>
                        <a:pt x="3594" y="277"/>
                      </a:lnTo>
                      <a:cubicBezTo>
                        <a:pt x="3657" y="214"/>
                        <a:pt x="3657" y="111"/>
                        <a:pt x="3594" y="48"/>
                      </a:cubicBezTo>
                      <a:cubicBezTo>
                        <a:pt x="3562" y="16"/>
                        <a:pt x="3521"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8" name="Google Shape;468;p62"/>
                <p:cNvSpPr/>
                <p:nvPr/>
              </p:nvSpPr>
              <p:spPr>
                <a:xfrm>
                  <a:off x="550286" y="1483848"/>
                  <a:ext cx="227145" cy="225344"/>
                </a:xfrm>
                <a:custGeom>
                  <a:avLst/>
                  <a:gdLst/>
                  <a:ahLst/>
                  <a:cxnLst/>
                  <a:rect l="l" t="t" r="r" b="b"/>
                  <a:pathLst>
                    <a:path w="3657" h="3628" extrusionOk="0">
                      <a:moveTo>
                        <a:pt x="178" y="0"/>
                      </a:moveTo>
                      <a:cubicBezTo>
                        <a:pt x="137" y="0"/>
                        <a:pt x="95" y="16"/>
                        <a:pt x="64" y="48"/>
                      </a:cubicBezTo>
                      <a:cubicBezTo>
                        <a:pt x="0" y="111"/>
                        <a:pt x="0" y="214"/>
                        <a:pt x="64" y="277"/>
                      </a:cubicBezTo>
                      <a:lnTo>
                        <a:pt x="3368" y="3578"/>
                      </a:lnTo>
                      <a:cubicBezTo>
                        <a:pt x="3400" y="3610"/>
                        <a:pt x="3442" y="3627"/>
                        <a:pt x="3481" y="3627"/>
                      </a:cubicBezTo>
                      <a:cubicBezTo>
                        <a:pt x="3523" y="3627"/>
                        <a:pt x="3566" y="3610"/>
                        <a:pt x="3597" y="3578"/>
                      </a:cubicBezTo>
                      <a:cubicBezTo>
                        <a:pt x="3657" y="3518"/>
                        <a:pt x="3657" y="3415"/>
                        <a:pt x="3597" y="3352"/>
                      </a:cubicBezTo>
                      <a:lnTo>
                        <a:pt x="293" y="48"/>
                      </a:lnTo>
                      <a:cubicBezTo>
                        <a:pt x="261" y="16"/>
                        <a:pt x="220" y="0"/>
                        <a:pt x="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69" name="Google Shape;469;p62"/>
                <p:cNvSpPr/>
                <p:nvPr/>
              </p:nvSpPr>
              <p:spPr>
                <a:xfrm>
                  <a:off x="550286" y="1483848"/>
                  <a:ext cx="227145" cy="225344"/>
                </a:xfrm>
                <a:custGeom>
                  <a:avLst/>
                  <a:gdLst/>
                  <a:ahLst/>
                  <a:cxnLst/>
                  <a:rect l="l" t="t" r="r" b="b"/>
                  <a:pathLst>
                    <a:path w="3657" h="3628" extrusionOk="0">
                      <a:moveTo>
                        <a:pt x="3482" y="0"/>
                      </a:moveTo>
                      <a:cubicBezTo>
                        <a:pt x="3441" y="0"/>
                        <a:pt x="3399" y="16"/>
                        <a:pt x="3368" y="48"/>
                      </a:cubicBezTo>
                      <a:lnTo>
                        <a:pt x="64" y="3352"/>
                      </a:lnTo>
                      <a:cubicBezTo>
                        <a:pt x="0" y="3415"/>
                        <a:pt x="0" y="3518"/>
                        <a:pt x="64" y="3578"/>
                      </a:cubicBezTo>
                      <a:cubicBezTo>
                        <a:pt x="96" y="3610"/>
                        <a:pt x="138" y="3627"/>
                        <a:pt x="180" y="3627"/>
                      </a:cubicBezTo>
                      <a:cubicBezTo>
                        <a:pt x="218" y="3627"/>
                        <a:pt x="261" y="3610"/>
                        <a:pt x="293" y="3578"/>
                      </a:cubicBezTo>
                      <a:lnTo>
                        <a:pt x="3597" y="277"/>
                      </a:lnTo>
                      <a:cubicBezTo>
                        <a:pt x="3657" y="214"/>
                        <a:pt x="3657" y="111"/>
                        <a:pt x="3597" y="48"/>
                      </a:cubicBezTo>
                      <a:cubicBezTo>
                        <a:pt x="3565" y="16"/>
                        <a:pt x="3524" y="0"/>
                        <a:pt x="3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0" name="Google Shape;470;p62"/>
                <p:cNvSpPr/>
                <p:nvPr/>
              </p:nvSpPr>
              <p:spPr>
                <a:xfrm>
                  <a:off x="755509" y="1483848"/>
                  <a:ext cx="227145" cy="225344"/>
                </a:xfrm>
                <a:custGeom>
                  <a:avLst/>
                  <a:gdLst/>
                  <a:ahLst/>
                  <a:cxnLst/>
                  <a:rect l="l" t="t" r="r" b="b"/>
                  <a:pathLst>
                    <a:path w="3657" h="3628" extrusionOk="0">
                      <a:moveTo>
                        <a:pt x="178" y="0"/>
                      </a:moveTo>
                      <a:cubicBezTo>
                        <a:pt x="137" y="0"/>
                        <a:pt x="95" y="16"/>
                        <a:pt x="64" y="48"/>
                      </a:cubicBezTo>
                      <a:cubicBezTo>
                        <a:pt x="0" y="111"/>
                        <a:pt x="0" y="214"/>
                        <a:pt x="64" y="277"/>
                      </a:cubicBezTo>
                      <a:lnTo>
                        <a:pt x="3368" y="3578"/>
                      </a:lnTo>
                      <a:cubicBezTo>
                        <a:pt x="3400" y="3610"/>
                        <a:pt x="3439" y="3627"/>
                        <a:pt x="3481" y="3627"/>
                      </a:cubicBezTo>
                      <a:cubicBezTo>
                        <a:pt x="3523" y="3627"/>
                        <a:pt x="3562" y="3610"/>
                        <a:pt x="3594" y="3578"/>
                      </a:cubicBezTo>
                      <a:cubicBezTo>
                        <a:pt x="3657" y="3518"/>
                        <a:pt x="3657" y="3415"/>
                        <a:pt x="3594" y="3352"/>
                      </a:cubicBezTo>
                      <a:lnTo>
                        <a:pt x="293" y="48"/>
                      </a:lnTo>
                      <a:cubicBezTo>
                        <a:pt x="261" y="16"/>
                        <a:pt x="220" y="0"/>
                        <a:pt x="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1" name="Google Shape;471;p62"/>
                <p:cNvSpPr/>
                <p:nvPr/>
              </p:nvSpPr>
              <p:spPr>
                <a:xfrm>
                  <a:off x="755509" y="1483848"/>
                  <a:ext cx="227145" cy="225344"/>
                </a:xfrm>
                <a:custGeom>
                  <a:avLst/>
                  <a:gdLst/>
                  <a:ahLst/>
                  <a:cxnLst/>
                  <a:rect l="l" t="t" r="r" b="b"/>
                  <a:pathLst>
                    <a:path w="3657" h="3628" extrusionOk="0">
                      <a:moveTo>
                        <a:pt x="3482" y="0"/>
                      </a:moveTo>
                      <a:cubicBezTo>
                        <a:pt x="3441" y="0"/>
                        <a:pt x="3399" y="16"/>
                        <a:pt x="3368" y="48"/>
                      </a:cubicBezTo>
                      <a:lnTo>
                        <a:pt x="64" y="3352"/>
                      </a:lnTo>
                      <a:cubicBezTo>
                        <a:pt x="0" y="3415"/>
                        <a:pt x="0" y="3518"/>
                        <a:pt x="64" y="3578"/>
                      </a:cubicBezTo>
                      <a:cubicBezTo>
                        <a:pt x="96" y="3610"/>
                        <a:pt x="138" y="3627"/>
                        <a:pt x="177" y="3627"/>
                      </a:cubicBezTo>
                      <a:cubicBezTo>
                        <a:pt x="219" y="3627"/>
                        <a:pt x="262" y="3610"/>
                        <a:pt x="293" y="3578"/>
                      </a:cubicBezTo>
                      <a:lnTo>
                        <a:pt x="3594" y="277"/>
                      </a:lnTo>
                      <a:cubicBezTo>
                        <a:pt x="3657" y="214"/>
                        <a:pt x="3657" y="111"/>
                        <a:pt x="3594" y="48"/>
                      </a:cubicBezTo>
                      <a:cubicBezTo>
                        <a:pt x="3563" y="16"/>
                        <a:pt x="3523" y="0"/>
                        <a:pt x="3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2" name="Google Shape;472;p62"/>
                <p:cNvSpPr/>
                <p:nvPr/>
              </p:nvSpPr>
              <p:spPr>
                <a:xfrm>
                  <a:off x="960731" y="1483848"/>
                  <a:ext cx="227145" cy="225344"/>
                </a:xfrm>
                <a:custGeom>
                  <a:avLst/>
                  <a:gdLst/>
                  <a:ahLst/>
                  <a:cxnLst/>
                  <a:rect l="l" t="t" r="r" b="b"/>
                  <a:pathLst>
                    <a:path w="3657" h="3628" extrusionOk="0">
                      <a:moveTo>
                        <a:pt x="178" y="0"/>
                      </a:moveTo>
                      <a:cubicBezTo>
                        <a:pt x="137" y="0"/>
                        <a:pt x="95" y="16"/>
                        <a:pt x="64" y="48"/>
                      </a:cubicBezTo>
                      <a:cubicBezTo>
                        <a:pt x="0" y="111"/>
                        <a:pt x="0" y="214"/>
                        <a:pt x="64" y="277"/>
                      </a:cubicBezTo>
                      <a:lnTo>
                        <a:pt x="3368" y="3578"/>
                      </a:lnTo>
                      <a:cubicBezTo>
                        <a:pt x="3400" y="3610"/>
                        <a:pt x="3439" y="3627"/>
                        <a:pt x="3481" y="3627"/>
                      </a:cubicBezTo>
                      <a:cubicBezTo>
                        <a:pt x="3523" y="3627"/>
                        <a:pt x="3562" y="3610"/>
                        <a:pt x="3594" y="3578"/>
                      </a:cubicBezTo>
                      <a:cubicBezTo>
                        <a:pt x="3657" y="3518"/>
                        <a:pt x="3657" y="3415"/>
                        <a:pt x="3594" y="3352"/>
                      </a:cubicBezTo>
                      <a:lnTo>
                        <a:pt x="290" y="48"/>
                      </a:lnTo>
                      <a:cubicBezTo>
                        <a:pt x="259" y="16"/>
                        <a:pt x="219" y="0"/>
                        <a:pt x="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3" name="Google Shape;473;p62"/>
                <p:cNvSpPr/>
                <p:nvPr/>
              </p:nvSpPr>
              <p:spPr>
                <a:xfrm>
                  <a:off x="960731" y="1483848"/>
                  <a:ext cx="227145" cy="225344"/>
                </a:xfrm>
                <a:custGeom>
                  <a:avLst/>
                  <a:gdLst/>
                  <a:ahLst/>
                  <a:cxnLst/>
                  <a:rect l="l" t="t" r="r" b="b"/>
                  <a:pathLst>
                    <a:path w="3657" h="3628" extrusionOk="0">
                      <a:moveTo>
                        <a:pt x="3479" y="0"/>
                      </a:moveTo>
                      <a:cubicBezTo>
                        <a:pt x="3438" y="0"/>
                        <a:pt x="3398" y="16"/>
                        <a:pt x="3368" y="48"/>
                      </a:cubicBezTo>
                      <a:lnTo>
                        <a:pt x="64" y="3352"/>
                      </a:lnTo>
                      <a:cubicBezTo>
                        <a:pt x="0" y="3415"/>
                        <a:pt x="0" y="3518"/>
                        <a:pt x="64" y="3578"/>
                      </a:cubicBezTo>
                      <a:cubicBezTo>
                        <a:pt x="96" y="3610"/>
                        <a:pt x="135" y="3627"/>
                        <a:pt x="177" y="3627"/>
                      </a:cubicBezTo>
                      <a:cubicBezTo>
                        <a:pt x="219" y="3627"/>
                        <a:pt x="258" y="3610"/>
                        <a:pt x="290" y="3578"/>
                      </a:cubicBezTo>
                      <a:lnTo>
                        <a:pt x="3594" y="277"/>
                      </a:lnTo>
                      <a:cubicBezTo>
                        <a:pt x="3657" y="214"/>
                        <a:pt x="3657" y="111"/>
                        <a:pt x="3594" y="48"/>
                      </a:cubicBezTo>
                      <a:cubicBezTo>
                        <a:pt x="3562" y="16"/>
                        <a:pt x="3520"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4" name="Google Shape;474;p62"/>
                <p:cNvSpPr/>
                <p:nvPr/>
              </p:nvSpPr>
              <p:spPr>
                <a:xfrm>
                  <a:off x="1165954" y="1483848"/>
                  <a:ext cx="227208" cy="225344"/>
                </a:xfrm>
                <a:custGeom>
                  <a:avLst/>
                  <a:gdLst/>
                  <a:ahLst/>
                  <a:cxnLst/>
                  <a:rect l="l" t="t" r="r" b="b"/>
                  <a:pathLst>
                    <a:path w="3658" h="3628" extrusionOk="0">
                      <a:moveTo>
                        <a:pt x="175" y="0"/>
                      </a:moveTo>
                      <a:cubicBezTo>
                        <a:pt x="134" y="0"/>
                        <a:pt x="94" y="16"/>
                        <a:pt x="64" y="48"/>
                      </a:cubicBezTo>
                      <a:cubicBezTo>
                        <a:pt x="1" y="111"/>
                        <a:pt x="1" y="214"/>
                        <a:pt x="64" y="277"/>
                      </a:cubicBezTo>
                      <a:lnTo>
                        <a:pt x="3365" y="3578"/>
                      </a:lnTo>
                      <a:cubicBezTo>
                        <a:pt x="3396" y="3610"/>
                        <a:pt x="3439" y="3627"/>
                        <a:pt x="3481" y="3627"/>
                      </a:cubicBezTo>
                      <a:cubicBezTo>
                        <a:pt x="3520" y="3627"/>
                        <a:pt x="3562" y="3610"/>
                        <a:pt x="3594" y="3578"/>
                      </a:cubicBezTo>
                      <a:cubicBezTo>
                        <a:pt x="3657" y="3518"/>
                        <a:pt x="3657" y="3415"/>
                        <a:pt x="3594" y="3352"/>
                      </a:cubicBezTo>
                      <a:lnTo>
                        <a:pt x="290" y="48"/>
                      </a:lnTo>
                      <a:cubicBezTo>
                        <a:pt x="258" y="16"/>
                        <a:pt x="216" y="0"/>
                        <a:pt x="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5" name="Google Shape;475;p62"/>
                <p:cNvSpPr/>
                <p:nvPr/>
              </p:nvSpPr>
              <p:spPr>
                <a:xfrm>
                  <a:off x="1165954" y="1483848"/>
                  <a:ext cx="227208" cy="225344"/>
                </a:xfrm>
                <a:custGeom>
                  <a:avLst/>
                  <a:gdLst/>
                  <a:ahLst/>
                  <a:cxnLst/>
                  <a:rect l="l" t="t" r="r" b="b"/>
                  <a:pathLst>
                    <a:path w="3658" h="3628" extrusionOk="0">
                      <a:moveTo>
                        <a:pt x="3479" y="0"/>
                      </a:moveTo>
                      <a:cubicBezTo>
                        <a:pt x="3438" y="0"/>
                        <a:pt x="3397" y="16"/>
                        <a:pt x="3365" y="48"/>
                      </a:cubicBezTo>
                      <a:lnTo>
                        <a:pt x="64" y="3352"/>
                      </a:lnTo>
                      <a:cubicBezTo>
                        <a:pt x="1" y="3415"/>
                        <a:pt x="1" y="3518"/>
                        <a:pt x="64" y="3578"/>
                      </a:cubicBezTo>
                      <a:cubicBezTo>
                        <a:pt x="96" y="3610"/>
                        <a:pt x="135" y="3627"/>
                        <a:pt x="177" y="3627"/>
                      </a:cubicBezTo>
                      <a:cubicBezTo>
                        <a:pt x="219" y="3627"/>
                        <a:pt x="258" y="3610"/>
                        <a:pt x="290" y="3578"/>
                      </a:cubicBezTo>
                      <a:lnTo>
                        <a:pt x="3594" y="277"/>
                      </a:lnTo>
                      <a:cubicBezTo>
                        <a:pt x="3657" y="214"/>
                        <a:pt x="3657" y="111"/>
                        <a:pt x="3594" y="48"/>
                      </a:cubicBezTo>
                      <a:cubicBezTo>
                        <a:pt x="3562" y="16"/>
                        <a:pt x="3521"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6" name="Google Shape;476;p62"/>
                <p:cNvSpPr/>
                <p:nvPr/>
              </p:nvSpPr>
              <p:spPr>
                <a:xfrm>
                  <a:off x="1371176" y="1483848"/>
                  <a:ext cx="227208" cy="225344"/>
                </a:xfrm>
                <a:custGeom>
                  <a:avLst/>
                  <a:gdLst/>
                  <a:ahLst/>
                  <a:cxnLst/>
                  <a:rect l="l" t="t" r="r" b="b"/>
                  <a:pathLst>
                    <a:path w="3658" h="3628" extrusionOk="0">
                      <a:moveTo>
                        <a:pt x="175" y="0"/>
                      </a:moveTo>
                      <a:cubicBezTo>
                        <a:pt x="134" y="0"/>
                        <a:pt x="93" y="16"/>
                        <a:pt x="61" y="48"/>
                      </a:cubicBezTo>
                      <a:cubicBezTo>
                        <a:pt x="1" y="111"/>
                        <a:pt x="1" y="214"/>
                        <a:pt x="61" y="277"/>
                      </a:cubicBezTo>
                      <a:lnTo>
                        <a:pt x="3365" y="3578"/>
                      </a:lnTo>
                      <a:cubicBezTo>
                        <a:pt x="3396" y="3610"/>
                        <a:pt x="3439" y="3627"/>
                        <a:pt x="3478" y="3627"/>
                      </a:cubicBezTo>
                      <a:cubicBezTo>
                        <a:pt x="3520" y="3627"/>
                        <a:pt x="3562" y="3610"/>
                        <a:pt x="3594" y="3578"/>
                      </a:cubicBezTo>
                      <a:cubicBezTo>
                        <a:pt x="3658" y="3518"/>
                        <a:pt x="3658" y="3415"/>
                        <a:pt x="3594" y="3352"/>
                      </a:cubicBezTo>
                      <a:lnTo>
                        <a:pt x="290" y="48"/>
                      </a:lnTo>
                      <a:cubicBezTo>
                        <a:pt x="258" y="16"/>
                        <a:pt x="217" y="0"/>
                        <a:pt x="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7" name="Google Shape;477;p62"/>
                <p:cNvSpPr/>
                <p:nvPr/>
              </p:nvSpPr>
              <p:spPr>
                <a:xfrm>
                  <a:off x="1371176" y="1483848"/>
                  <a:ext cx="227208" cy="225344"/>
                </a:xfrm>
                <a:custGeom>
                  <a:avLst/>
                  <a:gdLst/>
                  <a:ahLst/>
                  <a:cxnLst/>
                  <a:rect l="l" t="t" r="r" b="b"/>
                  <a:pathLst>
                    <a:path w="3658" h="3628" extrusionOk="0">
                      <a:moveTo>
                        <a:pt x="3480" y="0"/>
                      </a:moveTo>
                      <a:cubicBezTo>
                        <a:pt x="3438" y="0"/>
                        <a:pt x="3397" y="16"/>
                        <a:pt x="3365" y="48"/>
                      </a:cubicBezTo>
                      <a:lnTo>
                        <a:pt x="61" y="3352"/>
                      </a:lnTo>
                      <a:cubicBezTo>
                        <a:pt x="1" y="3415"/>
                        <a:pt x="1" y="3518"/>
                        <a:pt x="61" y="3578"/>
                      </a:cubicBezTo>
                      <a:cubicBezTo>
                        <a:pt x="92" y="3610"/>
                        <a:pt x="135" y="3627"/>
                        <a:pt x="177" y="3627"/>
                      </a:cubicBezTo>
                      <a:cubicBezTo>
                        <a:pt x="216" y="3627"/>
                        <a:pt x="258" y="3610"/>
                        <a:pt x="290" y="3578"/>
                      </a:cubicBezTo>
                      <a:lnTo>
                        <a:pt x="3594" y="277"/>
                      </a:lnTo>
                      <a:cubicBezTo>
                        <a:pt x="3658" y="214"/>
                        <a:pt x="3658" y="111"/>
                        <a:pt x="3594" y="48"/>
                      </a:cubicBezTo>
                      <a:cubicBezTo>
                        <a:pt x="3563"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8" name="Google Shape;478;p62"/>
                <p:cNvSpPr/>
                <p:nvPr/>
              </p:nvSpPr>
              <p:spPr>
                <a:xfrm>
                  <a:off x="1576213" y="1483848"/>
                  <a:ext cx="227208" cy="225344"/>
                </a:xfrm>
                <a:custGeom>
                  <a:avLst/>
                  <a:gdLst/>
                  <a:ahLst/>
                  <a:cxnLst/>
                  <a:rect l="l" t="t" r="r" b="b"/>
                  <a:pathLst>
                    <a:path w="3658" h="3628" extrusionOk="0">
                      <a:moveTo>
                        <a:pt x="179" y="0"/>
                      </a:moveTo>
                      <a:cubicBezTo>
                        <a:pt x="137" y="0"/>
                        <a:pt x="96" y="16"/>
                        <a:pt x="64" y="48"/>
                      </a:cubicBezTo>
                      <a:cubicBezTo>
                        <a:pt x="1" y="111"/>
                        <a:pt x="1" y="214"/>
                        <a:pt x="64" y="277"/>
                      </a:cubicBezTo>
                      <a:lnTo>
                        <a:pt x="3368" y="3578"/>
                      </a:lnTo>
                      <a:cubicBezTo>
                        <a:pt x="3399" y="3610"/>
                        <a:pt x="3442" y="3627"/>
                        <a:pt x="3481" y="3627"/>
                      </a:cubicBezTo>
                      <a:cubicBezTo>
                        <a:pt x="3523" y="3627"/>
                        <a:pt x="3565" y="3610"/>
                        <a:pt x="3597" y="3578"/>
                      </a:cubicBezTo>
                      <a:cubicBezTo>
                        <a:pt x="3658" y="3518"/>
                        <a:pt x="3658" y="3415"/>
                        <a:pt x="3597" y="3352"/>
                      </a:cubicBezTo>
                      <a:lnTo>
                        <a:pt x="293" y="48"/>
                      </a:lnTo>
                      <a:cubicBezTo>
                        <a:pt x="262" y="16"/>
                        <a:pt x="22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79" name="Google Shape;479;p62"/>
                <p:cNvSpPr/>
                <p:nvPr/>
              </p:nvSpPr>
              <p:spPr>
                <a:xfrm>
                  <a:off x="1576213" y="1483848"/>
                  <a:ext cx="227208" cy="225344"/>
                </a:xfrm>
                <a:custGeom>
                  <a:avLst/>
                  <a:gdLst/>
                  <a:ahLst/>
                  <a:cxnLst/>
                  <a:rect l="l" t="t" r="r" b="b"/>
                  <a:pathLst>
                    <a:path w="3658" h="3628" extrusionOk="0">
                      <a:moveTo>
                        <a:pt x="3483" y="0"/>
                      </a:moveTo>
                      <a:cubicBezTo>
                        <a:pt x="3441" y="0"/>
                        <a:pt x="3400" y="16"/>
                        <a:pt x="3368" y="48"/>
                      </a:cubicBezTo>
                      <a:lnTo>
                        <a:pt x="64" y="3352"/>
                      </a:lnTo>
                      <a:cubicBezTo>
                        <a:pt x="1" y="3415"/>
                        <a:pt x="1" y="3518"/>
                        <a:pt x="64" y="3578"/>
                      </a:cubicBezTo>
                      <a:cubicBezTo>
                        <a:pt x="95" y="3610"/>
                        <a:pt x="138" y="3627"/>
                        <a:pt x="177" y="3627"/>
                      </a:cubicBezTo>
                      <a:cubicBezTo>
                        <a:pt x="219" y="3627"/>
                        <a:pt x="261" y="3610"/>
                        <a:pt x="293" y="3578"/>
                      </a:cubicBezTo>
                      <a:lnTo>
                        <a:pt x="3597" y="277"/>
                      </a:lnTo>
                      <a:cubicBezTo>
                        <a:pt x="3658" y="214"/>
                        <a:pt x="3658" y="111"/>
                        <a:pt x="3597" y="48"/>
                      </a:cubicBezTo>
                      <a:cubicBezTo>
                        <a:pt x="3566" y="16"/>
                        <a:pt x="3524" y="0"/>
                        <a:pt x="34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0" name="Google Shape;480;p62"/>
                <p:cNvSpPr/>
                <p:nvPr/>
              </p:nvSpPr>
              <p:spPr>
                <a:xfrm>
                  <a:off x="1781435" y="1483848"/>
                  <a:ext cx="227208" cy="225344"/>
                </a:xfrm>
                <a:custGeom>
                  <a:avLst/>
                  <a:gdLst/>
                  <a:ahLst/>
                  <a:cxnLst/>
                  <a:rect l="l" t="t" r="r" b="b"/>
                  <a:pathLst>
                    <a:path w="3658" h="3628" extrusionOk="0">
                      <a:moveTo>
                        <a:pt x="179" y="0"/>
                      </a:moveTo>
                      <a:cubicBezTo>
                        <a:pt x="137" y="0"/>
                        <a:pt x="96" y="16"/>
                        <a:pt x="64" y="48"/>
                      </a:cubicBezTo>
                      <a:cubicBezTo>
                        <a:pt x="1" y="111"/>
                        <a:pt x="1" y="214"/>
                        <a:pt x="64" y="277"/>
                      </a:cubicBezTo>
                      <a:lnTo>
                        <a:pt x="3368" y="3578"/>
                      </a:lnTo>
                      <a:cubicBezTo>
                        <a:pt x="3400" y="3610"/>
                        <a:pt x="3438" y="3627"/>
                        <a:pt x="3481" y="3627"/>
                      </a:cubicBezTo>
                      <a:cubicBezTo>
                        <a:pt x="3523" y="3627"/>
                        <a:pt x="3562" y="3610"/>
                        <a:pt x="3594" y="3578"/>
                      </a:cubicBezTo>
                      <a:cubicBezTo>
                        <a:pt x="3658" y="3518"/>
                        <a:pt x="3658" y="3415"/>
                        <a:pt x="3594" y="3352"/>
                      </a:cubicBezTo>
                      <a:lnTo>
                        <a:pt x="293" y="48"/>
                      </a:lnTo>
                      <a:cubicBezTo>
                        <a:pt x="262" y="16"/>
                        <a:pt x="22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1" name="Google Shape;481;p62"/>
                <p:cNvSpPr/>
                <p:nvPr/>
              </p:nvSpPr>
              <p:spPr>
                <a:xfrm>
                  <a:off x="1781435" y="1483848"/>
                  <a:ext cx="227208" cy="225344"/>
                </a:xfrm>
                <a:custGeom>
                  <a:avLst/>
                  <a:gdLst/>
                  <a:ahLst/>
                  <a:cxnLst/>
                  <a:rect l="l" t="t" r="r" b="b"/>
                  <a:pathLst>
                    <a:path w="3658" h="3628" extrusionOk="0">
                      <a:moveTo>
                        <a:pt x="3482" y="0"/>
                      </a:moveTo>
                      <a:cubicBezTo>
                        <a:pt x="3441" y="0"/>
                        <a:pt x="3400" y="16"/>
                        <a:pt x="3368" y="48"/>
                      </a:cubicBezTo>
                      <a:lnTo>
                        <a:pt x="64" y="3352"/>
                      </a:lnTo>
                      <a:cubicBezTo>
                        <a:pt x="1" y="3415"/>
                        <a:pt x="1" y="3518"/>
                        <a:pt x="64" y="3578"/>
                      </a:cubicBezTo>
                      <a:cubicBezTo>
                        <a:pt x="95" y="3610"/>
                        <a:pt x="138" y="3627"/>
                        <a:pt x="177" y="3627"/>
                      </a:cubicBezTo>
                      <a:cubicBezTo>
                        <a:pt x="219" y="3627"/>
                        <a:pt x="261" y="3610"/>
                        <a:pt x="293" y="3578"/>
                      </a:cubicBezTo>
                      <a:lnTo>
                        <a:pt x="3594" y="277"/>
                      </a:lnTo>
                      <a:cubicBezTo>
                        <a:pt x="3658" y="214"/>
                        <a:pt x="3658" y="111"/>
                        <a:pt x="3594" y="48"/>
                      </a:cubicBezTo>
                      <a:cubicBezTo>
                        <a:pt x="3564" y="16"/>
                        <a:pt x="3523" y="0"/>
                        <a:pt x="3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2" name="Google Shape;482;p62"/>
                <p:cNvSpPr/>
                <p:nvPr/>
              </p:nvSpPr>
              <p:spPr>
                <a:xfrm>
                  <a:off x="1986658" y="1483848"/>
                  <a:ext cx="227208" cy="225344"/>
                </a:xfrm>
                <a:custGeom>
                  <a:avLst/>
                  <a:gdLst/>
                  <a:ahLst/>
                  <a:cxnLst/>
                  <a:rect l="l" t="t" r="r" b="b"/>
                  <a:pathLst>
                    <a:path w="3658" h="3628" extrusionOk="0">
                      <a:moveTo>
                        <a:pt x="178" y="0"/>
                      </a:moveTo>
                      <a:cubicBezTo>
                        <a:pt x="137" y="0"/>
                        <a:pt x="96" y="16"/>
                        <a:pt x="64" y="48"/>
                      </a:cubicBezTo>
                      <a:cubicBezTo>
                        <a:pt x="1" y="111"/>
                        <a:pt x="1" y="214"/>
                        <a:pt x="64" y="277"/>
                      </a:cubicBezTo>
                      <a:lnTo>
                        <a:pt x="3368" y="3578"/>
                      </a:lnTo>
                      <a:cubicBezTo>
                        <a:pt x="3400" y="3610"/>
                        <a:pt x="3439" y="3627"/>
                        <a:pt x="3481" y="3627"/>
                      </a:cubicBezTo>
                      <a:cubicBezTo>
                        <a:pt x="3524" y="3627"/>
                        <a:pt x="3562" y="3610"/>
                        <a:pt x="3594" y="3578"/>
                      </a:cubicBezTo>
                      <a:cubicBezTo>
                        <a:pt x="3658" y="3518"/>
                        <a:pt x="3658" y="3415"/>
                        <a:pt x="3594" y="3352"/>
                      </a:cubicBezTo>
                      <a:lnTo>
                        <a:pt x="290" y="48"/>
                      </a:lnTo>
                      <a:cubicBezTo>
                        <a:pt x="260" y="16"/>
                        <a:pt x="219" y="0"/>
                        <a:pt x="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3" name="Google Shape;483;p62"/>
                <p:cNvSpPr/>
                <p:nvPr/>
              </p:nvSpPr>
              <p:spPr>
                <a:xfrm>
                  <a:off x="1986658" y="1483848"/>
                  <a:ext cx="227208" cy="225344"/>
                </a:xfrm>
                <a:custGeom>
                  <a:avLst/>
                  <a:gdLst/>
                  <a:ahLst/>
                  <a:cxnLst/>
                  <a:rect l="l" t="t" r="r" b="b"/>
                  <a:pathLst>
                    <a:path w="3658" h="3628" extrusionOk="0">
                      <a:moveTo>
                        <a:pt x="3480" y="0"/>
                      </a:moveTo>
                      <a:cubicBezTo>
                        <a:pt x="3439" y="0"/>
                        <a:pt x="3398" y="16"/>
                        <a:pt x="3368" y="48"/>
                      </a:cubicBezTo>
                      <a:lnTo>
                        <a:pt x="64" y="3352"/>
                      </a:lnTo>
                      <a:cubicBezTo>
                        <a:pt x="1" y="3415"/>
                        <a:pt x="1" y="3518"/>
                        <a:pt x="64" y="3578"/>
                      </a:cubicBezTo>
                      <a:cubicBezTo>
                        <a:pt x="96" y="3610"/>
                        <a:pt x="134" y="3627"/>
                        <a:pt x="177" y="3627"/>
                      </a:cubicBezTo>
                      <a:cubicBezTo>
                        <a:pt x="219" y="3627"/>
                        <a:pt x="258" y="3610"/>
                        <a:pt x="290" y="3578"/>
                      </a:cubicBezTo>
                      <a:lnTo>
                        <a:pt x="3594" y="277"/>
                      </a:lnTo>
                      <a:cubicBezTo>
                        <a:pt x="3658" y="214"/>
                        <a:pt x="3658" y="111"/>
                        <a:pt x="3594" y="48"/>
                      </a:cubicBezTo>
                      <a:cubicBezTo>
                        <a:pt x="3562" y="16"/>
                        <a:pt x="3521" y="0"/>
                        <a:pt x="3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4" name="Google Shape;484;p62"/>
                <p:cNvSpPr/>
                <p:nvPr/>
              </p:nvSpPr>
              <p:spPr>
                <a:xfrm>
                  <a:off x="2191880" y="1483848"/>
                  <a:ext cx="227208" cy="225344"/>
                </a:xfrm>
                <a:custGeom>
                  <a:avLst/>
                  <a:gdLst/>
                  <a:ahLst/>
                  <a:cxnLst/>
                  <a:rect l="l" t="t" r="r" b="b"/>
                  <a:pathLst>
                    <a:path w="3658" h="3628" extrusionOk="0">
                      <a:moveTo>
                        <a:pt x="176" y="0"/>
                      </a:moveTo>
                      <a:cubicBezTo>
                        <a:pt x="135" y="0"/>
                        <a:pt x="94" y="16"/>
                        <a:pt x="64" y="48"/>
                      </a:cubicBezTo>
                      <a:cubicBezTo>
                        <a:pt x="1" y="111"/>
                        <a:pt x="1" y="214"/>
                        <a:pt x="64" y="277"/>
                      </a:cubicBezTo>
                      <a:lnTo>
                        <a:pt x="3365" y="3578"/>
                      </a:lnTo>
                      <a:cubicBezTo>
                        <a:pt x="3397" y="3610"/>
                        <a:pt x="3439" y="3627"/>
                        <a:pt x="3481" y="3627"/>
                      </a:cubicBezTo>
                      <a:cubicBezTo>
                        <a:pt x="3520" y="3627"/>
                        <a:pt x="3563" y="3610"/>
                        <a:pt x="3594" y="3578"/>
                      </a:cubicBezTo>
                      <a:cubicBezTo>
                        <a:pt x="3658" y="3518"/>
                        <a:pt x="3658" y="3415"/>
                        <a:pt x="3594" y="3352"/>
                      </a:cubicBezTo>
                      <a:lnTo>
                        <a:pt x="290" y="48"/>
                      </a:lnTo>
                      <a:cubicBezTo>
                        <a:pt x="258" y="16"/>
                        <a:pt x="217" y="0"/>
                        <a:pt x="1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5" name="Google Shape;485;p62"/>
                <p:cNvSpPr/>
                <p:nvPr/>
              </p:nvSpPr>
              <p:spPr>
                <a:xfrm>
                  <a:off x="2191880" y="1483848"/>
                  <a:ext cx="227208" cy="225344"/>
                </a:xfrm>
                <a:custGeom>
                  <a:avLst/>
                  <a:gdLst/>
                  <a:ahLst/>
                  <a:cxnLst/>
                  <a:rect l="l" t="t" r="r" b="b"/>
                  <a:pathLst>
                    <a:path w="3658" h="3628" extrusionOk="0">
                      <a:moveTo>
                        <a:pt x="3479" y="0"/>
                      </a:moveTo>
                      <a:cubicBezTo>
                        <a:pt x="3438" y="0"/>
                        <a:pt x="3396" y="16"/>
                        <a:pt x="3365" y="48"/>
                      </a:cubicBezTo>
                      <a:lnTo>
                        <a:pt x="64" y="3352"/>
                      </a:lnTo>
                      <a:cubicBezTo>
                        <a:pt x="1" y="3415"/>
                        <a:pt x="1" y="3518"/>
                        <a:pt x="64" y="3578"/>
                      </a:cubicBezTo>
                      <a:cubicBezTo>
                        <a:pt x="96" y="3610"/>
                        <a:pt x="135" y="3627"/>
                        <a:pt x="177" y="3627"/>
                      </a:cubicBezTo>
                      <a:cubicBezTo>
                        <a:pt x="220" y="3627"/>
                        <a:pt x="258" y="3610"/>
                        <a:pt x="290" y="3578"/>
                      </a:cubicBezTo>
                      <a:lnTo>
                        <a:pt x="3594" y="277"/>
                      </a:lnTo>
                      <a:cubicBezTo>
                        <a:pt x="3658" y="214"/>
                        <a:pt x="3658" y="111"/>
                        <a:pt x="3594" y="48"/>
                      </a:cubicBezTo>
                      <a:cubicBezTo>
                        <a:pt x="3562" y="16"/>
                        <a:pt x="3521"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6" name="Google Shape;486;p62"/>
                <p:cNvSpPr/>
                <p:nvPr/>
              </p:nvSpPr>
              <p:spPr>
                <a:xfrm>
                  <a:off x="2397103" y="1483848"/>
                  <a:ext cx="227021" cy="225344"/>
                </a:xfrm>
                <a:custGeom>
                  <a:avLst/>
                  <a:gdLst/>
                  <a:ahLst/>
                  <a:cxnLst/>
                  <a:rect l="l" t="t" r="r" b="b"/>
                  <a:pathLst>
                    <a:path w="3655" h="3628" extrusionOk="0">
                      <a:moveTo>
                        <a:pt x="175" y="0"/>
                      </a:moveTo>
                      <a:cubicBezTo>
                        <a:pt x="134" y="0"/>
                        <a:pt x="92" y="16"/>
                        <a:pt x="61" y="48"/>
                      </a:cubicBezTo>
                      <a:cubicBezTo>
                        <a:pt x="1" y="111"/>
                        <a:pt x="1" y="214"/>
                        <a:pt x="61" y="277"/>
                      </a:cubicBezTo>
                      <a:lnTo>
                        <a:pt x="3365" y="3578"/>
                      </a:lnTo>
                      <a:cubicBezTo>
                        <a:pt x="3397" y="3610"/>
                        <a:pt x="3439" y="3627"/>
                        <a:pt x="3478" y="3627"/>
                      </a:cubicBezTo>
                      <a:cubicBezTo>
                        <a:pt x="3520" y="3627"/>
                        <a:pt x="3563" y="3610"/>
                        <a:pt x="3594" y="3578"/>
                      </a:cubicBezTo>
                      <a:cubicBezTo>
                        <a:pt x="3654" y="3518"/>
                        <a:pt x="3654" y="3415"/>
                        <a:pt x="3594" y="3352"/>
                      </a:cubicBezTo>
                      <a:lnTo>
                        <a:pt x="290" y="48"/>
                      </a:lnTo>
                      <a:cubicBezTo>
                        <a:pt x="258" y="16"/>
                        <a:pt x="217" y="0"/>
                        <a:pt x="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7" name="Google Shape;487;p62"/>
                <p:cNvSpPr/>
                <p:nvPr/>
              </p:nvSpPr>
              <p:spPr>
                <a:xfrm>
                  <a:off x="2397103" y="1483848"/>
                  <a:ext cx="227021" cy="225344"/>
                </a:xfrm>
                <a:custGeom>
                  <a:avLst/>
                  <a:gdLst/>
                  <a:ahLst/>
                  <a:cxnLst/>
                  <a:rect l="l" t="t" r="r" b="b"/>
                  <a:pathLst>
                    <a:path w="3655" h="3628" extrusionOk="0">
                      <a:moveTo>
                        <a:pt x="3479" y="0"/>
                      </a:moveTo>
                      <a:cubicBezTo>
                        <a:pt x="3438" y="0"/>
                        <a:pt x="3396" y="16"/>
                        <a:pt x="3365" y="48"/>
                      </a:cubicBezTo>
                      <a:lnTo>
                        <a:pt x="61" y="3352"/>
                      </a:lnTo>
                      <a:cubicBezTo>
                        <a:pt x="1" y="3415"/>
                        <a:pt x="1" y="3518"/>
                        <a:pt x="61" y="3578"/>
                      </a:cubicBezTo>
                      <a:cubicBezTo>
                        <a:pt x="93" y="3610"/>
                        <a:pt x="135" y="3627"/>
                        <a:pt x="177" y="3627"/>
                      </a:cubicBezTo>
                      <a:cubicBezTo>
                        <a:pt x="216" y="3627"/>
                        <a:pt x="259" y="3610"/>
                        <a:pt x="290" y="3578"/>
                      </a:cubicBezTo>
                      <a:lnTo>
                        <a:pt x="3594" y="277"/>
                      </a:lnTo>
                      <a:cubicBezTo>
                        <a:pt x="3654" y="214"/>
                        <a:pt x="3654" y="111"/>
                        <a:pt x="3594" y="48"/>
                      </a:cubicBezTo>
                      <a:cubicBezTo>
                        <a:pt x="3562" y="16"/>
                        <a:pt x="3521"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8" name="Google Shape;488;p62"/>
                <p:cNvSpPr/>
                <p:nvPr/>
              </p:nvSpPr>
              <p:spPr>
                <a:xfrm>
                  <a:off x="2602139" y="1483848"/>
                  <a:ext cx="227208" cy="225344"/>
                </a:xfrm>
                <a:custGeom>
                  <a:avLst/>
                  <a:gdLst/>
                  <a:ahLst/>
                  <a:cxnLst/>
                  <a:rect l="l" t="t" r="r" b="b"/>
                  <a:pathLst>
                    <a:path w="3658" h="3628" extrusionOk="0">
                      <a:moveTo>
                        <a:pt x="178" y="0"/>
                      </a:moveTo>
                      <a:cubicBezTo>
                        <a:pt x="137" y="0"/>
                        <a:pt x="95" y="16"/>
                        <a:pt x="64" y="48"/>
                      </a:cubicBezTo>
                      <a:cubicBezTo>
                        <a:pt x="0" y="111"/>
                        <a:pt x="0" y="214"/>
                        <a:pt x="64" y="277"/>
                      </a:cubicBezTo>
                      <a:lnTo>
                        <a:pt x="3369" y="3578"/>
                      </a:lnTo>
                      <a:cubicBezTo>
                        <a:pt x="3400" y="3610"/>
                        <a:pt x="3442" y="3627"/>
                        <a:pt x="3481" y="3627"/>
                      </a:cubicBezTo>
                      <a:cubicBezTo>
                        <a:pt x="3523" y="3627"/>
                        <a:pt x="3566" y="3610"/>
                        <a:pt x="3594" y="3578"/>
                      </a:cubicBezTo>
                      <a:cubicBezTo>
                        <a:pt x="3657" y="3518"/>
                        <a:pt x="3657" y="3415"/>
                        <a:pt x="3594" y="3352"/>
                      </a:cubicBezTo>
                      <a:lnTo>
                        <a:pt x="293" y="48"/>
                      </a:lnTo>
                      <a:cubicBezTo>
                        <a:pt x="261" y="16"/>
                        <a:pt x="220" y="0"/>
                        <a:pt x="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89" name="Google Shape;489;p62"/>
                <p:cNvSpPr/>
                <p:nvPr/>
              </p:nvSpPr>
              <p:spPr>
                <a:xfrm>
                  <a:off x="2602139" y="1483848"/>
                  <a:ext cx="227208" cy="225344"/>
                </a:xfrm>
                <a:custGeom>
                  <a:avLst/>
                  <a:gdLst/>
                  <a:ahLst/>
                  <a:cxnLst/>
                  <a:rect l="l" t="t" r="r" b="b"/>
                  <a:pathLst>
                    <a:path w="3658" h="3628" extrusionOk="0">
                      <a:moveTo>
                        <a:pt x="3482" y="0"/>
                      </a:moveTo>
                      <a:cubicBezTo>
                        <a:pt x="3442" y="0"/>
                        <a:pt x="3400" y="16"/>
                        <a:pt x="3369" y="48"/>
                      </a:cubicBezTo>
                      <a:lnTo>
                        <a:pt x="64" y="3352"/>
                      </a:lnTo>
                      <a:cubicBezTo>
                        <a:pt x="0" y="3415"/>
                        <a:pt x="0" y="3518"/>
                        <a:pt x="64" y="3578"/>
                      </a:cubicBezTo>
                      <a:cubicBezTo>
                        <a:pt x="96" y="3610"/>
                        <a:pt x="138" y="3627"/>
                        <a:pt x="177" y="3627"/>
                      </a:cubicBezTo>
                      <a:cubicBezTo>
                        <a:pt x="219" y="3627"/>
                        <a:pt x="262" y="3610"/>
                        <a:pt x="293" y="3578"/>
                      </a:cubicBezTo>
                      <a:lnTo>
                        <a:pt x="3594" y="277"/>
                      </a:lnTo>
                      <a:cubicBezTo>
                        <a:pt x="3657" y="214"/>
                        <a:pt x="3657" y="111"/>
                        <a:pt x="3594" y="48"/>
                      </a:cubicBezTo>
                      <a:cubicBezTo>
                        <a:pt x="3564" y="16"/>
                        <a:pt x="3523" y="0"/>
                        <a:pt x="3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0" name="Google Shape;490;p62"/>
                <p:cNvSpPr/>
                <p:nvPr/>
              </p:nvSpPr>
              <p:spPr>
                <a:xfrm>
                  <a:off x="2807423" y="1483848"/>
                  <a:ext cx="227145" cy="225344"/>
                </a:xfrm>
                <a:custGeom>
                  <a:avLst/>
                  <a:gdLst/>
                  <a:ahLst/>
                  <a:cxnLst/>
                  <a:rect l="l" t="t" r="r" b="b"/>
                  <a:pathLst>
                    <a:path w="3657" h="3628" extrusionOk="0">
                      <a:moveTo>
                        <a:pt x="177" y="0"/>
                      </a:moveTo>
                      <a:cubicBezTo>
                        <a:pt x="137" y="0"/>
                        <a:pt x="95" y="16"/>
                        <a:pt x="64" y="48"/>
                      </a:cubicBezTo>
                      <a:cubicBezTo>
                        <a:pt x="0" y="111"/>
                        <a:pt x="0" y="214"/>
                        <a:pt x="64" y="277"/>
                      </a:cubicBezTo>
                      <a:lnTo>
                        <a:pt x="3368" y="3578"/>
                      </a:lnTo>
                      <a:cubicBezTo>
                        <a:pt x="3399" y="3610"/>
                        <a:pt x="3438" y="3627"/>
                        <a:pt x="3480" y="3627"/>
                      </a:cubicBezTo>
                      <a:cubicBezTo>
                        <a:pt x="3522" y="3627"/>
                        <a:pt x="3561" y="3610"/>
                        <a:pt x="3593" y="3578"/>
                      </a:cubicBezTo>
                      <a:cubicBezTo>
                        <a:pt x="3656" y="3518"/>
                        <a:pt x="3656" y="3415"/>
                        <a:pt x="3593" y="3352"/>
                      </a:cubicBezTo>
                      <a:lnTo>
                        <a:pt x="289" y="48"/>
                      </a:lnTo>
                      <a:cubicBezTo>
                        <a:pt x="259" y="16"/>
                        <a:pt x="218" y="0"/>
                        <a:pt x="1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1" name="Google Shape;491;p62"/>
                <p:cNvSpPr/>
                <p:nvPr/>
              </p:nvSpPr>
              <p:spPr>
                <a:xfrm>
                  <a:off x="3012646" y="1483848"/>
                  <a:ext cx="227208" cy="225344"/>
                </a:xfrm>
                <a:custGeom>
                  <a:avLst/>
                  <a:gdLst/>
                  <a:ahLst/>
                  <a:cxnLst/>
                  <a:rect l="l" t="t" r="r" b="b"/>
                  <a:pathLst>
                    <a:path w="3658" h="3628" extrusionOk="0">
                      <a:moveTo>
                        <a:pt x="176" y="0"/>
                      </a:moveTo>
                      <a:cubicBezTo>
                        <a:pt x="136" y="0"/>
                        <a:pt x="95" y="16"/>
                        <a:pt x="64" y="48"/>
                      </a:cubicBezTo>
                      <a:cubicBezTo>
                        <a:pt x="0" y="111"/>
                        <a:pt x="0" y="214"/>
                        <a:pt x="64" y="277"/>
                      </a:cubicBezTo>
                      <a:lnTo>
                        <a:pt x="3368" y="3578"/>
                      </a:lnTo>
                      <a:cubicBezTo>
                        <a:pt x="3396" y="3610"/>
                        <a:pt x="3438" y="3627"/>
                        <a:pt x="3480" y="3627"/>
                      </a:cubicBezTo>
                      <a:cubicBezTo>
                        <a:pt x="3519" y="3627"/>
                        <a:pt x="3561" y="3610"/>
                        <a:pt x="3594" y="3578"/>
                      </a:cubicBezTo>
                      <a:cubicBezTo>
                        <a:pt x="3657" y="3518"/>
                        <a:pt x="3657" y="3415"/>
                        <a:pt x="3594" y="3352"/>
                      </a:cubicBezTo>
                      <a:lnTo>
                        <a:pt x="289" y="48"/>
                      </a:lnTo>
                      <a:cubicBezTo>
                        <a:pt x="257" y="16"/>
                        <a:pt x="217" y="0"/>
                        <a:pt x="1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2" name="Google Shape;492;p62"/>
                <p:cNvSpPr/>
                <p:nvPr/>
              </p:nvSpPr>
              <p:spPr>
                <a:xfrm>
                  <a:off x="3012646" y="1483848"/>
                  <a:ext cx="227208" cy="225344"/>
                </a:xfrm>
                <a:custGeom>
                  <a:avLst/>
                  <a:gdLst/>
                  <a:ahLst/>
                  <a:cxnLst/>
                  <a:rect l="l" t="t" r="r" b="b"/>
                  <a:pathLst>
                    <a:path w="3658" h="3628" extrusionOk="0">
                      <a:moveTo>
                        <a:pt x="3479" y="0"/>
                      </a:moveTo>
                      <a:cubicBezTo>
                        <a:pt x="3438" y="0"/>
                        <a:pt x="3398" y="16"/>
                        <a:pt x="3368" y="48"/>
                      </a:cubicBezTo>
                      <a:lnTo>
                        <a:pt x="64" y="3352"/>
                      </a:lnTo>
                      <a:cubicBezTo>
                        <a:pt x="0" y="3415"/>
                        <a:pt x="0" y="3518"/>
                        <a:pt x="64" y="3578"/>
                      </a:cubicBezTo>
                      <a:cubicBezTo>
                        <a:pt x="95" y="3610"/>
                        <a:pt x="134" y="3627"/>
                        <a:pt x="176" y="3627"/>
                      </a:cubicBezTo>
                      <a:cubicBezTo>
                        <a:pt x="218" y="3627"/>
                        <a:pt x="257" y="3610"/>
                        <a:pt x="289" y="3578"/>
                      </a:cubicBezTo>
                      <a:lnTo>
                        <a:pt x="3594" y="277"/>
                      </a:lnTo>
                      <a:cubicBezTo>
                        <a:pt x="3657" y="214"/>
                        <a:pt x="3657" y="111"/>
                        <a:pt x="3594" y="48"/>
                      </a:cubicBezTo>
                      <a:cubicBezTo>
                        <a:pt x="3562" y="16"/>
                        <a:pt x="3520"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3" name="Google Shape;493;p62"/>
                <p:cNvSpPr/>
                <p:nvPr/>
              </p:nvSpPr>
              <p:spPr>
                <a:xfrm>
                  <a:off x="3217869" y="1483848"/>
                  <a:ext cx="227208" cy="225344"/>
                </a:xfrm>
                <a:custGeom>
                  <a:avLst/>
                  <a:gdLst/>
                  <a:ahLst/>
                  <a:cxnLst/>
                  <a:rect l="l" t="t" r="r" b="b"/>
                  <a:pathLst>
                    <a:path w="3658" h="3628" extrusionOk="0">
                      <a:moveTo>
                        <a:pt x="175" y="0"/>
                      </a:moveTo>
                      <a:cubicBezTo>
                        <a:pt x="134" y="0"/>
                        <a:pt x="94" y="16"/>
                        <a:pt x="64" y="48"/>
                      </a:cubicBezTo>
                      <a:cubicBezTo>
                        <a:pt x="0" y="111"/>
                        <a:pt x="0" y="214"/>
                        <a:pt x="64" y="277"/>
                      </a:cubicBezTo>
                      <a:lnTo>
                        <a:pt x="3364" y="3578"/>
                      </a:lnTo>
                      <a:cubicBezTo>
                        <a:pt x="3396" y="3610"/>
                        <a:pt x="3438" y="3627"/>
                        <a:pt x="3480" y="3627"/>
                      </a:cubicBezTo>
                      <a:cubicBezTo>
                        <a:pt x="3519" y="3627"/>
                        <a:pt x="3561" y="3610"/>
                        <a:pt x="3594" y="3578"/>
                      </a:cubicBezTo>
                      <a:cubicBezTo>
                        <a:pt x="3657" y="3518"/>
                        <a:pt x="3657" y="3415"/>
                        <a:pt x="3594" y="3352"/>
                      </a:cubicBezTo>
                      <a:lnTo>
                        <a:pt x="290" y="48"/>
                      </a:lnTo>
                      <a:cubicBezTo>
                        <a:pt x="258" y="16"/>
                        <a:pt x="216" y="0"/>
                        <a:pt x="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4" name="Google Shape;494;p62"/>
                <p:cNvSpPr/>
                <p:nvPr/>
              </p:nvSpPr>
              <p:spPr>
                <a:xfrm>
                  <a:off x="3217869" y="1483848"/>
                  <a:ext cx="227208" cy="225344"/>
                </a:xfrm>
                <a:custGeom>
                  <a:avLst/>
                  <a:gdLst/>
                  <a:ahLst/>
                  <a:cxnLst/>
                  <a:rect l="l" t="t" r="r" b="b"/>
                  <a:pathLst>
                    <a:path w="3658" h="3628" extrusionOk="0">
                      <a:moveTo>
                        <a:pt x="3479" y="0"/>
                      </a:moveTo>
                      <a:cubicBezTo>
                        <a:pt x="3437" y="0"/>
                        <a:pt x="3396" y="16"/>
                        <a:pt x="3364" y="48"/>
                      </a:cubicBezTo>
                      <a:lnTo>
                        <a:pt x="64" y="3352"/>
                      </a:lnTo>
                      <a:cubicBezTo>
                        <a:pt x="0" y="3415"/>
                        <a:pt x="0" y="3518"/>
                        <a:pt x="64" y="3578"/>
                      </a:cubicBezTo>
                      <a:cubicBezTo>
                        <a:pt x="92" y="3610"/>
                        <a:pt x="134" y="3627"/>
                        <a:pt x="176" y="3627"/>
                      </a:cubicBezTo>
                      <a:cubicBezTo>
                        <a:pt x="215" y="3627"/>
                        <a:pt x="257" y="3610"/>
                        <a:pt x="290" y="3578"/>
                      </a:cubicBezTo>
                      <a:lnTo>
                        <a:pt x="3594" y="277"/>
                      </a:lnTo>
                      <a:cubicBezTo>
                        <a:pt x="3657" y="214"/>
                        <a:pt x="3657" y="111"/>
                        <a:pt x="3594" y="48"/>
                      </a:cubicBezTo>
                      <a:cubicBezTo>
                        <a:pt x="3562" y="16"/>
                        <a:pt x="3520"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5" name="Google Shape;495;p62"/>
                <p:cNvSpPr/>
                <p:nvPr/>
              </p:nvSpPr>
              <p:spPr>
                <a:xfrm>
                  <a:off x="3423091" y="1483848"/>
                  <a:ext cx="226959" cy="225344"/>
                </a:xfrm>
                <a:custGeom>
                  <a:avLst/>
                  <a:gdLst/>
                  <a:ahLst/>
                  <a:cxnLst/>
                  <a:rect l="l" t="t" r="r" b="b"/>
                  <a:pathLst>
                    <a:path w="3654" h="3628" extrusionOk="0">
                      <a:moveTo>
                        <a:pt x="175" y="0"/>
                      </a:moveTo>
                      <a:cubicBezTo>
                        <a:pt x="133" y="0"/>
                        <a:pt x="92" y="16"/>
                        <a:pt x="60" y="48"/>
                      </a:cubicBezTo>
                      <a:cubicBezTo>
                        <a:pt x="0" y="111"/>
                        <a:pt x="0" y="214"/>
                        <a:pt x="60" y="277"/>
                      </a:cubicBezTo>
                      <a:lnTo>
                        <a:pt x="3364" y="3578"/>
                      </a:lnTo>
                      <a:cubicBezTo>
                        <a:pt x="3396" y="3610"/>
                        <a:pt x="3439" y="3627"/>
                        <a:pt x="3477" y="3627"/>
                      </a:cubicBezTo>
                      <a:cubicBezTo>
                        <a:pt x="3519" y="3627"/>
                        <a:pt x="3561" y="3610"/>
                        <a:pt x="3594" y="3578"/>
                      </a:cubicBezTo>
                      <a:cubicBezTo>
                        <a:pt x="3654" y="3518"/>
                        <a:pt x="3654" y="3415"/>
                        <a:pt x="3594" y="3352"/>
                      </a:cubicBezTo>
                      <a:lnTo>
                        <a:pt x="290" y="48"/>
                      </a:lnTo>
                      <a:cubicBezTo>
                        <a:pt x="258" y="16"/>
                        <a:pt x="216" y="0"/>
                        <a:pt x="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6" name="Google Shape;496;p62"/>
                <p:cNvSpPr/>
                <p:nvPr/>
              </p:nvSpPr>
              <p:spPr>
                <a:xfrm>
                  <a:off x="3423091" y="1483848"/>
                  <a:ext cx="226959" cy="225344"/>
                </a:xfrm>
                <a:custGeom>
                  <a:avLst/>
                  <a:gdLst/>
                  <a:ahLst/>
                  <a:cxnLst/>
                  <a:rect l="l" t="t" r="r" b="b"/>
                  <a:pathLst>
                    <a:path w="3654" h="3628" extrusionOk="0">
                      <a:moveTo>
                        <a:pt x="3479" y="0"/>
                      </a:moveTo>
                      <a:cubicBezTo>
                        <a:pt x="3437" y="0"/>
                        <a:pt x="3396" y="16"/>
                        <a:pt x="3364" y="48"/>
                      </a:cubicBezTo>
                      <a:lnTo>
                        <a:pt x="60" y="3352"/>
                      </a:lnTo>
                      <a:cubicBezTo>
                        <a:pt x="0" y="3415"/>
                        <a:pt x="0" y="3518"/>
                        <a:pt x="60" y="3578"/>
                      </a:cubicBezTo>
                      <a:cubicBezTo>
                        <a:pt x="92" y="3610"/>
                        <a:pt x="134" y="3627"/>
                        <a:pt x="176" y="3627"/>
                      </a:cubicBezTo>
                      <a:cubicBezTo>
                        <a:pt x="215" y="3627"/>
                        <a:pt x="257" y="3610"/>
                        <a:pt x="290" y="3578"/>
                      </a:cubicBezTo>
                      <a:lnTo>
                        <a:pt x="3594" y="277"/>
                      </a:lnTo>
                      <a:cubicBezTo>
                        <a:pt x="3654" y="214"/>
                        <a:pt x="3654" y="111"/>
                        <a:pt x="3594" y="48"/>
                      </a:cubicBezTo>
                      <a:cubicBezTo>
                        <a:pt x="3562" y="16"/>
                        <a:pt x="3520" y="0"/>
                        <a:pt x="3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7" name="Google Shape;497;p62"/>
                <p:cNvSpPr/>
                <p:nvPr/>
              </p:nvSpPr>
              <p:spPr>
                <a:xfrm>
                  <a:off x="3628065" y="1483848"/>
                  <a:ext cx="227208" cy="225344"/>
                </a:xfrm>
                <a:custGeom>
                  <a:avLst/>
                  <a:gdLst/>
                  <a:ahLst/>
                  <a:cxnLst/>
                  <a:rect l="l" t="t" r="r" b="b"/>
                  <a:pathLst>
                    <a:path w="3658" h="3628" extrusionOk="0">
                      <a:moveTo>
                        <a:pt x="3482" y="0"/>
                      </a:moveTo>
                      <a:cubicBezTo>
                        <a:pt x="3441" y="0"/>
                        <a:pt x="3400" y="16"/>
                        <a:pt x="3368" y="48"/>
                      </a:cubicBezTo>
                      <a:lnTo>
                        <a:pt x="64" y="3352"/>
                      </a:lnTo>
                      <a:cubicBezTo>
                        <a:pt x="1" y="3415"/>
                        <a:pt x="1" y="3518"/>
                        <a:pt x="64" y="3578"/>
                      </a:cubicBezTo>
                      <a:cubicBezTo>
                        <a:pt x="96" y="3610"/>
                        <a:pt x="139" y="3627"/>
                        <a:pt x="177" y="3627"/>
                      </a:cubicBezTo>
                      <a:cubicBezTo>
                        <a:pt x="219" y="3627"/>
                        <a:pt x="261" y="3610"/>
                        <a:pt x="294" y="3578"/>
                      </a:cubicBezTo>
                      <a:lnTo>
                        <a:pt x="3594" y="277"/>
                      </a:lnTo>
                      <a:cubicBezTo>
                        <a:pt x="3658" y="214"/>
                        <a:pt x="3658" y="111"/>
                        <a:pt x="3594" y="48"/>
                      </a:cubicBezTo>
                      <a:cubicBezTo>
                        <a:pt x="3564" y="16"/>
                        <a:pt x="3524" y="0"/>
                        <a:pt x="3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8" name="Google Shape;498;p62"/>
                <p:cNvSpPr/>
                <p:nvPr/>
              </p:nvSpPr>
              <p:spPr>
                <a:xfrm>
                  <a:off x="3833288" y="1483848"/>
                  <a:ext cx="227208" cy="225344"/>
                </a:xfrm>
                <a:custGeom>
                  <a:avLst/>
                  <a:gdLst/>
                  <a:ahLst/>
                  <a:cxnLst/>
                  <a:rect l="l" t="t" r="r" b="b"/>
                  <a:pathLst>
                    <a:path w="3658" h="3628" extrusionOk="0">
                      <a:moveTo>
                        <a:pt x="178" y="0"/>
                      </a:moveTo>
                      <a:cubicBezTo>
                        <a:pt x="137" y="0"/>
                        <a:pt x="96" y="16"/>
                        <a:pt x="64" y="48"/>
                      </a:cubicBezTo>
                      <a:cubicBezTo>
                        <a:pt x="1" y="111"/>
                        <a:pt x="1" y="214"/>
                        <a:pt x="64" y="277"/>
                      </a:cubicBezTo>
                      <a:lnTo>
                        <a:pt x="3368" y="3578"/>
                      </a:lnTo>
                      <a:cubicBezTo>
                        <a:pt x="3400" y="3610"/>
                        <a:pt x="3439" y="3627"/>
                        <a:pt x="3482" y="3627"/>
                      </a:cubicBezTo>
                      <a:cubicBezTo>
                        <a:pt x="3524" y="3627"/>
                        <a:pt x="3563" y="3610"/>
                        <a:pt x="3594" y="3578"/>
                      </a:cubicBezTo>
                      <a:cubicBezTo>
                        <a:pt x="3658" y="3518"/>
                        <a:pt x="3658" y="3415"/>
                        <a:pt x="3594" y="3352"/>
                      </a:cubicBezTo>
                      <a:lnTo>
                        <a:pt x="290" y="48"/>
                      </a:lnTo>
                      <a:cubicBezTo>
                        <a:pt x="260" y="16"/>
                        <a:pt x="220" y="0"/>
                        <a:pt x="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99" name="Google Shape;499;p62"/>
                <p:cNvSpPr/>
                <p:nvPr/>
              </p:nvSpPr>
              <p:spPr>
                <a:xfrm>
                  <a:off x="1452917" y="922840"/>
                  <a:ext cx="216897" cy="574292"/>
                </a:xfrm>
                <a:custGeom>
                  <a:avLst/>
                  <a:gdLst/>
                  <a:ahLst/>
                  <a:cxnLst/>
                  <a:rect l="l" t="t" r="r" b="b"/>
                  <a:pathLst>
                    <a:path w="3492" h="9246" extrusionOk="0">
                      <a:moveTo>
                        <a:pt x="961" y="0"/>
                      </a:moveTo>
                      <a:cubicBezTo>
                        <a:pt x="920" y="0"/>
                        <a:pt x="878" y="15"/>
                        <a:pt x="846" y="46"/>
                      </a:cubicBezTo>
                      <a:cubicBezTo>
                        <a:pt x="783" y="109"/>
                        <a:pt x="783" y="211"/>
                        <a:pt x="846" y="275"/>
                      </a:cubicBezTo>
                      <a:lnTo>
                        <a:pt x="1862" y="1290"/>
                      </a:lnTo>
                      <a:lnTo>
                        <a:pt x="653" y="2496"/>
                      </a:lnTo>
                      <a:cubicBezTo>
                        <a:pt x="589" y="2560"/>
                        <a:pt x="589" y="2662"/>
                        <a:pt x="653" y="2726"/>
                      </a:cubicBezTo>
                      <a:lnTo>
                        <a:pt x="2218" y="4291"/>
                      </a:lnTo>
                      <a:lnTo>
                        <a:pt x="49" y="6460"/>
                      </a:lnTo>
                      <a:cubicBezTo>
                        <a:pt x="15" y="6492"/>
                        <a:pt x="0" y="6534"/>
                        <a:pt x="0" y="6580"/>
                      </a:cubicBezTo>
                      <a:cubicBezTo>
                        <a:pt x="4" y="6626"/>
                        <a:pt x="25" y="6668"/>
                        <a:pt x="60" y="6700"/>
                      </a:cubicBezTo>
                      <a:lnTo>
                        <a:pt x="3209" y="9210"/>
                      </a:lnTo>
                      <a:cubicBezTo>
                        <a:pt x="3237" y="9231"/>
                        <a:pt x="3273" y="9246"/>
                        <a:pt x="3308" y="9246"/>
                      </a:cubicBezTo>
                      <a:cubicBezTo>
                        <a:pt x="3357" y="9246"/>
                        <a:pt x="3403" y="9225"/>
                        <a:pt x="3434" y="9182"/>
                      </a:cubicBezTo>
                      <a:cubicBezTo>
                        <a:pt x="3491" y="9115"/>
                        <a:pt x="3477" y="9013"/>
                        <a:pt x="3410" y="8956"/>
                      </a:cubicBezTo>
                      <a:lnTo>
                        <a:pt x="402" y="6559"/>
                      </a:lnTo>
                      <a:lnTo>
                        <a:pt x="2557" y="4404"/>
                      </a:lnTo>
                      <a:cubicBezTo>
                        <a:pt x="2620" y="4341"/>
                        <a:pt x="2620" y="4238"/>
                        <a:pt x="2557" y="4175"/>
                      </a:cubicBezTo>
                      <a:lnTo>
                        <a:pt x="995" y="2613"/>
                      </a:lnTo>
                      <a:lnTo>
                        <a:pt x="2204" y="1403"/>
                      </a:lnTo>
                      <a:cubicBezTo>
                        <a:pt x="2264" y="1340"/>
                        <a:pt x="2264" y="1238"/>
                        <a:pt x="2204" y="1175"/>
                      </a:cubicBezTo>
                      <a:lnTo>
                        <a:pt x="1076" y="46"/>
                      </a:lnTo>
                      <a:cubicBezTo>
                        <a:pt x="1044" y="15"/>
                        <a:pt x="1003" y="0"/>
                        <a:pt x="9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00" name="Google Shape;500;p62"/>
                <p:cNvSpPr/>
                <p:nvPr/>
              </p:nvSpPr>
              <p:spPr>
                <a:xfrm>
                  <a:off x="1411488" y="932157"/>
                  <a:ext cx="218201" cy="564975"/>
                </a:xfrm>
                <a:custGeom>
                  <a:avLst/>
                  <a:gdLst/>
                  <a:ahLst/>
                  <a:cxnLst/>
                  <a:rect l="l" t="t" r="r" b="b"/>
                  <a:pathLst>
                    <a:path w="3513" h="9096" extrusionOk="0">
                      <a:moveTo>
                        <a:pt x="2680" y="1"/>
                      </a:moveTo>
                      <a:cubicBezTo>
                        <a:pt x="2640" y="1"/>
                        <a:pt x="2599" y="16"/>
                        <a:pt x="2568" y="47"/>
                      </a:cubicBezTo>
                      <a:cubicBezTo>
                        <a:pt x="1450" y="1155"/>
                        <a:pt x="1450" y="1155"/>
                        <a:pt x="1496" y="1261"/>
                      </a:cubicBezTo>
                      <a:cubicBezTo>
                        <a:pt x="1507" y="1289"/>
                        <a:pt x="1524" y="1310"/>
                        <a:pt x="1545" y="1328"/>
                      </a:cubicBezTo>
                      <a:cubicBezTo>
                        <a:pt x="1616" y="1391"/>
                        <a:pt x="2215" y="1994"/>
                        <a:pt x="2670" y="2452"/>
                      </a:cubicBezTo>
                      <a:lnTo>
                        <a:pt x="1069" y="4050"/>
                      </a:lnTo>
                      <a:cubicBezTo>
                        <a:pt x="1041" y="4081"/>
                        <a:pt x="1023" y="4120"/>
                        <a:pt x="1023" y="4166"/>
                      </a:cubicBezTo>
                      <a:cubicBezTo>
                        <a:pt x="1023" y="4208"/>
                        <a:pt x="1041" y="4247"/>
                        <a:pt x="1069" y="4279"/>
                      </a:cubicBezTo>
                      <a:lnTo>
                        <a:pt x="3110" y="6321"/>
                      </a:lnTo>
                      <a:lnTo>
                        <a:pt x="81" y="8811"/>
                      </a:lnTo>
                      <a:cubicBezTo>
                        <a:pt x="11" y="8866"/>
                        <a:pt x="0" y="8969"/>
                        <a:pt x="57" y="9036"/>
                      </a:cubicBezTo>
                      <a:cubicBezTo>
                        <a:pt x="89" y="9075"/>
                        <a:pt x="135" y="9096"/>
                        <a:pt x="184" y="9096"/>
                      </a:cubicBezTo>
                      <a:cubicBezTo>
                        <a:pt x="219" y="9096"/>
                        <a:pt x="254" y="9081"/>
                        <a:pt x="286" y="9057"/>
                      </a:cubicBezTo>
                      <a:lnTo>
                        <a:pt x="3453" y="6454"/>
                      </a:lnTo>
                      <a:cubicBezTo>
                        <a:pt x="3488" y="6427"/>
                        <a:pt x="3509" y="6384"/>
                        <a:pt x="3509" y="6339"/>
                      </a:cubicBezTo>
                      <a:cubicBezTo>
                        <a:pt x="3512" y="6293"/>
                        <a:pt x="3496" y="6251"/>
                        <a:pt x="3463" y="6218"/>
                      </a:cubicBezTo>
                      <a:lnTo>
                        <a:pt x="1411" y="4166"/>
                      </a:lnTo>
                      <a:lnTo>
                        <a:pt x="3009" y="2565"/>
                      </a:lnTo>
                      <a:cubicBezTo>
                        <a:pt x="3072" y="2506"/>
                        <a:pt x="3072" y="2403"/>
                        <a:pt x="3009" y="2340"/>
                      </a:cubicBezTo>
                      <a:cubicBezTo>
                        <a:pt x="2360" y="1684"/>
                        <a:pt x="2039" y="1359"/>
                        <a:pt x="1870" y="1197"/>
                      </a:cubicBezTo>
                      <a:cubicBezTo>
                        <a:pt x="2067" y="999"/>
                        <a:pt x="2504" y="566"/>
                        <a:pt x="2793" y="276"/>
                      </a:cubicBezTo>
                      <a:cubicBezTo>
                        <a:pt x="2857" y="213"/>
                        <a:pt x="2857" y="111"/>
                        <a:pt x="2797" y="47"/>
                      </a:cubicBezTo>
                      <a:cubicBezTo>
                        <a:pt x="2765" y="17"/>
                        <a:pt x="2723" y="1"/>
                        <a:pt x="2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01" name="Google Shape;501;p62"/>
                <p:cNvSpPr/>
                <p:nvPr/>
              </p:nvSpPr>
              <p:spPr>
                <a:xfrm>
                  <a:off x="1535466" y="704512"/>
                  <a:ext cx="1206908" cy="799388"/>
                </a:xfrm>
                <a:custGeom>
                  <a:avLst/>
                  <a:gdLst/>
                  <a:ahLst/>
                  <a:cxnLst/>
                  <a:rect l="l" t="t" r="r" b="b"/>
                  <a:pathLst>
                    <a:path w="19431" h="12870" extrusionOk="0">
                      <a:moveTo>
                        <a:pt x="184" y="1"/>
                      </a:moveTo>
                      <a:cubicBezTo>
                        <a:pt x="132" y="1"/>
                        <a:pt x="81" y="26"/>
                        <a:pt x="50" y="73"/>
                      </a:cubicBezTo>
                      <a:cubicBezTo>
                        <a:pt x="1" y="147"/>
                        <a:pt x="22" y="246"/>
                        <a:pt x="95" y="295"/>
                      </a:cubicBezTo>
                      <a:lnTo>
                        <a:pt x="19159" y="12845"/>
                      </a:lnTo>
                      <a:cubicBezTo>
                        <a:pt x="19187" y="12863"/>
                        <a:pt x="19215" y="12870"/>
                        <a:pt x="19247" y="12870"/>
                      </a:cubicBezTo>
                      <a:cubicBezTo>
                        <a:pt x="19300" y="12870"/>
                        <a:pt x="19349" y="12845"/>
                        <a:pt x="19381" y="12796"/>
                      </a:cubicBezTo>
                      <a:cubicBezTo>
                        <a:pt x="19430" y="12722"/>
                        <a:pt x="19409" y="12624"/>
                        <a:pt x="19336" y="12574"/>
                      </a:cubicBezTo>
                      <a:lnTo>
                        <a:pt x="272" y="27"/>
                      </a:lnTo>
                      <a:cubicBezTo>
                        <a:pt x="245" y="9"/>
                        <a:pt x="214" y="1"/>
                        <a:pt x="1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502" name="Google Shape;502;p62"/>
              <p:cNvSpPr/>
              <p:nvPr/>
            </p:nvSpPr>
            <p:spPr>
              <a:xfrm>
                <a:off x="2924293" y="1457143"/>
                <a:ext cx="365485" cy="365485"/>
              </a:xfrm>
              <a:custGeom>
                <a:avLst/>
                <a:gdLst/>
                <a:ahLst/>
                <a:cxnLst/>
                <a:rect l="l" t="t" r="r" b="b"/>
                <a:pathLst>
                  <a:path w="6542" h="6542" extrusionOk="0">
                    <a:moveTo>
                      <a:pt x="85" y="0"/>
                    </a:moveTo>
                    <a:cubicBezTo>
                      <a:pt x="39" y="0"/>
                      <a:pt x="0" y="39"/>
                      <a:pt x="0" y="85"/>
                    </a:cubicBezTo>
                    <a:lnTo>
                      <a:pt x="0" y="6457"/>
                    </a:lnTo>
                    <a:cubicBezTo>
                      <a:pt x="0" y="6503"/>
                      <a:pt x="39" y="6541"/>
                      <a:pt x="85" y="6541"/>
                    </a:cubicBezTo>
                    <a:lnTo>
                      <a:pt x="6457" y="6541"/>
                    </a:lnTo>
                    <a:cubicBezTo>
                      <a:pt x="6503" y="6541"/>
                      <a:pt x="6542" y="6503"/>
                      <a:pt x="6542" y="6457"/>
                    </a:cubicBezTo>
                    <a:lnTo>
                      <a:pt x="6542" y="85"/>
                    </a:lnTo>
                    <a:cubicBezTo>
                      <a:pt x="6542" y="39"/>
                      <a:pt x="6503" y="0"/>
                      <a:pt x="64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03" name="Google Shape;503;p62"/>
              <p:cNvSpPr/>
              <p:nvPr/>
            </p:nvSpPr>
            <p:spPr>
              <a:xfrm>
                <a:off x="3007592" y="1546197"/>
                <a:ext cx="63689" cy="188385"/>
              </a:xfrm>
              <a:custGeom>
                <a:avLst/>
                <a:gdLst/>
                <a:ahLst/>
                <a:cxnLst/>
                <a:rect l="l" t="t" r="r" b="b"/>
                <a:pathLst>
                  <a:path w="1140" h="3372" extrusionOk="0">
                    <a:moveTo>
                      <a:pt x="586" y="1"/>
                    </a:moveTo>
                    <a:lnTo>
                      <a:pt x="586" y="2190"/>
                    </a:lnTo>
                    <a:cubicBezTo>
                      <a:pt x="586" y="2599"/>
                      <a:pt x="393" y="2815"/>
                      <a:pt x="1" y="2836"/>
                    </a:cubicBezTo>
                    <a:lnTo>
                      <a:pt x="1" y="3372"/>
                    </a:lnTo>
                    <a:cubicBezTo>
                      <a:pt x="227" y="3361"/>
                      <a:pt x="424" y="3312"/>
                      <a:pt x="597" y="3220"/>
                    </a:cubicBezTo>
                    <a:cubicBezTo>
                      <a:pt x="770" y="3125"/>
                      <a:pt x="904" y="2991"/>
                      <a:pt x="995" y="2818"/>
                    </a:cubicBezTo>
                    <a:cubicBezTo>
                      <a:pt x="1091" y="2646"/>
                      <a:pt x="1140" y="2441"/>
                      <a:pt x="1140" y="2201"/>
                    </a:cubicBezTo>
                    <a:lnTo>
                      <a:pt x="114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04" name="Google Shape;504;p62"/>
              <p:cNvSpPr/>
              <p:nvPr/>
            </p:nvSpPr>
            <p:spPr>
              <a:xfrm>
                <a:off x="3098043" y="1545247"/>
                <a:ext cx="108439" cy="158608"/>
              </a:xfrm>
              <a:custGeom>
                <a:avLst/>
                <a:gdLst/>
                <a:ahLst/>
                <a:cxnLst/>
                <a:rect l="l" t="t" r="r" b="b"/>
                <a:pathLst>
                  <a:path w="1941" h="2839" extrusionOk="0">
                    <a:moveTo>
                      <a:pt x="1013" y="0"/>
                    </a:moveTo>
                    <a:cubicBezTo>
                      <a:pt x="751" y="14"/>
                      <a:pt x="540" y="91"/>
                      <a:pt x="382" y="240"/>
                    </a:cubicBezTo>
                    <a:cubicBezTo>
                      <a:pt x="227" y="388"/>
                      <a:pt x="145" y="578"/>
                      <a:pt x="145" y="822"/>
                    </a:cubicBezTo>
                    <a:cubicBezTo>
                      <a:pt x="145" y="983"/>
                      <a:pt x="184" y="1121"/>
                      <a:pt x="261" y="1231"/>
                    </a:cubicBezTo>
                    <a:cubicBezTo>
                      <a:pt x="339" y="1340"/>
                      <a:pt x="431" y="1421"/>
                      <a:pt x="536" y="1481"/>
                    </a:cubicBezTo>
                    <a:cubicBezTo>
                      <a:pt x="642" y="1537"/>
                      <a:pt x="777" y="1597"/>
                      <a:pt x="935" y="1660"/>
                    </a:cubicBezTo>
                    <a:cubicBezTo>
                      <a:pt x="1207" y="1766"/>
                      <a:pt x="1340" y="1893"/>
                      <a:pt x="1340" y="2038"/>
                    </a:cubicBezTo>
                    <a:cubicBezTo>
                      <a:pt x="1340" y="2147"/>
                      <a:pt x="1298" y="2228"/>
                      <a:pt x="1210" y="2277"/>
                    </a:cubicBezTo>
                    <a:cubicBezTo>
                      <a:pt x="1125" y="2327"/>
                      <a:pt x="1023" y="2352"/>
                      <a:pt x="907" y="2352"/>
                    </a:cubicBezTo>
                    <a:cubicBezTo>
                      <a:pt x="808" y="2352"/>
                      <a:pt x="699" y="2331"/>
                      <a:pt x="575" y="2285"/>
                    </a:cubicBezTo>
                    <a:cubicBezTo>
                      <a:pt x="452" y="2239"/>
                      <a:pt x="339" y="2179"/>
                      <a:pt x="244" y="2108"/>
                    </a:cubicBezTo>
                    <a:lnTo>
                      <a:pt x="1" y="2539"/>
                    </a:lnTo>
                    <a:cubicBezTo>
                      <a:pt x="142" y="2637"/>
                      <a:pt x="297" y="2715"/>
                      <a:pt x="459" y="2764"/>
                    </a:cubicBezTo>
                    <a:cubicBezTo>
                      <a:pt x="624" y="2814"/>
                      <a:pt x="790" y="2839"/>
                      <a:pt x="956" y="2839"/>
                    </a:cubicBezTo>
                    <a:cubicBezTo>
                      <a:pt x="1158" y="2839"/>
                      <a:pt x="1330" y="2800"/>
                      <a:pt x="1475" y="2729"/>
                    </a:cubicBezTo>
                    <a:cubicBezTo>
                      <a:pt x="1615" y="2658"/>
                      <a:pt x="1725" y="2560"/>
                      <a:pt x="1802" y="2437"/>
                    </a:cubicBezTo>
                    <a:cubicBezTo>
                      <a:pt x="1877" y="2313"/>
                      <a:pt x="1912" y="2183"/>
                      <a:pt x="1912" y="2038"/>
                    </a:cubicBezTo>
                    <a:cubicBezTo>
                      <a:pt x="1912" y="1869"/>
                      <a:pt x="1884" y="1732"/>
                      <a:pt x="1820" y="1626"/>
                    </a:cubicBezTo>
                    <a:cubicBezTo>
                      <a:pt x="1757" y="1516"/>
                      <a:pt x="1679" y="1431"/>
                      <a:pt x="1588" y="1368"/>
                    </a:cubicBezTo>
                    <a:cubicBezTo>
                      <a:pt x="1492" y="1304"/>
                      <a:pt x="1379" y="1252"/>
                      <a:pt x="1249" y="1203"/>
                    </a:cubicBezTo>
                    <a:cubicBezTo>
                      <a:pt x="1087" y="1143"/>
                      <a:pt x="960" y="1079"/>
                      <a:pt x="861" y="1012"/>
                    </a:cubicBezTo>
                    <a:cubicBezTo>
                      <a:pt x="762" y="944"/>
                      <a:pt x="717" y="867"/>
                      <a:pt x="717" y="779"/>
                    </a:cubicBezTo>
                    <a:cubicBezTo>
                      <a:pt x="717" y="684"/>
                      <a:pt x="748" y="610"/>
                      <a:pt x="815" y="560"/>
                    </a:cubicBezTo>
                    <a:cubicBezTo>
                      <a:pt x="883" y="515"/>
                      <a:pt x="977" y="490"/>
                      <a:pt x="1098" y="490"/>
                    </a:cubicBezTo>
                    <a:cubicBezTo>
                      <a:pt x="1277" y="490"/>
                      <a:pt x="1489" y="557"/>
                      <a:pt x="1732" y="691"/>
                    </a:cubicBezTo>
                    <a:lnTo>
                      <a:pt x="1940" y="272"/>
                    </a:lnTo>
                    <a:cubicBezTo>
                      <a:pt x="1809" y="183"/>
                      <a:pt x="1672" y="116"/>
                      <a:pt x="1534" y="70"/>
                    </a:cubicBezTo>
                    <a:cubicBezTo>
                      <a:pt x="1394" y="25"/>
                      <a:pt x="1221" y="0"/>
                      <a:pt x="101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05" name="Google Shape;505;p62"/>
              <p:cNvSpPr/>
              <p:nvPr/>
            </p:nvSpPr>
            <p:spPr>
              <a:xfrm>
                <a:off x="1705584" y="3813379"/>
                <a:ext cx="1462444" cy="731306"/>
              </a:xfrm>
              <a:custGeom>
                <a:avLst/>
                <a:gdLst/>
                <a:ahLst/>
                <a:cxnLst/>
                <a:rect l="l" t="t" r="r" b="b"/>
                <a:pathLst>
                  <a:path w="26177" h="13090" extrusionOk="0">
                    <a:moveTo>
                      <a:pt x="12829" y="3960"/>
                    </a:moveTo>
                    <a:lnTo>
                      <a:pt x="19230" y="10364"/>
                    </a:lnTo>
                    <a:lnTo>
                      <a:pt x="6426" y="10364"/>
                    </a:lnTo>
                    <a:lnTo>
                      <a:pt x="12829" y="3960"/>
                    </a:lnTo>
                    <a:close/>
                    <a:moveTo>
                      <a:pt x="13086" y="1"/>
                    </a:moveTo>
                    <a:lnTo>
                      <a:pt x="1" y="13090"/>
                    </a:lnTo>
                    <a:lnTo>
                      <a:pt x="26176" y="13090"/>
                    </a:lnTo>
                    <a:lnTo>
                      <a:pt x="1308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506" name="Google Shape;506;p62"/>
              <p:cNvGrpSpPr/>
              <p:nvPr/>
            </p:nvGrpSpPr>
            <p:grpSpPr>
              <a:xfrm>
                <a:off x="2196047" y="4479077"/>
                <a:ext cx="852926" cy="53244"/>
                <a:chOff x="2402817" y="4291743"/>
                <a:chExt cx="948222" cy="59193"/>
              </a:xfrm>
            </p:grpSpPr>
            <p:sp>
              <p:nvSpPr>
                <p:cNvPr id="507" name="Google Shape;507;p62"/>
                <p:cNvSpPr/>
                <p:nvPr/>
              </p:nvSpPr>
              <p:spPr>
                <a:xfrm>
                  <a:off x="2402817" y="4291743"/>
                  <a:ext cx="10808" cy="59193"/>
                </a:xfrm>
                <a:custGeom>
                  <a:avLst/>
                  <a:gdLst/>
                  <a:ahLst/>
                  <a:cxnLst/>
                  <a:rect l="l" t="t" r="r" b="b"/>
                  <a:pathLst>
                    <a:path w="174"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08" name="Google Shape;508;p62"/>
                <p:cNvSpPr/>
                <p:nvPr/>
              </p:nvSpPr>
              <p:spPr>
                <a:xfrm>
                  <a:off x="2426296"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09" name="Google Shape;509;p62"/>
                <p:cNvSpPr/>
                <p:nvPr/>
              </p:nvSpPr>
              <p:spPr>
                <a:xfrm>
                  <a:off x="2449651" y="4291743"/>
                  <a:ext cx="10870" cy="59193"/>
                </a:xfrm>
                <a:custGeom>
                  <a:avLst/>
                  <a:gdLst/>
                  <a:ahLst/>
                  <a:cxnLst/>
                  <a:rect l="l" t="t" r="r" b="b"/>
                  <a:pathLst>
                    <a:path w="175"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0" name="Google Shape;510;p62"/>
                <p:cNvSpPr/>
                <p:nvPr/>
              </p:nvSpPr>
              <p:spPr>
                <a:xfrm>
                  <a:off x="2473129" y="4291743"/>
                  <a:ext cx="10808" cy="59193"/>
                </a:xfrm>
                <a:custGeom>
                  <a:avLst/>
                  <a:gdLst/>
                  <a:ahLst/>
                  <a:cxnLst/>
                  <a:rect l="l" t="t" r="r" b="b"/>
                  <a:pathLst>
                    <a:path w="174"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1" name="Google Shape;511;p62"/>
                <p:cNvSpPr/>
                <p:nvPr/>
              </p:nvSpPr>
              <p:spPr>
                <a:xfrm>
                  <a:off x="2496546"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2" name="Google Shape;512;p62"/>
                <p:cNvSpPr/>
                <p:nvPr/>
              </p:nvSpPr>
              <p:spPr>
                <a:xfrm>
                  <a:off x="2520025"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3" name="Google Shape;513;p62"/>
                <p:cNvSpPr/>
                <p:nvPr/>
              </p:nvSpPr>
              <p:spPr>
                <a:xfrm>
                  <a:off x="2543442"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4" name="Google Shape;514;p62"/>
                <p:cNvSpPr/>
                <p:nvPr/>
              </p:nvSpPr>
              <p:spPr>
                <a:xfrm>
                  <a:off x="2566921"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5" name="Google Shape;515;p62"/>
                <p:cNvSpPr/>
                <p:nvPr/>
              </p:nvSpPr>
              <p:spPr>
                <a:xfrm>
                  <a:off x="2590275" y="4291743"/>
                  <a:ext cx="10870" cy="59193"/>
                </a:xfrm>
                <a:custGeom>
                  <a:avLst/>
                  <a:gdLst/>
                  <a:ahLst/>
                  <a:cxnLst/>
                  <a:rect l="l" t="t" r="r" b="b"/>
                  <a:pathLst>
                    <a:path w="175"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6" name="Google Shape;516;p62"/>
                <p:cNvSpPr/>
                <p:nvPr/>
              </p:nvSpPr>
              <p:spPr>
                <a:xfrm>
                  <a:off x="2613754"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7" name="Google Shape;517;p62"/>
                <p:cNvSpPr/>
                <p:nvPr/>
              </p:nvSpPr>
              <p:spPr>
                <a:xfrm>
                  <a:off x="2637171"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8" name="Google Shape;518;p62"/>
                <p:cNvSpPr/>
                <p:nvPr/>
              </p:nvSpPr>
              <p:spPr>
                <a:xfrm>
                  <a:off x="2660650"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19" name="Google Shape;519;p62"/>
                <p:cNvSpPr/>
                <p:nvPr/>
              </p:nvSpPr>
              <p:spPr>
                <a:xfrm>
                  <a:off x="2684066"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0" name="Google Shape;520;p62"/>
                <p:cNvSpPr/>
                <p:nvPr/>
              </p:nvSpPr>
              <p:spPr>
                <a:xfrm>
                  <a:off x="2707545"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1" name="Google Shape;521;p62"/>
                <p:cNvSpPr/>
                <p:nvPr/>
              </p:nvSpPr>
              <p:spPr>
                <a:xfrm>
                  <a:off x="2730900" y="4291743"/>
                  <a:ext cx="10870" cy="59193"/>
                </a:xfrm>
                <a:custGeom>
                  <a:avLst/>
                  <a:gdLst/>
                  <a:ahLst/>
                  <a:cxnLst/>
                  <a:rect l="l" t="t" r="r" b="b"/>
                  <a:pathLst>
                    <a:path w="175"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2" name="Google Shape;522;p62"/>
                <p:cNvSpPr/>
                <p:nvPr/>
              </p:nvSpPr>
              <p:spPr>
                <a:xfrm>
                  <a:off x="2754379"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3" name="Google Shape;523;p62"/>
                <p:cNvSpPr/>
                <p:nvPr/>
              </p:nvSpPr>
              <p:spPr>
                <a:xfrm>
                  <a:off x="2777795"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4" name="Google Shape;524;p62"/>
                <p:cNvSpPr/>
                <p:nvPr/>
              </p:nvSpPr>
              <p:spPr>
                <a:xfrm>
                  <a:off x="2801274"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5" name="Google Shape;525;p62"/>
                <p:cNvSpPr/>
                <p:nvPr/>
              </p:nvSpPr>
              <p:spPr>
                <a:xfrm>
                  <a:off x="2824691"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6" name="Google Shape;526;p62"/>
                <p:cNvSpPr/>
                <p:nvPr/>
              </p:nvSpPr>
              <p:spPr>
                <a:xfrm>
                  <a:off x="2848108" y="4291743"/>
                  <a:ext cx="10808" cy="59193"/>
                </a:xfrm>
                <a:custGeom>
                  <a:avLst/>
                  <a:gdLst/>
                  <a:ahLst/>
                  <a:cxnLst/>
                  <a:rect l="l" t="t" r="r" b="b"/>
                  <a:pathLst>
                    <a:path w="174"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7" name="Google Shape;527;p62"/>
                <p:cNvSpPr/>
                <p:nvPr/>
              </p:nvSpPr>
              <p:spPr>
                <a:xfrm>
                  <a:off x="2871524" y="4291743"/>
                  <a:ext cx="10870" cy="59193"/>
                </a:xfrm>
                <a:custGeom>
                  <a:avLst/>
                  <a:gdLst/>
                  <a:ahLst/>
                  <a:cxnLst/>
                  <a:rect l="l" t="t" r="r" b="b"/>
                  <a:pathLst>
                    <a:path w="175"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8" name="Google Shape;528;p62"/>
                <p:cNvSpPr/>
                <p:nvPr/>
              </p:nvSpPr>
              <p:spPr>
                <a:xfrm>
                  <a:off x="2895003"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29" name="Google Shape;529;p62"/>
                <p:cNvSpPr/>
                <p:nvPr/>
              </p:nvSpPr>
              <p:spPr>
                <a:xfrm>
                  <a:off x="2918420"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0" name="Google Shape;530;p62"/>
                <p:cNvSpPr/>
                <p:nvPr/>
              </p:nvSpPr>
              <p:spPr>
                <a:xfrm>
                  <a:off x="2941837" y="4291743"/>
                  <a:ext cx="10808" cy="59193"/>
                </a:xfrm>
                <a:custGeom>
                  <a:avLst/>
                  <a:gdLst/>
                  <a:ahLst/>
                  <a:cxnLst/>
                  <a:rect l="l" t="t" r="r" b="b"/>
                  <a:pathLst>
                    <a:path w="174"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1" name="Google Shape;531;p62"/>
                <p:cNvSpPr/>
                <p:nvPr/>
              </p:nvSpPr>
              <p:spPr>
                <a:xfrm>
                  <a:off x="2965316" y="4291743"/>
                  <a:ext cx="10808" cy="59193"/>
                </a:xfrm>
                <a:custGeom>
                  <a:avLst/>
                  <a:gdLst/>
                  <a:ahLst/>
                  <a:cxnLst/>
                  <a:rect l="l" t="t" r="r" b="b"/>
                  <a:pathLst>
                    <a:path w="174"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2" name="Google Shape;532;p62"/>
                <p:cNvSpPr/>
                <p:nvPr/>
              </p:nvSpPr>
              <p:spPr>
                <a:xfrm>
                  <a:off x="2988732" y="4291743"/>
                  <a:ext cx="10808" cy="59193"/>
                </a:xfrm>
                <a:custGeom>
                  <a:avLst/>
                  <a:gdLst/>
                  <a:ahLst/>
                  <a:cxnLst/>
                  <a:rect l="l" t="t" r="r" b="b"/>
                  <a:pathLst>
                    <a:path w="174"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3" name="Google Shape;533;p62"/>
                <p:cNvSpPr/>
                <p:nvPr/>
              </p:nvSpPr>
              <p:spPr>
                <a:xfrm>
                  <a:off x="3012149" y="4291743"/>
                  <a:ext cx="10808" cy="59193"/>
                </a:xfrm>
                <a:custGeom>
                  <a:avLst/>
                  <a:gdLst/>
                  <a:ahLst/>
                  <a:cxnLst/>
                  <a:rect l="l" t="t" r="r" b="b"/>
                  <a:pathLst>
                    <a:path w="174" h="953" extrusionOk="0">
                      <a:moveTo>
                        <a:pt x="0" y="0"/>
                      </a:moveTo>
                      <a:lnTo>
                        <a:pt x="0"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4" name="Google Shape;534;p62"/>
                <p:cNvSpPr/>
                <p:nvPr/>
              </p:nvSpPr>
              <p:spPr>
                <a:xfrm>
                  <a:off x="3035566" y="4291743"/>
                  <a:ext cx="10808" cy="59193"/>
                </a:xfrm>
                <a:custGeom>
                  <a:avLst/>
                  <a:gdLst/>
                  <a:ahLst/>
                  <a:cxnLst/>
                  <a:rect l="l" t="t" r="r" b="b"/>
                  <a:pathLst>
                    <a:path w="174"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5" name="Google Shape;535;p62"/>
                <p:cNvSpPr/>
                <p:nvPr/>
              </p:nvSpPr>
              <p:spPr>
                <a:xfrm>
                  <a:off x="3059045" y="4291743"/>
                  <a:ext cx="10808" cy="59193"/>
                </a:xfrm>
                <a:custGeom>
                  <a:avLst/>
                  <a:gdLst/>
                  <a:ahLst/>
                  <a:cxnLst/>
                  <a:rect l="l" t="t" r="r" b="b"/>
                  <a:pathLst>
                    <a:path w="174"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6" name="Google Shape;536;p62"/>
                <p:cNvSpPr/>
                <p:nvPr/>
              </p:nvSpPr>
              <p:spPr>
                <a:xfrm>
                  <a:off x="3082461" y="4291743"/>
                  <a:ext cx="10808" cy="59193"/>
                </a:xfrm>
                <a:custGeom>
                  <a:avLst/>
                  <a:gdLst/>
                  <a:ahLst/>
                  <a:cxnLst/>
                  <a:rect l="l" t="t" r="r" b="b"/>
                  <a:pathLst>
                    <a:path w="174" h="953" extrusionOk="0">
                      <a:moveTo>
                        <a:pt x="1" y="0"/>
                      </a:moveTo>
                      <a:lnTo>
                        <a:pt x="1" y="953"/>
                      </a:lnTo>
                      <a:lnTo>
                        <a:pt x="174" y="953"/>
                      </a:lnTo>
                      <a:lnTo>
                        <a:pt x="17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7" name="Google Shape;537;p62"/>
                <p:cNvSpPr/>
                <p:nvPr/>
              </p:nvSpPr>
              <p:spPr>
                <a:xfrm>
                  <a:off x="3105940" y="4291743"/>
                  <a:ext cx="10745" cy="59193"/>
                </a:xfrm>
                <a:custGeom>
                  <a:avLst/>
                  <a:gdLst/>
                  <a:ahLst/>
                  <a:cxnLst/>
                  <a:rect l="l" t="t" r="r" b="b"/>
                  <a:pathLst>
                    <a:path w="173" h="953" extrusionOk="0">
                      <a:moveTo>
                        <a:pt x="0" y="0"/>
                      </a:moveTo>
                      <a:lnTo>
                        <a:pt x="0"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8" name="Google Shape;538;p62"/>
                <p:cNvSpPr/>
                <p:nvPr/>
              </p:nvSpPr>
              <p:spPr>
                <a:xfrm>
                  <a:off x="3129357" y="4291743"/>
                  <a:ext cx="10808" cy="59193"/>
                </a:xfrm>
                <a:custGeom>
                  <a:avLst/>
                  <a:gdLst/>
                  <a:ahLst/>
                  <a:cxnLst/>
                  <a:rect l="l" t="t" r="r" b="b"/>
                  <a:pathLst>
                    <a:path w="174" h="953" extrusionOk="0">
                      <a:moveTo>
                        <a:pt x="1" y="0"/>
                      </a:moveTo>
                      <a:lnTo>
                        <a:pt x="1" y="953"/>
                      </a:lnTo>
                      <a:lnTo>
                        <a:pt x="173" y="953"/>
                      </a:lnTo>
                      <a:lnTo>
                        <a:pt x="1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9" name="Google Shape;539;p62"/>
                <p:cNvSpPr/>
                <p:nvPr/>
              </p:nvSpPr>
              <p:spPr>
                <a:xfrm>
                  <a:off x="3152525" y="4291743"/>
                  <a:ext cx="11056" cy="59193"/>
                </a:xfrm>
                <a:custGeom>
                  <a:avLst/>
                  <a:gdLst/>
                  <a:ahLst/>
                  <a:cxnLst/>
                  <a:rect l="l" t="t" r="r" b="b"/>
                  <a:pathLst>
                    <a:path w="178" h="953" extrusionOk="0">
                      <a:moveTo>
                        <a:pt x="1" y="0"/>
                      </a:moveTo>
                      <a:lnTo>
                        <a:pt x="1" y="953"/>
                      </a:lnTo>
                      <a:lnTo>
                        <a:pt x="178" y="953"/>
                      </a:lnTo>
                      <a:lnTo>
                        <a:pt x="17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0" name="Google Shape;540;p62"/>
                <p:cNvSpPr/>
                <p:nvPr/>
              </p:nvSpPr>
              <p:spPr>
                <a:xfrm>
                  <a:off x="3176004" y="4291743"/>
                  <a:ext cx="10994" cy="59193"/>
                </a:xfrm>
                <a:custGeom>
                  <a:avLst/>
                  <a:gdLst/>
                  <a:ahLst/>
                  <a:cxnLst/>
                  <a:rect l="l" t="t" r="r" b="b"/>
                  <a:pathLst>
                    <a:path w="177" h="953" extrusionOk="0">
                      <a:moveTo>
                        <a:pt x="0" y="0"/>
                      </a:moveTo>
                      <a:lnTo>
                        <a:pt x="0" y="953"/>
                      </a:lnTo>
                      <a:lnTo>
                        <a:pt x="176" y="953"/>
                      </a:lnTo>
                      <a:lnTo>
                        <a:pt x="17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1" name="Google Shape;541;p62"/>
                <p:cNvSpPr/>
                <p:nvPr/>
              </p:nvSpPr>
              <p:spPr>
                <a:xfrm>
                  <a:off x="3199421" y="4291743"/>
                  <a:ext cx="10994" cy="59193"/>
                </a:xfrm>
                <a:custGeom>
                  <a:avLst/>
                  <a:gdLst/>
                  <a:ahLst/>
                  <a:cxnLst/>
                  <a:rect l="l" t="t" r="r" b="b"/>
                  <a:pathLst>
                    <a:path w="177" h="953" extrusionOk="0">
                      <a:moveTo>
                        <a:pt x="1" y="0"/>
                      </a:moveTo>
                      <a:lnTo>
                        <a:pt x="1" y="953"/>
                      </a:lnTo>
                      <a:lnTo>
                        <a:pt x="177" y="953"/>
                      </a:lnTo>
                      <a:lnTo>
                        <a:pt x="17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2" name="Google Shape;542;p62"/>
                <p:cNvSpPr/>
                <p:nvPr/>
              </p:nvSpPr>
              <p:spPr>
                <a:xfrm>
                  <a:off x="3222900" y="4291743"/>
                  <a:ext cx="10994" cy="59193"/>
                </a:xfrm>
                <a:custGeom>
                  <a:avLst/>
                  <a:gdLst/>
                  <a:ahLst/>
                  <a:cxnLst/>
                  <a:rect l="l" t="t" r="r" b="b"/>
                  <a:pathLst>
                    <a:path w="177" h="953" extrusionOk="0">
                      <a:moveTo>
                        <a:pt x="0" y="0"/>
                      </a:moveTo>
                      <a:lnTo>
                        <a:pt x="0" y="953"/>
                      </a:lnTo>
                      <a:lnTo>
                        <a:pt x="176" y="953"/>
                      </a:lnTo>
                      <a:lnTo>
                        <a:pt x="17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3" name="Google Shape;543;p62"/>
                <p:cNvSpPr/>
                <p:nvPr/>
              </p:nvSpPr>
              <p:spPr>
                <a:xfrm>
                  <a:off x="3246316" y="4291743"/>
                  <a:ext cx="10994" cy="59193"/>
                </a:xfrm>
                <a:custGeom>
                  <a:avLst/>
                  <a:gdLst/>
                  <a:ahLst/>
                  <a:cxnLst/>
                  <a:rect l="l" t="t" r="r" b="b"/>
                  <a:pathLst>
                    <a:path w="177" h="953" extrusionOk="0">
                      <a:moveTo>
                        <a:pt x="1" y="0"/>
                      </a:moveTo>
                      <a:lnTo>
                        <a:pt x="1" y="953"/>
                      </a:lnTo>
                      <a:lnTo>
                        <a:pt x="177" y="953"/>
                      </a:lnTo>
                      <a:lnTo>
                        <a:pt x="17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4" name="Google Shape;544;p62"/>
                <p:cNvSpPr/>
                <p:nvPr/>
              </p:nvSpPr>
              <p:spPr>
                <a:xfrm>
                  <a:off x="3269733" y="4291743"/>
                  <a:ext cx="11056" cy="59193"/>
                </a:xfrm>
                <a:custGeom>
                  <a:avLst/>
                  <a:gdLst/>
                  <a:ahLst/>
                  <a:cxnLst/>
                  <a:rect l="l" t="t" r="r" b="b"/>
                  <a:pathLst>
                    <a:path w="178" h="953" extrusionOk="0">
                      <a:moveTo>
                        <a:pt x="0" y="0"/>
                      </a:moveTo>
                      <a:lnTo>
                        <a:pt x="0" y="953"/>
                      </a:lnTo>
                      <a:lnTo>
                        <a:pt x="177" y="953"/>
                      </a:lnTo>
                      <a:lnTo>
                        <a:pt x="17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5" name="Google Shape;545;p62"/>
                <p:cNvSpPr/>
                <p:nvPr/>
              </p:nvSpPr>
              <p:spPr>
                <a:xfrm>
                  <a:off x="3293150" y="4291743"/>
                  <a:ext cx="11056" cy="59193"/>
                </a:xfrm>
                <a:custGeom>
                  <a:avLst/>
                  <a:gdLst/>
                  <a:ahLst/>
                  <a:cxnLst/>
                  <a:rect l="l" t="t" r="r" b="b"/>
                  <a:pathLst>
                    <a:path w="178" h="953" extrusionOk="0">
                      <a:moveTo>
                        <a:pt x="1" y="0"/>
                      </a:moveTo>
                      <a:lnTo>
                        <a:pt x="1" y="953"/>
                      </a:lnTo>
                      <a:lnTo>
                        <a:pt x="178" y="953"/>
                      </a:lnTo>
                      <a:lnTo>
                        <a:pt x="17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6" name="Google Shape;546;p62"/>
                <p:cNvSpPr/>
                <p:nvPr/>
              </p:nvSpPr>
              <p:spPr>
                <a:xfrm>
                  <a:off x="3316629" y="4291743"/>
                  <a:ext cx="10994" cy="59193"/>
                </a:xfrm>
                <a:custGeom>
                  <a:avLst/>
                  <a:gdLst/>
                  <a:ahLst/>
                  <a:cxnLst/>
                  <a:rect l="l" t="t" r="r" b="b"/>
                  <a:pathLst>
                    <a:path w="177" h="953" extrusionOk="0">
                      <a:moveTo>
                        <a:pt x="0" y="0"/>
                      </a:moveTo>
                      <a:lnTo>
                        <a:pt x="0" y="953"/>
                      </a:lnTo>
                      <a:lnTo>
                        <a:pt x="176" y="953"/>
                      </a:lnTo>
                      <a:lnTo>
                        <a:pt x="17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7" name="Google Shape;547;p62"/>
                <p:cNvSpPr/>
                <p:nvPr/>
              </p:nvSpPr>
              <p:spPr>
                <a:xfrm>
                  <a:off x="3340046" y="4291743"/>
                  <a:ext cx="10994" cy="59193"/>
                </a:xfrm>
                <a:custGeom>
                  <a:avLst/>
                  <a:gdLst/>
                  <a:ahLst/>
                  <a:cxnLst/>
                  <a:rect l="l" t="t" r="r" b="b"/>
                  <a:pathLst>
                    <a:path w="177" h="953" extrusionOk="0">
                      <a:moveTo>
                        <a:pt x="1" y="0"/>
                      </a:moveTo>
                      <a:lnTo>
                        <a:pt x="1" y="953"/>
                      </a:lnTo>
                      <a:lnTo>
                        <a:pt x="177" y="953"/>
                      </a:lnTo>
                      <a:lnTo>
                        <a:pt x="17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grpSp>
          <p:nvGrpSpPr>
            <p:cNvPr id="548" name="Google Shape;548;p62"/>
            <p:cNvGrpSpPr/>
            <p:nvPr/>
          </p:nvGrpSpPr>
          <p:grpSpPr>
            <a:xfrm>
              <a:off x="2149011" y="852292"/>
              <a:ext cx="2284049" cy="1059780"/>
              <a:chOff x="2149011" y="852292"/>
              <a:chExt cx="2284049" cy="1059780"/>
            </a:xfrm>
          </p:grpSpPr>
          <p:grpSp>
            <p:nvGrpSpPr>
              <p:cNvPr id="549" name="Google Shape;549;p62"/>
              <p:cNvGrpSpPr/>
              <p:nvPr/>
            </p:nvGrpSpPr>
            <p:grpSpPr>
              <a:xfrm>
                <a:off x="2149011" y="852292"/>
                <a:ext cx="436422" cy="436187"/>
                <a:chOff x="2011175" y="420675"/>
                <a:chExt cx="139050" cy="138975"/>
              </a:xfrm>
            </p:grpSpPr>
            <p:sp>
              <p:nvSpPr>
                <p:cNvPr id="550" name="Google Shape;550;p62"/>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1" name="Google Shape;551;p62"/>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2" name="Google Shape;552;p62"/>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3" name="Google Shape;553;p62"/>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554" name="Google Shape;554;p62"/>
              <p:cNvGrpSpPr/>
              <p:nvPr/>
            </p:nvGrpSpPr>
            <p:grpSpPr>
              <a:xfrm>
                <a:off x="4063354" y="1542579"/>
                <a:ext cx="369706" cy="369493"/>
                <a:chOff x="2011175" y="420675"/>
                <a:chExt cx="139050" cy="138975"/>
              </a:xfrm>
            </p:grpSpPr>
            <p:sp>
              <p:nvSpPr>
                <p:cNvPr id="555" name="Google Shape;555;p62"/>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6" name="Google Shape;556;p62"/>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7" name="Google Shape;557;p62"/>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8" name="Google Shape;558;p62"/>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grpSp>
      <p:sp>
        <p:nvSpPr>
          <p:cNvPr id="559" name="Google Shape;559;p62"/>
          <p:cNvSpPr txBox="1">
            <a:spLocks noGrp="1"/>
          </p:cNvSpPr>
          <p:nvPr>
            <p:ph type="ctrTitle"/>
          </p:nvPr>
        </p:nvSpPr>
        <p:spPr>
          <a:xfrm>
            <a:off x="3058225" y="445512"/>
            <a:ext cx="5096445" cy="955558"/>
          </a:xfrm>
          <a:prstGeom prst="rect">
            <a:avLst/>
          </a:prstGeom>
        </p:spPr>
        <p:txBody>
          <a:bodyPr spcFirstLastPara="1" wrap="square" lIns="91425" tIns="91425" rIns="91425" bIns="91425" anchor="b" anchorCtr="0">
            <a:noAutofit/>
          </a:bodyPr>
          <a:lstStyle/>
          <a:p>
            <a:pPr lvl="0"/>
            <a:r>
              <a:rPr lang="fa-IR" sz="6000" dirty="0">
                <a:cs typeface="B Nazanin" panose="00000700000000000000" pitchFamily="2" charset="-78"/>
              </a:rPr>
              <a:t>تم : مشاوره ایمنی</a:t>
            </a:r>
            <a:endParaRPr sz="6000" dirty="0">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6"/>
                                        </p:tgtEl>
                                        <p:attrNameLst>
                                          <p:attrName>style.visibility</p:attrName>
                                        </p:attrNameLst>
                                      </p:cBhvr>
                                      <p:to>
                                        <p:strVal val="visible"/>
                                      </p:to>
                                    </p:set>
                                    <p:animEffect transition="in" filter="fade">
                                      <p:cBhvr>
                                        <p:cTn id="7" dur="1000"/>
                                        <p:tgtEl>
                                          <p:spTgt spid="40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59"/>
                                        </p:tgtEl>
                                        <p:attrNameLst>
                                          <p:attrName>style.visibility</p:attrName>
                                        </p:attrNameLst>
                                      </p:cBhvr>
                                      <p:to>
                                        <p:strVal val="visible"/>
                                      </p:to>
                                    </p:set>
                                    <p:animEffect transition="in" filter="fade">
                                      <p:cBhvr>
                                        <p:cTn id="11" dur="1000"/>
                                        <p:tgtEl>
                                          <p:spTgt spid="55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05"/>
                                        </p:tgtEl>
                                        <p:attrNameLst>
                                          <p:attrName>style.visibility</p:attrName>
                                        </p:attrNameLst>
                                      </p:cBhvr>
                                      <p:to>
                                        <p:strVal val="visible"/>
                                      </p:to>
                                    </p:set>
                                    <p:animEffect transition="in" filter="fade">
                                      <p:cBhvr>
                                        <p:cTn id="15" dur="100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5" name="Google Shape;745;p71"/>
          <p:cNvSpPr txBox="1">
            <a:spLocks noGrp="1"/>
          </p:cNvSpPr>
          <p:nvPr>
            <p:ph type="subTitle" idx="1"/>
          </p:nvPr>
        </p:nvSpPr>
        <p:spPr>
          <a:xfrm>
            <a:off x="4721841" y="1298901"/>
            <a:ext cx="2256000" cy="7452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747" name="Google Shape;747;p71"/>
          <p:cNvSpPr txBox="1">
            <a:spLocks noGrp="1"/>
          </p:cNvSpPr>
          <p:nvPr>
            <p:ph type="subTitle" idx="3"/>
          </p:nvPr>
        </p:nvSpPr>
        <p:spPr>
          <a:xfrm>
            <a:off x="4721841" y="2313876"/>
            <a:ext cx="2256000" cy="7452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749" name="Google Shape;749;p71"/>
          <p:cNvSpPr txBox="1">
            <a:spLocks noGrp="1"/>
          </p:cNvSpPr>
          <p:nvPr>
            <p:ph type="subTitle" idx="5"/>
          </p:nvPr>
        </p:nvSpPr>
        <p:spPr>
          <a:xfrm>
            <a:off x="4721841" y="3387051"/>
            <a:ext cx="2256000" cy="7452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750" name="Google Shape;750;p71"/>
          <p:cNvSpPr txBox="1">
            <a:spLocks noGrp="1"/>
          </p:cNvSpPr>
          <p:nvPr>
            <p:ph type="ctrTitle" idx="6"/>
          </p:nvPr>
        </p:nvSpPr>
        <p:spPr>
          <a:xfrm>
            <a:off x="637825" y="2137600"/>
            <a:ext cx="2442600" cy="9348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درک مشکل</a:t>
            </a:r>
            <a:endParaRPr dirty="0">
              <a:cs typeface="B Nazanin" panose="00000400000000000000" pitchFamily="2" charset="-78"/>
            </a:endParaRPr>
          </a:p>
        </p:txBody>
      </p:sp>
      <p:sp>
        <p:nvSpPr>
          <p:cNvPr id="8" name="Google Shape;744;p71">
            <a:extLst>
              <a:ext uri="{FF2B5EF4-FFF2-40B4-BE49-F238E27FC236}">
                <a16:creationId xmlns:a16="http://schemas.microsoft.com/office/drawing/2014/main" id="{D034B070-490F-5155-137C-BB0B47F9C61E}"/>
              </a:ext>
            </a:extLst>
          </p:cNvPr>
          <p:cNvSpPr txBox="1">
            <a:spLocks noGrp="1"/>
          </p:cNvSpPr>
          <p:nvPr>
            <p:ph type="ctrTitle"/>
          </p:nvPr>
        </p:nvSpPr>
        <p:spPr>
          <a:xfrm>
            <a:off x="7048169" y="1581801"/>
            <a:ext cx="1320900" cy="4623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عنوان</a:t>
            </a:r>
            <a:endParaRPr dirty="0">
              <a:cs typeface="B Nazanin" panose="00000400000000000000" pitchFamily="2" charset="-78"/>
            </a:endParaRPr>
          </a:p>
        </p:txBody>
      </p:sp>
      <p:sp>
        <p:nvSpPr>
          <p:cNvPr id="9" name="Google Shape;746;p71">
            <a:extLst>
              <a:ext uri="{FF2B5EF4-FFF2-40B4-BE49-F238E27FC236}">
                <a16:creationId xmlns:a16="http://schemas.microsoft.com/office/drawing/2014/main" id="{429F5865-6325-3455-3754-DBC21C997BA1}"/>
              </a:ext>
            </a:extLst>
          </p:cNvPr>
          <p:cNvSpPr txBox="1">
            <a:spLocks noGrp="1"/>
          </p:cNvSpPr>
          <p:nvPr>
            <p:ph type="ctrTitle" idx="2"/>
          </p:nvPr>
        </p:nvSpPr>
        <p:spPr>
          <a:xfrm>
            <a:off x="7048169" y="2596776"/>
            <a:ext cx="1320900" cy="4623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عنوان</a:t>
            </a:r>
            <a:endParaRPr dirty="0">
              <a:cs typeface="B Nazanin" panose="00000400000000000000" pitchFamily="2" charset="-78"/>
            </a:endParaRPr>
          </a:p>
        </p:txBody>
      </p:sp>
      <p:sp>
        <p:nvSpPr>
          <p:cNvPr id="10" name="Google Shape;748;p71">
            <a:extLst>
              <a:ext uri="{FF2B5EF4-FFF2-40B4-BE49-F238E27FC236}">
                <a16:creationId xmlns:a16="http://schemas.microsoft.com/office/drawing/2014/main" id="{7041A4CA-D2D5-E617-D328-19D05F585B83}"/>
              </a:ext>
            </a:extLst>
          </p:cNvPr>
          <p:cNvSpPr txBox="1">
            <a:spLocks noGrp="1"/>
          </p:cNvSpPr>
          <p:nvPr>
            <p:ph type="ctrTitle" idx="4"/>
          </p:nvPr>
        </p:nvSpPr>
        <p:spPr>
          <a:xfrm>
            <a:off x="7048169" y="3669951"/>
            <a:ext cx="1320900" cy="4623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عنوان</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45"/>
                                        </p:tgtEl>
                                        <p:attrNameLst>
                                          <p:attrName>style.visibility</p:attrName>
                                        </p:attrNameLst>
                                      </p:cBhvr>
                                      <p:to>
                                        <p:strVal val="visible"/>
                                      </p:to>
                                    </p:set>
                                    <p:animEffect transition="in" filter="fade">
                                      <p:cBhvr>
                                        <p:cTn id="7" dur="1000"/>
                                        <p:tgtEl>
                                          <p:spTgt spid="745"/>
                                        </p:tgtEl>
                                      </p:cBhvr>
                                    </p:animEffect>
                                  </p:childTnLst>
                                </p:cTn>
                              </p:par>
                              <p:par>
                                <p:cTn id="8" presetID="10" presetClass="entr" presetSubtype="0" fill="hold" nodeType="withEffect">
                                  <p:stCondLst>
                                    <p:cond delay="0"/>
                                  </p:stCondLst>
                                  <p:childTnLst>
                                    <p:set>
                                      <p:cBhvr>
                                        <p:cTn id="9" dur="1" fill="hold">
                                          <p:stCondLst>
                                            <p:cond delay="0"/>
                                          </p:stCondLst>
                                        </p:cTn>
                                        <p:tgtEl>
                                          <p:spTgt spid="747"/>
                                        </p:tgtEl>
                                        <p:attrNameLst>
                                          <p:attrName>style.visibility</p:attrName>
                                        </p:attrNameLst>
                                      </p:cBhvr>
                                      <p:to>
                                        <p:strVal val="visible"/>
                                      </p:to>
                                    </p:set>
                                    <p:animEffect transition="in" filter="fade">
                                      <p:cBhvr>
                                        <p:cTn id="10" dur="1000"/>
                                        <p:tgtEl>
                                          <p:spTgt spid="747"/>
                                        </p:tgtEl>
                                      </p:cBhvr>
                                    </p:animEffect>
                                  </p:childTnLst>
                                </p:cTn>
                              </p:par>
                              <p:par>
                                <p:cTn id="11" presetID="10" presetClass="entr" presetSubtype="0" fill="hold" nodeType="withEffect">
                                  <p:stCondLst>
                                    <p:cond delay="0"/>
                                  </p:stCondLst>
                                  <p:childTnLst>
                                    <p:set>
                                      <p:cBhvr>
                                        <p:cTn id="12" dur="1" fill="hold">
                                          <p:stCondLst>
                                            <p:cond delay="0"/>
                                          </p:stCondLst>
                                        </p:cTn>
                                        <p:tgtEl>
                                          <p:spTgt spid="749"/>
                                        </p:tgtEl>
                                        <p:attrNameLst>
                                          <p:attrName>style.visibility</p:attrName>
                                        </p:attrNameLst>
                                      </p:cBhvr>
                                      <p:to>
                                        <p:strVal val="visible"/>
                                      </p:to>
                                    </p:set>
                                    <p:animEffect transition="in" filter="fade">
                                      <p:cBhvr>
                                        <p:cTn id="13" dur="1000"/>
                                        <p:tgtEl>
                                          <p:spTgt spid="74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754"/>
        <p:cNvGrpSpPr/>
        <p:nvPr/>
      </p:nvGrpSpPr>
      <p:grpSpPr>
        <a:xfrm>
          <a:off x="0" y="0"/>
          <a:ext cx="0" cy="0"/>
          <a:chOff x="0" y="0"/>
          <a:chExt cx="0" cy="0"/>
        </a:xfrm>
      </p:grpSpPr>
      <p:sp>
        <p:nvSpPr>
          <p:cNvPr id="755" name="Google Shape;755;p72"/>
          <p:cNvSpPr/>
          <p:nvPr/>
        </p:nvSpPr>
        <p:spPr>
          <a:xfrm>
            <a:off x="714025" y="1871575"/>
            <a:ext cx="1429500" cy="975600"/>
          </a:xfrm>
          <a:prstGeom prst="snip1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756" name="Google Shape;756;p72"/>
          <p:cNvSpPr txBox="1">
            <a:spLocks noGrp="1"/>
          </p:cNvSpPr>
          <p:nvPr>
            <p:ph type="ctrTitle" idx="4"/>
          </p:nvPr>
        </p:nvSpPr>
        <p:spPr>
          <a:xfrm>
            <a:off x="714025" y="1963704"/>
            <a:ext cx="794400" cy="883500"/>
          </a:xfrm>
          <a:prstGeom prst="rect">
            <a:avLst/>
          </a:prstGeom>
        </p:spPr>
        <p:txBody>
          <a:bodyPr spcFirstLastPara="1" wrap="square" lIns="91425" tIns="91425" rIns="91425" bIns="91425" anchor="ctr" anchorCtr="0">
            <a:noAutofit/>
          </a:bodyPr>
          <a:lstStyle/>
          <a:p>
            <a:pPr marL="0" lvl="0" indent="0" algn="r" rtl="1">
              <a:lnSpc>
                <a:spcPct val="150000"/>
              </a:lnSpc>
              <a:spcBef>
                <a:spcPts val="0"/>
              </a:spcBef>
              <a:spcAft>
                <a:spcPts val="0"/>
              </a:spcAft>
              <a:buSzPts val="990"/>
              <a:buNone/>
            </a:pPr>
            <a:r>
              <a:rPr lang="en" sz="4320">
                <a:cs typeface="B Nazanin" panose="00000400000000000000" pitchFamily="2" charset="-78"/>
              </a:rPr>
              <a:t>01</a:t>
            </a:r>
            <a:endParaRPr sz="4320">
              <a:cs typeface="B Nazanin" panose="00000400000000000000" pitchFamily="2" charset="-78"/>
            </a:endParaRPr>
          </a:p>
        </p:txBody>
      </p:sp>
      <p:sp>
        <p:nvSpPr>
          <p:cNvPr id="757" name="Google Shape;757;p72"/>
          <p:cNvSpPr/>
          <p:nvPr/>
        </p:nvSpPr>
        <p:spPr>
          <a:xfrm>
            <a:off x="0" y="2850275"/>
            <a:ext cx="8430000" cy="2293200"/>
          </a:xfrm>
          <a:prstGeom prst="snip1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758" name="Google Shape;758;p72"/>
          <p:cNvSpPr txBox="1">
            <a:spLocks noGrp="1"/>
          </p:cNvSpPr>
          <p:nvPr>
            <p:ph type="ctrTitle" idx="3"/>
          </p:nvPr>
        </p:nvSpPr>
        <p:spPr>
          <a:xfrm>
            <a:off x="3589305" y="236805"/>
            <a:ext cx="3666900" cy="545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راه حل های ما</a:t>
            </a:r>
            <a:endParaRPr dirty="0">
              <a:cs typeface="B Nazanin" panose="00000400000000000000" pitchFamily="2" charset="-78"/>
            </a:endParaRPr>
          </a:p>
        </p:txBody>
      </p:sp>
      <p:sp>
        <p:nvSpPr>
          <p:cNvPr id="759" name="Google Shape;759;p72"/>
          <p:cNvSpPr txBox="1">
            <a:spLocks noGrp="1"/>
          </p:cNvSpPr>
          <p:nvPr>
            <p:ph type="subTitle" idx="1"/>
          </p:nvPr>
        </p:nvSpPr>
        <p:spPr>
          <a:xfrm>
            <a:off x="714025" y="3133550"/>
            <a:ext cx="2737500" cy="1112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760" name="Google Shape;760;p72"/>
          <p:cNvSpPr txBox="1">
            <a:spLocks noGrp="1"/>
          </p:cNvSpPr>
          <p:nvPr>
            <p:ph type="subTitle" idx="2"/>
          </p:nvPr>
        </p:nvSpPr>
        <p:spPr>
          <a:xfrm>
            <a:off x="4273525" y="3133543"/>
            <a:ext cx="2737500" cy="1112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761" name="Google Shape;761;p72"/>
          <p:cNvSpPr/>
          <p:nvPr/>
        </p:nvSpPr>
        <p:spPr>
          <a:xfrm>
            <a:off x="4204975" y="1871575"/>
            <a:ext cx="1429500" cy="975600"/>
          </a:xfrm>
          <a:prstGeom prst="snip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762" name="Google Shape;762;p72"/>
          <p:cNvSpPr txBox="1">
            <a:spLocks noGrp="1"/>
          </p:cNvSpPr>
          <p:nvPr>
            <p:ph type="ctrTitle"/>
          </p:nvPr>
        </p:nvSpPr>
        <p:spPr>
          <a:xfrm>
            <a:off x="4273525" y="1963704"/>
            <a:ext cx="794400" cy="883500"/>
          </a:xfrm>
          <a:prstGeom prst="rect">
            <a:avLst/>
          </a:prstGeom>
        </p:spPr>
        <p:txBody>
          <a:bodyPr spcFirstLastPara="1" wrap="square" lIns="91425" tIns="91425" rIns="91425" bIns="0" anchor="t" anchorCtr="0">
            <a:noAutofit/>
          </a:bodyPr>
          <a:lstStyle/>
          <a:p>
            <a:pPr marL="0" lvl="0" indent="0" algn="r" rtl="1">
              <a:lnSpc>
                <a:spcPct val="150000"/>
              </a:lnSpc>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5"/>
                                        </p:tgtEl>
                                        <p:attrNameLst>
                                          <p:attrName>style.visibility</p:attrName>
                                        </p:attrNameLst>
                                      </p:cBhvr>
                                      <p:to>
                                        <p:strVal val="visible"/>
                                      </p:to>
                                    </p:set>
                                    <p:animEffect transition="in" filter="fade">
                                      <p:cBhvr>
                                        <p:cTn id="7" dur="1000"/>
                                        <p:tgtEl>
                                          <p:spTgt spid="755"/>
                                        </p:tgtEl>
                                      </p:cBhvr>
                                    </p:animEffect>
                                  </p:childTnLst>
                                </p:cTn>
                              </p:par>
                              <p:par>
                                <p:cTn id="8" presetID="10" presetClass="entr" presetSubtype="0" fill="hold" nodeType="withEffect">
                                  <p:stCondLst>
                                    <p:cond delay="0"/>
                                  </p:stCondLst>
                                  <p:childTnLst>
                                    <p:set>
                                      <p:cBhvr>
                                        <p:cTn id="9" dur="1" fill="hold">
                                          <p:stCondLst>
                                            <p:cond delay="0"/>
                                          </p:stCondLst>
                                        </p:cTn>
                                        <p:tgtEl>
                                          <p:spTgt spid="756"/>
                                        </p:tgtEl>
                                        <p:attrNameLst>
                                          <p:attrName>style.visibility</p:attrName>
                                        </p:attrNameLst>
                                      </p:cBhvr>
                                      <p:to>
                                        <p:strVal val="visible"/>
                                      </p:to>
                                    </p:set>
                                    <p:animEffect transition="in" filter="fade">
                                      <p:cBhvr>
                                        <p:cTn id="10" dur="1000"/>
                                        <p:tgtEl>
                                          <p:spTgt spid="756"/>
                                        </p:tgtEl>
                                      </p:cBhvr>
                                    </p:animEffect>
                                  </p:childTnLst>
                                </p:cTn>
                              </p:par>
                              <p:par>
                                <p:cTn id="11" presetID="10" presetClass="entr" presetSubtype="0" fill="hold" nodeType="withEffect">
                                  <p:stCondLst>
                                    <p:cond delay="0"/>
                                  </p:stCondLst>
                                  <p:childTnLst>
                                    <p:set>
                                      <p:cBhvr>
                                        <p:cTn id="12" dur="1" fill="hold">
                                          <p:stCondLst>
                                            <p:cond delay="0"/>
                                          </p:stCondLst>
                                        </p:cTn>
                                        <p:tgtEl>
                                          <p:spTgt spid="759"/>
                                        </p:tgtEl>
                                        <p:attrNameLst>
                                          <p:attrName>style.visibility</p:attrName>
                                        </p:attrNameLst>
                                      </p:cBhvr>
                                      <p:to>
                                        <p:strVal val="visible"/>
                                      </p:to>
                                    </p:set>
                                    <p:animEffect transition="in" filter="fade">
                                      <p:cBhvr>
                                        <p:cTn id="13" dur="1000"/>
                                        <p:tgtEl>
                                          <p:spTgt spid="75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61"/>
                                        </p:tgtEl>
                                        <p:attrNameLst>
                                          <p:attrName>style.visibility</p:attrName>
                                        </p:attrNameLst>
                                      </p:cBhvr>
                                      <p:to>
                                        <p:strVal val="visible"/>
                                      </p:to>
                                    </p:set>
                                    <p:animEffect transition="in" filter="fade">
                                      <p:cBhvr>
                                        <p:cTn id="18" dur="1000"/>
                                        <p:tgtEl>
                                          <p:spTgt spid="761"/>
                                        </p:tgtEl>
                                      </p:cBhvr>
                                    </p:animEffect>
                                  </p:childTnLst>
                                </p:cTn>
                              </p:par>
                              <p:par>
                                <p:cTn id="19" presetID="10" presetClass="entr" presetSubtype="0" fill="hold" nodeType="withEffect">
                                  <p:stCondLst>
                                    <p:cond delay="0"/>
                                  </p:stCondLst>
                                  <p:childTnLst>
                                    <p:set>
                                      <p:cBhvr>
                                        <p:cTn id="20" dur="1" fill="hold">
                                          <p:stCondLst>
                                            <p:cond delay="0"/>
                                          </p:stCondLst>
                                        </p:cTn>
                                        <p:tgtEl>
                                          <p:spTgt spid="762"/>
                                        </p:tgtEl>
                                        <p:attrNameLst>
                                          <p:attrName>style.visibility</p:attrName>
                                        </p:attrNameLst>
                                      </p:cBhvr>
                                      <p:to>
                                        <p:strVal val="visible"/>
                                      </p:to>
                                    </p:set>
                                    <p:animEffect transition="in" filter="fade">
                                      <p:cBhvr>
                                        <p:cTn id="21" dur="1000"/>
                                        <p:tgtEl>
                                          <p:spTgt spid="762"/>
                                        </p:tgtEl>
                                      </p:cBhvr>
                                    </p:animEffect>
                                  </p:childTnLst>
                                </p:cTn>
                              </p:par>
                              <p:par>
                                <p:cTn id="22" presetID="10" presetClass="entr" presetSubtype="0" fill="hold" nodeType="withEffect">
                                  <p:stCondLst>
                                    <p:cond delay="0"/>
                                  </p:stCondLst>
                                  <p:childTnLst>
                                    <p:set>
                                      <p:cBhvr>
                                        <p:cTn id="23" dur="1" fill="hold">
                                          <p:stCondLst>
                                            <p:cond delay="0"/>
                                          </p:stCondLst>
                                        </p:cTn>
                                        <p:tgtEl>
                                          <p:spTgt spid="760"/>
                                        </p:tgtEl>
                                        <p:attrNameLst>
                                          <p:attrName>style.visibility</p:attrName>
                                        </p:attrNameLst>
                                      </p:cBhvr>
                                      <p:to>
                                        <p:strVal val="visible"/>
                                      </p:to>
                                    </p:set>
                                    <p:animEffect transition="in" filter="fade">
                                      <p:cBhvr>
                                        <p:cTn id="24" dur="1000"/>
                                        <p:tgtEl>
                                          <p:spTgt spid="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73"/>
          <p:cNvSpPr txBox="1">
            <a:spLocks noGrp="1"/>
          </p:cNvSpPr>
          <p:nvPr>
            <p:ph type="ctrTitle"/>
          </p:nvPr>
        </p:nvSpPr>
        <p:spPr>
          <a:xfrm>
            <a:off x="5954550" y="2192304"/>
            <a:ext cx="794400" cy="883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768" name="Google Shape;768;p73"/>
          <p:cNvSpPr txBox="1">
            <a:spLocks noGrp="1"/>
          </p:cNvSpPr>
          <p:nvPr>
            <p:ph type="subTitle" idx="1"/>
          </p:nvPr>
        </p:nvSpPr>
        <p:spPr>
          <a:xfrm>
            <a:off x="1423500" y="3209750"/>
            <a:ext cx="2737500" cy="1112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769" name="Google Shape;769;p73"/>
          <p:cNvSpPr txBox="1">
            <a:spLocks noGrp="1"/>
          </p:cNvSpPr>
          <p:nvPr>
            <p:ph type="subTitle" idx="2"/>
          </p:nvPr>
        </p:nvSpPr>
        <p:spPr>
          <a:xfrm>
            <a:off x="4983000" y="3209743"/>
            <a:ext cx="2737500" cy="1112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770" name="Google Shape;770;p73"/>
          <p:cNvSpPr txBox="1">
            <a:spLocks noGrp="1"/>
          </p:cNvSpPr>
          <p:nvPr>
            <p:ph type="ctrTitle" idx="3"/>
          </p:nvPr>
        </p:nvSpPr>
        <p:spPr>
          <a:xfrm>
            <a:off x="2888265" y="175845"/>
            <a:ext cx="3666900" cy="531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راه حل های ما</a:t>
            </a:r>
            <a:endParaRPr dirty="0">
              <a:cs typeface="B Nazanin" panose="00000400000000000000" pitchFamily="2" charset="-78"/>
            </a:endParaRPr>
          </a:p>
        </p:txBody>
      </p:sp>
      <p:sp>
        <p:nvSpPr>
          <p:cNvPr id="771" name="Google Shape;771;p73"/>
          <p:cNvSpPr txBox="1">
            <a:spLocks noGrp="1"/>
          </p:cNvSpPr>
          <p:nvPr>
            <p:ph type="ctrTitle" idx="4"/>
          </p:nvPr>
        </p:nvSpPr>
        <p:spPr>
          <a:xfrm>
            <a:off x="2395050" y="2192304"/>
            <a:ext cx="794400" cy="883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1"/>
                                        </p:tgtEl>
                                        <p:attrNameLst>
                                          <p:attrName>style.visibility</p:attrName>
                                        </p:attrNameLst>
                                      </p:cBhvr>
                                      <p:to>
                                        <p:strVal val="visible"/>
                                      </p:to>
                                    </p:set>
                                    <p:animEffect transition="in" filter="fade">
                                      <p:cBhvr>
                                        <p:cTn id="7" dur="1000"/>
                                        <p:tgtEl>
                                          <p:spTgt spid="771"/>
                                        </p:tgtEl>
                                      </p:cBhvr>
                                    </p:animEffect>
                                  </p:childTnLst>
                                </p:cTn>
                              </p:par>
                              <p:par>
                                <p:cTn id="8" presetID="10" presetClass="entr" presetSubtype="0" fill="hold" nodeType="withEffect">
                                  <p:stCondLst>
                                    <p:cond delay="0"/>
                                  </p:stCondLst>
                                  <p:childTnLst>
                                    <p:set>
                                      <p:cBhvr>
                                        <p:cTn id="9" dur="1" fill="hold">
                                          <p:stCondLst>
                                            <p:cond delay="0"/>
                                          </p:stCondLst>
                                        </p:cTn>
                                        <p:tgtEl>
                                          <p:spTgt spid="768"/>
                                        </p:tgtEl>
                                        <p:attrNameLst>
                                          <p:attrName>style.visibility</p:attrName>
                                        </p:attrNameLst>
                                      </p:cBhvr>
                                      <p:to>
                                        <p:strVal val="visible"/>
                                      </p:to>
                                    </p:set>
                                    <p:animEffect transition="in" filter="fade">
                                      <p:cBhvr>
                                        <p:cTn id="10" dur="1000"/>
                                        <p:tgtEl>
                                          <p:spTgt spid="76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67"/>
                                        </p:tgtEl>
                                        <p:attrNameLst>
                                          <p:attrName>style.visibility</p:attrName>
                                        </p:attrNameLst>
                                      </p:cBhvr>
                                      <p:to>
                                        <p:strVal val="visible"/>
                                      </p:to>
                                    </p:set>
                                    <p:animEffect transition="in" filter="fade">
                                      <p:cBhvr>
                                        <p:cTn id="15" dur="1000"/>
                                        <p:tgtEl>
                                          <p:spTgt spid="767"/>
                                        </p:tgtEl>
                                      </p:cBhvr>
                                    </p:animEffect>
                                  </p:childTnLst>
                                </p:cTn>
                              </p:par>
                              <p:par>
                                <p:cTn id="16" presetID="10" presetClass="entr" presetSubtype="0" fill="hold" nodeType="withEffect">
                                  <p:stCondLst>
                                    <p:cond delay="0"/>
                                  </p:stCondLst>
                                  <p:childTnLst>
                                    <p:set>
                                      <p:cBhvr>
                                        <p:cTn id="17" dur="1" fill="hold">
                                          <p:stCondLst>
                                            <p:cond delay="0"/>
                                          </p:stCondLst>
                                        </p:cTn>
                                        <p:tgtEl>
                                          <p:spTgt spid="769"/>
                                        </p:tgtEl>
                                        <p:attrNameLst>
                                          <p:attrName>style.visibility</p:attrName>
                                        </p:attrNameLst>
                                      </p:cBhvr>
                                      <p:to>
                                        <p:strVal val="visible"/>
                                      </p:to>
                                    </p:set>
                                    <p:animEffect transition="in" filter="fade">
                                      <p:cBhvr>
                                        <p:cTn id="18" dur="1000"/>
                                        <p:tgtEl>
                                          <p:spTgt spid="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75"/>
        <p:cNvGrpSpPr/>
        <p:nvPr/>
      </p:nvGrpSpPr>
      <p:grpSpPr>
        <a:xfrm>
          <a:off x="0" y="0"/>
          <a:ext cx="0" cy="0"/>
          <a:chOff x="0" y="0"/>
          <a:chExt cx="0" cy="0"/>
        </a:xfrm>
      </p:grpSpPr>
      <p:sp>
        <p:nvSpPr>
          <p:cNvPr id="776" name="Google Shape;776;p74"/>
          <p:cNvSpPr txBox="1">
            <a:spLocks noGrp="1"/>
          </p:cNvSpPr>
          <p:nvPr>
            <p:ph type="ctrTitle"/>
          </p:nvPr>
        </p:nvSpPr>
        <p:spPr>
          <a:xfrm>
            <a:off x="2575200" y="3076913"/>
            <a:ext cx="3993600" cy="837300"/>
          </a:xfrm>
          <a:prstGeom prst="rect">
            <a:avLst/>
          </a:prstGeom>
        </p:spPr>
        <p:txBody>
          <a:bodyPr spcFirstLastPara="1" wrap="square" lIns="91425" tIns="91425" rIns="91425" bIns="91425" anchor="b" anchorCtr="0">
            <a:noAutofit/>
          </a:bodyPr>
          <a:lstStyle/>
          <a:p>
            <a:pPr lvl="0"/>
            <a:r>
              <a:rPr lang="fa-IR" dirty="0">
                <a:cs typeface="B Nazanin" panose="00000400000000000000" pitchFamily="2" charset="-78"/>
              </a:rPr>
              <a:t>شرکت</a:t>
            </a:r>
            <a:endParaRPr dirty="0">
              <a:cs typeface="B Nazanin" panose="00000400000000000000" pitchFamily="2" charset="-78"/>
            </a:endParaRPr>
          </a:p>
        </p:txBody>
      </p:sp>
      <p:sp>
        <p:nvSpPr>
          <p:cNvPr id="777" name="Google Shape;777;p74"/>
          <p:cNvSpPr txBox="1">
            <a:spLocks noGrp="1"/>
          </p:cNvSpPr>
          <p:nvPr>
            <p:ph type="subTitle" idx="1"/>
          </p:nvPr>
        </p:nvSpPr>
        <p:spPr>
          <a:xfrm>
            <a:off x="2065950" y="3751588"/>
            <a:ext cx="5012100" cy="4290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sp>
        <p:nvSpPr>
          <p:cNvPr id="778" name="Google Shape;778;p74"/>
          <p:cNvSpPr txBox="1">
            <a:spLocks noGrp="1"/>
          </p:cNvSpPr>
          <p:nvPr>
            <p:ph type="title" idx="2"/>
          </p:nvPr>
        </p:nvSpPr>
        <p:spPr>
          <a:xfrm>
            <a:off x="4025850" y="2285628"/>
            <a:ext cx="1092300" cy="726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grpSp>
        <p:nvGrpSpPr>
          <p:cNvPr id="779" name="Google Shape;779;p74"/>
          <p:cNvGrpSpPr/>
          <p:nvPr/>
        </p:nvGrpSpPr>
        <p:grpSpPr>
          <a:xfrm>
            <a:off x="1925373" y="0"/>
            <a:ext cx="6813824" cy="5143403"/>
            <a:chOff x="1925373" y="0"/>
            <a:chExt cx="6813824" cy="5143403"/>
          </a:xfrm>
        </p:grpSpPr>
        <p:sp>
          <p:nvSpPr>
            <p:cNvPr id="780" name="Google Shape;780;p74"/>
            <p:cNvSpPr/>
            <p:nvPr/>
          </p:nvSpPr>
          <p:spPr>
            <a:xfrm>
              <a:off x="4571100" y="0"/>
              <a:ext cx="37850" cy="1229997"/>
            </a:xfrm>
            <a:custGeom>
              <a:avLst/>
              <a:gdLst/>
              <a:ahLst/>
              <a:cxnLst/>
              <a:rect l="l" t="t" r="r" b="b"/>
              <a:pathLst>
                <a:path w="142" h="6951" extrusionOk="0">
                  <a:moveTo>
                    <a:pt x="1" y="1"/>
                  </a:moveTo>
                  <a:lnTo>
                    <a:pt x="1" y="6951"/>
                  </a:lnTo>
                  <a:lnTo>
                    <a:pt x="141" y="6951"/>
                  </a:lnTo>
                  <a:lnTo>
                    <a:pt x="14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cxnSp>
          <p:nvCxnSpPr>
            <p:cNvPr id="781" name="Google Shape;781;p74"/>
            <p:cNvCxnSpPr/>
            <p:nvPr/>
          </p:nvCxnSpPr>
          <p:spPr>
            <a:xfrm flipH="1">
              <a:off x="1925373" y="1230000"/>
              <a:ext cx="2666400" cy="2350200"/>
            </a:xfrm>
            <a:prstGeom prst="straightConnector1">
              <a:avLst/>
            </a:prstGeom>
            <a:noFill/>
            <a:ln w="38100" cap="flat" cmpd="sng">
              <a:solidFill>
                <a:schemeClr val="lt2"/>
              </a:solidFill>
              <a:prstDash val="solid"/>
              <a:round/>
              <a:headEnd type="none" w="med" len="med"/>
              <a:tailEnd type="none" w="med" len="med"/>
            </a:ln>
          </p:spPr>
        </p:cxnSp>
        <p:cxnSp>
          <p:nvCxnSpPr>
            <p:cNvPr id="782" name="Google Shape;782;p74"/>
            <p:cNvCxnSpPr/>
            <p:nvPr/>
          </p:nvCxnSpPr>
          <p:spPr>
            <a:xfrm>
              <a:off x="4591773" y="1230000"/>
              <a:ext cx="2666400" cy="2350200"/>
            </a:xfrm>
            <a:prstGeom prst="straightConnector1">
              <a:avLst/>
            </a:prstGeom>
            <a:noFill/>
            <a:ln w="38100" cap="flat" cmpd="sng">
              <a:solidFill>
                <a:schemeClr val="lt2"/>
              </a:solidFill>
              <a:prstDash val="solid"/>
              <a:round/>
              <a:headEnd type="none" w="med" len="med"/>
              <a:tailEnd type="none" w="med" len="med"/>
            </a:ln>
          </p:spPr>
        </p:cxnSp>
        <p:grpSp>
          <p:nvGrpSpPr>
            <p:cNvPr id="783" name="Google Shape;783;p74"/>
            <p:cNvGrpSpPr/>
            <p:nvPr/>
          </p:nvGrpSpPr>
          <p:grpSpPr>
            <a:xfrm flipH="1">
              <a:off x="6820963" y="2329722"/>
              <a:ext cx="1918234" cy="2813681"/>
              <a:chOff x="6867763" y="1350472"/>
              <a:chExt cx="1918234" cy="2813681"/>
            </a:xfrm>
          </p:grpSpPr>
          <p:sp>
            <p:nvSpPr>
              <p:cNvPr id="784" name="Google Shape;784;p74"/>
              <p:cNvSpPr/>
              <p:nvPr/>
            </p:nvSpPr>
            <p:spPr>
              <a:xfrm>
                <a:off x="7993457" y="2311988"/>
                <a:ext cx="676196" cy="855677"/>
              </a:xfrm>
              <a:custGeom>
                <a:avLst/>
                <a:gdLst/>
                <a:ahLst/>
                <a:cxnLst/>
                <a:rect l="l" t="t" r="r" b="b"/>
                <a:pathLst>
                  <a:path w="12380" h="15666" extrusionOk="0">
                    <a:moveTo>
                      <a:pt x="1351" y="1"/>
                    </a:moveTo>
                    <a:cubicBezTo>
                      <a:pt x="146" y="1"/>
                      <a:pt x="1" y="1319"/>
                      <a:pt x="179" y="2689"/>
                    </a:cubicBezTo>
                    <a:cubicBezTo>
                      <a:pt x="295" y="3584"/>
                      <a:pt x="545" y="4501"/>
                      <a:pt x="729" y="5090"/>
                    </a:cubicBezTo>
                    <a:cubicBezTo>
                      <a:pt x="851" y="5492"/>
                      <a:pt x="1067" y="5859"/>
                      <a:pt x="1353" y="6169"/>
                    </a:cubicBezTo>
                    <a:lnTo>
                      <a:pt x="10182" y="15665"/>
                    </a:lnTo>
                    <a:lnTo>
                      <a:pt x="10916" y="14876"/>
                    </a:lnTo>
                    <a:lnTo>
                      <a:pt x="12379" y="13295"/>
                    </a:lnTo>
                    <a:cubicBezTo>
                      <a:pt x="7633" y="4049"/>
                      <a:pt x="3638" y="1077"/>
                      <a:pt x="2382" y="319"/>
                    </a:cubicBezTo>
                    <a:cubicBezTo>
                      <a:pt x="2083" y="135"/>
                      <a:pt x="1748" y="8"/>
                      <a:pt x="1395" y="2"/>
                    </a:cubicBezTo>
                    <a:cubicBezTo>
                      <a:pt x="1380" y="1"/>
                      <a:pt x="1365" y="1"/>
                      <a:pt x="13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5" name="Google Shape;785;p74"/>
              <p:cNvSpPr/>
              <p:nvPr/>
            </p:nvSpPr>
            <p:spPr>
              <a:xfrm>
                <a:off x="8003179" y="2458805"/>
                <a:ext cx="586510" cy="708858"/>
              </a:xfrm>
              <a:custGeom>
                <a:avLst/>
                <a:gdLst/>
                <a:ahLst/>
                <a:cxnLst/>
                <a:rect l="l" t="t" r="r" b="b"/>
                <a:pathLst>
                  <a:path w="10738" h="12978" extrusionOk="0">
                    <a:moveTo>
                      <a:pt x="1" y="1"/>
                    </a:moveTo>
                    <a:lnTo>
                      <a:pt x="1" y="1"/>
                    </a:lnTo>
                    <a:cubicBezTo>
                      <a:pt x="117" y="896"/>
                      <a:pt x="367" y="1813"/>
                      <a:pt x="551" y="2402"/>
                    </a:cubicBezTo>
                    <a:cubicBezTo>
                      <a:pt x="673" y="2804"/>
                      <a:pt x="889" y="3171"/>
                      <a:pt x="1175" y="3481"/>
                    </a:cubicBezTo>
                    <a:lnTo>
                      <a:pt x="10004" y="12977"/>
                    </a:lnTo>
                    <a:lnTo>
                      <a:pt x="10738" y="12188"/>
                    </a:lnTo>
                    <a:cubicBezTo>
                      <a:pt x="6475" y="4874"/>
                      <a:pt x="1841" y="1249"/>
                      <a:pt x="1" y="1"/>
                    </a:cubicBezTo>
                    <a:close/>
                  </a:path>
                </a:pathLst>
              </a:custGeom>
              <a:solidFill>
                <a:srgbClr val="E2E8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6" name="Google Shape;786;p74"/>
              <p:cNvSpPr/>
              <p:nvPr/>
            </p:nvSpPr>
            <p:spPr>
              <a:xfrm>
                <a:off x="7900441" y="1613081"/>
                <a:ext cx="263978" cy="494748"/>
              </a:xfrm>
              <a:custGeom>
                <a:avLst/>
                <a:gdLst/>
                <a:ahLst/>
                <a:cxnLst/>
                <a:rect l="l" t="t" r="r" b="b"/>
                <a:pathLst>
                  <a:path w="4833" h="9058" extrusionOk="0">
                    <a:moveTo>
                      <a:pt x="3363" y="0"/>
                    </a:moveTo>
                    <a:lnTo>
                      <a:pt x="1649" y="43"/>
                    </a:lnTo>
                    <a:cubicBezTo>
                      <a:pt x="1610" y="40"/>
                      <a:pt x="1573" y="38"/>
                      <a:pt x="1538" y="38"/>
                    </a:cubicBezTo>
                    <a:cubicBezTo>
                      <a:pt x="1" y="38"/>
                      <a:pt x="1645" y="2692"/>
                      <a:pt x="1332" y="4102"/>
                    </a:cubicBezTo>
                    <a:cubicBezTo>
                      <a:pt x="1023" y="5484"/>
                      <a:pt x="1568" y="9058"/>
                      <a:pt x="3252" y="9058"/>
                    </a:cubicBezTo>
                    <a:cubicBezTo>
                      <a:pt x="3298" y="9058"/>
                      <a:pt x="3346" y="9055"/>
                      <a:pt x="3394" y="9049"/>
                    </a:cubicBezTo>
                    <a:cubicBezTo>
                      <a:pt x="4833" y="8880"/>
                      <a:pt x="4297" y="3805"/>
                      <a:pt x="4170" y="2829"/>
                    </a:cubicBezTo>
                    <a:cubicBezTo>
                      <a:pt x="4082" y="2148"/>
                      <a:pt x="3838" y="325"/>
                      <a:pt x="3363" y="0"/>
                    </a:cubicBezTo>
                    <a:close/>
                  </a:path>
                </a:pathLst>
              </a:custGeom>
              <a:solidFill>
                <a:srgbClr val="010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7" name="Google Shape;787;p74"/>
              <p:cNvSpPr/>
              <p:nvPr/>
            </p:nvSpPr>
            <p:spPr>
              <a:xfrm>
                <a:off x="7684260" y="1547757"/>
                <a:ext cx="591917" cy="760529"/>
              </a:xfrm>
              <a:custGeom>
                <a:avLst/>
                <a:gdLst/>
                <a:ahLst/>
                <a:cxnLst/>
                <a:rect l="l" t="t" r="r" b="b"/>
                <a:pathLst>
                  <a:path w="10837" h="13924" extrusionOk="0">
                    <a:moveTo>
                      <a:pt x="6155" y="0"/>
                    </a:moveTo>
                    <a:cubicBezTo>
                      <a:pt x="6086" y="0"/>
                      <a:pt x="6015" y="8"/>
                      <a:pt x="5945" y="22"/>
                    </a:cubicBezTo>
                    <a:cubicBezTo>
                      <a:pt x="5448" y="114"/>
                      <a:pt x="5095" y="477"/>
                      <a:pt x="5046" y="889"/>
                    </a:cubicBezTo>
                    <a:cubicBezTo>
                      <a:pt x="4888" y="2149"/>
                      <a:pt x="4323" y="3457"/>
                      <a:pt x="3720" y="4588"/>
                    </a:cubicBezTo>
                    <a:cubicBezTo>
                      <a:pt x="2930" y="6059"/>
                      <a:pt x="1382" y="7332"/>
                      <a:pt x="927" y="8912"/>
                    </a:cubicBezTo>
                    <a:cubicBezTo>
                      <a:pt x="694" y="9712"/>
                      <a:pt x="0" y="11186"/>
                      <a:pt x="1167" y="11694"/>
                    </a:cubicBezTo>
                    <a:cubicBezTo>
                      <a:pt x="1815" y="11980"/>
                      <a:pt x="2437" y="11740"/>
                      <a:pt x="2588" y="12491"/>
                    </a:cubicBezTo>
                    <a:cubicBezTo>
                      <a:pt x="2712" y="13097"/>
                      <a:pt x="2256" y="13810"/>
                      <a:pt x="3244" y="13912"/>
                    </a:cubicBezTo>
                    <a:cubicBezTo>
                      <a:pt x="3316" y="13920"/>
                      <a:pt x="3387" y="13923"/>
                      <a:pt x="3454" y="13923"/>
                    </a:cubicBezTo>
                    <a:cubicBezTo>
                      <a:pt x="4721" y="13923"/>
                      <a:pt x="5229" y="12667"/>
                      <a:pt x="6213" y="12202"/>
                    </a:cubicBezTo>
                    <a:cubicBezTo>
                      <a:pt x="6425" y="12101"/>
                      <a:pt x="6596" y="12058"/>
                      <a:pt x="6736" y="12058"/>
                    </a:cubicBezTo>
                    <a:cubicBezTo>
                      <a:pt x="7278" y="12058"/>
                      <a:pt x="7367" y="12705"/>
                      <a:pt x="7712" y="13151"/>
                    </a:cubicBezTo>
                    <a:cubicBezTo>
                      <a:pt x="8108" y="13662"/>
                      <a:pt x="8621" y="13882"/>
                      <a:pt x="9115" y="13882"/>
                    </a:cubicBezTo>
                    <a:cubicBezTo>
                      <a:pt x="9990" y="13882"/>
                      <a:pt x="10807" y="13194"/>
                      <a:pt x="10819" y="12216"/>
                    </a:cubicBezTo>
                    <a:cubicBezTo>
                      <a:pt x="10836" y="10756"/>
                      <a:pt x="9728" y="9974"/>
                      <a:pt x="9281" y="8647"/>
                    </a:cubicBezTo>
                    <a:cubicBezTo>
                      <a:pt x="8823" y="7290"/>
                      <a:pt x="8516" y="5848"/>
                      <a:pt x="8244" y="4458"/>
                    </a:cubicBezTo>
                    <a:cubicBezTo>
                      <a:pt x="8043" y="3449"/>
                      <a:pt x="8061" y="2388"/>
                      <a:pt x="7606" y="1426"/>
                    </a:cubicBezTo>
                    <a:cubicBezTo>
                      <a:pt x="7388" y="960"/>
                      <a:pt x="6986" y="202"/>
                      <a:pt x="6372" y="29"/>
                    </a:cubicBezTo>
                    <a:cubicBezTo>
                      <a:pt x="6303" y="9"/>
                      <a:pt x="6230" y="0"/>
                      <a:pt x="6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8" name="Google Shape;788;p74"/>
              <p:cNvSpPr/>
              <p:nvPr/>
            </p:nvSpPr>
            <p:spPr>
              <a:xfrm>
                <a:off x="7677050" y="2016772"/>
                <a:ext cx="261848" cy="423687"/>
              </a:xfrm>
              <a:custGeom>
                <a:avLst/>
                <a:gdLst/>
                <a:ahLst/>
                <a:cxnLst/>
                <a:rect l="l" t="t" r="r" b="b"/>
                <a:pathLst>
                  <a:path w="4794" h="7757" extrusionOk="0">
                    <a:moveTo>
                      <a:pt x="1" y="0"/>
                    </a:moveTo>
                    <a:lnTo>
                      <a:pt x="1" y="0"/>
                    </a:lnTo>
                    <a:cubicBezTo>
                      <a:pt x="111" y="198"/>
                      <a:pt x="245" y="1175"/>
                      <a:pt x="336" y="2085"/>
                    </a:cubicBezTo>
                    <a:cubicBezTo>
                      <a:pt x="403" y="2797"/>
                      <a:pt x="449" y="3470"/>
                      <a:pt x="438" y="3711"/>
                    </a:cubicBezTo>
                    <a:cubicBezTo>
                      <a:pt x="432" y="3854"/>
                      <a:pt x="421" y="4010"/>
                      <a:pt x="396" y="4176"/>
                    </a:cubicBezTo>
                    <a:lnTo>
                      <a:pt x="396" y="4183"/>
                    </a:lnTo>
                    <a:cubicBezTo>
                      <a:pt x="386" y="4225"/>
                      <a:pt x="375" y="4271"/>
                      <a:pt x="361" y="4313"/>
                    </a:cubicBezTo>
                    <a:cubicBezTo>
                      <a:pt x="290" y="4578"/>
                      <a:pt x="199" y="4779"/>
                      <a:pt x="58" y="4941"/>
                    </a:cubicBezTo>
                    <a:cubicBezTo>
                      <a:pt x="1528" y="6814"/>
                      <a:pt x="2662" y="7756"/>
                      <a:pt x="3456" y="7756"/>
                    </a:cubicBezTo>
                    <a:cubicBezTo>
                      <a:pt x="4205" y="7756"/>
                      <a:pt x="4652" y="6919"/>
                      <a:pt x="4794" y="5237"/>
                    </a:cubicBezTo>
                    <a:lnTo>
                      <a:pt x="4585" y="5209"/>
                    </a:lnTo>
                    <a:cubicBezTo>
                      <a:pt x="4452" y="5198"/>
                      <a:pt x="4335" y="5153"/>
                      <a:pt x="4233" y="5078"/>
                    </a:cubicBezTo>
                    <a:cubicBezTo>
                      <a:pt x="4050" y="4944"/>
                      <a:pt x="3933" y="4730"/>
                      <a:pt x="3930" y="4486"/>
                    </a:cubicBezTo>
                    <a:cubicBezTo>
                      <a:pt x="3926" y="4380"/>
                      <a:pt x="3923" y="4274"/>
                      <a:pt x="3915" y="4176"/>
                    </a:cubicBezTo>
                    <a:cubicBezTo>
                      <a:pt x="3915" y="4098"/>
                      <a:pt x="3908" y="4024"/>
                      <a:pt x="3905" y="3950"/>
                    </a:cubicBezTo>
                    <a:cubicBezTo>
                      <a:pt x="3902" y="3883"/>
                      <a:pt x="3898" y="3812"/>
                      <a:pt x="3891" y="3745"/>
                    </a:cubicBezTo>
                    <a:cubicBezTo>
                      <a:pt x="3880" y="3470"/>
                      <a:pt x="3863" y="3203"/>
                      <a:pt x="3835" y="2941"/>
                    </a:cubicBezTo>
                    <a:lnTo>
                      <a:pt x="3704" y="1514"/>
                    </a:lnTo>
                    <a:lnTo>
                      <a:pt x="1" y="0"/>
                    </a:lnTo>
                    <a:close/>
                  </a:path>
                </a:pathLst>
              </a:custGeom>
              <a:solidFill>
                <a:srgbClr val="C180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9" name="Google Shape;789;p74"/>
              <p:cNvSpPr/>
              <p:nvPr/>
            </p:nvSpPr>
            <p:spPr>
              <a:xfrm>
                <a:off x="7677050" y="2016772"/>
                <a:ext cx="213892" cy="228148"/>
              </a:xfrm>
              <a:custGeom>
                <a:avLst/>
                <a:gdLst/>
                <a:ahLst/>
                <a:cxnLst/>
                <a:rect l="l" t="t" r="r" b="b"/>
                <a:pathLst>
                  <a:path w="3916" h="4177" extrusionOk="0">
                    <a:moveTo>
                      <a:pt x="1" y="0"/>
                    </a:moveTo>
                    <a:lnTo>
                      <a:pt x="1" y="0"/>
                    </a:lnTo>
                    <a:cubicBezTo>
                      <a:pt x="9" y="11"/>
                      <a:pt x="15" y="29"/>
                      <a:pt x="22" y="46"/>
                    </a:cubicBezTo>
                    <a:cubicBezTo>
                      <a:pt x="653" y="1711"/>
                      <a:pt x="1962" y="3033"/>
                      <a:pt x="3503" y="3932"/>
                    </a:cubicBezTo>
                    <a:lnTo>
                      <a:pt x="3915" y="4176"/>
                    </a:lnTo>
                    <a:cubicBezTo>
                      <a:pt x="3915" y="4098"/>
                      <a:pt x="3908" y="4024"/>
                      <a:pt x="3905" y="3950"/>
                    </a:cubicBezTo>
                    <a:cubicBezTo>
                      <a:pt x="3902" y="3883"/>
                      <a:pt x="3898" y="3812"/>
                      <a:pt x="3891" y="3745"/>
                    </a:cubicBezTo>
                    <a:cubicBezTo>
                      <a:pt x="3880" y="3470"/>
                      <a:pt x="3863" y="3203"/>
                      <a:pt x="3835" y="2941"/>
                    </a:cubicBezTo>
                    <a:lnTo>
                      <a:pt x="3704" y="1514"/>
                    </a:lnTo>
                    <a:lnTo>
                      <a:pt x="1" y="0"/>
                    </a:lnTo>
                    <a:close/>
                  </a:path>
                </a:pathLst>
              </a:custGeom>
              <a:solidFill>
                <a:srgbClr val="AE72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0" name="Google Shape;790;p74"/>
              <p:cNvSpPr/>
              <p:nvPr/>
            </p:nvSpPr>
            <p:spPr>
              <a:xfrm>
                <a:off x="7550389" y="1530825"/>
                <a:ext cx="560729" cy="645390"/>
              </a:xfrm>
              <a:custGeom>
                <a:avLst/>
                <a:gdLst/>
                <a:ahLst/>
                <a:cxnLst/>
                <a:rect l="l" t="t" r="r" b="b"/>
                <a:pathLst>
                  <a:path w="10266" h="11816" extrusionOk="0">
                    <a:moveTo>
                      <a:pt x="5902" y="1"/>
                    </a:moveTo>
                    <a:cubicBezTo>
                      <a:pt x="5694" y="1"/>
                      <a:pt x="5482" y="16"/>
                      <a:pt x="5268" y="43"/>
                    </a:cubicBezTo>
                    <a:cubicBezTo>
                      <a:pt x="3568" y="258"/>
                      <a:pt x="1947" y="2927"/>
                      <a:pt x="1530" y="5276"/>
                    </a:cubicBezTo>
                    <a:cubicBezTo>
                      <a:pt x="1330" y="5169"/>
                      <a:pt x="1129" y="5105"/>
                      <a:pt x="946" y="5105"/>
                    </a:cubicBezTo>
                    <a:cubicBezTo>
                      <a:pt x="917" y="5105"/>
                      <a:pt x="888" y="5107"/>
                      <a:pt x="860" y="5110"/>
                    </a:cubicBezTo>
                    <a:cubicBezTo>
                      <a:pt x="180" y="5198"/>
                      <a:pt x="0" y="6288"/>
                      <a:pt x="222" y="7099"/>
                    </a:cubicBezTo>
                    <a:cubicBezTo>
                      <a:pt x="500" y="8129"/>
                      <a:pt x="1298" y="8422"/>
                      <a:pt x="2035" y="8601"/>
                    </a:cubicBezTo>
                    <a:cubicBezTo>
                      <a:pt x="2926" y="10265"/>
                      <a:pt x="4651" y="11816"/>
                      <a:pt x="6187" y="11816"/>
                    </a:cubicBezTo>
                    <a:cubicBezTo>
                      <a:pt x="6340" y="11816"/>
                      <a:pt x="6492" y="11800"/>
                      <a:pt x="6640" y="11768"/>
                    </a:cubicBezTo>
                    <a:cubicBezTo>
                      <a:pt x="8812" y="11296"/>
                      <a:pt x="10265" y="8824"/>
                      <a:pt x="10039" y="6545"/>
                    </a:cubicBezTo>
                    <a:cubicBezTo>
                      <a:pt x="9523" y="1335"/>
                      <a:pt x="7858" y="1"/>
                      <a:pt x="5902" y="1"/>
                    </a:cubicBezTo>
                    <a:close/>
                  </a:path>
                </a:pathLst>
              </a:custGeom>
              <a:solidFill>
                <a:srgbClr val="C180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1" name="Google Shape;791;p74"/>
              <p:cNvSpPr/>
              <p:nvPr/>
            </p:nvSpPr>
            <p:spPr>
              <a:xfrm>
                <a:off x="7264951" y="2286645"/>
                <a:ext cx="1002932" cy="1877508"/>
              </a:xfrm>
              <a:custGeom>
                <a:avLst/>
                <a:gdLst/>
                <a:ahLst/>
                <a:cxnLst/>
                <a:rect l="l" t="t" r="r" b="b"/>
                <a:pathLst>
                  <a:path w="18362" h="34374" extrusionOk="0">
                    <a:moveTo>
                      <a:pt x="7603" y="0"/>
                    </a:moveTo>
                    <a:cubicBezTo>
                      <a:pt x="7596" y="10"/>
                      <a:pt x="7536" y="46"/>
                      <a:pt x="7433" y="95"/>
                    </a:cubicBezTo>
                    <a:cubicBezTo>
                      <a:pt x="7363" y="130"/>
                      <a:pt x="7271" y="176"/>
                      <a:pt x="7169" y="229"/>
                    </a:cubicBezTo>
                    <a:cubicBezTo>
                      <a:pt x="6044" y="780"/>
                      <a:pt x="3142" y="2119"/>
                      <a:pt x="3142" y="2119"/>
                    </a:cubicBezTo>
                    <a:cubicBezTo>
                      <a:pt x="3142" y="2119"/>
                      <a:pt x="3371" y="4601"/>
                      <a:pt x="3153" y="5780"/>
                    </a:cubicBezTo>
                    <a:cubicBezTo>
                      <a:pt x="2976" y="6728"/>
                      <a:pt x="2694" y="7656"/>
                      <a:pt x="2539" y="8608"/>
                    </a:cubicBezTo>
                    <a:cubicBezTo>
                      <a:pt x="2416" y="9401"/>
                      <a:pt x="2444" y="10174"/>
                      <a:pt x="2606" y="10928"/>
                    </a:cubicBezTo>
                    <a:lnTo>
                      <a:pt x="2613" y="10967"/>
                    </a:lnTo>
                    <a:cubicBezTo>
                      <a:pt x="2708" y="11404"/>
                      <a:pt x="2846" y="11837"/>
                      <a:pt x="3018" y="12272"/>
                    </a:cubicBezTo>
                    <a:cubicBezTo>
                      <a:pt x="3276" y="12903"/>
                      <a:pt x="4147" y="17057"/>
                      <a:pt x="4634" y="19444"/>
                    </a:cubicBezTo>
                    <a:cubicBezTo>
                      <a:pt x="4676" y="19659"/>
                      <a:pt x="4704" y="19867"/>
                      <a:pt x="4715" y="20082"/>
                    </a:cubicBezTo>
                    <a:cubicBezTo>
                      <a:pt x="4743" y="20647"/>
                      <a:pt x="4647" y="21210"/>
                      <a:pt x="4447" y="21736"/>
                    </a:cubicBezTo>
                    <a:cubicBezTo>
                      <a:pt x="4344" y="22014"/>
                      <a:pt x="4207" y="22276"/>
                      <a:pt x="4041" y="22530"/>
                    </a:cubicBezTo>
                    <a:lnTo>
                      <a:pt x="3974" y="22631"/>
                    </a:lnTo>
                    <a:cubicBezTo>
                      <a:pt x="3974" y="22631"/>
                      <a:pt x="1562" y="26355"/>
                      <a:pt x="497" y="30650"/>
                    </a:cubicBezTo>
                    <a:cubicBezTo>
                      <a:pt x="194" y="31867"/>
                      <a:pt x="0" y="33137"/>
                      <a:pt x="0" y="34374"/>
                    </a:cubicBezTo>
                    <a:lnTo>
                      <a:pt x="18320" y="34374"/>
                    </a:lnTo>
                    <a:cubicBezTo>
                      <a:pt x="18362" y="33228"/>
                      <a:pt x="18175" y="31962"/>
                      <a:pt x="17854" y="30693"/>
                    </a:cubicBezTo>
                    <a:cubicBezTo>
                      <a:pt x="17854" y="30693"/>
                      <a:pt x="15015" y="23471"/>
                      <a:pt x="14123" y="22198"/>
                    </a:cubicBezTo>
                    <a:cubicBezTo>
                      <a:pt x="14077" y="22138"/>
                      <a:pt x="14038" y="22086"/>
                      <a:pt x="14003" y="22032"/>
                    </a:cubicBezTo>
                    <a:cubicBezTo>
                      <a:pt x="13862" y="21832"/>
                      <a:pt x="13771" y="21591"/>
                      <a:pt x="13763" y="21345"/>
                    </a:cubicBezTo>
                    <a:cubicBezTo>
                      <a:pt x="13756" y="21204"/>
                      <a:pt x="13781" y="21062"/>
                      <a:pt x="13834" y="20925"/>
                    </a:cubicBezTo>
                    <a:cubicBezTo>
                      <a:pt x="13869" y="20816"/>
                      <a:pt x="13922" y="20660"/>
                      <a:pt x="13989" y="20470"/>
                    </a:cubicBezTo>
                    <a:cubicBezTo>
                      <a:pt x="14663" y="18517"/>
                      <a:pt x="17879" y="11650"/>
                      <a:pt x="17807" y="9497"/>
                    </a:cubicBezTo>
                    <a:cubicBezTo>
                      <a:pt x="17730" y="6992"/>
                      <a:pt x="16352" y="5998"/>
                      <a:pt x="16020" y="3589"/>
                    </a:cubicBezTo>
                    <a:cubicBezTo>
                      <a:pt x="15897" y="2715"/>
                      <a:pt x="16204" y="497"/>
                      <a:pt x="14860" y="423"/>
                    </a:cubicBezTo>
                    <a:cubicBezTo>
                      <a:pt x="14617" y="416"/>
                      <a:pt x="14377" y="405"/>
                      <a:pt x="14137" y="394"/>
                    </a:cubicBezTo>
                    <a:lnTo>
                      <a:pt x="13294" y="363"/>
                    </a:lnTo>
                    <a:lnTo>
                      <a:pt x="12843" y="349"/>
                    </a:lnTo>
                    <a:lnTo>
                      <a:pt x="12620" y="335"/>
                    </a:lnTo>
                    <a:lnTo>
                      <a:pt x="12339" y="296"/>
                    </a:lnTo>
                    <a:cubicBezTo>
                      <a:pt x="12197" y="1978"/>
                      <a:pt x="11750" y="2815"/>
                      <a:pt x="11001" y="2815"/>
                    </a:cubicBezTo>
                    <a:cubicBezTo>
                      <a:pt x="10207" y="2815"/>
                      <a:pt x="9073" y="1873"/>
                      <a:pt x="76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2" name="Google Shape;792;p74"/>
              <p:cNvSpPr/>
              <p:nvPr/>
            </p:nvSpPr>
            <p:spPr>
              <a:xfrm>
                <a:off x="7292042" y="2299153"/>
                <a:ext cx="482568" cy="1687212"/>
              </a:xfrm>
              <a:custGeom>
                <a:avLst/>
                <a:gdLst/>
                <a:ahLst/>
                <a:cxnLst/>
                <a:rect l="l" t="t" r="r" b="b"/>
                <a:pathLst>
                  <a:path w="8835" h="30890" extrusionOk="0">
                    <a:moveTo>
                      <a:pt x="6673" y="0"/>
                    </a:moveTo>
                    <a:cubicBezTo>
                      <a:pt x="6303" y="180"/>
                      <a:pt x="5738" y="448"/>
                      <a:pt x="5150" y="723"/>
                    </a:cubicBezTo>
                    <a:cubicBezTo>
                      <a:pt x="4966" y="811"/>
                      <a:pt x="4776" y="899"/>
                      <a:pt x="4589" y="987"/>
                    </a:cubicBezTo>
                    <a:cubicBezTo>
                      <a:pt x="4307" y="1118"/>
                      <a:pt x="4029" y="1249"/>
                      <a:pt x="3778" y="1365"/>
                    </a:cubicBezTo>
                    <a:cubicBezTo>
                      <a:pt x="3129" y="1664"/>
                      <a:pt x="2646" y="1890"/>
                      <a:pt x="2646" y="1890"/>
                    </a:cubicBezTo>
                    <a:cubicBezTo>
                      <a:pt x="2646" y="1890"/>
                      <a:pt x="2875" y="4372"/>
                      <a:pt x="2657" y="5551"/>
                    </a:cubicBezTo>
                    <a:cubicBezTo>
                      <a:pt x="2480" y="6503"/>
                      <a:pt x="2198" y="7427"/>
                      <a:pt x="2043" y="8379"/>
                    </a:cubicBezTo>
                    <a:cubicBezTo>
                      <a:pt x="1920" y="9172"/>
                      <a:pt x="1948" y="9945"/>
                      <a:pt x="2110" y="10702"/>
                    </a:cubicBezTo>
                    <a:lnTo>
                      <a:pt x="2117" y="10738"/>
                    </a:lnTo>
                    <a:cubicBezTo>
                      <a:pt x="2212" y="11175"/>
                      <a:pt x="2350" y="11612"/>
                      <a:pt x="2522" y="12043"/>
                    </a:cubicBezTo>
                    <a:cubicBezTo>
                      <a:pt x="2597" y="12236"/>
                      <a:pt x="2738" y="12762"/>
                      <a:pt x="2903" y="13464"/>
                    </a:cubicBezTo>
                    <a:cubicBezTo>
                      <a:pt x="3023" y="13971"/>
                      <a:pt x="3157" y="14567"/>
                      <a:pt x="3295" y="15202"/>
                    </a:cubicBezTo>
                    <a:cubicBezTo>
                      <a:pt x="3591" y="16563"/>
                      <a:pt x="3905" y="18086"/>
                      <a:pt x="4138" y="19215"/>
                    </a:cubicBezTo>
                    <a:cubicBezTo>
                      <a:pt x="4180" y="19430"/>
                      <a:pt x="4208" y="19642"/>
                      <a:pt x="4219" y="19853"/>
                    </a:cubicBezTo>
                    <a:cubicBezTo>
                      <a:pt x="4219" y="19881"/>
                      <a:pt x="4222" y="19902"/>
                      <a:pt x="4219" y="19931"/>
                    </a:cubicBezTo>
                    <a:cubicBezTo>
                      <a:pt x="4240" y="20463"/>
                      <a:pt x="4141" y="20992"/>
                      <a:pt x="3954" y="21493"/>
                    </a:cubicBezTo>
                    <a:cubicBezTo>
                      <a:pt x="3954" y="21497"/>
                      <a:pt x="3954" y="21504"/>
                      <a:pt x="3951" y="21507"/>
                    </a:cubicBezTo>
                    <a:cubicBezTo>
                      <a:pt x="3848" y="21785"/>
                      <a:pt x="3711" y="22047"/>
                      <a:pt x="3545" y="22301"/>
                    </a:cubicBezTo>
                    <a:lnTo>
                      <a:pt x="3478" y="22402"/>
                    </a:lnTo>
                    <a:cubicBezTo>
                      <a:pt x="3478" y="22402"/>
                      <a:pt x="1253" y="25838"/>
                      <a:pt x="131" y="29913"/>
                    </a:cubicBezTo>
                    <a:cubicBezTo>
                      <a:pt x="86" y="30079"/>
                      <a:pt x="40" y="30249"/>
                      <a:pt x="1" y="30421"/>
                    </a:cubicBezTo>
                    <a:cubicBezTo>
                      <a:pt x="1267" y="30432"/>
                      <a:pt x="3330" y="30658"/>
                      <a:pt x="5009" y="30870"/>
                    </a:cubicBezTo>
                    <a:cubicBezTo>
                      <a:pt x="5115" y="30883"/>
                      <a:pt x="5221" y="30890"/>
                      <a:pt x="5325" y="30890"/>
                    </a:cubicBezTo>
                    <a:cubicBezTo>
                      <a:pt x="6637" y="30890"/>
                      <a:pt x="7749" y="29853"/>
                      <a:pt x="7801" y="28503"/>
                    </a:cubicBezTo>
                    <a:cubicBezTo>
                      <a:pt x="7851" y="27315"/>
                      <a:pt x="7925" y="25859"/>
                      <a:pt x="8052" y="24360"/>
                    </a:cubicBezTo>
                    <a:cubicBezTo>
                      <a:pt x="8129" y="23460"/>
                      <a:pt x="8330" y="22589"/>
                      <a:pt x="8443" y="21719"/>
                    </a:cubicBezTo>
                    <a:cubicBezTo>
                      <a:pt x="8510" y="21214"/>
                      <a:pt x="8567" y="20714"/>
                      <a:pt x="8616" y="20216"/>
                    </a:cubicBezTo>
                    <a:cubicBezTo>
                      <a:pt x="8757" y="18823"/>
                      <a:pt x="8835" y="17438"/>
                      <a:pt x="8824" y="16052"/>
                    </a:cubicBezTo>
                    <a:cubicBezTo>
                      <a:pt x="8824" y="15540"/>
                      <a:pt x="8810" y="15026"/>
                      <a:pt x="8778" y="14515"/>
                    </a:cubicBezTo>
                    <a:cubicBezTo>
                      <a:pt x="8704" y="13210"/>
                      <a:pt x="8545" y="11887"/>
                      <a:pt x="8277" y="10551"/>
                    </a:cubicBezTo>
                    <a:cubicBezTo>
                      <a:pt x="7875" y="8534"/>
                      <a:pt x="7759" y="6517"/>
                      <a:pt x="7481" y="4493"/>
                    </a:cubicBezTo>
                    <a:cubicBezTo>
                      <a:pt x="7269" y="2973"/>
                      <a:pt x="6843" y="1509"/>
                      <a:pt x="66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3" name="Google Shape;793;p74"/>
              <p:cNvSpPr/>
              <p:nvPr/>
            </p:nvSpPr>
            <p:spPr>
              <a:xfrm>
                <a:off x="7299197" y="2353062"/>
                <a:ext cx="500265" cy="1594849"/>
              </a:xfrm>
              <a:custGeom>
                <a:avLst/>
                <a:gdLst/>
                <a:ahLst/>
                <a:cxnLst/>
                <a:rect l="l" t="t" r="r" b="b"/>
                <a:pathLst>
                  <a:path w="9159" h="29199" extrusionOk="0">
                    <a:moveTo>
                      <a:pt x="4458" y="0"/>
                    </a:moveTo>
                    <a:lnTo>
                      <a:pt x="4458" y="0"/>
                    </a:lnTo>
                    <a:cubicBezTo>
                      <a:pt x="4176" y="131"/>
                      <a:pt x="3898" y="262"/>
                      <a:pt x="3647" y="378"/>
                    </a:cubicBezTo>
                    <a:cubicBezTo>
                      <a:pt x="3644" y="378"/>
                      <a:pt x="3636" y="381"/>
                      <a:pt x="3629" y="384"/>
                    </a:cubicBezTo>
                    <a:cubicBezTo>
                      <a:pt x="2991" y="685"/>
                      <a:pt x="2515" y="903"/>
                      <a:pt x="2515" y="903"/>
                    </a:cubicBezTo>
                    <a:cubicBezTo>
                      <a:pt x="2515" y="903"/>
                      <a:pt x="2617" y="2042"/>
                      <a:pt x="2617" y="3146"/>
                    </a:cubicBezTo>
                    <a:cubicBezTo>
                      <a:pt x="2617" y="3668"/>
                      <a:pt x="2596" y="4183"/>
                      <a:pt x="2526" y="4564"/>
                    </a:cubicBezTo>
                    <a:cubicBezTo>
                      <a:pt x="2349" y="5516"/>
                      <a:pt x="2067" y="6440"/>
                      <a:pt x="1912" y="7392"/>
                    </a:cubicBezTo>
                    <a:cubicBezTo>
                      <a:pt x="1859" y="7723"/>
                      <a:pt x="1834" y="8051"/>
                      <a:pt x="1834" y="8375"/>
                    </a:cubicBezTo>
                    <a:cubicBezTo>
                      <a:pt x="1834" y="8826"/>
                      <a:pt x="1883" y="9275"/>
                      <a:pt x="1979" y="9715"/>
                    </a:cubicBezTo>
                    <a:lnTo>
                      <a:pt x="1986" y="9751"/>
                    </a:lnTo>
                    <a:cubicBezTo>
                      <a:pt x="2081" y="10188"/>
                      <a:pt x="2219" y="10625"/>
                      <a:pt x="2391" y="11056"/>
                    </a:cubicBezTo>
                    <a:cubicBezTo>
                      <a:pt x="2466" y="11249"/>
                      <a:pt x="2607" y="11775"/>
                      <a:pt x="2772" y="12477"/>
                    </a:cubicBezTo>
                    <a:cubicBezTo>
                      <a:pt x="2892" y="12984"/>
                      <a:pt x="3026" y="13580"/>
                      <a:pt x="3164" y="14215"/>
                    </a:cubicBezTo>
                    <a:cubicBezTo>
                      <a:pt x="3460" y="15576"/>
                      <a:pt x="3774" y="17099"/>
                      <a:pt x="4007" y="18228"/>
                    </a:cubicBezTo>
                    <a:cubicBezTo>
                      <a:pt x="4049" y="18443"/>
                      <a:pt x="4077" y="18655"/>
                      <a:pt x="4088" y="18866"/>
                    </a:cubicBezTo>
                    <a:cubicBezTo>
                      <a:pt x="4088" y="18884"/>
                      <a:pt x="4091" y="18902"/>
                      <a:pt x="4091" y="18919"/>
                    </a:cubicBezTo>
                    <a:cubicBezTo>
                      <a:pt x="4091" y="18926"/>
                      <a:pt x="4088" y="18933"/>
                      <a:pt x="4088" y="18944"/>
                    </a:cubicBezTo>
                    <a:cubicBezTo>
                      <a:pt x="4088" y="18990"/>
                      <a:pt x="4091" y="19036"/>
                      <a:pt x="4091" y="19081"/>
                    </a:cubicBezTo>
                    <a:cubicBezTo>
                      <a:pt x="4091" y="19568"/>
                      <a:pt x="3996" y="20048"/>
                      <a:pt x="3823" y="20506"/>
                    </a:cubicBezTo>
                    <a:cubicBezTo>
                      <a:pt x="3823" y="20510"/>
                      <a:pt x="3823" y="20517"/>
                      <a:pt x="3820" y="20520"/>
                    </a:cubicBezTo>
                    <a:cubicBezTo>
                      <a:pt x="3717" y="20798"/>
                      <a:pt x="3580" y="21060"/>
                      <a:pt x="3414" y="21314"/>
                    </a:cubicBezTo>
                    <a:lnTo>
                      <a:pt x="3347" y="21415"/>
                    </a:lnTo>
                    <a:cubicBezTo>
                      <a:pt x="3347" y="21415"/>
                      <a:pt x="1122" y="24851"/>
                      <a:pt x="0" y="28926"/>
                    </a:cubicBezTo>
                    <a:lnTo>
                      <a:pt x="1206" y="29198"/>
                    </a:lnTo>
                    <a:cubicBezTo>
                      <a:pt x="9158" y="21119"/>
                      <a:pt x="6250" y="6422"/>
                      <a:pt x="44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4" name="Google Shape;794;p74"/>
              <p:cNvSpPr/>
              <p:nvPr/>
            </p:nvSpPr>
            <p:spPr>
              <a:xfrm>
                <a:off x="7971445" y="2306472"/>
                <a:ext cx="268730" cy="1669406"/>
              </a:xfrm>
              <a:custGeom>
                <a:avLst/>
                <a:gdLst/>
                <a:ahLst/>
                <a:cxnLst/>
                <a:rect l="l" t="t" r="r" b="b"/>
                <a:pathLst>
                  <a:path w="4920" h="30564" extrusionOk="0">
                    <a:moveTo>
                      <a:pt x="359" y="0"/>
                    </a:moveTo>
                    <a:lnTo>
                      <a:pt x="359" y="0"/>
                    </a:lnTo>
                    <a:cubicBezTo>
                      <a:pt x="395" y="1470"/>
                      <a:pt x="489" y="2951"/>
                      <a:pt x="698" y="4383"/>
                    </a:cubicBezTo>
                    <a:cubicBezTo>
                      <a:pt x="979" y="6379"/>
                      <a:pt x="1530" y="8442"/>
                      <a:pt x="1326" y="10509"/>
                    </a:cubicBezTo>
                    <a:cubicBezTo>
                      <a:pt x="1195" y="11842"/>
                      <a:pt x="857" y="13157"/>
                      <a:pt x="613" y="14500"/>
                    </a:cubicBezTo>
                    <a:cubicBezTo>
                      <a:pt x="518" y="15008"/>
                      <a:pt x="437" y="15523"/>
                      <a:pt x="387" y="16045"/>
                    </a:cubicBezTo>
                    <a:cubicBezTo>
                      <a:pt x="362" y="16243"/>
                      <a:pt x="349" y="16440"/>
                      <a:pt x="341" y="16645"/>
                    </a:cubicBezTo>
                    <a:cubicBezTo>
                      <a:pt x="281" y="17780"/>
                      <a:pt x="236" y="18909"/>
                      <a:pt x="208" y="20043"/>
                    </a:cubicBezTo>
                    <a:cubicBezTo>
                      <a:pt x="190" y="20562"/>
                      <a:pt x="180" y="21080"/>
                      <a:pt x="172" y="21599"/>
                    </a:cubicBezTo>
                    <a:cubicBezTo>
                      <a:pt x="165" y="22128"/>
                      <a:pt x="162" y="22653"/>
                      <a:pt x="162" y="23182"/>
                    </a:cubicBezTo>
                    <a:cubicBezTo>
                      <a:pt x="162" y="25104"/>
                      <a:pt x="98" y="27029"/>
                      <a:pt x="32" y="28958"/>
                    </a:cubicBezTo>
                    <a:cubicBezTo>
                      <a:pt x="1" y="29843"/>
                      <a:pt x="712" y="30563"/>
                      <a:pt x="1581" y="30563"/>
                    </a:cubicBezTo>
                    <a:cubicBezTo>
                      <a:pt x="1619" y="30563"/>
                      <a:pt x="1657" y="30562"/>
                      <a:pt x="1695" y="30559"/>
                    </a:cubicBezTo>
                    <a:lnTo>
                      <a:pt x="4919" y="30330"/>
                    </a:lnTo>
                    <a:cubicBezTo>
                      <a:pt x="4023" y="26754"/>
                      <a:pt x="2080" y="23108"/>
                      <a:pt x="1188" y="21835"/>
                    </a:cubicBezTo>
                    <a:cubicBezTo>
                      <a:pt x="1142" y="21775"/>
                      <a:pt x="1103" y="21723"/>
                      <a:pt x="1068" y="21669"/>
                    </a:cubicBezTo>
                    <a:cubicBezTo>
                      <a:pt x="1043" y="21638"/>
                      <a:pt x="1022" y="21602"/>
                      <a:pt x="1001" y="21570"/>
                    </a:cubicBezTo>
                    <a:cubicBezTo>
                      <a:pt x="899" y="21394"/>
                      <a:pt x="836" y="21189"/>
                      <a:pt x="828" y="20982"/>
                    </a:cubicBezTo>
                    <a:cubicBezTo>
                      <a:pt x="821" y="20841"/>
                      <a:pt x="846" y="20699"/>
                      <a:pt x="899" y="20562"/>
                    </a:cubicBezTo>
                    <a:cubicBezTo>
                      <a:pt x="934" y="20453"/>
                      <a:pt x="987" y="20297"/>
                      <a:pt x="1054" y="20107"/>
                    </a:cubicBezTo>
                    <a:cubicBezTo>
                      <a:pt x="1072" y="20065"/>
                      <a:pt x="1085" y="20019"/>
                      <a:pt x="1103" y="19970"/>
                    </a:cubicBezTo>
                    <a:cubicBezTo>
                      <a:pt x="1407" y="19127"/>
                      <a:pt x="2073" y="17579"/>
                      <a:pt x="2764" y="15886"/>
                    </a:cubicBezTo>
                    <a:cubicBezTo>
                      <a:pt x="2983" y="15350"/>
                      <a:pt x="3201" y="14796"/>
                      <a:pt x="3417" y="14246"/>
                    </a:cubicBezTo>
                    <a:cubicBezTo>
                      <a:pt x="4224" y="12169"/>
                      <a:pt x="4905" y="10138"/>
                      <a:pt x="4872" y="9134"/>
                    </a:cubicBezTo>
                    <a:cubicBezTo>
                      <a:pt x="4795" y="6629"/>
                      <a:pt x="3417" y="5635"/>
                      <a:pt x="3085" y="3226"/>
                    </a:cubicBezTo>
                    <a:cubicBezTo>
                      <a:pt x="2983" y="2500"/>
                      <a:pt x="3176" y="840"/>
                      <a:pt x="2471" y="264"/>
                    </a:cubicBezTo>
                    <a:cubicBezTo>
                      <a:pt x="2330" y="145"/>
                      <a:pt x="2151" y="70"/>
                      <a:pt x="1925" y="60"/>
                    </a:cubicBezTo>
                    <a:cubicBezTo>
                      <a:pt x="1682" y="53"/>
                      <a:pt x="1442" y="42"/>
                      <a:pt x="1202" y="31"/>
                    </a:cubicBezTo>
                    <a:lnTo>
                      <a:pt x="920" y="18"/>
                    </a:lnTo>
                    <a:lnTo>
                      <a:pt x="3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5" name="Google Shape;795;p74"/>
              <p:cNvSpPr/>
              <p:nvPr/>
            </p:nvSpPr>
            <p:spPr>
              <a:xfrm>
                <a:off x="7450546" y="2338642"/>
                <a:ext cx="323460" cy="837270"/>
              </a:xfrm>
              <a:custGeom>
                <a:avLst/>
                <a:gdLst/>
                <a:ahLst/>
                <a:cxnLst/>
                <a:rect l="l" t="t" r="r" b="b"/>
                <a:pathLst>
                  <a:path w="5922" h="15329" extrusionOk="0">
                    <a:moveTo>
                      <a:pt x="2251" y="0"/>
                    </a:moveTo>
                    <a:cubicBezTo>
                      <a:pt x="1782" y="222"/>
                      <a:pt x="1296" y="448"/>
                      <a:pt x="876" y="642"/>
                    </a:cubicBezTo>
                    <a:cubicBezTo>
                      <a:pt x="1348" y="2694"/>
                      <a:pt x="2244" y="4909"/>
                      <a:pt x="2463" y="6844"/>
                    </a:cubicBezTo>
                    <a:cubicBezTo>
                      <a:pt x="2917" y="10830"/>
                      <a:pt x="2279" y="13369"/>
                      <a:pt x="2279" y="13369"/>
                    </a:cubicBezTo>
                    <a:cubicBezTo>
                      <a:pt x="2279" y="13369"/>
                      <a:pt x="738" y="13012"/>
                      <a:pt x="1" y="12741"/>
                    </a:cubicBezTo>
                    <a:lnTo>
                      <a:pt x="1" y="12741"/>
                    </a:lnTo>
                    <a:cubicBezTo>
                      <a:pt x="121" y="13248"/>
                      <a:pt x="255" y="13844"/>
                      <a:pt x="393" y="14479"/>
                    </a:cubicBezTo>
                    <a:cubicBezTo>
                      <a:pt x="2163" y="15015"/>
                      <a:pt x="4053" y="15216"/>
                      <a:pt x="5922" y="15329"/>
                    </a:cubicBezTo>
                    <a:cubicBezTo>
                      <a:pt x="5922" y="14817"/>
                      <a:pt x="5908" y="14303"/>
                      <a:pt x="5876" y="13792"/>
                    </a:cubicBezTo>
                    <a:cubicBezTo>
                      <a:pt x="5245" y="13753"/>
                      <a:pt x="4610" y="13699"/>
                      <a:pt x="3979" y="13626"/>
                    </a:cubicBezTo>
                    <a:cubicBezTo>
                      <a:pt x="4783" y="11750"/>
                      <a:pt x="3732" y="2193"/>
                      <a:pt x="22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6" name="Google Shape;796;p74"/>
              <p:cNvSpPr/>
              <p:nvPr/>
            </p:nvSpPr>
            <p:spPr>
              <a:xfrm>
                <a:off x="7992583" y="2307400"/>
                <a:ext cx="191115" cy="875449"/>
              </a:xfrm>
              <a:custGeom>
                <a:avLst/>
                <a:gdLst/>
                <a:ahLst/>
                <a:cxnLst/>
                <a:rect l="l" t="t" r="r" b="b"/>
                <a:pathLst>
                  <a:path w="3499" h="16028" extrusionOk="0">
                    <a:moveTo>
                      <a:pt x="533" y="1"/>
                    </a:moveTo>
                    <a:cubicBezTo>
                      <a:pt x="603" y="2141"/>
                      <a:pt x="843" y="4236"/>
                      <a:pt x="1291" y="6345"/>
                    </a:cubicBezTo>
                    <a:cubicBezTo>
                      <a:pt x="1583" y="7737"/>
                      <a:pt x="1922" y="9148"/>
                      <a:pt x="1883" y="10580"/>
                    </a:cubicBezTo>
                    <a:cubicBezTo>
                      <a:pt x="1845" y="11941"/>
                      <a:pt x="1263" y="13147"/>
                      <a:pt x="945" y="14448"/>
                    </a:cubicBezTo>
                    <a:cubicBezTo>
                      <a:pt x="706" y="14462"/>
                      <a:pt x="466" y="14476"/>
                      <a:pt x="226" y="14483"/>
                    </a:cubicBezTo>
                    <a:cubicBezTo>
                      <a:pt x="131" y="14991"/>
                      <a:pt x="50" y="15506"/>
                      <a:pt x="0" y="16028"/>
                    </a:cubicBezTo>
                    <a:cubicBezTo>
                      <a:pt x="790" y="16006"/>
                      <a:pt x="1583" y="15957"/>
                      <a:pt x="2377" y="15869"/>
                    </a:cubicBezTo>
                    <a:cubicBezTo>
                      <a:pt x="2596" y="15333"/>
                      <a:pt x="2814" y="14779"/>
                      <a:pt x="3030" y="14229"/>
                    </a:cubicBezTo>
                    <a:lnTo>
                      <a:pt x="3030" y="14229"/>
                    </a:lnTo>
                    <a:cubicBezTo>
                      <a:pt x="2877" y="14254"/>
                      <a:pt x="2729" y="14271"/>
                      <a:pt x="2575" y="14289"/>
                    </a:cubicBezTo>
                    <a:cubicBezTo>
                      <a:pt x="2853" y="13365"/>
                      <a:pt x="3224" y="12460"/>
                      <a:pt x="3347" y="11496"/>
                    </a:cubicBezTo>
                    <a:cubicBezTo>
                      <a:pt x="3499" y="10326"/>
                      <a:pt x="3368" y="9127"/>
                      <a:pt x="3170" y="7970"/>
                    </a:cubicBezTo>
                    <a:cubicBezTo>
                      <a:pt x="2740" y="5354"/>
                      <a:pt x="2236" y="2864"/>
                      <a:pt x="2084" y="247"/>
                    </a:cubicBezTo>
                    <a:cubicBezTo>
                      <a:pt x="1943" y="128"/>
                      <a:pt x="1764" y="53"/>
                      <a:pt x="1538" y="43"/>
                    </a:cubicBezTo>
                    <a:cubicBezTo>
                      <a:pt x="1295" y="36"/>
                      <a:pt x="1055" y="25"/>
                      <a:pt x="815" y="14"/>
                    </a:cubicBezTo>
                    <a:lnTo>
                      <a:pt x="53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7" name="Google Shape;797;p74"/>
              <p:cNvSpPr/>
              <p:nvPr/>
            </p:nvSpPr>
            <p:spPr>
              <a:xfrm>
                <a:off x="7508005" y="3387768"/>
                <a:ext cx="254857" cy="98644"/>
              </a:xfrm>
              <a:custGeom>
                <a:avLst/>
                <a:gdLst/>
                <a:ahLst/>
                <a:cxnLst/>
                <a:rect l="l" t="t" r="r" b="b"/>
                <a:pathLst>
                  <a:path w="4666" h="1806" extrusionOk="0">
                    <a:moveTo>
                      <a:pt x="265" y="0"/>
                    </a:moveTo>
                    <a:lnTo>
                      <a:pt x="265" y="0"/>
                    </a:lnTo>
                    <a:cubicBezTo>
                      <a:pt x="286" y="532"/>
                      <a:pt x="187" y="1061"/>
                      <a:pt x="0" y="1562"/>
                    </a:cubicBezTo>
                    <a:cubicBezTo>
                      <a:pt x="1453" y="1805"/>
                      <a:pt x="3043" y="1756"/>
                      <a:pt x="4059" y="1781"/>
                    </a:cubicBezTo>
                    <a:cubicBezTo>
                      <a:pt x="4200" y="1784"/>
                      <a:pt x="4341" y="1788"/>
                      <a:pt x="4489" y="1788"/>
                    </a:cubicBezTo>
                    <a:cubicBezTo>
                      <a:pt x="4556" y="1283"/>
                      <a:pt x="4613" y="783"/>
                      <a:pt x="4666" y="285"/>
                    </a:cubicBezTo>
                    <a:cubicBezTo>
                      <a:pt x="3724" y="275"/>
                      <a:pt x="2779" y="275"/>
                      <a:pt x="1848" y="207"/>
                    </a:cubicBezTo>
                    <a:cubicBezTo>
                      <a:pt x="1559" y="191"/>
                      <a:pt x="924" y="127"/>
                      <a:pt x="2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8" name="Google Shape;798;p74"/>
              <p:cNvSpPr/>
              <p:nvPr/>
            </p:nvSpPr>
            <p:spPr>
              <a:xfrm>
                <a:off x="7980840" y="3397162"/>
                <a:ext cx="50851" cy="89031"/>
              </a:xfrm>
              <a:custGeom>
                <a:avLst/>
                <a:gdLst/>
                <a:ahLst/>
                <a:cxnLst/>
                <a:rect l="l" t="t" r="r" b="b"/>
                <a:pathLst>
                  <a:path w="931" h="1630" extrusionOk="0">
                    <a:moveTo>
                      <a:pt x="931" y="1"/>
                    </a:moveTo>
                    <a:lnTo>
                      <a:pt x="931" y="1"/>
                    </a:lnTo>
                    <a:cubicBezTo>
                      <a:pt x="631" y="29"/>
                      <a:pt x="332" y="57"/>
                      <a:pt x="36" y="74"/>
                    </a:cubicBezTo>
                    <a:cubicBezTo>
                      <a:pt x="18" y="593"/>
                      <a:pt x="8" y="1111"/>
                      <a:pt x="0" y="1630"/>
                    </a:cubicBezTo>
                    <a:cubicBezTo>
                      <a:pt x="275" y="1622"/>
                      <a:pt x="554" y="1616"/>
                      <a:pt x="829" y="1601"/>
                    </a:cubicBezTo>
                    <a:cubicBezTo>
                      <a:pt x="727" y="1425"/>
                      <a:pt x="664" y="1220"/>
                      <a:pt x="656" y="1013"/>
                    </a:cubicBezTo>
                    <a:cubicBezTo>
                      <a:pt x="649" y="872"/>
                      <a:pt x="674" y="730"/>
                      <a:pt x="727" y="593"/>
                    </a:cubicBezTo>
                    <a:cubicBezTo>
                      <a:pt x="762" y="484"/>
                      <a:pt x="815" y="328"/>
                      <a:pt x="882" y="138"/>
                    </a:cubicBezTo>
                    <a:cubicBezTo>
                      <a:pt x="900" y="96"/>
                      <a:pt x="913" y="50"/>
                      <a:pt x="9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9" name="Google Shape;799;p74"/>
              <p:cNvSpPr/>
              <p:nvPr/>
            </p:nvSpPr>
            <p:spPr>
              <a:xfrm>
                <a:off x="7661866" y="2219409"/>
                <a:ext cx="208048" cy="305326"/>
              </a:xfrm>
              <a:custGeom>
                <a:avLst/>
                <a:gdLst/>
                <a:ahLst/>
                <a:cxnLst/>
                <a:rect l="l" t="t" r="r" b="b"/>
                <a:pathLst>
                  <a:path w="3809" h="5590" extrusionOk="0">
                    <a:moveTo>
                      <a:pt x="716" y="1"/>
                    </a:moveTo>
                    <a:cubicBezTo>
                      <a:pt x="653" y="606"/>
                      <a:pt x="166" y="1326"/>
                      <a:pt x="0" y="1410"/>
                    </a:cubicBezTo>
                    <a:cubicBezTo>
                      <a:pt x="360" y="3495"/>
                      <a:pt x="1062" y="5053"/>
                      <a:pt x="2420" y="5590"/>
                    </a:cubicBezTo>
                    <a:lnTo>
                      <a:pt x="3809" y="4045"/>
                    </a:lnTo>
                    <a:cubicBezTo>
                      <a:pt x="2310" y="3699"/>
                      <a:pt x="1344" y="2366"/>
                      <a:pt x="716" y="1"/>
                    </a:cubicBezTo>
                    <a:close/>
                  </a:path>
                </a:pathLst>
              </a:custGeom>
              <a:solidFill>
                <a:srgbClr val="E2E8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0" name="Google Shape;800;p74"/>
              <p:cNvSpPr/>
              <p:nvPr/>
            </p:nvSpPr>
            <p:spPr>
              <a:xfrm>
                <a:off x="7869854" y="2219409"/>
                <a:ext cx="113719" cy="283532"/>
              </a:xfrm>
              <a:custGeom>
                <a:avLst/>
                <a:gdLst/>
                <a:ahLst/>
                <a:cxnLst/>
                <a:rect l="l" t="t" r="r" b="b"/>
                <a:pathLst>
                  <a:path w="2082" h="5191" extrusionOk="0">
                    <a:moveTo>
                      <a:pt x="357" y="1"/>
                    </a:moveTo>
                    <a:cubicBezTo>
                      <a:pt x="357" y="1"/>
                      <a:pt x="269" y="1041"/>
                      <a:pt x="660" y="1329"/>
                    </a:cubicBezTo>
                    <a:cubicBezTo>
                      <a:pt x="1384" y="1869"/>
                      <a:pt x="865" y="3431"/>
                      <a:pt x="1" y="4045"/>
                    </a:cubicBezTo>
                    <a:lnTo>
                      <a:pt x="1264" y="5191"/>
                    </a:lnTo>
                    <a:cubicBezTo>
                      <a:pt x="1264" y="5191"/>
                      <a:pt x="2082" y="3354"/>
                      <a:pt x="1422" y="1552"/>
                    </a:cubicBezTo>
                    <a:lnTo>
                      <a:pt x="357" y="1"/>
                    </a:lnTo>
                    <a:close/>
                  </a:path>
                </a:pathLst>
              </a:custGeom>
              <a:solidFill>
                <a:srgbClr val="E2E8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1" name="Google Shape;801;p74"/>
              <p:cNvSpPr/>
              <p:nvPr/>
            </p:nvSpPr>
            <p:spPr>
              <a:xfrm>
                <a:off x="7676176" y="3441076"/>
                <a:ext cx="929" cy="273"/>
              </a:xfrm>
              <a:custGeom>
                <a:avLst/>
                <a:gdLst/>
                <a:ahLst/>
                <a:cxnLst/>
                <a:rect l="l" t="t" r="r" b="b"/>
                <a:pathLst>
                  <a:path w="17" h="5" extrusionOk="0">
                    <a:moveTo>
                      <a:pt x="0" y="1"/>
                    </a:moveTo>
                    <a:cubicBezTo>
                      <a:pt x="7" y="1"/>
                      <a:pt x="10" y="1"/>
                      <a:pt x="17" y="4"/>
                    </a:cubicBezTo>
                    <a:lnTo>
                      <a:pt x="17" y="1"/>
                    </a:lnTo>
                    <a:close/>
                  </a:path>
                </a:pathLst>
              </a:custGeom>
              <a:solidFill>
                <a:srgbClr val="B4E7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2" name="Google Shape;802;p74"/>
              <p:cNvSpPr/>
              <p:nvPr/>
            </p:nvSpPr>
            <p:spPr>
              <a:xfrm>
                <a:off x="7801526" y="2749433"/>
                <a:ext cx="984471" cy="837543"/>
              </a:xfrm>
              <a:custGeom>
                <a:avLst/>
                <a:gdLst/>
                <a:ahLst/>
                <a:cxnLst/>
                <a:rect l="l" t="t" r="r" b="b"/>
                <a:pathLst>
                  <a:path w="18024" h="15334" extrusionOk="0">
                    <a:moveTo>
                      <a:pt x="4712" y="0"/>
                    </a:moveTo>
                    <a:cubicBezTo>
                      <a:pt x="4352" y="0"/>
                      <a:pt x="4038" y="248"/>
                      <a:pt x="3939" y="607"/>
                    </a:cubicBezTo>
                    <a:lnTo>
                      <a:pt x="152" y="14251"/>
                    </a:lnTo>
                    <a:cubicBezTo>
                      <a:pt x="0" y="14790"/>
                      <a:pt x="388" y="15333"/>
                      <a:pt x="921" y="15333"/>
                    </a:cubicBezTo>
                    <a:lnTo>
                      <a:pt x="12405" y="15333"/>
                    </a:lnTo>
                    <a:cubicBezTo>
                      <a:pt x="12744" y="15333"/>
                      <a:pt x="13048" y="15110"/>
                      <a:pt x="13160" y="14776"/>
                    </a:cubicBezTo>
                    <a:lnTo>
                      <a:pt x="17836" y="1133"/>
                    </a:lnTo>
                    <a:cubicBezTo>
                      <a:pt x="18023" y="583"/>
                      <a:pt x="17636" y="0"/>
                      <a:pt x="17078" y="0"/>
                    </a:cubicBezTo>
                    <a:close/>
                  </a:path>
                </a:pathLst>
              </a:custGeom>
              <a:solidFill>
                <a:srgbClr val="8FA1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3" name="Google Shape;803;p74"/>
              <p:cNvSpPr/>
              <p:nvPr/>
            </p:nvSpPr>
            <p:spPr>
              <a:xfrm>
                <a:off x="8053264" y="2749433"/>
                <a:ext cx="724971" cy="837543"/>
              </a:xfrm>
              <a:custGeom>
                <a:avLst/>
                <a:gdLst/>
                <a:ahLst/>
                <a:cxnLst/>
                <a:rect l="l" t="t" r="r" b="b"/>
                <a:pathLst>
                  <a:path w="13273" h="15334" extrusionOk="0">
                    <a:moveTo>
                      <a:pt x="12469" y="0"/>
                    </a:moveTo>
                    <a:cubicBezTo>
                      <a:pt x="7300" y="0"/>
                      <a:pt x="2807" y="3548"/>
                      <a:pt x="1608" y="8577"/>
                    </a:cubicBezTo>
                    <a:lnTo>
                      <a:pt x="0" y="15333"/>
                    </a:lnTo>
                    <a:lnTo>
                      <a:pt x="7796" y="15333"/>
                    </a:lnTo>
                    <a:cubicBezTo>
                      <a:pt x="8135" y="15333"/>
                      <a:pt x="8439" y="15110"/>
                      <a:pt x="8551" y="14776"/>
                    </a:cubicBezTo>
                    <a:lnTo>
                      <a:pt x="13227" y="1133"/>
                    </a:lnTo>
                    <a:cubicBezTo>
                      <a:pt x="13259" y="1037"/>
                      <a:pt x="13273" y="942"/>
                      <a:pt x="13273" y="847"/>
                    </a:cubicBezTo>
                    <a:cubicBezTo>
                      <a:pt x="13273" y="396"/>
                      <a:pt x="12931" y="0"/>
                      <a:pt x="124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4" name="Google Shape;804;p74"/>
              <p:cNvSpPr/>
              <p:nvPr/>
            </p:nvSpPr>
            <p:spPr>
              <a:xfrm>
                <a:off x="8200025" y="2647896"/>
                <a:ext cx="440893" cy="163423"/>
              </a:xfrm>
              <a:custGeom>
                <a:avLst/>
                <a:gdLst/>
                <a:ahLst/>
                <a:cxnLst/>
                <a:rect l="l" t="t" r="r" b="b"/>
                <a:pathLst>
                  <a:path w="8072" h="2992" extrusionOk="0">
                    <a:moveTo>
                      <a:pt x="3304" y="1"/>
                    </a:moveTo>
                    <a:cubicBezTo>
                      <a:pt x="2659" y="1"/>
                      <a:pt x="2109" y="499"/>
                      <a:pt x="2014" y="1172"/>
                    </a:cubicBezTo>
                    <a:lnTo>
                      <a:pt x="1993" y="1324"/>
                    </a:lnTo>
                    <a:lnTo>
                      <a:pt x="1859" y="1324"/>
                    </a:lnTo>
                    <a:cubicBezTo>
                      <a:pt x="1107" y="1324"/>
                      <a:pt x="434" y="1810"/>
                      <a:pt x="163" y="2547"/>
                    </a:cubicBezTo>
                    <a:lnTo>
                      <a:pt x="0" y="2992"/>
                    </a:lnTo>
                    <a:lnTo>
                      <a:pt x="7733" y="2992"/>
                    </a:lnTo>
                    <a:lnTo>
                      <a:pt x="7786" y="2861"/>
                    </a:lnTo>
                    <a:cubicBezTo>
                      <a:pt x="8072" y="2131"/>
                      <a:pt x="7564" y="1324"/>
                      <a:pt x="6813" y="1324"/>
                    </a:cubicBezTo>
                    <a:lnTo>
                      <a:pt x="6447" y="1324"/>
                    </a:lnTo>
                    <a:cubicBezTo>
                      <a:pt x="6418" y="608"/>
                      <a:pt x="5861" y="1"/>
                      <a:pt x="514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5" name="Google Shape;805;p74"/>
              <p:cNvSpPr/>
              <p:nvPr/>
            </p:nvSpPr>
            <p:spPr>
              <a:xfrm>
                <a:off x="8418336" y="3064695"/>
                <a:ext cx="296259" cy="235958"/>
              </a:xfrm>
              <a:custGeom>
                <a:avLst/>
                <a:gdLst/>
                <a:ahLst/>
                <a:cxnLst/>
                <a:rect l="l" t="t" r="r" b="b"/>
                <a:pathLst>
                  <a:path w="5424" h="4320" extrusionOk="0">
                    <a:moveTo>
                      <a:pt x="5075" y="1"/>
                    </a:moveTo>
                    <a:cubicBezTo>
                      <a:pt x="4992" y="1"/>
                      <a:pt x="4925" y="50"/>
                      <a:pt x="4925" y="50"/>
                    </a:cubicBezTo>
                    <a:cubicBezTo>
                      <a:pt x="4717" y="798"/>
                      <a:pt x="4438" y="1570"/>
                      <a:pt x="4438" y="1570"/>
                    </a:cubicBezTo>
                    <a:cubicBezTo>
                      <a:pt x="4409" y="1572"/>
                      <a:pt x="4377" y="1573"/>
                      <a:pt x="4344" y="1573"/>
                    </a:cubicBezTo>
                    <a:cubicBezTo>
                      <a:pt x="3379" y="1573"/>
                      <a:pt x="1130" y="844"/>
                      <a:pt x="1130" y="844"/>
                    </a:cubicBezTo>
                    <a:cubicBezTo>
                      <a:pt x="1040" y="824"/>
                      <a:pt x="966" y="815"/>
                      <a:pt x="905" y="815"/>
                    </a:cubicBezTo>
                    <a:cubicBezTo>
                      <a:pt x="591" y="815"/>
                      <a:pt x="626" y="1038"/>
                      <a:pt x="626" y="1038"/>
                    </a:cubicBezTo>
                    <a:cubicBezTo>
                      <a:pt x="700" y="1370"/>
                      <a:pt x="2869" y="2113"/>
                      <a:pt x="2869" y="2113"/>
                    </a:cubicBezTo>
                    <a:cubicBezTo>
                      <a:pt x="2294" y="2110"/>
                      <a:pt x="689" y="1524"/>
                      <a:pt x="689" y="1524"/>
                    </a:cubicBezTo>
                    <a:cubicBezTo>
                      <a:pt x="585" y="1493"/>
                      <a:pt x="502" y="1481"/>
                      <a:pt x="437" y="1481"/>
                    </a:cubicBezTo>
                    <a:cubicBezTo>
                      <a:pt x="174" y="1481"/>
                      <a:pt x="186" y="1679"/>
                      <a:pt x="186" y="1679"/>
                    </a:cubicBezTo>
                    <a:cubicBezTo>
                      <a:pt x="175" y="1909"/>
                      <a:pt x="2689" y="2879"/>
                      <a:pt x="2689" y="2879"/>
                    </a:cubicBezTo>
                    <a:cubicBezTo>
                      <a:pt x="2372" y="2872"/>
                      <a:pt x="863" y="2395"/>
                      <a:pt x="863" y="2395"/>
                    </a:cubicBezTo>
                    <a:cubicBezTo>
                      <a:pt x="508" y="2286"/>
                      <a:pt x="305" y="2252"/>
                      <a:pt x="188" y="2252"/>
                    </a:cubicBezTo>
                    <a:cubicBezTo>
                      <a:pt x="0" y="2252"/>
                      <a:pt x="38" y="2339"/>
                      <a:pt x="38" y="2339"/>
                    </a:cubicBezTo>
                    <a:cubicBezTo>
                      <a:pt x="44" y="2727"/>
                      <a:pt x="2467" y="3432"/>
                      <a:pt x="2467" y="3432"/>
                    </a:cubicBezTo>
                    <a:lnTo>
                      <a:pt x="1102" y="3083"/>
                    </a:lnTo>
                    <a:cubicBezTo>
                      <a:pt x="801" y="2983"/>
                      <a:pt x="614" y="2948"/>
                      <a:pt x="500" y="2948"/>
                    </a:cubicBezTo>
                    <a:cubicBezTo>
                      <a:pt x="258" y="2948"/>
                      <a:pt x="337" y="3101"/>
                      <a:pt x="337" y="3101"/>
                    </a:cubicBezTo>
                    <a:cubicBezTo>
                      <a:pt x="422" y="3390"/>
                      <a:pt x="2107" y="3982"/>
                      <a:pt x="2107" y="3982"/>
                    </a:cubicBezTo>
                    <a:cubicBezTo>
                      <a:pt x="2626" y="4148"/>
                      <a:pt x="3067" y="4247"/>
                      <a:pt x="3433" y="4300"/>
                    </a:cubicBezTo>
                    <a:cubicBezTo>
                      <a:pt x="3523" y="4313"/>
                      <a:pt x="3613" y="4320"/>
                      <a:pt x="3700" y="4320"/>
                    </a:cubicBezTo>
                    <a:cubicBezTo>
                      <a:pt x="4530" y="4320"/>
                      <a:pt x="5215" y="3735"/>
                      <a:pt x="5256" y="2970"/>
                    </a:cubicBezTo>
                    <a:lnTo>
                      <a:pt x="5323" y="1782"/>
                    </a:lnTo>
                    <a:lnTo>
                      <a:pt x="5369" y="1073"/>
                    </a:lnTo>
                    <a:cubicBezTo>
                      <a:pt x="5424" y="163"/>
                      <a:pt x="5224" y="1"/>
                      <a:pt x="5075" y="1"/>
                    </a:cubicBezTo>
                    <a:close/>
                  </a:path>
                </a:pathLst>
              </a:custGeom>
              <a:solidFill>
                <a:srgbClr val="C180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6" name="Google Shape;806;p74"/>
              <p:cNvSpPr/>
              <p:nvPr/>
            </p:nvSpPr>
            <p:spPr>
              <a:xfrm>
                <a:off x="6867763" y="2396430"/>
                <a:ext cx="809359" cy="1219992"/>
              </a:xfrm>
              <a:custGeom>
                <a:avLst/>
                <a:gdLst/>
                <a:ahLst/>
                <a:cxnLst/>
                <a:rect l="l" t="t" r="r" b="b"/>
                <a:pathLst>
                  <a:path w="14818" h="22336" extrusionOk="0">
                    <a:moveTo>
                      <a:pt x="10407" y="0"/>
                    </a:moveTo>
                    <a:cubicBezTo>
                      <a:pt x="10407" y="0"/>
                      <a:pt x="1" y="12614"/>
                      <a:pt x="1802" y="18912"/>
                    </a:cubicBezTo>
                    <a:cubicBezTo>
                      <a:pt x="1895" y="19233"/>
                      <a:pt x="2071" y="19518"/>
                      <a:pt x="2300" y="19751"/>
                    </a:cubicBezTo>
                    <a:cubicBezTo>
                      <a:pt x="3552" y="21789"/>
                      <a:pt x="14385" y="22335"/>
                      <a:pt x="14385" y="22335"/>
                    </a:cubicBezTo>
                    <a:lnTo>
                      <a:pt x="14512" y="21394"/>
                    </a:lnTo>
                    <a:lnTo>
                      <a:pt x="14818" y="19130"/>
                    </a:lnTo>
                    <a:cubicBezTo>
                      <a:pt x="14815" y="19127"/>
                      <a:pt x="14808" y="19127"/>
                      <a:pt x="14801" y="19127"/>
                    </a:cubicBezTo>
                    <a:cubicBezTo>
                      <a:pt x="13221" y="19007"/>
                      <a:pt x="10464" y="18517"/>
                      <a:pt x="8355" y="17984"/>
                    </a:cubicBezTo>
                    <a:cubicBezTo>
                      <a:pt x="7074" y="17607"/>
                      <a:pt x="6140" y="17275"/>
                      <a:pt x="6013" y="17229"/>
                    </a:cubicBezTo>
                    <a:lnTo>
                      <a:pt x="6006" y="17229"/>
                    </a:lnTo>
                    <a:cubicBezTo>
                      <a:pt x="5999" y="17223"/>
                      <a:pt x="5995" y="17223"/>
                      <a:pt x="5995" y="17223"/>
                    </a:cubicBezTo>
                    <a:cubicBezTo>
                      <a:pt x="5826" y="17141"/>
                      <a:pt x="5696" y="17067"/>
                      <a:pt x="5608" y="16990"/>
                    </a:cubicBezTo>
                    <a:cubicBezTo>
                      <a:pt x="5619" y="16972"/>
                      <a:pt x="5661" y="16902"/>
                      <a:pt x="5731" y="16785"/>
                    </a:cubicBezTo>
                    <a:cubicBezTo>
                      <a:pt x="5731" y="16785"/>
                      <a:pt x="5734" y="16782"/>
                      <a:pt x="5738" y="16775"/>
                    </a:cubicBezTo>
                    <a:cubicBezTo>
                      <a:pt x="6387" y="15703"/>
                      <a:pt x="9321" y="10882"/>
                      <a:pt x="11310" y="8061"/>
                    </a:cubicBezTo>
                    <a:cubicBezTo>
                      <a:pt x="11888" y="7243"/>
                      <a:pt x="12177" y="6259"/>
                      <a:pt x="12131" y="5257"/>
                    </a:cubicBezTo>
                    <a:cubicBezTo>
                      <a:pt x="12121" y="4976"/>
                      <a:pt x="12103" y="4665"/>
                      <a:pt x="12072" y="4344"/>
                    </a:cubicBezTo>
                    <a:cubicBezTo>
                      <a:pt x="12064" y="4238"/>
                      <a:pt x="12054" y="4133"/>
                      <a:pt x="12039" y="4027"/>
                    </a:cubicBezTo>
                    <a:cubicBezTo>
                      <a:pt x="11867" y="2394"/>
                      <a:pt x="11433" y="554"/>
                      <a:pt x="104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7" name="Google Shape;807;p74"/>
              <p:cNvSpPr/>
              <p:nvPr/>
            </p:nvSpPr>
            <p:spPr>
              <a:xfrm>
                <a:off x="7174011" y="2633695"/>
                <a:ext cx="358908" cy="690725"/>
              </a:xfrm>
              <a:custGeom>
                <a:avLst/>
                <a:gdLst/>
                <a:ahLst/>
                <a:cxnLst/>
                <a:rect l="l" t="t" r="r" b="b"/>
                <a:pathLst>
                  <a:path w="6571" h="12646" extrusionOk="0">
                    <a:moveTo>
                      <a:pt x="6465" y="0"/>
                    </a:moveTo>
                    <a:lnTo>
                      <a:pt x="1" y="12646"/>
                    </a:lnTo>
                    <a:cubicBezTo>
                      <a:pt x="12" y="12628"/>
                      <a:pt x="54" y="12558"/>
                      <a:pt x="124" y="12441"/>
                    </a:cubicBezTo>
                    <a:cubicBezTo>
                      <a:pt x="124" y="12441"/>
                      <a:pt x="127" y="12438"/>
                      <a:pt x="131" y="12431"/>
                    </a:cubicBezTo>
                    <a:cubicBezTo>
                      <a:pt x="780" y="11359"/>
                      <a:pt x="3714" y="6538"/>
                      <a:pt x="5703" y="3717"/>
                    </a:cubicBezTo>
                    <a:cubicBezTo>
                      <a:pt x="6281" y="2899"/>
                      <a:pt x="6570" y="1915"/>
                      <a:pt x="6524" y="913"/>
                    </a:cubicBezTo>
                    <a:cubicBezTo>
                      <a:pt x="6514" y="632"/>
                      <a:pt x="6496" y="321"/>
                      <a:pt x="6465" y="0"/>
                    </a:cubicBezTo>
                    <a:close/>
                  </a:path>
                </a:pathLst>
              </a:custGeom>
              <a:solidFill>
                <a:srgbClr val="E2E8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8" name="Google Shape;808;p74"/>
              <p:cNvSpPr/>
              <p:nvPr/>
            </p:nvSpPr>
            <p:spPr>
              <a:xfrm>
                <a:off x="7660337" y="3242699"/>
                <a:ext cx="491034" cy="322313"/>
              </a:xfrm>
              <a:custGeom>
                <a:avLst/>
                <a:gdLst/>
                <a:ahLst/>
                <a:cxnLst/>
                <a:rect l="l" t="t" r="r" b="b"/>
                <a:pathLst>
                  <a:path w="8990" h="5901" extrusionOk="0">
                    <a:moveTo>
                      <a:pt x="6947" y="0"/>
                    </a:moveTo>
                    <a:lnTo>
                      <a:pt x="5378" y="523"/>
                    </a:lnTo>
                    <a:lnTo>
                      <a:pt x="4137" y="451"/>
                    </a:lnTo>
                    <a:cubicBezTo>
                      <a:pt x="4120" y="451"/>
                      <a:pt x="4104" y="450"/>
                      <a:pt x="4088" y="450"/>
                    </a:cubicBezTo>
                    <a:cubicBezTo>
                      <a:pt x="3827" y="450"/>
                      <a:pt x="3581" y="578"/>
                      <a:pt x="3428" y="798"/>
                    </a:cubicBezTo>
                    <a:lnTo>
                      <a:pt x="1658" y="3361"/>
                    </a:lnTo>
                    <a:cubicBezTo>
                      <a:pt x="1538" y="3534"/>
                      <a:pt x="1340" y="3643"/>
                      <a:pt x="1129" y="3654"/>
                    </a:cubicBezTo>
                    <a:cubicBezTo>
                      <a:pt x="1064" y="3658"/>
                      <a:pt x="992" y="3660"/>
                      <a:pt x="914" y="3660"/>
                    </a:cubicBezTo>
                    <a:cubicBezTo>
                      <a:pt x="741" y="3660"/>
                      <a:pt x="538" y="3651"/>
                      <a:pt x="307" y="3636"/>
                    </a:cubicBezTo>
                    <a:lnTo>
                      <a:pt x="1" y="5900"/>
                    </a:lnTo>
                    <a:cubicBezTo>
                      <a:pt x="557" y="5830"/>
                      <a:pt x="1125" y="5734"/>
                      <a:pt x="1700" y="5611"/>
                    </a:cubicBezTo>
                    <a:cubicBezTo>
                      <a:pt x="1929" y="5562"/>
                      <a:pt x="2138" y="5428"/>
                      <a:pt x="2282" y="5237"/>
                    </a:cubicBezTo>
                    <a:lnTo>
                      <a:pt x="3876" y="3132"/>
                    </a:lnTo>
                    <a:cubicBezTo>
                      <a:pt x="3957" y="3019"/>
                      <a:pt x="4077" y="2938"/>
                      <a:pt x="4214" y="2910"/>
                    </a:cubicBezTo>
                    <a:cubicBezTo>
                      <a:pt x="4277" y="2896"/>
                      <a:pt x="4351" y="2887"/>
                      <a:pt x="4434" y="2887"/>
                    </a:cubicBezTo>
                    <a:cubicBezTo>
                      <a:pt x="4760" y="2887"/>
                      <a:pt x="5224" y="3038"/>
                      <a:pt x="5699" y="3693"/>
                    </a:cubicBezTo>
                    <a:cubicBezTo>
                      <a:pt x="5740" y="3748"/>
                      <a:pt x="5797" y="3772"/>
                      <a:pt x="5854" y="3772"/>
                    </a:cubicBezTo>
                    <a:cubicBezTo>
                      <a:pt x="5956" y="3772"/>
                      <a:pt x="6055" y="3691"/>
                      <a:pt x="6048" y="3566"/>
                    </a:cubicBezTo>
                    <a:cubicBezTo>
                      <a:pt x="6041" y="3453"/>
                      <a:pt x="6024" y="3326"/>
                      <a:pt x="5981" y="3185"/>
                    </a:cubicBezTo>
                    <a:lnTo>
                      <a:pt x="5981" y="3181"/>
                    </a:lnTo>
                    <a:cubicBezTo>
                      <a:pt x="5974" y="3164"/>
                      <a:pt x="5970" y="3143"/>
                      <a:pt x="5964" y="3125"/>
                    </a:cubicBezTo>
                    <a:lnTo>
                      <a:pt x="5964" y="3125"/>
                    </a:lnTo>
                    <a:cubicBezTo>
                      <a:pt x="5964" y="3125"/>
                      <a:pt x="6013" y="3178"/>
                      <a:pt x="6087" y="3262"/>
                    </a:cubicBezTo>
                    <a:lnTo>
                      <a:pt x="6087" y="3270"/>
                    </a:lnTo>
                    <a:cubicBezTo>
                      <a:pt x="6147" y="3343"/>
                      <a:pt x="6218" y="3439"/>
                      <a:pt x="6278" y="3534"/>
                    </a:cubicBezTo>
                    <a:cubicBezTo>
                      <a:pt x="6300" y="3571"/>
                      <a:pt x="6338" y="3589"/>
                      <a:pt x="6376" y="3589"/>
                    </a:cubicBezTo>
                    <a:cubicBezTo>
                      <a:pt x="6427" y="3589"/>
                      <a:pt x="6479" y="3557"/>
                      <a:pt x="6493" y="3498"/>
                    </a:cubicBezTo>
                    <a:cubicBezTo>
                      <a:pt x="6553" y="3234"/>
                      <a:pt x="6612" y="2874"/>
                      <a:pt x="6563" y="2585"/>
                    </a:cubicBezTo>
                    <a:lnTo>
                      <a:pt x="6563" y="2582"/>
                    </a:lnTo>
                    <a:cubicBezTo>
                      <a:pt x="6563" y="2575"/>
                      <a:pt x="6563" y="2572"/>
                      <a:pt x="6560" y="2564"/>
                    </a:cubicBezTo>
                    <a:lnTo>
                      <a:pt x="6560" y="2564"/>
                    </a:lnTo>
                    <a:cubicBezTo>
                      <a:pt x="6560" y="2564"/>
                      <a:pt x="6648" y="2681"/>
                      <a:pt x="6743" y="2836"/>
                    </a:cubicBezTo>
                    <a:lnTo>
                      <a:pt x="6743" y="2847"/>
                    </a:lnTo>
                    <a:cubicBezTo>
                      <a:pt x="6778" y="2899"/>
                      <a:pt x="6807" y="2956"/>
                      <a:pt x="6838" y="3016"/>
                    </a:cubicBezTo>
                    <a:cubicBezTo>
                      <a:pt x="6859" y="3056"/>
                      <a:pt x="6898" y="3076"/>
                      <a:pt x="6937" y="3076"/>
                    </a:cubicBezTo>
                    <a:cubicBezTo>
                      <a:pt x="6983" y="3076"/>
                      <a:pt x="7028" y="3048"/>
                      <a:pt x="7039" y="2995"/>
                    </a:cubicBezTo>
                    <a:cubicBezTo>
                      <a:pt x="7124" y="2603"/>
                      <a:pt x="7176" y="1859"/>
                      <a:pt x="6648" y="1044"/>
                    </a:cubicBezTo>
                    <a:lnTo>
                      <a:pt x="6947" y="910"/>
                    </a:lnTo>
                    <a:cubicBezTo>
                      <a:pt x="6947" y="910"/>
                      <a:pt x="7751" y="1175"/>
                      <a:pt x="8358" y="1281"/>
                    </a:cubicBezTo>
                    <a:cubicBezTo>
                      <a:pt x="8506" y="1307"/>
                      <a:pt x="8643" y="1323"/>
                      <a:pt x="8753" y="1323"/>
                    </a:cubicBezTo>
                    <a:cubicBezTo>
                      <a:pt x="8863" y="1323"/>
                      <a:pt x="8947" y="1307"/>
                      <a:pt x="8989" y="1270"/>
                    </a:cubicBezTo>
                    <a:lnTo>
                      <a:pt x="6947" y="0"/>
                    </a:lnTo>
                    <a:close/>
                  </a:path>
                </a:pathLst>
              </a:custGeom>
              <a:solidFill>
                <a:srgbClr val="C180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9" name="Google Shape;809;p74"/>
              <p:cNvSpPr/>
              <p:nvPr/>
            </p:nvSpPr>
            <p:spPr>
              <a:xfrm>
                <a:off x="7894924" y="3347404"/>
                <a:ext cx="97934" cy="73519"/>
              </a:xfrm>
              <a:custGeom>
                <a:avLst/>
                <a:gdLst/>
                <a:ahLst/>
                <a:cxnLst/>
                <a:rect l="l" t="t" r="r" b="b"/>
                <a:pathLst>
                  <a:path w="1793" h="1346" extrusionOk="0">
                    <a:moveTo>
                      <a:pt x="500" y="0"/>
                    </a:moveTo>
                    <a:cubicBezTo>
                      <a:pt x="210" y="0"/>
                      <a:pt x="1" y="132"/>
                      <a:pt x="1" y="132"/>
                    </a:cubicBezTo>
                    <a:cubicBezTo>
                      <a:pt x="38" y="129"/>
                      <a:pt x="76" y="128"/>
                      <a:pt x="112" y="128"/>
                    </a:cubicBezTo>
                    <a:cubicBezTo>
                      <a:pt x="902" y="128"/>
                      <a:pt x="1420" y="796"/>
                      <a:pt x="1686" y="1264"/>
                    </a:cubicBezTo>
                    <a:cubicBezTo>
                      <a:pt x="1679" y="1247"/>
                      <a:pt x="1675" y="1226"/>
                      <a:pt x="1669" y="1208"/>
                    </a:cubicBezTo>
                    <a:lnTo>
                      <a:pt x="1669" y="1208"/>
                    </a:lnTo>
                    <a:cubicBezTo>
                      <a:pt x="1669" y="1208"/>
                      <a:pt x="1718" y="1261"/>
                      <a:pt x="1792" y="1345"/>
                    </a:cubicBezTo>
                    <a:cubicBezTo>
                      <a:pt x="1423" y="237"/>
                      <a:pt x="889" y="0"/>
                      <a:pt x="500" y="0"/>
                    </a:cubicBezTo>
                    <a:close/>
                  </a:path>
                </a:pathLst>
              </a:custGeom>
              <a:solidFill>
                <a:srgbClr val="AE72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0" name="Google Shape;810;p74"/>
              <p:cNvSpPr/>
              <p:nvPr/>
            </p:nvSpPr>
            <p:spPr>
              <a:xfrm>
                <a:off x="7928788" y="3318511"/>
                <a:ext cx="99900" cy="79090"/>
              </a:xfrm>
              <a:custGeom>
                <a:avLst/>
                <a:gdLst/>
                <a:ahLst/>
                <a:cxnLst/>
                <a:rect l="l" t="t" r="r" b="b"/>
                <a:pathLst>
                  <a:path w="1829" h="1448" extrusionOk="0">
                    <a:moveTo>
                      <a:pt x="501" y="0"/>
                    </a:moveTo>
                    <a:cubicBezTo>
                      <a:pt x="211" y="0"/>
                      <a:pt x="1" y="132"/>
                      <a:pt x="1" y="132"/>
                    </a:cubicBezTo>
                    <a:cubicBezTo>
                      <a:pt x="39" y="129"/>
                      <a:pt x="76" y="128"/>
                      <a:pt x="113" y="128"/>
                    </a:cubicBezTo>
                    <a:cubicBezTo>
                      <a:pt x="869" y="128"/>
                      <a:pt x="1372" y="733"/>
                      <a:pt x="1648" y="1194"/>
                    </a:cubicBezTo>
                    <a:cubicBezTo>
                      <a:pt x="1648" y="1187"/>
                      <a:pt x="1648" y="1184"/>
                      <a:pt x="1645" y="1176"/>
                    </a:cubicBezTo>
                    <a:lnTo>
                      <a:pt x="1645" y="1176"/>
                    </a:lnTo>
                    <a:cubicBezTo>
                      <a:pt x="1645" y="1176"/>
                      <a:pt x="1733" y="1293"/>
                      <a:pt x="1828" y="1448"/>
                    </a:cubicBezTo>
                    <a:cubicBezTo>
                      <a:pt x="1458" y="252"/>
                      <a:pt x="903" y="0"/>
                      <a:pt x="501" y="0"/>
                    </a:cubicBezTo>
                    <a:close/>
                  </a:path>
                </a:pathLst>
              </a:custGeom>
              <a:solidFill>
                <a:srgbClr val="AE72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1" name="Google Shape;811;p74"/>
              <p:cNvSpPr/>
              <p:nvPr/>
            </p:nvSpPr>
            <p:spPr>
              <a:xfrm>
                <a:off x="8010115" y="3286067"/>
                <a:ext cx="106727" cy="26600"/>
              </a:xfrm>
              <a:custGeom>
                <a:avLst/>
                <a:gdLst/>
                <a:ahLst/>
                <a:cxnLst/>
                <a:rect l="l" t="t" r="r" b="b"/>
                <a:pathLst>
                  <a:path w="1954" h="487" extrusionOk="0">
                    <a:moveTo>
                      <a:pt x="546" y="0"/>
                    </a:moveTo>
                    <a:lnTo>
                      <a:pt x="1" y="123"/>
                    </a:lnTo>
                    <a:lnTo>
                      <a:pt x="244" y="250"/>
                    </a:lnTo>
                    <a:lnTo>
                      <a:pt x="543" y="116"/>
                    </a:lnTo>
                    <a:cubicBezTo>
                      <a:pt x="543" y="116"/>
                      <a:pt x="1347" y="381"/>
                      <a:pt x="1954" y="487"/>
                    </a:cubicBezTo>
                    <a:cubicBezTo>
                      <a:pt x="1372" y="313"/>
                      <a:pt x="546" y="0"/>
                      <a:pt x="546" y="0"/>
                    </a:cubicBezTo>
                    <a:close/>
                  </a:path>
                </a:pathLst>
              </a:custGeom>
              <a:solidFill>
                <a:srgbClr val="AE72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2" name="Google Shape;812;p74"/>
              <p:cNvSpPr/>
              <p:nvPr/>
            </p:nvSpPr>
            <p:spPr>
              <a:xfrm>
                <a:off x="7295374" y="1478936"/>
                <a:ext cx="824380" cy="885445"/>
              </a:xfrm>
              <a:custGeom>
                <a:avLst/>
                <a:gdLst/>
                <a:ahLst/>
                <a:cxnLst/>
                <a:rect l="l" t="t" r="r" b="b"/>
                <a:pathLst>
                  <a:path w="15093" h="16211" extrusionOk="0">
                    <a:moveTo>
                      <a:pt x="11748" y="0"/>
                    </a:moveTo>
                    <a:cubicBezTo>
                      <a:pt x="11359" y="0"/>
                      <a:pt x="11002" y="16"/>
                      <a:pt x="10738" y="27"/>
                    </a:cubicBezTo>
                    <a:cubicBezTo>
                      <a:pt x="9239" y="87"/>
                      <a:pt x="7723" y="651"/>
                      <a:pt x="6782" y="1850"/>
                    </a:cubicBezTo>
                    <a:cubicBezTo>
                      <a:pt x="6665" y="1994"/>
                      <a:pt x="6556" y="2149"/>
                      <a:pt x="6453" y="2308"/>
                    </a:cubicBezTo>
                    <a:cubicBezTo>
                      <a:pt x="6425" y="2297"/>
                      <a:pt x="6397" y="2287"/>
                      <a:pt x="6369" y="2280"/>
                    </a:cubicBezTo>
                    <a:cubicBezTo>
                      <a:pt x="6300" y="2260"/>
                      <a:pt x="6228" y="2251"/>
                      <a:pt x="6154" y="2251"/>
                    </a:cubicBezTo>
                    <a:cubicBezTo>
                      <a:pt x="6085" y="2251"/>
                      <a:pt x="6014" y="2259"/>
                      <a:pt x="5942" y="2273"/>
                    </a:cubicBezTo>
                    <a:cubicBezTo>
                      <a:pt x="5449" y="2365"/>
                      <a:pt x="5096" y="2728"/>
                      <a:pt x="5042" y="3140"/>
                    </a:cubicBezTo>
                    <a:cubicBezTo>
                      <a:pt x="4888" y="4400"/>
                      <a:pt x="4323" y="5708"/>
                      <a:pt x="3717" y="6839"/>
                    </a:cubicBezTo>
                    <a:cubicBezTo>
                      <a:pt x="2931" y="8310"/>
                      <a:pt x="1382" y="9583"/>
                      <a:pt x="924" y="11162"/>
                    </a:cubicBezTo>
                    <a:cubicBezTo>
                      <a:pt x="692" y="11963"/>
                      <a:pt x="0" y="13437"/>
                      <a:pt x="1164" y="13945"/>
                    </a:cubicBezTo>
                    <a:cubicBezTo>
                      <a:pt x="1816" y="14230"/>
                      <a:pt x="2853" y="14023"/>
                      <a:pt x="2588" y="14742"/>
                    </a:cubicBezTo>
                    <a:cubicBezTo>
                      <a:pt x="2324" y="15458"/>
                      <a:pt x="2257" y="16061"/>
                      <a:pt x="3244" y="16163"/>
                    </a:cubicBezTo>
                    <a:cubicBezTo>
                      <a:pt x="3317" y="16171"/>
                      <a:pt x="3387" y="16174"/>
                      <a:pt x="3455" y="16174"/>
                    </a:cubicBezTo>
                    <a:cubicBezTo>
                      <a:pt x="4722" y="16174"/>
                      <a:pt x="5230" y="14918"/>
                      <a:pt x="6214" y="14453"/>
                    </a:cubicBezTo>
                    <a:cubicBezTo>
                      <a:pt x="6413" y="14358"/>
                      <a:pt x="6533" y="14318"/>
                      <a:pt x="6598" y="14318"/>
                    </a:cubicBezTo>
                    <a:cubicBezTo>
                      <a:pt x="6872" y="14318"/>
                      <a:pt x="6210" y="15027"/>
                      <a:pt x="6562" y="15479"/>
                    </a:cubicBezTo>
                    <a:cubicBezTo>
                      <a:pt x="6957" y="15991"/>
                      <a:pt x="7469" y="16211"/>
                      <a:pt x="7964" y="16211"/>
                    </a:cubicBezTo>
                    <a:cubicBezTo>
                      <a:pt x="8838" y="16211"/>
                      <a:pt x="9656" y="15522"/>
                      <a:pt x="9669" y="14544"/>
                    </a:cubicBezTo>
                    <a:cubicBezTo>
                      <a:pt x="9684" y="13377"/>
                      <a:pt x="8559" y="11903"/>
                      <a:pt x="8178" y="10863"/>
                    </a:cubicBezTo>
                    <a:cubicBezTo>
                      <a:pt x="7190" y="8166"/>
                      <a:pt x="8033" y="5679"/>
                      <a:pt x="8269" y="5235"/>
                    </a:cubicBezTo>
                    <a:cubicBezTo>
                      <a:pt x="8523" y="4756"/>
                      <a:pt x="9112" y="4548"/>
                      <a:pt x="9655" y="4530"/>
                    </a:cubicBezTo>
                    <a:cubicBezTo>
                      <a:pt x="9695" y="4529"/>
                      <a:pt x="9734" y="4528"/>
                      <a:pt x="9774" y="4528"/>
                    </a:cubicBezTo>
                    <a:cubicBezTo>
                      <a:pt x="10367" y="4528"/>
                      <a:pt x="10964" y="4646"/>
                      <a:pt x="11552" y="4692"/>
                    </a:cubicBezTo>
                    <a:cubicBezTo>
                      <a:pt x="11630" y="4698"/>
                      <a:pt x="11711" y="4703"/>
                      <a:pt x="11792" y="4703"/>
                    </a:cubicBezTo>
                    <a:cubicBezTo>
                      <a:pt x="12018" y="4703"/>
                      <a:pt x="12246" y="4665"/>
                      <a:pt x="12420" y="4502"/>
                    </a:cubicBezTo>
                    <a:cubicBezTo>
                      <a:pt x="12614" y="4315"/>
                      <a:pt x="12498" y="4058"/>
                      <a:pt x="12452" y="3832"/>
                    </a:cubicBezTo>
                    <a:lnTo>
                      <a:pt x="12452" y="3832"/>
                    </a:lnTo>
                    <a:cubicBezTo>
                      <a:pt x="12582" y="3856"/>
                      <a:pt x="12685" y="3959"/>
                      <a:pt x="12776" y="4058"/>
                    </a:cubicBezTo>
                    <a:cubicBezTo>
                      <a:pt x="13203" y="4533"/>
                      <a:pt x="13573" y="5094"/>
                      <a:pt x="14211" y="5295"/>
                    </a:cubicBezTo>
                    <a:cubicBezTo>
                      <a:pt x="14283" y="5317"/>
                      <a:pt x="14348" y="5328"/>
                      <a:pt x="14405" y="5328"/>
                    </a:cubicBezTo>
                    <a:cubicBezTo>
                      <a:pt x="14895" y="5328"/>
                      <a:pt x="14895" y="4584"/>
                      <a:pt x="14949" y="4146"/>
                    </a:cubicBezTo>
                    <a:cubicBezTo>
                      <a:pt x="15092" y="2946"/>
                      <a:pt x="14536" y="2178"/>
                      <a:pt x="14423" y="990"/>
                    </a:cubicBezTo>
                    <a:cubicBezTo>
                      <a:pt x="14344" y="142"/>
                      <a:pt x="12906" y="0"/>
                      <a:pt x="117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3" name="Google Shape;813;p74"/>
              <p:cNvSpPr/>
              <p:nvPr/>
            </p:nvSpPr>
            <p:spPr>
              <a:xfrm>
                <a:off x="7556889" y="1350472"/>
                <a:ext cx="553410" cy="357051"/>
              </a:xfrm>
              <a:custGeom>
                <a:avLst/>
                <a:gdLst/>
                <a:ahLst/>
                <a:cxnLst/>
                <a:rect l="l" t="t" r="r" b="b"/>
                <a:pathLst>
                  <a:path w="10132" h="6537" extrusionOk="0">
                    <a:moveTo>
                      <a:pt x="5165" y="1"/>
                    </a:moveTo>
                    <a:cubicBezTo>
                      <a:pt x="4684" y="1"/>
                      <a:pt x="4222" y="64"/>
                      <a:pt x="3788" y="185"/>
                    </a:cubicBezTo>
                    <a:cubicBezTo>
                      <a:pt x="3019" y="401"/>
                      <a:pt x="2328" y="799"/>
                      <a:pt x="1764" y="1335"/>
                    </a:cubicBezTo>
                    <a:cubicBezTo>
                      <a:pt x="1587" y="1497"/>
                      <a:pt x="1418" y="1677"/>
                      <a:pt x="1267" y="1871"/>
                    </a:cubicBezTo>
                    <a:lnTo>
                      <a:pt x="1267" y="1874"/>
                    </a:lnTo>
                    <a:cubicBezTo>
                      <a:pt x="678" y="2611"/>
                      <a:pt x="441" y="3003"/>
                      <a:pt x="318" y="4036"/>
                    </a:cubicBezTo>
                    <a:cubicBezTo>
                      <a:pt x="318" y="4054"/>
                      <a:pt x="304" y="4156"/>
                      <a:pt x="280" y="4301"/>
                    </a:cubicBezTo>
                    <a:cubicBezTo>
                      <a:pt x="195" y="4858"/>
                      <a:pt x="1" y="6096"/>
                      <a:pt x="1" y="6096"/>
                    </a:cubicBezTo>
                    <a:cubicBezTo>
                      <a:pt x="1642" y="6415"/>
                      <a:pt x="3180" y="6536"/>
                      <a:pt x="4536" y="6536"/>
                    </a:cubicBezTo>
                    <a:cubicBezTo>
                      <a:pt x="7787" y="6536"/>
                      <a:pt x="9986" y="5840"/>
                      <a:pt x="10023" y="5517"/>
                    </a:cubicBezTo>
                    <a:cubicBezTo>
                      <a:pt x="10132" y="4625"/>
                      <a:pt x="10029" y="3927"/>
                      <a:pt x="9748" y="3168"/>
                    </a:cubicBezTo>
                    <a:cubicBezTo>
                      <a:pt x="9733" y="3126"/>
                      <a:pt x="9720" y="3088"/>
                      <a:pt x="9702" y="3046"/>
                    </a:cubicBezTo>
                    <a:cubicBezTo>
                      <a:pt x="9378" y="2203"/>
                      <a:pt x="8940" y="1550"/>
                      <a:pt x="8266" y="1036"/>
                    </a:cubicBezTo>
                    <a:cubicBezTo>
                      <a:pt x="8129" y="926"/>
                      <a:pt x="7981" y="824"/>
                      <a:pt x="7822" y="728"/>
                    </a:cubicBezTo>
                    <a:cubicBezTo>
                      <a:pt x="7233" y="372"/>
                      <a:pt x="6553" y="126"/>
                      <a:pt x="5798" y="37"/>
                    </a:cubicBezTo>
                    <a:cubicBezTo>
                      <a:pt x="5584" y="13"/>
                      <a:pt x="5373" y="1"/>
                      <a:pt x="51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4" name="Google Shape;814;p74"/>
              <p:cNvSpPr/>
              <p:nvPr/>
            </p:nvSpPr>
            <p:spPr>
              <a:xfrm>
                <a:off x="8008367" y="1407003"/>
                <a:ext cx="80947" cy="125025"/>
              </a:xfrm>
              <a:custGeom>
                <a:avLst/>
                <a:gdLst/>
                <a:ahLst/>
                <a:cxnLst/>
                <a:rect l="l" t="t" r="r" b="b"/>
                <a:pathLst>
                  <a:path w="1482" h="2289" extrusionOk="0">
                    <a:moveTo>
                      <a:pt x="0" y="1"/>
                    </a:moveTo>
                    <a:lnTo>
                      <a:pt x="0" y="1"/>
                    </a:lnTo>
                    <a:cubicBezTo>
                      <a:pt x="11" y="575"/>
                      <a:pt x="127" y="1125"/>
                      <a:pt x="342" y="1707"/>
                    </a:cubicBezTo>
                    <a:cubicBezTo>
                      <a:pt x="498" y="2112"/>
                      <a:pt x="755" y="2289"/>
                      <a:pt x="1027" y="2289"/>
                    </a:cubicBezTo>
                    <a:cubicBezTo>
                      <a:pt x="1179" y="2289"/>
                      <a:pt x="1333" y="2236"/>
                      <a:pt x="1482" y="2133"/>
                    </a:cubicBezTo>
                    <a:cubicBezTo>
                      <a:pt x="1467" y="2091"/>
                      <a:pt x="1454" y="2053"/>
                      <a:pt x="1436" y="2011"/>
                    </a:cubicBezTo>
                    <a:cubicBezTo>
                      <a:pt x="1112" y="1168"/>
                      <a:pt x="674" y="515"/>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5" name="Google Shape;815;p74"/>
              <p:cNvSpPr/>
              <p:nvPr/>
            </p:nvSpPr>
            <p:spPr>
              <a:xfrm>
                <a:off x="7572127" y="1417763"/>
                <a:ext cx="298990" cy="203842"/>
              </a:xfrm>
              <a:custGeom>
                <a:avLst/>
                <a:gdLst/>
                <a:ahLst/>
                <a:cxnLst/>
                <a:rect l="l" t="t" r="r" b="b"/>
                <a:pathLst>
                  <a:path w="5474" h="3732" extrusionOk="0">
                    <a:moveTo>
                      <a:pt x="2585" y="1"/>
                    </a:moveTo>
                    <a:cubicBezTo>
                      <a:pt x="2166" y="1"/>
                      <a:pt x="1778" y="46"/>
                      <a:pt x="1485" y="103"/>
                    </a:cubicBezTo>
                    <a:cubicBezTo>
                      <a:pt x="1308" y="265"/>
                      <a:pt x="1139" y="445"/>
                      <a:pt x="988" y="639"/>
                    </a:cubicBezTo>
                    <a:lnTo>
                      <a:pt x="988" y="642"/>
                    </a:lnTo>
                    <a:cubicBezTo>
                      <a:pt x="399" y="1379"/>
                      <a:pt x="162" y="1771"/>
                      <a:pt x="39" y="2804"/>
                    </a:cubicBezTo>
                    <a:cubicBezTo>
                      <a:pt x="39" y="2822"/>
                      <a:pt x="25" y="2924"/>
                      <a:pt x="1" y="3069"/>
                    </a:cubicBezTo>
                    <a:cubicBezTo>
                      <a:pt x="706" y="3573"/>
                      <a:pt x="1619" y="3731"/>
                      <a:pt x="2493" y="3731"/>
                    </a:cubicBezTo>
                    <a:cubicBezTo>
                      <a:pt x="3132" y="3731"/>
                      <a:pt x="3749" y="3647"/>
                      <a:pt x="4257" y="3544"/>
                    </a:cubicBezTo>
                    <a:cubicBezTo>
                      <a:pt x="4810" y="3435"/>
                      <a:pt x="5240" y="3030"/>
                      <a:pt x="5403" y="2515"/>
                    </a:cubicBezTo>
                    <a:cubicBezTo>
                      <a:pt x="5445" y="2381"/>
                      <a:pt x="5470" y="2237"/>
                      <a:pt x="5473" y="2092"/>
                    </a:cubicBezTo>
                    <a:cubicBezTo>
                      <a:pt x="5237" y="385"/>
                      <a:pt x="3784" y="1"/>
                      <a:pt x="258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6" name="Google Shape;816;p74"/>
              <p:cNvSpPr/>
              <p:nvPr/>
            </p:nvSpPr>
            <p:spPr>
              <a:xfrm>
                <a:off x="7598508" y="1637168"/>
                <a:ext cx="555158" cy="103778"/>
              </a:xfrm>
              <a:custGeom>
                <a:avLst/>
                <a:gdLst/>
                <a:ahLst/>
                <a:cxnLst/>
                <a:rect l="l" t="t" r="r" b="b"/>
                <a:pathLst>
                  <a:path w="10164" h="1900" extrusionOk="0">
                    <a:moveTo>
                      <a:pt x="9288" y="0"/>
                    </a:moveTo>
                    <a:cubicBezTo>
                      <a:pt x="8045" y="816"/>
                      <a:pt x="5084" y="1016"/>
                      <a:pt x="1567" y="1016"/>
                    </a:cubicBezTo>
                    <a:cubicBezTo>
                      <a:pt x="1055" y="1016"/>
                      <a:pt x="532" y="1012"/>
                      <a:pt x="0" y="1005"/>
                    </a:cubicBezTo>
                    <a:lnTo>
                      <a:pt x="0" y="1005"/>
                    </a:lnTo>
                    <a:cubicBezTo>
                      <a:pt x="0" y="1005"/>
                      <a:pt x="3502" y="1900"/>
                      <a:pt x="6438" y="1900"/>
                    </a:cubicBezTo>
                    <a:cubicBezTo>
                      <a:pt x="7180" y="1900"/>
                      <a:pt x="7885" y="1843"/>
                      <a:pt x="8489" y="1700"/>
                    </a:cubicBezTo>
                    <a:cubicBezTo>
                      <a:pt x="8489" y="1700"/>
                      <a:pt x="9871" y="1333"/>
                      <a:pt x="10047" y="772"/>
                    </a:cubicBezTo>
                    <a:cubicBezTo>
                      <a:pt x="10164" y="402"/>
                      <a:pt x="9288" y="0"/>
                      <a:pt x="92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79"/>
                                        </p:tgtEl>
                                        <p:attrNameLst>
                                          <p:attrName>style.visibility</p:attrName>
                                        </p:attrNameLst>
                                      </p:cBhvr>
                                      <p:to>
                                        <p:strVal val="visible"/>
                                      </p:to>
                                    </p:set>
                                    <p:animEffect transition="in" filter="fade">
                                      <p:cBhvr>
                                        <p:cTn id="7" dur="1000"/>
                                        <p:tgtEl>
                                          <p:spTgt spid="77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78"/>
                                        </p:tgtEl>
                                        <p:attrNameLst>
                                          <p:attrName>style.visibility</p:attrName>
                                        </p:attrNameLst>
                                      </p:cBhvr>
                                      <p:to>
                                        <p:strVal val="visible"/>
                                      </p:to>
                                    </p:set>
                                    <p:animEffect transition="in" filter="fade">
                                      <p:cBhvr>
                                        <p:cTn id="11" dur="1000"/>
                                        <p:tgtEl>
                                          <p:spTgt spid="77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776"/>
                                        </p:tgtEl>
                                        <p:attrNameLst>
                                          <p:attrName>style.visibility</p:attrName>
                                        </p:attrNameLst>
                                      </p:cBhvr>
                                      <p:to>
                                        <p:strVal val="visible"/>
                                      </p:to>
                                    </p:set>
                                    <p:animEffect transition="in" filter="fade">
                                      <p:cBhvr>
                                        <p:cTn id="15" dur="1000"/>
                                        <p:tgtEl>
                                          <p:spTgt spid="776"/>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777"/>
                                        </p:tgtEl>
                                        <p:attrNameLst>
                                          <p:attrName>style.visibility</p:attrName>
                                        </p:attrNameLst>
                                      </p:cBhvr>
                                      <p:to>
                                        <p:strVal val="visible"/>
                                      </p:to>
                                    </p:set>
                                    <p:animEffect transition="in" filter="fade">
                                      <p:cBhvr>
                                        <p:cTn id="19" dur="1000"/>
                                        <p:tgtEl>
                                          <p:spTgt spid="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75"/>
          <p:cNvSpPr txBox="1">
            <a:spLocks noGrp="1"/>
          </p:cNvSpPr>
          <p:nvPr>
            <p:ph type="ctrTitle"/>
          </p:nvPr>
        </p:nvSpPr>
        <p:spPr>
          <a:xfrm>
            <a:off x="4266400" y="2655975"/>
            <a:ext cx="3993600" cy="810600"/>
          </a:xfrm>
          <a:prstGeom prst="rect">
            <a:avLst/>
          </a:prstGeom>
        </p:spPr>
        <p:txBody>
          <a:bodyPr spcFirstLastPara="1" wrap="square" lIns="91425" tIns="91425" rIns="91425" bIns="91425" anchor="t" anchorCtr="0">
            <a:noAutofit/>
          </a:bodyPr>
          <a:lstStyle/>
          <a:p>
            <a:pPr lvl="0" algn="r"/>
            <a:r>
              <a:rPr lang="fa-IR" dirty="0">
                <a:cs typeface="B Nazanin" panose="00000400000000000000" pitchFamily="2" charset="-78"/>
              </a:rPr>
              <a:t>شرکت</a:t>
            </a:r>
            <a:endParaRPr dirty="0">
              <a:cs typeface="B Nazanin" panose="00000400000000000000" pitchFamily="2" charset="-78"/>
            </a:endParaRPr>
          </a:p>
        </p:txBody>
      </p:sp>
      <p:sp>
        <p:nvSpPr>
          <p:cNvPr id="822" name="Google Shape;822;p75"/>
          <p:cNvSpPr txBox="1">
            <a:spLocks noGrp="1"/>
          </p:cNvSpPr>
          <p:nvPr>
            <p:ph type="subTitle" idx="1"/>
          </p:nvPr>
        </p:nvSpPr>
        <p:spPr>
          <a:xfrm>
            <a:off x="3600125" y="3366025"/>
            <a:ext cx="4659900" cy="429000"/>
          </a:xfrm>
          <a:prstGeom prst="rect">
            <a:avLst/>
          </a:prstGeom>
        </p:spPr>
        <p:txBody>
          <a:bodyPr spcFirstLastPara="1" wrap="square" lIns="91425" tIns="91425" rIns="91425" bIns="91425" anchor="t" anchorCtr="0">
            <a:noAutofit/>
          </a:bodyPr>
          <a:lstStyle/>
          <a:p>
            <a:pPr marL="0" lvl="0" indent="0" algn="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sp>
        <p:nvSpPr>
          <p:cNvPr id="823" name="Google Shape;823;p75"/>
          <p:cNvSpPr txBox="1">
            <a:spLocks noGrp="1"/>
          </p:cNvSpPr>
          <p:nvPr>
            <p:ph type="title" idx="2"/>
          </p:nvPr>
        </p:nvSpPr>
        <p:spPr>
          <a:xfrm>
            <a:off x="7167700" y="1747649"/>
            <a:ext cx="1092300" cy="942000"/>
          </a:xfrm>
          <a:prstGeom prst="rect">
            <a:avLst/>
          </a:prstGeom>
        </p:spPr>
        <p:txBody>
          <a:bodyPr spcFirstLastPara="1" wrap="square" lIns="91425" tIns="91425" rIns="91425" bIns="91425" anchor="t" anchorCtr="0">
            <a:noAutofit/>
          </a:bodyPr>
          <a:lstStyle/>
          <a:p>
            <a:pPr marL="0" lvl="0" indent="0" algn="r">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grpSp>
        <p:nvGrpSpPr>
          <p:cNvPr id="824" name="Google Shape;824;p75"/>
          <p:cNvGrpSpPr/>
          <p:nvPr/>
        </p:nvGrpSpPr>
        <p:grpSpPr>
          <a:xfrm>
            <a:off x="867626" y="637951"/>
            <a:ext cx="2732507" cy="5976821"/>
            <a:chOff x="1106576" y="1285651"/>
            <a:chExt cx="2732507" cy="5976821"/>
          </a:xfrm>
        </p:grpSpPr>
        <p:sp>
          <p:nvSpPr>
            <p:cNvPr id="825" name="Google Shape;825;p75"/>
            <p:cNvSpPr/>
            <p:nvPr/>
          </p:nvSpPr>
          <p:spPr>
            <a:xfrm>
              <a:off x="1106576" y="7078654"/>
              <a:ext cx="2081922" cy="183817"/>
            </a:xfrm>
            <a:custGeom>
              <a:avLst/>
              <a:gdLst/>
              <a:ahLst/>
              <a:cxnLst/>
              <a:rect l="l" t="t" r="r" b="b"/>
              <a:pathLst>
                <a:path w="10669" h="942" extrusionOk="0">
                  <a:moveTo>
                    <a:pt x="5335" y="1"/>
                  </a:moveTo>
                  <a:cubicBezTo>
                    <a:pt x="2394" y="1"/>
                    <a:pt x="1" y="215"/>
                    <a:pt x="1" y="477"/>
                  </a:cubicBezTo>
                  <a:cubicBezTo>
                    <a:pt x="1" y="727"/>
                    <a:pt x="2394" y="942"/>
                    <a:pt x="5335" y="942"/>
                  </a:cubicBezTo>
                  <a:cubicBezTo>
                    <a:pt x="8276" y="942"/>
                    <a:pt x="10669" y="727"/>
                    <a:pt x="10669" y="477"/>
                  </a:cubicBezTo>
                  <a:cubicBezTo>
                    <a:pt x="10669" y="215"/>
                    <a:pt x="8276" y="1"/>
                    <a:pt x="53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26" name="Google Shape;826;p75"/>
            <p:cNvSpPr/>
            <p:nvPr/>
          </p:nvSpPr>
          <p:spPr>
            <a:xfrm>
              <a:off x="3344019" y="2499592"/>
              <a:ext cx="460134" cy="392612"/>
            </a:xfrm>
            <a:custGeom>
              <a:avLst/>
              <a:gdLst/>
              <a:ahLst/>
              <a:cxnLst/>
              <a:rect l="l" t="t" r="r" b="b"/>
              <a:pathLst>
                <a:path w="2358" h="2012" extrusionOk="0">
                  <a:moveTo>
                    <a:pt x="1072" y="1"/>
                  </a:moveTo>
                  <a:cubicBezTo>
                    <a:pt x="1013" y="1"/>
                    <a:pt x="934" y="165"/>
                    <a:pt x="881" y="238"/>
                  </a:cubicBezTo>
                  <a:cubicBezTo>
                    <a:pt x="834" y="285"/>
                    <a:pt x="691" y="500"/>
                    <a:pt x="631" y="607"/>
                  </a:cubicBezTo>
                  <a:cubicBezTo>
                    <a:pt x="536" y="797"/>
                    <a:pt x="417" y="1000"/>
                    <a:pt x="405" y="1059"/>
                  </a:cubicBezTo>
                  <a:cubicBezTo>
                    <a:pt x="369" y="1202"/>
                    <a:pt x="119" y="1405"/>
                    <a:pt x="0" y="1488"/>
                  </a:cubicBezTo>
                  <a:lnTo>
                    <a:pt x="441" y="2012"/>
                  </a:lnTo>
                  <a:cubicBezTo>
                    <a:pt x="631" y="1845"/>
                    <a:pt x="750" y="1643"/>
                    <a:pt x="989" y="1571"/>
                  </a:cubicBezTo>
                  <a:cubicBezTo>
                    <a:pt x="1084" y="1536"/>
                    <a:pt x="1167" y="1524"/>
                    <a:pt x="1251" y="1476"/>
                  </a:cubicBezTo>
                  <a:cubicBezTo>
                    <a:pt x="1322" y="1440"/>
                    <a:pt x="1393" y="1393"/>
                    <a:pt x="1453" y="1345"/>
                  </a:cubicBezTo>
                  <a:cubicBezTo>
                    <a:pt x="1524" y="1286"/>
                    <a:pt x="1727" y="1214"/>
                    <a:pt x="1810" y="1155"/>
                  </a:cubicBezTo>
                  <a:cubicBezTo>
                    <a:pt x="1882" y="1095"/>
                    <a:pt x="1822" y="1047"/>
                    <a:pt x="1882" y="988"/>
                  </a:cubicBezTo>
                  <a:cubicBezTo>
                    <a:pt x="1917" y="940"/>
                    <a:pt x="1965" y="893"/>
                    <a:pt x="2001" y="845"/>
                  </a:cubicBezTo>
                  <a:cubicBezTo>
                    <a:pt x="2024" y="821"/>
                    <a:pt x="2048" y="786"/>
                    <a:pt x="2048" y="750"/>
                  </a:cubicBezTo>
                  <a:cubicBezTo>
                    <a:pt x="2048" y="726"/>
                    <a:pt x="2036" y="702"/>
                    <a:pt x="2036" y="690"/>
                  </a:cubicBezTo>
                  <a:cubicBezTo>
                    <a:pt x="2036" y="666"/>
                    <a:pt x="2060" y="643"/>
                    <a:pt x="2072" y="631"/>
                  </a:cubicBezTo>
                  <a:cubicBezTo>
                    <a:pt x="2191" y="536"/>
                    <a:pt x="2072" y="619"/>
                    <a:pt x="2191" y="512"/>
                  </a:cubicBezTo>
                  <a:cubicBezTo>
                    <a:pt x="2215" y="500"/>
                    <a:pt x="2358" y="345"/>
                    <a:pt x="2358" y="309"/>
                  </a:cubicBezTo>
                  <a:cubicBezTo>
                    <a:pt x="2358" y="283"/>
                    <a:pt x="2331" y="269"/>
                    <a:pt x="2303" y="269"/>
                  </a:cubicBezTo>
                  <a:cubicBezTo>
                    <a:pt x="2293" y="269"/>
                    <a:pt x="2283" y="271"/>
                    <a:pt x="2274" y="274"/>
                  </a:cubicBezTo>
                  <a:cubicBezTo>
                    <a:pt x="2203" y="285"/>
                    <a:pt x="2155" y="333"/>
                    <a:pt x="2120" y="357"/>
                  </a:cubicBezTo>
                  <a:cubicBezTo>
                    <a:pt x="1941" y="476"/>
                    <a:pt x="1941" y="476"/>
                    <a:pt x="1739" y="571"/>
                  </a:cubicBezTo>
                  <a:cubicBezTo>
                    <a:pt x="1548" y="666"/>
                    <a:pt x="1429" y="655"/>
                    <a:pt x="1155" y="690"/>
                  </a:cubicBezTo>
                  <a:cubicBezTo>
                    <a:pt x="1145" y="694"/>
                    <a:pt x="1128" y="695"/>
                    <a:pt x="1110" y="695"/>
                  </a:cubicBezTo>
                  <a:cubicBezTo>
                    <a:pt x="1065" y="695"/>
                    <a:pt x="1009" y="687"/>
                    <a:pt x="1001" y="678"/>
                  </a:cubicBezTo>
                  <a:cubicBezTo>
                    <a:pt x="965" y="631"/>
                    <a:pt x="965" y="595"/>
                    <a:pt x="965" y="547"/>
                  </a:cubicBezTo>
                  <a:cubicBezTo>
                    <a:pt x="977" y="500"/>
                    <a:pt x="1001" y="452"/>
                    <a:pt x="1024" y="405"/>
                  </a:cubicBezTo>
                  <a:cubicBezTo>
                    <a:pt x="1084" y="285"/>
                    <a:pt x="1191" y="83"/>
                    <a:pt x="1096" y="12"/>
                  </a:cubicBezTo>
                  <a:cubicBezTo>
                    <a:pt x="1088" y="4"/>
                    <a:pt x="1080" y="1"/>
                    <a:pt x="1072" y="1"/>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27" name="Google Shape;827;p75"/>
            <p:cNvSpPr/>
            <p:nvPr/>
          </p:nvSpPr>
          <p:spPr>
            <a:xfrm>
              <a:off x="3567061" y="2648676"/>
              <a:ext cx="248800" cy="148303"/>
            </a:xfrm>
            <a:custGeom>
              <a:avLst/>
              <a:gdLst/>
              <a:ahLst/>
              <a:cxnLst/>
              <a:rect l="l" t="t" r="r" b="b"/>
              <a:pathLst>
                <a:path w="1275" h="760" extrusionOk="0">
                  <a:moveTo>
                    <a:pt x="1195" y="1"/>
                  </a:moveTo>
                  <a:cubicBezTo>
                    <a:pt x="1161" y="1"/>
                    <a:pt x="1120" y="10"/>
                    <a:pt x="1084" y="33"/>
                  </a:cubicBezTo>
                  <a:cubicBezTo>
                    <a:pt x="1012" y="69"/>
                    <a:pt x="655" y="248"/>
                    <a:pt x="655" y="248"/>
                  </a:cubicBezTo>
                  <a:lnTo>
                    <a:pt x="0" y="760"/>
                  </a:lnTo>
                  <a:cubicBezTo>
                    <a:pt x="0" y="760"/>
                    <a:pt x="310" y="688"/>
                    <a:pt x="548" y="557"/>
                  </a:cubicBezTo>
                  <a:cubicBezTo>
                    <a:pt x="786" y="414"/>
                    <a:pt x="1096" y="283"/>
                    <a:pt x="1251" y="93"/>
                  </a:cubicBezTo>
                  <a:cubicBezTo>
                    <a:pt x="1262" y="69"/>
                    <a:pt x="1274" y="33"/>
                    <a:pt x="1262" y="22"/>
                  </a:cubicBezTo>
                  <a:cubicBezTo>
                    <a:pt x="1256" y="10"/>
                    <a:pt x="1230" y="1"/>
                    <a:pt x="1195" y="1"/>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28" name="Google Shape;828;p75"/>
            <p:cNvSpPr/>
            <p:nvPr/>
          </p:nvSpPr>
          <p:spPr>
            <a:xfrm>
              <a:off x="3553011" y="2608673"/>
              <a:ext cx="279047" cy="167426"/>
            </a:xfrm>
            <a:custGeom>
              <a:avLst/>
              <a:gdLst/>
              <a:ahLst/>
              <a:cxnLst/>
              <a:rect l="l" t="t" r="r" b="b"/>
              <a:pathLst>
                <a:path w="1430" h="858" extrusionOk="0">
                  <a:moveTo>
                    <a:pt x="1363" y="0"/>
                  </a:moveTo>
                  <a:cubicBezTo>
                    <a:pt x="1328" y="0"/>
                    <a:pt x="1287" y="6"/>
                    <a:pt x="1251" y="24"/>
                  </a:cubicBezTo>
                  <a:cubicBezTo>
                    <a:pt x="1180" y="72"/>
                    <a:pt x="739" y="298"/>
                    <a:pt x="739" y="298"/>
                  </a:cubicBezTo>
                  <a:lnTo>
                    <a:pt x="1" y="858"/>
                  </a:lnTo>
                  <a:cubicBezTo>
                    <a:pt x="1" y="858"/>
                    <a:pt x="394" y="750"/>
                    <a:pt x="632" y="608"/>
                  </a:cubicBezTo>
                  <a:cubicBezTo>
                    <a:pt x="870" y="465"/>
                    <a:pt x="1275" y="286"/>
                    <a:pt x="1418" y="84"/>
                  </a:cubicBezTo>
                  <a:cubicBezTo>
                    <a:pt x="1430" y="72"/>
                    <a:pt x="1430" y="36"/>
                    <a:pt x="1430" y="12"/>
                  </a:cubicBezTo>
                  <a:cubicBezTo>
                    <a:pt x="1424" y="6"/>
                    <a:pt x="1397" y="0"/>
                    <a:pt x="1363" y="0"/>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29" name="Google Shape;829;p75"/>
            <p:cNvSpPr/>
            <p:nvPr/>
          </p:nvSpPr>
          <p:spPr>
            <a:xfrm>
              <a:off x="3574086" y="2571988"/>
              <a:ext cx="264997" cy="157669"/>
            </a:xfrm>
            <a:custGeom>
              <a:avLst/>
              <a:gdLst/>
              <a:ahLst/>
              <a:cxnLst/>
              <a:rect l="l" t="t" r="r" b="b"/>
              <a:pathLst>
                <a:path w="1358" h="808" extrusionOk="0">
                  <a:moveTo>
                    <a:pt x="1279" y="1"/>
                  </a:moveTo>
                  <a:cubicBezTo>
                    <a:pt x="1244" y="1"/>
                    <a:pt x="1203" y="10"/>
                    <a:pt x="1167" y="34"/>
                  </a:cubicBezTo>
                  <a:cubicBezTo>
                    <a:pt x="1095" y="69"/>
                    <a:pt x="738" y="248"/>
                    <a:pt x="738" y="248"/>
                  </a:cubicBezTo>
                  <a:lnTo>
                    <a:pt x="0" y="807"/>
                  </a:lnTo>
                  <a:cubicBezTo>
                    <a:pt x="0" y="807"/>
                    <a:pt x="393" y="688"/>
                    <a:pt x="631" y="557"/>
                  </a:cubicBezTo>
                  <a:cubicBezTo>
                    <a:pt x="869" y="415"/>
                    <a:pt x="1191" y="260"/>
                    <a:pt x="1334" y="93"/>
                  </a:cubicBezTo>
                  <a:cubicBezTo>
                    <a:pt x="1357" y="69"/>
                    <a:pt x="1346" y="34"/>
                    <a:pt x="1346" y="22"/>
                  </a:cubicBezTo>
                  <a:cubicBezTo>
                    <a:pt x="1340" y="10"/>
                    <a:pt x="1313" y="1"/>
                    <a:pt x="1279" y="1"/>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0" name="Google Shape;830;p75"/>
            <p:cNvSpPr/>
            <p:nvPr/>
          </p:nvSpPr>
          <p:spPr>
            <a:xfrm>
              <a:off x="2117191" y="2302114"/>
              <a:ext cx="1391916" cy="1122417"/>
            </a:xfrm>
            <a:custGeom>
              <a:avLst/>
              <a:gdLst/>
              <a:ahLst/>
              <a:cxnLst/>
              <a:rect l="l" t="t" r="r" b="b"/>
              <a:pathLst>
                <a:path w="7133" h="5752" extrusionOk="0">
                  <a:moveTo>
                    <a:pt x="1376" y="1"/>
                  </a:moveTo>
                  <a:cubicBezTo>
                    <a:pt x="1297" y="1"/>
                    <a:pt x="1216" y="19"/>
                    <a:pt x="1132" y="59"/>
                  </a:cubicBezTo>
                  <a:cubicBezTo>
                    <a:pt x="1132" y="59"/>
                    <a:pt x="1" y="821"/>
                    <a:pt x="751" y="2738"/>
                  </a:cubicBezTo>
                  <a:cubicBezTo>
                    <a:pt x="1025" y="3405"/>
                    <a:pt x="1370" y="3964"/>
                    <a:pt x="1727" y="4393"/>
                  </a:cubicBezTo>
                  <a:cubicBezTo>
                    <a:pt x="2108" y="4881"/>
                    <a:pt x="2501" y="5227"/>
                    <a:pt x="2751" y="5417"/>
                  </a:cubicBezTo>
                  <a:cubicBezTo>
                    <a:pt x="2751" y="5417"/>
                    <a:pt x="3075" y="5752"/>
                    <a:pt x="3408" y="5752"/>
                  </a:cubicBezTo>
                  <a:cubicBezTo>
                    <a:pt x="3420" y="5752"/>
                    <a:pt x="3431" y="5751"/>
                    <a:pt x="3442" y="5750"/>
                  </a:cubicBezTo>
                  <a:cubicBezTo>
                    <a:pt x="3775" y="5727"/>
                    <a:pt x="4120" y="5429"/>
                    <a:pt x="4120" y="5429"/>
                  </a:cubicBezTo>
                  <a:cubicBezTo>
                    <a:pt x="5061" y="4798"/>
                    <a:pt x="7133" y="2833"/>
                    <a:pt x="7133" y="2833"/>
                  </a:cubicBezTo>
                  <a:cubicBezTo>
                    <a:pt x="7133" y="2833"/>
                    <a:pt x="7109" y="2762"/>
                    <a:pt x="7049" y="2655"/>
                  </a:cubicBezTo>
                  <a:cubicBezTo>
                    <a:pt x="6954" y="2488"/>
                    <a:pt x="6787" y="2262"/>
                    <a:pt x="6549" y="2155"/>
                  </a:cubicBezTo>
                  <a:cubicBezTo>
                    <a:pt x="6549" y="2155"/>
                    <a:pt x="5383" y="3036"/>
                    <a:pt x="4894" y="3310"/>
                  </a:cubicBezTo>
                  <a:cubicBezTo>
                    <a:pt x="4847" y="3333"/>
                    <a:pt x="4799" y="3357"/>
                    <a:pt x="4751" y="3381"/>
                  </a:cubicBezTo>
                  <a:cubicBezTo>
                    <a:pt x="4751" y="3381"/>
                    <a:pt x="4740" y="3393"/>
                    <a:pt x="4728" y="3405"/>
                  </a:cubicBezTo>
                  <a:cubicBezTo>
                    <a:pt x="4335" y="3595"/>
                    <a:pt x="3799" y="3810"/>
                    <a:pt x="3370" y="4107"/>
                  </a:cubicBezTo>
                  <a:cubicBezTo>
                    <a:pt x="3025" y="3012"/>
                    <a:pt x="2501" y="750"/>
                    <a:pt x="1751" y="154"/>
                  </a:cubicBezTo>
                  <a:lnTo>
                    <a:pt x="1751" y="143"/>
                  </a:lnTo>
                  <a:cubicBezTo>
                    <a:pt x="1632" y="53"/>
                    <a:pt x="1507" y="1"/>
                    <a:pt x="1376" y="1"/>
                  </a:cubicBezTo>
                  <a:close/>
                </a:path>
              </a:pathLst>
            </a:custGeom>
            <a:solidFill>
              <a:srgbClr val="7F393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1" name="Google Shape;831;p75"/>
            <p:cNvSpPr/>
            <p:nvPr/>
          </p:nvSpPr>
          <p:spPr>
            <a:xfrm>
              <a:off x="2454193" y="2724779"/>
              <a:ext cx="1054913" cy="699754"/>
            </a:xfrm>
            <a:custGeom>
              <a:avLst/>
              <a:gdLst/>
              <a:ahLst/>
              <a:cxnLst/>
              <a:rect l="l" t="t" r="r" b="b"/>
              <a:pathLst>
                <a:path w="5406" h="3586" extrusionOk="0">
                  <a:moveTo>
                    <a:pt x="703" y="1"/>
                  </a:moveTo>
                  <a:cubicBezTo>
                    <a:pt x="703" y="1"/>
                    <a:pt x="250" y="1394"/>
                    <a:pt x="0" y="2227"/>
                  </a:cubicBezTo>
                  <a:cubicBezTo>
                    <a:pt x="381" y="2715"/>
                    <a:pt x="774" y="3061"/>
                    <a:pt x="1024" y="3251"/>
                  </a:cubicBezTo>
                  <a:cubicBezTo>
                    <a:pt x="1024" y="3251"/>
                    <a:pt x="1348" y="3586"/>
                    <a:pt x="1681" y="3586"/>
                  </a:cubicBezTo>
                  <a:cubicBezTo>
                    <a:pt x="1693" y="3586"/>
                    <a:pt x="1704" y="3585"/>
                    <a:pt x="1715" y="3584"/>
                  </a:cubicBezTo>
                  <a:cubicBezTo>
                    <a:pt x="2048" y="3561"/>
                    <a:pt x="2393" y="3263"/>
                    <a:pt x="2393" y="3263"/>
                  </a:cubicBezTo>
                  <a:cubicBezTo>
                    <a:pt x="3334" y="2632"/>
                    <a:pt x="5406" y="667"/>
                    <a:pt x="5406" y="667"/>
                  </a:cubicBezTo>
                  <a:cubicBezTo>
                    <a:pt x="5406" y="667"/>
                    <a:pt x="5382" y="584"/>
                    <a:pt x="5322" y="489"/>
                  </a:cubicBezTo>
                  <a:cubicBezTo>
                    <a:pt x="4941" y="870"/>
                    <a:pt x="3382" y="2263"/>
                    <a:pt x="2584" y="2858"/>
                  </a:cubicBezTo>
                  <a:cubicBezTo>
                    <a:pt x="2012" y="3282"/>
                    <a:pt x="1697" y="3354"/>
                    <a:pt x="1550" y="3354"/>
                  </a:cubicBezTo>
                  <a:cubicBezTo>
                    <a:pt x="1473" y="3354"/>
                    <a:pt x="1441" y="3334"/>
                    <a:pt x="1441" y="3334"/>
                  </a:cubicBezTo>
                  <a:cubicBezTo>
                    <a:pt x="1393" y="3311"/>
                    <a:pt x="1346" y="3275"/>
                    <a:pt x="1286" y="3239"/>
                  </a:cubicBezTo>
                  <a:cubicBezTo>
                    <a:pt x="1000" y="3037"/>
                    <a:pt x="846" y="2680"/>
                    <a:pt x="846" y="2322"/>
                  </a:cubicBezTo>
                  <a:cubicBezTo>
                    <a:pt x="858" y="1108"/>
                    <a:pt x="703" y="1"/>
                    <a:pt x="703" y="1"/>
                  </a:cubicBezTo>
                  <a:close/>
                </a:path>
              </a:pathLst>
            </a:custGeom>
            <a:solidFill>
              <a:srgbClr val="01010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2" name="Google Shape;832;p75"/>
            <p:cNvSpPr/>
            <p:nvPr/>
          </p:nvSpPr>
          <p:spPr>
            <a:xfrm>
              <a:off x="2252031" y="1523717"/>
              <a:ext cx="223237" cy="221868"/>
            </a:xfrm>
            <a:custGeom>
              <a:avLst/>
              <a:gdLst/>
              <a:ahLst/>
              <a:cxnLst/>
              <a:rect l="l" t="t" r="r" b="b"/>
              <a:pathLst>
                <a:path w="1144" h="1137" extrusionOk="0">
                  <a:moveTo>
                    <a:pt x="798" y="0"/>
                  </a:moveTo>
                  <a:lnTo>
                    <a:pt x="0" y="334"/>
                  </a:lnTo>
                  <a:cubicBezTo>
                    <a:pt x="0" y="334"/>
                    <a:pt x="260" y="1137"/>
                    <a:pt x="575" y="1137"/>
                  </a:cubicBezTo>
                  <a:cubicBezTo>
                    <a:pt x="636" y="1137"/>
                    <a:pt x="699" y="1107"/>
                    <a:pt x="762" y="1036"/>
                  </a:cubicBezTo>
                  <a:cubicBezTo>
                    <a:pt x="1143" y="584"/>
                    <a:pt x="798" y="0"/>
                    <a:pt x="798" y="0"/>
                  </a:cubicBezTo>
                  <a:close/>
                </a:path>
              </a:pathLst>
            </a:custGeom>
            <a:solidFill>
              <a:srgbClr val="301B2C"/>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3" name="Google Shape;833;p75"/>
            <p:cNvSpPr/>
            <p:nvPr/>
          </p:nvSpPr>
          <p:spPr>
            <a:xfrm>
              <a:off x="1587589" y="2219377"/>
              <a:ext cx="1020179" cy="1750946"/>
            </a:xfrm>
            <a:custGeom>
              <a:avLst/>
              <a:gdLst/>
              <a:ahLst/>
              <a:cxnLst/>
              <a:rect l="l" t="t" r="r" b="b"/>
              <a:pathLst>
                <a:path w="5228" h="8973" extrusionOk="0">
                  <a:moveTo>
                    <a:pt x="2919" y="0"/>
                  </a:moveTo>
                  <a:cubicBezTo>
                    <a:pt x="2462" y="0"/>
                    <a:pt x="1952" y="115"/>
                    <a:pt x="1405" y="245"/>
                  </a:cubicBezTo>
                  <a:cubicBezTo>
                    <a:pt x="346" y="495"/>
                    <a:pt x="0" y="781"/>
                    <a:pt x="12" y="1567"/>
                  </a:cubicBezTo>
                  <a:cubicBezTo>
                    <a:pt x="12" y="1829"/>
                    <a:pt x="48" y="2138"/>
                    <a:pt x="119" y="2531"/>
                  </a:cubicBezTo>
                  <a:cubicBezTo>
                    <a:pt x="298" y="3519"/>
                    <a:pt x="715" y="4698"/>
                    <a:pt x="1000" y="5436"/>
                  </a:cubicBezTo>
                  <a:cubicBezTo>
                    <a:pt x="1167" y="5877"/>
                    <a:pt x="1203" y="6341"/>
                    <a:pt x="1108" y="6794"/>
                  </a:cubicBezTo>
                  <a:cubicBezTo>
                    <a:pt x="905" y="7698"/>
                    <a:pt x="1131" y="7758"/>
                    <a:pt x="1131" y="7758"/>
                  </a:cubicBezTo>
                  <a:cubicBezTo>
                    <a:pt x="1131" y="7758"/>
                    <a:pt x="2358" y="8532"/>
                    <a:pt x="3370" y="8853"/>
                  </a:cubicBezTo>
                  <a:cubicBezTo>
                    <a:pt x="3604" y="8927"/>
                    <a:pt x="3829" y="8973"/>
                    <a:pt x="4025" y="8973"/>
                  </a:cubicBezTo>
                  <a:cubicBezTo>
                    <a:pt x="4366" y="8973"/>
                    <a:pt x="4619" y="8835"/>
                    <a:pt x="4679" y="8472"/>
                  </a:cubicBezTo>
                  <a:cubicBezTo>
                    <a:pt x="4691" y="8449"/>
                    <a:pt x="4691" y="8413"/>
                    <a:pt x="4691" y="8377"/>
                  </a:cubicBezTo>
                  <a:cubicBezTo>
                    <a:pt x="4810" y="8353"/>
                    <a:pt x="4810" y="8234"/>
                    <a:pt x="4798" y="8187"/>
                  </a:cubicBezTo>
                  <a:cubicBezTo>
                    <a:pt x="4798" y="8163"/>
                    <a:pt x="4787" y="8127"/>
                    <a:pt x="4787" y="8079"/>
                  </a:cubicBezTo>
                  <a:cubicBezTo>
                    <a:pt x="4775" y="8008"/>
                    <a:pt x="4763" y="7925"/>
                    <a:pt x="4763" y="7901"/>
                  </a:cubicBezTo>
                  <a:cubicBezTo>
                    <a:pt x="4727" y="6091"/>
                    <a:pt x="5037" y="6186"/>
                    <a:pt x="5132" y="4162"/>
                  </a:cubicBezTo>
                  <a:cubicBezTo>
                    <a:pt x="5227" y="2091"/>
                    <a:pt x="5096" y="1162"/>
                    <a:pt x="4548" y="650"/>
                  </a:cubicBezTo>
                  <a:cubicBezTo>
                    <a:pt x="4167" y="293"/>
                    <a:pt x="3858" y="126"/>
                    <a:pt x="3298" y="31"/>
                  </a:cubicBezTo>
                  <a:cubicBezTo>
                    <a:pt x="3177" y="10"/>
                    <a:pt x="3050" y="0"/>
                    <a:pt x="2919" y="0"/>
                  </a:cubicBezTo>
                  <a:close/>
                </a:path>
              </a:pathLst>
            </a:custGeom>
            <a:solidFill>
              <a:srgbClr val="7F393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4" name="Google Shape;834;p75"/>
            <p:cNvSpPr/>
            <p:nvPr/>
          </p:nvSpPr>
          <p:spPr>
            <a:xfrm>
              <a:off x="1589931" y="2494714"/>
              <a:ext cx="913244" cy="1452390"/>
            </a:xfrm>
            <a:custGeom>
              <a:avLst/>
              <a:gdLst/>
              <a:ahLst/>
              <a:cxnLst/>
              <a:rect l="l" t="t" r="r" b="b"/>
              <a:pathLst>
                <a:path w="4680" h="7443" extrusionOk="0">
                  <a:moveTo>
                    <a:pt x="417" y="1"/>
                  </a:moveTo>
                  <a:lnTo>
                    <a:pt x="0" y="156"/>
                  </a:lnTo>
                  <a:cubicBezTo>
                    <a:pt x="0" y="418"/>
                    <a:pt x="36" y="727"/>
                    <a:pt x="107" y="1120"/>
                  </a:cubicBezTo>
                  <a:cubicBezTo>
                    <a:pt x="286" y="2108"/>
                    <a:pt x="703" y="3287"/>
                    <a:pt x="988" y="4025"/>
                  </a:cubicBezTo>
                  <a:cubicBezTo>
                    <a:pt x="1155" y="4466"/>
                    <a:pt x="1191" y="4930"/>
                    <a:pt x="1096" y="5383"/>
                  </a:cubicBezTo>
                  <a:cubicBezTo>
                    <a:pt x="893" y="6287"/>
                    <a:pt x="1119" y="6347"/>
                    <a:pt x="1119" y="6347"/>
                  </a:cubicBezTo>
                  <a:cubicBezTo>
                    <a:pt x="1119" y="6347"/>
                    <a:pt x="2346" y="7121"/>
                    <a:pt x="3358" y="7442"/>
                  </a:cubicBezTo>
                  <a:lnTo>
                    <a:pt x="4310" y="7347"/>
                  </a:lnTo>
                  <a:lnTo>
                    <a:pt x="4667" y="7061"/>
                  </a:lnTo>
                  <a:cubicBezTo>
                    <a:pt x="4679" y="7038"/>
                    <a:pt x="4679" y="7002"/>
                    <a:pt x="4679" y="6966"/>
                  </a:cubicBezTo>
                  <a:lnTo>
                    <a:pt x="4679" y="6966"/>
                  </a:lnTo>
                  <a:cubicBezTo>
                    <a:pt x="4648" y="6968"/>
                    <a:pt x="4616" y="6969"/>
                    <a:pt x="4583" y="6969"/>
                  </a:cubicBezTo>
                  <a:cubicBezTo>
                    <a:pt x="3733" y="6969"/>
                    <a:pt x="2166" y="6402"/>
                    <a:pt x="1846" y="6287"/>
                  </a:cubicBezTo>
                  <a:cubicBezTo>
                    <a:pt x="1596" y="6192"/>
                    <a:pt x="1453" y="5930"/>
                    <a:pt x="1500" y="5668"/>
                  </a:cubicBezTo>
                  <a:cubicBezTo>
                    <a:pt x="1560" y="5323"/>
                    <a:pt x="1631" y="4811"/>
                    <a:pt x="1631" y="4418"/>
                  </a:cubicBezTo>
                  <a:cubicBezTo>
                    <a:pt x="1631" y="4013"/>
                    <a:pt x="1441" y="3347"/>
                    <a:pt x="1298" y="2858"/>
                  </a:cubicBezTo>
                  <a:cubicBezTo>
                    <a:pt x="1179" y="2489"/>
                    <a:pt x="1143" y="2096"/>
                    <a:pt x="1167" y="1715"/>
                  </a:cubicBezTo>
                  <a:cubicBezTo>
                    <a:pt x="1215" y="1037"/>
                    <a:pt x="1167" y="406"/>
                    <a:pt x="1167" y="406"/>
                  </a:cubicBezTo>
                  <a:lnTo>
                    <a:pt x="417" y="1"/>
                  </a:lnTo>
                  <a:close/>
                </a:path>
              </a:pathLst>
            </a:custGeom>
            <a:solidFill>
              <a:srgbClr val="01010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5" name="Google Shape;835;p75"/>
            <p:cNvSpPr/>
            <p:nvPr/>
          </p:nvSpPr>
          <p:spPr>
            <a:xfrm>
              <a:off x="1719892" y="3898913"/>
              <a:ext cx="176795" cy="129570"/>
            </a:xfrm>
            <a:custGeom>
              <a:avLst/>
              <a:gdLst/>
              <a:ahLst/>
              <a:cxnLst/>
              <a:rect l="l" t="t" r="r" b="b"/>
              <a:pathLst>
                <a:path w="906" h="664" extrusionOk="0">
                  <a:moveTo>
                    <a:pt x="363" y="1"/>
                  </a:moveTo>
                  <a:cubicBezTo>
                    <a:pt x="346" y="1"/>
                    <a:pt x="328" y="3"/>
                    <a:pt x="310" y="8"/>
                  </a:cubicBezTo>
                  <a:lnTo>
                    <a:pt x="299" y="20"/>
                  </a:lnTo>
                  <a:cubicBezTo>
                    <a:pt x="215" y="44"/>
                    <a:pt x="144" y="92"/>
                    <a:pt x="84" y="163"/>
                  </a:cubicBezTo>
                  <a:lnTo>
                    <a:pt x="1" y="294"/>
                  </a:lnTo>
                  <a:cubicBezTo>
                    <a:pt x="1" y="294"/>
                    <a:pt x="209" y="663"/>
                    <a:pt x="306" y="663"/>
                  </a:cubicBezTo>
                  <a:cubicBezTo>
                    <a:pt x="308" y="663"/>
                    <a:pt x="309" y="663"/>
                    <a:pt x="310" y="663"/>
                  </a:cubicBezTo>
                  <a:cubicBezTo>
                    <a:pt x="394" y="651"/>
                    <a:pt x="906" y="282"/>
                    <a:pt x="811" y="282"/>
                  </a:cubicBezTo>
                  <a:lnTo>
                    <a:pt x="787" y="282"/>
                  </a:lnTo>
                  <a:cubicBezTo>
                    <a:pt x="680" y="282"/>
                    <a:pt x="584" y="175"/>
                    <a:pt x="513" y="80"/>
                  </a:cubicBezTo>
                  <a:cubicBezTo>
                    <a:pt x="485" y="33"/>
                    <a:pt x="427" y="1"/>
                    <a:pt x="363" y="1"/>
                  </a:cubicBezTo>
                  <a:close/>
                </a:path>
              </a:pathLst>
            </a:custGeom>
            <a:solidFill>
              <a:srgbClr val="F4D5B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6" name="Google Shape;836;p75"/>
            <p:cNvSpPr/>
            <p:nvPr/>
          </p:nvSpPr>
          <p:spPr>
            <a:xfrm>
              <a:off x="1861757" y="1418929"/>
              <a:ext cx="580924" cy="938990"/>
            </a:xfrm>
            <a:custGeom>
              <a:avLst/>
              <a:gdLst/>
              <a:ahLst/>
              <a:cxnLst/>
              <a:rect l="l" t="t" r="r" b="b"/>
              <a:pathLst>
                <a:path w="2977" h="4812" extrusionOk="0">
                  <a:moveTo>
                    <a:pt x="1882" y="0"/>
                  </a:moveTo>
                  <a:cubicBezTo>
                    <a:pt x="1252" y="0"/>
                    <a:pt x="507" y="342"/>
                    <a:pt x="334" y="490"/>
                  </a:cubicBezTo>
                  <a:cubicBezTo>
                    <a:pt x="95" y="680"/>
                    <a:pt x="24" y="1025"/>
                    <a:pt x="12" y="1394"/>
                  </a:cubicBezTo>
                  <a:cubicBezTo>
                    <a:pt x="0" y="1525"/>
                    <a:pt x="0" y="1656"/>
                    <a:pt x="0" y="1787"/>
                  </a:cubicBezTo>
                  <a:cubicBezTo>
                    <a:pt x="0" y="1811"/>
                    <a:pt x="0" y="1835"/>
                    <a:pt x="0" y="1859"/>
                  </a:cubicBezTo>
                  <a:cubicBezTo>
                    <a:pt x="24" y="2049"/>
                    <a:pt x="95" y="2287"/>
                    <a:pt x="203" y="2525"/>
                  </a:cubicBezTo>
                  <a:cubicBezTo>
                    <a:pt x="393" y="3002"/>
                    <a:pt x="655" y="3502"/>
                    <a:pt x="667" y="3561"/>
                  </a:cubicBezTo>
                  <a:cubicBezTo>
                    <a:pt x="679" y="3585"/>
                    <a:pt x="679" y="3621"/>
                    <a:pt x="679" y="3668"/>
                  </a:cubicBezTo>
                  <a:cubicBezTo>
                    <a:pt x="703" y="3895"/>
                    <a:pt x="726" y="4407"/>
                    <a:pt x="726" y="4407"/>
                  </a:cubicBezTo>
                  <a:lnTo>
                    <a:pt x="1429" y="4609"/>
                  </a:lnTo>
                  <a:lnTo>
                    <a:pt x="1893" y="4811"/>
                  </a:lnTo>
                  <a:lnTo>
                    <a:pt x="1965" y="4264"/>
                  </a:lnTo>
                  <a:cubicBezTo>
                    <a:pt x="1965" y="4264"/>
                    <a:pt x="1965" y="4169"/>
                    <a:pt x="1953" y="4073"/>
                  </a:cubicBezTo>
                  <a:cubicBezTo>
                    <a:pt x="1953" y="4061"/>
                    <a:pt x="1953" y="4049"/>
                    <a:pt x="1953" y="4038"/>
                  </a:cubicBezTo>
                  <a:cubicBezTo>
                    <a:pt x="1941" y="3942"/>
                    <a:pt x="1941" y="3835"/>
                    <a:pt x="1941" y="3811"/>
                  </a:cubicBezTo>
                  <a:lnTo>
                    <a:pt x="1941" y="3811"/>
                  </a:lnTo>
                  <a:cubicBezTo>
                    <a:pt x="1989" y="3818"/>
                    <a:pt x="2119" y="3833"/>
                    <a:pt x="2269" y="3833"/>
                  </a:cubicBezTo>
                  <a:cubicBezTo>
                    <a:pt x="2380" y="3833"/>
                    <a:pt x="2501" y="3825"/>
                    <a:pt x="2608" y="3799"/>
                  </a:cubicBezTo>
                  <a:cubicBezTo>
                    <a:pt x="2977" y="3716"/>
                    <a:pt x="2953" y="2525"/>
                    <a:pt x="2893" y="1692"/>
                  </a:cubicBezTo>
                  <a:cubicBezTo>
                    <a:pt x="2882" y="1502"/>
                    <a:pt x="2870" y="1335"/>
                    <a:pt x="2858" y="1204"/>
                  </a:cubicBezTo>
                  <a:cubicBezTo>
                    <a:pt x="2834" y="1001"/>
                    <a:pt x="2822" y="882"/>
                    <a:pt x="2822" y="882"/>
                  </a:cubicBezTo>
                  <a:cubicBezTo>
                    <a:pt x="2796" y="209"/>
                    <a:pt x="2374" y="0"/>
                    <a:pt x="1882" y="0"/>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7" name="Google Shape;837;p75"/>
            <p:cNvSpPr/>
            <p:nvPr/>
          </p:nvSpPr>
          <p:spPr>
            <a:xfrm>
              <a:off x="2091628" y="2139371"/>
              <a:ext cx="151232" cy="74542"/>
            </a:xfrm>
            <a:custGeom>
              <a:avLst/>
              <a:gdLst/>
              <a:ahLst/>
              <a:cxnLst/>
              <a:rect l="l" t="t" r="r" b="b"/>
              <a:pathLst>
                <a:path w="775" h="382" extrusionOk="0">
                  <a:moveTo>
                    <a:pt x="1" y="0"/>
                  </a:moveTo>
                  <a:cubicBezTo>
                    <a:pt x="1" y="0"/>
                    <a:pt x="311" y="238"/>
                    <a:pt x="775" y="381"/>
                  </a:cubicBezTo>
                  <a:cubicBezTo>
                    <a:pt x="775" y="369"/>
                    <a:pt x="775" y="357"/>
                    <a:pt x="775" y="346"/>
                  </a:cubicBezTo>
                  <a:cubicBezTo>
                    <a:pt x="763" y="250"/>
                    <a:pt x="763" y="143"/>
                    <a:pt x="763" y="119"/>
                  </a:cubicBezTo>
                  <a:cubicBezTo>
                    <a:pt x="763" y="119"/>
                    <a:pt x="757" y="120"/>
                    <a:pt x="745" y="120"/>
                  </a:cubicBezTo>
                  <a:cubicBezTo>
                    <a:pt x="680" y="120"/>
                    <a:pt x="434" y="111"/>
                    <a:pt x="1" y="0"/>
                  </a:cubicBezTo>
                  <a:close/>
                </a:path>
              </a:pathLst>
            </a:custGeom>
            <a:solidFill>
              <a:srgbClr val="F29D7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8" name="Google Shape;838;p75"/>
            <p:cNvSpPr/>
            <p:nvPr/>
          </p:nvSpPr>
          <p:spPr>
            <a:xfrm>
              <a:off x="2224126" y="2425050"/>
              <a:ext cx="223237" cy="1183884"/>
            </a:xfrm>
            <a:custGeom>
              <a:avLst/>
              <a:gdLst/>
              <a:ahLst/>
              <a:cxnLst/>
              <a:rect l="l" t="t" r="r" b="b"/>
              <a:pathLst>
                <a:path w="1144" h="6067" extrusionOk="0">
                  <a:moveTo>
                    <a:pt x="334" y="1"/>
                  </a:moveTo>
                  <a:lnTo>
                    <a:pt x="1" y="36"/>
                  </a:lnTo>
                  <a:cubicBezTo>
                    <a:pt x="1" y="36"/>
                    <a:pt x="251" y="3894"/>
                    <a:pt x="36" y="5263"/>
                  </a:cubicBezTo>
                  <a:cubicBezTo>
                    <a:pt x="36" y="5263"/>
                    <a:pt x="310" y="6001"/>
                    <a:pt x="489" y="6061"/>
                  </a:cubicBezTo>
                  <a:cubicBezTo>
                    <a:pt x="500" y="6065"/>
                    <a:pt x="511" y="6067"/>
                    <a:pt x="522" y="6067"/>
                  </a:cubicBezTo>
                  <a:cubicBezTo>
                    <a:pt x="684" y="6067"/>
                    <a:pt x="809" y="5662"/>
                    <a:pt x="977" y="5216"/>
                  </a:cubicBezTo>
                  <a:cubicBezTo>
                    <a:pt x="1144" y="4739"/>
                    <a:pt x="334" y="1"/>
                    <a:pt x="334" y="1"/>
                  </a:cubicBezTo>
                  <a:close/>
                </a:path>
              </a:pathLst>
            </a:custGeom>
            <a:solidFill>
              <a:srgbClr val="FCB31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39" name="Google Shape;839;p75"/>
            <p:cNvSpPr/>
            <p:nvPr/>
          </p:nvSpPr>
          <p:spPr>
            <a:xfrm>
              <a:off x="2184709" y="2320457"/>
              <a:ext cx="109277" cy="111812"/>
            </a:xfrm>
            <a:custGeom>
              <a:avLst/>
              <a:gdLst/>
              <a:ahLst/>
              <a:cxnLst/>
              <a:rect l="l" t="t" r="r" b="b"/>
              <a:pathLst>
                <a:path w="560" h="573" extrusionOk="0">
                  <a:moveTo>
                    <a:pt x="256" y="0"/>
                  </a:moveTo>
                  <a:cubicBezTo>
                    <a:pt x="250" y="0"/>
                    <a:pt x="244" y="0"/>
                    <a:pt x="238" y="1"/>
                  </a:cubicBezTo>
                  <a:lnTo>
                    <a:pt x="0" y="334"/>
                  </a:lnTo>
                  <a:lnTo>
                    <a:pt x="203" y="572"/>
                  </a:lnTo>
                  <a:lnTo>
                    <a:pt x="536" y="537"/>
                  </a:lnTo>
                  <a:cubicBezTo>
                    <a:pt x="536" y="537"/>
                    <a:pt x="560" y="430"/>
                    <a:pt x="560" y="120"/>
                  </a:cubicBezTo>
                  <a:cubicBezTo>
                    <a:pt x="560" y="120"/>
                    <a:pt x="385" y="0"/>
                    <a:pt x="256" y="0"/>
                  </a:cubicBezTo>
                  <a:close/>
                </a:path>
              </a:pathLst>
            </a:custGeom>
            <a:solidFill>
              <a:srgbClr val="FCB31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0" name="Google Shape;840;p75"/>
            <p:cNvSpPr/>
            <p:nvPr/>
          </p:nvSpPr>
          <p:spPr>
            <a:xfrm>
              <a:off x="1940787" y="2192838"/>
              <a:ext cx="290560" cy="216210"/>
            </a:xfrm>
            <a:custGeom>
              <a:avLst/>
              <a:gdLst/>
              <a:ahLst/>
              <a:cxnLst/>
              <a:rect l="l" t="t" r="r" b="b"/>
              <a:pathLst>
                <a:path w="1489" h="1108" extrusionOk="0">
                  <a:moveTo>
                    <a:pt x="298" y="0"/>
                  </a:moveTo>
                  <a:cubicBezTo>
                    <a:pt x="298" y="0"/>
                    <a:pt x="143" y="83"/>
                    <a:pt x="0" y="298"/>
                  </a:cubicBezTo>
                  <a:cubicBezTo>
                    <a:pt x="0" y="298"/>
                    <a:pt x="202" y="381"/>
                    <a:pt x="369" y="488"/>
                  </a:cubicBezTo>
                  <a:cubicBezTo>
                    <a:pt x="524" y="584"/>
                    <a:pt x="1274" y="1107"/>
                    <a:pt x="1274" y="1107"/>
                  </a:cubicBezTo>
                  <a:lnTo>
                    <a:pt x="1488" y="655"/>
                  </a:lnTo>
                  <a:cubicBezTo>
                    <a:pt x="1488" y="655"/>
                    <a:pt x="726" y="119"/>
                    <a:pt x="298" y="0"/>
                  </a:cubicBezTo>
                  <a:close/>
                </a:path>
              </a:pathLst>
            </a:custGeom>
            <a:solidFill>
              <a:srgbClr val="6C302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1" name="Google Shape;841;p75"/>
            <p:cNvSpPr/>
            <p:nvPr/>
          </p:nvSpPr>
          <p:spPr>
            <a:xfrm>
              <a:off x="2231151" y="2202010"/>
              <a:ext cx="93081" cy="174451"/>
            </a:xfrm>
            <a:custGeom>
              <a:avLst/>
              <a:gdLst/>
              <a:ahLst/>
              <a:cxnLst/>
              <a:rect l="l" t="t" r="r" b="b"/>
              <a:pathLst>
                <a:path w="477" h="894" extrusionOk="0">
                  <a:moveTo>
                    <a:pt x="60" y="1"/>
                  </a:moveTo>
                  <a:lnTo>
                    <a:pt x="0" y="608"/>
                  </a:lnTo>
                  <a:cubicBezTo>
                    <a:pt x="0" y="608"/>
                    <a:pt x="262" y="703"/>
                    <a:pt x="346" y="894"/>
                  </a:cubicBezTo>
                  <a:cubicBezTo>
                    <a:pt x="346" y="894"/>
                    <a:pt x="477" y="632"/>
                    <a:pt x="310" y="179"/>
                  </a:cubicBezTo>
                  <a:cubicBezTo>
                    <a:pt x="310" y="179"/>
                    <a:pt x="167" y="48"/>
                    <a:pt x="60" y="1"/>
                  </a:cubicBezTo>
                  <a:close/>
                </a:path>
              </a:pathLst>
            </a:custGeom>
            <a:solidFill>
              <a:srgbClr val="6C302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2" name="Google Shape;842;p75"/>
            <p:cNvSpPr/>
            <p:nvPr/>
          </p:nvSpPr>
          <p:spPr>
            <a:xfrm>
              <a:off x="1826827" y="3903206"/>
              <a:ext cx="43906" cy="40393"/>
            </a:xfrm>
            <a:custGeom>
              <a:avLst/>
              <a:gdLst/>
              <a:ahLst/>
              <a:cxnLst/>
              <a:rect l="l" t="t" r="r" b="b"/>
              <a:pathLst>
                <a:path w="225" h="207" extrusionOk="0">
                  <a:moveTo>
                    <a:pt x="11" y="0"/>
                  </a:moveTo>
                  <a:cubicBezTo>
                    <a:pt x="4" y="0"/>
                    <a:pt x="1" y="3"/>
                    <a:pt x="1" y="10"/>
                  </a:cubicBezTo>
                  <a:cubicBezTo>
                    <a:pt x="1" y="10"/>
                    <a:pt x="143" y="177"/>
                    <a:pt x="179" y="201"/>
                  </a:cubicBezTo>
                  <a:cubicBezTo>
                    <a:pt x="186" y="205"/>
                    <a:pt x="192" y="207"/>
                    <a:pt x="197" y="207"/>
                  </a:cubicBezTo>
                  <a:cubicBezTo>
                    <a:pt x="219" y="207"/>
                    <a:pt x="225" y="170"/>
                    <a:pt x="215" y="141"/>
                  </a:cubicBezTo>
                  <a:cubicBezTo>
                    <a:pt x="194" y="110"/>
                    <a:pt x="51" y="0"/>
                    <a:pt x="11" y="0"/>
                  </a:cubicBezTo>
                  <a:close/>
                </a:path>
              </a:pathLst>
            </a:custGeom>
            <a:solidFill>
              <a:srgbClr val="E5BB9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3" name="Google Shape;843;p75"/>
            <p:cNvSpPr/>
            <p:nvPr/>
          </p:nvSpPr>
          <p:spPr>
            <a:xfrm>
              <a:off x="1699012" y="6727995"/>
              <a:ext cx="181478" cy="281385"/>
            </a:xfrm>
            <a:custGeom>
              <a:avLst/>
              <a:gdLst/>
              <a:ahLst/>
              <a:cxnLst/>
              <a:rect l="l" t="t" r="r" b="b"/>
              <a:pathLst>
                <a:path w="930" h="1442" extrusionOk="0">
                  <a:moveTo>
                    <a:pt x="929" y="0"/>
                  </a:moveTo>
                  <a:lnTo>
                    <a:pt x="1" y="214"/>
                  </a:lnTo>
                  <a:cubicBezTo>
                    <a:pt x="1" y="214"/>
                    <a:pt x="60" y="1215"/>
                    <a:pt x="60" y="1345"/>
                  </a:cubicBezTo>
                  <a:cubicBezTo>
                    <a:pt x="60" y="1394"/>
                    <a:pt x="223" y="1442"/>
                    <a:pt x="404" y="1442"/>
                  </a:cubicBezTo>
                  <a:cubicBezTo>
                    <a:pt x="537" y="1442"/>
                    <a:pt x="679" y="1416"/>
                    <a:pt x="775" y="1345"/>
                  </a:cubicBezTo>
                  <a:cubicBezTo>
                    <a:pt x="798" y="976"/>
                    <a:pt x="918" y="214"/>
                    <a:pt x="929" y="0"/>
                  </a:cubicBezTo>
                  <a:close/>
                </a:path>
              </a:pathLst>
            </a:custGeom>
            <a:solidFill>
              <a:srgbClr val="FBBD9E"/>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4" name="Google Shape;844;p75"/>
            <p:cNvSpPr/>
            <p:nvPr/>
          </p:nvSpPr>
          <p:spPr>
            <a:xfrm>
              <a:off x="1441236" y="3733047"/>
              <a:ext cx="1129261" cy="915573"/>
            </a:xfrm>
            <a:custGeom>
              <a:avLst/>
              <a:gdLst/>
              <a:ahLst/>
              <a:cxnLst/>
              <a:rect l="l" t="t" r="r" b="b"/>
              <a:pathLst>
                <a:path w="5787" h="4692" extrusionOk="0">
                  <a:moveTo>
                    <a:pt x="1881" y="1"/>
                  </a:moveTo>
                  <a:cubicBezTo>
                    <a:pt x="0" y="2096"/>
                    <a:pt x="1393" y="4466"/>
                    <a:pt x="1393" y="4466"/>
                  </a:cubicBezTo>
                  <a:lnTo>
                    <a:pt x="5727" y="4692"/>
                  </a:lnTo>
                  <a:cubicBezTo>
                    <a:pt x="5787" y="2406"/>
                    <a:pt x="5441" y="620"/>
                    <a:pt x="5441" y="620"/>
                  </a:cubicBezTo>
                  <a:cubicBezTo>
                    <a:pt x="5441" y="620"/>
                    <a:pt x="5189" y="670"/>
                    <a:pt x="4696" y="670"/>
                  </a:cubicBezTo>
                  <a:cubicBezTo>
                    <a:pt x="4555" y="670"/>
                    <a:pt x="4395" y="666"/>
                    <a:pt x="4215" y="656"/>
                  </a:cubicBezTo>
                  <a:cubicBezTo>
                    <a:pt x="3179" y="584"/>
                    <a:pt x="1881" y="1"/>
                    <a:pt x="1881" y="1"/>
                  </a:cubicBezTo>
                  <a:close/>
                </a:path>
              </a:pathLst>
            </a:custGeom>
            <a:solidFill>
              <a:srgbClr val="3F283A"/>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5" name="Google Shape;845;p75"/>
            <p:cNvSpPr/>
            <p:nvPr/>
          </p:nvSpPr>
          <p:spPr>
            <a:xfrm>
              <a:off x="2286961" y="6702432"/>
              <a:ext cx="174258" cy="323144"/>
            </a:xfrm>
            <a:custGeom>
              <a:avLst/>
              <a:gdLst/>
              <a:ahLst/>
              <a:cxnLst/>
              <a:rect l="l" t="t" r="r" b="b"/>
              <a:pathLst>
                <a:path w="893" h="1656" extrusionOk="0">
                  <a:moveTo>
                    <a:pt x="0" y="0"/>
                  </a:moveTo>
                  <a:lnTo>
                    <a:pt x="119" y="1488"/>
                  </a:lnTo>
                  <a:lnTo>
                    <a:pt x="500" y="1655"/>
                  </a:lnTo>
                  <a:lnTo>
                    <a:pt x="845" y="1476"/>
                  </a:lnTo>
                  <a:lnTo>
                    <a:pt x="893" y="167"/>
                  </a:lnTo>
                  <a:lnTo>
                    <a:pt x="0" y="0"/>
                  </a:lnTo>
                  <a:close/>
                </a:path>
              </a:pathLst>
            </a:custGeom>
            <a:solidFill>
              <a:srgbClr val="FBBD9E"/>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6" name="Google Shape;846;p75"/>
            <p:cNvSpPr/>
            <p:nvPr/>
          </p:nvSpPr>
          <p:spPr>
            <a:xfrm>
              <a:off x="2047527" y="4141467"/>
              <a:ext cx="513602" cy="2771112"/>
            </a:xfrm>
            <a:custGeom>
              <a:avLst/>
              <a:gdLst/>
              <a:ahLst/>
              <a:cxnLst/>
              <a:rect l="l" t="t" r="r" b="b"/>
              <a:pathLst>
                <a:path w="2632" h="14201" extrusionOk="0">
                  <a:moveTo>
                    <a:pt x="1643" y="1"/>
                  </a:moveTo>
                  <a:cubicBezTo>
                    <a:pt x="823" y="1"/>
                    <a:pt x="128" y="961"/>
                    <a:pt x="179" y="2206"/>
                  </a:cubicBezTo>
                  <a:lnTo>
                    <a:pt x="1" y="2730"/>
                  </a:lnTo>
                  <a:cubicBezTo>
                    <a:pt x="1" y="2754"/>
                    <a:pt x="1" y="2778"/>
                    <a:pt x="1" y="2801"/>
                  </a:cubicBezTo>
                  <a:cubicBezTo>
                    <a:pt x="203" y="3932"/>
                    <a:pt x="691" y="6397"/>
                    <a:pt x="1001" y="7564"/>
                  </a:cubicBezTo>
                  <a:cubicBezTo>
                    <a:pt x="227" y="9505"/>
                    <a:pt x="953" y="11826"/>
                    <a:pt x="1227" y="14089"/>
                  </a:cubicBezTo>
                  <a:cubicBezTo>
                    <a:pt x="1318" y="14155"/>
                    <a:pt x="1480" y="14200"/>
                    <a:pt x="1663" y="14200"/>
                  </a:cubicBezTo>
                  <a:cubicBezTo>
                    <a:pt x="1841" y="14200"/>
                    <a:pt x="2040" y="14158"/>
                    <a:pt x="2215" y="14053"/>
                  </a:cubicBezTo>
                  <a:cubicBezTo>
                    <a:pt x="2215" y="11433"/>
                    <a:pt x="2572" y="8993"/>
                    <a:pt x="2632" y="7719"/>
                  </a:cubicBezTo>
                  <a:cubicBezTo>
                    <a:pt x="2632" y="7635"/>
                    <a:pt x="2632" y="7564"/>
                    <a:pt x="2620" y="7492"/>
                  </a:cubicBezTo>
                  <a:cubicBezTo>
                    <a:pt x="2632" y="7373"/>
                    <a:pt x="2632" y="7242"/>
                    <a:pt x="2620" y="7088"/>
                  </a:cubicBezTo>
                  <a:cubicBezTo>
                    <a:pt x="2608" y="6969"/>
                    <a:pt x="2632" y="1563"/>
                    <a:pt x="2608" y="1206"/>
                  </a:cubicBezTo>
                  <a:cubicBezTo>
                    <a:pt x="2572" y="765"/>
                    <a:pt x="2251" y="146"/>
                    <a:pt x="2037" y="75"/>
                  </a:cubicBezTo>
                  <a:cubicBezTo>
                    <a:pt x="1904" y="25"/>
                    <a:pt x="1772" y="1"/>
                    <a:pt x="1643" y="1"/>
                  </a:cubicBezTo>
                  <a:close/>
                </a:path>
              </a:pathLst>
            </a:custGeom>
            <a:solidFill>
              <a:srgbClr val="3F283A"/>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7" name="Google Shape;847;p75"/>
            <p:cNvSpPr/>
            <p:nvPr/>
          </p:nvSpPr>
          <p:spPr>
            <a:xfrm>
              <a:off x="2047527" y="4276111"/>
              <a:ext cx="272022" cy="2614614"/>
            </a:xfrm>
            <a:custGeom>
              <a:avLst/>
              <a:gdLst/>
              <a:ahLst/>
              <a:cxnLst/>
              <a:rect l="l" t="t" r="r" b="b"/>
              <a:pathLst>
                <a:path w="1394" h="13399" extrusionOk="0">
                  <a:moveTo>
                    <a:pt x="797" y="0"/>
                  </a:moveTo>
                  <a:cubicBezTo>
                    <a:pt x="794" y="0"/>
                    <a:pt x="790" y="2"/>
                    <a:pt x="787" y="4"/>
                  </a:cubicBezTo>
                  <a:cubicBezTo>
                    <a:pt x="691" y="75"/>
                    <a:pt x="263" y="1897"/>
                    <a:pt x="263" y="1897"/>
                  </a:cubicBezTo>
                  <a:lnTo>
                    <a:pt x="1" y="2111"/>
                  </a:lnTo>
                  <a:cubicBezTo>
                    <a:pt x="179" y="3135"/>
                    <a:pt x="608" y="5255"/>
                    <a:pt x="906" y="6505"/>
                  </a:cubicBezTo>
                  <a:cubicBezTo>
                    <a:pt x="965" y="6743"/>
                    <a:pt x="953" y="6969"/>
                    <a:pt x="894" y="7195"/>
                  </a:cubicBezTo>
                  <a:cubicBezTo>
                    <a:pt x="310" y="9219"/>
                    <a:pt x="965" y="11255"/>
                    <a:pt x="1227" y="13399"/>
                  </a:cubicBezTo>
                  <a:cubicBezTo>
                    <a:pt x="1227" y="13399"/>
                    <a:pt x="1239" y="13220"/>
                    <a:pt x="1060" y="11315"/>
                  </a:cubicBezTo>
                  <a:cubicBezTo>
                    <a:pt x="882" y="9410"/>
                    <a:pt x="1096" y="7707"/>
                    <a:pt x="1394" y="6826"/>
                  </a:cubicBezTo>
                  <a:cubicBezTo>
                    <a:pt x="1322" y="6255"/>
                    <a:pt x="929" y="4874"/>
                    <a:pt x="715" y="3850"/>
                  </a:cubicBezTo>
                  <a:cubicBezTo>
                    <a:pt x="501" y="2838"/>
                    <a:pt x="644" y="2326"/>
                    <a:pt x="703" y="1480"/>
                  </a:cubicBezTo>
                  <a:cubicBezTo>
                    <a:pt x="760" y="669"/>
                    <a:pt x="872" y="0"/>
                    <a:pt x="797" y="0"/>
                  </a:cubicBezTo>
                  <a:close/>
                </a:path>
              </a:pathLst>
            </a:custGeom>
            <a:solidFill>
              <a:srgbClr val="301B2C"/>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8" name="Google Shape;848;p75"/>
            <p:cNvSpPr/>
            <p:nvPr/>
          </p:nvSpPr>
          <p:spPr>
            <a:xfrm>
              <a:off x="1580564" y="5414534"/>
              <a:ext cx="481404" cy="1495124"/>
            </a:xfrm>
            <a:custGeom>
              <a:avLst/>
              <a:gdLst/>
              <a:ahLst/>
              <a:cxnLst/>
              <a:rect l="l" t="t" r="r" b="b"/>
              <a:pathLst>
                <a:path w="2467" h="7662" extrusionOk="0">
                  <a:moveTo>
                    <a:pt x="1725" y="1"/>
                  </a:moveTo>
                  <a:cubicBezTo>
                    <a:pt x="1364" y="1"/>
                    <a:pt x="945" y="254"/>
                    <a:pt x="739" y="707"/>
                  </a:cubicBezTo>
                  <a:cubicBezTo>
                    <a:pt x="1" y="2278"/>
                    <a:pt x="489" y="5398"/>
                    <a:pt x="524" y="7112"/>
                  </a:cubicBezTo>
                  <a:cubicBezTo>
                    <a:pt x="524" y="7136"/>
                    <a:pt x="536" y="7553"/>
                    <a:pt x="536" y="7565"/>
                  </a:cubicBezTo>
                  <a:cubicBezTo>
                    <a:pt x="604" y="7621"/>
                    <a:pt x="823" y="7662"/>
                    <a:pt x="1037" y="7662"/>
                  </a:cubicBezTo>
                  <a:cubicBezTo>
                    <a:pt x="1274" y="7662"/>
                    <a:pt x="1506" y="7612"/>
                    <a:pt x="1525" y="7481"/>
                  </a:cubicBezTo>
                  <a:cubicBezTo>
                    <a:pt x="1608" y="6017"/>
                    <a:pt x="2096" y="2326"/>
                    <a:pt x="2334" y="1052"/>
                  </a:cubicBezTo>
                  <a:cubicBezTo>
                    <a:pt x="2467" y="325"/>
                    <a:pt x="2133" y="1"/>
                    <a:pt x="1725" y="1"/>
                  </a:cubicBezTo>
                  <a:close/>
                </a:path>
              </a:pathLst>
            </a:custGeom>
            <a:solidFill>
              <a:srgbClr val="3F283A"/>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49" name="Google Shape;849;p75"/>
            <p:cNvSpPr/>
            <p:nvPr/>
          </p:nvSpPr>
          <p:spPr>
            <a:xfrm>
              <a:off x="1615494" y="4152394"/>
              <a:ext cx="518285" cy="1649281"/>
            </a:xfrm>
            <a:custGeom>
              <a:avLst/>
              <a:gdLst/>
              <a:ahLst/>
              <a:cxnLst/>
              <a:rect l="l" t="t" r="r" b="b"/>
              <a:pathLst>
                <a:path w="2656" h="8452" extrusionOk="0">
                  <a:moveTo>
                    <a:pt x="1371" y="1"/>
                  </a:moveTo>
                  <a:cubicBezTo>
                    <a:pt x="1208" y="1"/>
                    <a:pt x="1036" y="59"/>
                    <a:pt x="857" y="186"/>
                  </a:cubicBezTo>
                  <a:cubicBezTo>
                    <a:pt x="464" y="459"/>
                    <a:pt x="0" y="686"/>
                    <a:pt x="83" y="1114"/>
                  </a:cubicBezTo>
                  <a:cubicBezTo>
                    <a:pt x="214" y="1876"/>
                    <a:pt x="548" y="6401"/>
                    <a:pt x="536" y="7222"/>
                  </a:cubicBezTo>
                  <a:cubicBezTo>
                    <a:pt x="518" y="8153"/>
                    <a:pt x="880" y="8452"/>
                    <a:pt x="1261" y="8452"/>
                  </a:cubicBezTo>
                  <a:cubicBezTo>
                    <a:pt x="1650" y="8452"/>
                    <a:pt x="2059" y="8142"/>
                    <a:pt x="2108" y="7877"/>
                  </a:cubicBezTo>
                  <a:cubicBezTo>
                    <a:pt x="2346" y="6532"/>
                    <a:pt x="2655" y="3341"/>
                    <a:pt x="2620" y="2424"/>
                  </a:cubicBezTo>
                  <a:cubicBezTo>
                    <a:pt x="2581" y="1064"/>
                    <a:pt x="2066" y="1"/>
                    <a:pt x="1371" y="1"/>
                  </a:cubicBezTo>
                  <a:close/>
                </a:path>
              </a:pathLst>
            </a:custGeom>
            <a:solidFill>
              <a:srgbClr val="3F283A"/>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0" name="Google Shape;850;p75"/>
            <p:cNvSpPr/>
            <p:nvPr/>
          </p:nvSpPr>
          <p:spPr>
            <a:xfrm>
              <a:off x="2249689" y="6990453"/>
              <a:ext cx="525310" cy="181476"/>
            </a:xfrm>
            <a:custGeom>
              <a:avLst/>
              <a:gdLst/>
              <a:ahLst/>
              <a:cxnLst/>
              <a:rect l="l" t="t" r="r" b="b"/>
              <a:pathLst>
                <a:path w="2692" h="930" extrusionOk="0">
                  <a:moveTo>
                    <a:pt x="1036" y="0"/>
                  </a:moveTo>
                  <a:cubicBezTo>
                    <a:pt x="1036" y="0"/>
                    <a:pt x="822" y="60"/>
                    <a:pt x="655" y="60"/>
                  </a:cubicBezTo>
                  <a:cubicBezTo>
                    <a:pt x="513" y="48"/>
                    <a:pt x="310" y="12"/>
                    <a:pt x="310" y="12"/>
                  </a:cubicBezTo>
                  <a:cubicBezTo>
                    <a:pt x="310" y="12"/>
                    <a:pt x="1" y="381"/>
                    <a:pt x="191" y="882"/>
                  </a:cubicBezTo>
                  <a:cubicBezTo>
                    <a:pt x="203" y="905"/>
                    <a:pt x="227" y="929"/>
                    <a:pt x="251" y="929"/>
                  </a:cubicBezTo>
                  <a:lnTo>
                    <a:pt x="2465" y="929"/>
                  </a:lnTo>
                  <a:cubicBezTo>
                    <a:pt x="2596" y="929"/>
                    <a:pt x="2679" y="882"/>
                    <a:pt x="2679" y="822"/>
                  </a:cubicBezTo>
                  <a:cubicBezTo>
                    <a:pt x="2691" y="727"/>
                    <a:pt x="2608" y="691"/>
                    <a:pt x="2560" y="667"/>
                  </a:cubicBezTo>
                  <a:cubicBezTo>
                    <a:pt x="2560" y="667"/>
                    <a:pt x="1382" y="167"/>
                    <a:pt x="1322" y="143"/>
                  </a:cubicBezTo>
                  <a:lnTo>
                    <a:pt x="1036" y="0"/>
                  </a:lnTo>
                  <a:close/>
                </a:path>
              </a:pathLst>
            </a:custGeom>
            <a:solidFill>
              <a:srgbClr val="0A161B"/>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1" name="Google Shape;851;p75"/>
            <p:cNvSpPr/>
            <p:nvPr/>
          </p:nvSpPr>
          <p:spPr>
            <a:xfrm>
              <a:off x="1650228" y="6990453"/>
              <a:ext cx="525310" cy="181476"/>
            </a:xfrm>
            <a:custGeom>
              <a:avLst/>
              <a:gdLst/>
              <a:ahLst/>
              <a:cxnLst/>
              <a:rect l="l" t="t" r="r" b="b"/>
              <a:pathLst>
                <a:path w="2692" h="930" extrusionOk="0">
                  <a:moveTo>
                    <a:pt x="1025" y="0"/>
                  </a:moveTo>
                  <a:cubicBezTo>
                    <a:pt x="1025" y="0"/>
                    <a:pt x="810" y="60"/>
                    <a:pt x="656" y="60"/>
                  </a:cubicBezTo>
                  <a:cubicBezTo>
                    <a:pt x="501" y="48"/>
                    <a:pt x="310" y="12"/>
                    <a:pt x="310" y="12"/>
                  </a:cubicBezTo>
                  <a:cubicBezTo>
                    <a:pt x="310" y="12"/>
                    <a:pt x="1" y="381"/>
                    <a:pt x="191" y="882"/>
                  </a:cubicBezTo>
                  <a:cubicBezTo>
                    <a:pt x="203" y="905"/>
                    <a:pt x="227" y="929"/>
                    <a:pt x="251" y="929"/>
                  </a:cubicBezTo>
                  <a:lnTo>
                    <a:pt x="2465" y="929"/>
                  </a:lnTo>
                  <a:cubicBezTo>
                    <a:pt x="2596" y="929"/>
                    <a:pt x="2668" y="882"/>
                    <a:pt x="2680" y="822"/>
                  </a:cubicBezTo>
                  <a:cubicBezTo>
                    <a:pt x="2692" y="727"/>
                    <a:pt x="2608" y="691"/>
                    <a:pt x="2561" y="667"/>
                  </a:cubicBezTo>
                  <a:cubicBezTo>
                    <a:pt x="2561" y="667"/>
                    <a:pt x="1382" y="167"/>
                    <a:pt x="1322" y="143"/>
                  </a:cubicBezTo>
                  <a:lnTo>
                    <a:pt x="1025" y="0"/>
                  </a:lnTo>
                  <a:close/>
                </a:path>
              </a:pathLst>
            </a:custGeom>
            <a:solidFill>
              <a:srgbClr val="0A161B"/>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2" name="Google Shape;852;p75"/>
            <p:cNvSpPr/>
            <p:nvPr/>
          </p:nvSpPr>
          <p:spPr>
            <a:xfrm>
              <a:off x="1789751" y="1361754"/>
              <a:ext cx="692543" cy="773125"/>
            </a:xfrm>
            <a:custGeom>
              <a:avLst/>
              <a:gdLst/>
              <a:ahLst/>
              <a:cxnLst/>
              <a:rect l="l" t="t" r="r" b="b"/>
              <a:pathLst>
                <a:path w="3549" h="3962" extrusionOk="0">
                  <a:moveTo>
                    <a:pt x="1869" y="1"/>
                  </a:moveTo>
                  <a:cubicBezTo>
                    <a:pt x="1516" y="1"/>
                    <a:pt x="1122" y="78"/>
                    <a:pt x="774" y="330"/>
                  </a:cubicBezTo>
                  <a:cubicBezTo>
                    <a:pt x="72" y="842"/>
                    <a:pt x="0" y="1390"/>
                    <a:pt x="131" y="1973"/>
                  </a:cubicBezTo>
                  <a:cubicBezTo>
                    <a:pt x="143" y="2045"/>
                    <a:pt x="155" y="2116"/>
                    <a:pt x="179" y="2187"/>
                  </a:cubicBezTo>
                  <a:cubicBezTo>
                    <a:pt x="203" y="2283"/>
                    <a:pt x="238" y="2366"/>
                    <a:pt x="274" y="2461"/>
                  </a:cubicBezTo>
                  <a:cubicBezTo>
                    <a:pt x="441" y="2938"/>
                    <a:pt x="619" y="3307"/>
                    <a:pt x="774" y="3580"/>
                  </a:cubicBezTo>
                  <a:cubicBezTo>
                    <a:pt x="881" y="3759"/>
                    <a:pt x="941" y="3938"/>
                    <a:pt x="988" y="3950"/>
                  </a:cubicBezTo>
                  <a:cubicBezTo>
                    <a:pt x="1000" y="3961"/>
                    <a:pt x="1024" y="3961"/>
                    <a:pt x="1048" y="3961"/>
                  </a:cubicBezTo>
                  <a:cubicBezTo>
                    <a:pt x="1072" y="3950"/>
                    <a:pt x="1095" y="3938"/>
                    <a:pt x="1107" y="3878"/>
                  </a:cubicBezTo>
                  <a:cubicBezTo>
                    <a:pt x="1107" y="3664"/>
                    <a:pt x="1000" y="3390"/>
                    <a:pt x="857" y="3057"/>
                  </a:cubicBezTo>
                  <a:cubicBezTo>
                    <a:pt x="786" y="2902"/>
                    <a:pt x="750" y="2759"/>
                    <a:pt x="726" y="2652"/>
                  </a:cubicBezTo>
                  <a:cubicBezTo>
                    <a:pt x="691" y="2509"/>
                    <a:pt x="667" y="2330"/>
                    <a:pt x="774" y="2235"/>
                  </a:cubicBezTo>
                  <a:cubicBezTo>
                    <a:pt x="823" y="2193"/>
                    <a:pt x="867" y="2175"/>
                    <a:pt x="907" y="2175"/>
                  </a:cubicBezTo>
                  <a:cubicBezTo>
                    <a:pt x="1135" y="2175"/>
                    <a:pt x="1222" y="2776"/>
                    <a:pt x="1405" y="2807"/>
                  </a:cubicBezTo>
                  <a:cubicBezTo>
                    <a:pt x="1411" y="2807"/>
                    <a:pt x="1416" y="2808"/>
                    <a:pt x="1421" y="2808"/>
                  </a:cubicBezTo>
                  <a:cubicBezTo>
                    <a:pt x="1576" y="2808"/>
                    <a:pt x="1462" y="2449"/>
                    <a:pt x="1369" y="2068"/>
                  </a:cubicBezTo>
                  <a:cubicBezTo>
                    <a:pt x="1357" y="2033"/>
                    <a:pt x="1357" y="1997"/>
                    <a:pt x="1346" y="1961"/>
                  </a:cubicBezTo>
                  <a:cubicBezTo>
                    <a:pt x="1310" y="1664"/>
                    <a:pt x="1453" y="1616"/>
                    <a:pt x="1453" y="1616"/>
                  </a:cubicBezTo>
                  <a:cubicBezTo>
                    <a:pt x="2155" y="1592"/>
                    <a:pt x="2619" y="1509"/>
                    <a:pt x="2893" y="1378"/>
                  </a:cubicBezTo>
                  <a:cubicBezTo>
                    <a:pt x="3036" y="1318"/>
                    <a:pt x="3131" y="1247"/>
                    <a:pt x="3191" y="1175"/>
                  </a:cubicBezTo>
                  <a:cubicBezTo>
                    <a:pt x="3548" y="759"/>
                    <a:pt x="2893" y="199"/>
                    <a:pt x="2893" y="199"/>
                  </a:cubicBezTo>
                  <a:cubicBezTo>
                    <a:pt x="2893" y="199"/>
                    <a:pt x="2433" y="1"/>
                    <a:pt x="1869" y="1"/>
                  </a:cubicBezTo>
                  <a:close/>
                </a:path>
              </a:pathLst>
            </a:custGeom>
            <a:solidFill>
              <a:srgbClr val="301B2C"/>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3" name="Google Shape;853;p75"/>
            <p:cNvSpPr/>
            <p:nvPr/>
          </p:nvSpPr>
          <p:spPr>
            <a:xfrm>
              <a:off x="1257612" y="3312529"/>
              <a:ext cx="1203608" cy="1219984"/>
            </a:xfrm>
            <a:custGeom>
              <a:avLst/>
              <a:gdLst/>
              <a:ahLst/>
              <a:cxnLst/>
              <a:rect l="l" t="t" r="r" b="b"/>
              <a:pathLst>
                <a:path w="6168" h="6252" extrusionOk="0">
                  <a:moveTo>
                    <a:pt x="4073" y="1"/>
                  </a:moveTo>
                  <a:lnTo>
                    <a:pt x="1" y="3168"/>
                  </a:lnTo>
                  <a:lnTo>
                    <a:pt x="2108" y="6252"/>
                  </a:lnTo>
                  <a:lnTo>
                    <a:pt x="6168" y="3085"/>
                  </a:lnTo>
                  <a:lnTo>
                    <a:pt x="4073" y="1"/>
                  </a:lnTo>
                  <a:close/>
                </a:path>
              </a:pathLst>
            </a:custGeom>
            <a:solidFill>
              <a:srgbClr val="CA855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4" name="Google Shape;854;p75"/>
            <p:cNvSpPr/>
            <p:nvPr/>
          </p:nvSpPr>
          <p:spPr>
            <a:xfrm>
              <a:off x="1208828" y="3324237"/>
              <a:ext cx="1252392" cy="1208276"/>
            </a:xfrm>
            <a:custGeom>
              <a:avLst/>
              <a:gdLst/>
              <a:ahLst/>
              <a:cxnLst/>
              <a:rect l="l" t="t" r="r" b="b"/>
              <a:pathLst>
                <a:path w="6418" h="6192" extrusionOk="0">
                  <a:moveTo>
                    <a:pt x="4061" y="0"/>
                  </a:moveTo>
                  <a:lnTo>
                    <a:pt x="1894" y="1691"/>
                  </a:lnTo>
                  <a:lnTo>
                    <a:pt x="1560" y="1953"/>
                  </a:lnTo>
                  <a:lnTo>
                    <a:pt x="1" y="3168"/>
                  </a:lnTo>
                  <a:lnTo>
                    <a:pt x="2358" y="6192"/>
                  </a:lnTo>
                  <a:lnTo>
                    <a:pt x="3846" y="5037"/>
                  </a:lnTo>
                  <a:lnTo>
                    <a:pt x="3906" y="4989"/>
                  </a:lnTo>
                  <a:lnTo>
                    <a:pt x="6418" y="3025"/>
                  </a:lnTo>
                  <a:lnTo>
                    <a:pt x="4061" y="0"/>
                  </a:lnTo>
                  <a:close/>
                </a:path>
              </a:pathLst>
            </a:custGeom>
            <a:solidFill>
              <a:srgbClr val="E69B6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5" name="Google Shape;855;p75"/>
            <p:cNvSpPr/>
            <p:nvPr/>
          </p:nvSpPr>
          <p:spPr>
            <a:xfrm>
              <a:off x="1510900" y="3654212"/>
              <a:ext cx="460134" cy="652922"/>
            </a:xfrm>
            <a:custGeom>
              <a:avLst/>
              <a:gdLst/>
              <a:ahLst/>
              <a:cxnLst/>
              <a:rect l="l" t="t" r="r" b="b"/>
              <a:pathLst>
                <a:path w="2358" h="3346" extrusionOk="0">
                  <a:moveTo>
                    <a:pt x="346" y="0"/>
                  </a:moveTo>
                  <a:lnTo>
                    <a:pt x="0" y="262"/>
                  </a:lnTo>
                  <a:cubicBezTo>
                    <a:pt x="191" y="572"/>
                    <a:pt x="667" y="1310"/>
                    <a:pt x="1108" y="1858"/>
                  </a:cubicBezTo>
                  <a:cubicBezTo>
                    <a:pt x="1679" y="2572"/>
                    <a:pt x="1834" y="2679"/>
                    <a:pt x="1834" y="2679"/>
                  </a:cubicBezTo>
                  <a:lnTo>
                    <a:pt x="1917" y="2679"/>
                  </a:lnTo>
                  <a:lnTo>
                    <a:pt x="2013" y="2774"/>
                  </a:lnTo>
                  <a:cubicBezTo>
                    <a:pt x="2013" y="2774"/>
                    <a:pt x="2036" y="2941"/>
                    <a:pt x="2096" y="3060"/>
                  </a:cubicBezTo>
                  <a:cubicBezTo>
                    <a:pt x="2167" y="3167"/>
                    <a:pt x="2298" y="3346"/>
                    <a:pt x="2298" y="3346"/>
                  </a:cubicBezTo>
                  <a:lnTo>
                    <a:pt x="2358" y="3298"/>
                  </a:lnTo>
                  <a:lnTo>
                    <a:pt x="1620" y="1286"/>
                  </a:lnTo>
                  <a:lnTo>
                    <a:pt x="346" y="0"/>
                  </a:lnTo>
                  <a:close/>
                </a:path>
              </a:pathLst>
            </a:custGeom>
            <a:solidFill>
              <a:srgbClr val="D38F60"/>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6" name="Google Shape;856;p75"/>
            <p:cNvSpPr/>
            <p:nvPr/>
          </p:nvSpPr>
          <p:spPr>
            <a:xfrm>
              <a:off x="1884978" y="4065364"/>
              <a:ext cx="132498" cy="164499"/>
            </a:xfrm>
            <a:custGeom>
              <a:avLst/>
              <a:gdLst/>
              <a:ahLst/>
              <a:cxnLst/>
              <a:rect l="l" t="t" r="r" b="b"/>
              <a:pathLst>
                <a:path w="679" h="843" extrusionOk="0">
                  <a:moveTo>
                    <a:pt x="405" y="1"/>
                  </a:moveTo>
                  <a:lnTo>
                    <a:pt x="0" y="370"/>
                  </a:lnTo>
                  <a:cubicBezTo>
                    <a:pt x="0" y="370"/>
                    <a:pt x="215" y="608"/>
                    <a:pt x="262" y="822"/>
                  </a:cubicBezTo>
                  <a:cubicBezTo>
                    <a:pt x="266" y="836"/>
                    <a:pt x="274" y="843"/>
                    <a:pt x="285" y="843"/>
                  </a:cubicBezTo>
                  <a:cubicBezTo>
                    <a:pt x="376" y="843"/>
                    <a:pt x="679" y="417"/>
                    <a:pt x="679" y="417"/>
                  </a:cubicBezTo>
                  <a:lnTo>
                    <a:pt x="405" y="1"/>
                  </a:ln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7" name="Google Shape;857;p75"/>
            <p:cNvSpPr/>
            <p:nvPr/>
          </p:nvSpPr>
          <p:spPr>
            <a:xfrm>
              <a:off x="1352839" y="2334117"/>
              <a:ext cx="495064" cy="1152858"/>
            </a:xfrm>
            <a:custGeom>
              <a:avLst/>
              <a:gdLst/>
              <a:ahLst/>
              <a:cxnLst/>
              <a:rect l="l" t="t" r="r" b="b"/>
              <a:pathLst>
                <a:path w="2537" h="5908" extrusionOk="0">
                  <a:moveTo>
                    <a:pt x="1821" y="1"/>
                  </a:moveTo>
                  <a:cubicBezTo>
                    <a:pt x="1775" y="1"/>
                    <a:pt x="1724" y="5"/>
                    <a:pt x="1668" y="14"/>
                  </a:cubicBezTo>
                  <a:cubicBezTo>
                    <a:pt x="1668" y="14"/>
                    <a:pt x="584" y="241"/>
                    <a:pt x="1" y="5324"/>
                  </a:cubicBezTo>
                  <a:lnTo>
                    <a:pt x="1215" y="5908"/>
                  </a:lnTo>
                  <a:cubicBezTo>
                    <a:pt x="1215" y="5908"/>
                    <a:pt x="2537" y="1872"/>
                    <a:pt x="2406" y="1098"/>
                  </a:cubicBezTo>
                  <a:cubicBezTo>
                    <a:pt x="2287" y="399"/>
                    <a:pt x="2257" y="1"/>
                    <a:pt x="1821" y="1"/>
                  </a:cubicBezTo>
                  <a:close/>
                </a:path>
              </a:pathLst>
            </a:custGeom>
            <a:solidFill>
              <a:srgbClr val="7F393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8" name="Google Shape;858;p75"/>
            <p:cNvSpPr/>
            <p:nvPr/>
          </p:nvSpPr>
          <p:spPr>
            <a:xfrm>
              <a:off x="1352839" y="3183739"/>
              <a:ext cx="629904" cy="972358"/>
            </a:xfrm>
            <a:custGeom>
              <a:avLst/>
              <a:gdLst/>
              <a:ahLst/>
              <a:cxnLst/>
              <a:rect l="l" t="t" r="r" b="b"/>
              <a:pathLst>
                <a:path w="3228" h="4983" extrusionOk="0">
                  <a:moveTo>
                    <a:pt x="429" y="0"/>
                  </a:moveTo>
                  <a:cubicBezTo>
                    <a:pt x="7" y="0"/>
                    <a:pt x="1" y="970"/>
                    <a:pt x="1" y="970"/>
                  </a:cubicBezTo>
                  <a:cubicBezTo>
                    <a:pt x="1" y="970"/>
                    <a:pt x="1203" y="3518"/>
                    <a:pt x="2727" y="4983"/>
                  </a:cubicBezTo>
                  <a:lnTo>
                    <a:pt x="3227" y="4626"/>
                  </a:lnTo>
                  <a:cubicBezTo>
                    <a:pt x="3227" y="4626"/>
                    <a:pt x="2287" y="2042"/>
                    <a:pt x="1144" y="566"/>
                  </a:cubicBezTo>
                  <a:cubicBezTo>
                    <a:pt x="825" y="150"/>
                    <a:pt x="595" y="0"/>
                    <a:pt x="429" y="0"/>
                  </a:cubicBezTo>
                  <a:close/>
                </a:path>
              </a:pathLst>
            </a:custGeom>
            <a:solidFill>
              <a:srgbClr val="7F3939"/>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59" name="Google Shape;859;p75"/>
            <p:cNvSpPr/>
            <p:nvPr/>
          </p:nvSpPr>
          <p:spPr>
            <a:xfrm>
              <a:off x="1917371" y="4107123"/>
              <a:ext cx="209383" cy="218746"/>
            </a:xfrm>
            <a:custGeom>
              <a:avLst/>
              <a:gdLst/>
              <a:ahLst/>
              <a:cxnLst/>
              <a:rect l="l" t="t" r="r" b="b"/>
              <a:pathLst>
                <a:path w="1073" h="1121" extrusionOk="0">
                  <a:moveTo>
                    <a:pt x="358" y="1"/>
                  </a:moveTo>
                  <a:lnTo>
                    <a:pt x="227" y="60"/>
                  </a:lnTo>
                  <a:lnTo>
                    <a:pt x="311" y="168"/>
                  </a:lnTo>
                  <a:cubicBezTo>
                    <a:pt x="215" y="203"/>
                    <a:pt x="96" y="334"/>
                    <a:pt x="60" y="382"/>
                  </a:cubicBezTo>
                  <a:lnTo>
                    <a:pt x="25" y="322"/>
                  </a:lnTo>
                  <a:lnTo>
                    <a:pt x="25" y="322"/>
                  </a:lnTo>
                  <a:cubicBezTo>
                    <a:pt x="25" y="322"/>
                    <a:pt x="1" y="465"/>
                    <a:pt x="49" y="608"/>
                  </a:cubicBezTo>
                  <a:cubicBezTo>
                    <a:pt x="84" y="751"/>
                    <a:pt x="227" y="977"/>
                    <a:pt x="227" y="977"/>
                  </a:cubicBezTo>
                  <a:cubicBezTo>
                    <a:pt x="239" y="1013"/>
                    <a:pt x="334" y="1120"/>
                    <a:pt x="406" y="1120"/>
                  </a:cubicBezTo>
                  <a:cubicBezTo>
                    <a:pt x="465" y="1120"/>
                    <a:pt x="489" y="1072"/>
                    <a:pt x="513" y="1061"/>
                  </a:cubicBezTo>
                  <a:cubicBezTo>
                    <a:pt x="537" y="1025"/>
                    <a:pt x="561" y="1049"/>
                    <a:pt x="596" y="1025"/>
                  </a:cubicBezTo>
                  <a:cubicBezTo>
                    <a:pt x="644" y="989"/>
                    <a:pt x="644" y="953"/>
                    <a:pt x="692" y="918"/>
                  </a:cubicBezTo>
                  <a:cubicBezTo>
                    <a:pt x="703" y="894"/>
                    <a:pt x="775" y="906"/>
                    <a:pt x="811" y="882"/>
                  </a:cubicBezTo>
                  <a:cubicBezTo>
                    <a:pt x="858" y="858"/>
                    <a:pt x="870" y="799"/>
                    <a:pt x="894" y="775"/>
                  </a:cubicBezTo>
                  <a:cubicBezTo>
                    <a:pt x="953" y="739"/>
                    <a:pt x="1001" y="751"/>
                    <a:pt x="1037" y="680"/>
                  </a:cubicBezTo>
                  <a:cubicBezTo>
                    <a:pt x="1073" y="608"/>
                    <a:pt x="965" y="406"/>
                    <a:pt x="965" y="406"/>
                  </a:cubicBezTo>
                  <a:lnTo>
                    <a:pt x="894" y="465"/>
                  </a:lnTo>
                  <a:cubicBezTo>
                    <a:pt x="894" y="465"/>
                    <a:pt x="715" y="322"/>
                    <a:pt x="465" y="215"/>
                  </a:cubicBezTo>
                  <a:cubicBezTo>
                    <a:pt x="453" y="191"/>
                    <a:pt x="441" y="179"/>
                    <a:pt x="430" y="168"/>
                  </a:cubicBezTo>
                  <a:cubicBezTo>
                    <a:pt x="513" y="132"/>
                    <a:pt x="620" y="72"/>
                    <a:pt x="525" y="72"/>
                  </a:cubicBezTo>
                  <a:cubicBezTo>
                    <a:pt x="394" y="72"/>
                    <a:pt x="358" y="1"/>
                    <a:pt x="358" y="1"/>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60" name="Google Shape;860;p75"/>
            <p:cNvSpPr/>
            <p:nvPr/>
          </p:nvSpPr>
          <p:spPr>
            <a:xfrm>
              <a:off x="1970838" y="4108684"/>
              <a:ext cx="167038" cy="101275"/>
            </a:xfrm>
            <a:custGeom>
              <a:avLst/>
              <a:gdLst/>
              <a:ahLst/>
              <a:cxnLst/>
              <a:rect l="l" t="t" r="r" b="b"/>
              <a:pathLst>
                <a:path w="856" h="519" extrusionOk="0">
                  <a:moveTo>
                    <a:pt x="57" y="1"/>
                  </a:moveTo>
                  <a:cubicBezTo>
                    <a:pt x="22" y="1"/>
                    <a:pt x="1" y="17"/>
                    <a:pt x="1" y="17"/>
                  </a:cubicBezTo>
                  <a:lnTo>
                    <a:pt x="37" y="255"/>
                  </a:lnTo>
                  <a:cubicBezTo>
                    <a:pt x="37" y="255"/>
                    <a:pt x="548" y="517"/>
                    <a:pt x="679" y="517"/>
                  </a:cubicBezTo>
                  <a:cubicBezTo>
                    <a:pt x="691" y="518"/>
                    <a:pt x="702" y="518"/>
                    <a:pt x="712" y="518"/>
                  </a:cubicBezTo>
                  <a:cubicBezTo>
                    <a:pt x="818" y="518"/>
                    <a:pt x="856" y="465"/>
                    <a:pt x="834" y="421"/>
                  </a:cubicBezTo>
                  <a:cubicBezTo>
                    <a:pt x="810" y="374"/>
                    <a:pt x="525" y="195"/>
                    <a:pt x="418" y="124"/>
                  </a:cubicBezTo>
                  <a:cubicBezTo>
                    <a:pt x="310" y="52"/>
                    <a:pt x="203" y="64"/>
                    <a:pt x="120" y="17"/>
                  </a:cubicBezTo>
                  <a:cubicBezTo>
                    <a:pt x="96" y="5"/>
                    <a:pt x="75" y="1"/>
                    <a:pt x="57" y="1"/>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61" name="Google Shape;861;p75"/>
            <p:cNvSpPr/>
            <p:nvPr/>
          </p:nvSpPr>
          <p:spPr>
            <a:xfrm>
              <a:off x="1815314" y="1567818"/>
              <a:ext cx="611171" cy="220893"/>
            </a:xfrm>
            <a:custGeom>
              <a:avLst/>
              <a:gdLst/>
              <a:ahLst/>
              <a:cxnLst/>
              <a:rect l="l" t="t" r="r" b="b"/>
              <a:pathLst>
                <a:path w="3132" h="1132" extrusionOk="0">
                  <a:moveTo>
                    <a:pt x="1810" y="0"/>
                  </a:moveTo>
                  <a:cubicBezTo>
                    <a:pt x="1786" y="0"/>
                    <a:pt x="560" y="417"/>
                    <a:pt x="500" y="465"/>
                  </a:cubicBezTo>
                  <a:cubicBezTo>
                    <a:pt x="464" y="489"/>
                    <a:pt x="357" y="560"/>
                    <a:pt x="250" y="631"/>
                  </a:cubicBezTo>
                  <a:cubicBezTo>
                    <a:pt x="143" y="703"/>
                    <a:pt x="48" y="774"/>
                    <a:pt x="48" y="786"/>
                  </a:cubicBezTo>
                  <a:cubicBezTo>
                    <a:pt x="48" y="798"/>
                    <a:pt x="24" y="858"/>
                    <a:pt x="0" y="917"/>
                  </a:cubicBezTo>
                  <a:cubicBezTo>
                    <a:pt x="12" y="989"/>
                    <a:pt x="24" y="1060"/>
                    <a:pt x="48" y="1131"/>
                  </a:cubicBezTo>
                  <a:cubicBezTo>
                    <a:pt x="95" y="1131"/>
                    <a:pt x="155" y="1120"/>
                    <a:pt x="238" y="1096"/>
                  </a:cubicBezTo>
                  <a:cubicBezTo>
                    <a:pt x="500" y="1048"/>
                    <a:pt x="917" y="977"/>
                    <a:pt x="1215" y="905"/>
                  </a:cubicBezTo>
                  <a:cubicBezTo>
                    <a:pt x="1262" y="893"/>
                    <a:pt x="1298" y="881"/>
                    <a:pt x="1345" y="870"/>
                  </a:cubicBezTo>
                  <a:cubicBezTo>
                    <a:pt x="1345" y="870"/>
                    <a:pt x="1751" y="1011"/>
                    <a:pt x="2351" y="1011"/>
                  </a:cubicBezTo>
                  <a:cubicBezTo>
                    <a:pt x="2586" y="1011"/>
                    <a:pt x="2850" y="989"/>
                    <a:pt x="3131" y="929"/>
                  </a:cubicBezTo>
                  <a:cubicBezTo>
                    <a:pt x="3120" y="739"/>
                    <a:pt x="3108" y="572"/>
                    <a:pt x="3096" y="441"/>
                  </a:cubicBezTo>
                  <a:cubicBezTo>
                    <a:pt x="3024" y="417"/>
                    <a:pt x="2905" y="369"/>
                    <a:pt x="2762" y="322"/>
                  </a:cubicBezTo>
                  <a:cubicBezTo>
                    <a:pt x="2369" y="191"/>
                    <a:pt x="1822" y="0"/>
                    <a:pt x="1810" y="0"/>
                  </a:cubicBezTo>
                  <a:close/>
                </a:path>
              </a:pathLst>
            </a:custGeom>
            <a:solidFill>
              <a:srgbClr val="FAAF8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62" name="Google Shape;862;p75"/>
            <p:cNvSpPr/>
            <p:nvPr/>
          </p:nvSpPr>
          <p:spPr>
            <a:xfrm>
              <a:off x="1757163" y="1292285"/>
              <a:ext cx="720448" cy="489789"/>
            </a:xfrm>
            <a:custGeom>
              <a:avLst/>
              <a:gdLst/>
              <a:ahLst/>
              <a:cxnLst/>
              <a:rect l="l" t="t" r="r" b="b"/>
              <a:pathLst>
                <a:path w="3692" h="2510" extrusionOk="0">
                  <a:moveTo>
                    <a:pt x="2075" y="0"/>
                  </a:moveTo>
                  <a:cubicBezTo>
                    <a:pt x="2020" y="0"/>
                    <a:pt x="1964" y="2"/>
                    <a:pt x="1905" y="7"/>
                  </a:cubicBezTo>
                  <a:cubicBezTo>
                    <a:pt x="36" y="174"/>
                    <a:pt x="0" y="1400"/>
                    <a:pt x="227" y="2305"/>
                  </a:cubicBezTo>
                  <a:cubicBezTo>
                    <a:pt x="227" y="2305"/>
                    <a:pt x="143" y="2353"/>
                    <a:pt x="167" y="2448"/>
                  </a:cubicBezTo>
                  <a:cubicBezTo>
                    <a:pt x="167" y="2448"/>
                    <a:pt x="198" y="2509"/>
                    <a:pt x="268" y="2509"/>
                  </a:cubicBezTo>
                  <a:cubicBezTo>
                    <a:pt x="274" y="2509"/>
                    <a:pt x="280" y="2509"/>
                    <a:pt x="286" y="2508"/>
                  </a:cubicBezTo>
                  <a:cubicBezTo>
                    <a:pt x="286" y="2508"/>
                    <a:pt x="500" y="2484"/>
                    <a:pt x="751" y="2424"/>
                  </a:cubicBezTo>
                  <a:cubicBezTo>
                    <a:pt x="1453" y="2282"/>
                    <a:pt x="2763" y="1972"/>
                    <a:pt x="3537" y="1567"/>
                  </a:cubicBezTo>
                  <a:cubicBezTo>
                    <a:pt x="3548" y="1567"/>
                    <a:pt x="3572" y="1555"/>
                    <a:pt x="3596" y="1531"/>
                  </a:cubicBezTo>
                  <a:cubicBezTo>
                    <a:pt x="3691" y="1424"/>
                    <a:pt x="3572" y="1389"/>
                    <a:pt x="3572" y="1389"/>
                  </a:cubicBezTo>
                  <a:cubicBezTo>
                    <a:pt x="3504" y="1014"/>
                    <a:pt x="3198" y="0"/>
                    <a:pt x="2075" y="0"/>
                  </a:cubicBezTo>
                  <a:close/>
                </a:path>
              </a:pathLst>
            </a:custGeom>
            <a:solidFill>
              <a:srgbClr val="FCB31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63" name="Google Shape;863;p75"/>
            <p:cNvSpPr/>
            <p:nvPr/>
          </p:nvSpPr>
          <p:spPr>
            <a:xfrm>
              <a:off x="1936104" y="1285651"/>
              <a:ext cx="481014" cy="370561"/>
            </a:xfrm>
            <a:custGeom>
              <a:avLst/>
              <a:gdLst/>
              <a:ahLst/>
              <a:cxnLst/>
              <a:rect l="l" t="t" r="r" b="b"/>
              <a:pathLst>
                <a:path w="2465" h="1899" extrusionOk="0">
                  <a:moveTo>
                    <a:pt x="684" y="0"/>
                  </a:moveTo>
                  <a:cubicBezTo>
                    <a:pt x="480" y="0"/>
                    <a:pt x="211" y="55"/>
                    <a:pt x="0" y="291"/>
                  </a:cubicBezTo>
                  <a:cubicBezTo>
                    <a:pt x="0" y="291"/>
                    <a:pt x="96" y="268"/>
                    <a:pt x="247" y="268"/>
                  </a:cubicBezTo>
                  <a:cubicBezTo>
                    <a:pt x="673" y="268"/>
                    <a:pt x="1536" y="456"/>
                    <a:pt x="1905" y="1899"/>
                  </a:cubicBezTo>
                  <a:cubicBezTo>
                    <a:pt x="1905" y="1899"/>
                    <a:pt x="2143" y="1839"/>
                    <a:pt x="2465" y="1684"/>
                  </a:cubicBezTo>
                  <a:cubicBezTo>
                    <a:pt x="2465" y="1684"/>
                    <a:pt x="2167" y="172"/>
                    <a:pt x="988" y="41"/>
                  </a:cubicBezTo>
                  <a:cubicBezTo>
                    <a:pt x="988" y="41"/>
                    <a:pt x="860" y="0"/>
                    <a:pt x="6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864" name="Google Shape;864;p75"/>
            <p:cNvSpPr/>
            <p:nvPr/>
          </p:nvSpPr>
          <p:spPr>
            <a:xfrm>
              <a:off x="2049869" y="1591039"/>
              <a:ext cx="562386" cy="154547"/>
            </a:xfrm>
            <a:custGeom>
              <a:avLst/>
              <a:gdLst/>
              <a:ahLst/>
              <a:cxnLst/>
              <a:rect l="l" t="t" r="r" b="b"/>
              <a:pathLst>
                <a:path w="2882" h="792" extrusionOk="0">
                  <a:moveTo>
                    <a:pt x="2096" y="0"/>
                  </a:moveTo>
                  <a:lnTo>
                    <a:pt x="1" y="643"/>
                  </a:lnTo>
                  <a:cubicBezTo>
                    <a:pt x="1" y="643"/>
                    <a:pt x="450" y="792"/>
                    <a:pt x="1071" y="792"/>
                  </a:cubicBezTo>
                  <a:cubicBezTo>
                    <a:pt x="1382" y="792"/>
                    <a:pt x="1735" y="754"/>
                    <a:pt x="2096" y="643"/>
                  </a:cubicBezTo>
                  <a:cubicBezTo>
                    <a:pt x="2096" y="643"/>
                    <a:pt x="2882" y="405"/>
                    <a:pt x="2096" y="0"/>
                  </a:cubicBezTo>
                  <a:close/>
                </a:path>
              </a:pathLst>
            </a:custGeom>
            <a:solidFill>
              <a:srgbClr val="FCB31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24"/>
                                        </p:tgtEl>
                                        <p:attrNameLst>
                                          <p:attrName>style.visibility</p:attrName>
                                        </p:attrNameLst>
                                      </p:cBhvr>
                                      <p:to>
                                        <p:strVal val="visible"/>
                                      </p:to>
                                    </p:set>
                                    <p:animEffect transition="in" filter="fade">
                                      <p:cBhvr>
                                        <p:cTn id="7" dur="1000"/>
                                        <p:tgtEl>
                                          <p:spTgt spid="82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23"/>
                                        </p:tgtEl>
                                        <p:attrNameLst>
                                          <p:attrName>style.visibility</p:attrName>
                                        </p:attrNameLst>
                                      </p:cBhvr>
                                      <p:to>
                                        <p:strVal val="visible"/>
                                      </p:to>
                                    </p:set>
                                    <p:animEffect transition="in" filter="fade">
                                      <p:cBhvr>
                                        <p:cTn id="11" dur="1000"/>
                                        <p:tgtEl>
                                          <p:spTgt spid="82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21"/>
                                        </p:tgtEl>
                                        <p:attrNameLst>
                                          <p:attrName>style.visibility</p:attrName>
                                        </p:attrNameLst>
                                      </p:cBhvr>
                                      <p:to>
                                        <p:strVal val="visible"/>
                                      </p:to>
                                    </p:set>
                                    <p:animEffect transition="in" filter="fade">
                                      <p:cBhvr>
                                        <p:cTn id="15" dur="1000"/>
                                        <p:tgtEl>
                                          <p:spTgt spid="821"/>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22"/>
                                        </p:tgtEl>
                                        <p:attrNameLst>
                                          <p:attrName>style.visibility</p:attrName>
                                        </p:attrNameLst>
                                      </p:cBhvr>
                                      <p:to>
                                        <p:strVal val="visible"/>
                                      </p:to>
                                    </p:set>
                                    <p:animEffect transition="in" filter="fade">
                                      <p:cBhvr>
                                        <p:cTn id="19" dur="1000"/>
                                        <p:tgtEl>
                                          <p:spTgt spid="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869" name="Google Shape;869;p76" title="Gráfico">
            <a:hlinkClick r:id="rId3"/>
          </p:cNvPr>
          <p:cNvPicPr preferRelativeResize="0"/>
          <p:nvPr/>
        </p:nvPicPr>
        <p:blipFill>
          <a:blip r:embed="rId4">
            <a:alphaModFix/>
          </a:blip>
          <a:stretch>
            <a:fillRect/>
          </a:stretch>
        </p:blipFill>
        <p:spPr>
          <a:xfrm>
            <a:off x="1299166" y="1917698"/>
            <a:ext cx="2796509" cy="2116487"/>
          </a:xfrm>
          <a:prstGeom prst="rect">
            <a:avLst/>
          </a:prstGeom>
          <a:noFill/>
          <a:ln>
            <a:noFill/>
          </a:ln>
        </p:spPr>
      </p:pic>
      <p:sp>
        <p:nvSpPr>
          <p:cNvPr id="870" name="Google Shape;870;p76"/>
          <p:cNvSpPr txBox="1">
            <a:spLocks noGrp="1"/>
          </p:cNvSpPr>
          <p:nvPr>
            <p:ph type="ctrTitle"/>
          </p:nvPr>
        </p:nvSpPr>
        <p:spPr>
          <a:xfrm>
            <a:off x="714025" y="409525"/>
            <a:ext cx="3333000" cy="5796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fa-IR" dirty="0">
                <a:cs typeface="B Nazanin" panose="00000400000000000000" pitchFamily="2" charset="-78"/>
              </a:rPr>
              <a:t>تحقیقات بازار</a:t>
            </a:r>
            <a:endParaRPr dirty="0">
              <a:cs typeface="B Nazanin" panose="00000400000000000000" pitchFamily="2" charset="-78"/>
            </a:endParaRPr>
          </a:p>
        </p:txBody>
      </p:sp>
      <p:sp>
        <p:nvSpPr>
          <p:cNvPr id="871" name="Google Shape;871;p76"/>
          <p:cNvSpPr txBox="1">
            <a:spLocks noGrp="1"/>
          </p:cNvSpPr>
          <p:nvPr>
            <p:ph type="ctrTitle" idx="4294967295"/>
          </p:nvPr>
        </p:nvSpPr>
        <p:spPr>
          <a:xfrm>
            <a:off x="714025" y="1159450"/>
            <a:ext cx="1562400" cy="493200"/>
          </a:xfrm>
          <a:prstGeom prst="rect">
            <a:avLst/>
          </a:prstGeom>
        </p:spPr>
        <p:txBody>
          <a:bodyPr spcFirstLastPara="1" wrap="square" lIns="91425" tIns="137150" rIns="91425" bIns="91425" anchor="ctr" anchorCtr="0">
            <a:noAutofit/>
          </a:bodyPr>
          <a:lstStyle/>
          <a:p>
            <a:pPr marL="0" lvl="0" indent="0" algn="l" rtl="0">
              <a:lnSpc>
                <a:spcPct val="150000"/>
              </a:lnSpc>
              <a:spcBef>
                <a:spcPts val="0"/>
              </a:spcBef>
              <a:spcAft>
                <a:spcPts val="0"/>
              </a:spcAft>
              <a:buNone/>
            </a:pPr>
            <a:r>
              <a:rPr lang="en" sz="2400">
                <a:solidFill>
                  <a:schemeClr val="accent1"/>
                </a:solidFill>
                <a:cs typeface="B Nazanin" panose="00000400000000000000" pitchFamily="2" charset="-78"/>
              </a:rPr>
              <a:t>$500,000</a:t>
            </a:r>
            <a:endParaRPr sz="2400">
              <a:solidFill>
                <a:schemeClr val="accent1"/>
              </a:solidFill>
              <a:latin typeface="Advent Pro Medium"/>
              <a:ea typeface="Advent Pro Medium"/>
              <a:cs typeface="B Nazanin" panose="00000400000000000000" pitchFamily="2" charset="-78"/>
              <a:sym typeface="Advent Pro Medium"/>
            </a:endParaRPr>
          </a:p>
        </p:txBody>
      </p:sp>
      <p:sp>
        <p:nvSpPr>
          <p:cNvPr id="872" name="Google Shape;872;p76"/>
          <p:cNvSpPr txBox="1"/>
          <p:nvPr/>
        </p:nvSpPr>
        <p:spPr>
          <a:xfrm>
            <a:off x="4817324" y="3833580"/>
            <a:ext cx="3387000" cy="775800"/>
          </a:xfrm>
          <a:prstGeom prst="rect">
            <a:avLst/>
          </a:prstGeom>
          <a:noFill/>
          <a:ln>
            <a:noFill/>
          </a:ln>
        </p:spPr>
        <p:txBody>
          <a:bodyPr spcFirstLastPara="1" wrap="square" lIns="91425" tIns="182875" rIns="91425" bIns="0" anchor="t" anchorCtr="0">
            <a:noAutofit/>
          </a:bodyPr>
          <a:lstStyle/>
          <a:p>
            <a:pPr lvl="0" algn="r">
              <a:lnSpc>
                <a:spcPct val="150000"/>
              </a:lnSpc>
              <a:spcAft>
                <a:spcPts val="1600"/>
              </a:spcAft>
            </a:pPr>
            <a:r>
              <a:rPr lang="fa-IR" sz="1300" dirty="0">
                <a:solidFill>
                  <a:schemeClr val="lt2"/>
                </a:solidFill>
                <a:latin typeface="Roboto Light"/>
                <a:ea typeface="Roboto Light"/>
                <a:cs typeface="B Nazanin" panose="00000400000000000000" pitchFamily="2" charset="-78"/>
                <a:sym typeface="Roboto Light"/>
              </a:rPr>
              <a:t>در نهایت، نمودار به دست آمده را کپی کنید و آن را در اینجا جایگذاری کنید</a:t>
            </a:r>
            <a:endParaRPr sz="1300" dirty="0">
              <a:solidFill>
                <a:schemeClr val="lt2"/>
              </a:solidFill>
              <a:latin typeface="Roboto Light"/>
              <a:ea typeface="Roboto Light"/>
              <a:cs typeface="B Nazanin" panose="00000400000000000000" pitchFamily="2" charset="-78"/>
              <a:sym typeface="Roboto Light"/>
            </a:endParaRPr>
          </a:p>
        </p:txBody>
      </p:sp>
      <p:sp>
        <p:nvSpPr>
          <p:cNvPr id="873" name="Google Shape;873;p76"/>
          <p:cNvSpPr txBox="1"/>
          <p:nvPr/>
        </p:nvSpPr>
        <p:spPr>
          <a:xfrm>
            <a:off x="4817332" y="2934381"/>
            <a:ext cx="3387000" cy="775800"/>
          </a:xfrm>
          <a:prstGeom prst="rect">
            <a:avLst/>
          </a:prstGeom>
          <a:noFill/>
          <a:ln>
            <a:noFill/>
          </a:ln>
        </p:spPr>
        <p:txBody>
          <a:bodyPr spcFirstLastPara="1" wrap="square" lIns="91425" tIns="182875" rIns="91425" bIns="0" anchor="t" anchorCtr="0">
            <a:noAutofit/>
          </a:bodyPr>
          <a:lstStyle/>
          <a:p>
            <a:pPr lvl="0" algn="r">
              <a:lnSpc>
                <a:spcPct val="150000"/>
              </a:lnSpc>
              <a:spcAft>
                <a:spcPts val="1600"/>
              </a:spcAft>
            </a:pPr>
            <a:r>
              <a:rPr lang="fa-IR" sz="1300" dirty="0">
                <a:solidFill>
                  <a:schemeClr val="lt2"/>
                </a:solidFill>
                <a:latin typeface="Roboto Light"/>
                <a:ea typeface="Roboto Light"/>
                <a:cs typeface="B Nazanin" panose="00000400000000000000" pitchFamily="2" charset="-78"/>
                <a:sym typeface="Roboto Light"/>
              </a:rPr>
              <a:t>یک کپی از سند </a:t>
            </a:r>
            <a:r>
              <a:rPr lang="en-US" sz="1300" dirty="0">
                <a:solidFill>
                  <a:schemeClr val="lt2"/>
                </a:solidFill>
                <a:latin typeface="Roboto Light"/>
                <a:ea typeface="Roboto Light"/>
                <a:cs typeface="B Nazanin" panose="00000400000000000000" pitchFamily="2" charset="-78"/>
                <a:sym typeface="Roboto Light"/>
              </a:rPr>
              <a:t>Google Sheets </a:t>
            </a:r>
            <a:r>
              <a:rPr lang="fa-IR" sz="1300" dirty="0">
                <a:solidFill>
                  <a:schemeClr val="lt2"/>
                </a:solidFill>
                <a:latin typeface="Roboto Light"/>
                <a:ea typeface="Roboto Light"/>
                <a:cs typeface="B Nazanin" panose="00000400000000000000" pitchFamily="2" charset="-78"/>
                <a:sym typeface="Roboto Light"/>
              </a:rPr>
              <a:t>تهیه کنید و داده ها را تغییر دهید</a:t>
            </a:r>
            <a:endParaRPr sz="1300" dirty="0">
              <a:solidFill>
                <a:schemeClr val="lt2"/>
              </a:solidFill>
              <a:latin typeface="Roboto Light"/>
              <a:ea typeface="Roboto Light"/>
              <a:cs typeface="B Nazanin" panose="00000400000000000000" pitchFamily="2" charset="-78"/>
              <a:sym typeface="Roboto Light"/>
            </a:endParaRPr>
          </a:p>
        </p:txBody>
      </p:sp>
      <p:sp>
        <p:nvSpPr>
          <p:cNvPr id="874" name="Google Shape;874;p76"/>
          <p:cNvSpPr txBox="1"/>
          <p:nvPr/>
        </p:nvSpPr>
        <p:spPr>
          <a:xfrm>
            <a:off x="4817341" y="2029040"/>
            <a:ext cx="3387000" cy="775800"/>
          </a:xfrm>
          <a:prstGeom prst="rect">
            <a:avLst/>
          </a:prstGeom>
          <a:noFill/>
          <a:ln>
            <a:noFill/>
          </a:ln>
        </p:spPr>
        <p:txBody>
          <a:bodyPr spcFirstLastPara="1" wrap="square" lIns="91425" tIns="182875" rIns="91425" bIns="0" anchor="t" anchorCtr="0">
            <a:noAutofit/>
          </a:bodyPr>
          <a:lstStyle/>
          <a:p>
            <a:pPr lvl="0" algn="r">
              <a:lnSpc>
                <a:spcPct val="150000"/>
              </a:lnSpc>
              <a:spcAft>
                <a:spcPts val="1600"/>
              </a:spcAft>
            </a:pPr>
            <a:r>
              <a:rPr lang="fa-IR" sz="1300" dirty="0">
                <a:solidFill>
                  <a:schemeClr val="lt2"/>
                </a:solidFill>
                <a:latin typeface="Roboto Light"/>
                <a:ea typeface="Roboto Light"/>
                <a:cs typeface="B Nazanin" panose="00000400000000000000" pitchFamily="2" charset="-78"/>
                <a:sym typeface="Roboto Light"/>
              </a:rPr>
              <a:t>در صورت نیاز می توانید این نمودار را ویرایش کنید. ابتدا روی آن کلیک کنید و لینک را دنبال کنید</a:t>
            </a:r>
            <a:endParaRPr sz="1300" dirty="0">
              <a:solidFill>
                <a:schemeClr val="lt2"/>
              </a:solidFill>
              <a:latin typeface="Roboto Light"/>
              <a:ea typeface="Roboto Light"/>
              <a:cs typeface="B Nazanin" panose="00000400000000000000" pitchFamily="2" charset="-78"/>
              <a:sym typeface="Roboto Light"/>
            </a:endParaRPr>
          </a:p>
        </p:txBody>
      </p:sp>
      <p:sp>
        <p:nvSpPr>
          <p:cNvPr id="875" name="Google Shape;875;p76"/>
          <p:cNvSpPr/>
          <p:nvPr/>
        </p:nvSpPr>
        <p:spPr>
          <a:xfrm>
            <a:off x="8430000" y="4146954"/>
            <a:ext cx="223500" cy="223500"/>
          </a:xfrm>
          <a:prstGeom prst="snip1Rect">
            <a:avLst>
              <a:gd name="adj" fmla="val 50000"/>
            </a:avLst>
          </a:prstGeom>
          <a:solidFill>
            <a:srgbClr val="D9D9D9"/>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876" name="Google Shape;876;p76"/>
          <p:cNvSpPr/>
          <p:nvPr/>
        </p:nvSpPr>
        <p:spPr>
          <a:xfrm>
            <a:off x="8370600" y="3194151"/>
            <a:ext cx="282900" cy="282900"/>
          </a:xfrm>
          <a:prstGeom prst="snip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877" name="Google Shape;877;p76"/>
          <p:cNvSpPr/>
          <p:nvPr/>
        </p:nvSpPr>
        <p:spPr>
          <a:xfrm>
            <a:off x="8370600" y="2281701"/>
            <a:ext cx="282900" cy="282900"/>
          </a:xfrm>
          <a:prstGeom prst="snip1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878" name="Google Shape;878;p76"/>
          <p:cNvSpPr/>
          <p:nvPr/>
        </p:nvSpPr>
        <p:spPr>
          <a:xfrm>
            <a:off x="8370500" y="4083030"/>
            <a:ext cx="282900" cy="282900"/>
          </a:xfrm>
          <a:prstGeom prst="snip1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879" name="Google Shape;879;p76"/>
          <p:cNvSpPr txBox="1"/>
          <p:nvPr/>
        </p:nvSpPr>
        <p:spPr>
          <a:xfrm>
            <a:off x="2036525" y="1159450"/>
            <a:ext cx="1321800" cy="493200"/>
          </a:xfrm>
          <a:prstGeom prst="rect">
            <a:avLst/>
          </a:prstGeom>
          <a:noFill/>
          <a:ln>
            <a:noFill/>
          </a:ln>
        </p:spPr>
        <p:txBody>
          <a:bodyPr spcFirstLastPara="1" wrap="square" lIns="91425" tIns="182875" rIns="91425" bIns="0" anchor="ctr" anchorCtr="0">
            <a:noAutofit/>
          </a:bodyPr>
          <a:lstStyle/>
          <a:p>
            <a:pPr marL="0" lvl="0" indent="0" algn="r" rtl="1">
              <a:lnSpc>
                <a:spcPct val="150000"/>
              </a:lnSpc>
              <a:spcBef>
                <a:spcPts val="0"/>
              </a:spcBef>
              <a:spcAft>
                <a:spcPts val="1600"/>
              </a:spcAft>
              <a:buNone/>
            </a:pPr>
            <a:r>
              <a:rPr lang="fa-IR" sz="1300" dirty="0">
                <a:solidFill>
                  <a:schemeClr val="accent5"/>
                </a:solidFill>
                <a:latin typeface="Roboto Light"/>
                <a:ea typeface="Roboto Light"/>
                <a:cs typeface="B Nazanin" panose="00000400000000000000" pitchFamily="2" charset="-78"/>
                <a:sym typeface="Roboto Light"/>
              </a:rPr>
              <a:t>درآمد ناخالص در این بخش</a:t>
            </a:r>
            <a:endParaRPr sz="1300" dirty="0">
              <a:solidFill>
                <a:schemeClr val="accent5"/>
              </a:solidFill>
              <a:latin typeface="Roboto Light"/>
              <a:ea typeface="Roboto Light"/>
              <a:cs typeface="B Nazanin" panose="00000400000000000000" pitchFamily="2" charset="-78"/>
              <a:sym typeface="Roboto Light"/>
            </a:endParaRPr>
          </a:p>
        </p:txBody>
      </p:sp>
      <p:sp>
        <p:nvSpPr>
          <p:cNvPr id="880" name="Google Shape;880;p76"/>
          <p:cNvSpPr txBox="1"/>
          <p:nvPr/>
        </p:nvSpPr>
        <p:spPr>
          <a:xfrm>
            <a:off x="1035650" y="4034175"/>
            <a:ext cx="3242700" cy="4926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sz="1000" dirty="0">
                <a:solidFill>
                  <a:schemeClr val="dk1"/>
                </a:solidFill>
                <a:latin typeface="Roboto"/>
                <a:ea typeface="Roboto"/>
                <a:cs typeface="B Nazanin" panose="00000400000000000000" pitchFamily="2" charset="-78"/>
                <a:sym typeface="Roboto"/>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000" b="1" dirty="0">
              <a:solidFill>
                <a:schemeClr val="dk1"/>
              </a:solidFill>
              <a:latin typeface="Roboto"/>
              <a:ea typeface="Roboto"/>
              <a:cs typeface="B Nazanin" panose="00000400000000000000" pitchFamily="2" charset="-78"/>
              <a:sym typeface="Roboto"/>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4"/>
                                        </p:tgtEl>
                                        <p:attrNameLst>
                                          <p:attrName>style.visibility</p:attrName>
                                        </p:attrNameLst>
                                      </p:cBhvr>
                                      <p:to>
                                        <p:strVal val="visible"/>
                                      </p:to>
                                    </p:set>
                                    <p:animEffect transition="in" filter="fade">
                                      <p:cBhvr>
                                        <p:cTn id="7" dur="1000"/>
                                        <p:tgtEl>
                                          <p:spTgt spid="874"/>
                                        </p:tgtEl>
                                      </p:cBhvr>
                                    </p:animEffect>
                                  </p:childTnLst>
                                </p:cTn>
                              </p:par>
                              <p:par>
                                <p:cTn id="8" presetID="10" presetClass="entr" presetSubtype="0" fill="hold" nodeType="withEffect">
                                  <p:stCondLst>
                                    <p:cond delay="0"/>
                                  </p:stCondLst>
                                  <p:childTnLst>
                                    <p:set>
                                      <p:cBhvr>
                                        <p:cTn id="9" dur="1" fill="hold">
                                          <p:stCondLst>
                                            <p:cond delay="0"/>
                                          </p:stCondLst>
                                        </p:cTn>
                                        <p:tgtEl>
                                          <p:spTgt spid="877"/>
                                        </p:tgtEl>
                                        <p:attrNameLst>
                                          <p:attrName>style.visibility</p:attrName>
                                        </p:attrNameLst>
                                      </p:cBhvr>
                                      <p:to>
                                        <p:strVal val="visible"/>
                                      </p:to>
                                    </p:set>
                                    <p:animEffect transition="in" filter="fade">
                                      <p:cBhvr>
                                        <p:cTn id="10" dur="1000"/>
                                        <p:tgtEl>
                                          <p:spTgt spid="87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73"/>
                                        </p:tgtEl>
                                        <p:attrNameLst>
                                          <p:attrName>style.visibility</p:attrName>
                                        </p:attrNameLst>
                                      </p:cBhvr>
                                      <p:to>
                                        <p:strVal val="visible"/>
                                      </p:to>
                                    </p:set>
                                    <p:animEffect transition="in" filter="fade">
                                      <p:cBhvr>
                                        <p:cTn id="15" dur="1000"/>
                                        <p:tgtEl>
                                          <p:spTgt spid="873"/>
                                        </p:tgtEl>
                                      </p:cBhvr>
                                    </p:animEffect>
                                  </p:childTnLst>
                                </p:cTn>
                              </p:par>
                              <p:par>
                                <p:cTn id="16" presetID="10" presetClass="entr" presetSubtype="0" fill="hold" nodeType="withEffect">
                                  <p:stCondLst>
                                    <p:cond delay="0"/>
                                  </p:stCondLst>
                                  <p:childTnLst>
                                    <p:set>
                                      <p:cBhvr>
                                        <p:cTn id="17" dur="1" fill="hold">
                                          <p:stCondLst>
                                            <p:cond delay="0"/>
                                          </p:stCondLst>
                                        </p:cTn>
                                        <p:tgtEl>
                                          <p:spTgt spid="876"/>
                                        </p:tgtEl>
                                        <p:attrNameLst>
                                          <p:attrName>style.visibility</p:attrName>
                                        </p:attrNameLst>
                                      </p:cBhvr>
                                      <p:to>
                                        <p:strVal val="visible"/>
                                      </p:to>
                                    </p:set>
                                    <p:animEffect transition="in" filter="fade">
                                      <p:cBhvr>
                                        <p:cTn id="18" dur="1000"/>
                                        <p:tgtEl>
                                          <p:spTgt spid="87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72"/>
                                        </p:tgtEl>
                                        <p:attrNameLst>
                                          <p:attrName>style.visibility</p:attrName>
                                        </p:attrNameLst>
                                      </p:cBhvr>
                                      <p:to>
                                        <p:strVal val="visible"/>
                                      </p:to>
                                    </p:set>
                                    <p:animEffect transition="in" filter="fade">
                                      <p:cBhvr>
                                        <p:cTn id="23" dur="1000"/>
                                        <p:tgtEl>
                                          <p:spTgt spid="872"/>
                                        </p:tgtEl>
                                      </p:cBhvr>
                                    </p:animEffect>
                                  </p:childTnLst>
                                </p:cTn>
                              </p:par>
                              <p:par>
                                <p:cTn id="24" presetID="10" presetClass="entr" presetSubtype="0" fill="hold" nodeType="withEffect">
                                  <p:stCondLst>
                                    <p:cond delay="0"/>
                                  </p:stCondLst>
                                  <p:childTnLst>
                                    <p:set>
                                      <p:cBhvr>
                                        <p:cTn id="25" dur="1" fill="hold">
                                          <p:stCondLst>
                                            <p:cond delay="0"/>
                                          </p:stCondLst>
                                        </p:cTn>
                                        <p:tgtEl>
                                          <p:spTgt spid="875"/>
                                        </p:tgtEl>
                                        <p:attrNameLst>
                                          <p:attrName>style.visibility</p:attrName>
                                        </p:attrNameLst>
                                      </p:cBhvr>
                                      <p:to>
                                        <p:strVal val="visible"/>
                                      </p:to>
                                    </p:set>
                                    <p:animEffect transition="in" filter="fade">
                                      <p:cBhvr>
                                        <p:cTn id="26" dur="1000"/>
                                        <p:tgtEl>
                                          <p:spTgt spid="875"/>
                                        </p:tgtEl>
                                      </p:cBhvr>
                                    </p:animEffect>
                                  </p:childTnLst>
                                </p:cTn>
                              </p:par>
                              <p:par>
                                <p:cTn id="27" presetID="10" presetClass="entr" presetSubtype="0" fill="hold" nodeType="withEffect">
                                  <p:stCondLst>
                                    <p:cond delay="0"/>
                                  </p:stCondLst>
                                  <p:childTnLst>
                                    <p:set>
                                      <p:cBhvr>
                                        <p:cTn id="28" dur="1" fill="hold">
                                          <p:stCondLst>
                                            <p:cond delay="0"/>
                                          </p:stCondLst>
                                        </p:cTn>
                                        <p:tgtEl>
                                          <p:spTgt spid="878"/>
                                        </p:tgtEl>
                                        <p:attrNameLst>
                                          <p:attrName>style.visibility</p:attrName>
                                        </p:attrNameLst>
                                      </p:cBhvr>
                                      <p:to>
                                        <p:strVal val="visible"/>
                                      </p:to>
                                    </p:set>
                                    <p:animEffect transition="in" filter="fade">
                                      <p:cBhvr>
                                        <p:cTn id="29" dur="1000"/>
                                        <p:tgtEl>
                                          <p:spTgt spid="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84"/>
        <p:cNvGrpSpPr/>
        <p:nvPr/>
      </p:nvGrpSpPr>
      <p:grpSpPr>
        <a:xfrm>
          <a:off x="0" y="0"/>
          <a:ext cx="0" cy="0"/>
          <a:chOff x="0" y="0"/>
          <a:chExt cx="0" cy="0"/>
        </a:xfrm>
      </p:grpSpPr>
      <p:sp>
        <p:nvSpPr>
          <p:cNvPr id="885" name="Google Shape;885;p77"/>
          <p:cNvSpPr txBox="1">
            <a:spLocks noGrp="1"/>
          </p:cNvSpPr>
          <p:nvPr>
            <p:ph type="ctrTitle"/>
          </p:nvPr>
        </p:nvSpPr>
        <p:spPr>
          <a:xfrm>
            <a:off x="714025" y="409525"/>
            <a:ext cx="3666900" cy="6225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fa-IR" dirty="0">
                <a:cs typeface="B Nazanin" panose="00000400000000000000" pitchFamily="2" charset="-78"/>
              </a:rPr>
              <a:t>تحقیقات بازار</a:t>
            </a:r>
            <a:endParaRPr dirty="0">
              <a:cs typeface="B Nazanin" panose="00000400000000000000" pitchFamily="2" charset="-78"/>
            </a:endParaRPr>
          </a:p>
        </p:txBody>
      </p:sp>
      <p:sp>
        <p:nvSpPr>
          <p:cNvPr id="886" name="Google Shape;886;p77"/>
          <p:cNvSpPr txBox="1"/>
          <p:nvPr/>
        </p:nvSpPr>
        <p:spPr>
          <a:xfrm>
            <a:off x="1144275" y="3945575"/>
            <a:ext cx="2903100" cy="6225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1300" dirty="0">
                <a:solidFill>
                  <a:schemeClr val="dk1"/>
                </a:solidFill>
                <a:latin typeface="Roboto Light"/>
                <a:ea typeface="Roboto Light"/>
                <a:cs typeface="B Nazanin" panose="00000400000000000000" pitchFamily="2" charset="-78"/>
                <a:sym typeface="Roboto Light"/>
              </a:rPr>
              <a:t>در نهایت، نمودار به دست آمده را کپی کنید و آن را در اینجا جایگذاری کنید</a:t>
            </a:r>
            <a:endParaRPr sz="1300" dirty="0">
              <a:solidFill>
                <a:schemeClr val="dk1"/>
              </a:solidFill>
              <a:latin typeface="Roboto Light"/>
              <a:ea typeface="Roboto Light"/>
              <a:cs typeface="B Nazanin" panose="00000400000000000000" pitchFamily="2" charset="-78"/>
              <a:sym typeface="Roboto Light"/>
            </a:endParaRPr>
          </a:p>
        </p:txBody>
      </p:sp>
      <p:sp>
        <p:nvSpPr>
          <p:cNvPr id="887" name="Google Shape;887;p77"/>
          <p:cNvSpPr txBox="1"/>
          <p:nvPr/>
        </p:nvSpPr>
        <p:spPr>
          <a:xfrm>
            <a:off x="1144275" y="2817777"/>
            <a:ext cx="2903100" cy="6225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1300" dirty="0">
                <a:solidFill>
                  <a:schemeClr val="dk1"/>
                </a:solidFill>
                <a:latin typeface="Roboto Light"/>
                <a:ea typeface="Roboto Light"/>
                <a:cs typeface="B Nazanin" panose="00000400000000000000" pitchFamily="2" charset="-78"/>
                <a:sym typeface="Roboto Light"/>
              </a:rPr>
              <a:t>یک کپی از سند </a:t>
            </a:r>
            <a:r>
              <a:rPr lang="en-US" sz="1300" dirty="0">
                <a:solidFill>
                  <a:schemeClr val="dk1"/>
                </a:solidFill>
                <a:latin typeface="Roboto Light"/>
                <a:ea typeface="Roboto Light"/>
                <a:cs typeface="B Nazanin" panose="00000400000000000000" pitchFamily="2" charset="-78"/>
                <a:sym typeface="Roboto Light"/>
              </a:rPr>
              <a:t>Google Sheets </a:t>
            </a:r>
            <a:r>
              <a:rPr lang="fa-IR" sz="1300" dirty="0">
                <a:solidFill>
                  <a:schemeClr val="dk1"/>
                </a:solidFill>
                <a:latin typeface="Roboto Light"/>
                <a:ea typeface="Roboto Light"/>
                <a:cs typeface="B Nazanin" panose="00000400000000000000" pitchFamily="2" charset="-78"/>
                <a:sym typeface="Roboto Light"/>
              </a:rPr>
              <a:t>تهیه کنید و داده ها را تغییر دهید</a:t>
            </a:r>
            <a:endParaRPr sz="1300" dirty="0">
              <a:solidFill>
                <a:schemeClr val="dk1"/>
              </a:solidFill>
              <a:latin typeface="Roboto Light"/>
              <a:ea typeface="Roboto Light"/>
              <a:cs typeface="B Nazanin" panose="00000400000000000000" pitchFamily="2" charset="-78"/>
              <a:sym typeface="Roboto Light"/>
            </a:endParaRPr>
          </a:p>
        </p:txBody>
      </p:sp>
      <p:sp>
        <p:nvSpPr>
          <p:cNvPr id="888" name="Google Shape;888;p77"/>
          <p:cNvSpPr txBox="1"/>
          <p:nvPr/>
        </p:nvSpPr>
        <p:spPr>
          <a:xfrm>
            <a:off x="1144275" y="1683850"/>
            <a:ext cx="2903100" cy="6225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1300" dirty="0">
                <a:solidFill>
                  <a:schemeClr val="dk1"/>
                </a:solidFill>
                <a:latin typeface="Roboto Light"/>
                <a:ea typeface="Roboto Light"/>
                <a:cs typeface="B Nazanin" panose="00000400000000000000" pitchFamily="2" charset="-78"/>
                <a:sym typeface="Roboto Light"/>
              </a:rPr>
              <a:t>در صورت نیاز می توانید این نمودار را ویرایش کنید. ابتدا روی آن کلیک کنید و لینک را دنبال کنید</a:t>
            </a:r>
            <a:endParaRPr sz="1300" dirty="0">
              <a:solidFill>
                <a:schemeClr val="dk1"/>
              </a:solidFill>
              <a:latin typeface="Roboto Light"/>
              <a:ea typeface="Roboto Light"/>
              <a:cs typeface="B Nazanin" panose="00000400000000000000" pitchFamily="2" charset="-78"/>
              <a:sym typeface="Roboto Light"/>
            </a:endParaRPr>
          </a:p>
        </p:txBody>
      </p:sp>
      <p:sp>
        <p:nvSpPr>
          <p:cNvPr id="889" name="Google Shape;889;p77"/>
          <p:cNvSpPr/>
          <p:nvPr/>
        </p:nvSpPr>
        <p:spPr>
          <a:xfrm>
            <a:off x="784900" y="2637439"/>
            <a:ext cx="282900" cy="282900"/>
          </a:xfrm>
          <a:prstGeom prst="snip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890" name="Google Shape;890;p77"/>
          <p:cNvSpPr/>
          <p:nvPr/>
        </p:nvSpPr>
        <p:spPr>
          <a:xfrm>
            <a:off x="814625" y="1477601"/>
            <a:ext cx="282900" cy="282900"/>
          </a:xfrm>
          <a:prstGeom prst="snip1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891" name="Google Shape;891;p77"/>
          <p:cNvSpPr/>
          <p:nvPr/>
        </p:nvSpPr>
        <p:spPr>
          <a:xfrm>
            <a:off x="784800" y="3797305"/>
            <a:ext cx="282900" cy="282900"/>
          </a:xfrm>
          <a:prstGeom prst="snip1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892" name="Google Shape;892;p77"/>
          <p:cNvSpPr txBox="1"/>
          <p:nvPr/>
        </p:nvSpPr>
        <p:spPr>
          <a:xfrm>
            <a:off x="1144275" y="3576500"/>
            <a:ext cx="1160100" cy="440100"/>
          </a:xfrm>
          <a:prstGeom prst="rect">
            <a:avLst/>
          </a:prstGeom>
          <a:noFill/>
          <a:ln>
            <a:noFill/>
          </a:ln>
        </p:spPr>
        <p:txBody>
          <a:bodyPr spcFirstLastPara="1" wrap="square" lIns="91425" tIns="91425" rIns="91425" bIns="0" anchor="t" anchorCtr="0">
            <a:noAutofit/>
          </a:bodyPr>
          <a:lstStyle/>
          <a:p>
            <a:pPr marL="0" lvl="0" indent="0" algn="l" rtl="0">
              <a:lnSpc>
                <a:spcPct val="150000"/>
              </a:lnSpc>
              <a:spcBef>
                <a:spcPts val="0"/>
              </a:spcBef>
              <a:spcAft>
                <a:spcPts val="0"/>
              </a:spcAft>
              <a:buNone/>
            </a:pPr>
            <a:r>
              <a:rPr lang="en" sz="2000">
                <a:solidFill>
                  <a:schemeClr val="dk1"/>
                </a:solidFill>
                <a:latin typeface="Anton"/>
                <a:ea typeface="Anton"/>
                <a:cs typeface="B Nazanin" panose="00000400000000000000" pitchFamily="2" charset="-78"/>
                <a:sym typeface="Anton"/>
              </a:rPr>
              <a:t>VENUS</a:t>
            </a:r>
            <a:endParaRPr sz="2000">
              <a:solidFill>
                <a:schemeClr val="dk1"/>
              </a:solidFill>
              <a:latin typeface="Anton"/>
              <a:ea typeface="Anton"/>
              <a:cs typeface="B Nazanin" panose="00000400000000000000" pitchFamily="2" charset="-78"/>
              <a:sym typeface="Anton"/>
            </a:endParaRPr>
          </a:p>
        </p:txBody>
      </p:sp>
      <p:sp>
        <p:nvSpPr>
          <p:cNvPr id="893" name="Google Shape;893;p77"/>
          <p:cNvSpPr txBox="1"/>
          <p:nvPr/>
        </p:nvSpPr>
        <p:spPr>
          <a:xfrm>
            <a:off x="1144275" y="2478148"/>
            <a:ext cx="1160100" cy="440100"/>
          </a:xfrm>
          <a:prstGeom prst="rect">
            <a:avLst/>
          </a:prstGeom>
          <a:noFill/>
          <a:ln>
            <a:noFill/>
          </a:ln>
        </p:spPr>
        <p:txBody>
          <a:bodyPr spcFirstLastPara="1" wrap="square" lIns="91425" tIns="91425" rIns="91425" bIns="0" anchor="t" anchorCtr="0">
            <a:noAutofit/>
          </a:bodyPr>
          <a:lstStyle/>
          <a:p>
            <a:pPr marL="0" lvl="0" indent="0" algn="l" rtl="0">
              <a:lnSpc>
                <a:spcPct val="150000"/>
              </a:lnSpc>
              <a:spcBef>
                <a:spcPts val="0"/>
              </a:spcBef>
              <a:spcAft>
                <a:spcPts val="0"/>
              </a:spcAft>
              <a:buNone/>
            </a:pPr>
            <a:r>
              <a:rPr lang="en" sz="2000">
                <a:solidFill>
                  <a:schemeClr val="dk1"/>
                </a:solidFill>
                <a:latin typeface="Anton"/>
                <a:ea typeface="Anton"/>
                <a:cs typeface="B Nazanin" panose="00000400000000000000" pitchFamily="2" charset="-78"/>
                <a:sym typeface="Anton"/>
              </a:rPr>
              <a:t>MARS</a:t>
            </a:r>
            <a:endParaRPr sz="2000">
              <a:solidFill>
                <a:schemeClr val="dk1"/>
              </a:solidFill>
              <a:latin typeface="Anton"/>
              <a:ea typeface="Anton"/>
              <a:cs typeface="B Nazanin" panose="00000400000000000000" pitchFamily="2" charset="-78"/>
              <a:sym typeface="Anton"/>
            </a:endParaRPr>
          </a:p>
        </p:txBody>
      </p:sp>
      <p:sp>
        <p:nvSpPr>
          <p:cNvPr id="894" name="Google Shape;894;p77"/>
          <p:cNvSpPr txBox="1"/>
          <p:nvPr/>
        </p:nvSpPr>
        <p:spPr>
          <a:xfrm>
            <a:off x="1144275" y="1320450"/>
            <a:ext cx="1160100" cy="440100"/>
          </a:xfrm>
          <a:prstGeom prst="rect">
            <a:avLst/>
          </a:prstGeom>
          <a:noFill/>
          <a:ln>
            <a:noFill/>
          </a:ln>
        </p:spPr>
        <p:txBody>
          <a:bodyPr spcFirstLastPara="1" wrap="square" lIns="91425" tIns="91425" rIns="91425" bIns="0" anchor="t" anchorCtr="0">
            <a:noAutofit/>
          </a:bodyPr>
          <a:lstStyle/>
          <a:p>
            <a:pPr lvl="0">
              <a:lnSpc>
                <a:spcPct val="150000"/>
              </a:lnSpc>
            </a:pPr>
            <a:r>
              <a:rPr lang="fa-IR" sz="2000" dirty="0">
                <a:solidFill>
                  <a:schemeClr val="dk1"/>
                </a:solidFill>
                <a:latin typeface="Anton"/>
                <a:ea typeface="Anton"/>
                <a:cs typeface="B Nazanin" panose="00000400000000000000" pitchFamily="2" charset="-78"/>
                <a:sym typeface="Anton"/>
              </a:rPr>
              <a:t>سیاره تیر</a:t>
            </a:r>
            <a:endParaRPr sz="2000" dirty="0">
              <a:solidFill>
                <a:schemeClr val="dk1"/>
              </a:solidFill>
              <a:latin typeface="Anton"/>
              <a:ea typeface="Anton"/>
              <a:cs typeface="B Nazanin" panose="00000400000000000000" pitchFamily="2" charset="-78"/>
              <a:sym typeface="Anton"/>
            </a:endParaRPr>
          </a:p>
        </p:txBody>
      </p:sp>
      <p:pic>
        <p:nvPicPr>
          <p:cNvPr id="895" name="Google Shape;895;p77" title="Gráfico">
            <a:hlinkClick r:id="rId3"/>
          </p:cNvPr>
          <p:cNvPicPr preferRelativeResize="0"/>
          <p:nvPr/>
        </p:nvPicPr>
        <p:blipFill>
          <a:blip r:embed="rId4">
            <a:alphaModFix/>
          </a:blip>
          <a:stretch>
            <a:fillRect/>
          </a:stretch>
        </p:blipFill>
        <p:spPr>
          <a:xfrm>
            <a:off x="5391125" y="1046475"/>
            <a:ext cx="3054049" cy="3293176"/>
          </a:xfrm>
          <a:prstGeom prst="rect">
            <a:avLst/>
          </a:prstGeom>
          <a:noFill/>
          <a:ln>
            <a:noFill/>
          </a:ln>
        </p:spPr>
      </p:pic>
      <p:sp>
        <p:nvSpPr>
          <p:cNvPr id="896" name="Google Shape;896;p77"/>
          <p:cNvSpPr txBox="1"/>
          <p:nvPr/>
        </p:nvSpPr>
        <p:spPr>
          <a:xfrm>
            <a:off x="5296825" y="4078425"/>
            <a:ext cx="3242700" cy="4926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sz="1000" dirty="0">
                <a:solidFill>
                  <a:schemeClr val="lt2"/>
                </a:solidFill>
                <a:latin typeface="Roboto"/>
                <a:ea typeface="Roboto"/>
                <a:cs typeface="B Nazanin" panose="00000400000000000000" pitchFamily="2" charset="-78"/>
                <a:sym typeface="Roboto"/>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000" b="1" dirty="0">
              <a:solidFill>
                <a:schemeClr val="lt2"/>
              </a:solidFill>
              <a:latin typeface="Roboto"/>
              <a:ea typeface="Roboto"/>
              <a:cs typeface="B Nazanin" panose="00000400000000000000" pitchFamily="2" charset="-78"/>
              <a:sym typeface="Roboto"/>
            </a:endParaRPr>
          </a:p>
        </p:txBody>
      </p:sp>
      <p:sp>
        <p:nvSpPr>
          <p:cNvPr id="897" name="Google Shape;897;p77"/>
          <p:cNvSpPr txBox="1"/>
          <p:nvPr/>
        </p:nvSpPr>
        <p:spPr>
          <a:xfrm>
            <a:off x="2363475" y="3576500"/>
            <a:ext cx="991800" cy="440100"/>
          </a:xfrm>
          <a:prstGeom prst="rect">
            <a:avLst/>
          </a:prstGeom>
          <a:noFill/>
          <a:ln>
            <a:noFill/>
          </a:ln>
        </p:spPr>
        <p:txBody>
          <a:bodyPr spcFirstLastPara="1" wrap="square" lIns="91425" tIns="91425" rIns="91425" bIns="0" anchor="t" anchorCtr="0">
            <a:noAutofit/>
          </a:bodyPr>
          <a:lstStyle/>
          <a:p>
            <a:pPr marL="0" lvl="0" indent="0" algn="l" rtl="0">
              <a:lnSpc>
                <a:spcPct val="150000"/>
              </a:lnSpc>
              <a:spcBef>
                <a:spcPts val="0"/>
              </a:spcBef>
              <a:spcAft>
                <a:spcPts val="0"/>
              </a:spcAft>
              <a:buNone/>
            </a:pPr>
            <a:r>
              <a:rPr lang="en" sz="2000">
                <a:solidFill>
                  <a:schemeClr val="dk1"/>
                </a:solidFill>
                <a:latin typeface="Anton"/>
                <a:ea typeface="Anton"/>
                <a:cs typeface="B Nazanin" panose="00000400000000000000" pitchFamily="2" charset="-78"/>
                <a:sym typeface="Anton"/>
              </a:rPr>
              <a:t>45%</a:t>
            </a:r>
            <a:endParaRPr sz="2000">
              <a:solidFill>
                <a:schemeClr val="dk1"/>
              </a:solidFill>
              <a:latin typeface="Anton"/>
              <a:ea typeface="Anton"/>
              <a:cs typeface="B Nazanin" panose="00000400000000000000" pitchFamily="2" charset="-78"/>
              <a:sym typeface="Anton"/>
            </a:endParaRPr>
          </a:p>
        </p:txBody>
      </p:sp>
      <p:sp>
        <p:nvSpPr>
          <p:cNvPr id="898" name="Google Shape;898;p77"/>
          <p:cNvSpPr txBox="1"/>
          <p:nvPr/>
        </p:nvSpPr>
        <p:spPr>
          <a:xfrm>
            <a:off x="2363475" y="2478148"/>
            <a:ext cx="991800" cy="440100"/>
          </a:xfrm>
          <a:prstGeom prst="rect">
            <a:avLst/>
          </a:prstGeom>
          <a:noFill/>
          <a:ln>
            <a:noFill/>
          </a:ln>
        </p:spPr>
        <p:txBody>
          <a:bodyPr spcFirstLastPara="1" wrap="square" lIns="91425" tIns="91425" rIns="91425" bIns="0" anchor="t" anchorCtr="0">
            <a:noAutofit/>
          </a:bodyPr>
          <a:lstStyle/>
          <a:p>
            <a:pPr marL="0" lvl="0" indent="0" algn="l" rtl="0">
              <a:lnSpc>
                <a:spcPct val="150000"/>
              </a:lnSpc>
              <a:spcBef>
                <a:spcPts val="0"/>
              </a:spcBef>
              <a:spcAft>
                <a:spcPts val="0"/>
              </a:spcAft>
              <a:buNone/>
            </a:pPr>
            <a:r>
              <a:rPr lang="en" sz="2000">
                <a:solidFill>
                  <a:schemeClr val="dk1"/>
                </a:solidFill>
                <a:latin typeface="Anton"/>
                <a:ea typeface="Anton"/>
                <a:cs typeface="B Nazanin" panose="00000400000000000000" pitchFamily="2" charset="-78"/>
                <a:sym typeface="Anton"/>
              </a:rPr>
              <a:t>32%</a:t>
            </a:r>
            <a:endParaRPr sz="2000">
              <a:solidFill>
                <a:schemeClr val="dk1"/>
              </a:solidFill>
              <a:latin typeface="Anton"/>
              <a:ea typeface="Anton"/>
              <a:cs typeface="B Nazanin" panose="00000400000000000000" pitchFamily="2" charset="-78"/>
              <a:sym typeface="Anton"/>
            </a:endParaRPr>
          </a:p>
        </p:txBody>
      </p:sp>
      <p:sp>
        <p:nvSpPr>
          <p:cNvPr id="899" name="Google Shape;899;p77"/>
          <p:cNvSpPr txBox="1"/>
          <p:nvPr/>
        </p:nvSpPr>
        <p:spPr>
          <a:xfrm>
            <a:off x="2363475" y="1320450"/>
            <a:ext cx="991800" cy="440100"/>
          </a:xfrm>
          <a:prstGeom prst="rect">
            <a:avLst/>
          </a:prstGeom>
          <a:noFill/>
          <a:ln>
            <a:noFill/>
          </a:ln>
        </p:spPr>
        <p:txBody>
          <a:bodyPr spcFirstLastPara="1" wrap="square" lIns="91425" tIns="91425" rIns="91425" bIns="0" anchor="t" anchorCtr="0">
            <a:noAutofit/>
          </a:bodyPr>
          <a:lstStyle/>
          <a:p>
            <a:pPr marL="0" lvl="0" indent="0" algn="l" rtl="0">
              <a:lnSpc>
                <a:spcPct val="150000"/>
              </a:lnSpc>
              <a:spcBef>
                <a:spcPts val="0"/>
              </a:spcBef>
              <a:spcAft>
                <a:spcPts val="0"/>
              </a:spcAft>
              <a:buNone/>
            </a:pPr>
            <a:r>
              <a:rPr lang="en" sz="2000">
                <a:solidFill>
                  <a:schemeClr val="dk1"/>
                </a:solidFill>
                <a:latin typeface="Anton"/>
                <a:ea typeface="Anton"/>
                <a:cs typeface="B Nazanin" panose="00000400000000000000" pitchFamily="2" charset="-78"/>
                <a:sym typeface="Anton"/>
              </a:rPr>
              <a:t>23%</a:t>
            </a:r>
            <a:endParaRPr sz="2000">
              <a:solidFill>
                <a:schemeClr val="dk1"/>
              </a:solidFill>
              <a:latin typeface="Anton"/>
              <a:ea typeface="Anton"/>
              <a:cs typeface="B Nazanin" panose="00000400000000000000" pitchFamily="2" charset="-78"/>
              <a:sym typeface="Anton"/>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8"/>
                                        </p:tgtEl>
                                        <p:attrNameLst>
                                          <p:attrName>style.visibility</p:attrName>
                                        </p:attrNameLst>
                                      </p:cBhvr>
                                      <p:to>
                                        <p:strVal val="visible"/>
                                      </p:to>
                                    </p:set>
                                    <p:animEffect transition="in" filter="fade">
                                      <p:cBhvr>
                                        <p:cTn id="7" dur="1000"/>
                                        <p:tgtEl>
                                          <p:spTgt spid="888"/>
                                        </p:tgtEl>
                                      </p:cBhvr>
                                    </p:animEffect>
                                  </p:childTnLst>
                                </p:cTn>
                              </p:par>
                              <p:par>
                                <p:cTn id="8" presetID="10" presetClass="entr" presetSubtype="0" fill="hold" nodeType="withEffect">
                                  <p:stCondLst>
                                    <p:cond delay="0"/>
                                  </p:stCondLst>
                                  <p:childTnLst>
                                    <p:set>
                                      <p:cBhvr>
                                        <p:cTn id="9" dur="1" fill="hold">
                                          <p:stCondLst>
                                            <p:cond delay="0"/>
                                          </p:stCondLst>
                                        </p:cTn>
                                        <p:tgtEl>
                                          <p:spTgt spid="890"/>
                                        </p:tgtEl>
                                        <p:attrNameLst>
                                          <p:attrName>style.visibility</p:attrName>
                                        </p:attrNameLst>
                                      </p:cBhvr>
                                      <p:to>
                                        <p:strVal val="visible"/>
                                      </p:to>
                                    </p:set>
                                    <p:animEffect transition="in" filter="fade">
                                      <p:cBhvr>
                                        <p:cTn id="10" dur="1000"/>
                                        <p:tgtEl>
                                          <p:spTgt spid="890"/>
                                        </p:tgtEl>
                                      </p:cBhvr>
                                    </p:animEffect>
                                  </p:childTnLst>
                                </p:cTn>
                              </p:par>
                              <p:par>
                                <p:cTn id="11" presetID="10" presetClass="entr" presetSubtype="0" fill="hold" nodeType="withEffect">
                                  <p:stCondLst>
                                    <p:cond delay="0"/>
                                  </p:stCondLst>
                                  <p:childTnLst>
                                    <p:set>
                                      <p:cBhvr>
                                        <p:cTn id="12" dur="1" fill="hold">
                                          <p:stCondLst>
                                            <p:cond delay="0"/>
                                          </p:stCondLst>
                                        </p:cTn>
                                        <p:tgtEl>
                                          <p:spTgt spid="894"/>
                                        </p:tgtEl>
                                        <p:attrNameLst>
                                          <p:attrName>style.visibility</p:attrName>
                                        </p:attrNameLst>
                                      </p:cBhvr>
                                      <p:to>
                                        <p:strVal val="visible"/>
                                      </p:to>
                                    </p:set>
                                    <p:animEffect transition="in" filter="fade">
                                      <p:cBhvr>
                                        <p:cTn id="13" dur="1000"/>
                                        <p:tgtEl>
                                          <p:spTgt spid="894"/>
                                        </p:tgtEl>
                                      </p:cBhvr>
                                    </p:animEffect>
                                  </p:childTnLst>
                                </p:cTn>
                              </p:par>
                              <p:par>
                                <p:cTn id="14" presetID="10" presetClass="entr" presetSubtype="0" fill="hold" nodeType="withEffect">
                                  <p:stCondLst>
                                    <p:cond delay="0"/>
                                  </p:stCondLst>
                                  <p:childTnLst>
                                    <p:set>
                                      <p:cBhvr>
                                        <p:cTn id="15" dur="1" fill="hold">
                                          <p:stCondLst>
                                            <p:cond delay="0"/>
                                          </p:stCondLst>
                                        </p:cTn>
                                        <p:tgtEl>
                                          <p:spTgt spid="899"/>
                                        </p:tgtEl>
                                        <p:attrNameLst>
                                          <p:attrName>style.visibility</p:attrName>
                                        </p:attrNameLst>
                                      </p:cBhvr>
                                      <p:to>
                                        <p:strVal val="visible"/>
                                      </p:to>
                                    </p:set>
                                    <p:animEffect transition="in" filter="fade">
                                      <p:cBhvr>
                                        <p:cTn id="16" dur="1000"/>
                                        <p:tgtEl>
                                          <p:spTgt spid="89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87"/>
                                        </p:tgtEl>
                                        <p:attrNameLst>
                                          <p:attrName>style.visibility</p:attrName>
                                        </p:attrNameLst>
                                      </p:cBhvr>
                                      <p:to>
                                        <p:strVal val="visible"/>
                                      </p:to>
                                    </p:set>
                                    <p:animEffect transition="in" filter="fade">
                                      <p:cBhvr>
                                        <p:cTn id="21" dur="1000"/>
                                        <p:tgtEl>
                                          <p:spTgt spid="887"/>
                                        </p:tgtEl>
                                      </p:cBhvr>
                                    </p:animEffect>
                                  </p:childTnLst>
                                </p:cTn>
                              </p:par>
                              <p:par>
                                <p:cTn id="22" presetID="10" presetClass="entr" presetSubtype="0" fill="hold" nodeType="withEffect">
                                  <p:stCondLst>
                                    <p:cond delay="0"/>
                                  </p:stCondLst>
                                  <p:childTnLst>
                                    <p:set>
                                      <p:cBhvr>
                                        <p:cTn id="23" dur="1" fill="hold">
                                          <p:stCondLst>
                                            <p:cond delay="0"/>
                                          </p:stCondLst>
                                        </p:cTn>
                                        <p:tgtEl>
                                          <p:spTgt spid="889"/>
                                        </p:tgtEl>
                                        <p:attrNameLst>
                                          <p:attrName>style.visibility</p:attrName>
                                        </p:attrNameLst>
                                      </p:cBhvr>
                                      <p:to>
                                        <p:strVal val="visible"/>
                                      </p:to>
                                    </p:set>
                                    <p:animEffect transition="in" filter="fade">
                                      <p:cBhvr>
                                        <p:cTn id="24" dur="1000"/>
                                        <p:tgtEl>
                                          <p:spTgt spid="889"/>
                                        </p:tgtEl>
                                      </p:cBhvr>
                                    </p:animEffect>
                                  </p:childTnLst>
                                </p:cTn>
                              </p:par>
                              <p:par>
                                <p:cTn id="25" presetID="10" presetClass="entr" presetSubtype="0" fill="hold" nodeType="withEffect">
                                  <p:stCondLst>
                                    <p:cond delay="0"/>
                                  </p:stCondLst>
                                  <p:childTnLst>
                                    <p:set>
                                      <p:cBhvr>
                                        <p:cTn id="26" dur="1" fill="hold">
                                          <p:stCondLst>
                                            <p:cond delay="0"/>
                                          </p:stCondLst>
                                        </p:cTn>
                                        <p:tgtEl>
                                          <p:spTgt spid="893"/>
                                        </p:tgtEl>
                                        <p:attrNameLst>
                                          <p:attrName>style.visibility</p:attrName>
                                        </p:attrNameLst>
                                      </p:cBhvr>
                                      <p:to>
                                        <p:strVal val="visible"/>
                                      </p:to>
                                    </p:set>
                                    <p:animEffect transition="in" filter="fade">
                                      <p:cBhvr>
                                        <p:cTn id="27" dur="1000"/>
                                        <p:tgtEl>
                                          <p:spTgt spid="893"/>
                                        </p:tgtEl>
                                      </p:cBhvr>
                                    </p:animEffect>
                                  </p:childTnLst>
                                </p:cTn>
                              </p:par>
                              <p:par>
                                <p:cTn id="28" presetID="10" presetClass="entr" presetSubtype="0" fill="hold" nodeType="withEffect">
                                  <p:stCondLst>
                                    <p:cond delay="0"/>
                                  </p:stCondLst>
                                  <p:childTnLst>
                                    <p:set>
                                      <p:cBhvr>
                                        <p:cTn id="29" dur="1" fill="hold">
                                          <p:stCondLst>
                                            <p:cond delay="0"/>
                                          </p:stCondLst>
                                        </p:cTn>
                                        <p:tgtEl>
                                          <p:spTgt spid="898"/>
                                        </p:tgtEl>
                                        <p:attrNameLst>
                                          <p:attrName>style.visibility</p:attrName>
                                        </p:attrNameLst>
                                      </p:cBhvr>
                                      <p:to>
                                        <p:strVal val="visible"/>
                                      </p:to>
                                    </p:set>
                                    <p:animEffect transition="in" filter="fade">
                                      <p:cBhvr>
                                        <p:cTn id="30" dur="1000"/>
                                        <p:tgtEl>
                                          <p:spTgt spid="89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86"/>
                                        </p:tgtEl>
                                        <p:attrNameLst>
                                          <p:attrName>style.visibility</p:attrName>
                                        </p:attrNameLst>
                                      </p:cBhvr>
                                      <p:to>
                                        <p:strVal val="visible"/>
                                      </p:to>
                                    </p:set>
                                    <p:animEffect transition="in" filter="fade">
                                      <p:cBhvr>
                                        <p:cTn id="35" dur="1000"/>
                                        <p:tgtEl>
                                          <p:spTgt spid="886"/>
                                        </p:tgtEl>
                                      </p:cBhvr>
                                    </p:animEffect>
                                  </p:childTnLst>
                                </p:cTn>
                              </p:par>
                              <p:par>
                                <p:cTn id="36" presetID="10" presetClass="entr" presetSubtype="0" fill="hold" nodeType="withEffect">
                                  <p:stCondLst>
                                    <p:cond delay="0"/>
                                  </p:stCondLst>
                                  <p:childTnLst>
                                    <p:set>
                                      <p:cBhvr>
                                        <p:cTn id="37" dur="1" fill="hold">
                                          <p:stCondLst>
                                            <p:cond delay="0"/>
                                          </p:stCondLst>
                                        </p:cTn>
                                        <p:tgtEl>
                                          <p:spTgt spid="891"/>
                                        </p:tgtEl>
                                        <p:attrNameLst>
                                          <p:attrName>style.visibility</p:attrName>
                                        </p:attrNameLst>
                                      </p:cBhvr>
                                      <p:to>
                                        <p:strVal val="visible"/>
                                      </p:to>
                                    </p:set>
                                    <p:animEffect transition="in" filter="fade">
                                      <p:cBhvr>
                                        <p:cTn id="38" dur="1000"/>
                                        <p:tgtEl>
                                          <p:spTgt spid="891"/>
                                        </p:tgtEl>
                                      </p:cBhvr>
                                    </p:animEffect>
                                  </p:childTnLst>
                                </p:cTn>
                              </p:par>
                              <p:par>
                                <p:cTn id="39" presetID="10" presetClass="entr" presetSubtype="0" fill="hold" nodeType="withEffect">
                                  <p:stCondLst>
                                    <p:cond delay="0"/>
                                  </p:stCondLst>
                                  <p:childTnLst>
                                    <p:set>
                                      <p:cBhvr>
                                        <p:cTn id="40" dur="1" fill="hold">
                                          <p:stCondLst>
                                            <p:cond delay="0"/>
                                          </p:stCondLst>
                                        </p:cTn>
                                        <p:tgtEl>
                                          <p:spTgt spid="892"/>
                                        </p:tgtEl>
                                        <p:attrNameLst>
                                          <p:attrName>style.visibility</p:attrName>
                                        </p:attrNameLst>
                                      </p:cBhvr>
                                      <p:to>
                                        <p:strVal val="visible"/>
                                      </p:to>
                                    </p:set>
                                    <p:animEffect transition="in" filter="fade">
                                      <p:cBhvr>
                                        <p:cTn id="41" dur="1000"/>
                                        <p:tgtEl>
                                          <p:spTgt spid="892"/>
                                        </p:tgtEl>
                                      </p:cBhvr>
                                    </p:animEffect>
                                  </p:childTnLst>
                                </p:cTn>
                              </p:par>
                              <p:par>
                                <p:cTn id="42" presetID="10" presetClass="entr" presetSubtype="0" fill="hold" nodeType="withEffect">
                                  <p:stCondLst>
                                    <p:cond delay="0"/>
                                  </p:stCondLst>
                                  <p:childTnLst>
                                    <p:set>
                                      <p:cBhvr>
                                        <p:cTn id="43" dur="1" fill="hold">
                                          <p:stCondLst>
                                            <p:cond delay="0"/>
                                          </p:stCondLst>
                                        </p:cTn>
                                        <p:tgtEl>
                                          <p:spTgt spid="897"/>
                                        </p:tgtEl>
                                        <p:attrNameLst>
                                          <p:attrName>style.visibility</p:attrName>
                                        </p:attrNameLst>
                                      </p:cBhvr>
                                      <p:to>
                                        <p:strVal val="visible"/>
                                      </p:to>
                                    </p:set>
                                    <p:animEffect transition="in" filter="fade">
                                      <p:cBhvr>
                                        <p:cTn id="44" dur="1000"/>
                                        <p:tgtEl>
                                          <p:spTgt spid="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sp>
        <p:nvSpPr>
          <p:cNvPr id="904" name="Google Shape;904;p78"/>
          <p:cNvSpPr txBox="1">
            <a:spLocks noGrp="1"/>
          </p:cNvSpPr>
          <p:nvPr>
            <p:ph type="ctrTitle"/>
          </p:nvPr>
        </p:nvSpPr>
        <p:spPr>
          <a:xfrm>
            <a:off x="2770450" y="355425"/>
            <a:ext cx="2903100" cy="636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تحقیقات بازار</a:t>
            </a:r>
            <a:endParaRPr dirty="0">
              <a:cs typeface="B Nazanin" panose="00000400000000000000" pitchFamily="2" charset="-78"/>
            </a:endParaRPr>
          </a:p>
        </p:txBody>
      </p:sp>
      <p:sp>
        <p:nvSpPr>
          <p:cNvPr id="905" name="Google Shape;905;p78"/>
          <p:cNvSpPr txBox="1"/>
          <p:nvPr/>
        </p:nvSpPr>
        <p:spPr>
          <a:xfrm>
            <a:off x="6033025" y="3945575"/>
            <a:ext cx="2903100" cy="6225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1300" dirty="0">
                <a:solidFill>
                  <a:schemeClr val="dk1"/>
                </a:solidFill>
                <a:latin typeface="Roboto Light"/>
                <a:ea typeface="Roboto Light"/>
                <a:cs typeface="B Nazanin" panose="00000400000000000000" pitchFamily="2" charset="-78"/>
                <a:sym typeface="Roboto Light"/>
              </a:rPr>
              <a:t>در نهایت، نمودار به دست آمده را کپی کنید و آن را در اینجا جایگذاری کنید</a:t>
            </a:r>
            <a:endParaRPr sz="1300" dirty="0">
              <a:solidFill>
                <a:schemeClr val="dk1"/>
              </a:solidFill>
              <a:latin typeface="Roboto Light"/>
              <a:ea typeface="Roboto Light"/>
              <a:cs typeface="B Nazanin" panose="00000400000000000000" pitchFamily="2" charset="-78"/>
              <a:sym typeface="Roboto Light"/>
            </a:endParaRPr>
          </a:p>
        </p:txBody>
      </p:sp>
      <p:sp>
        <p:nvSpPr>
          <p:cNvPr id="906" name="Google Shape;906;p78"/>
          <p:cNvSpPr txBox="1"/>
          <p:nvPr/>
        </p:nvSpPr>
        <p:spPr>
          <a:xfrm>
            <a:off x="6033025" y="2817777"/>
            <a:ext cx="2903100" cy="6225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1300" dirty="0">
                <a:solidFill>
                  <a:schemeClr val="dk1"/>
                </a:solidFill>
                <a:latin typeface="Roboto Light"/>
                <a:ea typeface="Roboto Light"/>
                <a:cs typeface="B Nazanin" panose="00000400000000000000" pitchFamily="2" charset="-78"/>
                <a:sym typeface="Roboto Light"/>
              </a:rPr>
              <a:t>یک کپی از سند </a:t>
            </a:r>
            <a:r>
              <a:rPr lang="en-US" sz="1300" dirty="0">
                <a:solidFill>
                  <a:schemeClr val="dk1"/>
                </a:solidFill>
                <a:latin typeface="Roboto Light"/>
                <a:ea typeface="Roboto Light"/>
                <a:cs typeface="B Nazanin" panose="00000400000000000000" pitchFamily="2" charset="-78"/>
                <a:sym typeface="Roboto Light"/>
              </a:rPr>
              <a:t>Google Sheets </a:t>
            </a:r>
            <a:r>
              <a:rPr lang="fa-IR" sz="1300" dirty="0">
                <a:solidFill>
                  <a:schemeClr val="dk1"/>
                </a:solidFill>
                <a:latin typeface="Roboto Light"/>
                <a:ea typeface="Roboto Light"/>
                <a:cs typeface="B Nazanin" panose="00000400000000000000" pitchFamily="2" charset="-78"/>
                <a:sym typeface="Roboto Light"/>
              </a:rPr>
              <a:t>تهیه کنید و داده ها را تغییر دهید</a:t>
            </a:r>
            <a:endParaRPr sz="1300" dirty="0">
              <a:solidFill>
                <a:schemeClr val="dk1"/>
              </a:solidFill>
              <a:latin typeface="Roboto Light"/>
              <a:ea typeface="Roboto Light"/>
              <a:cs typeface="B Nazanin" panose="00000400000000000000" pitchFamily="2" charset="-78"/>
              <a:sym typeface="Roboto Light"/>
            </a:endParaRPr>
          </a:p>
        </p:txBody>
      </p:sp>
      <p:sp>
        <p:nvSpPr>
          <p:cNvPr id="907" name="Google Shape;907;p78"/>
          <p:cNvSpPr txBox="1"/>
          <p:nvPr/>
        </p:nvSpPr>
        <p:spPr>
          <a:xfrm>
            <a:off x="6033025" y="1683850"/>
            <a:ext cx="2903100" cy="6225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1300" dirty="0">
                <a:solidFill>
                  <a:schemeClr val="dk1"/>
                </a:solidFill>
                <a:latin typeface="Roboto Light"/>
                <a:ea typeface="Roboto Light"/>
                <a:cs typeface="B Nazanin" panose="00000400000000000000" pitchFamily="2" charset="-78"/>
                <a:sym typeface="Roboto Light"/>
              </a:rPr>
              <a:t>در صورت نیاز می توانید این نمودار را ویرایش کنید. ابتدا روی آن کلیک کنید و لینک را دنبال کنید</a:t>
            </a:r>
            <a:endParaRPr sz="1300" dirty="0">
              <a:solidFill>
                <a:schemeClr val="dk1"/>
              </a:solidFill>
              <a:latin typeface="Roboto Light"/>
              <a:ea typeface="Roboto Light"/>
              <a:cs typeface="B Nazanin" panose="00000400000000000000" pitchFamily="2" charset="-78"/>
              <a:sym typeface="Roboto Light"/>
            </a:endParaRPr>
          </a:p>
        </p:txBody>
      </p:sp>
      <p:sp>
        <p:nvSpPr>
          <p:cNvPr id="908" name="Google Shape;908;p78"/>
          <p:cNvSpPr/>
          <p:nvPr/>
        </p:nvSpPr>
        <p:spPr>
          <a:xfrm>
            <a:off x="5673650" y="2637439"/>
            <a:ext cx="282900" cy="282900"/>
          </a:xfrm>
          <a:prstGeom prst="snip1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909" name="Google Shape;909;p78"/>
          <p:cNvSpPr/>
          <p:nvPr/>
        </p:nvSpPr>
        <p:spPr>
          <a:xfrm>
            <a:off x="5703375" y="1477601"/>
            <a:ext cx="282900" cy="282900"/>
          </a:xfrm>
          <a:prstGeom prst="snip1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910" name="Google Shape;910;p78"/>
          <p:cNvSpPr/>
          <p:nvPr/>
        </p:nvSpPr>
        <p:spPr>
          <a:xfrm>
            <a:off x="5673550" y="3797305"/>
            <a:ext cx="282900" cy="282900"/>
          </a:xfrm>
          <a:prstGeom prst="snip1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911" name="Google Shape;911;p78"/>
          <p:cNvSpPr txBox="1"/>
          <p:nvPr/>
        </p:nvSpPr>
        <p:spPr>
          <a:xfrm>
            <a:off x="6033025" y="3576500"/>
            <a:ext cx="1160100" cy="4401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2000" dirty="0">
                <a:solidFill>
                  <a:schemeClr val="dk1"/>
                </a:solidFill>
                <a:latin typeface="Anton"/>
                <a:ea typeface="Anton"/>
                <a:cs typeface="B Nazanin" panose="00000400000000000000" pitchFamily="2" charset="-78"/>
                <a:sym typeface="Anton"/>
              </a:rPr>
              <a:t>سیاره زهره</a:t>
            </a:r>
            <a:endParaRPr sz="2000" dirty="0">
              <a:solidFill>
                <a:schemeClr val="dk1"/>
              </a:solidFill>
              <a:latin typeface="Anton"/>
              <a:ea typeface="Anton"/>
              <a:cs typeface="B Nazanin" panose="00000400000000000000" pitchFamily="2" charset="-78"/>
              <a:sym typeface="Anton"/>
            </a:endParaRPr>
          </a:p>
        </p:txBody>
      </p:sp>
      <p:sp>
        <p:nvSpPr>
          <p:cNvPr id="912" name="Google Shape;912;p78"/>
          <p:cNvSpPr txBox="1"/>
          <p:nvPr/>
        </p:nvSpPr>
        <p:spPr>
          <a:xfrm>
            <a:off x="6033025" y="2478148"/>
            <a:ext cx="1160100" cy="4401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2000" dirty="0">
                <a:solidFill>
                  <a:schemeClr val="dk1"/>
                </a:solidFill>
                <a:latin typeface="Anton"/>
                <a:ea typeface="Anton"/>
                <a:cs typeface="B Nazanin" panose="00000400000000000000" pitchFamily="2" charset="-78"/>
                <a:sym typeface="Anton"/>
              </a:rPr>
              <a:t>مریخ</a:t>
            </a:r>
            <a:endParaRPr sz="2000" dirty="0">
              <a:solidFill>
                <a:schemeClr val="dk1"/>
              </a:solidFill>
              <a:latin typeface="Anton"/>
              <a:ea typeface="Anton"/>
              <a:cs typeface="B Nazanin" panose="00000400000000000000" pitchFamily="2" charset="-78"/>
              <a:sym typeface="Anton"/>
            </a:endParaRPr>
          </a:p>
        </p:txBody>
      </p:sp>
      <p:sp>
        <p:nvSpPr>
          <p:cNvPr id="913" name="Google Shape;913;p78"/>
          <p:cNvSpPr txBox="1"/>
          <p:nvPr/>
        </p:nvSpPr>
        <p:spPr>
          <a:xfrm>
            <a:off x="6033025" y="1320450"/>
            <a:ext cx="1160100" cy="4401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2000" dirty="0">
                <a:solidFill>
                  <a:schemeClr val="dk1"/>
                </a:solidFill>
                <a:latin typeface="Anton"/>
                <a:ea typeface="Anton"/>
                <a:cs typeface="B Nazanin" panose="00000400000000000000" pitchFamily="2" charset="-78"/>
                <a:sym typeface="Anton"/>
              </a:rPr>
              <a:t>سیاره تیر</a:t>
            </a:r>
            <a:endParaRPr sz="2000" dirty="0">
              <a:solidFill>
                <a:schemeClr val="dk1"/>
              </a:solidFill>
              <a:latin typeface="Anton"/>
              <a:ea typeface="Anton"/>
              <a:cs typeface="B Nazanin" panose="00000400000000000000" pitchFamily="2" charset="-78"/>
              <a:sym typeface="Anton"/>
            </a:endParaRPr>
          </a:p>
        </p:txBody>
      </p:sp>
      <p:sp>
        <p:nvSpPr>
          <p:cNvPr id="914" name="Google Shape;914;p78"/>
          <p:cNvSpPr txBox="1"/>
          <p:nvPr/>
        </p:nvSpPr>
        <p:spPr>
          <a:xfrm>
            <a:off x="7252225" y="3576500"/>
            <a:ext cx="991800" cy="4401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2000" dirty="0">
                <a:solidFill>
                  <a:schemeClr val="dk1"/>
                </a:solidFill>
                <a:latin typeface="Anton"/>
                <a:ea typeface="Anton"/>
                <a:cs typeface="B Nazanin" panose="00000400000000000000" pitchFamily="2" charset="-78"/>
                <a:sym typeface="Anton"/>
              </a:rPr>
              <a:t>20 هزار</a:t>
            </a:r>
            <a:endParaRPr sz="2000" dirty="0">
              <a:solidFill>
                <a:schemeClr val="dk1"/>
              </a:solidFill>
              <a:latin typeface="Anton"/>
              <a:ea typeface="Anton"/>
              <a:cs typeface="B Nazanin" panose="00000400000000000000" pitchFamily="2" charset="-78"/>
              <a:sym typeface="Anton"/>
            </a:endParaRPr>
          </a:p>
        </p:txBody>
      </p:sp>
      <p:sp>
        <p:nvSpPr>
          <p:cNvPr id="915" name="Google Shape;915;p78"/>
          <p:cNvSpPr txBox="1"/>
          <p:nvPr/>
        </p:nvSpPr>
        <p:spPr>
          <a:xfrm>
            <a:off x="7252225" y="2478148"/>
            <a:ext cx="991800" cy="4401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2000" dirty="0">
                <a:solidFill>
                  <a:schemeClr val="dk1"/>
                </a:solidFill>
                <a:latin typeface="Anton"/>
                <a:ea typeface="Anton"/>
                <a:cs typeface="B Nazanin" panose="00000400000000000000" pitchFamily="2" charset="-78"/>
                <a:sym typeface="Anton"/>
              </a:rPr>
              <a:t>40 هزار</a:t>
            </a:r>
            <a:endParaRPr sz="2000" dirty="0">
              <a:solidFill>
                <a:schemeClr val="dk1"/>
              </a:solidFill>
              <a:latin typeface="Anton"/>
              <a:ea typeface="Anton"/>
              <a:cs typeface="B Nazanin" panose="00000400000000000000" pitchFamily="2" charset="-78"/>
              <a:sym typeface="Anton"/>
            </a:endParaRPr>
          </a:p>
        </p:txBody>
      </p:sp>
      <p:sp>
        <p:nvSpPr>
          <p:cNvPr id="916" name="Google Shape;916;p78"/>
          <p:cNvSpPr txBox="1"/>
          <p:nvPr/>
        </p:nvSpPr>
        <p:spPr>
          <a:xfrm>
            <a:off x="7252225" y="1320450"/>
            <a:ext cx="991800" cy="440100"/>
          </a:xfrm>
          <a:prstGeom prst="rect">
            <a:avLst/>
          </a:prstGeom>
          <a:noFill/>
          <a:ln>
            <a:noFill/>
          </a:ln>
        </p:spPr>
        <p:txBody>
          <a:bodyPr spcFirstLastPara="1" wrap="square" lIns="91425" tIns="91425" rIns="91425" bIns="0" anchor="t" anchorCtr="0">
            <a:noAutofit/>
          </a:bodyPr>
          <a:lstStyle/>
          <a:p>
            <a:pPr lvl="0" algn="r" rtl="1">
              <a:lnSpc>
                <a:spcPct val="150000"/>
              </a:lnSpc>
            </a:pPr>
            <a:r>
              <a:rPr lang="fa-IR" sz="2000" dirty="0">
                <a:solidFill>
                  <a:schemeClr val="dk1"/>
                </a:solidFill>
                <a:latin typeface="Anton"/>
                <a:ea typeface="Anton"/>
                <a:cs typeface="B Nazanin" panose="00000400000000000000" pitchFamily="2" charset="-78"/>
                <a:sym typeface="Anton"/>
              </a:rPr>
              <a:t>10 هزار</a:t>
            </a:r>
            <a:endParaRPr sz="2000" dirty="0">
              <a:solidFill>
                <a:schemeClr val="dk1"/>
              </a:solidFill>
              <a:latin typeface="Anton"/>
              <a:ea typeface="Anton"/>
              <a:cs typeface="B Nazanin" panose="00000400000000000000" pitchFamily="2" charset="-78"/>
              <a:sym typeface="Anton"/>
            </a:endParaRPr>
          </a:p>
        </p:txBody>
      </p:sp>
      <p:sp>
        <p:nvSpPr>
          <p:cNvPr id="917" name="Google Shape;917;p78"/>
          <p:cNvSpPr txBox="1"/>
          <p:nvPr/>
        </p:nvSpPr>
        <p:spPr>
          <a:xfrm>
            <a:off x="723875" y="4151775"/>
            <a:ext cx="4107000" cy="492600"/>
          </a:xfrm>
          <a:prstGeom prst="rect">
            <a:avLst/>
          </a:prstGeom>
          <a:noFill/>
          <a:ln>
            <a:noFill/>
          </a:ln>
        </p:spPr>
        <p:txBody>
          <a:bodyPr spcFirstLastPara="1" wrap="square" lIns="91425" tIns="91425" rIns="91425" bIns="91425" anchor="t" anchorCtr="0">
            <a:noAutofit/>
          </a:bodyPr>
          <a:lstStyle/>
          <a:p>
            <a:pPr marL="0" lvl="0" indent="0" algn="ctr">
              <a:lnSpc>
                <a:spcPct val="150000"/>
              </a:lnSpc>
              <a:spcBef>
                <a:spcPts val="0"/>
              </a:spcBef>
              <a:spcAft>
                <a:spcPts val="0"/>
              </a:spcAft>
              <a:buNone/>
            </a:pPr>
            <a:r>
              <a:rPr lang="fa-IR" sz="1000" dirty="0">
                <a:solidFill>
                  <a:schemeClr val="dk1"/>
                </a:solidFill>
                <a:latin typeface="Roboto"/>
                <a:ea typeface="Roboto"/>
                <a:cs typeface="B Nazanin" panose="00000400000000000000" pitchFamily="2" charset="-78"/>
                <a:sym typeface="Roboto"/>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000" b="1" dirty="0">
              <a:solidFill>
                <a:schemeClr val="dk1"/>
              </a:solidFill>
              <a:latin typeface="Roboto"/>
              <a:ea typeface="Roboto"/>
              <a:cs typeface="B Nazanin" panose="00000400000000000000" pitchFamily="2" charset="-78"/>
              <a:sym typeface="Roboto"/>
            </a:endParaRPr>
          </a:p>
        </p:txBody>
      </p:sp>
      <p:pic>
        <p:nvPicPr>
          <p:cNvPr id="918" name="Google Shape;918;p78" title="Gráfico">
            <a:hlinkClick r:id="rId3"/>
          </p:cNvPr>
          <p:cNvPicPr preferRelativeResize="0"/>
          <p:nvPr/>
        </p:nvPicPr>
        <p:blipFill>
          <a:blip r:embed="rId4">
            <a:alphaModFix/>
          </a:blip>
          <a:stretch>
            <a:fillRect/>
          </a:stretch>
        </p:blipFill>
        <p:spPr>
          <a:xfrm>
            <a:off x="575850" y="1320450"/>
            <a:ext cx="4578963" cy="28313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07"/>
                                        </p:tgtEl>
                                        <p:attrNameLst>
                                          <p:attrName>style.visibility</p:attrName>
                                        </p:attrNameLst>
                                      </p:cBhvr>
                                      <p:to>
                                        <p:strVal val="visible"/>
                                      </p:to>
                                    </p:set>
                                    <p:animEffect transition="in" filter="fade">
                                      <p:cBhvr>
                                        <p:cTn id="7" dur="1000"/>
                                        <p:tgtEl>
                                          <p:spTgt spid="907"/>
                                        </p:tgtEl>
                                      </p:cBhvr>
                                    </p:animEffect>
                                  </p:childTnLst>
                                </p:cTn>
                              </p:par>
                              <p:par>
                                <p:cTn id="8" presetID="10" presetClass="entr" presetSubtype="0" fill="hold" nodeType="withEffect">
                                  <p:stCondLst>
                                    <p:cond delay="0"/>
                                  </p:stCondLst>
                                  <p:childTnLst>
                                    <p:set>
                                      <p:cBhvr>
                                        <p:cTn id="9" dur="1" fill="hold">
                                          <p:stCondLst>
                                            <p:cond delay="0"/>
                                          </p:stCondLst>
                                        </p:cTn>
                                        <p:tgtEl>
                                          <p:spTgt spid="909"/>
                                        </p:tgtEl>
                                        <p:attrNameLst>
                                          <p:attrName>style.visibility</p:attrName>
                                        </p:attrNameLst>
                                      </p:cBhvr>
                                      <p:to>
                                        <p:strVal val="visible"/>
                                      </p:to>
                                    </p:set>
                                    <p:animEffect transition="in" filter="fade">
                                      <p:cBhvr>
                                        <p:cTn id="10" dur="1000"/>
                                        <p:tgtEl>
                                          <p:spTgt spid="909"/>
                                        </p:tgtEl>
                                      </p:cBhvr>
                                    </p:animEffect>
                                  </p:childTnLst>
                                </p:cTn>
                              </p:par>
                              <p:par>
                                <p:cTn id="11" presetID="10" presetClass="entr" presetSubtype="0" fill="hold" nodeType="withEffect">
                                  <p:stCondLst>
                                    <p:cond delay="0"/>
                                  </p:stCondLst>
                                  <p:childTnLst>
                                    <p:set>
                                      <p:cBhvr>
                                        <p:cTn id="12" dur="1" fill="hold">
                                          <p:stCondLst>
                                            <p:cond delay="0"/>
                                          </p:stCondLst>
                                        </p:cTn>
                                        <p:tgtEl>
                                          <p:spTgt spid="913"/>
                                        </p:tgtEl>
                                        <p:attrNameLst>
                                          <p:attrName>style.visibility</p:attrName>
                                        </p:attrNameLst>
                                      </p:cBhvr>
                                      <p:to>
                                        <p:strVal val="visible"/>
                                      </p:to>
                                    </p:set>
                                    <p:animEffect transition="in" filter="fade">
                                      <p:cBhvr>
                                        <p:cTn id="13" dur="1000"/>
                                        <p:tgtEl>
                                          <p:spTgt spid="913"/>
                                        </p:tgtEl>
                                      </p:cBhvr>
                                    </p:animEffect>
                                  </p:childTnLst>
                                </p:cTn>
                              </p:par>
                              <p:par>
                                <p:cTn id="14" presetID="10" presetClass="entr" presetSubtype="0" fill="hold" nodeType="withEffect">
                                  <p:stCondLst>
                                    <p:cond delay="0"/>
                                  </p:stCondLst>
                                  <p:childTnLst>
                                    <p:set>
                                      <p:cBhvr>
                                        <p:cTn id="15" dur="1" fill="hold">
                                          <p:stCondLst>
                                            <p:cond delay="0"/>
                                          </p:stCondLst>
                                        </p:cTn>
                                        <p:tgtEl>
                                          <p:spTgt spid="916"/>
                                        </p:tgtEl>
                                        <p:attrNameLst>
                                          <p:attrName>style.visibility</p:attrName>
                                        </p:attrNameLst>
                                      </p:cBhvr>
                                      <p:to>
                                        <p:strVal val="visible"/>
                                      </p:to>
                                    </p:set>
                                    <p:animEffect transition="in" filter="fade">
                                      <p:cBhvr>
                                        <p:cTn id="16" dur="1000"/>
                                        <p:tgtEl>
                                          <p:spTgt spid="9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06"/>
                                        </p:tgtEl>
                                        <p:attrNameLst>
                                          <p:attrName>style.visibility</p:attrName>
                                        </p:attrNameLst>
                                      </p:cBhvr>
                                      <p:to>
                                        <p:strVal val="visible"/>
                                      </p:to>
                                    </p:set>
                                    <p:animEffect transition="in" filter="fade">
                                      <p:cBhvr>
                                        <p:cTn id="21" dur="1000"/>
                                        <p:tgtEl>
                                          <p:spTgt spid="906"/>
                                        </p:tgtEl>
                                      </p:cBhvr>
                                    </p:animEffect>
                                  </p:childTnLst>
                                </p:cTn>
                              </p:par>
                              <p:par>
                                <p:cTn id="22" presetID="10" presetClass="entr" presetSubtype="0" fill="hold" nodeType="withEffect">
                                  <p:stCondLst>
                                    <p:cond delay="0"/>
                                  </p:stCondLst>
                                  <p:childTnLst>
                                    <p:set>
                                      <p:cBhvr>
                                        <p:cTn id="23" dur="1" fill="hold">
                                          <p:stCondLst>
                                            <p:cond delay="0"/>
                                          </p:stCondLst>
                                        </p:cTn>
                                        <p:tgtEl>
                                          <p:spTgt spid="908"/>
                                        </p:tgtEl>
                                        <p:attrNameLst>
                                          <p:attrName>style.visibility</p:attrName>
                                        </p:attrNameLst>
                                      </p:cBhvr>
                                      <p:to>
                                        <p:strVal val="visible"/>
                                      </p:to>
                                    </p:set>
                                    <p:animEffect transition="in" filter="fade">
                                      <p:cBhvr>
                                        <p:cTn id="24" dur="1000"/>
                                        <p:tgtEl>
                                          <p:spTgt spid="908"/>
                                        </p:tgtEl>
                                      </p:cBhvr>
                                    </p:animEffect>
                                  </p:childTnLst>
                                </p:cTn>
                              </p:par>
                              <p:par>
                                <p:cTn id="25" presetID="10" presetClass="entr" presetSubtype="0" fill="hold" nodeType="withEffect">
                                  <p:stCondLst>
                                    <p:cond delay="0"/>
                                  </p:stCondLst>
                                  <p:childTnLst>
                                    <p:set>
                                      <p:cBhvr>
                                        <p:cTn id="26" dur="1" fill="hold">
                                          <p:stCondLst>
                                            <p:cond delay="0"/>
                                          </p:stCondLst>
                                        </p:cTn>
                                        <p:tgtEl>
                                          <p:spTgt spid="912"/>
                                        </p:tgtEl>
                                        <p:attrNameLst>
                                          <p:attrName>style.visibility</p:attrName>
                                        </p:attrNameLst>
                                      </p:cBhvr>
                                      <p:to>
                                        <p:strVal val="visible"/>
                                      </p:to>
                                    </p:set>
                                    <p:animEffect transition="in" filter="fade">
                                      <p:cBhvr>
                                        <p:cTn id="27" dur="1000"/>
                                        <p:tgtEl>
                                          <p:spTgt spid="912"/>
                                        </p:tgtEl>
                                      </p:cBhvr>
                                    </p:animEffect>
                                  </p:childTnLst>
                                </p:cTn>
                              </p:par>
                              <p:par>
                                <p:cTn id="28" presetID="10" presetClass="entr" presetSubtype="0" fill="hold" nodeType="withEffect">
                                  <p:stCondLst>
                                    <p:cond delay="0"/>
                                  </p:stCondLst>
                                  <p:childTnLst>
                                    <p:set>
                                      <p:cBhvr>
                                        <p:cTn id="29" dur="1" fill="hold">
                                          <p:stCondLst>
                                            <p:cond delay="0"/>
                                          </p:stCondLst>
                                        </p:cTn>
                                        <p:tgtEl>
                                          <p:spTgt spid="915"/>
                                        </p:tgtEl>
                                        <p:attrNameLst>
                                          <p:attrName>style.visibility</p:attrName>
                                        </p:attrNameLst>
                                      </p:cBhvr>
                                      <p:to>
                                        <p:strVal val="visible"/>
                                      </p:to>
                                    </p:set>
                                    <p:animEffect transition="in" filter="fade">
                                      <p:cBhvr>
                                        <p:cTn id="30" dur="1000"/>
                                        <p:tgtEl>
                                          <p:spTgt spid="9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05"/>
                                        </p:tgtEl>
                                        <p:attrNameLst>
                                          <p:attrName>style.visibility</p:attrName>
                                        </p:attrNameLst>
                                      </p:cBhvr>
                                      <p:to>
                                        <p:strVal val="visible"/>
                                      </p:to>
                                    </p:set>
                                    <p:animEffect transition="in" filter="fade">
                                      <p:cBhvr>
                                        <p:cTn id="35" dur="1000"/>
                                        <p:tgtEl>
                                          <p:spTgt spid="905"/>
                                        </p:tgtEl>
                                      </p:cBhvr>
                                    </p:animEffect>
                                  </p:childTnLst>
                                </p:cTn>
                              </p:par>
                              <p:par>
                                <p:cTn id="36" presetID="10" presetClass="entr" presetSubtype="0" fill="hold" nodeType="withEffect">
                                  <p:stCondLst>
                                    <p:cond delay="0"/>
                                  </p:stCondLst>
                                  <p:childTnLst>
                                    <p:set>
                                      <p:cBhvr>
                                        <p:cTn id="37" dur="1" fill="hold">
                                          <p:stCondLst>
                                            <p:cond delay="0"/>
                                          </p:stCondLst>
                                        </p:cTn>
                                        <p:tgtEl>
                                          <p:spTgt spid="910"/>
                                        </p:tgtEl>
                                        <p:attrNameLst>
                                          <p:attrName>style.visibility</p:attrName>
                                        </p:attrNameLst>
                                      </p:cBhvr>
                                      <p:to>
                                        <p:strVal val="visible"/>
                                      </p:to>
                                    </p:set>
                                    <p:animEffect transition="in" filter="fade">
                                      <p:cBhvr>
                                        <p:cTn id="38" dur="1000"/>
                                        <p:tgtEl>
                                          <p:spTgt spid="910"/>
                                        </p:tgtEl>
                                      </p:cBhvr>
                                    </p:animEffect>
                                  </p:childTnLst>
                                </p:cTn>
                              </p:par>
                              <p:par>
                                <p:cTn id="39" presetID="10" presetClass="entr" presetSubtype="0" fill="hold" nodeType="withEffect">
                                  <p:stCondLst>
                                    <p:cond delay="0"/>
                                  </p:stCondLst>
                                  <p:childTnLst>
                                    <p:set>
                                      <p:cBhvr>
                                        <p:cTn id="40" dur="1" fill="hold">
                                          <p:stCondLst>
                                            <p:cond delay="0"/>
                                          </p:stCondLst>
                                        </p:cTn>
                                        <p:tgtEl>
                                          <p:spTgt spid="911"/>
                                        </p:tgtEl>
                                        <p:attrNameLst>
                                          <p:attrName>style.visibility</p:attrName>
                                        </p:attrNameLst>
                                      </p:cBhvr>
                                      <p:to>
                                        <p:strVal val="visible"/>
                                      </p:to>
                                    </p:set>
                                    <p:animEffect transition="in" filter="fade">
                                      <p:cBhvr>
                                        <p:cTn id="41" dur="1000"/>
                                        <p:tgtEl>
                                          <p:spTgt spid="911"/>
                                        </p:tgtEl>
                                      </p:cBhvr>
                                    </p:animEffect>
                                  </p:childTnLst>
                                </p:cTn>
                              </p:par>
                              <p:par>
                                <p:cTn id="42" presetID="10" presetClass="entr" presetSubtype="0" fill="hold" nodeType="withEffect">
                                  <p:stCondLst>
                                    <p:cond delay="0"/>
                                  </p:stCondLst>
                                  <p:childTnLst>
                                    <p:set>
                                      <p:cBhvr>
                                        <p:cTn id="43" dur="1" fill="hold">
                                          <p:stCondLst>
                                            <p:cond delay="0"/>
                                          </p:stCondLst>
                                        </p:cTn>
                                        <p:tgtEl>
                                          <p:spTgt spid="914"/>
                                        </p:tgtEl>
                                        <p:attrNameLst>
                                          <p:attrName>style.visibility</p:attrName>
                                        </p:attrNameLst>
                                      </p:cBhvr>
                                      <p:to>
                                        <p:strVal val="visible"/>
                                      </p:to>
                                    </p:set>
                                    <p:animEffect transition="in" filter="fade">
                                      <p:cBhvr>
                                        <p:cTn id="44" dur="1000"/>
                                        <p:tgtEl>
                                          <p:spTgt spid="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22"/>
        <p:cNvGrpSpPr/>
        <p:nvPr/>
      </p:nvGrpSpPr>
      <p:grpSpPr>
        <a:xfrm>
          <a:off x="0" y="0"/>
          <a:ext cx="0" cy="0"/>
          <a:chOff x="0" y="0"/>
          <a:chExt cx="0" cy="0"/>
        </a:xfrm>
      </p:grpSpPr>
      <p:sp>
        <p:nvSpPr>
          <p:cNvPr id="923" name="Google Shape;923;p79"/>
          <p:cNvSpPr txBox="1">
            <a:spLocks noGrp="1"/>
          </p:cNvSpPr>
          <p:nvPr>
            <p:ph type="ctrTitle" idx="4"/>
          </p:nvPr>
        </p:nvSpPr>
        <p:spPr>
          <a:xfrm>
            <a:off x="714025" y="409525"/>
            <a:ext cx="36669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تحلیل و بررسی</a:t>
            </a:r>
            <a:endParaRPr dirty="0">
              <a:cs typeface="B Nazanin" panose="00000400000000000000" pitchFamily="2" charset="-78"/>
            </a:endParaRPr>
          </a:p>
        </p:txBody>
      </p:sp>
      <p:grpSp>
        <p:nvGrpSpPr>
          <p:cNvPr id="924" name="Google Shape;924;p79"/>
          <p:cNvGrpSpPr/>
          <p:nvPr/>
        </p:nvGrpSpPr>
        <p:grpSpPr>
          <a:xfrm>
            <a:off x="3119679" y="1315304"/>
            <a:ext cx="5310400" cy="3078308"/>
            <a:chOff x="1397225" y="1410350"/>
            <a:chExt cx="4786300" cy="2774500"/>
          </a:xfrm>
        </p:grpSpPr>
        <p:grpSp>
          <p:nvGrpSpPr>
            <p:cNvPr id="925" name="Google Shape;925;p79"/>
            <p:cNvGrpSpPr/>
            <p:nvPr/>
          </p:nvGrpSpPr>
          <p:grpSpPr>
            <a:xfrm>
              <a:off x="4293400" y="2574725"/>
              <a:ext cx="84425" cy="80100"/>
              <a:chOff x="4293400" y="2574725"/>
              <a:chExt cx="84425" cy="80100"/>
            </a:xfrm>
          </p:grpSpPr>
          <p:sp>
            <p:nvSpPr>
              <p:cNvPr id="926" name="Google Shape;926;p79"/>
              <p:cNvSpPr/>
              <p:nvPr/>
            </p:nvSpPr>
            <p:spPr>
              <a:xfrm>
                <a:off x="4293400" y="2574725"/>
                <a:ext cx="57150" cy="45250"/>
              </a:xfrm>
              <a:custGeom>
                <a:avLst/>
                <a:gdLst/>
                <a:ahLst/>
                <a:cxnLst/>
                <a:rect l="l" t="t" r="r" b="b"/>
                <a:pathLst>
                  <a:path w="2286" h="1810" extrusionOk="0">
                    <a:moveTo>
                      <a:pt x="2286" y="905"/>
                    </a:moveTo>
                    <a:lnTo>
                      <a:pt x="1857" y="476"/>
                    </a:lnTo>
                    <a:lnTo>
                      <a:pt x="0" y="0"/>
                    </a:lnTo>
                    <a:lnTo>
                      <a:pt x="95" y="834"/>
                    </a:lnTo>
                    <a:lnTo>
                      <a:pt x="952" y="1476"/>
                    </a:lnTo>
                    <a:lnTo>
                      <a:pt x="1952" y="1810"/>
                    </a:lnTo>
                    <a:close/>
                  </a:path>
                </a:pathLst>
              </a:custGeom>
              <a:solidFill>
                <a:schemeClr val="lt2"/>
              </a:solidFill>
              <a:ln>
                <a:noFill/>
              </a:ln>
            </p:spPr>
          </p:sp>
          <p:sp>
            <p:nvSpPr>
              <p:cNvPr id="927" name="Google Shape;927;p79"/>
              <p:cNvSpPr/>
              <p:nvPr/>
            </p:nvSpPr>
            <p:spPr>
              <a:xfrm>
                <a:off x="4299350" y="2589925"/>
                <a:ext cx="78475" cy="64900"/>
              </a:xfrm>
              <a:custGeom>
                <a:avLst/>
                <a:gdLst/>
                <a:ahLst/>
                <a:cxnLst/>
                <a:rect l="l" t="t" r="r" b="b"/>
                <a:pathLst>
                  <a:path w="3139" h="2596" extrusionOk="0">
                    <a:moveTo>
                      <a:pt x="2009" y="1"/>
                    </a:moveTo>
                    <a:lnTo>
                      <a:pt x="1820" y="252"/>
                    </a:lnTo>
                    <a:lnTo>
                      <a:pt x="1632" y="314"/>
                    </a:lnTo>
                    <a:lnTo>
                      <a:pt x="1590" y="419"/>
                    </a:lnTo>
                    <a:lnTo>
                      <a:pt x="1318" y="398"/>
                    </a:lnTo>
                    <a:lnTo>
                      <a:pt x="1255" y="273"/>
                    </a:lnTo>
                    <a:lnTo>
                      <a:pt x="983" y="63"/>
                    </a:lnTo>
                    <a:lnTo>
                      <a:pt x="837" y="42"/>
                    </a:lnTo>
                    <a:lnTo>
                      <a:pt x="795" y="63"/>
                    </a:lnTo>
                    <a:lnTo>
                      <a:pt x="753" y="252"/>
                    </a:lnTo>
                    <a:lnTo>
                      <a:pt x="900" y="314"/>
                    </a:lnTo>
                    <a:lnTo>
                      <a:pt x="983" y="461"/>
                    </a:lnTo>
                    <a:lnTo>
                      <a:pt x="963" y="670"/>
                    </a:lnTo>
                    <a:lnTo>
                      <a:pt x="753" y="566"/>
                    </a:lnTo>
                    <a:lnTo>
                      <a:pt x="544" y="524"/>
                    </a:lnTo>
                    <a:lnTo>
                      <a:pt x="209" y="356"/>
                    </a:lnTo>
                    <a:lnTo>
                      <a:pt x="0" y="419"/>
                    </a:lnTo>
                    <a:lnTo>
                      <a:pt x="0" y="524"/>
                    </a:lnTo>
                    <a:lnTo>
                      <a:pt x="105" y="628"/>
                    </a:lnTo>
                    <a:lnTo>
                      <a:pt x="314" y="670"/>
                    </a:lnTo>
                    <a:lnTo>
                      <a:pt x="419" y="796"/>
                    </a:lnTo>
                    <a:lnTo>
                      <a:pt x="377" y="921"/>
                    </a:lnTo>
                    <a:lnTo>
                      <a:pt x="377" y="1026"/>
                    </a:lnTo>
                    <a:lnTo>
                      <a:pt x="628" y="1214"/>
                    </a:lnTo>
                    <a:lnTo>
                      <a:pt x="628" y="1340"/>
                    </a:lnTo>
                    <a:lnTo>
                      <a:pt x="544" y="1423"/>
                    </a:lnTo>
                    <a:lnTo>
                      <a:pt x="628" y="1612"/>
                    </a:lnTo>
                    <a:lnTo>
                      <a:pt x="879" y="1737"/>
                    </a:lnTo>
                    <a:lnTo>
                      <a:pt x="1067" y="1737"/>
                    </a:lnTo>
                    <a:lnTo>
                      <a:pt x="1193" y="1863"/>
                    </a:lnTo>
                    <a:lnTo>
                      <a:pt x="1046" y="1884"/>
                    </a:lnTo>
                    <a:lnTo>
                      <a:pt x="1109" y="2051"/>
                    </a:lnTo>
                    <a:lnTo>
                      <a:pt x="1088" y="2093"/>
                    </a:lnTo>
                    <a:lnTo>
                      <a:pt x="1088" y="2239"/>
                    </a:lnTo>
                    <a:lnTo>
                      <a:pt x="1172" y="2260"/>
                    </a:lnTo>
                    <a:lnTo>
                      <a:pt x="1276" y="2198"/>
                    </a:lnTo>
                    <a:lnTo>
                      <a:pt x="1276" y="2156"/>
                    </a:lnTo>
                    <a:lnTo>
                      <a:pt x="1318" y="2093"/>
                    </a:lnTo>
                    <a:lnTo>
                      <a:pt x="1381" y="2072"/>
                    </a:lnTo>
                    <a:lnTo>
                      <a:pt x="1486" y="1946"/>
                    </a:lnTo>
                    <a:lnTo>
                      <a:pt x="1569" y="1926"/>
                    </a:lnTo>
                    <a:lnTo>
                      <a:pt x="1611" y="1821"/>
                    </a:lnTo>
                    <a:lnTo>
                      <a:pt x="1695" y="1821"/>
                    </a:lnTo>
                    <a:lnTo>
                      <a:pt x="1820" y="1737"/>
                    </a:lnTo>
                    <a:lnTo>
                      <a:pt x="1883" y="1737"/>
                    </a:lnTo>
                    <a:lnTo>
                      <a:pt x="1883" y="1758"/>
                    </a:lnTo>
                    <a:lnTo>
                      <a:pt x="1925" y="1758"/>
                    </a:lnTo>
                    <a:lnTo>
                      <a:pt x="1988" y="1863"/>
                    </a:lnTo>
                    <a:lnTo>
                      <a:pt x="2051" y="1946"/>
                    </a:lnTo>
                    <a:lnTo>
                      <a:pt x="2009" y="1988"/>
                    </a:lnTo>
                    <a:lnTo>
                      <a:pt x="2030" y="2051"/>
                    </a:lnTo>
                    <a:lnTo>
                      <a:pt x="2155" y="2135"/>
                    </a:lnTo>
                    <a:lnTo>
                      <a:pt x="1988" y="2260"/>
                    </a:lnTo>
                    <a:lnTo>
                      <a:pt x="2155" y="2470"/>
                    </a:lnTo>
                    <a:lnTo>
                      <a:pt x="2260" y="2511"/>
                    </a:lnTo>
                    <a:lnTo>
                      <a:pt x="2302" y="2574"/>
                    </a:lnTo>
                    <a:lnTo>
                      <a:pt x="2406" y="2595"/>
                    </a:lnTo>
                    <a:lnTo>
                      <a:pt x="2448" y="2574"/>
                    </a:lnTo>
                    <a:lnTo>
                      <a:pt x="2448" y="2365"/>
                    </a:lnTo>
                    <a:lnTo>
                      <a:pt x="2427" y="2302"/>
                    </a:lnTo>
                    <a:lnTo>
                      <a:pt x="2427" y="2198"/>
                    </a:lnTo>
                    <a:lnTo>
                      <a:pt x="2406" y="2072"/>
                    </a:lnTo>
                    <a:lnTo>
                      <a:pt x="2427" y="1967"/>
                    </a:lnTo>
                    <a:lnTo>
                      <a:pt x="2469" y="1946"/>
                    </a:lnTo>
                    <a:lnTo>
                      <a:pt x="2553" y="2030"/>
                    </a:lnTo>
                    <a:lnTo>
                      <a:pt x="2511" y="2135"/>
                    </a:lnTo>
                    <a:lnTo>
                      <a:pt x="2553" y="2198"/>
                    </a:lnTo>
                    <a:lnTo>
                      <a:pt x="2574" y="2135"/>
                    </a:lnTo>
                    <a:lnTo>
                      <a:pt x="2574" y="1946"/>
                    </a:lnTo>
                    <a:lnTo>
                      <a:pt x="2636" y="1884"/>
                    </a:lnTo>
                    <a:lnTo>
                      <a:pt x="2636" y="1779"/>
                    </a:lnTo>
                    <a:lnTo>
                      <a:pt x="2574" y="1737"/>
                    </a:lnTo>
                    <a:lnTo>
                      <a:pt x="2616" y="1633"/>
                    </a:lnTo>
                    <a:lnTo>
                      <a:pt x="2657" y="1549"/>
                    </a:lnTo>
                    <a:lnTo>
                      <a:pt x="2636" y="1444"/>
                    </a:lnTo>
                    <a:lnTo>
                      <a:pt x="2636" y="1298"/>
                    </a:lnTo>
                    <a:lnTo>
                      <a:pt x="2783" y="1151"/>
                    </a:lnTo>
                    <a:lnTo>
                      <a:pt x="2950" y="1130"/>
                    </a:lnTo>
                    <a:lnTo>
                      <a:pt x="3034" y="1089"/>
                    </a:lnTo>
                    <a:lnTo>
                      <a:pt x="3139" y="1089"/>
                    </a:lnTo>
                    <a:lnTo>
                      <a:pt x="3034" y="984"/>
                    </a:lnTo>
                    <a:lnTo>
                      <a:pt x="2888" y="900"/>
                    </a:lnTo>
                    <a:lnTo>
                      <a:pt x="2741" y="921"/>
                    </a:lnTo>
                    <a:lnTo>
                      <a:pt x="2616" y="817"/>
                    </a:lnTo>
                    <a:lnTo>
                      <a:pt x="2574" y="712"/>
                    </a:lnTo>
                    <a:lnTo>
                      <a:pt x="2406" y="586"/>
                    </a:lnTo>
                    <a:lnTo>
                      <a:pt x="2323" y="419"/>
                    </a:lnTo>
                    <a:lnTo>
                      <a:pt x="2323" y="314"/>
                    </a:lnTo>
                    <a:lnTo>
                      <a:pt x="2134" y="84"/>
                    </a:lnTo>
                    <a:lnTo>
                      <a:pt x="200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28" name="Google Shape;928;p79"/>
            <p:cNvGrpSpPr/>
            <p:nvPr/>
          </p:nvGrpSpPr>
          <p:grpSpPr>
            <a:xfrm>
              <a:off x="4000175" y="1462675"/>
              <a:ext cx="1917275" cy="1140875"/>
              <a:chOff x="4000175" y="1462675"/>
              <a:chExt cx="1917275" cy="1140875"/>
            </a:xfrm>
          </p:grpSpPr>
          <p:sp>
            <p:nvSpPr>
              <p:cNvPr id="929" name="Google Shape;929;p79"/>
              <p:cNvSpPr/>
              <p:nvPr/>
            </p:nvSpPr>
            <p:spPr>
              <a:xfrm>
                <a:off x="4178050" y="2433300"/>
                <a:ext cx="60250" cy="65175"/>
              </a:xfrm>
              <a:custGeom>
                <a:avLst/>
                <a:gdLst/>
                <a:ahLst/>
                <a:cxnLst/>
                <a:rect l="l" t="t" r="r" b="b"/>
                <a:pathLst>
                  <a:path w="2410" h="2607" extrusionOk="0">
                    <a:moveTo>
                      <a:pt x="639" y="2410"/>
                    </a:moveTo>
                    <a:lnTo>
                      <a:pt x="1180" y="2607"/>
                    </a:lnTo>
                    <a:lnTo>
                      <a:pt x="2410" y="2017"/>
                    </a:lnTo>
                    <a:lnTo>
                      <a:pt x="2262" y="0"/>
                    </a:lnTo>
                    <a:lnTo>
                      <a:pt x="541" y="0"/>
                    </a:lnTo>
                    <a:lnTo>
                      <a:pt x="0" y="1771"/>
                    </a:lnTo>
                    <a:close/>
                  </a:path>
                </a:pathLst>
              </a:custGeom>
              <a:solidFill>
                <a:schemeClr val="lt2"/>
              </a:solidFill>
              <a:ln>
                <a:noFill/>
              </a:ln>
            </p:spPr>
          </p:sp>
          <p:grpSp>
            <p:nvGrpSpPr>
              <p:cNvPr id="930" name="Google Shape;930;p79"/>
              <p:cNvGrpSpPr/>
              <p:nvPr/>
            </p:nvGrpSpPr>
            <p:grpSpPr>
              <a:xfrm>
                <a:off x="4000175" y="1462675"/>
                <a:ext cx="1917275" cy="1140875"/>
                <a:chOff x="4000175" y="1462675"/>
                <a:chExt cx="1917275" cy="1140875"/>
              </a:xfrm>
            </p:grpSpPr>
            <p:sp>
              <p:nvSpPr>
                <p:cNvPr id="931" name="Google Shape;931;p79"/>
                <p:cNvSpPr/>
                <p:nvPr/>
              </p:nvSpPr>
              <p:spPr>
                <a:xfrm>
                  <a:off x="4000175" y="2000075"/>
                  <a:ext cx="1545875" cy="510000"/>
                </a:xfrm>
                <a:custGeom>
                  <a:avLst/>
                  <a:gdLst/>
                  <a:ahLst/>
                  <a:cxnLst/>
                  <a:rect l="l" t="t" r="r" b="b"/>
                  <a:pathLst>
                    <a:path w="61835" h="20400" extrusionOk="0">
                      <a:moveTo>
                        <a:pt x="1594" y="319"/>
                      </a:moveTo>
                      <a:lnTo>
                        <a:pt x="106" y="0"/>
                      </a:lnTo>
                      <a:lnTo>
                        <a:pt x="0" y="2444"/>
                      </a:lnTo>
                      <a:lnTo>
                        <a:pt x="1062" y="9031"/>
                      </a:lnTo>
                      <a:lnTo>
                        <a:pt x="3931" y="9775"/>
                      </a:lnTo>
                      <a:lnTo>
                        <a:pt x="2125" y="10200"/>
                      </a:lnTo>
                      <a:lnTo>
                        <a:pt x="531" y="10413"/>
                      </a:lnTo>
                      <a:lnTo>
                        <a:pt x="1487" y="13600"/>
                      </a:lnTo>
                      <a:lnTo>
                        <a:pt x="3931" y="17212"/>
                      </a:lnTo>
                      <a:lnTo>
                        <a:pt x="8393" y="18594"/>
                      </a:lnTo>
                      <a:lnTo>
                        <a:pt x="9987" y="18169"/>
                      </a:lnTo>
                      <a:lnTo>
                        <a:pt x="13281" y="20400"/>
                      </a:lnTo>
                      <a:lnTo>
                        <a:pt x="14343" y="18912"/>
                      </a:lnTo>
                      <a:lnTo>
                        <a:pt x="28793" y="17319"/>
                      </a:lnTo>
                      <a:lnTo>
                        <a:pt x="35699" y="16894"/>
                      </a:lnTo>
                      <a:lnTo>
                        <a:pt x="48342" y="16894"/>
                      </a:lnTo>
                      <a:lnTo>
                        <a:pt x="49617" y="15194"/>
                      </a:lnTo>
                      <a:lnTo>
                        <a:pt x="59285" y="20294"/>
                      </a:lnTo>
                      <a:lnTo>
                        <a:pt x="60135" y="19231"/>
                      </a:lnTo>
                      <a:lnTo>
                        <a:pt x="61835" y="18487"/>
                      </a:lnTo>
                      <a:lnTo>
                        <a:pt x="61092" y="13494"/>
                      </a:lnTo>
                      <a:lnTo>
                        <a:pt x="46323" y="3188"/>
                      </a:lnTo>
                      <a:lnTo>
                        <a:pt x="12962" y="10413"/>
                      </a:lnTo>
                      <a:lnTo>
                        <a:pt x="4569" y="7013"/>
                      </a:lnTo>
                      <a:lnTo>
                        <a:pt x="2444" y="3507"/>
                      </a:lnTo>
                      <a:lnTo>
                        <a:pt x="2019" y="1807"/>
                      </a:lnTo>
                      <a:close/>
                    </a:path>
                  </a:pathLst>
                </a:custGeom>
                <a:solidFill>
                  <a:schemeClr val="lt2"/>
                </a:solidFill>
                <a:ln>
                  <a:noFill/>
                </a:ln>
              </p:spPr>
            </p:sp>
            <p:sp>
              <p:nvSpPr>
                <p:cNvPr id="932" name="Google Shape;932;p79"/>
                <p:cNvSpPr/>
                <p:nvPr/>
              </p:nvSpPr>
              <p:spPr>
                <a:xfrm>
                  <a:off x="4624175" y="1521775"/>
                  <a:ext cx="58100" cy="73775"/>
                </a:xfrm>
                <a:custGeom>
                  <a:avLst/>
                  <a:gdLst/>
                  <a:ahLst/>
                  <a:cxnLst/>
                  <a:rect l="l" t="t" r="r" b="b"/>
                  <a:pathLst>
                    <a:path w="2324" h="2951" extrusionOk="0">
                      <a:moveTo>
                        <a:pt x="210" y="1"/>
                      </a:moveTo>
                      <a:lnTo>
                        <a:pt x="126" y="84"/>
                      </a:lnTo>
                      <a:lnTo>
                        <a:pt x="147" y="189"/>
                      </a:lnTo>
                      <a:lnTo>
                        <a:pt x="252" y="252"/>
                      </a:lnTo>
                      <a:lnTo>
                        <a:pt x="335" y="356"/>
                      </a:lnTo>
                      <a:lnTo>
                        <a:pt x="273" y="419"/>
                      </a:lnTo>
                      <a:lnTo>
                        <a:pt x="210" y="419"/>
                      </a:lnTo>
                      <a:lnTo>
                        <a:pt x="147" y="335"/>
                      </a:lnTo>
                      <a:lnTo>
                        <a:pt x="63" y="293"/>
                      </a:lnTo>
                      <a:lnTo>
                        <a:pt x="22" y="293"/>
                      </a:lnTo>
                      <a:lnTo>
                        <a:pt x="42" y="356"/>
                      </a:lnTo>
                      <a:lnTo>
                        <a:pt x="22" y="545"/>
                      </a:lnTo>
                      <a:lnTo>
                        <a:pt x="1" y="565"/>
                      </a:lnTo>
                      <a:lnTo>
                        <a:pt x="1" y="712"/>
                      </a:lnTo>
                      <a:lnTo>
                        <a:pt x="42" y="754"/>
                      </a:lnTo>
                      <a:lnTo>
                        <a:pt x="126" y="775"/>
                      </a:lnTo>
                      <a:lnTo>
                        <a:pt x="189" y="858"/>
                      </a:lnTo>
                      <a:lnTo>
                        <a:pt x="147" y="963"/>
                      </a:lnTo>
                      <a:lnTo>
                        <a:pt x="294" y="1256"/>
                      </a:lnTo>
                      <a:lnTo>
                        <a:pt x="356" y="1340"/>
                      </a:lnTo>
                      <a:lnTo>
                        <a:pt x="461" y="1340"/>
                      </a:lnTo>
                      <a:lnTo>
                        <a:pt x="398" y="1402"/>
                      </a:lnTo>
                      <a:lnTo>
                        <a:pt x="294" y="1444"/>
                      </a:lnTo>
                      <a:lnTo>
                        <a:pt x="231" y="1612"/>
                      </a:lnTo>
                      <a:lnTo>
                        <a:pt x="335" y="1821"/>
                      </a:lnTo>
                      <a:lnTo>
                        <a:pt x="398" y="1988"/>
                      </a:lnTo>
                      <a:lnTo>
                        <a:pt x="398" y="2114"/>
                      </a:lnTo>
                      <a:lnTo>
                        <a:pt x="440" y="2177"/>
                      </a:lnTo>
                      <a:lnTo>
                        <a:pt x="461" y="2281"/>
                      </a:lnTo>
                      <a:lnTo>
                        <a:pt x="419" y="2323"/>
                      </a:lnTo>
                      <a:lnTo>
                        <a:pt x="503" y="2511"/>
                      </a:lnTo>
                      <a:lnTo>
                        <a:pt x="545" y="2679"/>
                      </a:lnTo>
                      <a:lnTo>
                        <a:pt x="649" y="2762"/>
                      </a:lnTo>
                      <a:lnTo>
                        <a:pt x="649" y="2867"/>
                      </a:lnTo>
                      <a:lnTo>
                        <a:pt x="733" y="2951"/>
                      </a:lnTo>
                      <a:lnTo>
                        <a:pt x="879" y="2909"/>
                      </a:lnTo>
                      <a:lnTo>
                        <a:pt x="963" y="2742"/>
                      </a:lnTo>
                      <a:lnTo>
                        <a:pt x="1089" y="2553"/>
                      </a:lnTo>
                      <a:lnTo>
                        <a:pt x="1172" y="2511"/>
                      </a:lnTo>
                      <a:lnTo>
                        <a:pt x="1151" y="2428"/>
                      </a:lnTo>
                      <a:lnTo>
                        <a:pt x="1172" y="2323"/>
                      </a:lnTo>
                      <a:lnTo>
                        <a:pt x="1423" y="2135"/>
                      </a:lnTo>
                      <a:lnTo>
                        <a:pt x="1528" y="2114"/>
                      </a:lnTo>
                      <a:lnTo>
                        <a:pt x="1612" y="2177"/>
                      </a:lnTo>
                      <a:lnTo>
                        <a:pt x="1695" y="2177"/>
                      </a:lnTo>
                      <a:lnTo>
                        <a:pt x="1737" y="2072"/>
                      </a:lnTo>
                      <a:lnTo>
                        <a:pt x="1800" y="1988"/>
                      </a:lnTo>
                      <a:lnTo>
                        <a:pt x="1926" y="1926"/>
                      </a:lnTo>
                      <a:lnTo>
                        <a:pt x="2114" y="1779"/>
                      </a:lnTo>
                      <a:lnTo>
                        <a:pt x="2135" y="1674"/>
                      </a:lnTo>
                      <a:lnTo>
                        <a:pt x="2219" y="1612"/>
                      </a:lnTo>
                      <a:lnTo>
                        <a:pt x="2323" y="1382"/>
                      </a:lnTo>
                      <a:lnTo>
                        <a:pt x="2302" y="1256"/>
                      </a:lnTo>
                      <a:lnTo>
                        <a:pt x="2135" y="1068"/>
                      </a:lnTo>
                      <a:lnTo>
                        <a:pt x="2051" y="942"/>
                      </a:lnTo>
                      <a:lnTo>
                        <a:pt x="2051" y="837"/>
                      </a:lnTo>
                      <a:lnTo>
                        <a:pt x="1884" y="712"/>
                      </a:lnTo>
                      <a:lnTo>
                        <a:pt x="1779" y="712"/>
                      </a:lnTo>
                      <a:lnTo>
                        <a:pt x="1716" y="733"/>
                      </a:lnTo>
                      <a:lnTo>
                        <a:pt x="1633" y="670"/>
                      </a:lnTo>
                      <a:lnTo>
                        <a:pt x="1507" y="628"/>
                      </a:lnTo>
                      <a:lnTo>
                        <a:pt x="1382" y="503"/>
                      </a:lnTo>
                      <a:lnTo>
                        <a:pt x="1319" y="461"/>
                      </a:lnTo>
                      <a:lnTo>
                        <a:pt x="1298" y="524"/>
                      </a:lnTo>
                      <a:lnTo>
                        <a:pt x="1214" y="503"/>
                      </a:lnTo>
                      <a:lnTo>
                        <a:pt x="1193" y="419"/>
                      </a:lnTo>
                      <a:lnTo>
                        <a:pt x="1110" y="314"/>
                      </a:lnTo>
                      <a:lnTo>
                        <a:pt x="1047" y="314"/>
                      </a:lnTo>
                      <a:lnTo>
                        <a:pt x="1005" y="419"/>
                      </a:lnTo>
                      <a:lnTo>
                        <a:pt x="963" y="419"/>
                      </a:lnTo>
                      <a:lnTo>
                        <a:pt x="858" y="252"/>
                      </a:lnTo>
                      <a:lnTo>
                        <a:pt x="775" y="210"/>
                      </a:lnTo>
                      <a:lnTo>
                        <a:pt x="775" y="252"/>
                      </a:lnTo>
                      <a:lnTo>
                        <a:pt x="858" y="356"/>
                      </a:lnTo>
                      <a:lnTo>
                        <a:pt x="858" y="440"/>
                      </a:lnTo>
                      <a:lnTo>
                        <a:pt x="775" y="503"/>
                      </a:lnTo>
                      <a:lnTo>
                        <a:pt x="775" y="607"/>
                      </a:lnTo>
                      <a:lnTo>
                        <a:pt x="733" y="607"/>
                      </a:lnTo>
                      <a:lnTo>
                        <a:pt x="670" y="524"/>
                      </a:lnTo>
                      <a:lnTo>
                        <a:pt x="649" y="147"/>
                      </a:lnTo>
                      <a:lnTo>
                        <a:pt x="545" y="105"/>
                      </a:lnTo>
                      <a:lnTo>
                        <a:pt x="440" y="84"/>
                      </a:lnTo>
                      <a:lnTo>
                        <a:pt x="27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3" name="Google Shape;933;p79"/>
                <p:cNvSpPr/>
                <p:nvPr/>
              </p:nvSpPr>
              <p:spPr>
                <a:xfrm>
                  <a:off x="4499150" y="1462675"/>
                  <a:ext cx="117200" cy="104100"/>
                </a:xfrm>
                <a:custGeom>
                  <a:avLst/>
                  <a:gdLst/>
                  <a:ahLst/>
                  <a:cxnLst/>
                  <a:rect l="l" t="t" r="r" b="b"/>
                  <a:pathLst>
                    <a:path w="4688" h="4164" extrusionOk="0">
                      <a:moveTo>
                        <a:pt x="398" y="0"/>
                      </a:moveTo>
                      <a:lnTo>
                        <a:pt x="357" y="63"/>
                      </a:lnTo>
                      <a:lnTo>
                        <a:pt x="336" y="168"/>
                      </a:lnTo>
                      <a:lnTo>
                        <a:pt x="357" y="251"/>
                      </a:lnTo>
                      <a:lnTo>
                        <a:pt x="357" y="398"/>
                      </a:lnTo>
                      <a:lnTo>
                        <a:pt x="252" y="523"/>
                      </a:lnTo>
                      <a:lnTo>
                        <a:pt x="147" y="712"/>
                      </a:lnTo>
                      <a:lnTo>
                        <a:pt x="22" y="879"/>
                      </a:lnTo>
                      <a:lnTo>
                        <a:pt x="1" y="984"/>
                      </a:lnTo>
                      <a:lnTo>
                        <a:pt x="22" y="1423"/>
                      </a:lnTo>
                      <a:lnTo>
                        <a:pt x="105" y="1507"/>
                      </a:lnTo>
                      <a:lnTo>
                        <a:pt x="210" y="1549"/>
                      </a:lnTo>
                      <a:lnTo>
                        <a:pt x="231" y="1653"/>
                      </a:lnTo>
                      <a:lnTo>
                        <a:pt x="189" y="1967"/>
                      </a:lnTo>
                      <a:lnTo>
                        <a:pt x="126" y="2093"/>
                      </a:lnTo>
                      <a:lnTo>
                        <a:pt x="105" y="2197"/>
                      </a:lnTo>
                      <a:lnTo>
                        <a:pt x="126" y="2281"/>
                      </a:lnTo>
                      <a:lnTo>
                        <a:pt x="189" y="2260"/>
                      </a:lnTo>
                      <a:lnTo>
                        <a:pt x="273" y="2155"/>
                      </a:lnTo>
                      <a:lnTo>
                        <a:pt x="419" y="2093"/>
                      </a:lnTo>
                      <a:lnTo>
                        <a:pt x="482" y="2155"/>
                      </a:lnTo>
                      <a:lnTo>
                        <a:pt x="503" y="2260"/>
                      </a:lnTo>
                      <a:lnTo>
                        <a:pt x="650" y="2385"/>
                      </a:lnTo>
                      <a:lnTo>
                        <a:pt x="754" y="2385"/>
                      </a:lnTo>
                      <a:lnTo>
                        <a:pt x="817" y="2344"/>
                      </a:lnTo>
                      <a:lnTo>
                        <a:pt x="901" y="2365"/>
                      </a:lnTo>
                      <a:cubicBezTo>
                        <a:pt x="859" y="2448"/>
                        <a:pt x="859" y="2511"/>
                        <a:pt x="859" y="2595"/>
                      </a:cubicBezTo>
                      <a:lnTo>
                        <a:pt x="838" y="2595"/>
                      </a:lnTo>
                      <a:lnTo>
                        <a:pt x="733" y="2657"/>
                      </a:lnTo>
                      <a:lnTo>
                        <a:pt x="629" y="2595"/>
                      </a:lnTo>
                      <a:lnTo>
                        <a:pt x="545" y="2595"/>
                      </a:lnTo>
                      <a:lnTo>
                        <a:pt x="440" y="2678"/>
                      </a:lnTo>
                      <a:lnTo>
                        <a:pt x="315" y="2678"/>
                      </a:lnTo>
                      <a:lnTo>
                        <a:pt x="294" y="2699"/>
                      </a:lnTo>
                      <a:lnTo>
                        <a:pt x="336" y="2783"/>
                      </a:lnTo>
                      <a:lnTo>
                        <a:pt x="482" y="2804"/>
                      </a:lnTo>
                      <a:lnTo>
                        <a:pt x="524" y="2909"/>
                      </a:lnTo>
                      <a:lnTo>
                        <a:pt x="650" y="2971"/>
                      </a:lnTo>
                      <a:lnTo>
                        <a:pt x="733" y="3076"/>
                      </a:lnTo>
                      <a:lnTo>
                        <a:pt x="901" y="3118"/>
                      </a:lnTo>
                      <a:lnTo>
                        <a:pt x="1110" y="3118"/>
                      </a:lnTo>
                      <a:lnTo>
                        <a:pt x="1173" y="3139"/>
                      </a:lnTo>
                      <a:lnTo>
                        <a:pt x="1131" y="3181"/>
                      </a:lnTo>
                      <a:lnTo>
                        <a:pt x="963" y="3222"/>
                      </a:lnTo>
                      <a:lnTo>
                        <a:pt x="838" y="3222"/>
                      </a:lnTo>
                      <a:lnTo>
                        <a:pt x="838" y="3285"/>
                      </a:lnTo>
                      <a:lnTo>
                        <a:pt x="942" y="3327"/>
                      </a:lnTo>
                      <a:lnTo>
                        <a:pt x="1068" y="3327"/>
                      </a:lnTo>
                      <a:lnTo>
                        <a:pt x="1173" y="3243"/>
                      </a:lnTo>
                      <a:lnTo>
                        <a:pt x="1319" y="3139"/>
                      </a:lnTo>
                      <a:lnTo>
                        <a:pt x="1382" y="3097"/>
                      </a:lnTo>
                      <a:lnTo>
                        <a:pt x="1445" y="2929"/>
                      </a:lnTo>
                      <a:lnTo>
                        <a:pt x="1528" y="2762"/>
                      </a:lnTo>
                      <a:lnTo>
                        <a:pt x="1486" y="2678"/>
                      </a:lnTo>
                      <a:lnTo>
                        <a:pt x="1256" y="2532"/>
                      </a:lnTo>
                      <a:lnTo>
                        <a:pt x="1152" y="2511"/>
                      </a:lnTo>
                      <a:lnTo>
                        <a:pt x="1152" y="2385"/>
                      </a:lnTo>
                      <a:lnTo>
                        <a:pt x="1256" y="2406"/>
                      </a:lnTo>
                      <a:lnTo>
                        <a:pt x="1382" y="2385"/>
                      </a:lnTo>
                      <a:lnTo>
                        <a:pt x="1570" y="2281"/>
                      </a:lnTo>
                      <a:lnTo>
                        <a:pt x="1654" y="2176"/>
                      </a:lnTo>
                      <a:lnTo>
                        <a:pt x="1654" y="2072"/>
                      </a:lnTo>
                      <a:lnTo>
                        <a:pt x="1779" y="1946"/>
                      </a:lnTo>
                      <a:lnTo>
                        <a:pt x="1968" y="1800"/>
                      </a:lnTo>
                      <a:lnTo>
                        <a:pt x="2114" y="1967"/>
                      </a:lnTo>
                      <a:lnTo>
                        <a:pt x="2010" y="2009"/>
                      </a:lnTo>
                      <a:lnTo>
                        <a:pt x="1968" y="2093"/>
                      </a:lnTo>
                      <a:lnTo>
                        <a:pt x="1968" y="2176"/>
                      </a:lnTo>
                      <a:lnTo>
                        <a:pt x="1800" y="2197"/>
                      </a:lnTo>
                      <a:lnTo>
                        <a:pt x="1696" y="2281"/>
                      </a:lnTo>
                      <a:lnTo>
                        <a:pt x="1654" y="2469"/>
                      </a:lnTo>
                      <a:lnTo>
                        <a:pt x="1654" y="2574"/>
                      </a:lnTo>
                      <a:lnTo>
                        <a:pt x="1758" y="2637"/>
                      </a:lnTo>
                      <a:lnTo>
                        <a:pt x="1821" y="2637"/>
                      </a:lnTo>
                      <a:lnTo>
                        <a:pt x="1884" y="2720"/>
                      </a:lnTo>
                      <a:lnTo>
                        <a:pt x="1758" y="2867"/>
                      </a:lnTo>
                      <a:lnTo>
                        <a:pt x="1717" y="2971"/>
                      </a:lnTo>
                      <a:lnTo>
                        <a:pt x="1779" y="3139"/>
                      </a:lnTo>
                      <a:lnTo>
                        <a:pt x="1758" y="3222"/>
                      </a:lnTo>
                      <a:lnTo>
                        <a:pt x="1570" y="3327"/>
                      </a:lnTo>
                      <a:lnTo>
                        <a:pt x="1549" y="3390"/>
                      </a:lnTo>
                      <a:lnTo>
                        <a:pt x="1675" y="3453"/>
                      </a:lnTo>
                      <a:lnTo>
                        <a:pt x="1738" y="3515"/>
                      </a:lnTo>
                      <a:lnTo>
                        <a:pt x="1779" y="3494"/>
                      </a:lnTo>
                      <a:lnTo>
                        <a:pt x="1758" y="3411"/>
                      </a:lnTo>
                      <a:lnTo>
                        <a:pt x="1779" y="3348"/>
                      </a:lnTo>
                      <a:lnTo>
                        <a:pt x="1884" y="3411"/>
                      </a:lnTo>
                      <a:lnTo>
                        <a:pt x="1989" y="3494"/>
                      </a:lnTo>
                      <a:lnTo>
                        <a:pt x="2093" y="3432"/>
                      </a:lnTo>
                      <a:lnTo>
                        <a:pt x="2177" y="3432"/>
                      </a:lnTo>
                      <a:lnTo>
                        <a:pt x="2240" y="3536"/>
                      </a:lnTo>
                      <a:lnTo>
                        <a:pt x="2323" y="3746"/>
                      </a:lnTo>
                      <a:lnTo>
                        <a:pt x="2407" y="3829"/>
                      </a:lnTo>
                      <a:lnTo>
                        <a:pt x="2533" y="3850"/>
                      </a:lnTo>
                      <a:lnTo>
                        <a:pt x="2658" y="3934"/>
                      </a:lnTo>
                      <a:lnTo>
                        <a:pt x="2763" y="3955"/>
                      </a:lnTo>
                      <a:lnTo>
                        <a:pt x="2909" y="3871"/>
                      </a:lnTo>
                      <a:lnTo>
                        <a:pt x="3056" y="3829"/>
                      </a:lnTo>
                      <a:lnTo>
                        <a:pt x="3139" y="3871"/>
                      </a:lnTo>
                      <a:lnTo>
                        <a:pt x="3286" y="3955"/>
                      </a:lnTo>
                      <a:lnTo>
                        <a:pt x="3579" y="3976"/>
                      </a:lnTo>
                      <a:lnTo>
                        <a:pt x="3683" y="3955"/>
                      </a:lnTo>
                      <a:lnTo>
                        <a:pt x="3767" y="3976"/>
                      </a:lnTo>
                      <a:lnTo>
                        <a:pt x="3872" y="3976"/>
                      </a:lnTo>
                      <a:lnTo>
                        <a:pt x="3955" y="4059"/>
                      </a:lnTo>
                      <a:lnTo>
                        <a:pt x="4060" y="4164"/>
                      </a:lnTo>
                      <a:lnTo>
                        <a:pt x="4165" y="4164"/>
                      </a:lnTo>
                      <a:lnTo>
                        <a:pt x="4269" y="4080"/>
                      </a:lnTo>
                      <a:lnTo>
                        <a:pt x="4395" y="3955"/>
                      </a:lnTo>
                      <a:lnTo>
                        <a:pt x="4541" y="3913"/>
                      </a:lnTo>
                      <a:lnTo>
                        <a:pt x="4688" y="3725"/>
                      </a:lnTo>
                      <a:lnTo>
                        <a:pt x="4688" y="3620"/>
                      </a:lnTo>
                      <a:lnTo>
                        <a:pt x="4541" y="3453"/>
                      </a:lnTo>
                      <a:lnTo>
                        <a:pt x="4479" y="3432"/>
                      </a:lnTo>
                      <a:lnTo>
                        <a:pt x="4332" y="3285"/>
                      </a:lnTo>
                      <a:lnTo>
                        <a:pt x="4186" y="3243"/>
                      </a:lnTo>
                      <a:lnTo>
                        <a:pt x="4060" y="3181"/>
                      </a:lnTo>
                      <a:lnTo>
                        <a:pt x="4018" y="3034"/>
                      </a:lnTo>
                      <a:lnTo>
                        <a:pt x="4102" y="3034"/>
                      </a:lnTo>
                      <a:lnTo>
                        <a:pt x="4186" y="3097"/>
                      </a:lnTo>
                      <a:lnTo>
                        <a:pt x="4290" y="3097"/>
                      </a:lnTo>
                      <a:lnTo>
                        <a:pt x="4290" y="3013"/>
                      </a:lnTo>
                      <a:lnTo>
                        <a:pt x="4165" y="2825"/>
                      </a:lnTo>
                      <a:lnTo>
                        <a:pt x="3976" y="2657"/>
                      </a:lnTo>
                      <a:lnTo>
                        <a:pt x="3976" y="2490"/>
                      </a:lnTo>
                      <a:lnTo>
                        <a:pt x="3955" y="2344"/>
                      </a:lnTo>
                      <a:lnTo>
                        <a:pt x="3851" y="2281"/>
                      </a:lnTo>
                      <a:lnTo>
                        <a:pt x="3851" y="2155"/>
                      </a:lnTo>
                      <a:lnTo>
                        <a:pt x="3788" y="2093"/>
                      </a:lnTo>
                      <a:lnTo>
                        <a:pt x="3746" y="2093"/>
                      </a:lnTo>
                      <a:lnTo>
                        <a:pt x="3370" y="1821"/>
                      </a:lnTo>
                      <a:lnTo>
                        <a:pt x="3160" y="1779"/>
                      </a:lnTo>
                      <a:lnTo>
                        <a:pt x="2972" y="1821"/>
                      </a:lnTo>
                      <a:lnTo>
                        <a:pt x="2951" y="1883"/>
                      </a:lnTo>
                      <a:lnTo>
                        <a:pt x="2972" y="1967"/>
                      </a:lnTo>
                      <a:lnTo>
                        <a:pt x="3139" y="2155"/>
                      </a:lnTo>
                      <a:lnTo>
                        <a:pt x="3139" y="2239"/>
                      </a:lnTo>
                      <a:lnTo>
                        <a:pt x="3077" y="2344"/>
                      </a:lnTo>
                      <a:lnTo>
                        <a:pt x="3077" y="2448"/>
                      </a:lnTo>
                      <a:lnTo>
                        <a:pt x="3056" y="2574"/>
                      </a:lnTo>
                      <a:lnTo>
                        <a:pt x="2972" y="2720"/>
                      </a:lnTo>
                      <a:lnTo>
                        <a:pt x="2930" y="2783"/>
                      </a:lnTo>
                      <a:lnTo>
                        <a:pt x="2909" y="2699"/>
                      </a:lnTo>
                      <a:lnTo>
                        <a:pt x="2951" y="2595"/>
                      </a:lnTo>
                      <a:lnTo>
                        <a:pt x="2972" y="2490"/>
                      </a:lnTo>
                      <a:lnTo>
                        <a:pt x="2930" y="2448"/>
                      </a:lnTo>
                      <a:lnTo>
                        <a:pt x="2972" y="2260"/>
                      </a:lnTo>
                      <a:lnTo>
                        <a:pt x="2930" y="2155"/>
                      </a:lnTo>
                      <a:lnTo>
                        <a:pt x="2742" y="1883"/>
                      </a:lnTo>
                      <a:lnTo>
                        <a:pt x="2595" y="1779"/>
                      </a:lnTo>
                      <a:lnTo>
                        <a:pt x="2386" y="1758"/>
                      </a:lnTo>
                      <a:lnTo>
                        <a:pt x="2323" y="1779"/>
                      </a:lnTo>
                      <a:lnTo>
                        <a:pt x="2282" y="1925"/>
                      </a:lnTo>
                      <a:lnTo>
                        <a:pt x="2240" y="1946"/>
                      </a:lnTo>
                      <a:cubicBezTo>
                        <a:pt x="2198" y="1883"/>
                        <a:pt x="2114" y="1841"/>
                        <a:pt x="2072" y="1821"/>
                      </a:cubicBezTo>
                      <a:lnTo>
                        <a:pt x="2114" y="1779"/>
                      </a:lnTo>
                      <a:lnTo>
                        <a:pt x="2177" y="1674"/>
                      </a:lnTo>
                      <a:lnTo>
                        <a:pt x="2177" y="1549"/>
                      </a:lnTo>
                      <a:lnTo>
                        <a:pt x="1989" y="1444"/>
                      </a:lnTo>
                      <a:lnTo>
                        <a:pt x="1800" y="1297"/>
                      </a:lnTo>
                      <a:lnTo>
                        <a:pt x="1696" y="1109"/>
                      </a:lnTo>
                      <a:lnTo>
                        <a:pt x="1696" y="984"/>
                      </a:lnTo>
                      <a:lnTo>
                        <a:pt x="1758" y="837"/>
                      </a:lnTo>
                      <a:lnTo>
                        <a:pt x="1758" y="733"/>
                      </a:lnTo>
                      <a:lnTo>
                        <a:pt x="1696" y="712"/>
                      </a:lnTo>
                      <a:lnTo>
                        <a:pt x="1403" y="712"/>
                      </a:lnTo>
                      <a:lnTo>
                        <a:pt x="1194" y="628"/>
                      </a:lnTo>
                      <a:lnTo>
                        <a:pt x="1047" y="523"/>
                      </a:lnTo>
                      <a:lnTo>
                        <a:pt x="817" y="251"/>
                      </a:lnTo>
                      <a:lnTo>
                        <a:pt x="650" y="105"/>
                      </a:lnTo>
                      <a:lnTo>
                        <a:pt x="46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4" name="Google Shape;934;p79"/>
                <p:cNvSpPr/>
                <p:nvPr/>
              </p:nvSpPr>
              <p:spPr>
                <a:xfrm>
                  <a:off x="4241800" y="1706950"/>
                  <a:ext cx="130800" cy="246400"/>
                </a:xfrm>
                <a:custGeom>
                  <a:avLst/>
                  <a:gdLst/>
                  <a:ahLst/>
                  <a:cxnLst/>
                  <a:rect l="l" t="t" r="r" b="b"/>
                  <a:pathLst>
                    <a:path w="5232" h="9856" extrusionOk="0">
                      <a:moveTo>
                        <a:pt x="4750" y="1"/>
                      </a:moveTo>
                      <a:lnTo>
                        <a:pt x="4625" y="63"/>
                      </a:lnTo>
                      <a:lnTo>
                        <a:pt x="4604" y="126"/>
                      </a:lnTo>
                      <a:lnTo>
                        <a:pt x="4520" y="105"/>
                      </a:lnTo>
                      <a:lnTo>
                        <a:pt x="4436" y="42"/>
                      </a:lnTo>
                      <a:lnTo>
                        <a:pt x="4332" y="63"/>
                      </a:lnTo>
                      <a:lnTo>
                        <a:pt x="4206" y="168"/>
                      </a:lnTo>
                      <a:lnTo>
                        <a:pt x="4185" y="273"/>
                      </a:lnTo>
                      <a:lnTo>
                        <a:pt x="4101" y="335"/>
                      </a:lnTo>
                      <a:lnTo>
                        <a:pt x="4018" y="356"/>
                      </a:lnTo>
                      <a:lnTo>
                        <a:pt x="3934" y="440"/>
                      </a:lnTo>
                      <a:lnTo>
                        <a:pt x="3934" y="524"/>
                      </a:lnTo>
                      <a:lnTo>
                        <a:pt x="3871" y="628"/>
                      </a:lnTo>
                      <a:lnTo>
                        <a:pt x="3871" y="670"/>
                      </a:lnTo>
                      <a:lnTo>
                        <a:pt x="3934" y="775"/>
                      </a:lnTo>
                      <a:lnTo>
                        <a:pt x="3934" y="858"/>
                      </a:lnTo>
                      <a:lnTo>
                        <a:pt x="3829" y="858"/>
                      </a:lnTo>
                      <a:lnTo>
                        <a:pt x="3788" y="900"/>
                      </a:lnTo>
                      <a:lnTo>
                        <a:pt x="3788" y="984"/>
                      </a:lnTo>
                      <a:lnTo>
                        <a:pt x="3725" y="1047"/>
                      </a:lnTo>
                      <a:lnTo>
                        <a:pt x="3662" y="1109"/>
                      </a:lnTo>
                      <a:lnTo>
                        <a:pt x="3453" y="1256"/>
                      </a:lnTo>
                      <a:lnTo>
                        <a:pt x="3369" y="1298"/>
                      </a:lnTo>
                      <a:lnTo>
                        <a:pt x="3306" y="1277"/>
                      </a:lnTo>
                      <a:lnTo>
                        <a:pt x="3202" y="1277"/>
                      </a:lnTo>
                      <a:lnTo>
                        <a:pt x="3139" y="1319"/>
                      </a:lnTo>
                      <a:lnTo>
                        <a:pt x="3034" y="1486"/>
                      </a:lnTo>
                      <a:lnTo>
                        <a:pt x="2951" y="1528"/>
                      </a:lnTo>
                      <a:lnTo>
                        <a:pt x="2888" y="1507"/>
                      </a:lnTo>
                      <a:lnTo>
                        <a:pt x="2867" y="1423"/>
                      </a:lnTo>
                      <a:lnTo>
                        <a:pt x="2825" y="1423"/>
                      </a:lnTo>
                      <a:lnTo>
                        <a:pt x="2783" y="1507"/>
                      </a:lnTo>
                      <a:lnTo>
                        <a:pt x="2825" y="1633"/>
                      </a:lnTo>
                      <a:lnTo>
                        <a:pt x="2783" y="1695"/>
                      </a:lnTo>
                      <a:lnTo>
                        <a:pt x="2762" y="1591"/>
                      </a:lnTo>
                      <a:lnTo>
                        <a:pt x="2721" y="1486"/>
                      </a:lnTo>
                      <a:lnTo>
                        <a:pt x="2532" y="1507"/>
                      </a:lnTo>
                      <a:lnTo>
                        <a:pt x="2323" y="1570"/>
                      </a:lnTo>
                      <a:lnTo>
                        <a:pt x="2260" y="1612"/>
                      </a:lnTo>
                      <a:lnTo>
                        <a:pt x="2197" y="1633"/>
                      </a:lnTo>
                      <a:lnTo>
                        <a:pt x="2156" y="1695"/>
                      </a:lnTo>
                      <a:lnTo>
                        <a:pt x="2218" y="1842"/>
                      </a:lnTo>
                      <a:lnTo>
                        <a:pt x="2260" y="1905"/>
                      </a:lnTo>
                      <a:lnTo>
                        <a:pt x="2260" y="1946"/>
                      </a:lnTo>
                      <a:lnTo>
                        <a:pt x="2218" y="1988"/>
                      </a:lnTo>
                      <a:lnTo>
                        <a:pt x="2135" y="2093"/>
                      </a:lnTo>
                      <a:lnTo>
                        <a:pt x="2093" y="2051"/>
                      </a:lnTo>
                      <a:lnTo>
                        <a:pt x="2093" y="2009"/>
                      </a:lnTo>
                      <a:lnTo>
                        <a:pt x="2135" y="1946"/>
                      </a:lnTo>
                      <a:lnTo>
                        <a:pt x="2135" y="1884"/>
                      </a:lnTo>
                      <a:lnTo>
                        <a:pt x="2051" y="1884"/>
                      </a:lnTo>
                      <a:lnTo>
                        <a:pt x="1946" y="2009"/>
                      </a:lnTo>
                      <a:lnTo>
                        <a:pt x="1884" y="2051"/>
                      </a:lnTo>
                      <a:lnTo>
                        <a:pt x="1884" y="2135"/>
                      </a:lnTo>
                      <a:lnTo>
                        <a:pt x="1946" y="2156"/>
                      </a:lnTo>
                      <a:lnTo>
                        <a:pt x="1905" y="2218"/>
                      </a:lnTo>
                      <a:lnTo>
                        <a:pt x="1842" y="2323"/>
                      </a:lnTo>
                      <a:lnTo>
                        <a:pt x="1716" y="2323"/>
                      </a:lnTo>
                      <a:lnTo>
                        <a:pt x="1632" y="2365"/>
                      </a:lnTo>
                      <a:lnTo>
                        <a:pt x="1612" y="2449"/>
                      </a:lnTo>
                      <a:lnTo>
                        <a:pt x="1507" y="2470"/>
                      </a:lnTo>
                      <a:lnTo>
                        <a:pt x="1465" y="2553"/>
                      </a:lnTo>
                      <a:lnTo>
                        <a:pt x="1423" y="2721"/>
                      </a:lnTo>
                      <a:lnTo>
                        <a:pt x="1465" y="2742"/>
                      </a:lnTo>
                      <a:lnTo>
                        <a:pt x="1528" y="2742"/>
                      </a:lnTo>
                      <a:lnTo>
                        <a:pt x="1465" y="2825"/>
                      </a:lnTo>
                      <a:lnTo>
                        <a:pt x="1277" y="2825"/>
                      </a:lnTo>
                      <a:lnTo>
                        <a:pt x="1214" y="2867"/>
                      </a:lnTo>
                      <a:lnTo>
                        <a:pt x="1193" y="3034"/>
                      </a:lnTo>
                      <a:lnTo>
                        <a:pt x="1214" y="3097"/>
                      </a:lnTo>
                      <a:lnTo>
                        <a:pt x="1277" y="3097"/>
                      </a:lnTo>
                      <a:lnTo>
                        <a:pt x="1360" y="3076"/>
                      </a:lnTo>
                      <a:lnTo>
                        <a:pt x="1381" y="3139"/>
                      </a:lnTo>
                      <a:lnTo>
                        <a:pt x="1360" y="3181"/>
                      </a:lnTo>
                      <a:lnTo>
                        <a:pt x="1360" y="3286"/>
                      </a:lnTo>
                      <a:lnTo>
                        <a:pt x="1277" y="3348"/>
                      </a:lnTo>
                      <a:lnTo>
                        <a:pt x="1193" y="3306"/>
                      </a:lnTo>
                      <a:lnTo>
                        <a:pt x="1068" y="3286"/>
                      </a:lnTo>
                      <a:lnTo>
                        <a:pt x="942" y="3348"/>
                      </a:lnTo>
                      <a:lnTo>
                        <a:pt x="900" y="3411"/>
                      </a:lnTo>
                      <a:lnTo>
                        <a:pt x="900" y="3495"/>
                      </a:lnTo>
                      <a:lnTo>
                        <a:pt x="858" y="3599"/>
                      </a:lnTo>
                      <a:lnTo>
                        <a:pt x="754" y="3683"/>
                      </a:lnTo>
                      <a:lnTo>
                        <a:pt x="670" y="3620"/>
                      </a:lnTo>
                      <a:lnTo>
                        <a:pt x="628" y="3558"/>
                      </a:lnTo>
                      <a:lnTo>
                        <a:pt x="586" y="3474"/>
                      </a:lnTo>
                      <a:lnTo>
                        <a:pt x="544" y="3495"/>
                      </a:lnTo>
                      <a:lnTo>
                        <a:pt x="524" y="3662"/>
                      </a:lnTo>
                      <a:lnTo>
                        <a:pt x="544" y="3788"/>
                      </a:lnTo>
                      <a:lnTo>
                        <a:pt x="649" y="3871"/>
                      </a:lnTo>
                      <a:lnTo>
                        <a:pt x="733" y="3830"/>
                      </a:lnTo>
                      <a:lnTo>
                        <a:pt x="754" y="3871"/>
                      </a:lnTo>
                      <a:lnTo>
                        <a:pt x="754" y="3934"/>
                      </a:lnTo>
                      <a:lnTo>
                        <a:pt x="691" y="4081"/>
                      </a:lnTo>
                      <a:lnTo>
                        <a:pt x="733" y="4122"/>
                      </a:lnTo>
                      <a:lnTo>
                        <a:pt x="796" y="4143"/>
                      </a:lnTo>
                      <a:lnTo>
                        <a:pt x="858" y="4081"/>
                      </a:lnTo>
                      <a:lnTo>
                        <a:pt x="900" y="4081"/>
                      </a:lnTo>
                      <a:lnTo>
                        <a:pt x="963" y="4102"/>
                      </a:lnTo>
                      <a:lnTo>
                        <a:pt x="1068" y="4102"/>
                      </a:lnTo>
                      <a:lnTo>
                        <a:pt x="1151" y="4039"/>
                      </a:lnTo>
                      <a:lnTo>
                        <a:pt x="1172" y="4081"/>
                      </a:lnTo>
                      <a:lnTo>
                        <a:pt x="1109" y="4143"/>
                      </a:lnTo>
                      <a:lnTo>
                        <a:pt x="1047" y="4185"/>
                      </a:lnTo>
                      <a:lnTo>
                        <a:pt x="900" y="4185"/>
                      </a:lnTo>
                      <a:lnTo>
                        <a:pt x="858" y="4248"/>
                      </a:lnTo>
                      <a:lnTo>
                        <a:pt x="775" y="4227"/>
                      </a:lnTo>
                      <a:lnTo>
                        <a:pt x="733" y="4311"/>
                      </a:lnTo>
                      <a:lnTo>
                        <a:pt x="754" y="4436"/>
                      </a:lnTo>
                      <a:lnTo>
                        <a:pt x="837" y="4499"/>
                      </a:lnTo>
                      <a:lnTo>
                        <a:pt x="900" y="4520"/>
                      </a:lnTo>
                      <a:lnTo>
                        <a:pt x="984" y="4499"/>
                      </a:lnTo>
                      <a:lnTo>
                        <a:pt x="1005" y="4520"/>
                      </a:lnTo>
                      <a:lnTo>
                        <a:pt x="984" y="4562"/>
                      </a:lnTo>
                      <a:lnTo>
                        <a:pt x="858" y="4625"/>
                      </a:lnTo>
                      <a:lnTo>
                        <a:pt x="733" y="4625"/>
                      </a:lnTo>
                      <a:lnTo>
                        <a:pt x="649" y="4666"/>
                      </a:lnTo>
                      <a:lnTo>
                        <a:pt x="649" y="4729"/>
                      </a:lnTo>
                      <a:lnTo>
                        <a:pt x="691" y="4771"/>
                      </a:lnTo>
                      <a:lnTo>
                        <a:pt x="796" y="4750"/>
                      </a:lnTo>
                      <a:lnTo>
                        <a:pt x="900" y="4750"/>
                      </a:lnTo>
                      <a:lnTo>
                        <a:pt x="900" y="4813"/>
                      </a:lnTo>
                      <a:lnTo>
                        <a:pt x="837" y="4834"/>
                      </a:lnTo>
                      <a:lnTo>
                        <a:pt x="733" y="4855"/>
                      </a:lnTo>
                      <a:lnTo>
                        <a:pt x="733" y="4897"/>
                      </a:lnTo>
                      <a:lnTo>
                        <a:pt x="754" y="4938"/>
                      </a:lnTo>
                      <a:lnTo>
                        <a:pt x="879" y="4959"/>
                      </a:lnTo>
                      <a:lnTo>
                        <a:pt x="984" y="5043"/>
                      </a:lnTo>
                      <a:lnTo>
                        <a:pt x="984" y="5085"/>
                      </a:lnTo>
                      <a:lnTo>
                        <a:pt x="858" y="5085"/>
                      </a:lnTo>
                      <a:lnTo>
                        <a:pt x="754" y="5043"/>
                      </a:lnTo>
                      <a:lnTo>
                        <a:pt x="649" y="5043"/>
                      </a:lnTo>
                      <a:lnTo>
                        <a:pt x="565" y="5085"/>
                      </a:lnTo>
                      <a:lnTo>
                        <a:pt x="544" y="5169"/>
                      </a:lnTo>
                      <a:lnTo>
                        <a:pt x="482" y="5210"/>
                      </a:lnTo>
                      <a:lnTo>
                        <a:pt x="482" y="5273"/>
                      </a:lnTo>
                      <a:lnTo>
                        <a:pt x="544" y="5315"/>
                      </a:lnTo>
                      <a:lnTo>
                        <a:pt x="524" y="5378"/>
                      </a:lnTo>
                      <a:lnTo>
                        <a:pt x="461" y="5399"/>
                      </a:lnTo>
                      <a:lnTo>
                        <a:pt x="419" y="5399"/>
                      </a:lnTo>
                      <a:lnTo>
                        <a:pt x="335" y="5483"/>
                      </a:lnTo>
                      <a:lnTo>
                        <a:pt x="314" y="5566"/>
                      </a:lnTo>
                      <a:lnTo>
                        <a:pt x="335" y="5608"/>
                      </a:lnTo>
                      <a:lnTo>
                        <a:pt x="314" y="5671"/>
                      </a:lnTo>
                      <a:lnTo>
                        <a:pt x="210" y="5692"/>
                      </a:lnTo>
                      <a:lnTo>
                        <a:pt x="210" y="5713"/>
                      </a:lnTo>
                      <a:lnTo>
                        <a:pt x="335" y="5838"/>
                      </a:lnTo>
                      <a:lnTo>
                        <a:pt x="440" y="5901"/>
                      </a:lnTo>
                      <a:lnTo>
                        <a:pt x="482" y="5880"/>
                      </a:lnTo>
                      <a:lnTo>
                        <a:pt x="524" y="5796"/>
                      </a:lnTo>
                      <a:lnTo>
                        <a:pt x="586" y="5734"/>
                      </a:lnTo>
                      <a:lnTo>
                        <a:pt x="754" y="5629"/>
                      </a:lnTo>
                      <a:lnTo>
                        <a:pt x="858" y="5587"/>
                      </a:lnTo>
                      <a:lnTo>
                        <a:pt x="858" y="5629"/>
                      </a:lnTo>
                      <a:lnTo>
                        <a:pt x="837" y="5629"/>
                      </a:lnTo>
                      <a:lnTo>
                        <a:pt x="796" y="5713"/>
                      </a:lnTo>
                      <a:lnTo>
                        <a:pt x="649" y="5817"/>
                      </a:lnTo>
                      <a:lnTo>
                        <a:pt x="586" y="5922"/>
                      </a:lnTo>
                      <a:lnTo>
                        <a:pt x="565" y="6027"/>
                      </a:lnTo>
                      <a:lnTo>
                        <a:pt x="586" y="6131"/>
                      </a:lnTo>
                      <a:lnTo>
                        <a:pt x="565" y="6194"/>
                      </a:lnTo>
                      <a:lnTo>
                        <a:pt x="565" y="6236"/>
                      </a:lnTo>
                      <a:lnTo>
                        <a:pt x="754" y="6236"/>
                      </a:lnTo>
                      <a:lnTo>
                        <a:pt x="837" y="6194"/>
                      </a:lnTo>
                      <a:lnTo>
                        <a:pt x="837" y="6257"/>
                      </a:lnTo>
                      <a:lnTo>
                        <a:pt x="775" y="6299"/>
                      </a:lnTo>
                      <a:lnTo>
                        <a:pt x="586" y="6299"/>
                      </a:lnTo>
                      <a:lnTo>
                        <a:pt x="524" y="6340"/>
                      </a:lnTo>
                      <a:lnTo>
                        <a:pt x="356" y="6445"/>
                      </a:lnTo>
                      <a:lnTo>
                        <a:pt x="356" y="6571"/>
                      </a:lnTo>
                      <a:lnTo>
                        <a:pt x="335" y="6654"/>
                      </a:lnTo>
                      <a:lnTo>
                        <a:pt x="356" y="6759"/>
                      </a:lnTo>
                      <a:lnTo>
                        <a:pt x="461" y="6759"/>
                      </a:lnTo>
                      <a:lnTo>
                        <a:pt x="524" y="6822"/>
                      </a:lnTo>
                      <a:lnTo>
                        <a:pt x="482" y="6863"/>
                      </a:lnTo>
                      <a:lnTo>
                        <a:pt x="377" y="6863"/>
                      </a:lnTo>
                      <a:lnTo>
                        <a:pt x="252" y="6884"/>
                      </a:lnTo>
                      <a:lnTo>
                        <a:pt x="147" y="7052"/>
                      </a:lnTo>
                      <a:lnTo>
                        <a:pt x="147" y="7177"/>
                      </a:lnTo>
                      <a:lnTo>
                        <a:pt x="210" y="7240"/>
                      </a:lnTo>
                      <a:lnTo>
                        <a:pt x="272" y="7198"/>
                      </a:lnTo>
                      <a:lnTo>
                        <a:pt x="440" y="7135"/>
                      </a:lnTo>
                      <a:lnTo>
                        <a:pt x="461" y="7177"/>
                      </a:lnTo>
                      <a:lnTo>
                        <a:pt x="356" y="7261"/>
                      </a:lnTo>
                      <a:lnTo>
                        <a:pt x="335" y="7366"/>
                      </a:lnTo>
                      <a:lnTo>
                        <a:pt x="377" y="7366"/>
                      </a:lnTo>
                      <a:lnTo>
                        <a:pt x="461" y="7282"/>
                      </a:lnTo>
                      <a:lnTo>
                        <a:pt x="544" y="7261"/>
                      </a:lnTo>
                      <a:lnTo>
                        <a:pt x="565" y="7303"/>
                      </a:lnTo>
                      <a:lnTo>
                        <a:pt x="482" y="7387"/>
                      </a:lnTo>
                      <a:lnTo>
                        <a:pt x="461" y="7470"/>
                      </a:lnTo>
                      <a:lnTo>
                        <a:pt x="544" y="7554"/>
                      </a:lnTo>
                      <a:lnTo>
                        <a:pt x="649" y="7554"/>
                      </a:lnTo>
                      <a:lnTo>
                        <a:pt x="565" y="7575"/>
                      </a:lnTo>
                      <a:lnTo>
                        <a:pt x="482" y="7575"/>
                      </a:lnTo>
                      <a:lnTo>
                        <a:pt x="419" y="7659"/>
                      </a:lnTo>
                      <a:lnTo>
                        <a:pt x="419" y="7721"/>
                      </a:lnTo>
                      <a:lnTo>
                        <a:pt x="461" y="7826"/>
                      </a:lnTo>
                      <a:lnTo>
                        <a:pt x="419" y="7889"/>
                      </a:lnTo>
                      <a:lnTo>
                        <a:pt x="356" y="7868"/>
                      </a:lnTo>
                      <a:lnTo>
                        <a:pt x="252" y="7889"/>
                      </a:lnTo>
                      <a:lnTo>
                        <a:pt x="168" y="7826"/>
                      </a:lnTo>
                      <a:lnTo>
                        <a:pt x="105" y="7826"/>
                      </a:lnTo>
                      <a:lnTo>
                        <a:pt x="0" y="7972"/>
                      </a:lnTo>
                      <a:lnTo>
                        <a:pt x="0" y="8077"/>
                      </a:lnTo>
                      <a:lnTo>
                        <a:pt x="168" y="8265"/>
                      </a:lnTo>
                      <a:lnTo>
                        <a:pt x="147" y="8391"/>
                      </a:lnTo>
                      <a:lnTo>
                        <a:pt x="168" y="8496"/>
                      </a:lnTo>
                      <a:lnTo>
                        <a:pt x="335" y="8621"/>
                      </a:lnTo>
                      <a:lnTo>
                        <a:pt x="335" y="8705"/>
                      </a:lnTo>
                      <a:lnTo>
                        <a:pt x="482" y="8830"/>
                      </a:lnTo>
                      <a:lnTo>
                        <a:pt x="586" y="8872"/>
                      </a:lnTo>
                      <a:lnTo>
                        <a:pt x="649" y="8851"/>
                      </a:lnTo>
                      <a:lnTo>
                        <a:pt x="733" y="8830"/>
                      </a:lnTo>
                      <a:lnTo>
                        <a:pt x="837" y="8663"/>
                      </a:lnTo>
                      <a:lnTo>
                        <a:pt x="796" y="8516"/>
                      </a:lnTo>
                      <a:lnTo>
                        <a:pt x="837" y="8412"/>
                      </a:lnTo>
                      <a:lnTo>
                        <a:pt x="900" y="8307"/>
                      </a:lnTo>
                      <a:lnTo>
                        <a:pt x="858" y="8433"/>
                      </a:lnTo>
                      <a:lnTo>
                        <a:pt x="858" y="8516"/>
                      </a:lnTo>
                      <a:lnTo>
                        <a:pt x="900" y="8600"/>
                      </a:lnTo>
                      <a:lnTo>
                        <a:pt x="963" y="8747"/>
                      </a:lnTo>
                      <a:lnTo>
                        <a:pt x="1047" y="8788"/>
                      </a:lnTo>
                      <a:lnTo>
                        <a:pt x="1109" y="8726"/>
                      </a:lnTo>
                      <a:lnTo>
                        <a:pt x="1109" y="8642"/>
                      </a:lnTo>
                      <a:lnTo>
                        <a:pt x="1172" y="8537"/>
                      </a:lnTo>
                      <a:lnTo>
                        <a:pt x="1193" y="8600"/>
                      </a:lnTo>
                      <a:lnTo>
                        <a:pt x="1172" y="8642"/>
                      </a:lnTo>
                      <a:lnTo>
                        <a:pt x="1172" y="8747"/>
                      </a:lnTo>
                      <a:lnTo>
                        <a:pt x="1277" y="8935"/>
                      </a:lnTo>
                      <a:lnTo>
                        <a:pt x="1402" y="9019"/>
                      </a:lnTo>
                      <a:lnTo>
                        <a:pt x="1507" y="9019"/>
                      </a:lnTo>
                      <a:lnTo>
                        <a:pt x="1591" y="8956"/>
                      </a:lnTo>
                      <a:lnTo>
                        <a:pt x="1632" y="8998"/>
                      </a:lnTo>
                      <a:lnTo>
                        <a:pt x="1612" y="9040"/>
                      </a:lnTo>
                      <a:lnTo>
                        <a:pt x="1570" y="9040"/>
                      </a:lnTo>
                      <a:lnTo>
                        <a:pt x="1528" y="9123"/>
                      </a:lnTo>
                      <a:lnTo>
                        <a:pt x="1444" y="9165"/>
                      </a:lnTo>
                      <a:lnTo>
                        <a:pt x="1423" y="9249"/>
                      </a:lnTo>
                      <a:lnTo>
                        <a:pt x="1528" y="9332"/>
                      </a:lnTo>
                      <a:lnTo>
                        <a:pt x="1528" y="9416"/>
                      </a:lnTo>
                      <a:lnTo>
                        <a:pt x="1444" y="9416"/>
                      </a:lnTo>
                      <a:lnTo>
                        <a:pt x="1381" y="9374"/>
                      </a:lnTo>
                      <a:lnTo>
                        <a:pt x="1381" y="9458"/>
                      </a:lnTo>
                      <a:lnTo>
                        <a:pt x="1423" y="9521"/>
                      </a:lnTo>
                      <a:lnTo>
                        <a:pt x="1612" y="9542"/>
                      </a:lnTo>
                      <a:lnTo>
                        <a:pt x="1716" y="9584"/>
                      </a:lnTo>
                      <a:lnTo>
                        <a:pt x="1821" y="9563"/>
                      </a:lnTo>
                      <a:lnTo>
                        <a:pt x="1967" y="9604"/>
                      </a:lnTo>
                      <a:lnTo>
                        <a:pt x="1967" y="9521"/>
                      </a:lnTo>
                      <a:lnTo>
                        <a:pt x="2051" y="9542"/>
                      </a:lnTo>
                      <a:lnTo>
                        <a:pt x="2072" y="9625"/>
                      </a:lnTo>
                      <a:lnTo>
                        <a:pt x="2135" y="9772"/>
                      </a:lnTo>
                      <a:lnTo>
                        <a:pt x="2218" y="9856"/>
                      </a:lnTo>
                      <a:lnTo>
                        <a:pt x="2281" y="9856"/>
                      </a:lnTo>
                      <a:lnTo>
                        <a:pt x="2365" y="9751"/>
                      </a:lnTo>
                      <a:lnTo>
                        <a:pt x="2344" y="9625"/>
                      </a:lnTo>
                      <a:lnTo>
                        <a:pt x="2177" y="9542"/>
                      </a:lnTo>
                      <a:lnTo>
                        <a:pt x="2135" y="9521"/>
                      </a:lnTo>
                      <a:lnTo>
                        <a:pt x="2177" y="9479"/>
                      </a:lnTo>
                      <a:lnTo>
                        <a:pt x="2260" y="9521"/>
                      </a:lnTo>
                      <a:lnTo>
                        <a:pt x="2365" y="9584"/>
                      </a:lnTo>
                      <a:lnTo>
                        <a:pt x="2428" y="9667"/>
                      </a:lnTo>
                      <a:lnTo>
                        <a:pt x="2469" y="9772"/>
                      </a:lnTo>
                      <a:lnTo>
                        <a:pt x="2532" y="9772"/>
                      </a:lnTo>
                      <a:lnTo>
                        <a:pt x="2553" y="9667"/>
                      </a:lnTo>
                      <a:lnTo>
                        <a:pt x="2595" y="9646"/>
                      </a:lnTo>
                      <a:lnTo>
                        <a:pt x="2679" y="9751"/>
                      </a:lnTo>
                      <a:lnTo>
                        <a:pt x="2804" y="9793"/>
                      </a:lnTo>
                      <a:lnTo>
                        <a:pt x="2888" y="9793"/>
                      </a:lnTo>
                      <a:lnTo>
                        <a:pt x="2888" y="9730"/>
                      </a:lnTo>
                      <a:lnTo>
                        <a:pt x="2783" y="9646"/>
                      </a:lnTo>
                      <a:lnTo>
                        <a:pt x="2783" y="9584"/>
                      </a:lnTo>
                      <a:lnTo>
                        <a:pt x="2846" y="9563"/>
                      </a:lnTo>
                      <a:lnTo>
                        <a:pt x="2951" y="9604"/>
                      </a:lnTo>
                      <a:lnTo>
                        <a:pt x="2993" y="9667"/>
                      </a:lnTo>
                      <a:lnTo>
                        <a:pt x="3013" y="9667"/>
                      </a:lnTo>
                      <a:lnTo>
                        <a:pt x="3055" y="9772"/>
                      </a:lnTo>
                      <a:lnTo>
                        <a:pt x="3118" y="9814"/>
                      </a:lnTo>
                      <a:lnTo>
                        <a:pt x="3181" y="9793"/>
                      </a:lnTo>
                      <a:lnTo>
                        <a:pt x="3202" y="9688"/>
                      </a:lnTo>
                      <a:lnTo>
                        <a:pt x="3160" y="9604"/>
                      </a:lnTo>
                      <a:lnTo>
                        <a:pt x="3076" y="9604"/>
                      </a:lnTo>
                      <a:lnTo>
                        <a:pt x="3013" y="9563"/>
                      </a:lnTo>
                      <a:lnTo>
                        <a:pt x="3055" y="9500"/>
                      </a:lnTo>
                      <a:lnTo>
                        <a:pt x="3097" y="9542"/>
                      </a:lnTo>
                      <a:lnTo>
                        <a:pt x="3160" y="9542"/>
                      </a:lnTo>
                      <a:lnTo>
                        <a:pt x="3223" y="9437"/>
                      </a:lnTo>
                      <a:lnTo>
                        <a:pt x="3265" y="9353"/>
                      </a:lnTo>
                      <a:lnTo>
                        <a:pt x="3265" y="9312"/>
                      </a:lnTo>
                      <a:lnTo>
                        <a:pt x="3118" y="9207"/>
                      </a:lnTo>
                      <a:lnTo>
                        <a:pt x="3055" y="9228"/>
                      </a:lnTo>
                      <a:lnTo>
                        <a:pt x="2951" y="9207"/>
                      </a:lnTo>
                      <a:lnTo>
                        <a:pt x="2867" y="9040"/>
                      </a:lnTo>
                      <a:lnTo>
                        <a:pt x="2762" y="9040"/>
                      </a:lnTo>
                      <a:lnTo>
                        <a:pt x="2574" y="8872"/>
                      </a:lnTo>
                      <a:lnTo>
                        <a:pt x="2490" y="8788"/>
                      </a:lnTo>
                      <a:lnTo>
                        <a:pt x="2365" y="8788"/>
                      </a:lnTo>
                      <a:lnTo>
                        <a:pt x="2239" y="8516"/>
                      </a:lnTo>
                      <a:lnTo>
                        <a:pt x="2030" y="8286"/>
                      </a:lnTo>
                      <a:lnTo>
                        <a:pt x="1946" y="8014"/>
                      </a:lnTo>
                      <a:lnTo>
                        <a:pt x="1842" y="7847"/>
                      </a:lnTo>
                      <a:lnTo>
                        <a:pt x="1842" y="7554"/>
                      </a:lnTo>
                      <a:lnTo>
                        <a:pt x="1758" y="7387"/>
                      </a:lnTo>
                      <a:lnTo>
                        <a:pt x="1716" y="7073"/>
                      </a:lnTo>
                      <a:lnTo>
                        <a:pt x="1695" y="7010"/>
                      </a:lnTo>
                      <a:lnTo>
                        <a:pt x="1737" y="6905"/>
                      </a:lnTo>
                      <a:lnTo>
                        <a:pt x="1737" y="6822"/>
                      </a:lnTo>
                      <a:lnTo>
                        <a:pt x="1632" y="6801"/>
                      </a:lnTo>
                      <a:lnTo>
                        <a:pt x="1549" y="6843"/>
                      </a:lnTo>
                      <a:lnTo>
                        <a:pt x="1486" y="6801"/>
                      </a:lnTo>
                      <a:lnTo>
                        <a:pt x="1507" y="6759"/>
                      </a:lnTo>
                      <a:lnTo>
                        <a:pt x="1653" y="6759"/>
                      </a:lnTo>
                      <a:lnTo>
                        <a:pt x="1800" y="6696"/>
                      </a:lnTo>
                      <a:lnTo>
                        <a:pt x="1821" y="6487"/>
                      </a:lnTo>
                      <a:lnTo>
                        <a:pt x="1800" y="6382"/>
                      </a:lnTo>
                      <a:lnTo>
                        <a:pt x="1695" y="6403"/>
                      </a:lnTo>
                      <a:lnTo>
                        <a:pt x="1591" y="6424"/>
                      </a:lnTo>
                      <a:lnTo>
                        <a:pt x="1632" y="6382"/>
                      </a:lnTo>
                      <a:lnTo>
                        <a:pt x="1800" y="6319"/>
                      </a:lnTo>
                      <a:lnTo>
                        <a:pt x="1821" y="6236"/>
                      </a:lnTo>
                      <a:lnTo>
                        <a:pt x="1779" y="6194"/>
                      </a:lnTo>
                      <a:lnTo>
                        <a:pt x="1570" y="6194"/>
                      </a:lnTo>
                      <a:lnTo>
                        <a:pt x="1423" y="6173"/>
                      </a:lnTo>
                      <a:lnTo>
                        <a:pt x="1423" y="6110"/>
                      </a:lnTo>
                      <a:lnTo>
                        <a:pt x="1507" y="6068"/>
                      </a:lnTo>
                      <a:lnTo>
                        <a:pt x="1465" y="6006"/>
                      </a:lnTo>
                      <a:lnTo>
                        <a:pt x="1465" y="5922"/>
                      </a:lnTo>
                      <a:lnTo>
                        <a:pt x="1507" y="5964"/>
                      </a:lnTo>
                      <a:lnTo>
                        <a:pt x="1570" y="6068"/>
                      </a:lnTo>
                      <a:lnTo>
                        <a:pt x="1674" y="6110"/>
                      </a:lnTo>
                      <a:lnTo>
                        <a:pt x="1821" y="6110"/>
                      </a:lnTo>
                      <a:lnTo>
                        <a:pt x="1842" y="6068"/>
                      </a:lnTo>
                      <a:lnTo>
                        <a:pt x="1925" y="6027"/>
                      </a:lnTo>
                      <a:lnTo>
                        <a:pt x="1988" y="5901"/>
                      </a:lnTo>
                      <a:lnTo>
                        <a:pt x="1988" y="5775"/>
                      </a:lnTo>
                      <a:lnTo>
                        <a:pt x="2051" y="5650"/>
                      </a:lnTo>
                      <a:lnTo>
                        <a:pt x="2093" y="5545"/>
                      </a:lnTo>
                      <a:lnTo>
                        <a:pt x="2009" y="5462"/>
                      </a:lnTo>
                      <a:lnTo>
                        <a:pt x="1946" y="5336"/>
                      </a:lnTo>
                      <a:lnTo>
                        <a:pt x="1842" y="5294"/>
                      </a:lnTo>
                      <a:lnTo>
                        <a:pt x="1779" y="5294"/>
                      </a:lnTo>
                      <a:lnTo>
                        <a:pt x="1716" y="5252"/>
                      </a:lnTo>
                      <a:lnTo>
                        <a:pt x="1800" y="5231"/>
                      </a:lnTo>
                      <a:lnTo>
                        <a:pt x="1884" y="5252"/>
                      </a:lnTo>
                      <a:lnTo>
                        <a:pt x="1946" y="5231"/>
                      </a:lnTo>
                      <a:lnTo>
                        <a:pt x="2009" y="5294"/>
                      </a:lnTo>
                      <a:lnTo>
                        <a:pt x="2009" y="5378"/>
                      </a:lnTo>
                      <a:lnTo>
                        <a:pt x="2051" y="5399"/>
                      </a:lnTo>
                      <a:lnTo>
                        <a:pt x="2114" y="5336"/>
                      </a:lnTo>
                      <a:lnTo>
                        <a:pt x="2051" y="5148"/>
                      </a:lnTo>
                      <a:lnTo>
                        <a:pt x="1925" y="4980"/>
                      </a:lnTo>
                      <a:lnTo>
                        <a:pt x="1821" y="4834"/>
                      </a:lnTo>
                      <a:lnTo>
                        <a:pt x="1842" y="4771"/>
                      </a:lnTo>
                      <a:lnTo>
                        <a:pt x="1925" y="4855"/>
                      </a:lnTo>
                      <a:lnTo>
                        <a:pt x="1946" y="4938"/>
                      </a:lnTo>
                      <a:lnTo>
                        <a:pt x="2051" y="4980"/>
                      </a:lnTo>
                      <a:lnTo>
                        <a:pt x="2156" y="5022"/>
                      </a:lnTo>
                      <a:lnTo>
                        <a:pt x="2197" y="4938"/>
                      </a:lnTo>
                      <a:lnTo>
                        <a:pt x="2197" y="4855"/>
                      </a:lnTo>
                      <a:lnTo>
                        <a:pt x="2135" y="4813"/>
                      </a:lnTo>
                      <a:lnTo>
                        <a:pt x="2135" y="4729"/>
                      </a:lnTo>
                      <a:lnTo>
                        <a:pt x="2218" y="4625"/>
                      </a:lnTo>
                      <a:lnTo>
                        <a:pt x="2218" y="4520"/>
                      </a:lnTo>
                      <a:lnTo>
                        <a:pt x="2135" y="4415"/>
                      </a:lnTo>
                      <a:lnTo>
                        <a:pt x="2009" y="4248"/>
                      </a:lnTo>
                      <a:lnTo>
                        <a:pt x="2093" y="4248"/>
                      </a:lnTo>
                      <a:lnTo>
                        <a:pt x="2197" y="4332"/>
                      </a:lnTo>
                      <a:lnTo>
                        <a:pt x="2260" y="4311"/>
                      </a:lnTo>
                      <a:lnTo>
                        <a:pt x="2323" y="4185"/>
                      </a:lnTo>
                      <a:lnTo>
                        <a:pt x="2302" y="4143"/>
                      </a:lnTo>
                      <a:lnTo>
                        <a:pt x="2218" y="4143"/>
                      </a:lnTo>
                      <a:lnTo>
                        <a:pt x="2218" y="3997"/>
                      </a:lnTo>
                      <a:lnTo>
                        <a:pt x="2302" y="3976"/>
                      </a:lnTo>
                      <a:lnTo>
                        <a:pt x="2407" y="4039"/>
                      </a:lnTo>
                      <a:lnTo>
                        <a:pt x="2553" y="4102"/>
                      </a:lnTo>
                      <a:lnTo>
                        <a:pt x="2616" y="4018"/>
                      </a:lnTo>
                      <a:lnTo>
                        <a:pt x="2532" y="3976"/>
                      </a:lnTo>
                      <a:lnTo>
                        <a:pt x="2532" y="3913"/>
                      </a:lnTo>
                      <a:lnTo>
                        <a:pt x="2616" y="3913"/>
                      </a:lnTo>
                      <a:lnTo>
                        <a:pt x="2679" y="3934"/>
                      </a:lnTo>
                      <a:lnTo>
                        <a:pt x="2762" y="3871"/>
                      </a:lnTo>
                      <a:lnTo>
                        <a:pt x="2762" y="3767"/>
                      </a:lnTo>
                      <a:lnTo>
                        <a:pt x="2741" y="3704"/>
                      </a:lnTo>
                      <a:lnTo>
                        <a:pt x="2762" y="3662"/>
                      </a:lnTo>
                      <a:lnTo>
                        <a:pt x="2930" y="3578"/>
                      </a:lnTo>
                      <a:lnTo>
                        <a:pt x="2951" y="3495"/>
                      </a:lnTo>
                      <a:lnTo>
                        <a:pt x="2846" y="3453"/>
                      </a:lnTo>
                      <a:lnTo>
                        <a:pt x="2783" y="3369"/>
                      </a:lnTo>
                      <a:lnTo>
                        <a:pt x="2846" y="3265"/>
                      </a:lnTo>
                      <a:lnTo>
                        <a:pt x="2888" y="3369"/>
                      </a:lnTo>
                      <a:lnTo>
                        <a:pt x="2972" y="3306"/>
                      </a:lnTo>
                      <a:lnTo>
                        <a:pt x="3139" y="3097"/>
                      </a:lnTo>
                      <a:lnTo>
                        <a:pt x="3181" y="2972"/>
                      </a:lnTo>
                      <a:lnTo>
                        <a:pt x="3265" y="2930"/>
                      </a:lnTo>
                      <a:lnTo>
                        <a:pt x="3285" y="2783"/>
                      </a:lnTo>
                      <a:lnTo>
                        <a:pt x="3453" y="2679"/>
                      </a:lnTo>
                      <a:lnTo>
                        <a:pt x="3516" y="2532"/>
                      </a:lnTo>
                      <a:lnTo>
                        <a:pt x="3599" y="2323"/>
                      </a:lnTo>
                      <a:lnTo>
                        <a:pt x="3683" y="2323"/>
                      </a:lnTo>
                      <a:lnTo>
                        <a:pt x="3892" y="2156"/>
                      </a:lnTo>
                      <a:lnTo>
                        <a:pt x="4122" y="1905"/>
                      </a:lnTo>
                      <a:lnTo>
                        <a:pt x="4311" y="1737"/>
                      </a:lnTo>
                      <a:lnTo>
                        <a:pt x="4394" y="1737"/>
                      </a:lnTo>
                      <a:lnTo>
                        <a:pt x="4541" y="1612"/>
                      </a:lnTo>
                      <a:lnTo>
                        <a:pt x="4729" y="1570"/>
                      </a:lnTo>
                      <a:lnTo>
                        <a:pt x="4834" y="1486"/>
                      </a:lnTo>
                      <a:lnTo>
                        <a:pt x="4980" y="1277"/>
                      </a:lnTo>
                      <a:lnTo>
                        <a:pt x="5064" y="1214"/>
                      </a:lnTo>
                      <a:lnTo>
                        <a:pt x="5127" y="1214"/>
                      </a:lnTo>
                      <a:lnTo>
                        <a:pt x="5190" y="1193"/>
                      </a:lnTo>
                      <a:lnTo>
                        <a:pt x="5190" y="1109"/>
                      </a:lnTo>
                      <a:lnTo>
                        <a:pt x="5169" y="1068"/>
                      </a:lnTo>
                      <a:lnTo>
                        <a:pt x="5231" y="963"/>
                      </a:lnTo>
                      <a:lnTo>
                        <a:pt x="5190" y="858"/>
                      </a:lnTo>
                      <a:lnTo>
                        <a:pt x="5190" y="691"/>
                      </a:lnTo>
                      <a:lnTo>
                        <a:pt x="5169" y="670"/>
                      </a:lnTo>
                      <a:lnTo>
                        <a:pt x="5085" y="670"/>
                      </a:lnTo>
                      <a:lnTo>
                        <a:pt x="5085" y="524"/>
                      </a:lnTo>
                      <a:lnTo>
                        <a:pt x="5148" y="377"/>
                      </a:lnTo>
                      <a:lnTo>
                        <a:pt x="5127" y="335"/>
                      </a:lnTo>
                      <a:lnTo>
                        <a:pt x="5022" y="314"/>
                      </a:lnTo>
                      <a:lnTo>
                        <a:pt x="4959" y="252"/>
                      </a:lnTo>
                      <a:lnTo>
                        <a:pt x="4855" y="231"/>
                      </a:lnTo>
                      <a:lnTo>
                        <a:pt x="4813" y="147"/>
                      </a:lnTo>
                      <a:lnTo>
                        <a:pt x="4813" y="42"/>
                      </a:lnTo>
                      <a:lnTo>
                        <a:pt x="475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5" name="Google Shape;935;p79"/>
                <p:cNvSpPr/>
                <p:nvPr/>
              </p:nvSpPr>
              <p:spPr>
                <a:xfrm>
                  <a:off x="4015475" y="1586100"/>
                  <a:ext cx="1901975" cy="1017450"/>
                </a:xfrm>
                <a:custGeom>
                  <a:avLst/>
                  <a:gdLst/>
                  <a:ahLst/>
                  <a:cxnLst/>
                  <a:rect l="l" t="t" r="r" b="b"/>
                  <a:pathLst>
                    <a:path w="76079" h="40698" extrusionOk="0">
                      <a:moveTo>
                        <a:pt x="27578" y="1"/>
                      </a:moveTo>
                      <a:lnTo>
                        <a:pt x="27431" y="126"/>
                      </a:lnTo>
                      <a:lnTo>
                        <a:pt x="27389" y="231"/>
                      </a:lnTo>
                      <a:lnTo>
                        <a:pt x="27285" y="273"/>
                      </a:lnTo>
                      <a:lnTo>
                        <a:pt x="27368" y="377"/>
                      </a:lnTo>
                      <a:lnTo>
                        <a:pt x="27264" y="482"/>
                      </a:lnTo>
                      <a:lnTo>
                        <a:pt x="27243" y="649"/>
                      </a:lnTo>
                      <a:lnTo>
                        <a:pt x="27285" y="796"/>
                      </a:lnTo>
                      <a:lnTo>
                        <a:pt x="27159" y="921"/>
                      </a:lnTo>
                      <a:lnTo>
                        <a:pt x="27138" y="1444"/>
                      </a:lnTo>
                      <a:lnTo>
                        <a:pt x="27264" y="1570"/>
                      </a:lnTo>
                      <a:lnTo>
                        <a:pt x="27264" y="1695"/>
                      </a:lnTo>
                      <a:lnTo>
                        <a:pt x="27159" y="1695"/>
                      </a:lnTo>
                      <a:lnTo>
                        <a:pt x="27180" y="1842"/>
                      </a:lnTo>
                      <a:lnTo>
                        <a:pt x="27285" y="1967"/>
                      </a:lnTo>
                      <a:lnTo>
                        <a:pt x="27389" y="1967"/>
                      </a:lnTo>
                      <a:lnTo>
                        <a:pt x="27536" y="2156"/>
                      </a:lnTo>
                      <a:lnTo>
                        <a:pt x="27682" y="2177"/>
                      </a:lnTo>
                      <a:lnTo>
                        <a:pt x="27536" y="2281"/>
                      </a:lnTo>
                      <a:lnTo>
                        <a:pt x="27578" y="2407"/>
                      </a:lnTo>
                      <a:lnTo>
                        <a:pt x="27578" y="2491"/>
                      </a:lnTo>
                      <a:lnTo>
                        <a:pt x="27787" y="2511"/>
                      </a:lnTo>
                      <a:lnTo>
                        <a:pt x="27912" y="2470"/>
                      </a:lnTo>
                      <a:lnTo>
                        <a:pt x="28101" y="2532"/>
                      </a:lnTo>
                      <a:lnTo>
                        <a:pt x="28289" y="2532"/>
                      </a:lnTo>
                      <a:lnTo>
                        <a:pt x="28331" y="2616"/>
                      </a:lnTo>
                      <a:lnTo>
                        <a:pt x="28226" y="2700"/>
                      </a:lnTo>
                      <a:lnTo>
                        <a:pt x="28122" y="2679"/>
                      </a:lnTo>
                      <a:lnTo>
                        <a:pt x="28059" y="2700"/>
                      </a:lnTo>
                      <a:lnTo>
                        <a:pt x="27933" y="2616"/>
                      </a:lnTo>
                      <a:lnTo>
                        <a:pt x="27661" y="2721"/>
                      </a:lnTo>
                      <a:lnTo>
                        <a:pt x="27578" y="2679"/>
                      </a:lnTo>
                      <a:lnTo>
                        <a:pt x="27473" y="2721"/>
                      </a:lnTo>
                      <a:lnTo>
                        <a:pt x="27368" y="2700"/>
                      </a:lnTo>
                      <a:lnTo>
                        <a:pt x="27264" y="2700"/>
                      </a:lnTo>
                      <a:lnTo>
                        <a:pt x="27201" y="2783"/>
                      </a:lnTo>
                      <a:lnTo>
                        <a:pt x="26950" y="2783"/>
                      </a:lnTo>
                      <a:lnTo>
                        <a:pt x="26887" y="2888"/>
                      </a:lnTo>
                      <a:lnTo>
                        <a:pt x="26908" y="2930"/>
                      </a:lnTo>
                      <a:lnTo>
                        <a:pt x="27034" y="2951"/>
                      </a:lnTo>
                      <a:lnTo>
                        <a:pt x="27054" y="3055"/>
                      </a:lnTo>
                      <a:lnTo>
                        <a:pt x="27201" y="3035"/>
                      </a:lnTo>
                      <a:lnTo>
                        <a:pt x="27264" y="3097"/>
                      </a:lnTo>
                      <a:lnTo>
                        <a:pt x="27410" y="3014"/>
                      </a:lnTo>
                      <a:lnTo>
                        <a:pt x="27515" y="3160"/>
                      </a:lnTo>
                      <a:lnTo>
                        <a:pt x="27661" y="3265"/>
                      </a:lnTo>
                      <a:lnTo>
                        <a:pt x="27787" y="3516"/>
                      </a:lnTo>
                      <a:lnTo>
                        <a:pt x="27682" y="3746"/>
                      </a:lnTo>
                      <a:lnTo>
                        <a:pt x="27410" y="4018"/>
                      </a:lnTo>
                      <a:lnTo>
                        <a:pt x="27515" y="3746"/>
                      </a:lnTo>
                      <a:lnTo>
                        <a:pt x="27431" y="3662"/>
                      </a:lnTo>
                      <a:lnTo>
                        <a:pt x="27431" y="3495"/>
                      </a:lnTo>
                      <a:lnTo>
                        <a:pt x="27243" y="3453"/>
                      </a:lnTo>
                      <a:lnTo>
                        <a:pt x="27180" y="3432"/>
                      </a:lnTo>
                      <a:lnTo>
                        <a:pt x="27180" y="3348"/>
                      </a:lnTo>
                      <a:lnTo>
                        <a:pt x="27117" y="3327"/>
                      </a:lnTo>
                      <a:lnTo>
                        <a:pt x="27013" y="3411"/>
                      </a:lnTo>
                      <a:lnTo>
                        <a:pt x="26845" y="3411"/>
                      </a:lnTo>
                      <a:lnTo>
                        <a:pt x="26720" y="3537"/>
                      </a:lnTo>
                      <a:lnTo>
                        <a:pt x="26845" y="3599"/>
                      </a:lnTo>
                      <a:lnTo>
                        <a:pt x="26803" y="3662"/>
                      </a:lnTo>
                      <a:lnTo>
                        <a:pt x="26657" y="3662"/>
                      </a:lnTo>
                      <a:lnTo>
                        <a:pt x="26741" y="3767"/>
                      </a:lnTo>
                      <a:lnTo>
                        <a:pt x="26720" y="3851"/>
                      </a:lnTo>
                      <a:lnTo>
                        <a:pt x="26552" y="3976"/>
                      </a:lnTo>
                      <a:lnTo>
                        <a:pt x="26531" y="3851"/>
                      </a:lnTo>
                      <a:lnTo>
                        <a:pt x="26490" y="3851"/>
                      </a:lnTo>
                      <a:lnTo>
                        <a:pt x="26406" y="3913"/>
                      </a:lnTo>
                      <a:lnTo>
                        <a:pt x="26448" y="4039"/>
                      </a:lnTo>
                      <a:lnTo>
                        <a:pt x="26406" y="4164"/>
                      </a:lnTo>
                      <a:lnTo>
                        <a:pt x="26301" y="4164"/>
                      </a:lnTo>
                      <a:lnTo>
                        <a:pt x="26280" y="3976"/>
                      </a:lnTo>
                      <a:lnTo>
                        <a:pt x="26176" y="3871"/>
                      </a:lnTo>
                      <a:lnTo>
                        <a:pt x="26134" y="3934"/>
                      </a:lnTo>
                      <a:lnTo>
                        <a:pt x="26176" y="4039"/>
                      </a:lnTo>
                      <a:lnTo>
                        <a:pt x="26071" y="4227"/>
                      </a:lnTo>
                      <a:lnTo>
                        <a:pt x="26008" y="4374"/>
                      </a:lnTo>
                      <a:lnTo>
                        <a:pt x="25883" y="4290"/>
                      </a:lnTo>
                      <a:lnTo>
                        <a:pt x="25883" y="4227"/>
                      </a:lnTo>
                      <a:lnTo>
                        <a:pt x="26008" y="3955"/>
                      </a:lnTo>
                      <a:lnTo>
                        <a:pt x="25966" y="3851"/>
                      </a:lnTo>
                      <a:lnTo>
                        <a:pt x="25820" y="3830"/>
                      </a:lnTo>
                      <a:lnTo>
                        <a:pt x="25506" y="3934"/>
                      </a:lnTo>
                      <a:lnTo>
                        <a:pt x="25401" y="3871"/>
                      </a:lnTo>
                      <a:lnTo>
                        <a:pt x="25255" y="4018"/>
                      </a:lnTo>
                      <a:lnTo>
                        <a:pt x="25150" y="3976"/>
                      </a:lnTo>
                      <a:lnTo>
                        <a:pt x="25046" y="3934"/>
                      </a:lnTo>
                      <a:lnTo>
                        <a:pt x="24878" y="3955"/>
                      </a:lnTo>
                      <a:lnTo>
                        <a:pt x="25025" y="4081"/>
                      </a:lnTo>
                      <a:lnTo>
                        <a:pt x="24941" y="4164"/>
                      </a:lnTo>
                      <a:lnTo>
                        <a:pt x="24920" y="4143"/>
                      </a:lnTo>
                      <a:lnTo>
                        <a:pt x="24878" y="4081"/>
                      </a:lnTo>
                      <a:lnTo>
                        <a:pt x="24837" y="4060"/>
                      </a:lnTo>
                      <a:lnTo>
                        <a:pt x="24774" y="4164"/>
                      </a:lnTo>
                      <a:lnTo>
                        <a:pt x="24732" y="4227"/>
                      </a:lnTo>
                      <a:lnTo>
                        <a:pt x="24732" y="4478"/>
                      </a:lnTo>
                      <a:lnTo>
                        <a:pt x="24816" y="4562"/>
                      </a:lnTo>
                      <a:lnTo>
                        <a:pt x="24941" y="4436"/>
                      </a:lnTo>
                      <a:lnTo>
                        <a:pt x="25025" y="4478"/>
                      </a:lnTo>
                      <a:lnTo>
                        <a:pt x="25192" y="4353"/>
                      </a:lnTo>
                      <a:lnTo>
                        <a:pt x="25276" y="4374"/>
                      </a:lnTo>
                      <a:lnTo>
                        <a:pt x="25255" y="4478"/>
                      </a:lnTo>
                      <a:lnTo>
                        <a:pt x="24941" y="4604"/>
                      </a:lnTo>
                      <a:lnTo>
                        <a:pt x="24878" y="4750"/>
                      </a:lnTo>
                      <a:lnTo>
                        <a:pt x="24753" y="4813"/>
                      </a:lnTo>
                      <a:lnTo>
                        <a:pt x="24502" y="4855"/>
                      </a:lnTo>
                      <a:lnTo>
                        <a:pt x="24460" y="4918"/>
                      </a:lnTo>
                      <a:lnTo>
                        <a:pt x="24523" y="5001"/>
                      </a:lnTo>
                      <a:lnTo>
                        <a:pt x="24313" y="5064"/>
                      </a:lnTo>
                      <a:lnTo>
                        <a:pt x="24209" y="5001"/>
                      </a:lnTo>
                      <a:lnTo>
                        <a:pt x="24146" y="5022"/>
                      </a:lnTo>
                      <a:lnTo>
                        <a:pt x="24125" y="5127"/>
                      </a:lnTo>
                      <a:lnTo>
                        <a:pt x="24041" y="5169"/>
                      </a:lnTo>
                      <a:lnTo>
                        <a:pt x="23895" y="5211"/>
                      </a:lnTo>
                      <a:lnTo>
                        <a:pt x="23832" y="5294"/>
                      </a:lnTo>
                      <a:lnTo>
                        <a:pt x="23916" y="5399"/>
                      </a:lnTo>
                      <a:lnTo>
                        <a:pt x="23874" y="5399"/>
                      </a:lnTo>
                      <a:lnTo>
                        <a:pt x="23832" y="5504"/>
                      </a:lnTo>
                      <a:lnTo>
                        <a:pt x="23790" y="5524"/>
                      </a:lnTo>
                      <a:lnTo>
                        <a:pt x="23728" y="5441"/>
                      </a:lnTo>
                      <a:lnTo>
                        <a:pt x="23686" y="5441"/>
                      </a:lnTo>
                      <a:lnTo>
                        <a:pt x="23581" y="5608"/>
                      </a:lnTo>
                      <a:lnTo>
                        <a:pt x="23602" y="5650"/>
                      </a:lnTo>
                      <a:lnTo>
                        <a:pt x="23560" y="5713"/>
                      </a:lnTo>
                      <a:lnTo>
                        <a:pt x="23560" y="5817"/>
                      </a:lnTo>
                      <a:lnTo>
                        <a:pt x="23456" y="5943"/>
                      </a:lnTo>
                      <a:lnTo>
                        <a:pt x="23477" y="6048"/>
                      </a:lnTo>
                      <a:lnTo>
                        <a:pt x="23309" y="6110"/>
                      </a:lnTo>
                      <a:lnTo>
                        <a:pt x="23142" y="6110"/>
                      </a:lnTo>
                      <a:lnTo>
                        <a:pt x="23037" y="6173"/>
                      </a:lnTo>
                      <a:lnTo>
                        <a:pt x="23037" y="6278"/>
                      </a:lnTo>
                      <a:lnTo>
                        <a:pt x="23100" y="6278"/>
                      </a:lnTo>
                      <a:lnTo>
                        <a:pt x="23163" y="6215"/>
                      </a:lnTo>
                      <a:lnTo>
                        <a:pt x="23414" y="6257"/>
                      </a:lnTo>
                      <a:lnTo>
                        <a:pt x="23372" y="6340"/>
                      </a:lnTo>
                      <a:lnTo>
                        <a:pt x="23246" y="6320"/>
                      </a:lnTo>
                      <a:lnTo>
                        <a:pt x="23204" y="6361"/>
                      </a:lnTo>
                      <a:lnTo>
                        <a:pt x="23288" y="6445"/>
                      </a:lnTo>
                      <a:lnTo>
                        <a:pt x="23267" y="6675"/>
                      </a:lnTo>
                      <a:lnTo>
                        <a:pt x="23163" y="6759"/>
                      </a:lnTo>
                      <a:lnTo>
                        <a:pt x="23184" y="6843"/>
                      </a:lnTo>
                      <a:lnTo>
                        <a:pt x="23163" y="6947"/>
                      </a:lnTo>
                      <a:lnTo>
                        <a:pt x="23037" y="6759"/>
                      </a:lnTo>
                      <a:lnTo>
                        <a:pt x="22932" y="6780"/>
                      </a:lnTo>
                      <a:lnTo>
                        <a:pt x="22786" y="6633"/>
                      </a:lnTo>
                      <a:lnTo>
                        <a:pt x="22723" y="6592"/>
                      </a:lnTo>
                      <a:lnTo>
                        <a:pt x="22681" y="6654"/>
                      </a:lnTo>
                      <a:lnTo>
                        <a:pt x="22765" y="6738"/>
                      </a:lnTo>
                      <a:lnTo>
                        <a:pt x="22765" y="6843"/>
                      </a:lnTo>
                      <a:lnTo>
                        <a:pt x="22723" y="6905"/>
                      </a:lnTo>
                      <a:lnTo>
                        <a:pt x="22786" y="7010"/>
                      </a:lnTo>
                      <a:lnTo>
                        <a:pt x="22891" y="6968"/>
                      </a:lnTo>
                      <a:lnTo>
                        <a:pt x="23079" y="7010"/>
                      </a:lnTo>
                      <a:lnTo>
                        <a:pt x="23204" y="7052"/>
                      </a:lnTo>
                      <a:lnTo>
                        <a:pt x="23246" y="7156"/>
                      </a:lnTo>
                      <a:lnTo>
                        <a:pt x="23351" y="7219"/>
                      </a:lnTo>
                      <a:lnTo>
                        <a:pt x="23456" y="7198"/>
                      </a:lnTo>
                      <a:lnTo>
                        <a:pt x="23497" y="7177"/>
                      </a:lnTo>
                      <a:lnTo>
                        <a:pt x="23560" y="7261"/>
                      </a:lnTo>
                      <a:lnTo>
                        <a:pt x="23414" y="7303"/>
                      </a:lnTo>
                      <a:lnTo>
                        <a:pt x="23288" y="7303"/>
                      </a:lnTo>
                      <a:lnTo>
                        <a:pt x="23184" y="7198"/>
                      </a:lnTo>
                      <a:lnTo>
                        <a:pt x="23142" y="7219"/>
                      </a:lnTo>
                      <a:lnTo>
                        <a:pt x="23100" y="7303"/>
                      </a:lnTo>
                      <a:lnTo>
                        <a:pt x="23058" y="7366"/>
                      </a:lnTo>
                      <a:lnTo>
                        <a:pt x="23184" y="7512"/>
                      </a:lnTo>
                      <a:lnTo>
                        <a:pt x="23267" y="7470"/>
                      </a:lnTo>
                      <a:lnTo>
                        <a:pt x="23456" y="7470"/>
                      </a:lnTo>
                      <a:lnTo>
                        <a:pt x="23497" y="7617"/>
                      </a:lnTo>
                      <a:lnTo>
                        <a:pt x="23581" y="7680"/>
                      </a:lnTo>
                      <a:lnTo>
                        <a:pt x="23623" y="7596"/>
                      </a:lnTo>
                      <a:lnTo>
                        <a:pt x="23811" y="7596"/>
                      </a:lnTo>
                      <a:lnTo>
                        <a:pt x="23790" y="7701"/>
                      </a:lnTo>
                      <a:lnTo>
                        <a:pt x="23937" y="7805"/>
                      </a:lnTo>
                      <a:lnTo>
                        <a:pt x="24083" y="7805"/>
                      </a:lnTo>
                      <a:lnTo>
                        <a:pt x="24146" y="7952"/>
                      </a:lnTo>
                      <a:lnTo>
                        <a:pt x="24083" y="8161"/>
                      </a:lnTo>
                      <a:lnTo>
                        <a:pt x="23832" y="8307"/>
                      </a:lnTo>
                      <a:lnTo>
                        <a:pt x="23769" y="8433"/>
                      </a:lnTo>
                      <a:lnTo>
                        <a:pt x="23769" y="8517"/>
                      </a:lnTo>
                      <a:lnTo>
                        <a:pt x="23979" y="8726"/>
                      </a:lnTo>
                      <a:lnTo>
                        <a:pt x="24104" y="8768"/>
                      </a:lnTo>
                      <a:lnTo>
                        <a:pt x="23895" y="8768"/>
                      </a:lnTo>
                      <a:lnTo>
                        <a:pt x="23665" y="8579"/>
                      </a:lnTo>
                      <a:lnTo>
                        <a:pt x="23665" y="8454"/>
                      </a:lnTo>
                      <a:lnTo>
                        <a:pt x="23769" y="8224"/>
                      </a:lnTo>
                      <a:lnTo>
                        <a:pt x="23832" y="8161"/>
                      </a:lnTo>
                      <a:lnTo>
                        <a:pt x="23832" y="8098"/>
                      </a:lnTo>
                      <a:lnTo>
                        <a:pt x="23895" y="7952"/>
                      </a:lnTo>
                      <a:lnTo>
                        <a:pt x="23832" y="7910"/>
                      </a:lnTo>
                      <a:lnTo>
                        <a:pt x="23456" y="8098"/>
                      </a:lnTo>
                      <a:lnTo>
                        <a:pt x="23246" y="8161"/>
                      </a:lnTo>
                      <a:lnTo>
                        <a:pt x="23184" y="8307"/>
                      </a:lnTo>
                      <a:lnTo>
                        <a:pt x="23058" y="8349"/>
                      </a:lnTo>
                      <a:lnTo>
                        <a:pt x="22953" y="8307"/>
                      </a:lnTo>
                      <a:lnTo>
                        <a:pt x="22828" y="8328"/>
                      </a:lnTo>
                      <a:lnTo>
                        <a:pt x="22660" y="8454"/>
                      </a:lnTo>
                      <a:lnTo>
                        <a:pt x="22221" y="8621"/>
                      </a:lnTo>
                      <a:lnTo>
                        <a:pt x="21907" y="8684"/>
                      </a:lnTo>
                      <a:lnTo>
                        <a:pt x="21782" y="8684"/>
                      </a:lnTo>
                      <a:lnTo>
                        <a:pt x="21614" y="8851"/>
                      </a:lnTo>
                      <a:lnTo>
                        <a:pt x="21468" y="8851"/>
                      </a:lnTo>
                      <a:lnTo>
                        <a:pt x="21384" y="8935"/>
                      </a:lnTo>
                      <a:lnTo>
                        <a:pt x="21510" y="9040"/>
                      </a:lnTo>
                      <a:lnTo>
                        <a:pt x="21510" y="9165"/>
                      </a:lnTo>
                      <a:lnTo>
                        <a:pt x="21489" y="9291"/>
                      </a:lnTo>
                      <a:lnTo>
                        <a:pt x="21572" y="9374"/>
                      </a:lnTo>
                      <a:lnTo>
                        <a:pt x="21677" y="9374"/>
                      </a:lnTo>
                      <a:lnTo>
                        <a:pt x="21698" y="9458"/>
                      </a:lnTo>
                      <a:lnTo>
                        <a:pt x="21635" y="9521"/>
                      </a:lnTo>
                      <a:lnTo>
                        <a:pt x="21844" y="9667"/>
                      </a:lnTo>
                      <a:lnTo>
                        <a:pt x="22012" y="9918"/>
                      </a:lnTo>
                      <a:lnTo>
                        <a:pt x="22012" y="10128"/>
                      </a:lnTo>
                      <a:lnTo>
                        <a:pt x="22054" y="10232"/>
                      </a:lnTo>
                      <a:lnTo>
                        <a:pt x="22116" y="10232"/>
                      </a:lnTo>
                      <a:lnTo>
                        <a:pt x="22137" y="10400"/>
                      </a:lnTo>
                      <a:lnTo>
                        <a:pt x="22305" y="10504"/>
                      </a:lnTo>
                      <a:lnTo>
                        <a:pt x="22430" y="10462"/>
                      </a:lnTo>
                      <a:lnTo>
                        <a:pt x="22828" y="10504"/>
                      </a:lnTo>
                      <a:lnTo>
                        <a:pt x="22953" y="10421"/>
                      </a:lnTo>
                      <a:lnTo>
                        <a:pt x="22953" y="10504"/>
                      </a:lnTo>
                      <a:lnTo>
                        <a:pt x="22995" y="10609"/>
                      </a:lnTo>
                      <a:lnTo>
                        <a:pt x="22995" y="10755"/>
                      </a:lnTo>
                      <a:lnTo>
                        <a:pt x="23184" y="10839"/>
                      </a:lnTo>
                      <a:lnTo>
                        <a:pt x="23288" y="10986"/>
                      </a:lnTo>
                      <a:lnTo>
                        <a:pt x="23581" y="10986"/>
                      </a:lnTo>
                      <a:lnTo>
                        <a:pt x="23790" y="11132"/>
                      </a:lnTo>
                      <a:lnTo>
                        <a:pt x="23874" y="11132"/>
                      </a:lnTo>
                      <a:lnTo>
                        <a:pt x="23979" y="11258"/>
                      </a:lnTo>
                      <a:lnTo>
                        <a:pt x="24000" y="11550"/>
                      </a:lnTo>
                      <a:lnTo>
                        <a:pt x="24041" y="11676"/>
                      </a:lnTo>
                      <a:lnTo>
                        <a:pt x="24000" y="11864"/>
                      </a:lnTo>
                      <a:lnTo>
                        <a:pt x="24125" y="12011"/>
                      </a:lnTo>
                      <a:lnTo>
                        <a:pt x="24230" y="12094"/>
                      </a:lnTo>
                      <a:lnTo>
                        <a:pt x="24418" y="12346"/>
                      </a:lnTo>
                      <a:lnTo>
                        <a:pt x="24502" y="12618"/>
                      </a:lnTo>
                      <a:lnTo>
                        <a:pt x="24648" y="12743"/>
                      </a:lnTo>
                      <a:lnTo>
                        <a:pt x="24711" y="12869"/>
                      </a:lnTo>
                      <a:lnTo>
                        <a:pt x="24585" y="13141"/>
                      </a:lnTo>
                      <a:lnTo>
                        <a:pt x="24502" y="13162"/>
                      </a:lnTo>
                      <a:lnTo>
                        <a:pt x="24418" y="13141"/>
                      </a:lnTo>
                      <a:lnTo>
                        <a:pt x="24418" y="13141"/>
                      </a:lnTo>
                      <a:lnTo>
                        <a:pt x="24523" y="13287"/>
                      </a:lnTo>
                      <a:lnTo>
                        <a:pt x="24732" y="13329"/>
                      </a:lnTo>
                      <a:lnTo>
                        <a:pt x="24837" y="13392"/>
                      </a:lnTo>
                      <a:lnTo>
                        <a:pt x="25046" y="13643"/>
                      </a:lnTo>
                      <a:lnTo>
                        <a:pt x="25255" y="13706"/>
                      </a:lnTo>
                      <a:lnTo>
                        <a:pt x="25276" y="13685"/>
                      </a:lnTo>
                      <a:lnTo>
                        <a:pt x="25360" y="13706"/>
                      </a:lnTo>
                      <a:lnTo>
                        <a:pt x="25548" y="13559"/>
                      </a:lnTo>
                      <a:lnTo>
                        <a:pt x="25736" y="13517"/>
                      </a:lnTo>
                      <a:lnTo>
                        <a:pt x="25945" y="13685"/>
                      </a:lnTo>
                      <a:lnTo>
                        <a:pt x="26092" y="13747"/>
                      </a:lnTo>
                      <a:lnTo>
                        <a:pt x="26197" y="13747"/>
                      </a:lnTo>
                      <a:lnTo>
                        <a:pt x="26280" y="13894"/>
                      </a:lnTo>
                      <a:lnTo>
                        <a:pt x="26301" y="14124"/>
                      </a:lnTo>
                      <a:lnTo>
                        <a:pt x="26238" y="13915"/>
                      </a:lnTo>
                      <a:lnTo>
                        <a:pt x="26176" y="13810"/>
                      </a:lnTo>
                      <a:lnTo>
                        <a:pt x="25987" y="13810"/>
                      </a:lnTo>
                      <a:lnTo>
                        <a:pt x="25757" y="13643"/>
                      </a:lnTo>
                      <a:lnTo>
                        <a:pt x="25611" y="13643"/>
                      </a:lnTo>
                      <a:lnTo>
                        <a:pt x="25443" y="13810"/>
                      </a:lnTo>
                      <a:lnTo>
                        <a:pt x="25443" y="13978"/>
                      </a:lnTo>
                      <a:lnTo>
                        <a:pt x="25464" y="14061"/>
                      </a:lnTo>
                      <a:lnTo>
                        <a:pt x="25234" y="13810"/>
                      </a:lnTo>
                      <a:lnTo>
                        <a:pt x="24983" y="13810"/>
                      </a:lnTo>
                      <a:lnTo>
                        <a:pt x="24857" y="13706"/>
                      </a:lnTo>
                      <a:lnTo>
                        <a:pt x="24857" y="13580"/>
                      </a:lnTo>
                      <a:lnTo>
                        <a:pt x="24753" y="13434"/>
                      </a:lnTo>
                      <a:lnTo>
                        <a:pt x="24565" y="13371"/>
                      </a:lnTo>
                      <a:lnTo>
                        <a:pt x="24397" y="13371"/>
                      </a:lnTo>
                      <a:lnTo>
                        <a:pt x="24188" y="13245"/>
                      </a:lnTo>
                      <a:lnTo>
                        <a:pt x="24230" y="13182"/>
                      </a:lnTo>
                      <a:lnTo>
                        <a:pt x="24230" y="13057"/>
                      </a:lnTo>
                      <a:lnTo>
                        <a:pt x="24313" y="13015"/>
                      </a:lnTo>
                      <a:lnTo>
                        <a:pt x="24272" y="12910"/>
                      </a:lnTo>
                      <a:lnTo>
                        <a:pt x="24230" y="12638"/>
                      </a:lnTo>
                      <a:lnTo>
                        <a:pt x="24167" y="12429"/>
                      </a:lnTo>
                      <a:lnTo>
                        <a:pt x="24083" y="12387"/>
                      </a:lnTo>
                      <a:lnTo>
                        <a:pt x="24021" y="12555"/>
                      </a:lnTo>
                      <a:lnTo>
                        <a:pt x="23958" y="12597"/>
                      </a:lnTo>
                      <a:lnTo>
                        <a:pt x="23979" y="12743"/>
                      </a:lnTo>
                      <a:lnTo>
                        <a:pt x="23895" y="12827"/>
                      </a:lnTo>
                      <a:lnTo>
                        <a:pt x="23916" y="12910"/>
                      </a:lnTo>
                      <a:lnTo>
                        <a:pt x="23895" y="13036"/>
                      </a:lnTo>
                      <a:lnTo>
                        <a:pt x="23811" y="13036"/>
                      </a:lnTo>
                      <a:lnTo>
                        <a:pt x="23769" y="12659"/>
                      </a:lnTo>
                      <a:lnTo>
                        <a:pt x="23853" y="12555"/>
                      </a:lnTo>
                      <a:lnTo>
                        <a:pt x="23811" y="12429"/>
                      </a:lnTo>
                      <a:lnTo>
                        <a:pt x="23644" y="12283"/>
                      </a:lnTo>
                      <a:lnTo>
                        <a:pt x="23644" y="12094"/>
                      </a:lnTo>
                      <a:lnTo>
                        <a:pt x="23560" y="11969"/>
                      </a:lnTo>
                      <a:lnTo>
                        <a:pt x="23560" y="11802"/>
                      </a:lnTo>
                      <a:lnTo>
                        <a:pt x="23707" y="11697"/>
                      </a:lnTo>
                      <a:lnTo>
                        <a:pt x="23707" y="11613"/>
                      </a:lnTo>
                      <a:lnTo>
                        <a:pt x="23686" y="11509"/>
                      </a:lnTo>
                      <a:lnTo>
                        <a:pt x="23707" y="11299"/>
                      </a:lnTo>
                      <a:lnTo>
                        <a:pt x="23581" y="11278"/>
                      </a:lnTo>
                      <a:lnTo>
                        <a:pt x="23539" y="11299"/>
                      </a:lnTo>
                      <a:lnTo>
                        <a:pt x="23456" y="11216"/>
                      </a:lnTo>
                      <a:lnTo>
                        <a:pt x="23225" y="11383"/>
                      </a:lnTo>
                      <a:lnTo>
                        <a:pt x="22912" y="11425"/>
                      </a:lnTo>
                      <a:lnTo>
                        <a:pt x="22744" y="11425"/>
                      </a:lnTo>
                      <a:lnTo>
                        <a:pt x="22514" y="11195"/>
                      </a:lnTo>
                      <a:lnTo>
                        <a:pt x="22388" y="11111"/>
                      </a:lnTo>
                      <a:lnTo>
                        <a:pt x="22347" y="11006"/>
                      </a:lnTo>
                      <a:lnTo>
                        <a:pt x="22012" y="10965"/>
                      </a:lnTo>
                      <a:lnTo>
                        <a:pt x="21886" y="10860"/>
                      </a:lnTo>
                      <a:lnTo>
                        <a:pt x="21761" y="10693"/>
                      </a:lnTo>
                      <a:lnTo>
                        <a:pt x="21363" y="10693"/>
                      </a:lnTo>
                      <a:lnTo>
                        <a:pt x="21259" y="10651"/>
                      </a:lnTo>
                      <a:lnTo>
                        <a:pt x="21133" y="10734"/>
                      </a:lnTo>
                      <a:lnTo>
                        <a:pt x="20987" y="10944"/>
                      </a:lnTo>
                      <a:lnTo>
                        <a:pt x="20966" y="11069"/>
                      </a:lnTo>
                      <a:lnTo>
                        <a:pt x="20924" y="11111"/>
                      </a:lnTo>
                      <a:lnTo>
                        <a:pt x="20861" y="11090"/>
                      </a:lnTo>
                      <a:lnTo>
                        <a:pt x="20840" y="11174"/>
                      </a:lnTo>
                      <a:lnTo>
                        <a:pt x="20924" y="11258"/>
                      </a:lnTo>
                      <a:lnTo>
                        <a:pt x="21091" y="11132"/>
                      </a:lnTo>
                      <a:lnTo>
                        <a:pt x="21300" y="11174"/>
                      </a:lnTo>
                      <a:lnTo>
                        <a:pt x="21405" y="11383"/>
                      </a:lnTo>
                      <a:lnTo>
                        <a:pt x="21280" y="11613"/>
                      </a:lnTo>
                      <a:lnTo>
                        <a:pt x="21133" y="11655"/>
                      </a:lnTo>
                      <a:lnTo>
                        <a:pt x="20861" y="11550"/>
                      </a:lnTo>
                      <a:lnTo>
                        <a:pt x="20715" y="11362"/>
                      </a:lnTo>
                      <a:lnTo>
                        <a:pt x="20610" y="11362"/>
                      </a:lnTo>
                      <a:lnTo>
                        <a:pt x="20443" y="11467"/>
                      </a:lnTo>
                      <a:lnTo>
                        <a:pt x="20401" y="11550"/>
                      </a:lnTo>
                      <a:lnTo>
                        <a:pt x="20317" y="11571"/>
                      </a:lnTo>
                      <a:lnTo>
                        <a:pt x="20505" y="11822"/>
                      </a:lnTo>
                      <a:lnTo>
                        <a:pt x="20568" y="11822"/>
                      </a:lnTo>
                      <a:lnTo>
                        <a:pt x="20631" y="11969"/>
                      </a:lnTo>
                      <a:lnTo>
                        <a:pt x="20840" y="12136"/>
                      </a:lnTo>
                      <a:lnTo>
                        <a:pt x="21028" y="12136"/>
                      </a:lnTo>
                      <a:lnTo>
                        <a:pt x="21112" y="12220"/>
                      </a:lnTo>
                      <a:lnTo>
                        <a:pt x="21405" y="12241"/>
                      </a:lnTo>
                      <a:lnTo>
                        <a:pt x="21489" y="12178"/>
                      </a:lnTo>
                      <a:lnTo>
                        <a:pt x="21531" y="12178"/>
                      </a:lnTo>
                      <a:lnTo>
                        <a:pt x="21572" y="12283"/>
                      </a:lnTo>
                      <a:lnTo>
                        <a:pt x="21782" y="12283"/>
                      </a:lnTo>
                      <a:lnTo>
                        <a:pt x="21824" y="12429"/>
                      </a:lnTo>
                      <a:lnTo>
                        <a:pt x="21907" y="12450"/>
                      </a:lnTo>
                      <a:lnTo>
                        <a:pt x="21928" y="12555"/>
                      </a:lnTo>
                      <a:lnTo>
                        <a:pt x="22158" y="12597"/>
                      </a:lnTo>
                      <a:lnTo>
                        <a:pt x="22263" y="12513"/>
                      </a:lnTo>
                      <a:lnTo>
                        <a:pt x="22200" y="12618"/>
                      </a:lnTo>
                      <a:lnTo>
                        <a:pt x="21949" y="12659"/>
                      </a:lnTo>
                      <a:lnTo>
                        <a:pt x="21803" y="12576"/>
                      </a:lnTo>
                      <a:lnTo>
                        <a:pt x="21698" y="12555"/>
                      </a:lnTo>
                      <a:lnTo>
                        <a:pt x="21531" y="12366"/>
                      </a:lnTo>
                      <a:lnTo>
                        <a:pt x="21426" y="12346"/>
                      </a:lnTo>
                      <a:lnTo>
                        <a:pt x="21321" y="12408"/>
                      </a:lnTo>
                      <a:lnTo>
                        <a:pt x="21196" y="12408"/>
                      </a:lnTo>
                      <a:lnTo>
                        <a:pt x="21091" y="12534"/>
                      </a:lnTo>
                      <a:lnTo>
                        <a:pt x="21049" y="12429"/>
                      </a:lnTo>
                      <a:lnTo>
                        <a:pt x="20945" y="12346"/>
                      </a:lnTo>
                      <a:lnTo>
                        <a:pt x="20840" y="12408"/>
                      </a:lnTo>
                      <a:lnTo>
                        <a:pt x="20631" y="12408"/>
                      </a:lnTo>
                      <a:lnTo>
                        <a:pt x="20464" y="12304"/>
                      </a:lnTo>
                      <a:lnTo>
                        <a:pt x="20338" y="12325"/>
                      </a:lnTo>
                      <a:lnTo>
                        <a:pt x="20296" y="12220"/>
                      </a:lnTo>
                      <a:lnTo>
                        <a:pt x="20401" y="12136"/>
                      </a:lnTo>
                      <a:lnTo>
                        <a:pt x="20401" y="12053"/>
                      </a:lnTo>
                      <a:lnTo>
                        <a:pt x="20296" y="11990"/>
                      </a:lnTo>
                      <a:lnTo>
                        <a:pt x="20296" y="11885"/>
                      </a:lnTo>
                      <a:lnTo>
                        <a:pt x="20108" y="11718"/>
                      </a:lnTo>
                      <a:lnTo>
                        <a:pt x="20024" y="11592"/>
                      </a:lnTo>
                      <a:lnTo>
                        <a:pt x="20087" y="11425"/>
                      </a:lnTo>
                      <a:lnTo>
                        <a:pt x="19982" y="11278"/>
                      </a:lnTo>
                      <a:lnTo>
                        <a:pt x="19982" y="11006"/>
                      </a:lnTo>
                      <a:lnTo>
                        <a:pt x="19836" y="10881"/>
                      </a:lnTo>
                      <a:lnTo>
                        <a:pt x="19836" y="10693"/>
                      </a:lnTo>
                      <a:lnTo>
                        <a:pt x="19794" y="10651"/>
                      </a:lnTo>
                      <a:lnTo>
                        <a:pt x="19710" y="10630"/>
                      </a:lnTo>
                      <a:lnTo>
                        <a:pt x="19689" y="10462"/>
                      </a:lnTo>
                      <a:lnTo>
                        <a:pt x="19522" y="10337"/>
                      </a:lnTo>
                      <a:lnTo>
                        <a:pt x="19459" y="10379"/>
                      </a:lnTo>
                      <a:lnTo>
                        <a:pt x="19689" y="10860"/>
                      </a:lnTo>
                      <a:lnTo>
                        <a:pt x="19752" y="11174"/>
                      </a:lnTo>
                      <a:lnTo>
                        <a:pt x="19710" y="11425"/>
                      </a:lnTo>
                      <a:lnTo>
                        <a:pt x="19522" y="11676"/>
                      </a:lnTo>
                      <a:lnTo>
                        <a:pt x="19396" y="11802"/>
                      </a:lnTo>
                      <a:lnTo>
                        <a:pt x="19396" y="11885"/>
                      </a:lnTo>
                      <a:lnTo>
                        <a:pt x="19480" y="11948"/>
                      </a:lnTo>
                      <a:lnTo>
                        <a:pt x="19501" y="12136"/>
                      </a:lnTo>
                      <a:lnTo>
                        <a:pt x="19417" y="12346"/>
                      </a:lnTo>
                      <a:lnTo>
                        <a:pt x="19417" y="12471"/>
                      </a:lnTo>
                      <a:lnTo>
                        <a:pt x="19627" y="12618"/>
                      </a:lnTo>
                      <a:lnTo>
                        <a:pt x="19899" y="12848"/>
                      </a:lnTo>
                      <a:lnTo>
                        <a:pt x="19940" y="12994"/>
                      </a:lnTo>
                      <a:lnTo>
                        <a:pt x="20108" y="12994"/>
                      </a:lnTo>
                      <a:lnTo>
                        <a:pt x="20233" y="13141"/>
                      </a:lnTo>
                      <a:lnTo>
                        <a:pt x="20338" y="13371"/>
                      </a:lnTo>
                      <a:lnTo>
                        <a:pt x="20317" y="13727"/>
                      </a:lnTo>
                      <a:lnTo>
                        <a:pt x="20275" y="13894"/>
                      </a:lnTo>
                      <a:lnTo>
                        <a:pt x="20422" y="14103"/>
                      </a:lnTo>
                      <a:lnTo>
                        <a:pt x="20380" y="14354"/>
                      </a:lnTo>
                      <a:lnTo>
                        <a:pt x="20464" y="14501"/>
                      </a:lnTo>
                      <a:lnTo>
                        <a:pt x="20673" y="14731"/>
                      </a:lnTo>
                      <a:lnTo>
                        <a:pt x="20715" y="14856"/>
                      </a:lnTo>
                      <a:lnTo>
                        <a:pt x="20673" y="15024"/>
                      </a:lnTo>
                      <a:lnTo>
                        <a:pt x="20736" y="15087"/>
                      </a:lnTo>
                      <a:lnTo>
                        <a:pt x="20882" y="15149"/>
                      </a:lnTo>
                      <a:lnTo>
                        <a:pt x="21070" y="15045"/>
                      </a:lnTo>
                      <a:lnTo>
                        <a:pt x="21280" y="15087"/>
                      </a:lnTo>
                      <a:lnTo>
                        <a:pt x="21363" y="15045"/>
                      </a:lnTo>
                      <a:lnTo>
                        <a:pt x="21384" y="14877"/>
                      </a:lnTo>
                      <a:lnTo>
                        <a:pt x="21510" y="14752"/>
                      </a:lnTo>
                      <a:lnTo>
                        <a:pt x="21677" y="14815"/>
                      </a:lnTo>
                      <a:lnTo>
                        <a:pt x="21782" y="14773"/>
                      </a:lnTo>
                      <a:lnTo>
                        <a:pt x="21991" y="14919"/>
                      </a:lnTo>
                      <a:lnTo>
                        <a:pt x="22116" y="14856"/>
                      </a:lnTo>
                      <a:lnTo>
                        <a:pt x="22200" y="14982"/>
                      </a:lnTo>
                      <a:lnTo>
                        <a:pt x="22451" y="15087"/>
                      </a:lnTo>
                      <a:lnTo>
                        <a:pt x="22640" y="15087"/>
                      </a:lnTo>
                      <a:lnTo>
                        <a:pt x="22765" y="15275"/>
                      </a:lnTo>
                      <a:lnTo>
                        <a:pt x="22765" y="15379"/>
                      </a:lnTo>
                      <a:lnTo>
                        <a:pt x="22953" y="15484"/>
                      </a:lnTo>
                      <a:lnTo>
                        <a:pt x="23016" y="15589"/>
                      </a:lnTo>
                      <a:lnTo>
                        <a:pt x="23037" y="15610"/>
                      </a:lnTo>
                      <a:lnTo>
                        <a:pt x="23058" y="15693"/>
                      </a:lnTo>
                      <a:lnTo>
                        <a:pt x="23142" y="15777"/>
                      </a:lnTo>
                      <a:lnTo>
                        <a:pt x="23058" y="15861"/>
                      </a:lnTo>
                      <a:lnTo>
                        <a:pt x="22953" y="15882"/>
                      </a:lnTo>
                      <a:lnTo>
                        <a:pt x="22953" y="16070"/>
                      </a:lnTo>
                      <a:lnTo>
                        <a:pt x="23037" y="16216"/>
                      </a:lnTo>
                      <a:lnTo>
                        <a:pt x="23121" y="16279"/>
                      </a:lnTo>
                      <a:lnTo>
                        <a:pt x="23079" y="16384"/>
                      </a:lnTo>
                      <a:lnTo>
                        <a:pt x="23163" y="16488"/>
                      </a:lnTo>
                      <a:lnTo>
                        <a:pt x="23288" y="16488"/>
                      </a:lnTo>
                      <a:lnTo>
                        <a:pt x="23372" y="16593"/>
                      </a:lnTo>
                      <a:lnTo>
                        <a:pt x="23518" y="16593"/>
                      </a:lnTo>
                      <a:lnTo>
                        <a:pt x="23602" y="16426"/>
                      </a:lnTo>
                      <a:lnTo>
                        <a:pt x="23665" y="16509"/>
                      </a:lnTo>
                      <a:lnTo>
                        <a:pt x="23769" y="16488"/>
                      </a:lnTo>
                      <a:lnTo>
                        <a:pt x="23832" y="16509"/>
                      </a:lnTo>
                      <a:lnTo>
                        <a:pt x="23790" y="16530"/>
                      </a:lnTo>
                      <a:lnTo>
                        <a:pt x="23728" y="16593"/>
                      </a:lnTo>
                      <a:lnTo>
                        <a:pt x="23560" y="16614"/>
                      </a:lnTo>
                      <a:lnTo>
                        <a:pt x="23456" y="16635"/>
                      </a:lnTo>
                      <a:lnTo>
                        <a:pt x="23288" y="16656"/>
                      </a:lnTo>
                      <a:lnTo>
                        <a:pt x="23142" y="16551"/>
                      </a:lnTo>
                      <a:lnTo>
                        <a:pt x="22995" y="16551"/>
                      </a:lnTo>
                      <a:lnTo>
                        <a:pt x="22932" y="16426"/>
                      </a:lnTo>
                      <a:lnTo>
                        <a:pt x="22974" y="16384"/>
                      </a:lnTo>
                      <a:lnTo>
                        <a:pt x="22953" y="16237"/>
                      </a:lnTo>
                      <a:lnTo>
                        <a:pt x="22849" y="16112"/>
                      </a:lnTo>
                      <a:lnTo>
                        <a:pt x="22828" y="15986"/>
                      </a:lnTo>
                      <a:lnTo>
                        <a:pt x="22723" y="15923"/>
                      </a:lnTo>
                      <a:lnTo>
                        <a:pt x="22744" y="15798"/>
                      </a:lnTo>
                      <a:lnTo>
                        <a:pt x="22619" y="15610"/>
                      </a:lnTo>
                      <a:lnTo>
                        <a:pt x="22556" y="15610"/>
                      </a:lnTo>
                      <a:lnTo>
                        <a:pt x="22430" y="15526"/>
                      </a:lnTo>
                      <a:lnTo>
                        <a:pt x="22242" y="15421"/>
                      </a:lnTo>
                      <a:lnTo>
                        <a:pt x="22242" y="15254"/>
                      </a:lnTo>
                      <a:lnTo>
                        <a:pt x="22054" y="15066"/>
                      </a:lnTo>
                      <a:lnTo>
                        <a:pt x="21907" y="15066"/>
                      </a:lnTo>
                      <a:lnTo>
                        <a:pt x="21677" y="15317"/>
                      </a:lnTo>
                      <a:lnTo>
                        <a:pt x="21510" y="15338"/>
                      </a:lnTo>
                      <a:lnTo>
                        <a:pt x="21405" y="15463"/>
                      </a:lnTo>
                      <a:lnTo>
                        <a:pt x="21217" y="15589"/>
                      </a:lnTo>
                      <a:lnTo>
                        <a:pt x="21259" y="15944"/>
                      </a:lnTo>
                      <a:lnTo>
                        <a:pt x="21321" y="16049"/>
                      </a:lnTo>
                      <a:lnTo>
                        <a:pt x="21572" y="16175"/>
                      </a:lnTo>
                      <a:lnTo>
                        <a:pt x="21761" y="16593"/>
                      </a:lnTo>
                      <a:lnTo>
                        <a:pt x="21719" y="16698"/>
                      </a:lnTo>
                      <a:lnTo>
                        <a:pt x="21531" y="17012"/>
                      </a:lnTo>
                      <a:lnTo>
                        <a:pt x="21510" y="17179"/>
                      </a:lnTo>
                      <a:lnTo>
                        <a:pt x="21614" y="17367"/>
                      </a:lnTo>
                      <a:lnTo>
                        <a:pt x="21510" y="17639"/>
                      </a:lnTo>
                      <a:lnTo>
                        <a:pt x="21510" y="17744"/>
                      </a:lnTo>
                      <a:lnTo>
                        <a:pt x="21363" y="17890"/>
                      </a:lnTo>
                      <a:lnTo>
                        <a:pt x="21363" y="17974"/>
                      </a:lnTo>
                      <a:lnTo>
                        <a:pt x="21259" y="18016"/>
                      </a:lnTo>
                      <a:lnTo>
                        <a:pt x="21175" y="18120"/>
                      </a:lnTo>
                      <a:lnTo>
                        <a:pt x="21175" y="18267"/>
                      </a:lnTo>
                      <a:lnTo>
                        <a:pt x="21259" y="18330"/>
                      </a:lnTo>
                      <a:lnTo>
                        <a:pt x="21259" y="18434"/>
                      </a:lnTo>
                      <a:lnTo>
                        <a:pt x="21070" y="18539"/>
                      </a:lnTo>
                      <a:lnTo>
                        <a:pt x="20840" y="18497"/>
                      </a:lnTo>
                      <a:lnTo>
                        <a:pt x="20798" y="18434"/>
                      </a:lnTo>
                      <a:lnTo>
                        <a:pt x="20589" y="18434"/>
                      </a:lnTo>
                      <a:lnTo>
                        <a:pt x="20380" y="18476"/>
                      </a:lnTo>
                      <a:lnTo>
                        <a:pt x="20212" y="18413"/>
                      </a:lnTo>
                      <a:lnTo>
                        <a:pt x="19794" y="18330"/>
                      </a:lnTo>
                      <a:lnTo>
                        <a:pt x="19627" y="18183"/>
                      </a:lnTo>
                      <a:lnTo>
                        <a:pt x="19585" y="18079"/>
                      </a:lnTo>
                      <a:lnTo>
                        <a:pt x="19396" y="18100"/>
                      </a:lnTo>
                      <a:lnTo>
                        <a:pt x="19334" y="18204"/>
                      </a:lnTo>
                      <a:lnTo>
                        <a:pt x="19313" y="18162"/>
                      </a:lnTo>
                      <a:lnTo>
                        <a:pt x="19229" y="18120"/>
                      </a:lnTo>
                      <a:lnTo>
                        <a:pt x="19313" y="17974"/>
                      </a:lnTo>
                      <a:lnTo>
                        <a:pt x="19480" y="17953"/>
                      </a:lnTo>
                      <a:lnTo>
                        <a:pt x="19794" y="17890"/>
                      </a:lnTo>
                      <a:lnTo>
                        <a:pt x="19836" y="17807"/>
                      </a:lnTo>
                      <a:lnTo>
                        <a:pt x="20108" y="17974"/>
                      </a:lnTo>
                      <a:lnTo>
                        <a:pt x="20171" y="17974"/>
                      </a:lnTo>
                      <a:lnTo>
                        <a:pt x="20212" y="17890"/>
                      </a:lnTo>
                      <a:lnTo>
                        <a:pt x="20338" y="17890"/>
                      </a:lnTo>
                      <a:lnTo>
                        <a:pt x="20338" y="17974"/>
                      </a:lnTo>
                      <a:lnTo>
                        <a:pt x="20150" y="18079"/>
                      </a:lnTo>
                      <a:lnTo>
                        <a:pt x="20254" y="18183"/>
                      </a:lnTo>
                      <a:lnTo>
                        <a:pt x="20464" y="18162"/>
                      </a:lnTo>
                      <a:lnTo>
                        <a:pt x="20547" y="18058"/>
                      </a:lnTo>
                      <a:lnTo>
                        <a:pt x="20673" y="17995"/>
                      </a:lnTo>
                      <a:lnTo>
                        <a:pt x="20673" y="17911"/>
                      </a:lnTo>
                      <a:lnTo>
                        <a:pt x="20568" y="17786"/>
                      </a:lnTo>
                      <a:lnTo>
                        <a:pt x="20568" y="17702"/>
                      </a:lnTo>
                      <a:lnTo>
                        <a:pt x="20694" y="17786"/>
                      </a:lnTo>
                      <a:lnTo>
                        <a:pt x="20756" y="17702"/>
                      </a:lnTo>
                      <a:lnTo>
                        <a:pt x="20756" y="17472"/>
                      </a:lnTo>
                      <a:lnTo>
                        <a:pt x="20882" y="17388"/>
                      </a:lnTo>
                      <a:lnTo>
                        <a:pt x="20861" y="17325"/>
                      </a:lnTo>
                      <a:lnTo>
                        <a:pt x="20777" y="17346"/>
                      </a:lnTo>
                      <a:lnTo>
                        <a:pt x="20756" y="17284"/>
                      </a:lnTo>
                      <a:lnTo>
                        <a:pt x="20882" y="17242"/>
                      </a:lnTo>
                      <a:lnTo>
                        <a:pt x="20882" y="17012"/>
                      </a:lnTo>
                      <a:lnTo>
                        <a:pt x="20840" y="16928"/>
                      </a:lnTo>
                      <a:lnTo>
                        <a:pt x="20903" y="16823"/>
                      </a:lnTo>
                      <a:lnTo>
                        <a:pt x="20903" y="16760"/>
                      </a:lnTo>
                      <a:lnTo>
                        <a:pt x="21008" y="16698"/>
                      </a:lnTo>
                      <a:lnTo>
                        <a:pt x="20987" y="16509"/>
                      </a:lnTo>
                      <a:lnTo>
                        <a:pt x="20861" y="16384"/>
                      </a:lnTo>
                      <a:lnTo>
                        <a:pt x="20777" y="16175"/>
                      </a:lnTo>
                      <a:lnTo>
                        <a:pt x="20798" y="16007"/>
                      </a:lnTo>
                      <a:lnTo>
                        <a:pt x="20798" y="15882"/>
                      </a:lnTo>
                      <a:lnTo>
                        <a:pt x="20861" y="15903"/>
                      </a:lnTo>
                      <a:lnTo>
                        <a:pt x="20861" y="15819"/>
                      </a:lnTo>
                      <a:lnTo>
                        <a:pt x="20673" y="15651"/>
                      </a:lnTo>
                      <a:lnTo>
                        <a:pt x="20589" y="15610"/>
                      </a:lnTo>
                      <a:lnTo>
                        <a:pt x="20526" y="15505"/>
                      </a:lnTo>
                      <a:lnTo>
                        <a:pt x="20338" y="15463"/>
                      </a:lnTo>
                      <a:lnTo>
                        <a:pt x="20108" y="15170"/>
                      </a:lnTo>
                      <a:lnTo>
                        <a:pt x="20045" y="14940"/>
                      </a:lnTo>
                      <a:lnTo>
                        <a:pt x="20003" y="14877"/>
                      </a:lnTo>
                      <a:lnTo>
                        <a:pt x="20045" y="14794"/>
                      </a:lnTo>
                      <a:lnTo>
                        <a:pt x="19919" y="14710"/>
                      </a:lnTo>
                      <a:lnTo>
                        <a:pt x="19836" y="14563"/>
                      </a:lnTo>
                      <a:lnTo>
                        <a:pt x="19899" y="14417"/>
                      </a:lnTo>
                      <a:lnTo>
                        <a:pt x="19710" y="14145"/>
                      </a:lnTo>
                      <a:lnTo>
                        <a:pt x="19710" y="13978"/>
                      </a:lnTo>
                      <a:lnTo>
                        <a:pt x="19585" y="13831"/>
                      </a:lnTo>
                      <a:lnTo>
                        <a:pt x="19606" y="13768"/>
                      </a:lnTo>
                      <a:lnTo>
                        <a:pt x="19606" y="13685"/>
                      </a:lnTo>
                      <a:lnTo>
                        <a:pt x="19501" y="13580"/>
                      </a:lnTo>
                      <a:lnTo>
                        <a:pt x="19438" y="13224"/>
                      </a:lnTo>
                      <a:lnTo>
                        <a:pt x="19375" y="13078"/>
                      </a:lnTo>
                      <a:lnTo>
                        <a:pt x="19229" y="12973"/>
                      </a:lnTo>
                      <a:lnTo>
                        <a:pt x="19292" y="12910"/>
                      </a:lnTo>
                      <a:lnTo>
                        <a:pt x="19250" y="12848"/>
                      </a:lnTo>
                      <a:lnTo>
                        <a:pt x="19166" y="12869"/>
                      </a:lnTo>
                      <a:lnTo>
                        <a:pt x="19166" y="12848"/>
                      </a:lnTo>
                      <a:lnTo>
                        <a:pt x="19041" y="12806"/>
                      </a:lnTo>
                      <a:lnTo>
                        <a:pt x="18957" y="12638"/>
                      </a:lnTo>
                      <a:lnTo>
                        <a:pt x="18831" y="12534"/>
                      </a:lnTo>
                      <a:lnTo>
                        <a:pt x="18769" y="12408"/>
                      </a:lnTo>
                      <a:lnTo>
                        <a:pt x="18852" y="12387"/>
                      </a:lnTo>
                      <a:lnTo>
                        <a:pt x="18873" y="12283"/>
                      </a:lnTo>
                      <a:lnTo>
                        <a:pt x="18831" y="12178"/>
                      </a:lnTo>
                      <a:lnTo>
                        <a:pt x="18852" y="12094"/>
                      </a:lnTo>
                      <a:lnTo>
                        <a:pt x="18790" y="11990"/>
                      </a:lnTo>
                      <a:lnTo>
                        <a:pt x="18852" y="11676"/>
                      </a:lnTo>
                      <a:lnTo>
                        <a:pt x="18769" y="11488"/>
                      </a:lnTo>
                      <a:lnTo>
                        <a:pt x="18769" y="11278"/>
                      </a:lnTo>
                      <a:lnTo>
                        <a:pt x="18727" y="11195"/>
                      </a:lnTo>
                      <a:lnTo>
                        <a:pt x="18727" y="11069"/>
                      </a:lnTo>
                      <a:lnTo>
                        <a:pt x="18643" y="10944"/>
                      </a:lnTo>
                      <a:lnTo>
                        <a:pt x="18748" y="10881"/>
                      </a:lnTo>
                      <a:lnTo>
                        <a:pt x="18685" y="10776"/>
                      </a:lnTo>
                      <a:lnTo>
                        <a:pt x="18559" y="10755"/>
                      </a:lnTo>
                      <a:lnTo>
                        <a:pt x="18413" y="10755"/>
                      </a:lnTo>
                      <a:lnTo>
                        <a:pt x="18057" y="10630"/>
                      </a:lnTo>
                      <a:lnTo>
                        <a:pt x="17932" y="10630"/>
                      </a:lnTo>
                      <a:lnTo>
                        <a:pt x="17890" y="10672"/>
                      </a:lnTo>
                      <a:lnTo>
                        <a:pt x="17785" y="10630"/>
                      </a:lnTo>
                      <a:lnTo>
                        <a:pt x="17681" y="10630"/>
                      </a:lnTo>
                      <a:lnTo>
                        <a:pt x="17534" y="10714"/>
                      </a:lnTo>
                      <a:lnTo>
                        <a:pt x="17388" y="10714"/>
                      </a:lnTo>
                      <a:lnTo>
                        <a:pt x="17262" y="10755"/>
                      </a:lnTo>
                      <a:lnTo>
                        <a:pt x="17220" y="10714"/>
                      </a:lnTo>
                      <a:lnTo>
                        <a:pt x="17262" y="10651"/>
                      </a:lnTo>
                      <a:lnTo>
                        <a:pt x="17158" y="10609"/>
                      </a:lnTo>
                      <a:lnTo>
                        <a:pt x="17053" y="10630"/>
                      </a:lnTo>
                      <a:lnTo>
                        <a:pt x="17074" y="10860"/>
                      </a:lnTo>
                      <a:lnTo>
                        <a:pt x="17053" y="11069"/>
                      </a:lnTo>
                      <a:lnTo>
                        <a:pt x="17158" y="11195"/>
                      </a:lnTo>
                      <a:lnTo>
                        <a:pt x="17116" y="11258"/>
                      </a:lnTo>
                      <a:lnTo>
                        <a:pt x="17074" y="11467"/>
                      </a:lnTo>
                      <a:lnTo>
                        <a:pt x="17158" y="11550"/>
                      </a:lnTo>
                      <a:lnTo>
                        <a:pt x="17158" y="11676"/>
                      </a:lnTo>
                      <a:lnTo>
                        <a:pt x="17199" y="11760"/>
                      </a:lnTo>
                      <a:lnTo>
                        <a:pt x="17158" y="11822"/>
                      </a:lnTo>
                      <a:lnTo>
                        <a:pt x="17158" y="12011"/>
                      </a:lnTo>
                      <a:lnTo>
                        <a:pt x="17220" y="12136"/>
                      </a:lnTo>
                      <a:lnTo>
                        <a:pt x="17158" y="12304"/>
                      </a:lnTo>
                      <a:lnTo>
                        <a:pt x="17158" y="12408"/>
                      </a:lnTo>
                      <a:lnTo>
                        <a:pt x="17199" y="12534"/>
                      </a:lnTo>
                      <a:lnTo>
                        <a:pt x="17178" y="12618"/>
                      </a:lnTo>
                      <a:lnTo>
                        <a:pt x="17053" y="12701"/>
                      </a:lnTo>
                      <a:lnTo>
                        <a:pt x="16844" y="13015"/>
                      </a:lnTo>
                      <a:lnTo>
                        <a:pt x="16760" y="13057"/>
                      </a:lnTo>
                      <a:lnTo>
                        <a:pt x="16781" y="13162"/>
                      </a:lnTo>
                      <a:lnTo>
                        <a:pt x="16865" y="13266"/>
                      </a:lnTo>
                      <a:lnTo>
                        <a:pt x="16802" y="13371"/>
                      </a:lnTo>
                      <a:lnTo>
                        <a:pt x="16781" y="13559"/>
                      </a:lnTo>
                      <a:lnTo>
                        <a:pt x="16906" y="13685"/>
                      </a:lnTo>
                      <a:lnTo>
                        <a:pt x="16990" y="13643"/>
                      </a:lnTo>
                      <a:lnTo>
                        <a:pt x="17074" y="13706"/>
                      </a:lnTo>
                      <a:lnTo>
                        <a:pt x="17158" y="13915"/>
                      </a:lnTo>
                      <a:lnTo>
                        <a:pt x="17283" y="13915"/>
                      </a:lnTo>
                      <a:lnTo>
                        <a:pt x="17388" y="14019"/>
                      </a:lnTo>
                      <a:lnTo>
                        <a:pt x="17304" y="13999"/>
                      </a:lnTo>
                      <a:lnTo>
                        <a:pt x="17220" y="14103"/>
                      </a:lnTo>
                      <a:lnTo>
                        <a:pt x="17220" y="14271"/>
                      </a:lnTo>
                      <a:lnTo>
                        <a:pt x="17409" y="14396"/>
                      </a:lnTo>
                      <a:lnTo>
                        <a:pt x="17409" y="14522"/>
                      </a:lnTo>
                      <a:lnTo>
                        <a:pt x="17325" y="14605"/>
                      </a:lnTo>
                      <a:lnTo>
                        <a:pt x="17262" y="14543"/>
                      </a:lnTo>
                      <a:lnTo>
                        <a:pt x="17262" y="14626"/>
                      </a:lnTo>
                      <a:lnTo>
                        <a:pt x="17367" y="14898"/>
                      </a:lnTo>
                      <a:lnTo>
                        <a:pt x="17430" y="14961"/>
                      </a:lnTo>
                      <a:lnTo>
                        <a:pt x="17492" y="15149"/>
                      </a:lnTo>
                      <a:lnTo>
                        <a:pt x="17534" y="15066"/>
                      </a:lnTo>
                      <a:lnTo>
                        <a:pt x="17639" y="15149"/>
                      </a:lnTo>
                      <a:lnTo>
                        <a:pt x="17764" y="15149"/>
                      </a:lnTo>
                      <a:lnTo>
                        <a:pt x="17911" y="15233"/>
                      </a:lnTo>
                      <a:lnTo>
                        <a:pt x="18015" y="15066"/>
                      </a:lnTo>
                      <a:lnTo>
                        <a:pt x="18057" y="15128"/>
                      </a:lnTo>
                      <a:lnTo>
                        <a:pt x="18057" y="15338"/>
                      </a:lnTo>
                      <a:lnTo>
                        <a:pt x="18141" y="15442"/>
                      </a:lnTo>
                      <a:lnTo>
                        <a:pt x="18183" y="15463"/>
                      </a:lnTo>
                      <a:lnTo>
                        <a:pt x="18434" y="15756"/>
                      </a:lnTo>
                      <a:lnTo>
                        <a:pt x="18559" y="15777"/>
                      </a:lnTo>
                      <a:lnTo>
                        <a:pt x="18643" y="15735"/>
                      </a:lnTo>
                      <a:lnTo>
                        <a:pt x="18748" y="15735"/>
                      </a:lnTo>
                      <a:lnTo>
                        <a:pt x="18769" y="15777"/>
                      </a:lnTo>
                      <a:lnTo>
                        <a:pt x="18873" y="15777"/>
                      </a:lnTo>
                      <a:lnTo>
                        <a:pt x="18769" y="15861"/>
                      </a:lnTo>
                      <a:lnTo>
                        <a:pt x="18769" y="16175"/>
                      </a:lnTo>
                      <a:lnTo>
                        <a:pt x="18748" y="16258"/>
                      </a:lnTo>
                      <a:lnTo>
                        <a:pt x="18811" y="16384"/>
                      </a:lnTo>
                      <a:lnTo>
                        <a:pt x="18790" y="16426"/>
                      </a:lnTo>
                      <a:lnTo>
                        <a:pt x="18706" y="16426"/>
                      </a:lnTo>
                      <a:lnTo>
                        <a:pt x="18748" y="16593"/>
                      </a:lnTo>
                      <a:lnTo>
                        <a:pt x="18748" y="16677"/>
                      </a:lnTo>
                      <a:lnTo>
                        <a:pt x="18601" y="16635"/>
                      </a:lnTo>
                      <a:lnTo>
                        <a:pt x="18476" y="16384"/>
                      </a:lnTo>
                      <a:lnTo>
                        <a:pt x="18329" y="16258"/>
                      </a:lnTo>
                      <a:lnTo>
                        <a:pt x="18141" y="16216"/>
                      </a:lnTo>
                      <a:lnTo>
                        <a:pt x="18057" y="16070"/>
                      </a:lnTo>
                      <a:lnTo>
                        <a:pt x="17932" y="15965"/>
                      </a:lnTo>
                      <a:lnTo>
                        <a:pt x="17618" y="15944"/>
                      </a:lnTo>
                      <a:lnTo>
                        <a:pt x="17304" y="15756"/>
                      </a:lnTo>
                      <a:lnTo>
                        <a:pt x="17116" y="15735"/>
                      </a:lnTo>
                      <a:lnTo>
                        <a:pt x="17095" y="15631"/>
                      </a:lnTo>
                      <a:lnTo>
                        <a:pt x="17011" y="15631"/>
                      </a:lnTo>
                      <a:lnTo>
                        <a:pt x="16906" y="15547"/>
                      </a:lnTo>
                      <a:lnTo>
                        <a:pt x="16760" y="15589"/>
                      </a:lnTo>
                      <a:lnTo>
                        <a:pt x="16655" y="15693"/>
                      </a:lnTo>
                      <a:lnTo>
                        <a:pt x="16593" y="15568"/>
                      </a:lnTo>
                      <a:lnTo>
                        <a:pt x="16614" y="15526"/>
                      </a:lnTo>
                      <a:lnTo>
                        <a:pt x="16593" y="15442"/>
                      </a:lnTo>
                      <a:lnTo>
                        <a:pt x="16237" y="15317"/>
                      </a:lnTo>
                      <a:lnTo>
                        <a:pt x="16070" y="15212"/>
                      </a:lnTo>
                      <a:lnTo>
                        <a:pt x="15526" y="15170"/>
                      </a:lnTo>
                      <a:lnTo>
                        <a:pt x="15086" y="15233"/>
                      </a:lnTo>
                      <a:lnTo>
                        <a:pt x="14982" y="15191"/>
                      </a:lnTo>
                      <a:lnTo>
                        <a:pt x="14877" y="15233"/>
                      </a:lnTo>
                      <a:lnTo>
                        <a:pt x="14772" y="15170"/>
                      </a:lnTo>
                      <a:lnTo>
                        <a:pt x="14710" y="15212"/>
                      </a:lnTo>
                      <a:lnTo>
                        <a:pt x="14605" y="15170"/>
                      </a:lnTo>
                      <a:lnTo>
                        <a:pt x="14521" y="15233"/>
                      </a:lnTo>
                      <a:lnTo>
                        <a:pt x="14584" y="15359"/>
                      </a:lnTo>
                      <a:lnTo>
                        <a:pt x="14584" y="15463"/>
                      </a:lnTo>
                      <a:lnTo>
                        <a:pt x="14458" y="15505"/>
                      </a:lnTo>
                      <a:lnTo>
                        <a:pt x="14458" y="15568"/>
                      </a:lnTo>
                      <a:lnTo>
                        <a:pt x="14521" y="15693"/>
                      </a:lnTo>
                      <a:lnTo>
                        <a:pt x="14605" y="15756"/>
                      </a:lnTo>
                      <a:lnTo>
                        <a:pt x="14668" y="15965"/>
                      </a:lnTo>
                      <a:lnTo>
                        <a:pt x="14710" y="16070"/>
                      </a:lnTo>
                      <a:lnTo>
                        <a:pt x="14751" y="15965"/>
                      </a:lnTo>
                      <a:lnTo>
                        <a:pt x="14814" y="15965"/>
                      </a:lnTo>
                      <a:lnTo>
                        <a:pt x="14919" y="16133"/>
                      </a:lnTo>
                      <a:lnTo>
                        <a:pt x="14919" y="16237"/>
                      </a:lnTo>
                      <a:lnTo>
                        <a:pt x="15044" y="16279"/>
                      </a:lnTo>
                      <a:lnTo>
                        <a:pt x="15212" y="16447"/>
                      </a:lnTo>
                      <a:lnTo>
                        <a:pt x="15044" y="16426"/>
                      </a:lnTo>
                      <a:lnTo>
                        <a:pt x="15002" y="16384"/>
                      </a:lnTo>
                      <a:lnTo>
                        <a:pt x="14919" y="16384"/>
                      </a:lnTo>
                      <a:lnTo>
                        <a:pt x="14877" y="16551"/>
                      </a:lnTo>
                      <a:lnTo>
                        <a:pt x="14772" y="16635"/>
                      </a:lnTo>
                      <a:lnTo>
                        <a:pt x="14605" y="16551"/>
                      </a:lnTo>
                      <a:lnTo>
                        <a:pt x="14521" y="16614"/>
                      </a:lnTo>
                      <a:lnTo>
                        <a:pt x="14521" y="16656"/>
                      </a:lnTo>
                      <a:lnTo>
                        <a:pt x="14668" y="16823"/>
                      </a:lnTo>
                      <a:lnTo>
                        <a:pt x="14710" y="16865"/>
                      </a:lnTo>
                      <a:lnTo>
                        <a:pt x="14710" y="16949"/>
                      </a:lnTo>
                      <a:lnTo>
                        <a:pt x="14668" y="17032"/>
                      </a:lnTo>
                      <a:lnTo>
                        <a:pt x="14375" y="17032"/>
                      </a:lnTo>
                      <a:lnTo>
                        <a:pt x="14291" y="16949"/>
                      </a:lnTo>
                      <a:lnTo>
                        <a:pt x="14312" y="16865"/>
                      </a:lnTo>
                      <a:lnTo>
                        <a:pt x="14270" y="16760"/>
                      </a:lnTo>
                      <a:lnTo>
                        <a:pt x="14375" y="16698"/>
                      </a:lnTo>
                      <a:lnTo>
                        <a:pt x="14375" y="16635"/>
                      </a:lnTo>
                      <a:lnTo>
                        <a:pt x="14270" y="16530"/>
                      </a:lnTo>
                      <a:lnTo>
                        <a:pt x="14186" y="16509"/>
                      </a:lnTo>
                      <a:lnTo>
                        <a:pt x="14270" y="16405"/>
                      </a:lnTo>
                      <a:lnTo>
                        <a:pt x="14249" y="16384"/>
                      </a:lnTo>
                      <a:lnTo>
                        <a:pt x="14165" y="16426"/>
                      </a:lnTo>
                      <a:lnTo>
                        <a:pt x="14103" y="16426"/>
                      </a:lnTo>
                      <a:lnTo>
                        <a:pt x="13956" y="16593"/>
                      </a:lnTo>
                      <a:lnTo>
                        <a:pt x="13873" y="16614"/>
                      </a:lnTo>
                      <a:lnTo>
                        <a:pt x="13768" y="16719"/>
                      </a:lnTo>
                      <a:lnTo>
                        <a:pt x="13768" y="16760"/>
                      </a:lnTo>
                      <a:lnTo>
                        <a:pt x="13642" y="16760"/>
                      </a:lnTo>
                      <a:lnTo>
                        <a:pt x="13580" y="16844"/>
                      </a:lnTo>
                      <a:lnTo>
                        <a:pt x="13580" y="16928"/>
                      </a:lnTo>
                      <a:lnTo>
                        <a:pt x="13517" y="16970"/>
                      </a:lnTo>
                      <a:lnTo>
                        <a:pt x="13245" y="16970"/>
                      </a:lnTo>
                      <a:lnTo>
                        <a:pt x="13161" y="16949"/>
                      </a:lnTo>
                      <a:lnTo>
                        <a:pt x="13119" y="16970"/>
                      </a:lnTo>
                      <a:lnTo>
                        <a:pt x="13036" y="16970"/>
                      </a:lnTo>
                      <a:lnTo>
                        <a:pt x="12952" y="16928"/>
                      </a:lnTo>
                      <a:lnTo>
                        <a:pt x="12805" y="17032"/>
                      </a:lnTo>
                      <a:lnTo>
                        <a:pt x="12785" y="17074"/>
                      </a:lnTo>
                      <a:lnTo>
                        <a:pt x="12680" y="17116"/>
                      </a:lnTo>
                      <a:lnTo>
                        <a:pt x="12575" y="17221"/>
                      </a:lnTo>
                      <a:lnTo>
                        <a:pt x="12575" y="17263"/>
                      </a:lnTo>
                      <a:lnTo>
                        <a:pt x="12638" y="17325"/>
                      </a:lnTo>
                      <a:lnTo>
                        <a:pt x="12617" y="17388"/>
                      </a:lnTo>
                      <a:lnTo>
                        <a:pt x="12638" y="17472"/>
                      </a:lnTo>
                      <a:lnTo>
                        <a:pt x="12617" y="17535"/>
                      </a:lnTo>
                      <a:lnTo>
                        <a:pt x="12513" y="17451"/>
                      </a:lnTo>
                      <a:lnTo>
                        <a:pt x="12471" y="17367"/>
                      </a:lnTo>
                      <a:lnTo>
                        <a:pt x="12408" y="17367"/>
                      </a:lnTo>
                      <a:lnTo>
                        <a:pt x="12282" y="17493"/>
                      </a:lnTo>
                      <a:lnTo>
                        <a:pt x="12220" y="17639"/>
                      </a:lnTo>
                      <a:lnTo>
                        <a:pt x="12220" y="17493"/>
                      </a:lnTo>
                      <a:lnTo>
                        <a:pt x="12094" y="17451"/>
                      </a:lnTo>
                      <a:lnTo>
                        <a:pt x="12010" y="17493"/>
                      </a:lnTo>
                      <a:lnTo>
                        <a:pt x="11948" y="17493"/>
                      </a:lnTo>
                      <a:lnTo>
                        <a:pt x="11864" y="17535"/>
                      </a:lnTo>
                      <a:lnTo>
                        <a:pt x="11759" y="17493"/>
                      </a:lnTo>
                      <a:lnTo>
                        <a:pt x="11738" y="17388"/>
                      </a:lnTo>
                      <a:lnTo>
                        <a:pt x="11864" y="17284"/>
                      </a:lnTo>
                      <a:lnTo>
                        <a:pt x="11969" y="17284"/>
                      </a:lnTo>
                      <a:lnTo>
                        <a:pt x="12010" y="17221"/>
                      </a:lnTo>
                      <a:lnTo>
                        <a:pt x="11948" y="17074"/>
                      </a:lnTo>
                      <a:lnTo>
                        <a:pt x="11969" y="17032"/>
                      </a:lnTo>
                      <a:lnTo>
                        <a:pt x="12052" y="16970"/>
                      </a:lnTo>
                      <a:lnTo>
                        <a:pt x="11906" y="16844"/>
                      </a:lnTo>
                      <a:lnTo>
                        <a:pt x="11864" y="16865"/>
                      </a:lnTo>
                      <a:lnTo>
                        <a:pt x="11780" y="16844"/>
                      </a:lnTo>
                      <a:lnTo>
                        <a:pt x="11759" y="16802"/>
                      </a:lnTo>
                      <a:lnTo>
                        <a:pt x="11969" y="16698"/>
                      </a:lnTo>
                      <a:lnTo>
                        <a:pt x="12052" y="16698"/>
                      </a:lnTo>
                      <a:lnTo>
                        <a:pt x="12157" y="16635"/>
                      </a:lnTo>
                      <a:lnTo>
                        <a:pt x="12115" y="16593"/>
                      </a:lnTo>
                      <a:lnTo>
                        <a:pt x="11906" y="16614"/>
                      </a:lnTo>
                      <a:lnTo>
                        <a:pt x="11592" y="16740"/>
                      </a:lnTo>
                      <a:lnTo>
                        <a:pt x="11529" y="16823"/>
                      </a:lnTo>
                      <a:lnTo>
                        <a:pt x="11571" y="16886"/>
                      </a:lnTo>
                      <a:lnTo>
                        <a:pt x="11592" y="16970"/>
                      </a:lnTo>
                      <a:lnTo>
                        <a:pt x="11655" y="17053"/>
                      </a:lnTo>
                      <a:lnTo>
                        <a:pt x="11592" y="17137"/>
                      </a:lnTo>
                      <a:lnTo>
                        <a:pt x="11529" y="17158"/>
                      </a:lnTo>
                      <a:lnTo>
                        <a:pt x="11425" y="17053"/>
                      </a:lnTo>
                      <a:lnTo>
                        <a:pt x="11445" y="17012"/>
                      </a:lnTo>
                      <a:lnTo>
                        <a:pt x="11487" y="16991"/>
                      </a:lnTo>
                      <a:lnTo>
                        <a:pt x="11466" y="16907"/>
                      </a:lnTo>
                      <a:lnTo>
                        <a:pt x="11445" y="16907"/>
                      </a:lnTo>
                      <a:lnTo>
                        <a:pt x="11236" y="17116"/>
                      </a:lnTo>
                      <a:lnTo>
                        <a:pt x="11236" y="17158"/>
                      </a:lnTo>
                      <a:lnTo>
                        <a:pt x="11320" y="17242"/>
                      </a:lnTo>
                      <a:lnTo>
                        <a:pt x="11383" y="17263"/>
                      </a:lnTo>
                      <a:lnTo>
                        <a:pt x="11383" y="17346"/>
                      </a:lnTo>
                      <a:lnTo>
                        <a:pt x="11257" y="17472"/>
                      </a:lnTo>
                      <a:lnTo>
                        <a:pt x="11215" y="17430"/>
                      </a:lnTo>
                      <a:lnTo>
                        <a:pt x="11257" y="17346"/>
                      </a:lnTo>
                      <a:lnTo>
                        <a:pt x="11236" y="17263"/>
                      </a:lnTo>
                      <a:lnTo>
                        <a:pt x="11173" y="17263"/>
                      </a:lnTo>
                      <a:lnTo>
                        <a:pt x="11173" y="17200"/>
                      </a:lnTo>
                      <a:lnTo>
                        <a:pt x="10943" y="17263"/>
                      </a:lnTo>
                      <a:lnTo>
                        <a:pt x="10922" y="17346"/>
                      </a:lnTo>
                      <a:lnTo>
                        <a:pt x="10755" y="17430"/>
                      </a:lnTo>
                      <a:lnTo>
                        <a:pt x="10629" y="17409"/>
                      </a:lnTo>
                      <a:lnTo>
                        <a:pt x="10546" y="17430"/>
                      </a:lnTo>
                      <a:lnTo>
                        <a:pt x="10546" y="17472"/>
                      </a:lnTo>
                      <a:lnTo>
                        <a:pt x="10316" y="17765"/>
                      </a:lnTo>
                      <a:lnTo>
                        <a:pt x="10274" y="17786"/>
                      </a:lnTo>
                      <a:lnTo>
                        <a:pt x="10064" y="18058"/>
                      </a:lnTo>
                      <a:lnTo>
                        <a:pt x="9960" y="18100"/>
                      </a:lnTo>
                      <a:lnTo>
                        <a:pt x="9876" y="18037"/>
                      </a:lnTo>
                      <a:lnTo>
                        <a:pt x="9813" y="18037"/>
                      </a:lnTo>
                      <a:lnTo>
                        <a:pt x="9876" y="18141"/>
                      </a:lnTo>
                      <a:lnTo>
                        <a:pt x="10023" y="18246"/>
                      </a:lnTo>
                      <a:lnTo>
                        <a:pt x="10064" y="18309"/>
                      </a:lnTo>
                      <a:lnTo>
                        <a:pt x="10064" y="18309"/>
                      </a:lnTo>
                      <a:lnTo>
                        <a:pt x="9876" y="18246"/>
                      </a:lnTo>
                      <a:lnTo>
                        <a:pt x="9813" y="18288"/>
                      </a:lnTo>
                      <a:lnTo>
                        <a:pt x="9500" y="18309"/>
                      </a:lnTo>
                      <a:lnTo>
                        <a:pt x="9458" y="18372"/>
                      </a:lnTo>
                      <a:lnTo>
                        <a:pt x="9541" y="18476"/>
                      </a:lnTo>
                      <a:lnTo>
                        <a:pt x="9541" y="18581"/>
                      </a:lnTo>
                      <a:lnTo>
                        <a:pt x="9458" y="18706"/>
                      </a:lnTo>
                      <a:lnTo>
                        <a:pt x="9500" y="18895"/>
                      </a:lnTo>
                      <a:lnTo>
                        <a:pt x="9458" y="19020"/>
                      </a:lnTo>
                      <a:lnTo>
                        <a:pt x="9248" y="19104"/>
                      </a:lnTo>
                      <a:lnTo>
                        <a:pt x="9228" y="19146"/>
                      </a:lnTo>
                      <a:lnTo>
                        <a:pt x="9081" y="19146"/>
                      </a:lnTo>
                      <a:lnTo>
                        <a:pt x="9039" y="19229"/>
                      </a:lnTo>
                      <a:lnTo>
                        <a:pt x="8956" y="19104"/>
                      </a:lnTo>
                      <a:lnTo>
                        <a:pt x="8809" y="19208"/>
                      </a:lnTo>
                      <a:lnTo>
                        <a:pt x="8579" y="19208"/>
                      </a:lnTo>
                      <a:lnTo>
                        <a:pt x="8328" y="18916"/>
                      </a:lnTo>
                      <a:lnTo>
                        <a:pt x="8098" y="18706"/>
                      </a:lnTo>
                      <a:lnTo>
                        <a:pt x="8014" y="18644"/>
                      </a:lnTo>
                      <a:lnTo>
                        <a:pt x="8014" y="18476"/>
                      </a:lnTo>
                      <a:lnTo>
                        <a:pt x="8056" y="18413"/>
                      </a:lnTo>
                      <a:lnTo>
                        <a:pt x="8098" y="18455"/>
                      </a:lnTo>
                      <a:lnTo>
                        <a:pt x="8160" y="18372"/>
                      </a:lnTo>
                      <a:lnTo>
                        <a:pt x="8119" y="18309"/>
                      </a:lnTo>
                      <a:lnTo>
                        <a:pt x="8181" y="18267"/>
                      </a:lnTo>
                      <a:lnTo>
                        <a:pt x="8370" y="18267"/>
                      </a:lnTo>
                      <a:lnTo>
                        <a:pt x="8412" y="18183"/>
                      </a:lnTo>
                      <a:lnTo>
                        <a:pt x="8621" y="18183"/>
                      </a:lnTo>
                      <a:lnTo>
                        <a:pt x="8642" y="18100"/>
                      </a:lnTo>
                      <a:lnTo>
                        <a:pt x="8495" y="17890"/>
                      </a:lnTo>
                      <a:lnTo>
                        <a:pt x="8474" y="17807"/>
                      </a:lnTo>
                      <a:lnTo>
                        <a:pt x="8328" y="17786"/>
                      </a:lnTo>
                      <a:lnTo>
                        <a:pt x="8202" y="17660"/>
                      </a:lnTo>
                      <a:lnTo>
                        <a:pt x="8202" y="17556"/>
                      </a:lnTo>
                      <a:lnTo>
                        <a:pt x="8077" y="17451"/>
                      </a:lnTo>
                      <a:lnTo>
                        <a:pt x="7763" y="17430"/>
                      </a:lnTo>
                      <a:lnTo>
                        <a:pt x="7554" y="17451"/>
                      </a:lnTo>
                      <a:lnTo>
                        <a:pt x="7449" y="17493"/>
                      </a:lnTo>
                      <a:lnTo>
                        <a:pt x="7323" y="17493"/>
                      </a:lnTo>
                      <a:lnTo>
                        <a:pt x="7072" y="17346"/>
                      </a:lnTo>
                      <a:lnTo>
                        <a:pt x="6947" y="17346"/>
                      </a:lnTo>
                      <a:lnTo>
                        <a:pt x="6947" y="17388"/>
                      </a:lnTo>
                      <a:lnTo>
                        <a:pt x="7240" y="17639"/>
                      </a:lnTo>
                      <a:lnTo>
                        <a:pt x="7386" y="17744"/>
                      </a:lnTo>
                      <a:lnTo>
                        <a:pt x="7470" y="17974"/>
                      </a:lnTo>
                      <a:lnTo>
                        <a:pt x="7470" y="18100"/>
                      </a:lnTo>
                      <a:lnTo>
                        <a:pt x="7533" y="18183"/>
                      </a:lnTo>
                      <a:lnTo>
                        <a:pt x="7470" y="18225"/>
                      </a:lnTo>
                      <a:lnTo>
                        <a:pt x="7470" y="18330"/>
                      </a:lnTo>
                      <a:lnTo>
                        <a:pt x="7491" y="18413"/>
                      </a:lnTo>
                      <a:lnTo>
                        <a:pt x="7449" y="18434"/>
                      </a:lnTo>
                      <a:lnTo>
                        <a:pt x="7449" y="18706"/>
                      </a:lnTo>
                      <a:lnTo>
                        <a:pt x="7386" y="18853"/>
                      </a:lnTo>
                      <a:lnTo>
                        <a:pt x="7449" y="18999"/>
                      </a:lnTo>
                      <a:lnTo>
                        <a:pt x="7595" y="18999"/>
                      </a:lnTo>
                      <a:lnTo>
                        <a:pt x="7742" y="19062"/>
                      </a:lnTo>
                      <a:lnTo>
                        <a:pt x="7805" y="19167"/>
                      </a:lnTo>
                      <a:lnTo>
                        <a:pt x="7784" y="19229"/>
                      </a:lnTo>
                      <a:lnTo>
                        <a:pt x="7805" y="19313"/>
                      </a:lnTo>
                      <a:lnTo>
                        <a:pt x="7784" y="19355"/>
                      </a:lnTo>
                      <a:lnTo>
                        <a:pt x="7784" y="19418"/>
                      </a:lnTo>
                      <a:lnTo>
                        <a:pt x="7847" y="19460"/>
                      </a:lnTo>
                      <a:lnTo>
                        <a:pt x="7784" y="19543"/>
                      </a:lnTo>
                      <a:lnTo>
                        <a:pt x="7784" y="19794"/>
                      </a:lnTo>
                      <a:lnTo>
                        <a:pt x="7742" y="19857"/>
                      </a:lnTo>
                      <a:lnTo>
                        <a:pt x="7805" y="20004"/>
                      </a:lnTo>
                      <a:lnTo>
                        <a:pt x="7847" y="20213"/>
                      </a:lnTo>
                      <a:lnTo>
                        <a:pt x="7763" y="20171"/>
                      </a:lnTo>
                      <a:lnTo>
                        <a:pt x="7700" y="20045"/>
                      </a:lnTo>
                      <a:lnTo>
                        <a:pt x="7575" y="19941"/>
                      </a:lnTo>
                      <a:lnTo>
                        <a:pt x="7449" y="20066"/>
                      </a:lnTo>
                      <a:lnTo>
                        <a:pt x="7470" y="19941"/>
                      </a:lnTo>
                      <a:lnTo>
                        <a:pt x="7428" y="19857"/>
                      </a:lnTo>
                      <a:lnTo>
                        <a:pt x="7240" y="19836"/>
                      </a:lnTo>
                      <a:lnTo>
                        <a:pt x="7072" y="19857"/>
                      </a:lnTo>
                      <a:lnTo>
                        <a:pt x="6968" y="19773"/>
                      </a:lnTo>
                      <a:lnTo>
                        <a:pt x="6821" y="19753"/>
                      </a:lnTo>
                      <a:lnTo>
                        <a:pt x="6738" y="19794"/>
                      </a:lnTo>
                      <a:lnTo>
                        <a:pt x="6612" y="20087"/>
                      </a:lnTo>
                      <a:lnTo>
                        <a:pt x="6424" y="20255"/>
                      </a:lnTo>
                      <a:lnTo>
                        <a:pt x="6298" y="20276"/>
                      </a:lnTo>
                      <a:lnTo>
                        <a:pt x="6194" y="20380"/>
                      </a:lnTo>
                      <a:lnTo>
                        <a:pt x="6173" y="20527"/>
                      </a:lnTo>
                      <a:lnTo>
                        <a:pt x="6026" y="20694"/>
                      </a:lnTo>
                      <a:lnTo>
                        <a:pt x="5963" y="20757"/>
                      </a:lnTo>
                      <a:lnTo>
                        <a:pt x="5963" y="20841"/>
                      </a:lnTo>
                      <a:lnTo>
                        <a:pt x="6005" y="21029"/>
                      </a:lnTo>
                      <a:lnTo>
                        <a:pt x="6277" y="21301"/>
                      </a:lnTo>
                      <a:lnTo>
                        <a:pt x="6424" y="21531"/>
                      </a:lnTo>
                      <a:lnTo>
                        <a:pt x="6340" y="21636"/>
                      </a:lnTo>
                      <a:lnTo>
                        <a:pt x="6277" y="21636"/>
                      </a:lnTo>
                      <a:lnTo>
                        <a:pt x="6277" y="21761"/>
                      </a:lnTo>
                      <a:lnTo>
                        <a:pt x="6173" y="21845"/>
                      </a:lnTo>
                      <a:lnTo>
                        <a:pt x="6110" y="21949"/>
                      </a:lnTo>
                      <a:lnTo>
                        <a:pt x="5963" y="21782"/>
                      </a:lnTo>
                      <a:lnTo>
                        <a:pt x="5587" y="21615"/>
                      </a:lnTo>
                      <a:lnTo>
                        <a:pt x="5461" y="21615"/>
                      </a:lnTo>
                      <a:lnTo>
                        <a:pt x="5398" y="21531"/>
                      </a:lnTo>
                      <a:lnTo>
                        <a:pt x="5189" y="21531"/>
                      </a:lnTo>
                      <a:lnTo>
                        <a:pt x="5085" y="21447"/>
                      </a:lnTo>
                      <a:lnTo>
                        <a:pt x="5022" y="21322"/>
                      </a:lnTo>
                      <a:lnTo>
                        <a:pt x="4854" y="21301"/>
                      </a:lnTo>
                      <a:lnTo>
                        <a:pt x="4729" y="21217"/>
                      </a:lnTo>
                      <a:lnTo>
                        <a:pt x="4603" y="21217"/>
                      </a:lnTo>
                      <a:lnTo>
                        <a:pt x="4562" y="21301"/>
                      </a:lnTo>
                      <a:lnTo>
                        <a:pt x="4603" y="21364"/>
                      </a:lnTo>
                      <a:lnTo>
                        <a:pt x="4562" y="21426"/>
                      </a:lnTo>
                      <a:lnTo>
                        <a:pt x="4603" y="21468"/>
                      </a:lnTo>
                      <a:lnTo>
                        <a:pt x="4520" y="21552"/>
                      </a:lnTo>
                      <a:lnTo>
                        <a:pt x="4415" y="21552"/>
                      </a:lnTo>
                      <a:lnTo>
                        <a:pt x="4499" y="21719"/>
                      </a:lnTo>
                      <a:lnTo>
                        <a:pt x="4520" y="21845"/>
                      </a:lnTo>
                      <a:lnTo>
                        <a:pt x="4666" y="21929"/>
                      </a:lnTo>
                      <a:lnTo>
                        <a:pt x="4771" y="22054"/>
                      </a:lnTo>
                      <a:lnTo>
                        <a:pt x="4917" y="22138"/>
                      </a:lnTo>
                      <a:lnTo>
                        <a:pt x="5022" y="22075"/>
                      </a:lnTo>
                      <a:lnTo>
                        <a:pt x="5085" y="22075"/>
                      </a:lnTo>
                      <a:lnTo>
                        <a:pt x="5168" y="22033"/>
                      </a:lnTo>
                      <a:lnTo>
                        <a:pt x="5189" y="22096"/>
                      </a:lnTo>
                      <a:lnTo>
                        <a:pt x="5336" y="22159"/>
                      </a:lnTo>
                      <a:lnTo>
                        <a:pt x="5336" y="22201"/>
                      </a:lnTo>
                      <a:lnTo>
                        <a:pt x="5273" y="22263"/>
                      </a:lnTo>
                      <a:lnTo>
                        <a:pt x="5357" y="22347"/>
                      </a:lnTo>
                      <a:lnTo>
                        <a:pt x="5357" y="22514"/>
                      </a:lnTo>
                      <a:lnTo>
                        <a:pt x="5273" y="22556"/>
                      </a:lnTo>
                      <a:lnTo>
                        <a:pt x="5168" y="22556"/>
                      </a:lnTo>
                      <a:lnTo>
                        <a:pt x="5043" y="22682"/>
                      </a:lnTo>
                      <a:lnTo>
                        <a:pt x="4980" y="22682"/>
                      </a:lnTo>
                      <a:lnTo>
                        <a:pt x="4875" y="22577"/>
                      </a:lnTo>
                      <a:lnTo>
                        <a:pt x="4729" y="22577"/>
                      </a:lnTo>
                      <a:lnTo>
                        <a:pt x="4645" y="22514"/>
                      </a:lnTo>
                      <a:lnTo>
                        <a:pt x="4457" y="22514"/>
                      </a:lnTo>
                      <a:lnTo>
                        <a:pt x="4415" y="22473"/>
                      </a:lnTo>
                      <a:lnTo>
                        <a:pt x="4415" y="22347"/>
                      </a:lnTo>
                      <a:lnTo>
                        <a:pt x="4310" y="22284"/>
                      </a:lnTo>
                      <a:lnTo>
                        <a:pt x="4227" y="22180"/>
                      </a:lnTo>
                      <a:lnTo>
                        <a:pt x="4185" y="22180"/>
                      </a:lnTo>
                      <a:lnTo>
                        <a:pt x="4080" y="22263"/>
                      </a:lnTo>
                      <a:lnTo>
                        <a:pt x="3829" y="22180"/>
                      </a:lnTo>
                      <a:lnTo>
                        <a:pt x="3787" y="22075"/>
                      </a:lnTo>
                      <a:lnTo>
                        <a:pt x="3725" y="22033"/>
                      </a:lnTo>
                      <a:lnTo>
                        <a:pt x="3787" y="21949"/>
                      </a:lnTo>
                      <a:lnTo>
                        <a:pt x="3766" y="21824"/>
                      </a:lnTo>
                      <a:lnTo>
                        <a:pt x="3766" y="21719"/>
                      </a:lnTo>
                      <a:lnTo>
                        <a:pt x="3662" y="21636"/>
                      </a:lnTo>
                      <a:lnTo>
                        <a:pt x="3662" y="21531"/>
                      </a:lnTo>
                      <a:lnTo>
                        <a:pt x="3494" y="21385"/>
                      </a:lnTo>
                      <a:lnTo>
                        <a:pt x="3494" y="21238"/>
                      </a:lnTo>
                      <a:lnTo>
                        <a:pt x="3411" y="21217"/>
                      </a:lnTo>
                      <a:lnTo>
                        <a:pt x="3453" y="21113"/>
                      </a:lnTo>
                      <a:lnTo>
                        <a:pt x="3515" y="21092"/>
                      </a:lnTo>
                      <a:lnTo>
                        <a:pt x="3557" y="20903"/>
                      </a:lnTo>
                      <a:lnTo>
                        <a:pt x="3557" y="20799"/>
                      </a:lnTo>
                      <a:lnTo>
                        <a:pt x="3515" y="20778"/>
                      </a:lnTo>
                      <a:lnTo>
                        <a:pt x="3515" y="20694"/>
                      </a:lnTo>
                      <a:lnTo>
                        <a:pt x="3578" y="20610"/>
                      </a:lnTo>
                      <a:lnTo>
                        <a:pt x="3515" y="20589"/>
                      </a:lnTo>
                      <a:lnTo>
                        <a:pt x="3390" y="20401"/>
                      </a:lnTo>
                      <a:lnTo>
                        <a:pt x="3139" y="20297"/>
                      </a:lnTo>
                      <a:lnTo>
                        <a:pt x="3055" y="20359"/>
                      </a:lnTo>
                      <a:lnTo>
                        <a:pt x="2992" y="20297"/>
                      </a:lnTo>
                      <a:lnTo>
                        <a:pt x="2930" y="20297"/>
                      </a:lnTo>
                      <a:lnTo>
                        <a:pt x="2867" y="20338"/>
                      </a:lnTo>
                      <a:lnTo>
                        <a:pt x="2741" y="20297"/>
                      </a:lnTo>
                      <a:lnTo>
                        <a:pt x="2783" y="20255"/>
                      </a:lnTo>
                      <a:lnTo>
                        <a:pt x="2888" y="20234"/>
                      </a:lnTo>
                      <a:lnTo>
                        <a:pt x="2930" y="20150"/>
                      </a:lnTo>
                      <a:lnTo>
                        <a:pt x="2783" y="20108"/>
                      </a:lnTo>
                      <a:lnTo>
                        <a:pt x="2783" y="20087"/>
                      </a:lnTo>
                      <a:lnTo>
                        <a:pt x="2867" y="20066"/>
                      </a:lnTo>
                      <a:lnTo>
                        <a:pt x="2783" y="20004"/>
                      </a:lnTo>
                      <a:lnTo>
                        <a:pt x="2720" y="20066"/>
                      </a:lnTo>
                      <a:lnTo>
                        <a:pt x="2532" y="20108"/>
                      </a:lnTo>
                      <a:lnTo>
                        <a:pt x="2511" y="20087"/>
                      </a:lnTo>
                      <a:lnTo>
                        <a:pt x="2553" y="20004"/>
                      </a:lnTo>
                      <a:lnTo>
                        <a:pt x="2658" y="19962"/>
                      </a:lnTo>
                      <a:lnTo>
                        <a:pt x="2637" y="19941"/>
                      </a:lnTo>
                      <a:lnTo>
                        <a:pt x="2448" y="19899"/>
                      </a:lnTo>
                      <a:lnTo>
                        <a:pt x="2427" y="19836"/>
                      </a:lnTo>
                      <a:lnTo>
                        <a:pt x="2302" y="19753"/>
                      </a:lnTo>
                      <a:lnTo>
                        <a:pt x="2260" y="19585"/>
                      </a:lnTo>
                      <a:lnTo>
                        <a:pt x="2134" y="19522"/>
                      </a:lnTo>
                      <a:lnTo>
                        <a:pt x="2155" y="19481"/>
                      </a:lnTo>
                      <a:lnTo>
                        <a:pt x="2260" y="19481"/>
                      </a:lnTo>
                      <a:lnTo>
                        <a:pt x="2302" y="19522"/>
                      </a:lnTo>
                      <a:lnTo>
                        <a:pt x="2448" y="19543"/>
                      </a:lnTo>
                      <a:lnTo>
                        <a:pt x="2469" y="19648"/>
                      </a:lnTo>
                      <a:lnTo>
                        <a:pt x="2720" y="19857"/>
                      </a:lnTo>
                      <a:lnTo>
                        <a:pt x="2783" y="19857"/>
                      </a:lnTo>
                      <a:lnTo>
                        <a:pt x="2825" y="19794"/>
                      </a:lnTo>
                      <a:lnTo>
                        <a:pt x="2950" y="19878"/>
                      </a:lnTo>
                      <a:lnTo>
                        <a:pt x="3139" y="19878"/>
                      </a:lnTo>
                      <a:lnTo>
                        <a:pt x="3160" y="19836"/>
                      </a:lnTo>
                      <a:lnTo>
                        <a:pt x="3243" y="19899"/>
                      </a:lnTo>
                      <a:lnTo>
                        <a:pt x="3160" y="19962"/>
                      </a:lnTo>
                      <a:lnTo>
                        <a:pt x="3202" y="19983"/>
                      </a:lnTo>
                      <a:lnTo>
                        <a:pt x="3202" y="20045"/>
                      </a:lnTo>
                      <a:lnTo>
                        <a:pt x="3306" y="20045"/>
                      </a:lnTo>
                      <a:lnTo>
                        <a:pt x="3369" y="19983"/>
                      </a:lnTo>
                      <a:lnTo>
                        <a:pt x="3557" y="19983"/>
                      </a:lnTo>
                      <a:lnTo>
                        <a:pt x="3494" y="20004"/>
                      </a:lnTo>
                      <a:lnTo>
                        <a:pt x="3599" y="20004"/>
                      </a:lnTo>
                      <a:lnTo>
                        <a:pt x="3704" y="19983"/>
                      </a:lnTo>
                      <a:lnTo>
                        <a:pt x="3704" y="20066"/>
                      </a:lnTo>
                      <a:lnTo>
                        <a:pt x="3871" y="20192"/>
                      </a:lnTo>
                      <a:lnTo>
                        <a:pt x="3934" y="20150"/>
                      </a:lnTo>
                      <a:lnTo>
                        <a:pt x="4038" y="20171"/>
                      </a:lnTo>
                      <a:lnTo>
                        <a:pt x="4080" y="20213"/>
                      </a:lnTo>
                      <a:lnTo>
                        <a:pt x="4227" y="20213"/>
                      </a:lnTo>
                      <a:lnTo>
                        <a:pt x="4331" y="20255"/>
                      </a:lnTo>
                      <a:lnTo>
                        <a:pt x="4415" y="20192"/>
                      </a:lnTo>
                      <a:lnTo>
                        <a:pt x="4541" y="20297"/>
                      </a:lnTo>
                      <a:lnTo>
                        <a:pt x="4729" y="20359"/>
                      </a:lnTo>
                      <a:lnTo>
                        <a:pt x="5064" y="20380"/>
                      </a:lnTo>
                      <a:lnTo>
                        <a:pt x="5336" y="20359"/>
                      </a:lnTo>
                      <a:lnTo>
                        <a:pt x="5357" y="20297"/>
                      </a:lnTo>
                      <a:lnTo>
                        <a:pt x="5545" y="20297"/>
                      </a:lnTo>
                      <a:lnTo>
                        <a:pt x="5608" y="20255"/>
                      </a:lnTo>
                      <a:lnTo>
                        <a:pt x="5796" y="20213"/>
                      </a:lnTo>
                      <a:lnTo>
                        <a:pt x="5963" y="20150"/>
                      </a:lnTo>
                      <a:lnTo>
                        <a:pt x="6173" y="19857"/>
                      </a:lnTo>
                      <a:lnTo>
                        <a:pt x="6194" y="19773"/>
                      </a:lnTo>
                      <a:lnTo>
                        <a:pt x="6319" y="19627"/>
                      </a:lnTo>
                      <a:lnTo>
                        <a:pt x="6319" y="19543"/>
                      </a:lnTo>
                      <a:lnTo>
                        <a:pt x="6340" y="19460"/>
                      </a:lnTo>
                      <a:lnTo>
                        <a:pt x="6382" y="19313"/>
                      </a:lnTo>
                      <a:lnTo>
                        <a:pt x="6382" y="19167"/>
                      </a:lnTo>
                      <a:lnTo>
                        <a:pt x="6382" y="19041"/>
                      </a:lnTo>
                      <a:lnTo>
                        <a:pt x="6319" y="18999"/>
                      </a:lnTo>
                      <a:lnTo>
                        <a:pt x="6277" y="18999"/>
                      </a:lnTo>
                      <a:lnTo>
                        <a:pt x="6173" y="18832"/>
                      </a:lnTo>
                      <a:lnTo>
                        <a:pt x="6089" y="18790"/>
                      </a:lnTo>
                      <a:lnTo>
                        <a:pt x="6068" y="18644"/>
                      </a:lnTo>
                      <a:lnTo>
                        <a:pt x="5963" y="18392"/>
                      </a:lnTo>
                      <a:lnTo>
                        <a:pt x="5859" y="18372"/>
                      </a:lnTo>
                      <a:lnTo>
                        <a:pt x="5817" y="18413"/>
                      </a:lnTo>
                      <a:lnTo>
                        <a:pt x="5691" y="18372"/>
                      </a:lnTo>
                      <a:lnTo>
                        <a:pt x="5691" y="18288"/>
                      </a:lnTo>
                      <a:lnTo>
                        <a:pt x="5461" y="18120"/>
                      </a:lnTo>
                      <a:lnTo>
                        <a:pt x="5461" y="18016"/>
                      </a:lnTo>
                      <a:lnTo>
                        <a:pt x="5336" y="17890"/>
                      </a:lnTo>
                      <a:lnTo>
                        <a:pt x="5273" y="17890"/>
                      </a:lnTo>
                      <a:lnTo>
                        <a:pt x="5294" y="17953"/>
                      </a:lnTo>
                      <a:lnTo>
                        <a:pt x="5378" y="18079"/>
                      </a:lnTo>
                      <a:lnTo>
                        <a:pt x="5294" y="18100"/>
                      </a:lnTo>
                      <a:lnTo>
                        <a:pt x="5168" y="17974"/>
                      </a:lnTo>
                      <a:lnTo>
                        <a:pt x="5085" y="17974"/>
                      </a:lnTo>
                      <a:lnTo>
                        <a:pt x="4938" y="17807"/>
                      </a:lnTo>
                      <a:lnTo>
                        <a:pt x="4875" y="17807"/>
                      </a:lnTo>
                      <a:lnTo>
                        <a:pt x="4875" y="17869"/>
                      </a:lnTo>
                      <a:lnTo>
                        <a:pt x="4917" y="17911"/>
                      </a:lnTo>
                      <a:lnTo>
                        <a:pt x="4834" y="17890"/>
                      </a:lnTo>
                      <a:lnTo>
                        <a:pt x="4708" y="17681"/>
                      </a:lnTo>
                      <a:lnTo>
                        <a:pt x="4603" y="17660"/>
                      </a:lnTo>
                      <a:lnTo>
                        <a:pt x="4520" y="17556"/>
                      </a:lnTo>
                      <a:lnTo>
                        <a:pt x="4122" y="17284"/>
                      </a:lnTo>
                      <a:lnTo>
                        <a:pt x="3515" y="16970"/>
                      </a:lnTo>
                      <a:lnTo>
                        <a:pt x="3390" y="16928"/>
                      </a:lnTo>
                      <a:lnTo>
                        <a:pt x="3369" y="16970"/>
                      </a:lnTo>
                      <a:lnTo>
                        <a:pt x="3243" y="16907"/>
                      </a:lnTo>
                      <a:lnTo>
                        <a:pt x="3097" y="16865"/>
                      </a:lnTo>
                      <a:lnTo>
                        <a:pt x="3097" y="16928"/>
                      </a:lnTo>
                      <a:lnTo>
                        <a:pt x="3034" y="16970"/>
                      </a:lnTo>
                      <a:lnTo>
                        <a:pt x="2930" y="16928"/>
                      </a:lnTo>
                      <a:lnTo>
                        <a:pt x="2762" y="16928"/>
                      </a:lnTo>
                      <a:lnTo>
                        <a:pt x="2678" y="16823"/>
                      </a:lnTo>
                      <a:lnTo>
                        <a:pt x="2574" y="16760"/>
                      </a:lnTo>
                      <a:lnTo>
                        <a:pt x="2574" y="16802"/>
                      </a:lnTo>
                      <a:lnTo>
                        <a:pt x="2637" y="16865"/>
                      </a:lnTo>
                      <a:lnTo>
                        <a:pt x="2616" y="16928"/>
                      </a:lnTo>
                      <a:lnTo>
                        <a:pt x="2532" y="16865"/>
                      </a:lnTo>
                      <a:lnTo>
                        <a:pt x="2406" y="16907"/>
                      </a:lnTo>
                      <a:lnTo>
                        <a:pt x="2344" y="16949"/>
                      </a:lnTo>
                      <a:lnTo>
                        <a:pt x="2365" y="17032"/>
                      </a:lnTo>
                      <a:lnTo>
                        <a:pt x="2302" y="17158"/>
                      </a:lnTo>
                      <a:lnTo>
                        <a:pt x="2155" y="17158"/>
                      </a:lnTo>
                      <a:lnTo>
                        <a:pt x="2239" y="17053"/>
                      </a:lnTo>
                      <a:lnTo>
                        <a:pt x="2323" y="17012"/>
                      </a:lnTo>
                      <a:lnTo>
                        <a:pt x="2260" y="16949"/>
                      </a:lnTo>
                      <a:lnTo>
                        <a:pt x="2197" y="16949"/>
                      </a:lnTo>
                      <a:lnTo>
                        <a:pt x="2218" y="16907"/>
                      </a:lnTo>
                      <a:lnTo>
                        <a:pt x="2239" y="16844"/>
                      </a:lnTo>
                      <a:lnTo>
                        <a:pt x="2197" y="16823"/>
                      </a:lnTo>
                      <a:lnTo>
                        <a:pt x="2134" y="16886"/>
                      </a:lnTo>
                      <a:lnTo>
                        <a:pt x="2030" y="17012"/>
                      </a:lnTo>
                      <a:lnTo>
                        <a:pt x="2030" y="16928"/>
                      </a:lnTo>
                      <a:lnTo>
                        <a:pt x="2030" y="16886"/>
                      </a:lnTo>
                      <a:lnTo>
                        <a:pt x="2009" y="16844"/>
                      </a:lnTo>
                      <a:lnTo>
                        <a:pt x="1946" y="16928"/>
                      </a:lnTo>
                      <a:lnTo>
                        <a:pt x="1925" y="16928"/>
                      </a:lnTo>
                      <a:lnTo>
                        <a:pt x="1925" y="16844"/>
                      </a:lnTo>
                      <a:lnTo>
                        <a:pt x="1821" y="16823"/>
                      </a:lnTo>
                      <a:lnTo>
                        <a:pt x="1716" y="16907"/>
                      </a:lnTo>
                      <a:lnTo>
                        <a:pt x="1695" y="16802"/>
                      </a:lnTo>
                      <a:lnTo>
                        <a:pt x="1632" y="16760"/>
                      </a:lnTo>
                      <a:lnTo>
                        <a:pt x="1569" y="16844"/>
                      </a:lnTo>
                      <a:lnTo>
                        <a:pt x="1528" y="16740"/>
                      </a:lnTo>
                      <a:lnTo>
                        <a:pt x="1528" y="16614"/>
                      </a:lnTo>
                      <a:lnTo>
                        <a:pt x="1590" y="16530"/>
                      </a:lnTo>
                      <a:lnTo>
                        <a:pt x="1590" y="16614"/>
                      </a:lnTo>
                      <a:lnTo>
                        <a:pt x="1674" y="16698"/>
                      </a:lnTo>
                      <a:lnTo>
                        <a:pt x="1800" y="16656"/>
                      </a:lnTo>
                      <a:lnTo>
                        <a:pt x="1883" y="16719"/>
                      </a:lnTo>
                      <a:lnTo>
                        <a:pt x="1988" y="16635"/>
                      </a:lnTo>
                      <a:lnTo>
                        <a:pt x="1988" y="16593"/>
                      </a:lnTo>
                      <a:lnTo>
                        <a:pt x="1904" y="16530"/>
                      </a:lnTo>
                      <a:lnTo>
                        <a:pt x="1883" y="16509"/>
                      </a:lnTo>
                      <a:lnTo>
                        <a:pt x="1800" y="16488"/>
                      </a:lnTo>
                      <a:lnTo>
                        <a:pt x="1737" y="16530"/>
                      </a:lnTo>
                      <a:lnTo>
                        <a:pt x="1695" y="16488"/>
                      </a:lnTo>
                      <a:lnTo>
                        <a:pt x="1632" y="16405"/>
                      </a:lnTo>
                      <a:lnTo>
                        <a:pt x="1528" y="16342"/>
                      </a:lnTo>
                      <a:lnTo>
                        <a:pt x="1423" y="16342"/>
                      </a:lnTo>
                      <a:lnTo>
                        <a:pt x="1402" y="16384"/>
                      </a:lnTo>
                      <a:lnTo>
                        <a:pt x="1465" y="16426"/>
                      </a:lnTo>
                      <a:lnTo>
                        <a:pt x="1486" y="16426"/>
                      </a:lnTo>
                      <a:lnTo>
                        <a:pt x="1486" y="16488"/>
                      </a:lnTo>
                      <a:lnTo>
                        <a:pt x="1402" y="16509"/>
                      </a:lnTo>
                      <a:lnTo>
                        <a:pt x="1360" y="16509"/>
                      </a:lnTo>
                      <a:lnTo>
                        <a:pt x="1360" y="16551"/>
                      </a:lnTo>
                      <a:lnTo>
                        <a:pt x="1465" y="16635"/>
                      </a:lnTo>
                      <a:lnTo>
                        <a:pt x="1402" y="16656"/>
                      </a:lnTo>
                      <a:lnTo>
                        <a:pt x="1318" y="16656"/>
                      </a:lnTo>
                      <a:lnTo>
                        <a:pt x="1277" y="16740"/>
                      </a:lnTo>
                      <a:lnTo>
                        <a:pt x="1256" y="16886"/>
                      </a:lnTo>
                      <a:lnTo>
                        <a:pt x="1193" y="16802"/>
                      </a:lnTo>
                      <a:lnTo>
                        <a:pt x="1193" y="16698"/>
                      </a:lnTo>
                      <a:lnTo>
                        <a:pt x="1151" y="16635"/>
                      </a:lnTo>
                      <a:lnTo>
                        <a:pt x="1005" y="16614"/>
                      </a:lnTo>
                      <a:lnTo>
                        <a:pt x="1005" y="16740"/>
                      </a:lnTo>
                      <a:lnTo>
                        <a:pt x="942" y="16823"/>
                      </a:lnTo>
                      <a:lnTo>
                        <a:pt x="795" y="16781"/>
                      </a:lnTo>
                      <a:lnTo>
                        <a:pt x="691" y="16781"/>
                      </a:lnTo>
                      <a:lnTo>
                        <a:pt x="691" y="16928"/>
                      </a:lnTo>
                      <a:lnTo>
                        <a:pt x="628" y="17053"/>
                      </a:lnTo>
                      <a:lnTo>
                        <a:pt x="481" y="17095"/>
                      </a:lnTo>
                      <a:lnTo>
                        <a:pt x="335" y="17242"/>
                      </a:lnTo>
                      <a:lnTo>
                        <a:pt x="335" y="17451"/>
                      </a:lnTo>
                      <a:lnTo>
                        <a:pt x="251" y="17451"/>
                      </a:lnTo>
                      <a:lnTo>
                        <a:pt x="105" y="17514"/>
                      </a:lnTo>
                      <a:lnTo>
                        <a:pt x="0" y="17556"/>
                      </a:lnTo>
                      <a:lnTo>
                        <a:pt x="105" y="17576"/>
                      </a:lnTo>
                      <a:lnTo>
                        <a:pt x="63" y="17744"/>
                      </a:lnTo>
                      <a:lnTo>
                        <a:pt x="21" y="17932"/>
                      </a:lnTo>
                      <a:lnTo>
                        <a:pt x="105" y="18037"/>
                      </a:lnTo>
                      <a:lnTo>
                        <a:pt x="209" y="18288"/>
                      </a:lnTo>
                      <a:lnTo>
                        <a:pt x="272" y="18288"/>
                      </a:lnTo>
                      <a:lnTo>
                        <a:pt x="440" y="18372"/>
                      </a:lnTo>
                      <a:lnTo>
                        <a:pt x="523" y="18497"/>
                      </a:lnTo>
                      <a:lnTo>
                        <a:pt x="565" y="18602"/>
                      </a:lnTo>
                      <a:lnTo>
                        <a:pt x="837" y="18769"/>
                      </a:lnTo>
                      <a:lnTo>
                        <a:pt x="900" y="18832"/>
                      </a:lnTo>
                      <a:lnTo>
                        <a:pt x="858" y="19020"/>
                      </a:lnTo>
                      <a:lnTo>
                        <a:pt x="753" y="19208"/>
                      </a:lnTo>
                      <a:lnTo>
                        <a:pt x="649" y="19460"/>
                      </a:lnTo>
                      <a:lnTo>
                        <a:pt x="774" y="19627"/>
                      </a:lnTo>
                      <a:lnTo>
                        <a:pt x="837" y="19773"/>
                      </a:lnTo>
                      <a:lnTo>
                        <a:pt x="1067" y="20234"/>
                      </a:lnTo>
                      <a:lnTo>
                        <a:pt x="1318" y="20820"/>
                      </a:lnTo>
                      <a:lnTo>
                        <a:pt x="1214" y="20861"/>
                      </a:lnTo>
                      <a:lnTo>
                        <a:pt x="1193" y="21217"/>
                      </a:lnTo>
                      <a:lnTo>
                        <a:pt x="1193" y="21322"/>
                      </a:lnTo>
                      <a:lnTo>
                        <a:pt x="1297" y="21343"/>
                      </a:lnTo>
                      <a:lnTo>
                        <a:pt x="1214" y="21447"/>
                      </a:lnTo>
                      <a:lnTo>
                        <a:pt x="1214" y="21636"/>
                      </a:lnTo>
                      <a:lnTo>
                        <a:pt x="1297" y="21740"/>
                      </a:lnTo>
                      <a:lnTo>
                        <a:pt x="1423" y="21761"/>
                      </a:lnTo>
                      <a:lnTo>
                        <a:pt x="1486" y="21866"/>
                      </a:lnTo>
                      <a:lnTo>
                        <a:pt x="1423" y="21929"/>
                      </a:lnTo>
                      <a:lnTo>
                        <a:pt x="1423" y="22138"/>
                      </a:lnTo>
                      <a:lnTo>
                        <a:pt x="1486" y="22263"/>
                      </a:lnTo>
                      <a:lnTo>
                        <a:pt x="1674" y="22389"/>
                      </a:lnTo>
                      <a:lnTo>
                        <a:pt x="1674" y="22577"/>
                      </a:lnTo>
                      <a:lnTo>
                        <a:pt x="1569" y="22745"/>
                      </a:lnTo>
                      <a:lnTo>
                        <a:pt x="1507" y="22912"/>
                      </a:lnTo>
                      <a:lnTo>
                        <a:pt x="1779" y="23289"/>
                      </a:lnTo>
                      <a:lnTo>
                        <a:pt x="1925" y="23330"/>
                      </a:lnTo>
                      <a:lnTo>
                        <a:pt x="2197" y="23623"/>
                      </a:lnTo>
                      <a:lnTo>
                        <a:pt x="2218" y="23812"/>
                      </a:lnTo>
                      <a:lnTo>
                        <a:pt x="2051" y="24230"/>
                      </a:lnTo>
                      <a:lnTo>
                        <a:pt x="1821" y="24628"/>
                      </a:lnTo>
                      <a:lnTo>
                        <a:pt x="1695" y="24900"/>
                      </a:lnTo>
                      <a:lnTo>
                        <a:pt x="1528" y="25151"/>
                      </a:lnTo>
                      <a:lnTo>
                        <a:pt x="1381" y="25402"/>
                      </a:lnTo>
                      <a:lnTo>
                        <a:pt x="1256" y="25486"/>
                      </a:lnTo>
                      <a:lnTo>
                        <a:pt x="984" y="25737"/>
                      </a:lnTo>
                      <a:lnTo>
                        <a:pt x="1005" y="25904"/>
                      </a:lnTo>
                      <a:cubicBezTo>
                        <a:pt x="1005" y="25883"/>
                        <a:pt x="1046" y="25883"/>
                        <a:pt x="1046" y="25883"/>
                      </a:cubicBezTo>
                      <a:cubicBezTo>
                        <a:pt x="1067" y="25883"/>
                        <a:pt x="1193" y="25799"/>
                        <a:pt x="1193" y="25799"/>
                      </a:cubicBezTo>
                      <a:lnTo>
                        <a:pt x="1318" y="25779"/>
                      </a:lnTo>
                      <a:lnTo>
                        <a:pt x="1256" y="25841"/>
                      </a:lnTo>
                      <a:lnTo>
                        <a:pt x="1297" y="25925"/>
                      </a:lnTo>
                      <a:lnTo>
                        <a:pt x="1297" y="26030"/>
                      </a:lnTo>
                      <a:lnTo>
                        <a:pt x="1172" y="25925"/>
                      </a:lnTo>
                      <a:lnTo>
                        <a:pt x="1151" y="26009"/>
                      </a:lnTo>
                      <a:lnTo>
                        <a:pt x="1277" y="26155"/>
                      </a:lnTo>
                      <a:lnTo>
                        <a:pt x="1402" y="26155"/>
                      </a:lnTo>
                      <a:lnTo>
                        <a:pt x="1486" y="26260"/>
                      </a:lnTo>
                      <a:lnTo>
                        <a:pt x="1611" y="26260"/>
                      </a:lnTo>
                      <a:lnTo>
                        <a:pt x="1674" y="26239"/>
                      </a:lnTo>
                      <a:lnTo>
                        <a:pt x="1779" y="26239"/>
                      </a:lnTo>
                      <a:lnTo>
                        <a:pt x="1883" y="26364"/>
                      </a:lnTo>
                      <a:lnTo>
                        <a:pt x="1800" y="26448"/>
                      </a:lnTo>
                      <a:lnTo>
                        <a:pt x="1611" y="26406"/>
                      </a:lnTo>
                      <a:lnTo>
                        <a:pt x="1528" y="26427"/>
                      </a:lnTo>
                      <a:lnTo>
                        <a:pt x="1507" y="26532"/>
                      </a:lnTo>
                      <a:lnTo>
                        <a:pt x="1381" y="26636"/>
                      </a:lnTo>
                      <a:lnTo>
                        <a:pt x="1277" y="26553"/>
                      </a:lnTo>
                      <a:lnTo>
                        <a:pt x="1214" y="26615"/>
                      </a:lnTo>
                      <a:lnTo>
                        <a:pt x="1214" y="26720"/>
                      </a:lnTo>
                      <a:lnTo>
                        <a:pt x="1109" y="26741"/>
                      </a:lnTo>
                      <a:lnTo>
                        <a:pt x="1067" y="26636"/>
                      </a:lnTo>
                      <a:lnTo>
                        <a:pt x="1005" y="26657"/>
                      </a:lnTo>
                      <a:lnTo>
                        <a:pt x="1005" y="26720"/>
                      </a:lnTo>
                      <a:lnTo>
                        <a:pt x="1067" y="26783"/>
                      </a:lnTo>
                      <a:lnTo>
                        <a:pt x="1046" y="26929"/>
                      </a:lnTo>
                      <a:lnTo>
                        <a:pt x="1088" y="26992"/>
                      </a:lnTo>
                      <a:lnTo>
                        <a:pt x="1088" y="27034"/>
                      </a:lnTo>
                      <a:lnTo>
                        <a:pt x="1067" y="27055"/>
                      </a:lnTo>
                      <a:lnTo>
                        <a:pt x="984" y="27159"/>
                      </a:lnTo>
                      <a:lnTo>
                        <a:pt x="942" y="27306"/>
                      </a:lnTo>
                      <a:lnTo>
                        <a:pt x="858" y="27369"/>
                      </a:lnTo>
                      <a:lnTo>
                        <a:pt x="795" y="27808"/>
                      </a:lnTo>
                      <a:lnTo>
                        <a:pt x="1067" y="28289"/>
                      </a:lnTo>
                      <a:lnTo>
                        <a:pt x="1067" y="28394"/>
                      </a:lnTo>
                      <a:lnTo>
                        <a:pt x="984" y="28457"/>
                      </a:lnTo>
                      <a:lnTo>
                        <a:pt x="1005" y="28561"/>
                      </a:lnTo>
                      <a:lnTo>
                        <a:pt x="942" y="28708"/>
                      </a:lnTo>
                      <a:lnTo>
                        <a:pt x="1046" y="28729"/>
                      </a:lnTo>
                      <a:lnTo>
                        <a:pt x="1067" y="28833"/>
                      </a:lnTo>
                      <a:lnTo>
                        <a:pt x="1046" y="28875"/>
                      </a:lnTo>
                      <a:lnTo>
                        <a:pt x="1088" y="28938"/>
                      </a:lnTo>
                      <a:lnTo>
                        <a:pt x="1109" y="29043"/>
                      </a:lnTo>
                      <a:lnTo>
                        <a:pt x="1088" y="29126"/>
                      </a:lnTo>
                      <a:lnTo>
                        <a:pt x="1172" y="29252"/>
                      </a:lnTo>
                      <a:lnTo>
                        <a:pt x="1193" y="29294"/>
                      </a:lnTo>
                      <a:lnTo>
                        <a:pt x="1256" y="29461"/>
                      </a:lnTo>
                      <a:lnTo>
                        <a:pt x="1318" y="29566"/>
                      </a:lnTo>
                      <a:lnTo>
                        <a:pt x="1360" y="29712"/>
                      </a:lnTo>
                      <a:lnTo>
                        <a:pt x="1402" y="29712"/>
                      </a:lnTo>
                      <a:lnTo>
                        <a:pt x="1507" y="29796"/>
                      </a:lnTo>
                      <a:lnTo>
                        <a:pt x="1632" y="29712"/>
                      </a:lnTo>
                      <a:lnTo>
                        <a:pt x="1737" y="29900"/>
                      </a:lnTo>
                      <a:lnTo>
                        <a:pt x="1883" y="29817"/>
                      </a:lnTo>
                      <a:lnTo>
                        <a:pt x="2009" y="29859"/>
                      </a:lnTo>
                      <a:lnTo>
                        <a:pt x="2113" y="30026"/>
                      </a:lnTo>
                      <a:lnTo>
                        <a:pt x="2260" y="29921"/>
                      </a:lnTo>
                      <a:lnTo>
                        <a:pt x="2427" y="29880"/>
                      </a:lnTo>
                      <a:lnTo>
                        <a:pt x="2511" y="29963"/>
                      </a:lnTo>
                      <a:lnTo>
                        <a:pt x="2574" y="29963"/>
                      </a:lnTo>
                      <a:lnTo>
                        <a:pt x="2846" y="30026"/>
                      </a:lnTo>
                      <a:lnTo>
                        <a:pt x="2867" y="30172"/>
                      </a:lnTo>
                      <a:lnTo>
                        <a:pt x="2825" y="30319"/>
                      </a:lnTo>
                      <a:lnTo>
                        <a:pt x="2930" y="30424"/>
                      </a:lnTo>
                      <a:lnTo>
                        <a:pt x="2930" y="30612"/>
                      </a:lnTo>
                      <a:lnTo>
                        <a:pt x="3055" y="30737"/>
                      </a:lnTo>
                      <a:lnTo>
                        <a:pt x="3139" y="30905"/>
                      </a:lnTo>
                      <a:lnTo>
                        <a:pt x="3285" y="31114"/>
                      </a:lnTo>
                      <a:lnTo>
                        <a:pt x="3390" y="31177"/>
                      </a:lnTo>
                      <a:lnTo>
                        <a:pt x="3453" y="31365"/>
                      </a:lnTo>
                      <a:lnTo>
                        <a:pt x="3620" y="31428"/>
                      </a:lnTo>
                      <a:lnTo>
                        <a:pt x="3829" y="31595"/>
                      </a:lnTo>
                      <a:lnTo>
                        <a:pt x="3871" y="31700"/>
                      </a:lnTo>
                      <a:lnTo>
                        <a:pt x="4018" y="31805"/>
                      </a:lnTo>
                      <a:lnTo>
                        <a:pt x="3934" y="31867"/>
                      </a:lnTo>
                      <a:lnTo>
                        <a:pt x="3829" y="32056"/>
                      </a:lnTo>
                      <a:lnTo>
                        <a:pt x="3557" y="32097"/>
                      </a:lnTo>
                      <a:lnTo>
                        <a:pt x="3411" y="31993"/>
                      </a:lnTo>
                      <a:lnTo>
                        <a:pt x="3369" y="32097"/>
                      </a:lnTo>
                      <a:lnTo>
                        <a:pt x="3369" y="32223"/>
                      </a:lnTo>
                      <a:lnTo>
                        <a:pt x="3474" y="32411"/>
                      </a:lnTo>
                      <a:lnTo>
                        <a:pt x="3453" y="32579"/>
                      </a:lnTo>
                      <a:lnTo>
                        <a:pt x="3578" y="32725"/>
                      </a:lnTo>
                      <a:lnTo>
                        <a:pt x="3578" y="32893"/>
                      </a:lnTo>
                      <a:lnTo>
                        <a:pt x="3683" y="32913"/>
                      </a:lnTo>
                      <a:lnTo>
                        <a:pt x="3808" y="32893"/>
                      </a:lnTo>
                      <a:lnTo>
                        <a:pt x="3808" y="32746"/>
                      </a:lnTo>
                      <a:lnTo>
                        <a:pt x="3892" y="32683"/>
                      </a:lnTo>
                      <a:lnTo>
                        <a:pt x="4185" y="32788"/>
                      </a:lnTo>
                      <a:lnTo>
                        <a:pt x="4457" y="32788"/>
                      </a:lnTo>
                      <a:lnTo>
                        <a:pt x="4624" y="32704"/>
                      </a:lnTo>
                      <a:lnTo>
                        <a:pt x="4750" y="32704"/>
                      </a:lnTo>
                      <a:lnTo>
                        <a:pt x="4834" y="32955"/>
                      </a:lnTo>
                      <a:lnTo>
                        <a:pt x="4959" y="33060"/>
                      </a:lnTo>
                      <a:lnTo>
                        <a:pt x="4875" y="33206"/>
                      </a:lnTo>
                      <a:lnTo>
                        <a:pt x="5043" y="33416"/>
                      </a:lnTo>
                      <a:lnTo>
                        <a:pt x="5357" y="33353"/>
                      </a:lnTo>
                      <a:lnTo>
                        <a:pt x="5461" y="33457"/>
                      </a:lnTo>
                      <a:lnTo>
                        <a:pt x="5482" y="33583"/>
                      </a:lnTo>
                      <a:lnTo>
                        <a:pt x="5587" y="33625"/>
                      </a:lnTo>
                      <a:lnTo>
                        <a:pt x="5587" y="33771"/>
                      </a:lnTo>
                      <a:lnTo>
                        <a:pt x="5650" y="33960"/>
                      </a:lnTo>
                      <a:lnTo>
                        <a:pt x="5901" y="34211"/>
                      </a:lnTo>
                      <a:lnTo>
                        <a:pt x="6005" y="34106"/>
                      </a:lnTo>
                      <a:lnTo>
                        <a:pt x="6173" y="34190"/>
                      </a:lnTo>
                      <a:lnTo>
                        <a:pt x="6298" y="34169"/>
                      </a:lnTo>
                      <a:lnTo>
                        <a:pt x="6424" y="34190"/>
                      </a:lnTo>
                      <a:lnTo>
                        <a:pt x="6612" y="34043"/>
                      </a:lnTo>
                      <a:lnTo>
                        <a:pt x="6696" y="34043"/>
                      </a:lnTo>
                      <a:lnTo>
                        <a:pt x="6821" y="34315"/>
                      </a:lnTo>
                      <a:lnTo>
                        <a:pt x="7010" y="34420"/>
                      </a:lnTo>
                      <a:lnTo>
                        <a:pt x="7051" y="34525"/>
                      </a:lnTo>
                      <a:lnTo>
                        <a:pt x="7135" y="34462"/>
                      </a:lnTo>
                      <a:lnTo>
                        <a:pt x="7344" y="34504"/>
                      </a:lnTo>
                      <a:lnTo>
                        <a:pt x="7491" y="34504"/>
                      </a:lnTo>
                      <a:lnTo>
                        <a:pt x="7595" y="34587"/>
                      </a:lnTo>
                      <a:lnTo>
                        <a:pt x="7742" y="34566"/>
                      </a:lnTo>
                      <a:lnTo>
                        <a:pt x="7888" y="34671"/>
                      </a:lnTo>
                      <a:lnTo>
                        <a:pt x="8077" y="34692"/>
                      </a:lnTo>
                      <a:lnTo>
                        <a:pt x="8160" y="34608"/>
                      </a:lnTo>
                      <a:lnTo>
                        <a:pt x="8202" y="34734"/>
                      </a:lnTo>
                      <a:lnTo>
                        <a:pt x="8286" y="34797"/>
                      </a:lnTo>
                      <a:lnTo>
                        <a:pt x="8286" y="34943"/>
                      </a:lnTo>
                      <a:lnTo>
                        <a:pt x="8181" y="35090"/>
                      </a:lnTo>
                      <a:lnTo>
                        <a:pt x="8056" y="35110"/>
                      </a:lnTo>
                      <a:lnTo>
                        <a:pt x="8014" y="35362"/>
                      </a:lnTo>
                      <a:lnTo>
                        <a:pt x="8181" y="35466"/>
                      </a:lnTo>
                      <a:lnTo>
                        <a:pt x="8202" y="35634"/>
                      </a:lnTo>
                      <a:lnTo>
                        <a:pt x="8119" y="35843"/>
                      </a:lnTo>
                      <a:lnTo>
                        <a:pt x="8160" y="35989"/>
                      </a:lnTo>
                      <a:lnTo>
                        <a:pt x="8056" y="36073"/>
                      </a:lnTo>
                      <a:lnTo>
                        <a:pt x="7763" y="36094"/>
                      </a:lnTo>
                      <a:lnTo>
                        <a:pt x="7637" y="36303"/>
                      </a:lnTo>
                      <a:lnTo>
                        <a:pt x="7554" y="36345"/>
                      </a:lnTo>
                      <a:lnTo>
                        <a:pt x="7533" y="36596"/>
                      </a:lnTo>
                      <a:lnTo>
                        <a:pt x="7554" y="36596"/>
                      </a:lnTo>
                      <a:lnTo>
                        <a:pt x="7658" y="36617"/>
                      </a:lnTo>
                      <a:lnTo>
                        <a:pt x="7784" y="36554"/>
                      </a:lnTo>
                      <a:lnTo>
                        <a:pt x="7951" y="36512"/>
                      </a:lnTo>
                      <a:lnTo>
                        <a:pt x="7972" y="36575"/>
                      </a:lnTo>
                      <a:lnTo>
                        <a:pt x="7951" y="36659"/>
                      </a:lnTo>
                      <a:lnTo>
                        <a:pt x="7637" y="36805"/>
                      </a:lnTo>
                      <a:lnTo>
                        <a:pt x="7491" y="36889"/>
                      </a:lnTo>
                      <a:lnTo>
                        <a:pt x="7554" y="36931"/>
                      </a:lnTo>
                      <a:lnTo>
                        <a:pt x="7637" y="36931"/>
                      </a:lnTo>
                      <a:lnTo>
                        <a:pt x="7554" y="37014"/>
                      </a:lnTo>
                      <a:lnTo>
                        <a:pt x="7428" y="36994"/>
                      </a:lnTo>
                      <a:lnTo>
                        <a:pt x="7240" y="37014"/>
                      </a:lnTo>
                      <a:lnTo>
                        <a:pt x="7323" y="37203"/>
                      </a:lnTo>
                      <a:lnTo>
                        <a:pt x="7386" y="37286"/>
                      </a:lnTo>
                      <a:lnTo>
                        <a:pt x="7449" y="37224"/>
                      </a:lnTo>
                      <a:lnTo>
                        <a:pt x="7470" y="37286"/>
                      </a:lnTo>
                      <a:lnTo>
                        <a:pt x="7575" y="37307"/>
                      </a:lnTo>
                      <a:lnTo>
                        <a:pt x="7575" y="37349"/>
                      </a:lnTo>
                      <a:lnTo>
                        <a:pt x="7491" y="37391"/>
                      </a:lnTo>
                      <a:lnTo>
                        <a:pt x="7449" y="37454"/>
                      </a:lnTo>
                      <a:lnTo>
                        <a:pt x="7365" y="37454"/>
                      </a:lnTo>
                      <a:lnTo>
                        <a:pt x="7323" y="37517"/>
                      </a:lnTo>
                      <a:lnTo>
                        <a:pt x="7323" y="37559"/>
                      </a:lnTo>
                      <a:lnTo>
                        <a:pt x="7177" y="37705"/>
                      </a:lnTo>
                      <a:lnTo>
                        <a:pt x="7177" y="37831"/>
                      </a:lnTo>
                      <a:lnTo>
                        <a:pt x="7240" y="37851"/>
                      </a:lnTo>
                      <a:lnTo>
                        <a:pt x="7219" y="38019"/>
                      </a:lnTo>
                      <a:lnTo>
                        <a:pt x="7114" y="37977"/>
                      </a:lnTo>
                      <a:lnTo>
                        <a:pt x="7072" y="38019"/>
                      </a:lnTo>
                      <a:lnTo>
                        <a:pt x="6968" y="37935"/>
                      </a:lnTo>
                      <a:lnTo>
                        <a:pt x="6842" y="37914"/>
                      </a:lnTo>
                      <a:lnTo>
                        <a:pt x="6842" y="37956"/>
                      </a:lnTo>
                      <a:lnTo>
                        <a:pt x="6905" y="38040"/>
                      </a:lnTo>
                      <a:lnTo>
                        <a:pt x="6821" y="38061"/>
                      </a:lnTo>
                      <a:lnTo>
                        <a:pt x="6738" y="38144"/>
                      </a:lnTo>
                      <a:lnTo>
                        <a:pt x="6863" y="38165"/>
                      </a:lnTo>
                      <a:lnTo>
                        <a:pt x="6947" y="38165"/>
                      </a:lnTo>
                      <a:lnTo>
                        <a:pt x="7114" y="38291"/>
                      </a:lnTo>
                      <a:lnTo>
                        <a:pt x="7114" y="38375"/>
                      </a:lnTo>
                      <a:lnTo>
                        <a:pt x="7240" y="38500"/>
                      </a:lnTo>
                      <a:lnTo>
                        <a:pt x="7449" y="38479"/>
                      </a:lnTo>
                      <a:lnTo>
                        <a:pt x="7679" y="38605"/>
                      </a:lnTo>
                      <a:lnTo>
                        <a:pt x="7847" y="38647"/>
                      </a:lnTo>
                      <a:lnTo>
                        <a:pt x="8202" y="38898"/>
                      </a:lnTo>
                      <a:lnTo>
                        <a:pt x="8286" y="39023"/>
                      </a:lnTo>
                      <a:lnTo>
                        <a:pt x="8391" y="39065"/>
                      </a:lnTo>
                      <a:lnTo>
                        <a:pt x="8412" y="39128"/>
                      </a:lnTo>
                      <a:lnTo>
                        <a:pt x="8516" y="39211"/>
                      </a:lnTo>
                      <a:lnTo>
                        <a:pt x="8600" y="39211"/>
                      </a:lnTo>
                      <a:lnTo>
                        <a:pt x="8621" y="39295"/>
                      </a:lnTo>
                      <a:lnTo>
                        <a:pt x="8725" y="39337"/>
                      </a:lnTo>
                      <a:lnTo>
                        <a:pt x="8788" y="39337"/>
                      </a:lnTo>
                      <a:lnTo>
                        <a:pt x="8893" y="39483"/>
                      </a:lnTo>
                      <a:lnTo>
                        <a:pt x="8997" y="39504"/>
                      </a:lnTo>
                      <a:lnTo>
                        <a:pt x="9039" y="39525"/>
                      </a:lnTo>
                      <a:lnTo>
                        <a:pt x="9102" y="39504"/>
                      </a:lnTo>
                      <a:lnTo>
                        <a:pt x="9248" y="39630"/>
                      </a:lnTo>
                      <a:lnTo>
                        <a:pt x="9248" y="39714"/>
                      </a:lnTo>
                      <a:lnTo>
                        <a:pt x="9374" y="39735"/>
                      </a:lnTo>
                      <a:lnTo>
                        <a:pt x="9520" y="39923"/>
                      </a:lnTo>
                      <a:lnTo>
                        <a:pt x="9583" y="40007"/>
                      </a:lnTo>
                      <a:lnTo>
                        <a:pt x="9625" y="40237"/>
                      </a:lnTo>
                      <a:lnTo>
                        <a:pt x="9730" y="40425"/>
                      </a:lnTo>
                      <a:lnTo>
                        <a:pt x="9688" y="40488"/>
                      </a:lnTo>
                      <a:lnTo>
                        <a:pt x="9730" y="40572"/>
                      </a:lnTo>
                      <a:cubicBezTo>
                        <a:pt x="9939" y="40572"/>
                        <a:pt x="10483" y="40572"/>
                        <a:pt x="10462" y="40446"/>
                      </a:cubicBezTo>
                      <a:lnTo>
                        <a:pt x="10420" y="40279"/>
                      </a:lnTo>
                      <a:lnTo>
                        <a:pt x="11090" y="40258"/>
                      </a:lnTo>
                      <a:cubicBezTo>
                        <a:pt x="11090" y="40258"/>
                        <a:pt x="11215" y="40383"/>
                        <a:pt x="11320" y="40383"/>
                      </a:cubicBezTo>
                      <a:cubicBezTo>
                        <a:pt x="11425" y="40383"/>
                        <a:pt x="11948" y="40153"/>
                        <a:pt x="11948" y="40153"/>
                      </a:cubicBezTo>
                      <a:cubicBezTo>
                        <a:pt x="11948" y="40153"/>
                        <a:pt x="12073" y="40174"/>
                        <a:pt x="12136" y="40279"/>
                      </a:cubicBezTo>
                      <a:cubicBezTo>
                        <a:pt x="12159" y="40337"/>
                        <a:pt x="12208" y="40350"/>
                        <a:pt x="12254" y="40350"/>
                      </a:cubicBezTo>
                      <a:cubicBezTo>
                        <a:pt x="12291" y="40350"/>
                        <a:pt x="12327" y="40341"/>
                        <a:pt x="12345" y="40341"/>
                      </a:cubicBezTo>
                      <a:lnTo>
                        <a:pt x="12345" y="40320"/>
                      </a:lnTo>
                      <a:lnTo>
                        <a:pt x="12492" y="40341"/>
                      </a:lnTo>
                      <a:lnTo>
                        <a:pt x="12764" y="40551"/>
                      </a:lnTo>
                      <a:lnTo>
                        <a:pt x="12826" y="40676"/>
                      </a:lnTo>
                      <a:lnTo>
                        <a:pt x="13098" y="40697"/>
                      </a:lnTo>
                      <a:lnTo>
                        <a:pt x="13140" y="40592"/>
                      </a:lnTo>
                      <a:lnTo>
                        <a:pt x="13308" y="40488"/>
                      </a:lnTo>
                      <a:lnTo>
                        <a:pt x="13496" y="40258"/>
                      </a:lnTo>
                      <a:lnTo>
                        <a:pt x="13433" y="40237"/>
                      </a:lnTo>
                      <a:lnTo>
                        <a:pt x="13119" y="39965"/>
                      </a:lnTo>
                      <a:lnTo>
                        <a:pt x="12910" y="39714"/>
                      </a:lnTo>
                      <a:lnTo>
                        <a:pt x="12889" y="39546"/>
                      </a:lnTo>
                      <a:lnTo>
                        <a:pt x="12805" y="39442"/>
                      </a:lnTo>
                      <a:lnTo>
                        <a:pt x="12805" y="39295"/>
                      </a:lnTo>
                      <a:lnTo>
                        <a:pt x="12785" y="39211"/>
                      </a:lnTo>
                      <a:lnTo>
                        <a:pt x="12764" y="39170"/>
                      </a:lnTo>
                      <a:lnTo>
                        <a:pt x="12680" y="39170"/>
                      </a:lnTo>
                      <a:lnTo>
                        <a:pt x="12680" y="39065"/>
                      </a:lnTo>
                      <a:lnTo>
                        <a:pt x="12722" y="39086"/>
                      </a:lnTo>
                      <a:lnTo>
                        <a:pt x="12764" y="38981"/>
                      </a:lnTo>
                      <a:lnTo>
                        <a:pt x="12805" y="38877"/>
                      </a:lnTo>
                      <a:lnTo>
                        <a:pt x="12722" y="38877"/>
                      </a:lnTo>
                      <a:lnTo>
                        <a:pt x="12680" y="38919"/>
                      </a:lnTo>
                      <a:lnTo>
                        <a:pt x="12554" y="38856"/>
                      </a:lnTo>
                      <a:lnTo>
                        <a:pt x="12554" y="38667"/>
                      </a:lnTo>
                      <a:lnTo>
                        <a:pt x="12450" y="38647"/>
                      </a:lnTo>
                      <a:lnTo>
                        <a:pt x="12366" y="38563"/>
                      </a:lnTo>
                      <a:lnTo>
                        <a:pt x="12282" y="38584"/>
                      </a:lnTo>
                      <a:lnTo>
                        <a:pt x="12178" y="38584"/>
                      </a:lnTo>
                      <a:lnTo>
                        <a:pt x="12136" y="38375"/>
                      </a:lnTo>
                      <a:lnTo>
                        <a:pt x="12157" y="38270"/>
                      </a:lnTo>
                      <a:lnTo>
                        <a:pt x="12199" y="38228"/>
                      </a:lnTo>
                      <a:lnTo>
                        <a:pt x="12199" y="38019"/>
                      </a:lnTo>
                      <a:lnTo>
                        <a:pt x="12261" y="37914"/>
                      </a:lnTo>
                      <a:lnTo>
                        <a:pt x="12282" y="37768"/>
                      </a:lnTo>
                      <a:lnTo>
                        <a:pt x="12345" y="37726"/>
                      </a:lnTo>
                      <a:lnTo>
                        <a:pt x="12366" y="37600"/>
                      </a:lnTo>
                      <a:lnTo>
                        <a:pt x="12408" y="37517"/>
                      </a:lnTo>
                      <a:lnTo>
                        <a:pt x="12408" y="37433"/>
                      </a:lnTo>
                      <a:lnTo>
                        <a:pt x="12471" y="37454"/>
                      </a:lnTo>
                      <a:lnTo>
                        <a:pt x="12513" y="37517"/>
                      </a:lnTo>
                      <a:lnTo>
                        <a:pt x="12575" y="37496"/>
                      </a:lnTo>
                      <a:lnTo>
                        <a:pt x="12596" y="37412"/>
                      </a:lnTo>
                      <a:lnTo>
                        <a:pt x="12659" y="37454"/>
                      </a:lnTo>
                      <a:lnTo>
                        <a:pt x="12701" y="37412"/>
                      </a:lnTo>
                      <a:lnTo>
                        <a:pt x="12785" y="37412"/>
                      </a:lnTo>
                      <a:lnTo>
                        <a:pt x="12868" y="37349"/>
                      </a:lnTo>
                      <a:lnTo>
                        <a:pt x="12826" y="37307"/>
                      </a:lnTo>
                      <a:lnTo>
                        <a:pt x="12764" y="37286"/>
                      </a:lnTo>
                      <a:lnTo>
                        <a:pt x="12805" y="37286"/>
                      </a:lnTo>
                      <a:cubicBezTo>
                        <a:pt x="12805" y="37286"/>
                        <a:pt x="12826" y="37307"/>
                        <a:pt x="12868" y="37307"/>
                      </a:cubicBezTo>
                      <a:cubicBezTo>
                        <a:pt x="12889" y="37307"/>
                        <a:pt x="12931" y="37286"/>
                        <a:pt x="12931" y="37286"/>
                      </a:cubicBezTo>
                      <a:lnTo>
                        <a:pt x="12994" y="37328"/>
                      </a:lnTo>
                      <a:lnTo>
                        <a:pt x="13036" y="37307"/>
                      </a:lnTo>
                      <a:lnTo>
                        <a:pt x="13015" y="37245"/>
                      </a:lnTo>
                      <a:lnTo>
                        <a:pt x="12847" y="37140"/>
                      </a:lnTo>
                      <a:lnTo>
                        <a:pt x="12931" y="37119"/>
                      </a:lnTo>
                      <a:lnTo>
                        <a:pt x="13036" y="37140"/>
                      </a:lnTo>
                      <a:lnTo>
                        <a:pt x="13098" y="37119"/>
                      </a:lnTo>
                      <a:lnTo>
                        <a:pt x="13161" y="37140"/>
                      </a:lnTo>
                      <a:lnTo>
                        <a:pt x="13161" y="37077"/>
                      </a:lnTo>
                      <a:lnTo>
                        <a:pt x="13119" y="37035"/>
                      </a:lnTo>
                      <a:lnTo>
                        <a:pt x="13161" y="37035"/>
                      </a:lnTo>
                      <a:lnTo>
                        <a:pt x="13161" y="36994"/>
                      </a:lnTo>
                      <a:lnTo>
                        <a:pt x="13119" y="36931"/>
                      </a:lnTo>
                      <a:lnTo>
                        <a:pt x="13203" y="36910"/>
                      </a:lnTo>
                      <a:lnTo>
                        <a:pt x="13203" y="36868"/>
                      </a:lnTo>
                      <a:lnTo>
                        <a:pt x="13203" y="36805"/>
                      </a:lnTo>
                      <a:lnTo>
                        <a:pt x="13057" y="36722"/>
                      </a:lnTo>
                      <a:lnTo>
                        <a:pt x="12910" y="36784"/>
                      </a:lnTo>
                      <a:lnTo>
                        <a:pt x="12701" y="36659"/>
                      </a:lnTo>
                      <a:lnTo>
                        <a:pt x="12701" y="36554"/>
                      </a:lnTo>
                      <a:lnTo>
                        <a:pt x="12910" y="36554"/>
                      </a:lnTo>
                      <a:lnTo>
                        <a:pt x="12680" y="36157"/>
                      </a:lnTo>
                      <a:lnTo>
                        <a:pt x="12408" y="35885"/>
                      </a:lnTo>
                      <a:lnTo>
                        <a:pt x="12052" y="35780"/>
                      </a:lnTo>
                      <a:lnTo>
                        <a:pt x="11989" y="35864"/>
                      </a:lnTo>
                      <a:lnTo>
                        <a:pt x="11822" y="35717"/>
                      </a:lnTo>
                      <a:lnTo>
                        <a:pt x="11843" y="35634"/>
                      </a:lnTo>
                      <a:lnTo>
                        <a:pt x="11738" y="35466"/>
                      </a:lnTo>
                      <a:lnTo>
                        <a:pt x="11508" y="35403"/>
                      </a:lnTo>
                      <a:lnTo>
                        <a:pt x="11571" y="35194"/>
                      </a:lnTo>
                      <a:lnTo>
                        <a:pt x="11634" y="34818"/>
                      </a:lnTo>
                      <a:lnTo>
                        <a:pt x="11550" y="34734"/>
                      </a:lnTo>
                      <a:lnTo>
                        <a:pt x="11529" y="34462"/>
                      </a:lnTo>
                      <a:lnTo>
                        <a:pt x="11634" y="34399"/>
                      </a:lnTo>
                      <a:lnTo>
                        <a:pt x="11780" y="34211"/>
                      </a:lnTo>
                      <a:lnTo>
                        <a:pt x="11780" y="34064"/>
                      </a:lnTo>
                      <a:lnTo>
                        <a:pt x="11864" y="33960"/>
                      </a:lnTo>
                      <a:lnTo>
                        <a:pt x="12178" y="34253"/>
                      </a:lnTo>
                      <a:lnTo>
                        <a:pt x="12199" y="34357"/>
                      </a:lnTo>
                      <a:lnTo>
                        <a:pt x="12387" y="34462"/>
                      </a:lnTo>
                      <a:lnTo>
                        <a:pt x="12575" y="34420"/>
                      </a:lnTo>
                      <a:lnTo>
                        <a:pt x="12554" y="34253"/>
                      </a:lnTo>
                      <a:lnTo>
                        <a:pt x="12617" y="34190"/>
                      </a:lnTo>
                      <a:lnTo>
                        <a:pt x="12492" y="33729"/>
                      </a:lnTo>
                      <a:lnTo>
                        <a:pt x="12680" y="33688"/>
                      </a:lnTo>
                      <a:lnTo>
                        <a:pt x="12868" y="33688"/>
                      </a:lnTo>
                      <a:lnTo>
                        <a:pt x="12868" y="33562"/>
                      </a:lnTo>
                      <a:lnTo>
                        <a:pt x="12785" y="33457"/>
                      </a:lnTo>
                      <a:lnTo>
                        <a:pt x="12805" y="33332"/>
                      </a:lnTo>
                      <a:lnTo>
                        <a:pt x="12994" y="33227"/>
                      </a:lnTo>
                      <a:lnTo>
                        <a:pt x="13077" y="33227"/>
                      </a:lnTo>
                      <a:lnTo>
                        <a:pt x="13119" y="33060"/>
                      </a:lnTo>
                      <a:lnTo>
                        <a:pt x="13203" y="32997"/>
                      </a:lnTo>
                      <a:lnTo>
                        <a:pt x="13329" y="33018"/>
                      </a:lnTo>
                      <a:lnTo>
                        <a:pt x="13349" y="32913"/>
                      </a:lnTo>
                      <a:lnTo>
                        <a:pt x="13329" y="32809"/>
                      </a:lnTo>
                      <a:lnTo>
                        <a:pt x="13349" y="32725"/>
                      </a:lnTo>
                      <a:lnTo>
                        <a:pt x="13538" y="32830"/>
                      </a:lnTo>
                      <a:lnTo>
                        <a:pt x="13663" y="32893"/>
                      </a:lnTo>
                      <a:lnTo>
                        <a:pt x="13642" y="32955"/>
                      </a:lnTo>
                      <a:lnTo>
                        <a:pt x="13559" y="33060"/>
                      </a:lnTo>
                      <a:lnTo>
                        <a:pt x="13621" y="33123"/>
                      </a:lnTo>
                      <a:lnTo>
                        <a:pt x="13726" y="33060"/>
                      </a:lnTo>
                      <a:lnTo>
                        <a:pt x="13747" y="32997"/>
                      </a:lnTo>
                      <a:lnTo>
                        <a:pt x="13831" y="32934"/>
                      </a:lnTo>
                      <a:lnTo>
                        <a:pt x="13831" y="33039"/>
                      </a:lnTo>
                      <a:lnTo>
                        <a:pt x="13914" y="32955"/>
                      </a:lnTo>
                      <a:lnTo>
                        <a:pt x="13935" y="32893"/>
                      </a:lnTo>
                      <a:lnTo>
                        <a:pt x="14040" y="32893"/>
                      </a:lnTo>
                      <a:lnTo>
                        <a:pt x="14165" y="32809"/>
                      </a:lnTo>
                      <a:lnTo>
                        <a:pt x="14270" y="32809"/>
                      </a:lnTo>
                      <a:lnTo>
                        <a:pt x="14312" y="32955"/>
                      </a:lnTo>
                      <a:lnTo>
                        <a:pt x="14458" y="33039"/>
                      </a:lnTo>
                      <a:lnTo>
                        <a:pt x="14668" y="32955"/>
                      </a:lnTo>
                      <a:lnTo>
                        <a:pt x="14772" y="32955"/>
                      </a:lnTo>
                      <a:lnTo>
                        <a:pt x="14814" y="33039"/>
                      </a:lnTo>
                      <a:lnTo>
                        <a:pt x="14898" y="33039"/>
                      </a:lnTo>
                      <a:lnTo>
                        <a:pt x="15002" y="33206"/>
                      </a:lnTo>
                      <a:lnTo>
                        <a:pt x="15128" y="33206"/>
                      </a:lnTo>
                      <a:lnTo>
                        <a:pt x="15233" y="33332"/>
                      </a:lnTo>
                      <a:lnTo>
                        <a:pt x="15400" y="33457"/>
                      </a:lnTo>
                      <a:lnTo>
                        <a:pt x="15463" y="33457"/>
                      </a:lnTo>
                      <a:lnTo>
                        <a:pt x="15526" y="33541"/>
                      </a:lnTo>
                      <a:lnTo>
                        <a:pt x="15526" y="33667"/>
                      </a:lnTo>
                      <a:lnTo>
                        <a:pt x="15609" y="33688"/>
                      </a:lnTo>
                      <a:lnTo>
                        <a:pt x="15672" y="33583"/>
                      </a:lnTo>
                      <a:lnTo>
                        <a:pt x="15672" y="33437"/>
                      </a:lnTo>
                      <a:lnTo>
                        <a:pt x="15777" y="33353"/>
                      </a:lnTo>
                      <a:lnTo>
                        <a:pt x="15860" y="33457"/>
                      </a:lnTo>
                      <a:lnTo>
                        <a:pt x="16070" y="33478"/>
                      </a:lnTo>
                      <a:lnTo>
                        <a:pt x="16153" y="33583"/>
                      </a:lnTo>
                      <a:lnTo>
                        <a:pt x="16258" y="33625"/>
                      </a:lnTo>
                      <a:lnTo>
                        <a:pt x="16383" y="33520"/>
                      </a:lnTo>
                      <a:lnTo>
                        <a:pt x="16383" y="33311"/>
                      </a:lnTo>
                      <a:lnTo>
                        <a:pt x="16509" y="33311"/>
                      </a:lnTo>
                      <a:lnTo>
                        <a:pt x="16509" y="33206"/>
                      </a:lnTo>
                      <a:lnTo>
                        <a:pt x="16614" y="33165"/>
                      </a:lnTo>
                      <a:lnTo>
                        <a:pt x="16697" y="33248"/>
                      </a:lnTo>
                      <a:lnTo>
                        <a:pt x="16760" y="33144"/>
                      </a:lnTo>
                      <a:lnTo>
                        <a:pt x="16886" y="33123"/>
                      </a:lnTo>
                      <a:lnTo>
                        <a:pt x="17032" y="33269"/>
                      </a:lnTo>
                      <a:lnTo>
                        <a:pt x="17074" y="33332"/>
                      </a:lnTo>
                      <a:lnTo>
                        <a:pt x="17220" y="33311"/>
                      </a:lnTo>
                      <a:lnTo>
                        <a:pt x="17199" y="33165"/>
                      </a:lnTo>
                      <a:lnTo>
                        <a:pt x="17283" y="33144"/>
                      </a:lnTo>
                      <a:lnTo>
                        <a:pt x="17409" y="33144"/>
                      </a:lnTo>
                      <a:lnTo>
                        <a:pt x="17451" y="33060"/>
                      </a:lnTo>
                      <a:lnTo>
                        <a:pt x="17597" y="33144"/>
                      </a:lnTo>
                      <a:lnTo>
                        <a:pt x="17660" y="33206"/>
                      </a:lnTo>
                      <a:lnTo>
                        <a:pt x="17639" y="33269"/>
                      </a:lnTo>
                      <a:lnTo>
                        <a:pt x="17555" y="33332"/>
                      </a:lnTo>
                      <a:lnTo>
                        <a:pt x="17660" y="33457"/>
                      </a:lnTo>
                      <a:lnTo>
                        <a:pt x="17764" y="33478"/>
                      </a:lnTo>
                      <a:lnTo>
                        <a:pt x="17827" y="33457"/>
                      </a:lnTo>
                      <a:lnTo>
                        <a:pt x="17911" y="33520"/>
                      </a:lnTo>
                      <a:lnTo>
                        <a:pt x="18078" y="33520"/>
                      </a:lnTo>
                      <a:lnTo>
                        <a:pt x="18287" y="33625"/>
                      </a:lnTo>
                      <a:lnTo>
                        <a:pt x="18434" y="33583"/>
                      </a:lnTo>
                      <a:lnTo>
                        <a:pt x="18476" y="33457"/>
                      </a:lnTo>
                      <a:lnTo>
                        <a:pt x="18476" y="33353"/>
                      </a:lnTo>
                      <a:lnTo>
                        <a:pt x="18539" y="33311"/>
                      </a:lnTo>
                      <a:lnTo>
                        <a:pt x="18706" y="33416"/>
                      </a:lnTo>
                      <a:lnTo>
                        <a:pt x="18873" y="33437"/>
                      </a:lnTo>
                      <a:lnTo>
                        <a:pt x="19062" y="33353"/>
                      </a:lnTo>
                      <a:lnTo>
                        <a:pt x="19103" y="33248"/>
                      </a:lnTo>
                      <a:lnTo>
                        <a:pt x="19083" y="32809"/>
                      </a:lnTo>
                      <a:lnTo>
                        <a:pt x="19020" y="32746"/>
                      </a:lnTo>
                      <a:lnTo>
                        <a:pt x="18852" y="32746"/>
                      </a:lnTo>
                      <a:lnTo>
                        <a:pt x="18748" y="32683"/>
                      </a:lnTo>
                      <a:lnTo>
                        <a:pt x="18706" y="32621"/>
                      </a:lnTo>
                      <a:lnTo>
                        <a:pt x="18580" y="32600"/>
                      </a:lnTo>
                      <a:lnTo>
                        <a:pt x="18497" y="32516"/>
                      </a:lnTo>
                      <a:lnTo>
                        <a:pt x="18371" y="32516"/>
                      </a:lnTo>
                      <a:lnTo>
                        <a:pt x="18371" y="32432"/>
                      </a:lnTo>
                      <a:lnTo>
                        <a:pt x="18350" y="32369"/>
                      </a:lnTo>
                      <a:lnTo>
                        <a:pt x="18371" y="32307"/>
                      </a:lnTo>
                      <a:lnTo>
                        <a:pt x="18476" y="32307"/>
                      </a:lnTo>
                      <a:lnTo>
                        <a:pt x="18497" y="32181"/>
                      </a:lnTo>
                      <a:lnTo>
                        <a:pt x="18580" y="32077"/>
                      </a:lnTo>
                      <a:lnTo>
                        <a:pt x="18559" y="31951"/>
                      </a:lnTo>
                      <a:lnTo>
                        <a:pt x="18476" y="31951"/>
                      </a:lnTo>
                      <a:lnTo>
                        <a:pt x="18476" y="31805"/>
                      </a:lnTo>
                      <a:lnTo>
                        <a:pt x="18601" y="31637"/>
                      </a:lnTo>
                      <a:lnTo>
                        <a:pt x="18748" y="31491"/>
                      </a:lnTo>
                      <a:lnTo>
                        <a:pt x="18978" y="31470"/>
                      </a:lnTo>
                      <a:lnTo>
                        <a:pt x="19083" y="31491"/>
                      </a:lnTo>
                      <a:lnTo>
                        <a:pt x="19166" y="31449"/>
                      </a:lnTo>
                      <a:lnTo>
                        <a:pt x="19166" y="31344"/>
                      </a:lnTo>
                      <a:lnTo>
                        <a:pt x="19062" y="31323"/>
                      </a:lnTo>
                      <a:lnTo>
                        <a:pt x="18978" y="31219"/>
                      </a:lnTo>
                      <a:lnTo>
                        <a:pt x="18873" y="31219"/>
                      </a:lnTo>
                      <a:lnTo>
                        <a:pt x="18790" y="31260"/>
                      </a:lnTo>
                      <a:lnTo>
                        <a:pt x="18685" y="31219"/>
                      </a:lnTo>
                      <a:lnTo>
                        <a:pt x="18539" y="31219"/>
                      </a:lnTo>
                      <a:lnTo>
                        <a:pt x="18539" y="31135"/>
                      </a:lnTo>
                      <a:lnTo>
                        <a:pt x="18580" y="31072"/>
                      </a:lnTo>
                      <a:lnTo>
                        <a:pt x="18748" y="31072"/>
                      </a:lnTo>
                      <a:lnTo>
                        <a:pt x="18685" y="30947"/>
                      </a:lnTo>
                      <a:lnTo>
                        <a:pt x="18539" y="30968"/>
                      </a:lnTo>
                      <a:lnTo>
                        <a:pt x="18434" y="30947"/>
                      </a:lnTo>
                      <a:lnTo>
                        <a:pt x="18476" y="30905"/>
                      </a:lnTo>
                      <a:lnTo>
                        <a:pt x="18434" y="30758"/>
                      </a:lnTo>
                      <a:lnTo>
                        <a:pt x="18476" y="30737"/>
                      </a:lnTo>
                      <a:lnTo>
                        <a:pt x="18601" y="30737"/>
                      </a:lnTo>
                      <a:lnTo>
                        <a:pt x="18664" y="30654"/>
                      </a:lnTo>
                      <a:lnTo>
                        <a:pt x="18748" y="30654"/>
                      </a:lnTo>
                      <a:lnTo>
                        <a:pt x="18769" y="30716"/>
                      </a:lnTo>
                      <a:lnTo>
                        <a:pt x="18894" y="30696"/>
                      </a:lnTo>
                      <a:lnTo>
                        <a:pt x="18999" y="30758"/>
                      </a:lnTo>
                      <a:lnTo>
                        <a:pt x="19062" y="30716"/>
                      </a:lnTo>
                      <a:lnTo>
                        <a:pt x="19062" y="30633"/>
                      </a:lnTo>
                      <a:lnTo>
                        <a:pt x="19166" y="30591"/>
                      </a:lnTo>
                      <a:lnTo>
                        <a:pt x="19271" y="30591"/>
                      </a:lnTo>
                      <a:lnTo>
                        <a:pt x="19334" y="30696"/>
                      </a:lnTo>
                      <a:lnTo>
                        <a:pt x="19396" y="30612"/>
                      </a:lnTo>
                      <a:lnTo>
                        <a:pt x="19396" y="30528"/>
                      </a:lnTo>
                      <a:lnTo>
                        <a:pt x="19606" y="30486"/>
                      </a:lnTo>
                      <a:lnTo>
                        <a:pt x="19731" y="30486"/>
                      </a:lnTo>
                      <a:lnTo>
                        <a:pt x="19899" y="30403"/>
                      </a:lnTo>
                      <a:lnTo>
                        <a:pt x="20045" y="30403"/>
                      </a:lnTo>
                      <a:lnTo>
                        <a:pt x="20066" y="30340"/>
                      </a:lnTo>
                      <a:lnTo>
                        <a:pt x="20233" y="30235"/>
                      </a:lnTo>
                      <a:lnTo>
                        <a:pt x="20359" y="30235"/>
                      </a:lnTo>
                      <a:lnTo>
                        <a:pt x="20443" y="30193"/>
                      </a:lnTo>
                      <a:lnTo>
                        <a:pt x="20526" y="30193"/>
                      </a:lnTo>
                      <a:lnTo>
                        <a:pt x="20589" y="30214"/>
                      </a:lnTo>
                      <a:lnTo>
                        <a:pt x="20652" y="30172"/>
                      </a:lnTo>
                      <a:lnTo>
                        <a:pt x="20652" y="30026"/>
                      </a:lnTo>
                      <a:lnTo>
                        <a:pt x="20736" y="29984"/>
                      </a:lnTo>
                      <a:lnTo>
                        <a:pt x="20861" y="29984"/>
                      </a:lnTo>
                      <a:lnTo>
                        <a:pt x="20882" y="29900"/>
                      </a:lnTo>
                      <a:lnTo>
                        <a:pt x="20966" y="29859"/>
                      </a:lnTo>
                      <a:lnTo>
                        <a:pt x="21008" y="29900"/>
                      </a:lnTo>
                      <a:lnTo>
                        <a:pt x="21091" y="29921"/>
                      </a:lnTo>
                      <a:lnTo>
                        <a:pt x="21196" y="29880"/>
                      </a:lnTo>
                      <a:lnTo>
                        <a:pt x="21321" y="29817"/>
                      </a:lnTo>
                      <a:lnTo>
                        <a:pt x="21572" y="29670"/>
                      </a:lnTo>
                      <a:lnTo>
                        <a:pt x="21614" y="29670"/>
                      </a:lnTo>
                      <a:lnTo>
                        <a:pt x="21677" y="29649"/>
                      </a:lnTo>
                      <a:lnTo>
                        <a:pt x="21803" y="29608"/>
                      </a:lnTo>
                      <a:lnTo>
                        <a:pt x="21886" y="29503"/>
                      </a:lnTo>
                      <a:lnTo>
                        <a:pt x="21949" y="29545"/>
                      </a:lnTo>
                      <a:lnTo>
                        <a:pt x="22116" y="29503"/>
                      </a:lnTo>
                      <a:lnTo>
                        <a:pt x="22116" y="29440"/>
                      </a:lnTo>
                      <a:lnTo>
                        <a:pt x="22054" y="29356"/>
                      </a:lnTo>
                      <a:lnTo>
                        <a:pt x="22116" y="29336"/>
                      </a:lnTo>
                      <a:lnTo>
                        <a:pt x="22284" y="29336"/>
                      </a:lnTo>
                      <a:lnTo>
                        <a:pt x="22305" y="29231"/>
                      </a:lnTo>
                      <a:lnTo>
                        <a:pt x="22409" y="29168"/>
                      </a:lnTo>
                      <a:lnTo>
                        <a:pt x="22472" y="29168"/>
                      </a:lnTo>
                      <a:lnTo>
                        <a:pt x="22556" y="29147"/>
                      </a:lnTo>
                      <a:lnTo>
                        <a:pt x="22681" y="29189"/>
                      </a:lnTo>
                      <a:lnTo>
                        <a:pt x="22849" y="29168"/>
                      </a:lnTo>
                      <a:lnTo>
                        <a:pt x="22974" y="29273"/>
                      </a:lnTo>
                      <a:lnTo>
                        <a:pt x="23100" y="29273"/>
                      </a:lnTo>
                      <a:lnTo>
                        <a:pt x="23246" y="29210"/>
                      </a:lnTo>
                      <a:lnTo>
                        <a:pt x="23372" y="29210"/>
                      </a:lnTo>
                      <a:lnTo>
                        <a:pt x="23414" y="29356"/>
                      </a:lnTo>
                      <a:lnTo>
                        <a:pt x="23477" y="29377"/>
                      </a:lnTo>
                      <a:lnTo>
                        <a:pt x="23539" y="29503"/>
                      </a:lnTo>
                      <a:lnTo>
                        <a:pt x="23602" y="29608"/>
                      </a:lnTo>
                      <a:lnTo>
                        <a:pt x="23686" y="29670"/>
                      </a:lnTo>
                      <a:lnTo>
                        <a:pt x="23686" y="29712"/>
                      </a:lnTo>
                      <a:lnTo>
                        <a:pt x="23665" y="29817"/>
                      </a:lnTo>
                      <a:lnTo>
                        <a:pt x="23686" y="29921"/>
                      </a:lnTo>
                      <a:lnTo>
                        <a:pt x="23686" y="29984"/>
                      </a:lnTo>
                      <a:lnTo>
                        <a:pt x="23602" y="30005"/>
                      </a:lnTo>
                      <a:lnTo>
                        <a:pt x="23665" y="30110"/>
                      </a:lnTo>
                      <a:lnTo>
                        <a:pt x="23749" y="30152"/>
                      </a:lnTo>
                      <a:lnTo>
                        <a:pt x="23874" y="30089"/>
                      </a:lnTo>
                      <a:lnTo>
                        <a:pt x="23937" y="30152"/>
                      </a:lnTo>
                      <a:lnTo>
                        <a:pt x="24000" y="30131"/>
                      </a:lnTo>
                      <a:lnTo>
                        <a:pt x="24021" y="30026"/>
                      </a:lnTo>
                      <a:lnTo>
                        <a:pt x="24104" y="30005"/>
                      </a:lnTo>
                      <a:lnTo>
                        <a:pt x="24125" y="30110"/>
                      </a:lnTo>
                      <a:lnTo>
                        <a:pt x="24209" y="30110"/>
                      </a:lnTo>
                      <a:lnTo>
                        <a:pt x="24230" y="30026"/>
                      </a:lnTo>
                      <a:lnTo>
                        <a:pt x="24188" y="29921"/>
                      </a:lnTo>
                      <a:lnTo>
                        <a:pt x="24209" y="29900"/>
                      </a:lnTo>
                      <a:lnTo>
                        <a:pt x="24418" y="30026"/>
                      </a:lnTo>
                      <a:lnTo>
                        <a:pt x="24439" y="30214"/>
                      </a:lnTo>
                      <a:lnTo>
                        <a:pt x="24523" y="30340"/>
                      </a:lnTo>
                      <a:lnTo>
                        <a:pt x="24606" y="30340"/>
                      </a:lnTo>
                      <a:lnTo>
                        <a:pt x="24669" y="30256"/>
                      </a:lnTo>
                      <a:lnTo>
                        <a:pt x="24627" y="30235"/>
                      </a:lnTo>
                      <a:lnTo>
                        <a:pt x="24606" y="30193"/>
                      </a:lnTo>
                      <a:lnTo>
                        <a:pt x="24732" y="30152"/>
                      </a:lnTo>
                      <a:lnTo>
                        <a:pt x="24941" y="30256"/>
                      </a:lnTo>
                      <a:lnTo>
                        <a:pt x="25025" y="30256"/>
                      </a:lnTo>
                      <a:lnTo>
                        <a:pt x="25088" y="30193"/>
                      </a:lnTo>
                      <a:lnTo>
                        <a:pt x="25150" y="30214"/>
                      </a:lnTo>
                      <a:lnTo>
                        <a:pt x="25088" y="30319"/>
                      </a:lnTo>
                      <a:lnTo>
                        <a:pt x="25025" y="30361"/>
                      </a:lnTo>
                      <a:lnTo>
                        <a:pt x="25025" y="30528"/>
                      </a:lnTo>
                      <a:lnTo>
                        <a:pt x="25088" y="30633"/>
                      </a:lnTo>
                      <a:lnTo>
                        <a:pt x="25171" y="30633"/>
                      </a:lnTo>
                      <a:lnTo>
                        <a:pt x="25255" y="30549"/>
                      </a:lnTo>
                      <a:lnTo>
                        <a:pt x="25381" y="30528"/>
                      </a:lnTo>
                      <a:lnTo>
                        <a:pt x="25611" y="30570"/>
                      </a:lnTo>
                      <a:lnTo>
                        <a:pt x="25673" y="30612"/>
                      </a:lnTo>
                      <a:lnTo>
                        <a:pt x="25757" y="30549"/>
                      </a:lnTo>
                      <a:lnTo>
                        <a:pt x="25715" y="30424"/>
                      </a:lnTo>
                      <a:lnTo>
                        <a:pt x="25820" y="30361"/>
                      </a:lnTo>
                      <a:lnTo>
                        <a:pt x="25987" y="30340"/>
                      </a:lnTo>
                      <a:lnTo>
                        <a:pt x="26092" y="30256"/>
                      </a:lnTo>
                      <a:lnTo>
                        <a:pt x="26134" y="30152"/>
                      </a:lnTo>
                      <a:lnTo>
                        <a:pt x="26217" y="30089"/>
                      </a:lnTo>
                      <a:lnTo>
                        <a:pt x="26217" y="30005"/>
                      </a:lnTo>
                      <a:lnTo>
                        <a:pt x="26343" y="29880"/>
                      </a:lnTo>
                      <a:lnTo>
                        <a:pt x="26448" y="29838"/>
                      </a:lnTo>
                      <a:lnTo>
                        <a:pt x="26531" y="29733"/>
                      </a:lnTo>
                      <a:lnTo>
                        <a:pt x="26657" y="29712"/>
                      </a:lnTo>
                      <a:lnTo>
                        <a:pt x="26824" y="29670"/>
                      </a:lnTo>
                      <a:lnTo>
                        <a:pt x="26866" y="29712"/>
                      </a:lnTo>
                      <a:lnTo>
                        <a:pt x="26866" y="29817"/>
                      </a:lnTo>
                      <a:lnTo>
                        <a:pt x="27138" y="29900"/>
                      </a:lnTo>
                      <a:lnTo>
                        <a:pt x="27054" y="29921"/>
                      </a:lnTo>
                      <a:lnTo>
                        <a:pt x="27117" y="30005"/>
                      </a:lnTo>
                      <a:lnTo>
                        <a:pt x="28163" y="30800"/>
                      </a:lnTo>
                      <a:lnTo>
                        <a:pt x="29565" y="32579"/>
                      </a:lnTo>
                      <a:lnTo>
                        <a:pt x="29712" y="32537"/>
                      </a:lnTo>
                      <a:lnTo>
                        <a:pt x="29816" y="32495"/>
                      </a:lnTo>
                      <a:lnTo>
                        <a:pt x="29837" y="32411"/>
                      </a:lnTo>
                      <a:lnTo>
                        <a:pt x="29816" y="32390"/>
                      </a:lnTo>
                      <a:lnTo>
                        <a:pt x="29816" y="32265"/>
                      </a:lnTo>
                      <a:lnTo>
                        <a:pt x="29879" y="32202"/>
                      </a:lnTo>
                      <a:lnTo>
                        <a:pt x="30047" y="32286"/>
                      </a:lnTo>
                      <a:lnTo>
                        <a:pt x="30026" y="32369"/>
                      </a:lnTo>
                      <a:lnTo>
                        <a:pt x="30026" y="32432"/>
                      </a:lnTo>
                      <a:lnTo>
                        <a:pt x="30151" y="32474"/>
                      </a:lnTo>
                      <a:lnTo>
                        <a:pt x="30214" y="32537"/>
                      </a:lnTo>
                      <a:lnTo>
                        <a:pt x="30319" y="32537"/>
                      </a:lnTo>
                      <a:lnTo>
                        <a:pt x="30402" y="32495"/>
                      </a:lnTo>
                      <a:lnTo>
                        <a:pt x="30507" y="32474"/>
                      </a:lnTo>
                      <a:lnTo>
                        <a:pt x="30674" y="32537"/>
                      </a:lnTo>
                      <a:lnTo>
                        <a:pt x="30800" y="32495"/>
                      </a:lnTo>
                      <a:lnTo>
                        <a:pt x="30904" y="32516"/>
                      </a:lnTo>
                      <a:lnTo>
                        <a:pt x="31009" y="32474"/>
                      </a:lnTo>
                      <a:lnTo>
                        <a:pt x="31030" y="32411"/>
                      </a:lnTo>
                      <a:lnTo>
                        <a:pt x="31009" y="32369"/>
                      </a:lnTo>
                      <a:lnTo>
                        <a:pt x="31030" y="32307"/>
                      </a:lnTo>
                      <a:lnTo>
                        <a:pt x="31218" y="32286"/>
                      </a:lnTo>
                      <a:lnTo>
                        <a:pt x="31427" y="32286"/>
                      </a:lnTo>
                      <a:lnTo>
                        <a:pt x="31616" y="32328"/>
                      </a:lnTo>
                      <a:lnTo>
                        <a:pt x="31783" y="32474"/>
                      </a:lnTo>
                      <a:lnTo>
                        <a:pt x="31888" y="32621"/>
                      </a:lnTo>
                      <a:lnTo>
                        <a:pt x="31951" y="32746"/>
                      </a:lnTo>
                      <a:lnTo>
                        <a:pt x="32013" y="32746"/>
                      </a:lnTo>
                      <a:lnTo>
                        <a:pt x="32139" y="32788"/>
                      </a:lnTo>
                      <a:lnTo>
                        <a:pt x="32264" y="32851"/>
                      </a:lnTo>
                      <a:lnTo>
                        <a:pt x="32327" y="32851"/>
                      </a:lnTo>
                      <a:lnTo>
                        <a:pt x="32390" y="32913"/>
                      </a:lnTo>
                      <a:lnTo>
                        <a:pt x="32390" y="32997"/>
                      </a:lnTo>
                      <a:lnTo>
                        <a:pt x="32369" y="33039"/>
                      </a:lnTo>
                      <a:lnTo>
                        <a:pt x="32369" y="33144"/>
                      </a:lnTo>
                      <a:lnTo>
                        <a:pt x="32390" y="33227"/>
                      </a:lnTo>
                      <a:lnTo>
                        <a:pt x="32453" y="33269"/>
                      </a:lnTo>
                      <a:lnTo>
                        <a:pt x="32474" y="33311"/>
                      </a:lnTo>
                      <a:lnTo>
                        <a:pt x="32536" y="33311"/>
                      </a:lnTo>
                      <a:lnTo>
                        <a:pt x="32641" y="33353"/>
                      </a:lnTo>
                      <a:lnTo>
                        <a:pt x="32704" y="33416"/>
                      </a:lnTo>
                      <a:lnTo>
                        <a:pt x="32746" y="33353"/>
                      </a:lnTo>
                      <a:lnTo>
                        <a:pt x="32850" y="33311"/>
                      </a:lnTo>
                      <a:lnTo>
                        <a:pt x="33101" y="33269"/>
                      </a:lnTo>
                      <a:lnTo>
                        <a:pt x="33227" y="33248"/>
                      </a:lnTo>
                      <a:lnTo>
                        <a:pt x="33290" y="33144"/>
                      </a:lnTo>
                      <a:lnTo>
                        <a:pt x="33394" y="33102"/>
                      </a:lnTo>
                      <a:lnTo>
                        <a:pt x="33436" y="33123"/>
                      </a:lnTo>
                      <a:lnTo>
                        <a:pt x="33394" y="33248"/>
                      </a:lnTo>
                      <a:lnTo>
                        <a:pt x="33415" y="33353"/>
                      </a:lnTo>
                      <a:lnTo>
                        <a:pt x="33499" y="33374"/>
                      </a:lnTo>
                      <a:lnTo>
                        <a:pt x="33624" y="33478"/>
                      </a:lnTo>
                      <a:lnTo>
                        <a:pt x="33792" y="33541"/>
                      </a:lnTo>
                      <a:lnTo>
                        <a:pt x="33813" y="33562"/>
                      </a:lnTo>
                      <a:lnTo>
                        <a:pt x="33896" y="33562"/>
                      </a:lnTo>
                      <a:lnTo>
                        <a:pt x="34001" y="33625"/>
                      </a:lnTo>
                      <a:lnTo>
                        <a:pt x="34043" y="33625"/>
                      </a:lnTo>
                      <a:lnTo>
                        <a:pt x="34043" y="33583"/>
                      </a:lnTo>
                      <a:lnTo>
                        <a:pt x="34127" y="33374"/>
                      </a:lnTo>
                      <a:lnTo>
                        <a:pt x="34231" y="33332"/>
                      </a:lnTo>
                      <a:lnTo>
                        <a:pt x="34482" y="33332"/>
                      </a:lnTo>
                      <a:lnTo>
                        <a:pt x="34524" y="33269"/>
                      </a:lnTo>
                      <a:lnTo>
                        <a:pt x="34629" y="33165"/>
                      </a:lnTo>
                      <a:lnTo>
                        <a:pt x="34796" y="33102"/>
                      </a:lnTo>
                      <a:lnTo>
                        <a:pt x="34796" y="32997"/>
                      </a:lnTo>
                      <a:lnTo>
                        <a:pt x="34859" y="32893"/>
                      </a:lnTo>
                      <a:lnTo>
                        <a:pt x="35005" y="32809"/>
                      </a:lnTo>
                      <a:lnTo>
                        <a:pt x="35005" y="32725"/>
                      </a:lnTo>
                      <a:lnTo>
                        <a:pt x="35110" y="32621"/>
                      </a:lnTo>
                      <a:lnTo>
                        <a:pt x="35215" y="32600"/>
                      </a:lnTo>
                      <a:lnTo>
                        <a:pt x="35298" y="32495"/>
                      </a:lnTo>
                      <a:lnTo>
                        <a:pt x="35361" y="32432"/>
                      </a:lnTo>
                      <a:lnTo>
                        <a:pt x="35298" y="32390"/>
                      </a:lnTo>
                      <a:lnTo>
                        <a:pt x="35298" y="32307"/>
                      </a:lnTo>
                      <a:lnTo>
                        <a:pt x="35319" y="32265"/>
                      </a:lnTo>
                      <a:lnTo>
                        <a:pt x="35508" y="32307"/>
                      </a:lnTo>
                      <a:lnTo>
                        <a:pt x="35591" y="32265"/>
                      </a:lnTo>
                      <a:lnTo>
                        <a:pt x="35633" y="32097"/>
                      </a:lnTo>
                      <a:lnTo>
                        <a:pt x="35717" y="32077"/>
                      </a:lnTo>
                      <a:lnTo>
                        <a:pt x="35926" y="32056"/>
                      </a:lnTo>
                      <a:lnTo>
                        <a:pt x="36031" y="32014"/>
                      </a:lnTo>
                      <a:lnTo>
                        <a:pt x="36261" y="32014"/>
                      </a:lnTo>
                      <a:lnTo>
                        <a:pt x="36345" y="31972"/>
                      </a:lnTo>
                      <a:lnTo>
                        <a:pt x="36365" y="31972"/>
                      </a:lnTo>
                      <a:lnTo>
                        <a:pt x="36449" y="32077"/>
                      </a:lnTo>
                      <a:lnTo>
                        <a:pt x="36449" y="32160"/>
                      </a:lnTo>
                      <a:lnTo>
                        <a:pt x="36533" y="32223"/>
                      </a:lnTo>
                      <a:lnTo>
                        <a:pt x="36658" y="32223"/>
                      </a:lnTo>
                      <a:lnTo>
                        <a:pt x="36700" y="32202"/>
                      </a:lnTo>
                      <a:lnTo>
                        <a:pt x="36805" y="32202"/>
                      </a:lnTo>
                      <a:lnTo>
                        <a:pt x="36889" y="32160"/>
                      </a:lnTo>
                      <a:lnTo>
                        <a:pt x="37077" y="32160"/>
                      </a:lnTo>
                      <a:lnTo>
                        <a:pt x="37098" y="32223"/>
                      </a:lnTo>
                      <a:lnTo>
                        <a:pt x="37119" y="32328"/>
                      </a:lnTo>
                      <a:lnTo>
                        <a:pt x="37161" y="32411"/>
                      </a:lnTo>
                      <a:lnTo>
                        <a:pt x="37453" y="32579"/>
                      </a:lnTo>
                      <a:lnTo>
                        <a:pt x="37537" y="32641"/>
                      </a:lnTo>
                      <a:lnTo>
                        <a:pt x="37746" y="32746"/>
                      </a:lnTo>
                      <a:lnTo>
                        <a:pt x="37830" y="32704"/>
                      </a:lnTo>
                      <a:lnTo>
                        <a:pt x="37935" y="32641"/>
                      </a:lnTo>
                      <a:lnTo>
                        <a:pt x="38060" y="32579"/>
                      </a:lnTo>
                      <a:lnTo>
                        <a:pt x="38165" y="32579"/>
                      </a:lnTo>
                      <a:lnTo>
                        <a:pt x="38269" y="32600"/>
                      </a:lnTo>
                      <a:lnTo>
                        <a:pt x="38353" y="32641"/>
                      </a:lnTo>
                      <a:lnTo>
                        <a:pt x="38437" y="32621"/>
                      </a:lnTo>
                      <a:lnTo>
                        <a:pt x="38688" y="32621"/>
                      </a:lnTo>
                      <a:lnTo>
                        <a:pt x="38793" y="32683"/>
                      </a:lnTo>
                      <a:lnTo>
                        <a:pt x="38897" y="32683"/>
                      </a:lnTo>
                      <a:lnTo>
                        <a:pt x="38939" y="32641"/>
                      </a:lnTo>
                      <a:lnTo>
                        <a:pt x="39044" y="32683"/>
                      </a:lnTo>
                      <a:lnTo>
                        <a:pt x="39211" y="32641"/>
                      </a:lnTo>
                      <a:lnTo>
                        <a:pt x="39316" y="32474"/>
                      </a:lnTo>
                      <a:lnTo>
                        <a:pt x="39274" y="32390"/>
                      </a:lnTo>
                      <a:lnTo>
                        <a:pt x="39169" y="32307"/>
                      </a:lnTo>
                      <a:lnTo>
                        <a:pt x="39169" y="32118"/>
                      </a:lnTo>
                      <a:lnTo>
                        <a:pt x="39190" y="31951"/>
                      </a:lnTo>
                      <a:lnTo>
                        <a:pt x="39169" y="31867"/>
                      </a:lnTo>
                      <a:lnTo>
                        <a:pt x="39065" y="31846"/>
                      </a:lnTo>
                      <a:lnTo>
                        <a:pt x="39002" y="31763"/>
                      </a:lnTo>
                      <a:lnTo>
                        <a:pt x="38834" y="31700"/>
                      </a:lnTo>
                      <a:lnTo>
                        <a:pt x="38772" y="31574"/>
                      </a:lnTo>
                      <a:lnTo>
                        <a:pt x="38772" y="31281"/>
                      </a:lnTo>
                      <a:lnTo>
                        <a:pt x="38876" y="31156"/>
                      </a:lnTo>
                      <a:lnTo>
                        <a:pt x="38876" y="31072"/>
                      </a:lnTo>
                      <a:lnTo>
                        <a:pt x="38939" y="30968"/>
                      </a:lnTo>
                      <a:lnTo>
                        <a:pt x="39044" y="30947"/>
                      </a:lnTo>
                      <a:lnTo>
                        <a:pt x="39086" y="30968"/>
                      </a:lnTo>
                      <a:lnTo>
                        <a:pt x="39148" y="30863"/>
                      </a:lnTo>
                      <a:lnTo>
                        <a:pt x="39106" y="30758"/>
                      </a:lnTo>
                      <a:lnTo>
                        <a:pt x="39148" y="30696"/>
                      </a:lnTo>
                      <a:lnTo>
                        <a:pt x="39211" y="30633"/>
                      </a:lnTo>
                      <a:lnTo>
                        <a:pt x="39316" y="30633"/>
                      </a:lnTo>
                      <a:lnTo>
                        <a:pt x="39399" y="30696"/>
                      </a:lnTo>
                      <a:lnTo>
                        <a:pt x="39567" y="30737"/>
                      </a:lnTo>
                      <a:lnTo>
                        <a:pt x="39713" y="30821"/>
                      </a:lnTo>
                      <a:lnTo>
                        <a:pt x="39734" y="30863"/>
                      </a:lnTo>
                      <a:lnTo>
                        <a:pt x="39881" y="30926"/>
                      </a:lnTo>
                      <a:lnTo>
                        <a:pt x="40236" y="30926"/>
                      </a:lnTo>
                      <a:lnTo>
                        <a:pt x="40320" y="30968"/>
                      </a:lnTo>
                      <a:lnTo>
                        <a:pt x="40362" y="31030"/>
                      </a:lnTo>
                      <a:lnTo>
                        <a:pt x="40529" y="31051"/>
                      </a:lnTo>
                      <a:lnTo>
                        <a:pt x="40613" y="31114"/>
                      </a:lnTo>
                      <a:lnTo>
                        <a:pt x="40718" y="31135"/>
                      </a:lnTo>
                      <a:lnTo>
                        <a:pt x="40948" y="31135"/>
                      </a:lnTo>
                      <a:lnTo>
                        <a:pt x="41031" y="31156"/>
                      </a:lnTo>
                      <a:lnTo>
                        <a:pt x="41073" y="31240"/>
                      </a:lnTo>
                      <a:lnTo>
                        <a:pt x="41073" y="31323"/>
                      </a:lnTo>
                      <a:lnTo>
                        <a:pt x="41136" y="31386"/>
                      </a:lnTo>
                      <a:lnTo>
                        <a:pt x="41136" y="31470"/>
                      </a:lnTo>
                      <a:lnTo>
                        <a:pt x="41178" y="31533"/>
                      </a:lnTo>
                      <a:lnTo>
                        <a:pt x="41241" y="31658"/>
                      </a:lnTo>
                      <a:lnTo>
                        <a:pt x="41241" y="31763"/>
                      </a:lnTo>
                      <a:lnTo>
                        <a:pt x="41303" y="31805"/>
                      </a:lnTo>
                      <a:lnTo>
                        <a:pt x="41387" y="31805"/>
                      </a:lnTo>
                      <a:lnTo>
                        <a:pt x="41492" y="31909"/>
                      </a:lnTo>
                      <a:lnTo>
                        <a:pt x="41513" y="31972"/>
                      </a:lnTo>
                      <a:lnTo>
                        <a:pt x="41680" y="32014"/>
                      </a:lnTo>
                      <a:lnTo>
                        <a:pt x="41868" y="32118"/>
                      </a:lnTo>
                      <a:lnTo>
                        <a:pt x="41931" y="32118"/>
                      </a:lnTo>
                      <a:lnTo>
                        <a:pt x="41994" y="32077"/>
                      </a:lnTo>
                      <a:lnTo>
                        <a:pt x="42182" y="32077"/>
                      </a:lnTo>
                      <a:lnTo>
                        <a:pt x="42245" y="32014"/>
                      </a:lnTo>
                      <a:lnTo>
                        <a:pt x="42329" y="32014"/>
                      </a:lnTo>
                      <a:lnTo>
                        <a:pt x="42412" y="32056"/>
                      </a:lnTo>
                      <a:lnTo>
                        <a:pt x="42496" y="32014"/>
                      </a:lnTo>
                      <a:lnTo>
                        <a:pt x="42601" y="31909"/>
                      </a:lnTo>
                      <a:lnTo>
                        <a:pt x="42747" y="31867"/>
                      </a:lnTo>
                      <a:lnTo>
                        <a:pt x="42977" y="31846"/>
                      </a:lnTo>
                      <a:lnTo>
                        <a:pt x="43124" y="31763"/>
                      </a:lnTo>
                      <a:lnTo>
                        <a:pt x="43270" y="31763"/>
                      </a:lnTo>
                      <a:lnTo>
                        <a:pt x="43396" y="31700"/>
                      </a:lnTo>
                      <a:lnTo>
                        <a:pt x="43542" y="31784"/>
                      </a:lnTo>
                      <a:lnTo>
                        <a:pt x="43710" y="31805"/>
                      </a:lnTo>
                      <a:lnTo>
                        <a:pt x="43961" y="31805"/>
                      </a:lnTo>
                      <a:lnTo>
                        <a:pt x="44065" y="31972"/>
                      </a:lnTo>
                      <a:lnTo>
                        <a:pt x="44275" y="32056"/>
                      </a:lnTo>
                      <a:lnTo>
                        <a:pt x="44421" y="32056"/>
                      </a:lnTo>
                      <a:lnTo>
                        <a:pt x="44547" y="32014"/>
                      </a:lnTo>
                      <a:lnTo>
                        <a:pt x="44609" y="32077"/>
                      </a:lnTo>
                      <a:lnTo>
                        <a:pt x="44651" y="32265"/>
                      </a:lnTo>
                      <a:lnTo>
                        <a:pt x="44756" y="32328"/>
                      </a:lnTo>
                      <a:lnTo>
                        <a:pt x="44840" y="32390"/>
                      </a:lnTo>
                      <a:lnTo>
                        <a:pt x="44923" y="32411"/>
                      </a:lnTo>
                      <a:lnTo>
                        <a:pt x="45028" y="32516"/>
                      </a:lnTo>
                      <a:lnTo>
                        <a:pt x="45112" y="32516"/>
                      </a:lnTo>
                      <a:lnTo>
                        <a:pt x="45363" y="32495"/>
                      </a:lnTo>
                      <a:lnTo>
                        <a:pt x="45593" y="32579"/>
                      </a:lnTo>
                      <a:lnTo>
                        <a:pt x="45948" y="32579"/>
                      </a:lnTo>
                      <a:lnTo>
                        <a:pt x="46095" y="32537"/>
                      </a:lnTo>
                      <a:lnTo>
                        <a:pt x="46158" y="32495"/>
                      </a:lnTo>
                      <a:lnTo>
                        <a:pt x="46283" y="32495"/>
                      </a:lnTo>
                      <a:lnTo>
                        <a:pt x="46388" y="32537"/>
                      </a:lnTo>
                      <a:lnTo>
                        <a:pt x="46472" y="32537"/>
                      </a:lnTo>
                      <a:lnTo>
                        <a:pt x="46534" y="32411"/>
                      </a:lnTo>
                      <a:lnTo>
                        <a:pt x="46744" y="32286"/>
                      </a:lnTo>
                      <a:lnTo>
                        <a:pt x="46890" y="32286"/>
                      </a:lnTo>
                      <a:lnTo>
                        <a:pt x="46953" y="32181"/>
                      </a:lnTo>
                      <a:lnTo>
                        <a:pt x="47329" y="32181"/>
                      </a:lnTo>
                      <a:lnTo>
                        <a:pt x="47434" y="32077"/>
                      </a:lnTo>
                      <a:lnTo>
                        <a:pt x="47455" y="31972"/>
                      </a:lnTo>
                      <a:lnTo>
                        <a:pt x="47455" y="31909"/>
                      </a:lnTo>
                      <a:lnTo>
                        <a:pt x="47539" y="31805"/>
                      </a:lnTo>
                      <a:lnTo>
                        <a:pt x="47664" y="31763"/>
                      </a:lnTo>
                      <a:lnTo>
                        <a:pt x="47748" y="31679"/>
                      </a:lnTo>
                      <a:lnTo>
                        <a:pt x="47790" y="31553"/>
                      </a:lnTo>
                      <a:lnTo>
                        <a:pt x="47873" y="31470"/>
                      </a:lnTo>
                      <a:lnTo>
                        <a:pt x="47978" y="31470"/>
                      </a:lnTo>
                      <a:lnTo>
                        <a:pt x="47999" y="31491"/>
                      </a:lnTo>
                      <a:lnTo>
                        <a:pt x="48187" y="31449"/>
                      </a:lnTo>
                      <a:lnTo>
                        <a:pt x="48292" y="31449"/>
                      </a:lnTo>
                      <a:lnTo>
                        <a:pt x="48417" y="31533"/>
                      </a:lnTo>
                      <a:lnTo>
                        <a:pt x="48501" y="31637"/>
                      </a:lnTo>
                      <a:lnTo>
                        <a:pt x="48585" y="31658"/>
                      </a:lnTo>
                      <a:lnTo>
                        <a:pt x="48689" y="31595"/>
                      </a:lnTo>
                      <a:lnTo>
                        <a:pt x="48731" y="31658"/>
                      </a:lnTo>
                      <a:lnTo>
                        <a:pt x="48836" y="31658"/>
                      </a:lnTo>
                      <a:lnTo>
                        <a:pt x="48982" y="31574"/>
                      </a:lnTo>
                      <a:lnTo>
                        <a:pt x="48982" y="31533"/>
                      </a:lnTo>
                      <a:lnTo>
                        <a:pt x="49150" y="31491"/>
                      </a:lnTo>
                      <a:lnTo>
                        <a:pt x="49359" y="31574"/>
                      </a:lnTo>
                      <a:lnTo>
                        <a:pt x="49422" y="31637"/>
                      </a:lnTo>
                      <a:lnTo>
                        <a:pt x="49464" y="31595"/>
                      </a:lnTo>
                      <a:lnTo>
                        <a:pt x="49547" y="31595"/>
                      </a:lnTo>
                      <a:lnTo>
                        <a:pt x="49568" y="31658"/>
                      </a:lnTo>
                      <a:lnTo>
                        <a:pt x="49673" y="31637"/>
                      </a:lnTo>
                      <a:lnTo>
                        <a:pt x="49840" y="31658"/>
                      </a:lnTo>
                      <a:lnTo>
                        <a:pt x="49924" y="31742"/>
                      </a:lnTo>
                      <a:lnTo>
                        <a:pt x="49966" y="31742"/>
                      </a:lnTo>
                      <a:lnTo>
                        <a:pt x="50259" y="31470"/>
                      </a:lnTo>
                      <a:lnTo>
                        <a:pt x="50384" y="31365"/>
                      </a:lnTo>
                      <a:lnTo>
                        <a:pt x="50594" y="31344"/>
                      </a:lnTo>
                      <a:lnTo>
                        <a:pt x="50677" y="31260"/>
                      </a:lnTo>
                      <a:lnTo>
                        <a:pt x="50698" y="31156"/>
                      </a:lnTo>
                      <a:lnTo>
                        <a:pt x="50677" y="31030"/>
                      </a:lnTo>
                      <a:lnTo>
                        <a:pt x="50614" y="31009"/>
                      </a:lnTo>
                      <a:lnTo>
                        <a:pt x="50573" y="31030"/>
                      </a:lnTo>
                      <a:lnTo>
                        <a:pt x="50510" y="31009"/>
                      </a:lnTo>
                      <a:lnTo>
                        <a:pt x="50468" y="31009"/>
                      </a:lnTo>
                      <a:lnTo>
                        <a:pt x="50468" y="30842"/>
                      </a:lnTo>
                      <a:lnTo>
                        <a:pt x="50489" y="30800"/>
                      </a:lnTo>
                      <a:lnTo>
                        <a:pt x="50489" y="30633"/>
                      </a:lnTo>
                      <a:lnTo>
                        <a:pt x="50447" y="30528"/>
                      </a:lnTo>
                      <a:lnTo>
                        <a:pt x="50468" y="30444"/>
                      </a:lnTo>
                      <a:lnTo>
                        <a:pt x="50552" y="30424"/>
                      </a:lnTo>
                      <a:lnTo>
                        <a:pt x="50552" y="30319"/>
                      </a:lnTo>
                      <a:lnTo>
                        <a:pt x="50468" y="30235"/>
                      </a:lnTo>
                      <a:lnTo>
                        <a:pt x="50447" y="30110"/>
                      </a:lnTo>
                      <a:lnTo>
                        <a:pt x="50468" y="30068"/>
                      </a:lnTo>
                      <a:lnTo>
                        <a:pt x="50405" y="29963"/>
                      </a:lnTo>
                      <a:lnTo>
                        <a:pt x="50405" y="29859"/>
                      </a:lnTo>
                      <a:lnTo>
                        <a:pt x="50489" y="29754"/>
                      </a:lnTo>
                      <a:lnTo>
                        <a:pt x="50573" y="29691"/>
                      </a:lnTo>
                      <a:lnTo>
                        <a:pt x="50594" y="29566"/>
                      </a:lnTo>
                      <a:lnTo>
                        <a:pt x="50677" y="29461"/>
                      </a:lnTo>
                      <a:lnTo>
                        <a:pt x="50761" y="29398"/>
                      </a:lnTo>
                      <a:lnTo>
                        <a:pt x="50761" y="29273"/>
                      </a:lnTo>
                      <a:lnTo>
                        <a:pt x="50719" y="29189"/>
                      </a:lnTo>
                      <a:lnTo>
                        <a:pt x="50719" y="29126"/>
                      </a:lnTo>
                      <a:lnTo>
                        <a:pt x="50656" y="29064"/>
                      </a:lnTo>
                      <a:lnTo>
                        <a:pt x="50594" y="28959"/>
                      </a:lnTo>
                      <a:lnTo>
                        <a:pt x="50510" y="28833"/>
                      </a:lnTo>
                      <a:lnTo>
                        <a:pt x="50447" y="28812"/>
                      </a:lnTo>
                      <a:lnTo>
                        <a:pt x="50363" y="28833"/>
                      </a:lnTo>
                      <a:lnTo>
                        <a:pt x="50238" y="28917"/>
                      </a:lnTo>
                      <a:lnTo>
                        <a:pt x="50175" y="28917"/>
                      </a:lnTo>
                      <a:lnTo>
                        <a:pt x="50154" y="28854"/>
                      </a:lnTo>
                      <a:lnTo>
                        <a:pt x="50154" y="28603"/>
                      </a:lnTo>
                      <a:lnTo>
                        <a:pt x="50175" y="28540"/>
                      </a:lnTo>
                      <a:lnTo>
                        <a:pt x="50175" y="28499"/>
                      </a:lnTo>
                      <a:lnTo>
                        <a:pt x="50238" y="28436"/>
                      </a:lnTo>
                      <a:lnTo>
                        <a:pt x="50259" y="28331"/>
                      </a:lnTo>
                      <a:lnTo>
                        <a:pt x="50342" y="28227"/>
                      </a:lnTo>
                      <a:lnTo>
                        <a:pt x="50342" y="28143"/>
                      </a:lnTo>
                      <a:lnTo>
                        <a:pt x="50384" y="28101"/>
                      </a:lnTo>
                      <a:lnTo>
                        <a:pt x="50552" y="28080"/>
                      </a:lnTo>
                      <a:lnTo>
                        <a:pt x="50614" y="28038"/>
                      </a:lnTo>
                      <a:lnTo>
                        <a:pt x="50698" y="28038"/>
                      </a:lnTo>
                      <a:lnTo>
                        <a:pt x="50719" y="28017"/>
                      </a:lnTo>
                      <a:lnTo>
                        <a:pt x="50803" y="28017"/>
                      </a:lnTo>
                      <a:lnTo>
                        <a:pt x="50886" y="27996"/>
                      </a:lnTo>
                      <a:lnTo>
                        <a:pt x="50928" y="27913"/>
                      </a:lnTo>
                      <a:lnTo>
                        <a:pt x="51033" y="27913"/>
                      </a:lnTo>
                      <a:lnTo>
                        <a:pt x="51117" y="27829"/>
                      </a:lnTo>
                      <a:lnTo>
                        <a:pt x="51242" y="27871"/>
                      </a:lnTo>
                      <a:lnTo>
                        <a:pt x="51451" y="27871"/>
                      </a:lnTo>
                      <a:lnTo>
                        <a:pt x="51514" y="27808"/>
                      </a:lnTo>
                      <a:lnTo>
                        <a:pt x="51556" y="27808"/>
                      </a:lnTo>
                      <a:lnTo>
                        <a:pt x="51598" y="27724"/>
                      </a:lnTo>
                      <a:lnTo>
                        <a:pt x="51744" y="27703"/>
                      </a:lnTo>
                      <a:lnTo>
                        <a:pt x="51765" y="27683"/>
                      </a:lnTo>
                      <a:lnTo>
                        <a:pt x="51849" y="27703"/>
                      </a:lnTo>
                      <a:lnTo>
                        <a:pt x="51933" y="27703"/>
                      </a:lnTo>
                      <a:lnTo>
                        <a:pt x="52016" y="27745"/>
                      </a:lnTo>
                      <a:lnTo>
                        <a:pt x="52184" y="27787"/>
                      </a:lnTo>
                      <a:lnTo>
                        <a:pt x="52267" y="27829"/>
                      </a:lnTo>
                      <a:lnTo>
                        <a:pt x="52288" y="27892"/>
                      </a:lnTo>
                      <a:lnTo>
                        <a:pt x="52435" y="27892"/>
                      </a:lnTo>
                      <a:lnTo>
                        <a:pt x="52498" y="27850"/>
                      </a:lnTo>
                      <a:lnTo>
                        <a:pt x="52539" y="27892"/>
                      </a:lnTo>
                      <a:lnTo>
                        <a:pt x="52644" y="27934"/>
                      </a:lnTo>
                      <a:lnTo>
                        <a:pt x="52686" y="27913"/>
                      </a:lnTo>
                      <a:lnTo>
                        <a:pt x="52686" y="27829"/>
                      </a:lnTo>
                      <a:lnTo>
                        <a:pt x="52749" y="27808"/>
                      </a:lnTo>
                      <a:lnTo>
                        <a:pt x="52790" y="27829"/>
                      </a:lnTo>
                      <a:lnTo>
                        <a:pt x="52874" y="27829"/>
                      </a:lnTo>
                      <a:lnTo>
                        <a:pt x="52916" y="27808"/>
                      </a:lnTo>
                      <a:lnTo>
                        <a:pt x="52979" y="27892"/>
                      </a:lnTo>
                      <a:lnTo>
                        <a:pt x="53021" y="27892"/>
                      </a:lnTo>
                      <a:lnTo>
                        <a:pt x="53104" y="27913"/>
                      </a:lnTo>
                      <a:lnTo>
                        <a:pt x="53125" y="27955"/>
                      </a:lnTo>
                      <a:lnTo>
                        <a:pt x="53104" y="28017"/>
                      </a:lnTo>
                      <a:lnTo>
                        <a:pt x="53125" y="28059"/>
                      </a:lnTo>
                      <a:lnTo>
                        <a:pt x="53188" y="28059"/>
                      </a:lnTo>
                      <a:lnTo>
                        <a:pt x="53209" y="28122"/>
                      </a:lnTo>
                      <a:lnTo>
                        <a:pt x="53272" y="28059"/>
                      </a:lnTo>
                      <a:lnTo>
                        <a:pt x="53335" y="28101"/>
                      </a:lnTo>
                      <a:lnTo>
                        <a:pt x="53376" y="28143"/>
                      </a:lnTo>
                      <a:lnTo>
                        <a:pt x="53335" y="28206"/>
                      </a:lnTo>
                      <a:lnTo>
                        <a:pt x="53376" y="28247"/>
                      </a:lnTo>
                      <a:lnTo>
                        <a:pt x="53481" y="28268"/>
                      </a:lnTo>
                      <a:lnTo>
                        <a:pt x="53523" y="28268"/>
                      </a:lnTo>
                      <a:lnTo>
                        <a:pt x="53586" y="28310"/>
                      </a:lnTo>
                      <a:lnTo>
                        <a:pt x="53586" y="28352"/>
                      </a:lnTo>
                      <a:lnTo>
                        <a:pt x="53627" y="28373"/>
                      </a:lnTo>
                      <a:lnTo>
                        <a:pt x="53690" y="28457"/>
                      </a:lnTo>
                      <a:lnTo>
                        <a:pt x="53690" y="28540"/>
                      </a:lnTo>
                      <a:lnTo>
                        <a:pt x="53711" y="28624"/>
                      </a:lnTo>
                      <a:lnTo>
                        <a:pt x="53711" y="28666"/>
                      </a:lnTo>
                      <a:lnTo>
                        <a:pt x="53732" y="28687"/>
                      </a:lnTo>
                      <a:lnTo>
                        <a:pt x="53899" y="28687"/>
                      </a:lnTo>
                      <a:lnTo>
                        <a:pt x="53920" y="28750"/>
                      </a:lnTo>
                      <a:lnTo>
                        <a:pt x="53899" y="28833"/>
                      </a:lnTo>
                      <a:lnTo>
                        <a:pt x="53899" y="28875"/>
                      </a:lnTo>
                      <a:lnTo>
                        <a:pt x="54025" y="28959"/>
                      </a:lnTo>
                      <a:lnTo>
                        <a:pt x="54067" y="29064"/>
                      </a:lnTo>
                      <a:lnTo>
                        <a:pt x="54151" y="29147"/>
                      </a:lnTo>
                      <a:lnTo>
                        <a:pt x="54171" y="29210"/>
                      </a:lnTo>
                      <a:lnTo>
                        <a:pt x="54234" y="29252"/>
                      </a:lnTo>
                      <a:lnTo>
                        <a:pt x="54255" y="29356"/>
                      </a:lnTo>
                      <a:lnTo>
                        <a:pt x="54339" y="29398"/>
                      </a:lnTo>
                      <a:lnTo>
                        <a:pt x="54339" y="29461"/>
                      </a:lnTo>
                      <a:lnTo>
                        <a:pt x="54318" y="29503"/>
                      </a:lnTo>
                      <a:lnTo>
                        <a:pt x="54339" y="29524"/>
                      </a:lnTo>
                      <a:lnTo>
                        <a:pt x="54381" y="29503"/>
                      </a:lnTo>
                      <a:lnTo>
                        <a:pt x="54443" y="29587"/>
                      </a:lnTo>
                      <a:lnTo>
                        <a:pt x="54464" y="29670"/>
                      </a:lnTo>
                      <a:lnTo>
                        <a:pt x="54569" y="29817"/>
                      </a:lnTo>
                      <a:lnTo>
                        <a:pt x="54778" y="29963"/>
                      </a:lnTo>
                      <a:lnTo>
                        <a:pt x="54799" y="30047"/>
                      </a:lnTo>
                      <a:lnTo>
                        <a:pt x="54841" y="30152"/>
                      </a:lnTo>
                      <a:lnTo>
                        <a:pt x="54883" y="30193"/>
                      </a:lnTo>
                      <a:lnTo>
                        <a:pt x="54883" y="30298"/>
                      </a:lnTo>
                      <a:lnTo>
                        <a:pt x="54967" y="30319"/>
                      </a:lnTo>
                      <a:lnTo>
                        <a:pt x="55008" y="30319"/>
                      </a:lnTo>
                      <a:lnTo>
                        <a:pt x="55050" y="30424"/>
                      </a:lnTo>
                      <a:lnTo>
                        <a:pt x="55050" y="30507"/>
                      </a:lnTo>
                      <a:lnTo>
                        <a:pt x="55092" y="30612"/>
                      </a:lnTo>
                      <a:lnTo>
                        <a:pt x="55218" y="30737"/>
                      </a:lnTo>
                      <a:lnTo>
                        <a:pt x="55322" y="30758"/>
                      </a:lnTo>
                      <a:lnTo>
                        <a:pt x="55385" y="30842"/>
                      </a:lnTo>
                      <a:lnTo>
                        <a:pt x="55469" y="30842"/>
                      </a:lnTo>
                      <a:lnTo>
                        <a:pt x="55511" y="30821"/>
                      </a:lnTo>
                      <a:lnTo>
                        <a:pt x="55573" y="30842"/>
                      </a:lnTo>
                      <a:lnTo>
                        <a:pt x="55615" y="30821"/>
                      </a:lnTo>
                      <a:lnTo>
                        <a:pt x="55741" y="30842"/>
                      </a:lnTo>
                      <a:lnTo>
                        <a:pt x="55803" y="30779"/>
                      </a:lnTo>
                      <a:lnTo>
                        <a:pt x="55887" y="30779"/>
                      </a:lnTo>
                      <a:lnTo>
                        <a:pt x="55887" y="30821"/>
                      </a:lnTo>
                      <a:lnTo>
                        <a:pt x="55824" y="30863"/>
                      </a:lnTo>
                      <a:lnTo>
                        <a:pt x="55845" y="30905"/>
                      </a:lnTo>
                      <a:lnTo>
                        <a:pt x="55992" y="30905"/>
                      </a:lnTo>
                      <a:lnTo>
                        <a:pt x="56034" y="30926"/>
                      </a:lnTo>
                      <a:lnTo>
                        <a:pt x="56055" y="30968"/>
                      </a:lnTo>
                      <a:lnTo>
                        <a:pt x="56138" y="31030"/>
                      </a:lnTo>
                      <a:lnTo>
                        <a:pt x="56159" y="30968"/>
                      </a:lnTo>
                      <a:lnTo>
                        <a:pt x="56222" y="30947"/>
                      </a:lnTo>
                      <a:lnTo>
                        <a:pt x="56264" y="30968"/>
                      </a:lnTo>
                      <a:lnTo>
                        <a:pt x="56306" y="30905"/>
                      </a:lnTo>
                      <a:lnTo>
                        <a:pt x="56348" y="30905"/>
                      </a:lnTo>
                      <a:lnTo>
                        <a:pt x="56410" y="30947"/>
                      </a:lnTo>
                      <a:lnTo>
                        <a:pt x="56431" y="31009"/>
                      </a:lnTo>
                      <a:lnTo>
                        <a:pt x="56473" y="31072"/>
                      </a:lnTo>
                      <a:lnTo>
                        <a:pt x="56536" y="31072"/>
                      </a:lnTo>
                      <a:lnTo>
                        <a:pt x="56557" y="31135"/>
                      </a:lnTo>
                      <a:lnTo>
                        <a:pt x="56620" y="31177"/>
                      </a:lnTo>
                      <a:lnTo>
                        <a:pt x="56640" y="31177"/>
                      </a:lnTo>
                      <a:lnTo>
                        <a:pt x="56682" y="31240"/>
                      </a:lnTo>
                      <a:lnTo>
                        <a:pt x="56724" y="31281"/>
                      </a:lnTo>
                      <a:lnTo>
                        <a:pt x="56850" y="31344"/>
                      </a:lnTo>
                      <a:lnTo>
                        <a:pt x="56871" y="31365"/>
                      </a:lnTo>
                      <a:lnTo>
                        <a:pt x="56933" y="31365"/>
                      </a:lnTo>
                      <a:lnTo>
                        <a:pt x="56975" y="31407"/>
                      </a:lnTo>
                      <a:lnTo>
                        <a:pt x="57059" y="31449"/>
                      </a:lnTo>
                      <a:lnTo>
                        <a:pt x="57122" y="31407"/>
                      </a:lnTo>
                      <a:lnTo>
                        <a:pt x="57184" y="31407"/>
                      </a:lnTo>
                      <a:lnTo>
                        <a:pt x="57247" y="31365"/>
                      </a:lnTo>
                      <a:lnTo>
                        <a:pt x="57289" y="31365"/>
                      </a:lnTo>
                      <a:lnTo>
                        <a:pt x="57352" y="31386"/>
                      </a:lnTo>
                      <a:lnTo>
                        <a:pt x="57352" y="31470"/>
                      </a:lnTo>
                      <a:lnTo>
                        <a:pt x="57289" y="31553"/>
                      </a:lnTo>
                      <a:lnTo>
                        <a:pt x="57289" y="31637"/>
                      </a:lnTo>
                      <a:lnTo>
                        <a:pt x="57289" y="31700"/>
                      </a:lnTo>
                      <a:lnTo>
                        <a:pt x="57394" y="31700"/>
                      </a:lnTo>
                      <a:lnTo>
                        <a:pt x="57436" y="31805"/>
                      </a:lnTo>
                      <a:lnTo>
                        <a:pt x="57456" y="31909"/>
                      </a:lnTo>
                      <a:lnTo>
                        <a:pt x="57436" y="32014"/>
                      </a:lnTo>
                      <a:lnTo>
                        <a:pt x="57394" y="32056"/>
                      </a:lnTo>
                      <a:lnTo>
                        <a:pt x="57394" y="32118"/>
                      </a:lnTo>
                      <a:lnTo>
                        <a:pt x="57498" y="32265"/>
                      </a:lnTo>
                      <a:lnTo>
                        <a:pt x="57561" y="32286"/>
                      </a:lnTo>
                      <a:lnTo>
                        <a:pt x="57645" y="32390"/>
                      </a:lnTo>
                      <a:lnTo>
                        <a:pt x="57666" y="32432"/>
                      </a:lnTo>
                      <a:lnTo>
                        <a:pt x="57749" y="32411"/>
                      </a:lnTo>
                      <a:lnTo>
                        <a:pt x="57812" y="32369"/>
                      </a:lnTo>
                      <a:lnTo>
                        <a:pt x="57896" y="32369"/>
                      </a:lnTo>
                      <a:lnTo>
                        <a:pt x="57938" y="32432"/>
                      </a:lnTo>
                      <a:lnTo>
                        <a:pt x="57980" y="32516"/>
                      </a:lnTo>
                      <a:lnTo>
                        <a:pt x="58042" y="32495"/>
                      </a:lnTo>
                      <a:lnTo>
                        <a:pt x="58105" y="32432"/>
                      </a:lnTo>
                      <a:lnTo>
                        <a:pt x="58189" y="32474"/>
                      </a:lnTo>
                      <a:lnTo>
                        <a:pt x="58231" y="32432"/>
                      </a:lnTo>
                      <a:lnTo>
                        <a:pt x="58398" y="32411"/>
                      </a:lnTo>
                      <a:lnTo>
                        <a:pt x="58461" y="32328"/>
                      </a:lnTo>
                      <a:lnTo>
                        <a:pt x="58524" y="32307"/>
                      </a:lnTo>
                      <a:lnTo>
                        <a:pt x="58524" y="32244"/>
                      </a:lnTo>
                      <a:lnTo>
                        <a:pt x="58544" y="32160"/>
                      </a:lnTo>
                      <a:lnTo>
                        <a:pt x="58628" y="32097"/>
                      </a:lnTo>
                      <a:lnTo>
                        <a:pt x="58628" y="31993"/>
                      </a:lnTo>
                      <a:lnTo>
                        <a:pt x="58649" y="31909"/>
                      </a:lnTo>
                      <a:lnTo>
                        <a:pt x="58837" y="31909"/>
                      </a:lnTo>
                      <a:lnTo>
                        <a:pt x="58858" y="31805"/>
                      </a:lnTo>
                      <a:lnTo>
                        <a:pt x="58921" y="31805"/>
                      </a:lnTo>
                      <a:lnTo>
                        <a:pt x="58963" y="31784"/>
                      </a:lnTo>
                      <a:lnTo>
                        <a:pt x="59005" y="31700"/>
                      </a:lnTo>
                      <a:lnTo>
                        <a:pt x="59047" y="31658"/>
                      </a:lnTo>
                      <a:lnTo>
                        <a:pt x="59151" y="31658"/>
                      </a:lnTo>
                      <a:lnTo>
                        <a:pt x="59214" y="31595"/>
                      </a:lnTo>
                      <a:lnTo>
                        <a:pt x="59319" y="31658"/>
                      </a:lnTo>
                      <a:lnTo>
                        <a:pt x="59361" y="31700"/>
                      </a:lnTo>
                      <a:lnTo>
                        <a:pt x="59465" y="31700"/>
                      </a:lnTo>
                      <a:lnTo>
                        <a:pt x="59486" y="31763"/>
                      </a:lnTo>
                      <a:lnTo>
                        <a:pt x="59549" y="31867"/>
                      </a:lnTo>
                      <a:lnTo>
                        <a:pt x="59486" y="31909"/>
                      </a:lnTo>
                      <a:lnTo>
                        <a:pt x="59528" y="31972"/>
                      </a:lnTo>
                      <a:lnTo>
                        <a:pt x="59633" y="32077"/>
                      </a:lnTo>
                      <a:lnTo>
                        <a:pt x="59633" y="32139"/>
                      </a:lnTo>
                      <a:lnTo>
                        <a:pt x="59674" y="32202"/>
                      </a:lnTo>
                      <a:lnTo>
                        <a:pt x="59758" y="32244"/>
                      </a:lnTo>
                      <a:lnTo>
                        <a:pt x="59737" y="32390"/>
                      </a:lnTo>
                      <a:lnTo>
                        <a:pt x="59737" y="32495"/>
                      </a:lnTo>
                      <a:lnTo>
                        <a:pt x="59695" y="32537"/>
                      </a:lnTo>
                      <a:lnTo>
                        <a:pt x="59633" y="32558"/>
                      </a:lnTo>
                      <a:lnTo>
                        <a:pt x="59549" y="32662"/>
                      </a:lnTo>
                      <a:lnTo>
                        <a:pt x="59549" y="32725"/>
                      </a:lnTo>
                      <a:lnTo>
                        <a:pt x="59591" y="32809"/>
                      </a:lnTo>
                      <a:lnTo>
                        <a:pt x="59633" y="32830"/>
                      </a:lnTo>
                      <a:lnTo>
                        <a:pt x="59633" y="32934"/>
                      </a:lnTo>
                      <a:lnTo>
                        <a:pt x="59591" y="33018"/>
                      </a:lnTo>
                      <a:lnTo>
                        <a:pt x="59633" y="33060"/>
                      </a:lnTo>
                      <a:lnTo>
                        <a:pt x="59674" y="33081"/>
                      </a:lnTo>
                      <a:lnTo>
                        <a:pt x="59674" y="33144"/>
                      </a:lnTo>
                      <a:lnTo>
                        <a:pt x="59695" y="33185"/>
                      </a:lnTo>
                      <a:lnTo>
                        <a:pt x="59695" y="33248"/>
                      </a:lnTo>
                      <a:lnTo>
                        <a:pt x="59674" y="33269"/>
                      </a:lnTo>
                      <a:lnTo>
                        <a:pt x="59653" y="33290"/>
                      </a:lnTo>
                      <a:lnTo>
                        <a:pt x="59653" y="33437"/>
                      </a:lnTo>
                      <a:lnTo>
                        <a:pt x="59695" y="33562"/>
                      </a:lnTo>
                      <a:lnTo>
                        <a:pt x="59737" y="33604"/>
                      </a:lnTo>
                      <a:lnTo>
                        <a:pt x="59737" y="33667"/>
                      </a:lnTo>
                      <a:lnTo>
                        <a:pt x="59674" y="33709"/>
                      </a:lnTo>
                      <a:lnTo>
                        <a:pt x="59653" y="33792"/>
                      </a:lnTo>
                      <a:lnTo>
                        <a:pt x="59674" y="33855"/>
                      </a:lnTo>
                      <a:lnTo>
                        <a:pt x="59674" y="33897"/>
                      </a:lnTo>
                      <a:lnTo>
                        <a:pt x="59695" y="33960"/>
                      </a:lnTo>
                      <a:lnTo>
                        <a:pt x="59633" y="34001"/>
                      </a:lnTo>
                      <a:lnTo>
                        <a:pt x="59591" y="34022"/>
                      </a:lnTo>
                      <a:lnTo>
                        <a:pt x="59633" y="34085"/>
                      </a:lnTo>
                      <a:lnTo>
                        <a:pt x="59653" y="34169"/>
                      </a:lnTo>
                      <a:lnTo>
                        <a:pt x="59633" y="34211"/>
                      </a:lnTo>
                      <a:lnTo>
                        <a:pt x="59570" y="34315"/>
                      </a:lnTo>
                      <a:lnTo>
                        <a:pt x="59591" y="34378"/>
                      </a:lnTo>
                      <a:lnTo>
                        <a:pt x="59633" y="34420"/>
                      </a:lnTo>
                      <a:lnTo>
                        <a:pt x="59591" y="34483"/>
                      </a:lnTo>
                      <a:lnTo>
                        <a:pt x="59591" y="34525"/>
                      </a:lnTo>
                      <a:lnTo>
                        <a:pt x="59633" y="34587"/>
                      </a:lnTo>
                      <a:lnTo>
                        <a:pt x="59653" y="34650"/>
                      </a:lnTo>
                      <a:lnTo>
                        <a:pt x="59591" y="34713"/>
                      </a:lnTo>
                      <a:lnTo>
                        <a:pt x="59549" y="34713"/>
                      </a:lnTo>
                      <a:lnTo>
                        <a:pt x="59486" y="34692"/>
                      </a:lnTo>
                      <a:lnTo>
                        <a:pt x="59130" y="34608"/>
                      </a:lnTo>
                      <a:lnTo>
                        <a:pt x="59047" y="34587"/>
                      </a:lnTo>
                      <a:lnTo>
                        <a:pt x="58942" y="34546"/>
                      </a:lnTo>
                      <a:lnTo>
                        <a:pt x="58900" y="34546"/>
                      </a:lnTo>
                      <a:lnTo>
                        <a:pt x="58796" y="34713"/>
                      </a:lnTo>
                      <a:lnTo>
                        <a:pt x="58754" y="34797"/>
                      </a:lnTo>
                      <a:lnTo>
                        <a:pt x="58712" y="34859"/>
                      </a:lnTo>
                      <a:lnTo>
                        <a:pt x="58628" y="34859"/>
                      </a:lnTo>
                      <a:lnTo>
                        <a:pt x="58544" y="34922"/>
                      </a:lnTo>
                      <a:lnTo>
                        <a:pt x="58524" y="34964"/>
                      </a:lnTo>
                      <a:lnTo>
                        <a:pt x="58586" y="35069"/>
                      </a:lnTo>
                      <a:lnTo>
                        <a:pt x="58712" y="35278"/>
                      </a:lnTo>
                      <a:lnTo>
                        <a:pt x="58733" y="35362"/>
                      </a:lnTo>
                      <a:lnTo>
                        <a:pt x="58754" y="35445"/>
                      </a:lnTo>
                      <a:lnTo>
                        <a:pt x="58837" y="35550"/>
                      </a:lnTo>
                      <a:lnTo>
                        <a:pt x="58837" y="35654"/>
                      </a:lnTo>
                      <a:lnTo>
                        <a:pt x="58837" y="35780"/>
                      </a:lnTo>
                      <a:lnTo>
                        <a:pt x="58837" y="35885"/>
                      </a:lnTo>
                      <a:lnTo>
                        <a:pt x="58837" y="36094"/>
                      </a:lnTo>
                      <a:lnTo>
                        <a:pt x="58921" y="36157"/>
                      </a:lnTo>
                      <a:lnTo>
                        <a:pt x="58921" y="36261"/>
                      </a:lnTo>
                      <a:lnTo>
                        <a:pt x="58921" y="36366"/>
                      </a:lnTo>
                      <a:lnTo>
                        <a:pt x="58900" y="36408"/>
                      </a:lnTo>
                      <a:lnTo>
                        <a:pt x="58900" y="36491"/>
                      </a:lnTo>
                      <a:lnTo>
                        <a:pt x="58921" y="36533"/>
                      </a:lnTo>
                      <a:lnTo>
                        <a:pt x="58921" y="36638"/>
                      </a:lnTo>
                      <a:lnTo>
                        <a:pt x="58858" y="36638"/>
                      </a:lnTo>
                      <a:lnTo>
                        <a:pt x="58733" y="36617"/>
                      </a:lnTo>
                      <a:lnTo>
                        <a:pt x="58649" y="36680"/>
                      </a:lnTo>
                      <a:lnTo>
                        <a:pt x="58649" y="36722"/>
                      </a:lnTo>
                      <a:lnTo>
                        <a:pt x="58691" y="36826"/>
                      </a:lnTo>
                      <a:lnTo>
                        <a:pt x="58733" y="36847"/>
                      </a:lnTo>
                      <a:lnTo>
                        <a:pt x="58733" y="36931"/>
                      </a:lnTo>
                      <a:lnTo>
                        <a:pt x="58733" y="36952"/>
                      </a:lnTo>
                      <a:lnTo>
                        <a:pt x="58837" y="37098"/>
                      </a:lnTo>
                      <a:lnTo>
                        <a:pt x="58858" y="37098"/>
                      </a:lnTo>
                      <a:lnTo>
                        <a:pt x="58921" y="36931"/>
                      </a:lnTo>
                      <a:lnTo>
                        <a:pt x="59068" y="36910"/>
                      </a:lnTo>
                      <a:lnTo>
                        <a:pt x="59130" y="36952"/>
                      </a:lnTo>
                      <a:lnTo>
                        <a:pt x="59172" y="36784"/>
                      </a:lnTo>
                      <a:lnTo>
                        <a:pt x="59256" y="36722"/>
                      </a:lnTo>
                      <a:lnTo>
                        <a:pt x="59256" y="36512"/>
                      </a:lnTo>
                      <a:lnTo>
                        <a:pt x="59361" y="36429"/>
                      </a:lnTo>
                      <a:lnTo>
                        <a:pt x="59361" y="36324"/>
                      </a:lnTo>
                      <a:lnTo>
                        <a:pt x="59381" y="36282"/>
                      </a:lnTo>
                      <a:lnTo>
                        <a:pt x="59528" y="36366"/>
                      </a:lnTo>
                      <a:lnTo>
                        <a:pt x="59653" y="36303"/>
                      </a:lnTo>
                      <a:lnTo>
                        <a:pt x="59695" y="36366"/>
                      </a:lnTo>
                      <a:lnTo>
                        <a:pt x="59695" y="36575"/>
                      </a:lnTo>
                      <a:lnTo>
                        <a:pt x="59884" y="36617"/>
                      </a:lnTo>
                      <a:lnTo>
                        <a:pt x="60072" y="36722"/>
                      </a:lnTo>
                      <a:lnTo>
                        <a:pt x="60114" y="36680"/>
                      </a:lnTo>
                      <a:lnTo>
                        <a:pt x="60197" y="36742"/>
                      </a:lnTo>
                      <a:lnTo>
                        <a:pt x="60323" y="36617"/>
                      </a:lnTo>
                      <a:lnTo>
                        <a:pt x="60490" y="36596"/>
                      </a:lnTo>
                      <a:lnTo>
                        <a:pt x="60511" y="36512"/>
                      </a:lnTo>
                      <a:lnTo>
                        <a:pt x="60595" y="36512"/>
                      </a:lnTo>
                      <a:lnTo>
                        <a:pt x="60679" y="36366"/>
                      </a:lnTo>
                      <a:lnTo>
                        <a:pt x="60846" y="36115"/>
                      </a:lnTo>
                      <a:lnTo>
                        <a:pt x="60825" y="36073"/>
                      </a:lnTo>
                      <a:lnTo>
                        <a:pt x="60951" y="36010"/>
                      </a:lnTo>
                      <a:lnTo>
                        <a:pt x="60951" y="35926"/>
                      </a:lnTo>
                      <a:lnTo>
                        <a:pt x="60909" y="35780"/>
                      </a:lnTo>
                      <a:lnTo>
                        <a:pt x="60993" y="35822"/>
                      </a:lnTo>
                      <a:lnTo>
                        <a:pt x="60993" y="35843"/>
                      </a:lnTo>
                      <a:lnTo>
                        <a:pt x="61118" y="35654"/>
                      </a:lnTo>
                      <a:lnTo>
                        <a:pt x="61055" y="35550"/>
                      </a:lnTo>
                      <a:lnTo>
                        <a:pt x="61118" y="35529"/>
                      </a:lnTo>
                      <a:lnTo>
                        <a:pt x="61118" y="35341"/>
                      </a:lnTo>
                      <a:lnTo>
                        <a:pt x="61223" y="35299"/>
                      </a:lnTo>
                      <a:lnTo>
                        <a:pt x="61223" y="35194"/>
                      </a:lnTo>
                      <a:lnTo>
                        <a:pt x="61369" y="35090"/>
                      </a:lnTo>
                      <a:lnTo>
                        <a:pt x="61411" y="35027"/>
                      </a:lnTo>
                      <a:lnTo>
                        <a:pt x="61348" y="34985"/>
                      </a:lnTo>
                      <a:lnTo>
                        <a:pt x="61369" y="34838"/>
                      </a:lnTo>
                      <a:lnTo>
                        <a:pt x="61453" y="34818"/>
                      </a:lnTo>
                      <a:lnTo>
                        <a:pt x="61557" y="34315"/>
                      </a:lnTo>
                      <a:lnTo>
                        <a:pt x="61683" y="34169"/>
                      </a:lnTo>
                      <a:lnTo>
                        <a:pt x="61683" y="34064"/>
                      </a:lnTo>
                      <a:lnTo>
                        <a:pt x="61829" y="33960"/>
                      </a:lnTo>
                      <a:lnTo>
                        <a:pt x="61850" y="33834"/>
                      </a:lnTo>
                      <a:lnTo>
                        <a:pt x="61976" y="33667"/>
                      </a:lnTo>
                      <a:lnTo>
                        <a:pt x="61976" y="33541"/>
                      </a:lnTo>
                      <a:lnTo>
                        <a:pt x="61934" y="33520"/>
                      </a:lnTo>
                      <a:lnTo>
                        <a:pt x="61892" y="33353"/>
                      </a:lnTo>
                      <a:lnTo>
                        <a:pt x="62039" y="33227"/>
                      </a:lnTo>
                      <a:lnTo>
                        <a:pt x="61976" y="32955"/>
                      </a:lnTo>
                      <a:lnTo>
                        <a:pt x="62081" y="32830"/>
                      </a:lnTo>
                      <a:lnTo>
                        <a:pt x="62081" y="32746"/>
                      </a:lnTo>
                      <a:lnTo>
                        <a:pt x="62039" y="32746"/>
                      </a:lnTo>
                      <a:lnTo>
                        <a:pt x="62101" y="32579"/>
                      </a:lnTo>
                      <a:lnTo>
                        <a:pt x="62101" y="32411"/>
                      </a:lnTo>
                      <a:lnTo>
                        <a:pt x="62206" y="32307"/>
                      </a:lnTo>
                      <a:lnTo>
                        <a:pt x="62206" y="32118"/>
                      </a:lnTo>
                      <a:lnTo>
                        <a:pt x="62185" y="32097"/>
                      </a:lnTo>
                      <a:lnTo>
                        <a:pt x="62164" y="31909"/>
                      </a:lnTo>
                      <a:lnTo>
                        <a:pt x="62248" y="31742"/>
                      </a:lnTo>
                      <a:lnTo>
                        <a:pt x="62248" y="31574"/>
                      </a:lnTo>
                      <a:lnTo>
                        <a:pt x="62394" y="31386"/>
                      </a:lnTo>
                      <a:lnTo>
                        <a:pt x="62394" y="31240"/>
                      </a:lnTo>
                      <a:lnTo>
                        <a:pt x="62353" y="31135"/>
                      </a:lnTo>
                      <a:lnTo>
                        <a:pt x="62353" y="30947"/>
                      </a:lnTo>
                      <a:lnTo>
                        <a:pt x="62394" y="30905"/>
                      </a:lnTo>
                      <a:lnTo>
                        <a:pt x="62394" y="30758"/>
                      </a:lnTo>
                      <a:lnTo>
                        <a:pt x="62311" y="30758"/>
                      </a:lnTo>
                      <a:lnTo>
                        <a:pt x="62269" y="30486"/>
                      </a:lnTo>
                      <a:lnTo>
                        <a:pt x="62269" y="30403"/>
                      </a:lnTo>
                      <a:lnTo>
                        <a:pt x="62248" y="30319"/>
                      </a:lnTo>
                      <a:lnTo>
                        <a:pt x="62248" y="30110"/>
                      </a:lnTo>
                      <a:lnTo>
                        <a:pt x="62081" y="29921"/>
                      </a:lnTo>
                      <a:lnTo>
                        <a:pt x="62039" y="29921"/>
                      </a:lnTo>
                      <a:lnTo>
                        <a:pt x="61976" y="29817"/>
                      </a:lnTo>
                      <a:lnTo>
                        <a:pt x="62039" y="29775"/>
                      </a:lnTo>
                      <a:lnTo>
                        <a:pt x="62101" y="29608"/>
                      </a:lnTo>
                      <a:lnTo>
                        <a:pt x="62101" y="29566"/>
                      </a:lnTo>
                      <a:lnTo>
                        <a:pt x="61997" y="29649"/>
                      </a:lnTo>
                      <a:lnTo>
                        <a:pt x="61892" y="29608"/>
                      </a:lnTo>
                      <a:lnTo>
                        <a:pt x="61788" y="29231"/>
                      </a:lnTo>
                      <a:lnTo>
                        <a:pt x="61788" y="29126"/>
                      </a:lnTo>
                      <a:lnTo>
                        <a:pt x="61767" y="29043"/>
                      </a:lnTo>
                      <a:lnTo>
                        <a:pt x="61746" y="28833"/>
                      </a:lnTo>
                      <a:lnTo>
                        <a:pt x="61788" y="28750"/>
                      </a:lnTo>
                      <a:lnTo>
                        <a:pt x="61683" y="28457"/>
                      </a:lnTo>
                      <a:lnTo>
                        <a:pt x="61767" y="28394"/>
                      </a:lnTo>
                      <a:lnTo>
                        <a:pt x="61725" y="28352"/>
                      </a:lnTo>
                      <a:lnTo>
                        <a:pt x="61746" y="28310"/>
                      </a:lnTo>
                      <a:lnTo>
                        <a:pt x="61746" y="28227"/>
                      </a:lnTo>
                      <a:lnTo>
                        <a:pt x="61683" y="28185"/>
                      </a:lnTo>
                      <a:lnTo>
                        <a:pt x="61746" y="28080"/>
                      </a:lnTo>
                      <a:lnTo>
                        <a:pt x="61683" y="27975"/>
                      </a:lnTo>
                      <a:lnTo>
                        <a:pt x="61683" y="27892"/>
                      </a:lnTo>
                      <a:lnTo>
                        <a:pt x="61767" y="27829"/>
                      </a:lnTo>
                      <a:lnTo>
                        <a:pt x="61662" y="27766"/>
                      </a:lnTo>
                      <a:lnTo>
                        <a:pt x="61641" y="27620"/>
                      </a:lnTo>
                      <a:lnTo>
                        <a:pt x="61683" y="27557"/>
                      </a:lnTo>
                      <a:lnTo>
                        <a:pt x="61662" y="27452"/>
                      </a:lnTo>
                      <a:lnTo>
                        <a:pt x="61578" y="27515"/>
                      </a:lnTo>
                      <a:lnTo>
                        <a:pt x="61474" y="27494"/>
                      </a:lnTo>
                      <a:lnTo>
                        <a:pt x="61348" y="27390"/>
                      </a:lnTo>
                      <a:lnTo>
                        <a:pt x="61348" y="27264"/>
                      </a:lnTo>
                      <a:lnTo>
                        <a:pt x="61411" y="27180"/>
                      </a:lnTo>
                      <a:lnTo>
                        <a:pt x="61411" y="27076"/>
                      </a:lnTo>
                      <a:lnTo>
                        <a:pt x="61244" y="26887"/>
                      </a:lnTo>
                      <a:lnTo>
                        <a:pt x="61160" y="26887"/>
                      </a:lnTo>
                      <a:lnTo>
                        <a:pt x="61055" y="26762"/>
                      </a:lnTo>
                      <a:lnTo>
                        <a:pt x="61139" y="26720"/>
                      </a:lnTo>
                      <a:lnTo>
                        <a:pt x="61139" y="26615"/>
                      </a:lnTo>
                      <a:lnTo>
                        <a:pt x="61202" y="26511"/>
                      </a:lnTo>
                      <a:lnTo>
                        <a:pt x="61097" y="26323"/>
                      </a:lnTo>
                      <a:lnTo>
                        <a:pt x="61013" y="26323"/>
                      </a:lnTo>
                      <a:lnTo>
                        <a:pt x="60930" y="26239"/>
                      </a:lnTo>
                      <a:lnTo>
                        <a:pt x="60825" y="26218"/>
                      </a:lnTo>
                      <a:lnTo>
                        <a:pt x="60804" y="26134"/>
                      </a:lnTo>
                      <a:lnTo>
                        <a:pt x="60532" y="26051"/>
                      </a:lnTo>
                      <a:lnTo>
                        <a:pt x="60490" y="25988"/>
                      </a:lnTo>
                      <a:lnTo>
                        <a:pt x="60323" y="25946"/>
                      </a:lnTo>
                      <a:lnTo>
                        <a:pt x="60260" y="25904"/>
                      </a:lnTo>
                      <a:lnTo>
                        <a:pt x="60197" y="25779"/>
                      </a:lnTo>
                      <a:lnTo>
                        <a:pt x="60114" y="25695"/>
                      </a:lnTo>
                      <a:lnTo>
                        <a:pt x="59988" y="25695"/>
                      </a:lnTo>
                      <a:lnTo>
                        <a:pt x="59863" y="25590"/>
                      </a:lnTo>
                      <a:lnTo>
                        <a:pt x="59737" y="25695"/>
                      </a:lnTo>
                      <a:lnTo>
                        <a:pt x="59633" y="25695"/>
                      </a:lnTo>
                      <a:lnTo>
                        <a:pt x="59570" y="25779"/>
                      </a:lnTo>
                      <a:lnTo>
                        <a:pt x="59486" y="25779"/>
                      </a:lnTo>
                      <a:lnTo>
                        <a:pt x="59444" y="25716"/>
                      </a:lnTo>
                      <a:lnTo>
                        <a:pt x="59444" y="25674"/>
                      </a:lnTo>
                      <a:lnTo>
                        <a:pt x="59340" y="25611"/>
                      </a:lnTo>
                      <a:lnTo>
                        <a:pt x="59235" y="25611"/>
                      </a:lnTo>
                      <a:lnTo>
                        <a:pt x="59277" y="25799"/>
                      </a:lnTo>
                      <a:lnTo>
                        <a:pt x="59381" y="25904"/>
                      </a:lnTo>
                      <a:lnTo>
                        <a:pt x="59340" y="26009"/>
                      </a:lnTo>
                      <a:lnTo>
                        <a:pt x="59381" y="26197"/>
                      </a:lnTo>
                      <a:lnTo>
                        <a:pt x="59340" y="26343"/>
                      </a:lnTo>
                      <a:lnTo>
                        <a:pt x="59256" y="26406"/>
                      </a:lnTo>
                      <a:lnTo>
                        <a:pt x="59256" y="26239"/>
                      </a:lnTo>
                      <a:lnTo>
                        <a:pt x="59277" y="26113"/>
                      </a:lnTo>
                      <a:lnTo>
                        <a:pt x="59214" y="25946"/>
                      </a:lnTo>
                      <a:lnTo>
                        <a:pt x="59151" y="26030"/>
                      </a:lnTo>
                      <a:lnTo>
                        <a:pt x="59172" y="26134"/>
                      </a:lnTo>
                      <a:lnTo>
                        <a:pt x="59130" y="26323"/>
                      </a:lnTo>
                      <a:lnTo>
                        <a:pt x="59005" y="26406"/>
                      </a:lnTo>
                      <a:lnTo>
                        <a:pt x="58733" y="26427"/>
                      </a:lnTo>
                      <a:lnTo>
                        <a:pt x="58712" y="26364"/>
                      </a:lnTo>
                      <a:lnTo>
                        <a:pt x="58816" y="26302"/>
                      </a:lnTo>
                      <a:lnTo>
                        <a:pt x="58858" y="26302"/>
                      </a:lnTo>
                      <a:lnTo>
                        <a:pt x="58858" y="26134"/>
                      </a:lnTo>
                      <a:lnTo>
                        <a:pt x="58921" y="26051"/>
                      </a:lnTo>
                      <a:lnTo>
                        <a:pt x="58963" y="26009"/>
                      </a:lnTo>
                      <a:lnTo>
                        <a:pt x="58837" y="26009"/>
                      </a:lnTo>
                      <a:lnTo>
                        <a:pt x="58796" y="26051"/>
                      </a:lnTo>
                      <a:lnTo>
                        <a:pt x="58733" y="26009"/>
                      </a:lnTo>
                      <a:lnTo>
                        <a:pt x="58649" y="26030"/>
                      </a:lnTo>
                      <a:lnTo>
                        <a:pt x="58607" y="26134"/>
                      </a:lnTo>
                      <a:lnTo>
                        <a:pt x="58524" y="26197"/>
                      </a:lnTo>
                      <a:lnTo>
                        <a:pt x="58503" y="26197"/>
                      </a:lnTo>
                      <a:lnTo>
                        <a:pt x="58419" y="26302"/>
                      </a:lnTo>
                      <a:lnTo>
                        <a:pt x="58272" y="26155"/>
                      </a:lnTo>
                      <a:lnTo>
                        <a:pt x="58293" y="26009"/>
                      </a:lnTo>
                      <a:lnTo>
                        <a:pt x="58231" y="25820"/>
                      </a:lnTo>
                      <a:lnTo>
                        <a:pt x="58105" y="25632"/>
                      </a:lnTo>
                      <a:lnTo>
                        <a:pt x="58105" y="25339"/>
                      </a:lnTo>
                      <a:lnTo>
                        <a:pt x="57980" y="25381"/>
                      </a:lnTo>
                      <a:lnTo>
                        <a:pt x="57917" y="25381"/>
                      </a:lnTo>
                      <a:lnTo>
                        <a:pt x="57812" y="25423"/>
                      </a:lnTo>
                      <a:lnTo>
                        <a:pt x="57749" y="25465"/>
                      </a:lnTo>
                      <a:lnTo>
                        <a:pt x="57603" y="25548"/>
                      </a:lnTo>
                      <a:lnTo>
                        <a:pt x="57498" y="25548"/>
                      </a:lnTo>
                      <a:lnTo>
                        <a:pt x="57394" y="25486"/>
                      </a:lnTo>
                      <a:lnTo>
                        <a:pt x="57289" y="25527"/>
                      </a:lnTo>
                      <a:lnTo>
                        <a:pt x="57184" y="25444"/>
                      </a:lnTo>
                      <a:lnTo>
                        <a:pt x="57143" y="25339"/>
                      </a:lnTo>
                      <a:lnTo>
                        <a:pt x="57184" y="25255"/>
                      </a:lnTo>
                      <a:lnTo>
                        <a:pt x="57226" y="25109"/>
                      </a:lnTo>
                      <a:lnTo>
                        <a:pt x="57331" y="24942"/>
                      </a:lnTo>
                      <a:lnTo>
                        <a:pt x="57477" y="24774"/>
                      </a:lnTo>
                      <a:lnTo>
                        <a:pt x="57477" y="24586"/>
                      </a:lnTo>
                      <a:lnTo>
                        <a:pt x="57666" y="24439"/>
                      </a:lnTo>
                      <a:lnTo>
                        <a:pt x="57666" y="24272"/>
                      </a:lnTo>
                      <a:lnTo>
                        <a:pt x="57708" y="24251"/>
                      </a:lnTo>
                      <a:lnTo>
                        <a:pt x="57708" y="24188"/>
                      </a:lnTo>
                      <a:lnTo>
                        <a:pt x="57812" y="24021"/>
                      </a:lnTo>
                      <a:lnTo>
                        <a:pt x="57854" y="23874"/>
                      </a:lnTo>
                      <a:lnTo>
                        <a:pt x="57917" y="23749"/>
                      </a:lnTo>
                      <a:lnTo>
                        <a:pt x="57875" y="23623"/>
                      </a:lnTo>
                      <a:lnTo>
                        <a:pt x="57917" y="23540"/>
                      </a:lnTo>
                      <a:lnTo>
                        <a:pt x="57917" y="23330"/>
                      </a:lnTo>
                      <a:lnTo>
                        <a:pt x="57980" y="23038"/>
                      </a:lnTo>
                      <a:lnTo>
                        <a:pt x="58021" y="23038"/>
                      </a:lnTo>
                      <a:lnTo>
                        <a:pt x="58063" y="22828"/>
                      </a:lnTo>
                      <a:lnTo>
                        <a:pt x="58168" y="22786"/>
                      </a:lnTo>
                      <a:lnTo>
                        <a:pt x="58126" y="22661"/>
                      </a:lnTo>
                      <a:lnTo>
                        <a:pt x="58293" y="22473"/>
                      </a:lnTo>
                      <a:lnTo>
                        <a:pt x="58314" y="22305"/>
                      </a:lnTo>
                      <a:lnTo>
                        <a:pt x="58419" y="22242"/>
                      </a:lnTo>
                      <a:lnTo>
                        <a:pt x="58377" y="22033"/>
                      </a:lnTo>
                      <a:lnTo>
                        <a:pt x="58419" y="21970"/>
                      </a:lnTo>
                      <a:lnTo>
                        <a:pt x="58419" y="21845"/>
                      </a:lnTo>
                      <a:lnTo>
                        <a:pt x="58503" y="21782"/>
                      </a:lnTo>
                      <a:lnTo>
                        <a:pt x="58544" y="21782"/>
                      </a:lnTo>
                      <a:lnTo>
                        <a:pt x="58544" y="21657"/>
                      </a:lnTo>
                      <a:lnTo>
                        <a:pt x="58503" y="21573"/>
                      </a:lnTo>
                      <a:lnTo>
                        <a:pt x="58503" y="21343"/>
                      </a:lnTo>
                      <a:lnTo>
                        <a:pt x="58482" y="21217"/>
                      </a:lnTo>
                      <a:lnTo>
                        <a:pt x="58544" y="21029"/>
                      </a:lnTo>
                      <a:lnTo>
                        <a:pt x="58712" y="20841"/>
                      </a:lnTo>
                      <a:lnTo>
                        <a:pt x="58754" y="20631"/>
                      </a:lnTo>
                      <a:lnTo>
                        <a:pt x="58607" y="20401"/>
                      </a:lnTo>
                      <a:lnTo>
                        <a:pt x="58628" y="20276"/>
                      </a:lnTo>
                      <a:lnTo>
                        <a:pt x="58733" y="20171"/>
                      </a:lnTo>
                      <a:lnTo>
                        <a:pt x="58754" y="20045"/>
                      </a:lnTo>
                      <a:lnTo>
                        <a:pt x="58963" y="19878"/>
                      </a:lnTo>
                      <a:lnTo>
                        <a:pt x="59005" y="19773"/>
                      </a:lnTo>
                      <a:lnTo>
                        <a:pt x="59068" y="19773"/>
                      </a:lnTo>
                      <a:lnTo>
                        <a:pt x="59151" y="19857"/>
                      </a:lnTo>
                      <a:lnTo>
                        <a:pt x="59277" y="19836"/>
                      </a:lnTo>
                      <a:lnTo>
                        <a:pt x="59486" y="19669"/>
                      </a:lnTo>
                      <a:lnTo>
                        <a:pt x="59674" y="19669"/>
                      </a:lnTo>
                      <a:lnTo>
                        <a:pt x="59842" y="19564"/>
                      </a:lnTo>
                      <a:lnTo>
                        <a:pt x="59967" y="19564"/>
                      </a:lnTo>
                      <a:lnTo>
                        <a:pt x="60072" y="19481"/>
                      </a:lnTo>
                      <a:lnTo>
                        <a:pt x="60177" y="19481"/>
                      </a:lnTo>
                      <a:lnTo>
                        <a:pt x="60281" y="19460"/>
                      </a:lnTo>
                      <a:lnTo>
                        <a:pt x="60323" y="19376"/>
                      </a:lnTo>
                      <a:lnTo>
                        <a:pt x="60428" y="19460"/>
                      </a:lnTo>
                      <a:lnTo>
                        <a:pt x="60386" y="19585"/>
                      </a:lnTo>
                      <a:lnTo>
                        <a:pt x="60469" y="19627"/>
                      </a:lnTo>
                      <a:lnTo>
                        <a:pt x="60574" y="19732"/>
                      </a:lnTo>
                      <a:lnTo>
                        <a:pt x="60616" y="19627"/>
                      </a:lnTo>
                      <a:lnTo>
                        <a:pt x="60721" y="19543"/>
                      </a:lnTo>
                      <a:lnTo>
                        <a:pt x="60574" y="19418"/>
                      </a:lnTo>
                      <a:lnTo>
                        <a:pt x="60574" y="19355"/>
                      </a:lnTo>
                      <a:lnTo>
                        <a:pt x="60700" y="19271"/>
                      </a:lnTo>
                      <a:lnTo>
                        <a:pt x="60909" y="19313"/>
                      </a:lnTo>
                      <a:lnTo>
                        <a:pt x="61013" y="19250"/>
                      </a:lnTo>
                      <a:lnTo>
                        <a:pt x="61244" y="19250"/>
                      </a:lnTo>
                      <a:lnTo>
                        <a:pt x="61306" y="19334"/>
                      </a:lnTo>
                      <a:lnTo>
                        <a:pt x="61348" y="19334"/>
                      </a:lnTo>
                      <a:lnTo>
                        <a:pt x="61432" y="19250"/>
                      </a:lnTo>
                      <a:lnTo>
                        <a:pt x="61516" y="19250"/>
                      </a:lnTo>
                      <a:lnTo>
                        <a:pt x="61474" y="19146"/>
                      </a:lnTo>
                      <a:lnTo>
                        <a:pt x="61557" y="19104"/>
                      </a:lnTo>
                      <a:lnTo>
                        <a:pt x="61746" y="19104"/>
                      </a:lnTo>
                      <a:lnTo>
                        <a:pt x="61829" y="19208"/>
                      </a:lnTo>
                      <a:lnTo>
                        <a:pt x="62039" y="19125"/>
                      </a:lnTo>
                      <a:lnTo>
                        <a:pt x="62039" y="19041"/>
                      </a:lnTo>
                      <a:lnTo>
                        <a:pt x="61955" y="18999"/>
                      </a:lnTo>
                      <a:lnTo>
                        <a:pt x="61892" y="19041"/>
                      </a:lnTo>
                      <a:lnTo>
                        <a:pt x="61767" y="18957"/>
                      </a:lnTo>
                      <a:lnTo>
                        <a:pt x="61850" y="18832"/>
                      </a:lnTo>
                      <a:lnTo>
                        <a:pt x="61871" y="18916"/>
                      </a:lnTo>
                      <a:lnTo>
                        <a:pt x="62039" y="18853"/>
                      </a:lnTo>
                      <a:lnTo>
                        <a:pt x="61871" y="18748"/>
                      </a:lnTo>
                      <a:lnTo>
                        <a:pt x="61871" y="18685"/>
                      </a:lnTo>
                      <a:lnTo>
                        <a:pt x="61955" y="18685"/>
                      </a:lnTo>
                      <a:lnTo>
                        <a:pt x="62101" y="18497"/>
                      </a:lnTo>
                      <a:lnTo>
                        <a:pt x="62269" y="18497"/>
                      </a:lnTo>
                      <a:lnTo>
                        <a:pt x="62353" y="18581"/>
                      </a:lnTo>
                      <a:lnTo>
                        <a:pt x="62457" y="18518"/>
                      </a:lnTo>
                      <a:lnTo>
                        <a:pt x="62666" y="18581"/>
                      </a:lnTo>
                      <a:lnTo>
                        <a:pt x="62813" y="18581"/>
                      </a:lnTo>
                      <a:lnTo>
                        <a:pt x="62813" y="18623"/>
                      </a:lnTo>
                      <a:lnTo>
                        <a:pt x="62897" y="18685"/>
                      </a:lnTo>
                      <a:lnTo>
                        <a:pt x="62959" y="18644"/>
                      </a:lnTo>
                      <a:lnTo>
                        <a:pt x="62918" y="18581"/>
                      </a:lnTo>
                      <a:lnTo>
                        <a:pt x="63106" y="18581"/>
                      </a:lnTo>
                      <a:lnTo>
                        <a:pt x="63252" y="18602"/>
                      </a:lnTo>
                      <a:lnTo>
                        <a:pt x="63357" y="18602"/>
                      </a:lnTo>
                      <a:lnTo>
                        <a:pt x="63462" y="18685"/>
                      </a:lnTo>
                      <a:lnTo>
                        <a:pt x="63462" y="18727"/>
                      </a:lnTo>
                      <a:lnTo>
                        <a:pt x="63629" y="18748"/>
                      </a:lnTo>
                      <a:lnTo>
                        <a:pt x="63734" y="18664"/>
                      </a:lnTo>
                      <a:lnTo>
                        <a:pt x="63796" y="18685"/>
                      </a:lnTo>
                      <a:lnTo>
                        <a:pt x="63838" y="18769"/>
                      </a:lnTo>
                      <a:lnTo>
                        <a:pt x="63629" y="18916"/>
                      </a:lnTo>
                      <a:lnTo>
                        <a:pt x="63441" y="18916"/>
                      </a:lnTo>
                      <a:lnTo>
                        <a:pt x="63378" y="18978"/>
                      </a:lnTo>
                      <a:lnTo>
                        <a:pt x="63378" y="19083"/>
                      </a:lnTo>
                      <a:lnTo>
                        <a:pt x="63273" y="19083"/>
                      </a:lnTo>
                      <a:lnTo>
                        <a:pt x="63252" y="19125"/>
                      </a:lnTo>
                      <a:lnTo>
                        <a:pt x="63315" y="19146"/>
                      </a:lnTo>
                      <a:lnTo>
                        <a:pt x="63378" y="19146"/>
                      </a:lnTo>
                      <a:lnTo>
                        <a:pt x="63545" y="19355"/>
                      </a:lnTo>
                      <a:lnTo>
                        <a:pt x="63587" y="19313"/>
                      </a:lnTo>
                      <a:lnTo>
                        <a:pt x="63775" y="19250"/>
                      </a:lnTo>
                      <a:lnTo>
                        <a:pt x="63859" y="19146"/>
                      </a:lnTo>
                      <a:lnTo>
                        <a:pt x="63838" y="19104"/>
                      </a:lnTo>
                      <a:lnTo>
                        <a:pt x="63964" y="19041"/>
                      </a:lnTo>
                      <a:lnTo>
                        <a:pt x="63880" y="18916"/>
                      </a:lnTo>
                      <a:lnTo>
                        <a:pt x="63964" y="18916"/>
                      </a:lnTo>
                      <a:lnTo>
                        <a:pt x="64089" y="19083"/>
                      </a:lnTo>
                      <a:lnTo>
                        <a:pt x="64173" y="19104"/>
                      </a:lnTo>
                      <a:lnTo>
                        <a:pt x="64215" y="19020"/>
                      </a:lnTo>
                      <a:lnTo>
                        <a:pt x="64173" y="18978"/>
                      </a:lnTo>
                      <a:lnTo>
                        <a:pt x="64257" y="18916"/>
                      </a:lnTo>
                      <a:lnTo>
                        <a:pt x="64298" y="18832"/>
                      </a:lnTo>
                      <a:lnTo>
                        <a:pt x="64319" y="18832"/>
                      </a:lnTo>
                      <a:lnTo>
                        <a:pt x="64319" y="18727"/>
                      </a:lnTo>
                      <a:lnTo>
                        <a:pt x="64298" y="18664"/>
                      </a:lnTo>
                      <a:lnTo>
                        <a:pt x="64382" y="18623"/>
                      </a:lnTo>
                      <a:lnTo>
                        <a:pt x="64466" y="18685"/>
                      </a:lnTo>
                      <a:lnTo>
                        <a:pt x="64529" y="18623"/>
                      </a:lnTo>
                      <a:lnTo>
                        <a:pt x="64591" y="18685"/>
                      </a:lnTo>
                      <a:lnTo>
                        <a:pt x="64612" y="18769"/>
                      </a:lnTo>
                      <a:lnTo>
                        <a:pt x="64696" y="18811"/>
                      </a:lnTo>
                      <a:lnTo>
                        <a:pt x="64842" y="18664"/>
                      </a:lnTo>
                      <a:lnTo>
                        <a:pt x="64780" y="18602"/>
                      </a:lnTo>
                      <a:lnTo>
                        <a:pt x="64780" y="18581"/>
                      </a:lnTo>
                      <a:lnTo>
                        <a:pt x="64842" y="18518"/>
                      </a:lnTo>
                      <a:lnTo>
                        <a:pt x="64926" y="18560"/>
                      </a:lnTo>
                      <a:lnTo>
                        <a:pt x="65010" y="18497"/>
                      </a:lnTo>
                      <a:lnTo>
                        <a:pt x="65094" y="18497"/>
                      </a:lnTo>
                      <a:lnTo>
                        <a:pt x="65114" y="18455"/>
                      </a:lnTo>
                      <a:lnTo>
                        <a:pt x="65010" y="18351"/>
                      </a:lnTo>
                      <a:lnTo>
                        <a:pt x="65031" y="18288"/>
                      </a:lnTo>
                      <a:lnTo>
                        <a:pt x="65031" y="18246"/>
                      </a:lnTo>
                      <a:lnTo>
                        <a:pt x="64926" y="18183"/>
                      </a:lnTo>
                      <a:lnTo>
                        <a:pt x="64884" y="18141"/>
                      </a:lnTo>
                      <a:lnTo>
                        <a:pt x="64884" y="18162"/>
                      </a:lnTo>
                      <a:lnTo>
                        <a:pt x="64884" y="18204"/>
                      </a:lnTo>
                      <a:lnTo>
                        <a:pt x="64822" y="18204"/>
                      </a:lnTo>
                      <a:lnTo>
                        <a:pt x="64717" y="18162"/>
                      </a:lnTo>
                      <a:lnTo>
                        <a:pt x="64696" y="18183"/>
                      </a:lnTo>
                      <a:lnTo>
                        <a:pt x="64696" y="18246"/>
                      </a:lnTo>
                      <a:lnTo>
                        <a:pt x="64591" y="18246"/>
                      </a:lnTo>
                      <a:lnTo>
                        <a:pt x="64529" y="18288"/>
                      </a:lnTo>
                      <a:lnTo>
                        <a:pt x="64466" y="18246"/>
                      </a:lnTo>
                      <a:lnTo>
                        <a:pt x="64487" y="18141"/>
                      </a:lnTo>
                      <a:lnTo>
                        <a:pt x="64529" y="18100"/>
                      </a:lnTo>
                      <a:lnTo>
                        <a:pt x="64382" y="17890"/>
                      </a:lnTo>
                      <a:lnTo>
                        <a:pt x="64487" y="17828"/>
                      </a:lnTo>
                      <a:lnTo>
                        <a:pt x="64382" y="17660"/>
                      </a:lnTo>
                      <a:lnTo>
                        <a:pt x="64424" y="17451"/>
                      </a:lnTo>
                      <a:lnTo>
                        <a:pt x="64424" y="17325"/>
                      </a:lnTo>
                      <a:lnTo>
                        <a:pt x="64508" y="17221"/>
                      </a:lnTo>
                      <a:lnTo>
                        <a:pt x="64508" y="17032"/>
                      </a:lnTo>
                      <a:lnTo>
                        <a:pt x="64612" y="16928"/>
                      </a:lnTo>
                      <a:lnTo>
                        <a:pt x="64612" y="16802"/>
                      </a:lnTo>
                      <a:lnTo>
                        <a:pt x="64591" y="16781"/>
                      </a:lnTo>
                      <a:lnTo>
                        <a:pt x="64717" y="16719"/>
                      </a:lnTo>
                      <a:lnTo>
                        <a:pt x="64591" y="16572"/>
                      </a:lnTo>
                      <a:lnTo>
                        <a:pt x="64633" y="16175"/>
                      </a:lnTo>
                      <a:lnTo>
                        <a:pt x="64738" y="16091"/>
                      </a:lnTo>
                      <a:lnTo>
                        <a:pt x="64633" y="15944"/>
                      </a:lnTo>
                      <a:lnTo>
                        <a:pt x="64612" y="15777"/>
                      </a:lnTo>
                      <a:lnTo>
                        <a:pt x="64529" y="15735"/>
                      </a:lnTo>
                      <a:lnTo>
                        <a:pt x="64529" y="15672"/>
                      </a:lnTo>
                      <a:lnTo>
                        <a:pt x="64633" y="15589"/>
                      </a:lnTo>
                      <a:lnTo>
                        <a:pt x="64612" y="15442"/>
                      </a:lnTo>
                      <a:lnTo>
                        <a:pt x="64696" y="15379"/>
                      </a:lnTo>
                      <a:lnTo>
                        <a:pt x="64822" y="15170"/>
                      </a:lnTo>
                      <a:lnTo>
                        <a:pt x="64947" y="15212"/>
                      </a:lnTo>
                      <a:lnTo>
                        <a:pt x="65031" y="15149"/>
                      </a:lnTo>
                      <a:lnTo>
                        <a:pt x="65114" y="15170"/>
                      </a:lnTo>
                      <a:lnTo>
                        <a:pt x="65156" y="15107"/>
                      </a:lnTo>
                      <a:lnTo>
                        <a:pt x="65366" y="15107"/>
                      </a:lnTo>
                      <a:lnTo>
                        <a:pt x="65407" y="15045"/>
                      </a:lnTo>
                      <a:lnTo>
                        <a:pt x="65470" y="15024"/>
                      </a:lnTo>
                      <a:lnTo>
                        <a:pt x="65512" y="14919"/>
                      </a:lnTo>
                      <a:lnTo>
                        <a:pt x="65554" y="14919"/>
                      </a:lnTo>
                      <a:lnTo>
                        <a:pt x="65617" y="14898"/>
                      </a:lnTo>
                      <a:lnTo>
                        <a:pt x="65742" y="14898"/>
                      </a:lnTo>
                      <a:lnTo>
                        <a:pt x="65763" y="15003"/>
                      </a:lnTo>
                      <a:lnTo>
                        <a:pt x="65826" y="14961"/>
                      </a:lnTo>
                      <a:lnTo>
                        <a:pt x="65868" y="14961"/>
                      </a:lnTo>
                      <a:lnTo>
                        <a:pt x="65951" y="15107"/>
                      </a:lnTo>
                      <a:lnTo>
                        <a:pt x="65993" y="15107"/>
                      </a:lnTo>
                      <a:lnTo>
                        <a:pt x="66098" y="14961"/>
                      </a:lnTo>
                      <a:lnTo>
                        <a:pt x="66098" y="14835"/>
                      </a:lnTo>
                      <a:lnTo>
                        <a:pt x="66182" y="14815"/>
                      </a:lnTo>
                      <a:lnTo>
                        <a:pt x="66203" y="14689"/>
                      </a:lnTo>
                      <a:lnTo>
                        <a:pt x="66265" y="14689"/>
                      </a:lnTo>
                      <a:lnTo>
                        <a:pt x="66286" y="14794"/>
                      </a:lnTo>
                      <a:lnTo>
                        <a:pt x="66412" y="14856"/>
                      </a:lnTo>
                      <a:lnTo>
                        <a:pt x="66412" y="15003"/>
                      </a:lnTo>
                      <a:lnTo>
                        <a:pt x="66391" y="15045"/>
                      </a:lnTo>
                      <a:lnTo>
                        <a:pt x="66454" y="15107"/>
                      </a:lnTo>
                      <a:lnTo>
                        <a:pt x="66475" y="15212"/>
                      </a:lnTo>
                      <a:lnTo>
                        <a:pt x="66391" y="15275"/>
                      </a:lnTo>
                      <a:lnTo>
                        <a:pt x="66454" y="15317"/>
                      </a:lnTo>
                      <a:lnTo>
                        <a:pt x="66475" y="15442"/>
                      </a:lnTo>
                      <a:lnTo>
                        <a:pt x="66454" y="15442"/>
                      </a:lnTo>
                      <a:lnTo>
                        <a:pt x="66454" y="15526"/>
                      </a:lnTo>
                      <a:lnTo>
                        <a:pt x="66475" y="15568"/>
                      </a:lnTo>
                      <a:lnTo>
                        <a:pt x="66412" y="15651"/>
                      </a:lnTo>
                      <a:lnTo>
                        <a:pt x="66391" y="15693"/>
                      </a:lnTo>
                      <a:lnTo>
                        <a:pt x="66412" y="15756"/>
                      </a:lnTo>
                      <a:lnTo>
                        <a:pt x="66516" y="15651"/>
                      </a:lnTo>
                      <a:lnTo>
                        <a:pt x="66558" y="15735"/>
                      </a:lnTo>
                      <a:lnTo>
                        <a:pt x="66663" y="15756"/>
                      </a:lnTo>
                      <a:lnTo>
                        <a:pt x="66684" y="15965"/>
                      </a:lnTo>
                      <a:lnTo>
                        <a:pt x="66726" y="15903"/>
                      </a:lnTo>
                      <a:lnTo>
                        <a:pt x="66726" y="15840"/>
                      </a:lnTo>
                      <a:lnTo>
                        <a:pt x="66830" y="15735"/>
                      </a:lnTo>
                      <a:lnTo>
                        <a:pt x="66914" y="15735"/>
                      </a:lnTo>
                      <a:lnTo>
                        <a:pt x="66977" y="15777"/>
                      </a:lnTo>
                      <a:lnTo>
                        <a:pt x="66872" y="15944"/>
                      </a:lnTo>
                      <a:lnTo>
                        <a:pt x="66977" y="16049"/>
                      </a:lnTo>
                      <a:lnTo>
                        <a:pt x="66998" y="16175"/>
                      </a:lnTo>
                      <a:lnTo>
                        <a:pt x="67081" y="15986"/>
                      </a:lnTo>
                      <a:lnTo>
                        <a:pt x="67144" y="15944"/>
                      </a:lnTo>
                      <a:lnTo>
                        <a:pt x="67144" y="15861"/>
                      </a:lnTo>
                      <a:lnTo>
                        <a:pt x="67207" y="15777"/>
                      </a:lnTo>
                      <a:lnTo>
                        <a:pt x="67207" y="15484"/>
                      </a:lnTo>
                      <a:lnTo>
                        <a:pt x="67291" y="15421"/>
                      </a:lnTo>
                      <a:lnTo>
                        <a:pt x="67207" y="15338"/>
                      </a:lnTo>
                      <a:lnTo>
                        <a:pt x="67311" y="15254"/>
                      </a:lnTo>
                      <a:lnTo>
                        <a:pt x="67311" y="15149"/>
                      </a:lnTo>
                      <a:lnTo>
                        <a:pt x="67249" y="15128"/>
                      </a:lnTo>
                      <a:lnTo>
                        <a:pt x="67249" y="15066"/>
                      </a:lnTo>
                      <a:lnTo>
                        <a:pt x="67311" y="15045"/>
                      </a:lnTo>
                      <a:lnTo>
                        <a:pt x="67332" y="14856"/>
                      </a:lnTo>
                      <a:lnTo>
                        <a:pt x="67249" y="14794"/>
                      </a:lnTo>
                      <a:lnTo>
                        <a:pt x="67311" y="14605"/>
                      </a:lnTo>
                      <a:lnTo>
                        <a:pt x="67395" y="14522"/>
                      </a:lnTo>
                      <a:lnTo>
                        <a:pt x="67542" y="14501"/>
                      </a:lnTo>
                      <a:lnTo>
                        <a:pt x="67604" y="14584"/>
                      </a:lnTo>
                      <a:lnTo>
                        <a:pt x="67667" y="14647"/>
                      </a:lnTo>
                      <a:lnTo>
                        <a:pt x="67730" y="14584"/>
                      </a:lnTo>
                      <a:lnTo>
                        <a:pt x="67646" y="14501"/>
                      </a:lnTo>
                      <a:lnTo>
                        <a:pt x="67688" y="14375"/>
                      </a:lnTo>
                      <a:lnTo>
                        <a:pt x="67521" y="14291"/>
                      </a:lnTo>
                      <a:lnTo>
                        <a:pt x="67479" y="14061"/>
                      </a:lnTo>
                      <a:lnTo>
                        <a:pt x="67395" y="13999"/>
                      </a:lnTo>
                      <a:lnTo>
                        <a:pt x="67395" y="13957"/>
                      </a:lnTo>
                      <a:lnTo>
                        <a:pt x="67291" y="13873"/>
                      </a:lnTo>
                      <a:lnTo>
                        <a:pt x="67270" y="13706"/>
                      </a:lnTo>
                      <a:lnTo>
                        <a:pt x="67311" y="13664"/>
                      </a:lnTo>
                      <a:lnTo>
                        <a:pt x="67291" y="13538"/>
                      </a:lnTo>
                      <a:lnTo>
                        <a:pt x="67165" y="13434"/>
                      </a:lnTo>
                      <a:lnTo>
                        <a:pt x="67186" y="13329"/>
                      </a:lnTo>
                      <a:lnTo>
                        <a:pt x="67123" y="13266"/>
                      </a:lnTo>
                      <a:lnTo>
                        <a:pt x="67291" y="13141"/>
                      </a:lnTo>
                      <a:lnTo>
                        <a:pt x="67416" y="13141"/>
                      </a:lnTo>
                      <a:lnTo>
                        <a:pt x="67521" y="13015"/>
                      </a:lnTo>
                      <a:lnTo>
                        <a:pt x="67688" y="13015"/>
                      </a:lnTo>
                      <a:lnTo>
                        <a:pt x="67730" y="12952"/>
                      </a:lnTo>
                      <a:lnTo>
                        <a:pt x="67897" y="13078"/>
                      </a:lnTo>
                      <a:lnTo>
                        <a:pt x="68044" y="13078"/>
                      </a:lnTo>
                      <a:lnTo>
                        <a:pt x="68107" y="13120"/>
                      </a:lnTo>
                      <a:lnTo>
                        <a:pt x="68211" y="13141"/>
                      </a:lnTo>
                      <a:lnTo>
                        <a:pt x="68274" y="13120"/>
                      </a:lnTo>
                      <a:lnTo>
                        <a:pt x="68127" y="13182"/>
                      </a:lnTo>
                      <a:lnTo>
                        <a:pt x="68211" y="13245"/>
                      </a:lnTo>
                      <a:lnTo>
                        <a:pt x="68065" y="13287"/>
                      </a:lnTo>
                      <a:lnTo>
                        <a:pt x="67939" y="13266"/>
                      </a:lnTo>
                      <a:lnTo>
                        <a:pt x="67793" y="13434"/>
                      </a:lnTo>
                      <a:lnTo>
                        <a:pt x="67793" y="13496"/>
                      </a:lnTo>
                      <a:lnTo>
                        <a:pt x="67835" y="13643"/>
                      </a:lnTo>
                      <a:lnTo>
                        <a:pt x="67835" y="13768"/>
                      </a:lnTo>
                      <a:lnTo>
                        <a:pt x="67918" y="13810"/>
                      </a:lnTo>
                      <a:lnTo>
                        <a:pt x="67939" y="13894"/>
                      </a:lnTo>
                      <a:lnTo>
                        <a:pt x="68065" y="14061"/>
                      </a:lnTo>
                      <a:lnTo>
                        <a:pt x="68065" y="14103"/>
                      </a:lnTo>
                      <a:lnTo>
                        <a:pt x="68107" y="14103"/>
                      </a:lnTo>
                      <a:lnTo>
                        <a:pt x="68065" y="14166"/>
                      </a:lnTo>
                      <a:lnTo>
                        <a:pt x="68211" y="14208"/>
                      </a:lnTo>
                      <a:lnTo>
                        <a:pt x="68232" y="14333"/>
                      </a:lnTo>
                      <a:lnTo>
                        <a:pt x="68232" y="14396"/>
                      </a:lnTo>
                      <a:lnTo>
                        <a:pt x="68169" y="14438"/>
                      </a:lnTo>
                      <a:lnTo>
                        <a:pt x="68211" y="14710"/>
                      </a:lnTo>
                      <a:lnTo>
                        <a:pt x="68253" y="14731"/>
                      </a:lnTo>
                      <a:lnTo>
                        <a:pt x="68316" y="14647"/>
                      </a:lnTo>
                      <a:lnTo>
                        <a:pt x="68358" y="14647"/>
                      </a:lnTo>
                      <a:lnTo>
                        <a:pt x="68441" y="14752"/>
                      </a:lnTo>
                      <a:lnTo>
                        <a:pt x="68483" y="14835"/>
                      </a:lnTo>
                      <a:lnTo>
                        <a:pt x="68420" y="15024"/>
                      </a:lnTo>
                      <a:lnTo>
                        <a:pt x="68420" y="15233"/>
                      </a:lnTo>
                      <a:lnTo>
                        <a:pt x="68483" y="15317"/>
                      </a:lnTo>
                      <a:lnTo>
                        <a:pt x="68567" y="15254"/>
                      </a:lnTo>
                      <a:lnTo>
                        <a:pt x="68672" y="15275"/>
                      </a:lnTo>
                      <a:lnTo>
                        <a:pt x="68692" y="15338"/>
                      </a:lnTo>
                      <a:lnTo>
                        <a:pt x="68672" y="15421"/>
                      </a:lnTo>
                      <a:lnTo>
                        <a:pt x="68588" y="15421"/>
                      </a:lnTo>
                      <a:lnTo>
                        <a:pt x="68483" y="15484"/>
                      </a:lnTo>
                      <a:lnTo>
                        <a:pt x="68462" y="15484"/>
                      </a:lnTo>
                      <a:lnTo>
                        <a:pt x="68337" y="15631"/>
                      </a:lnTo>
                      <a:lnTo>
                        <a:pt x="68316" y="15735"/>
                      </a:lnTo>
                      <a:lnTo>
                        <a:pt x="68169" y="15798"/>
                      </a:lnTo>
                      <a:lnTo>
                        <a:pt x="68148" y="15861"/>
                      </a:lnTo>
                      <a:lnTo>
                        <a:pt x="68065" y="15882"/>
                      </a:lnTo>
                      <a:lnTo>
                        <a:pt x="68065" y="15986"/>
                      </a:lnTo>
                      <a:lnTo>
                        <a:pt x="68023" y="16070"/>
                      </a:lnTo>
                      <a:lnTo>
                        <a:pt x="68065" y="16195"/>
                      </a:lnTo>
                      <a:lnTo>
                        <a:pt x="68148" y="16175"/>
                      </a:lnTo>
                      <a:lnTo>
                        <a:pt x="68148" y="16321"/>
                      </a:lnTo>
                      <a:lnTo>
                        <a:pt x="68044" y="16509"/>
                      </a:lnTo>
                      <a:lnTo>
                        <a:pt x="68065" y="16593"/>
                      </a:lnTo>
                      <a:lnTo>
                        <a:pt x="68127" y="16614"/>
                      </a:lnTo>
                      <a:lnTo>
                        <a:pt x="68107" y="16844"/>
                      </a:lnTo>
                      <a:lnTo>
                        <a:pt x="68127" y="17032"/>
                      </a:lnTo>
                      <a:lnTo>
                        <a:pt x="68065" y="17116"/>
                      </a:lnTo>
                      <a:lnTo>
                        <a:pt x="67939" y="17158"/>
                      </a:lnTo>
                      <a:lnTo>
                        <a:pt x="67918" y="17263"/>
                      </a:lnTo>
                      <a:lnTo>
                        <a:pt x="67960" y="17325"/>
                      </a:lnTo>
                      <a:lnTo>
                        <a:pt x="67939" y="17535"/>
                      </a:lnTo>
                      <a:lnTo>
                        <a:pt x="67918" y="17576"/>
                      </a:lnTo>
                      <a:lnTo>
                        <a:pt x="67939" y="17660"/>
                      </a:lnTo>
                      <a:lnTo>
                        <a:pt x="68044" y="17765"/>
                      </a:lnTo>
                      <a:lnTo>
                        <a:pt x="67960" y="17765"/>
                      </a:lnTo>
                      <a:lnTo>
                        <a:pt x="67939" y="17953"/>
                      </a:lnTo>
                      <a:lnTo>
                        <a:pt x="67960" y="17995"/>
                      </a:lnTo>
                      <a:lnTo>
                        <a:pt x="67960" y="18141"/>
                      </a:lnTo>
                      <a:lnTo>
                        <a:pt x="67855" y="18246"/>
                      </a:lnTo>
                      <a:lnTo>
                        <a:pt x="67939" y="18372"/>
                      </a:lnTo>
                      <a:lnTo>
                        <a:pt x="67939" y="18602"/>
                      </a:lnTo>
                      <a:lnTo>
                        <a:pt x="68023" y="18811"/>
                      </a:lnTo>
                      <a:lnTo>
                        <a:pt x="67835" y="19146"/>
                      </a:lnTo>
                      <a:lnTo>
                        <a:pt x="67939" y="19292"/>
                      </a:lnTo>
                      <a:lnTo>
                        <a:pt x="67835" y="19250"/>
                      </a:lnTo>
                      <a:lnTo>
                        <a:pt x="67625" y="19292"/>
                      </a:lnTo>
                      <a:lnTo>
                        <a:pt x="67625" y="19501"/>
                      </a:lnTo>
                      <a:lnTo>
                        <a:pt x="67646" y="19564"/>
                      </a:lnTo>
                      <a:lnTo>
                        <a:pt x="67521" y="19711"/>
                      </a:lnTo>
                      <a:lnTo>
                        <a:pt x="67291" y="19606"/>
                      </a:lnTo>
                      <a:lnTo>
                        <a:pt x="67186" y="19711"/>
                      </a:lnTo>
                      <a:lnTo>
                        <a:pt x="67186" y="19773"/>
                      </a:lnTo>
                      <a:lnTo>
                        <a:pt x="67332" y="19773"/>
                      </a:lnTo>
                      <a:lnTo>
                        <a:pt x="67542" y="20087"/>
                      </a:lnTo>
                      <a:lnTo>
                        <a:pt x="67542" y="20380"/>
                      </a:lnTo>
                      <a:lnTo>
                        <a:pt x="67500" y="20464"/>
                      </a:lnTo>
                      <a:lnTo>
                        <a:pt x="67542" y="20548"/>
                      </a:lnTo>
                      <a:lnTo>
                        <a:pt x="67437" y="20569"/>
                      </a:lnTo>
                      <a:lnTo>
                        <a:pt x="67416" y="20778"/>
                      </a:lnTo>
                      <a:lnTo>
                        <a:pt x="67291" y="20924"/>
                      </a:lnTo>
                      <a:lnTo>
                        <a:pt x="67270" y="21175"/>
                      </a:lnTo>
                      <a:lnTo>
                        <a:pt x="67374" y="21385"/>
                      </a:lnTo>
                      <a:lnTo>
                        <a:pt x="67416" y="21761"/>
                      </a:lnTo>
                      <a:lnTo>
                        <a:pt x="67583" y="22033"/>
                      </a:lnTo>
                      <a:lnTo>
                        <a:pt x="67583" y="22242"/>
                      </a:lnTo>
                      <a:lnTo>
                        <a:pt x="67835" y="22807"/>
                      </a:lnTo>
                      <a:lnTo>
                        <a:pt x="68148" y="23414"/>
                      </a:lnTo>
                      <a:lnTo>
                        <a:pt x="68462" y="23916"/>
                      </a:lnTo>
                      <a:lnTo>
                        <a:pt x="68630" y="24063"/>
                      </a:lnTo>
                      <a:lnTo>
                        <a:pt x="68630" y="24251"/>
                      </a:lnTo>
                      <a:lnTo>
                        <a:pt x="69048" y="24732"/>
                      </a:lnTo>
                      <a:lnTo>
                        <a:pt x="69488" y="25527"/>
                      </a:lnTo>
                      <a:lnTo>
                        <a:pt x="69697" y="25632"/>
                      </a:lnTo>
                      <a:lnTo>
                        <a:pt x="69843" y="25632"/>
                      </a:lnTo>
                      <a:lnTo>
                        <a:pt x="69927" y="25590"/>
                      </a:lnTo>
                      <a:lnTo>
                        <a:pt x="69927" y="25590"/>
                      </a:lnTo>
                      <a:lnTo>
                        <a:pt x="69885" y="25695"/>
                      </a:lnTo>
                      <a:lnTo>
                        <a:pt x="69780" y="25737"/>
                      </a:lnTo>
                      <a:lnTo>
                        <a:pt x="69697" y="25737"/>
                      </a:lnTo>
                      <a:lnTo>
                        <a:pt x="69843" y="25988"/>
                      </a:lnTo>
                      <a:lnTo>
                        <a:pt x="70052" y="26469"/>
                      </a:lnTo>
                      <a:lnTo>
                        <a:pt x="70094" y="26678"/>
                      </a:lnTo>
                      <a:lnTo>
                        <a:pt x="70220" y="26867"/>
                      </a:lnTo>
                      <a:lnTo>
                        <a:pt x="70450" y="26887"/>
                      </a:lnTo>
                      <a:lnTo>
                        <a:pt x="70471" y="26971"/>
                      </a:lnTo>
                      <a:lnTo>
                        <a:pt x="70471" y="27076"/>
                      </a:lnTo>
                      <a:lnTo>
                        <a:pt x="70513" y="27159"/>
                      </a:lnTo>
                      <a:lnTo>
                        <a:pt x="70471" y="27285"/>
                      </a:lnTo>
                      <a:lnTo>
                        <a:pt x="70617" y="27034"/>
                      </a:lnTo>
                      <a:lnTo>
                        <a:pt x="70659" y="26762"/>
                      </a:lnTo>
                      <a:lnTo>
                        <a:pt x="70680" y="26741"/>
                      </a:lnTo>
                      <a:lnTo>
                        <a:pt x="70680" y="26636"/>
                      </a:lnTo>
                      <a:lnTo>
                        <a:pt x="70827" y="26511"/>
                      </a:lnTo>
                      <a:lnTo>
                        <a:pt x="70848" y="26406"/>
                      </a:lnTo>
                      <a:lnTo>
                        <a:pt x="70827" y="26343"/>
                      </a:lnTo>
                      <a:lnTo>
                        <a:pt x="70868" y="26239"/>
                      </a:lnTo>
                      <a:lnTo>
                        <a:pt x="70931" y="25988"/>
                      </a:lnTo>
                      <a:lnTo>
                        <a:pt x="70868" y="25883"/>
                      </a:lnTo>
                      <a:lnTo>
                        <a:pt x="70889" y="25695"/>
                      </a:lnTo>
                      <a:lnTo>
                        <a:pt x="70994" y="25611"/>
                      </a:lnTo>
                      <a:lnTo>
                        <a:pt x="70889" y="25507"/>
                      </a:lnTo>
                      <a:lnTo>
                        <a:pt x="70848" y="25527"/>
                      </a:lnTo>
                      <a:lnTo>
                        <a:pt x="70764" y="25507"/>
                      </a:lnTo>
                      <a:lnTo>
                        <a:pt x="70827" y="25423"/>
                      </a:lnTo>
                      <a:lnTo>
                        <a:pt x="70743" y="25276"/>
                      </a:lnTo>
                      <a:lnTo>
                        <a:pt x="70785" y="25297"/>
                      </a:lnTo>
                      <a:lnTo>
                        <a:pt x="70848" y="25255"/>
                      </a:lnTo>
                      <a:lnTo>
                        <a:pt x="70743" y="25151"/>
                      </a:lnTo>
                      <a:lnTo>
                        <a:pt x="70764" y="25067"/>
                      </a:lnTo>
                      <a:lnTo>
                        <a:pt x="70785" y="24942"/>
                      </a:lnTo>
                      <a:lnTo>
                        <a:pt x="70659" y="24942"/>
                      </a:lnTo>
                      <a:lnTo>
                        <a:pt x="70576" y="24879"/>
                      </a:lnTo>
                      <a:lnTo>
                        <a:pt x="70638" y="24774"/>
                      </a:lnTo>
                      <a:lnTo>
                        <a:pt x="70743" y="24879"/>
                      </a:lnTo>
                      <a:lnTo>
                        <a:pt x="70889" y="24732"/>
                      </a:lnTo>
                      <a:lnTo>
                        <a:pt x="70973" y="24753"/>
                      </a:lnTo>
                      <a:lnTo>
                        <a:pt x="71078" y="24649"/>
                      </a:lnTo>
                      <a:lnTo>
                        <a:pt x="71182" y="24565"/>
                      </a:lnTo>
                      <a:lnTo>
                        <a:pt x="71203" y="24586"/>
                      </a:lnTo>
                      <a:lnTo>
                        <a:pt x="71350" y="24628"/>
                      </a:lnTo>
                      <a:lnTo>
                        <a:pt x="71266" y="24523"/>
                      </a:lnTo>
                      <a:lnTo>
                        <a:pt x="71099" y="24439"/>
                      </a:lnTo>
                      <a:lnTo>
                        <a:pt x="71099" y="24314"/>
                      </a:lnTo>
                      <a:lnTo>
                        <a:pt x="70952" y="24230"/>
                      </a:lnTo>
                      <a:lnTo>
                        <a:pt x="70848" y="23895"/>
                      </a:lnTo>
                      <a:lnTo>
                        <a:pt x="70931" y="23602"/>
                      </a:lnTo>
                      <a:lnTo>
                        <a:pt x="70827" y="23498"/>
                      </a:lnTo>
                      <a:lnTo>
                        <a:pt x="70889" y="23414"/>
                      </a:lnTo>
                      <a:lnTo>
                        <a:pt x="70931" y="23268"/>
                      </a:lnTo>
                      <a:lnTo>
                        <a:pt x="71036" y="23058"/>
                      </a:lnTo>
                      <a:lnTo>
                        <a:pt x="71078" y="23372"/>
                      </a:lnTo>
                      <a:lnTo>
                        <a:pt x="71161" y="23393"/>
                      </a:lnTo>
                      <a:lnTo>
                        <a:pt x="71350" y="23289"/>
                      </a:lnTo>
                      <a:lnTo>
                        <a:pt x="71371" y="23330"/>
                      </a:lnTo>
                      <a:lnTo>
                        <a:pt x="71705" y="23205"/>
                      </a:lnTo>
                      <a:lnTo>
                        <a:pt x="71705" y="23058"/>
                      </a:lnTo>
                      <a:lnTo>
                        <a:pt x="71789" y="22975"/>
                      </a:lnTo>
                      <a:lnTo>
                        <a:pt x="71664" y="22891"/>
                      </a:lnTo>
                      <a:lnTo>
                        <a:pt x="71454" y="22598"/>
                      </a:lnTo>
                      <a:lnTo>
                        <a:pt x="71371" y="22598"/>
                      </a:lnTo>
                      <a:lnTo>
                        <a:pt x="71078" y="22159"/>
                      </a:lnTo>
                      <a:lnTo>
                        <a:pt x="71078" y="22054"/>
                      </a:lnTo>
                      <a:lnTo>
                        <a:pt x="70994" y="21970"/>
                      </a:lnTo>
                      <a:lnTo>
                        <a:pt x="70973" y="21594"/>
                      </a:lnTo>
                      <a:lnTo>
                        <a:pt x="70994" y="21531"/>
                      </a:lnTo>
                      <a:lnTo>
                        <a:pt x="70952" y="21343"/>
                      </a:lnTo>
                      <a:lnTo>
                        <a:pt x="71036" y="21217"/>
                      </a:lnTo>
                      <a:lnTo>
                        <a:pt x="71036" y="21092"/>
                      </a:lnTo>
                      <a:lnTo>
                        <a:pt x="70889" y="21113"/>
                      </a:lnTo>
                      <a:lnTo>
                        <a:pt x="70868" y="21029"/>
                      </a:lnTo>
                      <a:lnTo>
                        <a:pt x="70973" y="20882"/>
                      </a:lnTo>
                      <a:lnTo>
                        <a:pt x="71078" y="20841"/>
                      </a:lnTo>
                      <a:lnTo>
                        <a:pt x="71078" y="20778"/>
                      </a:lnTo>
                      <a:lnTo>
                        <a:pt x="71078" y="20757"/>
                      </a:lnTo>
                      <a:lnTo>
                        <a:pt x="71161" y="20673"/>
                      </a:lnTo>
                      <a:lnTo>
                        <a:pt x="71182" y="20778"/>
                      </a:lnTo>
                      <a:lnTo>
                        <a:pt x="71182" y="20903"/>
                      </a:lnTo>
                      <a:lnTo>
                        <a:pt x="71140" y="21029"/>
                      </a:lnTo>
                      <a:lnTo>
                        <a:pt x="71140" y="21196"/>
                      </a:lnTo>
                      <a:lnTo>
                        <a:pt x="71308" y="21238"/>
                      </a:lnTo>
                      <a:lnTo>
                        <a:pt x="71475" y="21343"/>
                      </a:lnTo>
                      <a:lnTo>
                        <a:pt x="71559" y="21322"/>
                      </a:lnTo>
                      <a:lnTo>
                        <a:pt x="71559" y="21154"/>
                      </a:lnTo>
                      <a:lnTo>
                        <a:pt x="71601" y="21092"/>
                      </a:lnTo>
                      <a:lnTo>
                        <a:pt x="71496" y="20903"/>
                      </a:lnTo>
                      <a:lnTo>
                        <a:pt x="71245" y="20673"/>
                      </a:lnTo>
                      <a:lnTo>
                        <a:pt x="71245" y="20401"/>
                      </a:lnTo>
                      <a:lnTo>
                        <a:pt x="71099" y="20359"/>
                      </a:lnTo>
                      <a:lnTo>
                        <a:pt x="71078" y="20317"/>
                      </a:lnTo>
                      <a:lnTo>
                        <a:pt x="71057" y="20380"/>
                      </a:lnTo>
                      <a:lnTo>
                        <a:pt x="70973" y="20464"/>
                      </a:lnTo>
                      <a:lnTo>
                        <a:pt x="70973" y="20506"/>
                      </a:lnTo>
                      <a:lnTo>
                        <a:pt x="70931" y="20569"/>
                      </a:lnTo>
                      <a:lnTo>
                        <a:pt x="70785" y="20485"/>
                      </a:lnTo>
                      <a:lnTo>
                        <a:pt x="70785" y="20276"/>
                      </a:lnTo>
                      <a:lnTo>
                        <a:pt x="70722" y="20150"/>
                      </a:lnTo>
                      <a:lnTo>
                        <a:pt x="70617" y="19941"/>
                      </a:lnTo>
                      <a:lnTo>
                        <a:pt x="70680" y="19836"/>
                      </a:lnTo>
                      <a:lnTo>
                        <a:pt x="70743" y="19794"/>
                      </a:lnTo>
                      <a:lnTo>
                        <a:pt x="70722" y="19690"/>
                      </a:lnTo>
                      <a:lnTo>
                        <a:pt x="70785" y="19585"/>
                      </a:lnTo>
                      <a:lnTo>
                        <a:pt x="70722" y="19522"/>
                      </a:lnTo>
                      <a:lnTo>
                        <a:pt x="70743" y="19439"/>
                      </a:lnTo>
                      <a:lnTo>
                        <a:pt x="70743" y="19334"/>
                      </a:lnTo>
                      <a:lnTo>
                        <a:pt x="70659" y="19271"/>
                      </a:lnTo>
                      <a:lnTo>
                        <a:pt x="70555" y="19313"/>
                      </a:lnTo>
                      <a:lnTo>
                        <a:pt x="70366" y="19146"/>
                      </a:lnTo>
                      <a:lnTo>
                        <a:pt x="70241" y="19146"/>
                      </a:lnTo>
                      <a:lnTo>
                        <a:pt x="70157" y="19229"/>
                      </a:lnTo>
                      <a:lnTo>
                        <a:pt x="70157" y="19313"/>
                      </a:lnTo>
                      <a:lnTo>
                        <a:pt x="70304" y="19460"/>
                      </a:lnTo>
                      <a:lnTo>
                        <a:pt x="70262" y="19564"/>
                      </a:lnTo>
                      <a:lnTo>
                        <a:pt x="70220" y="19627"/>
                      </a:lnTo>
                      <a:lnTo>
                        <a:pt x="70094" y="19564"/>
                      </a:lnTo>
                      <a:lnTo>
                        <a:pt x="69927" y="19355"/>
                      </a:lnTo>
                      <a:lnTo>
                        <a:pt x="69822" y="19250"/>
                      </a:lnTo>
                      <a:lnTo>
                        <a:pt x="69739" y="19208"/>
                      </a:lnTo>
                      <a:lnTo>
                        <a:pt x="69801" y="19146"/>
                      </a:lnTo>
                      <a:lnTo>
                        <a:pt x="69697" y="18936"/>
                      </a:lnTo>
                      <a:lnTo>
                        <a:pt x="69697" y="18811"/>
                      </a:lnTo>
                      <a:lnTo>
                        <a:pt x="69697" y="18727"/>
                      </a:lnTo>
                      <a:lnTo>
                        <a:pt x="69634" y="18623"/>
                      </a:lnTo>
                      <a:lnTo>
                        <a:pt x="69697" y="18539"/>
                      </a:lnTo>
                      <a:lnTo>
                        <a:pt x="69634" y="18372"/>
                      </a:lnTo>
                      <a:lnTo>
                        <a:pt x="69718" y="18267"/>
                      </a:lnTo>
                      <a:lnTo>
                        <a:pt x="69718" y="18162"/>
                      </a:lnTo>
                      <a:lnTo>
                        <a:pt x="69739" y="18037"/>
                      </a:lnTo>
                      <a:lnTo>
                        <a:pt x="69739" y="17890"/>
                      </a:lnTo>
                      <a:lnTo>
                        <a:pt x="69697" y="17932"/>
                      </a:lnTo>
                      <a:lnTo>
                        <a:pt x="69592" y="17786"/>
                      </a:lnTo>
                      <a:lnTo>
                        <a:pt x="69613" y="17744"/>
                      </a:lnTo>
                      <a:lnTo>
                        <a:pt x="69697" y="17723"/>
                      </a:lnTo>
                      <a:lnTo>
                        <a:pt x="69801" y="17786"/>
                      </a:lnTo>
                      <a:lnTo>
                        <a:pt x="69801" y="17744"/>
                      </a:lnTo>
                      <a:lnTo>
                        <a:pt x="69718" y="17660"/>
                      </a:lnTo>
                      <a:lnTo>
                        <a:pt x="69634" y="17576"/>
                      </a:lnTo>
                      <a:lnTo>
                        <a:pt x="69676" y="17514"/>
                      </a:lnTo>
                      <a:lnTo>
                        <a:pt x="69718" y="17514"/>
                      </a:lnTo>
                      <a:lnTo>
                        <a:pt x="69697" y="17430"/>
                      </a:lnTo>
                      <a:lnTo>
                        <a:pt x="69613" y="17346"/>
                      </a:lnTo>
                      <a:lnTo>
                        <a:pt x="69488" y="17325"/>
                      </a:lnTo>
                      <a:lnTo>
                        <a:pt x="69467" y="17242"/>
                      </a:lnTo>
                      <a:lnTo>
                        <a:pt x="69508" y="17221"/>
                      </a:lnTo>
                      <a:lnTo>
                        <a:pt x="69488" y="17074"/>
                      </a:lnTo>
                      <a:lnTo>
                        <a:pt x="69383" y="16970"/>
                      </a:lnTo>
                      <a:lnTo>
                        <a:pt x="69404" y="16886"/>
                      </a:lnTo>
                      <a:lnTo>
                        <a:pt x="69425" y="16781"/>
                      </a:lnTo>
                      <a:lnTo>
                        <a:pt x="69488" y="16719"/>
                      </a:lnTo>
                      <a:lnTo>
                        <a:pt x="69404" y="16614"/>
                      </a:lnTo>
                      <a:lnTo>
                        <a:pt x="69425" y="16530"/>
                      </a:lnTo>
                      <a:lnTo>
                        <a:pt x="69508" y="16530"/>
                      </a:lnTo>
                      <a:lnTo>
                        <a:pt x="69613" y="16593"/>
                      </a:lnTo>
                      <a:lnTo>
                        <a:pt x="69697" y="16572"/>
                      </a:lnTo>
                      <a:lnTo>
                        <a:pt x="69739" y="16405"/>
                      </a:lnTo>
                      <a:lnTo>
                        <a:pt x="69822" y="16405"/>
                      </a:lnTo>
                      <a:lnTo>
                        <a:pt x="69885" y="16488"/>
                      </a:lnTo>
                      <a:lnTo>
                        <a:pt x="69927" y="16488"/>
                      </a:lnTo>
                      <a:lnTo>
                        <a:pt x="70011" y="16614"/>
                      </a:lnTo>
                      <a:lnTo>
                        <a:pt x="70136" y="16363"/>
                      </a:lnTo>
                      <a:lnTo>
                        <a:pt x="70011" y="16300"/>
                      </a:lnTo>
                      <a:lnTo>
                        <a:pt x="70032" y="16195"/>
                      </a:lnTo>
                      <a:lnTo>
                        <a:pt x="70115" y="16154"/>
                      </a:lnTo>
                      <a:lnTo>
                        <a:pt x="70241" y="15903"/>
                      </a:lnTo>
                      <a:lnTo>
                        <a:pt x="70241" y="15777"/>
                      </a:lnTo>
                      <a:lnTo>
                        <a:pt x="70324" y="15882"/>
                      </a:lnTo>
                      <a:lnTo>
                        <a:pt x="70429" y="15944"/>
                      </a:lnTo>
                      <a:lnTo>
                        <a:pt x="70429" y="16070"/>
                      </a:lnTo>
                      <a:lnTo>
                        <a:pt x="70555" y="16426"/>
                      </a:lnTo>
                      <a:lnTo>
                        <a:pt x="70638" y="16509"/>
                      </a:lnTo>
                      <a:lnTo>
                        <a:pt x="70680" y="16468"/>
                      </a:lnTo>
                      <a:lnTo>
                        <a:pt x="70722" y="16154"/>
                      </a:lnTo>
                      <a:lnTo>
                        <a:pt x="70743" y="16049"/>
                      </a:lnTo>
                      <a:lnTo>
                        <a:pt x="70722" y="15903"/>
                      </a:lnTo>
                      <a:lnTo>
                        <a:pt x="70785" y="15798"/>
                      </a:lnTo>
                      <a:lnTo>
                        <a:pt x="70722" y="15651"/>
                      </a:lnTo>
                      <a:lnTo>
                        <a:pt x="70827" y="15693"/>
                      </a:lnTo>
                      <a:lnTo>
                        <a:pt x="70889" y="15631"/>
                      </a:lnTo>
                      <a:lnTo>
                        <a:pt x="70952" y="15421"/>
                      </a:lnTo>
                      <a:lnTo>
                        <a:pt x="71057" y="15421"/>
                      </a:lnTo>
                      <a:lnTo>
                        <a:pt x="71182" y="15254"/>
                      </a:lnTo>
                      <a:lnTo>
                        <a:pt x="71308" y="15233"/>
                      </a:lnTo>
                      <a:lnTo>
                        <a:pt x="71371" y="15275"/>
                      </a:lnTo>
                      <a:lnTo>
                        <a:pt x="71559" y="15149"/>
                      </a:lnTo>
                      <a:lnTo>
                        <a:pt x="71705" y="15170"/>
                      </a:lnTo>
                      <a:lnTo>
                        <a:pt x="72019" y="15359"/>
                      </a:lnTo>
                      <a:lnTo>
                        <a:pt x="72040" y="15463"/>
                      </a:lnTo>
                      <a:lnTo>
                        <a:pt x="72124" y="15484"/>
                      </a:lnTo>
                      <a:lnTo>
                        <a:pt x="72229" y="15463"/>
                      </a:lnTo>
                      <a:lnTo>
                        <a:pt x="72291" y="15484"/>
                      </a:lnTo>
                      <a:lnTo>
                        <a:pt x="72229" y="15547"/>
                      </a:lnTo>
                      <a:lnTo>
                        <a:pt x="72396" y="15714"/>
                      </a:lnTo>
                      <a:lnTo>
                        <a:pt x="72438" y="15672"/>
                      </a:lnTo>
                      <a:lnTo>
                        <a:pt x="72542" y="15777"/>
                      </a:lnTo>
                      <a:lnTo>
                        <a:pt x="72668" y="15756"/>
                      </a:lnTo>
                      <a:lnTo>
                        <a:pt x="72752" y="15777"/>
                      </a:lnTo>
                      <a:lnTo>
                        <a:pt x="72752" y="15672"/>
                      </a:lnTo>
                      <a:lnTo>
                        <a:pt x="72647" y="15526"/>
                      </a:lnTo>
                      <a:lnTo>
                        <a:pt x="72710" y="15442"/>
                      </a:lnTo>
                      <a:lnTo>
                        <a:pt x="72668" y="15359"/>
                      </a:lnTo>
                      <a:lnTo>
                        <a:pt x="72605" y="15338"/>
                      </a:lnTo>
                      <a:lnTo>
                        <a:pt x="72605" y="15233"/>
                      </a:lnTo>
                      <a:lnTo>
                        <a:pt x="72668" y="15128"/>
                      </a:lnTo>
                      <a:lnTo>
                        <a:pt x="72731" y="14856"/>
                      </a:lnTo>
                      <a:lnTo>
                        <a:pt x="72814" y="14647"/>
                      </a:lnTo>
                      <a:lnTo>
                        <a:pt x="72773" y="14543"/>
                      </a:lnTo>
                      <a:lnTo>
                        <a:pt x="72919" y="14375"/>
                      </a:lnTo>
                      <a:lnTo>
                        <a:pt x="72856" y="14291"/>
                      </a:lnTo>
                      <a:lnTo>
                        <a:pt x="72940" y="14229"/>
                      </a:lnTo>
                      <a:lnTo>
                        <a:pt x="72856" y="14061"/>
                      </a:lnTo>
                      <a:lnTo>
                        <a:pt x="72773" y="13999"/>
                      </a:lnTo>
                      <a:lnTo>
                        <a:pt x="72773" y="13957"/>
                      </a:lnTo>
                      <a:lnTo>
                        <a:pt x="72940" y="13957"/>
                      </a:lnTo>
                      <a:lnTo>
                        <a:pt x="72982" y="13810"/>
                      </a:lnTo>
                      <a:lnTo>
                        <a:pt x="72814" y="13747"/>
                      </a:lnTo>
                      <a:lnTo>
                        <a:pt x="72752" y="13643"/>
                      </a:lnTo>
                      <a:lnTo>
                        <a:pt x="72835" y="13601"/>
                      </a:lnTo>
                      <a:lnTo>
                        <a:pt x="72877" y="13664"/>
                      </a:lnTo>
                      <a:lnTo>
                        <a:pt x="72961" y="13643"/>
                      </a:lnTo>
                      <a:lnTo>
                        <a:pt x="72982" y="13559"/>
                      </a:lnTo>
                      <a:lnTo>
                        <a:pt x="72940" y="13475"/>
                      </a:lnTo>
                      <a:lnTo>
                        <a:pt x="73065" y="13371"/>
                      </a:lnTo>
                      <a:lnTo>
                        <a:pt x="73065" y="13287"/>
                      </a:lnTo>
                      <a:lnTo>
                        <a:pt x="72982" y="13224"/>
                      </a:lnTo>
                      <a:lnTo>
                        <a:pt x="73065" y="13162"/>
                      </a:lnTo>
                      <a:lnTo>
                        <a:pt x="73149" y="13182"/>
                      </a:lnTo>
                      <a:lnTo>
                        <a:pt x="73191" y="13078"/>
                      </a:lnTo>
                      <a:lnTo>
                        <a:pt x="73233" y="13036"/>
                      </a:lnTo>
                      <a:lnTo>
                        <a:pt x="73170" y="12973"/>
                      </a:lnTo>
                      <a:lnTo>
                        <a:pt x="73275" y="12952"/>
                      </a:lnTo>
                      <a:lnTo>
                        <a:pt x="73400" y="12827"/>
                      </a:lnTo>
                      <a:lnTo>
                        <a:pt x="73358" y="12743"/>
                      </a:lnTo>
                      <a:lnTo>
                        <a:pt x="73379" y="12638"/>
                      </a:lnTo>
                      <a:lnTo>
                        <a:pt x="73421" y="12722"/>
                      </a:lnTo>
                      <a:lnTo>
                        <a:pt x="73526" y="12618"/>
                      </a:lnTo>
                      <a:lnTo>
                        <a:pt x="73463" y="12450"/>
                      </a:lnTo>
                      <a:lnTo>
                        <a:pt x="73463" y="12304"/>
                      </a:lnTo>
                      <a:lnTo>
                        <a:pt x="73568" y="12304"/>
                      </a:lnTo>
                      <a:lnTo>
                        <a:pt x="73589" y="12325"/>
                      </a:lnTo>
                      <a:lnTo>
                        <a:pt x="73651" y="12283"/>
                      </a:lnTo>
                      <a:lnTo>
                        <a:pt x="73819" y="12074"/>
                      </a:lnTo>
                      <a:lnTo>
                        <a:pt x="73756" y="12032"/>
                      </a:lnTo>
                      <a:lnTo>
                        <a:pt x="73756" y="11927"/>
                      </a:lnTo>
                      <a:lnTo>
                        <a:pt x="73861" y="11927"/>
                      </a:lnTo>
                      <a:lnTo>
                        <a:pt x="74070" y="11760"/>
                      </a:lnTo>
                      <a:lnTo>
                        <a:pt x="73986" y="11697"/>
                      </a:lnTo>
                      <a:lnTo>
                        <a:pt x="74028" y="11655"/>
                      </a:lnTo>
                      <a:lnTo>
                        <a:pt x="74174" y="11655"/>
                      </a:lnTo>
                      <a:lnTo>
                        <a:pt x="74342" y="11550"/>
                      </a:lnTo>
                      <a:lnTo>
                        <a:pt x="74300" y="11467"/>
                      </a:lnTo>
                      <a:lnTo>
                        <a:pt x="74321" y="11404"/>
                      </a:lnTo>
                      <a:lnTo>
                        <a:pt x="74405" y="11467"/>
                      </a:lnTo>
                      <a:lnTo>
                        <a:pt x="74426" y="11571"/>
                      </a:lnTo>
                      <a:lnTo>
                        <a:pt x="74530" y="11592"/>
                      </a:lnTo>
                      <a:lnTo>
                        <a:pt x="74614" y="11550"/>
                      </a:lnTo>
                      <a:lnTo>
                        <a:pt x="74739" y="11613"/>
                      </a:lnTo>
                      <a:lnTo>
                        <a:pt x="75158" y="11613"/>
                      </a:lnTo>
                      <a:lnTo>
                        <a:pt x="75242" y="11676"/>
                      </a:lnTo>
                      <a:lnTo>
                        <a:pt x="75283" y="11655"/>
                      </a:lnTo>
                      <a:lnTo>
                        <a:pt x="75242" y="11488"/>
                      </a:lnTo>
                      <a:lnTo>
                        <a:pt x="75137" y="11404"/>
                      </a:lnTo>
                      <a:lnTo>
                        <a:pt x="75137" y="11362"/>
                      </a:lnTo>
                      <a:lnTo>
                        <a:pt x="75221" y="11341"/>
                      </a:lnTo>
                      <a:lnTo>
                        <a:pt x="75221" y="10986"/>
                      </a:lnTo>
                      <a:lnTo>
                        <a:pt x="75053" y="10755"/>
                      </a:lnTo>
                      <a:lnTo>
                        <a:pt x="74928" y="10734"/>
                      </a:lnTo>
                      <a:lnTo>
                        <a:pt x="74760" y="10525"/>
                      </a:lnTo>
                      <a:lnTo>
                        <a:pt x="74844" y="10442"/>
                      </a:lnTo>
                      <a:lnTo>
                        <a:pt x="74677" y="10316"/>
                      </a:lnTo>
                      <a:lnTo>
                        <a:pt x="74426" y="10253"/>
                      </a:lnTo>
                      <a:lnTo>
                        <a:pt x="74153" y="10086"/>
                      </a:lnTo>
                      <a:lnTo>
                        <a:pt x="74049" y="9918"/>
                      </a:lnTo>
                      <a:lnTo>
                        <a:pt x="74028" y="10023"/>
                      </a:lnTo>
                      <a:lnTo>
                        <a:pt x="73944" y="10002"/>
                      </a:lnTo>
                      <a:lnTo>
                        <a:pt x="73902" y="10023"/>
                      </a:lnTo>
                      <a:lnTo>
                        <a:pt x="73881" y="10149"/>
                      </a:lnTo>
                      <a:lnTo>
                        <a:pt x="73735" y="10190"/>
                      </a:lnTo>
                      <a:lnTo>
                        <a:pt x="73693" y="10107"/>
                      </a:lnTo>
                      <a:lnTo>
                        <a:pt x="73693" y="9981"/>
                      </a:lnTo>
                      <a:lnTo>
                        <a:pt x="73819" y="9897"/>
                      </a:lnTo>
                      <a:lnTo>
                        <a:pt x="73735" y="9793"/>
                      </a:lnTo>
                      <a:lnTo>
                        <a:pt x="73777" y="9730"/>
                      </a:lnTo>
                      <a:lnTo>
                        <a:pt x="73840" y="9730"/>
                      </a:lnTo>
                      <a:lnTo>
                        <a:pt x="73923" y="9814"/>
                      </a:lnTo>
                      <a:lnTo>
                        <a:pt x="73693" y="9458"/>
                      </a:lnTo>
                      <a:lnTo>
                        <a:pt x="73526" y="9312"/>
                      </a:lnTo>
                      <a:lnTo>
                        <a:pt x="73526" y="9479"/>
                      </a:lnTo>
                      <a:lnTo>
                        <a:pt x="73526" y="9521"/>
                      </a:lnTo>
                      <a:lnTo>
                        <a:pt x="73463" y="9521"/>
                      </a:lnTo>
                      <a:lnTo>
                        <a:pt x="73254" y="9312"/>
                      </a:lnTo>
                      <a:lnTo>
                        <a:pt x="73254" y="9207"/>
                      </a:lnTo>
                      <a:lnTo>
                        <a:pt x="73358" y="9249"/>
                      </a:lnTo>
                      <a:lnTo>
                        <a:pt x="73296" y="9144"/>
                      </a:lnTo>
                      <a:lnTo>
                        <a:pt x="73003" y="8893"/>
                      </a:lnTo>
                      <a:lnTo>
                        <a:pt x="72961" y="8893"/>
                      </a:lnTo>
                      <a:lnTo>
                        <a:pt x="72982" y="8977"/>
                      </a:lnTo>
                      <a:lnTo>
                        <a:pt x="72940" y="9081"/>
                      </a:lnTo>
                      <a:lnTo>
                        <a:pt x="72773" y="9102"/>
                      </a:lnTo>
                      <a:lnTo>
                        <a:pt x="72647" y="8977"/>
                      </a:lnTo>
                      <a:lnTo>
                        <a:pt x="72521" y="8956"/>
                      </a:lnTo>
                      <a:lnTo>
                        <a:pt x="72375" y="8726"/>
                      </a:lnTo>
                      <a:lnTo>
                        <a:pt x="72375" y="8642"/>
                      </a:lnTo>
                      <a:lnTo>
                        <a:pt x="72312" y="8579"/>
                      </a:lnTo>
                      <a:lnTo>
                        <a:pt x="72208" y="8621"/>
                      </a:lnTo>
                      <a:lnTo>
                        <a:pt x="72019" y="8768"/>
                      </a:lnTo>
                      <a:lnTo>
                        <a:pt x="72019" y="8830"/>
                      </a:lnTo>
                      <a:lnTo>
                        <a:pt x="71915" y="8789"/>
                      </a:lnTo>
                      <a:lnTo>
                        <a:pt x="71831" y="8851"/>
                      </a:lnTo>
                      <a:lnTo>
                        <a:pt x="71831" y="9081"/>
                      </a:lnTo>
                      <a:lnTo>
                        <a:pt x="71894" y="9144"/>
                      </a:lnTo>
                      <a:lnTo>
                        <a:pt x="71894" y="9144"/>
                      </a:lnTo>
                      <a:lnTo>
                        <a:pt x="71789" y="9081"/>
                      </a:lnTo>
                      <a:lnTo>
                        <a:pt x="71705" y="8872"/>
                      </a:lnTo>
                      <a:lnTo>
                        <a:pt x="71747" y="8726"/>
                      </a:lnTo>
                      <a:lnTo>
                        <a:pt x="71580" y="8621"/>
                      </a:lnTo>
                      <a:lnTo>
                        <a:pt x="71517" y="8454"/>
                      </a:lnTo>
                      <a:lnTo>
                        <a:pt x="71475" y="8454"/>
                      </a:lnTo>
                      <a:lnTo>
                        <a:pt x="71580" y="8433"/>
                      </a:lnTo>
                      <a:lnTo>
                        <a:pt x="71685" y="8558"/>
                      </a:lnTo>
                      <a:lnTo>
                        <a:pt x="71685" y="8433"/>
                      </a:lnTo>
                      <a:lnTo>
                        <a:pt x="71810" y="8433"/>
                      </a:lnTo>
                      <a:lnTo>
                        <a:pt x="71915" y="8475"/>
                      </a:lnTo>
                      <a:lnTo>
                        <a:pt x="72061" y="8370"/>
                      </a:lnTo>
                      <a:lnTo>
                        <a:pt x="72019" y="8265"/>
                      </a:lnTo>
                      <a:lnTo>
                        <a:pt x="71705" y="8140"/>
                      </a:lnTo>
                      <a:lnTo>
                        <a:pt x="71622" y="8265"/>
                      </a:lnTo>
                      <a:lnTo>
                        <a:pt x="71475" y="8265"/>
                      </a:lnTo>
                      <a:lnTo>
                        <a:pt x="71329" y="8224"/>
                      </a:lnTo>
                      <a:lnTo>
                        <a:pt x="71475" y="8224"/>
                      </a:lnTo>
                      <a:lnTo>
                        <a:pt x="71580" y="8098"/>
                      </a:lnTo>
                      <a:lnTo>
                        <a:pt x="71685" y="8056"/>
                      </a:lnTo>
                      <a:lnTo>
                        <a:pt x="71789" y="8119"/>
                      </a:lnTo>
                      <a:lnTo>
                        <a:pt x="71936" y="8140"/>
                      </a:lnTo>
                      <a:lnTo>
                        <a:pt x="72061" y="8245"/>
                      </a:lnTo>
                      <a:lnTo>
                        <a:pt x="72229" y="8433"/>
                      </a:lnTo>
                      <a:lnTo>
                        <a:pt x="72354" y="8433"/>
                      </a:lnTo>
                      <a:lnTo>
                        <a:pt x="72417" y="8537"/>
                      </a:lnTo>
                      <a:lnTo>
                        <a:pt x="72480" y="8558"/>
                      </a:lnTo>
                      <a:lnTo>
                        <a:pt x="72626" y="8475"/>
                      </a:lnTo>
                      <a:lnTo>
                        <a:pt x="72668" y="8558"/>
                      </a:lnTo>
                      <a:lnTo>
                        <a:pt x="72940" y="8349"/>
                      </a:lnTo>
                      <a:lnTo>
                        <a:pt x="72961" y="8391"/>
                      </a:lnTo>
                      <a:lnTo>
                        <a:pt x="72940" y="8496"/>
                      </a:lnTo>
                      <a:lnTo>
                        <a:pt x="73045" y="8433"/>
                      </a:lnTo>
                      <a:lnTo>
                        <a:pt x="73045" y="8286"/>
                      </a:lnTo>
                      <a:lnTo>
                        <a:pt x="73170" y="8077"/>
                      </a:lnTo>
                      <a:lnTo>
                        <a:pt x="73149" y="8014"/>
                      </a:lnTo>
                      <a:lnTo>
                        <a:pt x="73149" y="7847"/>
                      </a:lnTo>
                      <a:lnTo>
                        <a:pt x="73086" y="7617"/>
                      </a:lnTo>
                      <a:lnTo>
                        <a:pt x="73191" y="7240"/>
                      </a:lnTo>
                      <a:lnTo>
                        <a:pt x="73191" y="7010"/>
                      </a:lnTo>
                      <a:lnTo>
                        <a:pt x="73086" y="6884"/>
                      </a:lnTo>
                      <a:lnTo>
                        <a:pt x="73045" y="6759"/>
                      </a:lnTo>
                      <a:lnTo>
                        <a:pt x="72877" y="6612"/>
                      </a:lnTo>
                      <a:lnTo>
                        <a:pt x="72793" y="6445"/>
                      </a:lnTo>
                      <a:lnTo>
                        <a:pt x="72856" y="6445"/>
                      </a:lnTo>
                      <a:lnTo>
                        <a:pt x="72961" y="6571"/>
                      </a:lnTo>
                      <a:lnTo>
                        <a:pt x="72982" y="6571"/>
                      </a:lnTo>
                      <a:lnTo>
                        <a:pt x="72940" y="6403"/>
                      </a:lnTo>
                      <a:lnTo>
                        <a:pt x="72773" y="6340"/>
                      </a:lnTo>
                      <a:lnTo>
                        <a:pt x="72647" y="6382"/>
                      </a:lnTo>
                      <a:lnTo>
                        <a:pt x="72417" y="6340"/>
                      </a:lnTo>
                      <a:lnTo>
                        <a:pt x="72103" y="5943"/>
                      </a:lnTo>
                      <a:lnTo>
                        <a:pt x="72019" y="5880"/>
                      </a:lnTo>
                      <a:lnTo>
                        <a:pt x="72040" y="5817"/>
                      </a:lnTo>
                      <a:lnTo>
                        <a:pt x="72208" y="5817"/>
                      </a:lnTo>
                      <a:lnTo>
                        <a:pt x="72249" y="5671"/>
                      </a:lnTo>
                      <a:lnTo>
                        <a:pt x="72166" y="5608"/>
                      </a:lnTo>
                      <a:lnTo>
                        <a:pt x="72040" y="5608"/>
                      </a:lnTo>
                      <a:lnTo>
                        <a:pt x="71998" y="5545"/>
                      </a:lnTo>
                      <a:lnTo>
                        <a:pt x="72061" y="5504"/>
                      </a:lnTo>
                      <a:lnTo>
                        <a:pt x="72019" y="5336"/>
                      </a:lnTo>
                      <a:lnTo>
                        <a:pt x="72040" y="5315"/>
                      </a:lnTo>
                      <a:lnTo>
                        <a:pt x="72166" y="5462"/>
                      </a:lnTo>
                      <a:lnTo>
                        <a:pt x="72354" y="5566"/>
                      </a:lnTo>
                      <a:lnTo>
                        <a:pt x="72375" y="5504"/>
                      </a:lnTo>
                      <a:lnTo>
                        <a:pt x="72312" y="5420"/>
                      </a:lnTo>
                      <a:lnTo>
                        <a:pt x="72312" y="5315"/>
                      </a:lnTo>
                      <a:lnTo>
                        <a:pt x="72270" y="5232"/>
                      </a:lnTo>
                      <a:lnTo>
                        <a:pt x="72333" y="5190"/>
                      </a:lnTo>
                      <a:lnTo>
                        <a:pt x="72375" y="5252"/>
                      </a:lnTo>
                      <a:lnTo>
                        <a:pt x="72417" y="5336"/>
                      </a:lnTo>
                      <a:lnTo>
                        <a:pt x="72521" y="5357"/>
                      </a:lnTo>
                      <a:lnTo>
                        <a:pt x="72563" y="5650"/>
                      </a:lnTo>
                      <a:lnTo>
                        <a:pt x="72542" y="5734"/>
                      </a:lnTo>
                      <a:lnTo>
                        <a:pt x="72835" y="5943"/>
                      </a:lnTo>
                      <a:lnTo>
                        <a:pt x="72940" y="5880"/>
                      </a:lnTo>
                      <a:lnTo>
                        <a:pt x="73065" y="5943"/>
                      </a:lnTo>
                      <a:lnTo>
                        <a:pt x="73065" y="6152"/>
                      </a:lnTo>
                      <a:lnTo>
                        <a:pt x="73170" y="6152"/>
                      </a:lnTo>
                      <a:lnTo>
                        <a:pt x="73379" y="5859"/>
                      </a:lnTo>
                      <a:lnTo>
                        <a:pt x="73421" y="5734"/>
                      </a:lnTo>
                      <a:lnTo>
                        <a:pt x="73379" y="5608"/>
                      </a:lnTo>
                      <a:lnTo>
                        <a:pt x="73400" y="5357"/>
                      </a:lnTo>
                      <a:lnTo>
                        <a:pt x="73379" y="5252"/>
                      </a:lnTo>
                      <a:lnTo>
                        <a:pt x="73421" y="5357"/>
                      </a:lnTo>
                      <a:lnTo>
                        <a:pt x="73421" y="5524"/>
                      </a:lnTo>
                      <a:lnTo>
                        <a:pt x="73505" y="5524"/>
                      </a:lnTo>
                      <a:lnTo>
                        <a:pt x="73609" y="5420"/>
                      </a:lnTo>
                      <a:lnTo>
                        <a:pt x="73798" y="5357"/>
                      </a:lnTo>
                      <a:lnTo>
                        <a:pt x="73819" y="5232"/>
                      </a:lnTo>
                      <a:lnTo>
                        <a:pt x="74007" y="5294"/>
                      </a:lnTo>
                      <a:lnTo>
                        <a:pt x="73986" y="5336"/>
                      </a:lnTo>
                      <a:lnTo>
                        <a:pt x="74007" y="5399"/>
                      </a:lnTo>
                      <a:lnTo>
                        <a:pt x="74300" y="5608"/>
                      </a:lnTo>
                      <a:lnTo>
                        <a:pt x="74342" y="5629"/>
                      </a:lnTo>
                      <a:lnTo>
                        <a:pt x="74405" y="5776"/>
                      </a:lnTo>
                      <a:lnTo>
                        <a:pt x="74405" y="5838"/>
                      </a:lnTo>
                      <a:lnTo>
                        <a:pt x="74446" y="5859"/>
                      </a:lnTo>
                      <a:lnTo>
                        <a:pt x="74698" y="5817"/>
                      </a:lnTo>
                      <a:lnTo>
                        <a:pt x="74739" y="5838"/>
                      </a:lnTo>
                      <a:lnTo>
                        <a:pt x="74739" y="5880"/>
                      </a:lnTo>
                      <a:lnTo>
                        <a:pt x="74760" y="5880"/>
                      </a:lnTo>
                      <a:lnTo>
                        <a:pt x="74865" y="5776"/>
                      </a:lnTo>
                      <a:lnTo>
                        <a:pt x="74823" y="5671"/>
                      </a:lnTo>
                      <a:lnTo>
                        <a:pt x="74844" y="5650"/>
                      </a:lnTo>
                      <a:lnTo>
                        <a:pt x="74928" y="5650"/>
                      </a:lnTo>
                      <a:lnTo>
                        <a:pt x="74886" y="5504"/>
                      </a:lnTo>
                      <a:lnTo>
                        <a:pt x="74970" y="5524"/>
                      </a:lnTo>
                      <a:lnTo>
                        <a:pt x="75032" y="5608"/>
                      </a:lnTo>
                      <a:lnTo>
                        <a:pt x="74990" y="5671"/>
                      </a:lnTo>
                      <a:lnTo>
                        <a:pt x="75095" y="5671"/>
                      </a:lnTo>
                      <a:lnTo>
                        <a:pt x="75200" y="5629"/>
                      </a:lnTo>
                      <a:lnTo>
                        <a:pt x="75472" y="5650"/>
                      </a:lnTo>
                      <a:lnTo>
                        <a:pt x="75555" y="5713"/>
                      </a:lnTo>
                      <a:lnTo>
                        <a:pt x="75618" y="5713"/>
                      </a:lnTo>
                      <a:lnTo>
                        <a:pt x="75660" y="5755"/>
                      </a:lnTo>
                      <a:lnTo>
                        <a:pt x="75702" y="5755"/>
                      </a:lnTo>
                      <a:lnTo>
                        <a:pt x="75786" y="5671"/>
                      </a:lnTo>
                      <a:lnTo>
                        <a:pt x="75723" y="5462"/>
                      </a:lnTo>
                      <a:lnTo>
                        <a:pt x="75786" y="5504"/>
                      </a:lnTo>
                      <a:lnTo>
                        <a:pt x="75911" y="5671"/>
                      </a:lnTo>
                      <a:lnTo>
                        <a:pt x="76078" y="5608"/>
                      </a:lnTo>
                      <a:lnTo>
                        <a:pt x="76078" y="5524"/>
                      </a:lnTo>
                      <a:lnTo>
                        <a:pt x="75995" y="5357"/>
                      </a:lnTo>
                      <a:lnTo>
                        <a:pt x="75869" y="5378"/>
                      </a:lnTo>
                      <a:lnTo>
                        <a:pt x="75744" y="5294"/>
                      </a:lnTo>
                      <a:lnTo>
                        <a:pt x="75806" y="5190"/>
                      </a:lnTo>
                      <a:lnTo>
                        <a:pt x="75911" y="5232"/>
                      </a:lnTo>
                      <a:lnTo>
                        <a:pt x="75995" y="5211"/>
                      </a:lnTo>
                      <a:lnTo>
                        <a:pt x="75995" y="5064"/>
                      </a:lnTo>
                      <a:lnTo>
                        <a:pt x="75890" y="5022"/>
                      </a:lnTo>
                      <a:lnTo>
                        <a:pt x="75806" y="4980"/>
                      </a:lnTo>
                      <a:lnTo>
                        <a:pt x="75744" y="5022"/>
                      </a:lnTo>
                      <a:lnTo>
                        <a:pt x="75744" y="5127"/>
                      </a:lnTo>
                      <a:lnTo>
                        <a:pt x="75681" y="5064"/>
                      </a:lnTo>
                      <a:lnTo>
                        <a:pt x="75555" y="5085"/>
                      </a:lnTo>
                      <a:lnTo>
                        <a:pt x="75576" y="4918"/>
                      </a:lnTo>
                      <a:lnTo>
                        <a:pt x="75493" y="4855"/>
                      </a:lnTo>
                      <a:lnTo>
                        <a:pt x="75388" y="4876"/>
                      </a:lnTo>
                      <a:lnTo>
                        <a:pt x="75388" y="4980"/>
                      </a:lnTo>
                      <a:lnTo>
                        <a:pt x="75346" y="4897"/>
                      </a:lnTo>
                      <a:lnTo>
                        <a:pt x="75346" y="4813"/>
                      </a:lnTo>
                      <a:lnTo>
                        <a:pt x="75472" y="4771"/>
                      </a:lnTo>
                      <a:lnTo>
                        <a:pt x="75451" y="4583"/>
                      </a:lnTo>
                      <a:lnTo>
                        <a:pt x="75367" y="4562"/>
                      </a:lnTo>
                      <a:lnTo>
                        <a:pt x="75493" y="4457"/>
                      </a:lnTo>
                      <a:lnTo>
                        <a:pt x="75430" y="4290"/>
                      </a:lnTo>
                      <a:lnTo>
                        <a:pt x="75451" y="4227"/>
                      </a:lnTo>
                      <a:lnTo>
                        <a:pt x="75283" y="4081"/>
                      </a:lnTo>
                      <a:lnTo>
                        <a:pt x="75158" y="4102"/>
                      </a:lnTo>
                      <a:lnTo>
                        <a:pt x="75032" y="4248"/>
                      </a:lnTo>
                      <a:lnTo>
                        <a:pt x="75053" y="4060"/>
                      </a:lnTo>
                      <a:lnTo>
                        <a:pt x="75158" y="4018"/>
                      </a:lnTo>
                      <a:lnTo>
                        <a:pt x="75053" y="3851"/>
                      </a:lnTo>
                      <a:lnTo>
                        <a:pt x="75053" y="3746"/>
                      </a:lnTo>
                      <a:lnTo>
                        <a:pt x="75011" y="3746"/>
                      </a:lnTo>
                      <a:lnTo>
                        <a:pt x="74928" y="3830"/>
                      </a:lnTo>
                      <a:lnTo>
                        <a:pt x="74865" y="3746"/>
                      </a:lnTo>
                      <a:lnTo>
                        <a:pt x="74739" y="3746"/>
                      </a:lnTo>
                      <a:lnTo>
                        <a:pt x="74593" y="3767"/>
                      </a:lnTo>
                      <a:lnTo>
                        <a:pt x="74718" y="3662"/>
                      </a:lnTo>
                      <a:lnTo>
                        <a:pt x="74865" y="3662"/>
                      </a:lnTo>
                      <a:lnTo>
                        <a:pt x="75011" y="3558"/>
                      </a:lnTo>
                      <a:lnTo>
                        <a:pt x="75053" y="3620"/>
                      </a:lnTo>
                      <a:lnTo>
                        <a:pt x="75158" y="3432"/>
                      </a:lnTo>
                      <a:lnTo>
                        <a:pt x="75283" y="3411"/>
                      </a:lnTo>
                      <a:lnTo>
                        <a:pt x="75325" y="3307"/>
                      </a:lnTo>
                      <a:lnTo>
                        <a:pt x="75242" y="3202"/>
                      </a:lnTo>
                      <a:lnTo>
                        <a:pt x="74970" y="3139"/>
                      </a:lnTo>
                      <a:lnTo>
                        <a:pt x="75158" y="3118"/>
                      </a:lnTo>
                      <a:lnTo>
                        <a:pt x="75346" y="3118"/>
                      </a:lnTo>
                      <a:lnTo>
                        <a:pt x="75388" y="3035"/>
                      </a:lnTo>
                      <a:lnTo>
                        <a:pt x="75346" y="2909"/>
                      </a:lnTo>
                      <a:lnTo>
                        <a:pt x="75221" y="2867"/>
                      </a:lnTo>
                      <a:lnTo>
                        <a:pt x="75137" y="2721"/>
                      </a:lnTo>
                      <a:lnTo>
                        <a:pt x="75032" y="2763"/>
                      </a:lnTo>
                      <a:lnTo>
                        <a:pt x="75011" y="2679"/>
                      </a:lnTo>
                      <a:lnTo>
                        <a:pt x="75053" y="2511"/>
                      </a:lnTo>
                      <a:lnTo>
                        <a:pt x="74949" y="2198"/>
                      </a:lnTo>
                      <a:lnTo>
                        <a:pt x="74970" y="2135"/>
                      </a:lnTo>
                      <a:lnTo>
                        <a:pt x="75032" y="2051"/>
                      </a:lnTo>
                      <a:lnTo>
                        <a:pt x="75032" y="1967"/>
                      </a:lnTo>
                      <a:lnTo>
                        <a:pt x="74928" y="1905"/>
                      </a:lnTo>
                      <a:lnTo>
                        <a:pt x="74823" y="2051"/>
                      </a:lnTo>
                      <a:lnTo>
                        <a:pt x="74718" y="2135"/>
                      </a:lnTo>
                      <a:lnTo>
                        <a:pt x="74718" y="1967"/>
                      </a:lnTo>
                      <a:lnTo>
                        <a:pt x="74614" y="1967"/>
                      </a:lnTo>
                      <a:lnTo>
                        <a:pt x="74614" y="2051"/>
                      </a:lnTo>
                      <a:lnTo>
                        <a:pt x="74530" y="2072"/>
                      </a:lnTo>
                      <a:lnTo>
                        <a:pt x="74509" y="2030"/>
                      </a:lnTo>
                      <a:lnTo>
                        <a:pt x="74530" y="1884"/>
                      </a:lnTo>
                      <a:lnTo>
                        <a:pt x="74174" y="1842"/>
                      </a:lnTo>
                      <a:lnTo>
                        <a:pt x="74091" y="1884"/>
                      </a:lnTo>
                      <a:lnTo>
                        <a:pt x="73923" y="1863"/>
                      </a:lnTo>
                      <a:lnTo>
                        <a:pt x="73819" y="1758"/>
                      </a:lnTo>
                      <a:lnTo>
                        <a:pt x="73798" y="1716"/>
                      </a:lnTo>
                      <a:lnTo>
                        <a:pt x="73693" y="1675"/>
                      </a:lnTo>
                      <a:lnTo>
                        <a:pt x="73651" y="1716"/>
                      </a:lnTo>
                      <a:lnTo>
                        <a:pt x="73589" y="1633"/>
                      </a:lnTo>
                      <a:lnTo>
                        <a:pt x="73484" y="1633"/>
                      </a:lnTo>
                      <a:lnTo>
                        <a:pt x="73379" y="1779"/>
                      </a:lnTo>
                      <a:lnTo>
                        <a:pt x="73275" y="1821"/>
                      </a:lnTo>
                      <a:lnTo>
                        <a:pt x="73233" y="1842"/>
                      </a:lnTo>
                      <a:lnTo>
                        <a:pt x="73170" y="1884"/>
                      </a:lnTo>
                      <a:lnTo>
                        <a:pt x="73296" y="1884"/>
                      </a:lnTo>
                      <a:lnTo>
                        <a:pt x="73254" y="1967"/>
                      </a:lnTo>
                      <a:lnTo>
                        <a:pt x="73128" y="2051"/>
                      </a:lnTo>
                      <a:lnTo>
                        <a:pt x="73065" y="2051"/>
                      </a:lnTo>
                      <a:lnTo>
                        <a:pt x="73086" y="2156"/>
                      </a:lnTo>
                      <a:lnTo>
                        <a:pt x="73191" y="2239"/>
                      </a:lnTo>
                      <a:lnTo>
                        <a:pt x="73170" y="2281"/>
                      </a:lnTo>
                      <a:lnTo>
                        <a:pt x="73065" y="2260"/>
                      </a:lnTo>
                      <a:lnTo>
                        <a:pt x="72982" y="2051"/>
                      </a:lnTo>
                      <a:lnTo>
                        <a:pt x="73024" y="1988"/>
                      </a:lnTo>
                      <a:lnTo>
                        <a:pt x="73024" y="1988"/>
                      </a:lnTo>
                      <a:lnTo>
                        <a:pt x="72940" y="2030"/>
                      </a:lnTo>
                      <a:lnTo>
                        <a:pt x="72773" y="2239"/>
                      </a:lnTo>
                      <a:lnTo>
                        <a:pt x="72710" y="2386"/>
                      </a:lnTo>
                      <a:lnTo>
                        <a:pt x="72605" y="2491"/>
                      </a:lnTo>
                      <a:lnTo>
                        <a:pt x="72626" y="2553"/>
                      </a:lnTo>
                      <a:lnTo>
                        <a:pt x="72773" y="2407"/>
                      </a:lnTo>
                      <a:lnTo>
                        <a:pt x="72856" y="2407"/>
                      </a:lnTo>
                      <a:lnTo>
                        <a:pt x="72919" y="2511"/>
                      </a:lnTo>
                      <a:lnTo>
                        <a:pt x="73024" y="2616"/>
                      </a:lnTo>
                      <a:lnTo>
                        <a:pt x="73233" y="2783"/>
                      </a:lnTo>
                      <a:lnTo>
                        <a:pt x="73254" y="2909"/>
                      </a:lnTo>
                      <a:lnTo>
                        <a:pt x="73170" y="2993"/>
                      </a:lnTo>
                      <a:lnTo>
                        <a:pt x="73191" y="3097"/>
                      </a:lnTo>
                      <a:lnTo>
                        <a:pt x="73358" y="3076"/>
                      </a:lnTo>
                      <a:lnTo>
                        <a:pt x="73505" y="2993"/>
                      </a:lnTo>
                      <a:lnTo>
                        <a:pt x="73589" y="3097"/>
                      </a:lnTo>
                      <a:lnTo>
                        <a:pt x="73589" y="3202"/>
                      </a:lnTo>
                      <a:lnTo>
                        <a:pt x="73672" y="3390"/>
                      </a:lnTo>
                      <a:lnTo>
                        <a:pt x="73672" y="3432"/>
                      </a:lnTo>
                      <a:lnTo>
                        <a:pt x="73568" y="3327"/>
                      </a:lnTo>
                      <a:lnTo>
                        <a:pt x="73484" y="3181"/>
                      </a:lnTo>
                      <a:lnTo>
                        <a:pt x="73400" y="3139"/>
                      </a:lnTo>
                      <a:lnTo>
                        <a:pt x="73358" y="3244"/>
                      </a:lnTo>
                      <a:lnTo>
                        <a:pt x="73379" y="3348"/>
                      </a:lnTo>
                      <a:lnTo>
                        <a:pt x="73442" y="3390"/>
                      </a:lnTo>
                      <a:lnTo>
                        <a:pt x="73400" y="3411"/>
                      </a:lnTo>
                      <a:lnTo>
                        <a:pt x="73296" y="3390"/>
                      </a:lnTo>
                      <a:lnTo>
                        <a:pt x="73191" y="3223"/>
                      </a:lnTo>
                      <a:lnTo>
                        <a:pt x="73045" y="3202"/>
                      </a:lnTo>
                      <a:lnTo>
                        <a:pt x="72940" y="3307"/>
                      </a:lnTo>
                      <a:lnTo>
                        <a:pt x="72856" y="3286"/>
                      </a:lnTo>
                      <a:lnTo>
                        <a:pt x="72835" y="3139"/>
                      </a:lnTo>
                      <a:lnTo>
                        <a:pt x="72877" y="3097"/>
                      </a:lnTo>
                      <a:lnTo>
                        <a:pt x="72814" y="2972"/>
                      </a:lnTo>
                      <a:lnTo>
                        <a:pt x="72710" y="2888"/>
                      </a:lnTo>
                      <a:lnTo>
                        <a:pt x="72668" y="2763"/>
                      </a:lnTo>
                      <a:lnTo>
                        <a:pt x="72459" y="2700"/>
                      </a:lnTo>
                      <a:lnTo>
                        <a:pt x="72291" y="2365"/>
                      </a:lnTo>
                      <a:lnTo>
                        <a:pt x="72187" y="2239"/>
                      </a:lnTo>
                      <a:lnTo>
                        <a:pt x="72208" y="2177"/>
                      </a:lnTo>
                      <a:lnTo>
                        <a:pt x="72124" y="2093"/>
                      </a:lnTo>
                      <a:lnTo>
                        <a:pt x="72019" y="2072"/>
                      </a:lnTo>
                      <a:lnTo>
                        <a:pt x="72019" y="2072"/>
                      </a:lnTo>
                      <a:lnTo>
                        <a:pt x="72040" y="2135"/>
                      </a:lnTo>
                      <a:lnTo>
                        <a:pt x="72019" y="2239"/>
                      </a:lnTo>
                      <a:lnTo>
                        <a:pt x="71977" y="2198"/>
                      </a:lnTo>
                      <a:lnTo>
                        <a:pt x="71915" y="2072"/>
                      </a:lnTo>
                      <a:lnTo>
                        <a:pt x="71685" y="1947"/>
                      </a:lnTo>
                      <a:lnTo>
                        <a:pt x="71559" y="1926"/>
                      </a:lnTo>
                      <a:lnTo>
                        <a:pt x="71454" y="1947"/>
                      </a:lnTo>
                      <a:lnTo>
                        <a:pt x="71475" y="2030"/>
                      </a:lnTo>
                      <a:lnTo>
                        <a:pt x="71580" y="2072"/>
                      </a:lnTo>
                      <a:lnTo>
                        <a:pt x="71789" y="2156"/>
                      </a:lnTo>
                      <a:lnTo>
                        <a:pt x="71622" y="2198"/>
                      </a:lnTo>
                      <a:lnTo>
                        <a:pt x="71413" y="2135"/>
                      </a:lnTo>
                      <a:lnTo>
                        <a:pt x="71308" y="2030"/>
                      </a:lnTo>
                      <a:lnTo>
                        <a:pt x="71350" y="1947"/>
                      </a:lnTo>
                      <a:lnTo>
                        <a:pt x="71287" y="1926"/>
                      </a:lnTo>
                      <a:lnTo>
                        <a:pt x="71099" y="1926"/>
                      </a:lnTo>
                      <a:lnTo>
                        <a:pt x="71161" y="1947"/>
                      </a:lnTo>
                      <a:lnTo>
                        <a:pt x="71161" y="1988"/>
                      </a:lnTo>
                      <a:lnTo>
                        <a:pt x="70994" y="2051"/>
                      </a:lnTo>
                      <a:lnTo>
                        <a:pt x="70931" y="1947"/>
                      </a:lnTo>
                      <a:lnTo>
                        <a:pt x="70952" y="1884"/>
                      </a:lnTo>
                      <a:lnTo>
                        <a:pt x="70764" y="1863"/>
                      </a:lnTo>
                      <a:lnTo>
                        <a:pt x="70722" y="1884"/>
                      </a:lnTo>
                      <a:lnTo>
                        <a:pt x="70743" y="1988"/>
                      </a:lnTo>
                      <a:lnTo>
                        <a:pt x="70638" y="1967"/>
                      </a:lnTo>
                      <a:lnTo>
                        <a:pt x="70576" y="1863"/>
                      </a:lnTo>
                      <a:lnTo>
                        <a:pt x="70429" y="1863"/>
                      </a:lnTo>
                      <a:lnTo>
                        <a:pt x="70471" y="1967"/>
                      </a:lnTo>
                      <a:lnTo>
                        <a:pt x="70471" y="1967"/>
                      </a:lnTo>
                      <a:lnTo>
                        <a:pt x="69990" y="1863"/>
                      </a:lnTo>
                      <a:lnTo>
                        <a:pt x="69843" y="1926"/>
                      </a:lnTo>
                      <a:lnTo>
                        <a:pt x="69676" y="1842"/>
                      </a:lnTo>
                      <a:lnTo>
                        <a:pt x="69676" y="1758"/>
                      </a:lnTo>
                      <a:lnTo>
                        <a:pt x="69508" y="1716"/>
                      </a:lnTo>
                      <a:lnTo>
                        <a:pt x="69488" y="1737"/>
                      </a:lnTo>
                      <a:lnTo>
                        <a:pt x="69488" y="1779"/>
                      </a:lnTo>
                      <a:lnTo>
                        <a:pt x="69425" y="1737"/>
                      </a:lnTo>
                      <a:lnTo>
                        <a:pt x="69320" y="1716"/>
                      </a:lnTo>
                      <a:lnTo>
                        <a:pt x="69216" y="1633"/>
                      </a:lnTo>
                      <a:lnTo>
                        <a:pt x="69153" y="1654"/>
                      </a:lnTo>
                      <a:lnTo>
                        <a:pt x="69174" y="1758"/>
                      </a:lnTo>
                      <a:lnTo>
                        <a:pt x="69006" y="1758"/>
                      </a:lnTo>
                      <a:lnTo>
                        <a:pt x="68860" y="1779"/>
                      </a:lnTo>
                      <a:lnTo>
                        <a:pt x="68839" y="1884"/>
                      </a:lnTo>
                      <a:lnTo>
                        <a:pt x="68651" y="1884"/>
                      </a:lnTo>
                      <a:lnTo>
                        <a:pt x="68316" y="1758"/>
                      </a:lnTo>
                      <a:lnTo>
                        <a:pt x="68337" y="1716"/>
                      </a:lnTo>
                      <a:lnTo>
                        <a:pt x="68546" y="1779"/>
                      </a:lnTo>
                      <a:lnTo>
                        <a:pt x="68651" y="1842"/>
                      </a:lnTo>
                      <a:lnTo>
                        <a:pt x="68672" y="1779"/>
                      </a:lnTo>
                      <a:lnTo>
                        <a:pt x="68337" y="1549"/>
                      </a:lnTo>
                      <a:lnTo>
                        <a:pt x="67939" y="1507"/>
                      </a:lnTo>
                      <a:lnTo>
                        <a:pt x="67793" y="1549"/>
                      </a:lnTo>
                      <a:lnTo>
                        <a:pt x="67730" y="1507"/>
                      </a:lnTo>
                      <a:lnTo>
                        <a:pt x="67793" y="1444"/>
                      </a:lnTo>
                      <a:lnTo>
                        <a:pt x="67688" y="1402"/>
                      </a:lnTo>
                      <a:lnTo>
                        <a:pt x="67542" y="1423"/>
                      </a:lnTo>
                      <a:lnTo>
                        <a:pt x="67604" y="1444"/>
                      </a:lnTo>
                      <a:lnTo>
                        <a:pt x="67521" y="1465"/>
                      </a:lnTo>
                      <a:lnTo>
                        <a:pt x="67395" y="1423"/>
                      </a:lnTo>
                      <a:lnTo>
                        <a:pt x="67019" y="1319"/>
                      </a:lnTo>
                      <a:lnTo>
                        <a:pt x="66851" y="1340"/>
                      </a:lnTo>
                      <a:lnTo>
                        <a:pt x="66788" y="1423"/>
                      </a:lnTo>
                      <a:lnTo>
                        <a:pt x="66705" y="1402"/>
                      </a:lnTo>
                      <a:lnTo>
                        <a:pt x="66663" y="1319"/>
                      </a:lnTo>
                      <a:lnTo>
                        <a:pt x="66558" y="1361"/>
                      </a:lnTo>
                      <a:lnTo>
                        <a:pt x="66349" y="1361"/>
                      </a:lnTo>
                      <a:lnTo>
                        <a:pt x="66244" y="1298"/>
                      </a:lnTo>
                      <a:lnTo>
                        <a:pt x="66161" y="1319"/>
                      </a:lnTo>
                      <a:lnTo>
                        <a:pt x="66014" y="1340"/>
                      </a:lnTo>
                      <a:lnTo>
                        <a:pt x="65951" y="1319"/>
                      </a:lnTo>
                      <a:lnTo>
                        <a:pt x="65847" y="1402"/>
                      </a:lnTo>
                      <a:lnTo>
                        <a:pt x="65826" y="1507"/>
                      </a:lnTo>
                      <a:lnTo>
                        <a:pt x="65763" y="1402"/>
                      </a:lnTo>
                      <a:lnTo>
                        <a:pt x="65303" y="1528"/>
                      </a:lnTo>
                      <a:lnTo>
                        <a:pt x="65303" y="1633"/>
                      </a:lnTo>
                      <a:lnTo>
                        <a:pt x="65198" y="1612"/>
                      </a:lnTo>
                      <a:lnTo>
                        <a:pt x="65135" y="1737"/>
                      </a:lnTo>
                      <a:lnTo>
                        <a:pt x="65094" y="1737"/>
                      </a:lnTo>
                      <a:lnTo>
                        <a:pt x="65031" y="1654"/>
                      </a:lnTo>
                      <a:lnTo>
                        <a:pt x="64884" y="1675"/>
                      </a:lnTo>
                      <a:lnTo>
                        <a:pt x="64884" y="1779"/>
                      </a:lnTo>
                      <a:lnTo>
                        <a:pt x="64801" y="1779"/>
                      </a:lnTo>
                      <a:lnTo>
                        <a:pt x="64696" y="1842"/>
                      </a:lnTo>
                      <a:lnTo>
                        <a:pt x="64529" y="1737"/>
                      </a:lnTo>
                      <a:lnTo>
                        <a:pt x="64403" y="1779"/>
                      </a:lnTo>
                      <a:lnTo>
                        <a:pt x="64403" y="1863"/>
                      </a:lnTo>
                      <a:lnTo>
                        <a:pt x="64152" y="1863"/>
                      </a:lnTo>
                      <a:lnTo>
                        <a:pt x="63838" y="1884"/>
                      </a:lnTo>
                      <a:lnTo>
                        <a:pt x="63754" y="1842"/>
                      </a:lnTo>
                      <a:lnTo>
                        <a:pt x="63482" y="1884"/>
                      </a:lnTo>
                      <a:lnTo>
                        <a:pt x="63462" y="1905"/>
                      </a:lnTo>
                      <a:lnTo>
                        <a:pt x="63629" y="2009"/>
                      </a:lnTo>
                      <a:lnTo>
                        <a:pt x="63692" y="2198"/>
                      </a:lnTo>
                      <a:lnTo>
                        <a:pt x="63775" y="2260"/>
                      </a:lnTo>
                      <a:lnTo>
                        <a:pt x="63796" y="2386"/>
                      </a:lnTo>
                      <a:lnTo>
                        <a:pt x="63880" y="2574"/>
                      </a:lnTo>
                      <a:lnTo>
                        <a:pt x="63838" y="2637"/>
                      </a:lnTo>
                      <a:lnTo>
                        <a:pt x="63838" y="2804"/>
                      </a:lnTo>
                      <a:lnTo>
                        <a:pt x="63880" y="2804"/>
                      </a:lnTo>
                      <a:lnTo>
                        <a:pt x="63985" y="2700"/>
                      </a:lnTo>
                      <a:lnTo>
                        <a:pt x="64194" y="2804"/>
                      </a:lnTo>
                      <a:lnTo>
                        <a:pt x="64257" y="2888"/>
                      </a:lnTo>
                      <a:lnTo>
                        <a:pt x="64319" y="2909"/>
                      </a:lnTo>
                      <a:lnTo>
                        <a:pt x="64529" y="3118"/>
                      </a:lnTo>
                      <a:lnTo>
                        <a:pt x="64570" y="3307"/>
                      </a:lnTo>
                      <a:lnTo>
                        <a:pt x="64717" y="3348"/>
                      </a:lnTo>
                      <a:lnTo>
                        <a:pt x="64822" y="3516"/>
                      </a:lnTo>
                      <a:lnTo>
                        <a:pt x="64822" y="3579"/>
                      </a:lnTo>
                      <a:lnTo>
                        <a:pt x="64842" y="3662"/>
                      </a:lnTo>
                      <a:lnTo>
                        <a:pt x="64801" y="3725"/>
                      </a:lnTo>
                      <a:lnTo>
                        <a:pt x="64884" y="3830"/>
                      </a:lnTo>
                      <a:lnTo>
                        <a:pt x="64822" y="3871"/>
                      </a:lnTo>
                      <a:lnTo>
                        <a:pt x="64738" y="3851"/>
                      </a:lnTo>
                      <a:lnTo>
                        <a:pt x="64612" y="3934"/>
                      </a:lnTo>
                      <a:lnTo>
                        <a:pt x="64633" y="4039"/>
                      </a:lnTo>
                      <a:lnTo>
                        <a:pt x="64508" y="4060"/>
                      </a:lnTo>
                      <a:lnTo>
                        <a:pt x="64403" y="4143"/>
                      </a:lnTo>
                      <a:lnTo>
                        <a:pt x="64215" y="4102"/>
                      </a:lnTo>
                      <a:lnTo>
                        <a:pt x="64152" y="4039"/>
                      </a:lnTo>
                      <a:lnTo>
                        <a:pt x="64152" y="3892"/>
                      </a:lnTo>
                      <a:lnTo>
                        <a:pt x="63964" y="3641"/>
                      </a:lnTo>
                      <a:lnTo>
                        <a:pt x="63880" y="3641"/>
                      </a:lnTo>
                      <a:lnTo>
                        <a:pt x="63838" y="3662"/>
                      </a:lnTo>
                      <a:lnTo>
                        <a:pt x="63566" y="3620"/>
                      </a:lnTo>
                      <a:lnTo>
                        <a:pt x="63378" y="3641"/>
                      </a:lnTo>
                      <a:lnTo>
                        <a:pt x="63315" y="3579"/>
                      </a:lnTo>
                      <a:lnTo>
                        <a:pt x="63148" y="3411"/>
                      </a:lnTo>
                      <a:lnTo>
                        <a:pt x="63148" y="3286"/>
                      </a:lnTo>
                      <a:lnTo>
                        <a:pt x="63043" y="3202"/>
                      </a:lnTo>
                      <a:lnTo>
                        <a:pt x="62897" y="3181"/>
                      </a:lnTo>
                      <a:lnTo>
                        <a:pt x="62855" y="3097"/>
                      </a:lnTo>
                      <a:lnTo>
                        <a:pt x="62813" y="2951"/>
                      </a:lnTo>
                      <a:lnTo>
                        <a:pt x="62625" y="2909"/>
                      </a:lnTo>
                      <a:lnTo>
                        <a:pt x="62583" y="2951"/>
                      </a:lnTo>
                      <a:lnTo>
                        <a:pt x="62583" y="3097"/>
                      </a:lnTo>
                      <a:lnTo>
                        <a:pt x="62583" y="3244"/>
                      </a:lnTo>
                      <a:lnTo>
                        <a:pt x="62604" y="3327"/>
                      </a:lnTo>
                      <a:lnTo>
                        <a:pt x="62478" y="3516"/>
                      </a:lnTo>
                      <a:lnTo>
                        <a:pt x="62415" y="3641"/>
                      </a:lnTo>
                      <a:lnTo>
                        <a:pt x="62332" y="3558"/>
                      </a:lnTo>
                      <a:lnTo>
                        <a:pt x="62311" y="3474"/>
                      </a:lnTo>
                      <a:lnTo>
                        <a:pt x="62269" y="3474"/>
                      </a:lnTo>
                      <a:lnTo>
                        <a:pt x="62164" y="3558"/>
                      </a:lnTo>
                      <a:lnTo>
                        <a:pt x="61913" y="3537"/>
                      </a:lnTo>
                      <a:lnTo>
                        <a:pt x="61704" y="3620"/>
                      </a:lnTo>
                      <a:lnTo>
                        <a:pt x="61641" y="3579"/>
                      </a:lnTo>
                      <a:lnTo>
                        <a:pt x="61474" y="3725"/>
                      </a:lnTo>
                      <a:lnTo>
                        <a:pt x="61327" y="3746"/>
                      </a:lnTo>
                      <a:lnTo>
                        <a:pt x="61223" y="3725"/>
                      </a:lnTo>
                      <a:lnTo>
                        <a:pt x="61118" y="3620"/>
                      </a:lnTo>
                      <a:lnTo>
                        <a:pt x="61034" y="3620"/>
                      </a:lnTo>
                      <a:lnTo>
                        <a:pt x="60972" y="3662"/>
                      </a:lnTo>
                      <a:lnTo>
                        <a:pt x="61013" y="3746"/>
                      </a:lnTo>
                      <a:lnTo>
                        <a:pt x="60804" y="3830"/>
                      </a:lnTo>
                      <a:lnTo>
                        <a:pt x="60700" y="3913"/>
                      </a:lnTo>
                      <a:lnTo>
                        <a:pt x="60449" y="3934"/>
                      </a:lnTo>
                      <a:lnTo>
                        <a:pt x="60323" y="4081"/>
                      </a:lnTo>
                      <a:lnTo>
                        <a:pt x="60323" y="4290"/>
                      </a:lnTo>
                      <a:lnTo>
                        <a:pt x="60323" y="4562"/>
                      </a:lnTo>
                      <a:lnTo>
                        <a:pt x="60532" y="4855"/>
                      </a:lnTo>
                      <a:lnTo>
                        <a:pt x="60553" y="5022"/>
                      </a:lnTo>
                      <a:lnTo>
                        <a:pt x="60407" y="4813"/>
                      </a:lnTo>
                      <a:lnTo>
                        <a:pt x="60281" y="4688"/>
                      </a:lnTo>
                      <a:lnTo>
                        <a:pt x="60177" y="4708"/>
                      </a:lnTo>
                      <a:lnTo>
                        <a:pt x="60030" y="4625"/>
                      </a:lnTo>
                      <a:lnTo>
                        <a:pt x="60072" y="4729"/>
                      </a:lnTo>
                      <a:lnTo>
                        <a:pt x="60177" y="4792"/>
                      </a:lnTo>
                      <a:lnTo>
                        <a:pt x="60218" y="4980"/>
                      </a:lnTo>
                      <a:lnTo>
                        <a:pt x="60218" y="5022"/>
                      </a:lnTo>
                      <a:lnTo>
                        <a:pt x="60072" y="4813"/>
                      </a:lnTo>
                      <a:lnTo>
                        <a:pt x="59967" y="4813"/>
                      </a:lnTo>
                      <a:lnTo>
                        <a:pt x="59925" y="4604"/>
                      </a:lnTo>
                      <a:lnTo>
                        <a:pt x="59758" y="4415"/>
                      </a:lnTo>
                      <a:lnTo>
                        <a:pt x="59674" y="4269"/>
                      </a:lnTo>
                      <a:lnTo>
                        <a:pt x="59570" y="4269"/>
                      </a:lnTo>
                      <a:lnTo>
                        <a:pt x="59612" y="4457"/>
                      </a:lnTo>
                      <a:lnTo>
                        <a:pt x="59591" y="4562"/>
                      </a:lnTo>
                      <a:lnTo>
                        <a:pt x="59549" y="4415"/>
                      </a:lnTo>
                      <a:lnTo>
                        <a:pt x="59402" y="4353"/>
                      </a:lnTo>
                      <a:lnTo>
                        <a:pt x="59256" y="4374"/>
                      </a:lnTo>
                      <a:lnTo>
                        <a:pt x="59256" y="4457"/>
                      </a:lnTo>
                      <a:lnTo>
                        <a:pt x="59172" y="4374"/>
                      </a:lnTo>
                      <a:lnTo>
                        <a:pt x="59026" y="4374"/>
                      </a:lnTo>
                      <a:lnTo>
                        <a:pt x="58879" y="4520"/>
                      </a:lnTo>
                      <a:lnTo>
                        <a:pt x="58754" y="4562"/>
                      </a:lnTo>
                      <a:lnTo>
                        <a:pt x="58837" y="4415"/>
                      </a:lnTo>
                      <a:lnTo>
                        <a:pt x="58837" y="4311"/>
                      </a:lnTo>
                      <a:lnTo>
                        <a:pt x="58712" y="4081"/>
                      </a:lnTo>
                      <a:lnTo>
                        <a:pt x="58712" y="3934"/>
                      </a:lnTo>
                      <a:lnTo>
                        <a:pt x="58649" y="3871"/>
                      </a:lnTo>
                      <a:lnTo>
                        <a:pt x="58649" y="3767"/>
                      </a:lnTo>
                      <a:lnTo>
                        <a:pt x="58544" y="3558"/>
                      </a:lnTo>
                      <a:lnTo>
                        <a:pt x="58335" y="3327"/>
                      </a:lnTo>
                      <a:lnTo>
                        <a:pt x="58105" y="3202"/>
                      </a:lnTo>
                      <a:lnTo>
                        <a:pt x="57875" y="2930"/>
                      </a:lnTo>
                      <a:lnTo>
                        <a:pt x="57310" y="2742"/>
                      </a:lnTo>
                      <a:lnTo>
                        <a:pt x="57038" y="2742"/>
                      </a:lnTo>
                      <a:lnTo>
                        <a:pt x="56892" y="2783"/>
                      </a:lnTo>
                      <a:lnTo>
                        <a:pt x="56661" y="2930"/>
                      </a:lnTo>
                      <a:lnTo>
                        <a:pt x="56661" y="2993"/>
                      </a:lnTo>
                      <a:lnTo>
                        <a:pt x="56536" y="2951"/>
                      </a:lnTo>
                      <a:lnTo>
                        <a:pt x="56327" y="3035"/>
                      </a:lnTo>
                      <a:lnTo>
                        <a:pt x="55887" y="3244"/>
                      </a:lnTo>
                      <a:lnTo>
                        <a:pt x="55720" y="3265"/>
                      </a:lnTo>
                      <a:lnTo>
                        <a:pt x="55531" y="3453"/>
                      </a:lnTo>
                      <a:lnTo>
                        <a:pt x="55427" y="3516"/>
                      </a:lnTo>
                      <a:lnTo>
                        <a:pt x="55197" y="3683"/>
                      </a:lnTo>
                      <a:lnTo>
                        <a:pt x="55071" y="3746"/>
                      </a:lnTo>
                      <a:lnTo>
                        <a:pt x="54946" y="3871"/>
                      </a:lnTo>
                      <a:lnTo>
                        <a:pt x="54757" y="3934"/>
                      </a:lnTo>
                      <a:lnTo>
                        <a:pt x="54590" y="3871"/>
                      </a:lnTo>
                      <a:lnTo>
                        <a:pt x="54360" y="3934"/>
                      </a:lnTo>
                      <a:lnTo>
                        <a:pt x="54213" y="3997"/>
                      </a:lnTo>
                      <a:lnTo>
                        <a:pt x="54339" y="3871"/>
                      </a:lnTo>
                      <a:lnTo>
                        <a:pt x="54527" y="3767"/>
                      </a:lnTo>
                      <a:lnTo>
                        <a:pt x="54548" y="3662"/>
                      </a:lnTo>
                      <a:lnTo>
                        <a:pt x="54381" y="3474"/>
                      </a:lnTo>
                      <a:lnTo>
                        <a:pt x="54109" y="3411"/>
                      </a:lnTo>
                      <a:lnTo>
                        <a:pt x="53837" y="3223"/>
                      </a:lnTo>
                      <a:lnTo>
                        <a:pt x="53753" y="3160"/>
                      </a:lnTo>
                      <a:lnTo>
                        <a:pt x="53711" y="3223"/>
                      </a:lnTo>
                      <a:lnTo>
                        <a:pt x="53607" y="3453"/>
                      </a:lnTo>
                      <a:lnTo>
                        <a:pt x="53607" y="3579"/>
                      </a:lnTo>
                      <a:lnTo>
                        <a:pt x="53544" y="3516"/>
                      </a:lnTo>
                      <a:lnTo>
                        <a:pt x="53502" y="3537"/>
                      </a:lnTo>
                      <a:lnTo>
                        <a:pt x="53439" y="3662"/>
                      </a:lnTo>
                      <a:lnTo>
                        <a:pt x="53376" y="3725"/>
                      </a:lnTo>
                      <a:lnTo>
                        <a:pt x="53335" y="3662"/>
                      </a:lnTo>
                      <a:lnTo>
                        <a:pt x="53397" y="3516"/>
                      </a:lnTo>
                      <a:lnTo>
                        <a:pt x="53439" y="3432"/>
                      </a:lnTo>
                      <a:lnTo>
                        <a:pt x="53397" y="3265"/>
                      </a:lnTo>
                      <a:lnTo>
                        <a:pt x="53272" y="3202"/>
                      </a:lnTo>
                      <a:lnTo>
                        <a:pt x="53125" y="3327"/>
                      </a:lnTo>
                      <a:lnTo>
                        <a:pt x="53167" y="3411"/>
                      </a:lnTo>
                      <a:lnTo>
                        <a:pt x="53083" y="3537"/>
                      </a:lnTo>
                      <a:lnTo>
                        <a:pt x="53000" y="3453"/>
                      </a:lnTo>
                      <a:lnTo>
                        <a:pt x="52979" y="3307"/>
                      </a:lnTo>
                      <a:lnTo>
                        <a:pt x="52916" y="3160"/>
                      </a:lnTo>
                      <a:lnTo>
                        <a:pt x="52874" y="3014"/>
                      </a:lnTo>
                      <a:lnTo>
                        <a:pt x="52770" y="3118"/>
                      </a:lnTo>
                      <a:lnTo>
                        <a:pt x="52560" y="3139"/>
                      </a:lnTo>
                      <a:lnTo>
                        <a:pt x="52246" y="3223"/>
                      </a:lnTo>
                      <a:lnTo>
                        <a:pt x="52163" y="3202"/>
                      </a:lnTo>
                      <a:lnTo>
                        <a:pt x="52267" y="3118"/>
                      </a:lnTo>
                      <a:lnTo>
                        <a:pt x="52246" y="3014"/>
                      </a:lnTo>
                      <a:lnTo>
                        <a:pt x="52246" y="2909"/>
                      </a:lnTo>
                      <a:lnTo>
                        <a:pt x="52226" y="2783"/>
                      </a:lnTo>
                      <a:lnTo>
                        <a:pt x="52246" y="2763"/>
                      </a:lnTo>
                      <a:lnTo>
                        <a:pt x="52456" y="2909"/>
                      </a:lnTo>
                      <a:lnTo>
                        <a:pt x="52560" y="2825"/>
                      </a:lnTo>
                      <a:lnTo>
                        <a:pt x="52581" y="2700"/>
                      </a:lnTo>
                      <a:lnTo>
                        <a:pt x="52393" y="2428"/>
                      </a:lnTo>
                      <a:lnTo>
                        <a:pt x="52016" y="2302"/>
                      </a:lnTo>
                      <a:lnTo>
                        <a:pt x="51702" y="2281"/>
                      </a:lnTo>
                      <a:lnTo>
                        <a:pt x="51347" y="2365"/>
                      </a:lnTo>
                      <a:lnTo>
                        <a:pt x="51033" y="2407"/>
                      </a:lnTo>
                      <a:lnTo>
                        <a:pt x="50824" y="2574"/>
                      </a:lnTo>
                      <a:lnTo>
                        <a:pt x="50886" y="3139"/>
                      </a:lnTo>
                      <a:lnTo>
                        <a:pt x="50866" y="3307"/>
                      </a:lnTo>
                      <a:lnTo>
                        <a:pt x="50907" y="3411"/>
                      </a:lnTo>
                      <a:lnTo>
                        <a:pt x="50803" y="3579"/>
                      </a:lnTo>
                      <a:lnTo>
                        <a:pt x="50803" y="3746"/>
                      </a:lnTo>
                      <a:lnTo>
                        <a:pt x="50656" y="3851"/>
                      </a:lnTo>
                      <a:lnTo>
                        <a:pt x="50552" y="3851"/>
                      </a:lnTo>
                      <a:lnTo>
                        <a:pt x="50489" y="3788"/>
                      </a:lnTo>
                      <a:lnTo>
                        <a:pt x="50489" y="3725"/>
                      </a:lnTo>
                      <a:lnTo>
                        <a:pt x="50363" y="3620"/>
                      </a:lnTo>
                      <a:lnTo>
                        <a:pt x="50447" y="3537"/>
                      </a:lnTo>
                      <a:lnTo>
                        <a:pt x="50510" y="3558"/>
                      </a:lnTo>
                      <a:lnTo>
                        <a:pt x="50594" y="3369"/>
                      </a:lnTo>
                      <a:lnTo>
                        <a:pt x="50552" y="3139"/>
                      </a:lnTo>
                      <a:lnTo>
                        <a:pt x="50405" y="3097"/>
                      </a:lnTo>
                      <a:lnTo>
                        <a:pt x="50342" y="2888"/>
                      </a:lnTo>
                      <a:lnTo>
                        <a:pt x="50405" y="2909"/>
                      </a:lnTo>
                      <a:lnTo>
                        <a:pt x="50510" y="2804"/>
                      </a:lnTo>
                      <a:lnTo>
                        <a:pt x="50510" y="2930"/>
                      </a:lnTo>
                      <a:lnTo>
                        <a:pt x="50614" y="3035"/>
                      </a:lnTo>
                      <a:lnTo>
                        <a:pt x="50698" y="3223"/>
                      </a:lnTo>
                      <a:lnTo>
                        <a:pt x="50719" y="3160"/>
                      </a:lnTo>
                      <a:lnTo>
                        <a:pt x="50698" y="2888"/>
                      </a:lnTo>
                      <a:lnTo>
                        <a:pt x="50656" y="2679"/>
                      </a:lnTo>
                      <a:lnTo>
                        <a:pt x="50259" y="2825"/>
                      </a:lnTo>
                      <a:lnTo>
                        <a:pt x="49945" y="3035"/>
                      </a:lnTo>
                      <a:lnTo>
                        <a:pt x="49945" y="3160"/>
                      </a:lnTo>
                      <a:lnTo>
                        <a:pt x="49757" y="3307"/>
                      </a:lnTo>
                      <a:lnTo>
                        <a:pt x="49652" y="3223"/>
                      </a:lnTo>
                      <a:lnTo>
                        <a:pt x="49673" y="3139"/>
                      </a:lnTo>
                      <a:lnTo>
                        <a:pt x="49777" y="3118"/>
                      </a:lnTo>
                      <a:lnTo>
                        <a:pt x="49673" y="2993"/>
                      </a:lnTo>
                      <a:lnTo>
                        <a:pt x="49757" y="2742"/>
                      </a:lnTo>
                      <a:lnTo>
                        <a:pt x="49882" y="2804"/>
                      </a:lnTo>
                      <a:lnTo>
                        <a:pt x="49945" y="2783"/>
                      </a:lnTo>
                      <a:lnTo>
                        <a:pt x="50070" y="2825"/>
                      </a:lnTo>
                      <a:lnTo>
                        <a:pt x="50468" y="2637"/>
                      </a:lnTo>
                      <a:lnTo>
                        <a:pt x="50614" y="2595"/>
                      </a:lnTo>
                      <a:lnTo>
                        <a:pt x="50342" y="2595"/>
                      </a:lnTo>
                      <a:lnTo>
                        <a:pt x="50175" y="2616"/>
                      </a:lnTo>
                      <a:lnTo>
                        <a:pt x="49945" y="2595"/>
                      </a:lnTo>
                      <a:lnTo>
                        <a:pt x="49443" y="2595"/>
                      </a:lnTo>
                      <a:lnTo>
                        <a:pt x="49338" y="2637"/>
                      </a:lnTo>
                      <a:lnTo>
                        <a:pt x="48669" y="2700"/>
                      </a:lnTo>
                      <a:lnTo>
                        <a:pt x="48271" y="2700"/>
                      </a:lnTo>
                      <a:lnTo>
                        <a:pt x="48041" y="2742"/>
                      </a:lnTo>
                      <a:lnTo>
                        <a:pt x="47769" y="2637"/>
                      </a:lnTo>
                      <a:lnTo>
                        <a:pt x="47539" y="2679"/>
                      </a:lnTo>
                      <a:lnTo>
                        <a:pt x="47371" y="2742"/>
                      </a:lnTo>
                      <a:lnTo>
                        <a:pt x="47518" y="2909"/>
                      </a:lnTo>
                      <a:lnTo>
                        <a:pt x="47685" y="2909"/>
                      </a:lnTo>
                      <a:lnTo>
                        <a:pt x="47790" y="2951"/>
                      </a:lnTo>
                      <a:lnTo>
                        <a:pt x="47894" y="2930"/>
                      </a:lnTo>
                      <a:lnTo>
                        <a:pt x="48041" y="3055"/>
                      </a:lnTo>
                      <a:lnTo>
                        <a:pt x="48041" y="3139"/>
                      </a:lnTo>
                      <a:lnTo>
                        <a:pt x="47832" y="3327"/>
                      </a:lnTo>
                      <a:lnTo>
                        <a:pt x="47685" y="3307"/>
                      </a:lnTo>
                      <a:lnTo>
                        <a:pt x="47518" y="3369"/>
                      </a:lnTo>
                      <a:lnTo>
                        <a:pt x="47476" y="3537"/>
                      </a:lnTo>
                      <a:lnTo>
                        <a:pt x="47434" y="3641"/>
                      </a:lnTo>
                      <a:lnTo>
                        <a:pt x="47560" y="3871"/>
                      </a:lnTo>
                      <a:lnTo>
                        <a:pt x="47769" y="3934"/>
                      </a:lnTo>
                      <a:lnTo>
                        <a:pt x="47790" y="3788"/>
                      </a:lnTo>
                      <a:lnTo>
                        <a:pt x="47936" y="3662"/>
                      </a:lnTo>
                      <a:lnTo>
                        <a:pt x="48145" y="3579"/>
                      </a:lnTo>
                      <a:lnTo>
                        <a:pt x="48104" y="3788"/>
                      </a:lnTo>
                      <a:lnTo>
                        <a:pt x="47894" y="3788"/>
                      </a:lnTo>
                      <a:lnTo>
                        <a:pt x="47999" y="3934"/>
                      </a:lnTo>
                      <a:lnTo>
                        <a:pt x="47978" y="3955"/>
                      </a:lnTo>
                      <a:lnTo>
                        <a:pt x="48041" y="4060"/>
                      </a:lnTo>
                      <a:lnTo>
                        <a:pt x="47894" y="4143"/>
                      </a:lnTo>
                      <a:lnTo>
                        <a:pt x="48041" y="4164"/>
                      </a:lnTo>
                      <a:lnTo>
                        <a:pt x="48166" y="4102"/>
                      </a:lnTo>
                      <a:lnTo>
                        <a:pt x="48208" y="4206"/>
                      </a:lnTo>
                      <a:lnTo>
                        <a:pt x="48187" y="4353"/>
                      </a:lnTo>
                      <a:lnTo>
                        <a:pt x="48313" y="4478"/>
                      </a:lnTo>
                      <a:lnTo>
                        <a:pt x="48459" y="4499"/>
                      </a:lnTo>
                      <a:lnTo>
                        <a:pt x="48627" y="4708"/>
                      </a:lnTo>
                      <a:lnTo>
                        <a:pt x="48606" y="4813"/>
                      </a:lnTo>
                      <a:lnTo>
                        <a:pt x="48522" y="4771"/>
                      </a:lnTo>
                      <a:lnTo>
                        <a:pt x="48397" y="4813"/>
                      </a:lnTo>
                      <a:lnTo>
                        <a:pt x="48459" y="4939"/>
                      </a:lnTo>
                      <a:lnTo>
                        <a:pt x="48376" y="5001"/>
                      </a:lnTo>
                      <a:lnTo>
                        <a:pt x="48313" y="4939"/>
                      </a:lnTo>
                      <a:lnTo>
                        <a:pt x="48250" y="4980"/>
                      </a:lnTo>
                      <a:lnTo>
                        <a:pt x="48187" y="4834"/>
                      </a:lnTo>
                      <a:lnTo>
                        <a:pt x="47999" y="4708"/>
                      </a:lnTo>
                      <a:lnTo>
                        <a:pt x="47936" y="4729"/>
                      </a:lnTo>
                      <a:lnTo>
                        <a:pt x="47978" y="4813"/>
                      </a:lnTo>
                      <a:lnTo>
                        <a:pt x="47873" y="4897"/>
                      </a:lnTo>
                      <a:lnTo>
                        <a:pt x="47790" y="4834"/>
                      </a:lnTo>
                      <a:lnTo>
                        <a:pt x="47727" y="4897"/>
                      </a:lnTo>
                      <a:lnTo>
                        <a:pt x="47769" y="5022"/>
                      </a:lnTo>
                      <a:lnTo>
                        <a:pt x="47790" y="5211"/>
                      </a:lnTo>
                      <a:lnTo>
                        <a:pt x="47936" y="5232"/>
                      </a:lnTo>
                      <a:lnTo>
                        <a:pt x="48083" y="5148"/>
                      </a:lnTo>
                      <a:lnTo>
                        <a:pt x="48187" y="5252"/>
                      </a:lnTo>
                      <a:lnTo>
                        <a:pt x="48104" y="5336"/>
                      </a:lnTo>
                      <a:lnTo>
                        <a:pt x="48250" y="5399"/>
                      </a:lnTo>
                      <a:lnTo>
                        <a:pt x="48145" y="5462"/>
                      </a:lnTo>
                      <a:lnTo>
                        <a:pt x="47978" y="5420"/>
                      </a:lnTo>
                      <a:lnTo>
                        <a:pt x="47978" y="5462"/>
                      </a:lnTo>
                      <a:lnTo>
                        <a:pt x="48145" y="5566"/>
                      </a:lnTo>
                      <a:lnTo>
                        <a:pt x="47873" y="5566"/>
                      </a:lnTo>
                      <a:lnTo>
                        <a:pt x="47832" y="5462"/>
                      </a:lnTo>
                      <a:lnTo>
                        <a:pt x="47643" y="5462"/>
                      </a:lnTo>
                      <a:lnTo>
                        <a:pt x="47560" y="5336"/>
                      </a:lnTo>
                      <a:lnTo>
                        <a:pt x="47434" y="5315"/>
                      </a:lnTo>
                      <a:lnTo>
                        <a:pt x="47308" y="5190"/>
                      </a:lnTo>
                      <a:lnTo>
                        <a:pt x="47120" y="5190"/>
                      </a:lnTo>
                      <a:lnTo>
                        <a:pt x="46995" y="5106"/>
                      </a:lnTo>
                      <a:lnTo>
                        <a:pt x="46890" y="5127"/>
                      </a:lnTo>
                      <a:lnTo>
                        <a:pt x="46827" y="5106"/>
                      </a:lnTo>
                      <a:lnTo>
                        <a:pt x="46430" y="5252"/>
                      </a:lnTo>
                      <a:lnTo>
                        <a:pt x="46409" y="5357"/>
                      </a:lnTo>
                      <a:lnTo>
                        <a:pt x="46367" y="5420"/>
                      </a:lnTo>
                      <a:lnTo>
                        <a:pt x="46430" y="5504"/>
                      </a:lnTo>
                      <a:lnTo>
                        <a:pt x="46409" y="5566"/>
                      </a:lnTo>
                      <a:lnTo>
                        <a:pt x="46492" y="5713"/>
                      </a:lnTo>
                      <a:lnTo>
                        <a:pt x="46472" y="5734"/>
                      </a:lnTo>
                      <a:lnTo>
                        <a:pt x="46367" y="5629"/>
                      </a:lnTo>
                      <a:lnTo>
                        <a:pt x="46283" y="5671"/>
                      </a:lnTo>
                      <a:lnTo>
                        <a:pt x="46179" y="5629"/>
                      </a:lnTo>
                      <a:lnTo>
                        <a:pt x="45739" y="5671"/>
                      </a:lnTo>
                      <a:lnTo>
                        <a:pt x="45530" y="5650"/>
                      </a:lnTo>
                      <a:lnTo>
                        <a:pt x="45384" y="5524"/>
                      </a:lnTo>
                      <a:lnTo>
                        <a:pt x="45258" y="5504"/>
                      </a:lnTo>
                      <a:lnTo>
                        <a:pt x="45132" y="5357"/>
                      </a:lnTo>
                      <a:lnTo>
                        <a:pt x="45049" y="5211"/>
                      </a:lnTo>
                      <a:lnTo>
                        <a:pt x="44944" y="5148"/>
                      </a:lnTo>
                      <a:lnTo>
                        <a:pt x="44944" y="5232"/>
                      </a:lnTo>
                      <a:lnTo>
                        <a:pt x="45028" y="5420"/>
                      </a:lnTo>
                      <a:lnTo>
                        <a:pt x="45049" y="5734"/>
                      </a:lnTo>
                      <a:lnTo>
                        <a:pt x="45216" y="6068"/>
                      </a:lnTo>
                      <a:lnTo>
                        <a:pt x="45342" y="6340"/>
                      </a:lnTo>
                      <a:lnTo>
                        <a:pt x="45446" y="6926"/>
                      </a:lnTo>
                      <a:lnTo>
                        <a:pt x="45425" y="7073"/>
                      </a:lnTo>
                      <a:lnTo>
                        <a:pt x="45342" y="7073"/>
                      </a:lnTo>
                      <a:lnTo>
                        <a:pt x="45258" y="6968"/>
                      </a:lnTo>
                      <a:lnTo>
                        <a:pt x="45237" y="6864"/>
                      </a:lnTo>
                      <a:lnTo>
                        <a:pt x="45132" y="6759"/>
                      </a:lnTo>
                      <a:lnTo>
                        <a:pt x="45070" y="6801"/>
                      </a:lnTo>
                      <a:lnTo>
                        <a:pt x="45132" y="6884"/>
                      </a:lnTo>
                      <a:lnTo>
                        <a:pt x="45112" y="6968"/>
                      </a:lnTo>
                      <a:lnTo>
                        <a:pt x="44923" y="6905"/>
                      </a:lnTo>
                      <a:lnTo>
                        <a:pt x="44756" y="6717"/>
                      </a:lnTo>
                      <a:lnTo>
                        <a:pt x="44505" y="6696"/>
                      </a:lnTo>
                      <a:lnTo>
                        <a:pt x="44379" y="6550"/>
                      </a:lnTo>
                      <a:lnTo>
                        <a:pt x="44275" y="6508"/>
                      </a:lnTo>
                      <a:lnTo>
                        <a:pt x="43898" y="6173"/>
                      </a:lnTo>
                      <a:lnTo>
                        <a:pt x="43877" y="6173"/>
                      </a:lnTo>
                      <a:lnTo>
                        <a:pt x="43793" y="6236"/>
                      </a:lnTo>
                      <a:lnTo>
                        <a:pt x="43689" y="6236"/>
                      </a:lnTo>
                      <a:lnTo>
                        <a:pt x="43647" y="6152"/>
                      </a:lnTo>
                      <a:lnTo>
                        <a:pt x="43877" y="5943"/>
                      </a:lnTo>
                      <a:lnTo>
                        <a:pt x="43982" y="5943"/>
                      </a:lnTo>
                      <a:lnTo>
                        <a:pt x="43898" y="5880"/>
                      </a:lnTo>
                      <a:lnTo>
                        <a:pt x="43772" y="5817"/>
                      </a:lnTo>
                      <a:lnTo>
                        <a:pt x="43647" y="5671"/>
                      </a:lnTo>
                      <a:lnTo>
                        <a:pt x="43626" y="5671"/>
                      </a:lnTo>
                      <a:lnTo>
                        <a:pt x="43647" y="5755"/>
                      </a:lnTo>
                      <a:lnTo>
                        <a:pt x="43751" y="5859"/>
                      </a:lnTo>
                      <a:lnTo>
                        <a:pt x="43751" y="5964"/>
                      </a:lnTo>
                      <a:lnTo>
                        <a:pt x="43626" y="6048"/>
                      </a:lnTo>
                      <a:lnTo>
                        <a:pt x="43417" y="5985"/>
                      </a:lnTo>
                      <a:lnTo>
                        <a:pt x="43207" y="5838"/>
                      </a:lnTo>
                      <a:lnTo>
                        <a:pt x="43145" y="5755"/>
                      </a:lnTo>
                      <a:lnTo>
                        <a:pt x="42935" y="5734"/>
                      </a:lnTo>
                      <a:lnTo>
                        <a:pt x="42894" y="5608"/>
                      </a:lnTo>
                      <a:lnTo>
                        <a:pt x="42789" y="5545"/>
                      </a:lnTo>
                      <a:lnTo>
                        <a:pt x="43040" y="5545"/>
                      </a:lnTo>
                      <a:lnTo>
                        <a:pt x="43270" y="5608"/>
                      </a:lnTo>
                      <a:lnTo>
                        <a:pt x="43375" y="5671"/>
                      </a:lnTo>
                      <a:lnTo>
                        <a:pt x="43521" y="5629"/>
                      </a:lnTo>
                      <a:lnTo>
                        <a:pt x="43626" y="5441"/>
                      </a:lnTo>
                      <a:lnTo>
                        <a:pt x="43626" y="5378"/>
                      </a:lnTo>
                      <a:lnTo>
                        <a:pt x="43542" y="5420"/>
                      </a:lnTo>
                      <a:lnTo>
                        <a:pt x="43521" y="5336"/>
                      </a:lnTo>
                      <a:lnTo>
                        <a:pt x="43417" y="5357"/>
                      </a:lnTo>
                      <a:lnTo>
                        <a:pt x="43459" y="5190"/>
                      </a:lnTo>
                      <a:lnTo>
                        <a:pt x="43333" y="5043"/>
                      </a:lnTo>
                      <a:lnTo>
                        <a:pt x="43249" y="5106"/>
                      </a:lnTo>
                      <a:lnTo>
                        <a:pt x="43228" y="5001"/>
                      </a:lnTo>
                      <a:lnTo>
                        <a:pt x="43145" y="4980"/>
                      </a:lnTo>
                      <a:lnTo>
                        <a:pt x="43061" y="5022"/>
                      </a:lnTo>
                      <a:lnTo>
                        <a:pt x="43019" y="5085"/>
                      </a:lnTo>
                      <a:lnTo>
                        <a:pt x="42831" y="5043"/>
                      </a:lnTo>
                      <a:lnTo>
                        <a:pt x="42810" y="4897"/>
                      </a:lnTo>
                      <a:lnTo>
                        <a:pt x="43019" y="4708"/>
                      </a:lnTo>
                      <a:lnTo>
                        <a:pt x="42998" y="4625"/>
                      </a:lnTo>
                      <a:lnTo>
                        <a:pt x="42894" y="4625"/>
                      </a:lnTo>
                      <a:lnTo>
                        <a:pt x="42726" y="4792"/>
                      </a:lnTo>
                      <a:lnTo>
                        <a:pt x="42705" y="4667"/>
                      </a:lnTo>
                      <a:lnTo>
                        <a:pt x="42768" y="4562"/>
                      </a:lnTo>
                      <a:lnTo>
                        <a:pt x="42726" y="4415"/>
                      </a:lnTo>
                      <a:lnTo>
                        <a:pt x="42663" y="4457"/>
                      </a:lnTo>
                      <a:lnTo>
                        <a:pt x="42622" y="4499"/>
                      </a:lnTo>
                      <a:lnTo>
                        <a:pt x="42601" y="4395"/>
                      </a:lnTo>
                      <a:lnTo>
                        <a:pt x="42496" y="4395"/>
                      </a:lnTo>
                      <a:lnTo>
                        <a:pt x="42454" y="4353"/>
                      </a:lnTo>
                      <a:lnTo>
                        <a:pt x="42391" y="4269"/>
                      </a:lnTo>
                      <a:lnTo>
                        <a:pt x="42433" y="4102"/>
                      </a:lnTo>
                      <a:lnTo>
                        <a:pt x="42391" y="4060"/>
                      </a:lnTo>
                      <a:lnTo>
                        <a:pt x="42308" y="4102"/>
                      </a:lnTo>
                      <a:lnTo>
                        <a:pt x="42224" y="4248"/>
                      </a:lnTo>
                      <a:lnTo>
                        <a:pt x="42203" y="4039"/>
                      </a:lnTo>
                      <a:lnTo>
                        <a:pt x="42099" y="3955"/>
                      </a:lnTo>
                      <a:lnTo>
                        <a:pt x="41994" y="4039"/>
                      </a:lnTo>
                      <a:lnTo>
                        <a:pt x="41910" y="4039"/>
                      </a:lnTo>
                      <a:lnTo>
                        <a:pt x="41868" y="3871"/>
                      </a:lnTo>
                      <a:lnTo>
                        <a:pt x="41764" y="3976"/>
                      </a:lnTo>
                      <a:lnTo>
                        <a:pt x="41701" y="3976"/>
                      </a:lnTo>
                      <a:lnTo>
                        <a:pt x="41680" y="4060"/>
                      </a:lnTo>
                      <a:lnTo>
                        <a:pt x="41659" y="3892"/>
                      </a:lnTo>
                      <a:lnTo>
                        <a:pt x="41659" y="3830"/>
                      </a:lnTo>
                      <a:lnTo>
                        <a:pt x="41492" y="3830"/>
                      </a:lnTo>
                      <a:lnTo>
                        <a:pt x="41408" y="3851"/>
                      </a:lnTo>
                      <a:lnTo>
                        <a:pt x="41366" y="3788"/>
                      </a:lnTo>
                      <a:lnTo>
                        <a:pt x="41199" y="3851"/>
                      </a:lnTo>
                      <a:lnTo>
                        <a:pt x="41094" y="3851"/>
                      </a:lnTo>
                      <a:lnTo>
                        <a:pt x="41073" y="3892"/>
                      </a:lnTo>
                      <a:lnTo>
                        <a:pt x="41136" y="3955"/>
                      </a:lnTo>
                      <a:lnTo>
                        <a:pt x="41178" y="4081"/>
                      </a:lnTo>
                      <a:lnTo>
                        <a:pt x="41115" y="4060"/>
                      </a:lnTo>
                      <a:lnTo>
                        <a:pt x="41052" y="4081"/>
                      </a:lnTo>
                      <a:lnTo>
                        <a:pt x="41052" y="4164"/>
                      </a:lnTo>
                      <a:lnTo>
                        <a:pt x="41031" y="4143"/>
                      </a:lnTo>
                      <a:lnTo>
                        <a:pt x="40885" y="4164"/>
                      </a:lnTo>
                      <a:lnTo>
                        <a:pt x="40843" y="4143"/>
                      </a:lnTo>
                      <a:lnTo>
                        <a:pt x="40885" y="4039"/>
                      </a:lnTo>
                      <a:lnTo>
                        <a:pt x="40969" y="3976"/>
                      </a:lnTo>
                      <a:lnTo>
                        <a:pt x="40927" y="3871"/>
                      </a:lnTo>
                      <a:lnTo>
                        <a:pt x="40822" y="3851"/>
                      </a:lnTo>
                      <a:lnTo>
                        <a:pt x="40822" y="3955"/>
                      </a:lnTo>
                      <a:lnTo>
                        <a:pt x="40738" y="3997"/>
                      </a:lnTo>
                      <a:lnTo>
                        <a:pt x="40655" y="3892"/>
                      </a:lnTo>
                      <a:lnTo>
                        <a:pt x="40550" y="3871"/>
                      </a:lnTo>
                      <a:lnTo>
                        <a:pt x="40446" y="3767"/>
                      </a:lnTo>
                      <a:lnTo>
                        <a:pt x="40425" y="3851"/>
                      </a:lnTo>
                      <a:lnTo>
                        <a:pt x="40341" y="3871"/>
                      </a:lnTo>
                      <a:lnTo>
                        <a:pt x="40194" y="3871"/>
                      </a:lnTo>
                      <a:lnTo>
                        <a:pt x="40132" y="3788"/>
                      </a:lnTo>
                      <a:lnTo>
                        <a:pt x="40111" y="3892"/>
                      </a:lnTo>
                      <a:lnTo>
                        <a:pt x="40027" y="3955"/>
                      </a:lnTo>
                      <a:lnTo>
                        <a:pt x="39902" y="3851"/>
                      </a:lnTo>
                      <a:lnTo>
                        <a:pt x="39818" y="3851"/>
                      </a:lnTo>
                      <a:lnTo>
                        <a:pt x="39860" y="3955"/>
                      </a:lnTo>
                      <a:lnTo>
                        <a:pt x="39881" y="3997"/>
                      </a:lnTo>
                      <a:lnTo>
                        <a:pt x="39755" y="4102"/>
                      </a:lnTo>
                      <a:lnTo>
                        <a:pt x="39692" y="4081"/>
                      </a:lnTo>
                      <a:lnTo>
                        <a:pt x="39671" y="3997"/>
                      </a:lnTo>
                      <a:lnTo>
                        <a:pt x="39609" y="4102"/>
                      </a:lnTo>
                      <a:lnTo>
                        <a:pt x="39630" y="4269"/>
                      </a:lnTo>
                      <a:lnTo>
                        <a:pt x="39713" y="4353"/>
                      </a:lnTo>
                      <a:lnTo>
                        <a:pt x="39734" y="4457"/>
                      </a:lnTo>
                      <a:lnTo>
                        <a:pt x="39797" y="4478"/>
                      </a:lnTo>
                      <a:lnTo>
                        <a:pt x="39818" y="4625"/>
                      </a:lnTo>
                      <a:lnTo>
                        <a:pt x="39964" y="4667"/>
                      </a:lnTo>
                      <a:lnTo>
                        <a:pt x="40006" y="4729"/>
                      </a:lnTo>
                      <a:lnTo>
                        <a:pt x="40006" y="4834"/>
                      </a:lnTo>
                      <a:lnTo>
                        <a:pt x="40111" y="4918"/>
                      </a:lnTo>
                      <a:lnTo>
                        <a:pt x="40132" y="5001"/>
                      </a:lnTo>
                      <a:lnTo>
                        <a:pt x="40069" y="5106"/>
                      </a:lnTo>
                      <a:lnTo>
                        <a:pt x="40006" y="5085"/>
                      </a:lnTo>
                      <a:lnTo>
                        <a:pt x="39985" y="5001"/>
                      </a:lnTo>
                      <a:lnTo>
                        <a:pt x="39818" y="5043"/>
                      </a:lnTo>
                      <a:lnTo>
                        <a:pt x="39713" y="5022"/>
                      </a:lnTo>
                      <a:lnTo>
                        <a:pt x="39609" y="5043"/>
                      </a:lnTo>
                      <a:lnTo>
                        <a:pt x="39671" y="5127"/>
                      </a:lnTo>
                      <a:lnTo>
                        <a:pt x="39588" y="5232"/>
                      </a:lnTo>
                      <a:lnTo>
                        <a:pt x="39462" y="5232"/>
                      </a:lnTo>
                      <a:lnTo>
                        <a:pt x="39378" y="5211"/>
                      </a:lnTo>
                      <a:lnTo>
                        <a:pt x="39127" y="5336"/>
                      </a:lnTo>
                      <a:lnTo>
                        <a:pt x="38751" y="5399"/>
                      </a:lnTo>
                      <a:lnTo>
                        <a:pt x="38625" y="5336"/>
                      </a:lnTo>
                      <a:lnTo>
                        <a:pt x="38437" y="5336"/>
                      </a:lnTo>
                      <a:lnTo>
                        <a:pt x="38416" y="5357"/>
                      </a:lnTo>
                      <a:lnTo>
                        <a:pt x="38311" y="5336"/>
                      </a:lnTo>
                      <a:lnTo>
                        <a:pt x="37788" y="5315"/>
                      </a:lnTo>
                      <a:lnTo>
                        <a:pt x="37621" y="5190"/>
                      </a:lnTo>
                      <a:lnTo>
                        <a:pt x="37579" y="4980"/>
                      </a:lnTo>
                      <a:lnTo>
                        <a:pt x="37663" y="4834"/>
                      </a:lnTo>
                      <a:lnTo>
                        <a:pt x="37705" y="4813"/>
                      </a:lnTo>
                      <a:lnTo>
                        <a:pt x="37705" y="4729"/>
                      </a:lnTo>
                      <a:lnTo>
                        <a:pt x="37558" y="4688"/>
                      </a:lnTo>
                      <a:lnTo>
                        <a:pt x="37370" y="4688"/>
                      </a:lnTo>
                      <a:lnTo>
                        <a:pt x="37035" y="4834"/>
                      </a:lnTo>
                      <a:lnTo>
                        <a:pt x="36554" y="4876"/>
                      </a:lnTo>
                      <a:lnTo>
                        <a:pt x="36156" y="4980"/>
                      </a:lnTo>
                      <a:lnTo>
                        <a:pt x="35926" y="5022"/>
                      </a:lnTo>
                      <a:lnTo>
                        <a:pt x="35884" y="5106"/>
                      </a:lnTo>
                      <a:lnTo>
                        <a:pt x="35801" y="5106"/>
                      </a:lnTo>
                      <a:lnTo>
                        <a:pt x="35738" y="5190"/>
                      </a:lnTo>
                      <a:lnTo>
                        <a:pt x="35612" y="5252"/>
                      </a:lnTo>
                      <a:lnTo>
                        <a:pt x="35466" y="5399"/>
                      </a:lnTo>
                      <a:lnTo>
                        <a:pt x="35529" y="5545"/>
                      </a:lnTo>
                      <a:lnTo>
                        <a:pt x="35612" y="5566"/>
                      </a:lnTo>
                      <a:lnTo>
                        <a:pt x="35717" y="5524"/>
                      </a:lnTo>
                      <a:lnTo>
                        <a:pt x="35780" y="5545"/>
                      </a:lnTo>
                      <a:lnTo>
                        <a:pt x="35717" y="5629"/>
                      </a:lnTo>
                      <a:lnTo>
                        <a:pt x="35654" y="5650"/>
                      </a:lnTo>
                      <a:lnTo>
                        <a:pt x="35549" y="5755"/>
                      </a:lnTo>
                      <a:lnTo>
                        <a:pt x="35549" y="5817"/>
                      </a:lnTo>
                      <a:lnTo>
                        <a:pt x="35508" y="5755"/>
                      </a:lnTo>
                      <a:lnTo>
                        <a:pt x="35487" y="5545"/>
                      </a:lnTo>
                      <a:lnTo>
                        <a:pt x="35319" y="5420"/>
                      </a:lnTo>
                      <a:lnTo>
                        <a:pt x="35298" y="5336"/>
                      </a:lnTo>
                      <a:lnTo>
                        <a:pt x="35319" y="5252"/>
                      </a:lnTo>
                      <a:lnTo>
                        <a:pt x="35194" y="5148"/>
                      </a:lnTo>
                      <a:lnTo>
                        <a:pt x="35110" y="5148"/>
                      </a:lnTo>
                      <a:lnTo>
                        <a:pt x="34880" y="4939"/>
                      </a:lnTo>
                      <a:lnTo>
                        <a:pt x="34817" y="4939"/>
                      </a:lnTo>
                      <a:lnTo>
                        <a:pt x="34817" y="5022"/>
                      </a:lnTo>
                      <a:lnTo>
                        <a:pt x="35005" y="5232"/>
                      </a:lnTo>
                      <a:lnTo>
                        <a:pt x="35026" y="5357"/>
                      </a:lnTo>
                      <a:lnTo>
                        <a:pt x="34922" y="5462"/>
                      </a:lnTo>
                      <a:lnTo>
                        <a:pt x="34733" y="5504"/>
                      </a:lnTo>
                      <a:lnTo>
                        <a:pt x="34650" y="5545"/>
                      </a:lnTo>
                      <a:lnTo>
                        <a:pt x="34482" y="5545"/>
                      </a:lnTo>
                      <a:lnTo>
                        <a:pt x="34168" y="5294"/>
                      </a:lnTo>
                      <a:lnTo>
                        <a:pt x="34168" y="5190"/>
                      </a:lnTo>
                      <a:lnTo>
                        <a:pt x="34231" y="5106"/>
                      </a:lnTo>
                      <a:lnTo>
                        <a:pt x="34210" y="5022"/>
                      </a:lnTo>
                      <a:lnTo>
                        <a:pt x="34043" y="5085"/>
                      </a:lnTo>
                      <a:lnTo>
                        <a:pt x="34043" y="5211"/>
                      </a:lnTo>
                      <a:lnTo>
                        <a:pt x="33959" y="5294"/>
                      </a:lnTo>
                      <a:lnTo>
                        <a:pt x="33750" y="5148"/>
                      </a:lnTo>
                      <a:lnTo>
                        <a:pt x="33604" y="5148"/>
                      </a:lnTo>
                      <a:lnTo>
                        <a:pt x="33499" y="5252"/>
                      </a:lnTo>
                      <a:lnTo>
                        <a:pt x="33520" y="5441"/>
                      </a:lnTo>
                      <a:lnTo>
                        <a:pt x="33436" y="5566"/>
                      </a:lnTo>
                      <a:lnTo>
                        <a:pt x="33520" y="5734"/>
                      </a:lnTo>
                      <a:lnTo>
                        <a:pt x="33645" y="5776"/>
                      </a:lnTo>
                      <a:lnTo>
                        <a:pt x="33813" y="5650"/>
                      </a:lnTo>
                      <a:lnTo>
                        <a:pt x="33834" y="5566"/>
                      </a:lnTo>
                      <a:lnTo>
                        <a:pt x="34043" y="5441"/>
                      </a:lnTo>
                      <a:lnTo>
                        <a:pt x="34106" y="5524"/>
                      </a:lnTo>
                      <a:lnTo>
                        <a:pt x="34064" y="5650"/>
                      </a:lnTo>
                      <a:lnTo>
                        <a:pt x="33855" y="5817"/>
                      </a:lnTo>
                      <a:lnTo>
                        <a:pt x="33938" y="5880"/>
                      </a:lnTo>
                      <a:lnTo>
                        <a:pt x="33855" y="6027"/>
                      </a:lnTo>
                      <a:lnTo>
                        <a:pt x="33729" y="6068"/>
                      </a:lnTo>
                      <a:lnTo>
                        <a:pt x="33604" y="5985"/>
                      </a:lnTo>
                      <a:lnTo>
                        <a:pt x="33604" y="6048"/>
                      </a:lnTo>
                      <a:lnTo>
                        <a:pt x="33645" y="6173"/>
                      </a:lnTo>
                      <a:lnTo>
                        <a:pt x="33583" y="6299"/>
                      </a:lnTo>
                      <a:lnTo>
                        <a:pt x="33394" y="6445"/>
                      </a:lnTo>
                      <a:lnTo>
                        <a:pt x="33436" y="6550"/>
                      </a:lnTo>
                      <a:lnTo>
                        <a:pt x="33394" y="6592"/>
                      </a:lnTo>
                      <a:lnTo>
                        <a:pt x="33311" y="6592"/>
                      </a:lnTo>
                      <a:lnTo>
                        <a:pt x="33164" y="6759"/>
                      </a:lnTo>
                      <a:lnTo>
                        <a:pt x="32955" y="6780"/>
                      </a:lnTo>
                      <a:lnTo>
                        <a:pt x="32746" y="6801"/>
                      </a:lnTo>
                      <a:lnTo>
                        <a:pt x="32683" y="6926"/>
                      </a:lnTo>
                      <a:lnTo>
                        <a:pt x="32746" y="7094"/>
                      </a:lnTo>
                      <a:lnTo>
                        <a:pt x="32913" y="7303"/>
                      </a:lnTo>
                      <a:lnTo>
                        <a:pt x="32997" y="7324"/>
                      </a:lnTo>
                      <a:lnTo>
                        <a:pt x="32913" y="7345"/>
                      </a:lnTo>
                      <a:lnTo>
                        <a:pt x="32767" y="7345"/>
                      </a:lnTo>
                      <a:lnTo>
                        <a:pt x="32746" y="7429"/>
                      </a:lnTo>
                      <a:lnTo>
                        <a:pt x="32767" y="7491"/>
                      </a:lnTo>
                      <a:lnTo>
                        <a:pt x="32704" y="7596"/>
                      </a:lnTo>
                      <a:lnTo>
                        <a:pt x="32599" y="7701"/>
                      </a:lnTo>
                      <a:lnTo>
                        <a:pt x="32495" y="7701"/>
                      </a:lnTo>
                      <a:lnTo>
                        <a:pt x="32474" y="7763"/>
                      </a:lnTo>
                      <a:lnTo>
                        <a:pt x="32495" y="7659"/>
                      </a:lnTo>
                      <a:lnTo>
                        <a:pt x="32599" y="7596"/>
                      </a:lnTo>
                      <a:lnTo>
                        <a:pt x="32683" y="7282"/>
                      </a:lnTo>
                      <a:lnTo>
                        <a:pt x="32599" y="7219"/>
                      </a:lnTo>
                      <a:lnTo>
                        <a:pt x="32599" y="7115"/>
                      </a:lnTo>
                      <a:lnTo>
                        <a:pt x="32662" y="7073"/>
                      </a:lnTo>
                      <a:lnTo>
                        <a:pt x="32662" y="6926"/>
                      </a:lnTo>
                      <a:lnTo>
                        <a:pt x="32599" y="6780"/>
                      </a:lnTo>
                      <a:lnTo>
                        <a:pt x="32662" y="6612"/>
                      </a:lnTo>
                      <a:lnTo>
                        <a:pt x="32767" y="6550"/>
                      </a:lnTo>
                      <a:lnTo>
                        <a:pt x="32808" y="6445"/>
                      </a:lnTo>
                      <a:lnTo>
                        <a:pt x="32767" y="6194"/>
                      </a:lnTo>
                      <a:lnTo>
                        <a:pt x="32746" y="6152"/>
                      </a:lnTo>
                      <a:lnTo>
                        <a:pt x="32788" y="6068"/>
                      </a:lnTo>
                      <a:lnTo>
                        <a:pt x="32871" y="6068"/>
                      </a:lnTo>
                      <a:lnTo>
                        <a:pt x="32913" y="6089"/>
                      </a:lnTo>
                      <a:lnTo>
                        <a:pt x="33080" y="6048"/>
                      </a:lnTo>
                      <a:lnTo>
                        <a:pt x="33185" y="5776"/>
                      </a:lnTo>
                      <a:lnTo>
                        <a:pt x="33164" y="5671"/>
                      </a:lnTo>
                      <a:lnTo>
                        <a:pt x="33101" y="5545"/>
                      </a:lnTo>
                      <a:lnTo>
                        <a:pt x="33185" y="5252"/>
                      </a:lnTo>
                      <a:lnTo>
                        <a:pt x="33269" y="5127"/>
                      </a:lnTo>
                      <a:lnTo>
                        <a:pt x="33373" y="4939"/>
                      </a:lnTo>
                      <a:lnTo>
                        <a:pt x="33311" y="4792"/>
                      </a:lnTo>
                      <a:lnTo>
                        <a:pt x="33290" y="4792"/>
                      </a:lnTo>
                      <a:lnTo>
                        <a:pt x="33206" y="4876"/>
                      </a:lnTo>
                      <a:lnTo>
                        <a:pt x="33122" y="4876"/>
                      </a:lnTo>
                      <a:lnTo>
                        <a:pt x="32997" y="4813"/>
                      </a:lnTo>
                      <a:lnTo>
                        <a:pt x="33122" y="4813"/>
                      </a:lnTo>
                      <a:lnTo>
                        <a:pt x="33269" y="4708"/>
                      </a:lnTo>
                      <a:lnTo>
                        <a:pt x="33373" y="4667"/>
                      </a:lnTo>
                      <a:lnTo>
                        <a:pt x="33415" y="4562"/>
                      </a:lnTo>
                      <a:lnTo>
                        <a:pt x="33394" y="4499"/>
                      </a:lnTo>
                      <a:lnTo>
                        <a:pt x="33436" y="4415"/>
                      </a:lnTo>
                      <a:lnTo>
                        <a:pt x="33520" y="4248"/>
                      </a:lnTo>
                      <a:lnTo>
                        <a:pt x="33499" y="4185"/>
                      </a:lnTo>
                      <a:lnTo>
                        <a:pt x="33541" y="4081"/>
                      </a:lnTo>
                      <a:lnTo>
                        <a:pt x="33708" y="3997"/>
                      </a:lnTo>
                      <a:lnTo>
                        <a:pt x="33708" y="3892"/>
                      </a:lnTo>
                      <a:lnTo>
                        <a:pt x="33624" y="3830"/>
                      </a:lnTo>
                      <a:lnTo>
                        <a:pt x="33624" y="3767"/>
                      </a:lnTo>
                      <a:lnTo>
                        <a:pt x="33708" y="3641"/>
                      </a:lnTo>
                      <a:lnTo>
                        <a:pt x="33687" y="3537"/>
                      </a:lnTo>
                      <a:lnTo>
                        <a:pt x="33729" y="3432"/>
                      </a:lnTo>
                      <a:lnTo>
                        <a:pt x="33792" y="3411"/>
                      </a:lnTo>
                      <a:lnTo>
                        <a:pt x="33855" y="3223"/>
                      </a:lnTo>
                      <a:lnTo>
                        <a:pt x="33855" y="3014"/>
                      </a:lnTo>
                      <a:lnTo>
                        <a:pt x="33813" y="2804"/>
                      </a:lnTo>
                      <a:lnTo>
                        <a:pt x="33708" y="2616"/>
                      </a:lnTo>
                      <a:lnTo>
                        <a:pt x="33729" y="2574"/>
                      </a:lnTo>
                      <a:lnTo>
                        <a:pt x="33708" y="2491"/>
                      </a:lnTo>
                      <a:lnTo>
                        <a:pt x="33645" y="2470"/>
                      </a:lnTo>
                      <a:lnTo>
                        <a:pt x="33604" y="2491"/>
                      </a:lnTo>
                      <a:lnTo>
                        <a:pt x="33520" y="2428"/>
                      </a:lnTo>
                      <a:lnTo>
                        <a:pt x="33478" y="2365"/>
                      </a:lnTo>
                      <a:lnTo>
                        <a:pt x="33436" y="2365"/>
                      </a:lnTo>
                      <a:lnTo>
                        <a:pt x="33394" y="2491"/>
                      </a:lnTo>
                      <a:lnTo>
                        <a:pt x="33332" y="2532"/>
                      </a:lnTo>
                      <a:lnTo>
                        <a:pt x="33290" y="2491"/>
                      </a:lnTo>
                      <a:lnTo>
                        <a:pt x="33206" y="2365"/>
                      </a:lnTo>
                      <a:lnTo>
                        <a:pt x="33227" y="2323"/>
                      </a:lnTo>
                      <a:lnTo>
                        <a:pt x="33185" y="2302"/>
                      </a:lnTo>
                      <a:lnTo>
                        <a:pt x="33018" y="2281"/>
                      </a:lnTo>
                      <a:lnTo>
                        <a:pt x="32955" y="2177"/>
                      </a:lnTo>
                      <a:lnTo>
                        <a:pt x="32976" y="2156"/>
                      </a:lnTo>
                      <a:lnTo>
                        <a:pt x="33122" y="2156"/>
                      </a:lnTo>
                      <a:lnTo>
                        <a:pt x="33332" y="2219"/>
                      </a:lnTo>
                      <a:lnTo>
                        <a:pt x="33415" y="2302"/>
                      </a:lnTo>
                      <a:lnTo>
                        <a:pt x="33478" y="2260"/>
                      </a:lnTo>
                      <a:lnTo>
                        <a:pt x="33520" y="2260"/>
                      </a:lnTo>
                      <a:lnTo>
                        <a:pt x="33583" y="2323"/>
                      </a:lnTo>
                      <a:lnTo>
                        <a:pt x="33604" y="2386"/>
                      </a:lnTo>
                      <a:lnTo>
                        <a:pt x="33645" y="2386"/>
                      </a:lnTo>
                      <a:lnTo>
                        <a:pt x="33645" y="2302"/>
                      </a:lnTo>
                      <a:lnTo>
                        <a:pt x="33541" y="2177"/>
                      </a:lnTo>
                      <a:lnTo>
                        <a:pt x="33541" y="2072"/>
                      </a:lnTo>
                      <a:lnTo>
                        <a:pt x="33478" y="1967"/>
                      </a:lnTo>
                      <a:lnTo>
                        <a:pt x="33394" y="1905"/>
                      </a:lnTo>
                      <a:lnTo>
                        <a:pt x="33332" y="1905"/>
                      </a:lnTo>
                      <a:lnTo>
                        <a:pt x="33290" y="1967"/>
                      </a:lnTo>
                      <a:lnTo>
                        <a:pt x="33206" y="1947"/>
                      </a:lnTo>
                      <a:lnTo>
                        <a:pt x="33185" y="1800"/>
                      </a:lnTo>
                      <a:lnTo>
                        <a:pt x="33018" y="1654"/>
                      </a:lnTo>
                      <a:lnTo>
                        <a:pt x="33018" y="1549"/>
                      </a:lnTo>
                      <a:lnTo>
                        <a:pt x="32955" y="1465"/>
                      </a:lnTo>
                      <a:lnTo>
                        <a:pt x="32892" y="1382"/>
                      </a:lnTo>
                      <a:lnTo>
                        <a:pt x="32808" y="1382"/>
                      </a:lnTo>
                      <a:lnTo>
                        <a:pt x="32704" y="1444"/>
                      </a:lnTo>
                      <a:lnTo>
                        <a:pt x="32704" y="1549"/>
                      </a:lnTo>
                      <a:lnTo>
                        <a:pt x="32808" y="1549"/>
                      </a:lnTo>
                      <a:lnTo>
                        <a:pt x="32892" y="1591"/>
                      </a:lnTo>
                      <a:lnTo>
                        <a:pt x="32871" y="1654"/>
                      </a:lnTo>
                      <a:lnTo>
                        <a:pt x="32788" y="1695"/>
                      </a:lnTo>
                      <a:lnTo>
                        <a:pt x="32788" y="1779"/>
                      </a:lnTo>
                      <a:lnTo>
                        <a:pt x="32746" y="1800"/>
                      </a:lnTo>
                      <a:lnTo>
                        <a:pt x="32536" y="1570"/>
                      </a:lnTo>
                      <a:lnTo>
                        <a:pt x="32536" y="1486"/>
                      </a:lnTo>
                      <a:lnTo>
                        <a:pt x="32474" y="1361"/>
                      </a:lnTo>
                      <a:lnTo>
                        <a:pt x="32369" y="1340"/>
                      </a:lnTo>
                      <a:lnTo>
                        <a:pt x="31930" y="1068"/>
                      </a:lnTo>
                      <a:lnTo>
                        <a:pt x="31825" y="1026"/>
                      </a:lnTo>
                      <a:lnTo>
                        <a:pt x="31804" y="1005"/>
                      </a:lnTo>
                      <a:lnTo>
                        <a:pt x="31532" y="1026"/>
                      </a:lnTo>
                      <a:lnTo>
                        <a:pt x="31511" y="921"/>
                      </a:lnTo>
                      <a:lnTo>
                        <a:pt x="31553" y="858"/>
                      </a:lnTo>
                      <a:lnTo>
                        <a:pt x="31532" y="796"/>
                      </a:lnTo>
                      <a:lnTo>
                        <a:pt x="31407" y="817"/>
                      </a:lnTo>
                      <a:lnTo>
                        <a:pt x="31344" y="754"/>
                      </a:lnTo>
                      <a:lnTo>
                        <a:pt x="31218" y="796"/>
                      </a:lnTo>
                      <a:lnTo>
                        <a:pt x="31135" y="858"/>
                      </a:lnTo>
                      <a:lnTo>
                        <a:pt x="31093" y="838"/>
                      </a:lnTo>
                      <a:lnTo>
                        <a:pt x="30988" y="942"/>
                      </a:lnTo>
                      <a:lnTo>
                        <a:pt x="30925" y="1047"/>
                      </a:lnTo>
                      <a:lnTo>
                        <a:pt x="30779" y="1047"/>
                      </a:lnTo>
                      <a:lnTo>
                        <a:pt x="30695" y="1026"/>
                      </a:lnTo>
                      <a:lnTo>
                        <a:pt x="30570" y="1172"/>
                      </a:lnTo>
                      <a:lnTo>
                        <a:pt x="30381" y="1235"/>
                      </a:lnTo>
                      <a:lnTo>
                        <a:pt x="30298" y="1256"/>
                      </a:lnTo>
                      <a:lnTo>
                        <a:pt x="30256" y="1214"/>
                      </a:lnTo>
                      <a:lnTo>
                        <a:pt x="30172" y="1214"/>
                      </a:lnTo>
                      <a:lnTo>
                        <a:pt x="30130" y="1256"/>
                      </a:lnTo>
                      <a:lnTo>
                        <a:pt x="30130" y="1361"/>
                      </a:lnTo>
                      <a:lnTo>
                        <a:pt x="30193" y="1382"/>
                      </a:lnTo>
                      <a:lnTo>
                        <a:pt x="30256" y="1382"/>
                      </a:lnTo>
                      <a:lnTo>
                        <a:pt x="30298" y="1549"/>
                      </a:lnTo>
                      <a:lnTo>
                        <a:pt x="30339" y="1758"/>
                      </a:lnTo>
                      <a:lnTo>
                        <a:pt x="30256" y="1905"/>
                      </a:lnTo>
                      <a:lnTo>
                        <a:pt x="30067" y="1905"/>
                      </a:lnTo>
                      <a:lnTo>
                        <a:pt x="29942" y="2051"/>
                      </a:lnTo>
                      <a:lnTo>
                        <a:pt x="29733" y="2093"/>
                      </a:lnTo>
                      <a:lnTo>
                        <a:pt x="29649" y="2072"/>
                      </a:lnTo>
                      <a:lnTo>
                        <a:pt x="29754" y="1988"/>
                      </a:lnTo>
                      <a:lnTo>
                        <a:pt x="29837" y="1967"/>
                      </a:lnTo>
                      <a:lnTo>
                        <a:pt x="29858" y="1842"/>
                      </a:lnTo>
                      <a:lnTo>
                        <a:pt x="29733" y="1591"/>
                      </a:lnTo>
                      <a:lnTo>
                        <a:pt x="29816" y="1444"/>
                      </a:lnTo>
                      <a:lnTo>
                        <a:pt x="29816" y="1340"/>
                      </a:lnTo>
                      <a:lnTo>
                        <a:pt x="29858" y="1256"/>
                      </a:lnTo>
                      <a:lnTo>
                        <a:pt x="29775" y="1068"/>
                      </a:lnTo>
                      <a:lnTo>
                        <a:pt x="29775" y="963"/>
                      </a:lnTo>
                      <a:lnTo>
                        <a:pt x="29628" y="817"/>
                      </a:lnTo>
                      <a:lnTo>
                        <a:pt x="29523" y="858"/>
                      </a:lnTo>
                      <a:lnTo>
                        <a:pt x="29440" y="817"/>
                      </a:lnTo>
                      <a:lnTo>
                        <a:pt x="29398" y="817"/>
                      </a:lnTo>
                      <a:lnTo>
                        <a:pt x="29356" y="942"/>
                      </a:lnTo>
                      <a:lnTo>
                        <a:pt x="29210" y="963"/>
                      </a:lnTo>
                      <a:lnTo>
                        <a:pt x="29147" y="921"/>
                      </a:lnTo>
                      <a:lnTo>
                        <a:pt x="29042" y="963"/>
                      </a:lnTo>
                      <a:lnTo>
                        <a:pt x="28938" y="1130"/>
                      </a:lnTo>
                      <a:lnTo>
                        <a:pt x="28707" y="1130"/>
                      </a:lnTo>
                      <a:lnTo>
                        <a:pt x="28707" y="1047"/>
                      </a:lnTo>
                      <a:lnTo>
                        <a:pt x="28791" y="921"/>
                      </a:lnTo>
                      <a:lnTo>
                        <a:pt x="28791" y="838"/>
                      </a:lnTo>
                      <a:lnTo>
                        <a:pt x="28707" y="817"/>
                      </a:lnTo>
                      <a:lnTo>
                        <a:pt x="28519" y="1110"/>
                      </a:lnTo>
                      <a:lnTo>
                        <a:pt x="28268" y="1214"/>
                      </a:lnTo>
                      <a:lnTo>
                        <a:pt x="28163" y="1172"/>
                      </a:lnTo>
                      <a:lnTo>
                        <a:pt x="28268" y="1026"/>
                      </a:lnTo>
                      <a:lnTo>
                        <a:pt x="28394" y="1005"/>
                      </a:lnTo>
                      <a:lnTo>
                        <a:pt x="28519" y="817"/>
                      </a:lnTo>
                      <a:lnTo>
                        <a:pt x="28498" y="691"/>
                      </a:lnTo>
                      <a:lnTo>
                        <a:pt x="28561" y="586"/>
                      </a:lnTo>
                      <a:lnTo>
                        <a:pt x="28561" y="524"/>
                      </a:lnTo>
                      <a:lnTo>
                        <a:pt x="28645" y="440"/>
                      </a:lnTo>
                      <a:lnTo>
                        <a:pt x="28645" y="398"/>
                      </a:lnTo>
                      <a:lnTo>
                        <a:pt x="28477" y="335"/>
                      </a:lnTo>
                      <a:lnTo>
                        <a:pt x="28414" y="294"/>
                      </a:lnTo>
                      <a:lnTo>
                        <a:pt x="28414" y="126"/>
                      </a:lnTo>
                      <a:lnTo>
                        <a:pt x="28373" y="105"/>
                      </a:lnTo>
                      <a:lnTo>
                        <a:pt x="28205" y="231"/>
                      </a:lnTo>
                      <a:lnTo>
                        <a:pt x="28059" y="210"/>
                      </a:lnTo>
                      <a:lnTo>
                        <a:pt x="27996" y="63"/>
                      </a:lnTo>
                      <a:lnTo>
                        <a:pt x="27891" y="63"/>
                      </a:lnTo>
                      <a:lnTo>
                        <a:pt x="27787" y="168"/>
                      </a:lnTo>
                      <a:lnTo>
                        <a:pt x="2766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6" name="Google Shape;936;p79"/>
                <p:cNvSpPr/>
                <p:nvPr/>
              </p:nvSpPr>
              <p:spPr>
                <a:xfrm>
                  <a:off x="5538025" y="2213300"/>
                  <a:ext cx="94175" cy="208750"/>
                </a:xfrm>
                <a:custGeom>
                  <a:avLst/>
                  <a:gdLst/>
                  <a:ahLst/>
                  <a:cxnLst/>
                  <a:rect l="l" t="t" r="r" b="b"/>
                  <a:pathLst>
                    <a:path w="3767" h="8350" extrusionOk="0">
                      <a:moveTo>
                        <a:pt x="251" y="1"/>
                      </a:moveTo>
                      <a:lnTo>
                        <a:pt x="209" y="63"/>
                      </a:lnTo>
                      <a:lnTo>
                        <a:pt x="251" y="105"/>
                      </a:lnTo>
                      <a:lnTo>
                        <a:pt x="251" y="189"/>
                      </a:lnTo>
                      <a:lnTo>
                        <a:pt x="188" y="210"/>
                      </a:lnTo>
                      <a:lnTo>
                        <a:pt x="105" y="168"/>
                      </a:lnTo>
                      <a:lnTo>
                        <a:pt x="0" y="168"/>
                      </a:lnTo>
                      <a:lnTo>
                        <a:pt x="168" y="314"/>
                      </a:lnTo>
                      <a:lnTo>
                        <a:pt x="356" y="461"/>
                      </a:lnTo>
                      <a:lnTo>
                        <a:pt x="419" y="524"/>
                      </a:lnTo>
                      <a:lnTo>
                        <a:pt x="398" y="670"/>
                      </a:lnTo>
                      <a:lnTo>
                        <a:pt x="460" y="607"/>
                      </a:lnTo>
                      <a:lnTo>
                        <a:pt x="502" y="607"/>
                      </a:lnTo>
                      <a:lnTo>
                        <a:pt x="565" y="691"/>
                      </a:lnTo>
                      <a:lnTo>
                        <a:pt x="502" y="733"/>
                      </a:lnTo>
                      <a:lnTo>
                        <a:pt x="419" y="775"/>
                      </a:lnTo>
                      <a:lnTo>
                        <a:pt x="460" y="838"/>
                      </a:lnTo>
                      <a:lnTo>
                        <a:pt x="523" y="838"/>
                      </a:lnTo>
                      <a:lnTo>
                        <a:pt x="565" y="984"/>
                      </a:lnTo>
                      <a:lnTo>
                        <a:pt x="481" y="1026"/>
                      </a:lnTo>
                      <a:lnTo>
                        <a:pt x="377" y="1005"/>
                      </a:lnTo>
                      <a:lnTo>
                        <a:pt x="314" y="900"/>
                      </a:lnTo>
                      <a:lnTo>
                        <a:pt x="251" y="984"/>
                      </a:lnTo>
                      <a:lnTo>
                        <a:pt x="168" y="1130"/>
                      </a:lnTo>
                      <a:lnTo>
                        <a:pt x="272" y="1235"/>
                      </a:lnTo>
                      <a:lnTo>
                        <a:pt x="314" y="1382"/>
                      </a:lnTo>
                      <a:lnTo>
                        <a:pt x="419" y="1528"/>
                      </a:lnTo>
                      <a:lnTo>
                        <a:pt x="523" y="1716"/>
                      </a:lnTo>
                      <a:lnTo>
                        <a:pt x="523" y="1946"/>
                      </a:lnTo>
                      <a:lnTo>
                        <a:pt x="586" y="1988"/>
                      </a:lnTo>
                      <a:lnTo>
                        <a:pt x="607" y="2177"/>
                      </a:lnTo>
                      <a:lnTo>
                        <a:pt x="691" y="2470"/>
                      </a:lnTo>
                      <a:lnTo>
                        <a:pt x="774" y="2658"/>
                      </a:lnTo>
                      <a:lnTo>
                        <a:pt x="900" y="2700"/>
                      </a:lnTo>
                      <a:lnTo>
                        <a:pt x="900" y="2762"/>
                      </a:lnTo>
                      <a:lnTo>
                        <a:pt x="837" y="2804"/>
                      </a:lnTo>
                      <a:lnTo>
                        <a:pt x="1130" y="3097"/>
                      </a:lnTo>
                      <a:lnTo>
                        <a:pt x="1235" y="3118"/>
                      </a:lnTo>
                      <a:lnTo>
                        <a:pt x="1360" y="3307"/>
                      </a:lnTo>
                      <a:lnTo>
                        <a:pt x="1402" y="3516"/>
                      </a:lnTo>
                      <a:lnTo>
                        <a:pt x="1402" y="3641"/>
                      </a:lnTo>
                      <a:lnTo>
                        <a:pt x="1465" y="3809"/>
                      </a:lnTo>
                      <a:lnTo>
                        <a:pt x="1465" y="3934"/>
                      </a:lnTo>
                      <a:lnTo>
                        <a:pt x="1569" y="3976"/>
                      </a:lnTo>
                      <a:lnTo>
                        <a:pt x="1674" y="4123"/>
                      </a:lnTo>
                      <a:lnTo>
                        <a:pt x="1653" y="4143"/>
                      </a:lnTo>
                      <a:lnTo>
                        <a:pt x="1653" y="4227"/>
                      </a:lnTo>
                      <a:lnTo>
                        <a:pt x="1779" y="4436"/>
                      </a:lnTo>
                      <a:lnTo>
                        <a:pt x="1821" y="4562"/>
                      </a:lnTo>
                      <a:lnTo>
                        <a:pt x="1883" y="4708"/>
                      </a:lnTo>
                      <a:lnTo>
                        <a:pt x="1883" y="4918"/>
                      </a:lnTo>
                      <a:lnTo>
                        <a:pt x="1946" y="5001"/>
                      </a:lnTo>
                      <a:lnTo>
                        <a:pt x="1925" y="5106"/>
                      </a:lnTo>
                      <a:lnTo>
                        <a:pt x="1946" y="5315"/>
                      </a:lnTo>
                      <a:lnTo>
                        <a:pt x="2051" y="5524"/>
                      </a:lnTo>
                      <a:lnTo>
                        <a:pt x="2030" y="5608"/>
                      </a:lnTo>
                      <a:lnTo>
                        <a:pt x="2030" y="5755"/>
                      </a:lnTo>
                      <a:lnTo>
                        <a:pt x="2155" y="5859"/>
                      </a:lnTo>
                      <a:lnTo>
                        <a:pt x="2365" y="6131"/>
                      </a:lnTo>
                      <a:lnTo>
                        <a:pt x="2365" y="6257"/>
                      </a:lnTo>
                      <a:lnTo>
                        <a:pt x="2448" y="6424"/>
                      </a:lnTo>
                      <a:lnTo>
                        <a:pt x="2406" y="6654"/>
                      </a:lnTo>
                      <a:lnTo>
                        <a:pt x="2448" y="6843"/>
                      </a:lnTo>
                      <a:lnTo>
                        <a:pt x="2553" y="7010"/>
                      </a:lnTo>
                      <a:lnTo>
                        <a:pt x="2574" y="7156"/>
                      </a:lnTo>
                      <a:lnTo>
                        <a:pt x="2720" y="7324"/>
                      </a:lnTo>
                      <a:lnTo>
                        <a:pt x="2762" y="7408"/>
                      </a:lnTo>
                      <a:lnTo>
                        <a:pt x="2699" y="7596"/>
                      </a:lnTo>
                      <a:lnTo>
                        <a:pt x="2699" y="7847"/>
                      </a:lnTo>
                      <a:lnTo>
                        <a:pt x="2762" y="7993"/>
                      </a:lnTo>
                      <a:lnTo>
                        <a:pt x="2867" y="8098"/>
                      </a:lnTo>
                      <a:lnTo>
                        <a:pt x="2929" y="8244"/>
                      </a:lnTo>
                      <a:lnTo>
                        <a:pt x="3097" y="8349"/>
                      </a:lnTo>
                      <a:lnTo>
                        <a:pt x="3097" y="8349"/>
                      </a:lnTo>
                      <a:lnTo>
                        <a:pt x="3076" y="8224"/>
                      </a:lnTo>
                      <a:lnTo>
                        <a:pt x="3097" y="8098"/>
                      </a:lnTo>
                      <a:lnTo>
                        <a:pt x="3034" y="7993"/>
                      </a:lnTo>
                      <a:lnTo>
                        <a:pt x="3013" y="7847"/>
                      </a:lnTo>
                      <a:lnTo>
                        <a:pt x="3034" y="7680"/>
                      </a:lnTo>
                      <a:lnTo>
                        <a:pt x="3139" y="7575"/>
                      </a:lnTo>
                      <a:lnTo>
                        <a:pt x="3201" y="7596"/>
                      </a:lnTo>
                      <a:lnTo>
                        <a:pt x="3201" y="7680"/>
                      </a:lnTo>
                      <a:lnTo>
                        <a:pt x="3243" y="7721"/>
                      </a:lnTo>
                      <a:lnTo>
                        <a:pt x="3494" y="7700"/>
                      </a:lnTo>
                      <a:lnTo>
                        <a:pt x="3515" y="7638"/>
                      </a:lnTo>
                      <a:lnTo>
                        <a:pt x="3557" y="7638"/>
                      </a:lnTo>
                      <a:lnTo>
                        <a:pt x="3599" y="7700"/>
                      </a:lnTo>
                      <a:lnTo>
                        <a:pt x="3557" y="7721"/>
                      </a:lnTo>
                      <a:lnTo>
                        <a:pt x="3557" y="7826"/>
                      </a:lnTo>
                      <a:lnTo>
                        <a:pt x="3704" y="7952"/>
                      </a:lnTo>
                      <a:lnTo>
                        <a:pt x="3725" y="8056"/>
                      </a:lnTo>
                      <a:lnTo>
                        <a:pt x="3766" y="8119"/>
                      </a:lnTo>
                      <a:lnTo>
                        <a:pt x="3766" y="8035"/>
                      </a:lnTo>
                      <a:lnTo>
                        <a:pt x="3745" y="7993"/>
                      </a:lnTo>
                      <a:lnTo>
                        <a:pt x="3766" y="7847"/>
                      </a:lnTo>
                      <a:lnTo>
                        <a:pt x="3766" y="7721"/>
                      </a:lnTo>
                      <a:lnTo>
                        <a:pt x="3662" y="7638"/>
                      </a:lnTo>
                      <a:lnTo>
                        <a:pt x="3641" y="7491"/>
                      </a:lnTo>
                      <a:lnTo>
                        <a:pt x="3599" y="7387"/>
                      </a:lnTo>
                      <a:lnTo>
                        <a:pt x="3515" y="7428"/>
                      </a:lnTo>
                      <a:lnTo>
                        <a:pt x="3432" y="7428"/>
                      </a:lnTo>
                      <a:lnTo>
                        <a:pt x="3285" y="7324"/>
                      </a:lnTo>
                      <a:lnTo>
                        <a:pt x="3243" y="7156"/>
                      </a:lnTo>
                      <a:lnTo>
                        <a:pt x="3181" y="7010"/>
                      </a:lnTo>
                      <a:lnTo>
                        <a:pt x="3034" y="6905"/>
                      </a:lnTo>
                      <a:lnTo>
                        <a:pt x="2929" y="6884"/>
                      </a:lnTo>
                      <a:lnTo>
                        <a:pt x="2867" y="6780"/>
                      </a:lnTo>
                      <a:lnTo>
                        <a:pt x="2804" y="6571"/>
                      </a:lnTo>
                      <a:lnTo>
                        <a:pt x="2720" y="6424"/>
                      </a:lnTo>
                      <a:lnTo>
                        <a:pt x="2678" y="6278"/>
                      </a:lnTo>
                      <a:lnTo>
                        <a:pt x="2678" y="6089"/>
                      </a:lnTo>
                      <a:lnTo>
                        <a:pt x="2657" y="5859"/>
                      </a:lnTo>
                      <a:lnTo>
                        <a:pt x="2595" y="5755"/>
                      </a:lnTo>
                      <a:lnTo>
                        <a:pt x="2616" y="5545"/>
                      </a:lnTo>
                      <a:lnTo>
                        <a:pt x="2595" y="5441"/>
                      </a:lnTo>
                      <a:lnTo>
                        <a:pt x="2511" y="5294"/>
                      </a:lnTo>
                      <a:lnTo>
                        <a:pt x="2574" y="5211"/>
                      </a:lnTo>
                      <a:lnTo>
                        <a:pt x="2595" y="5127"/>
                      </a:lnTo>
                      <a:lnTo>
                        <a:pt x="2595" y="5085"/>
                      </a:lnTo>
                      <a:lnTo>
                        <a:pt x="2657" y="5043"/>
                      </a:lnTo>
                      <a:lnTo>
                        <a:pt x="2720" y="5085"/>
                      </a:lnTo>
                      <a:lnTo>
                        <a:pt x="2867" y="5043"/>
                      </a:lnTo>
                      <a:lnTo>
                        <a:pt x="2992" y="5043"/>
                      </a:lnTo>
                      <a:lnTo>
                        <a:pt x="3118" y="5127"/>
                      </a:lnTo>
                      <a:lnTo>
                        <a:pt x="3201" y="5315"/>
                      </a:lnTo>
                      <a:lnTo>
                        <a:pt x="3306" y="5336"/>
                      </a:lnTo>
                      <a:lnTo>
                        <a:pt x="3411" y="5420"/>
                      </a:lnTo>
                      <a:lnTo>
                        <a:pt x="3515" y="5566"/>
                      </a:lnTo>
                      <a:lnTo>
                        <a:pt x="3599" y="5608"/>
                      </a:lnTo>
                      <a:lnTo>
                        <a:pt x="3536" y="5483"/>
                      </a:lnTo>
                      <a:lnTo>
                        <a:pt x="3411" y="5315"/>
                      </a:lnTo>
                      <a:lnTo>
                        <a:pt x="3243" y="5211"/>
                      </a:lnTo>
                      <a:lnTo>
                        <a:pt x="3139" y="5022"/>
                      </a:lnTo>
                      <a:lnTo>
                        <a:pt x="3034" y="4897"/>
                      </a:lnTo>
                      <a:lnTo>
                        <a:pt x="3034" y="4813"/>
                      </a:lnTo>
                      <a:lnTo>
                        <a:pt x="2992" y="4771"/>
                      </a:lnTo>
                      <a:lnTo>
                        <a:pt x="2888" y="4562"/>
                      </a:lnTo>
                      <a:lnTo>
                        <a:pt x="2825" y="4436"/>
                      </a:lnTo>
                      <a:lnTo>
                        <a:pt x="2762" y="4395"/>
                      </a:lnTo>
                      <a:lnTo>
                        <a:pt x="2720" y="4269"/>
                      </a:lnTo>
                      <a:lnTo>
                        <a:pt x="2574" y="4060"/>
                      </a:lnTo>
                      <a:lnTo>
                        <a:pt x="2406" y="3809"/>
                      </a:lnTo>
                      <a:lnTo>
                        <a:pt x="2365" y="3641"/>
                      </a:lnTo>
                      <a:lnTo>
                        <a:pt x="2155" y="3390"/>
                      </a:lnTo>
                      <a:lnTo>
                        <a:pt x="2072" y="3181"/>
                      </a:lnTo>
                      <a:lnTo>
                        <a:pt x="1967" y="3118"/>
                      </a:lnTo>
                      <a:lnTo>
                        <a:pt x="1967" y="3014"/>
                      </a:lnTo>
                      <a:lnTo>
                        <a:pt x="1925" y="2888"/>
                      </a:lnTo>
                      <a:lnTo>
                        <a:pt x="1841" y="2867"/>
                      </a:lnTo>
                      <a:lnTo>
                        <a:pt x="1841" y="2909"/>
                      </a:lnTo>
                      <a:lnTo>
                        <a:pt x="1758" y="2909"/>
                      </a:lnTo>
                      <a:lnTo>
                        <a:pt x="1737" y="2867"/>
                      </a:lnTo>
                      <a:lnTo>
                        <a:pt x="1758" y="2762"/>
                      </a:lnTo>
                      <a:lnTo>
                        <a:pt x="1737" y="2679"/>
                      </a:lnTo>
                      <a:lnTo>
                        <a:pt x="1632" y="2616"/>
                      </a:lnTo>
                      <a:lnTo>
                        <a:pt x="1528" y="2490"/>
                      </a:lnTo>
                      <a:lnTo>
                        <a:pt x="1465" y="2344"/>
                      </a:lnTo>
                      <a:lnTo>
                        <a:pt x="1402" y="2260"/>
                      </a:lnTo>
                      <a:lnTo>
                        <a:pt x="1402" y="2135"/>
                      </a:lnTo>
                      <a:lnTo>
                        <a:pt x="1423" y="2030"/>
                      </a:lnTo>
                      <a:lnTo>
                        <a:pt x="1444" y="2051"/>
                      </a:lnTo>
                      <a:lnTo>
                        <a:pt x="1423" y="1884"/>
                      </a:lnTo>
                      <a:lnTo>
                        <a:pt x="1402" y="1716"/>
                      </a:lnTo>
                      <a:lnTo>
                        <a:pt x="1360" y="1570"/>
                      </a:lnTo>
                      <a:lnTo>
                        <a:pt x="1235" y="1528"/>
                      </a:lnTo>
                      <a:lnTo>
                        <a:pt x="1109" y="1382"/>
                      </a:lnTo>
                      <a:lnTo>
                        <a:pt x="1109" y="1319"/>
                      </a:lnTo>
                      <a:lnTo>
                        <a:pt x="1046" y="1256"/>
                      </a:lnTo>
                      <a:lnTo>
                        <a:pt x="1046" y="1193"/>
                      </a:lnTo>
                      <a:lnTo>
                        <a:pt x="1109" y="1193"/>
                      </a:lnTo>
                      <a:lnTo>
                        <a:pt x="1214" y="1298"/>
                      </a:lnTo>
                      <a:lnTo>
                        <a:pt x="1318" y="1444"/>
                      </a:lnTo>
                      <a:lnTo>
                        <a:pt x="1318" y="1444"/>
                      </a:lnTo>
                      <a:lnTo>
                        <a:pt x="1256" y="1298"/>
                      </a:lnTo>
                      <a:lnTo>
                        <a:pt x="1130" y="1110"/>
                      </a:lnTo>
                      <a:lnTo>
                        <a:pt x="1005" y="942"/>
                      </a:lnTo>
                      <a:lnTo>
                        <a:pt x="942" y="942"/>
                      </a:lnTo>
                      <a:lnTo>
                        <a:pt x="921" y="858"/>
                      </a:lnTo>
                      <a:lnTo>
                        <a:pt x="691" y="670"/>
                      </a:lnTo>
                      <a:lnTo>
                        <a:pt x="607" y="566"/>
                      </a:lnTo>
                      <a:lnTo>
                        <a:pt x="607" y="335"/>
                      </a:lnTo>
                      <a:lnTo>
                        <a:pt x="523" y="273"/>
                      </a:lnTo>
                      <a:lnTo>
                        <a:pt x="377" y="210"/>
                      </a:lnTo>
                      <a:lnTo>
                        <a:pt x="293" y="63"/>
                      </a:lnTo>
                      <a:lnTo>
                        <a:pt x="25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grpSp>
          <p:nvGrpSpPr>
            <p:cNvPr id="937" name="Google Shape;937;p79"/>
            <p:cNvGrpSpPr/>
            <p:nvPr/>
          </p:nvGrpSpPr>
          <p:grpSpPr>
            <a:xfrm>
              <a:off x="3960625" y="2587825"/>
              <a:ext cx="94050" cy="104125"/>
              <a:chOff x="3960625" y="2587825"/>
              <a:chExt cx="94050" cy="104125"/>
            </a:xfrm>
          </p:grpSpPr>
          <p:sp>
            <p:nvSpPr>
              <p:cNvPr id="938" name="Google Shape;938;p79"/>
              <p:cNvSpPr/>
              <p:nvPr/>
            </p:nvSpPr>
            <p:spPr>
              <a:xfrm>
                <a:off x="3960625" y="2587825"/>
                <a:ext cx="94050" cy="51200"/>
              </a:xfrm>
              <a:custGeom>
                <a:avLst/>
                <a:gdLst/>
                <a:ahLst/>
                <a:cxnLst/>
                <a:rect l="l" t="t" r="r" b="b"/>
                <a:pathLst>
                  <a:path w="3762" h="2048" extrusionOk="0">
                    <a:moveTo>
                      <a:pt x="190" y="2048"/>
                    </a:moveTo>
                    <a:lnTo>
                      <a:pt x="0" y="1762"/>
                    </a:lnTo>
                    <a:lnTo>
                      <a:pt x="309" y="1048"/>
                    </a:lnTo>
                    <a:lnTo>
                      <a:pt x="3762" y="0"/>
                    </a:lnTo>
                    <a:lnTo>
                      <a:pt x="3714" y="1072"/>
                    </a:lnTo>
                    <a:lnTo>
                      <a:pt x="2929" y="1143"/>
                    </a:lnTo>
                    <a:lnTo>
                      <a:pt x="2167" y="1000"/>
                    </a:lnTo>
                    <a:close/>
                  </a:path>
                </a:pathLst>
              </a:custGeom>
              <a:solidFill>
                <a:schemeClr val="lt2"/>
              </a:solidFill>
              <a:ln>
                <a:noFill/>
              </a:ln>
            </p:spPr>
          </p:sp>
          <p:sp>
            <p:nvSpPr>
              <p:cNvPr id="939" name="Google Shape;939;p79"/>
              <p:cNvSpPr/>
              <p:nvPr/>
            </p:nvSpPr>
            <p:spPr>
              <a:xfrm>
                <a:off x="3963000" y="2596725"/>
                <a:ext cx="86850" cy="95225"/>
              </a:xfrm>
              <a:custGeom>
                <a:avLst/>
                <a:gdLst/>
                <a:ahLst/>
                <a:cxnLst/>
                <a:rect l="l" t="t" r="r" b="b"/>
                <a:pathLst>
                  <a:path w="3474" h="3809" extrusionOk="0">
                    <a:moveTo>
                      <a:pt x="1549" y="2009"/>
                    </a:moveTo>
                    <a:lnTo>
                      <a:pt x="1632" y="2030"/>
                    </a:lnTo>
                    <a:lnTo>
                      <a:pt x="1695" y="2093"/>
                    </a:lnTo>
                    <a:lnTo>
                      <a:pt x="1674" y="2135"/>
                    </a:lnTo>
                    <a:lnTo>
                      <a:pt x="1674" y="2189"/>
                    </a:lnTo>
                    <a:lnTo>
                      <a:pt x="1674" y="2189"/>
                    </a:lnTo>
                    <a:cubicBezTo>
                      <a:pt x="1645" y="2167"/>
                      <a:pt x="1613" y="2146"/>
                      <a:pt x="1569" y="2135"/>
                    </a:cubicBezTo>
                    <a:cubicBezTo>
                      <a:pt x="1549" y="2114"/>
                      <a:pt x="1528" y="2114"/>
                      <a:pt x="1486" y="2114"/>
                    </a:cubicBezTo>
                    <a:lnTo>
                      <a:pt x="1549" y="2072"/>
                    </a:lnTo>
                    <a:lnTo>
                      <a:pt x="1549" y="2009"/>
                    </a:lnTo>
                    <a:close/>
                    <a:moveTo>
                      <a:pt x="3327" y="1"/>
                    </a:moveTo>
                    <a:lnTo>
                      <a:pt x="3201" y="105"/>
                    </a:lnTo>
                    <a:lnTo>
                      <a:pt x="3201" y="231"/>
                    </a:lnTo>
                    <a:lnTo>
                      <a:pt x="3243" y="335"/>
                    </a:lnTo>
                    <a:lnTo>
                      <a:pt x="3160" y="377"/>
                    </a:lnTo>
                    <a:lnTo>
                      <a:pt x="2929" y="356"/>
                    </a:lnTo>
                    <a:lnTo>
                      <a:pt x="2825" y="419"/>
                    </a:lnTo>
                    <a:lnTo>
                      <a:pt x="2720" y="356"/>
                    </a:lnTo>
                    <a:lnTo>
                      <a:pt x="2616" y="356"/>
                    </a:lnTo>
                    <a:lnTo>
                      <a:pt x="2532" y="419"/>
                    </a:lnTo>
                    <a:lnTo>
                      <a:pt x="2427" y="419"/>
                    </a:lnTo>
                    <a:lnTo>
                      <a:pt x="2406" y="314"/>
                    </a:lnTo>
                    <a:lnTo>
                      <a:pt x="2260" y="314"/>
                    </a:lnTo>
                    <a:lnTo>
                      <a:pt x="2113" y="273"/>
                    </a:lnTo>
                    <a:lnTo>
                      <a:pt x="2009" y="377"/>
                    </a:lnTo>
                    <a:lnTo>
                      <a:pt x="1862" y="419"/>
                    </a:lnTo>
                    <a:lnTo>
                      <a:pt x="1674" y="419"/>
                    </a:lnTo>
                    <a:lnTo>
                      <a:pt x="1632" y="377"/>
                    </a:lnTo>
                    <a:lnTo>
                      <a:pt x="1549" y="440"/>
                    </a:lnTo>
                    <a:lnTo>
                      <a:pt x="1444" y="440"/>
                    </a:lnTo>
                    <a:lnTo>
                      <a:pt x="1318" y="524"/>
                    </a:lnTo>
                    <a:lnTo>
                      <a:pt x="1025" y="524"/>
                    </a:lnTo>
                    <a:lnTo>
                      <a:pt x="900" y="586"/>
                    </a:lnTo>
                    <a:lnTo>
                      <a:pt x="900" y="649"/>
                    </a:lnTo>
                    <a:lnTo>
                      <a:pt x="732" y="691"/>
                    </a:lnTo>
                    <a:lnTo>
                      <a:pt x="502" y="838"/>
                    </a:lnTo>
                    <a:lnTo>
                      <a:pt x="481" y="984"/>
                    </a:lnTo>
                    <a:lnTo>
                      <a:pt x="398" y="1151"/>
                    </a:lnTo>
                    <a:lnTo>
                      <a:pt x="168" y="1214"/>
                    </a:lnTo>
                    <a:lnTo>
                      <a:pt x="168" y="1361"/>
                    </a:lnTo>
                    <a:lnTo>
                      <a:pt x="84" y="1507"/>
                    </a:lnTo>
                    <a:lnTo>
                      <a:pt x="0" y="1570"/>
                    </a:lnTo>
                    <a:lnTo>
                      <a:pt x="0" y="1716"/>
                    </a:lnTo>
                    <a:lnTo>
                      <a:pt x="209" y="1884"/>
                    </a:lnTo>
                    <a:lnTo>
                      <a:pt x="335" y="2072"/>
                    </a:lnTo>
                    <a:lnTo>
                      <a:pt x="398" y="2093"/>
                    </a:lnTo>
                    <a:lnTo>
                      <a:pt x="398" y="2135"/>
                    </a:lnTo>
                    <a:lnTo>
                      <a:pt x="544" y="2365"/>
                    </a:lnTo>
                    <a:lnTo>
                      <a:pt x="586" y="2532"/>
                    </a:lnTo>
                    <a:lnTo>
                      <a:pt x="649" y="2553"/>
                    </a:lnTo>
                    <a:lnTo>
                      <a:pt x="753" y="2449"/>
                    </a:lnTo>
                    <a:lnTo>
                      <a:pt x="837" y="2553"/>
                    </a:lnTo>
                    <a:lnTo>
                      <a:pt x="963" y="2595"/>
                    </a:lnTo>
                    <a:lnTo>
                      <a:pt x="1025" y="2511"/>
                    </a:lnTo>
                    <a:lnTo>
                      <a:pt x="1130" y="2511"/>
                    </a:lnTo>
                    <a:lnTo>
                      <a:pt x="1277" y="2595"/>
                    </a:lnTo>
                    <a:lnTo>
                      <a:pt x="1360" y="2532"/>
                    </a:lnTo>
                    <a:lnTo>
                      <a:pt x="1381" y="2616"/>
                    </a:lnTo>
                    <a:lnTo>
                      <a:pt x="1465" y="2616"/>
                    </a:lnTo>
                    <a:lnTo>
                      <a:pt x="1528" y="2658"/>
                    </a:lnTo>
                    <a:lnTo>
                      <a:pt x="1653" y="2700"/>
                    </a:lnTo>
                    <a:lnTo>
                      <a:pt x="1569" y="2742"/>
                    </a:lnTo>
                    <a:lnTo>
                      <a:pt x="1486" y="2825"/>
                    </a:lnTo>
                    <a:lnTo>
                      <a:pt x="1423" y="2762"/>
                    </a:lnTo>
                    <a:lnTo>
                      <a:pt x="1318" y="2742"/>
                    </a:lnTo>
                    <a:lnTo>
                      <a:pt x="1067" y="2595"/>
                    </a:lnTo>
                    <a:lnTo>
                      <a:pt x="963" y="2616"/>
                    </a:lnTo>
                    <a:lnTo>
                      <a:pt x="858" y="2658"/>
                    </a:lnTo>
                    <a:lnTo>
                      <a:pt x="753" y="2616"/>
                    </a:lnTo>
                    <a:lnTo>
                      <a:pt x="691" y="2721"/>
                    </a:lnTo>
                    <a:lnTo>
                      <a:pt x="628" y="2742"/>
                    </a:lnTo>
                    <a:lnTo>
                      <a:pt x="607" y="2846"/>
                    </a:lnTo>
                    <a:lnTo>
                      <a:pt x="732" y="2972"/>
                    </a:lnTo>
                    <a:lnTo>
                      <a:pt x="858" y="3035"/>
                    </a:lnTo>
                    <a:lnTo>
                      <a:pt x="1004" y="3139"/>
                    </a:lnTo>
                    <a:lnTo>
                      <a:pt x="1004" y="3223"/>
                    </a:lnTo>
                    <a:lnTo>
                      <a:pt x="942" y="3265"/>
                    </a:lnTo>
                    <a:lnTo>
                      <a:pt x="942" y="3369"/>
                    </a:lnTo>
                    <a:lnTo>
                      <a:pt x="1046" y="3495"/>
                    </a:lnTo>
                    <a:lnTo>
                      <a:pt x="1130" y="3579"/>
                    </a:lnTo>
                    <a:lnTo>
                      <a:pt x="1151" y="3495"/>
                    </a:lnTo>
                    <a:lnTo>
                      <a:pt x="1130" y="3453"/>
                    </a:lnTo>
                    <a:lnTo>
                      <a:pt x="1172" y="3348"/>
                    </a:lnTo>
                    <a:lnTo>
                      <a:pt x="1214" y="3474"/>
                    </a:lnTo>
                    <a:lnTo>
                      <a:pt x="1360" y="3537"/>
                    </a:lnTo>
                    <a:lnTo>
                      <a:pt x="1381" y="3599"/>
                    </a:lnTo>
                    <a:lnTo>
                      <a:pt x="1360" y="3704"/>
                    </a:lnTo>
                    <a:lnTo>
                      <a:pt x="1423" y="3788"/>
                    </a:lnTo>
                    <a:lnTo>
                      <a:pt x="1423" y="3746"/>
                    </a:lnTo>
                    <a:lnTo>
                      <a:pt x="1465" y="3599"/>
                    </a:lnTo>
                    <a:lnTo>
                      <a:pt x="1569" y="3599"/>
                    </a:lnTo>
                    <a:lnTo>
                      <a:pt x="1632" y="3704"/>
                    </a:lnTo>
                    <a:lnTo>
                      <a:pt x="1800" y="3809"/>
                    </a:lnTo>
                    <a:lnTo>
                      <a:pt x="1800" y="3809"/>
                    </a:lnTo>
                    <a:lnTo>
                      <a:pt x="1737" y="3704"/>
                    </a:lnTo>
                    <a:lnTo>
                      <a:pt x="1758" y="3641"/>
                    </a:lnTo>
                    <a:lnTo>
                      <a:pt x="1695" y="3537"/>
                    </a:lnTo>
                    <a:lnTo>
                      <a:pt x="1632" y="3348"/>
                    </a:lnTo>
                    <a:lnTo>
                      <a:pt x="1549" y="3244"/>
                    </a:lnTo>
                    <a:lnTo>
                      <a:pt x="1549" y="3181"/>
                    </a:lnTo>
                    <a:lnTo>
                      <a:pt x="1632" y="3181"/>
                    </a:lnTo>
                    <a:lnTo>
                      <a:pt x="1758" y="3265"/>
                    </a:lnTo>
                    <a:lnTo>
                      <a:pt x="1737" y="3327"/>
                    </a:lnTo>
                    <a:lnTo>
                      <a:pt x="1758" y="3369"/>
                    </a:lnTo>
                    <a:lnTo>
                      <a:pt x="1841" y="3286"/>
                    </a:lnTo>
                    <a:lnTo>
                      <a:pt x="1967" y="3348"/>
                    </a:lnTo>
                    <a:lnTo>
                      <a:pt x="1967" y="3286"/>
                    </a:lnTo>
                    <a:lnTo>
                      <a:pt x="1904" y="3244"/>
                    </a:lnTo>
                    <a:lnTo>
                      <a:pt x="1904" y="3181"/>
                    </a:lnTo>
                    <a:lnTo>
                      <a:pt x="1862" y="3181"/>
                    </a:lnTo>
                    <a:lnTo>
                      <a:pt x="1758" y="3139"/>
                    </a:lnTo>
                    <a:lnTo>
                      <a:pt x="1758" y="3076"/>
                    </a:lnTo>
                    <a:lnTo>
                      <a:pt x="1653" y="3014"/>
                    </a:lnTo>
                    <a:lnTo>
                      <a:pt x="1758" y="2951"/>
                    </a:lnTo>
                    <a:lnTo>
                      <a:pt x="1862" y="2951"/>
                    </a:lnTo>
                    <a:lnTo>
                      <a:pt x="1904" y="2909"/>
                    </a:lnTo>
                    <a:lnTo>
                      <a:pt x="2072" y="3014"/>
                    </a:lnTo>
                    <a:lnTo>
                      <a:pt x="2093" y="3055"/>
                    </a:lnTo>
                    <a:lnTo>
                      <a:pt x="2197" y="3076"/>
                    </a:lnTo>
                    <a:lnTo>
                      <a:pt x="2218" y="3035"/>
                    </a:lnTo>
                    <a:lnTo>
                      <a:pt x="2113" y="2909"/>
                    </a:lnTo>
                    <a:lnTo>
                      <a:pt x="2155" y="2762"/>
                    </a:lnTo>
                    <a:lnTo>
                      <a:pt x="2093" y="2700"/>
                    </a:lnTo>
                    <a:lnTo>
                      <a:pt x="1841" y="2532"/>
                    </a:lnTo>
                    <a:lnTo>
                      <a:pt x="1758" y="2511"/>
                    </a:lnTo>
                    <a:lnTo>
                      <a:pt x="1737" y="2490"/>
                    </a:lnTo>
                    <a:cubicBezTo>
                      <a:pt x="1758" y="2490"/>
                      <a:pt x="1779" y="2449"/>
                      <a:pt x="1800" y="2407"/>
                    </a:cubicBezTo>
                    <a:lnTo>
                      <a:pt x="1862" y="2449"/>
                    </a:lnTo>
                    <a:lnTo>
                      <a:pt x="1946" y="2490"/>
                    </a:lnTo>
                    <a:lnTo>
                      <a:pt x="1988" y="2553"/>
                    </a:lnTo>
                    <a:lnTo>
                      <a:pt x="2093" y="2616"/>
                    </a:lnTo>
                    <a:lnTo>
                      <a:pt x="2176" y="2616"/>
                    </a:lnTo>
                    <a:lnTo>
                      <a:pt x="2197" y="2658"/>
                    </a:lnTo>
                    <a:lnTo>
                      <a:pt x="2281" y="2762"/>
                    </a:lnTo>
                    <a:lnTo>
                      <a:pt x="2323" y="2825"/>
                    </a:lnTo>
                    <a:lnTo>
                      <a:pt x="2323" y="2867"/>
                    </a:lnTo>
                    <a:lnTo>
                      <a:pt x="2365" y="2930"/>
                    </a:lnTo>
                    <a:lnTo>
                      <a:pt x="2427" y="2972"/>
                    </a:lnTo>
                    <a:lnTo>
                      <a:pt x="2490" y="2951"/>
                    </a:lnTo>
                    <a:lnTo>
                      <a:pt x="2532" y="2972"/>
                    </a:lnTo>
                    <a:lnTo>
                      <a:pt x="2595" y="2867"/>
                    </a:lnTo>
                    <a:lnTo>
                      <a:pt x="2490" y="2867"/>
                    </a:lnTo>
                    <a:lnTo>
                      <a:pt x="2469" y="2888"/>
                    </a:lnTo>
                    <a:lnTo>
                      <a:pt x="2385" y="2825"/>
                    </a:lnTo>
                    <a:lnTo>
                      <a:pt x="2385" y="2742"/>
                    </a:lnTo>
                    <a:lnTo>
                      <a:pt x="2365" y="2679"/>
                    </a:lnTo>
                    <a:lnTo>
                      <a:pt x="2365" y="2637"/>
                    </a:lnTo>
                    <a:lnTo>
                      <a:pt x="2302" y="2553"/>
                    </a:lnTo>
                    <a:lnTo>
                      <a:pt x="2176" y="2428"/>
                    </a:lnTo>
                    <a:lnTo>
                      <a:pt x="2176" y="2449"/>
                    </a:lnTo>
                    <a:lnTo>
                      <a:pt x="2093" y="2449"/>
                    </a:lnTo>
                    <a:lnTo>
                      <a:pt x="2093" y="2428"/>
                    </a:lnTo>
                    <a:lnTo>
                      <a:pt x="1988" y="2365"/>
                    </a:lnTo>
                    <a:lnTo>
                      <a:pt x="1883" y="2344"/>
                    </a:lnTo>
                    <a:lnTo>
                      <a:pt x="1800" y="2239"/>
                    </a:lnTo>
                    <a:lnTo>
                      <a:pt x="1758" y="2239"/>
                    </a:lnTo>
                    <a:cubicBezTo>
                      <a:pt x="1730" y="2230"/>
                      <a:pt x="1706" y="2212"/>
                      <a:pt x="1680" y="2193"/>
                    </a:cubicBezTo>
                    <a:lnTo>
                      <a:pt x="1680" y="2193"/>
                    </a:lnTo>
                    <a:lnTo>
                      <a:pt x="1737" y="2156"/>
                    </a:lnTo>
                    <a:lnTo>
                      <a:pt x="1758" y="2030"/>
                    </a:lnTo>
                    <a:lnTo>
                      <a:pt x="1674" y="1946"/>
                    </a:lnTo>
                    <a:lnTo>
                      <a:pt x="1486" y="1737"/>
                    </a:lnTo>
                    <a:lnTo>
                      <a:pt x="1423" y="1695"/>
                    </a:lnTo>
                    <a:lnTo>
                      <a:pt x="1381" y="1612"/>
                    </a:lnTo>
                    <a:lnTo>
                      <a:pt x="1256" y="1507"/>
                    </a:lnTo>
                    <a:lnTo>
                      <a:pt x="1318" y="1465"/>
                    </a:lnTo>
                    <a:lnTo>
                      <a:pt x="1277" y="1235"/>
                    </a:lnTo>
                    <a:lnTo>
                      <a:pt x="1360" y="1130"/>
                    </a:lnTo>
                    <a:lnTo>
                      <a:pt x="1486" y="1089"/>
                    </a:lnTo>
                    <a:lnTo>
                      <a:pt x="1528" y="1193"/>
                    </a:lnTo>
                    <a:lnTo>
                      <a:pt x="1465" y="1193"/>
                    </a:lnTo>
                    <a:lnTo>
                      <a:pt x="1465" y="1256"/>
                    </a:lnTo>
                    <a:lnTo>
                      <a:pt x="1653" y="1319"/>
                    </a:lnTo>
                    <a:lnTo>
                      <a:pt x="1674" y="1465"/>
                    </a:lnTo>
                    <a:lnTo>
                      <a:pt x="1779" y="1570"/>
                    </a:lnTo>
                    <a:lnTo>
                      <a:pt x="1904" y="1570"/>
                    </a:lnTo>
                    <a:lnTo>
                      <a:pt x="1841" y="1507"/>
                    </a:lnTo>
                    <a:lnTo>
                      <a:pt x="1779" y="1423"/>
                    </a:lnTo>
                    <a:lnTo>
                      <a:pt x="1800" y="1361"/>
                    </a:lnTo>
                    <a:lnTo>
                      <a:pt x="1946" y="1402"/>
                    </a:lnTo>
                    <a:lnTo>
                      <a:pt x="2009" y="1528"/>
                    </a:lnTo>
                    <a:lnTo>
                      <a:pt x="2093" y="1570"/>
                    </a:lnTo>
                    <a:lnTo>
                      <a:pt x="2155" y="1486"/>
                    </a:lnTo>
                    <a:lnTo>
                      <a:pt x="2072" y="1423"/>
                    </a:lnTo>
                    <a:lnTo>
                      <a:pt x="1988" y="1402"/>
                    </a:lnTo>
                    <a:lnTo>
                      <a:pt x="1988" y="1361"/>
                    </a:lnTo>
                    <a:lnTo>
                      <a:pt x="2197" y="1361"/>
                    </a:lnTo>
                    <a:lnTo>
                      <a:pt x="2281" y="1423"/>
                    </a:lnTo>
                    <a:lnTo>
                      <a:pt x="2302" y="1402"/>
                    </a:lnTo>
                    <a:lnTo>
                      <a:pt x="2176" y="1298"/>
                    </a:lnTo>
                    <a:lnTo>
                      <a:pt x="2051" y="1277"/>
                    </a:lnTo>
                    <a:lnTo>
                      <a:pt x="1946" y="1151"/>
                    </a:lnTo>
                    <a:lnTo>
                      <a:pt x="1988" y="1068"/>
                    </a:lnTo>
                    <a:lnTo>
                      <a:pt x="2093" y="1089"/>
                    </a:lnTo>
                    <a:lnTo>
                      <a:pt x="2176" y="1047"/>
                    </a:lnTo>
                    <a:lnTo>
                      <a:pt x="2218" y="879"/>
                    </a:lnTo>
                    <a:lnTo>
                      <a:pt x="2302" y="858"/>
                    </a:lnTo>
                    <a:lnTo>
                      <a:pt x="2427" y="963"/>
                    </a:lnTo>
                    <a:lnTo>
                      <a:pt x="2532" y="963"/>
                    </a:lnTo>
                    <a:lnTo>
                      <a:pt x="2637" y="858"/>
                    </a:lnTo>
                    <a:lnTo>
                      <a:pt x="2637" y="796"/>
                    </a:lnTo>
                    <a:lnTo>
                      <a:pt x="2699" y="796"/>
                    </a:lnTo>
                    <a:lnTo>
                      <a:pt x="2783" y="879"/>
                    </a:lnTo>
                    <a:lnTo>
                      <a:pt x="3013" y="879"/>
                    </a:lnTo>
                    <a:lnTo>
                      <a:pt x="3201" y="942"/>
                    </a:lnTo>
                    <a:lnTo>
                      <a:pt x="3327" y="900"/>
                    </a:lnTo>
                    <a:lnTo>
                      <a:pt x="3348" y="566"/>
                    </a:lnTo>
                    <a:lnTo>
                      <a:pt x="3327" y="440"/>
                    </a:lnTo>
                    <a:lnTo>
                      <a:pt x="3473" y="335"/>
                    </a:lnTo>
                    <a:lnTo>
                      <a:pt x="3473" y="210"/>
                    </a:lnTo>
                    <a:lnTo>
                      <a:pt x="3369" y="147"/>
                    </a:lnTo>
                    <a:lnTo>
                      <a:pt x="341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40" name="Google Shape;940;p79"/>
            <p:cNvGrpSpPr/>
            <p:nvPr/>
          </p:nvGrpSpPr>
          <p:grpSpPr>
            <a:xfrm>
              <a:off x="3765350" y="2500900"/>
              <a:ext cx="173600" cy="187925"/>
              <a:chOff x="3765350" y="2500900"/>
              <a:chExt cx="173600" cy="187925"/>
            </a:xfrm>
          </p:grpSpPr>
          <p:sp>
            <p:nvSpPr>
              <p:cNvPr id="941" name="Google Shape;941;p79"/>
              <p:cNvSpPr/>
              <p:nvPr/>
            </p:nvSpPr>
            <p:spPr>
              <a:xfrm>
                <a:off x="3765350" y="2500900"/>
                <a:ext cx="108950" cy="64300"/>
              </a:xfrm>
              <a:custGeom>
                <a:avLst/>
                <a:gdLst/>
                <a:ahLst/>
                <a:cxnLst/>
                <a:rect l="l" t="t" r="r" b="b"/>
                <a:pathLst>
                  <a:path w="4358" h="2572" extrusionOk="0">
                    <a:moveTo>
                      <a:pt x="1286" y="596"/>
                    </a:moveTo>
                    <a:lnTo>
                      <a:pt x="0" y="1072"/>
                    </a:lnTo>
                    <a:lnTo>
                      <a:pt x="429" y="2239"/>
                    </a:lnTo>
                    <a:lnTo>
                      <a:pt x="857" y="2572"/>
                    </a:lnTo>
                    <a:lnTo>
                      <a:pt x="2191" y="1215"/>
                    </a:lnTo>
                    <a:lnTo>
                      <a:pt x="4024" y="1072"/>
                    </a:lnTo>
                    <a:lnTo>
                      <a:pt x="4358" y="429"/>
                    </a:lnTo>
                    <a:lnTo>
                      <a:pt x="3120" y="0"/>
                    </a:lnTo>
                    <a:lnTo>
                      <a:pt x="2477" y="358"/>
                    </a:lnTo>
                    <a:close/>
                  </a:path>
                </a:pathLst>
              </a:custGeom>
              <a:solidFill>
                <a:schemeClr val="lt2"/>
              </a:solidFill>
              <a:ln>
                <a:noFill/>
              </a:ln>
            </p:spPr>
          </p:sp>
          <p:sp>
            <p:nvSpPr>
              <p:cNvPr id="942" name="Google Shape;942;p79"/>
              <p:cNvSpPr/>
              <p:nvPr/>
            </p:nvSpPr>
            <p:spPr>
              <a:xfrm>
                <a:off x="3797175" y="2609800"/>
                <a:ext cx="2625" cy="3700"/>
              </a:xfrm>
              <a:custGeom>
                <a:avLst/>
                <a:gdLst/>
                <a:ahLst/>
                <a:cxnLst/>
                <a:rect l="l" t="t" r="r" b="b"/>
                <a:pathLst>
                  <a:path w="105" h="148" extrusionOk="0">
                    <a:moveTo>
                      <a:pt x="42" y="1"/>
                    </a:moveTo>
                    <a:lnTo>
                      <a:pt x="21" y="43"/>
                    </a:lnTo>
                    <a:lnTo>
                      <a:pt x="0" y="84"/>
                    </a:lnTo>
                    <a:lnTo>
                      <a:pt x="0" y="147"/>
                    </a:lnTo>
                    <a:lnTo>
                      <a:pt x="21" y="147"/>
                    </a:lnTo>
                    <a:lnTo>
                      <a:pt x="42" y="105"/>
                    </a:lnTo>
                    <a:lnTo>
                      <a:pt x="105" y="22"/>
                    </a:lnTo>
                    <a:lnTo>
                      <a:pt x="4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3" name="Google Shape;943;p79"/>
              <p:cNvSpPr/>
              <p:nvPr/>
            </p:nvSpPr>
            <p:spPr>
              <a:xfrm>
                <a:off x="3796125" y="2610325"/>
                <a:ext cx="22525" cy="41875"/>
              </a:xfrm>
              <a:custGeom>
                <a:avLst/>
                <a:gdLst/>
                <a:ahLst/>
                <a:cxnLst/>
                <a:rect l="l" t="t" r="r" b="b"/>
                <a:pathLst>
                  <a:path w="901" h="1675" extrusionOk="0">
                    <a:moveTo>
                      <a:pt x="565" y="1"/>
                    </a:moveTo>
                    <a:lnTo>
                      <a:pt x="461" y="22"/>
                    </a:lnTo>
                    <a:lnTo>
                      <a:pt x="252" y="273"/>
                    </a:lnTo>
                    <a:lnTo>
                      <a:pt x="168" y="273"/>
                    </a:lnTo>
                    <a:lnTo>
                      <a:pt x="42" y="189"/>
                    </a:lnTo>
                    <a:lnTo>
                      <a:pt x="42" y="314"/>
                    </a:lnTo>
                    <a:lnTo>
                      <a:pt x="1" y="398"/>
                    </a:lnTo>
                    <a:lnTo>
                      <a:pt x="105" y="503"/>
                    </a:lnTo>
                    <a:lnTo>
                      <a:pt x="105" y="586"/>
                    </a:lnTo>
                    <a:lnTo>
                      <a:pt x="189" y="649"/>
                    </a:lnTo>
                    <a:lnTo>
                      <a:pt x="189" y="796"/>
                    </a:lnTo>
                    <a:lnTo>
                      <a:pt x="105" y="858"/>
                    </a:lnTo>
                    <a:lnTo>
                      <a:pt x="147" y="942"/>
                    </a:lnTo>
                    <a:lnTo>
                      <a:pt x="273" y="942"/>
                    </a:lnTo>
                    <a:lnTo>
                      <a:pt x="273" y="1005"/>
                    </a:lnTo>
                    <a:lnTo>
                      <a:pt x="189" y="1068"/>
                    </a:lnTo>
                    <a:lnTo>
                      <a:pt x="147" y="1277"/>
                    </a:lnTo>
                    <a:lnTo>
                      <a:pt x="189" y="1361"/>
                    </a:lnTo>
                    <a:lnTo>
                      <a:pt x="252" y="1591"/>
                    </a:lnTo>
                    <a:lnTo>
                      <a:pt x="314" y="1674"/>
                    </a:lnTo>
                    <a:lnTo>
                      <a:pt x="377" y="1654"/>
                    </a:lnTo>
                    <a:lnTo>
                      <a:pt x="419" y="1674"/>
                    </a:lnTo>
                    <a:lnTo>
                      <a:pt x="503" y="1654"/>
                    </a:lnTo>
                    <a:lnTo>
                      <a:pt x="524" y="1528"/>
                    </a:lnTo>
                    <a:lnTo>
                      <a:pt x="565" y="1444"/>
                    </a:lnTo>
                    <a:lnTo>
                      <a:pt x="670" y="1444"/>
                    </a:lnTo>
                    <a:lnTo>
                      <a:pt x="733" y="1528"/>
                    </a:lnTo>
                    <a:lnTo>
                      <a:pt x="796" y="1528"/>
                    </a:lnTo>
                    <a:lnTo>
                      <a:pt x="837" y="1444"/>
                    </a:lnTo>
                    <a:lnTo>
                      <a:pt x="837" y="1214"/>
                    </a:lnTo>
                    <a:lnTo>
                      <a:pt x="879" y="1151"/>
                    </a:lnTo>
                    <a:lnTo>
                      <a:pt x="837" y="921"/>
                    </a:lnTo>
                    <a:lnTo>
                      <a:pt x="900" y="712"/>
                    </a:lnTo>
                    <a:lnTo>
                      <a:pt x="733" y="586"/>
                    </a:lnTo>
                    <a:lnTo>
                      <a:pt x="879" y="503"/>
                    </a:lnTo>
                    <a:lnTo>
                      <a:pt x="879" y="419"/>
                    </a:lnTo>
                    <a:lnTo>
                      <a:pt x="837" y="294"/>
                    </a:lnTo>
                    <a:lnTo>
                      <a:pt x="775" y="189"/>
                    </a:lnTo>
                    <a:lnTo>
                      <a:pt x="691" y="63"/>
                    </a:lnTo>
                    <a:lnTo>
                      <a:pt x="670" y="84"/>
                    </a:lnTo>
                    <a:lnTo>
                      <a:pt x="56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4" name="Google Shape;944;p79"/>
              <p:cNvSpPr/>
              <p:nvPr/>
            </p:nvSpPr>
            <p:spPr>
              <a:xfrm>
                <a:off x="3821225" y="2579475"/>
                <a:ext cx="6300" cy="4200"/>
              </a:xfrm>
              <a:custGeom>
                <a:avLst/>
                <a:gdLst/>
                <a:ahLst/>
                <a:cxnLst/>
                <a:rect l="l" t="t" r="r" b="b"/>
                <a:pathLst>
                  <a:path w="252" h="168" extrusionOk="0">
                    <a:moveTo>
                      <a:pt x="189" y="0"/>
                    </a:moveTo>
                    <a:lnTo>
                      <a:pt x="147" y="42"/>
                    </a:lnTo>
                    <a:lnTo>
                      <a:pt x="43" y="84"/>
                    </a:lnTo>
                    <a:lnTo>
                      <a:pt x="1" y="147"/>
                    </a:lnTo>
                    <a:lnTo>
                      <a:pt x="43" y="167"/>
                    </a:lnTo>
                    <a:lnTo>
                      <a:pt x="189" y="147"/>
                    </a:lnTo>
                    <a:lnTo>
                      <a:pt x="252" y="147"/>
                    </a:lnTo>
                    <a:lnTo>
                      <a:pt x="252" y="63"/>
                    </a:lnTo>
                    <a:lnTo>
                      <a:pt x="18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5" name="Google Shape;945;p79"/>
              <p:cNvSpPr/>
              <p:nvPr/>
            </p:nvSpPr>
            <p:spPr>
              <a:xfrm>
                <a:off x="3833800" y="2589400"/>
                <a:ext cx="1575" cy="1600"/>
              </a:xfrm>
              <a:custGeom>
                <a:avLst/>
                <a:gdLst/>
                <a:ahLst/>
                <a:cxnLst/>
                <a:rect l="l" t="t" r="r" b="b"/>
                <a:pathLst>
                  <a:path w="63" h="64" extrusionOk="0">
                    <a:moveTo>
                      <a:pt x="42" y="1"/>
                    </a:moveTo>
                    <a:lnTo>
                      <a:pt x="0" y="22"/>
                    </a:lnTo>
                    <a:lnTo>
                      <a:pt x="63" y="63"/>
                    </a:lnTo>
                    <a:lnTo>
                      <a:pt x="4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6" name="Google Shape;946;p79"/>
              <p:cNvSpPr/>
              <p:nvPr/>
            </p:nvSpPr>
            <p:spPr>
              <a:xfrm>
                <a:off x="3774675" y="2506225"/>
                <a:ext cx="164275" cy="182600"/>
              </a:xfrm>
              <a:custGeom>
                <a:avLst/>
                <a:gdLst/>
                <a:ahLst/>
                <a:cxnLst/>
                <a:rect l="l" t="t" r="r" b="b"/>
                <a:pathLst>
                  <a:path w="6571" h="7304" extrusionOk="0">
                    <a:moveTo>
                      <a:pt x="2595" y="1"/>
                    </a:moveTo>
                    <a:lnTo>
                      <a:pt x="2302" y="189"/>
                    </a:lnTo>
                    <a:lnTo>
                      <a:pt x="2114" y="105"/>
                    </a:lnTo>
                    <a:lnTo>
                      <a:pt x="2009" y="252"/>
                    </a:lnTo>
                    <a:lnTo>
                      <a:pt x="2072" y="419"/>
                    </a:lnTo>
                    <a:lnTo>
                      <a:pt x="1842" y="482"/>
                    </a:lnTo>
                    <a:lnTo>
                      <a:pt x="1800" y="691"/>
                    </a:lnTo>
                    <a:lnTo>
                      <a:pt x="1695" y="608"/>
                    </a:lnTo>
                    <a:lnTo>
                      <a:pt x="1591" y="608"/>
                    </a:lnTo>
                    <a:lnTo>
                      <a:pt x="1340" y="524"/>
                    </a:lnTo>
                    <a:lnTo>
                      <a:pt x="1340" y="691"/>
                    </a:lnTo>
                    <a:lnTo>
                      <a:pt x="1235" y="901"/>
                    </a:lnTo>
                    <a:lnTo>
                      <a:pt x="1172" y="796"/>
                    </a:lnTo>
                    <a:lnTo>
                      <a:pt x="1005" y="712"/>
                    </a:lnTo>
                    <a:lnTo>
                      <a:pt x="1026" y="587"/>
                    </a:lnTo>
                    <a:lnTo>
                      <a:pt x="900" y="503"/>
                    </a:lnTo>
                    <a:lnTo>
                      <a:pt x="691" y="880"/>
                    </a:lnTo>
                    <a:lnTo>
                      <a:pt x="524" y="796"/>
                    </a:lnTo>
                    <a:lnTo>
                      <a:pt x="294" y="942"/>
                    </a:lnTo>
                    <a:lnTo>
                      <a:pt x="168" y="901"/>
                    </a:lnTo>
                    <a:lnTo>
                      <a:pt x="105" y="942"/>
                    </a:lnTo>
                    <a:lnTo>
                      <a:pt x="126" y="1089"/>
                    </a:lnTo>
                    <a:lnTo>
                      <a:pt x="231" y="1193"/>
                    </a:lnTo>
                    <a:lnTo>
                      <a:pt x="210" y="1361"/>
                    </a:lnTo>
                    <a:lnTo>
                      <a:pt x="84" y="1403"/>
                    </a:lnTo>
                    <a:lnTo>
                      <a:pt x="1" y="1465"/>
                    </a:lnTo>
                    <a:lnTo>
                      <a:pt x="126" y="1633"/>
                    </a:lnTo>
                    <a:lnTo>
                      <a:pt x="168" y="1926"/>
                    </a:lnTo>
                    <a:lnTo>
                      <a:pt x="335" y="2051"/>
                    </a:lnTo>
                    <a:lnTo>
                      <a:pt x="524" y="2051"/>
                    </a:lnTo>
                    <a:lnTo>
                      <a:pt x="440" y="2240"/>
                    </a:lnTo>
                    <a:lnTo>
                      <a:pt x="503" y="2365"/>
                    </a:lnTo>
                    <a:lnTo>
                      <a:pt x="796" y="2302"/>
                    </a:lnTo>
                    <a:lnTo>
                      <a:pt x="900" y="2177"/>
                    </a:lnTo>
                    <a:lnTo>
                      <a:pt x="900" y="2072"/>
                    </a:lnTo>
                    <a:lnTo>
                      <a:pt x="1172" y="1926"/>
                    </a:lnTo>
                    <a:lnTo>
                      <a:pt x="1570" y="2030"/>
                    </a:lnTo>
                    <a:lnTo>
                      <a:pt x="1675" y="2093"/>
                    </a:lnTo>
                    <a:lnTo>
                      <a:pt x="1842" y="2156"/>
                    </a:lnTo>
                    <a:lnTo>
                      <a:pt x="1884" y="2261"/>
                    </a:lnTo>
                    <a:lnTo>
                      <a:pt x="1905" y="2302"/>
                    </a:lnTo>
                    <a:lnTo>
                      <a:pt x="1967" y="2386"/>
                    </a:lnTo>
                    <a:lnTo>
                      <a:pt x="2072" y="2574"/>
                    </a:lnTo>
                    <a:lnTo>
                      <a:pt x="2072" y="2679"/>
                    </a:lnTo>
                    <a:lnTo>
                      <a:pt x="2156" y="2721"/>
                    </a:lnTo>
                    <a:lnTo>
                      <a:pt x="2156" y="2888"/>
                    </a:lnTo>
                    <a:lnTo>
                      <a:pt x="2281" y="2930"/>
                    </a:lnTo>
                    <a:lnTo>
                      <a:pt x="2365" y="3035"/>
                    </a:lnTo>
                    <a:lnTo>
                      <a:pt x="2511" y="3202"/>
                    </a:lnTo>
                    <a:lnTo>
                      <a:pt x="2532" y="3307"/>
                    </a:lnTo>
                    <a:lnTo>
                      <a:pt x="2700" y="3307"/>
                    </a:lnTo>
                    <a:lnTo>
                      <a:pt x="2804" y="3432"/>
                    </a:lnTo>
                    <a:lnTo>
                      <a:pt x="2825" y="3537"/>
                    </a:lnTo>
                    <a:lnTo>
                      <a:pt x="2909" y="3558"/>
                    </a:lnTo>
                    <a:lnTo>
                      <a:pt x="3139" y="3851"/>
                    </a:lnTo>
                    <a:lnTo>
                      <a:pt x="3369" y="4018"/>
                    </a:lnTo>
                    <a:lnTo>
                      <a:pt x="3474" y="4039"/>
                    </a:lnTo>
                    <a:lnTo>
                      <a:pt x="3579" y="4081"/>
                    </a:lnTo>
                    <a:lnTo>
                      <a:pt x="3620" y="4186"/>
                    </a:lnTo>
                    <a:lnTo>
                      <a:pt x="3725" y="4186"/>
                    </a:lnTo>
                    <a:lnTo>
                      <a:pt x="3788" y="4123"/>
                    </a:lnTo>
                    <a:lnTo>
                      <a:pt x="3934" y="4165"/>
                    </a:lnTo>
                    <a:lnTo>
                      <a:pt x="4039" y="4165"/>
                    </a:lnTo>
                    <a:lnTo>
                      <a:pt x="4164" y="4395"/>
                    </a:lnTo>
                    <a:lnTo>
                      <a:pt x="4248" y="4458"/>
                    </a:lnTo>
                    <a:lnTo>
                      <a:pt x="4290" y="4416"/>
                    </a:lnTo>
                    <a:lnTo>
                      <a:pt x="4395" y="4458"/>
                    </a:lnTo>
                    <a:lnTo>
                      <a:pt x="4395" y="4520"/>
                    </a:lnTo>
                    <a:lnTo>
                      <a:pt x="4604" y="4520"/>
                    </a:lnTo>
                    <a:lnTo>
                      <a:pt x="4688" y="4625"/>
                    </a:lnTo>
                    <a:lnTo>
                      <a:pt x="4688" y="4730"/>
                    </a:lnTo>
                    <a:lnTo>
                      <a:pt x="4646" y="4792"/>
                    </a:lnTo>
                    <a:lnTo>
                      <a:pt x="4708" y="4834"/>
                    </a:lnTo>
                    <a:lnTo>
                      <a:pt x="4834" y="4834"/>
                    </a:lnTo>
                    <a:lnTo>
                      <a:pt x="4897" y="4939"/>
                    </a:lnTo>
                    <a:lnTo>
                      <a:pt x="5043" y="4981"/>
                    </a:lnTo>
                    <a:lnTo>
                      <a:pt x="5106" y="4939"/>
                    </a:lnTo>
                    <a:lnTo>
                      <a:pt x="5169" y="5002"/>
                    </a:lnTo>
                    <a:lnTo>
                      <a:pt x="5232" y="5190"/>
                    </a:lnTo>
                    <a:lnTo>
                      <a:pt x="5252" y="5357"/>
                    </a:lnTo>
                    <a:lnTo>
                      <a:pt x="5315" y="5441"/>
                    </a:lnTo>
                    <a:lnTo>
                      <a:pt x="5357" y="5650"/>
                    </a:lnTo>
                    <a:lnTo>
                      <a:pt x="5420" y="5755"/>
                    </a:lnTo>
                    <a:lnTo>
                      <a:pt x="5420" y="5859"/>
                    </a:lnTo>
                    <a:lnTo>
                      <a:pt x="5357" y="5943"/>
                    </a:lnTo>
                    <a:lnTo>
                      <a:pt x="5315" y="5943"/>
                    </a:lnTo>
                    <a:lnTo>
                      <a:pt x="5273" y="5964"/>
                    </a:lnTo>
                    <a:lnTo>
                      <a:pt x="5315" y="6069"/>
                    </a:lnTo>
                    <a:lnTo>
                      <a:pt x="5273" y="6173"/>
                    </a:lnTo>
                    <a:lnTo>
                      <a:pt x="5211" y="6257"/>
                    </a:lnTo>
                    <a:lnTo>
                      <a:pt x="5127" y="6278"/>
                    </a:lnTo>
                    <a:lnTo>
                      <a:pt x="5106" y="6341"/>
                    </a:lnTo>
                    <a:lnTo>
                      <a:pt x="5106" y="6362"/>
                    </a:lnTo>
                    <a:lnTo>
                      <a:pt x="5211" y="6466"/>
                    </a:lnTo>
                    <a:lnTo>
                      <a:pt x="5357" y="6445"/>
                    </a:lnTo>
                    <a:lnTo>
                      <a:pt x="5441" y="6341"/>
                    </a:lnTo>
                    <a:lnTo>
                      <a:pt x="5462" y="6194"/>
                    </a:lnTo>
                    <a:lnTo>
                      <a:pt x="5629" y="6069"/>
                    </a:lnTo>
                    <a:lnTo>
                      <a:pt x="5650" y="5818"/>
                    </a:lnTo>
                    <a:lnTo>
                      <a:pt x="5755" y="5713"/>
                    </a:lnTo>
                    <a:lnTo>
                      <a:pt x="5859" y="5671"/>
                    </a:lnTo>
                    <a:lnTo>
                      <a:pt x="5880" y="5608"/>
                    </a:lnTo>
                    <a:lnTo>
                      <a:pt x="5859" y="5546"/>
                    </a:lnTo>
                    <a:lnTo>
                      <a:pt x="5880" y="5399"/>
                    </a:lnTo>
                    <a:lnTo>
                      <a:pt x="5859" y="5336"/>
                    </a:lnTo>
                    <a:lnTo>
                      <a:pt x="5692" y="5190"/>
                    </a:lnTo>
                    <a:lnTo>
                      <a:pt x="5587" y="5190"/>
                    </a:lnTo>
                    <a:lnTo>
                      <a:pt x="5566" y="5127"/>
                    </a:lnTo>
                    <a:lnTo>
                      <a:pt x="5566" y="5043"/>
                    </a:lnTo>
                    <a:lnTo>
                      <a:pt x="5650" y="5002"/>
                    </a:lnTo>
                    <a:lnTo>
                      <a:pt x="5671" y="4918"/>
                    </a:lnTo>
                    <a:lnTo>
                      <a:pt x="5671" y="4834"/>
                    </a:lnTo>
                    <a:lnTo>
                      <a:pt x="5734" y="4771"/>
                    </a:lnTo>
                    <a:lnTo>
                      <a:pt x="5776" y="4625"/>
                    </a:lnTo>
                    <a:lnTo>
                      <a:pt x="5838" y="4604"/>
                    </a:lnTo>
                    <a:lnTo>
                      <a:pt x="5901" y="4604"/>
                    </a:lnTo>
                    <a:lnTo>
                      <a:pt x="6006" y="4667"/>
                    </a:lnTo>
                    <a:lnTo>
                      <a:pt x="6048" y="4709"/>
                    </a:lnTo>
                    <a:lnTo>
                      <a:pt x="6215" y="4709"/>
                    </a:lnTo>
                    <a:lnTo>
                      <a:pt x="6278" y="4730"/>
                    </a:lnTo>
                    <a:lnTo>
                      <a:pt x="6257" y="4813"/>
                    </a:lnTo>
                    <a:lnTo>
                      <a:pt x="6299" y="4918"/>
                    </a:lnTo>
                    <a:lnTo>
                      <a:pt x="6382" y="5022"/>
                    </a:lnTo>
                    <a:lnTo>
                      <a:pt x="6487" y="5085"/>
                    </a:lnTo>
                    <a:lnTo>
                      <a:pt x="6487" y="5043"/>
                    </a:lnTo>
                    <a:lnTo>
                      <a:pt x="6508" y="5022"/>
                    </a:lnTo>
                    <a:lnTo>
                      <a:pt x="6487" y="5002"/>
                    </a:lnTo>
                    <a:lnTo>
                      <a:pt x="6550" y="4918"/>
                    </a:lnTo>
                    <a:lnTo>
                      <a:pt x="6571" y="4771"/>
                    </a:lnTo>
                    <a:lnTo>
                      <a:pt x="6508" y="4688"/>
                    </a:lnTo>
                    <a:lnTo>
                      <a:pt x="6403" y="4604"/>
                    </a:lnTo>
                    <a:lnTo>
                      <a:pt x="6236" y="4562"/>
                    </a:lnTo>
                    <a:lnTo>
                      <a:pt x="6131" y="4416"/>
                    </a:lnTo>
                    <a:lnTo>
                      <a:pt x="5943" y="4290"/>
                    </a:lnTo>
                    <a:lnTo>
                      <a:pt x="5504" y="4060"/>
                    </a:lnTo>
                    <a:lnTo>
                      <a:pt x="5294" y="4018"/>
                    </a:lnTo>
                    <a:lnTo>
                      <a:pt x="5148" y="4018"/>
                    </a:lnTo>
                    <a:lnTo>
                      <a:pt x="5106" y="3914"/>
                    </a:lnTo>
                    <a:lnTo>
                      <a:pt x="5106" y="3851"/>
                    </a:lnTo>
                    <a:lnTo>
                      <a:pt x="5232" y="3746"/>
                    </a:lnTo>
                    <a:lnTo>
                      <a:pt x="5252" y="3662"/>
                    </a:lnTo>
                    <a:lnTo>
                      <a:pt x="5148" y="3621"/>
                    </a:lnTo>
                    <a:lnTo>
                      <a:pt x="5022" y="3642"/>
                    </a:lnTo>
                    <a:lnTo>
                      <a:pt x="4918" y="3621"/>
                    </a:lnTo>
                    <a:lnTo>
                      <a:pt x="4708" y="3621"/>
                    </a:lnTo>
                    <a:lnTo>
                      <a:pt x="4625" y="3558"/>
                    </a:lnTo>
                    <a:lnTo>
                      <a:pt x="4520" y="3537"/>
                    </a:lnTo>
                    <a:lnTo>
                      <a:pt x="4457" y="3453"/>
                    </a:lnTo>
                    <a:lnTo>
                      <a:pt x="4290" y="3328"/>
                    </a:lnTo>
                    <a:lnTo>
                      <a:pt x="4206" y="3202"/>
                    </a:lnTo>
                    <a:lnTo>
                      <a:pt x="4102" y="3097"/>
                    </a:lnTo>
                    <a:lnTo>
                      <a:pt x="4039" y="2993"/>
                    </a:lnTo>
                    <a:lnTo>
                      <a:pt x="4039" y="2867"/>
                    </a:lnTo>
                    <a:lnTo>
                      <a:pt x="3976" y="2825"/>
                    </a:lnTo>
                    <a:lnTo>
                      <a:pt x="3976" y="2721"/>
                    </a:lnTo>
                    <a:lnTo>
                      <a:pt x="3620" y="2365"/>
                    </a:lnTo>
                    <a:lnTo>
                      <a:pt x="3537" y="2261"/>
                    </a:lnTo>
                    <a:lnTo>
                      <a:pt x="3411" y="2177"/>
                    </a:lnTo>
                    <a:lnTo>
                      <a:pt x="3139" y="2051"/>
                    </a:lnTo>
                    <a:lnTo>
                      <a:pt x="3097" y="1968"/>
                    </a:lnTo>
                    <a:lnTo>
                      <a:pt x="3056" y="1821"/>
                    </a:lnTo>
                    <a:lnTo>
                      <a:pt x="3014" y="1654"/>
                    </a:lnTo>
                    <a:lnTo>
                      <a:pt x="3056" y="1612"/>
                    </a:lnTo>
                    <a:lnTo>
                      <a:pt x="3139" y="1465"/>
                    </a:lnTo>
                    <a:lnTo>
                      <a:pt x="3056" y="1361"/>
                    </a:lnTo>
                    <a:lnTo>
                      <a:pt x="3014" y="1235"/>
                    </a:lnTo>
                    <a:lnTo>
                      <a:pt x="3056" y="1152"/>
                    </a:lnTo>
                    <a:lnTo>
                      <a:pt x="3202" y="1131"/>
                    </a:lnTo>
                    <a:lnTo>
                      <a:pt x="3307" y="1026"/>
                    </a:lnTo>
                    <a:lnTo>
                      <a:pt x="3432" y="1026"/>
                    </a:lnTo>
                    <a:lnTo>
                      <a:pt x="3516" y="942"/>
                    </a:lnTo>
                    <a:lnTo>
                      <a:pt x="3579" y="901"/>
                    </a:lnTo>
                    <a:lnTo>
                      <a:pt x="3725" y="921"/>
                    </a:lnTo>
                    <a:lnTo>
                      <a:pt x="3683" y="712"/>
                    </a:lnTo>
                    <a:lnTo>
                      <a:pt x="3725" y="691"/>
                    </a:lnTo>
                    <a:lnTo>
                      <a:pt x="3662" y="587"/>
                    </a:lnTo>
                    <a:lnTo>
                      <a:pt x="3788" y="398"/>
                    </a:lnTo>
                    <a:lnTo>
                      <a:pt x="3725" y="315"/>
                    </a:lnTo>
                    <a:lnTo>
                      <a:pt x="3537" y="356"/>
                    </a:lnTo>
                    <a:lnTo>
                      <a:pt x="3202" y="273"/>
                    </a:lnTo>
                    <a:lnTo>
                      <a:pt x="2909" y="105"/>
                    </a:lnTo>
                    <a:lnTo>
                      <a:pt x="2930" y="1"/>
                    </a:lnTo>
                    <a:lnTo>
                      <a:pt x="2721" y="43"/>
                    </a:lnTo>
                    <a:lnTo>
                      <a:pt x="2595" y="1"/>
                    </a:lnTo>
                    <a:close/>
                    <a:moveTo>
                      <a:pt x="4960" y="6236"/>
                    </a:moveTo>
                    <a:lnTo>
                      <a:pt x="4813" y="6362"/>
                    </a:lnTo>
                    <a:lnTo>
                      <a:pt x="4750" y="6362"/>
                    </a:lnTo>
                    <a:lnTo>
                      <a:pt x="4625" y="6278"/>
                    </a:lnTo>
                    <a:lnTo>
                      <a:pt x="4499" y="6403"/>
                    </a:lnTo>
                    <a:lnTo>
                      <a:pt x="4227" y="6382"/>
                    </a:lnTo>
                    <a:lnTo>
                      <a:pt x="4018" y="6445"/>
                    </a:lnTo>
                    <a:lnTo>
                      <a:pt x="3872" y="6403"/>
                    </a:lnTo>
                    <a:lnTo>
                      <a:pt x="3767" y="6341"/>
                    </a:lnTo>
                    <a:lnTo>
                      <a:pt x="3641" y="6341"/>
                    </a:lnTo>
                    <a:lnTo>
                      <a:pt x="3558" y="6382"/>
                    </a:lnTo>
                    <a:lnTo>
                      <a:pt x="3495" y="6341"/>
                    </a:lnTo>
                    <a:lnTo>
                      <a:pt x="3369" y="6382"/>
                    </a:lnTo>
                    <a:lnTo>
                      <a:pt x="3348" y="6571"/>
                    </a:lnTo>
                    <a:lnTo>
                      <a:pt x="3474" y="6675"/>
                    </a:lnTo>
                    <a:lnTo>
                      <a:pt x="3600" y="6655"/>
                    </a:lnTo>
                    <a:lnTo>
                      <a:pt x="3809" y="6801"/>
                    </a:lnTo>
                    <a:lnTo>
                      <a:pt x="3955" y="6822"/>
                    </a:lnTo>
                    <a:lnTo>
                      <a:pt x="4060" y="6927"/>
                    </a:lnTo>
                    <a:lnTo>
                      <a:pt x="4311" y="7031"/>
                    </a:lnTo>
                    <a:lnTo>
                      <a:pt x="4374" y="7010"/>
                    </a:lnTo>
                    <a:lnTo>
                      <a:pt x="4478" y="7094"/>
                    </a:lnTo>
                    <a:lnTo>
                      <a:pt x="4499" y="7199"/>
                    </a:lnTo>
                    <a:lnTo>
                      <a:pt x="4750" y="7303"/>
                    </a:lnTo>
                    <a:lnTo>
                      <a:pt x="4855" y="7282"/>
                    </a:lnTo>
                    <a:lnTo>
                      <a:pt x="4855" y="7136"/>
                    </a:lnTo>
                    <a:lnTo>
                      <a:pt x="4918" y="7073"/>
                    </a:lnTo>
                    <a:lnTo>
                      <a:pt x="4918" y="6927"/>
                    </a:lnTo>
                    <a:lnTo>
                      <a:pt x="4813" y="6801"/>
                    </a:lnTo>
                    <a:lnTo>
                      <a:pt x="4918" y="6508"/>
                    </a:lnTo>
                    <a:lnTo>
                      <a:pt x="5022" y="6403"/>
                    </a:lnTo>
                    <a:lnTo>
                      <a:pt x="5022" y="6362"/>
                    </a:lnTo>
                    <a:lnTo>
                      <a:pt x="5043" y="6362"/>
                    </a:lnTo>
                    <a:lnTo>
                      <a:pt x="5043" y="6341"/>
                    </a:lnTo>
                    <a:lnTo>
                      <a:pt x="4960" y="6236"/>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47" name="Google Shape;947;p79"/>
            <p:cNvGrpSpPr/>
            <p:nvPr/>
          </p:nvGrpSpPr>
          <p:grpSpPr>
            <a:xfrm>
              <a:off x="3750475" y="2481850"/>
              <a:ext cx="85125" cy="51800"/>
              <a:chOff x="3750475" y="2481850"/>
              <a:chExt cx="85125" cy="51800"/>
            </a:xfrm>
          </p:grpSpPr>
          <p:sp>
            <p:nvSpPr>
              <p:cNvPr id="948" name="Google Shape;948;p79"/>
              <p:cNvSpPr/>
              <p:nvPr/>
            </p:nvSpPr>
            <p:spPr>
              <a:xfrm>
                <a:off x="3762125" y="2492625"/>
                <a:ext cx="64900" cy="36650"/>
              </a:xfrm>
              <a:custGeom>
                <a:avLst/>
                <a:gdLst/>
                <a:ahLst/>
                <a:cxnLst/>
                <a:rect l="l" t="t" r="r" b="b"/>
                <a:pathLst>
                  <a:path w="2596" h="1466" extrusionOk="0">
                    <a:moveTo>
                      <a:pt x="1507" y="1"/>
                    </a:moveTo>
                    <a:lnTo>
                      <a:pt x="1361" y="64"/>
                    </a:lnTo>
                    <a:lnTo>
                      <a:pt x="1402" y="105"/>
                    </a:lnTo>
                    <a:lnTo>
                      <a:pt x="1340" y="189"/>
                    </a:lnTo>
                    <a:lnTo>
                      <a:pt x="1214" y="126"/>
                    </a:lnTo>
                    <a:lnTo>
                      <a:pt x="1109" y="189"/>
                    </a:lnTo>
                    <a:lnTo>
                      <a:pt x="1005" y="168"/>
                    </a:lnTo>
                    <a:lnTo>
                      <a:pt x="817" y="210"/>
                    </a:lnTo>
                    <a:lnTo>
                      <a:pt x="712" y="210"/>
                    </a:lnTo>
                    <a:lnTo>
                      <a:pt x="691" y="126"/>
                    </a:lnTo>
                    <a:lnTo>
                      <a:pt x="565" y="126"/>
                    </a:lnTo>
                    <a:lnTo>
                      <a:pt x="482" y="231"/>
                    </a:lnTo>
                    <a:lnTo>
                      <a:pt x="607" y="294"/>
                    </a:lnTo>
                    <a:lnTo>
                      <a:pt x="607" y="398"/>
                    </a:lnTo>
                    <a:lnTo>
                      <a:pt x="503" y="440"/>
                    </a:lnTo>
                    <a:lnTo>
                      <a:pt x="398" y="608"/>
                    </a:lnTo>
                    <a:lnTo>
                      <a:pt x="314" y="628"/>
                    </a:lnTo>
                    <a:lnTo>
                      <a:pt x="168" y="859"/>
                    </a:lnTo>
                    <a:lnTo>
                      <a:pt x="147" y="1047"/>
                    </a:lnTo>
                    <a:lnTo>
                      <a:pt x="147" y="1152"/>
                    </a:lnTo>
                    <a:lnTo>
                      <a:pt x="84" y="1152"/>
                    </a:lnTo>
                    <a:lnTo>
                      <a:pt x="0" y="1173"/>
                    </a:lnTo>
                    <a:lnTo>
                      <a:pt x="42" y="1277"/>
                    </a:lnTo>
                    <a:lnTo>
                      <a:pt x="147" y="1277"/>
                    </a:lnTo>
                    <a:lnTo>
                      <a:pt x="293" y="1235"/>
                    </a:lnTo>
                    <a:lnTo>
                      <a:pt x="252" y="1068"/>
                    </a:lnTo>
                    <a:lnTo>
                      <a:pt x="314" y="1026"/>
                    </a:lnTo>
                    <a:lnTo>
                      <a:pt x="482" y="1026"/>
                    </a:lnTo>
                    <a:lnTo>
                      <a:pt x="524" y="1131"/>
                    </a:lnTo>
                    <a:lnTo>
                      <a:pt x="586" y="1277"/>
                    </a:lnTo>
                    <a:lnTo>
                      <a:pt x="670" y="1340"/>
                    </a:lnTo>
                    <a:lnTo>
                      <a:pt x="670" y="1424"/>
                    </a:lnTo>
                    <a:lnTo>
                      <a:pt x="796" y="1465"/>
                    </a:lnTo>
                    <a:lnTo>
                      <a:pt x="1026" y="1319"/>
                    </a:lnTo>
                    <a:lnTo>
                      <a:pt x="1151" y="1361"/>
                    </a:lnTo>
                    <a:lnTo>
                      <a:pt x="1361" y="1026"/>
                    </a:lnTo>
                    <a:lnTo>
                      <a:pt x="1507" y="1110"/>
                    </a:lnTo>
                    <a:lnTo>
                      <a:pt x="1507" y="1235"/>
                    </a:lnTo>
                    <a:lnTo>
                      <a:pt x="1674" y="1319"/>
                    </a:lnTo>
                    <a:lnTo>
                      <a:pt x="1737" y="1445"/>
                    </a:lnTo>
                    <a:lnTo>
                      <a:pt x="1842" y="1235"/>
                    </a:lnTo>
                    <a:lnTo>
                      <a:pt x="1842" y="1068"/>
                    </a:lnTo>
                    <a:lnTo>
                      <a:pt x="2093" y="1131"/>
                    </a:lnTo>
                    <a:lnTo>
                      <a:pt x="2197" y="1131"/>
                    </a:lnTo>
                    <a:lnTo>
                      <a:pt x="2302" y="1214"/>
                    </a:lnTo>
                    <a:lnTo>
                      <a:pt x="2302" y="1005"/>
                    </a:lnTo>
                    <a:lnTo>
                      <a:pt x="2553" y="942"/>
                    </a:lnTo>
                    <a:lnTo>
                      <a:pt x="2490" y="754"/>
                    </a:lnTo>
                    <a:lnTo>
                      <a:pt x="2595" y="628"/>
                    </a:lnTo>
                    <a:lnTo>
                      <a:pt x="2553" y="524"/>
                    </a:lnTo>
                    <a:lnTo>
                      <a:pt x="2469" y="524"/>
                    </a:lnTo>
                    <a:lnTo>
                      <a:pt x="2365" y="628"/>
                    </a:lnTo>
                    <a:lnTo>
                      <a:pt x="2260" y="503"/>
                    </a:lnTo>
                    <a:lnTo>
                      <a:pt x="2177" y="524"/>
                    </a:lnTo>
                    <a:lnTo>
                      <a:pt x="2030" y="524"/>
                    </a:lnTo>
                    <a:lnTo>
                      <a:pt x="1988" y="440"/>
                    </a:lnTo>
                    <a:lnTo>
                      <a:pt x="2030" y="398"/>
                    </a:lnTo>
                    <a:lnTo>
                      <a:pt x="2030" y="294"/>
                    </a:lnTo>
                    <a:lnTo>
                      <a:pt x="1884" y="210"/>
                    </a:lnTo>
                    <a:lnTo>
                      <a:pt x="1737" y="84"/>
                    </a:lnTo>
                    <a:lnTo>
                      <a:pt x="1653" y="84"/>
                    </a:lnTo>
                    <a:lnTo>
                      <a:pt x="1612" y="126"/>
                    </a:lnTo>
                    <a:lnTo>
                      <a:pt x="1528" y="105"/>
                    </a:lnTo>
                    <a:lnTo>
                      <a:pt x="150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9" name="Google Shape;949;p79"/>
              <p:cNvSpPr/>
              <p:nvPr/>
            </p:nvSpPr>
            <p:spPr>
              <a:xfrm>
                <a:off x="3750475" y="2481850"/>
                <a:ext cx="85125" cy="51800"/>
              </a:xfrm>
              <a:custGeom>
                <a:avLst/>
                <a:gdLst/>
                <a:ahLst/>
                <a:cxnLst/>
                <a:rect l="l" t="t" r="r" b="b"/>
                <a:pathLst>
                  <a:path w="3405" h="2072" extrusionOk="0">
                    <a:moveTo>
                      <a:pt x="1095" y="286"/>
                    </a:moveTo>
                    <a:lnTo>
                      <a:pt x="0" y="1667"/>
                    </a:lnTo>
                    <a:lnTo>
                      <a:pt x="547" y="2072"/>
                    </a:lnTo>
                    <a:lnTo>
                      <a:pt x="1214" y="1858"/>
                    </a:lnTo>
                    <a:lnTo>
                      <a:pt x="1881" y="1262"/>
                    </a:lnTo>
                    <a:lnTo>
                      <a:pt x="2976" y="1286"/>
                    </a:lnTo>
                    <a:lnTo>
                      <a:pt x="3405" y="786"/>
                    </a:lnTo>
                    <a:lnTo>
                      <a:pt x="2167" y="0"/>
                    </a:lnTo>
                    <a:close/>
                  </a:path>
                </a:pathLst>
              </a:custGeom>
              <a:solidFill>
                <a:schemeClr val="lt2"/>
              </a:solidFill>
              <a:ln>
                <a:noFill/>
              </a:ln>
            </p:spPr>
          </p:sp>
        </p:grpSp>
        <p:grpSp>
          <p:nvGrpSpPr>
            <p:cNvPr id="950" name="Google Shape;950;p79"/>
            <p:cNvGrpSpPr/>
            <p:nvPr/>
          </p:nvGrpSpPr>
          <p:grpSpPr>
            <a:xfrm>
              <a:off x="3627175" y="2432450"/>
              <a:ext cx="172100" cy="169075"/>
              <a:chOff x="3627175" y="2432450"/>
              <a:chExt cx="172100" cy="169075"/>
            </a:xfrm>
          </p:grpSpPr>
          <p:sp>
            <p:nvSpPr>
              <p:cNvPr id="951" name="Google Shape;951;p79"/>
              <p:cNvSpPr/>
              <p:nvPr/>
            </p:nvSpPr>
            <p:spPr>
              <a:xfrm>
                <a:off x="3627175" y="2433000"/>
                <a:ext cx="164800" cy="156950"/>
              </a:xfrm>
              <a:custGeom>
                <a:avLst/>
                <a:gdLst/>
                <a:ahLst/>
                <a:cxnLst/>
                <a:rect l="l" t="t" r="r" b="b"/>
                <a:pathLst>
                  <a:path w="6592" h="6278" extrusionOk="0">
                    <a:moveTo>
                      <a:pt x="3829" y="0"/>
                    </a:moveTo>
                    <a:lnTo>
                      <a:pt x="3808" y="42"/>
                    </a:lnTo>
                    <a:lnTo>
                      <a:pt x="3599" y="105"/>
                    </a:lnTo>
                    <a:lnTo>
                      <a:pt x="3578" y="63"/>
                    </a:lnTo>
                    <a:lnTo>
                      <a:pt x="3390" y="168"/>
                    </a:lnTo>
                    <a:lnTo>
                      <a:pt x="3369" y="272"/>
                    </a:lnTo>
                    <a:lnTo>
                      <a:pt x="3390" y="398"/>
                    </a:lnTo>
                    <a:lnTo>
                      <a:pt x="3348" y="607"/>
                    </a:lnTo>
                    <a:lnTo>
                      <a:pt x="3181" y="796"/>
                    </a:lnTo>
                    <a:lnTo>
                      <a:pt x="3181" y="837"/>
                    </a:lnTo>
                    <a:lnTo>
                      <a:pt x="2992" y="900"/>
                    </a:lnTo>
                    <a:lnTo>
                      <a:pt x="2888" y="900"/>
                    </a:lnTo>
                    <a:lnTo>
                      <a:pt x="2783" y="879"/>
                    </a:lnTo>
                    <a:lnTo>
                      <a:pt x="2574" y="1005"/>
                    </a:lnTo>
                    <a:lnTo>
                      <a:pt x="2532" y="1089"/>
                    </a:lnTo>
                    <a:lnTo>
                      <a:pt x="2574" y="1151"/>
                    </a:lnTo>
                    <a:lnTo>
                      <a:pt x="2658" y="1193"/>
                    </a:lnTo>
                    <a:lnTo>
                      <a:pt x="2532" y="1298"/>
                    </a:lnTo>
                    <a:lnTo>
                      <a:pt x="2365" y="1319"/>
                    </a:lnTo>
                    <a:lnTo>
                      <a:pt x="2134" y="1298"/>
                    </a:lnTo>
                    <a:lnTo>
                      <a:pt x="2030" y="1235"/>
                    </a:lnTo>
                    <a:lnTo>
                      <a:pt x="1946" y="1298"/>
                    </a:lnTo>
                    <a:lnTo>
                      <a:pt x="1925" y="1214"/>
                    </a:lnTo>
                    <a:lnTo>
                      <a:pt x="1841" y="1151"/>
                    </a:lnTo>
                    <a:lnTo>
                      <a:pt x="1883" y="1047"/>
                    </a:lnTo>
                    <a:lnTo>
                      <a:pt x="1800" y="1026"/>
                    </a:lnTo>
                    <a:lnTo>
                      <a:pt x="1695" y="1047"/>
                    </a:lnTo>
                    <a:lnTo>
                      <a:pt x="1569" y="1047"/>
                    </a:lnTo>
                    <a:lnTo>
                      <a:pt x="1507" y="1026"/>
                    </a:lnTo>
                    <a:lnTo>
                      <a:pt x="1528" y="1151"/>
                    </a:lnTo>
                    <a:lnTo>
                      <a:pt x="1507" y="1214"/>
                    </a:lnTo>
                    <a:lnTo>
                      <a:pt x="1716" y="1402"/>
                    </a:lnTo>
                    <a:lnTo>
                      <a:pt x="1674" y="1444"/>
                    </a:lnTo>
                    <a:lnTo>
                      <a:pt x="1695" y="1528"/>
                    </a:lnTo>
                    <a:lnTo>
                      <a:pt x="1695" y="1633"/>
                    </a:lnTo>
                    <a:lnTo>
                      <a:pt x="1737" y="1716"/>
                    </a:lnTo>
                    <a:lnTo>
                      <a:pt x="1737" y="1821"/>
                    </a:lnTo>
                    <a:lnTo>
                      <a:pt x="1569" y="1779"/>
                    </a:lnTo>
                    <a:lnTo>
                      <a:pt x="1465" y="1821"/>
                    </a:lnTo>
                    <a:lnTo>
                      <a:pt x="1381" y="1779"/>
                    </a:lnTo>
                    <a:lnTo>
                      <a:pt x="1277" y="1821"/>
                    </a:lnTo>
                    <a:lnTo>
                      <a:pt x="1256" y="1758"/>
                    </a:lnTo>
                    <a:lnTo>
                      <a:pt x="1109" y="1863"/>
                    </a:lnTo>
                    <a:lnTo>
                      <a:pt x="963" y="1653"/>
                    </a:lnTo>
                    <a:lnTo>
                      <a:pt x="858" y="1633"/>
                    </a:lnTo>
                    <a:lnTo>
                      <a:pt x="733" y="1653"/>
                    </a:lnTo>
                    <a:lnTo>
                      <a:pt x="628" y="1758"/>
                    </a:lnTo>
                    <a:lnTo>
                      <a:pt x="565" y="1737"/>
                    </a:lnTo>
                    <a:lnTo>
                      <a:pt x="481" y="1779"/>
                    </a:lnTo>
                    <a:lnTo>
                      <a:pt x="440" y="1758"/>
                    </a:lnTo>
                    <a:lnTo>
                      <a:pt x="335" y="1758"/>
                    </a:lnTo>
                    <a:lnTo>
                      <a:pt x="251" y="1842"/>
                    </a:lnTo>
                    <a:lnTo>
                      <a:pt x="63" y="1863"/>
                    </a:lnTo>
                    <a:lnTo>
                      <a:pt x="0" y="1946"/>
                    </a:lnTo>
                    <a:lnTo>
                      <a:pt x="42" y="2030"/>
                    </a:lnTo>
                    <a:lnTo>
                      <a:pt x="147" y="1988"/>
                    </a:lnTo>
                    <a:lnTo>
                      <a:pt x="251" y="2030"/>
                    </a:lnTo>
                    <a:lnTo>
                      <a:pt x="272" y="2051"/>
                    </a:lnTo>
                    <a:lnTo>
                      <a:pt x="272" y="2051"/>
                    </a:lnTo>
                    <a:lnTo>
                      <a:pt x="147" y="2030"/>
                    </a:lnTo>
                    <a:lnTo>
                      <a:pt x="105" y="2051"/>
                    </a:lnTo>
                    <a:lnTo>
                      <a:pt x="126" y="2156"/>
                    </a:lnTo>
                    <a:lnTo>
                      <a:pt x="168" y="2072"/>
                    </a:lnTo>
                    <a:lnTo>
                      <a:pt x="230" y="2093"/>
                    </a:lnTo>
                    <a:lnTo>
                      <a:pt x="251" y="2177"/>
                    </a:lnTo>
                    <a:lnTo>
                      <a:pt x="209" y="2197"/>
                    </a:lnTo>
                    <a:lnTo>
                      <a:pt x="105" y="2239"/>
                    </a:lnTo>
                    <a:lnTo>
                      <a:pt x="105" y="2260"/>
                    </a:lnTo>
                    <a:lnTo>
                      <a:pt x="209" y="2260"/>
                    </a:lnTo>
                    <a:lnTo>
                      <a:pt x="230" y="2386"/>
                    </a:lnTo>
                    <a:lnTo>
                      <a:pt x="230" y="2469"/>
                    </a:lnTo>
                    <a:lnTo>
                      <a:pt x="335" y="2386"/>
                    </a:lnTo>
                    <a:lnTo>
                      <a:pt x="481" y="2386"/>
                    </a:lnTo>
                    <a:lnTo>
                      <a:pt x="670" y="2469"/>
                    </a:lnTo>
                    <a:lnTo>
                      <a:pt x="733" y="2511"/>
                    </a:lnTo>
                    <a:lnTo>
                      <a:pt x="774" y="2511"/>
                    </a:lnTo>
                    <a:lnTo>
                      <a:pt x="900" y="2595"/>
                    </a:lnTo>
                    <a:lnTo>
                      <a:pt x="1005" y="2511"/>
                    </a:lnTo>
                    <a:lnTo>
                      <a:pt x="1067" y="2553"/>
                    </a:lnTo>
                    <a:lnTo>
                      <a:pt x="1046" y="2595"/>
                    </a:lnTo>
                    <a:lnTo>
                      <a:pt x="1067" y="2658"/>
                    </a:lnTo>
                    <a:lnTo>
                      <a:pt x="1172" y="2595"/>
                    </a:lnTo>
                    <a:lnTo>
                      <a:pt x="1214" y="2658"/>
                    </a:lnTo>
                    <a:lnTo>
                      <a:pt x="1172" y="2762"/>
                    </a:lnTo>
                    <a:lnTo>
                      <a:pt x="1214" y="2825"/>
                    </a:lnTo>
                    <a:lnTo>
                      <a:pt x="1297" y="2825"/>
                    </a:lnTo>
                    <a:lnTo>
                      <a:pt x="1402" y="2783"/>
                    </a:lnTo>
                    <a:lnTo>
                      <a:pt x="1528" y="2783"/>
                    </a:lnTo>
                    <a:lnTo>
                      <a:pt x="1611" y="2888"/>
                    </a:lnTo>
                    <a:lnTo>
                      <a:pt x="1507" y="2825"/>
                    </a:lnTo>
                    <a:lnTo>
                      <a:pt x="1402" y="2825"/>
                    </a:lnTo>
                    <a:lnTo>
                      <a:pt x="1360" y="2930"/>
                    </a:lnTo>
                    <a:lnTo>
                      <a:pt x="1402" y="2972"/>
                    </a:lnTo>
                    <a:lnTo>
                      <a:pt x="1423" y="3076"/>
                    </a:lnTo>
                    <a:lnTo>
                      <a:pt x="1381" y="3181"/>
                    </a:lnTo>
                    <a:lnTo>
                      <a:pt x="1402" y="3244"/>
                    </a:lnTo>
                    <a:lnTo>
                      <a:pt x="1486" y="3244"/>
                    </a:lnTo>
                    <a:lnTo>
                      <a:pt x="1632" y="3432"/>
                    </a:lnTo>
                    <a:lnTo>
                      <a:pt x="1779" y="3453"/>
                    </a:lnTo>
                    <a:lnTo>
                      <a:pt x="1904" y="3537"/>
                    </a:lnTo>
                    <a:lnTo>
                      <a:pt x="1904" y="3641"/>
                    </a:lnTo>
                    <a:lnTo>
                      <a:pt x="1946" y="3725"/>
                    </a:lnTo>
                    <a:lnTo>
                      <a:pt x="1904" y="3830"/>
                    </a:lnTo>
                    <a:lnTo>
                      <a:pt x="1883" y="3850"/>
                    </a:lnTo>
                    <a:lnTo>
                      <a:pt x="1841" y="3934"/>
                    </a:lnTo>
                    <a:lnTo>
                      <a:pt x="1946" y="3955"/>
                    </a:lnTo>
                    <a:lnTo>
                      <a:pt x="2134" y="4081"/>
                    </a:lnTo>
                    <a:lnTo>
                      <a:pt x="2260" y="4436"/>
                    </a:lnTo>
                    <a:lnTo>
                      <a:pt x="2260" y="4436"/>
                    </a:lnTo>
                    <a:lnTo>
                      <a:pt x="2113" y="4269"/>
                    </a:lnTo>
                    <a:lnTo>
                      <a:pt x="2093" y="4143"/>
                    </a:lnTo>
                    <a:lnTo>
                      <a:pt x="1946" y="4081"/>
                    </a:lnTo>
                    <a:lnTo>
                      <a:pt x="1904" y="4122"/>
                    </a:lnTo>
                    <a:lnTo>
                      <a:pt x="1841" y="4394"/>
                    </a:lnTo>
                    <a:lnTo>
                      <a:pt x="1841" y="4604"/>
                    </a:lnTo>
                    <a:lnTo>
                      <a:pt x="1946" y="4687"/>
                    </a:lnTo>
                    <a:lnTo>
                      <a:pt x="1883" y="4750"/>
                    </a:lnTo>
                    <a:lnTo>
                      <a:pt x="1841" y="5127"/>
                    </a:lnTo>
                    <a:lnTo>
                      <a:pt x="1737" y="5482"/>
                    </a:lnTo>
                    <a:lnTo>
                      <a:pt x="1590" y="5545"/>
                    </a:lnTo>
                    <a:lnTo>
                      <a:pt x="1695" y="5608"/>
                    </a:lnTo>
                    <a:lnTo>
                      <a:pt x="1716" y="5629"/>
                    </a:lnTo>
                    <a:lnTo>
                      <a:pt x="1779" y="5629"/>
                    </a:lnTo>
                    <a:lnTo>
                      <a:pt x="1800" y="5754"/>
                    </a:lnTo>
                    <a:lnTo>
                      <a:pt x="1800" y="5859"/>
                    </a:lnTo>
                    <a:lnTo>
                      <a:pt x="1946" y="5838"/>
                    </a:lnTo>
                    <a:lnTo>
                      <a:pt x="2197" y="5922"/>
                    </a:lnTo>
                    <a:lnTo>
                      <a:pt x="2302" y="6047"/>
                    </a:lnTo>
                    <a:lnTo>
                      <a:pt x="2406" y="6006"/>
                    </a:lnTo>
                    <a:lnTo>
                      <a:pt x="2532" y="6131"/>
                    </a:lnTo>
                    <a:lnTo>
                      <a:pt x="2678" y="6131"/>
                    </a:lnTo>
                    <a:lnTo>
                      <a:pt x="2762" y="6152"/>
                    </a:lnTo>
                    <a:lnTo>
                      <a:pt x="2867" y="6047"/>
                    </a:lnTo>
                    <a:lnTo>
                      <a:pt x="3139" y="6047"/>
                    </a:lnTo>
                    <a:lnTo>
                      <a:pt x="3243" y="6110"/>
                    </a:lnTo>
                    <a:lnTo>
                      <a:pt x="3390" y="6068"/>
                    </a:lnTo>
                    <a:lnTo>
                      <a:pt x="3557" y="6173"/>
                    </a:lnTo>
                    <a:lnTo>
                      <a:pt x="3829" y="6152"/>
                    </a:lnTo>
                    <a:lnTo>
                      <a:pt x="4018" y="6257"/>
                    </a:lnTo>
                    <a:lnTo>
                      <a:pt x="4101" y="6278"/>
                    </a:lnTo>
                    <a:lnTo>
                      <a:pt x="4101" y="6236"/>
                    </a:lnTo>
                    <a:lnTo>
                      <a:pt x="4038" y="6068"/>
                    </a:lnTo>
                    <a:lnTo>
                      <a:pt x="4101" y="5859"/>
                    </a:lnTo>
                    <a:lnTo>
                      <a:pt x="4101" y="5796"/>
                    </a:lnTo>
                    <a:lnTo>
                      <a:pt x="4227" y="5650"/>
                    </a:lnTo>
                    <a:lnTo>
                      <a:pt x="4436" y="5441"/>
                    </a:lnTo>
                    <a:lnTo>
                      <a:pt x="4499" y="5441"/>
                    </a:lnTo>
                    <a:lnTo>
                      <a:pt x="4562" y="5503"/>
                    </a:lnTo>
                    <a:lnTo>
                      <a:pt x="4708" y="5503"/>
                    </a:lnTo>
                    <a:lnTo>
                      <a:pt x="4834" y="5587"/>
                    </a:lnTo>
                    <a:lnTo>
                      <a:pt x="4938" y="5587"/>
                    </a:lnTo>
                    <a:lnTo>
                      <a:pt x="5022" y="5524"/>
                    </a:lnTo>
                    <a:lnTo>
                      <a:pt x="5085" y="5503"/>
                    </a:lnTo>
                    <a:lnTo>
                      <a:pt x="5461" y="5734"/>
                    </a:lnTo>
                    <a:lnTo>
                      <a:pt x="5545" y="5817"/>
                    </a:lnTo>
                    <a:lnTo>
                      <a:pt x="5796" y="5817"/>
                    </a:lnTo>
                    <a:lnTo>
                      <a:pt x="5901" y="5734"/>
                    </a:lnTo>
                    <a:lnTo>
                      <a:pt x="5880" y="5692"/>
                    </a:lnTo>
                    <a:lnTo>
                      <a:pt x="5984" y="5545"/>
                    </a:lnTo>
                    <a:lnTo>
                      <a:pt x="6340" y="5294"/>
                    </a:lnTo>
                    <a:lnTo>
                      <a:pt x="6382" y="5273"/>
                    </a:lnTo>
                    <a:lnTo>
                      <a:pt x="6319" y="5169"/>
                    </a:lnTo>
                    <a:lnTo>
                      <a:pt x="6403" y="4980"/>
                    </a:lnTo>
                    <a:lnTo>
                      <a:pt x="6235" y="4980"/>
                    </a:lnTo>
                    <a:lnTo>
                      <a:pt x="6068" y="4855"/>
                    </a:lnTo>
                    <a:lnTo>
                      <a:pt x="6026" y="4562"/>
                    </a:lnTo>
                    <a:lnTo>
                      <a:pt x="5880" y="4394"/>
                    </a:lnTo>
                    <a:lnTo>
                      <a:pt x="5963" y="4332"/>
                    </a:lnTo>
                    <a:lnTo>
                      <a:pt x="6089" y="4290"/>
                    </a:lnTo>
                    <a:lnTo>
                      <a:pt x="6131" y="4122"/>
                    </a:lnTo>
                    <a:lnTo>
                      <a:pt x="6026" y="4018"/>
                    </a:lnTo>
                    <a:lnTo>
                      <a:pt x="6005" y="3850"/>
                    </a:lnTo>
                    <a:lnTo>
                      <a:pt x="6068" y="3809"/>
                    </a:lnTo>
                    <a:lnTo>
                      <a:pt x="6068" y="3725"/>
                    </a:lnTo>
                    <a:lnTo>
                      <a:pt x="5984" y="3662"/>
                    </a:lnTo>
                    <a:lnTo>
                      <a:pt x="5922" y="3516"/>
                    </a:lnTo>
                    <a:lnTo>
                      <a:pt x="5880" y="3411"/>
                    </a:lnTo>
                    <a:lnTo>
                      <a:pt x="5712" y="3411"/>
                    </a:lnTo>
                    <a:lnTo>
                      <a:pt x="5650" y="3453"/>
                    </a:lnTo>
                    <a:lnTo>
                      <a:pt x="5691" y="3620"/>
                    </a:lnTo>
                    <a:lnTo>
                      <a:pt x="5545" y="3662"/>
                    </a:lnTo>
                    <a:lnTo>
                      <a:pt x="5440" y="3662"/>
                    </a:lnTo>
                    <a:lnTo>
                      <a:pt x="5398" y="3558"/>
                    </a:lnTo>
                    <a:lnTo>
                      <a:pt x="5482" y="3537"/>
                    </a:lnTo>
                    <a:lnTo>
                      <a:pt x="5545" y="3537"/>
                    </a:lnTo>
                    <a:lnTo>
                      <a:pt x="5545" y="3432"/>
                    </a:lnTo>
                    <a:lnTo>
                      <a:pt x="5566" y="3244"/>
                    </a:lnTo>
                    <a:lnTo>
                      <a:pt x="5712" y="3013"/>
                    </a:lnTo>
                    <a:lnTo>
                      <a:pt x="5796" y="2993"/>
                    </a:lnTo>
                    <a:lnTo>
                      <a:pt x="5901" y="2825"/>
                    </a:lnTo>
                    <a:lnTo>
                      <a:pt x="6005" y="2783"/>
                    </a:lnTo>
                    <a:lnTo>
                      <a:pt x="6005" y="2679"/>
                    </a:lnTo>
                    <a:lnTo>
                      <a:pt x="5880" y="2616"/>
                    </a:lnTo>
                    <a:lnTo>
                      <a:pt x="5963" y="2511"/>
                    </a:lnTo>
                    <a:lnTo>
                      <a:pt x="6089" y="2511"/>
                    </a:lnTo>
                    <a:lnTo>
                      <a:pt x="6110" y="2595"/>
                    </a:lnTo>
                    <a:lnTo>
                      <a:pt x="6215" y="2595"/>
                    </a:lnTo>
                    <a:lnTo>
                      <a:pt x="6403" y="2553"/>
                    </a:lnTo>
                    <a:lnTo>
                      <a:pt x="6340" y="2449"/>
                    </a:lnTo>
                    <a:lnTo>
                      <a:pt x="6235" y="2365"/>
                    </a:lnTo>
                    <a:lnTo>
                      <a:pt x="6235" y="2197"/>
                    </a:lnTo>
                    <a:lnTo>
                      <a:pt x="6298" y="2030"/>
                    </a:lnTo>
                    <a:lnTo>
                      <a:pt x="6382" y="1946"/>
                    </a:lnTo>
                    <a:lnTo>
                      <a:pt x="6382" y="1842"/>
                    </a:lnTo>
                    <a:lnTo>
                      <a:pt x="6445" y="1674"/>
                    </a:lnTo>
                    <a:lnTo>
                      <a:pt x="6591" y="1549"/>
                    </a:lnTo>
                    <a:lnTo>
                      <a:pt x="6445" y="1465"/>
                    </a:lnTo>
                    <a:lnTo>
                      <a:pt x="6340" y="1465"/>
                    </a:lnTo>
                    <a:lnTo>
                      <a:pt x="6215" y="1402"/>
                    </a:lnTo>
                    <a:lnTo>
                      <a:pt x="6110" y="1444"/>
                    </a:lnTo>
                    <a:lnTo>
                      <a:pt x="6026" y="1402"/>
                    </a:lnTo>
                    <a:lnTo>
                      <a:pt x="5922" y="1402"/>
                    </a:lnTo>
                    <a:lnTo>
                      <a:pt x="5859" y="1444"/>
                    </a:lnTo>
                    <a:lnTo>
                      <a:pt x="5754" y="1361"/>
                    </a:lnTo>
                    <a:lnTo>
                      <a:pt x="5754" y="1298"/>
                    </a:lnTo>
                    <a:lnTo>
                      <a:pt x="5650" y="1214"/>
                    </a:lnTo>
                    <a:lnTo>
                      <a:pt x="5566" y="1235"/>
                    </a:lnTo>
                    <a:lnTo>
                      <a:pt x="5398" y="1193"/>
                    </a:lnTo>
                    <a:lnTo>
                      <a:pt x="5357" y="1089"/>
                    </a:lnTo>
                    <a:lnTo>
                      <a:pt x="5252" y="1089"/>
                    </a:lnTo>
                    <a:lnTo>
                      <a:pt x="5189" y="1130"/>
                    </a:lnTo>
                    <a:lnTo>
                      <a:pt x="5085" y="1047"/>
                    </a:lnTo>
                    <a:lnTo>
                      <a:pt x="4980" y="1026"/>
                    </a:lnTo>
                    <a:lnTo>
                      <a:pt x="4854" y="879"/>
                    </a:lnTo>
                    <a:lnTo>
                      <a:pt x="4771" y="837"/>
                    </a:lnTo>
                    <a:lnTo>
                      <a:pt x="4729" y="796"/>
                    </a:lnTo>
                    <a:lnTo>
                      <a:pt x="4645" y="796"/>
                    </a:lnTo>
                    <a:lnTo>
                      <a:pt x="4603" y="837"/>
                    </a:lnTo>
                    <a:lnTo>
                      <a:pt x="4457" y="775"/>
                    </a:lnTo>
                    <a:lnTo>
                      <a:pt x="4457" y="607"/>
                    </a:lnTo>
                    <a:lnTo>
                      <a:pt x="4394" y="586"/>
                    </a:lnTo>
                    <a:lnTo>
                      <a:pt x="4310" y="524"/>
                    </a:lnTo>
                    <a:lnTo>
                      <a:pt x="4227" y="524"/>
                    </a:lnTo>
                    <a:lnTo>
                      <a:pt x="4080" y="398"/>
                    </a:lnTo>
                    <a:lnTo>
                      <a:pt x="4038" y="293"/>
                    </a:lnTo>
                    <a:lnTo>
                      <a:pt x="3913" y="252"/>
                    </a:lnTo>
                    <a:lnTo>
                      <a:pt x="3892" y="63"/>
                    </a:lnTo>
                    <a:lnTo>
                      <a:pt x="382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2" name="Google Shape;952;p79"/>
              <p:cNvSpPr/>
              <p:nvPr/>
            </p:nvSpPr>
            <p:spPr>
              <a:xfrm>
                <a:off x="3658200" y="2557475"/>
                <a:ext cx="70850" cy="44050"/>
              </a:xfrm>
              <a:custGeom>
                <a:avLst/>
                <a:gdLst/>
                <a:ahLst/>
                <a:cxnLst/>
                <a:rect l="l" t="t" r="r" b="b"/>
                <a:pathLst>
                  <a:path w="2834" h="1762" extrusionOk="0">
                    <a:moveTo>
                      <a:pt x="571" y="595"/>
                    </a:moveTo>
                    <a:lnTo>
                      <a:pt x="0" y="1119"/>
                    </a:lnTo>
                    <a:lnTo>
                      <a:pt x="1833" y="1762"/>
                    </a:lnTo>
                    <a:lnTo>
                      <a:pt x="2714" y="1476"/>
                    </a:lnTo>
                    <a:lnTo>
                      <a:pt x="2834" y="1071"/>
                    </a:lnTo>
                    <a:lnTo>
                      <a:pt x="1833" y="0"/>
                    </a:lnTo>
                    <a:close/>
                  </a:path>
                </a:pathLst>
              </a:custGeom>
              <a:solidFill>
                <a:schemeClr val="lt2"/>
              </a:solidFill>
              <a:ln>
                <a:noFill/>
              </a:ln>
            </p:spPr>
          </p:sp>
          <p:sp>
            <p:nvSpPr>
              <p:cNvPr id="953" name="Google Shape;953;p79"/>
              <p:cNvSpPr/>
              <p:nvPr/>
            </p:nvSpPr>
            <p:spPr>
              <a:xfrm>
                <a:off x="3719525" y="2432450"/>
                <a:ext cx="79750" cy="89900"/>
              </a:xfrm>
              <a:custGeom>
                <a:avLst/>
                <a:gdLst/>
                <a:ahLst/>
                <a:cxnLst/>
                <a:rect l="l" t="t" r="r" b="b"/>
                <a:pathLst>
                  <a:path w="3190" h="3596" extrusionOk="0">
                    <a:moveTo>
                      <a:pt x="0" y="167"/>
                    </a:moveTo>
                    <a:lnTo>
                      <a:pt x="261" y="0"/>
                    </a:lnTo>
                    <a:lnTo>
                      <a:pt x="1619" y="1095"/>
                    </a:lnTo>
                    <a:lnTo>
                      <a:pt x="2381" y="1286"/>
                    </a:lnTo>
                    <a:lnTo>
                      <a:pt x="3190" y="1429"/>
                    </a:lnTo>
                    <a:lnTo>
                      <a:pt x="2809" y="2595"/>
                    </a:lnTo>
                    <a:lnTo>
                      <a:pt x="2071" y="2429"/>
                    </a:lnTo>
                    <a:lnTo>
                      <a:pt x="1524" y="3596"/>
                    </a:lnTo>
                    <a:close/>
                  </a:path>
                </a:pathLst>
              </a:custGeom>
              <a:solidFill>
                <a:schemeClr val="lt2"/>
              </a:solidFill>
              <a:ln>
                <a:noFill/>
              </a:ln>
            </p:spPr>
          </p:sp>
        </p:grpSp>
        <p:grpSp>
          <p:nvGrpSpPr>
            <p:cNvPr id="954" name="Google Shape;954;p79"/>
            <p:cNvGrpSpPr/>
            <p:nvPr/>
          </p:nvGrpSpPr>
          <p:grpSpPr>
            <a:xfrm>
              <a:off x="3561536" y="2585450"/>
              <a:ext cx="61539" cy="99045"/>
              <a:chOff x="3561536" y="2585450"/>
              <a:chExt cx="61539" cy="99045"/>
            </a:xfrm>
          </p:grpSpPr>
          <p:sp>
            <p:nvSpPr>
              <p:cNvPr id="955" name="Google Shape;955;p79"/>
              <p:cNvSpPr/>
              <p:nvPr/>
            </p:nvSpPr>
            <p:spPr>
              <a:xfrm rot="192277">
                <a:off x="3564002" y="2593849"/>
                <a:ext cx="44498" cy="89472"/>
              </a:xfrm>
              <a:custGeom>
                <a:avLst/>
                <a:gdLst/>
                <a:ahLst/>
                <a:cxnLst/>
                <a:rect l="l" t="t" r="r" b="b"/>
                <a:pathLst>
                  <a:path w="1780" h="3579" extrusionOk="0">
                    <a:moveTo>
                      <a:pt x="628" y="1"/>
                    </a:moveTo>
                    <a:lnTo>
                      <a:pt x="356" y="22"/>
                    </a:lnTo>
                    <a:lnTo>
                      <a:pt x="377" y="147"/>
                    </a:lnTo>
                    <a:lnTo>
                      <a:pt x="461" y="357"/>
                    </a:lnTo>
                    <a:lnTo>
                      <a:pt x="440" y="712"/>
                    </a:lnTo>
                    <a:lnTo>
                      <a:pt x="440" y="775"/>
                    </a:lnTo>
                    <a:lnTo>
                      <a:pt x="419" y="943"/>
                    </a:lnTo>
                    <a:lnTo>
                      <a:pt x="482" y="1026"/>
                    </a:lnTo>
                    <a:lnTo>
                      <a:pt x="440" y="1131"/>
                    </a:lnTo>
                    <a:lnTo>
                      <a:pt x="356" y="1256"/>
                    </a:lnTo>
                    <a:lnTo>
                      <a:pt x="356" y="1445"/>
                    </a:lnTo>
                    <a:lnTo>
                      <a:pt x="231" y="1654"/>
                    </a:lnTo>
                    <a:lnTo>
                      <a:pt x="231" y="1759"/>
                    </a:lnTo>
                    <a:lnTo>
                      <a:pt x="64" y="1968"/>
                    </a:lnTo>
                    <a:lnTo>
                      <a:pt x="1" y="2303"/>
                    </a:lnTo>
                    <a:lnTo>
                      <a:pt x="1" y="2386"/>
                    </a:lnTo>
                    <a:lnTo>
                      <a:pt x="105" y="2386"/>
                    </a:lnTo>
                    <a:lnTo>
                      <a:pt x="168" y="2303"/>
                    </a:lnTo>
                    <a:lnTo>
                      <a:pt x="273" y="2219"/>
                    </a:lnTo>
                    <a:lnTo>
                      <a:pt x="252" y="2303"/>
                    </a:lnTo>
                    <a:lnTo>
                      <a:pt x="315" y="2344"/>
                    </a:lnTo>
                    <a:lnTo>
                      <a:pt x="126" y="2428"/>
                    </a:lnTo>
                    <a:lnTo>
                      <a:pt x="126" y="2554"/>
                    </a:lnTo>
                    <a:lnTo>
                      <a:pt x="168" y="2616"/>
                    </a:lnTo>
                    <a:lnTo>
                      <a:pt x="252" y="2533"/>
                    </a:lnTo>
                    <a:lnTo>
                      <a:pt x="419" y="2533"/>
                    </a:lnTo>
                    <a:lnTo>
                      <a:pt x="336" y="2616"/>
                    </a:lnTo>
                    <a:lnTo>
                      <a:pt x="377" y="2763"/>
                    </a:lnTo>
                    <a:lnTo>
                      <a:pt x="336" y="2909"/>
                    </a:lnTo>
                    <a:lnTo>
                      <a:pt x="336" y="3223"/>
                    </a:lnTo>
                    <a:lnTo>
                      <a:pt x="273" y="3432"/>
                    </a:lnTo>
                    <a:lnTo>
                      <a:pt x="231" y="3495"/>
                    </a:lnTo>
                    <a:lnTo>
                      <a:pt x="273" y="3537"/>
                    </a:lnTo>
                    <a:lnTo>
                      <a:pt x="440" y="3432"/>
                    </a:lnTo>
                    <a:lnTo>
                      <a:pt x="691" y="3495"/>
                    </a:lnTo>
                    <a:lnTo>
                      <a:pt x="796" y="3579"/>
                    </a:lnTo>
                    <a:lnTo>
                      <a:pt x="963" y="3474"/>
                    </a:lnTo>
                    <a:lnTo>
                      <a:pt x="1110" y="3474"/>
                    </a:lnTo>
                    <a:lnTo>
                      <a:pt x="1152" y="3432"/>
                    </a:lnTo>
                    <a:lnTo>
                      <a:pt x="1152" y="3286"/>
                    </a:lnTo>
                    <a:lnTo>
                      <a:pt x="1068" y="3160"/>
                    </a:lnTo>
                    <a:lnTo>
                      <a:pt x="1193" y="2909"/>
                    </a:lnTo>
                    <a:lnTo>
                      <a:pt x="1319" y="2805"/>
                    </a:lnTo>
                    <a:lnTo>
                      <a:pt x="1361" y="2658"/>
                    </a:lnTo>
                    <a:lnTo>
                      <a:pt x="1214" y="2658"/>
                    </a:lnTo>
                    <a:lnTo>
                      <a:pt x="1152" y="2512"/>
                    </a:lnTo>
                    <a:lnTo>
                      <a:pt x="1319" y="2323"/>
                    </a:lnTo>
                    <a:lnTo>
                      <a:pt x="1319" y="2093"/>
                    </a:lnTo>
                    <a:lnTo>
                      <a:pt x="1193" y="2010"/>
                    </a:lnTo>
                    <a:lnTo>
                      <a:pt x="1047" y="1717"/>
                    </a:lnTo>
                    <a:lnTo>
                      <a:pt x="1172" y="1696"/>
                    </a:lnTo>
                    <a:lnTo>
                      <a:pt x="1277" y="1696"/>
                    </a:lnTo>
                    <a:lnTo>
                      <a:pt x="1424" y="1487"/>
                    </a:lnTo>
                    <a:lnTo>
                      <a:pt x="1319" y="1382"/>
                    </a:lnTo>
                    <a:lnTo>
                      <a:pt x="1465" y="1277"/>
                    </a:lnTo>
                    <a:lnTo>
                      <a:pt x="1465" y="922"/>
                    </a:lnTo>
                    <a:lnTo>
                      <a:pt x="1424" y="754"/>
                    </a:lnTo>
                    <a:lnTo>
                      <a:pt x="1675" y="545"/>
                    </a:lnTo>
                    <a:lnTo>
                      <a:pt x="1737" y="545"/>
                    </a:lnTo>
                    <a:lnTo>
                      <a:pt x="1779" y="440"/>
                    </a:lnTo>
                    <a:lnTo>
                      <a:pt x="1675" y="252"/>
                    </a:lnTo>
                    <a:lnTo>
                      <a:pt x="1633" y="127"/>
                    </a:lnTo>
                    <a:lnTo>
                      <a:pt x="1382" y="85"/>
                    </a:lnTo>
                    <a:lnTo>
                      <a:pt x="1277" y="210"/>
                    </a:lnTo>
                    <a:lnTo>
                      <a:pt x="942" y="127"/>
                    </a:lnTo>
                    <a:lnTo>
                      <a:pt x="754" y="231"/>
                    </a:lnTo>
                    <a:lnTo>
                      <a:pt x="691" y="147"/>
                    </a:lnTo>
                    <a:lnTo>
                      <a:pt x="733" y="22"/>
                    </a:lnTo>
                    <a:lnTo>
                      <a:pt x="62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6" name="Google Shape;956;p79"/>
              <p:cNvSpPr/>
              <p:nvPr/>
            </p:nvSpPr>
            <p:spPr>
              <a:xfrm>
                <a:off x="3580800" y="2585450"/>
                <a:ext cx="42275" cy="93450"/>
              </a:xfrm>
              <a:custGeom>
                <a:avLst/>
                <a:gdLst/>
                <a:ahLst/>
                <a:cxnLst/>
                <a:rect l="l" t="t" r="r" b="b"/>
                <a:pathLst>
                  <a:path w="1691" h="3738" extrusionOk="0">
                    <a:moveTo>
                      <a:pt x="453" y="0"/>
                    </a:moveTo>
                    <a:lnTo>
                      <a:pt x="0" y="547"/>
                    </a:lnTo>
                    <a:lnTo>
                      <a:pt x="0" y="3429"/>
                    </a:lnTo>
                    <a:lnTo>
                      <a:pt x="429" y="3738"/>
                    </a:lnTo>
                    <a:lnTo>
                      <a:pt x="1691" y="2714"/>
                    </a:lnTo>
                    <a:lnTo>
                      <a:pt x="1691" y="500"/>
                    </a:lnTo>
                    <a:close/>
                  </a:path>
                </a:pathLst>
              </a:custGeom>
              <a:solidFill>
                <a:schemeClr val="lt2"/>
              </a:solidFill>
              <a:ln>
                <a:noFill/>
              </a:ln>
            </p:spPr>
          </p:sp>
        </p:grpSp>
        <p:grpSp>
          <p:nvGrpSpPr>
            <p:cNvPr id="957" name="Google Shape;957;p79"/>
            <p:cNvGrpSpPr/>
            <p:nvPr/>
          </p:nvGrpSpPr>
          <p:grpSpPr>
            <a:xfrm>
              <a:off x="3906325" y="1984500"/>
              <a:ext cx="156075" cy="262825"/>
              <a:chOff x="3906325" y="1984500"/>
              <a:chExt cx="156075" cy="262825"/>
            </a:xfrm>
          </p:grpSpPr>
          <p:sp>
            <p:nvSpPr>
              <p:cNvPr id="958" name="Google Shape;958;p79"/>
              <p:cNvSpPr/>
              <p:nvPr/>
            </p:nvSpPr>
            <p:spPr>
              <a:xfrm>
                <a:off x="3906325" y="1984500"/>
                <a:ext cx="100825" cy="124200"/>
              </a:xfrm>
              <a:custGeom>
                <a:avLst/>
                <a:gdLst/>
                <a:ahLst/>
                <a:cxnLst/>
                <a:rect l="l" t="t" r="r" b="b"/>
                <a:pathLst>
                  <a:path w="4033" h="4968" extrusionOk="0">
                    <a:moveTo>
                      <a:pt x="2901" y="4968"/>
                    </a:moveTo>
                    <a:lnTo>
                      <a:pt x="1524" y="4673"/>
                    </a:lnTo>
                    <a:lnTo>
                      <a:pt x="0" y="1771"/>
                    </a:lnTo>
                    <a:lnTo>
                      <a:pt x="737" y="886"/>
                    </a:lnTo>
                    <a:lnTo>
                      <a:pt x="2508" y="1181"/>
                    </a:lnTo>
                    <a:lnTo>
                      <a:pt x="2655" y="345"/>
                    </a:lnTo>
                    <a:lnTo>
                      <a:pt x="3442" y="0"/>
                    </a:lnTo>
                    <a:lnTo>
                      <a:pt x="4033" y="443"/>
                    </a:lnTo>
                    <a:close/>
                  </a:path>
                </a:pathLst>
              </a:custGeom>
              <a:solidFill>
                <a:schemeClr val="lt2"/>
              </a:solidFill>
              <a:ln>
                <a:noFill/>
              </a:ln>
            </p:spPr>
          </p:sp>
          <p:sp>
            <p:nvSpPr>
              <p:cNvPr id="959" name="Google Shape;959;p79"/>
              <p:cNvSpPr/>
              <p:nvPr/>
            </p:nvSpPr>
            <p:spPr>
              <a:xfrm>
                <a:off x="3919575" y="1989950"/>
                <a:ext cx="142825" cy="257375"/>
              </a:xfrm>
              <a:custGeom>
                <a:avLst/>
                <a:gdLst/>
                <a:ahLst/>
                <a:cxnLst/>
                <a:rect l="l" t="t" r="r" b="b"/>
                <a:pathLst>
                  <a:path w="5713" h="10295" extrusionOk="0">
                    <a:moveTo>
                      <a:pt x="2867" y="0"/>
                    </a:moveTo>
                    <a:lnTo>
                      <a:pt x="2762" y="105"/>
                    </a:lnTo>
                    <a:lnTo>
                      <a:pt x="2762" y="147"/>
                    </a:lnTo>
                    <a:lnTo>
                      <a:pt x="2679" y="189"/>
                    </a:lnTo>
                    <a:lnTo>
                      <a:pt x="2532" y="147"/>
                    </a:lnTo>
                    <a:lnTo>
                      <a:pt x="2386" y="209"/>
                    </a:lnTo>
                    <a:lnTo>
                      <a:pt x="2386" y="293"/>
                    </a:lnTo>
                    <a:lnTo>
                      <a:pt x="2323" y="419"/>
                    </a:lnTo>
                    <a:lnTo>
                      <a:pt x="2239" y="461"/>
                    </a:lnTo>
                    <a:lnTo>
                      <a:pt x="2281" y="544"/>
                    </a:lnTo>
                    <a:lnTo>
                      <a:pt x="2260" y="628"/>
                    </a:lnTo>
                    <a:lnTo>
                      <a:pt x="2239" y="921"/>
                    </a:lnTo>
                    <a:lnTo>
                      <a:pt x="2281" y="1088"/>
                    </a:lnTo>
                    <a:lnTo>
                      <a:pt x="2344" y="1193"/>
                    </a:lnTo>
                    <a:lnTo>
                      <a:pt x="2281" y="1277"/>
                    </a:lnTo>
                    <a:lnTo>
                      <a:pt x="2177" y="1360"/>
                    </a:lnTo>
                    <a:lnTo>
                      <a:pt x="2072" y="1360"/>
                    </a:lnTo>
                    <a:lnTo>
                      <a:pt x="1967" y="1444"/>
                    </a:lnTo>
                    <a:lnTo>
                      <a:pt x="1905" y="1486"/>
                    </a:lnTo>
                    <a:lnTo>
                      <a:pt x="1821" y="1611"/>
                    </a:lnTo>
                    <a:lnTo>
                      <a:pt x="1674" y="1590"/>
                    </a:lnTo>
                    <a:lnTo>
                      <a:pt x="1507" y="1465"/>
                    </a:lnTo>
                    <a:lnTo>
                      <a:pt x="1381" y="1465"/>
                    </a:lnTo>
                    <a:lnTo>
                      <a:pt x="1298" y="1549"/>
                    </a:lnTo>
                    <a:lnTo>
                      <a:pt x="1151" y="1674"/>
                    </a:lnTo>
                    <a:lnTo>
                      <a:pt x="900" y="1674"/>
                    </a:lnTo>
                    <a:lnTo>
                      <a:pt x="733" y="1590"/>
                    </a:lnTo>
                    <a:lnTo>
                      <a:pt x="670" y="1465"/>
                    </a:lnTo>
                    <a:lnTo>
                      <a:pt x="607" y="1339"/>
                    </a:lnTo>
                    <a:lnTo>
                      <a:pt x="377" y="1130"/>
                    </a:lnTo>
                    <a:lnTo>
                      <a:pt x="293" y="984"/>
                    </a:lnTo>
                    <a:lnTo>
                      <a:pt x="189" y="963"/>
                    </a:lnTo>
                    <a:lnTo>
                      <a:pt x="105" y="1046"/>
                    </a:lnTo>
                    <a:lnTo>
                      <a:pt x="84" y="1151"/>
                    </a:lnTo>
                    <a:lnTo>
                      <a:pt x="105" y="1214"/>
                    </a:lnTo>
                    <a:lnTo>
                      <a:pt x="84" y="1256"/>
                    </a:lnTo>
                    <a:lnTo>
                      <a:pt x="42" y="1214"/>
                    </a:lnTo>
                    <a:lnTo>
                      <a:pt x="1" y="1256"/>
                    </a:lnTo>
                    <a:lnTo>
                      <a:pt x="105" y="1360"/>
                    </a:lnTo>
                    <a:lnTo>
                      <a:pt x="273" y="1423"/>
                    </a:lnTo>
                    <a:lnTo>
                      <a:pt x="482" y="1674"/>
                    </a:lnTo>
                    <a:lnTo>
                      <a:pt x="628" y="1779"/>
                    </a:lnTo>
                    <a:lnTo>
                      <a:pt x="879" y="1800"/>
                    </a:lnTo>
                    <a:lnTo>
                      <a:pt x="942" y="1841"/>
                    </a:lnTo>
                    <a:lnTo>
                      <a:pt x="1026" y="1883"/>
                    </a:lnTo>
                    <a:lnTo>
                      <a:pt x="1130" y="2009"/>
                    </a:lnTo>
                    <a:lnTo>
                      <a:pt x="1193" y="2113"/>
                    </a:lnTo>
                    <a:lnTo>
                      <a:pt x="1298" y="2113"/>
                    </a:lnTo>
                    <a:lnTo>
                      <a:pt x="1402" y="2239"/>
                    </a:lnTo>
                    <a:lnTo>
                      <a:pt x="1465" y="2239"/>
                    </a:lnTo>
                    <a:lnTo>
                      <a:pt x="1528" y="2323"/>
                    </a:lnTo>
                    <a:lnTo>
                      <a:pt x="1465" y="2427"/>
                    </a:lnTo>
                    <a:lnTo>
                      <a:pt x="1507" y="2574"/>
                    </a:lnTo>
                    <a:lnTo>
                      <a:pt x="1444" y="2720"/>
                    </a:lnTo>
                    <a:lnTo>
                      <a:pt x="1444" y="2825"/>
                    </a:lnTo>
                    <a:lnTo>
                      <a:pt x="1612" y="2825"/>
                    </a:lnTo>
                    <a:lnTo>
                      <a:pt x="1633" y="2950"/>
                    </a:lnTo>
                    <a:lnTo>
                      <a:pt x="1591" y="3034"/>
                    </a:lnTo>
                    <a:lnTo>
                      <a:pt x="1612" y="3181"/>
                    </a:lnTo>
                    <a:lnTo>
                      <a:pt x="1653" y="3285"/>
                    </a:lnTo>
                    <a:lnTo>
                      <a:pt x="1695" y="3494"/>
                    </a:lnTo>
                    <a:lnTo>
                      <a:pt x="1653" y="3599"/>
                    </a:lnTo>
                    <a:lnTo>
                      <a:pt x="1695" y="3683"/>
                    </a:lnTo>
                    <a:lnTo>
                      <a:pt x="1695" y="3913"/>
                    </a:lnTo>
                    <a:lnTo>
                      <a:pt x="1653" y="3997"/>
                    </a:lnTo>
                    <a:lnTo>
                      <a:pt x="1716" y="4143"/>
                    </a:lnTo>
                    <a:lnTo>
                      <a:pt x="1821" y="4185"/>
                    </a:lnTo>
                    <a:lnTo>
                      <a:pt x="1925" y="4394"/>
                    </a:lnTo>
                    <a:lnTo>
                      <a:pt x="1967" y="4478"/>
                    </a:lnTo>
                    <a:lnTo>
                      <a:pt x="1967" y="4603"/>
                    </a:lnTo>
                    <a:lnTo>
                      <a:pt x="1988" y="4645"/>
                    </a:lnTo>
                    <a:lnTo>
                      <a:pt x="2093" y="4645"/>
                    </a:lnTo>
                    <a:lnTo>
                      <a:pt x="2197" y="4750"/>
                    </a:lnTo>
                    <a:lnTo>
                      <a:pt x="2407" y="4750"/>
                    </a:lnTo>
                    <a:lnTo>
                      <a:pt x="2574" y="4875"/>
                    </a:lnTo>
                    <a:lnTo>
                      <a:pt x="2490" y="4938"/>
                    </a:lnTo>
                    <a:lnTo>
                      <a:pt x="2553" y="5022"/>
                    </a:lnTo>
                    <a:lnTo>
                      <a:pt x="2553" y="5189"/>
                    </a:lnTo>
                    <a:lnTo>
                      <a:pt x="2490" y="5231"/>
                    </a:lnTo>
                    <a:lnTo>
                      <a:pt x="2679" y="5378"/>
                    </a:lnTo>
                    <a:lnTo>
                      <a:pt x="2553" y="5357"/>
                    </a:lnTo>
                    <a:lnTo>
                      <a:pt x="2490" y="5378"/>
                    </a:lnTo>
                    <a:lnTo>
                      <a:pt x="2658" y="5524"/>
                    </a:lnTo>
                    <a:lnTo>
                      <a:pt x="2658" y="5587"/>
                    </a:lnTo>
                    <a:lnTo>
                      <a:pt x="2469" y="5482"/>
                    </a:lnTo>
                    <a:lnTo>
                      <a:pt x="2302" y="5482"/>
                    </a:lnTo>
                    <a:lnTo>
                      <a:pt x="2156" y="5587"/>
                    </a:lnTo>
                    <a:lnTo>
                      <a:pt x="2156" y="5691"/>
                    </a:lnTo>
                    <a:lnTo>
                      <a:pt x="2051" y="5796"/>
                    </a:lnTo>
                    <a:lnTo>
                      <a:pt x="2051" y="5880"/>
                    </a:lnTo>
                    <a:lnTo>
                      <a:pt x="1988" y="5901"/>
                    </a:lnTo>
                    <a:lnTo>
                      <a:pt x="1821" y="6089"/>
                    </a:lnTo>
                    <a:lnTo>
                      <a:pt x="1779" y="6277"/>
                    </a:lnTo>
                    <a:lnTo>
                      <a:pt x="1737" y="6298"/>
                    </a:lnTo>
                    <a:lnTo>
                      <a:pt x="1716" y="6256"/>
                    </a:lnTo>
                    <a:lnTo>
                      <a:pt x="1653" y="6256"/>
                    </a:lnTo>
                    <a:lnTo>
                      <a:pt x="1716" y="6361"/>
                    </a:lnTo>
                    <a:lnTo>
                      <a:pt x="1674" y="6445"/>
                    </a:lnTo>
                    <a:lnTo>
                      <a:pt x="1549" y="6445"/>
                    </a:lnTo>
                    <a:lnTo>
                      <a:pt x="1465" y="6549"/>
                    </a:lnTo>
                    <a:lnTo>
                      <a:pt x="1507" y="6717"/>
                    </a:lnTo>
                    <a:lnTo>
                      <a:pt x="1570" y="6759"/>
                    </a:lnTo>
                    <a:lnTo>
                      <a:pt x="1444" y="6717"/>
                    </a:lnTo>
                    <a:lnTo>
                      <a:pt x="1402" y="6654"/>
                    </a:lnTo>
                    <a:lnTo>
                      <a:pt x="1319" y="6696"/>
                    </a:lnTo>
                    <a:lnTo>
                      <a:pt x="1256" y="6821"/>
                    </a:lnTo>
                    <a:lnTo>
                      <a:pt x="1298" y="6884"/>
                    </a:lnTo>
                    <a:lnTo>
                      <a:pt x="1214" y="6842"/>
                    </a:lnTo>
                    <a:lnTo>
                      <a:pt x="1193" y="6905"/>
                    </a:lnTo>
                    <a:lnTo>
                      <a:pt x="1256" y="6968"/>
                    </a:lnTo>
                    <a:lnTo>
                      <a:pt x="1256" y="7031"/>
                    </a:lnTo>
                    <a:lnTo>
                      <a:pt x="1193" y="7114"/>
                    </a:lnTo>
                    <a:lnTo>
                      <a:pt x="1151" y="7156"/>
                    </a:lnTo>
                    <a:lnTo>
                      <a:pt x="1047" y="7219"/>
                    </a:lnTo>
                    <a:lnTo>
                      <a:pt x="1005" y="7177"/>
                    </a:lnTo>
                    <a:lnTo>
                      <a:pt x="984" y="7135"/>
                    </a:lnTo>
                    <a:lnTo>
                      <a:pt x="900" y="7114"/>
                    </a:lnTo>
                    <a:lnTo>
                      <a:pt x="817" y="7135"/>
                    </a:lnTo>
                    <a:lnTo>
                      <a:pt x="837" y="7240"/>
                    </a:lnTo>
                    <a:lnTo>
                      <a:pt x="796" y="7282"/>
                    </a:lnTo>
                    <a:lnTo>
                      <a:pt x="837" y="7386"/>
                    </a:lnTo>
                    <a:lnTo>
                      <a:pt x="796" y="7491"/>
                    </a:lnTo>
                    <a:lnTo>
                      <a:pt x="733" y="7533"/>
                    </a:lnTo>
                    <a:lnTo>
                      <a:pt x="691" y="7637"/>
                    </a:lnTo>
                    <a:lnTo>
                      <a:pt x="733" y="7742"/>
                    </a:lnTo>
                    <a:lnTo>
                      <a:pt x="775" y="7763"/>
                    </a:lnTo>
                    <a:lnTo>
                      <a:pt x="733" y="7867"/>
                    </a:lnTo>
                    <a:lnTo>
                      <a:pt x="775" y="7951"/>
                    </a:lnTo>
                    <a:lnTo>
                      <a:pt x="858" y="7909"/>
                    </a:lnTo>
                    <a:lnTo>
                      <a:pt x="900" y="7972"/>
                    </a:lnTo>
                    <a:lnTo>
                      <a:pt x="879" y="8098"/>
                    </a:lnTo>
                    <a:lnTo>
                      <a:pt x="837" y="8160"/>
                    </a:lnTo>
                    <a:lnTo>
                      <a:pt x="879" y="8265"/>
                    </a:lnTo>
                    <a:lnTo>
                      <a:pt x="837" y="8307"/>
                    </a:lnTo>
                    <a:lnTo>
                      <a:pt x="942" y="8495"/>
                    </a:lnTo>
                    <a:lnTo>
                      <a:pt x="1005" y="8537"/>
                    </a:lnTo>
                    <a:lnTo>
                      <a:pt x="942" y="8621"/>
                    </a:lnTo>
                    <a:lnTo>
                      <a:pt x="1026" y="8746"/>
                    </a:lnTo>
                    <a:lnTo>
                      <a:pt x="942" y="8788"/>
                    </a:lnTo>
                    <a:lnTo>
                      <a:pt x="984" y="8955"/>
                    </a:lnTo>
                    <a:lnTo>
                      <a:pt x="942" y="9039"/>
                    </a:lnTo>
                    <a:lnTo>
                      <a:pt x="942" y="9269"/>
                    </a:lnTo>
                    <a:lnTo>
                      <a:pt x="1005" y="9353"/>
                    </a:lnTo>
                    <a:lnTo>
                      <a:pt x="942" y="9479"/>
                    </a:lnTo>
                    <a:lnTo>
                      <a:pt x="942" y="9562"/>
                    </a:lnTo>
                    <a:lnTo>
                      <a:pt x="1005" y="9625"/>
                    </a:lnTo>
                    <a:lnTo>
                      <a:pt x="1151" y="9541"/>
                    </a:lnTo>
                    <a:lnTo>
                      <a:pt x="1214" y="9583"/>
                    </a:lnTo>
                    <a:lnTo>
                      <a:pt x="1235" y="9520"/>
                    </a:lnTo>
                    <a:lnTo>
                      <a:pt x="1361" y="9646"/>
                    </a:lnTo>
                    <a:lnTo>
                      <a:pt x="1444" y="9625"/>
                    </a:lnTo>
                    <a:lnTo>
                      <a:pt x="1528" y="9688"/>
                    </a:lnTo>
                    <a:lnTo>
                      <a:pt x="1674" y="9667"/>
                    </a:lnTo>
                    <a:lnTo>
                      <a:pt x="1737" y="9688"/>
                    </a:lnTo>
                    <a:lnTo>
                      <a:pt x="1674" y="9772"/>
                    </a:lnTo>
                    <a:lnTo>
                      <a:pt x="1737" y="9772"/>
                    </a:lnTo>
                    <a:lnTo>
                      <a:pt x="1863" y="9667"/>
                    </a:lnTo>
                    <a:lnTo>
                      <a:pt x="1863" y="9751"/>
                    </a:lnTo>
                    <a:lnTo>
                      <a:pt x="1779" y="9855"/>
                    </a:lnTo>
                    <a:lnTo>
                      <a:pt x="1946" y="10064"/>
                    </a:lnTo>
                    <a:lnTo>
                      <a:pt x="1967" y="10148"/>
                    </a:lnTo>
                    <a:lnTo>
                      <a:pt x="1946" y="10274"/>
                    </a:lnTo>
                    <a:lnTo>
                      <a:pt x="1967" y="10295"/>
                    </a:lnTo>
                    <a:lnTo>
                      <a:pt x="2030" y="10148"/>
                    </a:lnTo>
                    <a:lnTo>
                      <a:pt x="2114" y="10106"/>
                    </a:lnTo>
                    <a:lnTo>
                      <a:pt x="2135" y="10190"/>
                    </a:lnTo>
                    <a:lnTo>
                      <a:pt x="2239" y="10148"/>
                    </a:lnTo>
                    <a:lnTo>
                      <a:pt x="2323" y="10148"/>
                    </a:lnTo>
                    <a:lnTo>
                      <a:pt x="2490" y="10002"/>
                    </a:lnTo>
                    <a:lnTo>
                      <a:pt x="2595" y="10002"/>
                    </a:lnTo>
                    <a:lnTo>
                      <a:pt x="2825" y="9855"/>
                    </a:lnTo>
                    <a:lnTo>
                      <a:pt x="2867" y="9792"/>
                    </a:lnTo>
                    <a:lnTo>
                      <a:pt x="3014" y="9855"/>
                    </a:lnTo>
                    <a:lnTo>
                      <a:pt x="3118" y="9834"/>
                    </a:lnTo>
                    <a:lnTo>
                      <a:pt x="3223" y="9688"/>
                    </a:lnTo>
                    <a:lnTo>
                      <a:pt x="3244" y="9751"/>
                    </a:lnTo>
                    <a:lnTo>
                      <a:pt x="3202" y="9855"/>
                    </a:lnTo>
                    <a:lnTo>
                      <a:pt x="3244" y="9876"/>
                    </a:lnTo>
                    <a:lnTo>
                      <a:pt x="3306" y="9751"/>
                    </a:lnTo>
                    <a:lnTo>
                      <a:pt x="3348" y="9772"/>
                    </a:lnTo>
                    <a:lnTo>
                      <a:pt x="3306" y="9646"/>
                    </a:lnTo>
                    <a:lnTo>
                      <a:pt x="3348" y="9583"/>
                    </a:lnTo>
                    <a:lnTo>
                      <a:pt x="3411" y="9688"/>
                    </a:lnTo>
                    <a:lnTo>
                      <a:pt x="3453" y="9688"/>
                    </a:lnTo>
                    <a:lnTo>
                      <a:pt x="3495" y="9625"/>
                    </a:lnTo>
                    <a:lnTo>
                      <a:pt x="3537" y="9751"/>
                    </a:lnTo>
                    <a:lnTo>
                      <a:pt x="3620" y="9730"/>
                    </a:lnTo>
                    <a:lnTo>
                      <a:pt x="3620" y="9646"/>
                    </a:lnTo>
                    <a:lnTo>
                      <a:pt x="3662" y="9667"/>
                    </a:lnTo>
                    <a:lnTo>
                      <a:pt x="3704" y="9730"/>
                    </a:lnTo>
                    <a:lnTo>
                      <a:pt x="3767" y="9646"/>
                    </a:lnTo>
                    <a:lnTo>
                      <a:pt x="3934" y="9625"/>
                    </a:lnTo>
                    <a:lnTo>
                      <a:pt x="4018" y="9688"/>
                    </a:lnTo>
                    <a:lnTo>
                      <a:pt x="4206" y="9667"/>
                    </a:lnTo>
                    <a:lnTo>
                      <a:pt x="4206" y="9625"/>
                    </a:lnTo>
                    <a:lnTo>
                      <a:pt x="4143" y="9562"/>
                    </a:lnTo>
                    <a:lnTo>
                      <a:pt x="4206" y="9541"/>
                    </a:lnTo>
                    <a:lnTo>
                      <a:pt x="4269" y="9562"/>
                    </a:lnTo>
                    <a:lnTo>
                      <a:pt x="4311" y="9646"/>
                    </a:lnTo>
                    <a:lnTo>
                      <a:pt x="4415" y="9667"/>
                    </a:lnTo>
                    <a:lnTo>
                      <a:pt x="4457" y="9562"/>
                    </a:lnTo>
                    <a:lnTo>
                      <a:pt x="4436" y="9416"/>
                    </a:lnTo>
                    <a:lnTo>
                      <a:pt x="4687" y="9144"/>
                    </a:lnTo>
                    <a:lnTo>
                      <a:pt x="4876" y="9123"/>
                    </a:lnTo>
                    <a:lnTo>
                      <a:pt x="5043" y="8872"/>
                    </a:lnTo>
                    <a:lnTo>
                      <a:pt x="5190" y="8621"/>
                    </a:lnTo>
                    <a:lnTo>
                      <a:pt x="5315" y="8349"/>
                    </a:lnTo>
                    <a:lnTo>
                      <a:pt x="5566" y="7951"/>
                    </a:lnTo>
                    <a:lnTo>
                      <a:pt x="5713" y="7533"/>
                    </a:lnTo>
                    <a:lnTo>
                      <a:pt x="5692" y="7344"/>
                    </a:lnTo>
                    <a:lnTo>
                      <a:pt x="5420" y="7051"/>
                    </a:lnTo>
                    <a:lnTo>
                      <a:pt x="5273" y="7010"/>
                    </a:lnTo>
                    <a:lnTo>
                      <a:pt x="5001" y="6633"/>
                    </a:lnTo>
                    <a:lnTo>
                      <a:pt x="5064" y="6466"/>
                    </a:lnTo>
                    <a:lnTo>
                      <a:pt x="5169" y="6298"/>
                    </a:lnTo>
                    <a:lnTo>
                      <a:pt x="5169" y="6110"/>
                    </a:lnTo>
                    <a:lnTo>
                      <a:pt x="4980" y="5984"/>
                    </a:lnTo>
                    <a:lnTo>
                      <a:pt x="4938" y="5859"/>
                    </a:lnTo>
                    <a:lnTo>
                      <a:pt x="4938" y="5650"/>
                    </a:lnTo>
                    <a:lnTo>
                      <a:pt x="4980" y="5587"/>
                    </a:lnTo>
                    <a:lnTo>
                      <a:pt x="4938" y="5482"/>
                    </a:lnTo>
                    <a:lnTo>
                      <a:pt x="4792" y="5461"/>
                    </a:lnTo>
                    <a:lnTo>
                      <a:pt x="4729" y="5357"/>
                    </a:lnTo>
                    <a:lnTo>
                      <a:pt x="4729" y="5168"/>
                    </a:lnTo>
                    <a:lnTo>
                      <a:pt x="4792" y="5064"/>
                    </a:lnTo>
                    <a:lnTo>
                      <a:pt x="4687" y="5043"/>
                    </a:lnTo>
                    <a:lnTo>
                      <a:pt x="4687" y="4938"/>
                    </a:lnTo>
                    <a:lnTo>
                      <a:pt x="4729" y="4582"/>
                    </a:lnTo>
                    <a:lnTo>
                      <a:pt x="4834" y="4541"/>
                    </a:lnTo>
                    <a:lnTo>
                      <a:pt x="4562" y="3955"/>
                    </a:lnTo>
                    <a:lnTo>
                      <a:pt x="4332" y="3494"/>
                    </a:lnTo>
                    <a:lnTo>
                      <a:pt x="4269" y="3348"/>
                    </a:lnTo>
                    <a:lnTo>
                      <a:pt x="4143" y="3181"/>
                    </a:lnTo>
                    <a:lnTo>
                      <a:pt x="4248" y="2929"/>
                    </a:lnTo>
                    <a:lnTo>
                      <a:pt x="4353" y="2741"/>
                    </a:lnTo>
                    <a:lnTo>
                      <a:pt x="4415" y="2553"/>
                    </a:lnTo>
                    <a:lnTo>
                      <a:pt x="4332" y="2490"/>
                    </a:lnTo>
                    <a:lnTo>
                      <a:pt x="4060" y="2323"/>
                    </a:lnTo>
                    <a:lnTo>
                      <a:pt x="4018" y="2218"/>
                    </a:lnTo>
                    <a:lnTo>
                      <a:pt x="3934" y="2093"/>
                    </a:lnTo>
                    <a:lnTo>
                      <a:pt x="3767" y="2009"/>
                    </a:lnTo>
                    <a:lnTo>
                      <a:pt x="3704" y="2009"/>
                    </a:lnTo>
                    <a:lnTo>
                      <a:pt x="3599" y="1758"/>
                    </a:lnTo>
                    <a:lnTo>
                      <a:pt x="3516" y="1653"/>
                    </a:lnTo>
                    <a:lnTo>
                      <a:pt x="3558" y="1465"/>
                    </a:lnTo>
                    <a:lnTo>
                      <a:pt x="3599" y="1297"/>
                    </a:lnTo>
                    <a:lnTo>
                      <a:pt x="3495" y="1277"/>
                    </a:lnTo>
                    <a:lnTo>
                      <a:pt x="3599" y="1235"/>
                    </a:lnTo>
                    <a:lnTo>
                      <a:pt x="3746" y="1172"/>
                    </a:lnTo>
                    <a:lnTo>
                      <a:pt x="3725" y="942"/>
                    </a:lnTo>
                    <a:lnTo>
                      <a:pt x="3830" y="774"/>
                    </a:lnTo>
                    <a:lnTo>
                      <a:pt x="3850" y="649"/>
                    </a:lnTo>
                    <a:lnTo>
                      <a:pt x="3746" y="523"/>
                    </a:lnTo>
                    <a:lnTo>
                      <a:pt x="3725" y="419"/>
                    </a:lnTo>
                    <a:lnTo>
                      <a:pt x="3537" y="398"/>
                    </a:lnTo>
                    <a:lnTo>
                      <a:pt x="3411" y="335"/>
                    </a:lnTo>
                    <a:lnTo>
                      <a:pt x="3327" y="251"/>
                    </a:lnTo>
                    <a:lnTo>
                      <a:pt x="3202" y="84"/>
                    </a:lnTo>
                    <a:lnTo>
                      <a:pt x="309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60" name="Google Shape;960;p79"/>
            <p:cNvGrpSpPr/>
            <p:nvPr/>
          </p:nvGrpSpPr>
          <p:grpSpPr>
            <a:xfrm>
              <a:off x="1397225" y="1637375"/>
              <a:ext cx="1401575" cy="1228250"/>
              <a:chOff x="1397225" y="1637375"/>
              <a:chExt cx="1401575" cy="1228250"/>
            </a:xfrm>
          </p:grpSpPr>
          <p:sp>
            <p:nvSpPr>
              <p:cNvPr id="961" name="Google Shape;961;p79"/>
              <p:cNvSpPr/>
              <p:nvPr/>
            </p:nvSpPr>
            <p:spPr>
              <a:xfrm>
                <a:off x="2050925" y="2362200"/>
                <a:ext cx="747875" cy="497225"/>
              </a:xfrm>
              <a:custGeom>
                <a:avLst/>
                <a:gdLst/>
                <a:ahLst/>
                <a:cxnLst/>
                <a:rect l="l" t="t" r="r" b="b"/>
                <a:pathLst>
                  <a:path w="29915" h="19889" extrusionOk="0">
                    <a:moveTo>
                      <a:pt x="107" y="1186"/>
                    </a:moveTo>
                    <a:lnTo>
                      <a:pt x="0" y="0"/>
                    </a:lnTo>
                    <a:lnTo>
                      <a:pt x="15577" y="1563"/>
                    </a:lnTo>
                    <a:lnTo>
                      <a:pt x="26519" y="5336"/>
                    </a:lnTo>
                    <a:lnTo>
                      <a:pt x="27435" y="5444"/>
                    </a:lnTo>
                    <a:lnTo>
                      <a:pt x="28783" y="4420"/>
                    </a:lnTo>
                    <a:lnTo>
                      <a:pt x="29753" y="4527"/>
                    </a:lnTo>
                    <a:lnTo>
                      <a:pt x="29915" y="6198"/>
                    </a:lnTo>
                    <a:lnTo>
                      <a:pt x="26465" y="6899"/>
                    </a:lnTo>
                    <a:lnTo>
                      <a:pt x="11157" y="16062"/>
                    </a:lnTo>
                    <a:lnTo>
                      <a:pt x="10295" y="18649"/>
                    </a:lnTo>
                    <a:lnTo>
                      <a:pt x="10295" y="19889"/>
                    </a:lnTo>
                    <a:lnTo>
                      <a:pt x="2803" y="15846"/>
                    </a:lnTo>
                    <a:lnTo>
                      <a:pt x="1347" y="14876"/>
                    </a:lnTo>
                    <a:lnTo>
                      <a:pt x="0" y="14607"/>
                    </a:lnTo>
                    <a:lnTo>
                      <a:pt x="916" y="11642"/>
                    </a:lnTo>
                    <a:lnTo>
                      <a:pt x="1725" y="3881"/>
                    </a:lnTo>
                    <a:close/>
                  </a:path>
                </a:pathLst>
              </a:custGeom>
              <a:solidFill>
                <a:schemeClr val="lt2"/>
              </a:solidFill>
              <a:ln>
                <a:noFill/>
              </a:ln>
            </p:spPr>
          </p:sp>
          <p:grpSp>
            <p:nvGrpSpPr>
              <p:cNvPr id="962" name="Google Shape;962;p79"/>
              <p:cNvGrpSpPr/>
              <p:nvPr/>
            </p:nvGrpSpPr>
            <p:grpSpPr>
              <a:xfrm>
                <a:off x="1397225" y="1637375"/>
                <a:ext cx="1398775" cy="1228250"/>
                <a:chOff x="1397225" y="1637375"/>
                <a:chExt cx="1398775" cy="1228250"/>
              </a:xfrm>
            </p:grpSpPr>
            <p:sp>
              <p:nvSpPr>
                <p:cNvPr id="963" name="Google Shape;963;p79"/>
                <p:cNvSpPr/>
                <p:nvPr/>
              </p:nvSpPr>
              <p:spPr>
                <a:xfrm>
                  <a:off x="1397225" y="1637375"/>
                  <a:ext cx="692600" cy="594250"/>
                </a:xfrm>
                <a:custGeom>
                  <a:avLst/>
                  <a:gdLst/>
                  <a:ahLst/>
                  <a:cxnLst/>
                  <a:rect l="l" t="t" r="r" b="b"/>
                  <a:pathLst>
                    <a:path w="27704" h="23770" extrusionOk="0">
                      <a:moveTo>
                        <a:pt x="14864" y="15547"/>
                      </a:moveTo>
                      <a:lnTo>
                        <a:pt x="14836" y="15589"/>
                      </a:lnTo>
                      <a:lnTo>
                        <a:pt x="14836" y="15568"/>
                      </a:lnTo>
                      <a:lnTo>
                        <a:pt x="14864" y="15547"/>
                      </a:lnTo>
                      <a:close/>
                      <a:moveTo>
                        <a:pt x="19460" y="16760"/>
                      </a:moveTo>
                      <a:lnTo>
                        <a:pt x="19523" y="16823"/>
                      </a:lnTo>
                      <a:lnTo>
                        <a:pt x="19460" y="16844"/>
                      </a:lnTo>
                      <a:lnTo>
                        <a:pt x="19460" y="16760"/>
                      </a:lnTo>
                      <a:close/>
                      <a:moveTo>
                        <a:pt x="23686" y="18497"/>
                      </a:moveTo>
                      <a:lnTo>
                        <a:pt x="23624" y="18644"/>
                      </a:lnTo>
                      <a:lnTo>
                        <a:pt x="23561" y="18853"/>
                      </a:lnTo>
                      <a:lnTo>
                        <a:pt x="23582" y="19020"/>
                      </a:lnTo>
                      <a:lnTo>
                        <a:pt x="23477" y="19229"/>
                      </a:lnTo>
                      <a:lnTo>
                        <a:pt x="23477" y="19355"/>
                      </a:lnTo>
                      <a:lnTo>
                        <a:pt x="23519" y="19439"/>
                      </a:lnTo>
                      <a:lnTo>
                        <a:pt x="23393" y="19355"/>
                      </a:lnTo>
                      <a:lnTo>
                        <a:pt x="23393" y="19543"/>
                      </a:lnTo>
                      <a:lnTo>
                        <a:pt x="23393" y="19564"/>
                      </a:lnTo>
                      <a:cubicBezTo>
                        <a:pt x="23352" y="19648"/>
                        <a:pt x="23310" y="19753"/>
                        <a:pt x="23310" y="19836"/>
                      </a:cubicBezTo>
                      <a:lnTo>
                        <a:pt x="23310" y="19962"/>
                      </a:lnTo>
                      <a:lnTo>
                        <a:pt x="23289" y="19941"/>
                      </a:lnTo>
                      <a:lnTo>
                        <a:pt x="23289" y="19836"/>
                      </a:lnTo>
                      <a:lnTo>
                        <a:pt x="23258" y="19791"/>
                      </a:lnTo>
                      <a:lnTo>
                        <a:pt x="23268" y="19773"/>
                      </a:lnTo>
                      <a:lnTo>
                        <a:pt x="23268" y="19627"/>
                      </a:lnTo>
                      <a:lnTo>
                        <a:pt x="23331" y="19543"/>
                      </a:lnTo>
                      <a:lnTo>
                        <a:pt x="23352" y="19250"/>
                      </a:lnTo>
                      <a:lnTo>
                        <a:pt x="23435" y="19020"/>
                      </a:lnTo>
                      <a:lnTo>
                        <a:pt x="23435" y="18790"/>
                      </a:lnTo>
                      <a:lnTo>
                        <a:pt x="23414" y="18623"/>
                      </a:lnTo>
                      <a:lnTo>
                        <a:pt x="23352" y="18539"/>
                      </a:lnTo>
                      <a:lnTo>
                        <a:pt x="23352" y="18518"/>
                      </a:lnTo>
                      <a:lnTo>
                        <a:pt x="23414" y="18539"/>
                      </a:lnTo>
                      <a:lnTo>
                        <a:pt x="23456" y="18685"/>
                      </a:lnTo>
                      <a:lnTo>
                        <a:pt x="23519" y="18706"/>
                      </a:lnTo>
                      <a:lnTo>
                        <a:pt x="23561" y="18581"/>
                      </a:lnTo>
                      <a:lnTo>
                        <a:pt x="23686" y="18497"/>
                      </a:lnTo>
                      <a:close/>
                      <a:moveTo>
                        <a:pt x="23204" y="19889"/>
                      </a:moveTo>
                      <a:lnTo>
                        <a:pt x="23184" y="19941"/>
                      </a:lnTo>
                      <a:lnTo>
                        <a:pt x="23142" y="20297"/>
                      </a:lnTo>
                      <a:lnTo>
                        <a:pt x="23038" y="20464"/>
                      </a:lnTo>
                      <a:lnTo>
                        <a:pt x="23017" y="20631"/>
                      </a:lnTo>
                      <a:lnTo>
                        <a:pt x="23121" y="20694"/>
                      </a:lnTo>
                      <a:lnTo>
                        <a:pt x="23080" y="20778"/>
                      </a:lnTo>
                      <a:lnTo>
                        <a:pt x="23121" y="20841"/>
                      </a:lnTo>
                      <a:lnTo>
                        <a:pt x="22996" y="20841"/>
                      </a:lnTo>
                      <a:lnTo>
                        <a:pt x="22912" y="20924"/>
                      </a:lnTo>
                      <a:lnTo>
                        <a:pt x="22912" y="21050"/>
                      </a:lnTo>
                      <a:cubicBezTo>
                        <a:pt x="22891" y="21050"/>
                        <a:pt x="22870" y="21092"/>
                        <a:pt x="22870" y="21134"/>
                      </a:cubicBezTo>
                      <a:lnTo>
                        <a:pt x="22870" y="21154"/>
                      </a:lnTo>
                      <a:lnTo>
                        <a:pt x="22847" y="21178"/>
                      </a:lnTo>
                      <a:lnTo>
                        <a:pt x="22847" y="21178"/>
                      </a:lnTo>
                      <a:lnTo>
                        <a:pt x="22849" y="21154"/>
                      </a:lnTo>
                      <a:lnTo>
                        <a:pt x="22849" y="20945"/>
                      </a:lnTo>
                      <a:lnTo>
                        <a:pt x="22828" y="20882"/>
                      </a:lnTo>
                      <a:cubicBezTo>
                        <a:pt x="22828" y="20820"/>
                        <a:pt x="22849" y="20778"/>
                        <a:pt x="22849" y="20736"/>
                      </a:cubicBezTo>
                      <a:lnTo>
                        <a:pt x="22891" y="20778"/>
                      </a:lnTo>
                      <a:lnTo>
                        <a:pt x="22954" y="20778"/>
                      </a:lnTo>
                      <a:lnTo>
                        <a:pt x="22954" y="20610"/>
                      </a:lnTo>
                      <a:lnTo>
                        <a:pt x="23017" y="20569"/>
                      </a:lnTo>
                      <a:lnTo>
                        <a:pt x="22954" y="20485"/>
                      </a:lnTo>
                      <a:lnTo>
                        <a:pt x="22828" y="20464"/>
                      </a:lnTo>
                      <a:lnTo>
                        <a:pt x="22828" y="20380"/>
                      </a:lnTo>
                      <a:lnTo>
                        <a:pt x="22703" y="20150"/>
                      </a:lnTo>
                      <a:lnTo>
                        <a:pt x="22703" y="20108"/>
                      </a:lnTo>
                      <a:lnTo>
                        <a:pt x="22828" y="20255"/>
                      </a:lnTo>
                      <a:lnTo>
                        <a:pt x="22912" y="20380"/>
                      </a:lnTo>
                      <a:lnTo>
                        <a:pt x="22996" y="20401"/>
                      </a:lnTo>
                      <a:lnTo>
                        <a:pt x="23038" y="20359"/>
                      </a:lnTo>
                      <a:lnTo>
                        <a:pt x="23017" y="20276"/>
                      </a:lnTo>
                      <a:lnTo>
                        <a:pt x="23121" y="20255"/>
                      </a:lnTo>
                      <a:lnTo>
                        <a:pt x="23121" y="20171"/>
                      </a:lnTo>
                      <a:lnTo>
                        <a:pt x="23059" y="20108"/>
                      </a:lnTo>
                      <a:cubicBezTo>
                        <a:pt x="23101" y="20066"/>
                        <a:pt x="23121" y="19983"/>
                        <a:pt x="23142" y="19941"/>
                      </a:cubicBezTo>
                      <a:lnTo>
                        <a:pt x="23163" y="19962"/>
                      </a:lnTo>
                      <a:lnTo>
                        <a:pt x="23204" y="19889"/>
                      </a:lnTo>
                      <a:close/>
                      <a:moveTo>
                        <a:pt x="23519" y="19836"/>
                      </a:moveTo>
                      <a:lnTo>
                        <a:pt x="23540" y="19962"/>
                      </a:lnTo>
                      <a:lnTo>
                        <a:pt x="23582" y="19962"/>
                      </a:lnTo>
                      <a:lnTo>
                        <a:pt x="23582" y="20087"/>
                      </a:lnTo>
                      <a:lnTo>
                        <a:pt x="23665" y="20171"/>
                      </a:lnTo>
                      <a:lnTo>
                        <a:pt x="23728" y="20108"/>
                      </a:lnTo>
                      <a:lnTo>
                        <a:pt x="23770" y="20150"/>
                      </a:lnTo>
                      <a:lnTo>
                        <a:pt x="23875" y="20087"/>
                      </a:lnTo>
                      <a:lnTo>
                        <a:pt x="24021" y="20087"/>
                      </a:lnTo>
                      <a:lnTo>
                        <a:pt x="24021" y="20108"/>
                      </a:lnTo>
                      <a:lnTo>
                        <a:pt x="23854" y="20213"/>
                      </a:lnTo>
                      <a:lnTo>
                        <a:pt x="23812" y="20255"/>
                      </a:lnTo>
                      <a:lnTo>
                        <a:pt x="23812" y="20297"/>
                      </a:lnTo>
                      <a:lnTo>
                        <a:pt x="23875" y="20359"/>
                      </a:lnTo>
                      <a:lnTo>
                        <a:pt x="23854" y="20401"/>
                      </a:lnTo>
                      <a:lnTo>
                        <a:pt x="23770" y="20401"/>
                      </a:lnTo>
                      <a:lnTo>
                        <a:pt x="23770" y="20464"/>
                      </a:lnTo>
                      <a:lnTo>
                        <a:pt x="23854" y="20590"/>
                      </a:lnTo>
                      <a:lnTo>
                        <a:pt x="23854" y="20694"/>
                      </a:lnTo>
                      <a:lnTo>
                        <a:pt x="23812" y="20715"/>
                      </a:lnTo>
                      <a:lnTo>
                        <a:pt x="23728" y="20631"/>
                      </a:lnTo>
                      <a:lnTo>
                        <a:pt x="23665" y="20548"/>
                      </a:lnTo>
                      <a:lnTo>
                        <a:pt x="23645" y="20610"/>
                      </a:lnTo>
                      <a:lnTo>
                        <a:pt x="23665" y="20694"/>
                      </a:lnTo>
                      <a:lnTo>
                        <a:pt x="23624" y="20757"/>
                      </a:lnTo>
                      <a:lnTo>
                        <a:pt x="23624" y="20903"/>
                      </a:lnTo>
                      <a:lnTo>
                        <a:pt x="23645" y="20924"/>
                      </a:lnTo>
                      <a:cubicBezTo>
                        <a:pt x="23629" y="20919"/>
                        <a:pt x="23614" y="20916"/>
                        <a:pt x="23601" y="20916"/>
                      </a:cubicBezTo>
                      <a:cubicBezTo>
                        <a:pt x="23562" y="20916"/>
                        <a:pt x="23535" y="20940"/>
                        <a:pt x="23519" y="20987"/>
                      </a:cubicBezTo>
                      <a:cubicBezTo>
                        <a:pt x="23456" y="21071"/>
                        <a:pt x="23414" y="21154"/>
                        <a:pt x="23373" y="21259"/>
                      </a:cubicBezTo>
                      <a:lnTo>
                        <a:pt x="23268" y="21154"/>
                      </a:lnTo>
                      <a:lnTo>
                        <a:pt x="23121" y="21154"/>
                      </a:lnTo>
                      <a:lnTo>
                        <a:pt x="23121" y="21238"/>
                      </a:lnTo>
                      <a:lnTo>
                        <a:pt x="23163" y="21322"/>
                      </a:lnTo>
                      <a:lnTo>
                        <a:pt x="23142" y="21426"/>
                      </a:lnTo>
                      <a:lnTo>
                        <a:pt x="23247" y="21468"/>
                      </a:lnTo>
                      <a:lnTo>
                        <a:pt x="23205" y="21552"/>
                      </a:lnTo>
                      <a:lnTo>
                        <a:pt x="23121" y="21552"/>
                      </a:lnTo>
                      <a:lnTo>
                        <a:pt x="23101" y="21531"/>
                      </a:lnTo>
                      <a:lnTo>
                        <a:pt x="23038" y="21615"/>
                      </a:lnTo>
                      <a:lnTo>
                        <a:pt x="23038" y="21531"/>
                      </a:lnTo>
                      <a:lnTo>
                        <a:pt x="23101" y="21447"/>
                      </a:lnTo>
                      <a:lnTo>
                        <a:pt x="22996" y="21322"/>
                      </a:lnTo>
                      <a:cubicBezTo>
                        <a:pt x="22996" y="21259"/>
                        <a:pt x="22996" y="21196"/>
                        <a:pt x="23017" y="21134"/>
                      </a:cubicBezTo>
                      <a:lnTo>
                        <a:pt x="23163" y="21050"/>
                      </a:lnTo>
                      <a:lnTo>
                        <a:pt x="23205" y="20882"/>
                      </a:lnTo>
                      <a:lnTo>
                        <a:pt x="23268" y="20903"/>
                      </a:lnTo>
                      <a:lnTo>
                        <a:pt x="23331" y="20841"/>
                      </a:lnTo>
                      <a:lnTo>
                        <a:pt x="23331" y="20736"/>
                      </a:lnTo>
                      <a:lnTo>
                        <a:pt x="23352" y="20673"/>
                      </a:lnTo>
                      <a:lnTo>
                        <a:pt x="23352" y="20276"/>
                      </a:lnTo>
                      <a:lnTo>
                        <a:pt x="23373" y="20171"/>
                      </a:lnTo>
                      <a:lnTo>
                        <a:pt x="23435" y="20401"/>
                      </a:lnTo>
                      <a:lnTo>
                        <a:pt x="23414" y="20673"/>
                      </a:lnTo>
                      <a:lnTo>
                        <a:pt x="23456" y="20694"/>
                      </a:lnTo>
                      <a:lnTo>
                        <a:pt x="23540" y="20527"/>
                      </a:lnTo>
                      <a:lnTo>
                        <a:pt x="23519" y="20108"/>
                      </a:lnTo>
                      <a:lnTo>
                        <a:pt x="23435" y="20004"/>
                      </a:lnTo>
                      <a:cubicBezTo>
                        <a:pt x="23456" y="19983"/>
                        <a:pt x="23456" y="19941"/>
                        <a:pt x="23498" y="19899"/>
                      </a:cubicBezTo>
                      <a:cubicBezTo>
                        <a:pt x="23519" y="19878"/>
                        <a:pt x="23519" y="19857"/>
                        <a:pt x="23519" y="19836"/>
                      </a:cubicBezTo>
                      <a:close/>
                      <a:moveTo>
                        <a:pt x="22808" y="1"/>
                      </a:moveTo>
                      <a:lnTo>
                        <a:pt x="22598" y="105"/>
                      </a:lnTo>
                      <a:lnTo>
                        <a:pt x="22556" y="168"/>
                      </a:lnTo>
                      <a:lnTo>
                        <a:pt x="22389" y="168"/>
                      </a:lnTo>
                      <a:lnTo>
                        <a:pt x="22264" y="231"/>
                      </a:lnTo>
                      <a:lnTo>
                        <a:pt x="22033" y="440"/>
                      </a:lnTo>
                      <a:lnTo>
                        <a:pt x="21866" y="503"/>
                      </a:lnTo>
                      <a:lnTo>
                        <a:pt x="21615" y="503"/>
                      </a:lnTo>
                      <a:lnTo>
                        <a:pt x="21448" y="398"/>
                      </a:lnTo>
                      <a:lnTo>
                        <a:pt x="21406" y="335"/>
                      </a:lnTo>
                      <a:lnTo>
                        <a:pt x="21406" y="398"/>
                      </a:lnTo>
                      <a:lnTo>
                        <a:pt x="21322" y="398"/>
                      </a:lnTo>
                      <a:lnTo>
                        <a:pt x="21217" y="294"/>
                      </a:lnTo>
                      <a:lnTo>
                        <a:pt x="21113" y="335"/>
                      </a:lnTo>
                      <a:lnTo>
                        <a:pt x="21092" y="419"/>
                      </a:lnTo>
                      <a:lnTo>
                        <a:pt x="21029" y="419"/>
                      </a:lnTo>
                      <a:lnTo>
                        <a:pt x="21008" y="335"/>
                      </a:lnTo>
                      <a:lnTo>
                        <a:pt x="21029" y="273"/>
                      </a:lnTo>
                      <a:lnTo>
                        <a:pt x="21134" y="210"/>
                      </a:lnTo>
                      <a:lnTo>
                        <a:pt x="21092" y="168"/>
                      </a:lnTo>
                      <a:lnTo>
                        <a:pt x="20945" y="210"/>
                      </a:lnTo>
                      <a:lnTo>
                        <a:pt x="20736" y="315"/>
                      </a:lnTo>
                      <a:lnTo>
                        <a:pt x="20590" y="398"/>
                      </a:lnTo>
                      <a:lnTo>
                        <a:pt x="20527" y="524"/>
                      </a:lnTo>
                      <a:lnTo>
                        <a:pt x="20569" y="628"/>
                      </a:lnTo>
                      <a:lnTo>
                        <a:pt x="20694" y="649"/>
                      </a:lnTo>
                      <a:lnTo>
                        <a:pt x="20611" y="733"/>
                      </a:lnTo>
                      <a:lnTo>
                        <a:pt x="20255" y="733"/>
                      </a:lnTo>
                      <a:lnTo>
                        <a:pt x="20088" y="859"/>
                      </a:lnTo>
                      <a:lnTo>
                        <a:pt x="19983" y="1131"/>
                      </a:lnTo>
                      <a:lnTo>
                        <a:pt x="19941" y="1319"/>
                      </a:lnTo>
                      <a:lnTo>
                        <a:pt x="19878" y="1319"/>
                      </a:lnTo>
                      <a:lnTo>
                        <a:pt x="19857" y="1256"/>
                      </a:lnTo>
                      <a:lnTo>
                        <a:pt x="19878" y="1068"/>
                      </a:lnTo>
                      <a:lnTo>
                        <a:pt x="20025" y="817"/>
                      </a:lnTo>
                      <a:lnTo>
                        <a:pt x="20025" y="733"/>
                      </a:lnTo>
                      <a:lnTo>
                        <a:pt x="19983" y="733"/>
                      </a:lnTo>
                      <a:lnTo>
                        <a:pt x="19732" y="1047"/>
                      </a:lnTo>
                      <a:lnTo>
                        <a:pt x="19585" y="1047"/>
                      </a:lnTo>
                      <a:lnTo>
                        <a:pt x="19523" y="1026"/>
                      </a:lnTo>
                      <a:lnTo>
                        <a:pt x="19439" y="921"/>
                      </a:lnTo>
                      <a:lnTo>
                        <a:pt x="19313" y="900"/>
                      </a:lnTo>
                      <a:lnTo>
                        <a:pt x="19230" y="900"/>
                      </a:lnTo>
                      <a:lnTo>
                        <a:pt x="19230" y="942"/>
                      </a:lnTo>
                      <a:lnTo>
                        <a:pt x="19418" y="1026"/>
                      </a:lnTo>
                      <a:lnTo>
                        <a:pt x="19460" y="1110"/>
                      </a:lnTo>
                      <a:lnTo>
                        <a:pt x="19418" y="1131"/>
                      </a:lnTo>
                      <a:lnTo>
                        <a:pt x="19251" y="1068"/>
                      </a:lnTo>
                      <a:lnTo>
                        <a:pt x="19062" y="1047"/>
                      </a:lnTo>
                      <a:lnTo>
                        <a:pt x="18832" y="1151"/>
                      </a:lnTo>
                      <a:lnTo>
                        <a:pt x="18539" y="1423"/>
                      </a:lnTo>
                      <a:lnTo>
                        <a:pt x="18204" y="1570"/>
                      </a:lnTo>
                      <a:lnTo>
                        <a:pt x="17974" y="1758"/>
                      </a:lnTo>
                      <a:lnTo>
                        <a:pt x="17744" y="1967"/>
                      </a:lnTo>
                      <a:lnTo>
                        <a:pt x="17451" y="2219"/>
                      </a:lnTo>
                      <a:lnTo>
                        <a:pt x="17263" y="2302"/>
                      </a:lnTo>
                      <a:lnTo>
                        <a:pt x="17158" y="2323"/>
                      </a:lnTo>
                      <a:lnTo>
                        <a:pt x="17012" y="2428"/>
                      </a:lnTo>
                      <a:lnTo>
                        <a:pt x="16865" y="2428"/>
                      </a:lnTo>
                      <a:lnTo>
                        <a:pt x="16698" y="2574"/>
                      </a:lnTo>
                      <a:lnTo>
                        <a:pt x="16510" y="2574"/>
                      </a:lnTo>
                      <a:lnTo>
                        <a:pt x="16426" y="2491"/>
                      </a:lnTo>
                      <a:lnTo>
                        <a:pt x="16238" y="2470"/>
                      </a:lnTo>
                      <a:lnTo>
                        <a:pt x="16091" y="2365"/>
                      </a:lnTo>
                      <a:lnTo>
                        <a:pt x="15986" y="2302"/>
                      </a:lnTo>
                      <a:lnTo>
                        <a:pt x="15798" y="2219"/>
                      </a:lnTo>
                      <a:lnTo>
                        <a:pt x="15714" y="2260"/>
                      </a:lnTo>
                      <a:lnTo>
                        <a:pt x="15589" y="2386"/>
                      </a:lnTo>
                      <a:lnTo>
                        <a:pt x="15380" y="2595"/>
                      </a:lnTo>
                      <a:lnTo>
                        <a:pt x="15338" y="2721"/>
                      </a:lnTo>
                      <a:lnTo>
                        <a:pt x="15233" y="2825"/>
                      </a:lnTo>
                      <a:lnTo>
                        <a:pt x="15170" y="2951"/>
                      </a:lnTo>
                      <a:lnTo>
                        <a:pt x="15087" y="2951"/>
                      </a:lnTo>
                      <a:lnTo>
                        <a:pt x="15024" y="2909"/>
                      </a:lnTo>
                      <a:lnTo>
                        <a:pt x="14940" y="2951"/>
                      </a:lnTo>
                      <a:lnTo>
                        <a:pt x="15045" y="3202"/>
                      </a:lnTo>
                      <a:lnTo>
                        <a:pt x="15170" y="3683"/>
                      </a:lnTo>
                      <a:lnTo>
                        <a:pt x="15296" y="4081"/>
                      </a:lnTo>
                      <a:lnTo>
                        <a:pt x="15359" y="4416"/>
                      </a:lnTo>
                      <a:lnTo>
                        <a:pt x="15338" y="4729"/>
                      </a:lnTo>
                      <a:lnTo>
                        <a:pt x="15191" y="4980"/>
                      </a:lnTo>
                      <a:lnTo>
                        <a:pt x="15087" y="5127"/>
                      </a:lnTo>
                      <a:lnTo>
                        <a:pt x="15087" y="5190"/>
                      </a:lnTo>
                      <a:lnTo>
                        <a:pt x="15296" y="5441"/>
                      </a:lnTo>
                      <a:lnTo>
                        <a:pt x="15442" y="5504"/>
                      </a:lnTo>
                      <a:lnTo>
                        <a:pt x="15442" y="5357"/>
                      </a:lnTo>
                      <a:lnTo>
                        <a:pt x="15484" y="5420"/>
                      </a:lnTo>
                      <a:lnTo>
                        <a:pt x="15589" y="5357"/>
                      </a:lnTo>
                      <a:lnTo>
                        <a:pt x="15673" y="5357"/>
                      </a:lnTo>
                      <a:lnTo>
                        <a:pt x="15589" y="5441"/>
                      </a:lnTo>
                      <a:lnTo>
                        <a:pt x="15589" y="5525"/>
                      </a:lnTo>
                      <a:lnTo>
                        <a:pt x="15882" y="5755"/>
                      </a:lnTo>
                      <a:lnTo>
                        <a:pt x="15798" y="5817"/>
                      </a:lnTo>
                      <a:lnTo>
                        <a:pt x="15673" y="5776"/>
                      </a:lnTo>
                      <a:lnTo>
                        <a:pt x="15652" y="5859"/>
                      </a:lnTo>
                      <a:lnTo>
                        <a:pt x="15610" y="6152"/>
                      </a:lnTo>
                      <a:lnTo>
                        <a:pt x="15610" y="6278"/>
                      </a:lnTo>
                      <a:lnTo>
                        <a:pt x="15673" y="6341"/>
                      </a:lnTo>
                      <a:lnTo>
                        <a:pt x="15756" y="6257"/>
                      </a:lnTo>
                      <a:lnTo>
                        <a:pt x="15882" y="6236"/>
                      </a:lnTo>
                      <a:lnTo>
                        <a:pt x="15986" y="6278"/>
                      </a:lnTo>
                      <a:lnTo>
                        <a:pt x="16028" y="6361"/>
                      </a:lnTo>
                      <a:lnTo>
                        <a:pt x="16196" y="6299"/>
                      </a:lnTo>
                      <a:lnTo>
                        <a:pt x="16384" y="6361"/>
                      </a:lnTo>
                      <a:lnTo>
                        <a:pt x="16530" y="6445"/>
                      </a:lnTo>
                      <a:lnTo>
                        <a:pt x="16384" y="6508"/>
                      </a:lnTo>
                      <a:lnTo>
                        <a:pt x="16405" y="6654"/>
                      </a:lnTo>
                      <a:lnTo>
                        <a:pt x="16384" y="6759"/>
                      </a:lnTo>
                      <a:lnTo>
                        <a:pt x="16196" y="6780"/>
                      </a:lnTo>
                      <a:lnTo>
                        <a:pt x="16217" y="6696"/>
                      </a:lnTo>
                      <a:lnTo>
                        <a:pt x="16112" y="6613"/>
                      </a:lnTo>
                      <a:lnTo>
                        <a:pt x="16028" y="6675"/>
                      </a:lnTo>
                      <a:lnTo>
                        <a:pt x="15882" y="6654"/>
                      </a:lnTo>
                      <a:lnTo>
                        <a:pt x="15819" y="6592"/>
                      </a:lnTo>
                      <a:lnTo>
                        <a:pt x="15777" y="6445"/>
                      </a:lnTo>
                      <a:lnTo>
                        <a:pt x="15673" y="6403"/>
                      </a:lnTo>
                      <a:lnTo>
                        <a:pt x="15610" y="6403"/>
                      </a:lnTo>
                      <a:lnTo>
                        <a:pt x="15484" y="6299"/>
                      </a:lnTo>
                      <a:lnTo>
                        <a:pt x="15505" y="6131"/>
                      </a:lnTo>
                      <a:lnTo>
                        <a:pt x="15652" y="5776"/>
                      </a:lnTo>
                      <a:lnTo>
                        <a:pt x="15610" y="5671"/>
                      </a:lnTo>
                      <a:lnTo>
                        <a:pt x="15568" y="5671"/>
                      </a:lnTo>
                      <a:lnTo>
                        <a:pt x="15463" y="5776"/>
                      </a:lnTo>
                      <a:lnTo>
                        <a:pt x="15463" y="6131"/>
                      </a:lnTo>
                      <a:lnTo>
                        <a:pt x="15401" y="6341"/>
                      </a:lnTo>
                      <a:lnTo>
                        <a:pt x="15296" y="6445"/>
                      </a:lnTo>
                      <a:lnTo>
                        <a:pt x="15296" y="6508"/>
                      </a:lnTo>
                      <a:lnTo>
                        <a:pt x="15380" y="6382"/>
                      </a:lnTo>
                      <a:lnTo>
                        <a:pt x="15463" y="6382"/>
                      </a:lnTo>
                      <a:lnTo>
                        <a:pt x="15505" y="6445"/>
                      </a:lnTo>
                      <a:lnTo>
                        <a:pt x="15652" y="6445"/>
                      </a:lnTo>
                      <a:lnTo>
                        <a:pt x="15694" y="6571"/>
                      </a:lnTo>
                      <a:lnTo>
                        <a:pt x="15694" y="6780"/>
                      </a:lnTo>
                      <a:lnTo>
                        <a:pt x="15589" y="6905"/>
                      </a:lnTo>
                      <a:lnTo>
                        <a:pt x="15442" y="6968"/>
                      </a:lnTo>
                      <a:lnTo>
                        <a:pt x="15442" y="6968"/>
                      </a:lnTo>
                      <a:lnTo>
                        <a:pt x="15589" y="6780"/>
                      </a:lnTo>
                      <a:lnTo>
                        <a:pt x="15589" y="6696"/>
                      </a:lnTo>
                      <a:lnTo>
                        <a:pt x="15505" y="6675"/>
                      </a:lnTo>
                      <a:lnTo>
                        <a:pt x="15463" y="6613"/>
                      </a:lnTo>
                      <a:lnTo>
                        <a:pt x="15380" y="6675"/>
                      </a:lnTo>
                      <a:lnTo>
                        <a:pt x="15191" y="6801"/>
                      </a:lnTo>
                      <a:lnTo>
                        <a:pt x="15191" y="6905"/>
                      </a:lnTo>
                      <a:lnTo>
                        <a:pt x="15087" y="6926"/>
                      </a:lnTo>
                      <a:lnTo>
                        <a:pt x="14982" y="6989"/>
                      </a:lnTo>
                      <a:lnTo>
                        <a:pt x="14961" y="6885"/>
                      </a:lnTo>
                      <a:lnTo>
                        <a:pt x="14898" y="6864"/>
                      </a:lnTo>
                      <a:lnTo>
                        <a:pt x="14752" y="6864"/>
                      </a:lnTo>
                      <a:lnTo>
                        <a:pt x="14668" y="6822"/>
                      </a:lnTo>
                      <a:lnTo>
                        <a:pt x="14647" y="6696"/>
                      </a:lnTo>
                      <a:lnTo>
                        <a:pt x="14564" y="6675"/>
                      </a:lnTo>
                      <a:lnTo>
                        <a:pt x="14522" y="6696"/>
                      </a:lnTo>
                      <a:lnTo>
                        <a:pt x="14417" y="6696"/>
                      </a:lnTo>
                      <a:lnTo>
                        <a:pt x="14417" y="6613"/>
                      </a:lnTo>
                      <a:lnTo>
                        <a:pt x="14334" y="6571"/>
                      </a:lnTo>
                      <a:lnTo>
                        <a:pt x="14250" y="6613"/>
                      </a:lnTo>
                      <a:lnTo>
                        <a:pt x="14208" y="6613"/>
                      </a:lnTo>
                      <a:lnTo>
                        <a:pt x="14208" y="6487"/>
                      </a:lnTo>
                      <a:lnTo>
                        <a:pt x="14145" y="6403"/>
                      </a:lnTo>
                      <a:lnTo>
                        <a:pt x="14145" y="6341"/>
                      </a:lnTo>
                      <a:lnTo>
                        <a:pt x="14250" y="6299"/>
                      </a:lnTo>
                      <a:lnTo>
                        <a:pt x="14396" y="6131"/>
                      </a:lnTo>
                      <a:lnTo>
                        <a:pt x="14459" y="6131"/>
                      </a:lnTo>
                      <a:lnTo>
                        <a:pt x="14543" y="6048"/>
                      </a:lnTo>
                      <a:lnTo>
                        <a:pt x="14543" y="5964"/>
                      </a:lnTo>
                      <a:lnTo>
                        <a:pt x="14396" y="5817"/>
                      </a:lnTo>
                      <a:lnTo>
                        <a:pt x="14313" y="5755"/>
                      </a:lnTo>
                      <a:lnTo>
                        <a:pt x="14208" y="5755"/>
                      </a:lnTo>
                      <a:lnTo>
                        <a:pt x="14020" y="5859"/>
                      </a:lnTo>
                      <a:lnTo>
                        <a:pt x="13915" y="5859"/>
                      </a:lnTo>
                      <a:lnTo>
                        <a:pt x="13810" y="5776"/>
                      </a:lnTo>
                      <a:lnTo>
                        <a:pt x="13706" y="5776"/>
                      </a:lnTo>
                      <a:lnTo>
                        <a:pt x="13371" y="5922"/>
                      </a:lnTo>
                      <a:lnTo>
                        <a:pt x="13329" y="5964"/>
                      </a:lnTo>
                      <a:lnTo>
                        <a:pt x="13392" y="6027"/>
                      </a:lnTo>
                      <a:lnTo>
                        <a:pt x="13517" y="6131"/>
                      </a:lnTo>
                      <a:lnTo>
                        <a:pt x="13497" y="6152"/>
                      </a:lnTo>
                      <a:lnTo>
                        <a:pt x="13392" y="6131"/>
                      </a:lnTo>
                      <a:lnTo>
                        <a:pt x="13287" y="6131"/>
                      </a:lnTo>
                      <a:lnTo>
                        <a:pt x="13225" y="6069"/>
                      </a:lnTo>
                      <a:lnTo>
                        <a:pt x="13120" y="6048"/>
                      </a:lnTo>
                      <a:lnTo>
                        <a:pt x="12911" y="6027"/>
                      </a:lnTo>
                      <a:lnTo>
                        <a:pt x="12701" y="6048"/>
                      </a:lnTo>
                      <a:lnTo>
                        <a:pt x="12639" y="6089"/>
                      </a:lnTo>
                      <a:lnTo>
                        <a:pt x="12639" y="6152"/>
                      </a:lnTo>
                      <a:lnTo>
                        <a:pt x="12534" y="6152"/>
                      </a:lnTo>
                      <a:lnTo>
                        <a:pt x="12492" y="6131"/>
                      </a:lnTo>
                      <a:lnTo>
                        <a:pt x="12429" y="6131"/>
                      </a:lnTo>
                      <a:lnTo>
                        <a:pt x="12262" y="6236"/>
                      </a:lnTo>
                      <a:lnTo>
                        <a:pt x="12262" y="6278"/>
                      </a:lnTo>
                      <a:lnTo>
                        <a:pt x="12178" y="6299"/>
                      </a:lnTo>
                      <a:lnTo>
                        <a:pt x="12011" y="6382"/>
                      </a:lnTo>
                      <a:lnTo>
                        <a:pt x="11865" y="6466"/>
                      </a:lnTo>
                      <a:lnTo>
                        <a:pt x="11802" y="6466"/>
                      </a:lnTo>
                      <a:lnTo>
                        <a:pt x="11823" y="6403"/>
                      </a:lnTo>
                      <a:lnTo>
                        <a:pt x="11844" y="6341"/>
                      </a:lnTo>
                      <a:lnTo>
                        <a:pt x="11739" y="6382"/>
                      </a:lnTo>
                      <a:lnTo>
                        <a:pt x="11634" y="6508"/>
                      </a:lnTo>
                      <a:lnTo>
                        <a:pt x="11634" y="6571"/>
                      </a:lnTo>
                      <a:lnTo>
                        <a:pt x="11802" y="6759"/>
                      </a:lnTo>
                      <a:lnTo>
                        <a:pt x="11948" y="6989"/>
                      </a:lnTo>
                      <a:lnTo>
                        <a:pt x="12116" y="7031"/>
                      </a:lnTo>
                      <a:lnTo>
                        <a:pt x="12241" y="7198"/>
                      </a:lnTo>
                      <a:lnTo>
                        <a:pt x="12367" y="7282"/>
                      </a:lnTo>
                      <a:lnTo>
                        <a:pt x="12429" y="7408"/>
                      </a:lnTo>
                      <a:lnTo>
                        <a:pt x="12534" y="7429"/>
                      </a:lnTo>
                      <a:lnTo>
                        <a:pt x="12660" y="7512"/>
                      </a:lnTo>
                      <a:lnTo>
                        <a:pt x="12597" y="7533"/>
                      </a:lnTo>
                      <a:lnTo>
                        <a:pt x="12429" y="7533"/>
                      </a:lnTo>
                      <a:lnTo>
                        <a:pt x="12388" y="7429"/>
                      </a:lnTo>
                      <a:lnTo>
                        <a:pt x="12262" y="7324"/>
                      </a:lnTo>
                      <a:lnTo>
                        <a:pt x="12178" y="7282"/>
                      </a:lnTo>
                      <a:lnTo>
                        <a:pt x="12137" y="7282"/>
                      </a:lnTo>
                      <a:lnTo>
                        <a:pt x="12011" y="7408"/>
                      </a:lnTo>
                      <a:lnTo>
                        <a:pt x="11885" y="7408"/>
                      </a:lnTo>
                      <a:lnTo>
                        <a:pt x="11802" y="7303"/>
                      </a:lnTo>
                      <a:lnTo>
                        <a:pt x="11906" y="7198"/>
                      </a:lnTo>
                      <a:lnTo>
                        <a:pt x="11906" y="7136"/>
                      </a:lnTo>
                      <a:lnTo>
                        <a:pt x="11823" y="7136"/>
                      </a:lnTo>
                      <a:lnTo>
                        <a:pt x="11739" y="7282"/>
                      </a:lnTo>
                      <a:lnTo>
                        <a:pt x="11781" y="7512"/>
                      </a:lnTo>
                      <a:lnTo>
                        <a:pt x="11802" y="7554"/>
                      </a:lnTo>
                      <a:lnTo>
                        <a:pt x="11802" y="7638"/>
                      </a:lnTo>
                      <a:lnTo>
                        <a:pt x="11676" y="7742"/>
                      </a:lnTo>
                      <a:lnTo>
                        <a:pt x="11593" y="7910"/>
                      </a:lnTo>
                      <a:lnTo>
                        <a:pt x="11572" y="8056"/>
                      </a:lnTo>
                      <a:lnTo>
                        <a:pt x="11593" y="8224"/>
                      </a:lnTo>
                      <a:lnTo>
                        <a:pt x="11802" y="8454"/>
                      </a:lnTo>
                      <a:lnTo>
                        <a:pt x="11990" y="8538"/>
                      </a:lnTo>
                      <a:lnTo>
                        <a:pt x="12116" y="8663"/>
                      </a:lnTo>
                      <a:lnTo>
                        <a:pt x="12199" y="8663"/>
                      </a:lnTo>
                      <a:lnTo>
                        <a:pt x="12346" y="8558"/>
                      </a:lnTo>
                      <a:lnTo>
                        <a:pt x="12492" y="8496"/>
                      </a:lnTo>
                      <a:lnTo>
                        <a:pt x="12639" y="8579"/>
                      </a:lnTo>
                      <a:lnTo>
                        <a:pt x="12890" y="8600"/>
                      </a:lnTo>
                      <a:lnTo>
                        <a:pt x="12994" y="8684"/>
                      </a:lnTo>
                      <a:lnTo>
                        <a:pt x="13015" y="8810"/>
                      </a:lnTo>
                      <a:lnTo>
                        <a:pt x="13078" y="8851"/>
                      </a:lnTo>
                      <a:lnTo>
                        <a:pt x="13141" y="8789"/>
                      </a:lnTo>
                      <a:lnTo>
                        <a:pt x="13141" y="8642"/>
                      </a:lnTo>
                      <a:lnTo>
                        <a:pt x="13162" y="8579"/>
                      </a:lnTo>
                      <a:lnTo>
                        <a:pt x="13266" y="8642"/>
                      </a:lnTo>
                      <a:lnTo>
                        <a:pt x="13266" y="8705"/>
                      </a:lnTo>
                      <a:lnTo>
                        <a:pt x="13162" y="8851"/>
                      </a:lnTo>
                      <a:lnTo>
                        <a:pt x="13162" y="8956"/>
                      </a:lnTo>
                      <a:lnTo>
                        <a:pt x="13204" y="8956"/>
                      </a:lnTo>
                      <a:lnTo>
                        <a:pt x="13371" y="8810"/>
                      </a:lnTo>
                      <a:lnTo>
                        <a:pt x="13413" y="8747"/>
                      </a:lnTo>
                      <a:lnTo>
                        <a:pt x="13601" y="8684"/>
                      </a:lnTo>
                      <a:lnTo>
                        <a:pt x="13831" y="8538"/>
                      </a:lnTo>
                      <a:lnTo>
                        <a:pt x="13999" y="8496"/>
                      </a:lnTo>
                      <a:lnTo>
                        <a:pt x="14082" y="8391"/>
                      </a:lnTo>
                      <a:lnTo>
                        <a:pt x="14124" y="8391"/>
                      </a:lnTo>
                      <a:lnTo>
                        <a:pt x="14145" y="8475"/>
                      </a:lnTo>
                      <a:lnTo>
                        <a:pt x="14208" y="8496"/>
                      </a:lnTo>
                      <a:lnTo>
                        <a:pt x="14396" y="8370"/>
                      </a:lnTo>
                      <a:lnTo>
                        <a:pt x="14543" y="8370"/>
                      </a:lnTo>
                      <a:lnTo>
                        <a:pt x="14606" y="8328"/>
                      </a:lnTo>
                      <a:lnTo>
                        <a:pt x="14543" y="8391"/>
                      </a:lnTo>
                      <a:lnTo>
                        <a:pt x="14417" y="8475"/>
                      </a:lnTo>
                      <a:lnTo>
                        <a:pt x="14417" y="8538"/>
                      </a:lnTo>
                      <a:lnTo>
                        <a:pt x="14459" y="8558"/>
                      </a:lnTo>
                      <a:lnTo>
                        <a:pt x="14354" y="8747"/>
                      </a:lnTo>
                      <a:lnTo>
                        <a:pt x="14208" y="8768"/>
                      </a:lnTo>
                      <a:lnTo>
                        <a:pt x="14145" y="8705"/>
                      </a:lnTo>
                      <a:lnTo>
                        <a:pt x="14082" y="8705"/>
                      </a:lnTo>
                      <a:lnTo>
                        <a:pt x="13915" y="8851"/>
                      </a:lnTo>
                      <a:lnTo>
                        <a:pt x="13915" y="8872"/>
                      </a:lnTo>
                      <a:lnTo>
                        <a:pt x="14041" y="8893"/>
                      </a:lnTo>
                      <a:lnTo>
                        <a:pt x="14124" y="8977"/>
                      </a:lnTo>
                      <a:lnTo>
                        <a:pt x="14124" y="9123"/>
                      </a:lnTo>
                      <a:lnTo>
                        <a:pt x="13936" y="9333"/>
                      </a:lnTo>
                      <a:lnTo>
                        <a:pt x="13915" y="9479"/>
                      </a:lnTo>
                      <a:lnTo>
                        <a:pt x="13873" y="9542"/>
                      </a:lnTo>
                      <a:lnTo>
                        <a:pt x="13831" y="9626"/>
                      </a:lnTo>
                      <a:lnTo>
                        <a:pt x="13873" y="9688"/>
                      </a:lnTo>
                      <a:lnTo>
                        <a:pt x="13894" y="9751"/>
                      </a:lnTo>
                      <a:lnTo>
                        <a:pt x="13873" y="9856"/>
                      </a:lnTo>
                      <a:lnTo>
                        <a:pt x="13748" y="10002"/>
                      </a:lnTo>
                      <a:lnTo>
                        <a:pt x="13643" y="10065"/>
                      </a:lnTo>
                      <a:lnTo>
                        <a:pt x="13538" y="10065"/>
                      </a:lnTo>
                      <a:lnTo>
                        <a:pt x="13476" y="10128"/>
                      </a:lnTo>
                      <a:lnTo>
                        <a:pt x="13371" y="10232"/>
                      </a:lnTo>
                      <a:lnTo>
                        <a:pt x="13287" y="10253"/>
                      </a:lnTo>
                      <a:lnTo>
                        <a:pt x="13162" y="10232"/>
                      </a:lnTo>
                      <a:lnTo>
                        <a:pt x="12994" y="10128"/>
                      </a:lnTo>
                      <a:lnTo>
                        <a:pt x="12953" y="10149"/>
                      </a:lnTo>
                      <a:lnTo>
                        <a:pt x="12890" y="10107"/>
                      </a:lnTo>
                      <a:lnTo>
                        <a:pt x="12806" y="10002"/>
                      </a:lnTo>
                      <a:lnTo>
                        <a:pt x="12785" y="10023"/>
                      </a:lnTo>
                      <a:lnTo>
                        <a:pt x="12681" y="10170"/>
                      </a:lnTo>
                      <a:lnTo>
                        <a:pt x="12555" y="10253"/>
                      </a:lnTo>
                      <a:lnTo>
                        <a:pt x="12471" y="10358"/>
                      </a:lnTo>
                      <a:lnTo>
                        <a:pt x="12241" y="10442"/>
                      </a:lnTo>
                      <a:lnTo>
                        <a:pt x="12157" y="10483"/>
                      </a:lnTo>
                      <a:lnTo>
                        <a:pt x="12053" y="10483"/>
                      </a:lnTo>
                      <a:lnTo>
                        <a:pt x="11948" y="10462"/>
                      </a:lnTo>
                      <a:lnTo>
                        <a:pt x="11760" y="10462"/>
                      </a:lnTo>
                      <a:lnTo>
                        <a:pt x="11634" y="10567"/>
                      </a:lnTo>
                      <a:lnTo>
                        <a:pt x="11509" y="10567"/>
                      </a:lnTo>
                      <a:lnTo>
                        <a:pt x="11425" y="10630"/>
                      </a:lnTo>
                      <a:lnTo>
                        <a:pt x="11425" y="10755"/>
                      </a:lnTo>
                      <a:lnTo>
                        <a:pt x="11341" y="10965"/>
                      </a:lnTo>
                      <a:lnTo>
                        <a:pt x="11279" y="11048"/>
                      </a:lnTo>
                      <a:lnTo>
                        <a:pt x="11279" y="10965"/>
                      </a:lnTo>
                      <a:lnTo>
                        <a:pt x="11132" y="10839"/>
                      </a:lnTo>
                      <a:lnTo>
                        <a:pt x="10986" y="10839"/>
                      </a:lnTo>
                      <a:lnTo>
                        <a:pt x="10902" y="10860"/>
                      </a:lnTo>
                      <a:lnTo>
                        <a:pt x="10923" y="10944"/>
                      </a:lnTo>
                      <a:lnTo>
                        <a:pt x="11007" y="10986"/>
                      </a:lnTo>
                      <a:lnTo>
                        <a:pt x="10965" y="11090"/>
                      </a:lnTo>
                      <a:lnTo>
                        <a:pt x="10902" y="11090"/>
                      </a:lnTo>
                      <a:lnTo>
                        <a:pt x="10860" y="10986"/>
                      </a:lnTo>
                      <a:lnTo>
                        <a:pt x="10756" y="10881"/>
                      </a:lnTo>
                      <a:lnTo>
                        <a:pt x="10693" y="10881"/>
                      </a:lnTo>
                      <a:lnTo>
                        <a:pt x="10546" y="11048"/>
                      </a:lnTo>
                      <a:lnTo>
                        <a:pt x="10484" y="11174"/>
                      </a:lnTo>
                      <a:lnTo>
                        <a:pt x="10400" y="11195"/>
                      </a:lnTo>
                      <a:lnTo>
                        <a:pt x="10337" y="11195"/>
                      </a:lnTo>
                      <a:lnTo>
                        <a:pt x="10065" y="11425"/>
                      </a:lnTo>
                      <a:lnTo>
                        <a:pt x="10023" y="11613"/>
                      </a:lnTo>
                      <a:lnTo>
                        <a:pt x="9960" y="11634"/>
                      </a:lnTo>
                      <a:lnTo>
                        <a:pt x="9835" y="11676"/>
                      </a:lnTo>
                      <a:lnTo>
                        <a:pt x="9730" y="11613"/>
                      </a:lnTo>
                      <a:lnTo>
                        <a:pt x="9709" y="11634"/>
                      </a:lnTo>
                      <a:lnTo>
                        <a:pt x="9814" y="11781"/>
                      </a:lnTo>
                      <a:lnTo>
                        <a:pt x="9772" y="11843"/>
                      </a:lnTo>
                      <a:lnTo>
                        <a:pt x="9709" y="11843"/>
                      </a:lnTo>
                      <a:lnTo>
                        <a:pt x="9647" y="11739"/>
                      </a:lnTo>
                      <a:lnTo>
                        <a:pt x="9605" y="11739"/>
                      </a:lnTo>
                      <a:lnTo>
                        <a:pt x="9542" y="11843"/>
                      </a:lnTo>
                      <a:lnTo>
                        <a:pt x="9416" y="12011"/>
                      </a:lnTo>
                      <a:lnTo>
                        <a:pt x="9416" y="12095"/>
                      </a:lnTo>
                      <a:lnTo>
                        <a:pt x="9521" y="12241"/>
                      </a:lnTo>
                      <a:lnTo>
                        <a:pt x="9542" y="12367"/>
                      </a:lnTo>
                      <a:lnTo>
                        <a:pt x="9521" y="12471"/>
                      </a:lnTo>
                      <a:lnTo>
                        <a:pt x="9458" y="12576"/>
                      </a:lnTo>
                      <a:lnTo>
                        <a:pt x="9500" y="12680"/>
                      </a:lnTo>
                      <a:lnTo>
                        <a:pt x="9563" y="12659"/>
                      </a:lnTo>
                      <a:lnTo>
                        <a:pt x="9647" y="12576"/>
                      </a:lnTo>
                      <a:lnTo>
                        <a:pt x="9668" y="12639"/>
                      </a:lnTo>
                      <a:lnTo>
                        <a:pt x="9709" y="12785"/>
                      </a:lnTo>
                      <a:lnTo>
                        <a:pt x="9647" y="12827"/>
                      </a:lnTo>
                      <a:lnTo>
                        <a:pt x="9605" y="12869"/>
                      </a:lnTo>
                      <a:lnTo>
                        <a:pt x="9626" y="12931"/>
                      </a:lnTo>
                      <a:lnTo>
                        <a:pt x="9709" y="12931"/>
                      </a:lnTo>
                      <a:lnTo>
                        <a:pt x="9751" y="12869"/>
                      </a:lnTo>
                      <a:lnTo>
                        <a:pt x="9835" y="12869"/>
                      </a:lnTo>
                      <a:lnTo>
                        <a:pt x="9856" y="12931"/>
                      </a:lnTo>
                      <a:lnTo>
                        <a:pt x="9856" y="12973"/>
                      </a:lnTo>
                      <a:lnTo>
                        <a:pt x="9981" y="12994"/>
                      </a:lnTo>
                      <a:lnTo>
                        <a:pt x="10086" y="13057"/>
                      </a:lnTo>
                      <a:lnTo>
                        <a:pt x="10232" y="13057"/>
                      </a:lnTo>
                      <a:lnTo>
                        <a:pt x="10337" y="12973"/>
                      </a:lnTo>
                      <a:lnTo>
                        <a:pt x="10379" y="12764"/>
                      </a:lnTo>
                      <a:lnTo>
                        <a:pt x="10463" y="12680"/>
                      </a:lnTo>
                      <a:lnTo>
                        <a:pt x="10672" y="12680"/>
                      </a:lnTo>
                      <a:lnTo>
                        <a:pt x="10756" y="12639"/>
                      </a:lnTo>
                      <a:lnTo>
                        <a:pt x="10651" y="12764"/>
                      </a:lnTo>
                      <a:lnTo>
                        <a:pt x="10546" y="12764"/>
                      </a:lnTo>
                      <a:lnTo>
                        <a:pt x="10358" y="12952"/>
                      </a:lnTo>
                      <a:lnTo>
                        <a:pt x="10337" y="13057"/>
                      </a:lnTo>
                      <a:lnTo>
                        <a:pt x="10253" y="13141"/>
                      </a:lnTo>
                      <a:lnTo>
                        <a:pt x="10358" y="13266"/>
                      </a:lnTo>
                      <a:lnTo>
                        <a:pt x="10358" y="13350"/>
                      </a:lnTo>
                      <a:lnTo>
                        <a:pt x="10191" y="13392"/>
                      </a:lnTo>
                      <a:lnTo>
                        <a:pt x="10149" y="13350"/>
                      </a:lnTo>
                      <a:lnTo>
                        <a:pt x="10149" y="13266"/>
                      </a:lnTo>
                      <a:lnTo>
                        <a:pt x="10086" y="13203"/>
                      </a:lnTo>
                      <a:lnTo>
                        <a:pt x="9981" y="13203"/>
                      </a:lnTo>
                      <a:lnTo>
                        <a:pt x="9940" y="13099"/>
                      </a:lnTo>
                      <a:lnTo>
                        <a:pt x="9772" y="13078"/>
                      </a:lnTo>
                      <a:lnTo>
                        <a:pt x="9730" y="12994"/>
                      </a:lnTo>
                      <a:lnTo>
                        <a:pt x="9647" y="13078"/>
                      </a:lnTo>
                      <a:lnTo>
                        <a:pt x="9542" y="13099"/>
                      </a:lnTo>
                      <a:lnTo>
                        <a:pt x="9521" y="13203"/>
                      </a:lnTo>
                      <a:lnTo>
                        <a:pt x="9437" y="13266"/>
                      </a:lnTo>
                      <a:lnTo>
                        <a:pt x="9312" y="13245"/>
                      </a:lnTo>
                      <a:lnTo>
                        <a:pt x="9291" y="13308"/>
                      </a:lnTo>
                      <a:lnTo>
                        <a:pt x="9333" y="13413"/>
                      </a:lnTo>
                      <a:lnTo>
                        <a:pt x="9396" y="13413"/>
                      </a:lnTo>
                      <a:lnTo>
                        <a:pt x="9312" y="13496"/>
                      </a:lnTo>
                      <a:lnTo>
                        <a:pt x="9291" y="13664"/>
                      </a:lnTo>
                      <a:lnTo>
                        <a:pt x="9312" y="13768"/>
                      </a:lnTo>
                      <a:lnTo>
                        <a:pt x="9396" y="13768"/>
                      </a:lnTo>
                      <a:lnTo>
                        <a:pt x="9396" y="13936"/>
                      </a:lnTo>
                      <a:lnTo>
                        <a:pt x="9416" y="13999"/>
                      </a:lnTo>
                      <a:lnTo>
                        <a:pt x="9416" y="14082"/>
                      </a:lnTo>
                      <a:lnTo>
                        <a:pt x="9521" y="14187"/>
                      </a:lnTo>
                      <a:lnTo>
                        <a:pt x="9521" y="14229"/>
                      </a:lnTo>
                      <a:lnTo>
                        <a:pt x="9396" y="14250"/>
                      </a:lnTo>
                      <a:lnTo>
                        <a:pt x="9354" y="14312"/>
                      </a:lnTo>
                      <a:lnTo>
                        <a:pt x="9730" y="14501"/>
                      </a:lnTo>
                      <a:lnTo>
                        <a:pt x="9877" y="14501"/>
                      </a:lnTo>
                      <a:lnTo>
                        <a:pt x="10065" y="14417"/>
                      </a:lnTo>
                      <a:lnTo>
                        <a:pt x="10170" y="14396"/>
                      </a:lnTo>
                      <a:lnTo>
                        <a:pt x="10232" y="14438"/>
                      </a:lnTo>
                      <a:lnTo>
                        <a:pt x="10295" y="14438"/>
                      </a:lnTo>
                      <a:lnTo>
                        <a:pt x="10463" y="14229"/>
                      </a:lnTo>
                      <a:lnTo>
                        <a:pt x="10463" y="14124"/>
                      </a:lnTo>
                      <a:lnTo>
                        <a:pt x="10400" y="14040"/>
                      </a:lnTo>
                      <a:lnTo>
                        <a:pt x="10400" y="13999"/>
                      </a:lnTo>
                      <a:lnTo>
                        <a:pt x="10567" y="13915"/>
                      </a:lnTo>
                      <a:lnTo>
                        <a:pt x="10714" y="13789"/>
                      </a:lnTo>
                      <a:lnTo>
                        <a:pt x="10986" y="13622"/>
                      </a:lnTo>
                      <a:lnTo>
                        <a:pt x="11090" y="13664"/>
                      </a:lnTo>
                      <a:lnTo>
                        <a:pt x="10986" y="13664"/>
                      </a:lnTo>
                      <a:lnTo>
                        <a:pt x="10756" y="13894"/>
                      </a:lnTo>
                      <a:lnTo>
                        <a:pt x="10588" y="13978"/>
                      </a:lnTo>
                      <a:lnTo>
                        <a:pt x="10588" y="14019"/>
                      </a:lnTo>
                      <a:lnTo>
                        <a:pt x="10693" y="14103"/>
                      </a:lnTo>
                      <a:lnTo>
                        <a:pt x="10693" y="14187"/>
                      </a:lnTo>
                      <a:lnTo>
                        <a:pt x="10588" y="14333"/>
                      </a:lnTo>
                      <a:lnTo>
                        <a:pt x="10463" y="14417"/>
                      </a:lnTo>
                      <a:lnTo>
                        <a:pt x="10442" y="14543"/>
                      </a:lnTo>
                      <a:lnTo>
                        <a:pt x="10463" y="14710"/>
                      </a:lnTo>
                      <a:lnTo>
                        <a:pt x="10442" y="14815"/>
                      </a:lnTo>
                      <a:lnTo>
                        <a:pt x="10442" y="14856"/>
                      </a:lnTo>
                      <a:lnTo>
                        <a:pt x="10442" y="14961"/>
                      </a:lnTo>
                      <a:lnTo>
                        <a:pt x="10463" y="15087"/>
                      </a:lnTo>
                      <a:lnTo>
                        <a:pt x="10295" y="15149"/>
                      </a:lnTo>
                      <a:lnTo>
                        <a:pt x="10232" y="15191"/>
                      </a:lnTo>
                      <a:lnTo>
                        <a:pt x="10191" y="15275"/>
                      </a:lnTo>
                      <a:lnTo>
                        <a:pt x="10044" y="15442"/>
                      </a:lnTo>
                      <a:lnTo>
                        <a:pt x="10002" y="15463"/>
                      </a:lnTo>
                      <a:lnTo>
                        <a:pt x="10044" y="15568"/>
                      </a:lnTo>
                      <a:lnTo>
                        <a:pt x="10044" y="15672"/>
                      </a:lnTo>
                      <a:lnTo>
                        <a:pt x="10107" y="15693"/>
                      </a:lnTo>
                      <a:lnTo>
                        <a:pt x="10212" y="15672"/>
                      </a:lnTo>
                      <a:lnTo>
                        <a:pt x="10274" y="15672"/>
                      </a:lnTo>
                      <a:lnTo>
                        <a:pt x="10316" y="15714"/>
                      </a:lnTo>
                      <a:lnTo>
                        <a:pt x="10253" y="15798"/>
                      </a:lnTo>
                      <a:lnTo>
                        <a:pt x="10128" y="15798"/>
                      </a:lnTo>
                      <a:lnTo>
                        <a:pt x="10065" y="15840"/>
                      </a:lnTo>
                      <a:lnTo>
                        <a:pt x="10086" y="15903"/>
                      </a:lnTo>
                      <a:lnTo>
                        <a:pt x="10065" y="15944"/>
                      </a:lnTo>
                      <a:lnTo>
                        <a:pt x="10086" y="16028"/>
                      </a:lnTo>
                      <a:lnTo>
                        <a:pt x="10023" y="16091"/>
                      </a:lnTo>
                      <a:lnTo>
                        <a:pt x="9940" y="16112"/>
                      </a:lnTo>
                      <a:lnTo>
                        <a:pt x="9835" y="16154"/>
                      </a:lnTo>
                      <a:lnTo>
                        <a:pt x="9751" y="16133"/>
                      </a:lnTo>
                      <a:lnTo>
                        <a:pt x="9709" y="16154"/>
                      </a:lnTo>
                      <a:lnTo>
                        <a:pt x="9772" y="16216"/>
                      </a:lnTo>
                      <a:lnTo>
                        <a:pt x="9877" y="16237"/>
                      </a:lnTo>
                      <a:lnTo>
                        <a:pt x="9960" y="16300"/>
                      </a:lnTo>
                      <a:lnTo>
                        <a:pt x="10086" y="16154"/>
                      </a:lnTo>
                      <a:lnTo>
                        <a:pt x="10337" y="16007"/>
                      </a:lnTo>
                      <a:lnTo>
                        <a:pt x="10379" y="16007"/>
                      </a:lnTo>
                      <a:lnTo>
                        <a:pt x="10463" y="16028"/>
                      </a:lnTo>
                      <a:lnTo>
                        <a:pt x="10546" y="15944"/>
                      </a:lnTo>
                      <a:lnTo>
                        <a:pt x="10714" y="15882"/>
                      </a:lnTo>
                      <a:lnTo>
                        <a:pt x="10693" y="15944"/>
                      </a:lnTo>
                      <a:lnTo>
                        <a:pt x="10630" y="16007"/>
                      </a:lnTo>
                      <a:lnTo>
                        <a:pt x="10630" y="16049"/>
                      </a:lnTo>
                      <a:lnTo>
                        <a:pt x="10693" y="16091"/>
                      </a:lnTo>
                      <a:lnTo>
                        <a:pt x="10714" y="16196"/>
                      </a:lnTo>
                      <a:lnTo>
                        <a:pt x="10693" y="16237"/>
                      </a:lnTo>
                      <a:lnTo>
                        <a:pt x="10776" y="16300"/>
                      </a:lnTo>
                      <a:lnTo>
                        <a:pt x="10881" y="16216"/>
                      </a:lnTo>
                      <a:lnTo>
                        <a:pt x="10944" y="16133"/>
                      </a:lnTo>
                      <a:lnTo>
                        <a:pt x="10986" y="16196"/>
                      </a:lnTo>
                      <a:lnTo>
                        <a:pt x="10965" y="16237"/>
                      </a:lnTo>
                      <a:lnTo>
                        <a:pt x="11049" y="16363"/>
                      </a:lnTo>
                      <a:lnTo>
                        <a:pt x="11069" y="16551"/>
                      </a:lnTo>
                      <a:lnTo>
                        <a:pt x="11049" y="16656"/>
                      </a:lnTo>
                      <a:lnTo>
                        <a:pt x="11090" y="16823"/>
                      </a:lnTo>
                      <a:lnTo>
                        <a:pt x="11153" y="16823"/>
                      </a:lnTo>
                      <a:lnTo>
                        <a:pt x="11195" y="16677"/>
                      </a:lnTo>
                      <a:lnTo>
                        <a:pt x="11195" y="16572"/>
                      </a:lnTo>
                      <a:lnTo>
                        <a:pt x="11300" y="16426"/>
                      </a:lnTo>
                      <a:lnTo>
                        <a:pt x="11321" y="16321"/>
                      </a:lnTo>
                      <a:lnTo>
                        <a:pt x="11467" y="16216"/>
                      </a:lnTo>
                      <a:lnTo>
                        <a:pt x="11488" y="16216"/>
                      </a:lnTo>
                      <a:lnTo>
                        <a:pt x="11593" y="16133"/>
                      </a:lnTo>
                      <a:lnTo>
                        <a:pt x="11739" y="16133"/>
                      </a:lnTo>
                      <a:lnTo>
                        <a:pt x="11593" y="16216"/>
                      </a:lnTo>
                      <a:lnTo>
                        <a:pt x="11425" y="16405"/>
                      </a:lnTo>
                      <a:lnTo>
                        <a:pt x="11425" y="16447"/>
                      </a:lnTo>
                      <a:lnTo>
                        <a:pt x="11572" y="16614"/>
                      </a:lnTo>
                      <a:lnTo>
                        <a:pt x="11634" y="16635"/>
                      </a:lnTo>
                      <a:lnTo>
                        <a:pt x="11802" y="16551"/>
                      </a:lnTo>
                      <a:lnTo>
                        <a:pt x="12032" y="16530"/>
                      </a:lnTo>
                      <a:lnTo>
                        <a:pt x="12137" y="16447"/>
                      </a:lnTo>
                      <a:lnTo>
                        <a:pt x="12220" y="16447"/>
                      </a:lnTo>
                      <a:lnTo>
                        <a:pt x="12429" y="16342"/>
                      </a:lnTo>
                      <a:lnTo>
                        <a:pt x="12513" y="16342"/>
                      </a:lnTo>
                      <a:lnTo>
                        <a:pt x="12429" y="16363"/>
                      </a:lnTo>
                      <a:lnTo>
                        <a:pt x="12304" y="16530"/>
                      </a:lnTo>
                      <a:lnTo>
                        <a:pt x="12304" y="16572"/>
                      </a:lnTo>
                      <a:lnTo>
                        <a:pt x="12220" y="16656"/>
                      </a:lnTo>
                      <a:lnTo>
                        <a:pt x="11906" y="16844"/>
                      </a:lnTo>
                      <a:lnTo>
                        <a:pt x="11781" y="16970"/>
                      </a:lnTo>
                      <a:lnTo>
                        <a:pt x="11676" y="17158"/>
                      </a:lnTo>
                      <a:lnTo>
                        <a:pt x="11634" y="17263"/>
                      </a:lnTo>
                      <a:lnTo>
                        <a:pt x="11697" y="17367"/>
                      </a:lnTo>
                      <a:lnTo>
                        <a:pt x="11802" y="17451"/>
                      </a:lnTo>
                      <a:lnTo>
                        <a:pt x="11613" y="17409"/>
                      </a:lnTo>
                      <a:lnTo>
                        <a:pt x="11530" y="17451"/>
                      </a:lnTo>
                      <a:lnTo>
                        <a:pt x="11425" y="17577"/>
                      </a:lnTo>
                      <a:lnTo>
                        <a:pt x="11383" y="17702"/>
                      </a:lnTo>
                      <a:lnTo>
                        <a:pt x="11216" y="17869"/>
                      </a:lnTo>
                      <a:lnTo>
                        <a:pt x="11153" y="17974"/>
                      </a:lnTo>
                      <a:lnTo>
                        <a:pt x="11174" y="18016"/>
                      </a:lnTo>
                      <a:lnTo>
                        <a:pt x="11216" y="18079"/>
                      </a:lnTo>
                      <a:lnTo>
                        <a:pt x="11195" y="18141"/>
                      </a:lnTo>
                      <a:lnTo>
                        <a:pt x="11111" y="18121"/>
                      </a:lnTo>
                      <a:lnTo>
                        <a:pt x="11090" y="18037"/>
                      </a:lnTo>
                      <a:lnTo>
                        <a:pt x="11007" y="18016"/>
                      </a:lnTo>
                      <a:lnTo>
                        <a:pt x="10944" y="18121"/>
                      </a:lnTo>
                      <a:lnTo>
                        <a:pt x="10776" y="18204"/>
                      </a:lnTo>
                      <a:lnTo>
                        <a:pt x="10839" y="18288"/>
                      </a:lnTo>
                      <a:lnTo>
                        <a:pt x="10776" y="18351"/>
                      </a:lnTo>
                      <a:lnTo>
                        <a:pt x="10693" y="18330"/>
                      </a:lnTo>
                      <a:lnTo>
                        <a:pt x="10672" y="18288"/>
                      </a:lnTo>
                      <a:lnTo>
                        <a:pt x="10630" y="18330"/>
                      </a:lnTo>
                      <a:lnTo>
                        <a:pt x="10358" y="18539"/>
                      </a:lnTo>
                      <a:lnTo>
                        <a:pt x="10274" y="18644"/>
                      </a:lnTo>
                      <a:lnTo>
                        <a:pt x="10316" y="18727"/>
                      </a:lnTo>
                      <a:lnTo>
                        <a:pt x="10253" y="18769"/>
                      </a:lnTo>
                      <a:lnTo>
                        <a:pt x="10170" y="18748"/>
                      </a:lnTo>
                      <a:lnTo>
                        <a:pt x="10170" y="18644"/>
                      </a:lnTo>
                      <a:lnTo>
                        <a:pt x="10023" y="18727"/>
                      </a:lnTo>
                      <a:lnTo>
                        <a:pt x="9898" y="18811"/>
                      </a:lnTo>
                      <a:lnTo>
                        <a:pt x="9793" y="18853"/>
                      </a:lnTo>
                      <a:lnTo>
                        <a:pt x="9751" y="18937"/>
                      </a:lnTo>
                      <a:lnTo>
                        <a:pt x="9647" y="18978"/>
                      </a:lnTo>
                      <a:lnTo>
                        <a:pt x="9500" y="18978"/>
                      </a:lnTo>
                      <a:lnTo>
                        <a:pt x="9333" y="19146"/>
                      </a:lnTo>
                      <a:lnTo>
                        <a:pt x="9082" y="19250"/>
                      </a:lnTo>
                      <a:lnTo>
                        <a:pt x="8893" y="19397"/>
                      </a:lnTo>
                      <a:lnTo>
                        <a:pt x="8810" y="19564"/>
                      </a:lnTo>
                      <a:lnTo>
                        <a:pt x="8810" y="19606"/>
                      </a:lnTo>
                      <a:lnTo>
                        <a:pt x="8872" y="19711"/>
                      </a:lnTo>
                      <a:lnTo>
                        <a:pt x="8872" y="19794"/>
                      </a:lnTo>
                      <a:lnTo>
                        <a:pt x="8852" y="19815"/>
                      </a:lnTo>
                      <a:lnTo>
                        <a:pt x="8768" y="19711"/>
                      </a:lnTo>
                      <a:lnTo>
                        <a:pt x="8747" y="19711"/>
                      </a:lnTo>
                      <a:lnTo>
                        <a:pt x="8705" y="19773"/>
                      </a:lnTo>
                      <a:lnTo>
                        <a:pt x="8747" y="19857"/>
                      </a:lnTo>
                      <a:lnTo>
                        <a:pt x="8684" y="19878"/>
                      </a:lnTo>
                      <a:lnTo>
                        <a:pt x="8621" y="19794"/>
                      </a:lnTo>
                      <a:lnTo>
                        <a:pt x="8705" y="19711"/>
                      </a:lnTo>
                      <a:cubicBezTo>
                        <a:pt x="8761" y="19673"/>
                        <a:pt x="8717" y="19603"/>
                        <a:pt x="8677" y="19603"/>
                      </a:cubicBezTo>
                      <a:cubicBezTo>
                        <a:pt x="8673" y="19603"/>
                        <a:pt x="8668" y="19604"/>
                        <a:pt x="8663" y="19606"/>
                      </a:cubicBezTo>
                      <a:lnTo>
                        <a:pt x="8600" y="19585"/>
                      </a:lnTo>
                      <a:lnTo>
                        <a:pt x="8496" y="19585"/>
                      </a:lnTo>
                      <a:lnTo>
                        <a:pt x="8454" y="19564"/>
                      </a:lnTo>
                      <a:lnTo>
                        <a:pt x="8349" y="19585"/>
                      </a:lnTo>
                      <a:lnTo>
                        <a:pt x="8161" y="19606"/>
                      </a:lnTo>
                      <a:lnTo>
                        <a:pt x="8056" y="19669"/>
                      </a:lnTo>
                      <a:lnTo>
                        <a:pt x="7973" y="19773"/>
                      </a:lnTo>
                      <a:lnTo>
                        <a:pt x="7826" y="19815"/>
                      </a:lnTo>
                      <a:lnTo>
                        <a:pt x="7680" y="19899"/>
                      </a:lnTo>
                      <a:lnTo>
                        <a:pt x="7554" y="20066"/>
                      </a:lnTo>
                      <a:lnTo>
                        <a:pt x="7575" y="20108"/>
                      </a:lnTo>
                      <a:lnTo>
                        <a:pt x="7533" y="20171"/>
                      </a:lnTo>
                      <a:lnTo>
                        <a:pt x="7471" y="20171"/>
                      </a:lnTo>
                      <a:lnTo>
                        <a:pt x="7345" y="20213"/>
                      </a:lnTo>
                      <a:lnTo>
                        <a:pt x="7261" y="20276"/>
                      </a:lnTo>
                      <a:lnTo>
                        <a:pt x="7261" y="20338"/>
                      </a:lnTo>
                      <a:lnTo>
                        <a:pt x="7219" y="20338"/>
                      </a:lnTo>
                      <a:lnTo>
                        <a:pt x="7115" y="20318"/>
                      </a:lnTo>
                      <a:lnTo>
                        <a:pt x="7010" y="20338"/>
                      </a:lnTo>
                      <a:lnTo>
                        <a:pt x="6989" y="20422"/>
                      </a:lnTo>
                      <a:lnTo>
                        <a:pt x="6947" y="20548"/>
                      </a:lnTo>
                      <a:lnTo>
                        <a:pt x="6947" y="20590"/>
                      </a:lnTo>
                      <a:cubicBezTo>
                        <a:pt x="6927" y="20590"/>
                        <a:pt x="6906" y="20610"/>
                        <a:pt x="6885" y="20610"/>
                      </a:cubicBezTo>
                      <a:lnTo>
                        <a:pt x="6843" y="20590"/>
                      </a:lnTo>
                      <a:lnTo>
                        <a:pt x="6906" y="20485"/>
                      </a:lnTo>
                      <a:lnTo>
                        <a:pt x="6822" y="20380"/>
                      </a:lnTo>
                      <a:lnTo>
                        <a:pt x="6675" y="20380"/>
                      </a:lnTo>
                      <a:lnTo>
                        <a:pt x="6634" y="20422"/>
                      </a:lnTo>
                      <a:lnTo>
                        <a:pt x="6571" y="20485"/>
                      </a:lnTo>
                      <a:lnTo>
                        <a:pt x="6466" y="20485"/>
                      </a:lnTo>
                      <a:lnTo>
                        <a:pt x="6403" y="20527"/>
                      </a:lnTo>
                      <a:lnTo>
                        <a:pt x="6299" y="20422"/>
                      </a:lnTo>
                      <a:lnTo>
                        <a:pt x="6257" y="20422"/>
                      </a:lnTo>
                      <a:lnTo>
                        <a:pt x="6152" y="20610"/>
                      </a:lnTo>
                      <a:lnTo>
                        <a:pt x="6090" y="20631"/>
                      </a:lnTo>
                      <a:lnTo>
                        <a:pt x="5985" y="20715"/>
                      </a:lnTo>
                      <a:lnTo>
                        <a:pt x="5943" y="20694"/>
                      </a:lnTo>
                      <a:lnTo>
                        <a:pt x="5880" y="20736"/>
                      </a:lnTo>
                      <a:lnTo>
                        <a:pt x="5859" y="20841"/>
                      </a:lnTo>
                      <a:lnTo>
                        <a:pt x="5880" y="20945"/>
                      </a:lnTo>
                      <a:lnTo>
                        <a:pt x="5943" y="20966"/>
                      </a:lnTo>
                      <a:cubicBezTo>
                        <a:pt x="5776" y="21029"/>
                        <a:pt x="5629" y="21071"/>
                        <a:pt x="5462" y="21154"/>
                      </a:cubicBezTo>
                      <a:lnTo>
                        <a:pt x="5441" y="21071"/>
                      </a:lnTo>
                      <a:lnTo>
                        <a:pt x="5378" y="21050"/>
                      </a:lnTo>
                      <a:lnTo>
                        <a:pt x="5378" y="21154"/>
                      </a:lnTo>
                      <a:lnTo>
                        <a:pt x="5378" y="21217"/>
                      </a:lnTo>
                      <a:cubicBezTo>
                        <a:pt x="5357" y="21217"/>
                        <a:pt x="5336" y="21238"/>
                        <a:pt x="5274" y="21238"/>
                      </a:cubicBezTo>
                      <a:lnTo>
                        <a:pt x="5232" y="21217"/>
                      </a:lnTo>
                      <a:lnTo>
                        <a:pt x="5169" y="21134"/>
                      </a:lnTo>
                      <a:lnTo>
                        <a:pt x="5064" y="21154"/>
                      </a:lnTo>
                      <a:lnTo>
                        <a:pt x="5064" y="21238"/>
                      </a:lnTo>
                      <a:lnTo>
                        <a:pt x="5127" y="21280"/>
                      </a:lnTo>
                      <a:cubicBezTo>
                        <a:pt x="5106" y="21322"/>
                        <a:pt x="5043" y="21322"/>
                        <a:pt x="5022" y="21343"/>
                      </a:cubicBezTo>
                      <a:lnTo>
                        <a:pt x="4960" y="21280"/>
                      </a:lnTo>
                      <a:lnTo>
                        <a:pt x="4960" y="21364"/>
                      </a:lnTo>
                      <a:cubicBezTo>
                        <a:pt x="4939" y="21385"/>
                        <a:pt x="4918" y="21385"/>
                        <a:pt x="4897" y="21385"/>
                      </a:cubicBezTo>
                      <a:lnTo>
                        <a:pt x="4855" y="21343"/>
                      </a:lnTo>
                      <a:lnTo>
                        <a:pt x="4730" y="21322"/>
                      </a:lnTo>
                      <a:lnTo>
                        <a:pt x="4688" y="21238"/>
                      </a:lnTo>
                      <a:lnTo>
                        <a:pt x="4583" y="21238"/>
                      </a:lnTo>
                      <a:lnTo>
                        <a:pt x="4478" y="21343"/>
                      </a:lnTo>
                      <a:lnTo>
                        <a:pt x="4478" y="21426"/>
                      </a:lnTo>
                      <a:lnTo>
                        <a:pt x="4541" y="21489"/>
                      </a:lnTo>
                      <a:cubicBezTo>
                        <a:pt x="4520" y="21489"/>
                        <a:pt x="4499" y="21531"/>
                        <a:pt x="4499" y="21531"/>
                      </a:cubicBezTo>
                      <a:lnTo>
                        <a:pt x="4395" y="21468"/>
                      </a:lnTo>
                      <a:lnTo>
                        <a:pt x="4290" y="21552"/>
                      </a:lnTo>
                      <a:lnTo>
                        <a:pt x="4290" y="21594"/>
                      </a:lnTo>
                      <a:cubicBezTo>
                        <a:pt x="4081" y="21678"/>
                        <a:pt x="3893" y="21761"/>
                        <a:pt x="3683" y="21845"/>
                      </a:cubicBezTo>
                      <a:lnTo>
                        <a:pt x="3704" y="21782"/>
                      </a:lnTo>
                      <a:lnTo>
                        <a:pt x="3809" y="21740"/>
                      </a:lnTo>
                      <a:lnTo>
                        <a:pt x="3746" y="21698"/>
                      </a:lnTo>
                      <a:lnTo>
                        <a:pt x="3704" y="21573"/>
                      </a:lnTo>
                      <a:lnTo>
                        <a:pt x="3600" y="21636"/>
                      </a:lnTo>
                      <a:lnTo>
                        <a:pt x="3432" y="21636"/>
                      </a:lnTo>
                      <a:lnTo>
                        <a:pt x="3453" y="21698"/>
                      </a:lnTo>
                      <a:lnTo>
                        <a:pt x="3390" y="21803"/>
                      </a:lnTo>
                      <a:lnTo>
                        <a:pt x="3286" y="21845"/>
                      </a:lnTo>
                      <a:lnTo>
                        <a:pt x="3160" y="21970"/>
                      </a:lnTo>
                      <a:lnTo>
                        <a:pt x="3160" y="22012"/>
                      </a:lnTo>
                      <a:cubicBezTo>
                        <a:pt x="2951" y="22096"/>
                        <a:pt x="2742" y="22159"/>
                        <a:pt x="2533" y="22201"/>
                      </a:cubicBezTo>
                      <a:lnTo>
                        <a:pt x="2512" y="22180"/>
                      </a:lnTo>
                      <a:lnTo>
                        <a:pt x="2386" y="22222"/>
                      </a:lnTo>
                      <a:lnTo>
                        <a:pt x="2407" y="22263"/>
                      </a:lnTo>
                      <a:cubicBezTo>
                        <a:pt x="2344" y="22263"/>
                        <a:pt x="2302" y="22284"/>
                        <a:pt x="2240" y="22284"/>
                      </a:cubicBezTo>
                      <a:cubicBezTo>
                        <a:pt x="2177" y="22305"/>
                        <a:pt x="2093" y="22305"/>
                        <a:pt x="2009" y="22326"/>
                      </a:cubicBezTo>
                      <a:lnTo>
                        <a:pt x="1926" y="22263"/>
                      </a:lnTo>
                      <a:lnTo>
                        <a:pt x="1821" y="22368"/>
                      </a:lnTo>
                      <a:lnTo>
                        <a:pt x="1821" y="22389"/>
                      </a:lnTo>
                      <a:cubicBezTo>
                        <a:pt x="1758" y="22410"/>
                        <a:pt x="1654" y="22410"/>
                        <a:pt x="1570" y="22431"/>
                      </a:cubicBezTo>
                      <a:cubicBezTo>
                        <a:pt x="1264" y="22480"/>
                        <a:pt x="957" y="22500"/>
                        <a:pt x="651" y="22500"/>
                      </a:cubicBezTo>
                      <a:cubicBezTo>
                        <a:pt x="434" y="22500"/>
                        <a:pt x="218" y="22490"/>
                        <a:pt x="1" y="22473"/>
                      </a:cubicBezTo>
                      <a:lnTo>
                        <a:pt x="1" y="22473"/>
                      </a:lnTo>
                      <a:cubicBezTo>
                        <a:pt x="332" y="22512"/>
                        <a:pt x="664" y="22527"/>
                        <a:pt x="990" y="22527"/>
                      </a:cubicBezTo>
                      <a:cubicBezTo>
                        <a:pt x="1179" y="22527"/>
                        <a:pt x="1365" y="22522"/>
                        <a:pt x="1549" y="22514"/>
                      </a:cubicBezTo>
                      <a:lnTo>
                        <a:pt x="1549" y="22535"/>
                      </a:lnTo>
                      <a:lnTo>
                        <a:pt x="1654" y="22577"/>
                      </a:lnTo>
                      <a:lnTo>
                        <a:pt x="1612" y="22514"/>
                      </a:lnTo>
                      <a:cubicBezTo>
                        <a:pt x="2093" y="22473"/>
                        <a:pt x="2533" y="22389"/>
                        <a:pt x="2972" y="22263"/>
                      </a:cubicBezTo>
                      <a:lnTo>
                        <a:pt x="2972" y="22263"/>
                      </a:lnTo>
                      <a:lnTo>
                        <a:pt x="2867" y="22368"/>
                      </a:lnTo>
                      <a:lnTo>
                        <a:pt x="3077" y="22368"/>
                      </a:lnTo>
                      <a:lnTo>
                        <a:pt x="3223" y="22222"/>
                      </a:lnTo>
                      <a:lnTo>
                        <a:pt x="3370" y="22222"/>
                      </a:lnTo>
                      <a:lnTo>
                        <a:pt x="3453" y="22159"/>
                      </a:lnTo>
                      <a:cubicBezTo>
                        <a:pt x="3579" y="22096"/>
                        <a:pt x="3746" y="22075"/>
                        <a:pt x="3872" y="22012"/>
                      </a:cubicBezTo>
                      <a:lnTo>
                        <a:pt x="3893" y="22054"/>
                      </a:lnTo>
                      <a:lnTo>
                        <a:pt x="4081" y="22054"/>
                      </a:lnTo>
                      <a:lnTo>
                        <a:pt x="4227" y="21991"/>
                      </a:lnTo>
                      <a:lnTo>
                        <a:pt x="4290" y="21719"/>
                      </a:lnTo>
                      <a:lnTo>
                        <a:pt x="4311" y="21803"/>
                      </a:lnTo>
                      <a:lnTo>
                        <a:pt x="4374" y="21845"/>
                      </a:lnTo>
                      <a:lnTo>
                        <a:pt x="4416" y="21740"/>
                      </a:lnTo>
                      <a:lnTo>
                        <a:pt x="4458" y="21657"/>
                      </a:lnTo>
                      <a:lnTo>
                        <a:pt x="4520" y="21678"/>
                      </a:lnTo>
                      <a:lnTo>
                        <a:pt x="4562" y="21740"/>
                      </a:lnTo>
                      <a:lnTo>
                        <a:pt x="4604" y="21719"/>
                      </a:lnTo>
                      <a:lnTo>
                        <a:pt x="4688" y="21615"/>
                      </a:lnTo>
                      <a:lnTo>
                        <a:pt x="4834" y="21531"/>
                      </a:lnTo>
                      <a:lnTo>
                        <a:pt x="4834" y="21468"/>
                      </a:lnTo>
                      <a:cubicBezTo>
                        <a:pt x="5043" y="21406"/>
                        <a:pt x="5253" y="21301"/>
                        <a:pt x="5462" y="21217"/>
                      </a:cubicBezTo>
                      <a:lnTo>
                        <a:pt x="5462" y="21217"/>
                      </a:lnTo>
                      <a:lnTo>
                        <a:pt x="5420" y="21238"/>
                      </a:lnTo>
                      <a:lnTo>
                        <a:pt x="5546" y="21238"/>
                      </a:lnTo>
                      <a:lnTo>
                        <a:pt x="5504" y="21196"/>
                      </a:lnTo>
                      <a:cubicBezTo>
                        <a:pt x="5839" y="21050"/>
                        <a:pt x="6173" y="20903"/>
                        <a:pt x="6508" y="20778"/>
                      </a:cubicBezTo>
                      <a:lnTo>
                        <a:pt x="6571" y="20799"/>
                      </a:lnTo>
                      <a:lnTo>
                        <a:pt x="6759" y="20778"/>
                      </a:lnTo>
                      <a:lnTo>
                        <a:pt x="6822" y="20694"/>
                      </a:lnTo>
                      <a:lnTo>
                        <a:pt x="6989" y="20715"/>
                      </a:lnTo>
                      <a:lnTo>
                        <a:pt x="6989" y="20673"/>
                      </a:lnTo>
                      <a:lnTo>
                        <a:pt x="6927" y="20610"/>
                      </a:lnTo>
                      <a:cubicBezTo>
                        <a:pt x="7031" y="20569"/>
                        <a:pt x="7136" y="20527"/>
                        <a:pt x="7240" y="20485"/>
                      </a:cubicBezTo>
                      <a:lnTo>
                        <a:pt x="7282" y="20485"/>
                      </a:lnTo>
                      <a:cubicBezTo>
                        <a:pt x="7324" y="20464"/>
                        <a:pt x="7387" y="20422"/>
                        <a:pt x="7429" y="20422"/>
                      </a:cubicBezTo>
                      <a:lnTo>
                        <a:pt x="7450" y="20485"/>
                      </a:lnTo>
                      <a:lnTo>
                        <a:pt x="7554" y="20485"/>
                      </a:lnTo>
                      <a:lnTo>
                        <a:pt x="7617" y="20380"/>
                      </a:lnTo>
                      <a:lnTo>
                        <a:pt x="7638" y="20464"/>
                      </a:lnTo>
                      <a:lnTo>
                        <a:pt x="7659" y="20464"/>
                      </a:lnTo>
                      <a:lnTo>
                        <a:pt x="7701" y="20380"/>
                      </a:lnTo>
                      <a:lnTo>
                        <a:pt x="7763" y="20318"/>
                      </a:lnTo>
                      <a:lnTo>
                        <a:pt x="7868" y="20318"/>
                      </a:lnTo>
                      <a:lnTo>
                        <a:pt x="7973" y="20255"/>
                      </a:lnTo>
                      <a:lnTo>
                        <a:pt x="8015" y="20171"/>
                      </a:lnTo>
                      <a:cubicBezTo>
                        <a:pt x="8077" y="20150"/>
                        <a:pt x="8161" y="20087"/>
                        <a:pt x="8224" y="20066"/>
                      </a:cubicBezTo>
                      <a:lnTo>
                        <a:pt x="8224" y="20066"/>
                      </a:lnTo>
                      <a:lnTo>
                        <a:pt x="8182" y="20108"/>
                      </a:lnTo>
                      <a:lnTo>
                        <a:pt x="8182" y="20213"/>
                      </a:lnTo>
                      <a:lnTo>
                        <a:pt x="8224" y="20255"/>
                      </a:lnTo>
                      <a:lnTo>
                        <a:pt x="8370" y="20150"/>
                      </a:lnTo>
                      <a:lnTo>
                        <a:pt x="8391" y="20066"/>
                      </a:lnTo>
                      <a:lnTo>
                        <a:pt x="8475" y="20045"/>
                      </a:lnTo>
                      <a:lnTo>
                        <a:pt x="8496" y="20087"/>
                      </a:lnTo>
                      <a:lnTo>
                        <a:pt x="8538" y="20045"/>
                      </a:lnTo>
                      <a:lnTo>
                        <a:pt x="8580" y="20045"/>
                      </a:lnTo>
                      <a:lnTo>
                        <a:pt x="8600" y="20108"/>
                      </a:lnTo>
                      <a:lnTo>
                        <a:pt x="8580" y="20192"/>
                      </a:lnTo>
                      <a:lnTo>
                        <a:pt x="8642" y="20192"/>
                      </a:lnTo>
                      <a:lnTo>
                        <a:pt x="8705" y="20087"/>
                      </a:lnTo>
                      <a:lnTo>
                        <a:pt x="8789" y="20087"/>
                      </a:lnTo>
                      <a:lnTo>
                        <a:pt x="8872" y="20004"/>
                      </a:lnTo>
                      <a:lnTo>
                        <a:pt x="8977" y="20004"/>
                      </a:lnTo>
                      <a:lnTo>
                        <a:pt x="9082" y="19857"/>
                      </a:lnTo>
                      <a:lnTo>
                        <a:pt x="9186" y="19794"/>
                      </a:lnTo>
                      <a:lnTo>
                        <a:pt x="9270" y="19836"/>
                      </a:lnTo>
                      <a:lnTo>
                        <a:pt x="9270" y="19899"/>
                      </a:lnTo>
                      <a:lnTo>
                        <a:pt x="9186" y="20004"/>
                      </a:lnTo>
                      <a:lnTo>
                        <a:pt x="9103" y="20150"/>
                      </a:lnTo>
                      <a:lnTo>
                        <a:pt x="9103" y="20192"/>
                      </a:lnTo>
                      <a:lnTo>
                        <a:pt x="9165" y="20192"/>
                      </a:lnTo>
                      <a:lnTo>
                        <a:pt x="9312" y="20045"/>
                      </a:lnTo>
                      <a:lnTo>
                        <a:pt x="9312" y="19857"/>
                      </a:lnTo>
                      <a:lnTo>
                        <a:pt x="9333" y="19836"/>
                      </a:lnTo>
                      <a:lnTo>
                        <a:pt x="9396" y="19899"/>
                      </a:lnTo>
                      <a:lnTo>
                        <a:pt x="9479" y="19857"/>
                      </a:lnTo>
                      <a:lnTo>
                        <a:pt x="9542" y="19878"/>
                      </a:lnTo>
                      <a:lnTo>
                        <a:pt x="9647" y="19878"/>
                      </a:lnTo>
                      <a:lnTo>
                        <a:pt x="9751" y="19753"/>
                      </a:lnTo>
                      <a:lnTo>
                        <a:pt x="9793" y="19753"/>
                      </a:lnTo>
                      <a:lnTo>
                        <a:pt x="9814" y="19773"/>
                      </a:lnTo>
                      <a:lnTo>
                        <a:pt x="9856" y="19648"/>
                      </a:lnTo>
                      <a:lnTo>
                        <a:pt x="9919" y="19585"/>
                      </a:lnTo>
                      <a:lnTo>
                        <a:pt x="9940" y="19627"/>
                      </a:lnTo>
                      <a:lnTo>
                        <a:pt x="9919" y="19690"/>
                      </a:lnTo>
                      <a:lnTo>
                        <a:pt x="9919" y="19794"/>
                      </a:lnTo>
                      <a:lnTo>
                        <a:pt x="9960" y="19773"/>
                      </a:lnTo>
                      <a:lnTo>
                        <a:pt x="10044" y="19669"/>
                      </a:lnTo>
                      <a:lnTo>
                        <a:pt x="10002" y="19648"/>
                      </a:lnTo>
                      <a:lnTo>
                        <a:pt x="10065" y="19564"/>
                      </a:lnTo>
                      <a:lnTo>
                        <a:pt x="10065" y="19522"/>
                      </a:lnTo>
                      <a:lnTo>
                        <a:pt x="9898" y="19522"/>
                      </a:lnTo>
                      <a:lnTo>
                        <a:pt x="9856" y="19481"/>
                      </a:lnTo>
                      <a:lnTo>
                        <a:pt x="10023" y="19439"/>
                      </a:lnTo>
                      <a:lnTo>
                        <a:pt x="10212" y="19334"/>
                      </a:lnTo>
                      <a:lnTo>
                        <a:pt x="10442" y="19334"/>
                      </a:lnTo>
                      <a:lnTo>
                        <a:pt x="10484" y="19271"/>
                      </a:lnTo>
                      <a:lnTo>
                        <a:pt x="10484" y="19209"/>
                      </a:lnTo>
                      <a:lnTo>
                        <a:pt x="10442" y="19209"/>
                      </a:lnTo>
                      <a:lnTo>
                        <a:pt x="10484" y="19167"/>
                      </a:lnTo>
                      <a:lnTo>
                        <a:pt x="10567" y="19146"/>
                      </a:lnTo>
                      <a:lnTo>
                        <a:pt x="10651" y="19104"/>
                      </a:lnTo>
                      <a:lnTo>
                        <a:pt x="10693" y="19104"/>
                      </a:lnTo>
                      <a:lnTo>
                        <a:pt x="10735" y="19209"/>
                      </a:lnTo>
                      <a:lnTo>
                        <a:pt x="10839" y="19209"/>
                      </a:lnTo>
                      <a:lnTo>
                        <a:pt x="10881" y="19125"/>
                      </a:lnTo>
                      <a:lnTo>
                        <a:pt x="10860" y="19104"/>
                      </a:lnTo>
                      <a:lnTo>
                        <a:pt x="10944" y="19020"/>
                      </a:lnTo>
                      <a:lnTo>
                        <a:pt x="10944" y="18916"/>
                      </a:lnTo>
                      <a:lnTo>
                        <a:pt x="10986" y="18853"/>
                      </a:lnTo>
                      <a:lnTo>
                        <a:pt x="11049" y="18916"/>
                      </a:lnTo>
                      <a:lnTo>
                        <a:pt x="11049" y="18999"/>
                      </a:lnTo>
                      <a:lnTo>
                        <a:pt x="11090" y="19041"/>
                      </a:lnTo>
                      <a:lnTo>
                        <a:pt x="11216" y="18957"/>
                      </a:lnTo>
                      <a:lnTo>
                        <a:pt x="11279" y="18895"/>
                      </a:lnTo>
                      <a:lnTo>
                        <a:pt x="11362" y="18895"/>
                      </a:lnTo>
                      <a:lnTo>
                        <a:pt x="11404" y="18790"/>
                      </a:lnTo>
                      <a:lnTo>
                        <a:pt x="11425" y="18748"/>
                      </a:lnTo>
                      <a:lnTo>
                        <a:pt x="11488" y="18811"/>
                      </a:lnTo>
                      <a:lnTo>
                        <a:pt x="11593" y="18790"/>
                      </a:lnTo>
                      <a:lnTo>
                        <a:pt x="11718" y="18623"/>
                      </a:lnTo>
                      <a:lnTo>
                        <a:pt x="11718" y="18539"/>
                      </a:lnTo>
                      <a:lnTo>
                        <a:pt x="11613" y="18539"/>
                      </a:lnTo>
                      <a:lnTo>
                        <a:pt x="11593" y="18518"/>
                      </a:lnTo>
                      <a:lnTo>
                        <a:pt x="11739" y="18413"/>
                      </a:lnTo>
                      <a:lnTo>
                        <a:pt x="11844" y="18393"/>
                      </a:lnTo>
                      <a:lnTo>
                        <a:pt x="11927" y="18288"/>
                      </a:lnTo>
                      <a:lnTo>
                        <a:pt x="11990" y="18288"/>
                      </a:lnTo>
                      <a:lnTo>
                        <a:pt x="12011" y="18330"/>
                      </a:lnTo>
                      <a:lnTo>
                        <a:pt x="12137" y="18204"/>
                      </a:lnTo>
                      <a:lnTo>
                        <a:pt x="12241" y="18141"/>
                      </a:lnTo>
                      <a:lnTo>
                        <a:pt x="12262" y="18079"/>
                      </a:lnTo>
                      <a:lnTo>
                        <a:pt x="12346" y="18037"/>
                      </a:lnTo>
                      <a:lnTo>
                        <a:pt x="12367" y="17995"/>
                      </a:lnTo>
                      <a:lnTo>
                        <a:pt x="12450" y="17995"/>
                      </a:lnTo>
                      <a:lnTo>
                        <a:pt x="12471" y="18079"/>
                      </a:lnTo>
                      <a:lnTo>
                        <a:pt x="12534" y="18100"/>
                      </a:lnTo>
                      <a:lnTo>
                        <a:pt x="12555" y="18016"/>
                      </a:lnTo>
                      <a:lnTo>
                        <a:pt x="12660" y="18016"/>
                      </a:lnTo>
                      <a:lnTo>
                        <a:pt x="12722" y="17995"/>
                      </a:lnTo>
                      <a:lnTo>
                        <a:pt x="12722" y="17911"/>
                      </a:lnTo>
                      <a:lnTo>
                        <a:pt x="12827" y="17890"/>
                      </a:lnTo>
                      <a:lnTo>
                        <a:pt x="12848" y="17828"/>
                      </a:lnTo>
                      <a:lnTo>
                        <a:pt x="12869" y="17869"/>
                      </a:lnTo>
                      <a:lnTo>
                        <a:pt x="13036" y="17890"/>
                      </a:lnTo>
                      <a:lnTo>
                        <a:pt x="13057" y="17786"/>
                      </a:lnTo>
                      <a:lnTo>
                        <a:pt x="13099" y="17786"/>
                      </a:lnTo>
                      <a:lnTo>
                        <a:pt x="13099" y="17849"/>
                      </a:lnTo>
                      <a:lnTo>
                        <a:pt x="13162" y="17849"/>
                      </a:lnTo>
                      <a:lnTo>
                        <a:pt x="13204" y="17786"/>
                      </a:lnTo>
                      <a:lnTo>
                        <a:pt x="13266" y="17849"/>
                      </a:lnTo>
                      <a:lnTo>
                        <a:pt x="13308" y="17807"/>
                      </a:lnTo>
                      <a:lnTo>
                        <a:pt x="13371" y="17660"/>
                      </a:lnTo>
                      <a:lnTo>
                        <a:pt x="13308" y="17660"/>
                      </a:lnTo>
                      <a:lnTo>
                        <a:pt x="13266" y="17681"/>
                      </a:lnTo>
                      <a:lnTo>
                        <a:pt x="13287" y="17597"/>
                      </a:lnTo>
                      <a:lnTo>
                        <a:pt x="13350" y="17556"/>
                      </a:lnTo>
                      <a:cubicBezTo>
                        <a:pt x="13371" y="17618"/>
                        <a:pt x="13392" y="17702"/>
                        <a:pt x="13455" y="17765"/>
                      </a:cubicBezTo>
                      <a:cubicBezTo>
                        <a:pt x="13517" y="17849"/>
                        <a:pt x="13392" y="17995"/>
                        <a:pt x="13308" y="18079"/>
                      </a:cubicBezTo>
                      <a:lnTo>
                        <a:pt x="13245" y="18183"/>
                      </a:lnTo>
                      <a:lnTo>
                        <a:pt x="13266" y="18225"/>
                      </a:lnTo>
                      <a:lnTo>
                        <a:pt x="13371" y="18309"/>
                      </a:lnTo>
                      <a:lnTo>
                        <a:pt x="13350" y="18413"/>
                      </a:lnTo>
                      <a:lnTo>
                        <a:pt x="13266" y="18351"/>
                      </a:lnTo>
                      <a:lnTo>
                        <a:pt x="13245" y="18393"/>
                      </a:lnTo>
                      <a:lnTo>
                        <a:pt x="13266" y="18497"/>
                      </a:lnTo>
                      <a:lnTo>
                        <a:pt x="13162" y="18623"/>
                      </a:lnTo>
                      <a:lnTo>
                        <a:pt x="13099" y="18602"/>
                      </a:lnTo>
                      <a:lnTo>
                        <a:pt x="13099" y="18351"/>
                      </a:lnTo>
                      <a:lnTo>
                        <a:pt x="13057" y="18330"/>
                      </a:lnTo>
                      <a:lnTo>
                        <a:pt x="12890" y="18351"/>
                      </a:lnTo>
                      <a:lnTo>
                        <a:pt x="12639" y="18497"/>
                      </a:lnTo>
                      <a:lnTo>
                        <a:pt x="12471" y="18602"/>
                      </a:lnTo>
                      <a:lnTo>
                        <a:pt x="12450" y="18665"/>
                      </a:lnTo>
                      <a:lnTo>
                        <a:pt x="12471" y="18727"/>
                      </a:lnTo>
                      <a:lnTo>
                        <a:pt x="12471" y="18853"/>
                      </a:lnTo>
                      <a:lnTo>
                        <a:pt x="12450" y="18957"/>
                      </a:lnTo>
                      <a:lnTo>
                        <a:pt x="12409" y="19041"/>
                      </a:lnTo>
                      <a:lnTo>
                        <a:pt x="12409" y="19146"/>
                      </a:lnTo>
                      <a:lnTo>
                        <a:pt x="12471" y="19188"/>
                      </a:lnTo>
                      <a:lnTo>
                        <a:pt x="12555" y="19167"/>
                      </a:lnTo>
                      <a:lnTo>
                        <a:pt x="12576" y="19125"/>
                      </a:lnTo>
                      <a:lnTo>
                        <a:pt x="12555" y="19083"/>
                      </a:lnTo>
                      <a:lnTo>
                        <a:pt x="12513" y="19062"/>
                      </a:lnTo>
                      <a:lnTo>
                        <a:pt x="12555" y="19020"/>
                      </a:lnTo>
                      <a:lnTo>
                        <a:pt x="12681" y="19020"/>
                      </a:lnTo>
                      <a:lnTo>
                        <a:pt x="12660" y="19062"/>
                      </a:lnTo>
                      <a:lnTo>
                        <a:pt x="12722" y="19125"/>
                      </a:lnTo>
                      <a:lnTo>
                        <a:pt x="12785" y="19041"/>
                      </a:lnTo>
                      <a:lnTo>
                        <a:pt x="12848" y="19041"/>
                      </a:lnTo>
                      <a:lnTo>
                        <a:pt x="12764" y="19146"/>
                      </a:lnTo>
                      <a:lnTo>
                        <a:pt x="12764" y="19188"/>
                      </a:lnTo>
                      <a:lnTo>
                        <a:pt x="12555" y="19355"/>
                      </a:lnTo>
                      <a:lnTo>
                        <a:pt x="12534" y="19397"/>
                      </a:lnTo>
                      <a:lnTo>
                        <a:pt x="12639" y="19439"/>
                      </a:lnTo>
                      <a:lnTo>
                        <a:pt x="12681" y="19355"/>
                      </a:lnTo>
                      <a:lnTo>
                        <a:pt x="12764" y="19292"/>
                      </a:lnTo>
                      <a:lnTo>
                        <a:pt x="12764" y="19229"/>
                      </a:lnTo>
                      <a:lnTo>
                        <a:pt x="12890" y="19146"/>
                      </a:lnTo>
                      <a:lnTo>
                        <a:pt x="12869" y="19083"/>
                      </a:lnTo>
                      <a:lnTo>
                        <a:pt x="12932" y="19041"/>
                      </a:lnTo>
                      <a:lnTo>
                        <a:pt x="12973" y="19041"/>
                      </a:lnTo>
                      <a:lnTo>
                        <a:pt x="13036" y="18916"/>
                      </a:lnTo>
                      <a:lnTo>
                        <a:pt x="13078" y="18937"/>
                      </a:lnTo>
                      <a:lnTo>
                        <a:pt x="13183" y="18916"/>
                      </a:lnTo>
                      <a:lnTo>
                        <a:pt x="13287" y="18937"/>
                      </a:lnTo>
                      <a:lnTo>
                        <a:pt x="13455" y="18832"/>
                      </a:lnTo>
                      <a:lnTo>
                        <a:pt x="13413" y="18748"/>
                      </a:lnTo>
                      <a:lnTo>
                        <a:pt x="13287" y="18706"/>
                      </a:lnTo>
                      <a:lnTo>
                        <a:pt x="13371" y="18665"/>
                      </a:lnTo>
                      <a:lnTo>
                        <a:pt x="13497" y="18665"/>
                      </a:lnTo>
                      <a:lnTo>
                        <a:pt x="13580" y="18769"/>
                      </a:lnTo>
                      <a:lnTo>
                        <a:pt x="13664" y="18769"/>
                      </a:lnTo>
                      <a:lnTo>
                        <a:pt x="13727" y="18665"/>
                      </a:lnTo>
                      <a:lnTo>
                        <a:pt x="13685" y="18539"/>
                      </a:lnTo>
                      <a:lnTo>
                        <a:pt x="13580" y="18518"/>
                      </a:lnTo>
                      <a:lnTo>
                        <a:pt x="13622" y="18455"/>
                      </a:lnTo>
                      <a:lnTo>
                        <a:pt x="13706" y="18455"/>
                      </a:lnTo>
                      <a:lnTo>
                        <a:pt x="13789" y="18497"/>
                      </a:lnTo>
                      <a:lnTo>
                        <a:pt x="13852" y="18455"/>
                      </a:lnTo>
                      <a:lnTo>
                        <a:pt x="13894" y="18518"/>
                      </a:lnTo>
                      <a:lnTo>
                        <a:pt x="13957" y="18539"/>
                      </a:lnTo>
                      <a:lnTo>
                        <a:pt x="14041" y="18413"/>
                      </a:lnTo>
                      <a:lnTo>
                        <a:pt x="14020" y="18330"/>
                      </a:lnTo>
                      <a:lnTo>
                        <a:pt x="13957" y="18309"/>
                      </a:lnTo>
                      <a:lnTo>
                        <a:pt x="13957" y="18225"/>
                      </a:lnTo>
                      <a:lnTo>
                        <a:pt x="14062" y="18225"/>
                      </a:lnTo>
                      <a:lnTo>
                        <a:pt x="14166" y="18204"/>
                      </a:lnTo>
                      <a:lnTo>
                        <a:pt x="14124" y="18079"/>
                      </a:lnTo>
                      <a:lnTo>
                        <a:pt x="14041" y="18037"/>
                      </a:lnTo>
                      <a:lnTo>
                        <a:pt x="13957" y="18079"/>
                      </a:lnTo>
                      <a:lnTo>
                        <a:pt x="14041" y="17995"/>
                      </a:lnTo>
                      <a:cubicBezTo>
                        <a:pt x="14062" y="17974"/>
                        <a:pt x="14041" y="17932"/>
                        <a:pt x="14041" y="17932"/>
                      </a:cubicBezTo>
                      <a:lnTo>
                        <a:pt x="14145" y="17828"/>
                      </a:lnTo>
                      <a:lnTo>
                        <a:pt x="14166" y="17911"/>
                      </a:lnTo>
                      <a:lnTo>
                        <a:pt x="14229" y="17911"/>
                      </a:lnTo>
                      <a:lnTo>
                        <a:pt x="14313" y="17807"/>
                      </a:lnTo>
                      <a:lnTo>
                        <a:pt x="14354" y="17869"/>
                      </a:lnTo>
                      <a:lnTo>
                        <a:pt x="14438" y="17828"/>
                      </a:lnTo>
                      <a:lnTo>
                        <a:pt x="14417" y="17765"/>
                      </a:lnTo>
                      <a:lnTo>
                        <a:pt x="14334" y="17723"/>
                      </a:lnTo>
                      <a:lnTo>
                        <a:pt x="14396" y="17660"/>
                      </a:lnTo>
                      <a:lnTo>
                        <a:pt x="14438" y="17597"/>
                      </a:lnTo>
                      <a:lnTo>
                        <a:pt x="14396" y="17514"/>
                      </a:lnTo>
                      <a:lnTo>
                        <a:pt x="14313" y="17556"/>
                      </a:lnTo>
                      <a:lnTo>
                        <a:pt x="14292" y="17597"/>
                      </a:lnTo>
                      <a:lnTo>
                        <a:pt x="14229" y="17597"/>
                      </a:lnTo>
                      <a:lnTo>
                        <a:pt x="14250" y="17493"/>
                      </a:lnTo>
                      <a:lnTo>
                        <a:pt x="14208" y="17472"/>
                      </a:lnTo>
                      <a:lnTo>
                        <a:pt x="14103" y="17493"/>
                      </a:lnTo>
                      <a:lnTo>
                        <a:pt x="14041" y="17577"/>
                      </a:lnTo>
                      <a:lnTo>
                        <a:pt x="14103" y="17618"/>
                      </a:lnTo>
                      <a:lnTo>
                        <a:pt x="14041" y="17723"/>
                      </a:lnTo>
                      <a:lnTo>
                        <a:pt x="13999" y="17702"/>
                      </a:lnTo>
                      <a:lnTo>
                        <a:pt x="13978" y="17786"/>
                      </a:lnTo>
                      <a:lnTo>
                        <a:pt x="13894" y="17765"/>
                      </a:lnTo>
                      <a:lnTo>
                        <a:pt x="13831" y="17807"/>
                      </a:lnTo>
                      <a:lnTo>
                        <a:pt x="13873" y="17869"/>
                      </a:lnTo>
                      <a:lnTo>
                        <a:pt x="13999" y="17995"/>
                      </a:lnTo>
                      <a:lnTo>
                        <a:pt x="13831" y="18141"/>
                      </a:lnTo>
                      <a:lnTo>
                        <a:pt x="13831" y="18079"/>
                      </a:lnTo>
                      <a:lnTo>
                        <a:pt x="13727" y="17995"/>
                      </a:lnTo>
                      <a:lnTo>
                        <a:pt x="13685" y="18037"/>
                      </a:lnTo>
                      <a:lnTo>
                        <a:pt x="13706" y="18121"/>
                      </a:lnTo>
                      <a:lnTo>
                        <a:pt x="13685" y="18225"/>
                      </a:lnTo>
                      <a:lnTo>
                        <a:pt x="13622" y="18204"/>
                      </a:lnTo>
                      <a:lnTo>
                        <a:pt x="13580" y="18225"/>
                      </a:lnTo>
                      <a:lnTo>
                        <a:pt x="13517" y="18330"/>
                      </a:lnTo>
                      <a:lnTo>
                        <a:pt x="13434" y="18351"/>
                      </a:lnTo>
                      <a:lnTo>
                        <a:pt x="13434" y="18288"/>
                      </a:lnTo>
                      <a:lnTo>
                        <a:pt x="13497" y="18225"/>
                      </a:lnTo>
                      <a:lnTo>
                        <a:pt x="13497" y="18121"/>
                      </a:lnTo>
                      <a:lnTo>
                        <a:pt x="13413" y="18079"/>
                      </a:lnTo>
                      <a:lnTo>
                        <a:pt x="13371" y="18079"/>
                      </a:lnTo>
                      <a:cubicBezTo>
                        <a:pt x="13413" y="17995"/>
                        <a:pt x="13476" y="17911"/>
                        <a:pt x="13559" y="17849"/>
                      </a:cubicBezTo>
                      <a:lnTo>
                        <a:pt x="13559" y="17807"/>
                      </a:lnTo>
                      <a:cubicBezTo>
                        <a:pt x="13497" y="17702"/>
                        <a:pt x="13476" y="17597"/>
                        <a:pt x="13434" y="17493"/>
                      </a:cubicBezTo>
                      <a:lnTo>
                        <a:pt x="13476" y="17493"/>
                      </a:lnTo>
                      <a:lnTo>
                        <a:pt x="13517" y="17535"/>
                      </a:lnTo>
                      <a:lnTo>
                        <a:pt x="13538" y="17493"/>
                      </a:lnTo>
                      <a:lnTo>
                        <a:pt x="13497" y="17409"/>
                      </a:lnTo>
                      <a:lnTo>
                        <a:pt x="13413" y="17388"/>
                      </a:lnTo>
                      <a:lnTo>
                        <a:pt x="13476" y="17367"/>
                      </a:lnTo>
                      <a:lnTo>
                        <a:pt x="13580" y="17388"/>
                      </a:lnTo>
                      <a:lnTo>
                        <a:pt x="13706" y="17263"/>
                      </a:lnTo>
                      <a:lnTo>
                        <a:pt x="13831" y="17263"/>
                      </a:lnTo>
                      <a:lnTo>
                        <a:pt x="13936" y="17158"/>
                      </a:lnTo>
                      <a:lnTo>
                        <a:pt x="14020" y="17137"/>
                      </a:lnTo>
                      <a:lnTo>
                        <a:pt x="14145" y="16991"/>
                      </a:lnTo>
                      <a:lnTo>
                        <a:pt x="14145" y="16844"/>
                      </a:lnTo>
                      <a:lnTo>
                        <a:pt x="14103" y="16781"/>
                      </a:lnTo>
                      <a:lnTo>
                        <a:pt x="14082" y="16781"/>
                      </a:lnTo>
                      <a:lnTo>
                        <a:pt x="14020" y="16656"/>
                      </a:lnTo>
                      <a:lnTo>
                        <a:pt x="13957" y="16635"/>
                      </a:lnTo>
                      <a:lnTo>
                        <a:pt x="13810" y="16635"/>
                      </a:lnTo>
                      <a:lnTo>
                        <a:pt x="13831" y="16530"/>
                      </a:lnTo>
                      <a:lnTo>
                        <a:pt x="13831" y="16426"/>
                      </a:lnTo>
                      <a:lnTo>
                        <a:pt x="13999" y="16363"/>
                      </a:lnTo>
                      <a:lnTo>
                        <a:pt x="14020" y="16321"/>
                      </a:lnTo>
                      <a:lnTo>
                        <a:pt x="14103" y="16300"/>
                      </a:lnTo>
                      <a:lnTo>
                        <a:pt x="14124" y="16216"/>
                      </a:lnTo>
                      <a:lnTo>
                        <a:pt x="14103" y="16216"/>
                      </a:lnTo>
                      <a:lnTo>
                        <a:pt x="14145" y="16154"/>
                      </a:lnTo>
                      <a:lnTo>
                        <a:pt x="14250" y="16196"/>
                      </a:lnTo>
                      <a:lnTo>
                        <a:pt x="14417" y="16091"/>
                      </a:lnTo>
                      <a:lnTo>
                        <a:pt x="14522" y="16175"/>
                      </a:lnTo>
                      <a:lnTo>
                        <a:pt x="14647" y="16091"/>
                      </a:lnTo>
                      <a:lnTo>
                        <a:pt x="14626" y="16175"/>
                      </a:lnTo>
                      <a:lnTo>
                        <a:pt x="14647" y="16216"/>
                      </a:lnTo>
                      <a:lnTo>
                        <a:pt x="14731" y="16216"/>
                      </a:lnTo>
                      <a:lnTo>
                        <a:pt x="14857" y="16091"/>
                      </a:lnTo>
                      <a:lnTo>
                        <a:pt x="14836" y="16028"/>
                      </a:lnTo>
                      <a:lnTo>
                        <a:pt x="14773" y="16007"/>
                      </a:lnTo>
                      <a:lnTo>
                        <a:pt x="14752" y="15965"/>
                      </a:lnTo>
                      <a:lnTo>
                        <a:pt x="14794" y="15924"/>
                      </a:lnTo>
                      <a:lnTo>
                        <a:pt x="14919" y="15986"/>
                      </a:lnTo>
                      <a:lnTo>
                        <a:pt x="15129" y="15924"/>
                      </a:lnTo>
                      <a:lnTo>
                        <a:pt x="15170" y="15777"/>
                      </a:lnTo>
                      <a:lnTo>
                        <a:pt x="15129" y="15631"/>
                      </a:lnTo>
                      <a:lnTo>
                        <a:pt x="14961" y="15526"/>
                      </a:lnTo>
                      <a:lnTo>
                        <a:pt x="14891" y="15526"/>
                      </a:lnTo>
                      <a:lnTo>
                        <a:pt x="14919" y="15505"/>
                      </a:lnTo>
                      <a:lnTo>
                        <a:pt x="15066" y="15505"/>
                      </a:lnTo>
                      <a:lnTo>
                        <a:pt x="15150" y="15589"/>
                      </a:lnTo>
                      <a:lnTo>
                        <a:pt x="15296" y="15589"/>
                      </a:lnTo>
                      <a:lnTo>
                        <a:pt x="15401" y="15484"/>
                      </a:lnTo>
                      <a:lnTo>
                        <a:pt x="15401" y="15400"/>
                      </a:lnTo>
                      <a:lnTo>
                        <a:pt x="15673" y="15275"/>
                      </a:lnTo>
                      <a:lnTo>
                        <a:pt x="15798" y="15149"/>
                      </a:lnTo>
                      <a:lnTo>
                        <a:pt x="15924" y="15149"/>
                      </a:lnTo>
                      <a:lnTo>
                        <a:pt x="15986" y="15087"/>
                      </a:lnTo>
                      <a:lnTo>
                        <a:pt x="15986" y="15003"/>
                      </a:lnTo>
                      <a:lnTo>
                        <a:pt x="16217" y="14836"/>
                      </a:lnTo>
                      <a:lnTo>
                        <a:pt x="16426" y="14794"/>
                      </a:lnTo>
                      <a:lnTo>
                        <a:pt x="16656" y="14584"/>
                      </a:lnTo>
                      <a:lnTo>
                        <a:pt x="16844" y="14564"/>
                      </a:lnTo>
                      <a:lnTo>
                        <a:pt x="17033" y="14333"/>
                      </a:lnTo>
                      <a:lnTo>
                        <a:pt x="16949" y="14480"/>
                      </a:lnTo>
                      <a:lnTo>
                        <a:pt x="16949" y="14626"/>
                      </a:lnTo>
                      <a:lnTo>
                        <a:pt x="17012" y="14647"/>
                      </a:lnTo>
                      <a:lnTo>
                        <a:pt x="17075" y="14668"/>
                      </a:lnTo>
                      <a:lnTo>
                        <a:pt x="17116" y="14731"/>
                      </a:lnTo>
                      <a:lnTo>
                        <a:pt x="17263" y="14564"/>
                      </a:lnTo>
                      <a:lnTo>
                        <a:pt x="17367" y="14522"/>
                      </a:lnTo>
                      <a:lnTo>
                        <a:pt x="17598" y="14438"/>
                      </a:lnTo>
                      <a:lnTo>
                        <a:pt x="17681" y="14354"/>
                      </a:lnTo>
                      <a:lnTo>
                        <a:pt x="17681" y="14354"/>
                      </a:lnTo>
                      <a:lnTo>
                        <a:pt x="17639" y="14480"/>
                      </a:lnTo>
                      <a:lnTo>
                        <a:pt x="17451" y="14584"/>
                      </a:lnTo>
                      <a:lnTo>
                        <a:pt x="17326" y="14584"/>
                      </a:lnTo>
                      <a:lnTo>
                        <a:pt x="17054" y="14856"/>
                      </a:lnTo>
                      <a:lnTo>
                        <a:pt x="17033" y="14961"/>
                      </a:lnTo>
                      <a:lnTo>
                        <a:pt x="17158" y="15149"/>
                      </a:lnTo>
                      <a:lnTo>
                        <a:pt x="17179" y="15275"/>
                      </a:lnTo>
                      <a:lnTo>
                        <a:pt x="17054" y="15191"/>
                      </a:lnTo>
                      <a:lnTo>
                        <a:pt x="16949" y="15191"/>
                      </a:lnTo>
                      <a:lnTo>
                        <a:pt x="16886" y="15212"/>
                      </a:lnTo>
                      <a:lnTo>
                        <a:pt x="16823" y="15212"/>
                      </a:lnTo>
                      <a:lnTo>
                        <a:pt x="16719" y="15149"/>
                      </a:lnTo>
                      <a:lnTo>
                        <a:pt x="16698" y="14982"/>
                      </a:lnTo>
                      <a:lnTo>
                        <a:pt x="16510" y="15066"/>
                      </a:lnTo>
                      <a:lnTo>
                        <a:pt x="16405" y="15066"/>
                      </a:lnTo>
                      <a:lnTo>
                        <a:pt x="16238" y="15170"/>
                      </a:lnTo>
                      <a:lnTo>
                        <a:pt x="16091" y="15170"/>
                      </a:lnTo>
                      <a:lnTo>
                        <a:pt x="15986" y="15275"/>
                      </a:lnTo>
                      <a:lnTo>
                        <a:pt x="15986" y="15380"/>
                      </a:lnTo>
                      <a:lnTo>
                        <a:pt x="16007" y="15421"/>
                      </a:lnTo>
                      <a:lnTo>
                        <a:pt x="15903" y="15610"/>
                      </a:lnTo>
                      <a:lnTo>
                        <a:pt x="15777" y="15693"/>
                      </a:lnTo>
                      <a:lnTo>
                        <a:pt x="15714" y="15840"/>
                      </a:lnTo>
                      <a:lnTo>
                        <a:pt x="15380" y="16133"/>
                      </a:lnTo>
                      <a:lnTo>
                        <a:pt x="15296" y="16237"/>
                      </a:lnTo>
                      <a:lnTo>
                        <a:pt x="15296" y="16321"/>
                      </a:lnTo>
                      <a:lnTo>
                        <a:pt x="15401" y="16468"/>
                      </a:lnTo>
                      <a:lnTo>
                        <a:pt x="15463" y="16405"/>
                      </a:lnTo>
                      <a:lnTo>
                        <a:pt x="15505" y="16405"/>
                      </a:lnTo>
                      <a:lnTo>
                        <a:pt x="15610" y="16321"/>
                      </a:lnTo>
                      <a:lnTo>
                        <a:pt x="15694" y="16342"/>
                      </a:lnTo>
                      <a:lnTo>
                        <a:pt x="15694" y="16405"/>
                      </a:lnTo>
                      <a:lnTo>
                        <a:pt x="15484" y="16551"/>
                      </a:lnTo>
                      <a:lnTo>
                        <a:pt x="15401" y="16551"/>
                      </a:lnTo>
                      <a:lnTo>
                        <a:pt x="15359" y="16656"/>
                      </a:lnTo>
                      <a:lnTo>
                        <a:pt x="15254" y="16614"/>
                      </a:lnTo>
                      <a:lnTo>
                        <a:pt x="15170" y="16614"/>
                      </a:lnTo>
                      <a:lnTo>
                        <a:pt x="15087" y="16635"/>
                      </a:lnTo>
                      <a:lnTo>
                        <a:pt x="15087" y="16740"/>
                      </a:lnTo>
                      <a:lnTo>
                        <a:pt x="15024" y="16719"/>
                      </a:lnTo>
                      <a:lnTo>
                        <a:pt x="14919" y="16740"/>
                      </a:lnTo>
                      <a:lnTo>
                        <a:pt x="14919" y="16865"/>
                      </a:lnTo>
                      <a:lnTo>
                        <a:pt x="15066" y="17053"/>
                      </a:lnTo>
                      <a:lnTo>
                        <a:pt x="15129" y="17032"/>
                      </a:lnTo>
                      <a:lnTo>
                        <a:pt x="15170" y="16949"/>
                      </a:lnTo>
                      <a:lnTo>
                        <a:pt x="15233" y="17032"/>
                      </a:lnTo>
                      <a:lnTo>
                        <a:pt x="15275" y="16886"/>
                      </a:lnTo>
                      <a:lnTo>
                        <a:pt x="15359" y="16886"/>
                      </a:lnTo>
                      <a:lnTo>
                        <a:pt x="15359" y="16991"/>
                      </a:lnTo>
                      <a:lnTo>
                        <a:pt x="15442" y="16949"/>
                      </a:lnTo>
                      <a:lnTo>
                        <a:pt x="15463" y="16865"/>
                      </a:lnTo>
                      <a:lnTo>
                        <a:pt x="15526" y="16823"/>
                      </a:lnTo>
                      <a:lnTo>
                        <a:pt x="15652" y="16740"/>
                      </a:lnTo>
                      <a:lnTo>
                        <a:pt x="15652" y="16614"/>
                      </a:lnTo>
                      <a:lnTo>
                        <a:pt x="15714" y="16530"/>
                      </a:lnTo>
                      <a:lnTo>
                        <a:pt x="15714" y="16572"/>
                      </a:lnTo>
                      <a:lnTo>
                        <a:pt x="15673" y="16635"/>
                      </a:lnTo>
                      <a:lnTo>
                        <a:pt x="15714" y="16719"/>
                      </a:lnTo>
                      <a:lnTo>
                        <a:pt x="15840" y="16719"/>
                      </a:lnTo>
                      <a:lnTo>
                        <a:pt x="16028" y="16572"/>
                      </a:lnTo>
                      <a:lnTo>
                        <a:pt x="16175" y="16572"/>
                      </a:lnTo>
                      <a:lnTo>
                        <a:pt x="16196" y="16656"/>
                      </a:lnTo>
                      <a:lnTo>
                        <a:pt x="16258" y="16614"/>
                      </a:lnTo>
                      <a:lnTo>
                        <a:pt x="16321" y="16405"/>
                      </a:lnTo>
                      <a:lnTo>
                        <a:pt x="16447" y="16321"/>
                      </a:lnTo>
                      <a:lnTo>
                        <a:pt x="16510" y="16321"/>
                      </a:lnTo>
                      <a:lnTo>
                        <a:pt x="16363" y="16468"/>
                      </a:lnTo>
                      <a:lnTo>
                        <a:pt x="16363" y="16551"/>
                      </a:lnTo>
                      <a:lnTo>
                        <a:pt x="16447" y="16509"/>
                      </a:lnTo>
                      <a:lnTo>
                        <a:pt x="16572" y="16342"/>
                      </a:lnTo>
                      <a:lnTo>
                        <a:pt x="16656" y="16154"/>
                      </a:lnTo>
                      <a:lnTo>
                        <a:pt x="16740" y="16112"/>
                      </a:lnTo>
                      <a:lnTo>
                        <a:pt x="16740" y="16196"/>
                      </a:lnTo>
                      <a:lnTo>
                        <a:pt x="16656" y="16321"/>
                      </a:lnTo>
                      <a:lnTo>
                        <a:pt x="16656" y="16363"/>
                      </a:lnTo>
                      <a:lnTo>
                        <a:pt x="16782" y="16237"/>
                      </a:lnTo>
                      <a:lnTo>
                        <a:pt x="16844" y="16321"/>
                      </a:lnTo>
                      <a:lnTo>
                        <a:pt x="16844" y="16405"/>
                      </a:lnTo>
                      <a:lnTo>
                        <a:pt x="16970" y="16426"/>
                      </a:lnTo>
                      <a:lnTo>
                        <a:pt x="17033" y="16468"/>
                      </a:lnTo>
                      <a:lnTo>
                        <a:pt x="17095" y="16405"/>
                      </a:lnTo>
                      <a:lnTo>
                        <a:pt x="17158" y="16258"/>
                      </a:lnTo>
                      <a:lnTo>
                        <a:pt x="17305" y="16237"/>
                      </a:lnTo>
                      <a:lnTo>
                        <a:pt x="17409" y="16154"/>
                      </a:lnTo>
                      <a:lnTo>
                        <a:pt x="17347" y="16133"/>
                      </a:lnTo>
                      <a:lnTo>
                        <a:pt x="17367" y="16007"/>
                      </a:lnTo>
                      <a:lnTo>
                        <a:pt x="17577" y="15924"/>
                      </a:lnTo>
                      <a:lnTo>
                        <a:pt x="17598" y="15840"/>
                      </a:lnTo>
                      <a:lnTo>
                        <a:pt x="17598" y="15735"/>
                      </a:lnTo>
                      <a:lnTo>
                        <a:pt x="17493" y="15777"/>
                      </a:lnTo>
                      <a:lnTo>
                        <a:pt x="17409" y="15714"/>
                      </a:lnTo>
                      <a:lnTo>
                        <a:pt x="17284" y="15693"/>
                      </a:lnTo>
                      <a:lnTo>
                        <a:pt x="17347" y="15610"/>
                      </a:lnTo>
                      <a:lnTo>
                        <a:pt x="17451" y="15610"/>
                      </a:lnTo>
                      <a:lnTo>
                        <a:pt x="17514" y="15631"/>
                      </a:lnTo>
                      <a:lnTo>
                        <a:pt x="17577" y="15568"/>
                      </a:lnTo>
                      <a:lnTo>
                        <a:pt x="17577" y="15463"/>
                      </a:lnTo>
                      <a:lnTo>
                        <a:pt x="17472" y="15505"/>
                      </a:lnTo>
                      <a:lnTo>
                        <a:pt x="17367" y="15400"/>
                      </a:lnTo>
                      <a:lnTo>
                        <a:pt x="17367" y="15317"/>
                      </a:lnTo>
                      <a:lnTo>
                        <a:pt x="17514" y="15296"/>
                      </a:lnTo>
                      <a:lnTo>
                        <a:pt x="17598" y="15275"/>
                      </a:lnTo>
                      <a:lnTo>
                        <a:pt x="17660" y="15296"/>
                      </a:lnTo>
                      <a:lnTo>
                        <a:pt x="17681" y="15254"/>
                      </a:lnTo>
                      <a:lnTo>
                        <a:pt x="17619" y="15108"/>
                      </a:lnTo>
                      <a:lnTo>
                        <a:pt x="17807" y="15045"/>
                      </a:lnTo>
                      <a:lnTo>
                        <a:pt x="17911" y="15108"/>
                      </a:lnTo>
                      <a:lnTo>
                        <a:pt x="17995" y="15087"/>
                      </a:lnTo>
                      <a:lnTo>
                        <a:pt x="18121" y="15087"/>
                      </a:lnTo>
                      <a:lnTo>
                        <a:pt x="17911" y="15254"/>
                      </a:lnTo>
                      <a:lnTo>
                        <a:pt x="17911" y="15359"/>
                      </a:lnTo>
                      <a:lnTo>
                        <a:pt x="17932" y="15526"/>
                      </a:lnTo>
                      <a:lnTo>
                        <a:pt x="17995" y="15526"/>
                      </a:lnTo>
                      <a:lnTo>
                        <a:pt x="18079" y="15317"/>
                      </a:lnTo>
                      <a:lnTo>
                        <a:pt x="18142" y="15275"/>
                      </a:lnTo>
                      <a:lnTo>
                        <a:pt x="18204" y="15275"/>
                      </a:lnTo>
                      <a:lnTo>
                        <a:pt x="18183" y="15359"/>
                      </a:lnTo>
                      <a:lnTo>
                        <a:pt x="18121" y="15421"/>
                      </a:lnTo>
                      <a:lnTo>
                        <a:pt x="18142" y="15505"/>
                      </a:lnTo>
                      <a:lnTo>
                        <a:pt x="18288" y="15400"/>
                      </a:lnTo>
                      <a:lnTo>
                        <a:pt x="18309" y="15317"/>
                      </a:lnTo>
                      <a:lnTo>
                        <a:pt x="18393" y="15400"/>
                      </a:lnTo>
                      <a:lnTo>
                        <a:pt x="18497" y="15317"/>
                      </a:lnTo>
                      <a:lnTo>
                        <a:pt x="18539" y="15317"/>
                      </a:lnTo>
                      <a:lnTo>
                        <a:pt x="18644" y="15254"/>
                      </a:lnTo>
                      <a:lnTo>
                        <a:pt x="18769" y="15212"/>
                      </a:lnTo>
                      <a:lnTo>
                        <a:pt x="18874" y="15254"/>
                      </a:lnTo>
                      <a:lnTo>
                        <a:pt x="18853" y="15296"/>
                      </a:lnTo>
                      <a:lnTo>
                        <a:pt x="18727" y="15296"/>
                      </a:lnTo>
                      <a:lnTo>
                        <a:pt x="18602" y="15421"/>
                      </a:lnTo>
                      <a:lnTo>
                        <a:pt x="18686" y="15421"/>
                      </a:lnTo>
                      <a:lnTo>
                        <a:pt x="18623" y="15505"/>
                      </a:lnTo>
                      <a:lnTo>
                        <a:pt x="18686" y="15568"/>
                      </a:lnTo>
                      <a:lnTo>
                        <a:pt x="18895" y="15610"/>
                      </a:lnTo>
                      <a:lnTo>
                        <a:pt x="18958" y="15693"/>
                      </a:lnTo>
                      <a:lnTo>
                        <a:pt x="18958" y="15735"/>
                      </a:lnTo>
                      <a:lnTo>
                        <a:pt x="18832" y="15631"/>
                      </a:lnTo>
                      <a:lnTo>
                        <a:pt x="18686" y="15610"/>
                      </a:lnTo>
                      <a:lnTo>
                        <a:pt x="18581" y="15672"/>
                      </a:lnTo>
                      <a:lnTo>
                        <a:pt x="18581" y="15777"/>
                      </a:lnTo>
                      <a:lnTo>
                        <a:pt x="18644" y="15798"/>
                      </a:lnTo>
                      <a:lnTo>
                        <a:pt x="18748" y="15735"/>
                      </a:lnTo>
                      <a:lnTo>
                        <a:pt x="18832" y="15819"/>
                      </a:lnTo>
                      <a:lnTo>
                        <a:pt x="18790" y="15840"/>
                      </a:lnTo>
                      <a:lnTo>
                        <a:pt x="18644" y="15840"/>
                      </a:lnTo>
                      <a:lnTo>
                        <a:pt x="18644" y="15924"/>
                      </a:lnTo>
                      <a:lnTo>
                        <a:pt x="18811" y="15986"/>
                      </a:lnTo>
                      <a:lnTo>
                        <a:pt x="18853" y="16049"/>
                      </a:lnTo>
                      <a:lnTo>
                        <a:pt x="18790" y="16091"/>
                      </a:lnTo>
                      <a:lnTo>
                        <a:pt x="18707" y="16112"/>
                      </a:lnTo>
                      <a:lnTo>
                        <a:pt x="18707" y="16154"/>
                      </a:lnTo>
                      <a:lnTo>
                        <a:pt x="18811" y="16154"/>
                      </a:lnTo>
                      <a:lnTo>
                        <a:pt x="18916" y="16112"/>
                      </a:lnTo>
                      <a:lnTo>
                        <a:pt x="19020" y="16196"/>
                      </a:lnTo>
                      <a:lnTo>
                        <a:pt x="19125" y="16237"/>
                      </a:lnTo>
                      <a:lnTo>
                        <a:pt x="19271" y="16196"/>
                      </a:lnTo>
                      <a:lnTo>
                        <a:pt x="19334" y="16258"/>
                      </a:lnTo>
                      <a:lnTo>
                        <a:pt x="19334" y="16321"/>
                      </a:lnTo>
                      <a:lnTo>
                        <a:pt x="19251" y="16363"/>
                      </a:lnTo>
                      <a:lnTo>
                        <a:pt x="19271" y="16447"/>
                      </a:lnTo>
                      <a:lnTo>
                        <a:pt x="19334" y="16468"/>
                      </a:lnTo>
                      <a:lnTo>
                        <a:pt x="19355" y="16551"/>
                      </a:lnTo>
                      <a:lnTo>
                        <a:pt x="19439" y="16572"/>
                      </a:lnTo>
                      <a:lnTo>
                        <a:pt x="19523" y="16488"/>
                      </a:lnTo>
                      <a:lnTo>
                        <a:pt x="19481" y="16426"/>
                      </a:lnTo>
                      <a:lnTo>
                        <a:pt x="19523" y="16384"/>
                      </a:lnTo>
                      <a:lnTo>
                        <a:pt x="19648" y="16384"/>
                      </a:lnTo>
                      <a:lnTo>
                        <a:pt x="19564" y="16488"/>
                      </a:lnTo>
                      <a:lnTo>
                        <a:pt x="19564" y="16551"/>
                      </a:lnTo>
                      <a:lnTo>
                        <a:pt x="19418" y="16719"/>
                      </a:lnTo>
                      <a:lnTo>
                        <a:pt x="19443" y="16744"/>
                      </a:lnTo>
                      <a:lnTo>
                        <a:pt x="19376" y="16760"/>
                      </a:lnTo>
                      <a:lnTo>
                        <a:pt x="19418" y="16844"/>
                      </a:lnTo>
                      <a:lnTo>
                        <a:pt x="19690" y="16907"/>
                      </a:lnTo>
                      <a:lnTo>
                        <a:pt x="19774" y="16865"/>
                      </a:lnTo>
                      <a:lnTo>
                        <a:pt x="19857" y="16907"/>
                      </a:lnTo>
                      <a:lnTo>
                        <a:pt x="20108" y="16907"/>
                      </a:lnTo>
                      <a:lnTo>
                        <a:pt x="20234" y="16865"/>
                      </a:lnTo>
                      <a:lnTo>
                        <a:pt x="20297" y="16907"/>
                      </a:lnTo>
                      <a:lnTo>
                        <a:pt x="20297" y="16970"/>
                      </a:lnTo>
                      <a:lnTo>
                        <a:pt x="20380" y="16970"/>
                      </a:lnTo>
                      <a:lnTo>
                        <a:pt x="20443" y="17053"/>
                      </a:lnTo>
                      <a:lnTo>
                        <a:pt x="20527" y="17116"/>
                      </a:lnTo>
                      <a:lnTo>
                        <a:pt x="20548" y="17179"/>
                      </a:lnTo>
                      <a:lnTo>
                        <a:pt x="20652" y="17179"/>
                      </a:lnTo>
                      <a:lnTo>
                        <a:pt x="20820" y="17116"/>
                      </a:lnTo>
                      <a:lnTo>
                        <a:pt x="20841" y="17074"/>
                      </a:lnTo>
                      <a:lnTo>
                        <a:pt x="20904" y="17116"/>
                      </a:lnTo>
                      <a:lnTo>
                        <a:pt x="20904" y="17179"/>
                      </a:lnTo>
                      <a:lnTo>
                        <a:pt x="20820" y="17263"/>
                      </a:lnTo>
                      <a:lnTo>
                        <a:pt x="20715" y="17284"/>
                      </a:lnTo>
                      <a:lnTo>
                        <a:pt x="20736" y="17346"/>
                      </a:lnTo>
                      <a:lnTo>
                        <a:pt x="20904" y="17388"/>
                      </a:lnTo>
                      <a:lnTo>
                        <a:pt x="20924" y="17493"/>
                      </a:lnTo>
                      <a:lnTo>
                        <a:pt x="21008" y="17577"/>
                      </a:lnTo>
                      <a:lnTo>
                        <a:pt x="21176" y="17639"/>
                      </a:lnTo>
                      <a:lnTo>
                        <a:pt x="21385" y="17577"/>
                      </a:lnTo>
                      <a:lnTo>
                        <a:pt x="21468" y="17556"/>
                      </a:lnTo>
                      <a:lnTo>
                        <a:pt x="21489" y="17597"/>
                      </a:lnTo>
                      <a:lnTo>
                        <a:pt x="21573" y="17535"/>
                      </a:lnTo>
                      <a:lnTo>
                        <a:pt x="21740" y="17430"/>
                      </a:lnTo>
                      <a:lnTo>
                        <a:pt x="21782" y="17430"/>
                      </a:lnTo>
                      <a:lnTo>
                        <a:pt x="21740" y="17493"/>
                      </a:lnTo>
                      <a:lnTo>
                        <a:pt x="21636" y="17577"/>
                      </a:lnTo>
                      <a:lnTo>
                        <a:pt x="21594" y="17786"/>
                      </a:lnTo>
                      <a:lnTo>
                        <a:pt x="21552" y="17911"/>
                      </a:lnTo>
                      <a:lnTo>
                        <a:pt x="21468" y="17911"/>
                      </a:lnTo>
                      <a:lnTo>
                        <a:pt x="21343" y="17849"/>
                      </a:lnTo>
                      <a:lnTo>
                        <a:pt x="21280" y="17869"/>
                      </a:lnTo>
                      <a:lnTo>
                        <a:pt x="21364" y="17995"/>
                      </a:lnTo>
                      <a:lnTo>
                        <a:pt x="21385" y="18100"/>
                      </a:lnTo>
                      <a:lnTo>
                        <a:pt x="21468" y="18162"/>
                      </a:lnTo>
                      <a:lnTo>
                        <a:pt x="21573" y="18121"/>
                      </a:lnTo>
                      <a:lnTo>
                        <a:pt x="21657" y="18162"/>
                      </a:lnTo>
                      <a:lnTo>
                        <a:pt x="21636" y="18225"/>
                      </a:lnTo>
                      <a:lnTo>
                        <a:pt x="21552" y="18225"/>
                      </a:lnTo>
                      <a:lnTo>
                        <a:pt x="21552" y="18288"/>
                      </a:lnTo>
                      <a:lnTo>
                        <a:pt x="21720" y="18434"/>
                      </a:lnTo>
                      <a:lnTo>
                        <a:pt x="21761" y="18413"/>
                      </a:lnTo>
                      <a:lnTo>
                        <a:pt x="21887" y="18434"/>
                      </a:lnTo>
                      <a:lnTo>
                        <a:pt x="21950" y="18330"/>
                      </a:lnTo>
                      <a:lnTo>
                        <a:pt x="22075" y="18100"/>
                      </a:lnTo>
                      <a:lnTo>
                        <a:pt x="22033" y="18288"/>
                      </a:lnTo>
                      <a:lnTo>
                        <a:pt x="22033" y="18413"/>
                      </a:lnTo>
                      <a:lnTo>
                        <a:pt x="21992" y="18497"/>
                      </a:lnTo>
                      <a:lnTo>
                        <a:pt x="21950" y="18518"/>
                      </a:lnTo>
                      <a:lnTo>
                        <a:pt x="21866" y="18623"/>
                      </a:lnTo>
                      <a:lnTo>
                        <a:pt x="21887" y="18706"/>
                      </a:lnTo>
                      <a:lnTo>
                        <a:pt x="21971" y="18748"/>
                      </a:lnTo>
                      <a:lnTo>
                        <a:pt x="21929" y="18811"/>
                      </a:lnTo>
                      <a:lnTo>
                        <a:pt x="21929" y="19062"/>
                      </a:lnTo>
                      <a:lnTo>
                        <a:pt x="21971" y="19125"/>
                      </a:lnTo>
                      <a:lnTo>
                        <a:pt x="22054" y="19125"/>
                      </a:lnTo>
                      <a:lnTo>
                        <a:pt x="22033" y="19229"/>
                      </a:lnTo>
                      <a:lnTo>
                        <a:pt x="22054" y="19334"/>
                      </a:lnTo>
                      <a:lnTo>
                        <a:pt x="22243" y="19522"/>
                      </a:lnTo>
                      <a:lnTo>
                        <a:pt x="22284" y="19543"/>
                      </a:lnTo>
                      <a:lnTo>
                        <a:pt x="22284" y="19585"/>
                      </a:lnTo>
                      <a:lnTo>
                        <a:pt x="22347" y="19543"/>
                      </a:lnTo>
                      <a:lnTo>
                        <a:pt x="22389" y="19627"/>
                      </a:lnTo>
                      <a:lnTo>
                        <a:pt x="22473" y="19585"/>
                      </a:lnTo>
                      <a:lnTo>
                        <a:pt x="22452" y="19543"/>
                      </a:lnTo>
                      <a:lnTo>
                        <a:pt x="22473" y="19481"/>
                      </a:lnTo>
                      <a:lnTo>
                        <a:pt x="22515" y="19543"/>
                      </a:lnTo>
                      <a:lnTo>
                        <a:pt x="22598" y="19564"/>
                      </a:lnTo>
                      <a:lnTo>
                        <a:pt x="22661" y="19481"/>
                      </a:lnTo>
                      <a:lnTo>
                        <a:pt x="22577" y="19334"/>
                      </a:lnTo>
                      <a:lnTo>
                        <a:pt x="22515" y="19334"/>
                      </a:lnTo>
                      <a:lnTo>
                        <a:pt x="22473" y="19355"/>
                      </a:lnTo>
                      <a:lnTo>
                        <a:pt x="22452" y="19334"/>
                      </a:lnTo>
                      <a:lnTo>
                        <a:pt x="22515" y="19229"/>
                      </a:lnTo>
                      <a:lnTo>
                        <a:pt x="22515" y="19146"/>
                      </a:lnTo>
                      <a:lnTo>
                        <a:pt x="22494" y="19062"/>
                      </a:lnTo>
                      <a:lnTo>
                        <a:pt x="22410" y="19041"/>
                      </a:lnTo>
                      <a:lnTo>
                        <a:pt x="22410" y="18999"/>
                      </a:lnTo>
                      <a:lnTo>
                        <a:pt x="22473" y="18937"/>
                      </a:lnTo>
                      <a:lnTo>
                        <a:pt x="22494" y="18811"/>
                      </a:lnTo>
                      <a:lnTo>
                        <a:pt x="22577" y="18811"/>
                      </a:lnTo>
                      <a:lnTo>
                        <a:pt x="22577" y="18916"/>
                      </a:lnTo>
                      <a:lnTo>
                        <a:pt x="22598" y="18999"/>
                      </a:lnTo>
                      <a:lnTo>
                        <a:pt x="22682" y="18895"/>
                      </a:lnTo>
                      <a:lnTo>
                        <a:pt x="22703" y="18957"/>
                      </a:lnTo>
                      <a:lnTo>
                        <a:pt x="22766" y="19041"/>
                      </a:lnTo>
                      <a:lnTo>
                        <a:pt x="22703" y="19146"/>
                      </a:lnTo>
                      <a:lnTo>
                        <a:pt x="22724" y="19229"/>
                      </a:lnTo>
                      <a:lnTo>
                        <a:pt x="22787" y="19250"/>
                      </a:lnTo>
                      <a:lnTo>
                        <a:pt x="22891" y="19146"/>
                      </a:lnTo>
                      <a:lnTo>
                        <a:pt x="22933" y="19146"/>
                      </a:lnTo>
                      <a:lnTo>
                        <a:pt x="22912" y="19229"/>
                      </a:lnTo>
                      <a:lnTo>
                        <a:pt x="22828" y="19313"/>
                      </a:lnTo>
                      <a:lnTo>
                        <a:pt x="22828" y="19376"/>
                      </a:lnTo>
                      <a:lnTo>
                        <a:pt x="22870" y="19481"/>
                      </a:lnTo>
                      <a:lnTo>
                        <a:pt x="22808" y="19627"/>
                      </a:lnTo>
                      <a:lnTo>
                        <a:pt x="22828" y="19669"/>
                      </a:lnTo>
                      <a:lnTo>
                        <a:pt x="22891" y="19669"/>
                      </a:lnTo>
                      <a:lnTo>
                        <a:pt x="22891" y="19857"/>
                      </a:lnTo>
                      <a:cubicBezTo>
                        <a:pt x="22891" y="19899"/>
                        <a:pt x="22870" y="19983"/>
                        <a:pt x="22870" y="20045"/>
                      </a:cubicBezTo>
                      <a:lnTo>
                        <a:pt x="22828" y="20087"/>
                      </a:lnTo>
                      <a:lnTo>
                        <a:pt x="22808" y="20004"/>
                      </a:lnTo>
                      <a:lnTo>
                        <a:pt x="22870" y="19941"/>
                      </a:lnTo>
                      <a:lnTo>
                        <a:pt x="22870" y="19857"/>
                      </a:lnTo>
                      <a:lnTo>
                        <a:pt x="22766" y="19794"/>
                      </a:lnTo>
                      <a:lnTo>
                        <a:pt x="22598" y="19836"/>
                      </a:lnTo>
                      <a:lnTo>
                        <a:pt x="22577" y="19878"/>
                      </a:lnTo>
                      <a:lnTo>
                        <a:pt x="22515" y="19899"/>
                      </a:lnTo>
                      <a:lnTo>
                        <a:pt x="22473" y="19794"/>
                      </a:lnTo>
                      <a:lnTo>
                        <a:pt x="22410" y="19941"/>
                      </a:lnTo>
                      <a:lnTo>
                        <a:pt x="22452" y="20066"/>
                      </a:lnTo>
                      <a:lnTo>
                        <a:pt x="22515" y="20108"/>
                      </a:lnTo>
                      <a:lnTo>
                        <a:pt x="22473" y="20192"/>
                      </a:lnTo>
                      <a:lnTo>
                        <a:pt x="22410" y="20150"/>
                      </a:lnTo>
                      <a:lnTo>
                        <a:pt x="22368" y="20255"/>
                      </a:lnTo>
                      <a:lnTo>
                        <a:pt x="22452" y="20401"/>
                      </a:lnTo>
                      <a:lnTo>
                        <a:pt x="22410" y="20506"/>
                      </a:lnTo>
                      <a:lnTo>
                        <a:pt x="22494" y="20569"/>
                      </a:lnTo>
                      <a:lnTo>
                        <a:pt x="22410" y="20631"/>
                      </a:lnTo>
                      <a:lnTo>
                        <a:pt x="22515" y="20778"/>
                      </a:lnTo>
                      <a:lnTo>
                        <a:pt x="22619" y="20778"/>
                      </a:lnTo>
                      <a:lnTo>
                        <a:pt x="22703" y="20694"/>
                      </a:lnTo>
                      <a:lnTo>
                        <a:pt x="22703" y="20569"/>
                      </a:lnTo>
                      <a:lnTo>
                        <a:pt x="22619" y="20401"/>
                      </a:lnTo>
                      <a:lnTo>
                        <a:pt x="22661" y="20297"/>
                      </a:lnTo>
                      <a:lnTo>
                        <a:pt x="22787" y="20527"/>
                      </a:lnTo>
                      <a:lnTo>
                        <a:pt x="22787" y="20631"/>
                      </a:lnTo>
                      <a:lnTo>
                        <a:pt x="22787" y="20694"/>
                      </a:lnTo>
                      <a:cubicBezTo>
                        <a:pt x="22766" y="20694"/>
                        <a:pt x="22724" y="20694"/>
                        <a:pt x="22724" y="20715"/>
                      </a:cubicBezTo>
                      <a:lnTo>
                        <a:pt x="22724" y="20736"/>
                      </a:lnTo>
                      <a:lnTo>
                        <a:pt x="22682" y="20799"/>
                      </a:lnTo>
                      <a:lnTo>
                        <a:pt x="22577" y="20841"/>
                      </a:lnTo>
                      <a:lnTo>
                        <a:pt x="22598" y="20924"/>
                      </a:lnTo>
                      <a:lnTo>
                        <a:pt x="22682" y="21008"/>
                      </a:lnTo>
                      <a:lnTo>
                        <a:pt x="22598" y="21092"/>
                      </a:lnTo>
                      <a:lnTo>
                        <a:pt x="22598" y="21196"/>
                      </a:lnTo>
                      <a:lnTo>
                        <a:pt x="22536" y="21259"/>
                      </a:lnTo>
                      <a:lnTo>
                        <a:pt x="22431" y="21301"/>
                      </a:lnTo>
                      <a:lnTo>
                        <a:pt x="22431" y="21343"/>
                      </a:lnTo>
                      <a:lnTo>
                        <a:pt x="22577" y="21364"/>
                      </a:lnTo>
                      <a:lnTo>
                        <a:pt x="22536" y="21426"/>
                      </a:lnTo>
                      <a:lnTo>
                        <a:pt x="22494" y="21447"/>
                      </a:lnTo>
                      <a:lnTo>
                        <a:pt x="22494" y="21531"/>
                      </a:lnTo>
                      <a:lnTo>
                        <a:pt x="22536" y="21531"/>
                      </a:lnTo>
                      <a:lnTo>
                        <a:pt x="22619" y="21510"/>
                      </a:lnTo>
                      <a:lnTo>
                        <a:pt x="22640" y="21552"/>
                      </a:lnTo>
                      <a:lnTo>
                        <a:pt x="22598" y="21615"/>
                      </a:lnTo>
                      <a:lnTo>
                        <a:pt x="22515" y="21636"/>
                      </a:lnTo>
                      <a:lnTo>
                        <a:pt x="22473" y="21719"/>
                      </a:lnTo>
                      <a:lnTo>
                        <a:pt x="22494" y="21866"/>
                      </a:lnTo>
                      <a:lnTo>
                        <a:pt x="22536" y="21929"/>
                      </a:lnTo>
                      <a:lnTo>
                        <a:pt x="22515" y="21991"/>
                      </a:lnTo>
                      <a:lnTo>
                        <a:pt x="22536" y="22075"/>
                      </a:lnTo>
                      <a:lnTo>
                        <a:pt x="22598" y="22054"/>
                      </a:lnTo>
                      <a:lnTo>
                        <a:pt x="22619" y="21970"/>
                      </a:lnTo>
                      <a:lnTo>
                        <a:pt x="22640" y="21845"/>
                      </a:lnTo>
                      <a:lnTo>
                        <a:pt x="22703" y="21678"/>
                      </a:lnTo>
                      <a:lnTo>
                        <a:pt x="22745" y="21615"/>
                      </a:lnTo>
                      <a:lnTo>
                        <a:pt x="22787" y="21406"/>
                      </a:lnTo>
                      <a:lnTo>
                        <a:pt x="22828" y="21343"/>
                      </a:lnTo>
                      <a:lnTo>
                        <a:pt x="22844" y="21204"/>
                      </a:lnTo>
                      <a:lnTo>
                        <a:pt x="22870" y="21217"/>
                      </a:lnTo>
                      <a:cubicBezTo>
                        <a:pt x="22870" y="21301"/>
                        <a:pt x="22870" y="21364"/>
                        <a:pt x="22891" y="21447"/>
                      </a:cubicBezTo>
                      <a:lnTo>
                        <a:pt x="22870" y="21426"/>
                      </a:lnTo>
                      <a:lnTo>
                        <a:pt x="22808" y="21510"/>
                      </a:lnTo>
                      <a:lnTo>
                        <a:pt x="22808" y="21636"/>
                      </a:lnTo>
                      <a:lnTo>
                        <a:pt x="22870" y="21678"/>
                      </a:lnTo>
                      <a:lnTo>
                        <a:pt x="22787" y="21782"/>
                      </a:lnTo>
                      <a:lnTo>
                        <a:pt x="22891" y="21845"/>
                      </a:lnTo>
                      <a:lnTo>
                        <a:pt x="22891" y="21929"/>
                      </a:lnTo>
                      <a:lnTo>
                        <a:pt x="22828" y="21970"/>
                      </a:lnTo>
                      <a:lnTo>
                        <a:pt x="22766" y="21929"/>
                      </a:lnTo>
                      <a:lnTo>
                        <a:pt x="22703" y="21991"/>
                      </a:lnTo>
                      <a:lnTo>
                        <a:pt x="22703" y="22054"/>
                      </a:lnTo>
                      <a:lnTo>
                        <a:pt x="22661" y="22138"/>
                      </a:lnTo>
                      <a:lnTo>
                        <a:pt x="22619" y="22201"/>
                      </a:lnTo>
                      <a:lnTo>
                        <a:pt x="22682" y="22263"/>
                      </a:lnTo>
                      <a:lnTo>
                        <a:pt x="22766" y="22054"/>
                      </a:lnTo>
                      <a:lnTo>
                        <a:pt x="22787" y="22096"/>
                      </a:lnTo>
                      <a:lnTo>
                        <a:pt x="22724" y="22201"/>
                      </a:lnTo>
                      <a:lnTo>
                        <a:pt x="22828" y="22180"/>
                      </a:lnTo>
                      <a:lnTo>
                        <a:pt x="22891" y="22096"/>
                      </a:lnTo>
                      <a:lnTo>
                        <a:pt x="22891" y="21991"/>
                      </a:lnTo>
                      <a:lnTo>
                        <a:pt x="23017" y="21845"/>
                      </a:lnTo>
                      <a:cubicBezTo>
                        <a:pt x="23017" y="21929"/>
                        <a:pt x="23017" y="21991"/>
                        <a:pt x="23038" y="22075"/>
                      </a:cubicBezTo>
                      <a:lnTo>
                        <a:pt x="23017" y="22096"/>
                      </a:lnTo>
                      <a:lnTo>
                        <a:pt x="23080" y="22159"/>
                      </a:lnTo>
                      <a:cubicBezTo>
                        <a:pt x="23101" y="22201"/>
                        <a:pt x="23101" y="22284"/>
                        <a:pt x="23121" y="22326"/>
                      </a:cubicBezTo>
                      <a:lnTo>
                        <a:pt x="23080" y="22473"/>
                      </a:lnTo>
                      <a:lnTo>
                        <a:pt x="23080" y="22556"/>
                      </a:lnTo>
                      <a:lnTo>
                        <a:pt x="23038" y="22640"/>
                      </a:lnTo>
                      <a:lnTo>
                        <a:pt x="22933" y="22682"/>
                      </a:lnTo>
                      <a:lnTo>
                        <a:pt x="22912" y="22724"/>
                      </a:lnTo>
                      <a:lnTo>
                        <a:pt x="22933" y="22786"/>
                      </a:lnTo>
                      <a:lnTo>
                        <a:pt x="23017" y="22745"/>
                      </a:lnTo>
                      <a:lnTo>
                        <a:pt x="23101" y="22786"/>
                      </a:lnTo>
                      <a:lnTo>
                        <a:pt x="23101" y="22828"/>
                      </a:lnTo>
                      <a:lnTo>
                        <a:pt x="22996" y="22912"/>
                      </a:lnTo>
                      <a:lnTo>
                        <a:pt x="22996" y="22954"/>
                      </a:lnTo>
                      <a:lnTo>
                        <a:pt x="22975" y="23038"/>
                      </a:lnTo>
                      <a:lnTo>
                        <a:pt x="22912" y="23038"/>
                      </a:lnTo>
                      <a:lnTo>
                        <a:pt x="22870" y="23100"/>
                      </a:lnTo>
                      <a:lnTo>
                        <a:pt x="22891" y="23142"/>
                      </a:lnTo>
                      <a:lnTo>
                        <a:pt x="22975" y="23142"/>
                      </a:lnTo>
                      <a:lnTo>
                        <a:pt x="23017" y="23205"/>
                      </a:lnTo>
                      <a:lnTo>
                        <a:pt x="23038" y="23142"/>
                      </a:lnTo>
                      <a:lnTo>
                        <a:pt x="23121" y="23121"/>
                      </a:lnTo>
                      <a:lnTo>
                        <a:pt x="23184" y="23163"/>
                      </a:lnTo>
                      <a:lnTo>
                        <a:pt x="23101" y="23226"/>
                      </a:lnTo>
                      <a:lnTo>
                        <a:pt x="23080" y="23268"/>
                      </a:lnTo>
                      <a:lnTo>
                        <a:pt x="23121" y="23351"/>
                      </a:lnTo>
                      <a:lnTo>
                        <a:pt x="23038" y="23435"/>
                      </a:lnTo>
                      <a:lnTo>
                        <a:pt x="23017" y="23519"/>
                      </a:lnTo>
                      <a:lnTo>
                        <a:pt x="23121" y="23582"/>
                      </a:lnTo>
                      <a:lnTo>
                        <a:pt x="23101" y="23686"/>
                      </a:lnTo>
                      <a:lnTo>
                        <a:pt x="23142" y="23749"/>
                      </a:lnTo>
                      <a:lnTo>
                        <a:pt x="23247" y="23749"/>
                      </a:lnTo>
                      <a:lnTo>
                        <a:pt x="23310" y="23686"/>
                      </a:lnTo>
                      <a:lnTo>
                        <a:pt x="23247" y="23623"/>
                      </a:lnTo>
                      <a:lnTo>
                        <a:pt x="23310" y="23561"/>
                      </a:lnTo>
                      <a:lnTo>
                        <a:pt x="23247" y="23519"/>
                      </a:lnTo>
                      <a:lnTo>
                        <a:pt x="23205" y="23519"/>
                      </a:lnTo>
                      <a:lnTo>
                        <a:pt x="23247" y="23435"/>
                      </a:lnTo>
                      <a:lnTo>
                        <a:pt x="23331" y="23414"/>
                      </a:lnTo>
                      <a:lnTo>
                        <a:pt x="23435" y="23331"/>
                      </a:lnTo>
                      <a:lnTo>
                        <a:pt x="23435" y="23247"/>
                      </a:lnTo>
                      <a:lnTo>
                        <a:pt x="23393" y="23226"/>
                      </a:lnTo>
                      <a:lnTo>
                        <a:pt x="23310" y="23226"/>
                      </a:lnTo>
                      <a:lnTo>
                        <a:pt x="23310" y="23205"/>
                      </a:lnTo>
                      <a:lnTo>
                        <a:pt x="23414" y="23121"/>
                      </a:lnTo>
                      <a:lnTo>
                        <a:pt x="23393" y="23017"/>
                      </a:lnTo>
                      <a:lnTo>
                        <a:pt x="23247" y="22912"/>
                      </a:lnTo>
                      <a:lnTo>
                        <a:pt x="23310" y="22807"/>
                      </a:lnTo>
                      <a:lnTo>
                        <a:pt x="23331" y="22828"/>
                      </a:lnTo>
                      <a:lnTo>
                        <a:pt x="23414" y="22828"/>
                      </a:lnTo>
                      <a:lnTo>
                        <a:pt x="23414" y="22766"/>
                      </a:lnTo>
                      <a:lnTo>
                        <a:pt x="23310" y="22661"/>
                      </a:lnTo>
                      <a:lnTo>
                        <a:pt x="23373" y="22661"/>
                      </a:lnTo>
                      <a:lnTo>
                        <a:pt x="23373" y="22473"/>
                      </a:lnTo>
                      <a:lnTo>
                        <a:pt x="23247" y="22389"/>
                      </a:lnTo>
                      <a:lnTo>
                        <a:pt x="23226" y="22410"/>
                      </a:lnTo>
                      <a:lnTo>
                        <a:pt x="23142" y="22347"/>
                      </a:lnTo>
                      <a:lnTo>
                        <a:pt x="23163" y="22305"/>
                      </a:lnTo>
                      <a:lnTo>
                        <a:pt x="23163" y="22284"/>
                      </a:lnTo>
                      <a:lnTo>
                        <a:pt x="23247" y="22180"/>
                      </a:lnTo>
                      <a:lnTo>
                        <a:pt x="23205" y="22096"/>
                      </a:lnTo>
                      <a:cubicBezTo>
                        <a:pt x="23205" y="22054"/>
                        <a:pt x="23226" y="21991"/>
                        <a:pt x="23226" y="21950"/>
                      </a:cubicBezTo>
                      <a:lnTo>
                        <a:pt x="23226" y="21887"/>
                      </a:lnTo>
                      <a:lnTo>
                        <a:pt x="23268" y="21929"/>
                      </a:lnTo>
                      <a:lnTo>
                        <a:pt x="23352" y="21866"/>
                      </a:lnTo>
                      <a:lnTo>
                        <a:pt x="23310" y="21761"/>
                      </a:lnTo>
                      <a:lnTo>
                        <a:pt x="23352" y="21719"/>
                      </a:lnTo>
                      <a:lnTo>
                        <a:pt x="23352" y="21573"/>
                      </a:lnTo>
                      <a:lnTo>
                        <a:pt x="23414" y="21552"/>
                      </a:lnTo>
                      <a:lnTo>
                        <a:pt x="23435" y="21719"/>
                      </a:lnTo>
                      <a:lnTo>
                        <a:pt x="23477" y="21678"/>
                      </a:lnTo>
                      <a:lnTo>
                        <a:pt x="23519" y="21657"/>
                      </a:lnTo>
                      <a:lnTo>
                        <a:pt x="23519" y="21678"/>
                      </a:lnTo>
                      <a:lnTo>
                        <a:pt x="23519" y="21719"/>
                      </a:lnTo>
                      <a:lnTo>
                        <a:pt x="23477" y="21761"/>
                      </a:lnTo>
                      <a:lnTo>
                        <a:pt x="23477" y="21845"/>
                      </a:lnTo>
                      <a:lnTo>
                        <a:pt x="23540" y="21887"/>
                      </a:lnTo>
                      <a:lnTo>
                        <a:pt x="23665" y="21866"/>
                      </a:lnTo>
                      <a:lnTo>
                        <a:pt x="23749" y="21761"/>
                      </a:lnTo>
                      <a:lnTo>
                        <a:pt x="23728" y="21719"/>
                      </a:lnTo>
                      <a:cubicBezTo>
                        <a:pt x="23749" y="21657"/>
                        <a:pt x="23770" y="21573"/>
                        <a:pt x="23791" y="21510"/>
                      </a:cubicBezTo>
                      <a:lnTo>
                        <a:pt x="23833" y="21531"/>
                      </a:lnTo>
                      <a:lnTo>
                        <a:pt x="23854" y="21636"/>
                      </a:lnTo>
                      <a:lnTo>
                        <a:pt x="23958" y="21719"/>
                      </a:lnTo>
                      <a:lnTo>
                        <a:pt x="24000" y="21719"/>
                      </a:lnTo>
                      <a:lnTo>
                        <a:pt x="23937" y="21740"/>
                      </a:lnTo>
                      <a:lnTo>
                        <a:pt x="23854" y="21740"/>
                      </a:lnTo>
                      <a:lnTo>
                        <a:pt x="23833" y="21782"/>
                      </a:lnTo>
                      <a:cubicBezTo>
                        <a:pt x="23749" y="21824"/>
                        <a:pt x="23665" y="21866"/>
                        <a:pt x="23665" y="21970"/>
                      </a:cubicBezTo>
                      <a:cubicBezTo>
                        <a:pt x="23665" y="22054"/>
                        <a:pt x="23665" y="22096"/>
                        <a:pt x="23686" y="22180"/>
                      </a:cubicBezTo>
                      <a:lnTo>
                        <a:pt x="23665" y="22159"/>
                      </a:lnTo>
                      <a:lnTo>
                        <a:pt x="23665" y="22138"/>
                      </a:lnTo>
                      <a:lnTo>
                        <a:pt x="23645" y="22159"/>
                      </a:lnTo>
                      <a:cubicBezTo>
                        <a:pt x="23624" y="22159"/>
                        <a:pt x="23603" y="22138"/>
                        <a:pt x="23561" y="22138"/>
                      </a:cubicBezTo>
                      <a:lnTo>
                        <a:pt x="23624" y="22075"/>
                      </a:lnTo>
                      <a:lnTo>
                        <a:pt x="23645" y="21991"/>
                      </a:lnTo>
                      <a:lnTo>
                        <a:pt x="23456" y="21970"/>
                      </a:lnTo>
                      <a:lnTo>
                        <a:pt x="23352" y="22075"/>
                      </a:lnTo>
                      <a:lnTo>
                        <a:pt x="23414" y="22180"/>
                      </a:lnTo>
                      <a:lnTo>
                        <a:pt x="23435" y="22180"/>
                      </a:lnTo>
                      <a:cubicBezTo>
                        <a:pt x="23414" y="22201"/>
                        <a:pt x="23414" y="22222"/>
                        <a:pt x="23414" y="22263"/>
                      </a:cubicBezTo>
                      <a:cubicBezTo>
                        <a:pt x="23435" y="22284"/>
                        <a:pt x="23435" y="22326"/>
                        <a:pt x="23456" y="22368"/>
                      </a:cubicBezTo>
                      <a:cubicBezTo>
                        <a:pt x="23498" y="22389"/>
                        <a:pt x="23519" y="22431"/>
                        <a:pt x="23540" y="22494"/>
                      </a:cubicBezTo>
                      <a:lnTo>
                        <a:pt x="23561" y="22494"/>
                      </a:lnTo>
                      <a:cubicBezTo>
                        <a:pt x="23561" y="22494"/>
                        <a:pt x="23561" y="22514"/>
                        <a:pt x="23582" y="22514"/>
                      </a:cubicBezTo>
                      <a:cubicBezTo>
                        <a:pt x="23624" y="22577"/>
                        <a:pt x="23665" y="22577"/>
                        <a:pt x="23686" y="22598"/>
                      </a:cubicBezTo>
                      <a:lnTo>
                        <a:pt x="23665" y="22619"/>
                      </a:lnTo>
                      <a:lnTo>
                        <a:pt x="23540" y="22724"/>
                      </a:lnTo>
                      <a:lnTo>
                        <a:pt x="23540" y="22828"/>
                      </a:lnTo>
                      <a:lnTo>
                        <a:pt x="23603" y="22933"/>
                      </a:lnTo>
                      <a:lnTo>
                        <a:pt x="23728" y="22828"/>
                      </a:lnTo>
                      <a:lnTo>
                        <a:pt x="23812" y="22682"/>
                      </a:lnTo>
                      <a:lnTo>
                        <a:pt x="23812" y="22619"/>
                      </a:lnTo>
                      <a:lnTo>
                        <a:pt x="23875" y="22598"/>
                      </a:lnTo>
                      <a:lnTo>
                        <a:pt x="24021" y="22473"/>
                      </a:lnTo>
                      <a:lnTo>
                        <a:pt x="24042" y="22514"/>
                      </a:lnTo>
                      <a:lnTo>
                        <a:pt x="24251" y="22514"/>
                      </a:lnTo>
                      <a:lnTo>
                        <a:pt x="24168" y="22619"/>
                      </a:lnTo>
                      <a:lnTo>
                        <a:pt x="24189" y="22640"/>
                      </a:lnTo>
                      <a:lnTo>
                        <a:pt x="24314" y="22640"/>
                      </a:lnTo>
                      <a:lnTo>
                        <a:pt x="24314" y="22703"/>
                      </a:lnTo>
                      <a:lnTo>
                        <a:pt x="24209" y="22807"/>
                      </a:lnTo>
                      <a:cubicBezTo>
                        <a:pt x="24189" y="22807"/>
                        <a:pt x="24168" y="22828"/>
                        <a:pt x="24147" y="22828"/>
                      </a:cubicBezTo>
                      <a:lnTo>
                        <a:pt x="24168" y="22724"/>
                      </a:lnTo>
                      <a:lnTo>
                        <a:pt x="24105" y="22598"/>
                      </a:lnTo>
                      <a:lnTo>
                        <a:pt x="23979" y="22598"/>
                      </a:lnTo>
                      <a:lnTo>
                        <a:pt x="23979" y="22640"/>
                      </a:lnTo>
                      <a:lnTo>
                        <a:pt x="23875" y="22703"/>
                      </a:lnTo>
                      <a:lnTo>
                        <a:pt x="23833" y="22849"/>
                      </a:lnTo>
                      <a:lnTo>
                        <a:pt x="23833" y="22912"/>
                      </a:lnTo>
                      <a:lnTo>
                        <a:pt x="23728" y="23017"/>
                      </a:lnTo>
                      <a:lnTo>
                        <a:pt x="23749" y="23100"/>
                      </a:lnTo>
                      <a:lnTo>
                        <a:pt x="23937" y="23017"/>
                      </a:lnTo>
                      <a:cubicBezTo>
                        <a:pt x="23937" y="23038"/>
                        <a:pt x="23958" y="23038"/>
                        <a:pt x="23958" y="23038"/>
                      </a:cubicBezTo>
                      <a:lnTo>
                        <a:pt x="23854" y="23121"/>
                      </a:lnTo>
                      <a:lnTo>
                        <a:pt x="23770" y="23247"/>
                      </a:lnTo>
                      <a:lnTo>
                        <a:pt x="23833" y="23310"/>
                      </a:lnTo>
                      <a:lnTo>
                        <a:pt x="24000" y="23163"/>
                      </a:lnTo>
                      <a:lnTo>
                        <a:pt x="24063" y="23100"/>
                      </a:lnTo>
                      <a:cubicBezTo>
                        <a:pt x="24084" y="23121"/>
                        <a:pt x="24105" y="23121"/>
                        <a:pt x="24147" y="23142"/>
                      </a:cubicBezTo>
                      <a:lnTo>
                        <a:pt x="24147" y="23163"/>
                      </a:lnTo>
                      <a:lnTo>
                        <a:pt x="24168" y="23226"/>
                      </a:lnTo>
                      <a:lnTo>
                        <a:pt x="24189" y="23268"/>
                      </a:lnTo>
                      <a:lnTo>
                        <a:pt x="24000" y="23268"/>
                      </a:lnTo>
                      <a:lnTo>
                        <a:pt x="23937" y="23351"/>
                      </a:lnTo>
                      <a:lnTo>
                        <a:pt x="23937" y="23414"/>
                      </a:lnTo>
                      <a:lnTo>
                        <a:pt x="24000" y="23414"/>
                      </a:lnTo>
                      <a:lnTo>
                        <a:pt x="24063" y="23372"/>
                      </a:lnTo>
                      <a:lnTo>
                        <a:pt x="24168" y="23372"/>
                      </a:lnTo>
                      <a:lnTo>
                        <a:pt x="24168" y="23414"/>
                      </a:lnTo>
                      <a:lnTo>
                        <a:pt x="24063" y="23477"/>
                      </a:lnTo>
                      <a:lnTo>
                        <a:pt x="23937" y="23477"/>
                      </a:lnTo>
                      <a:lnTo>
                        <a:pt x="23875" y="23540"/>
                      </a:lnTo>
                      <a:lnTo>
                        <a:pt x="23854" y="23665"/>
                      </a:lnTo>
                      <a:lnTo>
                        <a:pt x="23896" y="23770"/>
                      </a:lnTo>
                      <a:lnTo>
                        <a:pt x="23979" y="23728"/>
                      </a:lnTo>
                      <a:lnTo>
                        <a:pt x="24000" y="23644"/>
                      </a:lnTo>
                      <a:lnTo>
                        <a:pt x="24084" y="23644"/>
                      </a:lnTo>
                      <a:lnTo>
                        <a:pt x="24189" y="23582"/>
                      </a:lnTo>
                      <a:lnTo>
                        <a:pt x="24314" y="23435"/>
                      </a:lnTo>
                      <a:lnTo>
                        <a:pt x="24461" y="23247"/>
                      </a:lnTo>
                      <a:lnTo>
                        <a:pt x="24502" y="23017"/>
                      </a:lnTo>
                      <a:lnTo>
                        <a:pt x="24628" y="22745"/>
                      </a:lnTo>
                      <a:lnTo>
                        <a:pt x="24691" y="22724"/>
                      </a:lnTo>
                      <a:lnTo>
                        <a:pt x="24691" y="22703"/>
                      </a:lnTo>
                      <a:lnTo>
                        <a:pt x="24691" y="22661"/>
                      </a:lnTo>
                      <a:lnTo>
                        <a:pt x="24670" y="22661"/>
                      </a:lnTo>
                      <a:lnTo>
                        <a:pt x="24712" y="22619"/>
                      </a:lnTo>
                      <a:lnTo>
                        <a:pt x="24712" y="22577"/>
                      </a:lnTo>
                      <a:lnTo>
                        <a:pt x="24753" y="22514"/>
                      </a:lnTo>
                      <a:lnTo>
                        <a:pt x="24712" y="22473"/>
                      </a:lnTo>
                      <a:lnTo>
                        <a:pt x="24670" y="22452"/>
                      </a:lnTo>
                      <a:lnTo>
                        <a:pt x="24670" y="22347"/>
                      </a:lnTo>
                      <a:lnTo>
                        <a:pt x="24607" y="22242"/>
                      </a:lnTo>
                      <a:lnTo>
                        <a:pt x="24481" y="22159"/>
                      </a:lnTo>
                      <a:lnTo>
                        <a:pt x="24398" y="22096"/>
                      </a:lnTo>
                      <a:lnTo>
                        <a:pt x="24377" y="22033"/>
                      </a:lnTo>
                      <a:lnTo>
                        <a:pt x="24272" y="21866"/>
                      </a:lnTo>
                      <a:lnTo>
                        <a:pt x="24189" y="21845"/>
                      </a:lnTo>
                      <a:lnTo>
                        <a:pt x="24084" y="21845"/>
                      </a:lnTo>
                      <a:lnTo>
                        <a:pt x="24084" y="21782"/>
                      </a:lnTo>
                      <a:lnTo>
                        <a:pt x="24126" y="21740"/>
                      </a:lnTo>
                      <a:lnTo>
                        <a:pt x="24084" y="21657"/>
                      </a:lnTo>
                      <a:lnTo>
                        <a:pt x="24042" y="21615"/>
                      </a:lnTo>
                      <a:lnTo>
                        <a:pt x="24021" y="21531"/>
                      </a:lnTo>
                      <a:lnTo>
                        <a:pt x="24063" y="21468"/>
                      </a:lnTo>
                      <a:lnTo>
                        <a:pt x="24126" y="21447"/>
                      </a:lnTo>
                      <a:lnTo>
                        <a:pt x="24084" y="21406"/>
                      </a:lnTo>
                      <a:lnTo>
                        <a:pt x="24021" y="21343"/>
                      </a:lnTo>
                      <a:lnTo>
                        <a:pt x="23958" y="21343"/>
                      </a:lnTo>
                      <a:lnTo>
                        <a:pt x="23958" y="21259"/>
                      </a:lnTo>
                      <a:lnTo>
                        <a:pt x="24063" y="21217"/>
                      </a:lnTo>
                      <a:lnTo>
                        <a:pt x="24042" y="20799"/>
                      </a:lnTo>
                      <a:lnTo>
                        <a:pt x="24042" y="20380"/>
                      </a:lnTo>
                      <a:lnTo>
                        <a:pt x="24084" y="20025"/>
                      </a:lnTo>
                      <a:lnTo>
                        <a:pt x="24063" y="19941"/>
                      </a:lnTo>
                      <a:lnTo>
                        <a:pt x="24063" y="19836"/>
                      </a:lnTo>
                      <a:lnTo>
                        <a:pt x="24126" y="19732"/>
                      </a:lnTo>
                      <a:lnTo>
                        <a:pt x="24084" y="19627"/>
                      </a:lnTo>
                      <a:lnTo>
                        <a:pt x="24042" y="19543"/>
                      </a:lnTo>
                      <a:lnTo>
                        <a:pt x="24021" y="19334"/>
                      </a:lnTo>
                      <a:lnTo>
                        <a:pt x="23875" y="19167"/>
                      </a:lnTo>
                      <a:lnTo>
                        <a:pt x="23833" y="18957"/>
                      </a:lnTo>
                      <a:lnTo>
                        <a:pt x="23854" y="18853"/>
                      </a:lnTo>
                      <a:lnTo>
                        <a:pt x="23728" y="18518"/>
                      </a:lnTo>
                      <a:lnTo>
                        <a:pt x="23749" y="18434"/>
                      </a:lnTo>
                      <a:lnTo>
                        <a:pt x="23833" y="18288"/>
                      </a:lnTo>
                      <a:lnTo>
                        <a:pt x="23812" y="18204"/>
                      </a:lnTo>
                      <a:lnTo>
                        <a:pt x="23812" y="18100"/>
                      </a:lnTo>
                      <a:lnTo>
                        <a:pt x="23665" y="17995"/>
                      </a:lnTo>
                      <a:lnTo>
                        <a:pt x="23498" y="17995"/>
                      </a:lnTo>
                      <a:lnTo>
                        <a:pt x="23289" y="18058"/>
                      </a:lnTo>
                      <a:lnTo>
                        <a:pt x="23226" y="18079"/>
                      </a:lnTo>
                      <a:lnTo>
                        <a:pt x="23017" y="18162"/>
                      </a:lnTo>
                      <a:lnTo>
                        <a:pt x="22891" y="18288"/>
                      </a:lnTo>
                      <a:lnTo>
                        <a:pt x="22724" y="18518"/>
                      </a:lnTo>
                      <a:lnTo>
                        <a:pt x="22598" y="18602"/>
                      </a:lnTo>
                      <a:lnTo>
                        <a:pt x="22410" y="18623"/>
                      </a:lnTo>
                      <a:lnTo>
                        <a:pt x="22201" y="18644"/>
                      </a:lnTo>
                      <a:lnTo>
                        <a:pt x="22159" y="18644"/>
                      </a:lnTo>
                      <a:lnTo>
                        <a:pt x="22159" y="18581"/>
                      </a:lnTo>
                      <a:lnTo>
                        <a:pt x="22264" y="18413"/>
                      </a:lnTo>
                      <a:lnTo>
                        <a:pt x="22201" y="18267"/>
                      </a:lnTo>
                      <a:lnTo>
                        <a:pt x="22054" y="17597"/>
                      </a:lnTo>
                      <a:lnTo>
                        <a:pt x="21950" y="17325"/>
                      </a:lnTo>
                      <a:lnTo>
                        <a:pt x="21887" y="17179"/>
                      </a:lnTo>
                      <a:lnTo>
                        <a:pt x="22033" y="16928"/>
                      </a:lnTo>
                      <a:lnTo>
                        <a:pt x="21740" y="16886"/>
                      </a:lnTo>
                      <a:lnTo>
                        <a:pt x="21531" y="17032"/>
                      </a:lnTo>
                      <a:lnTo>
                        <a:pt x="21406" y="16970"/>
                      </a:lnTo>
                      <a:lnTo>
                        <a:pt x="21029" y="16970"/>
                      </a:lnTo>
                      <a:lnTo>
                        <a:pt x="27704" y="4792"/>
                      </a:lnTo>
                      <a:lnTo>
                        <a:pt x="27683" y="4729"/>
                      </a:lnTo>
                      <a:lnTo>
                        <a:pt x="27536" y="4708"/>
                      </a:lnTo>
                      <a:lnTo>
                        <a:pt x="27474" y="4729"/>
                      </a:lnTo>
                      <a:lnTo>
                        <a:pt x="27411" y="4667"/>
                      </a:lnTo>
                      <a:lnTo>
                        <a:pt x="27369" y="4416"/>
                      </a:lnTo>
                      <a:lnTo>
                        <a:pt x="27306" y="4290"/>
                      </a:lnTo>
                      <a:lnTo>
                        <a:pt x="27222" y="4248"/>
                      </a:lnTo>
                      <a:lnTo>
                        <a:pt x="27202" y="4102"/>
                      </a:lnTo>
                      <a:lnTo>
                        <a:pt x="27118" y="3955"/>
                      </a:lnTo>
                      <a:lnTo>
                        <a:pt x="27076" y="3892"/>
                      </a:lnTo>
                      <a:lnTo>
                        <a:pt x="26867" y="3892"/>
                      </a:lnTo>
                      <a:lnTo>
                        <a:pt x="26846" y="3934"/>
                      </a:lnTo>
                      <a:lnTo>
                        <a:pt x="26678" y="3892"/>
                      </a:lnTo>
                      <a:lnTo>
                        <a:pt x="26532" y="3934"/>
                      </a:lnTo>
                      <a:lnTo>
                        <a:pt x="26448" y="3872"/>
                      </a:lnTo>
                      <a:lnTo>
                        <a:pt x="26386" y="3892"/>
                      </a:lnTo>
                      <a:lnTo>
                        <a:pt x="26344" y="3872"/>
                      </a:lnTo>
                      <a:lnTo>
                        <a:pt x="26323" y="3892"/>
                      </a:lnTo>
                      <a:lnTo>
                        <a:pt x="26239" y="3892"/>
                      </a:lnTo>
                      <a:lnTo>
                        <a:pt x="26239" y="3872"/>
                      </a:lnTo>
                      <a:lnTo>
                        <a:pt x="26281" y="3872"/>
                      </a:lnTo>
                      <a:lnTo>
                        <a:pt x="26281" y="3830"/>
                      </a:lnTo>
                      <a:lnTo>
                        <a:pt x="26176" y="3746"/>
                      </a:lnTo>
                      <a:lnTo>
                        <a:pt x="26114" y="3767"/>
                      </a:lnTo>
                      <a:lnTo>
                        <a:pt x="26030" y="3746"/>
                      </a:lnTo>
                      <a:lnTo>
                        <a:pt x="26051" y="3725"/>
                      </a:lnTo>
                      <a:lnTo>
                        <a:pt x="26114" y="3683"/>
                      </a:lnTo>
                      <a:lnTo>
                        <a:pt x="26051" y="3641"/>
                      </a:lnTo>
                      <a:lnTo>
                        <a:pt x="25967" y="3641"/>
                      </a:lnTo>
                      <a:lnTo>
                        <a:pt x="25904" y="3620"/>
                      </a:lnTo>
                      <a:lnTo>
                        <a:pt x="25904" y="3558"/>
                      </a:lnTo>
                      <a:lnTo>
                        <a:pt x="25821" y="3474"/>
                      </a:lnTo>
                      <a:lnTo>
                        <a:pt x="25737" y="3411"/>
                      </a:lnTo>
                      <a:lnTo>
                        <a:pt x="25716" y="3411"/>
                      </a:lnTo>
                      <a:lnTo>
                        <a:pt x="25653" y="3369"/>
                      </a:lnTo>
                      <a:lnTo>
                        <a:pt x="25611" y="3369"/>
                      </a:lnTo>
                      <a:lnTo>
                        <a:pt x="25549" y="3432"/>
                      </a:lnTo>
                      <a:lnTo>
                        <a:pt x="25549" y="3369"/>
                      </a:lnTo>
                      <a:lnTo>
                        <a:pt x="25528" y="3328"/>
                      </a:lnTo>
                      <a:lnTo>
                        <a:pt x="25444" y="3265"/>
                      </a:lnTo>
                      <a:lnTo>
                        <a:pt x="25381" y="3369"/>
                      </a:lnTo>
                      <a:lnTo>
                        <a:pt x="25318" y="3328"/>
                      </a:lnTo>
                      <a:lnTo>
                        <a:pt x="25318" y="3244"/>
                      </a:lnTo>
                      <a:lnTo>
                        <a:pt x="25381" y="3223"/>
                      </a:lnTo>
                      <a:lnTo>
                        <a:pt x="25339" y="3160"/>
                      </a:lnTo>
                      <a:lnTo>
                        <a:pt x="25277" y="3139"/>
                      </a:lnTo>
                      <a:lnTo>
                        <a:pt x="25193" y="3160"/>
                      </a:lnTo>
                      <a:lnTo>
                        <a:pt x="25193" y="3160"/>
                      </a:lnTo>
                      <a:lnTo>
                        <a:pt x="25214" y="3118"/>
                      </a:lnTo>
                      <a:lnTo>
                        <a:pt x="25214" y="3056"/>
                      </a:lnTo>
                      <a:lnTo>
                        <a:pt x="25109" y="3014"/>
                      </a:lnTo>
                      <a:lnTo>
                        <a:pt x="25025" y="2909"/>
                      </a:lnTo>
                      <a:lnTo>
                        <a:pt x="25067" y="2888"/>
                      </a:lnTo>
                      <a:lnTo>
                        <a:pt x="25025" y="2825"/>
                      </a:lnTo>
                      <a:lnTo>
                        <a:pt x="24963" y="2804"/>
                      </a:lnTo>
                      <a:lnTo>
                        <a:pt x="24900" y="2846"/>
                      </a:lnTo>
                      <a:lnTo>
                        <a:pt x="24691" y="3056"/>
                      </a:lnTo>
                      <a:lnTo>
                        <a:pt x="24461" y="3202"/>
                      </a:lnTo>
                      <a:lnTo>
                        <a:pt x="24670" y="3035"/>
                      </a:lnTo>
                      <a:lnTo>
                        <a:pt x="24795" y="2846"/>
                      </a:lnTo>
                      <a:lnTo>
                        <a:pt x="24921" y="2721"/>
                      </a:lnTo>
                      <a:lnTo>
                        <a:pt x="24963" y="2595"/>
                      </a:lnTo>
                      <a:lnTo>
                        <a:pt x="24879" y="2532"/>
                      </a:lnTo>
                      <a:lnTo>
                        <a:pt x="24712" y="2428"/>
                      </a:lnTo>
                      <a:lnTo>
                        <a:pt x="24586" y="2428"/>
                      </a:lnTo>
                      <a:lnTo>
                        <a:pt x="24440" y="2491"/>
                      </a:lnTo>
                      <a:lnTo>
                        <a:pt x="24356" y="2491"/>
                      </a:lnTo>
                      <a:lnTo>
                        <a:pt x="24293" y="2512"/>
                      </a:lnTo>
                      <a:lnTo>
                        <a:pt x="24147" y="2532"/>
                      </a:lnTo>
                      <a:lnTo>
                        <a:pt x="23979" y="2721"/>
                      </a:lnTo>
                      <a:lnTo>
                        <a:pt x="23854" y="2825"/>
                      </a:lnTo>
                      <a:lnTo>
                        <a:pt x="23854" y="2825"/>
                      </a:lnTo>
                      <a:lnTo>
                        <a:pt x="23958" y="2700"/>
                      </a:lnTo>
                      <a:lnTo>
                        <a:pt x="23937" y="2532"/>
                      </a:lnTo>
                      <a:lnTo>
                        <a:pt x="23958" y="2407"/>
                      </a:lnTo>
                      <a:lnTo>
                        <a:pt x="23958" y="2302"/>
                      </a:lnTo>
                      <a:lnTo>
                        <a:pt x="23770" y="2198"/>
                      </a:lnTo>
                      <a:lnTo>
                        <a:pt x="23770" y="2156"/>
                      </a:lnTo>
                      <a:lnTo>
                        <a:pt x="23875" y="2093"/>
                      </a:lnTo>
                      <a:lnTo>
                        <a:pt x="23979" y="2093"/>
                      </a:lnTo>
                      <a:lnTo>
                        <a:pt x="23979" y="2051"/>
                      </a:lnTo>
                      <a:lnTo>
                        <a:pt x="23707" y="1884"/>
                      </a:lnTo>
                      <a:lnTo>
                        <a:pt x="23665" y="1800"/>
                      </a:lnTo>
                      <a:lnTo>
                        <a:pt x="23728" y="1737"/>
                      </a:lnTo>
                      <a:lnTo>
                        <a:pt x="23875" y="1654"/>
                      </a:lnTo>
                      <a:lnTo>
                        <a:pt x="23958" y="1570"/>
                      </a:lnTo>
                      <a:lnTo>
                        <a:pt x="23917" y="1486"/>
                      </a:lnTo>
                      <a:lnTo>
                        <a:pt x="23854" y="1361"/>
                      </a:lnTo>
                      <a:lnTo>
                        <a:pt x="23812" y="1361"/>
                      </a:lnTo>
                      <a:lnTo>
                        <a:pt x="23749" y="1382"/>
                      </a:lnTo>
                      <a:lnTo>
                        <a:pt x="23707" y="1319"/>
                      </a:lnTo>
                      <a:lnTo>
                        <a:pt x="23624" y="1256"/>
                      </a:lnTo>
                      <a:lnTo>
                        <a:pt x="23519" y="1256"/>
                      </a:lnTo>
                      <a:lnTo>
                        <a:pt x="23393" y="1214"/>
                      </a:lnTo>
                      <a:lnTo>
                        <a:pt x="23331" y="1172"/>
                      </a:lnTo>
                      <a:lnTo>
                        <a:pt x="23247" y="1214"/>
                      </a:lnTo>
                      <a:lnTo>
                        <a:pt x="23121" y="1214"/>
                      </a:lnTo>
                      <a:lnTo>
                        <a:pt x="23080" y="1319"/>
                      </a:lnTo>
                      <a:lnTo>
                        <a:pt x="23080" y="1361"/>
                      </a:lnTo>
                      <a:lnTo>
                        <a:pt x="22996" y="1256"/>
                      </a:lnTo>
                      <a:lnTo>
                        <a:pt x="23038" y="1151"/>
                      </a:lnTo>
                      <a:lnTo>
                        <a:pt x="23101" y="1131"/>
                      </a:lnTo>
                      <a:lnTo>
                        <a:pt x="23101" y="1026"/>
                      </a:lnTo>
                      <a:lnTo>
                        <a:pt x="23142" y="942"/>
                      </a:lnTo>
                      <a:lnTo>
                        <a:pt x="23205" y="921"/>
                      </a:lnTo>
                      <a:lnTo>
                        <a:pt x="23205" y="817"/>
                      </a:lnTo>
                      <a:lnTo>
                        <a:pt x="23226" y="712"/>
                      </a:lnTo>
                      <a:lnTo>
                        <a:pt x="23205" y="649"/>
                      </a:lnTo>
                      <a:lnTo>
                        <a:pt x="23184" y="649"/>
                      </a:lnTo>
                      <a:lnTo>
                        <a:pt x="23038" y="796"/>
                      </a:lnTo>
                      <a:lnTo>
                        <a:pt x="23017" y="900"/>
                      </a:lnTo>
                      <a:lnTo>
                        <a:pt x="22996" y="900"/>
                      </a:lnTo>
                      <a:lnTo>
                        <a:pt x="22912" y="838"/>
                      </a:lnTo>
                      <a:lnTo>
                        <a:pt x="22808" y="900"/>
                      </a:lnTo>
                      <a:lnTo>
                        <a:pt x="22787" y="942"/>
                      </a:lnTo>
                      <a:lnTo>
                        <a:pt x="22808" y="1047"/>
                      </a:lnTo>
                      <a:lnTo>
                        <a:pt x="22724" y="1131"/>
                      </a:lnTo>
                      <a:lnTo>
                        <a:pt x="22682" y="1131"/>
                      </a:lnTo>
                      <a:lnTo>
                        <a:pt x="22661" y="1068"/>
                      </a:lnTo>
                      <a:lnTo>
                        <a:pt x="22598" y="1214"/>
                      </a:lnTo>
                      <a:lnTo>
                        <a:pt x="22598" y="1319"/>
                      </a:lnTo>
                      <a:lnTo>
                        <a:pt x="22556" y="1172"/>
                      </a:lnTo>
                      <a:lnTo>
                        <a:pt x="22556" y="1047"/>
                      </a:lnTo>
                      <a:lnTo>
                        <a:pt x="22598" y="942"/>
                      </a:lnTo>
                      <a:lnTo>
                        <a:pt x="22556" y="921"/>
                      </a:lnTo>
                      <a:lnTo>
                        <a:pt x="22473" y="1005"/>
                      </a:lnTo>
                      <a:lnTo>
                        <a:pt x="22452" y="1068"/>
                      </a:lnTo>
                      <a:lnTo>
                        <a:pt x="22368" y="1110"/>
                      </a:lnTo>
                      <a:lnTo>
                        <a:pt x="22410" y="921"/>
                      </a:lnTo>
                      <a:lnTo>
                        <a:pt x="22368" y="817"/>
                      </a:lnTo>
                      <a:lnTo>
                        <a:pt x="22264" y="817"/>
                      </a:lnTo>
                      <a:lnTo>
                        <a:pt x="22284" y="733"/>
                      </a:lnTo>
                      <a:lnTo>
                        <a:pt x="22410" y="628"/>
                      </a:lnTo>
                      <a:lnTo>
                        <a:pt x="22515" y="607"/>
                      </a:lnTo>
                      <a:lnTo>
                        <a:pt x="22661" y="712"/>
                      </a:lnTo>
                      <a:lnTo>
                        <a:pt x="22808" y="628"/>
                      </a:lnTo>
                      <a:lnTo>
                        <a:pt x="22912" y="607"/>
                      </a:lnTo>
                      <a:lnTo>
                        <a:pt x="23017" y="503"/>
                      </a:lnTo>
                      <a:lnTo>
                        <a:pt x="23017" y="440"/>
                      </a:lnTo>
                      <a:lnTo>
                        <a:pt x="23038" y="398"/>
                      </a:lnTo>
                      <a:lnTo>
                        <a:pt x="23017" y="335"/>
                      </a:lnTo>
                      <a:lnTo>
                        <a:pt x="22891" y="294"/>
                      </a:lnTo>
                      <a:lnTo>
                        <a:pt x="22828" y="294"/>
                      </a:lnTo>
                      <a:lnTo>
                        <a:pt x="22828" y="189"/>
                      </a:lnTo>
                      <a:lnTo>
                        <a:pt x="22787" y="126"/>
                      </a:lnTo>
                      <a:lnTo>
                        <a:pt x="22766" y="105"/>
                      </a:lnTo>
                      <a:lnTo>
                        <a:pt x="22787" y="84"/>
                      </a:lnTo>
                      <a:lnTo>
                        <a:pt x="22828" y="63"/>
                      </a:lnTo>
                      <a:lnTo>
                        <a:pt x="2287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4" name="Google Shape;964;p79"/>
                <p:cNvSpPr/>
                <p:nvPr/>
              </p:nvSpPr>
              <p:spPr>
                <a:xfrm>
                  <a:off x="1979950" y="2384350"/>
                  <a:ext cx="816050" cy="481275"/>
                </a:xfrm>
                <a:custGeom>
                  <a:avLst/>
                  <a:gdLst/>
                  <a:ahLst/>
                  <a:cxnLst/>
                  <a:rect l="l" t="t" r="r" b="b"/>
                  <a:pathLst>
                    <a:path w="32642" h="19251" extrusionOk="0">
                      <a:moveTo>
                        <a:pt x="2846" y="1"/>
                      </a:moveTo>
                      <a:lnTo>
                        <a:pt x="2909" y="210"/>
                      </a:lnTo>
                      <a:lnTo>
                        <a:pt x="3035" y="273"/>
                      </a:lnTo>
                      <a:lnTo>
                        <a:pt x="2993" y="356"/>
                      </a:lnTo>
                      <a:lnTo>
                        <a:pt x="2909" y="440"/>
                      </a:lnTo>
                      <a:lnTo>
                        <a:pt x="2930" y="545"/>
                      </a:lnTo>
                      <a:lnTo>
                        <a:pt x="2993" y="586"/>
                      </a:lnTo>
                      <a:lnTo>
                        <a:pt x="2972" y="649"/>
                      </a:lnTo>
                      <a:lnTo>
                        <a:pt x="2909" y="733"/>
                      </a:lnTo>
                      <a:lnTo>
                        <a:pt x="2951" y="775"/>
                      </a:lnTo>
                      <a:lnTo>
                        <a:pt x="2951" y="858"/>
                      </a:lnTo>
                      <a:lnTo>
                        <a:pt x="2993" y="900"/>
                      </a:lnTo>
                      <a:lnTo>
                        <a:pt x="2909" y="1047"/>
                      </a:lnTo>
                      <a:lnTo>
                        <a:pt x="2825" y="1089"/>
                      </a:lnTo>
                      <a:lnTo>
                        <a:pt x="2763" y="1256"/>
                      </a:lnTo>
                      <a:lnTo>
                        <a:pt x="2721" y="1298"/>
                      </a:lnTo>
                      <a:lnTo>
                        <a:pt x="2721" y="1423"/>
                      </a:lnTo>
                      <a:lnTo>
                        <a:pt x="2637" y="1486"/>
                      </a:lnTo>
                      <a:lnTo>
                        <a:pt x="2616" y="1591"/>
                      </a:lnTo>
                      <a:lnTo>
                        <a:pt x="2470" y="1674"/>
                      </a:lnTo>
                      <a:lnTo>
                        <a:pt x="2386" y="1633"/>
                      </a:lnTo>
                      <a:lnTo>
                        <a:pt x="2344" y="1570"/>
                      </a:lnTo>
                      <a:lnTo>
                        <a:pt x="2428" y="1465"/>
                      </a:lnTo>
                      <a:lnTo>
                        <a:pt x="2449" y="1507"/>
                      </a:lnTo>
                      <a:lnTo>
                        <a:pt x="2532" y="1465"/>
                      </a:lnTo>
                      <a:lnTo>
                        <a:pt x="2553" y="1528"/>
                      </a:lnTo>
                      <a:lnTo>
                        <a:pt x="2595" y="1486"/>
                      </a:lnTo>
                      <a:lnTo>
                        <a:pt x="2595" y="1361"/>
                      </a:lnTo>
                      <a:lnTo>
                        <a:pt x="2658" y="1214"/>
                      </a:lnTo>
                      <a:lnTo>
                        <a:pt x="2742" y="1151"/>
                      </a:lnTo>
                      <a:lnTo>
                        <a:pt x="2742" y="1047"/>
                      </a:lnTo>
                      <a:lnTo>
                        <a:pt x="2700" y="1068"/>
                      </a:lnTo>
                      <a:lnTo>
                        <a:pt x="2553" y="1172"/>
                      </a:lnTo>
                      <a:lnTo>
                        <a:pt x="2512" y="1214"/>
                      </a:lnTo>
                      <a:lnTo>
                        <a:pt x="2428" y="1214"/>
                      </a:lnTo>
                      <a:lnTo>
                        <a:pt x="2428" y="1172"/>
                      </a:lnTo>
                      <a:lnTo>
                        <a:pt x="2532" y="1068"/>
                      </a:lnTo>
                      <a:lnTo>
                        <a:pt x="2658" y="1005"/>
                      </a:lnTo>
                      <a:lnTo>
                        <a:pt x="2700" y="963"/>
                      </a:lnTo>
                      <a:lnTo>
                        <a:pt x="2658" y="879"/>
                      </a:lnTo>
                      <a:lnTo>
                        <a:pt x="2616" y="879"/>
                      </a:lnTo>
                      <a:lnTo>
                        <a:pt x="2532" y="900"/>
                      </a:lnTo>
                      <a:lnTo>
                        <a:pt x="2470" y="796"/>
                      </a:lnTo>
                      <a:lnTo>
                        <a:pt x="2407" y="754"/>
                      </a:lnTo>
                      <a:lnTo>
                        <a:pt x="2135" y="754"/>
                      </a:lnTo>
                      <a:lnTo>
                        <a:pt x="2009" y="649"/>
                      </a:lnTo>
                      <a:lnTo>
                        <a:pt x="1716" y="419"/>
                      </a:lnTo>
                      <a:lnTo>
                        <a:pt x="1696" y="440"/>
                      </a:lnTo>
                      <a:lnTo>
                        <a:pt x="1675" y="545"/>
                      </a:lnTo>
                      <a:lnTo>
                        <a:pt x="1591" y="754"/>
                      </a:lnTo>
                      <a:lnTo>
                        <a:pt x="1591" y="858"/>
                      </a:lnTo>
                      <a:lnTo>
                        <a:pt x="1654" y="1068"/>
                      </a:lnTo>
                      <a:lnTo>
                        <a:pt x="1591" y="1382"/>
                      </a:lnTo>
                      <a:lnTo>
                        <a:pt x="1612" y="1507"/>
                      </a:lnTo>
                      <a:lnTo>
                        <a:pt x="1591" y="1674"/>
                      </a:lnTo>
                      <a:lnTo>
                        <a:pt x="1612" y="1737"/>
                      </a:lnTo>
                      <a:lnTo>
                        <a:pt x="1675" y="1737"/>
                      </a:lnTo>
                      <a:lnTo>
                        <a:pt x="1696" y="1800"/>
                      </a:lnTo>
                      <a:lnTo>
                        <a:pt x="1654" y="1884"/>
                      </a:lnTo>
                      <a:lnTo>
                        <a:pt x="1591" y="1884"/>
                      </a:lnTo>
                      <a:lnTo>
                        <a:pt x="1570" y="1946"/>
                      </a:lnTo>
                      <a:lnTo>
                        <a:pt x="1591" y="2009"/>
                      </a:lnTo>
                      <a:lnTo>
                        <a:pt x="1696" y="2030"/>
                      </a:lnTo>
                      <a:lnTo>
                        <a:pt x="1654" y="2135"/>
                      </a:lnTo>
                      <a:lnTo>
                        <a:pt x="1654" y="2239"/>
                      </a:lnTo>
                      <a:lnTo>
                        <a:pt x="1591" y="2323"/>
                      </a:lnTo>
                      <a:lnTo>
                        <a:pt x="1549" y="2302"/>
                      </a:lnTo>
                      <a:lnTo>
                        <a:pt x="1507" y="2344"/>
                      </a:lnTo>
                      <a:lnTo>
                        <a:pt x="1507" y="2428"/>
                      </a:lnTo>
                      <a:lnTo>
                        <a:pt x="1675" y="2449"/>
                      </a:lnTo>
                      <a:lnTo>
                        <a:pt x="1821" y="2470"/>
                      </a:lnTo>
                      <a:lnTo>
                        <a:pt x="1926" y="2553"/>
                      </a:lnTo>
                      <a:lnTo>
                        <a:pt x="2072" y="2553"/>
                      </a:lnTo>
                      <a:lnTo>
                        <a:pt x="2114" y="2637"/>
                      </a:lnTo>
                      <a:lnTo>
                        <a:pt x="2135" y="2783"/>
                      </a:lnTo>
                      <a:lnTo>
                        <a:pt x="2093" y="2658"/>
                      </a:lnTo>
                      <a:lnTo>
                        <a:pt x="1988" y="2574"/>
                      </a:lnTo>
                      <a:lnTo>
                        <a:pt x="1905" y="2616"/>
                      </a:lnTo>
                      <a:lnTo>
                        <a:pt x="1821" y="2553"/>
                      </a:lnTo>
                      <a:lnTo>
                        <a:pt x="1612" y="2532"/>
                      </a:lnTo>
                      <a:lnTo>
                        <a:pt x="1570" y="2470"/>
                      </a:lnTo>
                      <a:lnTo>
                        <a:pt x="1507" y="2511"/>
                      </a:lnTo>
                      <a:lnTo>
                        <a:pt x="1507" y="2616"/>
                      </a:lnTo>
                      <a:lnTo>
                        <a:pt x="1403" y="2763"/>
                      </a:lnTo>
                      <a:lnTo>
                        <a:pt x="1403" y="2846"/>
                      </a:lnTo>
                      <a:lnTo>
                        <a:pt x="1403" y="2930"/>
                      </a:lnTo>
                      <a:lnTo>
                        <a:pt x="1340" y="3076"/>
                      </a:lnTo>
                      <a:lnTo>
                        <a:pt x="1277" y="3202"/>
                      </a:lnTo>
                      <a:lnTo>
                        <a:pt x="1131" y="3558"/>
                      </a:lnTo>
                      <a:lnTo>
                        <a:pt x="1089" y="3809"/>
                      </a:lnTo>
                      <a:lnTo>
                        <a:pt x="942" y="4102"/>
                      </a:lnTo>
                      <a:lnTo>
                        <a:pt x="921" y="4415"/>
                      </a:lnTo>
                      <a:lnTo>
                        <a:pt x="838" y="4541"/>
                      </a:lnTo>
                      <a:lnTo>
                        <a:pt x="733" y="4667"/>
                      </a:lnTo>
                      <a:lnTo>
                        <a:pt x="649" y="4855"/>
                      </a:lnTo>
                      <a:lnTo>
                        <a:pt x="608" y="4939"/>
                      </a:lnTo>
                      <a:lnTo>
                        <a:pt x="566" y="5043"/>
                      </a:lnTo>
                      <a:lnTo>
                        <a:pt x="419" y="5231"/>
                      </a:lnTo>
                      <a:lnTo>
                        <a:pt x="356" y="5336"/>
                      </a:lnTo>
                      <a:lnTo>
                        <a:pt x="398" y="5566"/>
                      </a:lnTo>
                      <a:lnTo>
                        <a:pt x="336" y="5776"/>
                      </a:lnTo>
                      <a:lnTo>
                        <a:pt x="336" y="5922"/>
                      </a:lnTo>
                      <a:lnTo>
                        <a:pt x="419" y="6027"/>
                      </a:lnTo>
                      <a:lnTo>
                        <a:pt x="356" y="6110"/>
                      </a:lnTo>
                      <a:lnTo>
                        <a:pt x="336" y="6194"/>
                      </a:lnTo>
                      <a:lnTo>
                        <a:pt x="398" y="6340"/>
                      </a:lnTo>
                      <a:lnTo>
                        <a:pt x="356" y="6592"/>
                      </a:lnTo>
                      <a:lnTo>
                        <a:pt x="315" y="6717"/>
                      </a:lnTo>
                      <a:lnTo>
                        <a:pt x="231" y="6759"/>
                      </a:lnTo>
                      <a:lnTo>
                        <a:pt x="252" y="6843"/>
                      </a:lnTo>
                      <a:lnTo>
                        <a:pt x="294" y="6864"/>
                      </a:lnTo>
                      <a:lnTo>
                        <a:pt x="231" y="7031"/>
                      </a:lnTo>
                      <a:lnTo>
                        <a:pt x="84" y="7136"/>
                      </a:lnTo>
                      <a:lnTo>
                        <a:pt x="1" y="7261"/>
                      </a:lnTo>
                      <a:lnTo>
                        <a:pt x="1" y="7387"/>
                      </a:lnTo>
                      <a:lnTo>
                        <a:pt x="105" y="7554"/>
                      </a:lnTo>
                      <a:lnTo>
                        <a:pt x="210" y="7763"/>
                      </a:lnTo>
                      <a:lnTo>
                        <a:pt x="210" y="7993"/>
                      </a:lnTo>
                      <a:lnTo>
                        <a:pt x="189" y="8119"/>
                      </a:lnTo>
                      <a:lnTo>
                        <a:pt x="126" y="8203"/>
                      </a:lnTo>
                      <a:lnTo>
                        <a:pt x="126" y="8286"/>
                      </a:lnTo>
                      <a:lnTo>
                        <a:pt x="147" y="8370"/>
                      </a:lnTo>
                      <a:lnTo>
                        <a:pt x="189" y="8496"/>
                      </a:lnTo>
                      <a:lnTo>
                        <a:pt x="126" y="8579"/>
                      </a:lnTo>
                      <a:lnTo>
                        <a:pt x="105" y="8642"/>
                      </a:lnTo>
                      <a:lnTo>
                        <a:pt x="126" y="8726"/>
                      </a:lnTo>
                      <a:lnTo>
                        <a:pt x="356" y="9102"/>
                      </a:lnTo>
                      <a:lnTo>
                        <a:pt x="398" y="9207"/>
                      </a:lnTo>
                      <a:lnTo>
                        <a:pt x="356" y="9270"/>
                      </a:lnTo>
                      <a:lnTo>
                        <a:pt x="398" y="9353"/>
                      </a:lnTo>
                      <a:lnTo>
                        <a:pt x="524" y="9479"/>
                      </a:lnTo>
                      <a:lnTo>
                        <a:pt x="545" y="9542"/>
                      </a:lnTo>
                      <a:lnTo>
                        <a:pt x="628" y="9542"/>
                      </a:lnTo>
                      <a:lnTo>
                        <a:pt x="628" y="9437"/>
                      </a:lnTo>
                      <a:lnTo>
                        <a:pt x="628" y="9312"/>
                      </a:lnTo>
                      <a:lnTo>
                        <a:pt x="712" y="9333"/>
                      </a:lnTo>
                      <a:lnTo>
                        <a:pt x="733" y="9312"/>
                      </a:lnTo>
                      <a:lnTo>
                        <a:pt x="733" y="9353"/>
                      </a:lnTo>
                      <a:lnTo>
                        <a:pt x="838" y="9353"/>
                      </a:lnTo>
                      <a:lnTo>
                        <a:pt x="859" y="9416"/>
                      </a:lnTo>
                      <a:lnTo>
                        <a:pt x="984" y="9437"/>
                      </a:lnTo>
                      <a:lnTo>
                        <a:pt x="880" y="9437"/>
                      </a:lnTo>
                      <a:lnTo>
                        <a:pt x="817" y="9479"/>
                      </a:lnTo>
                      <a:lnTo>
                        <a:pt x="754" y="9437"/>
                      </a:lnTo>
                      <a:lnTo>
                        <a:pt x="712" y="9437"/>
                      </a:lnTo>
                      <a:lnTo>
                        <a:pt x="712" y="9521"/>
                      </a:lnTo>
                      <a:lnTo>
                        <a:pt x="754" y="9542"/>
                      </a:lnTo>
                      <a:lnTo>
                        <a:pt x="754" y="9688"/>
                      </a:lnTo>
                      <a:lnTo>
                        <a:pt x="817" y="9793"/>
                      </a:lnTo>
                      <a:lnTo>
                        <a:pt x="838" y="9835"/>
                      </a:lnTo>
                      <a:lnTo>
                        <a:pt x="733" y="9793"/>
                      </a:lnTo>
                      <a:lnTo>
                        <a:pt x="670" y="9688"/>
                      </a:lnTo>
                      <a:lnTo>
                        <a:pt x="649" y="9646"/>
                      </a:lnTo>
                      <a:lnTo>
                        <a:pt x="608" y="9688"/>
                      </a:lnTo>
                      <a:lnTo>
                        <a:pt x="608" y="9772"/>
                      </a:lnTo>
                      <a:lnTo>
                        <a:pt x="545" y="9835"/>
                      </a:lnTo>
                      <a:lnTo>
                        <a:pt x="566" y="9877"/>
                      </a:lnTo>
                      <a:lnTo>
                        <a:pt x="545" y="9981"/>
                      </a:lnTo>
                      <a:lnTo>
                        <a:pt x="545" y="10086"/>
                      </a:lnTo>
                      <a:lnTo>
                        <a:pt x="608" y="10107"/>
                      </a:lnTo>
                      <a:lnTo>
                        <a:pt x="628" y="10211"/>
                      </a:lnTo>
                      <a:lnTo>
                        <a:pt x="733" y="10274"/>
                      </a:lnTo>
                      <a:lnTo>
                        <a:pt x="775" y="10358"/>
                      </a:lnTo>
                      <a:lnTo>
                        <a:pt x="775" y="10421"/>
                      </a:lnTo>
                      <a:lnTo>
                        <a:pt x="712" y="10504"/>
                      </a:lnTo>
                      <a:lnTo>
                        <a:pt x="649" y="10504"/>
                      </a:lnTo>
                      <a:lnTo>
                        <a:pt x="649" y="10567"/>
                      </a:lnTo>
                      <a:lnTo>
                        <a:pt x="670" y="10672"/>
                      </a:lnTo>
                      <a:lnTo>
                        <a:pt x="670" y="10797"/>
                      </a:lnTo>
                      <a:lnTo>
                        <a:pt x="712" y="10839"/>
                      </a:lnTo>
                      <a:lnTo>
                        <a:pt x="775" y="10923"/>
                      </a:lnTo>
                      <a:lnTo>
                        <a:pt x="817" y="11111"/>
                      </a:lnTo>
                      <a:lnTo>
                        <a:pt x="942" y="11362"/>
                      </a:lnTo>
                      <a:lnTo>
                        <a:pt x="1026" y="11509"/>
                      </a:lnTo>
                      <a:lnTo>
                        <a:pt x="1068" y="11530"/>
                      </a:lnTo>
                      <a:lnTo>
                        <a:pt x="1047" y="11571"/>
                      </a:lnTo>
                      <a:lnTo>
                        <a:pt x="1047" y="11613"/>
                      </a:lnTo>
                      <a:lnTo>
                        <a:pt x="1152" y="11718"/>
                      </a:lnTo>
                      <a:lnTo>
                        <a:pt x="1172" y="11843"/>
                      </a:lnTo>
                      <a:lnTo>
                        <a:pt x="1152" y="11990"/>
                      </a:lnTo>
                      <a:lnTo>
                        <a:pt x="1131" y="12094"/>
                      </a:lnTo>
                      <a:lnTo>
                        <a:pt x="1089" y="12136"/>
                      </a:lnTo>
                      <a:lnTo>
                        <a:pt x="1131" y="12199"/>
                      </a:lnTo>
                      <a:lnTo>
                        <a:pt x="1172" y="12262"/>
                      </a:lnTo>
                      <a:lnTo>
                        <a:pt x="1382" y="12262"/>
                      </a:lnTo>
                      <a:lnTo>
                        <a:pt x="1486" y="12283"/>
                      </a:lnTo>
                      <a:lnTo>
                        <a:pt x="1591" y="12346"/>
                      </a:lnTo>
                      <a:lnTo>
                        <a:pt x="1675" y="12366"/>
                      </a:lnTo>
                      <a:lnTo>
                        <a:pt x="1821" y="12366"/>
                      </a:lnTo>
                      <a:lnTo>
                        <a:pt x="1884" y="12450"/>
                      </a:lnTo>
                      <a:lnTo>
                        <a:pt x="1884" y="12555"/>
                      </a:lnTo>
                      <a:lnTo>
                        <a:pt x="2030" y="12618"/>
                      </a:lnTo>
                      <a:lnTo>
                        <a:pt x="2135" y="12618"/>
                      </a:lnTo>
                      <a:lnTo>
                        <a:pt x="2281" y="12680"/>
                      </a:lnTo>
                      <a:lnTo>
                        <a:pt x="2302" y="12722"/>
                      </a:lnTo>
                      <a:lnTo>
                        <a:pt x="2302" y="12827"/>
                      </a:lnTo>
                      <a:lnTo>
                        <a:pt x="2344" y="12869"/>
                      </a:lnTo>
                      <a:lnTo>
                        <a:pt x="2407" y="12827"/>
                      </a:lnTo>
                      <a:lnTo>
                        <a:pt x="2470" y="12827"/>
                      </a:lnTo>
                      <a:lnTo>
                        <a:pt x="2616" y="12973"/>
                      </a:lnTo>
                      <a:lnTo>
                        <a:pt x="2805" y="13245"/>
                      </a:lnTo>
                      <a:lnTo>
                        <a:pt x="2825" y="13434"/>
                      </a:lnTo>
                      <a:lnTo>
                        <a:pt x="2805" y="13559"/>
                      </a:lnTo>
                      <a:lnTo>
                        <a:pt x="2805" y="13664"/>
                      </a:lnTo>
                      <a:lnTo>
                        <a:pt x="4185" y="13643"/>
                      </a:lnTo>
                      <a:lnTo>
                        <a:pt x="4206" y="13706"/>
                      </a:lnTo>
                      <a:lnTo>
                        <a:pt x="4206" y="13747"/>
                      </a:lnTo>
                      <a:lnTo>
                        <a:pt x="6131" y="14647"/>
                      </a:lnTo>
                      <a:lnTo>
                        <a:pt x="7784" y="14689"/>
                      </a:lnTo>
                      <a:lnTo>
                        <a:pt x="7826" y="14480"/>
                      </a:lnTo>
                      <a:lnTo>
                        <a:pt x="8747" y="14501"/>
                      </a:lnTo>
                      <a:lnTo>
                        <a:pt x="8872" y="14584"/>
                      </a:lnTo>
                      <a:lnTo>
                        <a:pt x="8935" y="14710"/>
                      </a:lnTo>
                      <a:lnTo>
                        <a:pt x="8998" y="14773"/>
                      </a:lnTo>
                      <a:lnTo>
                        <a:pt x="9019" y="14815"/>
                      </a:lnTo>
                      <a:lnTo>
                        <a:pt x="9082" y="14815"/>
                      </a:lnTo>
                      <a:lnTo>
                        <a:pt x="9123" y="14898"/>
                      </a:lnTo>
                      <a:lnTo>
                        <a:pt x="9103" y="14961"/>
                      </a:lnTo>
                      <a:lnTo>
                        <a:pt x="9207" y="14982"/>
                      </a:lnTo>
                      <a:lnTo>
                        <a:pt x="9270" y="15066"/>
                      </a:lnTo>
                      <a:lnTo>
                        <a:pt x="9270" y="15107"/>
                      </a:lnTo>
                      <a:lnTo>
                        <a:pt x="9228" y="15170"/>
                      </a:lnTo>
                      <a:lnTo>
                        <a:pt x="9312" y="15191"/>
                      </a:lnTo>
                      <a:lnTo>
                        <a:pt x="9395" y="15233"/>
                      </a:lnTo>
                      <a:lnTo>
                        <a:pt x="9437" y="15317"/>
                      </a:lnTo>
                      <a:lnTo>
                        <a:pt x="9458" y="15442"/>
                      </a:lnTo>
                      <a:lnTo>
                        <a:pt x="9500" y="15484"/>
                      </a:lnTo>
                      <a:lnTo>
                        <a:pt x="9521" y="15505"/>
                      </a:lnTo>
                      <a:lnTo>
                        <a:pt x="9542" y="15526"/>
                      </a:lnTo>
                      <a:lnTo>
                        <a:pt x="9626" y="15610"/>
                      </a:lnTo>
                      <a:lnTo>
                        <a:pt x="9626" y="15693"/>
                      </a:lnTo>
                      <a:lnTo>
                        <a:pt x="9605" y="15714"/>
                      </a:lnTo>
                      <a:lnTo>
                        <a:pt x="9521" y="15735"/>
                      </a:lnTo>
                      <a:lnTo>
                        <a:pt x="9521" y="15756"/>
                      </a:lnTo>
                      <a:lnTo>
                        <a:pt x="9626" y="15903"/>
                      </a:lnTo>
                      <a:lnTo>
                        <a:pt x="9709" y="15965"/>
                      </a:lnTo>
                      <a:lnTo>
                        <a:pt x="9730" y="16070"/>
                      </a:lnTo>
                      <a:lnTo>
                        <a:pt x="9730" y="16112"/>
                      </a:lnTo>
                      <a:lnTo>
                        <a:pt x="9751" y="16112"/>
                      </a:lnTo>
                      <a:lnTo>
                        <a:pt x="9793" y="16133"/>
                      </a:lnTo>
                      <a:lnTo>
                        <a:pt x="9835" y="16133"/>
                      </a:lnTo>
                      <a:lnTo>
                        <a:pt x="9877" y="16154"/>
                      </a:lnTo>
                      <a:lnTo>
                        <a:pt x="9919" y="16216"/>
                      </a:lnTo>
                      <a:lnTo>
                        <a:pt x="9919" y="16237"/>
                      </a:lnTo>
                      <a:lnTo>
                        <a:pt x="9960" y="16279"/>
                      </a:lnTo>
                      <a:lnTo>
                        <a:pt x="10023" y="16279"/>
                      </a:lnTo>
                      <a:lnTo>
                        <a:pt x="10149" y="16342"/>
                      </a:lnTo>
                      <a:lnTo>
                        <a:pt x="10170" y="16384"/>
                      </a:lnTo>
                      <a:lnTo>
                        <a:pt x="10253" y="16426"/>
                      </a:lnTo>
                      <a:lnTo>
                        <a:pt x="10379" y="16467"/>
                      </a:lnTo>
                      <a:lnTo>
                        <a:pt x="10400" y="16530"/>
                      </a:lnTo>
                      <a:lnTo>
                        <a:pt x="10463" y="16530"/>
                      </a:lnTo>
                      <a:lnTo>
                        <a:pt x="10504" y="16488"/>
                      </a:lnTo>
                      <a:lnTo>
                        <a:pt x="10504" y="16467"/>
                      </a:lnTo>
                      <a:lnTo>
                        <a:pt x="10609" y="16384"/>
                      </a:lnTo>
                      <a:lnTo>
                        <a:pt x="10672" y="16384"/>
                      </a:lnTo>
                      <a:lnTo>
                        <a:pt x="10672" y="16342"/>
                      </a:lnTo>
                      <a:lnTo>
                        <a:pt x="10672" y="16321"/>
                      </a:lnTo>
                      <a:lnTo>
                        <a:pt x="10714" y="16237"/>
                      </a:lnTo>
                      <a:lnTo>
                        <a:pt x="10797" y="16070"/>
                      </a:lnTo>
                      <a:lnTo>
                        <a:pt x="10839" y="16028"/>
                      </a:lnTo>
                      <a:lnTo>
                        <a:pt x="10923" y="16007"/>
                      </a:lnTo>
                      <a:lnTo>
                        <a:pt x="10965" y="16007"/>
                      </a:lnTo>
                      <a:lnTo>
                        <a:pt x="10986" y="16028"/>
                      </a:lnTo>
                      <a:lnTo>
                        <a:pt x="11027" y="16028"/>
                      </a:lnTo>
                      <a:lnTo>
                        <a:pt x="11069" y="15944"/>
                      </a:lnTo>
                      <a:lnTo>
                        <a:pt x="11174" y="15944"/>
                      </a:lnTo>
                      <a:lnTo>
                        <a:pt x="11279" y="15965"/>
                      </a:lnTo>
                      <a:lnTo>
                        <a:pt x="11383" y="15944"/>
                      </a:lnTo>
                      <a:lnTo>
                        <a:pt x="11404" y="15965"/>
                      </a:lnTo>
                      <a:lnTo>
                        <a:pt x="11425" y="16007"/>
                      </a:lnTo>
                      <a:lnTo>
                        <a:pt x="11509" y="16007"/>
                      </a:lnTo>
                      <a:lnTo>
                        <a:pt x="11592" y="16028"/>
                      </a:lnTo>
                      <a:lnTo>
                        <a:pt x="11634" y="16133"/>
                      </a:lnTo>
                      <a:lnTo>
                        <a:pt x="11739" y="16216"/>
                      </a:lnTo>
                      <a:lnTo>
                        <a:pt x="11844" y="16363"/>
                      </a:lnTo>
                      <a:lnTo>
                        <a:pt x="11864" y="16467"/>
                      </a:lnTo>
                      <a:lnTo>
                        <a:pt x="11927" y="16530"/>
                      </a:lnTo>
                      <a:lnTo>
                        <a:pt x="11927" y="16593"/>
                      </a:lnTo>
                      <a:lnTo>
                        <a:pt x="11927" y="16760"/>
                      </a:lnTo>
                      <a:lnTo>
                        <a:pt x="12011" y="16781"/>
                      </a:lnTo>
                      <a:lnTo>
                        <a:pt x="12032" y="16865"/>
                      </a:lnTo>
                      <a:lnTo>
                        <a:pt x="12116" y="17074"/>
                      </a:lnTo>
                      <a:lnTo>
                        <a:pt x="12157" y="17095"/>
                      </a:lnTo>
                      <a:lnTo>
                        <a:pt x="12178" y="17179"/>
                      </a:lnTo>
                      <a:lnTo>
                        <a:pt x="12262" y="17221"/>
                      </a:lnTo>
                      <a:lnTo>
                        <a:pt x="12283" y="17325"/>
                      </a:lnTo>
                      <a:lnTo>
                        <a:pt x="12346" y="17430"/>
                      </a:lnTo>
                      <a:lnTo>
                        <a:pt x="12450" y="17514"/>
                      </a:lnTo>
                      <a:lnTo>
                        <a:pt x="12429" y="17618"/>
                      </a:lnTo>
                      <a:lnTo>
                        <a:pt x="12429" y="17723"/>
                      </a:lnTo>
                      <a:lnTo>
                        <a:pt x="12429" y="17786"/>
                      </a:lnTo>
                      <a:lnTo>
                        <a:pt x="12429" y="17807"/>
                      </a:lnTo>
                      <a:lnTo>
                        <a:pt x="12555" y="18141"/>
                      </a:lnTo>
                      <a:lnTo>
                        <a:pt x="12534" y="18309"/>
                      </a:lnTo>
                      <a:lnTo>
                        <a:pt x="12576" y="18351"/>
                      </a:lnTo>
                      <a:lnTo>
                        <a:pt x="12597" y="18351"/>
                      </a:lnTo>
                      <a:lnTo>
                        <a:pt x="12660" y="18372"/>
                      </a:lnTo>
                      <a:lnTo>
                        <a:pt x="12743" y="18372"/>
                      </a:lnTo>
                      <a:lnTo>
                        <a:pt x="12806" y="18413"/>
                      </a:lnTo>
                      <a:lnTo>
                        <a:pt x="12911" y="18518"/>
                      </a:lnTo>
                      <a:lnTo>
                        <a:pt x="13099" y="18560"/>
                      </a:lnTo>
                      <a:lnTo>
                        <a:pt x="13204" y="18644"/>
                      </a:lnTo>
                      <a:lnTo>
                        <a:pt x="13308" y="18644"/>
                      </a:lnTo>
                      <a:lnTo>
                        <a:pt x="13329" y="18727"/>
                      </a:lnTo>
                      <a:lnTo>
                        <a:pt x="13392" y="18748"/>
                      </a:lnTo>
                      <a:lnTo>
                        <a:pt x="13476" y="18581"/>
                      </a:lnTo>
                      <a:lnTo>
                        <a:pt x="13496" y="18455"/>
                      </a:lnTo>
                      <a:lnTo>
                        <a:pt x="13476" y="18372"/>
                      </a:lnTo>
                      <a:lnTo>
                        <a:pt x="13476" y="18120"/>
                      </a:lnTo>
                      <a:lnTo>
                        <a:pt x="13413" y="18037"/>
                      </a:lnTo>
                      <a:lnTo>
                        <a:pt x="13496" y="17911"/>
                      </a:lnTo>
                      <a:lnTo>
                        <a:pt x="13538" y="17723"/>
                      </a:lnTo>
                      <a:lnTo>
                        <a:pt x="13622" y="17618"/>
                      </a:lnTo>
                      <a:lnTo>
                        <a:pt x="13580" y="17409"/>
                      </a:lnTo>
                      <a:lnTo>
                        <a:pt x="13685" y="17367"/>
                      </a:lnTo>
                      <a:lnTo>
                        <a:pt x="13789" y="17284"/>
                      </a:lnTo>
                      <a:lnTo>
                        <a:pt x="13727" y="17200"/>
                      </a:lnTo>
                      <a:lnTo>
                        <a:pt x="13831" y="17074"/>
                      </a:lnTo>
                      <a:lnTo>
                        <a:pt x="13894" y="17095"/>
                      </a:lnTo>
                      <a:lnTo>
                        <a:pt x="13999" y="17053"/>
                      </a:lnTo>
                      <a:lnTo>
                        <a:pt x="13957" y="16907"/>
                      </a:lnTo>
                      <a:lnTo>
                        <a:pt x="13957" y="16907"/>
                      </a:lnTo>
                      <a:lnTo>
                        <a:pt x="14040" y="16970"/>
                      </a:lnTo>
                      <a:lnTo>
                        <a:pt x="14145" y="16907"/>
                      </a:lnTo>
                      <a:lnTo>
                        <a:pt x="14103" y="16865"/>
                      </a:lnTo>
                      <a:lnTo>
                        <a:pt x="14208" y="16781"/>
                      </a:lnTo>
                      <a:lnTo>
                        <a:pt x="14250" y="16802"/>
                      </a:lnTo>
                      <a:lnTo>
                        <a:pt x="14312" y="16781"/>
                      </a:lnTo>
                      <a:lnTo>
                        <a:pt x="14375" y="16865"/>
                      </a:lnTo>
                      <a:lnTo>
                        <a:pt x="14271" y="16949"/>
                      </a:lnTo>
                      <a:lnTo>
                        <a:pt x="14354" y="16949"/>
                      </a:lnTo>
                      <a:lnTo>
                        <a:pt x="14459" y="16844"/>
                      </a:lnTo>
                      <a:lnTo>
                        <a:pt x="14543" y="16844"/>
                      </a:lnTo>
                      <a:lnTo>
                        <a:pt x="14794" y="16739"/>
                      </a:lnTo>
                      <a:lnTo>
                        <a:pt x="14982" y="16551"/>
                      </a:lnTo>
                      <a:lnTo>
                        <a:pt x="15066" y="16551"/>
                      </a:lnTo>
                      <a:lnTo>
                        <a:pt x="15108" y="16488"/>
                      </a:lnTo>
                      <a:lnTo>
                        <a:pt x="15087" y="16384"/>
                      </a:lnTo>
                      <a:lnTo>
                        <a:pt x="15108" y="16258"/>
                      </a:lnTo>
                      <a:lnTo>
                        <a:pt x="15045" y="16112"/>
                      </a:lnTo>
                      <a:lnTo>
                        <a:pt x="15087" y="16175"/>
                      </a:lnTo>
                      <a:lnTo>
                        <a:pt x="15170" y="16175"/>
                      </a:lnTo>
                      <a:lnTo>
                        <a:pt x="15275" y="16070"/>
                      </a:lnTo>
                      <a:lnTo>
                        <a:pt x="15275" y="16028"/>
                      </a:lnTo>
                      <a:lnTo>
                        <a:pt x="15317" y="16133"/>
                      </a:lnTo>
                      <a:lnTo>
                        <a:pt x="15254" y="16237"/>
                      </a:lnTo>
                      <a:lnTo>
                        <a:pt x="15275" y="16321"/>
                      </a:lnTo>
                      <a:lnTo>
                        <a:pt x="15275" y="16426"/>
                      </a:lnTo>
                      <a:lnTo>
                        <a:pt x="15401" y="16384"/>
                      </a:lnTo>
                      <a:lnTo>
                        <a:pt x="15484" y="16258"/>
                      </a:lnTo>
                      <a:lnTo>
                        <a:pt x="15568" y="16258"/>
                      </a:lnTo>
                      <a:lnTo>
                        <a:pt x="15631" y="16216"/>
                      </a:lnTo>
                      <a:lnTo>
                        <a:pt x="15840" y="16154"/>
                      </a:lnTo>
                      <a:lnTo>
                        <a:pt x="16007" y="16154"/>
                      </a:lnTo>
                      <a:lnTo>
                        <a:pt x="16258" y="16237"/>
                      </a:lnTo>
                      <a:lnTo>
                        <a:pt x="16321" y="16279"/>
                      </a:lnTo>
                      <a:lnTo>
                        <a:pt x="16635" y="16321"/>
                      </a:lnTo>
                      <a:lnTo>
                        <a:pt x="16740" y="16279"/>
                      </a:lnTo>
                      <a:lnTo>
                        <a:pt x="16740" y="16237"/>
                      </a:lnTo>
                      <a:lnTo>
                        <a:pt x="16740" y="16154"/>
                      </a:lnTo>
                      <a:lnTo>
                        <a:pt x="16844" y="16133"/>
                      </a:lnTo>
                      <a:lnTo>
                        <a:pt x="16928" y="16154"/>
                      </a:lnTo>
                      <a:lnTo>
                        <a:pt x="16865" y="16216"/>
                      </a:lnTo>
                      <a:lnTo>
                        <a:pt x="16928" y="16237"/>
                      </a:lnTo>
                      <a:lnTo>
                        <a:pt x="16991" y="16216"/>
                      </a:lnTo>
                      <a:lnTo>
                        <a:pt x="17053" y="16258"/>
                      </a:lnTo>
                      <a:lnTo>
                        <a:pt x="17053" y="16342"/>
                      </a:lnTo>
                      <a:lnTo>
                        <a:pt x="17074" y="16384"/>
                      </a:lnTo>
                      <a:lnTo>
                        <a:pt x="17200" y="16363"/>
                      </a:lnTo>
                      <a:lnTo>
                        <a:pt x="17242" y="16426"/>
                      </a:lnTo>
                      <a:lnTo>
                        <a:pt x="17158" y="16488"/>
                      </a:lnTo>
                      <a:lnTo>
                        <a:pt x="17095" y="16551"/>
                      </a:lnTo>
                      <a:lnTo>
                        <a:pt x="17179" y="16572"/>
                      </a:lnTo>
                      <a:lnTo>
                        <a:pt x="17263" y="16551"/>
                      </a:lnTo>
                      <a:lnTo>
                        <a:pt x="17346" y="16593"/>
                      </a:lnTo>
                      <a:lnTo>
                        <a:pt x="17493" y="16656"/>
                      </a:lnTo>
                      <a:lnTo>
                        <a:pt x="17556" y="16572"/>
                      </a:lnTo>
                      <a:lnTo>
                        <a:pt x="17618" y="16530"/>
                      </a:lnTo>
                      <a:lnTo>
                        <a:pt x="17723" y="16593"/>
                      </a:lnTo>
                      <a:lnTo>
                        <a:pt x="17786" y="16656"/>
                      </a:lnTo>
                      <a:lnTo>
                        <a:pt x="17870" y="16635"/>
                      </a:lnTo>
                      <a:lnTo>
                        <a:pt x="17870" y="16467"/>
                      </a:lnTo>
                      <a:lnTo>
                        <a:pt x="17807" y="16363"/>
                      </a:lnTo>
                      <a:lnTo>
                        <a:pt x="17911" y="16363"/>
                      </a:lnTo>
                      <a:lnTo>
                        <a:pt x="18016" y="16488"/>
                      </a:lnTo>
                      <a:lnTo>
                        <a:pt x="18100" y="16530"/>
                      </a:lnTo>
                      <a:lnTo>
                        <a:pt x="18142" y="16593"/>
                      </a:lnTo>
                      <a:lnTo>
                        <a:pt x="18204" y="16593"/>
                      </a:lnTo>
                      <a:lnTo>
                        <a:pt x="18288" y="16635"/>
                      </a:lnTo>
                      <a:lnTo>
                        <a:pt x="18288" y="16760"/>
                      </a:lnTo>
                      <a:lnTo>
                        <a:pt x="18309" y="16677"/>
                      </a:lnTo>
                      <a:lnTo>
                        <a:pt x="18414" y="16656"/>
                      </a:lnTo>
                      <a:lnTo>
                        <a:pt x="18414" y="16635"/>
                      </a:lnTo>
                      <a:lnTo>
                        <a:pt x="18288" y="16530"/>
                      </a:lnTo>
                      <a:lnTo>
                        <a:pt x="18100" y="16447"/>
                      </a:lnTo>
                      <a:lnTo>
                        <a:pt x="18037" y="16363"/>
                      </a:lnTo>
                      <a:lnTo>
                        <a:pt x="18037" y="16258"/>
                      </a:lnTo>
                      <a:lnTo>
                        <a:pt x="18225" y="16175"/>
                      </a:lnTo>
                      <a:lnTo>
                        <a:pt x="18288" y="16154"/>
                      </a:lnTo>
                      <a:lnTo>
                        <a:pt x="18183" y="16112"/>
                      </a:lnTo>
                      <a:lnTo>
                        <a:pt x="18121" y="16049"/>
                      </a:lnTo>
                      <a:lnTo>
                        <a:pt x="18100" y="16049"/>
                      </a:lnTo>
                      <a:lnTo>
                        <a:pt x="18016" y="16112"/>
                      </a:lnTo>
                      <a:lnTo>
                        <a:pt x="17932" y="16154"/>
                      </a:lnTo>
                      <a:lnTo>
                        <a:pt x="17932" y="16070"/>
                      </a:lnTo>
                      <a:lnTo>
                        <a:pt x="18037" y="15944"/>
                      </a:lnTo>
                      <a:lnTo>
                        <a:pt x="18246" y="15861"/>
                      </a:lnTo>
                      <a:lnTo>
                        <a:pt x="18330" y="15798"/>
                      </a:lnTo>
                      <a:lnTo>
                        <a:pt x="18665" y="15735"/>
                      </a:lnTo>
                      <a:lnTo>
                        <a:pt x="18811" y="15756"/>
                      </a:lnTo>
                      <a:lnTo>
                        <a:pt x="18874" y="15735"/>
                      </a:lnTo>
                      <a:lnTo>
                        <a:pt x="18958" y="15735"/>
                      </a:lnTo>
                      <a:lnTo>
                        <a:pt x="19020" y="15651"/>
                      </a:lnTo>
                      <a:lnTo>
                        <a:pt x="19062" y="15547"/>
                      </a:lnTo>
                      <a:lnTo>
                        <a:pt x="19146" y="15547"/>
                      </a:lnTo>
                      <a:lnTo>
                        <a:pt x="19125" y="15631"/>
                      </a:lnTo>
                      <a:lnTo>
                        <a:pt x="19125" y="15714"/>
                      </a:lnTo>
                      <a:lnTo>
                        <a:pt x="19250" y="15819"/>
                      </a:lnTo>
                      <a:lnTo>
                        <a:pt x="19334" y="15756"/>
                      </a:lnTo>
                      <a:lnTo>
                        <a:pt x="19481" y="15756"/>
                      </a:lnTo>
                      <a:lnTo>
                        <a:pt x="19585" y="15735"/>
                      </a:lnTo>
                      <a:lnTo>
                        <a:pt x="19648" y="15798"/>
                      </a:lnTo>
                      <a:lnTo>
                        <a:pt x="19815" y="15756"/>
                      </a:lnTo>
                      <a:lnTo>
                        <a:pt x="19878" y="15798"/>
                      </a:lnTo>
                      <a:lnTo>
                        <a:pt x="20004" y="15714"/>
                      </a:lnTo>
                      <a:lnTo>
                        <a:pt x="20108" y="15714"/>
                      </a:lnTo>
                      <a:lnTo>
                        <a:pt x="20129" y="15735"/>
                      </a:lnTo>
                      <a:lnTo>
                        <a:pt x="20087" y="15756"/>
                      </a:lnTo>
                      <a:lnTo>
                        <a:pt x="19962" y="15756"/>
                      </a:lnTo>
                      <a:lnTo>
                        <a:pt x="19920" y="15798"/>
                      </a:lnTo>
                      <a:lnTo>
                        <a:pt x="20087" y="15819"/>
                      </a:lnTo>
                      <a:lnTo>
                        <a:pt x="20213" y="15819"/>
                      </a:lnTo>
                      <a:lnTo>
                        <a:pt x="20318" y="15903"/>
                      </a:lnTo>
                      <a:lnTo>
                        <a:pt x="20401" y="15944"/>
                      </a:lnTo>
                      <a:lnTo>
                        <a:pt x="20338" y="15861"/>
                      </a:lnTo>
                      <a:lnTo>
                        <a:pt x="20338" y="15819"/>
                      </a:lnTo>
                      <a:lnTo>
                        <a:pt x="20401" y="15819"/>
                      </a:lnTo>
                      <a:lnTo>
                        <a:pt x="20422" y="15861"/>
                      </a:lnTo>
                      <a:lnTo>
                        <a:pt x="20527" y="15944"/>
                      </a:lnTo>
                      <a:lnTo>
                        <a:pt x="20506" y="16007"/>
                      </a:lnTo>
                      <a:lnTo>
                        <a:pt x="20443" y="15944"/>
                      </a:lnTo>
                      <a:lnTo>
                        <a:pt x="20422" y="15965"/>
                      </a:lnTo>
                      <a:lnTo>
                        <a:pt x="20548" y="16049"/>
                      </a:lnTo>
                      <a:lnTo>
                        <a:pt x="20610" y="16133"/>
                      </a:lnTo>
                      <a:lnTo>
                        <a:pt x="20652" y="16175"/>
                      </a:lnTo>
                      <a:lnTo>
                        <a:pt x="20631" y="16216"/>
                      </a:lnTo>
                      <a:lnTo>
                        <a:pt x="20610" y="16154"/>
                      </a:lnTo>
                      <a:lnTo>
                        <a:pt x="20590" y="16216"/>
                      </a:lnTo>
                      <a:lnTo>
                        <a:pt x="20610" y="16258"/>
                      </a:lnTo>
                      <a:lnTo>
                        <a:pt x="20799" y="16237"/>
                      </a:lnTo>
                      <a:lnTo>
                        <a:pt x="20903" y="16216"/>
                      </a:lnTo>
                      <a:lnTo>
                        <a:pt x="21029" y="16070"/>
                      </a:lnTo>
                      <a:lnTo>
                        <a:pt x="21113" y="16070"/>
                      </a:lnTo>
                      <a:lnTo>
                        <a:pt x="21113" y="16049"/>
                      </a:lnTo>
                      <a:lnTo>
                        <a:pt x="21175" y="15965"/>
                      </a:lnTo>
                      <a:lnTo>
                        <a:pt x="21280" y="15965"/>
                      </a:lnTo>
                      <a:lnTo>
                        <a:pt x="21364" y="16007"/>
                      </a:lnTo>
                      <a:lnTo>
                        <a:pt x="21489" y="16049"/>
                      </a:lnTo>
                      <a:lnTo>
                        <a:pt x="21552" y="16258"/>
                      </a:lnTo>
                      <a:lnTo>
                        <a:pt x="21636" y="16321"/>
                      </a:lnTo>
                      <a:lnTo>
                        <a:pt x="21657" y="16321"/>
                      </a:lnTo>
                      <a:lnTo>
                        <a:pt x="21678" y="16447"/>
                      </a:lnTo>
                      <a:lnTo>
                        <a:pt x="21761" y="16488"/>
                      </a:lnTo>
                      <a:lnTo>
                        <a:pt x="21803" y="16488"/>
                      </a:lnTo>
                      <a:lnTo>
                        <a:pt x="21803" y="16551"/>
                      </a:lnTo>
                      <a:lnTo>
                        <a:pt x="21866" y="16635"/>
                      </a:lnTo>
                      <a:lnTo>
                        <a:pt x="21950" y="16656"/>
                      </a:lnTo>
                      <a:lnTo>
                        <a:pt x="22012" y="16781"/>
                      </a:lnTo>
                      <a:lnTo>
                        <a:pt x="21991" y="16907"/>
                      </a:lnTo>
                      <a:lnTo>
                        <a:pt x="21908" y="17179"/>
                      </a:lnTo>
                      <a:lnTo>
                        <a:pt x="21803" y="17409"/>
                      </a:lnTo>
                      <a:lnTo>
                        <a:pt x="21803" y="17493"/>
                      </a:lnTo>
                      <a:lnTo>
                        <a:pt x="21887" y="17597"/>
                      </a:lnTo>
                      <a:lnTo>
                        <a:pt x="21908" y="17576"/>
                      </a:lnTo>
                      <a:lnTo>
                        <a:pt x="21971" y="17493"/>
                      </a:lnTo>
                      <a:lnTo>
                        <a:pt x="21971" y="17430"/>
                      </a:lnTo>
                      <a:lnTo>
                        <a:pt x="21991" y="17388"/>
                      </a:lnTo>
                      <a:lnTo>
                        <a:pt x="22075" y="17430"/>
                      </a:lnTo>
                      <a:lnTo>
                        <a:pt x="22096" y="17535"/>
                      </a:lnTo>
                      <a:lnTo>
                        <a:pt x="21950" y="17744"/>
                      </a:lnTo>
                      <a:lnTo>
                        <a:pt x="21971" y="17807"/>
                      </a:lnTo>
                      <a:lnTo>
                        <a:pt x="21991" y="17911"/>
                      </a:lnTo>
                      <a:lnTo>
                        <a:pt x="22054" y="18016"/>
                      </a:lnTo>
                      <a:lnTo>
                        <a:pt x="22075" y="18058"/>
                      </a:lnTo>
                      <a:lnTo>
                        <a:pt x="22117" y="18037"/>
                      </a:lnTo>
                      <a:lnTo>
                        <a:pt x="22159" y="18141"/>
                      </a:lnTo>
                      <a:lnTo>
                        <a:pt x="22201" y="18100"/>
                      </a:lnTo>
                      <a:lnTo>
                        <a:pt x="22201" y="18058"/>
                      </a:lnTo>
                      <a:lnTo>
                        <a:pt x="22222" y="18100"/>
                      </a:lnTo>
                      <a:lnTo>
                        <a:pt x="22368" y="18058"/>
                      </a:lnTo>
                      <a:lnTo>
                        <a:pt x="22368" y="18058"/>
                      </a:lnTo>
                      <a:lnTo>
                        <a:pt x="22263" y="18141"/>
                      </a:lnTo>
                      <a:lnTo>
                        <a:pt x="22222" y="18246"/>
                      </a:lnTo>
                      <a:lnTo>
                        <a:pt x="22201" y="18309"/>
                      </a:lnTo>
                      <a:lnTo>
                        <a:pt x="22201" y="18351"/>
                      </a:lnTo>
                      <a:lnTo>
                        <a:pt x="22368" y="18455"/>
                      </a:lnTo>
                      <a:lnTo>
                        <a:pt x="22368" y="18581"/>
                      </a:lnTo>
                      <a:lnTo>
                        <a:pt x="22368" y="18748"/>
                      </a:lnTo>
                      <a:lnTo>
                        <a:pt x="22410" y="18769"/>
                      </a:lnTo>
                      <a:lnTo>
                        <a:pt x="22494" y="18769"/>
                      </a:lnTo>
                      <a:lnTo>
                        <a:pt x="22535" y="18853"/>
                      </a:lnTo>
                      <a:lnTo>
                        <a:pt x="22515" y="18957"/>
                      </a:lnTo>
                      <a:lnTo>
                        <a:pt x="22682" y="19062"/>
                      </a:lnTo>
                      <a:lnTo>
                        <a:pt x="22598" y="19083"/>
                      </a:lnTo>
                      <a:lnTo>
                        <a:pt x="22724" y="19146"/>
                      </a:lnTo>
                      <a:lnTo>
                        <a:pt x="22787" y="19188"/>
                      </a:lnTo>
                      <a:lnTo>
                        <a:pt x="22891" y="19250"/>
                      </a:lnTo>
                      <a:lnTo>
                        <a:pt x="22996" y="19188"/>
                      </a:lnTo>
                      <a:lnTo>
                        <a:pt x="23100" y="19167"/>
                      </a:lnTo>
                      <a:lnTo>
                        <a:pt x="23100" y="18999"/>
                      </a:lnTo>
                      <a:lnTo>
                        <a:pt x="23163" y="18895"/>
                      </a:lnTo>
                      <a:lnTo>
                        <a:pt x="23226" y="18769"/>
                      </a:lnTo>
                      <a:lnTo>
                        <a:pt x="23331" y="18560"/>
                      </a:lnTo>
                      <a:lnTo>
                        <a:pt x="23310" y="18455"/>
                      </a:lnTo>
                      <a:lnTo>
                        <a:pt x="23351" y="18413"/>
                      </a:lnTo>
                      <a:lnTo>
                        <a:pt x="23351" y="18225"/>
                      </a:lnTo>
                      <a:lnTo>
                        <a:pt x="23331" y="18162"/>
                      </a:lnTo>
                      <a:lnTo>
                        <a:pt x="23414" y="18120"/>
                      </a:lnTo>
                      <a:lnTo>
                        <a:pt x="23351" y="17932"/>
                      </a:lnTo>
                      <a:lnTo>
                        <a:pt x="23247" y="17848"/>
                      </a:lnTo>
                      <a:lnTo>
                        <a:pt x="23205" y="17493"/>
                      </a:lnTo>
                      <a:lnTo>
                        <a:pt x="23142" y="17430"/>
                      </a:lnTo>
                      <a:lnTo>
                        <a:pt x="23163" y="17263"/>
                      </a:lnTo>
                      <a:lnTo>
                        <a:pt x="23205" y="17116"/>
                      </a:lnTo>
                      <a:lnTo>
                        <a:pt x="23163" y="17011"/>
                      </a:lnTo>
                      <a:lnTo>
                        <a:pt x="23100" y="16907"/>
                      </a:lnTo>
                      <a:lnTo>
                        <a:pt x="23038" y="16656"/>
                      </a:lnTo>
                      <a:lnTo>
                        <a:pt x="22996" y="16551"/>
                      </a:lnTo>
                      <a:lnTo>
                        <a:pt x="22954" y="16279"/>
                      </a:lnTo>
                      <a:lnTo>
                        <a:pt x="22912" y="16133"/>
                      </a:lnTo>
                      <a:lnTo>
                        <a:pt x="22933" y="15903"/>
                      </a:lnTo>
                      <a:lnTo>
                        <a:pt x="22912" y="15714"/>
                      </a:lnTo>
                      <a:lnTo>
                        <a:pt x="22933" y="15379"/>
                      </a:lnTo>
                      <a:lnTo>
                        <a:pt x="22933" y="15170"/>
                      </a:lnTo>
                      <a:lnTo>
                        <a:pt x="23038" y="15003"/>
                      </a:lnTo>
                      <a:lnTo>
                        <a:pt x="23121" y="14856"/>
                      </a:lnTo>
                      <a:lnTo>
                        <a:pt x="23226" y="14815"/>
                      </a:lnTo>
                      <a:lnTo>
                        <a:pt x="23268" y="14752"/>
                      </a:lnTo>
                      <a:lnTo>
                        <a:pt x="23331" y="14752"/>
                      </a:lnTo>
                      <a:lnTo>
                        <a:pt x="23414" y="14605"/>
                      </a:lnTo>
                      <a:lnTo>
                        <a:pt x="23414" y="14543"/>
                      </a:lnTo>
                      <a:lnTo>
                        <a:pt x="23372" y="14501"/>
                      </a:lnTo>
                      <a:lnTo>
                        <a:pt x="23414" y="14480"/>
                      </a:lnTo>
                      <a:lnTo>
                        <a:pt x="23540" y="14480"/>
                      </a:lnTo>
                      <a:lnTo>
                        <a:pt x="23561" y="14396"/>
                      </a:lnTo>
                      <a:lnTo>
                        <a:pt x="23665" y="14396"/>
                      </a:lnTo>
                      <a:lnTo>
                        <a:pt x="23686" y="14354"/>
                      </a:lnTo>
                      <a:lnTo>
                        <a:pt x="23875" y="14333"/>
                      </a:lnTo>
                      <a:lnTo>
                        <a:pt x="23937" y="14250"/>
                      </a:lnTo>
                      <a:lnTo>
                        <a:pt x="24063" y="14250"/>
                      </a:lnTo>
                      <a:lnTo>
                        <a:pt x="24084" y="14187"/>
                      </a:lnTo>
                      <a:lnTo>
                        <a:pt x="24168" y="14187"/>
                      </a:lnTo>
                      <a:lnTo>
                        <a:pt x="24209" y="14229"/>
                      </a:lnTo>
                      <a:lnTo>
                        <a:pt x="24314" y="14082"/>
                      </a:lnTo>
                      <a:lnTo>
                        <a:pt x="24314" y="14040"/>
                      </a:lnTo>
                      <a:lnTo>
                        <a:pt x="24377" y="14040"/>
                      </a:lnTo>
                      <a:lnTo>
                        <a:pt x="24481" y="13957"/>
                      </a:lnTo>
                      <a:lnTo>
                        <a:pt x="24481" y="13873"/>
                      </a:lnTo>
                      <a:lnTo>
                        <a:pt x="24691" y="13601"/>
                      </a:lnTo>
                      <a:lnTo>
                        <a:pt x="24795" y="13496"/>
                      </a:lnTo>
                      <a:lnTo>
                        <a:pt x="24984" y="13496"/>
                      </a:lnTo>
                      <a:lnTo>
                        <a:pt x="25025" y="13517"/>
                      </a:lnTo>
                      <a:lnTo>
                        <a:pt x="25088" y="13517"/>
                      </a:lnTo>
                      <a:lnTo>
                        <a:pt x="25193" y="13329"/>
                      </a:lnTo>
                      <a:lnTo>
                        <a:pt x="25465" y="13099"/>
                      </a:lnTo>
                      <a:lnTo>
                        <a:pt x="25737" y="12931"/>
                      </a:lnTo>
                      <a:lnTo>
                        <a:pt x="25862" y="12910"/>
                      </a:lnTo>
                      <a:lnTo>
                        <a:pt x="25925" y="12890"/>
                      </a:lnTo>
                      <a:lnTo>
                        <a:pt x="25988" y="12890"/>
                      </a:lnTo>
                      <a:lnTo>
                        <a:pt x="25988" y="12910"/>
                      </a:lnTo>
                      <a:lnTo>
                        <a:pt x="26092" y="12910"/>
                      </a:lnTo>
                      <a:lnTo>
                        <a:pt x="26197" y="12785"/>
                      </a:lnTo>
                      <a:lnTo>
                        <a:pt x="26155" y="12785"/>
                      </a:lnTo>
                      <a:lnTo>
                        <a:pt x="26134" y="12722"/>
                      </a:lnTo>
                      <a:lnTo>
                        <a:pt x="26030" y="12827"/>
                      </a:lnTo>
                      <a:lnTo>
                        <a:pt x="25883" y="12806"/>
                      </a:lnTo>
                      <a:lnTo>
                        <a:pt x="25820" y="12722"/>
                      </a:lnTo>
                      <a:lnTo>
                        <a:pt x="25925" y="12785"/>
                      </a:lnTo>
                      <a:lnTo>
                        <a:pt x="26051" y="12701"/>
                      </a:lnTo>
                      <a:lnTo>
                        <a:pt x="26030" y="12680"/>
                      </a:lnTo>
                      <a:lnTo>
                        <a:pt x="26092" y="12618"/>
                      </a:lnTo>
                      <a:lnTo>
                        <a:pt x="26051" y="12555"/>
                      </a:lnTo>
                      <a:lnTo>
                        <a:pt x="25925" y="12513"/>
                      </a:lnTo>
                      <a:lnTo>
                        <a:pt x="25862" y="12471"/>
                      </a:lnTo>
                      <a:lnTo>
                        <a:pt x="25946" y="12471"/>
                      </a:lnTo>
                      <a:lnTo>
                        <a:pt x="26030" y="12492"/>
                      </a:lnTo>
                      <a:lnTo>
                        <a:pt x="26092" y="12471"/>
                      </a:lnTo>
                      <a:lnTo>
                        <a:pt x="26092" y="12387"/>
                      </a:lnTo>
                      <a:lnTo>
                        <a:pt x="26155" y="12513"/>
                      </a:lnTo>
                      <a:lnTo>
                        <a:pt x="26239" y="12492"/>
                      </a:lnTo>
                      <a:lnTo>
                        <a:pt x="26302" y="12555"/>
                      </a:lnTo>
                      <a:lnTo>
                        <a:pt x="26364" y="12513"/>
                      </a:lnTo>
                      <a:lnTo>
                        <a:pt x="26385" y="12408"/>
                      </a:lnTo>
                      <a:lnTo>
                        <a:pt x="26511" y="12304"/>
                      </a:lnTo>
                      <a:lnTo>
                        <a:pt x="26553" y="12304"/>
                      </a:lnTo>
                      <a:lnTo>
                        <a:pt x="26574" y="12199"/>
                      </a:lnTo>
                      <a:lnTo>
                        <a:pt x="26553" y="12094"/>
                      </a:lnTo>
                      <a:lnTo>
                        <a:pt x="26511" y="12094"/>
                      </a:lnTo>
                      <a:lnTo>
                        <a:pt x="26448" y="12241"/>
                      </a:lnTo>
                      <a:lnTo>
                        <a:pt x="26448" y="12283"/>
                      </a:lnTo>
                      <a:lnTo>
                        <a:pt x="26385" y="12262"/>
                      </a:lnTo>
                      <a:lnTo>
                        <a:pt x="26364" y="12094"/>
                      </a:lnTo>
                      <a:lnTo>
                        <a:pt x="26344" y="12074"/>
                      </a:lnTo>
                      <a:lnTo>
                        <a:pt x="26092" y="12094"/>
                      </a:lnTo>
                      <a:lnTo>
                        <a:pt x="25967" y="12157"/>
                      </a:lnTo>
                      <a:lnTo>
                        <a:pt x="25988" y="12074"/>
                      </a:lnTo>
                      <a:lnTo>
                        <a:pt x="25988" y="11927"/>
                      </a:lnTo>
                      <a:lnTo>
                        <a:pt x="26051" y="11885"/>
                      </a:lnTo>
                      <a:lnTo>
                        <a:pt x="26092" y="11990"/>
                      </a:lnTo>
                      <a:lnTo>
                        <a:pt x="26176" y="12032"/>
                      </a:lnTo>
                      <a:lnTo>
                        <a:pt x="26239" y="11969"/>
                      </a:lnTo>
                      <a:lnTo>
                        <a:pt x="26385" y="11948"/>
                      </a:lnTo>
                      <a:lnTo>
                        <a:pt x="26406" y="11885"/>
                      </a:lnTo>
                      <a:lnTo>
                        <a:pt x="26490" y="11885"/>
                      </a:lnTo>
                      <a:lnTo>
                        <a:pt x="26511" y="11843"/>
                      </a:lnTo>
                      <a:lnTo>
                        <a:pt x="26490" y="11718"/>
                      </a:lnTo>
                      <a:lnTo>
                        <a:pt x="26448" y="11655"/>
                      </a:lnTo>
                      <a:lnTo>
                        <a:pt x="26469" y="11613"/>
                      </a:lnTo>
                      <a:lnTo>
                        <a:pt x="26511" y="11634"/>
                      </a:lnTo>
                      <a:lnTo>
                        <a:pt x="26574" y="11530"/>
                      </a:lnTo>
                      <a:lnTo>
                        <a:pt x="26511" y="11425"/>
                      </a:lnTo>
                      <a:lnTo>
                        <a:pt x="26469" y="11362"/>
                      </a:lnTo>
                      <a:lnTo>
                        <a:pt x="26385" y="11404"/>
                      </a:lnTo>
                      <a:lnTo>
                        <a:pt x="26302" y="11362"/>
                      </a:lnTo>
                      <a:lnTo>
                        <a:pt x="26260" y="11237"/>
                      </a:lnTo>
                      <a:lnTo>
                        <a:pt x="26176" y="11237"/>
                      </a:lnTo>
                      <a:lnTo>
                        <a:pt x="26092" y="11195"/>
                      </a:lnTo>
                      <a:lnTo>
                        <a:pt x="26030" y="11111"/>
                      </a:lnTo>
                      <a:lnTo>
                        <a:pt x="26030" y="11111"/>
                      </a:lnTo>
                      <a:lnTo>
                        <a:pt x="26092" y="11153"/>
                      </a:lnTo>
                      <a:lnTo>
                        <a:pt x="26260" y="11153"/>
                      </a:lnTo>
                      <a:lnTo>
                        <a:pt x="26302" y="11257"/>
                      </a:lnTo>
                      <a:lnTo>
                        <a:pt x="26385" y="11299"/>
                      </a:lnTo>
                      <a:lnTo>
                        <a:pt x="26406" y="11216"/>
                      </a:lnTo>
                      <a:lnTo>
                        <a:pt x="26281" y="11090"/>
                      </a:lnTo>
                      <a:lnTo>
                        <a:pt x="26385" y="11111"/>
                      </a:lnTo>
                      <a:lnTo>
                        <a:pt x="26406" y="11048"/>
                      </a:lnTo>
                      <a:lnTo>
                        <a:pt x="26448" y="11027"/>
                      </a:lnTo>
                      <a:lnTo>
                        <a:pt x="26406" y="10944"/>
                      </a:lnTo>
                      <a:lnTo>
                        <a:pt x="26281" y="10881"/>
                      </a:lnTo>
                      <a:lnTo>
                        <a:pt x="26239" y="10713"/>
                      </a:lnTo>
                      <a:lnTo>
                        <a:pt x="26281" y="10734"/>
                      </a:lnTo>
                      <a:lnTo>
                        <a:pt x="26344" y="10839"/>
                      </a:lnTo>
                      <a:lnTo>
                        <a:pt x="26406" y="10839"/>
                      </a:lnTo>
                      <a:lnTo>
                        <a:pt x="26448" y="10734"/>
                      </a:lnTo>
                      <a:lnTo>
                        <a:pt x="26448" y="10630"/>
                      </a:lnTo>
                      <a:lnTo>
                        <a:pt x="26344" y="10588"/>
                      </a:lnTo>
                      <a:lnTo>
                        <a:pt x="26197" y="10421"/>
                      </a:lnTo>
                      <a:lnTo>
                        <a:pt x="26092" y="10379"/>
                      </a:lnTo>
                      <a:lnTo>
                        <a:pt x="26030" y="10274"/>
                      </a:lnTo>
                      <a:lnTo>
                        <a:pt x="25946" y="10253"/>
                      </a:lnTo>
                      <a:lnTo>
                        <a:pt x="25946" y="10149"/>
                      </a:lnTo>
                      <a:lnTo>
                        <a:pt x="26030" y="10044"/>
                      </a:lnTo>
                      <a:lnTo>
                        <a:pt x="25967" y="10149"/>
                      </a:lnTo>
                      <a:lnTo>
                        <a:pt x="25988" y="10190"/>
                      </a:lnTo>
                      <a:lnTo>
                        <a:pt x="26051" y="10211"/>
                      </a:lnTo>
                      <a:lnTo>
                        <a:pt x="26134" y="10316"/>
                      </a:lnTo>
                      <a:lnTo>
                        <a:pt x="26239" y="10358"/>
                      </a:lnTo>
                      <a:lnTo>
                        <a:pt x="26364" y="10504"/>
                      </a:lnTo>
                      <a:lnTo>
                        <a:pt x="26385" y="10504"/>
                      </a:lnTo>
                      <a:lnTo>
                        <a:pt x="26406" y="10274"/>
                      </a:lnTo>
                      <a:lnTo>
                        <a:pt x="26406" y="10169"/>
                      </a:lnTo>
                      <a:lnTo>
                        <a:pt x="26406" y="10086"/>
                      </a:lnTo>
                      <a:lnTo>
                        <a:pt x="26385" y="10044"/>
                      </a:lnTo>
                      <a:lnTo>
                        <a:pt x="26406" y="9856"/>
                      </a:lnTo>
                      <a:lnTo>
                        <a:pt x="26448" y="9793"/>
                      </a:lnTo>
                      <a:lnTo>
                        <a:pt x="26409" y="9728"/>
                      </a:lnTo>
                      <a:lnTo>
                        <a:pt x="26409" y="9728"/>
                      </a:lnTo>
                      <a:lnTo>
                        <a:pt x="26490" y="9667"/>
                      </a:lnTo>
                      <a:lnTo>
                        <a:pt x="26616" y="9563"/>
                      </a:lnTo>
                      <a:lnTo>
                        <a:pt x="26657" y="9458"/>
                      </a:lnTo>
                      <a:lnTo>
                        <a:pt x="26657" y="9437"/>
                      </a:lnTo>
                      <a:lnTo>
                        <a:pt x="26678" y="9458"/>
                      </a:lnTo>
                      <a:lnTo>
                        <a:pt x="26657" y="9584"/>
                      </a:lnTo>
                      <a:lnTo>
                        <a:pt x="26678" y="9625"/>
                      </a:lnTo>
                      <a:lnTo>
                        <a:pt x="26574" y="9667"/>
                      </a:lnTo>
                      <a:lnTo>
                        <a:pt x="26511" y="9793"/>
                      </a:lnTo>
                      <a:lnTo>
                        <a:pt x="26595" y="9960"/>
                      </a:lnTo>
                      <a:lnTo>
                        <a:pt x="26574" y="10107"/>
                      </a:lnTo>
                      <a:lnTo>
                        <a:pt x="26490" y="10253"/>
                      </a:lnTo>
                      <a:lnTo>
                        <a:pt x="26490" y="10358"/>
                      </a:lnTo>
                      <a:lnTo>
                        <a:pt x="26595" y="10462"/>
                      </a:lnTo>
                      <a:lnTo>
                        <a:pt x="26616" y="10400"/>
                      </a:lnTo>
                      <a:lnTo>
                        <a:pt x="26657" y="10462"/>
                      </a:lnTo>
                      <a:lnTo>
                        <a:pt x="26699" y="10462"/>
                      </a:lnTo>
                      <a:lnTo>
                        <a:pt x="26699" y="10483"/>
                      </a:lnTo>
                      <a:lnTo>
                        <a:pt x="26678" y="10525"/>
                      </a:lnTo>
                      <a:lnTo>
                        <a:pt x="26699" y="10609"/>
                      </a:lnTo>
                      <a:lnTo>
                        <a:pt x="26825" y="10609"/>
                      </a:lnTo>
                      <a:lnTo>
                        <a:pt x="26762" y="10672"/>
                      </a:lnTo>
                      <a:lnTo>
                        <a:pt x="26762" y="10693"/>
                      </a:lnTo>
                      <a:lnTo>
                        <a:pt x="26699" y="10797"/>
                      </a:lnTo>
                      <a:lnTo>
                        <a:pt x="26699" y="10881"/>
                      </a:lnTo>
                      <a:lnTo>
                        <a:pt x="26657" y="10985"/>
                      </a:lnTo>
                      <a:lnTo>
                        <a:pt x="26616" y="11111"/>
                      </a:lnTo>
                      <a:lnTo>
                        <a:pt x="26616" y="11216"/>
                      </a:lnTo>
                      <a:lnTo>
                        <a:pt x="26657" y="11153"/>
                      </a:lnTo>
                      <a:lnTo>
                        <a:pt x="26678" y="11111"/>
                      </a:lnTo>
                      <a:lnTo>
                        <a:pt x="26783" y="10902"/>
                      </a:lnTo>
                      <a:lnTo>
                        <a:pt x="26804" y="10944"/>
                      </a:lnTo>
                      <a:lnTo>
                        <a:pt x="26804" y="11006"/>
                      </a:lnTo>
                      <a:lnTo>
                        <a:pt x="26825" y="10944"/>
                      </a:lnTo>
                      <a:lnTo>
                        <a:pt x="26825" y="10881"/>
                      </a:lnTo>
                      <a:lnTo>
                        <a:pt x="26909" y="10776"/>
                      </a:lnTo>
                      <a:lnTo>
                        <a:pt x="26992" y="10525"/>
                      </a:lnTo>
                      <a:lnTo>
                        <a:pt x="27118" y="10462"/>
                      </a:lnTo>
                      <a:lnTo>
                        <a:pt x="27222" y="10253"/>
                      </a:lnTo>
                      <a:lnTo>
                        <a:pt x="27222" y="10086"/>
                      </a:lnTo>
                      <a:lnTo>
                        <a:pt x="27139" y="9897"/>
                      </a:lnTo>
                      <a:lnTo>
                        <a:pt x="27097" y="9856"/>
                      </a:lnTo>
                      <a:lnTo>
                        <a:pt x="27076" y="9688"/>
                      </a:lnTo>
                      <a:lnTo>
                        <a:pt x="27013" y="9625"/>
                      </a:lnTo>
                      <a:lnTo>
                        <a:pt x="27013" y="9521"/>
                      </a:lnTo>
                      <a:lnTo>
                        <a:pt x="27076" y="9416"/>
                      </a:lnTo>
                      <a:lnTo>
                        <a:pt x="27181" y="9312"/>
                      </a:lnTo>
                      <a:lnTo>
                        <a:pt x="27306" y="9249"/>
                      </a:lnTo>
                      <a:lnTo>
                        <a:pt x="27118" y="9458"/>
                      </a:lnTo>
                      <a:lnTo>
                        <a:pt x="27076" y="9542"/>
                      </a:lnTo>
                      <a:lnTo>
                        <a:pt x="27118" y="9625"/>
                      </a:lnTo>
                      <a:lnTo>
                        <a:pt x="27243" y="9751"/>
                      </a:lnTo>
                      <a:lnTo>
                        <a:pt x="27327" y="9730"/>
                      </a:lnTo>
                      <a:lnTo>
                        <a:pt x="27390" y="9772"/>
                      </a:lnTo>
                      <a:lnTo>
                        <a:pt x="27327" y="9939"/>
                      </a:lnTo>
                      <a:lnTo>
                        <a:pt x="27327" y="9939"/>
                      </a:lnTo>
                      <a:lnTo>
                        <a:pt x="27411" y="9877"/>
                      </a:lnTo>
                      <a:lnTo>
                        <a:pt x="27432" y="9897"/>
                      </a:lnTo>
                      <a:lnTo>
                        <a:pt x="27515" y="9793"/>
                      </a:lnTo>
                      <a:lnTo>
                        <a:pt x="27515" y="9730"/>
                      </a:lnTo>
                      <a:lnTo>
                        <a:pt x="27557" y="9730"/>
                      </a:lnTo>
                      <a:lnTo>
                        <a:pt x="27620" y="9646"/>
                      </a:lnTo>
                      <a:lnTo>
                        <a:pt x="27704" y="9625"/>
                      </a:lnTo>
                      <a:lnTo>
                        <a:pt x="27745" y="9458"/>
                      </a:lnTo>
                      <a:lnTo>
                        <a:pt x="27808" y="9374"/>
                      </a:lnTo>
                      <a:lnTo>
                        <a:pt x="27850" y="9374"/>
                      </a:lnTo>
                      <a:lnTo>
                        <a:pt x="27913" y="9270"/>
                      </a:lnTo>
                      <a:lnTo>
                        <a:pt x="27934" y="9207"/>
                      </a:lnTo>
                      <a:lnTo>
                        <a:pt x="27934" y="9144"/>
                      </a:lnTo>
                      <a:lnTo>
                        <a:pt x="27976" y="9040"/>
                      </a:lnTo>
                      <a:lnTo>
                        <a:pt x="27976" y="8998"/>
                      </a:lnTo>
                      <a:lnTo>
                        <a:pt x="28038" y="8914"/>
                      </a:lnTo>
                      <a:lnTo>
                        <a:pt x="28017" y="8830"/>
                      </a:lnTo>
                      <a:lnTo>
                        <a:pt x="27955" y="8789"/>
                      </a:lnTo>
                      <a:lnTo>
                        <a:pt x="27913" y="8705"/>
                      </a:lnTo>
                      <a:lnTo>
                        <a:pt x="28059" y="8621"/>
                      </a:lnTo>
                      <a:lnTo>
                        <a:pt x="28059" y="8537"/>
                      </a:lnTo>
                      <a:lnTo>
                        <a:pt x="28164" y="8475"/>
                      </a:lnTo>
                      <a:lnTo>
                        <a:pt x="28248" y="8433"/>
                      </a:lnTo>
                      <a:lnTo>
                        <a:pt x="28436" y="8328"/>
                      </a:lnTo>
                      <a:lnTo>
                        <a:pt x="28561" y="8328"/>
                      </a:lnTo>
                      <a:lnTo>
                        <a:pt x="28750" y="8203"/>
                      </a:lnTo>
                      <a:lnTo>
                        <a:pt x="28813" y="8203"/>
                      </a:lnTo>
                      <a:lnTo>
                        <a:pt x="28854" y="8224"/>
                      </a:lnTo>
                      <a:lnTo>
                        <a:pt x="29085" y="8203"/>
                      </a:lnTo>
                      <a:lnTo>
                        <a:pt x="29189" y="8265"/>
                      </a:lnTo>
                      <a:lnTo>
                        <a:pt x="29336" y="8203"/>
                      </a:lnTo>
                      <a:lnTo>
                        <a:pt x="29587" y="8203"/>
                      </a:lnTo>
                      <a:lnTo>
                        <a:pt x="29629" y="8182"/>
                      </a:lnTo>
                      <a:lnTo>
                        <a:pt x="29608" y="8119"/>
                      </a:lnTo>
                      <a:lnTo>
                        <a:pt x="29608" y="7972"/>
                      </a:lnTo>
                      <a:lnTo>
                        <a:pt x="29608" y="7847"/>
                      </a:lnTo>
                      <a:lnTo>
                        <a:pt x="29733" y="7952"/>
                      </a:lnTo>
                      <a:lnTo>
                        <a:pt x="29733" y="8077"/>
                      </a:lnTo>
                      <a:lnTo>
                        <a:pt x="29712" y="8161"/>
                      </a:lnTo>
                      <a:lnTo>
                        <a:pt x="29796" y="8161"/>
                      </a:lnTo>
                      <a:lnTo>
                        <a:pt x="29901" y="8056"/>
                      </a:lnTo>
                      <a:lnTo>
                        <a:pt x="30005" y="7868"/>
                      </a:lnTo>
                      <a:lnTo>
                        <a:pt x="30047" y="7972"/>
                      </a:lnTo>
                      <a:lnTo>
                        <a:pt x="30047" y="8056"/>
                      </a:lnTo>
                      <a:lnTo>
                        <a:pt x="30131" y="8077"/>
                      </a:lnTo>
                      <a:lnTo>
                        <a:pt x="30382" y="7952"/>
                      </a:lnTo>
                      <a:lnTo>
                        <a:pt x="30466" y="7805"/>
                      </a:lnTo>
                      <a:lnTo>
                        <a:pt x="30424" y="7596"/>
                      </a:lnTo>
                      <a:lnTo>
                        <a:pt x="30361" y="7638"/>
                      </a:lnTo>
                      <a:lnTo>
                        <a:pt x="30361" y="7742"/>
                      </a:lnTo>
                      <a:lnTo>
                        <a:pt x="30319" y="7868"/>
                      </a:lnTo>
                      <a:lnTo>
                        <a:pt x="30152" y="7868"/>
                      </a:lnTo>
                      <a:lnTo>
                        <a:pt x="30131" y="7763"/>
                      </a:lnTo>
                      <a:lnTo>
                        <a:pt x="30068" y="7575"/>
                      </a:lnTo>
                      <a:lnTo>
                        <a:pt x="29922" y="7491"/>
                      </a:lnTo>
                      <a:lnTo>
                        <a:pt x="29922" y="7449"/>
                      </a:lnTo>
                      <a:lnTo>
                        <a:pt x="30131" y="7261"/>
                      </a:lnTo>
                      <a:lnTo>
                        <a:pt x="30131" y="7177"/>
                      </a:lnTo>
                      <a:lnTo>
                        <a:pt x="30047" y="7177"/>
                      </a:lnTo>
                      <a:lnTo>
                        <a:pt x="30047" y="7115"/>
                      </a:lnTo>
                      <a:lnTo>
                        <a:pt x="30131" y="7052"/>
                      </a:lnTo>
                      <a:lnTo>
                        <a:pt x="30152" y="6968"/>
                      </a:lnTo>
                      <a:lnTo>
                        <a:pt x="30214" y="6905"/>
                      </a:lnTo>
                      <a:lnTo>
                        <a:pt x="30277" y="6696"/>
                      </a:lnTo>
                      <a:lnTo>
                        <a:pt x="30486" y="6529"/>
                      </a:lnTo>
                      <a:lnTo>
                        <a:pt x="30570" y="6382"/>
                      </a:lnTo>
                      <a:lnTo>
                        <a:pt x="30633" y="6382"/>
                      </a:lnTo>
                      <a:lnTo>
                        <a:pt x="30696" y="6278"/>
                      </a:lnTo>
                      <a:lnTo>
                        <a:pt x="30696" y="6340"/>
                      </a:lnTo>
                      <a:lnTo>
                        <a:pt x="30779" y="6382"/>
                      </a:lnTo>
                      <a:lnTo>
                        <a:pt x="30842" y="6299"/>
                      </a:lnTo>
                      <a:lnTo>
                        <a:pt x="30905" y="6173"/>
                      </a:lnTo>
                      <a:lnTo>
                        <a:pt x="30905" y="6299"/>
                      </a:lnTo>
                      <a:lnTo>
                        <a:pt x="30989" y="6299"/>
                      </a:lnTo>
                      <a:lnTo>
                        <a:pt x="31051" y="6173"/>
                      </a:lnTo>
                      <a:lnTo>
                        <a:pt x="31093" y="6215"/>
                      </a:lnTo>
                      <a:lnTo>
                        <a:pt x="31156" y="6173"/>
                      </a:lnTo>
                      <a:lnTo>
                        <a:pt x="31261" y="6006"/>
                      </a:lnTo>
                      <a:lnTo>
                        <a:pt x="31407" y="5796"/>
                      </a:lnTo>
                      <a:lnTo>
                        <a:pt x="31386" y="5922"/>
                      </a:lnTo>
                      <a:lnTo>
                        <a:pt x="31407" y="6006"/>
                      </a:lnTo>
                      <a:lnTo>
                        <a:pt x="31512" y="6006"/>
                      </a:lnTo>
                      <a:lnTo>
                        <a:pt x="31616" y="5880"/>
                      </a:lnTo>
                      <a:lnTo>
                        <a:pt x="31742" y="5880"/>
                      </a:lnTo>
                      <a:lnTo>
                        <a:pt x="31784" y="6006"/>
                      </a:lnTo>
                      <a:lnTo>
                        <a:pt x="31846" y="6006"/>
                      </a:lnTo>
                      <a:lnTo>
                        <a:pt x="31951" y="5880"/>
                      </a:lnTo>
                      <a:lnTo>
                        <a:pt x="32035" y="5922"/>
                      </a:lnTo>
                      <a:lnTo>
                        <a:pt x="32098" y="5901"/>
                      </a:lnTo>
                      <a:lnTo>
                        <a:pt x="32202" y="5817"/>
                      </a:lnTo>
                      <a:lnTo>
                        <a:pt x="32307" y="5817"/>
                      </a:lnTo>
                      <a:lnTo>
                        <a:pt x="32432" y="5755"/>
                      </a:lnTo>
                      <a:lnTo>
                        <a:pt x="32474" y="5817"/>
                      </a:lnTo>
                      <a:lnTo>
                        <a:pt x="32558" y="5796"/>
                      </a:lnTo>
                      <a:lnTo>
                        <a:pt x="32642" y="5713"/>
                      </a:lnTo>
                      <a:lnTo>
                        <a:pt x="32537" y="5650"/>
                      </a:lnTo>
                      <a:lnTo>
                        <a:pt x="32474" y="5713"/>
                      </a:lnTo>
                      <a:lnTo>
                        <a:pt x="32411" y="5650"/>
                      </a:lnTo>
                      <a:lnTo>
                        <a:pt x="32453" y="5504"/>
                      </a:lnTo>
                      <a:lnTo>
                        <a:pt x="32223" y="5378"/>
                      </a:lnTo>
                      <a:lnTo>
                        <a:pt x="32202" y="5357"/>
                      </a:lnTo>
                      <a:lnTo>
                        <a:pt x="32223" y="5294"/>
                      </a:lnTo>
                      <a:lnTo>
                        <a:pt x="32223" y="5252"/>
                      </a:lnTo>
                      <a:lnTo>
                        <a:pt x="32223" y="5169"/>
                      </a:lnTo>
                      <a:lnTo>
                        <a:pt x="32244" y="5085"/>
                      </a:lnTo>
                      <a:lnTo>
                        <a:pt x="32202" y="5022"/>
                      </a:lnTo>
                      <a:lnTo>
                        <a:pt x="32139" y="4959"/>
                      </a:lnTo>
                      <a:lnTo>
                        <a:pt x="32098" y="4939"/>
                      </a:lnTo>
                      <a:lnTo>
                        <a:pt x="32118" y="4855"/>
                      </a:lnTo>
                      <a:lnTo>
                        <a:pt x="32244" y="4123"/>
                      </a:lnTo>
                      <a:lnTo>
                        <a:pt x="32244" y="3934"/>
                      </a:lnTo>
                      <a:lnTo>
                        <a:pt x="32014" y="3725"/>
                      </a:lnTo>
                      <a:lnTo>
                        <a:pt x="31951" y="3788"/>
                      </a:lnTo>
                      <a:lnTo>
                        <a:pt x="31805" y="3725"/>
                      </a:lnTo>
                      <a:lnTo>
                        <a:pt x="31700" y="3767"/>
                      </a:lnTo>
                      <a:lnTo>
                        <a:pt x="31616" y="3683"/>
                      </a:lnTo>
                      <a:lnTo>
                        <a:pt x="31533" y="3662"/>
                      </a:lnTo>
                      <a:lnTo>
                        <a:pt x="31512" y="3662"/>
                      </a:lnTo>
                      <a:lnTo>
                        <a:pt x="31407" y="3767"/>
                      </a:lnTo>
                      <a:lnTo>
                        <a:pt x="31365" y="3830"/>
                      </a:lnTo>
                      <a:lnTo>
                        <a:pt x="31156" y="4081"/>
                      </a:lnTo>
                      <a:lnTo>
                        <a:pt x="31072" y="4206"/>
                      </a:lnTo>
                      <a:lnTo>
                        <a:pt x="31072" y="4311"/>
                      </a:lnTo>
                      <a:lnTo>
                        <a:pt x="30905" y="4395"/>
                      </a:lnTo>
                      <a:lnTo>
                        <a:pt x="30905" y="4520"/>
                      </a:lnTo>
                      <a:lnTo>
                        <a:pt x="30863" y="4625"/>
                      </a:lnTo>
                      <a:lnTo>
                        <a:pt x="30696" y="4813"/>
                      </a:lnTo>
                      <a:lnTo>
                        <a:pt x="30633" y="4834"/>
                      </a:lnTo>
                      <a:lnTo>
                        <a:pt x="30445" y="5043"/>
                      </a:lnTo>
                      <a:lnTo>
                        <a:pt x="30424" y="5127"/>
                      </a:lnTo>
                      <a:lnTo>
                        <a:pt x="30340" y="5169"/>
                      </a:lnTo>
                      <a:lnTo>
                        <a:pt x="30235" y="5148"/>
                      </a:lnTo>
                      <a:lnTo>
                        <a:pt x="30173" y="5148"/>
                      </a:lnTo>
                      <a:lnTo>
                        <a:pt x="30131" y="5190"/>
                      </a:lnTo>
                      <a:lnTo>
                        <a:pt x="30068" y="5190"/>
                      </a:lnTo>
                      <a:lnTo>
                        <a:pt x="29942" y="5336"/>
                      </a:lnTo>
                      <a:lnTo>
                        <a:pt x="28269" y="5294"/>
                      </a:lnTo>
                      <a:lnTo>
                        <a:pt x="28059" y="5336"/>
                      </a:lnTo>
                      <a:lnTo>
                        <a:pt x="27955" y="5441"/>
                      </a:lnTo>
                      <a:lnTo>
                        <a:pt x="27829" y="5483"/>
                      </a:lnTo>
                      <a:lnTo>
                        <a:pt x="27704" y="5566"/>
                      </a:lnTo>
                      <a:lnTo>
                        <a:pt x="27453" y="5817"/>
                      </a:lnTo>
                      <a:lnTo>
                        <a:pt x="27285" y="5859"/>
                      </a:lnTo>
                      <a:lnTo>
                        <a:pt x="27181" y="5922"/>
                      </a:lnTo>
                      <a:lnTo>
                        <a:pt x="26699" y="6299"/>
                      </a:lnTo>
                      <a:lnTo>
                        <a:pt x="25611" y="6612"/>
                      </a:lnTo>
                      <a:lnTo>
                        <a:pt x="25569" y="6864"/>
                      </a:lnTo>
                      <a:lnTo>
                        <a:pt x="25318" y="6968"/>
                      </a:lnTo>
                      <a:lnTo>
                        <a:pt x="23331" y="7491"/>
                      </a:lnTo>
                      <a:lnTo>
                        <a:pt x="23247" y="7324"/>
                      </a:lnTo>
                      <a:lnTo>
                        <a:pt x="23351" y="7177"/>
                      </a:lnTo>
                      <a:lnTo>
                        <a:pt x="23561" y="7073"/>
                      </a:lnTo>
                      <a:lnTo>
                        <a:pt x="23665" y="6947"/>
                      </a:lnTo>
                      <a:lnTo>
                        <a:pt x="23728" y="6822"/>
                      </a:lnTo>
                      <a:lnTo>
                        <a:pt x="23770" y="6696"/>
                      </a:lnTo>
                      <a:lnTo>
                        <a:pt x="23833" y="5922"/>
                      </a:lnTo>
                      <a:lnTo>
                        <a:pt x="23456" y="4143"/>
                      </a:lnTo>
                      <a:lnTo>
                        <a:pt x="23100" y="3871"/>
                      </a:lnTo>
                      <a:lnTo>
                        <a:pt x="22954" y="3683"/>
                      </a:lnTo>
                      <a:lnTo>
                        <a:pt x="20652" y="2616"/>
                      </a:lnTo>
                      <a:lnTo>
                        <a:pt x="20548" y="2553"/>
                      </a:lnTo>
                      <a:lnTo>
                        <a:pt x="20422" y="2511"/>
                      </a:lnTo>
                      <a:lnTo>
                        <a:pt x="20380" y="2449"/>
                      </a:lnTo>
                      <a:lnTo>
                        <a:pt x="20087" y="2449"/>
                      </a:lnTo>
                      <a:lnTo>
                        <a:pt x="20066" y="2344"/>
                      </a:lnTo>
                      <a:lnTo>
                        <a:pt x="19983" y="2302"/>
                      </a:lnTo>
                      <a:lnTo>
                        <a:pt x="19899" y="2344"/>
                      </a:lnTo>
                      <a:lnTo>
                        <a:pt x="19711" y="2344"/>
                      </a:lnTo>
                      <a:lnTo>
                        <a:pt x="19606" y="2323"/>
                      </a:lnTo>
                      <a:lnTo>
                        <a:pt x="19543" y="2239"/>
                      </a:lnTo>
                      <a:lnTo>
                        <a:pt x="19439" y="2198"/>
                      </a:lnTo>
                      <a:lnTo>
                        <a:pt x="19230" y="2135"/>
                      </a:lnTo>
                      <a:lnTo>
                        <a:pt x="19167" y="2009"/>
                      </a:lnTo>
                      <a:lnTo>
                        <a:pt x="19083" y="2009"/>
                      </a:lnTo>
                      <a:lnTo>
                        <a:pt x="18958" y="1905"/>
                      </a:lnTo>
                      <a:lnTo>
                        <a:pt x="18853" y="1905"/>
                      </a:lnTo>
                      <a:lnTo>
                        <a:pt x="18769" y="1884"/>
                      </a:lnTo>
                      <a:lnTo>
                        <a:pt x="18644" y="1905"/>
                      </a:lnTo>
                      <a:lnTo>
                        <a:pt x="18623" y="1926"/>
                      </a:lnTo>
                      <a:lnTo>
                        <a:pt x="18560" y="1842"/>
                      </a:lnTo>
                      <a:lnTo>
                        <a:pt x="18434" y="1821"/>
                      </a:lnTo>
                      <a:lnTo>
                        <a:pt x="18414" y="1800"/>
                      </a:lnTo>
                      <a:lnTo>
                        <a:pt x="18309" y="1737"/>
                      </a:lnTo>
                      <a:lnTo>
                        <a:pt x="18288" y="1716"/>
                      </a:lnTo>
                      <a:lnTo>
                        <a:pt x="18204" y="1633"/>
                      </a:lnTo>
                      <a:lnTo>
                        <a:pt x="18204" y="1612"/>
                      </a:lnTo>
                      <a:lnTo>
                        <a:pt x="18079" y="1507"/>
                      </a:lnTo>
                      <a:lnTo>
                        <a:pt x="17932" y="1507"/>
                      </a:lnTo>
                      <a:lnTo>
                        <a:pt x="17807" y="1486"/>
                      </a:lnTo>
                      <a:lnTo>
                        <a:pt x="284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grpSp>
          <p:nvGrpSpPr>
            <p:cNvPr id="965" name="Google Shape;965;p79"/>
            <p:cNvGrpSpPr/>
            <p:nvPr/>
          </p:nvGrpSpPr>
          <p:grpSpPr>
            <a:xfrm>
              <a:off x="2605700" y="3152850"/>
              <a:ext cx="594125" cy="616250"/>
              <a:chOff x="2605700" y="3152850"/>
              <a:chExt cx="594125" cy="616250"/>
            </a:xfrm>
          </p:grpSpPr>
          <p:sp>
            <p:nvSpPr>
              <p:cNvPr id="966" name="Google Shape;966;p79"/>
              <p:cNvSpPr/>
              <p:nvPr/>
            </p:nvSpPr>
            <p:spPr>
              <a:xfrm>
                <a:off x="2605700" y="3152850"/>
                <a:ext cx="379825" cy="616250"/>
              </a:xfrm>
              <a:custGeom>
                <a:avLst/>
                <a:gdLst/>
                <a:ahLst/>
                <a:cxnLst/>
                <a:rect l="l" t="t" r="r" b="b"/>
                <a:pathLst>
                  <a:path w="15193" h="24650" extrusionOk="0">
                    <a:moveTo>
                      <a:pt x="14024" y="2338"/>
                    </a:moveTo>
                    <a:lnTo>
                      <a:pt x="8818" y="0"/>
                    </a:lnTo>
                    <a:lnTo>
                      <a:pt x="4037" y="1594"/>
                    </a:lnTo>
                    <a:lnTo>
                      <a:pt x="0" y="7225"/>
                    </a:lnTo>
                    <a:lnTo>
                      <a:pt x="2018" y="11156"/>
                    </a:lnTo>
                    <a:lnTo>
                      <a:pt x="7331" y="12325"/>
                    </a:lnTo>
                    <a:lnTo>
                      <a:pt x="10518" y="17531"/>
                    </a:lnTo>
                    <a:lnTo>
                      <a:pt x="11049" y="22843"/>
                    </a:lnTo>
                    <a:lnTo>
                      <a:pt x="13705" y="24650"/>
                    </a:lnTo>
                    <a:lnTo>
                      <a:pt x="15193" y="18700"/>
                    </a:lnTo>
                    <a:lnTo>
                      <a:pt x="12218" y="5844"/>
                    </a:lnTo>
                    <a:close/>
                  </a:path>
                </a:pathLst>
              </a:custGeom>
              <a:solidFill>
                <a:schemeClr val="lt2"/>
              </a:solidFill>
              <a:ln>
                <a:noFill/>
              </a:ln>
            </p:spPr>
          </p:sp>
          <p:sp>
            <p:nvSpPr>
              <p:cNvPr id="967" name="Google Shape;967;p79"/>
              <p:cNvSpPr/>
              <p:nvPr/>
            </p:nvSpPr>
            <p:spPr>
              <a:xfrm>
                <a:off x="2632775" y="3168475"/>
                <a:ext cx="567050" cy="590050"/>
              </a:xfrm>
              <a:custGeom>
                <a:avLst/>
                <a:gdLst/>
                <a:ahLst/>
                <a:cxnLst/>
                <a:rect l="l" t="t" r="r" b="b"/>
                <a:pathLst>
                  <a:path w="22682" h="23602" extrusionOk="0">
                    <a:moveTo>
                      <a:pt x="13852" y="21070"/>
                    </a:moveTo>
                    <a:lnTo>
                      <a:pt x="13894" y="21091"/>
                    </a:lnTo>
                    <a:lnTo>
                      <a:pt x="13977" y="21217"/>
                    </a:lnTo>
                    <a:lnTo>
                      <a:pt x="14103" y="21384"/>
                    </a:lnTo>
                    <a:lnTo>
                      <a:pt x="14166" y="21384"/>
                    </a:lnTo>
                    <a:lnTo>
                      <a:pt x="14208" y="21342"/>
                    </a:lnTo>
                    <a:lnTo>
                      <a:pt x="14228" y="21384"/>
                    </a:lnTo>
                    <a:lnTo>
                      <a:pt x="14228" y="21489"/>
                    </a:lnTo>
                    <a:lnTo>
                      <a:pt x="14187" y="21489"/>
                    </a:lnTo>
                    <a:lnTo>
                      <a:pt x="14124" y="21698"/>
                    </a:lnTo>
                    <a:lnTo>
                      <a:pt x="13998" y="21928"/>
                    </a:lnTo>
                    <a:lnTo>
                      <a:pt x="13873" y="21928"/>
                    </a:lnTo>
                    <a:lnTo>
                      <a:pt x="13852" y="22075"/>
                    </a:lnTo>
                    <a:lnTo>
                      <a:pt x="13789" y="22158"/>
                    </a:lnTo>
                    <a:lnTo>
                      <a:pt x="13768" y="22158"/>
                    </a:lnTo>
                    <a:lnTo>
                      <a:pt x="13643" y="22242"/>
                    </a:lnTo>
                    <a:lnTo>
                      <a:pt x="13559" y="22326"/>
                    </a:lnTo>
                    <a:lnTo>
                      <a:pt x="13559" y="22367"/>
                    </a:lnTo>
                    <a:lnTo>
                      <a:pt x="13454" y="22388"/>
                    </a:lnTo>
                    <a:lnTo>
                      <a:pt x="13392" y="22451"/>
                    </a:lnTo>
                    <a:lnTo>
                      <a:pt x="13392" y="22472"/>
                    </a:lnTo>
                    <a:lnTo>
                      <a:pt x="13329" y="22347"/>
                    </a:lnTo>
                    <a:lnTo>
                      <a:pt x="13371" y="22242"/>
                    </a:lnTo>
                    <a:lnTo>
                      <a:pt x="13454" y="22179"/>
                    </a:lnTo>
                    <a:lnTo>
                      <a:pt x="13454" y="22116"/>
                    </a:lnTo>
                    <a:lnTo>
                      <a:pt x="13559" y="22012"/>
                    </a:lnTo>
                    <a:lnTo>
                      <a:pt x="13559" y="21928"/>
                    </a:lnTo>
                    <a:lnTo>
                      <a:pt x="13601" y="21970"/>
                    </a:lnTo>
                    <a:lnTo>
                      <a:pt x="13684" y="21970"/>
                    </a:lnTo>
                    <a:lnTo>
                      <a:pt x="13789" y="21865"/>
                    </a:lnTo>
                    <a:lnTo>
                      <a:pt x="13789" y="21761"/>
                    </a:lnTo>
                    <a:lnTo>
                      <a:pt x="13810" y="21740"/>
                    </a:lnTo>
                    <a:lnTo>
                      <a:pt x="13810" y="21614"/>
                    </a:lnTo>
                    <a:lnTo>
                      <a:pt x="13873" y="21551"/>
                    </a:lnTo>
                    <a:lnTo>
                      <a:pt x="13915" y="21551"/>
                    </a:lnTo>
                    <a:lnTo>
                      <a:pt x="13977" y="21447"/>
                    </a:lnTo>
                    <a:lnTo>
                      <a:pt x="13956" y="21384"/>
                    </a:lnTo>
                    <a:lnTo>
                      <a:pt x="13894" y="21300"/>
                    </a:lnTo>
                    <a:lnTo>
                      <a:pt x="13894" y="21112"/>
                    </a:lnTo>
                    <a:lnTo>
                      <a:pt x="13852" y="21070"/>
                    </a:lnTo>
                    <a:close/>
                    <a:moveTo>
                      <a:pt x="7617" y="0"/>
                    </a:moveTo>
                    <a:lnTo>
                      <a:pt x="7617" y="147"/>
                    </a:lnTo>
                    <a:lnTo>
                      <a:pt x="7575" y="272"/>
                    </a:lnTo>
                    <a:lnTo>
                      <a:pt x="7282" y="481"/>
                    </a:lnTo>
                    <a:lnTo>
                      <a:pt x="7094" y="502"/>
                    </a:lnTo>
                    <a:lnTo>
                      <a:pt x="6842" y="607"/>
                    </a:lnTo>
                    <a:lnTo>
                      <a:pt x="6738" y="565"/>
                    </a:lnTo>
                    <a:lnTo>
                      <a:pt x="6570" y="586"/>
                    </a:lnTo>
                    <a:lnTo>
                      <a:pt x="6382" y="732"/>
                    </a:lnTo>
                    <a:lnTo>
                      <a:pt x="6215" y="795"/>
                    </a:lnTo>
                    <a:lnTo>
                      <a:pt x="6152" y="732"/>
                    </a:lnTo>
                    <a:lnTo>
                      <a:pt x="5901" y="774"/>
                    </a:lnTo>
                    <a:lnTo>
                      <a:pt x="5692" y="774"/>
                    </a:lnTo>
                    <a:lnTo>
                      <a:pt x="5503" y="670"/>
                    </a:lnTo>
                    <a:lnTo>
                      <a:pt x="5315" y="628"/>
                    </a:lnTo>
                    <a:lnTo>
                      <a:pt x="5169" y="586"/>
                    </a:lnTo>
                    <a:lnTo>
                      <a:pt x="5169" y="586"/>
                    </a:lnTo>
                    <a:lnTo>
                      <a:pt x="5231" y="711"/>
                    </a:lnTo>
                    <a:lnTo>
                      <a:pt x="5378" y="774"/>
                    </a:lnTo>
                    <a:lnTo>
                      <a:pt x="5503" y="879"/>
                    </a:lnTo>
                    <a:lnTo>
                      <a:pt x="5545" y="984"/>
                    </a:lnTo>
                    <a:lnTo>
                      <a:pt x="5399" y="1235"/>
                    </a:lnTo>
                    <a:lnTo>
                      <a:pt x="5420" y="1297"/>
                    </a:lnTo>
                    <a:lnTo>
                      <a:pt x="5441" y="1339"/>
                    </a:lnTo>
                    <a:lnTo>
                      <a:pt x="5420" y="1528"/>
                    </a:lnTo>
                    <a:lnTo>
                      <a:pt x="5692" y="1611"/>
                    </a:lnTo>
                    <a:lnTo>
                      <a:pt x="5859" y="1569"/>
                    </a:lnTo>
                    <a:lnTo>
                      <a:pt x="6047" y="1611"/>
                    </a:lnTo>
                    <a:lnTo>
                      <a:pt x="6047" y="1716"/>
                    </a:lnTo>
                    <a:lnTo>
                      <a:pt x="5922" y="1758"/>
                    </a:lnTo>
                    <a:lnTo>
                      <a:pt x="5650" y="1820"/>
                    </a:lnTo>
                    <a:lnTo>
                      <a:pt x="5608" y="1862"/>
                    </a:lnTo>
                    <a:lnTo>
                      <a:pt x="5545" y="1925"/>
                    </a:lnTo>
                    <a:lnTo>
                      <a:pt x="5503" y="2072"/>
                    </a:lnTo>
                    <a:lnTo>
                      <a:pt x="5210" y="2239"/>
                    </a:lnTo>
                    <a:lnTo>
                      <a:pt x="5106" y="2344"/>
                    </a:lnTo>
                    <a:lnTo>
                      <a:pt x="4897" y="2469"/>
                    </a:lnTo>
                    <a:lnTo>
                      <a:pt x="4771" y="2616"/>
                    </a:lnTo>
                    <a:lnTo>
                      <a:pt x="4541" y="2616"/>
                    </a:lnTo>
                    <a:lnTo>
                      <a:pt x="4394" y="2595"/>
                    </a:lnTo>
                    <a:lnTo>
                      <a:pt x="4164" y="2406"/>
                    </a:lnTo>
                    <a:lnTo>
                      <a:pt x="3955" y="2260"/>
                    </a:lnTo>
                    <a:lnTo>
                      <a:pt x="3809" y="2281"/>
                    </a:lnTo>
                    <a:lnTo>
                      <a:pt x="3809" y="2134"/>
                    </a:lnTo>
                    <a:lnTo>
                      <a:pt x="3767" y="1988"/>
                    </a:lnTo>
                    <a:lnTo>
                      <a:pt x="3662" y="1883"/>
                    </a:lnTo>
                    <a:lnTo>
                      <a:pt x="3641" y="1820"/>
                    </a:lnTo>
                    <a:lnTo>
                      <a:pt x="3495" y="1862"/>
                    </a:lnTo>
                    <a:lnTo>
                      <a:pt x="3390" y="1988"/>
                    </a:lnTo>
                    <a:lnTo>
                      <a:pt x="3306" y="1988"/>
                    </a:lnTo>
                    <a:lnTo>
                      <a:pt x="3244" y="1946"/>
                    </a:lnTo>
                    <a:lnTo>
                      <a:pt x="3139" y="1946"/>
                    </a:lnTo>
                    <a:lnTo>
                      <a:pt x="3076" y="2030"/>
                    </a:lnTo>
                    <a:lnTo>
                      <a:pt x="2407" y="2030"/>
                    </a:lnTo>
                    <a:lnTo>
                      <a:pt x="2386" y="2197"/>
                    </a:lnTo>
                    <a:lnTo>
                      <a:pt x="2448" y="2344"/>
                    </a:lnTo>
                    <a:lnTo>
                      <a:pt x="2658" y="2385"/>
                    </a:lnTo>
                    <a:lnTo>
                      <a:pt x="2720" y="2553"/>
                    </a:lnTo>
                    <a:lnTo>
                      <a:pt x="2679" y="2616"/>
                    </a:lnTo>
                    <a:lnTo>
                      <a:pt x="2762" y="2699"/>
                    </a:lnTo>
                    <a:lnTo>
                      <a:pt x="2720" y="2804"/>
                    </a:lnTo>
                    <a:lnTo>
                      <a:pt x="2595" y="2720"/>
                    </a:lnTo>
                    <a:lnTo>
                      <a:pt x="2197" y="2867"/>
                    </a:lnTo>
                    <a:lnTo>
                      <a:pt x="2239" y="3180"/>
                    </a:lnTo>
                    <a:lnTo>
                      <a:pt x="2344" y="3306"/>
                    </a:lnTo>
                    <a:lnTo>
                      <a:pt x="2553" y="3452"/>
                    </a:lnTo>
                    <a:lnTo>
                      <a:pt x="2679" y="3724"/>
                    </a:lnTo>
                    <a:lnTo>
                      <a:pt x="2679" y="3913"/>
                    </a:lnTo>
                    <a:lnTo>
                      <a:pt x="2679" y="3976"/>
                    </a:lnTo>
                    <a:lnTo>
                      <a:pt x="2365" y="5189"/>
                    </a:lnTo>
                    <a:lnTo>
                      <a:pt x="2260" y="5503"/>
                    </a:lnTo>
                    <a:lnTo>
                      <a:pt x="2281" y="5545"/>
                    </a:lnTo>
                    <a:lnTo>
                      <a:pt x="2239" y="5629"/>
                    </a:lnTo>
                    <a:lnTo>
                      <a:pt x="2093" y="5608"/>
                    </a:lnTo>
                    <a:lnTo>
                      <a:pt x="2093" y="5587"/>
                    </a:lnTo>
                    <a:lnTo>
                      <a:pt x="1967" y="5503"/>
                    </a:lnTo>
                    <a:lnTo>
                      <a:pt x="1821" y="5503"/>
                    </a:lnTo>
                    <a:lnTo>
                      <a:pt x="1758" y="5482"/>
                    </a:lnTo>
                    <a:lnTo>
                      <a:pt x="1716" y="5545"/>
                    </a:lnTo>
                    <a:lnTo>
                      <a:pt x="1319" y="5691"/>
                    </a:lnTo>
                    <a:lnTo>
                      <a:pt x="1026" y="5733"/>
                    </a:lnTo>
                    <a:lnTo>
                      <a:pt x="942" y="5817"/>
                    </a:lnTo>
                    <a:lnTo>
                      <a:pt x="879" y="5838"/>
                    </a:lnTo>
                    <a:lnTo>
                      <a:pt x="733" y="5963"/>
                    </a:lnTo>
                    <a:lnTo>
                      <a:pt x="607" y="6026"/>
                    </a:lnTo>
                    <a:lnTo>
                      <a:pt x="503" y="6110"/>
                    </a:lnTo>
                    <a:lnTo>
                      <a:pt x="523" y="6256"/>
                    </a:lnTo>
                    <a:lnTo>
                      <a:pt x="482" y="6340"/>
                    </a:lnTo>
                    <a:lnTo>
                      <a:pt x="503" y="6424"/>
                    </a:lnTo>
                    <a:lnTo>
                      <a:pt x="356" y="6570"/>
                    </a:lnTo>
                    <a:lnTo>
                      <a:pt x="398" y="6779"/>
                    </a:lnTo>
                    <a:lnTo>
                      <a:pt x="461" y="6884"/>
                    </a:lnTo>
                    <a:lnTo>
                      <a:pt x="356" y="6968"/>
                    </a:lnTo>
                    <a:lnTo>
                      <a:pt x="272" y="6947"/>
                    </a:lnTo>
                    <a:lnTo>
                      <a:pt x="105" y="7051"/>
                    </a:lnTo>
                    <a:lnTo>
                      <a:pt x="105" y="7156"/>
                    </a:lnTo>
                    <a:lnTo>
                      <a:pt x="63" y="7198"/>
                    </a:lnTo>
                    <a:lnTo>
                      <a:pt x="84" y="7282"/>
                    </a:lnTo>
                    <a:lnTo>
                      <a:pt x="63" y="7407"/>
                    </a:lnTo>
                    <a:lnTo>
                      <a:pt x="0" y="7512"/>
                    </a:lnTo>
                    <a:lnTo>
                      <a:pt x="63" y="7616"/>
                    </a:lnTo>
                    <a:lnTo>
                      <a:pt x="42" y="7700"/>
                    </a:lnTo>
                    <a:lnTo>
                      <a:pt x="189" y="7846"/>
                    </a:lnTo>
                    <a:lnTo>
                      <a:pt x="482" y="8307"/>
                    </a:lnTo>
                    <a:lnTo>
                      <a:pt x="314" y="8474"/>
                    </a:lnTo>
                    <a:lnTo>
                      <a:pt x="691" y="8453"/>
                    </a:lnTo>
                    <a:lnTo>
                      <a:pt x="879" y="8474"/>
                    </a:lnTo>
                    <a:lnTo>
                      <a:pt x="1005" y="8662"/>
                    </a:lnTo>
                    <a:lnTo>
                      <a:pt x="1026" y="8830"/>
                    </a:lnTo>
                    <a:lnTo>
                      <a:pt x="1256" y="8830"/>
                    </a:lnTo>
                    <a:lnTo>
                      <a:pt x="1549" y="8851"/>
                    </a:lnTo>
                    <a:lnTo>
                      <a:pt x="1779" y="8621"/>
                    </a:lnTo>
                    <a:lnTo>
                      <a:pt x="1988" y="8474"/>
                    </a:lnTo>
                    <a:lnTo>
                      <a:pt x="2051" y="8537"/>
                    </a:lnTo>
                    <a:lnTo>
                      <a:pt x="2030" y="8662"/>
                    </a:lnTo>
                    <a:lnTo>
                      <a:pt x="1967" y="8725"/>
                    </a:lnTo>
                    <a:lnTo>
                      <a:pt x="1967" y="8934"/>
                    </a:lnTo>
                    <a:lnTo>
                      <a:pt x="1988" y="9269"/>
                    </a:lnTo>
                    <a:lnTo>
                      <a:pt x="1988" y="9395"/>
                    </a:lnTo>
                    <a:lnTo>
                      <a:pt x="2072" y="9478"/>
                    </a:lnTo>
                    <a:lnTo>
                      <a:pt x="2176" y="9458"/>
                    </a:lnTo>
                    <a:lnTo>
                      <a:pt x="2281" y="9416"/>
                    </a:lnTo>
                    <a:lnTo>
                      <a:pt x="2469" y="9416"/>
                    </a:lnTo>
                    <a:lnTo>
                      <a:pt x="2511" y="9458"/>
                    </a:lnTo>
                    <a:lnTo>
                      <a:pt x="3076" y="9458"/>
                    </a:lnTo>
                    <a:lnTo>
                      <a:pt x="3223" y="9353"/>
                    </a:lnTo>
                    <a:lnTo>
                      <a:pt x="3306" y="9353"/>
                    </a:lnTo>
                    <a:lnTo>
                      <a:pt x="3432" y="9248"/>
                    </a:lnTo>
                    <a:lnTo>
                      <a:pt x="3557" y="9248"/>
                    </a:lnTo>
                    <a:lnTo>
                      <a:pt x="3725" y="9186"/>
                    </a:lnTo>
                    <a:lnTo>
                      <a:pt x="3829" y="8934"/>
                    </a:lnTo>
                    <a:lnTo>
                      <a:pt x="4081" y="8746"/>
                    </a:lnTo>
                    <a:lnTo>
                      <a:pt x="4269" y="8725"/>
                    </a:lnTo>
                    <a:lnTo>
                      <a:pt x="4457" y="8621"/>
                    </a:lnTo>
                    <a:lnTo>
                      <a:pt x="4583" y="8621"/>
                    </a:lnTo>
                    <a:lnTo>
                      <a:pt x="4687" y="8683"/>
                    </a:lnTo>
                    <a:lnTo>
                      <a:pt x="4813" y="8621"/>
                    </a:lnTo>
                    <a:lnTo>
                      <a:pt x="4897" y="8662"/>
                    </a:lnTo>
                    <a:lnTo>
                      <a:pt x="4876" y="8788"/>
                    </a:lnTo>
                    <a:lnTo>
                      <a:pt x="4959" y="8997"/>
                    </a:lnTo>
                    <a:lnTo>
                      <a:pt x="5085" y="9374"/>
                    </a:lnTo>
                    <a:lnTo>
                      <a:pt x="5169" y="9646"/>
                    </a:lnTo>
                    <a:lnTo>
                      <a:pt x="5106" y="9751"/>
                    </a:lnTo>
                    <a:lnTo>
                      <a:pt x="5210" y="9960"/>
                    </a:lnTo>
                    <a:lnTo>
                      <a:pt x="5357" y="10002"/>
                    </a:lnTo>
                    <a:lnTo>
                      <a:pt x="5399" y="10190"/>
                    </a:lnTo>
                    <a:lnTo>
                      <a:pt x="5524" y="10274"/>
                    </a:lnTo>
                    <a:lnTo>
                      <a:pt x="5713" y="10357"/>
                    </a:lnTo>
                    <a:lnTo>
                      <a:pt x="5838" y="10462"/>
                    </a:lnTo>
                    <a:lnTo>
                      <a:pt x="5901" y="10420"/>
                    </a:lnTo>
                    <a:lnTo>
                      <a:pt x="6131" y="10357"/>
                    </a:lnTo>
                    <a:lnTo>
                      <a:pt x="6340" y="10587"/>
                    </a:lnTo>
                    <a:lnTo>
                      <a:pt x="6508" y="10525"/>
                    </a:lnTo>
                    <a:lnTo>
                      <a:pt x="6717" y="10755"/>
                    </a:lnTo>
                    <a:lnTo>
                      <a:pt x="6822" y="10755"/>
                    </a:lnTo>
                    <a:lnTo>
                      <a:pt x="7073" y="10839"/>
                    </a:lnTo>
                    <a:lnTo>
                      <a:pt x="7240" y="10880"/>
                    </a:lnTo>
                    <a:lnTo>
                      <a:pt x="7261" y="11048"/>
                    </a:lnTo>
                    <a:lnTo>
                      <a:pt x="7366" y="11069"/>
                    </a:lnTo>
                    <a:lnTo>
                      <a:pt x="7512" y="11152"/>
                    </a:lnTo>
                    <a:lnTo>
                      <a:pt x="7868" y="11131"/>
                    </a:lnTo>
                    <a:lnTo>
                      <a:pt x="8098" y="11257"/>
                    </a:lnTo>
                    <a:lnTo>
                      <a:pt x="8140" y="11362"/>
                    </a:lnTo>
                    <a:lnTo>
                      <a:pt x="8119" y="11634"/>
                    </a:lnTo>
                    <a:lnTo>
                      <a:pt x="8182" y="11843"/>
                    </a:lnTo>
                    <a:lnTo>
                      <a:pt x="8098" y="11968"/>
                    </a:lnTo>
                    <a:lnTo>
                      <a:pt x="8307" y="12324"/>
                    </a:lnTo>
                    <a:lnTo>
                      <a:pt x="8286" y="12596"/>
                    </a:lnTo>
                    <a:lnTo>
                      <a:pt x="9290" y="12617"/>
                    </a:lnTo>
                    <a:lnTo>
                      <a:pt x="9353" y="12973"/>
                    </a:lnTo>
                    <a:lnTo>
                      <a:pt x="9332" y="13224"/>
                    </a:lnTo>
                    <a:lnTo>
                      <a:pt x="9604" y="13287"/>
                    </a:lnTo>
                    <a:lnTo>
                      <a:pt x="9897" y="13810"/>
                    </a:lnTo>
                    <a:lnTo>
                      <a:pt x="9918" y="14103"/>
                    </a:lnTo>
                    <a:lnTo>
                      <a:pt x="9646" y="14688"/>
                    </a:lnTo>
                    <a:lnTo>
                      <a:pt x="9667" y="14772"/>
                    </a:lnTo>
                    <a:lnTo>
                      <a:pt x="9583" y="14856"/>
                    </a:lnTo>
                    <a:lnTo>
                      <a:pt x="9646" y="14919"/>
                    </a:lnTo>
                    <a:lnTo>
                      <a:pt x="9604" y="15044"/>
                    </a:lnTo>
                    <a:lnTo>
                      <a:pt x="9751" y="15149"/>
                    </a:lnTo>
                    <a:lnTo>
                      <a:pt x="9751" y="15337"/>
                    </a:lnTo>
                    <a:lnTo>
                      <a:pt x="9855" y="15525"/>
                    </a:lnTo>
                    <a:lnTo>
                      <a:pt x="9793" y="15860"/>
                    </a:lnTo>
                    <a:lnTo>
                      <a:pt x="9814" y="15986"/>
                    </a:lnTo>
                    <a:lnTo>
                      <a:pt x="9772" y="16111"/>
                    </a:lnTo>
                    <a:lnTo>
                      <a:pt x="9814" y="16258"/>
                    </a:lnTo>
                    <a:lnTo>
                      <a:pt x="10023" y="16216"/>
                    </a:lnTo>
                    <a:lnTo>
                      <a:pt x="10107" y="16279"/>
                    </a:lnTo>
                    <a:lnTo>
                      <a:pt x="10379" y="16258"/>
                    </a:lnTo>
                    <a:lnTo>
                      <a:pt x="10525" y="16300"/>
                    </a:lnTo>
                    <a:lnTo>
                      <a:pt x="10797" y="16195"/>
                    </a:lnTo>
                    <a:lnTo>
                      <a:pt x="10923" y="16300"/>
                    </a:lnTo>
                    <a:lnTo>
                      <a:pt x="11027" y="16321"/>
                    </a:lnTo>
                    <a:lnTo>
                      <a:pt x="11069" y="16467"/>
                    </a:lnTo>
                    <a:lnTo>
                      <a:pt x="11236" y="17095"/>
                    </a:lnTo>
                    <a:lnTo>
                      <a:pt x="11341" y="17304"/>
                    </a:lnTo>
                    <a:lnTo>
                      <a:pt x="11446" y="17325"/>
                    </a:lnTo>
                    <a:lnTo>
                      <a:pt x="11676" y="17199"/>
                    </a:lnTo>
                    <a:lnTo>
                      <a:pt x="11801" y="17241"/>
                    </a:lnTo>
                    <a:lnTo>
                      <a:pt x="11885" y="17325"/>
                    </a:lnTo>
                    <a:lnTo>
                      <a:pt x="11969" y="17346"/>
                    </a:lnTo>
                    <a:lnTo>
                      <a:pt x="11906" y="17450"/>
                    </a:lnTo>
                    <a:lnTo>
                      <a:pt x="11885" y="17994"/>
                    </a:lnTo>
                    <a:lnTo>
                      <a:pt x="11864" y="18057"/>
                    </a:lnTo>
                    <a:lnTo>
                      <a:pt x="11822" y="18078"/>
                    </a:lnTo>
                    <a:lnTo>
                      <a:pt x="11822" y="18162"/>
                    </a:lnTo>
                    <a:lnTo>
                      <a:pt x="11801" y="18204"/>
                    </a:lnTo>
                    <a:lnTo>
                      <a:pt x="11801" y="18287"/>
                    </a:lnTo>
                    <a:lnTo>
                      <a:pt x="11906" y="18204"/>
                    </a:lnTo>
                    <a:lnTo>
                      <a:pt x="12178" y="18245"/>
                    </a:lnTo>
                    <a:lnTo>
                      <a:pt x="12178" y="18350"/>
                    </a:lnTo>
                    <a:lnTo>
                      <a:pt x="12283" y="18580"/>
                    </a:lnTo>
                    <a:lnTo>
                      <a:pt x="12283" y="18769"/>
                    </a:lnTo>
                    <a:lnTo>
                      <a:pt x="12303" y="18999"/>
                    </a:lnTo>
                    <a:lnTo>
                      <a:pt x="12324" y="19208"/>
                    </a:lnTo>
                    <a:lnTo>
                      <a:pt x="12303" y="19292"/>
                    </a:lnTo>
                    <a:lnTo>
                      <a:pt x="12199" y="19292"/>
                    </a:lnTo>
                    <a:lnTo>
                      <a:pt x="12073" y="19354"/>
                    </a:lnTo>
                    <a:lnTo>
                      <a:pt x="12031" y="19417"/>
                    </a:lnTo>
                    <a:lnTo>
                      <a:pt x="11969" y="19501"/>
                    </a:lnTo>
                    <a:lnTo>
                      <a:pt x="11927" y="19459"/>
                    </a:lnTo>
                    <a:lnTo>
                      <a:pt x="11697" y="19626"/>
                    </a:lnTo>
                    <a:lnTo>
                      <a:pt x="11655" y="19710"/>
                    </a:lnTo>
                    <a:lnTo>
                      <a:pt x="11571" y="19731"/>
                    </a:lnTo>
                    <a:lnTo>
                      <a:pt x="11362" y="19919"/>
                    </a:lnTo>
                    <a:lnTo>
                      <a:pt x="11278" y="19940"/>
                    </a:lnTo>
                    <a:lnTo>
                      <a:pt x="11278" y="20066"/>
                    </a:lnTo>
                    <a:lnTo>
                      <a:pt x="11195" y="20087"/>
                    </a:lnTo>
                    <a:lnTo>
                      <a:pt x="11132" y="20087"/>
                    </a:lnTo>
                    <a:lnTo>
                      <a:pt x="10943" y="20338"/>
                    </a:lnTo>
                    <a:lnTo>
                      <a:pt x="10923" y="20401"/>
                    </a:lnTo>
                    <a:lnTo>
                      <a:pt x="10923" y="20547"/>
                    </a:lnTo>
                    <a:lnTo>
                      <a:pt x="10839" y="20568"/>
                    </a:lnTo>
                    <a:lnTo>
                      <a:pt x="10776" y="20652"/>
                    </a:lnTo>
                    <a:lnTo>
                      <a:pt x="10671" y="20861"/>
                    </a:lnTo>
                    <a:lnTo>
                      <a:pt x="10609" y="20924"/>
                    </a:lnTo>
                    <a:lnTo>
                      <a:pt x="10504" y="21091"/>
                    </a:lnTo>
                    <a:lnTo>
                      <a:pt x="10504" y="21133"/>
                    </a:lnTo>
                    <a:lnTo>
                      <a:pt x="10399" y="21217"/>
                    </a:lnTo>
                    <a:lnTo>
                      <a:pt x="10358" y="21279"/>
                    </a:lnTo>
                    <a:lnTo>
                      <a:pt x="10441" y="21279"/>
                    </a:lnTo>
                    <a:lnTo>
                      <a:pt x="10504" y="21300"/>
                    </a:lnTo>
                    <a:lnTo>
                      <a:pt x="10776" y="21217"/>
                    </a:lnTo>
                    <a:lnTo>
                      <a:pt x="10923" y="21300"/>
                    </a:lnTo>
                    <a:lnTo>
                      <a:pt x="11048" y="21489"/>
                    </a:lnTo>
                    <a:lnTo>
                      <a:pt x="11153" y="21530"/>
                    </a:lnTo>
                    <a:lnTo>
                      <a:pt x="11236" y="21698"/>
                    </a:lnTo>
                    <a:lnTo>
                      <a:pt x="11362" y="21928"/>
                    </a:lnTo>
                    <a:lnTo>
                      <a:pt x="11446" y="21928"/>
                    </a:lnTo>
                    <a:lnTo>
                      <a:pt x="11550" y="21803"/>
                    </a:lnTo>
                    <a:lnTo>
                      <a:pt x="11592" y="21803"/>
                    </a:lnTo>
                    <a:lnTo>
                      <a:pt x="11718" y="22012"/>
                    </a:lnTo>
                    <a:lnTo>
                      <a:pt x="11885" y="22075"/>
                    </a:lnTo>
                    <a:lnTo>
                      <a:pt x="12011" y="22116"/>
                    </a:lnTo>
                    <a:lnTo>
                      <a:pt x="12136" y="22242"/>
                    </a:lnTo>
                    <a:lnTo>
                      <a:pt x="12136" y="22388"/>
                    </a:lnTo>
                    <a:lnTo>
                      <a:pt x="12241" y="22367"/>
                    </a:lnTo>
                    <a:lnTo>
                      <a:pt x="12492" y="22472"/>
                    </a:lnTo>
                    <a:lnTo>
                      <a:pt x="12617" y="22639"/>
                    </a:lnTo>
                    <a:lnTo>
                      <a:pt x="12743" y="22849"/>
                    </a:lnTo>
                    <a:lnTo>
                      <a:pt x="12868" y="22911"/>
                    </a:lnTo>
                    <a:lnTo>
                      <a:pt x="12848" y="23079"/>
                    </a:lnTo>
                    <a:lnTo>
                      <a:pt x="12743" y="23225"/>
                    </a:lnTo>
                    <a:lnTo>
                      <a:pt x="12806" y="23414"/>
                    </a:lnTo>
                    <a:lnTo>
                      <a:pt x="12827" y="23476"/>
                    </a:lnTo>
                    <a:lnTo>
                      <a:pt x="12848" y="23497"/>
                    </a:lnTo>
                    <a:lnTo>
                      <a:pt x="12931" y="23581"/>
                    </a:lnTo>
                    <a:lnTo>
                      <a:pt x="12952" y="23602"/>
                    </a:lnTo>
                    <a:lnTo>
                      <a:pt x="13161" y="23414"/>
                    </a:lnTo>
                    <a:lnTo>
                      <a:pt x="13245" y="23225"/>
                    </a:lnTo>
                    <a:lnTo>
                      <a:pt x="13350" y="22849"/>
                    </a:lnTo>
                    <a:lnTo>
                      <a:pt x="13433" y="22577"/>
                    </a:lnTo>
                    <a:lnTo>
                      <a:pt x="13454" y="22535"/>
                    </a:lnTo>
                    <a:lnTo>
                      <a:pt x="13426" y="22507"/>
                    </a:lnTo>
                    <a:lnTo>
                      <a:pt x="13426" y="22507"/>
                    </a:lnTo>
                    <a:lnTo>
                      <a:pt x="13496" y="22535"/>
                    </a:lnTo>
                    <a:lnTo>
                      <a:pt x="13873" y="22242"/>
                    </a:lnTo>
                    <a:lnTo>
                      <a:pt x="14061" y="22033"/>
                    </a:lnTo>
                    <a:lnTo>
                      <a:pt x="14312" y="21551"/>
                    </a:lnTo>
                    <a:lnTo>
                      <a:pt x="14417" y="21321"/>
                    </a:lnTo>
                    <a:lnTo>
                      <a:pt x="14521" y="21028"/>
                    </a:lnTo>
                    <a:lnTo>
                      <a:pt x="14793" y="20547"/>
                    </a:lnTo>
                    <a:lnTo>
                      <a:pt x="15044" y="20233"/>
                    </a:lnTo>
                    <a:lnTo>
                      <a:pt x="15107" y="20129"/>
                    </a:lnTo>
                    <a:lnTo>
                      <a:pt x="15065" y="20087"/>
                    </a:lnTo>
                    <a:lnTo>
                      <a:pt x="15065" y="20024"/>
                    </a:lnTo>
                    <a:lnTo>
                      <a:pt x="15128" y="19982"/>
                    </a:lnTo>
                    <a:lnTo>
                      <a:pt x="15170" y="19857"/>
                    </a:lnTo>
                    <a:lnTo>
                      <a:pt x="15254" y="19815"/>
                    </a:lnTo>
                    <a:lnTo>
                      <a:pt x="15233" y="19710"/>
                    </a:lnTo>
                    <a:lnTo>
                      <a:pt x="15254" y="19626"/>
                    </a:lnTo>
                    <a:lnTo>
                      <a:pt x="15233" y="19606"/>
                    </a:lnTo>
                    <a:lnTo>
                      <a:pt x="15296" y="19585"/>
                    </a:lnTo>
                    <a:lnTo>
                      <a:pt x="15296" y="19480"/>
                    </a:lnTo>
                    <a:lnTo>
                      <a:pt x="15191" y="19313"/>
                    </a:lnTo>
                    <a:lnTo>
                      <a:pt x="15191" y="19229"/>
                    </a:lnTo>
                    <a:lnTo>
                      <a:pt x="15212" y="19166"/>
                    </a:lnTo>
                    <a:lnTo>
                      <a:pt x="15191" y="19082"/>
                    </a:lnTo>
                    <a:lnTo>
                      <a:pt x="15149" y="18915"/>
                    </a:lnTo>
                    <a:lnTo>
                      <a:pt x="15107" y="18748"/>
                    </a:lnTo>
                    <a:lnTo>
                      <a:pt x="15149" y="18685"/>
                    </a:lnTo>
                    <a:lnTo>
                      <a:pt x="15316" y="18664"/>
                    </a:lnTo>
                    <a:lnTo>
                      <a:pt x="15296" y="18559"/>
                    </a:lnTo>
                    <a:lnTo>
                      <a:pt x="15212" y="18497"/>
                    </a:lnTo>
                    <a:lnTo>
                      <a:pt x="15337" y="18476"/>
                    </a:lnTo>
                    <a:lnTo>
                      <a:pt x="15337" y="18371"/>
                    </a:lnTo>
                    <a:lnTo>
                      <a:pt x="15212" y="18308"/>
                    </a:lnTo>
                    <a:lnTo>
                      <a:pt x="15316" y="18287"/>
                    </a:lnTo>
                    <a:lnTo>
                      <a:pt x="15379" y="18183"/>
                    </a:lnTo>
                    <a:lnTo>
                      <a:pt x="15442" y="18245"/>
                    </a:lnTo>
                    <a:lnTo>
                      <a:pt x="15630" y="18057"/>
                    </a:lnTo>
                    <a:lnTo>
                      <a:pt x="15735" y="17973"/>
                    </a:lnTo>
                    <a:lnTo>
                      <a:pt x="15735" y="17932"/>
                    </a:lnTo>
                    <a:lnTo>
                      <a:pt x="15881" y="17785"/>
                    </a:lnTo>
                    <a:lnTo>
                      <a:pt x="16070" y="17681"/>
                    </a:lnTo>
                    <a:lnTo>
                      <a:pt x="16300" y="17429"/>
                    </a:lnTo>
                    <a:lnTo>
                      <a:pt x="16509" y="17409"/>
                    </a:lnTo>
                    <a:lnTo>
                      <a:pt x="16614" y="17304"/>
                    </a:lnTo>
                    <a:lnTo>
                      <a:pt x="16739" y="17199"/>
                    </a:lnTo>
                    <a:lnTo>
                      <a:pt x="16844" y="17199"/>
                    </a:lnTo>
                    <a:lnTo>
                      <a:pt x="16928" y="17241"/>
                    </a:lnTo>
                    <a:lnTo>
                      <a:pt x="17011" y="17283"/>
                    </a:lnTo>
                    <a:lnTo>
                      <a:pt x="17011" y="17199"/>
                    </a:lnTo>
                    <a:lnTo>
                      <a:pt x="17095" y="17032"/>
                    </a:lnTo>
                    <a:lnTo>
                      <a:pt x="17325" y="16885"/>
                    </a:lnTo>
                    <a:lnTo>
                      <a:pt x="17430" y="16865"/>
                    </a:lnTo>
                    <a:lnTo>
                      <a:pt x="17430" y="16802"/>
                    </a:lnTo>
                    <a:lnTo>
                      <a:pt x="17367" y="16781"/>
                    </a:lnTo>
                    <a:lnTo>
                      <a:pt x="17304" y="16739"/>
                    </a:lnTo>
                    <a:lnTo>
                      <a:pt x="17262" y="16676"/>
                    </a:lnTo>
                    <a:lnTo>
                      <a:pt x="17346" y="16634"/>
                    </a:lnTo>
                    <a:lnTo>
                      <a:pt x="17513" y="16572"/>
                    </a:lnTo>
                    <a:lnTo>
                      <a:pt x="17576" y="16593"/>
                    </a:lnTo>
                    <a:lnTo>
                      <a:pt x="17681" y="16593"/>
                    </a:lnTo>
                    <a:lnTo>
                      <a:pt x="17765" y="16530"/>
                    </a:lnTo>
                    <a:lnTo>
                      <a:pt x="17869" y="16530"/>
                    </a:lnTo>
                    <a:lnTo>
                      <a:pt x="17869" y="16593"/>
                    </a:lnTo>
                    <a:lnTo>
                      <a:pt x="17744" y="16676"/>
                    </a:lnTo>
                    <a:lnTo>
                      <a:pt x="17576" y="16697"/>
                    </a:lnTo>
                    <a:lnTo>
                      <a:pt x="17555" y="16718"/>
                    </a:lnTo>
                    <a:lnTo>
                      <a:pt x="17618" y="16739"/>
                    </a:lnTo>
                    <a:lnTo>
                      <a:pt x="17848" y="16676"/>
                    </a:lnTo>
                    <a:lnTo>
                      <a:pt x="18099" y="16572"/>
                    </a:lnTo>
                    <a:lnTo>
                      <a:pt x="18078" y="16509"/>
                    </a:lnTo>
                    <a:lnTo>
                      <a:pt x="18162" y="16467"/>
                    </a:lnTo>
                    <a:lnTo>
                      <a:pt x="18246" y="16467"/>
                    </a:lnTo>
                    <a:lnTo>
                      <a:pt x="18204" y="16509"/>
                    </a:lnTo>
                    <a:cubicBezTo>
                      <a:pt x="18204" y="16509"/>
                      <a:pt x="18204" y="16613"/>
                      <a:pt x="18246" y="16613"/>
                    </a:cubicBezTo>
                    <a:lnTo>
                      <a:pt x="18392" y="16634"/>
                    </a:lnTo>
                    <a:lnTo>
                      <a:pt x="18497" y="16593"/>
                    </a:lnTo>
                    <a:lnTo>
                      <a:pt x="18664" y="16593"/>
                    </a:lnTo>
                    <a:lnTo>
                      <a:pt x="18832" y="16613"/>
                    </a:lnTo>
                    <a:lnTo>
                      <a:pt x="18936" y="16551"/>
                    </a:lnTo>
                    <a:lnTo>
                      <a:pt x="18936" y="16488"/>
                    </a:lnTo>
                    <a:lnTo>
                      <a:pt x="18915" y="16467"/>
                    </a:lnTo>
                    <a:lnTo>
                      <a:pt x="18936" y="16404"/>
                    </a:lnTo>
                    <a:lnTo>
                      <a:pt x="19208" y="16237"/>
                    </a:lnTo>
                    <a:lnTo>
                      <a:pt x="19418" y="16153"/>
                    </a:lnTo>
                    <a:lnTo>
                      <a:pt x="19522" y="16069"/>
                    </a:lnTo>
                    <a:lnTo>
                      <a:pt x="19543" y="15986"/>
                    </a:lnTo>
                    <a:lnTo>
                      <a:pt x="19522" y="15944"/>
                    </a:lnTo>
                    <a:lnTo>
                      <a:pt x="19418" y="15735"/>
                    </a:lnTo>
                    <a:lnTo>
                      <a:pt x="19501" y="15567"/>
                    </a:lnTo>
                    <a:lnTo>
                      <a:pt x="19564" y="15463"/>
                    </a:lnTo>
                    <a:lnTo>
                      <a:pt x="19564" y="15358"/>
                    </a:lnTo>
                    <a:lnTo>
                      <a:pt x="19627" y="15316"/>
                    </a:lnTo>
                    <a:lnTo>
                      <a:pt x="19731" y="15232"/>
                    </a:lnTo>
                    <a:lnTo>
                      <a:pt x="19752" y="15128"/>
                    </a:lnTo>
                    <a:lnTo>
                      <a:pt x="19731" y="15107"/>
                    </a:lnTo>
                    <a:lnTo>
                      <a:pt x="19878" y="14835"/>
                    </a:lnTo>
                    <a:lnTo>
                      <a:pt x="20087" y="14584"/>
                    </a:lnTo>
                    <a:lnTo>
                      <a:pt x="20087" y="14479"/>
                    </a:lnTo>
                    <a:lnTo>
                      <a:pt x="20045" y="14103"/>
                    </a:lnTo>
                    <a:lnTo>
                      <a:pt x="20003" y="14082"/>
                    </a:lnTo>
                    <a:lnTo>
                      <a:pt x="20066" y="13872"/>
                    </a:lnTo>
                    <a:lnTo>
                      <a:pt x="20129" y="13789"/>
                    </a:lnTo>
                    <a:lnTo>
                      <a:pt x="20129" y="13726"/>
                    </a:lnTo>
                    <a:lnTo>
                      <a:pt x="20317" y="13580"/>
                    </a:lnTo>
                    <a:lnTo>
                      <a:pt x="20338" y="13496"/>
                    </a:lnTo>
                    <a:lnTo>
                      <a:pt x="20275" y="13287"/>
                    </a:lnTo>
                    <a:lnTo>
                      <a:pt x="20359" y="13036"/>
                    </a:lnTo>
                    <a:lnTo>
                      <a:pt x="20338" y="12826"/>
                    </a:lnTo>
                    <a:lnTo>
                      <a:pt x="20359" y="12659"/>
                    </a:lnTo>
                    <a:lnTo>
                      <a:pt x="20359" y="12596"/>
                    </a:lnTo>
                    <a:lnTo>
                      <a:pt x="20422" y="12387"/>
                    </a:lnTo>
                    <a:lnTo>
                      <a:pt x="20359" y="11592"/>
                    </a:lnTo>
                    <a:lnTo>
                      <a:pt x="20359" y="11445"/>
                    </a:lnTo>
                    <a:lnTo>
                      <a:pt x="20422" y="11341"/>
                    </a:lnTo>
                    <a:lnTo>
                      <a:pt x="20422" y="11236"/>
                    </a:lnTo>
                    <a:lnTo>
                      <a:pt x="20359" y="11278"/>
                    </a:lnTo>
                    <a:lnTo>
                      <a:pt x="20275" y="11194"/>
                    </a:lnTo>
                    <a:lnTo>
                      <a:pt x="20275" y="11131"/>
                    </a:lnTo>
                    <a:lnTo>
                      <a:pt x="20359" y="10985"/>
                    </a:lnTo>
                    <a:lnTo>
                      <a:pt x="20338" y="10859"/>
                    </a:lnTo>
                    <a:lnTo>
                      <a:pt x="20359" y="10776"/>
                    </a:lnTo>
                    <a:lnTo>
                      <a:pt x="20443" y="10755"/>
                    </a:lnTo>
                    <a:lnTo>
                      <a:pt x="20464" y="10629"/>
                    </a:lnTo>
                    <a:lnTo>
                      <a:pt x="20380" y="10504"/>
                    </a:lnTo>
                    <a:lnTo>
                      <a:pt x="20234" y="10420"/>
                    </a:lnTo>
                    <a:lnTo>
                      <a:pt x="20275" y="10399"/>
                    </a:lnTo>
                    <a:lnTo>
                      <a:pt x="20317" y="10336"/>
                    </a:lnTo>
                    <a:lnTo>
                      <a:pt x="20338" y="10399"/>
                    </a:lnTo>
                    <a:lnTo>
                      <a:pt x="20422" y="10441"/>
                    </a:lnTo>
                    <a:lnTo>
                      <a:pt x="20485" y="10462"/>
                    </a:lnTo>
                    <a:lnTo>
                      <a:pt x="20526" y="10336"/>
                    </a:lnTo>
                    <a:lnTo>
                      <a:pt x="20589" y="10336"/>
                    </a:lnTo>
                    <a:lnTo>
                      <a:pt x="20631" y="10420"/>
                    </a:lnTo>
                    <a:lnTo>
                      <a:pt x="20673" y="10441"/>
                    </a:lnTo>
                    <a:lnTo>
                      <a:pt x="20631" y="10525"/>
                    </a:lnTo>
                    <a:lnTo>
                      <a:pt x="20547" y="10567"/>
                    </a:lnTo>
                    <a:lnTo>
                      <a:pt x="20526" y="10650"/>
                    </a:lnTo>
                    <a:lnTo>
                      <a:pt x="20568" y="10650"/>
                    </a:lnTo>
                    <a:lnTo>
                      <a:pt x="20673" y="10546"/>
                    </a:lnTo>
                    <a:lnTo>
                      <a:pt x="20840" y="10462"/>
                    </a:lnTo>
                    <a:lnTo>
                      <a:pt x="21008" y="10190"/>
                    </a:lnTo>
                    <a:lnTo>
                      <a:pt x="21091" y="9981"/>
                    </a:lnTo>
                    <a:lnTo>
                      <a:pt x="21112" y="9834"/>
                    </a:lnTo>
                    <a:lnTo>
                      <a:pt x="21196" y="9771"/>
                    </a:lnTo>
                    <a:lnTo>
                      <a:pt x="21280" y="9562"/>
                    </a:lnTo>
                    <a:lnTo>
                      <a:pt x="21363" y="9374"/>
                    </a:lnTo>
                    <a:lnTo>
                      <a:pt x="21677" y="9165"/>
                    </a:lnTo>
                    <a:lnTo>
                      <a:pt x="21698" y="9060"/>
                    </a:lnTo>
                    <a:lnTo>
                      <a:pt x="21803" y="9039"/>
                    </a:lnTo>
                    <a:lnTo>
                      <a:pt x="21887" y="8934"/>
                    </a:lnTo>
                    <a:lnTo>
                      <a:pt x="22138" y="8683"/>
                    </a:lnTo>
                    <a:lnTo>
                      <a:pt x="22368" y="8370"/>
                    </a:lnTo>
                    <a:lnTo>
                      <a:pt x="22431" y="8307"/>
                    </a:lnTo>
                    <a:lnTo>
                      <a:pt x="22556" y="7993"/>
                    </a:lnTo>
                    <a:lnTo>
                      <a:pt x="22577" y="7846"/>
                    </a:lnTo>
                    <a:lnTo>
                      <a:pt x="22661" y="7742"/>
                    </a:lnTo>
                    <a:lnTo>
                      <a:pt x="22661" y="7637"/>
                    </a:lnTo>
                    <a:lnTo>
                      <a:pt x="22577" y="7533"/>
                    </a:lnTo>
                    <a:lnTo>
                      <a:pt x="22619" y="7449"/>
                    </a:lnTo>
                    <a:lnTo>
                      <a:pt x="22682" y="7449"/>
                    </a:lnTo>
                    <a:lnTo>
                      <a:pt x="22661" y="7156"/>
                    </a:lnTo>
                    <a:lnTo>
                      <a:pt x="22577" y="7093"/>
                    </a:lnTo>
                    <a:lnTo>
                      <a:pt x="22556" y="6968"/>
                    </a:lnTo>
                    <a:lnTo>
                      <a:pt x="22347" y="6528"/>
                    </a:lnTo>
                    <a:lnTo>
                      <a:pt x="22347" y="6361"/>
                    </a:lnTo>
                    <a:lnTo>
                      <a:pt x="22326" y="6193"/>
                    </a:lnTo>
                    <a:lnTo>
                      <a:pt x="21949" y="6026"/>
                    </a:lnTo>
                    <a:lnTo>
                      <a:pt x="21740" y="6026"/>
                    </a:lnTo>
                    <a:lnTo>
                      <a:pt x="21594" y="6110"/>
                    </a:lnTo>
                    <a:lnTo>
                      <a:pt x="21489" y="5942"/>
                    </a:lnTo>
                    <a:lnTo>
                      <a:pt x="21342" y="5921"/>
                    </a:lnTo>
                    <a:lnTo>
                      <a:pt x="21217" y="5796"/>
                    </a:lnTo>
                    <a:lnTo>
                      <a:pt x="21070" y="5712"/>
                    </a:lnTo>
                    <a:lnTo>
                      <a:pt x="20966" y="5691"/>
                    </a:lnTo>
                    <a:lnTo>
                      <a:pt x="20694" y="5398"/>
                    </a:lnTo>
                    <a:lnTo>
                      <a:pt x="20485" y="5105"/>
                    </a:lnTo>
                    <a:lnTo>
                      <a:pt x="20380" y="5085"/>
                    </a:lnTo>
                    <a:lnTo>
                      <a:pt x="20254" y="4959"/>
                    </a:lnTo>
                    <a:lnTo>
                      <a:pt x="20129" y="4959"/>
                    </a:lnTo>
                    <a:lnTo>
                      <a:pt x="19773" y="4687"/>
                    </a:lnTo>
                    <a:lnTo>
                      <a:pt x="19627" y="4687"/>
                    </a:lnTo>
                    <a:lnTo>
                      <a:pt x="19438" y="4603"/>
                    </a:lnTo>
                    <a:lnTo>
                      <a:pt x="19334" y="4666"/>
                    </a:lnTo>
                    <a:lnTo>
                      <a:pt x="19187" y="4666"/>
                    </a:lnTo>
                    <a:lnTo>
                      <a:pt x="19083" y="4603"/>
                    </a:lnTo>
                    <a:lnTo>
                      <a:pt x="18978" y="4666"/>
                    </a:lnTo>
                    <a:lnTo>
                      <a:pt x="18915" y="4750"/>
                    </a:lnTo>
                    <a:lnTo>
                      <a:pt x="18832" y="4666"/>
                    </a:lnTo>
                    <a:lnTo>
                      <a:pt x="18685" y="4561"/>
                    </a:lnTo>
                    <a:lnTo>
                      <a:pt x="18685" y="4666"/>
                    </a:lnTo>
                    <a:lnTo>
                      <a:pt x="18602" y="4624"/>
                    </a:lnTo>
                    <a:lnTo>
                      <a:pt x="18581" y="4687"/>
                    </a:lnTo>
                    <a:lnTo>
                      <a:pt x="18581" y="4750"/>
                    </a:lnTo>
                    <a:lnTo>
                      <a:pt x="18476" y="4666"/>
                    </a:lnTo>
                    <a:lnTo>
                      <a:pt x="18455" y="4624"/>
                    </a:lnTo>
                    <a:lnTo>
                      <a:pt x="18371" y="4582"/>
                    </a:lnTo>
                    <a:lnTo>
                      <a:pt x="18371" y="4582"/>
                    </a:lnTo>
                    <a:lnTo>
                      <a:pt x="18392" y="4645"/>
                    </a:lnTo>
                    <a:lnTo>
                      <a:pt x="18371" y="4666"/>
                    </a:lnTo>
                    <a:lnTo>
                      <a:pt x="18183" y="4582"/>
                    </a:lnTo>
                    <a:lnTo>
                      <a:pt x="18141" y="4582"/>
                    </a:lnTo>
                    <a:lnTo>
                      <a:pt x="17995" y="4561"/>
                    </a:lnTo>
                    <a:lnTo>
                      <a:pt x="17702" y="4394"/>
                    </a:lnTo>
                    <a:lnTo>
                      <a:pt x="17555" y="4394"/>
                    </a:lnTo>
                    <a:lnTo>
                      <a:pt x="17555" y="4436"/>
                    </a:lnTo>
                    <a:lnTo>
                      <a:pt x="17597" y="4478"/>
                    </a:lnTo>
                    <a:lnTo>
                      <a:pt x="17555" y="4520"/>
                    </a:lnTo>
                    <a:lnTo>
                      <a:pt x="17472" y="4478"/>
                    </a:lnTo>
                    <a:lnTo>
                      <a:pt x="17451" y="4520"/>
                    </a:lnTo>
                    <a:lnTo>
                      <a:pt x="17430" y="4561"/>
                    </a:lnTo>
                    <a:lnTo>
                      <a:pt x="17325" y="4603"/>
                    </a:lnTo>
                    <a:lnTo>
                      <a:pt x="17262" y="4666"/>
                    </a:lnTo>
                    <a:lnTo>
                      <a:pt x="17241" y="4792"/>
                    </a:lnTo>
                    <a:lnTo>
                      <a:pt x="17200" y="4687"/>
                    </a:lnTo>
                    <a:lnTo>
                      <a:pt x="17158" y="4603"/>
                    </a:lnTo>
                    <a:lnTo>
                      <a:pt x="17116" y="4645"/>
                    </a:lnTo>
                    <a:lnTo>
                      <a:pt x="17116" y="4750"/>
                    </a:lnTo>
                    <a:lnTo>
                      <a:pt x="17011" y="4917"/>
                    </a:lnTo>
                    <a:lnTo>
                      <a:pt x="17011" y="5085"/>
                    </a:lnTo>
                    <a:lnTo>
                      <a:pt x="16990" y="4917"/>
                    </a:lnTo>
                    <a:lnTo>
                      <a:pt x="17011" y="4771"/>
                    </a:lnTo>
                    <a:lnTo>
                      <a:pt x="16990" y="4645"/>
                    </a:lnTo>
                    <a:lnTo>
                      <a:pt x="17032" y="4457"/>
                    </a:lnTo>
                    <a:lnTo>
                      <a:pt x="17095" y="4394"/>
                    </a:lnTo>
                    <a:lnTo>
                      <a:pt x="17032" y="4373"/>
                    </a:lnTo>
                    <a:lnTo>
                      <a:pt x="16928" y="4373"/>
                    </a:lnTo>
                    <a:lnTo>
                      <a:pt x="17053" y="4248"/>
                    </a:lnTo>
                    <a:lnTo>
                      <a:pt x="16907" y="4059"/>
                    </a:lnTo>
                    <a:lnTo>
                      <a:pt x="16823" y="3913"/>
                    </a:lnTo>
                    <a:lnTo>
                      <a:pt x="16739" y="3913"/>
                    </a:lnTo>
                    <a:lnTo>
                      <a:pt x="16614" y="3871"/>
                    </a:lnTo>
                    <a:lnTo>
                      <a:pt x="16530" y="3976"/>
                    </a:lnTo>
                    <a:lnTo>
                      <a:pt x="16467" y="4017"/>
                    </a:lnTo>
                    <a:lnTo>
                      <a:pt x="16425" y="3934"/>
                    </a:lnTo>
                    <a:lnTo>
                      <a:pt x="16384" y="3913"/>
                    </a:lnTo>
                    <a:lnTo>
                      <a:pt x="16363" y="3829"/>
                    </a:lnTo>
                    <a:lnTo>
                      <a:pt x="16279" y="3766"/>
                    </a:lnTo>
                    <a:lnTo>
                      <a:pt x="16195" y="3766"/>
                    </a:lnTo>
                    <a:lnTo>
                      <a:pt x="16153" y="3724"/>
                    </a:lnTo>
                    <a:lnTo>
                      <a:pt x="16070" y="3704"/>
                    </a:lnTo>
                    <a:lnTo>
                      <a:pt x="16007" y="3745"/>
                    </a:lnTo>
                    <a:lnTo>
                      <a:pt x="16007" y="3704"/>
                    </a:lnTo>
                    <a:lnTo>
                      <a:pt x="15965" y="3662"/>
                    </a:lnTo>
                    <a:lnTo>
                      <a:pt x="15902" y="3599"/>
                    </a:lnTo>
                    <a:lnTo>
                      <a:pt x="15840" y="3620"/>
                    </a:lnTo>
                    <a:lnTo>
                      <a:pt x="15693" y="3599"/>
                    </a:lnTo>
                    <a:lnTo>
                      <a:pt x="15526" y="3494"/>
                    </a:lnTo>
                    <a:lnTo>
                      <a:pt x="15463" y="3494"/>
                    </a:lnTo>
                    <a:lnTo>
                      <a:pt x="15442" y="3536"/>
                    </a:lnTo>
                    <a:lnTo>
                      <a:pt x="15337" y="3452"/>
                    </a:lnTo>
                    <a:lnTo>
                      <a:pt x="15254" y="3452"/>
                    </a:lnTo>
                    <a:lnTo>
                      <a:pt x="15233" y="3536"/>
                    </a:lnTo>
                    <a:lnTo>
                      <a:pt x="15170" y="3536"/>
                    </a:lnTo>
                    <a:lnTo>
                      <a:pt x="15149" y="3452"/>
                    </a:lnTo>
                    <a:lnTo>
                      <a:pt x="15024" y="3452"/>
                    </a:lnTo>
                    <a:lnTo>
                      <a:pt x="14919" y="3515"/>
                    </a:lnTo>
                    <a:lnTo>
                      <a:pt x="14856" y="3620"/>
                    </a:lnTo>
                    <a:lnTo>
                      <a:pt x="14856" y="3704"/>
                    </a:lnTo>
                    <a:lnTo>
                      <a:pt x="14731" y="3829"/>
                    </a:lnTo>
                    <a:lnTo>
                      <a:pt x="14584" y="3934"/>
                    </a:lnTo>
                    <a:lnTo>
                      <a:pt x="14375" y="4059"/>
                    </a:lnTo>
                    <a:lnTo>
                      <a:pt x="14270" y="4185"/>
                    </a:lnTo>
                    <a:lnTo>
                      <a:pt x="14208" y="4352"/>
                    </a:lnTo>
                    <a:lnTo>
                      <a:pt x="14187" y="4499"/>
                    </a:lnTo>
                    <a:lnTo>
                      <a:pt x="14124" y="4582"/>
                    </a:lnTo>
                    <a:lnTo>
                      <a:pt x="14019" y="4687"/>
                    </a:lnTo>
                    <a:lnTo>
                      <a:pt x="14019" y="4771"/>
                    </a:lnTo>
                    <a:lnTo>
                      <a:pt x="14061" y="4896"/>
                    </a:lnTo>
                    <a:lnTo>
                      <a:pt x="14019" y="5105"/>
                    </a:lnTo>
                    <a:lnTo>
                      <a:pt x="13998" y="4980"/>
                    </a:lnTo>
                    <a:lnTo>
                      <a:pt x="13915" y="4854"/>
                    </a:lnTo>
                    <a:lnTo>
                      <a:pt x="13915" y="4750"/>
                    </a:lnTo>
                    <a:lnTo>
                      <a:pt x="13998" y="4645"/>
                    </a:lnTo>
                    <a:lnTo>
                      <a:pt x="14103" y="4561"/>
                    </a:lnTo>
                    <a:lnTo>
                      <a:pt x="14082" y="4394"/>
                    </a:lnTo>
                    <a:lnTo>
                      <a:pt x="14124" y="4269"/>
                    </a:lnTo>
                    <a:lnTo>
                      <a:pt x="14124" y="4185"/>
                    </a:lnTo>
                    <a:lnTo>
                      <a:pt x="14061" y="4185"/>
                    </a:lnTo>
                    <a:lnTo>
                      <a:pt x="13915" y="4248"/>
                    </a:lnTo>
                    <a:lnTo>
                      <a:pt x="13768" y="4185"/>
                    </a:lnTo>
                    <a:lnTo>
                      <a:pt x="13643" y="4185"/>
                    </a:lnTo>
                    <a:lnTo>
                      <a:pt x="13538" y="4227"/>
                    </a:lnTo>
                    <a:lnTo>
                      <a:pt x="13454" y="4164"/>
                    </a:lnTo>
                    <a:lnTo>
                      <a:pt x="13538" y="4164"/>
                    </a:lnTo>
                    <a:lnTo>
                      <a:pt x="13643" y="4080"/>
                    </a:lnTo>
                    <a:lnTo>
                      <a:pt x="13747" y="4059"/>
                    </a:lnTo>
                    <a:lnTo>
                      <a:pt x="13915" y="4080"/>
                    </a:lnTo>
                    <a:lnTo>
                      <a:pt x="14019" y="4059"/>
                    </a:lnTo>
                    <a:lnTo>
                      <a:pt x="14103" y="3955"/>
                    </a:lnTo>
                    <a:lnTo>
                      <a:pt x="14166" y="3955"/>
                    </a:lnTo>
                    <a:lnTo>
                      <a:pt x="14208" y="4017"/>
                    </a:lnTo>
                    <a:lnTo>
                      <a:pt x="14270" y="3976"/>
                    </a:lnTo>
                    <a:lnTo>
                      <a:pt x="14375" y="3934"/>
                    </a:lnTo>
                    <a:lnTo>
                      <a:pt x="14521" y="3871"/>
                    </a:lnTo>
                    <a:lnTo>
                      <a:pt x="14521" y="3745"/>
                    </a:lnTo>
                    <a:lnTo>
                      <a:pt x="14689" y="3557"/>
                    </a:lnTo>
                    <a:lnTo>
                      <a:pt x="14689" y="3432"/>
                    </a:lnTo>
                    <a:lnTo>
                      <a:pt x="14731" y="3348"/>
                    </a:lnTo>
                    <a:lnTo>
                      <a:pt x="14731" y="3243"/>
                    </a:lnTo>
                    <a:lnTo>
                      <a:pt x="14584" y="3222"/>
                    </a:lnTo>
                    <a:lnTo>
                      <a:pt x="14438" y="3118"/>
                    </a:lnTo>
                    <a:lnTo>
                      <a:pt x="14333" y="3118"/>
                    </a:lnTo>
                    <a:lnTo>
                      <a:pt x="14187" y="3222"/>
                    </a:lnTo>
                    <a:lnTo>
                      <a:pt x="14061" y="3222"/>
                    </a:lnTo>
                    <a:lnTo>
                      <a:pt x="13852" y="3139"/>
                    </a:lnTo>
                    <a:lnTo>
                      <a:pt x="13643" y="3118"/>
                    </a:lnTo>
                    <a:lnTo>
                      <a:pt x="13475" y="3285"/>
                    </a:lnTo>
                    <a:lnTo>
                      <a:pt x="13475" y="3348"/>
                    </a:lnTo>
                    <a:lnTo>
                      <a:pt x="13538" y="3390"/>
                    </a:lnTo>
                    <a:lnTo>
                      <a:pt x="13559" y="3432"/>
                    </a:lnTo>
                    <a:lnTo>
                      <a:pt x="13475" y="3432"/>
                    </a:lnTo>
                    <a:lnTo>
                      <a:pt x="13433" y="3452"/>
                    </a:lnTo>
                    <a:lnTo>
                      <a:pt x="13371" y="3557"/>
                    </a:lnTo>
                    <a:lnTo>
                      <a:pt x="13350" y="3494"/>
                    </a:lnTo>
                    <a:lnTo>
                      <a:pt x="13287" y="3452"/>
                    </a:lnTo>
                    <a:lnTo>
                      <a:pt x="13161" y="3515"/>
                    </a:lnTo>
                    <a:lnTo>
                      <a:pt x="13036" y="3704"/>
                    </a:lnTo>
                    <a:lnTo>
                      <a:pt x="12848" y="3913"/>
                    </a:lnTo>
                    <a:lnTo>
                      <a:pt x="12973" y="3724"/>
                    </a:lnTo>
                    <a:lnTo>
                      <a:pt x="12973" y="3599"/>
                    </a:lnTo>
                    <a:lnTo>
                      <a:pt x="13015" y="3515"/>
                    </a:lnTo>
                    <a:lnTo>
                      <a:pt x="13015" y="3432"/>
                    </a:lnTo>
                    <a:lnTo>
                      <a:pt x="12952" y="3432"/>
                    </a:lnTo>
                    <a:lnTo>
                      <a:pt x="12848" y="3536"/>
                    </a:lnTo>
                    <a:lnTo>
                      <a:pt x="12806" y="3662"/>
                    </a:lnTo>
                    <a:lnTo>
                      <a:pt x="12743" y="3829"/>
                    </a:lnTo>
                    <a:lnTo>
                      <a:pt x="12638" y="3871"/>
                    </a:lnTo>
                    <a:lnTo>
                      <a:pt x="12722" y="3704"/>
                    </a:lnTo>
                    <a:lnTo>
                      <a:pt x="12743" y="3557"/>
                    </a:lnTo>
                    <a:lnTo>
                      <a:pt x="12952" y="3306"/>
                    </a:lnTo>
                    <a:lnTo>
                      <a:pt x="13015" y="3118"/>
                    </a:lnTo>
                    <a:lnTo>
                      <a:pt x="13078" y="3013"/>
                    </a:lnTo>
                    <a:lnTo>
                      <a:pt x="13182" y="2971"/>
                    </a:lnTo>
                    <a:lnTo>
                      <a:pt x="13329" y="2888"/>
                    </a:lnTo>
                    <a:lnTo>
                      <a:pt x="13392" y="2867"/>
                    </a:lnTo>
                    <a:lnTo>
                      <a:pt x="13496" y="2699"/>
                    </a:lnTo>
                    <a:lnTo>
                      <a:pt x="13768" y="2448"/>
                    </a:lnTo>
                    <a:lnTo>
                      <a:pt x="13789" y="2364"/>
                    </a:lnTo>
                    <a:lnTo>
                      <a:pt x="13852" y="2302"/>
                    </a:lnTo>
                    <a:lnTo>
                      <a:pt x="13789" y="2239"/>
                    </a:lnTo>
                    <a:lnTo>
                      <a:pt x="13810" y="2155"/>
                    </a:lnTo>
                    <a:lnTo>
                      <a:pt x="13852" y="2134"/>
                    </a:lnTo>
                    <a:lnTo>
                      <a:pt x="13852" y="2030"/>
                    </a:lnTo>
                    <a:lnTo>
                      <a:pt x="13747" y="1946"/>
                    </a:lnTo>
                    <a:lnTo>
                      <a:pt x="13601" y="1946"/>
                    </a:lnTo>
                    <a:lnTo>
                      <a:pt x="13580" y="1988"/>
                    </a:lnTo>
                    <a:lnTo>
                      <a:pt x="13538" y="1883"/>
                    </a:lnTo>
                    <a:lnTo>
                      <a:pt x="13454" y="1674"/>
                    </a:lnTo>
                    <a:lnTo>
                      <a:pt x="13329" y="1360"/>
                    </a:lnTo>
                    <a:lnTo>
                      <a:pt x="13224" y="1214"/>
                    </a:lnTo>
                    <a:lnTo>
                      <a:pt x="13140" y="1004"/>
                    </a:lnTo>
                    <a:lnTo>
                      <a:pt x="13140" y="879"/>
                    </a:lnTo>
                    <a:lnTo>
                      <a:pt x="13120" y="732"/>
                    </a:lnTo>
                    <a:lnTo>
                      <a:pt x="13057" y="691"/>
                    </a:lnTo>
                    <a:lnTo>
                      <a:pt x="13036" y="586"/>
                    </a:lnTo>
                    <a:lnTo>
                      <a:pt x="12952" y="460"/>
                    </a:lnTo>
                    <a:lnTo>
                      <a:pt x="12931" y="481"/>
                    </a:lnTo>
                    <a:lnTo>
                      <a:pt x="12931" y="565"/>
                    </a:lnTo>
                    <a:lnTo>
                      <a:pt x="12868" y="628"/>
                    </a:lnTo>
                    <a:lnTo>
                      <a:pt x="12743" y="711"/>
                    </a:lnTo>
                    <a:lnTo>
                      <a:pt x="12701" y="795"/>
                    </a:lnTo>
                    <a:lnTo>
                      <a:pt x="12555" y="984"/>
                    </a:lnTo>
                    <a:lnTo>
                      <a:pt x="12408" y="1151"/>
                    </a:lnTo>
                    <a:lnTo>
                      <a:pt x="12408" y="1256"/>
                    </a:lnTo>
                    <a:lnTo>
                      <a:pt x="12303" y="1507"/>
                    </a:lnTo>
                    <a:lnTo>
                      <a:pt x="12199" y="1653"/>
                    </a:lnTo>
                    <a:lnTo>
                      <a:pt x="12115" y="1779"/>
                    </a:lnTo>
                    <a:lnTo>
                      <a:pt x="12011" y="1820"/>
                    </a:lnTo>
                    <a:lnTo>
                      <a:pt x="11969" y="1862"/>
                    </a:lnTo>
                    <a:lnTo>
                      <a:pt x="11927" y="1967"/>
                    </a:lnTo>
                    <a:lnTo>
                      <a:pt x="11822" y="2051"/>
                    </a:lnTo>
                    <a:lnTo>
                      <a:pt x="11759" y="2030"/>
                    </a:lnTo>
                    <a:lnTo>
                      <a:pt x="11759" y="1862"/>
                    </a:lnTo>
                    <a:lnTo>
                      <a:pt x="11697" y="1841"/>
                    </a:lnTo>
                    <a:lnTo>
                      <a:pt x="11676" y="1779"/>
                    </a:lnTo>
                    <a:lnTo>
                      <a:pt x="11613" y="1779"/>
                    </a:lnTo>
                    <a:lnTo>
                      <a:pt x="11550" y="1820"/>
                    </a:lnTo>
                    <a:lnTo>
                      <a:pt x="11487" y="1883"/>
                    </a:lnTo>
                    <a:lnTo>
                      <a:pt x="11383" y="1862"/>
                    </a:lnTo>
                    <a:lnTo>
                      <a:pt x="11299" y="1779"/>
                    </a:lnTo>
                    <a:lnTo>
                      <a:pt x="11299" y="1737"/>
                    </a:lnTo>
                    <a:lnTo>
                      <a:pt x="11278" y="1716"/>
                    </a:lnTo>
                    <a:lnTo>
                      <a:pt x="11257" y="1611"/>
                    </a:lnTo>
                    <a:lnTo>
                      <a:pt x="11236" y="1548"/>
                    </a:lnTo>
                    <a:lnTo>
                      <a:pt x="11153" y="1528"/>
                    </a:lnTo>
                    <a:lnTo>
                      <a:pt x="11048" y="1423"/>
                    </a:lnTo>
                    <a:lnTo>
                      <a:pt x="10881" y="1423"/>
                    </a:lnTo>
                    <a:lnTo>
                      <a:pt x="10776" y="1465"/>
                    </a:lnTo>
                    <a:lnTo>
                      <a:pt x="10546" y="1465"/>
                    </a:lnTo>
                    <a:lnTo>
                      <a:pt x="10420" y="1444"/>
                    </a:lnTo>
                    <a:lnTo>
                      <a:pt x="10316" y="1528"/>
                    </a:lnTo>
                    <a:lnTo>
                      <a:pt x="10295" y="1632"/>
                    </a:lnTo>
                    <a:lnTo>
                      <a:pt x="10399" y="1737"/>
                    </a:lnTo>
                    <a:lnTo>
                      <a:pt x="10420" y="1820"/>
                    </a:lnTo>
                    <a:lnTo>
                      <a:pt x="10462" y="1946"/>
                    </a:lnTo>
                    <a:lnTo>
                      <a:pt x="10441" y="1988"/>
                    </a:lnTo>
                    <a:lnTo>
                      <a:pt x="10337" y="1988"/>
                    </a:lnTo>
                    <a:lnTo>
                      <a:pt x="10190" y="1946"/>
                    </a:lnTo>
                    <a:lnTo>
                      <a:pt x="10148" y="1925"/>
                    </a:lnTo>
                    <a:lnTo>
                      <a:pt x="9918" y="1925"/>
                    </a:lnTo>
                    <a:lnTo>
                      <a:pt x="9814" y="1946"/>
                    </a:lnTo>
                    <a:lnTo>
                      <a:pt x="9772" y="1883"/>
                    </a:lnTo>
                    <a:lnTo>
                      <a:pt x="9604" y="1883"/>
                    </a:lnTo>
                    <a:lnTo>
                      <a:pt x="9479" y="1946"/>
                    </a:lnTo>
                    <a:lnTo>
                      <a:pt x="9395" y="2134"/>
                    </a:lnTo>
                    <a:lnTo>
                      <a:pt x="9165" y="2134"/>
                    </a:lnTo>
                    <a:lnTo>
                      <a:pt x="9039" y="2155"/>
                    </a:lnTo>
                    <a:lnTo>
                      <a:pt x="8998" y="2197"/>
                    </a:lnTo>
                    <a:lnTo>
                      <a:pt x="8935" y="2302"/>
                    </a:lnTo>
                    <a:lnTo>
                      <a:pt x="8788" y="2302"/>
                    </a:lnTo>
                    <a:lnTo>
                      <a:pt x="8767" y="2281"/>
                    </a:lnTo>
                    <a:lnTo>
                      <a:pt x="8684" y="2302"/>
                    </a:lnTo>
                    <a:lnTo>
                      <a:pt x="8621" y="2385"/>
                    </a:lnTo>
                    <a:lnTo>
                      <a:pt x="8537" y="2364"/>
                    </a:lnTo>
                    <a:lnTo>
                      <a:pt x="8307" y="2176"/>
                    </a:lnTo>
                    <a:lnTo>
                      <a:pt x="8223" y="2072"/>
                    </a:lnTo>
                    <a:lnTo>
                      <a:pt x="8223" y="1988"/>
                    </a:lnTo>
                    <a:lnTo>
                      <a:pt x="8098" y="1862"/>
                    </a:lnTo>
                    <a:lnTo>
                      <a:pt x="7993" y="1758"/>
                    </a:lnTo>
                    <a:lnTo>
                      <a:pt x="7993" y="1653"/>
                    </a:lnTo>
                    <a:lnTo>
                      <a:pt x="8014" y="1569"/>
                    </a:lnTo>
                    <a:lnTo>
                      <a:pt x="7993" y="1528"/>
                    </a:lnTo>
                    <a:lnTo>
                      <a:pt x="8014" y="1423"/>
                    </a:lnTo>
                    <a:lnTo>
                      <a:pt x="8056" y="1339"/>
                    </a:lnTo>
                    <a:lnTo>
                      <a:pt x="8056" y="1214"/>
                    </a:lnTo>
                    <a:lnTo>
                      <a:pt x="8161" y="1025"/>
                    </a:lnTo>
                    <a:lnTo>
                      <a:pt x="8202" y="879"/>
                    </a:lnTo>
                    <a:lnTo>
                      <a:pt x="8307" y="732"/>
                    </a:lnTo>
                    <a:lnTo>
                      <a:pt x="8307" y="691"/>
                    </a:lnTo>
                    <a:lnTo>
                      <a:pt x="8202" y="691"/>
                    </a:lnTo>
                    <a:lnTo>
                      <a:pt x="8140" y="607"/>
                    </a:lnTo>
                    <a:lnTo>
                      <a:pt x="8119" y="523"/>
                    </a:lnTo>
                    <a:lnTo>
                      <a:pt x="7993" y="523"/>
                    </a:lnTo>
                    <a:lnTo>
                      <a:pt x="7889" y="481"/>
                    </a:lnTo>
                    <a:lnTo>
                      <a:pt x="7930" y="398"/>
                    </a:lnTo>
                    <a:lnTo>
                      <a:pt x="8014" y="293"/>
                    </a:lnTo>
                    <a:lnTo>
                      <a:pt x="8014" y="147"/>
                    </a:lnTo>
                    <a:lnTo>
                      <a:pt x="7910" y="0"/>
                    </a:lnTo>
                    <a:lnTo>
                      <a:pt x="7784" y="0"/>
                    </a:lnTo>
                    <a:lnTo>
                      <a:pt x="7721" y="63"/>
                    </a:lnTo>
                    <a:lnTo>
                      <a:pt x="767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68" name="Google Shape;968;p79"/>
            <p:cNvGrpSpPr/>
            <p:nvPr/>
          </p:nvGrpSpPr>
          <p:grpSpPr>
            <a:xfrm>
              <a:off x="2680375" y="3423800"/>
              <a:ext cx="182975" cy="761050"/>
              <a:chOff x="2680375" y="3423800"/>
              <a:chExt cx="182975" cy="761050"/>
            </a:xfrm>
          </p:grpSpPr>
          <p:sp>
            <p:nvSpPr>
              <p:cNvPr id="969" name="Google Shape;969;p79"/>
              <p:cNvSpPr/>
              <p:nvPr/>
            </p:nvSpPr>
            <p:spPr>
              <a:xfrm>
                <a:off x="2698650" y="3423800"/>
                <a:ext cx="164700" cy="703875"/>
              </a:xfrm>
              <a:custGeom>
                <a:avLst/>
                <a:gdLst/>
                <a:ahLst/>
                <a:cxnLst/>
                <a:rect l="l" t="t" r="r" b="b"/>
                <a:pathLst>
                  <a:path w="6588" h="28155" extrusionOk="0">
                    <a:moveTo>
                      <a:pt x="319" y="4568"/>
                    </a:moveTo>
                    <a:lnTo>
                      <a:pt x="107" y="1274"/>
                    </a:lnTo>
                    <a:lnTo>
                      <a:pt x="319" y="0"/>
                    </a:lnTo>
                    <a:lnTo>
                      <a:pt x="6588" y="4356"/>
                    </a:lnTo>
                    <a:lnTo>
                      <a:pt x="4994" y="7331"/>
                    </a:lnTo>
                    <a:lnTo>
                      <a:pt x="1913" y="16149"/>
                    </a:lnTo>
                    <a:lnTo>
                      <a:pt x="2656" y="24330"/>
                    </a:lnTo>
                    <a:lnTo>
                      <a:pt x="4144" y="28155"/>
                    </a:lnTo>
                    <a:lnTo>
                      <a:pt x="1700" y="27836"/>
                    </a:lnTo>
                    <a:lnTo>
                      <a:pt x="532" y="25605"/>
                    </a:lnTo>
                    <a:lnTo>
                      <a:pt x="1063" y="22736"/>
                    </a:lnTo>
                    <a:lnTo>
                      <a:pt x="0" y="17530"/>
                    </a:lnTo>
                    <a:lnTo>
                      <a:pt x="638" y="14024"/>
                    </a:lnTo>
                    <a:lnTo>
                      <a:pt x="213" y="11793"/>
                    </a:lnTo>
                    <a:lnTo>
                      <a:pt x="744" y="7756"/>
                    </a:lnTo>
                    <a:close/>
                  </a:path>
                </a:pathLst>
              </a:custGeom>
              <a:solidFill>
                <a:schemeClr val="lt2"/>
              </a:solidFill>
              <a:ln>
                <a:noFill/>
              </a:ln>
            </p:spPr>
          </p:sp>
          <p:sp>
            <p:nvSpPr>
              <p:cNvPr id="970" name="Google Shape;970;p79"/>
              <p:cNvSpPr/>
              <p:nvPr/>
            </p:nvSpPr>
            <p:spPr>
              <a:xfrm>
                <a:off x="2680375" y="3510050"/>
                <a:ext cx="137075" cy="674800"/>
              </a:xfrm>
              <a:custGeom>
                <a:avLst/>
                <a:gdLst/>
                <a:ahLst/>
                <a:cxnLst/>
                <a:rect l="l" t="t" r="r" b="b"/>
                <a:pathLst>
                  <a:path w="5483" h="26992" extrusionOk="0">
                    <a:moveTo>
                      <a:pt x="984" y="23016"/>
                    </a:moveTo>
                    <a:lnTo>
                      <a:pt x="984" y="23121"/>
                    </a:lnTo>
                    <a:lnTo>
                      <a:pt x="1026" y="23058"/>
                    </a:lnTo>
                    <a:lnTo>
                      <a:pt x="1088" y="23016"/>
                    </a:lnTo>
                    <a:close/>
                    <a:moveTo>
                      <a:pt x="1047" y="0"/>
                    </a:moveTo>
                    <a:lnTo>
                      <a:pt x="984" y="105"/>
                    </a:lnTo>
                    <a:lnTo>
                      <a:pt x="963" y="209"/>
                    </a:lnTo>
                    <a:lnTo>
                      <a:pt x="1068" y="314"/>
                    </a:lnTo>
                    <a:lnTo>
                      <a:pt x="1005" y="419"/>
                    </a:lnTo>
                    <a:lnTo>
                      <a:pt x="900" y="502"/>
                    </a:lnTo>
                    <a:lnTo>
                      <a:pt x="837" y="461"/>
                    </a:lnTo>
                    <a:lnTo>
                      <a:pt x="691" y="544"/>
                    </a:lnTo>
                    <a:lnTo>
                      <a:pt x="565" y="628"/>
                    </a:lnTo>
                    <a:lnTo>
                      <a:pt x="628" y="670"/>
                    </a:lnTo>
                    <a:lnTo>
                      <a:pt x="628" y="837"/>
                    </a:lnTo>
                    <a:lnTo>
                      <a:pt x="586" y="963"/>
                    </a:lnTo>
                    <a:lnTo>
                      <a:pt x="628" y="1130"/>
                    </a:lnTo>
                    <a:lnTo>
                      <a:pt x="733" y="1549"/>
                    </a:lnTo>
                    <a:lnTo>
                      <a:pt x="733" y="1695"/>
                    </a:lnTo>
                    <a:lnTo>
                      <a:pt x="691" y="1800"/>
                    </a:lnTo>
                    <a:lnTo>
                      <a:pt x="649" y="1883"/>
                    </a:lnTo>
                    <a:lnTo>
                      <a:pt x="691" y="2093"/>
                    </a:lnTo>
                    <a:lnTo>
                      <a:pt x="775" y="2302"/>
                    </a:lnTo>
                    <a:lnTo>
                      <a:pt x="858" y="2490"/>
                    </a:lnTo>
                    <a:lnTo>
                      <a:pt x="858" y="2762"/>
                    </a:lnTo>
                    <a:lnTo>
                      <a:pt x="837" y="2846"/>
                    </a:lnTo>
                    <a:lnTo>
                      <a:pt x="796" y="2909"/>
                    </a:lnTo>
                    <a:lnTo>
                      <a:pt x="837" y="3327"/>
                    </a:lnTo>
                    <a:lnTo>
                      <a:pt x="837" y="3432"/>
                    </a:lnTo>
                    <a:lnTo>
                      <a:pt x="754" y="3474"/>
                    </a:lnTo>
                    <a:lnTo>
                      <a:pt x="670" y="3536"/>
                    </a:lnTo>
                    <a:lnTo>
                      <a:pt x="670" y="3766"/>
                    </a:lnTo>
                    <a:lnTo>
                      <a:pt x="691" y="3829"/>
                    </a:lnTo>
                    <a:lnTo>
                      <a:pt x="775" y="3766"/>
                    </a:lnTo>
                    <a:lnTo>
                      <a:pt x="837" y="3829"/>
                    </a:lnTo>
                    <a:lnTo>
                      <a:pt x="754" y="3892"/>
                    </a:lnTo>
                    <a:lnTo>
                      <a:pt x="754" y="4499"/>
                    </a:lnTo>
                    <a:lnTo>
                      <a:pt x="837" y="4729"/>
                    </a:lnTo>
                    <a:lnTo>
                      <a:pt x="858" y="4917"/>
                    </a:lnTo>
                    <a:lnTo>
                      <a:pt x="837" y="5064"/>
                    </a:lnTo>
                    <a:lnTo>
                      <a:pt x="733" y="5231"/>
                    </a:lnTo>
                    <a:lnTo>
                      <a:pt x="733" y="5399"/>
                    </a:lnTo>
                    <a:lnTo>
                      <a:pt x="837" y="5566"/>
                    </a:lnTo>
                    <a:lnTo>
                      <a:pt x="796" y="5712"/>
                    </a:lnTo>
                    <a:lnTo>
                      <a:pt x="796" y="5984"/>
                    </a:lnTo>
                    <a:lnTo>
                      <a:pt x="754" y="6089"/>
                    </a:lnTo>
                    <a:lnTo>
                      <a:pt x="754" y="6256"/>
                    </a:lnTo>
                    <a:lnTo>
                      <a:pt x="775" y="6340"/>
                    </a:lnTo>
                    <a:lnTo>
                      <a:pt x="775" y="6403"/>
                    </a:lnTo>
                    <a:lnTo>
                      <a:pt x="670" y="6570"/>
                    </a:lnTo>
                    <a:lnTo>
                      <a:pt x="670" y="6717"/>
                    </a:lnTo>
                    <a:lnTo>
                      <a:pt x="628" y="6821"/>
                    </a:lnTo>
                    <a:lnTo>
                      <a:pt x="649" y="7010"/>
                    </a:lnTo>
                    <a:lnTo>
                      <a:pt x="628" y="7093"/>
                    </a:lnTo>
                    <a:lnTo>
                      <a:pt x="524" y="7303"/>
                    </a:lnTo>
                    <a:lnTo>
                      <a:pt x="524" y="7407"/>
                    </a:lnTo>
                    <a:lnTo>
                      <a:pt x="628" y="7554"/>
                    </a:lnTo>
                    <a:lnTo>
                      <a:pt x="649" y="7721"/>
                    </a:lnTo>
                    <a:lnTo>
                      <a:pt x="733" y="7826"/>
                    </a:lnTo>
                    <a:lnTo>
                      <a:pt x="649" y="7867"/>
                    </a:lnTo>
                    <a:lnTo>
                      <a:pt x="586" y="8014"/>
                    </a:lnTo>
                    <a:lnTo>
                      <a:pt x="670" y="8119"/>
                    </a:lnTo>
                    <a:lnTo>
                      <a:pt x="586" y="8202"/>
                    </a:lnTo>
                    <a:lnTo>
                      <a:pt x="524" y="8244"/>
                    </a:lnTo>
                    <a:lnTo>
                      <a:pt x="524" y="8391"/>
                    </a:lnTo>
                    <a:lnTo>
                      <a:pt x="544" y="8537"/>
                    </a:lnTo>
                    <a:lnTo>
                      <a:pt x="544" y="8663"/>
                    </a:lnTo>
                    <a:lnTo>
                      <a:pt x="670" y="8997"/>
                    </a:lnTo>
                    <a:lnTo>
                      <a:pt x="670" y="9186"/>
                    </a:lnTo>
                    <a:lnTo>
                      <a:pt x="628" y="9228"/>
                    </a:lnTo>
                    <a:lnTo>
                      <a:pt x="628" y="9332"/>
                    </a:lnTo>
                    <a:lnTo>
                      <a:pt x="754" y="9520"/>
                    </a:lnTo>
                    <a:lnTo>
                      <a:pt x="754" y="9730"/>
                    </a:lnTo>
                    <a:lnTo>
                      <a:pt x="733" y="9855"/>
                    </a:lnTo>
                    <a:lnTo>
                      <a:pt x="733" y="9918"/>
                    </a:lnTo>
                    <a:lnTo>
                      <a:pt x="754" y="10023"/>
                    </a:lnTo>
                    <a:lnTo>
                      <a:pt x="733" y="10106"/>
                    </a:lnTo>
                    <a:lnTo>
                      <a:pt x="691" y="10211"/>
                    </a:lnTo>
                    <a:lnTo>
                      <a:pt x="733" y="10253"/>
                    </a:lnTo>
                    <a:lnTo>
                      <a:pt x="858" y="10441"/>
                    </a:lnTo>
                    <a:lnTo>
                      <a:pt x="879" y="10546"/>
                    </a:lnTo>
                    <a:lnTo>
                      <a:pt x="837" y="10650"/>
                    </a:lnTo>
                    <a:lnTo>
                      <a:pt x="754" y="10692"/>
                    </a:lnTo>
                    <a:lnTo>
                      <a:pt x="670" y="10860"/>
                    </a:lnTo>
                    <a:lnTo>
                      <a:pt x="670" y="10901"/>
                    </a:lnTo>
                    <a:lnTo>
                      <a:pt x="733" y="10964"/>
                    </a:lnTo>
                    <a:lnTo>
                      <a:pt x="670" y="11090"/>
                    </a:lnTo>
                    <a:lnTo>
                      <a:pt x="586" y="11173"/>
                    </a:lnTo>
                    <a:lnTo>
                      <a:pt x="586" y="11278"/>
                    </a:lnTo>
                    <a:lnTo>
                      <a:pt x="565" y="11466"/>
                    </a:lnTo>
                    <a:lnTo>
                      <a:pt x="524" y="11571"/>
                    </a:lnTo>
                    <a:lnTo>
                      <a:pt x="524" y="11676"/>
                    </a:lnTo>
                    <a:lnTo>
                      <a:pt x="482" y="11717"/>
                    </a:lnTo>
                    <a:lnTo>
                      <a:pt x="482" y="11843"/>
                    </a:lnTo>
                    <a:lnTo>
                      <a:pt x="419" y="11927"/>
                    </a:lnTo>
                    <a:lnTo>
                      <a:pt x="419" y="11989"/>
                    </a:lnTo>
                    <a:lnTo>
                      <a:pt x="461" y="12052"/>
                    </a:lnTo>
                    <a:lnTo>
                      <a:pt x="377" y="12157"/>
                    </a:lnTo>
                    <a:lnTo>
                      <a:pt x="377" y="12324"/>
                    </a:lnTo>
                    <a:lnTo>
                      <a:pt x="377" y="12429"/>
                    </a:lnTo>
                    <a:lnTo>
                      <a:pt x="314" y="12471"/>
                    </a:lnTo>
                    <a:lnTo>
                      <a:pt x="314" y="12575"/>
                    </a:lnTo>
                    <a:lnTo>
                      <a:pt x="272" y="12659"/>
                    </a:lnTo>
                    <a:lnTo>
                      <a:pt x="272" y="12743"/>
                    </a:lnTo>
                    <a:lnTo>
                      <a:pt x="314" y="12847"/>
                    </a:lnTo>
                    <a:lnTo>
                      <a:pt x="314" y="12952"/>
                    </a:lnTo>
                    <a:lnTo>
                      <a:pt x="231" y="13057"/>
                    </a:lnTo>
                    <a:lnTo>
                      <a:pt x="147" y="13057"/>
                    </a:lnTo>
                    <a:lnTo>
                      <a:pt x="63" y="12994"/>
                    </a:lnTo>
                    <a:lnTo>
                      <a:pt x="0" y="13015"/>
                    </a:lnTo>
                    <a:lnTo>
                      <a:pt x="0" y="13098"/>
                    </a:lnTo>
                    <a:lnTo>
                      <a:pt x="21" y="13224"/>
                    </a:lnTo>
                    <a:lnTo>
                      <a:pt x="21" y="13412"/>
                    </a:lnTo>
                    <a:lnTo>
                      <a:pt x="105" y="13517"/>
                    </a:lnTo>
                    <a:lnTo>
                      <a:pt x="231" y="13621"/>
                    </a:lnTo>
                    <a:lnTo>
                      <a:pt x="252" y="13747"/>
                    </a:lnTo>
                    <a:lnTo>
                      <a:pt x="231" y="13914"/>
                    </a:lnTo>
                    <a:lnTo>
                      <a:pt x="398" y="14228"/>
                    </a:lnTo>
                    <a:lnTo>
                      <a:pt x="440" y="14312"/>
                    </a:lnTo>
                    <a:lnTo>
                      <a:pt x="524" y="14375"/>
                    </a:lnTo>
                    <a:lnTo>
                      <a:pt x="524" y="14563"/>
                    </a:lnTo>
                    <a:lnTo>
                      <a:pt x="461" y="14835"/>
                    </a:lnTo>
                    <a:lnTo>
                      <a:pt x="419" y="14856"/>
                    </a:lnTo>
                    <a:lnTo>
                      <a:pt x="440" y="14940"/>
                    </a:lnTo>
                    <a:lnTo>
                      <a:pt x="419" y="15002"/>
                    </a:lnTo>
                    <a:lnTo>
                      <a:pt x="356" y="14982"/>
                    </a:lnTo>
                    <a:lnTo>
                      <a:pt x="314" y="14982"/>
                    </a:lnTo>
                    <a:lnTo>
                      <a:pt x="272" y="15086"/>
                    </a:lnTo>
                    <a:lnTo>
                      <a:pt x="314" y="15191"/>
                    </a:lnTo>
                    <a:lnTo>
                      <a:pt x="377" y="15254"/>
                    </a:lnTo>
                    <a:lnTo>
                      <a:pt x="335" y="15484"/>
                    </a:lnTo>
                    <a:lnTo>
                      <a:pt x="356" y="15588"/>
                    </a:lnTo>
                    <a:lnTo>
                      <a:pt x="314" y="15672"/>
                    </a:lnTo>
                    <a:lnTo>
                      <a:pt x="356" y="15714"/>
                    </a:lnTo>
                    <a:lnTo>
                      <a:pt x="335" y="15798"/>
                    </a:lnTo>
                    <a:lnTo>
                      <a:pt x="314" y="15818"/>
                    </a:lnTo>
                    <a:lnTo>
                      <a:pt x="335" y="15881"/>
                    </a:lnTo>
                    <a:lnTo>
                      <a:pt x="524" y="16153"/>
                    </a:lnTo>
                    <a:lnTo>
                      <a:pt x="565" y="16216"/>
                    </a:lnTo>
                    <a:lnTo>
                      <a:pt x="565" y="16362"/>
                    </a:lnTo>
                    <a:lnTo>
                      <a:pt x="524" y="16342"/>
                    </a:lnTo>
                    <a:lnTo>
                      <a:pt x="377" y="16342"/>
                    </a:lnTo>
                    <a:lnTo>
                      <a:pt x="314" y="16425"/>
                    </a:lnTo>
                    <a:lnTo>
                      <a:pt x="314" y="16467"/>
                    </a:lnTo>
                    <a:lnTo>
                      <a:pt x="356" y="16530"/>
                    </a:lnTo>
                    <a:lnTo>
                      <a:pt x="356" y="16614"/>
                    </a:lnTo>
                    <a:lnTo>
                      <a:pt x="314" y="16655"/>
                    </a:lnTo>
                    <a:lnTo>
                      <a:pt x="272" y="16739"/>
                    </a:lnTo>
                    <a:lnTo>
                      <a:pt x="314" y="16823"/>
                    </a:lnTo>
                    <a:lnTo>
                      <a:pt x="335" y="16844"/>
                    </a:lnTo>
                    <a:lnTo>
                      <a:pt x="377" y="16969"/>
                    </a:lnTo>
                    <a:lnTo>
                      <a:pt x="419" y="17304"/>
                    </a:lnTo>
                    <a:lnTo>
                      <a:pt x="356" y="17451"/>
                    </a:lnTo>
                    <a:lnTo>
                      <a:pt x="482" y="17492"/>
                    </a:lnTo>
                    <a:lnTo>
                      <a:pt x="670" y="17471"/>
                    </a:lnTo>
                    <a:lnTo>
                      <a:pt x="670" y="17409"/>
                    </a:lnTo>
                    <a:lnTo>
                      <a:pt x="670" y="17283"/>
                    </a:lnTo>
                    <a:lnTo>
                      <a:pt x="733" y="17199"/>
                    </a:lnTo>
                    <a:lnTo>
                      <a:pt x="837" y="17241"/>
                    </a:lnTo>
                    <a:lnTo>
                      <a:pt x="858" y="17199"/>
                    </a:lnTo>
                    <a:lnTo>
                      <a:pt x="733" y="17095"/>
                    </a:lnTo>
                    <a:lnTo>
                      <a:pt x="775" y="17053"/>
                    </a:lnTo>
                    <a:lnTo>
                      <a:pt x="649" y="16927"/>
                    </a:lnTo>
                    <a:lnTo>
                      <a:pt x="649" y="16844"/>
                    </a:lnTo>
                    <a:lnTo>
                      <a:pt x="733" y="16844"/>
                    </a:lnTo>
                    <a:lnTo>
                      <a:pt x="837" y="16886"/>
                    </a:lnTo>
                    <a:lnTo>
                      <a:pt x="837" y="16865"/>
                    </a:lnTo>
                    <a:lnTo>
                      <a:pt x="775" y="16823"/>
                    </a:lnTo>
                    <a:lnTo>
                      <a:pt x="649" y="16718"/>
                    </a:lnTo>
                    <a:lnTo>
                      <a:pt x="775" y="16739"/>
                    </a:lnTo>
                    <a:lnTo>
                      <a:pt x="775" y="16634"/>
                    </a:lnTo>
                    <a:lnTo>
                      <a:pt x="754" y="16572"/>
                    </a:lnTo>
                    <a:lnTo>
                      <a:pt x="754" y="16425"/>
                    </a:lnTo>
                    <a:lnTo>
                      <a:pt x="733" y="16362"/>
                    </a:lnTo>
                    <a:cubicBezTo>
                      <a:pt x="733" y="16321"/>
                      <a:pt x="754" y="16258"/>
                      <a:pt x="775" y="16237"/>
                    </a:cubicBezTo>
                    <a:lnTo>
                      <a:pt x="837" y="16258"/>
                    </a:lnTo>
                    <a:lnTo>
                      <a:pt x="879" y="16237"/>
                    </a:lnTo>
                    <a:cubicBezTo>
                      <a:pt x="879" y="16342"/>
                      <a:pt x="900" y="16467"/>
                      <a:pt x="900" y="16572"/>
                    </a:cubicBezTo>
                    <a:lnTo>
                      <a:pt x="1068" y="17764"/>
                    </a:lnTo>
                    <a:lnTo>
                      <a:pt x="1047" y="17785"/>
                    </a:lnTo>
                    <a:lnTo>
                      <a:pt x="1068" y="17869"/>
                    </a:lnTo>
                    <a:lnTo>
                      <a:pt x="1068" y="18036"/>
                    </a:lnTo>
                    <a:lnTo>
                      <a:pt x="1005" y="18078"/>
                    </a:lnTo>
                    <a:lnTo>
                      <a:pt x="1047" y="18120"/>
                    </a:lnTo>
                    <a:lnTo>
                      <a:pt x="1047" y="18287"/>
                    </a:lnTo>
                    <a:lnTo>
                      <a:pt x="1005" y="18350"/>
                    </a:lnTo>
                    <a:lnTo>
                      <a:pt x="1047" y="18434"/>
                    </a:lnTo>
                    <a:lnTo>
                      <a:pt x="1047" y="18455"/>
                    </a:lnTo>
                    <a:cubicBezTo>
                      <a:pt x="1047" y="18643"/>
                      <a:pt x="1005" y="18852"/>
                      <a:pt x="963" y="19041"/>
                    </a:cubicBezTo>
                    <a:cubicBezTo>
                      <a:pt x="921" y="19187"/>
                      <a:pt x="900" y="19334"/>
                      <a:pt x="858" y="19459"/>
                    </a:cubicBezTo>
                    <a:lnTo>
                      <a:pt x="796" y="19480"/>
                    </a:lnTo>
                    <a:lnTo>
                      <a:pt x="691" y="19564"/>
                    </a:lnTo>
                    <a:lnTo>
                      <a:pt x="649" y="19564"/>
                    </a:lnTo>
                    <a:lnTo>
                      <a:pt x="649" y="19501"/>
                    </a:lnTo>
                    <a:lnTo>
                      <a:pt x="754" y="19480"/>
                    </a:lnTo>
                    <a:lnTo>
                      <a:pt x="837" y="19438"/>
                    </a:lnTo>
                    <a:lnTo>
                      <a:pt x="837" y="19271"/>
                    </a:lnTo>
                    <a:lnTo>
                      <a:pt x="775" y="19250"/>
                    </a:lnTo>
                    <a:lnTo>
                      <a:pt x="670" y="19292"/>
                    </a:lnTo>
                    <a:lnTo>
                      <a:pt x="461" y="19292"/>
                    </a:lnTo>
                    <a:lnTo>
                      <a:pt x="377" y="19271"/>
                    </a:lnTo>
                    <a:lnTo>
                      <a:pt x="293" y="19292"/>
                    </a:lnTo>
                    <a:lnTo>
                      <a:pt x="293" y="19375"/>
                    </a:lnTo>
                    <a:lnTo>
                      <a:pt x="356" y="19501"/>
                    </a:lnTo>
                    <a:lnTo>
                      <a:pt x="398" y="19501"/>
                    </a:lnTo>
                    <a:lnTo>
                      <a:pt x="440" y="19585"/>
                    </a:lnTo>
                    <a:lnTo>
                      <a:pt x="356" y="19585"/>
                    </a:lnTo>
                    <a:lnTo>
                      <a:pt x="335" y="19689"/>
                    </a:lnTo>
                    <a:lnTo>
                      <a:pt x="252" y="19752"/>
                    </a:lnTo>
                    <a:lnTo>
                      <a:pt x="189" y="19857"/>
                    </a:lnTo>
                    <a:lnTo>
                      <a:pt x="42" y="19919"/>
                    </a:lnTo>
                    <a:lnTo>
                      <a:pt x="42" y="20003"/>
                    </a:lnTo>
                    <a:lnTo>
                      <a:pt x="189" y="20192"/>
                    </a:lnTo>
                    <a:lnTo>
                      <a:pt x="272" y="20192"/>
                    </a:lnTo>
                    <a:lnTo>
                      <a:pt x="335" y="20129"/>
                    </a:lnTo>
                    <a:lnTo>
                      <a:pt x="335" y="20066"/>
                    </a:lnTo>
                    <a:lnTo>
                      <a:pt x="231" y="20024"/>
                    </a:lnTo>
                    <a:lnTo>
                      <a:pt x="231" y="19982"/>
                    </a:lnTo>
                    <a:lnTo>
                      <a:pt x="272" y="19878"/>
                    </a:lnTo>
                    <a:lnTo>
                      <a:pt x="440" y="19878"/>
                    </a:lnTo>
                    <a:lnTo>
                      <a:pt x="461" y="19857"/>
                    </a:lnTo>
                    <a:lnTo>
                      <a:pt x="482" y="19982"/>
                    </a:lnTo>
                    <a:lnTo>
                      <a:pt x="586" y="20066"/>
                    </a:lnTo>
                    <a:lnTo>
                      <a:pt x="712" y="20066"/>
                    </a:lnTo>
                    <a:lnTo>
                      <a:pt x="754" y="20003"/>
                    </a:lnTo>
                    <a:lnTo>
                      <a:pt x="754" y="20003"/>
                    </a:lnTo>
                    <a:cubicBezTo>
                      <a:pt x="670" y="20317"/>
                      <a:pt x="649" y="20631"/>
                      <a:pt x="649" y="20924"/>
                    </a:cubicBezTo>
                    <a:lnTo>
                      <a:pt x="586" y="20966"/>
                    </a:lnTo>
                    <a:lnTo>
                      <a:pt x="649" y="21008"/>
                    </a:lnTo>
                    <a:lnTo>
                      <a:pt x="649" y="21154"/>
                    </a:lnTo>
                    <a:lnTo>
                      <a:pt x="565" y="21028"/>
                    </a:lnTo>
                    <a:lnTo>
                      <a:pt x="461" y="21008"/>
                    </a:lnTo>
                    <a:lnTo>
                      <a:pt x="440" y="21049"/>
                    </a:lnTo>
                    <a:lnTo>
                      <a:pt x="440" y="21133"/>
                    </a:lnTo>
                    <a:lnTo>
                      <a:pt x="461" y="21259"/>
                    </a:lnTo>
                    <a:lnTo>
                      <a:pt x="565" y="21280"/>
                    </a:lnTo>
                    <a:lnTo>
                      <a:pt x="649" y="21342"/>
                    </a:lnTo>
                    <a:lnTo>
                      <a:pt x="649" y="21384"/>
                    </a:lnTo>
                    <a:lnTo>
                      <a:pt x="691" y="21552"/>
                    </a:lnTo>
                    <a:lnTo>
                      <a:pt x="754" y="21572"/>
                    </a:lnTo>
                    <a:cubicBezTo>
                      <a:pt x="754" y="21635"/>
                      <a:pt x="775" y="21656"/>
                      <a:pt x="796" y="21698"/>
                    </a:cubicBezTo>
                    <a:lnTo>
                      <a:pt x="670" y="21656"/>
                    </a:lnTo>
                    <a:lnTo>
                      <a:pt x="649" y="21635"/>
                    </a:lnTo>
                    <a:lnTo>
                      <a:pt x="586" y="21677"/>
                    </a:lnTo>
                    <a:lnTo>
                      <a:pt x="649" y="21865"/>
                    </a:lnTo>
                    <a:lnTo>
                      <a:pt x="649" y="21949"/>
                    </a:lnTo>
                    <a:lnTo>
                      <a:pt x="691" y="21970"/>
                    </a:lnTo>
                    <a:lnTo>
                      <a:pt x="796" y="21803"/>
                    </a:lnTo>
                    <a:lnTo>
                      <a:pt x="858" y="21782"/>
                    </a:lnTo>
                    <a:cubicBezTo>
                      <a:pt x="879" y="21844"/>
                      <a:pt x="900" y="21886"/>
                      <a:pt x="921" y="21970"/>
                    </a:cubicBezTo>
                    <a:lnTo>
                      <a:pt x="921" y="22012"/>
                    </a:lnTo>
                    <a:lnTo>
                      <a:pt x="816" y="22054"/>
                    </a:lnTo>
                    <a:lnTo>
                      <a:pt x="921" y="22284"/>
                    </a:lnTo>
                    <a:lnTo>
                      <a:pt x="963" y="22409"/>
                    </a:lnTo>
                    <a:cubicBezTo>
                      <a:pt x="963" y="22493"/>
                      <a:pt x="984" y="22577"/>
                      <a:pt x="1005" y="22640"/>
                    </a:cubicBezTo>
                    <a:lnTo>
                      <a:pt x="984" y="22681"/>
                    </a:lnTo>
                    <a:lnTo>
                      <a:pt x="984" y="22744"/>
                    </a:lnTo>
                    <a:lnTo>
                      <a:pt x="921" y="22807"/>
                    </a:lnTo>
                    <a:lnTo>
                      <a:pt x="1005" y="22849"/>
                    </a:lnTo>
                    <a:lnTo>
                      <a:pt x="1026" y="22932"/>
                    </a:lnTo>
                    <a:lnTo>
                      <a:pt x="1068" y="22932"/>
                    </a:lnTo>
                    <a:cubicBezTo>
                      <a:pt x="1068" y="22953"/>
                      <a:pt x="1068" y="22995"/>
                      <a:pt x="1088" y="23016"/>
                    </a:cubicBezTo>
                    <a:cubicBezTo>
                      <a:pt x="1130" y="23163"/>
                      <a:pt x="1193" y="23330"/>
                      <a:pt x="1235" y="23456"/>
                    </a:cubicBezTo>
                    <a:lnTo>
                      <a:pt x="1277" y="23518"/>
                    </a:lnTo>
                    <a:cubicBezTo>
                      <a:pt x="1277" y="23539"/>
                      <a:pt x="1277" y="23539"/>
                      <a:pt x="1298" y="23560"/>
                    </a:cubicBezTo>
                    <a:lnTo>
                      <a:pt x="1235" y="23665"/>
                    </a:lnTo>
                    <a:lnTo>
                      <a:pt x="1193" y="23728"/>
                    </a:lnTo>
                    <a:lnTo>
                      <a:pt x="1235" y="23749"/>
                    </a:lnTo>
                    <a:lnTo>
                      <a:pt x="1381" y="23728"/>
                    </a:lnTo>
                    <a:lnTo>
                      <a:pt x="1444" y="23874"/>
                    </a:lnTo>
                    <a:lnTo>
                      <a:pt x="1423" y="23874"/>
                    </a:lnTo>
                    <a:lnTo>
                      <a:pt x="1444" y="23937"/>
                    </a:lnTo>
                    <a:lnTo>
                      <a:pt x="1486" y="23958"/>
                    </a:lnTo>
                    <a:lnTo>
                      <a:pt x="1423" y="24000"/>
                    </a:lnTo>
                    <a:lnTo>
                      <a:pt x="1402" y="24062"/>
                    </a:lnTo>
                    <a:lnTo>
                      <a:pt x="1423" y="24146"/>
                    </a:lnTo>
                    <a:lnTo>
                      <a:pt x="1486" y="24167"/>
                    </a:lnTo>
                    <a:lnTo>
                      <a:pt x="1549" y="24188"/>
                    </a:lnTo>
                    <a:lnTo>
                      <a:pt x="1507" y="24104"/>
                    </a:lnTo>
                    <a:lnTo>
                      <a:pt x="1549" y="24083"/>
                    </a:lnTo>
                    <a:cubicBezTo>
                      <a:pt x="1612" y="24167"/>
                      <a:pt x="1653" y="24272"/>
                      <a:pt x="1716" y="24355"/>
                    </a:cubicBezTo>
                    <a:lnTo>
                      <a:pt x="1716" y="24397"/>
                    </a:lnTo>
                    <a:lnTo>
                      <a:pt x="1653" y="24460"/>
                    </a:lnTo>
                    <a:lnTo>
                      <a:pt x="1695" y="24481"/>
                    </a:lnTo>
                    <a:lnTo>
                      <a:pt x="1737" y="24460"/>
                    </a:lnTo>
                    <a:lnTo>
                      <a:pt x="1758" y="24418"/>
                    </a:lnTo>
                    <a:cubicBezTo>
                      <a:pt x="1967" y="24753"/>
                      <a:pt x="2218" y="25004"/>
                      <a:pt x="2469" y="25234"/>
                    </a:cubicBezTo>
                    <a:lnTo>
                      <a:pt x="2449" y="25234"/>
                    </a:lnTo>
                    <a:lnTo>
                      <a:pt x="2365" y="25192"/>
                    </a:lnTo>
                    <a:lnTo>
                      <a:pt x="2260" y="25150"/>
                    </a:lnTo>
                    <a:lnTo>
                      <a:pt x="2156" y="25150"/>
                    </a:lnTo>
                    <a:lnTo>
                      <a:pt x="2072" y="25109"/>
                    </a:lnTo>
                    <a:lnTo>
                      <a:pt x="1946" y="24983"/>
                    </a:lnTo>
                    <a:lnTo>
                      <a:pt x="1863" y="24920"/>
                    </a:lnTo>
                    <a:lnTo>
                      <a:pt x="1842" y="24983"/>
                    </a:lnTo>
                    <a:lnTo>
                      <a:pt x="1863" y="25088"/>
                    </a:lnTo>
                    <a:lnTo>
                      <a:pt x="1946" y="25213"/>
                    </a:lnTo>
                    <a:lnTo>
                      <a:pt x="2072" y="25234"/>
                    </a:lnTo>
                    <a:lnTo>
                      <a:pt x="2239" y="25318"/>
                    </a:lnTo>
                    <a:lnTo>
                      <a:pt x="2281" y="25401"/>
                    </a:lnTo>
                    <a:lnTo>
                      <a:pt x="2365" y="25401"/>
                    </a:lnTo>
                    <a:lnTo>
                      <a:pt x="2428" y="25360"/>
                    </a:lnTo>
                    <a:lnTo>
                      <a:pt x="2574" y="25422"/>
                    </a:lnTo>
                    <a:lnTo>
                      <a:pt x="2679" y="25464"/>
                    </a:lnTo>
                    <a:lnTo>
                      <a:pt x="2783" y="25464"/>
                    </a:lnTo>
                    <a:cubicBezTo>
                      <a:pt x="2804" y="25464"/>
                      <a:pt x="2846" y="25506"/>
                      <a:pt x="2846" y="25527"/>
                    </a:cubicBezTo>
                    <a:lnTo>
                      <a:pt x="2804" y="25527"/>
                    </a:lnTo>
                    <a:lnTo>
                      <a:pt x="2700" y="25569"/>
                    </a:lnTo>
                    <a:lnTo>
                      <a:pt x="2658" y="25548"/>
                    </a:lnTo>
                    <a:lnTo>
                      <a:pt x="2595" y="25506"/>
                    </a:lnTo>
                    <a:lnTo>
                      <a:pt x="2532" y="25506"/>
                    </a:lnTo>
                    <a:lnTo>
                      <a:pt x="2490" y="25548"/>
                    </a:lnTo>
                    <a:lnTo>
                      <a:pt x="2490" y="25611"/>
                    </a:lnTo>
                    <a:lnTo>
                      <a:pt x="2595" y="25653"/>
                    </a:lnTo>
                    <a:lnTo>
                      <a:pt x="2658" y="25757"/>
                    </a:lnTo>
                    <a:lnTo>
                      <a:pt x="2762" y="25799"/>
                    </a:lnTo>
                    <a:lnTo>
                      <a:pt x="2867" y="25925"/>
                    </a:lnTo>
                    <a:lnTo>
                      <a:pt x="2951" y="25945"/>
                    </a:lnTo>
                    <a:lnTo>
                      <a:pt x="3076" y="25925"/>
                    </a:lnTo>
                    <a:lnTo>
                      <a:pt x="3118" y="25945"/>
                    </a:lnTo>
                    <a:lnTo>
                      <a:pt x="3118" y="26029"/>
                    </a:lnTo>
                    <a:lnTo>
                      <a:pt x="3202" y="26092"/>
                    </a:lnTo>
                    <a:lnTo>
                      <a:pt x="3285" y="26071"/>
                    </a:lnTo>
                    <a:lnTo>
                      <a:pt x="3265" y="26029"/>
                    </a:lnTo>
                    <a:lnTo>
                      <a:pt x="3327" y="25945"/>
                    </a:lnTo>
                    <a:lnTo>
                      <a:pt x="3327" y="25883"/>
                    </a:lnTo>
                    <a:lnTo>
                      <a:pt x="3285" y="25862"/>
                    </a:lnTo>
                    <a:lnTo>
                      <a:pt x="3327" y="25841"/>
                    </a:lnTo>
                    <a:lnTo>
                      <a:pt x="3411" y="25841"/>
                    </a:lnTo>
                    <a:lnTo>
                      <a:pt x="3369" y="25757"/>
                    </a:lnTo>
                    <a:lnTo>
                      <a:pt x="3285" y="25736"/>
                    </a:lnTo>
                    <a:lnTo>
                      <a:pt x="3160" y="25757"/>
                    </a:lnTo>
                    <a:lnTo>
                      <a:pt x="3118" y="25715"/>
                    </a:lnTo>
                    <a:lnTo>
                      <a:pt x="3118" y="25715"/>
                    </a:lnTo>
                    <a:cubicBezTo>
                      <a:pt x="3141" y="25721"/>
                      <a:pt x="3164" y="25724"/>
                      <a:pt x="3189" y="25724"/>
                    </a:cubicBezTo>
                    <a:cubicBezTo>
                      <a:pt x="3256" y="25724"/>
                      <a:pt x="3329" y="25704"/>
                      <a:pt x="3390" y="25673"/>
                    </a:cubicBezTo>
                    <a:lnTo>
                      <a:pt x="3411" y="25715"/>
                    </a:lnTo>
                    <a:lnTo>
                      <a:pt x="3578" y="25736"/>
                    </a:lnTo>
                    <a:lnTo>
                      <a:pt x="3683" y="25778"/>
                    </a:lnTo>
                    <a:lnTo>
                      <a:pt x="3746" y="25778"/>
                    </a:lnTo>
                    <a:lnTo>
                      <a:pt x="3829" y="25841"/>
                    </a:lnTo>
                    <a:lnTo>
                      <a:pt x="3892" y="25778"/>
                    </a:lnTo>
                    <a:lnTo>
                      <a:pt x="3955" y="25653"/>
                    </a:lnTo>
                    <a:lnTo>
                      <a:pt x="3913" y="25464"/>
                    </a:lnTo>
                    <a:lnTo>
                      <a:pt x="3934" y="25401"/>
                    </a:lnTo>
                    <a:lnTo>
                      <a:pt x="3934" y="25318"/>
                    </a:lnTo>
                    <a:lnTo>
                      <a:pt x="3955" y="25150"/>
                    </a:lnTo>
                    <a:lnTo>
                      <a:pt x="3955" y="25109"/>
                    </a:lnTo>
                    <a:cubicBezTo>
                      <a:pt x="4018" y="25213"/>
                      <a:pt x="4060" y="25318"/>
                      <a:pt x="4143" y="25422"/>
                    </a:cubicBezTo>
                    <a:lnTo>
                      <a:pt x="4122" y="25527"/>
                    </a:lnTo>
                    <a:lnTo>
                      <a:pt x="4060" y="25632"/>
                    </a:lnTo>
                    <a:lnTo>
                      <a:pt x="4122" y="25736"/>
                    </a:lnTo>
                    <a:lnTo>
                      <a:pt x="4060" y="25820"/>
                    </a:lnTo>
                    <a:lnTo>
                      <a:pt x="4060" y="25883"/>
                    </a:lnTo>
                    <a:lnTo>
                      <a:pt x="4164" y="25945"/>
                    </a:lnTo>
                    <a:lnTo>
                      <a:pt x="4269" y="25966"/>
                    </a:lnTo>
                    <a:lnTo>
                      <a:pt x="4332" y="25987"/>
                    </a:lnTo>
                    <a:lnTo>
                      <a:pt x="4373" y="25945"/>
                    </a:lnTo>
                    <a:lnTo>
                      <a:pt x="4248" y="25841"/>
                    </a:lnTo>
                    <a:lnTo>
                      <a:pt x="4332" y="25757"/>
                    </a:lnTo>
                    <a:lnTo>
                      <a:pt x="4562" y="26155"/>
                    </a:lnTo>
                    <a:lnTo>
                      <a:pt x="4562" y="26155"/>
                    </a:lnTo>
                    <a:lnTo>
                      <a:pt x="4520" y="26134"/>
                    </a:lnTo>
                    <a:lnTo>
                      <a:pt x="4332" y="26050"/>
                    </a:lnTo>
                    <a:lnTo>
                      <a:pt x="4227" y="25987"/>
                    </a:lnTo>
                    <a:lnTo>
                      <a:pt x="4206" y="26029"/>
                    </a:lnTo>
                    <a:lnTo>
                      <a:pt x="4248" y="26071"/>
                    </a:lnTo>
                    <a:lnTo>
                      <a:pt x="4520" y="26197"/>
                    </a:lnTo>
                    <a:lnTo>
                      <a:pt x="4541" y="26259"/>
                    </a:lnTo>
                    <a:lnTo>
                      <a:pt x="4436" y="26259"/>
                    </a:lnTo>
                    <a:lnTo>
                      <a:pt x="4436" y="26322"/>
                    </a:lnTo>
                    <a:lnTo>
                      <a:pt x="4373" y="26322"/>
                    </a:lnTo>
                    <a:lnTo>
                      <a:pt x="4353" y="26238"/>
                    </a:lnTo>
                    <a:lnTo>
                      <a:pt x="4227" y="26155"/>
                    </a:lnTo>
                    <a:lnTo>
                      <a:pt x="4206" y="26176"/>
                    </a:lnTo>
                    <a:lnTo>
                      <a:pt x="4206" y="26259"/>
                    </a:lnTo>
                    <a:lnTo>
                      <a:pt x="4122" y="26259"/>
                    </a:lnTo>
                    <a:lnTo>
                      <a:pt x="3934" y="26280"/>
                    </a:lnTo>
                    <a:lnTo>
                      <a:pt x="3892" y="26322"/>
                    </a:lnTo>
                    <a:lnTo>
                      <a:pt x="3934" y="26364"/>
                    </a:lnTo>
                    <a:lnTo>
                      <a:pt x="3913" y="26385"/>
                    </a:lnTo>
                    <a:lnTo>
                      <a:pt x="3809" y="26364"/>
                    </a:lnTo>
                    <a:lnTo>
                      <a:pt x="3704" y="26385"/>
                    </a:lnTo>
                    <a:lnTo>
                      <a:pt x="3725" y="26448"/>
                    </a:lnTo>
                    <a:lnTo>
                      <a:pt x="3850" y="26469"/>
                    </a:lnTo>
                    <a:lnTo>
                      <a:pt x="3955" y="26469"/>
                    </a:lnTo>
                    <a:lnTo>
                      <a:pt x="3997" y="26427"/>
                    </a:lnTo>
                    <a:lnTo>
                      <a:pt x="4018" y="26385"/>
                    </a:lnTo>
                    <a:lnTo>
                      <a:pt x="4101" y="26427"/>
                    </a:lnTo>
                    <a:lnTo>
                      <a:pt x="4206" y="26490"/>
                    </a:lnTo>
                    <a:lnTo>
                      <a:pt x="4248" y="26469"/>
                    </a:lnTo>
                    <a:lnTo>
                      <a:pt x="4269" y="26531"/>
                    </a:lnTo>
                    <a:lnTo>
                      <a:pt x="4269" y="26573"/>
                    </a:lnTo>
                    <a:lnTo>
                      <a:pt x="4353" y="26636"/>
                    </a:lnTo>
                    <a:lnTo>
                      <a:pt x="4269" y="26678"/>
                    </a:lnTo>
                    <a:lnTo>
                      <a:pt x="4227" y="26782"/>
                    </a:lnTo>
                    <a:lnTo>
                      <a:pt x="4269" y="26866"/>
                    </a:lnTo>
                    <a:lnTo>
                      <a:pt x="4353" y="26866"/>
                    </a:lnTo>
                    <a:lnTo>
                      <a:pt x="4436" y="26887"/>
                    </a:lnTo>
                    <a:lnTo>
                      <a:pt x="4541" y="26992"/>
                    </a:lnTo>
                    <a:lnTo>
                      <a:pt x="4625" y="26992"/>
                    </a:lnTo>
                    <a:lnTo>
                      <a:pt x="4646" y="26971"/>
                    </a:lnTo>
                    <a:lnTo>
                      <a:pt x="4562" y="26908"/>
                    </a:lnTo>
                    <a:lnTo>
                      <a:pt x="4457" y="26845"/>
                    </a:lnTo>
                    <a:lnTo>
                      <a:pt x="4436" y="26782"/>
                    </a:lnTo>
                    <a:lnTo>
                      <a:pt x="4457" y="26782"/>
                    </a:lnTo>
                    <a:lnTo>
                      <a:pt x="4541" y="26803"/>
                    </a:lnTo>
                    <a:lnTo>
                      <a:pt x="4625" y="26762"/>
                    </a:lnTo>
                    <a:lnTo>
                      <a:pt x="4646" y="26699"/>
                    </a:lnTo>
                    <a:lnTo>
                      <a:pt x="4562" y="26678"/>
                    </a:lnTo>
                    <a:lnTo>
                      <a:pt x="4520" y="26636"/>
                    </a:lnTo>
                    <a:lnTo>
                      <a:pt x="4750" y="26531"/>
                    </a:lnTo>
                    <a:lnTo>
                      <a:pt x="4855" y="26469"/>
                    </a:lnTo>
                    <a:lnTo>
                      <a:pt x="4938" y="26490"/>
                    </a:lnTo>
                    <a:cubicBezTo>
                      <a:pt x="4959" y="26531"/>
                      <a:pt x="4959" y="26552"/>
                      <a:pt x="4980" y="26552"/>
                    </a:cubicBezTo>
                    <a:lnTo>
                      <a:pt x="5001" y="26552"/>
                    </a:lnTo>
                    <a:lnTo>
                      <a:pt x="5001" y="26531"/>
                    </a:lnTo>
                    <a:lnTo>
                      <a:pt x="5294" y="26594"/>
                    </a:lnTo>
                    <a:lnTo>
                      <a:pt x="5357" y="26573"/>
                    </a:lnTo>
                    <a:lnTo>
                      <a:pt x="5357" y="26510"/>
                    </a:lnTo>
                    <a:lnTo>
                      <a:pt x="5482" y="26510"/>
                    </a:lnTo>
                    <a:lnTo>
                      <a:pt x="5420" y="26322"/>
                    </a:lnTo>
                    <a:lnTo>
                      <a:pt x="5357" y="26322"/>
                    </a:lnTo>
                    <a:lnTo>
                      <a:pt x="5252" y="26238"/>
                    </a:lnTo>
                    <a:lnTo>
                      <a:pt x="5106" y="26176"/>
                    </a:lnTo>
                    <a:lnTo>
                      <a:pt x="5106" y="26113"/>
                    </a:lnTo>
                    <a:lnTo>
                      <a:pt x="5273" y="26218"/>
                    </a:lnTo>
                    <a:lnTo>
                      <a:pt x="5399" y="26238"/>
                    </a:lnTo>
                    <a:lnTo>
                      <a:pt x="5148" y="25171"/>
                    </a:lnTo>
                    <a:lnTo>
                      <a:pt x="5106" y="25171"/>
                    </a:lnTo>
                    <a:lnTo>
                      <a:pt x="5106" y="25129"/>
                    </a:lnTo>
                    <a:lnTo>
                      <a:pt x="4959" y="24481"/>
                    </a:lnTo>
                    <a:lnTo>
                      <a:pt x="4792" y="24544"/>
                    </a:lnTo>
                    <a:lnTo>
                      <a:pt x="4750" y="24585"/>
                    </a:lnTo>
                    <a:lnTo>
                      <a:pt x="4666" y="24502"/>
                    </a:lnTo>
                    <a:lnTo>
                      <a:pt x="4583" y="24481"/>
                    </a:lnTo>
                    <a:lnTo>
                      <a:pt x="4562" y="24544"/>
                    </a:lnTo>
                    <a:cubicBezTo>
                      <a:pt x="4562" y="24502"/>
                      <a:pt x="4541" y="24502"/>
                      <a:pt x="4541" y="24481"/>
                    </a:cubicBezTo>
                    <a:lnTo>
                      <a:pt x="4541" y="24334"/>
                    </a:lnTo>
                    <a:lnTo>
                      <a:pt x="4625" y="24272"/>
                    </a:lnTo>
                    <a:lnTo>
                      <a:pt x="4750" y="24251"/>
                    </a:lnTo>
                    <a:lnTo>
                      <a:pt x="4897" y="24334"/>
                    </a:lnTo>
                    <a:lnTo>
                      <a:pt x="4980" y="24272"/>
                    </a:lnTo>
                    <a:lnTo>
                      <a:pt x="5001" y="24272"/>
                    </a:lnTo>
                    <a:lnTo>
                      <a:pt x="4855" y="24146"/>
                    </a:lnTo>
                    <a:lnTo>
                      <a:pt x="4520" y="23937"/>
                    </a:lnTo>
                    <a:lnTo>
                      <a:pt x="4457" y="23874"/>
                    </a:lnTo>
                    <a:lnTo>
                      <a:pt x="3725" y="23874"/>
                    </a:lnTo>
                    <a:lnTo>
                      <a:pt x="3306" y="23958"/>
                    </a:lnTo>
                    <a:lnTo>
                      <a:pt x="3202" y="23895"/>
                    </a:lnTo>
                    <a:lnTo>
                      <a:pt x="2930" y="23874"/>
                    </a:lnTo>
                    <a:lnTo>
                      <a:pt x="2846" y="23644"/>
                    </a:lnTo>
                    <a:lnTo>
                      <a:pt x="2783" y="23435"/>
                    </a:lnTo>
                    <a:lnTo>
                      <a:pt x="2658" y="23330"/>
                    </a:lnTo>
                    <a:lnTo>
                      <a:pt x="2637" y="22995"/>
                    </a:lnTo>
                    <a:lnTo>
                      <a:pt x="2637" y="22828"/>
                    </a:lnTo>
                    <a:lnTo>
                      <a:pt x="2511" y="22828"/>
                    </a:lnTo>
                    <a:lnTo>
                      <a:pt x="2323" y="22912"/>
                    </a:lnTo>
                    <a:lnTo>
                      <a:pt x="2218" y="23016"/>
                    </a:lnTo>
                    <a:lnTo>
                      <a:pt x="2093" y="23016"/>
                    </a:lnTo>
                    <a:lnTo>
                      <a:pt x="1842" y="22577"/>
                    </a:lnTo>
                    <a:cubicBezTo>
                      <a:pt x="1821" y="22493"/>
                      <a:pt x="1800" y="22409"/>
                      <a:pt x="1800" y="22326"/>
                    </a:cubicBezTo>
                    <a:lnTo>
                      <a:pt x="1884" y="21844"/>
                    </a:lnTo>
                    <a:lnTo>
                      <a:pt x="2009" y="21656"/>
                    </a:lnTo>
                    <a:lnTo>
                      <a:pt x="2218" y="21447"/>
                    </a:lnTo>
                    <a:lnTo>
                      <a:pt x="2260" y="21154"/>
                    </a:lnTo>
                    <a:lnTo>
                      <a:pt x="2218" y="20840"/>
                    </a:lnTo>
                    <a:lnTo>
                      <a:pt x="2135" y="20610"/>
                    </a:lnTo>
                    <a:lnTo>
                      <a:pt x="2197" y="20338"/>
                    </a:lnTo>
                    <a:lnTo>
                      <a:pt x="2302" y="20212"/>
                    </a:lnTo>
                    <a:lnTo>
                      <a:pt x="2197" y="19961"/>
                    </a:lnTo>
                    <a:lnTo>
                      <a:pt x="2218" y="19815"/>
                    </a:lnTo>
                    <a:lnTo>
                      <a:pt x="2323" y="19710"/>
                    </a:lnTo>
                    <a:lnTo>
                      <a:pt x="2239" y="19480"/>
                    </a:lnTo>
                    <a:lnTo>
                      <a:pt x="2197" y="19166"/>
                    </a:lnTo>
                    <a:lnTo>
                      <a:pt x="2114" y="19020"/>
                    </a:lnTo>
                    <a:lnTo>
                      <a:pt x="2114" y="18915"/>
                    </a:lnTo>
                    <a:lnTo>
                      <a:pt x="2260" y="18769"/>
                    </a:lnTo>
                    <a:lnTo>
                      <a:pt x="2260" y="18643"/>
                    </a:lnTo>
                    <a:lnTo>
                      <a:pt x="2135" y="18434"/>
                    </a:lnTo>
                    <a:lnTo>
                      <a:pt x="1946" y="18308"/>
                    </a:lnTo>
                    <a:lnTo>
                      <a:pt x="1821" y="18308"/>
                    </a:lnTo>
                    <a:lnTo>
                      <a:pt x="1800" y="18329"/>
                    </a:lnTo>
                    <a:lnTo>
                      <a:pt x="1716" y="18246"/>
                    </a:lnTo>
                    <a:lnTo>
                      <a:pt x="1779" y="18141"/>
                    </a:lnTo>
                    <a:lnTo>
                      <a:pt x="2030" y="18141"/>
                    </a:lnTo>
                    <a:lnTo>
                      <a:pt x="2156" y="17995"/>
                    </a:lnTo>
                    <a:lnTo>
                      <a:pt x="2156" y="17869"/>
                    </a:lnTo>
                    <a:lnTo>
                      <a:pt x="2093" y="17827"/>
                    </a:lnTo>
                    <a:lnTo>
                      <a:pt x="2009" y="17890"/>
                    </a:lnTo>
                    <a:lnTo>
                      <a:pt x="1905" y="17869"/>
                    </a:lnTo>
                    <a:lnTo>
                      <a:pt x="1842" y="17597"/>
                    </a:lnTo>
                    <a:lnTo>
                      <a:pt x="1737" y="17367"/>
                    </a:lnTo>
                    <a:lnTo>
                      <a:pt x="1737" y="17199"/>
                    </a:lnTo>
                    <a:lnTo>
                      <a:pt x="1737" y="17032"/>
                    </a:lnTo>
                    <a:lnTo>
                      <a:pt x="1570" y="16969"/>
                    </a:lnTo>
                    <a:lnTo>
                      <a:pt x="1570" y="16948"/>
                    </a:lnTo>
                    <a:cubicBezTo>
                      <a:pt x="1528" y="16865"/>
                      <a:pt x="1528" y="16760"/>
                      <a:pt x="1507" y="16676"/>
                    </a:cubicBezTo>
                    <a:lnTo>
                      <a:pt x="1486" y="16362"/>
                    </a:lnTo>
                    <a:lnTo>
                      <a:pt x="1612" y="16300"/>
                    </a:lnTo>
                    <a:lnTo>
                      <a:pt x="1633" y="16132"/>
                    </a:lnTo>
                    <a:lnTo>
                      <a:pt x="1591" y="16028"/>
                    </a:lnTo>
                    <a:lnTo>
                      <a:pt x="1486" y="15986"/>
                    </a:lnTo>
                    <a:lnTo>
                      <a:pt x="1423" y="15714"/>
                    </a:lnTo>
                    <a:lnTo>
                      <a:pt x="1402" y="15358"/>
                    </a:lnTo>
                    <a:lnTo>
                      <a:pt x="1423" y="14940"/>
                    </a:lnTo>
                    <a:lnTo>
                      <a:pt x="1319" y="14751"/>
                    </a:lnTo>
                    <a:lnTo>
                      <a:pt x="1298" y="14542"/>
                    </a:lnTo>
                    <a:lnTo>
                      <a:pt x="1507" y="14249"/>
                    </a:lnTo>
                    <a:lnTo>
                      <a:pt x="1528" y="13935"/>
                    </a:lnTo>
                    <a:lnTo>
                      <a:pt x="1695" y="13852"/>
                    </a:lnTo>
                    <a:lnTo>
                      <a:pt x="1779" y="13747"/>
                    </a:lnTo>
                    <a:lnTo>
                      <a:pt x="1423" y="13077"/>
                    </a:lnTo>
                    <a:lnTo>
                      <a:pt x="1486" y="12847"/>
                    </a:lnTo>
                    <a:lnTo>
                      <a:pt x="1486" y="12680"/>
                    </a:lnTo>
                    <a:lnTo>
                      <a:pt x="1486" y="12282"/>
                    </a:lnTo>
                    <a:lnTo>
                      <a:pt x="1612" y="12052"/>
                    </a:lnTo>
                    <a:lnTo>
                      <a:pt x="1737" y="11927"/>
                    </a:lnTo>
                    <a:lnTo>
                      <a:pt x="1716" y="11717"/>
                    </a:lnTo>
                    <a:lnTo>
                      <a:pt x="1612" y="11529"/>
                    </a:lnTo>
                    <a:lnTo>
                      <a:pt x="1528" y="11445"/>
                    </a:lnTo>
                    <a:lnTo>
                      <a:pt x="1674" y="11278"/>
                    </a:lnTo>
                    <a:lnTo>
                      <a:pt x="1633" y="11027"/>
                    </a:lnTo>
                    <a:lnTo>
                      <a:pt x="1737" y="10797"/>
                    </a:lnTo>
                    <a:lnTo>
                      <a:pt x="1842" y="10776"/>
                    </a:lnTo>
                    <a:lnTo>
                      <a:pt x="1884" y="10504"/>
                    </a:lnTo>
                    <a:lnTo>
                      <a:pt x="1821" y="10064"/>
                    </a:lnTo>
                    <a:lnTo>
                      <a:pt x="1737" y="9981"/>
                    </a:lnTo>
                    <a:lnTo>
                      <a:pt x="1674" y="9646"/>
                    </a:lnTo>
                    <a:lnTo>
                      <a:pt x="1591" y="9458"/>
                    </a:lnTo>
                    <a:lnTo>
                      <a:pt x="1444" y="9248"/>
                    </a:lnTo>
                    <a:lnTo>
                      <a:pt x="1423" y="9144"/>
                    </a:lnTo>
                    <a:lnTo>
                      <a:pt x="1319" y="9018"/>
                    </a:lnTo>
                    <a:lnTo>
                      <a:pt x="1277" y="8725"/>
                    </a:lnTo>
                    <a:lnTo>
                      <a:pt x="1298" y="8516"/>
                    </a:lnTo>
                    <a:lnTo>
                      <a:pt x="1444" y="8453"/>
                    </a:lnTo>
                    <a:lnTo>
                      <a:pt x="1444" y="8160"/>
                    </a:lnTo>
                    <a:lnTo>
                      <a:pt x="1528" y="8056"/>
                    </a:lnTo>
                    <a:lnTo>
                      <a:pt x="1528" y="7784"/>
                    </a:lnTo>
                    <a:lnTo>
                      <a:pt x="1423" y="7616"/>
                    </a:lnTo>
                    <a:lnTo>
                      <a:pt x="1402" y="7240"/>
                    </a:lnTo>
                    <a:lnTo>
                      <a:pt x="1486" y="7156"/>
                    </a:lnTo>
                    <a:lnTo>
                      <a:pt x="1528" y="6738"/>
                    </a:lnTo>
                    <a:lnTo>
                      <a:pt x="1633" y="6591"/>
                    </a:lnTo>
                    <a:lnTo>
                      <a:pt x="1800" y="6194"/>
                    </a:lnTo>
                    <a:lnTo>
                      <a:pt x="1946" y="6047"/>
                    </a:lnTo>
                    <a:lnTo>
                      <a:pt x="2051" y="5984"/>
                    </a:lnTo>
                    <a:lnTo>
                      <a:pt x="2135" y="5880"/>
                    </a:lnTo>
                    <a:lnTo>
                      <a:pt x="2093" y="5838"/>
                    </a:lnTo>
                    <a:lnTo>
                      <a:pt x="2093" y="5671"/>
                    </a:lnTo>
                    <a:lnTo>
                      <a:pt x="2030" y="5587"/>
                    </a:lnTo>
                    <a:lnTo>
                      <a:pt x="1946" y="5545"/>
                    </a:lnTo>
                    <a:lnTo>
                      <a:pt x="1988" y="5440"/>
                    </a:lnTo>
                    <a:lnTo>
                      <a:pt x="2093" y="5357"/>
                    </a:lnTo>
                    <a:lnTo>
                      <a:pt x="2093" y="5210"/>
                    </a:lnTo>
                    <a:lnTo>
                      <a:pt x="1946" y="5043"/>
                    </a:lnTo>
                    <a:lnTo>
                      <a:pt x="1925" y="4854"/>
                    </a:lnTo>
                    <a:lnTo>
                      <a:pt x="2009" y="4729"/>
                    </a:lnTo>
                    <a:lnTo>
                      <a:pt x="1988" y="4624"/>
                    </a:lnTo>
                    <a:lnTo>
                      <a:pt x="1842" y="4520"/>
                    </a:lnTo>
                    <a:lnTo>
                      <a:pt x="1905" y="4373"/>
                    </a:lnTo>
                    <a:lnTo>
                      <a:pt x="2574" y="3997"/>
                    </a:lnTo>
                    <a:lnTo>
                      <a:pt x="2741" y="3348"/>
                    </a:lnTo>
                    <a:lnTo>
                      <a:pt x="2658" y="3181"/>
                    </a:lnTo>
                    <a:lnTo>
                      <a:pt x="2553" y="3222"/>
                    </a:lnTo>
                    <a:lnTo>
                      <a:pt x="2511" y="3285"/>
                    </a:lnTo>
                    <a:lnTo>
                      <a:pt x="2344" y="3285"/>
                    </a:lnTo>
                    <a:lnTo>
                      <a:pt x="1925" y="2134"/>
                    </a:lnTo>
                    <a:lnTo>
                      <a:pt x="1633" y="1883"/>
                    </a:lnTo>
                    <a:lnTo>
                      <a:pt x="1570" y="1779"/>
                    </a:lnTo>
                    <a:lnTo>
                      <a:pt x="1695" y="1465"/>
                    </a:lnTo>
                    <a:lnTo>
                      <a:pt x="1633" y="1360"/>
                    </a:lnTo>
                    <a:lnTo>
                      <a:pt x="1716" y="1193"/>
                    </a:lnTo>
                    <a:lnTo>
                      <a:pt x="1695" y="1130"/>
                    </a:lnTo>
                    <a:lnTo>
                      <a:pt x="1423" y="921"/>
                    </a:lnTo>
                    <a:lnTo>
                      <a:pt x="1360" y="774"/>
                    </a:lnTo>
                    <a:lnTo>
                      <a:pt x="1319" y="607"/>
                    </a:lnTo>
                    <a:lnTo>
                      <a:pt x="1298" y="544"/>
                    </a:lnTo>
                    <a:lnTo>
                      <a:pt x="1319" y="440"/>
                    </a:lnTo>
                    <a:lnTo>
                      <a:pt x="1298" y="335"/>
                    </a:lnTo>
                    <a:lnTo>
                      <a:pt x="1256" y="293"/>
                    </a:lnTo>
                    <a:lnTo>
                      <a:pt x="1151" y="189"/>
                    </a:lnTo>
                    <a:lnTo>
                      <a:pt x="1151" y="21"/>
                    </a:lnTo>
                    <a:lnTo>
                      <a:pt x="1109" y="21"/>
                    </a:lnTo>
                    <a:lnTo>
                      <a:pt x="104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71" name="Google Shape;971;p79"/>
            <p:cNvGrpSpPr/>
            <p:nvPr/>
          </p:nvGrpSpPr>
          <p:grpSpPr>
            <a:xfrm>
              <a:off x="3918000" y="3561900"/>
              <a:ext cx="236225" cy="207100"/>
              <a:chOff x="3918000" y="3561900"/>
              <a:chExt cx="236225" cy="207100"/>
            </a:xfrm>
          </p:grpSpPr>
          <p:sp>
            <p:nvSpPr>
              <p:cNvPr id="972" name="Google Shape;972;p79"/>
              <p:cNvSpPr/>
              <p:nvPr/>
            </p:nvSpPr>
            <p:spPr>
              <a:xfrm>
                <a:off x="3925800" y="3561900"/>
                <a:ext cx="228425" cy="170000"/>
              </a:xfrm>
              <a:custGeom>
                <a:avLst/>
                <a:gdLst/>
                <a:ahLst/>
                <a:cxnLst/>
                <a:rect l="l" t="t" r="r" b="b"/>
                <a:pathLst>
                  <a:path w="9137" h="6800" extrusionOk="0">
                    <a:moveTo>
                      <a:pt x="0" y="4356"/>
                    </a:moveTo>
                    <a:lnTo>
                      <a:pt x="1381" y="1594"/>
                    </a:lnTo>
                    <a:lnTo>
                      <a:pt x="7012" y="0"/>
                    </a:lnTo>
                    <a:lnTo>
                      <a:pt x="9137" y="532"/>
                    </a:lnTo>
                    <a:lnTo>
                      <a:pt x="8500" y="2444"/>
                    </a:lnTo>
                    <a:lnTo>
                      <a:pt x="6906" y="5206"/>
                    </a:lnTo>
                    <a:lnTo>
                      <a:pt x="3719" y="6800"/>
                    </a:lnTo>
                    <a:close/>
                  </a:path>
                </a:pathLst>
              </a:custGeom>
              <a:solidFill>
                <a:schemeClr val="lt2"/>
              </a:solidFill>
              <a:ln>
                <a:noFill/>
              </a:ln>
            </p:spPr>
          </p:sp>
          <p:sp>
            <p:nvSpPr>
              <p:cNvPr id="973" name="Google Shape;973;p79"/>
              <p:cNvSpPr/>
              <p:nvPr/>
            </p:nvSpPr>
            <p:spPr>
              <a:xfrm>
                <a:off x="3918000" y="3569675"/>
                <a:ext cx="229150" cy="199325"/>
              </a:xfrm>
              <a:custGeom>
                <a:avLst/>
                <a:gdLst/>
                <a:ahLst/>
                <a:cxnLst/>
                <a:rect l="l" t="t" r="r" b="b"/>
                <a:pathLst>
                  <a:path w="9166" h="7973" extrusionOk="0">
                    <a:moveTo>
                      <a:pt x="6696" y="3976"/>
                    </a:moveTo>
                    <a:lnTo>
                      <a:pt x="6738" y="4018"/>
                    </a:lnTo>
                    <a:lnTo>
                      <a:pt x="6780" y="3997"/>
                    </a:lnTo>
                    <a:lnTo>
                      <a:pt x="6843" y="4039"/>
                    </a:lnTo>
                    <a:lnTo>
                      <a:pt x="6926" y="4018"/>
                    </a:lnTo>
                    <a:lnTo>
                      <a:pt x="7052" y="4122"/>
                    </a:lnTo>
                    <a:lnTo>
                      <a:pt x="7136" y="4353"/>
                    </a:lnTo>
                    <a:lnTo>
                      <a:pt x="7136" y="4499"/>
                    </a:lnTo>
                    <a:lnTo>
                      <a:pt x="7094" y="4583"/>
                    </a:lnTo>
                    <a:lnTo>
                      <a:pt x="6989" y="4625"/>
                    </a:lnTo>
                    <a:lnTo>
                      <a:pt x="6989" y="4708"/>
                    </a:lnTo>
                    <a:lnTo>
                      <a:pt x="7031" y="4750"/>
                    </a:lnTo>
                    <a:lnTo>
                      <a:pt x="7031" y="4834"/>
                    </a:lnTo>
                    <a:lnTo>
                      <a:pt x="6926" y="4918"/>
                    </a:lnTo>
                    <a:lnTo>
                      <a:pt x="6843" y="4876"/>
                    </a:lnTo>
                    <a:lnTo>
                      <a:pt x="6738" y="4918"/>
                    </a:lnTo>
                    <a:lnTo>
                      <a:pt x="6675" y="4959"/>
                    </a:lnTo>
                    <a:lnTo>
                      <a:pt x="6571" y="5001"/>
                    </a:lnTo>
                    <a:lnTo>
                      <a:pt x="6508" y="5127"/>
                    </a:lnTo>
                    <a:lnTo>
                      <a:pt x="6466" y="5169"/>
                    </a:lnTo>
                    <a:lnTo>
                      <a:pt x="6424" y="5231"/>
                    </a:lnTo>
                    <a:lnTo>
                      <a:pt x="6320" y="5231"/>
                    </a:lnTo>
                    <a:lnTo>
                      <a:pt x="6194" y="5169"/>
                    </a:lnTo>
                    <a:lnTo>
                      <a:pt x="6152" y="5106"/>
                    </a:lnTo>
                    <a:lnTo>
                      <a:pt x="6069" y="5022"/>
                    </a:lnTo>
                    <a:lnTo>
                      <a:pt x="6069" y="4918"/>
                    </a:lnTo>
                    <a:lnTo>
                      <a:pt x="5985" y="4834"/>
                    </a:lnTo>
                    <a:lnTo>
                      <a:pt x="5964" y="4771"/>
                    </a:lnTo>
                    <a:lnTo>
                      <a:pt x="5880" y="4708"/>
                    </a:lnTo>
                    <a:lnTo>
                      <a:pt x="5838" y="4604"/>
                    </a:lnTo>
                    <a:lnTo>
                      <a:pt x="5901" y="4541"/>
                    </a:lnTo>
                    <a:lnTo>
                      <a:pt x="6069" y="4415"/>
                    </a:lnTo>
                    <a:lnTo>
                      <a:pt x="6110" y="4248"/>
                    </a:lnTo>
                    <a:lnTo>
                      <a:pt x="6257" y="4164"/>
                    </a:lnTo>
                    <a:lnTo>
                      <a:pt x="6466" y="4122"/>
                    </a:lnTo>
                    <a:lnTo>
                      <a:pt x="6508" y="4081"/>
                    </a:lnTo>
                    <a:lnTo>
                      <a:pt x="6592" y="4018"/>
                    </a:lnTo>
                    <a:lnTo>
                      <a:pt x="6613" y="3976"/>
                    </a:lnTo>
                    <a:close/>
                    <a:moveTo>
                      <a:pt x="7659" y="1"/>
                    </a:moveTo>
                    <a:lnTo>
                      <a:pt x="7470" y="21"/>
                    </a:lnTo>
                    <a:lnTo>
                      <a:pt x="7387" y="21"/>
                    </a:lnTo>
                    <a:lnTo>
                      <a:pt x="7345" y="63"/>
                    </a:lnTo>
                    <a:lnTo>
                      <a:pt x="7240" y="63"/>
                    </a:lnTo>
                    <a:lnTo>
                      <a:pt x="7178" y="126"/>
                    </a:lnTo>
                    <a:lnTo>
                      <a:pt x="7178" y="168"/>
                    </a:lnTo>
                    <a:lnTo>
                      <a:pt x="7157" y="252"/>
                    </a:lnTo>
                    <a:lnTo>
                      <a:pt x="7073" y="273"/>
                    </a:lnTo>
                    <a:lnTo>
                      <a:pt x="7010" y="356"/>
                    </a:lnTo>
                    <a:lnTo>
                      <a:pt x="6843" y="356"/>
                    </a:lnTo>
                    <a:lnTo>
                      <a:pt x="6822" y="335"/>
                    </a:lnTo>
                    <a:lnTo>
                      <a:pt x="6717" y="356"/>
                    </a:lnTo>
                    <a:lnTo>
                      <a:pt x="6592" y="461"/>
                    </a:lnTo>
                    <a:lnTo>
                      <a:pt x="6529" y="524"/>
                    </a:lnTo>
                    <a:lnTo>
                      <a:pt x="6445" y="565"/>
                    </a:lnTo>
                    <a:lnTo>
                      <a:pt x="6424" y="628"/>
                    </a:lnTo>
                    <a:lnTo>
                      <a:pt x="6341" y="649"/>
                    </a:lnTo>
                    <a:lnTo>
                      <a:pt x="6299" y="691"/>
                    </a:lnTo>
                    <a:lnTo>
                      <a:pt x="6236" y="733"/>
                    </a:lnTo>
                    <a:lnTo>
                      <a:pt x="6173" y="754"/>
                    </a:lnTo>
                    <a:lnTo>
                      <a:pt x="6006" y="963"/>
                    </a:lnTo>
                    <a:lnTo>
                      <a:pt x="5985" y="1089"/>
                    </a:lnTo>
                    <a:lnTo>
                      <a:pt x="6006" y="1151"/>
                    </a:lnTo>
                    <a:lnTo>
                      <a:pt x="6006" y="1214"/>
                    </a:lnTo>
                    <a:lnTo>
                      <a:pt x="5922" y="1256"/>
                    </a:lnTo>
                    <a:lnTo>
                      <a:pt x="5901" y="1298"/>
                    </a:lnTo>
                    <a:lnTo>
                      <a:pt x="5859" y="1319"/>
                    </a:lnTo>
                    <a:lnTo>
                      <a:pt x="5776" y="1402"/>
                    </a:lnTo>
                    <a:lnTo>
                      <a:pt x="5755" y="1486"/>
                    </a:lnTo>
                    <a:lnTo>
                      <a:pt x="5713" y="1507"/>
                    </a:lnTo>
                    <a:lnTo>
                      <a:pt x="5692" y="1570"/>
                    </a:lnTo>
                    <a:lnTo>
                      <a:pt x="5608" y="1570"/>
                    </a:lnTo>
                    <a:lnTo>
                      <a:pt x="5545" y="1612"/>
                    </a:lnTo>
                    <a:lnTo>
                      <a:pt x="5399" y="1633"/>
                    </a:lnTo>
                    <a:lnTo>
                      <a:pt x="5357" y="1737"/>
                    </a:lnTo>
                    <a:lnTo>
                      <a:pt x="5357" y="1905"/>
                    </a:lnTo>
                    <a:lnTo>
                      <a:pt x="5294" y="1967"/>
                    </a:lnTo>
                    <a:lnTo>
                      <a:pt x="5294" y="2030"/>
                    </a:lnTo>
                    <a:lnTo>
                      <a:pt x="5273" y="2135"/>
                    </a:lnTo>
                    <a:lnTo>
                      <a:pt x="5294" y="2197"/>
                    </a:lnTo>
                    <a:lnTo>
                      <a:pt x="5169" y="2260"/>
                    </a:lnTo>
                    <a:lnTo>
                      <a:pt x="5085" y="2239"/>
                    </a:lnTo>
                    <a:lnTo>
                      <a:pt x="5043" y="2197"/>
                    </a:lnTo>
                    <a:lnTo>
                      <a:pt x="4834" y="2197"/>
                    </a:lnTo>
                    <a:lnTo>
                      <a:pt x="4709" y="2218"/>
                    </a:lnTo>
                    <a:lnTo>
                      <a:pt x="4604" y="2197"/>
                    </a:lnTo>
                    <a:lnTo>
                      <a:pt x="4520" y="2218"/>
                    </a:lnTo>
                    <a:lnTo>
                      <a:pt x="4311" y="2093"/>
                    </a:lnTo>
                    <a:lnTo>
                      <a:pt x="4227" y="2093"/>
                    </a:lnTo>
                    <a:lnTo>
                      <a:pt x="4185" y="2009"/>
                    </a:lnTo>
                    <a:lnTo>
                      <a:pt x="3997" y="1988"/>
                    </a:lnTo>
                    <a:lnTo>
                      <a:pt x="3872" y="2009"/>
                    </a:lnTo>
                    <a:lnTo>
                      <a:pt x="3704" y="2135"/>
                    </a:lnTo>
                    <a:lnTo>
                      <a:pt x="3621" y="2365"/>
                    </a:lnTo>
                    <a:lnTo>
                      <a:pt x="3516" y="2469"/>
                    </a:lnTo>
                    <a:lnTo>
                      <a:pt x="3349" y="2553"/>
                    </a:lnTo>
                    <a:lnTo>
                      <a:pt x="3286" y="2637"/>
                    </a:lnTo>
                    <a:lnTo>
                      <a:pt x="3181" y="2721"/>
                    </a:lnTo>
                    <a:lnTo>
                      <a:pt x="3056" y="2742"/>
                    </a:lnTo>
                    <a:lnTo>
                      <a:pt x="2972" y="2783"/>
                    </a:lnTo>
                    <a:lnTo>
                      <a:pt x="2846" y="2762"/>
                    </a:lnTo>
                    <a:lnTo>
                      <a:pt x="2763" y="2825"/>
                    </a:lnTo>
                    <a:lnTo>
                      <a:pt x="2616" y="2783"/>
                    </a:lnTo>
                    <a:lnTo>
                      <a:pt x="2449" y="2825"/>
                    </a:lnTo>
                    <a:lnTo>
                      <a:pt x="2449" y="2721"/>
                    </a:lnTo>
                    <a:lnTo>
                      <a:pt x="2532" y="2532"/>
                    </a:lnTo>
                    <a:lnTo>
                      <a:pt x="2532" y="2365"/>
                    </a:lnTo>
                    <a:lnTo>
                      <a:pt x="2365" y="2051"/>
                    </a:lnTo>
                    <a:lnTo>
                      <a:pt x="2323" y="1905"/>
                    </a:lnTo>
                    <a:lnTo>
                      <a:pt x="2135" y="1779"/>
                    </a:lnTo>
                    <a:lnTo>
                      <a:pt x="2051" y="3871"/>
                    </a:lnTo>
                    <a:lnTo>
                      <a:pt x="1821" y="3871"/>
                    </a:lnTo>
                    <a:lnTo>
                      <a:pt x="1675" y="3934"/>
                    </a:lnTo>
                    <a:lnTo>
                      <a:pt x="1612" y="4039"/>
                    </a:lnTo>
                    <a:lnTo>
                      <a:pt x="1528" y="4081"/>
                    </a:lnTo>
                    <a:lnTo>
                      <a:pt x="1486" y="4122"/>
                    </a:lnTo>
                    <a:lnTo>
                      <a:pt x="1486" y="4248"/>
                    </a:lnTo>
                    <a:lnTo>
                      <a:pt x="1403" y="4227"/>
                    </a:lnTo>
                    <a:lnTo>
                      <a:pt x="1319" y="4227"/>
                    </a:lnTo>
                    <a:lnTo>
                      <a:pt x="1277" y="4143"/>
                    </a:lnTo>
                    <a:lnTo>
                      <a:pt x="1193" y="4143"/>
                    </a:lnTo>
                    <a:lnTo>
                      <a:pt x="1152" y="4206"/>
                    </a:lnTo>
                    <a:lnTo>
                      <a:pt x="1047" y="4185"/>
                    </a:lnTo>
                    <a:lnTo>
                      <a:pt x="984" y="4143"/>
                    </a:lnTo>
                    <a:lnTo>
                      <a:pt x="880" y="4185"/>
                    </a:lnTo>
                    <a:lnTo>
                      <a:pt x="754" y="4102"/>
                    </a:lnTo>
                    <a:lnTo>
                      <a:pt x="566" y="4039"/>
                    </a:lnTo>
                    <a:lnTo>
                      <a:pt x="482" y="3871"/>
                    </a:lnTo>
                    <a:lnTo>
                      <a:pt x="545" y="3725"/>
                    </a:lnTo>
                    <a:lnTo>
                      <a:pt x="440" y="3725"/>
                    </a:lnTo>
                    <a:lnTo>
                      <a:pt x="356" y="3599"/>
                    </a:lnTo>
                    <a:lnTo>
                      <a:pt x="231" y="3662"/>
                    </a:lnTo>
                    <a:lnTo>
                      <a:pt x="168" y="3767"/>
                    </a:lnTo>
                    <a:lnTo>
                      <a:pt x="210" y="3788"/>
                    </a:lnTo>
                    <a:lnTo>
                      <a:pt x="210" y="3871"/>
                    </a:lnTo>
                    <a:lnTo>
                      <a:pt x="64" y="3892"/>
                    </a:lnTo>
                    <a:lnTo>
                      <a:pt x="1" y="3934"/>
                    </a:lnTo>
                    <a:lnTo>
                      <a:pt x="22" y="4122"/>
                    </a:lnTo>
                    <a:lnTo>
                      <a:pt x="210" y="4248"/>
                    </a:lnTo>
                    <a:lnTo>
                      <a:pt x="336" y="4625"/>
                    </a:lnTo>
                    <a:lnTo>
                      <a:pt x="336" y="4771"/>
                    </a:lnTo>
                    <a:lnTo>
                      <a:pt x="461" y="5085"/>
                    </a:lnTo>
                    <a:lnTo>
                      <a:pt x="545" y="5441"/>
                    </a:lnTo>
                    <a:lnTo>
                      <a:pt x="691" y="5650"/>
                    </a:lnTo>
                    <a:lnTo>
                      <a:pt x="691" y="5775"/>
                    </a:lnTo>
                    <a:lnTo>
                      <a:pt x="859" y="6027"/>
                    </a:lnTo>
                    <a:lnTo>
                      <a:pt x="859" y="6110"/>
                    </a:lnTo>
                    <a:lnTo>
                      <a:pt x="900" y="6299"/>
                    </a:lnTo>
                    <a:lnTo>
                      <a:pt x="880" y="6487"/>
                    </a:lnTo>
                    <a:lnTo>
                      <a:pt x="796" y="6550"/>
                    </a:lnTo>
                    <a:lnTo>
                      <a:pt x="754" y="6550"/>
                    </a:lnTo>
                    <a:lnTo>
                      <a:pt x="691" y="6508"/>
                    </a:lnTo>
                    <a:lnTo>
                      <a:pt x="649" y="6550"/>
                    </a:lnTo>
                    <a:lnTo>
                      <a:pt x="649" y="6717"/>
                    </a:lnTo>
                    <a:lnTo>
                      <a:pt x="733" y="6863"/>
                    </a:lnTo>
                    <a:lnTo>
                      <a:pt x="838" y="6968"/>
                    </a:lnTo>
                    <a:lnTo>
                      <a:pt x="942" y="7156"/>
                    </a:lnTo>
                    <a:lnTo>
                      <a:pt x="859" y="7282"/>
                    </a:lnTo>
                    <a:lnTo>
                      <a:pt x="880" y="7449"/>
                    </a:lnTo>
                    <a:lnTo>
                      <a:pt x="838" y="7554"/>
                    </a:lnTo>
                    <a:lnTo>
                      <a:pt x="838" y="7659"/>
                    </a:lnTo>
                    <a:lnTo>
                      <a:pt x="900" y="7700"/>
                    </a:lnTo>
                    <a:lnTo>
                      <a:pt x="900" y="7596"/>
                    </a:lnTo>
                    <a:lnTo>
                      <a:pt x="1005" y="7533"/>
                    </a:lnTo>
                    <a:lnTo>
                      <a:pt x="1152" y="7554"/>
                    </a:lnTo>
                    <a:lnTo>
                      <a:pt x="1172" y="7679"/>
                    </a:lnTo>
                    <a:lnTo>
                      <a:pt x="1110" y="7721"/>
                    </a:lnTo>
                    <a:lnTo>
                      <a:pt x="1172" y="7742"/>
                    </a:lnTo>
                    <a:lnTo>
                      <a:pt x="1256" y="7679"/>
                    </a:lnTo>
                    <a:lnTo>
                      <a:pt x="1361" y="7742"/>
                    </a:lnTo>
                    <a:lnTo>
                      <a:pt x="1361" y="7868"/>
                    </a:lnTo>
                    <a:lnTo>
                      <a:pt x="1403" y="7847"/>
                    </a:lnTo>
                    <a:lnTo>
                      <a:pt x="1696" y="7972"/>
                    </a:lnTo>
                    <a:lnTo>
                      <a:pt x="1737" y="7951"/>
                    </a:lnTo>
                    <a:lnTo>
                      <a:pt x="1800" y="7972"/>
                    </a:lnTo>
                    <a:lnTo>
                      <a:pt x="1821" y="7889"/>
                    </a:lnTo>
                    <a:lnTo>
                      <a:pt x="1926" y="7868"/>
                    </a:lnTo>
                    <a:lnTo>
                      <a:pt x="2051" y="7742"/>
                    </a:lnTo>
                    <a:lnTo>
                      <a:pt x="2198" y="7763"/>
                    </a:lnTo>
                    <a:lnTo>
                      <a:pt x="2219" y="7721"/>
                    </a:lnTo>
                    <a:lnTo>
                      <a:pt x="2344" y="7721"/>
                    </a:lnTo>
                    <a:lnTo>
                      <a:pt x="2512" y="7763"/>
                    </a:lnTo>
                    <a:lnTo>
                      <a:pt x="2574" y="7742"/>
                    </a:lnTo>
                    <a:lnTo>
                      <a:pt x="2721" y="7742"/>
                    </a:lnTo>
                    <a:lnTo>
                      <a:pt x="2742" y="7679"/>
                    </a:lnTo>
                    <a:lnTo>
                      <a:pt x="2784" y="7638"/>
                    </a:lnTo>
                    <a:lnTo>
                      <a:pt x="2867" y="7596"/>
                    </a:lnTo>
                    <a:lnTo>
                      <a:pt x="2930" y="7638"/>
                    </a:lnTo>
                    <a:lnTo>
                      <a:pt x="2951" y="7533"/>
                    </a:lnTo>
                    <a:lnTo>
                      <a:pt x="3035" y="7470"/>
                    </a:lnTo>
                    <a:lnTo>
                      <a:pt x="3349" y="7470"/>
                    </a:lnTo>
                    <a:lnTo>
                      <a:pt x="3474" y="7554"/>
                    </a:lnTo>
                    <a:lnTo>
                      <a:pt x="3558" y="7533"/>
                    </a:lnTo>
                    <a:lnTo>
                      <a:pt x="3558" y="7470"/>
                    </a:lnTo>
                    <a:lnTo>
                      <a:pt x="3725" y="7449"/>
                    </a:lnTo>
                    <a:lnTo>
                      <a:pt x="3997" y="7533"/>
                    </a:lnTo>
                    <a:lnTo>
                      <a:pt x="4081" y="7575"/>
                    </a:lnTo>
                    <a:lnTo>
                      <a:pt x="4353" y="7638"/>
                    </a:lnTo>
                    <a:lnTo>
                      <a:pt x="4395" y="7596"/>
                    </a:lnTo>
                    <a:lnTo>
                      <a:pt x="4353" y="7533"/>
                    </a:lnTo>
                    <a:lnTo>
                      <a:pt x="4437" y="7449"/>
                    </a:lnTo>
                    <a:lnTo>
                      <a:pt x="4541" y="7449"/>
                    </a:lnTo>
                    <a:lnTo>
                      <a:pt x="4667" y="7491"/>
                    </a:lnTo>
                    <a:lnTo>
                      <a:pt x="4876" y="7491"/>
                    </a:lnTo>
                    <a:lnTo>
                      <a:pt x="4876" y="7470"/>
                    </a:lnTo>
                    <a:lnTo>
                      <a:pt x="4813" y="7387"/>
                    </a:lnTo>
                    <a:lnTo>
                      <a:pt x="4855" y="7303"/>
                    </a:lnTo>
                    <a:lnTo>
                      <a:pt x="5022" y="7240"/>
                    </a:lnTo>
                    <a:lnTo>
                      <a:pt x="5190" y="7240"/>
                    </a:lnTo>
                    <a:lnTo>
                      <a:pt x="5253" y="7303"/>
                    </a:lnTo>
                    <a:lnTo>
                      <a:pt x="5378" y="7303"/>
                    </a:lnTo>
                    <a:lnTo>
                      <a:pt x="5504" y="7219"/>
                    </a:lnTo>
                    <a:lnTo>
                      <a:pt x="5713" y="7156"/>
                    </a:lnTo>
                    <a:lnTo>
                      <a:pt x="5713" y="7135"/>
                    </a:lnTo>
                    <a:lnTo>
                      <a:pt x="5859" y="7073"/>
                    </a:lnTo>
                    <a:lnTo>
                      <a:pt x="5922" y="6968"/>
                    </a:lnTo>
                    <a:lnTo>
                      <a:pt x="6320" y="6717"/>
                    </a:lnTo>
                    <a:lnTo>
                      <a:pt x="6424" y="6612"/>
                    </a:lnTo>
                    <a:lnTo>
                      <a:pt x="6424" y="6591"/>
                    </a:lnTo>
                    <a:lnTo>
                      <a:pt x="6508" y="6591"/>
                    </a:lnTo>
                    <a:lnTo>
                      <a:pt x="7115" y="5985"/>
                    </a:lnTo>
                    <a:lnTo>
                      <a:pt x="7136" y="5922"/>
                    </a:lnTo>
                    <a:lnTo>
                      <a:pt x="7198" y="5922"/>
                    </a:lnTo>
                    <a:lnTo>
                      <a:pt x="7282" y="5796"/>
                    </a:lnTo>
                    <a:lnTo>
                      <a:pt x="7387" y="5755"/>
                    </a:lnTo>
                    <a:lnTo>
                      <a:pt x="7429" y="5587"/>
                    </a:lnTo>
                    <a:lnTo>
                      <a:pt x="7596" y="5399"/>
                    </a:lnTo>
                    <a:lnTo>
                      <a:pt x="7847" y="5022"/>
                    </a:lnTo>
                    <a:lnTo>
                      <a:pt x="7910" y="4834"/>
                    </a:lnTo>
                    <a:lnTo>
                      <a:pt x="8014" y="4834"/>
                    </a:lnTo>
                    <a:lnTo>
                      <a:pt x="8077" y="4708"/>
                    </a:lnTo>
                    <a:lnTo>
                      <a:pt x="8077" y="4646"/>
                    </a:lnTo>
                    <a:lnTo>
                      <a:pt x="8182" y="4520"/>
                    </a:lnTo>
                    <a:lnTo>
                      <a:pt x="8266" y="4394"/>
                    </a:lnTo>
                    <a:lnTo>
                      <a:pt x="8391" y="4311"/>
                    </a:lnTo>
                    <a:lnTo>
                      <a:pt x="8433" y="4227"/>
                    </a:lnTo>
                    <a:lnTo>
                      <a:pt x="8538" y="4185"/>
                    </a:lnTo>
                    <a:lnTo>
                      <a:pt x="8579" y="4122"/>
                    </a:lnTo>
                    <a:lnTo>
                      <a:pt x="8621" y="4122"/>
                    </a:lnTo>
                    <a:lnTo>
                      <a:pt x="8789" y="3934"/>
                    </a:lnTo>
                    <a:lnTo>
                      <a:pt x="8810" y="3830"/>
                    </a:lnTo>
                    <a:lnTo>
                      <a:pt x="8893" y="3725"/>
                    </a:lnTo>
                    <a:lnTo>
                      <a:pt x="8935" y="3516"/>
                    </a:lnTo>
                    <a:lnTo>
                      <a:pt x="9019" y="3348"/>
                    </a:lnTo>
                    <a:lnTo>
                      <a:pt x="9040" y="3160"/>
                    </a:lnTo>
                    <a:lnTo>
                      <a:pt x="9123" y="2951"/>
                    </a:lnTo>
                    <a:lnTo>
                      <a:pt x="9103" y="2951"/>
                    </a:lnTo>
                    <a:lnTo>
                      <a:pt x="9165" y="2846"/>
                    </a:lnTo>
                    <a:lnTo>
                      <a:pt x="9165" y="2825"/>
                    </a:lnTo>
                    <a:lnTo>
                      <a:pt x="9061" y="2825"/>
                    </a:lnTo>
                    <a:lnTo>
                      <a:pt x="8935" y="2762"/>
                    </a:lnTo>
                    <a:lnTo>
                      <a:pt x="8830" y="2762"/>
                    </a:lnTo>
                    <a:lnTo>
                      <a:pt x="8768" y="2825"/>
                    </a:lnTo>
                    <a:lnTo>
                      <a:pt x="8768" y="2909"/>
                    </a:lnTo>
                    <a:lnTo>
                      <a:pt x="8726" y="3014"/>
                    </a:lnTo>
                    <a:lnTo>
                      <a:pt x="8663" y="3034"/>
                    </a:lnTo>
                    <a:lnTo>
                      <a:pt x="8454" y="3034"/>
                    </a:lnTo>
                    <a:lnTo>
                      <a:pt x="8266" y="2930"/>
                    </a:lnTo>
                    <a:lnTo>
                      <a:pt x="8182" y="2804"/>
                    </a:lnTo>
                    <a:lnTo>
                      <a:pt x="8140" y="2742"/>
                    </a:lnTo>
                    <a:lnTo>
                      <a:pt x="8098" y="2658"/>
                    </a:lnTo>
                    <a:lnTo>
                      <a:pt x="8161" y="2532"/>
                    </a:lnTo>
                    <a:lnTo>
                      <a:pt x="8286" y="2281"/>
                    </a:lnTo>
                    <a:lnTo>
                      <a:pt x="8307" y="2177"/>
                    </a:lnTo>
                    <a:lnTo>
                      <a:pt x="8412" y="2114"/>
                    </a:lnTo>
                    <a:lnTo>
                      <a:pt x="8579" y="2197"/>
                    </a:lnTo>
                    <a:lnTo>
                      <a:pt x="8663" y="2260"/>
                    </a:lnTo>
                    <a:lnTo>
                      <a:pt x="8768" y="2323"/>
                    </a:lnTo>
                    <a:lnTo>
                      <a:pt x="8768" y="2135"/>
                    </a:lnTo>
                    <a:lnTo>
                      <a:pt x="8768" y="1988"/>
                    </a:lnTo>
                    <a:lnTo>
                      <a:pt x="8810" y="1800"/>
                    </a:lnTo>
                    <a:lnTo>
                      <a:pt x="8810" y="1361"/>
                    </a:lnTo>
                    <a:lnTo>
                      <a:pt x="8789" y="1214"/>
                    </a:lnTo>
                    <a:lnTo>
                      <a:pt x="8747" y="1109"/>
                    </a:lnTo>
                    <a:lnTo>
                      <a:pt x="8747" y="1005"/>
                    </a:lnTo>
                    <a:lnTo>
                      <a:pt x="8747" y="984"/>
                    </a:lnTo>
                    <a:lnTo>
                      <a:pt x="8747" y="733"/>
                    </a:lnTo>
                    <a:lnTo>
                      <a:pt x="8684" y="586"/>
                    </a:lnTo>
                    <a:lnTo>
                      <a:pt x="8642" y="440"/>
                    </a:lnTo>
                    <a:lnTo>
                      <a:pt x="8621" y="273"/>
                    </a:lnTo>
                    <a:lnTo>
                      <a:pt x="8517" y="168"/>
                    </a:lnTo>
                    <a:lnTo>
                      <a:pt x="8328" y="126"/>
                    </a:lnTo>
                    <a:lnTo>
                      <a:pt x="8182" y="147"/>
                    </a:lnTo>
                    <a:lnTo>
                      <a:pt x="8098" y="168"/>
                    </a:lnTo>
                    <a:lnTo>
                      <a:pt x="8056" y="147"/>
                    </a:lnTo>
                    <a:lnTo>
                      <a:pt x="7910" y="105"/>
                    </a:lnTo>
                    <a:lnTo>
                      <a:pt x="7847" y="105"/>
                    </a:lnTo>
                    <a:lnTo>
                      <a:pt x="7784" y="21"/>
                    </a:lnTo>
                    <a:lnTo>
                      <a:pt x="765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974" name="Google Shape;974;p79"/>
            <p:cNvSpPr/>
            <p:nvPr/>
          </p:nvSpPr>
          <p:spPr>
            <a:xfrm>
              <a:off x="2736350" y="2969700"/>
              <a:ext cx="39250" cy="12050"/>
            </a:xfrm>
            <a:custGeom>
              <a:avLst/>
              <a:gdLst/>
              <a:ahLst/>
              <a:cxnLst/>
              <a:rect l="l" t="t" r="r" b="b"/>
              <a:pathLst>
                <a:path w="1570" h="482" extrusionOk="0">
                  <a:moveTo>
                    <a:pt x="189" y="0"/>
                  </a:moveTo>
                  <a:lnTo>
                    <a:pt x="126" y="84"/>
                  </a:lnTo>
                  <a:lnTo>
                    <a:pt x="21" y="147"/>
                  </a:lnTo>
                  <a:lnTo>
                    <a:pt x="21" y="209"/>
                  </a:lnTo>
                  <a:lnTo>
                    <a:pt x="0" y="272"/>
                  </a:lnTo>
                  <a:lnTo>
                    <a:pt x="42" y="377"/>
                  </a:lnTo>
                  <a:lnTo>
                    <a:pt x="314" y="377"/>
                  </a:lnTo>
                  <a:lnTo>
                    <a:pt x="398" y="398"/>
                  </a:lnTo>
                  <a:lnTo>
                    <a:pt x="607" y="356"/>
                  </a:lnTo>
                  <a:lnTo>
                    <a:pt x="691" y="377"/>
                  </a:lnTo>
                  <a:lnTo>
                    <a:pt x="837" y="293"/>
                  </a:lnTo>
                  <a:cubicBezTo>
                    <a:pt x="1026" y="398"/>
                    <a:pt x="1235" y="356"/>
                    <a:pt x="1423" y="481"/>
                  </a:cubicBezTo>
                  <a:lnTo>
                    <a:pt x="1570" y="460"/>
                  </a:lnTo>
                  <a:lnTo>
                    <a:pt x="1528" y="398"/>
                  </a:lnTo>
                  <a:lnTo>
                    <a:pt x="1444" y="460"/>
                  </a:lnTo>
                  <a:lnTo>
                    <a:pt x="1444" y="440"/>
                  </a:lnTo>
                  <a:cubicBezTo>
                    <a:pt x="1360" y="377"/>
                    <a:pt x="1318" y="356"/>
                    <a:pt x="1235" y="335"/>
                  </a:cubicBezTo>
                  <a:lnTo>
                    <a:pt x="1277" y="293"/>
                  </a:lnTo>
                  <a:lnTo>
                    <a:pt x="1130" y="251"/>
                  </a:lnTo>
                  <a:lnTo>
                    <a:pt x="1046" y="335"/>
                  </a:lnTo>
                  <a:cubicBezTo>
                    <a:pt x="1005" y="335"/>
                    <a:pt x="942" y="335"/>
                    <a:pt x="921" y="293"/>
                  </a:cubicBezTo>
                  <a:lnTo>
                    <a:pt x="921" y="272"/>
                  </a:lnTo>
                  <a:lnTo>
                    <a:pt x="1046" y="147"/>
                  </a:lnTo>
                  <a:lnTo>
                    <a:pt x="942" y="105"/>
                  </a:lnTo>
                  <a:lnTo>
                    <a:pt x="921" y="42"/>
                  </a:lnTo>
                  <a:lnTo>
                    <a:pt x="837" y="0"/>
                  </a:lnTo>
                  <a:lnTo>
                    <a:pt x="607" y="42"/>
                  </a:lnTo>
                  <a:lnTo>
                    <a:pt x="18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5" name="Google Shape;975;p79"/>
            <p:cNvSpPr/>
            <p:nvPr/>
          </p:nvSpPr>
          <p:spPr>
            <a:xfrm>
              <a:off x="2668350" y="2948250"/>
              <a:ext cx="55475" cy="36625"/>
            </a:xfrm>
            <a:custGeom>
              <a:avLst/>
              <a:gdLst/>
              <a:ahLst/>
              <a:cxnLst/>
              <a:rect l="l" t="t" r="r" b="b"/>
              <a:pathLst>
                <a:path w="2219" h="1465" extrusionOk="0">
                  <a:moveTo>
                    <a:pt x="481" y="0"/>
                  </a:moveTo>
                  <a:lnTo>
                    <a:pt x="293" y="42"/>
                  </a:lnTo>
                  <a:lnTo>
                    <a:pt x="230" y="147"/>
                  </a:lnTo>
                  <a:lnTo>
                    <a:pt x="230" y="209"/>
                  </a:lnTo>
                  <a:lnTo>
                    <a:pt x="189" y="314"/>
                  </a:lnTo>
                  <a:lnTo>
                    <a:pt x="230" y="398"/>
                  </a:lnTo>
                  <a:lnTo>
                    <a:pt x="189" y="523"/>
                  </a:lnTo>
                  <a:lnTo>
                    <a:pt x="105" y="586"/>
                  </a:lnTo>
                  <a:lnTo>
                    <a:pt x="84" y="607"/>
                  </a:lnTo>
                  <a:lnTo>
                    <a:pt x="126" y="733"/>
                  </a:lnTo>
                  <a:lnTo>
                    <a:pt x="126" y="837"/>
                  </a:lnTo>
                  <a:lnTo>
                    <a:pt x="126" y="900"/>
                  </a:lnTo>
                  <a:lnTo>
                    <a:pt x="0" y="1046"/>
                  </a:lnTo>
                  <a:lnTo>
                    <a:pt x="0" y="1109"/>
                  </a:lnTo>
                  <a:lnTo>
                    <a:pt x="63" y="1130"/>
                  </a:lnTo>
                  <a:lnTo>
                    <a:pt x="126" y="1256"/>
                  </a:lnTo>
                  <a:lnTo>
                    <a:pt x="84" y="1339"/>
                  </a:lnTo>
                  <a:lnTo>
                    <a:pt x="189" y="1402"/>
                  </a:lnTo>
                  <a:lnTo>
                    <a:pt x="230" y="1444"/>
                  </a:lnTo>
                  <a:lnTo>
                    <a:pt x="293" y="1465"/>
                  </a:lnTo>
                  <a:lnTo>
                    <a:pt x="377" y="1318"/>
                  </a:lnTo>
                  <a:lnTo>
                    <a:pt x="502" y="1130"/>
                  </a:lnTo>
                  <a:lnTo>
                    <a:pt x="502" y="1088"/>
                  </a:lnTo>
                  <a:lnTo>
                    <a:pt x="544" y="984"/>
                  </a:lnTo>
                  <a:lnTo>
                    <a:pt x="607" y="1046"/>
                  </a:lnTo>
                  <a:lnTo>
                    <a:pt x="691" y="1046"/>
                  </a:lnTo>
                  <a:lnTo>
                    <a:pt x="753" y="921"/>
                  </a:lnTo>
                  <a:lnTo>
                    <a:pt x="837" y="984"/>
                  </a:lnTo>
                  <a:lnTo>
                    <a:pt x="837" y="1088"/>
                  </a:lnTo>
                  <a:lnTo>
                    <a:pt x="921" y="1130"/>
                  </a:lnTo>
                  <a:lnTo>
                    <a:pt x="1067" y="1088"/>
                  </a:lnTo>
                  <a:lnTo>
                    <a:pt x="1235" y="942"/>
                  </a:lnTo>
                  <a:lnTo>
                    <a:pt x="1381" y="900"/>
                  </a:lnTo>
                  <a:lnTo>
                    <a:pt x="1569" y="921"/>
                  </a:lnTo>
                  <a:lnTo>
                    <a:pt x="1674" y="900"/>
                  </a:lnTo>
                  <a:lnTo>
                    <a:pt x="1758" y="942"/>
                  </a:lnTo>
                  <a:lnTo>
                    <a:pt x="1883" y="984"/>
                  </a:lnTo>
                  <a:lnTo>
                    <a:pt x="2072" y="1005"/>
                  </a:lnTo>
                  <a:lnTo>
                    <a:pt x="2093" y="921"/>
                  </a:lnTo>
                  <a:lnTo>
                    <a:pt x="2176" y="921"/>
                  </a:lnTo>
                  <a:lnTo>
                    <a:pt x="2218" y="816"/>
                  </a:lnTo>
                  <a:lnTo>
                    <a:pt x="2176" y="733"/>
                  </a:lnTo>
                  <a:lnTo>
                    <a:pt x="1946" y="607"/>
                  </a:lnTo>
                  <a:lnTo>
                    <a:pt x="1862" y="607"/>
                  </a:lnTo>
                  <a:lnTo>
                    <a:pt x="1695" y="565"/>
                  </a:lnTo>
                  <a:lnTo>
                    <a:pt x="1632" y="565"/>
                  </a:lnTo>
                  <a:lnTo>
                    <a:pt x="1465" y="502"/>
                  </a:lnTo>
                  <a:lnTo>
                    <a:pt x="1277" y="398"/>
                  </a:lnTo>
                  <a:lnTo>
                    <a:pt x="1172" y="398"/>
                  </a:lnTo>
                  <a:lnTo>
                    <a:pt x="1256" y="377"/>
                  </a:lnTo>
                  <a:lnTo>
                    <a:pt x="1423" y="419"/>
                  </a:lnTo>
                  <a:lnTo>
                    <a:pt x="1674" y="419"/>
                  </a:lnTo>
                  <a:lnTo>
                    <a:pt x="1779" y="398"/>
                  </a:lnTo>
                  <a:lnTo>
                    <a:pt x="1695" y="356"/>
                  </a:lnTo>
                  <a:lnTo>
                    <a:pt x="1632" y="356"/>
                  </a:lnTo>
                  <a:lnTo>
                    <a:pt x="1444" y="314"/>
                  </a:lnTo>
                  <a:lnTo>
                    <a:pt x="1360" y="147"/>
                  </a:lnTo>
                  <a:lnTo>
                    <a:pt x="1256" y="147"/>
                  </a:lnTo>
                  <a:lnTo>
                    <a:pt x="1214" y="168"/>
                  </a:lnTo>
                  <a:lnTo>
                    <a:pt x="1130" y="105"/>
                  </a:lnTo>
                  <a:lnTo>
                    <a:pt x="649" y="0"/>
                  </a:lnTo>
                  <a:lnTo>
                    <a:pt x="586" y="42"/>
                  </a:lnTo>
                  <a:lnTo>
                    <a:pt x="48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6" name="Google Shape;976;p79"/>
            <p:cNvSpPr/>
            <p:nvPr/>
          </p:nvSpPr>
          <p:spPr>
            <a:xfrm>
              <a:off x="2980100" y="1451675"/>
              <a:ext cx="608375" cy="778925"/>
            </a:xfrm>
            <a:custGeom>
              <a:avLst/>
              <a:gdLst/>
              <a:ahLst/>
              <a:cxnLst/>
              <a:rect l="l" t="t" r="r" b="b"/>
              <a:pathLst>
                <a:path w="24335" h="31157" extrusionOk="0">
                  <a:moveTo>
                    <a:pt x="19167" y="16300"/>
                  </a:moveTo>
                  <a:lnTo>
                    <a:pt x="19161" y="16311"/>
                  </a:lnTo>
                  <a:lnTo>
                    <a:pt x="19167" y="16321"/>
                  </a:lnTo>
                  <a:lnTo>
                    <a:pt x="19167" y="16300"/>
                  </a:lnTo>
                  <a:close/>
                  <a:moveTo>
                    <a:pt x="16572" y="17849"/>
                  </a:moveTo>
                  <a:lnTo>
                    <a:pt x="16593" y="17870"/>
                  </a:lnTo>
                  <a:lnTo>
                    <a:pt x="16509" y="17870"/>
                  </a:lnTo>
                  <a:lnTo>
                    <a:pt x="16509" y="17849"/>
                  </a:lnTo>
                  <a:close/>
                  <a:moveTo>
                    <a:pt x="4771" y="22933"/>
                  </a:moveTo>
                  <a:lnTo>
                    <a:pt x="4813" y="22996"/>
                  </a:lnTo>
                  <a:lnTo>
                    <a:pt x="4792" y="23038"/>
                  </a:lnTo>
                  <a:lnTo>
                    <a:pt x="4750" y="23038"/>
                  </a:lnTo>
                  <a:lnTo>
                    <a:pt x="4688" y="23059"/>
                  </a:lnTo>
                  <a:lnTo>
                    <a:pt x="4709" y="23142"/>
                  </a:lnTo>
                  <a:lnTo>
                    <a:pt x="4792" y="23205"/>
                  </a:lnTo>
                  <a:lnTo>
                    <a:pt x="4960" y="23205"/>
                  </a:lnTo>
                  <a:lnTo>
                    <a:pt x="4981" y="23163"/>
                  </a:lnTo>
                  <a:lnTo>
                    <a:pt x="4960" y="23121"/>
                  </a:lnTo>
                  <a:lnTo>
                    <a:pt x="4960" y="23059"/>
                  </a:lnTo>
                  <a:lnTo>
                    <a:pt x="5001" y="23038"/>
                  </a:lnTo>
                  <a:lnTo>
                    <a:pt x="5127" y="23059"/>
                  </a:lnTo>
                  <a:lnTo>
                    <a:pt x="5169" y="23121"/>
                  </a:lnTo>
                  <a:lnTo>
                    <a:pt x="5106" y="23163"/>
                  </a:lnTo>
                  <a:lnTo>
                    <a:pt x="4960" y="23226"/>
                  </a:lnTo>
                  <a:lnTo>
                    <a:pt x="4750" y="23226"/>
                  </a:lnTo>
                  <a:lnTo>
                    <a:pt x="4750" y="23268"/>
                  </a:lnTo>
                  <a:lnTo>
                    <a:pt x="4855" y="23435"/>
                  </a:lnTo>
                  <a:lnTo>
                    <a:pt x="4981" y="23519"/>
                  </a:lnTo>
                  <a:lnTo>
                    <a:pt x="5064" y="23540"/>
                  </a:lnTo>
                  <a:lnTo>
                    <a:pt x="5085" y="23519"/>
                  </a:lnTo>
                  <a:lnTo>
                    <a:pt x="5190" y="23477"/>
                  </a:lnTo>
                  <a:lnTo>
                    <a:pt x="5211" y="23540"/>
                  </a:lnTo>
                  <a:lnTo>
                    <a:pt x="5190" y="23561"/>
                  </a:lnTo>
                  <a:lnTo>
                    <a:pt x="5127" y="23561"/>
                  </a:lnTo>
                  <a:lnTo>
                    <a:pt x="5064" y="23582"/>
                  </a:lnTo>
                  <a:lnTo>
                    <a:pt x="4897" y="23540"/>
                  </a:lnTo>
                  <a:lnTo>
                    <a:pt x="4771" y="23477"/>
                  </a:lnTo>
                  <a:lnTo>
                    <a:pt x="4646" y="23352"/>
                  </a:lnTo>
                  <a:lnTo>
                    <a:pt x="4541" y="23310"/>
                  </a:lnTo>
                  <a:lnTo>
                    <a:pt x="4436" y="23310"/>
                  </a:lnTo>
                  <a:lnTo>
                    <a:pt x="4332" y="23205"/>
                  </a:lnTo>
                  <a:lnTo>
                    <a:pt x="4185" y="23142"/>
                  </a:lnTo>
                  <a:lnTo>
                    <a:pt x="4164" y="23121"/>
                  </a:lnTo>
                  <a:lnTo>
                    <a:pt x="4081" y="23121"/>
                  </a:lnTo>
                  <a:lnTo>
                    <a:pt x="4018" y="23142"/>
                  </a:lnTo>
                  <a:lnTo>
                    <a:pt x="3913" y="23142"/>
                  </a:lnTo>
                  <a:lnTo>
                    <a:pt x="3892" y="23132"/>
                  </a:lnTo>
                  <a:lnTo>
                    <a:pt x="3892" y="23132"/>
                  </a:lnTo>
                  <a:lnTo>
                    <a:pt x="3913" y="23121"/>
                  </a:lnTo>
                  <a:lnTo>
                    <a:pt x="3976" y="23121"/>
                  </a:lnTo>
                  <a:lnTo>
                    <a:pt x="4123" y="23100"/>
                  </a:lnTo>
                  <a:lnTo>
                    <a:pt x="4164" y="23038"/>
                  </a:lnTo>
                  <a:lnTo>
                    <a:pt x="4185" y="23038"/>
                  </a:lnTo>
                  <a:lnTo>
                    <a:pt x="4185" y="23100"/>
                  </a:lnTo>
                  <a:lnTo>
                    <a:pt x="4248" y="23121"/>
                  </a:lnTo>
                  <a:lnTo>
                    <a:pt x="4332" y="23121"/>
                  </a:lnTo>
                  <a:lnTo>
                    <a:pt x="4436" y="23247"/>
                  </a:lnTo>
                  <a:lnTo>
                    <a:pt x="4478" y="23268"/>
                  </a:lnTo>
                  <a:lnTo>
                    <a:pt x="4562" y="23226"/>
                  </a:lnTo>
                  <a:lnTo>
                    <a:pt x="4604" y="23142"/>
                  </a:lnTo>
                  <a:lnTo>
                    <a:pt x="4604" y="23059"/>
                  </a:lnTo>
                  <a:lnTo>
                    <a:pt x="4583" y="23017"/>
                  </a:lnTo>
                  <a:lnTo>
                    <a:pt x="4583" y="22954"/>
                  </a:lnTo>
                  <a:lnTo>
                    <a:pt x="4688" y="22954"/>
                  </a:lnTo>
                  <a:lnTo>
                    <a:pt x="4709" y="22933"/>
                  </a:lnTo>
                  <a:close/>
                  <a:moveTo>
                    <a:pt x="4269" y="25193"/>
                  </a:moveTo>
                  <a:lnTo>
                    <a:pt x="4290" y="25277"/>
                  </a:lnTo>
                  <a:lnTo>
                    <a:pt x="4395" y="25297"/>
                  </a:lnTo>
                  <a:lnTo>
                    <a:pt x="4436" y="25339"/>
                  </a:lnTo>
                  <a:lnTo>
                    <a:pt x="4353" y="25339"/>
                  </a:lnTo>
                  <a:lnTo>
                    <a:pt x="4290" y="25318"/>
                  </a:lnTo>
                  <a:lnTo>
                    <a:pt x="4123" y="25318"/>
                  </a:lnTo>
                  <a:lnTo>
                    <a:pt x="4060" y="25381"/>
                  </a:lnTo>
                  <a:lnTo>
                    <a:pt x="4039" y="25318"/>
                  </a:lnTo>
                  <a:lnTo>
                    <a:pt x="3976" y="25339"/>
                  </a:lnTo>
                  <a:lnTo>
                    <a:pt x="3955" y="25444"/>
                  </a:lnTo>
                  <a:lnTo>
                    <a:pt x="3913" y="25486"/>
                  </a:lnTo>
                  <a:lnTo>
                    <a:pt x="3851" y="25528"/>
                  </a:lnTo>
                  <a:lnTo>
                    <a:pt x="3725" y="25549"/>
                  </a:lnTo>
                  <a:lnTo>
                    <a:pt x="3641" y="25611"/>
                  </a:lnTo>
                  <a:lnTo>
                    <a:pt x="3725" y="25528"/>
                  </a:lnTo>
                  <a:lnTo>
                    <a:pt x="3830" y="25507"/>
                  </a:lnTo>
                  <a:lnTo>
                    <a:pt x="3872" y="25444"/>
                  </a:lnTo>
                  <a:lnTo>
                    <a:pt x="3913" y="25381"/>
                  </a:lnTo>
                  <a:lnTo>
                    <a:pt x="3955" y="25318"/>
                  </a:lnTo>
                  <a:lnTo>
                    <a:pt x="4018" y="25318"/>
                  </a:lnTo>
                  <a:lnTo>
                    <a:pt x="4227" y="25193"/>
                  </a:lnTo>
                  <a:close/>
                  <a:moveTo>
                    <a:pt x="16614" y="1"/>
                  </a:moveTo>
                  <a:lnTo>
                    <a:pt x="16530" y="22"/>
                  </a:lnTo>
                  <a:lnTo>
                    <a:pt x="16489" y="84"/>
                  </a:lnTo>
                  <a:lnTo>
                    <a:pt x="16489" y="168"/>
                  </a:lnTo>
                  <a:lnTo>
                    <a:pt x="16509" y="273"/>
                  </a:lnTo>
                  <a:lnTo>
                    <a:pt x="16509" y="336"/>
                  </a:lnTo>
                  <a:lnTo>
                    <a:pt x="16468" y="398"/>
                  </a:lnTo>
                  <a:lnTo>
                    <a:pt x="16405" y="336"/>
                  </a:lnTo>
                  <a:lnTo>
                    <a:pt x="16384" y="210"/>
                  </a:lnTo>
                  <a:lnTo>
                    <a:pt x="16321" y="126"/>
                  </a:lnTo>
                  <a:lnTo>
                    <a:pt x="16279" y="126"/>
                  </a:lnTo>
                  <a:lnTo>
                    <a:pt x="16216" y="84"/>
                  </a:lnTo>
                  <a:lnTo>
                    <a:pt x="16175" y="64"/>
                  </a:lnTo>
                  <a:lnTo>
                    <a:pt x="16154" y="105"/>
                  </a:lnTo>
                  <a:lnTo>
                    <a:pt x="16112" y="210"/>
                  </a:lnTo>
                  <a:lnTo>
                    <a:pt x="16070" y="273"/>
                  </a:lnTo>
                  <a:lnTo>
                    <a:pt x="15986" y="231"/>
                  </a:lnTo>
                  <a:lnTo>
                    <a:pt x="15903" y="273"/>
                  </a:lnTo>
                  <a:lnTo>
                    <a:pt x="15882" y="377"/>
                  </a:lnTo>
                  <a:lnTo>
                    <a:pt x="15924" y="440"/>
                  </a:lnTo>
                  <a:lnTo>
                    <a:pt x="15965" y="503"/>
                  </a:lnTo>
                  <a:lnTo>
                    <a:pt x="15882" y="587"/>
                  </a:lnTo>
                  <a:lnTo>
                    <a:pt x="15777" y="712"/>
                  </a:lnTo>
                  <a:lnTo>
                    <a:pt x="15777" y="754"/>
                  </a:lnTo>
                  <a:lnTo>
                    <a:pt x="15861" y="796"/>
                  </a:lnTo>
                  <a:lnTo>
                    <a:pt x="15882" y="838"/>
                  </a:lnTo>
                  <a:lnTo>
                    <a:pt x="15840" y="901"/>
                  </a:lnTo>
                  <a:lnTo>
                    <a:pt x="15777" y="901"/>
                  </a:lnTo>
                  <a:lnTo>
                    <a:pt x="15631" y="817"/>
                  </a:lnTo>
                  <a:lnTo>
                    <a:pt x="15421" y="817"/>
                  </a:lnTo>
                  <a:lnTo>
                    <a:pt x="15380" y="963"/>
                  </a:lnTo>
                  <a:lnTo>
                    <a:pt x="15421" y="1131"/>
                  </a:lnTo>
                  <a:lnTo>
                    <a:pt x="15484" y="1277"/>
                  </a:lnTo>
                  <a:lnTo>
                    <a:pt x="15631" y="1340"/>
                  </a:lnTo>
                  <a:lnTo>
                    <a:pt x="15672" y="1382"/>
                  </a:lnTo>
                  <a:lnTo>
                    <a:pt x="15672" y="1445"/>
                  </a:lnTo>
                  <a:lnTo>
                    <a:pt x="15547" y="1403"/>
                  </a:lnTo>
                  <a:lnTo>
                    <a:pt x="15421" y="1340"/>
                  </a:lnTo>
                  <a:lnTo>
                    <a:pt x="15317" y="1152"/>
                  </a:lnTo>
                  <a:lnTo>
                    <a:pt x="15128" y="1026"/>
                  </a:lnTo>
                  <a:lnTo>
                    <a:pt x="15045" y="963"/>
                  </a:lnTo>
                  <a:lnTo>
                    <a:pt x="15024" y="1026"/>
                  </a:lnTo>
                  <a:lnTo>
                    <a:pt x="15045" y="1068"/>
                  </a:lnTo>
                  <a:lnTo>
                    <a:pt x="15045" y="1173"/>
                  </a:lnTo>
                  <a:lnTo>
                    <a:pt x="15066" y="1256"/>
                  </a:lnTo>
                  <a:lnTo>
                    <a:pt x="15128" y="1340"/>
                  </a:lnTo>
                  <a:lnTo>
                    <a:pt x="15128" y="1465"/>
                  </a:lnTo>
                  <a:lnTo>
                    <a:pt x="15045" y="1549"/>
                  </a:lnTo>
                  <a:lnTo>
                    <a:pt x="15045" y="1382"/>
                  </a:lnTo>
                  <a:lnTo>
                    <a:pt x="15003" y="1256"/>
                  </a:lnTo>
                  <a:lnTo>
                    <a:pt x="14919" y="1110"/>
                  </a:lnTo>
                  <a:lnTo>
                    <a:pt x="14919" y="1026"/>
                  </a:lnTo>
                  <a:lnTo>
                    <a:pt x="14836" y="921"/>
                  </a:lnTo>
                  <a:lnTo>
                    <a:pt x="14731" y="859"/>
                  </a:lnTo>
                  <a:lnTo>
                    <a:pt x="14647" y="984"/>
                  </a:lnTo>
                  <a:lnTo>
                    <a:pt x="14605" y="1068"/>
                  </a:lnTo>
                  <a:lnTo>
                    <a:pt x="14543" y="984"/>
                  </a:lnTo>
                  <a:lnTo>
                    <a:pt x="14605" y="921"/>
                  </a:lnTo>
                  <a:lnTo>
                    <a:pt x="14605" y="859"/>
                  </a:lnTo>
                  <a:lnTo>
                    <a:pt x="14522" y="817"/>
                  </a:lnTo>
                  <a:lnTo>
                    <a:pt x="14501" y="733"/>
                  </a:lnTo>
                  <a:lnTo>
                    <a:pt x="14480" y="691"/>
                  </a:lnTo>
                  <a:lnTo>
                    <a:pt x="14375" y="691"/>
                  </a:lnTo>
                  <a:lnTo>
                    <a:pt x="14292" y="733"/>
                  </a:lnTo>
                  <a:lnTo>
                    <a:pt x="14271" y="712"/>
                  </a:lnTo>
                  <a:lnTo>
                    <a:pt x="14292" y="628"/>
                  </a:lnTo>
                  <a:lnTo>
                    <a:pt x="14375" y="545"/>
                  </a:lnTo>
                  <a:lnTo>
                    <a:pt x="14271" y="566"/>
                  </a:lnTo>
                  <a:lnTo>
                    <a:pt x="14166" y="670"/>
                  </a:lnTo>
                  <a:lnTo>
                    <a:pt x="14124" y="754"/>
                  </a:lnTo>
                  <a:lnTo>
                    <a:pt x="14020" y="817"/>
                  </a:lnTo>
                  <a:lnTo>
                    <a:pt x="13957" y="838"/>
                  </a:lnTo>
                  <a:lnTo>
                    <a:pt x="13852" y="984"/>
                  </a:lnTo>
                  <a:lnTo>
                    <a:pt x="13810" y="984"/>
                  </a:lnTo>
                  <a:lnTo>
                    <a:pt x="13768" y="880"/>
                  </a:lnTo>
                  <a:lnTo>
                    <a:pt x="13685" y="817"/>
                  </a:lnTo>
                  <a:lnTo>
                    <a:pt x="13643" y="817"/>
                  </a:lnTo>
                  <a:lnTo>
                    <a:pt x="13601" y="880"/>
                  </a:lnTo>
                  <a:lnTo>
                    <a:pt x="13580" y="963"/>
                  </a:lnTo>
                  <a:lnTo>
                    <a:pt x="13601" y="1089"/>
                  </a:lnTo>
                  <a:lnTo>
                    <a:pt x="13768" y="1193"/>
                  </a:lnTo>
                  <a:lnTo>
                    <a:pt x="13768" y="1256"/>
                  </a:lnTo>
                  <a:lnTo>
                    <a:pt x="13685" y="1256"/>
                  </a:lnTo>
                  <a:lnTo>
                    <a:pt x="13643" y="1382"/>
                  </a:lnTo>
                  <a:lnTo>
                    <a:pt x="13643" y="1507"/>
                  </a:lnTo>
                  <a:lnTo>
                    <a:pt x="13768" y="1591"/>
                  </a:lnTo>
                  <a:lnTo>
                    <a:pt x="13852" y="1570"/>
                  </a:lnTo>
                  <a:lnTo>
                    <a:pt x="13915" y="1507"/>
                  </a:lnTo>
                  <a:lnTo>
                    <a:pt x="14103" y="1507"/>
                  </a:lnTo>
                  <a:lnTo>
                    <a:pt x="14229" y="1675"/>
                  </a:lnTo>
                  <a:lnTo>
                    <a:pt x="14333" y="1717"/>
                  </a:lnTo>
                  <a:lnTo>
                    <a:pt x="14396" y="1800"/>
                  </a:lnTo>
                  <a:lnTo>
                    <a:pt x="14375" y="1863"/>
                  </a:lnTo>
                  <a:lnTo>
                    <a:pt x="14375" y="1926"/>
                  </a:lnTo>
                  <a:lnTo>
                    <a:pt x="14396" y="2072"/>
                  </a:lnTo>
                  <a:lnTo>
                    <a:pt x="14333" y="2219"/>
                  </a:lnTo>
                  <a:lnTo>
                    <a:pt x="14333" y="2302"/>
                  </a:lnTo>
                  <a:lnTo>
                    <a:pt x="14417" y="2407"/>
                  </a:lnTo>
                  <a:lnTo>
                    <a:pt x="14417" y="2533"/>
                  </a:lnTo>
                  <a:lnTo>
                    <a:pt x="14438" y="2616"/>
                  </a:lnTo>
                  <a:lnTo>
                    <a:pt x="14543" y="2700"/>
                  </a:lnTo>
                  <a:lnTo>
                    <a:pt x="14626" y="2700"/>
                  </a:lnTo>
                  <a:lnTo>
                    <a:pt x="14710" y="2784"/>
                  </a:lnTo>
                  <a:lnTo>
                    <a:pt x="14836" y="2846"/>
                  </a:lnTo>
                  <a:lnTo>
                    <a:pt x="14836" y="2909"/>
                  </a:lnTo>
                  <a:lnTo>
                    <a:pt x="14856" y="2993"/>
                  </a:lnTo>
                  <a:lnTo>
                    <a:pt x="14731" y="2888"/>
                  </a:lnTo>
                  <a:lnTo>
                    <a:pt x="14584" y="2805"/>
                  </a:lnTo>
                  <a:lnTo>
                    <a:pt x="14417" y="2805"/>
                  </a:lnTo>
                  <a:lnTo>
                    <a:pt x="14333" y="2742"/>
                  </a:lnTo>
                  <a:lnTo>
                    <a:pt x="14312" y="2679"/>
                  </a:lnTo>
                  <a:lnTo>
                    <a:pt x="14312" y="2533"/>
                  </a:lnTo>
                  <a:lnTo>
                    <a:pt x="14271" y="2323"/>
                  </a:lnTo>
                  <a:lnTo>
                    <a:pt x="14312" y="2219"/>
                  </a:lnTo>
                  <a:lnTo>
                    <a:pt x="14312" y="2114"/>
                  </a:lnTo>
                  <a:lnTo>
                    <a:pt x="14208" y="2009"/>
                  </a:lnTo>
                  <a:lnTo>
                    <a:pt x="14208" y="1926"/>
                  </a:lnTo>
                  <a:lnTo>
                    <a:pt x="14166" y="1779"/>
                  </a:lnTo>
                  <a:lnTo>
                    <a:pt x="14103" y="1737"/>
                  </a:lnTo>
                  <a:lnTo>
                    <a:pt x="14020" y="1696"/>
                  </a:lnTo>
                  <a:lnTo>
                    <a:pt x="13957" y="1654"/>
                  </a:lnTo>
                  <a:lnTo>
                    <a:pt x="13852" y="1633"/>
                  </a:lnTo>
                  <a:lnTo>
                    <a:pt x="13748" y="1675"/>
                  </a:lnTo>
                  <a:lnTo>
                    <a:pt x="13601" y="1696"/>
                  </a:lnTo>
                  <a:lnTo>
                    <a:pt x="13538" y="1675"/>
                  </a:lnTo>
                  <a:lnTo>
                    <a:pt x="13476" y="1675"/>
                  </a:lnTo>
                  <a:lnTo>
                    <a:pt x="13434" y="1863"/>
                  </a:lnTo>
                  <a:lnTo>
                    <a:pt x="13476" y="1905"/>
                  </a:lnTo>
                  <a:lnTo>
                    <a:pt x="13476" y="2009"/>
                  </a:lnTo>
                  <a:lnTo>
                    <a:pt x="13434" y="2072"/>
                  </a:lnTo>
                  <a:lnTo>
                    <a:pt x="13266" y="1989"/>
                  </a:lnTo>
                  <a:lnTo>
                    <a:pt x="13078" y="1779"/>
                  </a:lnTo>
                  <a:lnTo>
                    <a:pt x="13036" y="1779"/>
                  </a:lnTo>
                  <a:lnTo>
                    <a:pt x="12973" y="1821"/>
                  </a:lnTo>
                  <a:lnTo>
                    <a:pt x="12931" y="1821"/>
                  </a:lnTo>
                  <a:lnTo>
                    <a:pt x="12869" y="1758"/>
                  </a:lnTo>
                  <a:lnTo>
                    <a:pt x="12701" y="1717"/>
                  </a:lnTo>
                  <a:lnTo>
                    <a:pt x="12639" y="1779"/>
                  </a:lnTo>
                  <a:lnTo>
                    <a:pt x="12639" y="1884"/>
                  </a:lnTo>
                  <a:lnTo>
                    <a:pt x="12701" y="2009"/>
                  </a:lnTo>
                  <a:lnTo>
                    <a:pt x="12639" y="2093"/>
                  </a:lnTo>
                  <a:lnTo>
                    <a:pt x="12701" y="2198"/>
                  </a:lnTo>
                  <a:lnTo>
                    <a:pt x="12743" y="2344"/>
                  </a:lnTo>
                  <a:lnTo>
                    <a:pt x="12722" y="2491"/>
                  </a:lnTo>
                  <a:lnTo>
                    <a:pt x="12743" y="2533"/>
                  </a:lnTo>
                  <a:lnTo>
                    <a:pt x="12764" y="2700"/>
                  </a:lnTo>
                  <a:lnTo>
                    <a:pt x="12743" y="2742"/>
                  </a:lnTo>
                  <a:lnTo>
                    <a:pt x="12743" y="2846"/>
                  </a:lnTo>
                  <a:lnTo>
                    <a:pt x="12827" y="3014"/>
                  </a:lnTo>
                  <a:lnTo>
                    <a:pt x="12848" y="3118"/>
                  </a:lnTo>
                  <a:lnTo>
                    <a:pt x="12827" y="3265"/>
                  </a:lnTo>
                  <a:lnTo>
                    <a:pt x="12827" y="3349"/>
                  </a:lnTo>
                  <a:lnTo>
                    <a:pt x="12911" y="3453"/>
                  </a:lnTo>
                  <a:lnTo>
                    <a:pt x="12931" y="3579"/>
                  </a:lnTo>
                  <a:lnTo>
                    <a:pt x="12931" y="3662"/>
                  </a:lnTo>
                  <a:lnTo>
                    <a:pt x="13057" y="3767"/>
                  </a:lnTo>
                  <a:lnTo>
                    <a:pt x="13120" y="3851"/>
                  </a:lnTo>
                  <a:lnTo>
                    <a:pt x="13120" y="3955"/>
                  </a:lnTo>
                  <a:lnTo>
                    <a:pt x="13162" y="3997"/>
                  </a:lnTo>
                  <a:lnTo>
                    <a:pt x="13245" y="3997"/>
                  </a:lnTo>
                  <a:lnTo>
                    <a:pt x="13245" y="4060"/>
                  </a:lnTo>
                  <a:lnTo>
                    <a:pt x="13266" y="4123"/>
                  </a:lnTo>
                  <a:lnTo>
                    <a:pt x="13371" y="4186"/>
                  </a:lnTo>
                  <a:lnTo>
                    <a:pt x="13392" y="4206"/>
                  </a:lnTo>
                  <a:lnTo>
                    <a:pt x="13371" y="4227"/>
                  </a:lnTo>
                  <a:lnTo>
                    <a:pt x="13266" y="4227"/>
                  </a:lnTo>
                  <a:lnTo>
                    <a:pt x="13224" y="4206"/>
                  </a:lnTo>
                  <a:lnTo>
                    <a:pt x="13141" y="4206"/>
                  </a:lnTo>
                  <a:lnTo>
                    <a:pt x="13078" y="4165"/>
                  </a:lnTo>
                  <a:lnTo>
                    <a:pt x="13078" y="4081"/>
                  </a:lnTo>
                  <a:lnTo>
                    <a:pt x="13057" y="4018"/>
                  </a:lnTo>
                  <a:lnTo>
                    <a:pt x="12973" y="3997"/>
                  </a:lnTo>
                  <a:lnTo>
                    <a:pt x="12911" y="4018"/>
                  </a:lnTo>
                  <a:lnTo>
                    <a:pt x="12848" y="4018"/>
                  </a:lnTo>
                  <a:lnTo>
                    <a:pt x="12827" y="3976"/>
                  </a:lnTo>
                  <a:lnTo>
                    <a:pt x="12827" y="3872"/>
                  </a:lnTo>
                  <a:lnTo>
                    <a:pt x="12806" y="3851"/>
                  </a:lnTo>
                  <a:lnTo>
                    <a:pt x="12743" y="3893"/>
                  </a:lnTo>
                  <a:lnTo>
                    <a:pt x="12659" y="4060"/>
                  </a:lnTo>
                  <a:lnTo>
                    <a:pt x="12534" y="4102"/>
                  </a:lnTo>
                  <a:lnTo>
                    <a:pt x="12450" y="4102"/>
                  </a:lnTo>
                  <a:lnTo>
                    <a:pt x="12325" y="3997"/>
                  </a:lnTo>
                  <a:lnTo>
                    <a:pt x="12220" y="3997"/>
                  </a:lnTo>
                  <a:lnTo>
                    <a:pt x="12178" y="3914"/>
                  </a:lnTo>
                  <a:lnTo>
                    <a:pt x="12178" y="3809"/>
                  </a:lnTo>
                  <a:lnTo>
                    <a:pt x="12199" y="3683"/>
                  </a:lnTo>
                  <a:lnTo>
                    <a:pt x="12115" y="3495"/>
                  </a:lnTo>
                  <a:lnTo>
                    <a:pt x="12074" y="3453"/>
                  </a:lnTo>
                  <a:lnTo>
                    <a:pt x="12032" y="3328"/>
                  </a:lnTo>
                  <a:lnTo>
                    <a:pt x="12032" y="3244"/>
                  </a:lnTo>
                  <a:lnTo>
                    <a:pt x="12095" y="3181"/>
                  </a:lnTo>
                  <a:lnTo>
                    <a:pt x="12115" y="3139"/>
                  </a:lnTo>
                  <a:lnTo>
                    <a:pt x="12095" y="2867"/>
                  </a:lnTo>
                  <a:lnTo>
                    <a:pt x="12011" y="2742"/>
                  </a:lnTo>
                  <a:lnTo>
                    <a:pt x="11906" y="2595"/>
                  </a:lnTo>
                  <a:lnTo>
                    <a:pt x="11906" y="2491"/>
                  </a:lnTo>
                  <a:lnTo>
                    <a:pt x="11802" y="2240"/>
                  </a:lnTo>
                  <a:lnTo>
                    <a:pt x="11760" y="2135"/>
                  </a:lnTo>
                  <a:lnTo>
                    <a:pt x="11676" y="2093"/>
                  </a:lnTo>
                  <a:lnTo>
                    <a:pt x="11655" y="2009"/>
                  </a:lnTo>
                  <a:lnTo>
                    <a:pt x="11571" y="1989"/>
                  </a:lnTo>
                  <a:lnTo>
                    <a:pt x="11467" y="1968"/>
                  </a:lnTo>
                  <a:lnTo>
                    <a:pt x="11383" y="1905"/>
                  </a:lnTo>
                  <a:lnTo>
                    <a:pt x="11279" y="1926"/>
                  </a:lnTo>
                  <a:lnTo>
                    <a:pt x="11237" y="1989"/>
                  </a:lnTo>
                  <a:lnTo>
                    <a:pt x="11237" y="2114"/>
                  </a:lnTo>
                  <a:lnTo>
                    <a:pt x="11195" y="2177"/>
                  </a:lnTo>
                  <a:lnTo>
                    <a:pt x="11237" y="2240"/>
                  </a:lnTo>
                  <a:lnTo>
                    <a:pt x="11195" y="2323"/>
                  </a:lnTo>
                  <a:lnTo>
                    <a:pt x="11132" y="2533"/>
                  </a:lnTo>
                  <a:lnTo>
                    <a:pt x="11132" y="2658"/>
                  </a:lnTo>
                  <a:lnTo>
                    <a:pt x="11153" y="2825"/>
                  </a:lnTo>
                  <a:lnTo>
                    <a:pt x="11195" y="2867"/>
                  </a:lnTo>
                  <a:lnTo>
                    <a:pt x="11174" y="3035"/>
                  </a:lnTo>
                  <a:lnTo>
                    <a:pt x="11132" y="3181"/>
                  </a:lnTo>
                  <a:lnTo>
                    <a:pt x="11153" y="3286"/>
                  </a:lnTo>
                  <a:lnTo>
                    <a:pt x="11153" y="3495"/>
                  </a:lnTo>
                  <a:lnTo>
                    <a:pt x="11090" y="3537"/>
                  </a:lnTo>
                  <a:lnTo>
                    <a:pt x="11048" y="3474"/>
                  </a:lnTo>
                  <a:lnTo>
                    <a:pt x="10986" y="3453"/>
                  </a:lnTo>
                  <a:lnTo>
                    <a:pt x="10944" y="3495"/>
                  </a:lnTo>
                  <a:lnTo>
                    <a:pt x="10860" y="3474"/>
                  </a:lnTo>
                  <a:lnTo>
                    <a:pt x="10839" y="3453"/>
                  </a:lnTo>
                  <a:lnTo>
                    <a:pt x="10755" y="3432"/>
                  </a:lnTo>
                  <a:lnTo>
                    <a:pt x="10630" y="3390"/>
                  </a:lnTo>
                  <a:lnTo>
                    <a:pt x="10546" y="3328"/>
                  </a:lnTo>
                  <a:lnTo>
                    <a:pt x="10504" y="3328"/>
                  </a:lnTo>
                  <a:lnTo>
                    <a:pt x="10462" y="3349"/>
                  </a:lnTo>
                  <a:lnTo>
                    <a:pt x="10504" y="3432"/>
                  </a:lnTo>
                  <a:lnTo>
                    <a:pt x="10567" y="3495"/>
                  </a:lnTo>
                  <a:lnTo>
                    <a:pt x="10567" y="3558"/>
                  </a:lnTo>
                  <a:lnTo>
                    <a:pt x="10546" y="3600"/>
                  </a:lnTo>
                  <a:lnTo>
                    <a:pt x="10525" y="3662"/>
                  </a:lnTo>
                  <a:lnTo>
                    <a:pt x="10462" y="3662"/>
                  </a:lnTo>
                  <a:lnTo>
                    <a:pt x="10442" y="3641"/>
                  </a:lnTo>
                  <a:lnTo>
                    <a:pt x="10358" y="3641"/>
                  </a:lnTo>
                  <a:lnTo>
                    <a:pt x="10316" y="3579"/>
                  </a:lnTo>
                  <a:lnTo>
                    <a:pt x="10316" y="3432"/>
                  </a:lnTo>
                  <a:lnTo>
                    <a:pt x="10232" y="3286"/>
                  </a:lnTo>
                  <a:lnTo>
                    <a:pt x="10211" y="3160"/>
                  </a:lnTo>
                  <a:lnTo>
                    <a:pt x="10190" y="3056"/>
                  </a:lnTo>
                  <a:lnTo>
                    <a:pt x="10107" y="2972"/>
                  </a:lnTo>
                  <a:lnTo>
                    <a:pt x="10107" y="2909"/>
                  </a:lnTo>
                  <a:lnTo>
                    <a:pt x="10044" y="2825"/>
                  </a:lnTo>
                  <a:lnTo>
                    <a:pt x="9981" y="2909"/>
                  </a:lnTo>
                  <a:lnTo>
                    <a:pt x="10023" y="2993"/>
                  </a:lnTo>
                  <a:lnTo>
                    <a:pt x="9981" y="3035"/>
                  </a:lnTo>
                  <a:lnTo>
                    <a:pt x="9981" y="3118"/>
                  </a:lnTo>
                  <a:lnTo>
                    <a:pt x="9939" y="3202"/>
                  </a:lnTo>
                  <a:lnTo>
                    <a:pt x="9898" y="3244"/>
                  </a:lnTo>
                  <a:lnTo>
                    <a:pt x="9814" y="3265"/>
                  </a:lnTo>
                  <a:lnTo>
                    <a:pt x="9772" y="3369"/>
                  </a:lnTo>
                  <a:lnTo>
                    <a:pt x="9667" y="3537"/>
                  </a:lnTo>
                  <a:lnTo>
                    <a:pt x="9584" y="3621"/>
                  </a:lnTo>
                  <a:lnTo>
                    <a:pt x="9584" y="3662"/>
                  </a:lnTo>
                  <a:lnTo>
                    <a:pt x="9521" y="3725"/>
                  </a:lnTo>
                  <a:lnTo>
                    <a:pt x="9458" y="3851"/>
                  </a:lnTo>
                  <a:lnTo>
                    <a:pt x="9395" y="3851"/>
                  </a:lnTo>
                  <a:lnTo>
                    <a:pt x="9374" y="3788"/>
                  </a:lnTo>
                  <a:lnTo>
                    <a:pt x="9395" y="3683"/>
                  </a:lnTo>
                  <a:lnTo>
                    <a:pt x="9479" y="3579"/>
                  </a:lnTo>
                  <a:lnTo>
                    <a:pt x="9500" y="3474"/>
                  </a:lnTo>
                  <a:lnTo>
                    <a:pt x="9563" y="3432"/>
                  </a:lnTo>
                  <a:lnTo>
                    <a:pt x="9667" y="3369"/>
                  </a:lnTo>
                  <a:lnTo>
                    <a:pt x="9709" y="3244"/>
                  </a:lnTo>
                  <a:lnTo>
                    <a:pt x="9793" y="3160"/>
                  </a:lnTo>
                  <a:lnTo>
                    <a:pt x="9814" y="3077"/>
                  </a:lnTo>
                  <a:lnTo>
                    <a:pt x="9814" y="3035"/>
                  </a:lnTo>
                  <a:lnTo>
                    <a:pt x="9772" y="2993"/>
                  </a:lnTo>
                  <a:lnTo>
                    <a:pt x="9793" y="2930"/>
                  </a:lnTo>
                  <a:lnTo>
                    <a:pt x="9877" y="2909"/>
                  </a:lnTo>
                  <a:lnTo>
                    <a:pt x="9898" y="2825"/>
                  </a:lnTo>
                  <a:lnTo>
                    <a:pt x="9898" y="2742"/>
                  </a:lnTo>
                  <a:lnTo>
                    <a:pt x="9939" y="2637"/>
                  </a:lnTo>
                  <a:lnTo>
                    <a:pt x="10023" y="2470"/>
                  </a:lnTo>
                  <a:lnTo>
                    <a:pt x="10023" y="2365"/>
                  </a:lnTo>
                  <a:lnTo>
                    <a:pt x="10086" y="2198"/>
                  </a:lnTo>
                  <a:lnTo>
                    <a:pt x="10107" y="1947"/>
                  </a:lnTo>
                  <a:lnTo>
                    <a:pt x="10086" y="1863"/>
                  </a:lnTo>
                  <a:lnTo>
                    <a:pt x="9918" y="1842"/>
                  </a:lnTo>
                  <a:lnTo>
                    <a:pt x="9814" y="1863"/>
                  </a:lnTo>
                  <a:lnTo>
                    <a:pt x="9709" y="1947"/>
                  </a:lnTo>
                  <a:lnTo>
                    <a:pt x="9605" y="1884"/>
                  </a:lnTo>
                  <a:lnTo>
                    <a:pt x="9521" y="1863"/>
                  </a:lnTo>
                  <a:lnTo>
                    <a:pt x="9479" y="1884"/>
                  </a:lnTo>
                  <a:lnTo>
                    <a:pt x="9500" y="1968"/>
                  </a:lnTo>
                  <a:lnTo>
                    <a:pt x="9584" y="2051"/>
                  </a:lnTo>
                  <a:lnTo>
                    <a:pt x="9584" y="2198"/>
                  </a:lnTo>
                  <a:lnTo>
                    <a:pt x="9563" y="2281"/>
                  </a:lnTo>
                  <a:lnTo>
                    <a:pt x="9500" y="2219"/>
                  </a:lnTo>
                  <a:lnTo>
                    <a:pt x="9479" y="2093"/>
                  </a:lnTo>
                  <a:lnTo>
                    <a:pt x="9395" y="2009"/>
                  </a:lnTo>
                  <a:lnTo>
                    <a:pt x="9312" y="1989"/>
                  </a:lnTo>
                  <a:lnTo>
                    <a:pt x="9165" y="2114"/>
                  </a:lnTo>
                  <a:lnTo>
                    <a:pt x="9165" y="2219"/>
                  </a:lnTo>
                  <a:lnTo>
                    <a:pt x="9207" y="2302"/>
                  </a:lnTo>
                  <a:lnTo>
                    <a:pt x="9165" y="2386"/>
                  </a:lnTo>
                  <a:lnTo>
                    <a:pt x="9061" y="2386"/>
                  </a:lnTo>
                  <a:lnTo>
                    <a:pt x="9061" y="2323"/>
                  </a:lnTo>
                  <a:lnTo>
                    <a:pt x="9061" y="2219"/>
                  </a:lnTo>
                  <a:lnTo>
                    <a:pt x="9040" y="2114"/>
                  </a:lnTo>
                  <a:lnTo>
                    <a:pt x="8956" y="2072"/>
                  </a:lnTo>
                  <a:lnTo>
                    <a:pt x="8747" y="2072"/>
                  </a:lnTo>
                  <a:lnTo>
                    <a:pt x="8538" y="2156"/>
                  </a:lnTo>
                  <a:lnTo>
                    <a:pt x="8307" y="2156"/>
                  </a:lnTo>
                  <a:lnTo>
                    <a:pt x="8140" y="2093"/>
                  </a:lnTo>
                  <a:lnTo>
                    <a:pt x="8056" y="2093"/>
                  </a:lnTo>
                  <a:lnTo>
                    <a:pt x="7994" y="2114"/>
                  </a:lnTo>
                  <a:lnTo>
                    <a:pt x="7910" y="2093"/>
                  </a:lnTo>
                  <a:lnTo>
                    <a:pt x="7805" y="2093"/>
                  </a:lnTo>
                  <a:lnTo>
                    <a:pt x="7701" y="2177"/>
                  </a:lnTo>
                  <a:lnTo>
                    <a:pt x="7680" y="2219"/>
                  </a:lnTo>
                  <a:lnTo>
                    <a:pt x="7722" y="2302"/>
                  </a:lnTo>
                  <a:lnTo>
                    <a:pt x="7722" y="2386"/>
                  </a:lnTo>
                  <a:lnTo>
                    <a:pt x="7784" y="2491"/>
                  </a:lnTo>
                  <a:lnTo>
                    <a:pt x="7805" y="2533"/>
                  </a:lnTo>
                  <a:lnTo>
                    <a:pt x="7784" y="2616"/>
                  </a:lnTo>
                  <a:lnTo>
                    <a:pt x="7722" y="2784"/>
                  </a:lnTo>
                  <a:lnTo>
                    <a:pt x="7742" y="2930"/>
                  </a:lnTo>
                  <a:lnTo>
                    <a:pt x="7889" y="3118"/>
                  </a:lnTo>
                  <a:lnTo>
                    <a:pt x="7889" y="3223"/>
                  </a:lnTo>
                  <a:lnTo>
                    <a:pt x="7910" y="3432"/>
                  </a:lnTo>
                  <a:lnTo>
                    <a:pt x="7889" y="3453"/>
                  </a:lnTo>
                  <a:lnTo>
                    <a:pt x="7826" y="3411"/>
                  </a:lnTo>
                  <a:lnTo>
                    <a:pt x="7784" y="3307"/>
                  </a:lnTo>
                  <a:lnTo>
                    <a:pt x="7638" y="3160"/>
                  </a:lnTo>
                  <a:lnTo>
                    <a:pt x="7596" y="3118"/>
                  </a:lnTo>
                  <a:lnTo>
                    <a:pt x="7596" y="2909"/>
                  </a:lnTo>
                  <a:lnTo>
                    <a:pt x="7617" y="2700"/>
                  </a:lnTo>
                  <a:lnTo>
                    <a:pt x="7617" y="2595"/>
                  </a:lnTo>
                  <a:lnTo>
                    <a:pt x="7512" y="2428"/>
                  </a:lnTo>
                  <a:lnTo>
                    <a:pt x="7512" y="2323"/>
                  </a:lnTo>
                  <a:lnTo>
                    <a:pt x="7491" y="2281"/>
                  </a:lnTo>
                  <a:lnTo>
                    <a:pt x="7429" y="2261"/>
                  </a:lnTo>
                  <a:lnTo>
                    <a:pt x="7303" y="2302"/>
                  </a:lnTo>
                  <a:lnTo>
                    <a:pt x="7177" y="2386"/>
                  </a:lnTo>
                  <a:lnTo>
                    <a:pt x="7010" y="2407"/>
                  </a:lnTo>
                  <a:lnTo>
                    <a:pt x="6947" y="2470"/>
                  </a:lnTo>
                  <a:lnTo>
                    <a:pt x="6905" y="2595"/>
                  </a:lnTo>
                  <a:lnTo>
                    <a:pt x="6947" y="2700"/>
                  </a:lnTo>
                  <a:lnTo>
                    <a:pt x="6905" y="2825"/>
                  </a:lnTo>
                  <a:lnTo>
                    <a:pt x="6843" y="2930"/>
                  </a:lnTo>
                  <a:lnTo>
                    <a:pt x="6801" y="2993"/>
                  </a:lnTo>
                  <a:lnTo>
                    <a:pt x="6843" y="3035"/>
                  </a:lnTo>
                  <a:lnTo>
                    <a:pt x="6885" y="3035"/>
                  </a:lnTo>
                  <a:lnTo>
                    <a:pt x="6947" y="3056"/>
                  </a:lnTo>
                  <a:lnTo>
                    <a:pt x="6947" y="3202"/>
                  </a:lnTo>
                  <a:lnTo>
                    <a:pt x="6885" y="3307"/>
                  </a:lnTo>
                  <a:lnTo>
                    <a:pt x="6738" y="3411"/>
                  </a:lnTo>
                  <a:lnTo>
                    <a:pt x="6633" y="3411"/>
                  </a:lnTo>
                  <a:lnTo>
                    <a:pt x="6592" y="3453"/>
                  </a:lnTo>
                  <a:lnTo>
                    <a:pt x="6571" y="3558"/>
                  </a:lnTo>
                  <a:lnTo>
                    <a:pt x="6529" y="3621"/>
                  </a:lnTo>
                  <a:lnTo>
                    <a:pt x="6487" y="3683"/>
                  </a:lnTo>
                  <a:lnTo>
                    <a:pt x="6529" y="3767"/>
                  </a:lnTo>
                  <a:lnTo>
                    <a:pt x="6487" y="3830"/>
                  </a:lnTo>
                  <a:lnTo>
                    <a:pt x="6424" y="3830"/>
                  </a:lnTo>
                  <a:lnTo>
                    <a:pt x="6382" y="3851"/>
                  </a:lnTo>
                  <a:lnTo>
                    <a:pt x="6236" y="3872"/>
                  </a:lnTo>
                  <a:lnTo>
                    <a:pt x="6131" y="3830"/>
                  </a:lnTo>
                  <a:lnTo>
                    <a:pt x="6089" y="3767"/>
                  </a:lnTo>
                  <a:lnTo>
                    <a:pt x="6089" y="3683"/>
                  </a:lnTo>
                  <a:lnTo>
                    <a:pt x="6048" y="3662"/>
                  </a:lnTo>
                  <a:lnTo>
                    <a:pt x="5985" y="3662"/>
                  </a:lnTo>
                  <a:lnTo>
                    <a:pt x="5964" y="3621"/>
                  </a:lnTo>
                  <a:lnTo>
                    <a:pt x="5943" y="3537"/>
                  </a:lnTo>
                  <a:lnTo>
                    <a:pt x="5838" y="3537"/>
                  </a:lnTo>
                  <a:lnTo>
                    <a:pt x="5797" y="3579"/>
                  </a:lnTo>
                  <a:lnTo>
                    <a:pt x="5755" y="3641"/>
                  </a:lnTo>
                  <a:lnTo>
                    <a:pt x="5671" y="3641"/>
                  </a:lnTo>
                  <a:lnTo>
                    <a:pt x="5629" y="3662"/>
                  </a:lnTo>
                  <a:lnTo>
                    <a:pt x="5629" y="3830"/>
                  </a:lnTo>
                  <a:lnTo>
                    <a:pt x="5608" y="3893"/>
                  </a:lnTo>
                  <a:lnTo>
                    <a:pt x="5608" y="3997"/>
                  </a:lnTo>
                  <a:lnTo>
                    <a:pt x="5650" y="4165"/>
                  </a:lnTo>
                  <a:lnTo>
                    <a:pt x="5629" y="4353"/>
                  </a:lnTo>
                  <a:lnTo>
                    <a:pt x="5566" y="4416"/>
                  </a:lnTo>
                  <a:lnTo>
                    <a:pt x="5525" y="4416"/>
                  </a:lnTo>
                  <a:lnTo>
                    <a:pt x="5545" y="4206"/>
                  </a:lnTo>
                  <a:lnTo>
                    <a:pt x="5545" y="4060"/>
                  </a:lnTo>
                  <a:lnTo>
                    <a:pt x="5525" y="3976"/>
                  </a:lnTo>
                  <a:lnTo>
                    <a:pt x="5525" y="3767"/>
                  </a:lnTo>
                  <a:lnTo>
                    <a:pt x="5504" y="3662"/>
                  </a:lnTo>
                  <a:lnTo>
                    <a:pt x="5462" y="3641"/>
                  </a:lnTo>
                  <a:lnTo>
                    <a:pt x="5420" y="3662"/>
                  </a:lnTo>
                  <a:lnTo>
                    <a:pt x="5336" y="3662"/>
                  </a:lnTo>
                  <a:lnTo>
                    <a:pt x="5253" y="3767"/>
                  </a:lnTo>
                  <a:lnTo>
                    <a:pt x="5190" y="3788"/>
                  </a:lnTo>
                  <a:lnTo>
                    <a:pt x="5085" y="3872"/>
                  </a:lnTo>
                  <a:lnTo>
                    <a:pt x="5043" y="3955"/>
                  </a:lnTo>
                  <a:lnTo>
                    <a:pt x="5043" y="4039"/>
                  </a:lnTo>
                  <a:lnTo>
                    <a:pt x="4918" y="4186"/>
                  </a:lnTo>
                  <a:lnTo>
                    <a:pt x="4876" y="4206"/>
                  </a:lnTo>
                  <a:lnTo>
                    <a:pt x="4834" y="4165"/>
                  </a:lnTo>
                  <a:lnTo>
                    <a:pt x="4729" y="4165"/>
                  </a:lnTo>
                  <a:lnTo>
                    <a:pt x="4688" y="4186"/>
                  </a:lnTo>
                  <a:lnTo>
                    <a:pt x="4688" y="4248"/>
                  </a:lnTo>
                  <a:lnTo>
                    <a:pt x="4771" y="4269"/>
                  </a:lnTo>
                  <a:lnTo>
                    <a:pt x="4792" y="4290"/>
                  </a:lnTo>
                  <a:lnTo>
                    <a:pt x="4709" y="4311"/>
                  </a:lnTo>
                  <a:lnTo>
                    <a:pt x="4562" y="4311"/>
                  </a:lnTo>
                  <a:lnTo>
                    <a:pt x="4478" y="4353"/>
                  </a:lnTo>
                  <a:lnTo>
                    <a:pt x="4416" y="4416"/>
                  </a:lnTo>
                  <a:lnTo>
                    <a:pt x="4248" y="4478"/>
                  </a:lnTo>
                  <a:lnTo>
                    <a:pt x="4248" y="4520"/>
                  </a:lnTo>
                  <a:lnTo>
                    <a:pt x="4185" y="4583"/>
                  </a:lnTo>
                  <a:lnTo>
                    <a:pt x="4081" y="4625"/>
                  </a:lnTo>
                  <a:lnTo>
                    <a:pt x="3997" y="4625"/>
                  </a:lnTo>
                  <a:lnTo>
                    <a:pt x="3976" y="4688"/>
                  </a:lnTo>
                  <a:lnTo>
                    <a:pt x="3976" y="4771"/>
                  </a:lnTo>
                  <a:lnTo>
                    <a:pt x="4039" y="4813"/>
                  </a:lnTo>
                  <a:lnTo>
                    <a:pt x="3997" y="4876"/>
                  </a:lnTo>
                  <a:lnTo>
                    <a:pt x="3955" y="4897"/>
                  </a:lnTo>
                  <a:lnTo>
                    <a:pt x="3892" y="4939"/>
                  </a:lnTo>
                  <a:lnTo>
                    <a:pt x="3851" y="5022"/>
                  </a:lnTo>
                  <a:lnTo>
                    <a:pt x="3767" y="5043"/>
                  </a:lnTo>
                  <a:lnTo>
                    <a:pt x="3746" y="5127"/>
                  </a:lnTo>
                  <a:lnTo>
                    <a:pt x="3746" y="5169"/>
                  </a:lnTo>
                  <a:lnTo>
                    <a:pt x="3767" y="5211"/>
                  </a:lnTo>
                  <a:lnTo>
                    <a:pt x="3767" y="5294"/>
                  </a:lnTo>
                  <a:lnTo>
                    <a:pt x="3767" y="5336"/>
                  </a:lnTo>
                  <a:lnTo>
                    <a:pt x="3830" y="5357"/>
                  </a:lnTo>
                  <a:lnTo>
                    <a:pt x="3892" y="5357"/>
                  </a:lnTo>
                  <a:lnTo>
                    <a:pt x="3976" y="5420"/>
                  </a:lnTo>
                  <a:lnTo>
                    <a:pt x="4039" y="5420"/>
                  </a:lnTo>
                  <a:lnTo>
                    <a:pt x="4081" y="5357"/>
                  </a:lnTo>
                  <a:lnTo>
                    <a:pt x="4144" y="5357"/>
                  </a:lnTo>
                  <a:lnTo>
                    <a:pt x="4248" y="5441"/>
                  </a:lnTo>
                  <a:lnTo>
                    <a:pt x="4269" y="5525"/>
                  </a:lnTo>
                  <a:lnTo>
                    <a:pt x="4353" y="5525"/>
                  </a:lnTo>
                  <a:lnTo>
                    <a:pt x="4457" y="5441"/>
                  </a:lnTo>
                  <a:lnTo>
                    <a:pt x="4499" y="5441"/>
                  </a:lnTo>
                  <a:lnTo>
                    <a:pt x="4604" y="5462"/>
                  </a:lnTo>
                  <a:lnTo>
                    <a:pt x="4792" y="5462"/>
                  </a:lnTo>
                  <a:lnTo>
                    <a:pt x="4834" y="5441"/>
                  </a:lnTo>
                  <a:lnTo>
                    <a:pt x="4834" y="5336"/>
                  </a:lnTo>
                  <a:lnTo>
                    <a:pt x="4918" y="5253"/>
                  </a:lnTo>
                  <a:lnTo>
                    <a:pt x="4939" y="5253"/>
                  </a:lnTo>
                  <a:lnTo>
                    <a:pt x="4939" y="5357"/>
                  </a:lnTo>
                  <a:lnTo>
                    <a:pt x="4981" y="5378"/>
                  </a:lnTo>
                  <a:lnTo>
                    <a:pt x="4939" y="5441"/>
                  </a:lnTo>
                  <a:lnTo>
                    <a:pt x="4813" y="5483"/>
                  </a:lnTo>
                  <a:lnTo>
                    <a:pt x="4709" y="5566"/>
                  </a:lnTo>
                  <a:lnTo>
                    <a:pt x="4562" y="5546"/>
                  </a:lnTo>
                  <a:lnTo>
                    <a:pt x="4457" y="5566"/>
                  </a:lnTo>
                  <a:lnTo>
                    <a:pt x="4416" y="5629"/>
                  </a:lnTo>
                  <a:lnTo>
                    <a:pt x="4416" y="5671"/>
                  </a:lnTo>
                  <a:lnTo>
                    <a:pt x="4520" y="5755"/>
                  </a:lnTo>
                  <a:lnTo>
                    <a:pt x="4667" y="5755"/>
                  </a:lnTo>
                  <a:lnTo>
                    <a:pt x="4688" y="5776"/>
                  </a:lnTo>
                  <a:lnTo>
                    <a:pt x="4667" y="5859"/>
                  </a:lnTo>
                  <a:lnTo>
                    <a:pt x="4520" y="5943"/>
                  </a:lnTo>
                  <a:lnTo>
                    <a:pt x="4290" y="5943"/>
                  </a:lnTo>
                  <a:lnTo>
                    <a:pt x="4206" y="6048"/>
                  </a:lnTo>
                  <a:lnTo>
                    <a:pt x="4206" y="6152"/>
                  </a:lnTo>
                  <a:lnTo>
                    <a:pt x="4290" y="6194"/>
                  </a:lnTo>
                  <a:lnTo>
                    <a:pt x="4269" y="6299"/>
                  </a:lnTo>
                  <a:lnTo>
                    <a:pt x="4185" y="6320"/>
                  </a:lnTo>
                  <a:lnTo>
                    <a:pt x="4081" y="6487"/>
                  </a:lnTo>
                  <a:lnTo>
                    <a:pt x="4039" y="6571"/>
                  </a:lnTo>
                  <a:lnTo>
                    <a:pt x="3892" y="6613"/>
                  </a:lnTo>
                  <a:lnTo>
                    <a:pt x="3788" y="6738"/>
                  </a:lnTo>
                  <a:lnTo>
                    <a:pt x="3725" y="6843"/>
                  </a:lnTo>
                  <a:lnTo>
                    <a:pt x="3620" y="6947"/>
                  </a:lnTo>
                  <a:lnTo>
                    <a:pt x="3620" y="7010"/>
                  </a:lnTo>
                  <a:lnTo>
                    <a:pt x="3537" y="7031"/>
                  </a:lnTo>
                  <a:lnTo>
                    <a:pt x="3453" y="7031"/>
                  </a:lnTo>
                  <a:lnTo>
                    <a:pt x="3348" y="6947"/>
                  </a:lnTo>
                  <a:lnTo>
                    <a:pt x="3307" y="6906"/>
                  </a:lnTo>
                  <a:lnTo>
                    <a:pt x="3202" y="6885"/>
                  </a:lnTo>
                  <a:lnTo>
                    <a:pt x="3139" y="6822"/>
                  </a:lnTo>
                  <a:lnTo>
                    <a:pt x="3014" y="6801"/>
                  </a:lnTo>
                  <a:lnTo>
                    <a:pt x="2888" y="6822"/>
                  </a:lnTo>
                  <a:lnTo>
                    <a:pt x="2784" y="6885"/>
                  </a:lnTo>
                  <a:lnTo>
                    <a:pt x="2679" y="6843"/>
                  </a:lnTo>
                  <a:lnTo>
                    <a:pt x="2616" y="6822"/>
                  </a:lnTo>
                  <a:lnTo>
                    <a:pt x="2512" y="6843"/>
                  </a:lnTo>
                  <a:lnTo>
                    <a:pt x="2344" y="6843"/>
                  </a:lnTo>
                  <a:lnTo>
                    <a:pt x="2177" y="6927"/>
                  </a:lnTo>
                  <a:lnTo>
                    <a:pt x="2156" y="7010"/>
                  </a:lnTo>
                  <a:lnTo>
                    <a:pt x="2198" y="7052"/>
                  </a:lnTo>
                  <a:lnTo>
                    <a:pt x="2177" y="7115"/>
                  </a:lnTo>
                  <a:lnTo>
                    <a:pt x="2156" y="7052"/>
                  </a:lnTo>
                  <a:lnTo>
                    <a:pt x="2072" y="7052"/>
                  </a:lnTo>
                  <a:lnTo>
                    <a:pt x="1654" y="7157"/>
                  </a:lnTo>
                  <a:lnTo>
                    <a:pt x="1549" y="7157"/>
                  </a:lnTo>
                  <a:lnTo>
                    <a:pt x="1486" y="7199"/>
                  </a:lnTo>
                  <a:lnTo>
                    <a:pt x="1465" y="7199"/>
                  </a:lnTo>
                  <a:lnTo>
                    <a:pt x="1382" y="7157"/>
                  </a:lnTo>
                  <a:lnTo>
                    <a:pt x="1319" y="7219"/>
                  </a:lnTo>
                  <a:lnTo>
                    <a:pt x="1277" y="7261"/>
                  </a:lnTo>
                  <a:lnTo>
                    <a:pt x="1214" y="7303"/>
                  </a:lnTo>
                  <a:lnTo>
                    <a:pt x="1172" y="7261"/>
                  </a:lnTo>
                  <a:lnTo>
                    <a:pt x="1172" y="7240"/>
                  </a:lnTo>
                  <a:lnTo>
                    <a:pt x="1110" y="7219"/>
                  </a:lnTo>
                  <a:lnTo>
                    <a:pt x="1026" y="7219"/>
                  </a:lnTo>
                  <a:lnTo>
                    <a:pt x="942" y="7261"/>
                  </a:lnTo>
                  <a:lnTo>
                    <a:pt x="859" y="7261"/>
                  </a:lnTo>
                  <a:lnTo>
                    <a:pt x="817" y="7240"/>
                  </a:lnTo>
                  <a:lnTo>
                    <a:pt x="733" y="7240"/>
                  </a:lnTo>
                  <a:lnTo>
                    <a:pt x="691" y="7303"/>
                  </a:lnTo>
                  <a:lnTo>
                    <a:pt x="607" y="7324"/>
                  </a:lnTo>
                  <a:lnTo>
                    <a:pt x="607" y="7366"/>
                  </a:lnTo>
                  <a:lnTo>
                    <a:pt x="607" y="7429"/>
                  </a:lnTo>
                  <a:lnTo>
                    <a:pt x="419" y="7512"/>
                  </a:lnTo>
                  <a:lnTo>
                    <a:pt x="315" y="7512"/>
                  </a:lnTo>
                  <a:lnTo>
                    <a:pt x="294" y="7554"/>
                  </a:lnTo>
                  <a:lnTo>
                    <a:pt x="335" y="7638"/>
                  </a:lnTo>
                  <a:lnTo>
                    <a:pt x="419" y="7638"/>
                  </a:lnTo>
                  <a:lnTo>
                    <a:pt x="482" y="7659"/>
                  </a:lnTo>
                  <a:lnTo>
                    <a:pt x="482" y="7722"/>
                  </a:lnTo>
                  <a:lnTo>
                    <a:pt x="398" y="7722"/>
                  </a:lnTo>
                  <a:lnTo>
                    <a:pt x="377" y="7680"/>
                  </a:lnTo>
                  <a:lnTo>
                    <a:pt x="335" y="7722"/>
                  </a:lnTo>
                  <a:lnTo>
                    <a:pt x="294" y="7784"/>
                  </a:lnTo>
                  <a:lnTo>
                    <a:pt x="189" y="7847"/>
                  </a:lnTo>
                  <a:lnTo>
                    <a:pt x="105" y="7868"/>
                  </a:lnTo>
                  <a:lnTo>
                    <a:pt x="168" y="7931"/>
                  </a:lnTo>
                  <a:lnTo>
                    <a:pt x="273" y="7973"/>
                  </a:lnTo>
                  <a:lnTo>
                    <a:pt x="315" y="8035"/>
                  </a:lnTo>
                  <a:lnTo>
                    <a:pt x="419" y="8266"/>
                  </a:lnTo>
                  <a:lnTo>
                    <a:pt x="482" y="8307"/>
                  </a:lnTo>
                  <a:lnTo>
                    <a:pt x="587" y="8307"/>
                  </a:lnTo>
                  <a:lnTo>
                    <a:pt x="628" y="8349"/>
                  </a:lnTo>
                  <a:lnTo>
                    <a:pt x="649" y="8391"/>
                  </a:lnTo>
                  <a:lnTo>
                    <a:pt x="607" y="8454"/>
                  </a:lnTo>
                  <a:lnTo>
                    <a:pt x="545" y="8496"/>
                  </a:lnTo>
                  <a:lnTo>
                    <a:pt x="524" y="8559"/>
                  </a:lnTo>
                  <a:lnTo>
                    <a:pt x="587" y="8621"/>
                  </a:lnTo>
                  <a:lnTo>
                    <a:pt x="691" y="8663"/>
                  </a:lnTo>
                  <a:lnTo>
                    <a:pt x="817" y="8621"/>
                  </a:lnTo>
                  <a:lnTo>
                    <a:pt x="921" y="8559"/>
                  </a:lnTo>
                  <a:lnTo>
                    <a:pt x="963" y="8496"/>
                  </a:lnTo>
                  <a:lnTo>
                    <a:pt x="1005" y="8475"/>
                  </a:lnTo>
                  <a:lnTo>
                    <a:pt x="1047" y="8496"/>
                  </a:lnTo>
                  <a:lnTo>
                    <a:pt x="1068" y="8559"/>
                  </a:lnTo>
                  <a:lnTo>
                    <a:pt x="1005" y="8684"/>
                  </a:lnTo>
                  <a:lnTo>
                    <a:pt x="900" y="8726"/>
                  </a:lnTo>
                  <a:lnTo>
                    <a:pt x="796" y="8768"/>
                  </a:lnTo>
                  <a:lnTo>
                    <a:pt x="754" y="8810"/>
                  </a:lnTo>
                  <a:lnTo>
                    <a:pt x="796" y="8893"/>
                  </a:lnTo>
                  <a:lnTo>
                    <a:pt x="900" y="8914"/>
                  </a:lnTo>
                  <a:lnTo>
                    <a:pt x="963" y="8872"/>
                  </a:lnTo>
                  <a:lnTo>
                    <a:pt x="1110" y="8810"/>
                  </a:lnTo>
                  <a:lnTo>
                    <a:pt x="1151" y="8831"/>
                  </a:lnTo>
                  <a:lnTo>
                    <a:pt x="1151" y="8872"/>
                  </a:lnTo>
                  <a:lnTo>
                    <a:pt x="963" y="8935"/>
                  </a:lnTo>
                  <a:lnTo>
                    <a:pt x="838" y="8998"/>
                  </a:lnTo>
                  <a:lnTo>
                    <a:pt x="817" y="9040"/>
                  </a:lnTo>
                  <a:lnTo>
                    <a:pt x="1005" y="9228"/>
                  </a:lnTo>
                  <a:lnTo>
                    <a:pt x="1131" y="9291"/>
                  </a:lnTo>
                  <a:lnTo>
                    <a:pt x="1277" y="9291"/>
                  </a:lnTo>
                  <a:lnTo>
                    <a:pt x="1340" y="9228"/>
                  </a:lnTo>
                  <a:lnTo>
                    <a:pt x="1361" y="9103"/>
                  </a:lnTo>
                  <a:lnTo>
                    <a:pt x="1319" y="9040"/>
                  </a:lnTo>
                  <a:lnTo>
                    <a:pt x="1277" y="8998"/>
                  </a:lnTo>
                  <a:lnTo>
                    <a:pt x="1319" y="8977"/>
                  </a:lnTo>
                  <a:lnTo>
                    <a:pt x="1361" y="8977"/>
                  </a:lnTo>
                  <a:lnTo>
                    <a:pt x="1444" y="9082"/>
                  </a:lnTo>
                  <a:lnTo>
                    <a:pt x="1465" y="9103"/>
                  </a:lnTo>
                  <a:lnTo>
                    <a:pt x="1465" y="9144"/>
                  </a:lnTo>
                  <a:lnTo>
                    <a:pt x="1570" y="9207"/>
                  </a:lnTo>
                  <a:lnTo>
                    <a:pt x="1758" y="9228"/>
                  </a:lnTo>
                  <a:lnTo>
                    <a:pt x="1884" y="9228"/>
                  </a:lnTo>
                  <a:lnTo>
                    <a:pt x="1988" y="9144"/>
                  </a:lnTo>
                  <a:lnTo>
                    <a:pt x="2051" y="9123"/>
                  </a:lnTo>
                  <a:lnTo>
                    <a:pt x="2114" y="9144"/>
                  </a:lnTo>
                  <a:lnTo>
                    <a:pt x="2114" y="9228"/>
                  </a:lnTo>
                  <a:lnTo>
                    <a:pt x="2177" y="9291"/>
                  </a:lnTo>
                  <a:lnTo>
                    <a:pt x="2219" y="9291"/>
                  </a:lnTo>
                  <a:lnTo>
                    <a:pt x="2281" y="9312"/>
                  </a:lnTo>
                  <a:lnTo>
                    <a:pt x="2302" y="9458"/>
                  </a:lnTo>
                  <a:lnTo>
                    <a:pt x="2260" y="9458"/>
                  </a:lnTo>
                  <a:lnTo>
                    <a:pt x="2114" y="9542"/>
                  </a:lnTo>
                  <a:lnTo>
                    <a:pt x="2114" y="9626"/>
                  </a:lnTo>
                  <a:lnTo>
                    <a:pt x="2156" y="9667"/>
                  </a:lnTo>
                  <a:lnTo>
                    <a:pt x="2156" y="9730"/>
                  </a:lnTo>
                  <a:lnTo>
                    <a:pt x="2072" y="9667"/>
                  </a:lnTo>
                  <a:lnTo>
                    <a:pt x="2051" y="9647"/>
                  </a:lnTo>
                  <a:lnTo>
                    <a:pt x="1968" y="9626"/>
                  </a:lnTo>
                  <a:lnTo>
                    <a:pt x="1884" y="9542"/>
                  </a:lnTo>
                  <a:lnTo>
                    <a:pt x="1696" y="9458"/>
                  </a:lnTo>
                  <a:lnTo>
                    <a:pt x="1465" y="9458"/>
                  </a:lnTo>
                  <a:lnTo>
                    <a:pt x="1319" y="9437"/>
                  </a:lnTo>
                  <a:lnTo>
                    <a:pt x="1110" y="9500"/>
                  </a:lnTo>
                  <a:lnTo>
                    <a:pt x="1110" y="9542"/>
                  </a:lnTo>
                  <a:lnTo>
                    <a:pt x="1214" y="9626"/>
                  </a:lnTo>
                  <a:lnTo>
                    <a:pt x="1361" y="9647"/>
                  </a:lnTo>
                  <a:lnTo>
                    <a:pt x="1486" y="9667"/>
                  </a:lnTo>
                  <a:lnTo>
                    <a:pt x="1654" y="9772"/>
                  </a:lnTo>
                  <a:lnTo>
                    <a:pt x="1842" y="9856"/>
                  </a:lnTo>
                  <a:lnTo>
                    <a:pt x="1947" y="9856"/>
                  </a:lnTo>
                  <a:lnTo>
                    <a:pt x="2009" y="9877"/>
                  </a:lnTo>
                  <a:lnTo>
                    <a:pt x="1884" y="9940"/>
                  </a:lnTo>
                  <a:lnTo>
                    <a:pt x="1654" y="9940"/>
                  </a:lnTo>
                  <a:lnTo>
                    <a:pt x="1444" y="9814"/>
                  </a:lnTo>
                  <a:lnTo>
                    <a:pt x="1361" y="9751"/>
                  </a:lnTo>
                  <a:lnTo>
                    <a:pt x="1214" y="9751"/>
                  </a:lnTo>
                  <a:lnTo>
                    <a:pt x="1005" y="9647"/>
                  </a:lnTo>
                  <a:lnTo>
                    <a:pt x="796" y="9647"/>
                  </a:lnTo>
                  <a:lnTo>
                    <a:pt x="649" y="9563"/>
                  </a:lnTo>
                  <a:lnTo>
                    <a:pt x="482" y="9521"/>
                  </a:lnTo>
                  <a:lnTo>
                    <a:pt x="294" y="9605"/>
                  </a:lnTo>
                  <a:lnTo>
                    <a:pt x="294" y="9730"/>
                  </a:lnTo>
                  <a:lnTo>
                    <a:pt x="231" y="9667"/>
                  </a:lnTo>
                  <a:lnTo>
                    <a:pt x="168" y="9667"/>
                  </a:lnTo>
                  <a:lnTo>
                    <a:pt x="105" y="9730"/>
                  </a:lnTo>
                  <a:lnTo>
                    <a:pt x="63" y="9730"/>
                  </a:lnTo>
                  <a:lnTo>
                    <a:pt x="1" y="9814"/>
                  </a:lnTo>
                  <a:lnTo>
                    <a:pt x="1" y="9877"/>
                  </a:lnTo>
                  <a:lnTo>
                    <a:pt x="1" y="9960"/>
                  </a:lnTo>
                  <a:lnTo>
                    <a:pt x="63" y="9940"/>
                  </a:lnTo>
                  <a:lnTo>
                    <a:pt x="105" y="9940"/>
                  </a:lnTo>
                  <a:lnTo>
                    <a:pt x="147" y="9960"/>
                  </a:lnTo>
                  <a:lnTo>
                    <a:pt x="63" y="10023"/>
                  </a:lnTo>
                  <a:lnTo>
                    <a:pt x="22" y="10086"/>
                  </a:lnTo>
                  <a:lnTo>
                    <a:pt x="63" y="10191"/>
                  </a:lnTo>
                  <a:lnTo>
                    <a:pt x="189" y="10253"/>
                  </a:lnTo>
                  <a:lnTo>
                    <a:pt x="273" y="10170"/>
                  </a:lnTo>
                  <a:lnTo>
                    <a:pt x="315" y="10149"/>
                  </a:lnTo>
                  <a:lnTo>
                    <a:pt x="377" y="10149"/>
                  </a:lnTo>
                  <a:lnTo>
                    <a:pt x="440" y="10023"/>
                  </a:lnTo>
                  <a:lnTo>
                    <a:pt x="503" y="9981"/>
                  </a:lnTo>
                  <a:lnTo>
                    <a:pt x="587" y="9981"/>
                  </a:lnTo>
                  <a:lnTo>
                    <a:pt x="524" y="10044"/>
                  </a:lnTo>
                  <a:lnTo>
                    <a:pt x="482" y="10170"/>
                  </a:lnTo>
                  <a:lnTo>
                    <a:pt x="398" y="10232"/>
                  </a:lnTo>
                  <a:lnTo>
                    <a:pt x="315" y="10274"/>
                  </a:lnTo>
                  <a:lnTo>
                    <a:pt x="356" y="10442"/>
                  </a:lnTo>
                  <a:lnTo>
                    <a:pt x="503" y="10588"/>
                  </a:lnTo>
                  <a:lnTo>
                    <a:pt x="566" y="10546"/>
                  </a:lnTo>
                  <a:lnTo>
                    <a:pt x="607" y="10546"/>
                  </a:lnTo>
                  <a:lnTo>
                    <a:pt x="775" y="10609"/>
                  </a:lnTo>
                  <a:lnTo>
                    <a:pt x="879" y="10609"/>
                  </a:lnTo>
                  <a:lnTo>
                    <a:pt x="879" y="10672"/>
                  </a:lnTo>
                  <a:lnTo>
                    <a:pt x="817" y="10756"/>
                  </a:lnTo>
                  <a:lnTo>
                    <a:pt x="733" y="10797"/>
                  </a:lnTo>
                  <a:lnTo>
                    <a:pt x="712" y="10776"/>
                  </a:lnTo>
                  <a:lnTo>
                    <a:pt x="545" y="10776"/>
                  </a:lnTo>
                  <a:lnTo>
                    <a:pt x="482" y="10797"/>
                  </a:lnTo>
                  <a:lnTo>
                    <a:pt x="419" y="10881"/>
                  </a:lnTo>
                  <a:lnTo>
                    <a:pt x="273" y="10881"/>
                  </a:lnTo>
                  <a:lnTo>
                    <a:pt x="210" y="10923"/>
                  </a:lnTo>
                  <a:lnTo>
                    <a:pt x="210" y="11069"/>
                  </a:lnTo>
                  <a:lnTo>
                    <a:pt x="294" y="11174"/>
                  </a:lnTo>
                  <a:lnTo>
                    <a:pt x="335" y="11237"/>
                  </a:lnTo>
                  <a:lnTo>
                    <a:pt x="419" y="11425"/>
                  </a:lnTo>
                  <a:lnTo>
                    <a:pt x="545" y="11488"/>
                  </a:lnTo>
                  <a:lnTo>
                    <a:pt x="503" y="11509"/>
                  </a:lnTo>
                  <a:lnTo>
                    <a:pt x="503" y="11530"/>
                  </a:lnTo>
                  <a:lnTo>
                    <a:pt x="587" y="11592"/>
                  </a:lnTo>
                  <a:lnTo>
                    <a:pt x="670" y="11697"/>
                  </a:lnTo>
                  <a:lnTo>
                    <a:pt x="754" y="11760"/>
                  </a:lnTo>
                  <a:lnTo>
                    <a:pt x="859" y="11823"/>
                  </a:lnTo>
                  <a:lnTo>
                    <a:pt x="963" y="11927"/>
                  </a:lnTo>
                  <a:lnTo>
                    <a:pt x="1047" y="11969"/>
                  </a:lnTo>
                  <a:lnTo>
                    <a:pt x="1068" y="11948"/>
                  </a:lnTo>
                  <a:lnTo>
                    <a:pt x="1068" y="11864"/>
                  </a:lnTo>
                  <a:lnTo>
                    <a:pt x="1047" y="11718"/>
                  </a:lnTo>
                  <a:lnTo>
                    <a:pt x="1047" y="11634"/>
                  </a:lnTo>
                  <a:lnTo>
                    <a:pt x="1110" y="11592"/>
                  </a:lnTo>
                  <a:lnTo>
                    <a:pt x="1131" y="11488"/>
                  </a:lnTo>
                  <a:lnTo>
                    <a:pt x="1131" y="11404"/>
                  </a:lnTo>
                  <a:lnTo>
                    <a:pt x="1172" y="11383"/>
                  </a:lnTo>
                  <a:lnTo>
                    <a:pt x="1214" y="11383"/>
                  </a:lnTo>
                  <a:lnTo>
                    <a:pt x="1235" y="11488"/>
                  </a:lnTo>
                  <a:lnTo>
                    <a:pt x="1277" y="11592"/>
                  </a:lnTo>
                  <a:lnTo>
                    <a:pt x="1277" y="11655"/>
                  </a:lnTo>
                  <a:lnTo>
                    <a:pt x="1319" y="11718"/>
                  </a:lnTo>
                  <a:lnTo>
                    <a:pt x="1340" y="11697"/>
                  </a:lnTo>
                  <a:lnTo>
                    <a:pt x="1361" y="11634"/>
                  </a:lnTo>
                  <a:lnTo>
                    <a:pt x="1444" y="11634"/>
                  </a:lnTo>
                  <a:lnTo>
                    <a:pt x="1549" y="11551"/>
                  </a:lnTo>
                  <a:lnTo>
                    <a:pt x="1570" y="11592"/>
                  </a:lnTo>
                  <a:lnTo>
                    <a:pt x="1654" y="11592"/>
                  </a:lnTo>
                  <a:lnTo>
                    <a:pt x="1675" y="11634"/>
                  </a:lnTo>
                  <a:lnTo>
                    <a:pt x="1612" y="11718"/>
                  </a:lnTo>
                  <a:lnTo>
                    <a:pt x="1549" y="11823"/>
                  </a:lnTo>
                  <a:lnTo>
                    <a:pt x="1549" y="11927"/>
                  </a:lnTo>
                  <a:lnTo>
                    <a:pt x="1633" y="11948"/>
                  </a:lnTo>
                  <a:lnTo>
                    <a:pt x="1675" y="11927"/>
                  </a:lnTo>
                  <a:lnTo>
                    <a:pt x="1737" y="11739"/>
                  </a:lnTo>
                  <a:lnTo>
                    <a:pt x="1758" y="11655"/>
                  </a:lnTo>
                  <a:lnTo>
                    <a:pt x="1842" y="11697"/>
                  </a:lnTo>
                  <a:lnTo>
                    <a:pt x="1926" y="11823"/>
                  </a:lnTo>
                  <a:lnTo>
                    <a:pt x="1968" y="11844"/>
                  </a:lnTo>
                  <a:lnTo>
                    <a:pt x="2051" y="11802"/>
                  </a:lnTo>
                  <a:lnTo>
                    <a:pt x="2051" y="11718"/>
                  </a:lnTo>
                  <a:lnTo>
                    <a:pt x="2093" y="11634"/>
                  </a:lnTo>
                  <a:lnTo>
                    <a:pt x="2198" y="11634"/>
                  </a:lnTo>
                  <a:lnTo>
                    <a:pt x="2240" y="11655"/>
                  </a:lnTo>
                  <a:lnTo>
                    <a:pt x="2240" y="11760"/>
                  </a:lnTo>
                  <a:lnTo>
                    <a:pt x="2177" y="11864"/>
                  </a:lnTo>
                  <a:lnTo>
                    <a:pt x="2177" y="11969"/>
                  </a:lnTo>
                  <a:lnTo>
                    <a:pt x="2240" y="11927"/>
                  </a:lnTo>
                  <a:lnTo>
                    <a:pt x="2344" y="11844"/>
                  </a:lnTo>
                  <a:lnTo>
                    <a:pt x="2386" y="11739"/>
                  </a:lnTo>
                  <a:lnTo>
                    <a:pt x="2470" y="11655"/>
                  </a:lnTo>
                  <a:lnTo>
                    <a:pt x="2595" y="11634"/>
                  </a:lnTo>
                  <a:lnTo>
                    <a:pt x="2700" y="11655"/>
                  </a:lnTo>
                  <a:lnTo>
                    <a:pt x="2784" y="11739"/>
                  </a:lnTo>
                  <a:lnTo>
                    <a:pt x="2909" y="11802"/>
                  </a:lnTo>
                  <a:lnTo>
                    <a:pt x="3076" y="11927"/>
                  </a:lnTo>
                  <a:lnTo>
                    <a:pt x="3181" y="11948"/>
                  </a:lnTo>
                  <a:lnTo>
                    <a:pt x="3223" y="11906"/>
                  </a:lnTo>
                  <a:lnTo>
                    <a:pt x="3286" y="11906"/>
                  </a:lnTo>
                  <a:lnTo>
                    <a:pt x="3390" y="12011"/>
                  </a:lnTo>
                  <a:lnTo>
                    <a:pt x="3516" y="12116"/>
                  </a:lnTo>
                  <a:lnTo>
                    <a:pt x="3495" y="12220"/>
                  </a:lnTo>
                  <a:lnTo>
                    <a:pt x="3495" y="12241"/>
                  </a:lnTo>
                  <a:lnTo>
                    <a:pt x="3537" y="12241"/>
                  </a:lnTo>
                  <a:lnTo>
                    <a:pt x="3558" y="12220"/>
                  </a:lnTo>
                  <a:lnTo>
                    <a:pt x="3620" y="12241"/>
                  </a:lnTo>
                  <a:lnTo>
                    <a:pt x="3662" y="12325"/>
                  </a:lnTo>
                  <a:lnTo>
                    <a:pt x="3746" y="12367"/>
                  </a:lnTo>
                  <a:lnTo>
                    <a:pt x="3809" y="12429"/>
                  </a:lnTo>
                  <a:lnTo>
                    <a:pt x="3830" y="12492"/>
                  </a:lnTo>
                  <a:lnTo>
                    <a:pt x="3851" y="12534"/>
                  </a:lnTo>
                  <a:lnTo>
                    <a:pt x="3913" y="12534"/>
                  </a:lnTo>
                  <a:lnTo>
                    <a:pt x="3913" y="12471"/>
                  </a:lnTo>
                  <a:lnTo>
                    <a:pt x="3955" y="12471"/>
                  </a:lnTo>
                  <a:lnTo>
                    <a:pt x="4018" y="12492"/>
                  </a:lnTo>
                  <a:lnTo>
                    <a:pt x="4039" y="12576"/>
                  </a:lnTo>
                  <a:lnTo>
                    <a:pt x="4164" y="12681"/>
                  </a:lnTo>
                  <a:lnTo>
                    <a:pt x="4248" y="12785"/>
                  </a:lnTo>
                  <a:lnTo>
                    <a:pt x="4290" y="12806"/>
                  </a:lnTo>
                  <a:lnTo>
                    <a:pt x="4353" y="12869"/>
                  </a:lnTo>
                  <a:lnTo>
                    <a:pt x="4332" y="12953"/>
                  </a:lnTo>
                  <a:lnTo>
                    <a:pt x="4353" y="12973"/>
                  </a:lnTo>
                  <a:lnTo>
                    <a:pt x="4353" y="13015"/>
                  </a:lnTo>
                  <a:lnTo>
                    <a:pt x="4290" y="13078"/>
                  </a:lnTo>
                  <a:lnTo>
                    <a:pt x="4248" y="13183"/>
                  </a:lnTo>
                  <a:lnTo>
                    <a:pt x="4164" y="13225"/>
                  </a:lnTo>
                  <a:lnTo>
                    <a:pt x="4164" y="13266"/>
                  </a:lnTo>
                  <a:lnTo>
                    <a:pt x="4269" y="13266"/>
                  </a:lnTo>
                  <a:lnTo>
                    <a:pt x="4290" y="13287"/>
                  </a:lnTo>
                  <a:lnTo>
                    <a:pt x="4269" y="13329"/>
                  </a:lnTo>
                  <a:lnTo>
                    <a:pt x="4227" y="13371"/>
                  </a:lnTo>
                  <a:lnTo>
                    <a:pt x="4123" y="13476"/>
                  </a:lnTo>
                  <a:lnTo>
                    <a:pt x="4081" y="13497"/>
                  </a:lnTo>
                  <a:lnTo>
                    <a:pt x="4081" y="13538"/>
                  </a:lnTo>
                  <a:lnTo>
                    <a:pt x="4144" y="13601"/>
                  </a:lnTo>
                  <a:lnTo>
                    <a:pt x="4185" y="13685"/>
                  </a:lnTo>
                  <a:lnTo>
                    <a:pt x="4185" y="13727"/>
                  </a:lnTo>
                  <a:lnTo>
                    <a:pt x="4374" y="13894"/>
                  </a:lnTo>
                  <a:lnTo>
                    <a:pt x="4416" y="13957"/>
                  </a:lnTo>
                  <a:lnTo>
                    <a:pt x="4416" y="14061"/>
                  </a:lnTo>
                  <a:lnTo>
                    <a:pt x="4457" y="14124"/>
                  </a:lnTo>
                  <a:lnTo>
                    <a:pt x="4416" y="14166"/>
                  </a:lnTo>
                  <a:lnTo>
                    <a:pt x="4416" y="14250"/>
                  </a:lnTo>
                  <a:lnTo>
                    <a:pt x="4478" y="14333"/>
                  </a:lnTo>
                  <a:lnTo>
                    <a:pt x="4520" y="14333"/>
                  </a:lnTo>
                  <a:lnTo>
                    <a:pt x="4562" y="14354"/>
                  </a:lnTo>
                  <a:lnTo>
                    <a:pt x="4583" y="14438"/>
                  </a:lnTo>
                  <a:lnTo>
                    <a:pt x="4667" y="14543"/>
                  </a:lnTo>
                  <a:lnTo>
                    <a:pt x="4709" y="14585"/>
                  </a:lnTo>
                  <a:lnTo>
                    <a:pt x="4709" y="14668"/>
                  </a:lnTo>
                  <a:lnTo>
                    <a:pt x="4688" y="14752"/>
                  </a:lnTo>
                  <a:lnTo>
                    <a:pt x="4604" y="14773"/>
                  </a:lnTo>
                  <a:lnTo>
                    <a:pt x="4520" y="14857"/>
                  </a:lnTo>
                  <a:lnTo>
                    <a:pt x="4499" y="14940"/>
                  </a:lnTo>
                  <a:lnTo>
                    <a:pt x="4457" y="15003"/>
                  </a:lnTo>
                  <a:lnTo>
                    <a:pt x="4395" y="15003"/>
                  </a:lnTo>
                  <a:lnTo>
                    <a:pt x="4290" y="15087"/>
                  </a:lnTo>
                  <a:lnTo>
                    <a:pt x="4269" y="15149"/>
                  </a:lnTo>
                  <a:lnTo>
                    <a:pt x="4311" y="15170"/>
                  </a:lnTo>
                  <a:lnTo>
                    <a:pt x="4374" y="15149"/>
                  </a:lnTo>
                  <a:lnTo>
                    <a:pt x="4416" y="15087"/>
                  </a:lnTo>
                  <a:lnTo>
                    <a:pt x="4478" y="15087"/>
                  </a:lnTo>
                  <a:lnTo>
                    <a:pt x="4583" y="14982"/>
                  </a:lnTo>
                  <a:lnTo>
                    <a:pt x="4688" y="14982"/>
                  </a:lnTo>
                  <a:lnTo>
                    <a:pt x="4667" y="15108"/>
                  </a:lnTo>
                  <a:lnTo>
                    <a:pt x="4625" y="15170"/>
                  </a:lnTo>
                  <a:lnTo>
                    <a:pt x="4667" y="15254"/>
                  </a:lnTo>
                  <a:lnTo>
                    <a:pt x="4667" y="15317"/>
                  </a:lnTo>
                  <a:lnTo>
                    <a:pt x="4709" y="15421"/>
                  </a:lnTo>
                  <a:lnTo>
                    <a:pt x="4729" y="15526"/>
                  </a:lnTo>
                  <a:lnTo>
                    <a:pt x="4688" y="15631"/>
                  </a:lnTo>
                  <a:lnTo>
                    <a:pt x="4688" y="15694"/>
                  </a:lnTo>
                  <a:lnTo>
                    <a:pt x="4709" y="15777"/>
                  </a:lnTo>
                  <a:lnTo>
                    <a:pt x="4709" y="15798"/>
                  </a:lnTo>
                  <a:lnTo>
                    <a:pt x="4667" y="15735"/>
                  </a:lnTo>
                  <a:lnTo>
                    <a:pt x="4604" y="15777"/>
                  </a:lnTo>
                  <a:lnTo>
                    <a:pt x="4625" y="15903"/>
                  </a:lnTo>
                  <a:lnTo>
                    <a:pt x="4688" y="16007"/>
                  </a:lnTo>
                  <a:lnTo>
                    <a:pt x="4688" y="16049"/>
                  </a:lnTo>
                  <a:lnTo>
                    <a:pt x="4667" y="16049"/>
                  </a:lnTo>
                  <a:lnTo>
                    <a:pt x="4604" y="16112"/>
                  </a:lnTo>
                  <a:lnTo>
                    <a:pt x="4625" y="16196"/>
                  </a:lnTo>
                  <a:lnTo>
                    <a:pt x="4667" y="16238"/>
                  </a:lnTo>
                  <a:lnTo>
                    <a:pt x="4729" y="16238"/>
                  </a:lnTo>
                  <a:lnTo>
                    <a:pt x="4792" y="16300"/>
                  </a:lnTo>
                  <a:lnTo>
                    <a:pt x="4792" y="16342"/>
                  </a:lnTo>
                  <a:lnTo>
                    <a:pt x="4729" y="16405"/>
                  </a:lnTo>
                  <a:lnTo>
                    <a:pt x="4729" y="16468"/>
                  </a:lnTo>
                  <a:lnTo>
                    <a:pt x="4667" y="16551"/>
                  </a:lnTo>
                  <a:lnTo>
                    <a:pt x="4604" y="16572"/>
                  </a:lnTo>
                  <a:lnTo>
                    <a:pt x="4520" y="16551"/>
                  </a:lnTo>
                  <a:lnTo>
                    <a:pt x="4478" y="16572"/>
                  </a:lnTo>
                  <a:lnTo>
                    <a:pt x="4478" y="16635"/>
                  </a:lnTo>
                  <a:lnTo>
                    <a:pt x="4562" y="16656"/>
                  </a:lnTo>
                  <a:lnTo>
                    <a:pt x="4625" y="16656"/>
                  </a:lnTo>
                  <a:lnTo>
                    <a:pt x="4688" y="16719"/>
                  </a:lnTo>
                  <a:lnTo>
                    <a:pt x="4729" y="16719"/>
                  </a:lnTo>
                  <a:lnTo>
                    <a:pt x="4813" y="16740"/>
                  </a:lnTo>
                  <a:lnTo>
                    <a:pt x="4855" y="16782"/>
                  </a:lnTo>
                  <a:lnTo>
                    <a:pt x="4855" y="16886"/>
                  </a:lnTo>
                  <a:lnTo>
                    <a:pt x="4876" y="17033"/>
                  </a:lnTo>
                  <a:lnTo>
                    <a:pt x="4771" y="17137"/>
                  </a:lnTo>
                  <a:lnTo>
                    <a:pt x="4750" y="17200"/>
                  </a:lnTo>
                  <a:lnTo>
                    <a:pt x="4792" y="17263"/>
                  </a:lnTo>
                  <a:lnTo>
                    <a:pt x="4709" y="17409"/>
                  </a:lnTo>
                  <a:lnTo>
                    <a:pt x="4604" y="17472"/>
                  </a:lnTo>
                  <a:lnTo>
                    <a:pt x="4541" y="17472"/>
                  </a:lnTo>
                  <a:lnTo>
                    <a:pt x="4478" y="17409"/>
                  </a:lnTo>
                  <a:lnTo>
                    <a:pt x="4436" y="17409"/>
                  </a:lnTo>
                  <a:lnTo>
                    <a:pt x="4332" y="17493"/>
                  </a:lnTo>
                  <a:lnTo>
                    <a:pt x="4290" y="17577"/>
                  </a:lnTo>
                  <a:lnTo>
                    <a:pt x="4332" y="17598"/>
                  </a:lnTo>
                  <a:lnTo>
                    <a:pt x="4374" y="17598"/>
                  </a:lnTo>
                  <a:lnTo>
                    <a:pt x="4541" y="17618"/>
                  </a:lnTo>
                  <a:lnTo>
                    <a:pt x="4583" y="17577"/>
                  </a:lnTo>
                  <a:lnTo>
                    <a:pt x="4604" y="17556"/>
                  </a:lnTo>
                  <a:lnTo>
                    <a:pt x="4646" y="17577"/>
                  </a:lnTo>
                  <a:lnTo>
                    <a:pt x="4646" y="17618"/>
                  </a:lnTo>
                  <a:lnTo>
                    <a:pt x="4667" y="17660"/>
                  </a:lnTo>
                  <a:lnTo>
                    <a:pt x="4604" y="17702"/>
                  </a:lnTo>
                  <a:lnTo>
                    <a:pt x="4562" y="17702"/>
                  </a:lnTo>
                  <a:lnTo>
                    <a:pt x="4541" y="17723"/>
                  </a:lnTo>
                  <a:lnTo>
                    <a:pt x="4541" y="17807"/>
                  </a:lnTo>
                  <a:lnTo>
                    <a:pt x="4499" y="17828"/>
                  </a:lnTo>
                  <a:lnTo>
                    <a:pt x="4436" y="17828"/>
                  </a:lnTo>
                  <a:lnTo>
                    <a:pt x="4290" y="17932"/>
                  </a:lnTo>
                  <a:lnTo>
                    <a:pt x="4185" y="17995"/>
                  </a:lnTo>
                  <a:lnTo>
                    <a:pt x="4185" y="18037"/>
                  </a:lnTo>
                  <a:lnTo>
                    <a:pt x="4269" y="18121"/>
                  </a:lnTo>
                  <a:lnTo>
                    <a:pt x="4395" y="18142"/>
                  </a:lnTo>
                  <a:lnTo>
                    <a:pt x="4499" y="18121"/>
                  </a:lnTo>
                  <a:lnTo>
                    <a:pt x="4583" y="18016"/>
                  </a:lnTo>
                  <a:lnTo>
                    <a:pt x="4646" y="17911"/>
                  </a:lnTo>
                  <a:lnTo>
                    <a:pt x="4688" y="17870"/>
                  </a:lnTo>
                  <a:lnTo>
                    <a:pt x="4709" y="17870"/>
                  </a:lnTo>
                  <a:lnTo>
                    <a:pt x="4709" y="17911"/>
                  </a:lnTo>
                  <a:lnTo>
                    <a:pt x="4604" y="18079"/>
                  </a:lnTo>
                  <a:lnTo>
                    <a:pt x="4478" y="18204"/>
                  </a:lnTo>
                  <a:lnTo>
                    <a:pt x="4436" y="18183"/>
                  </a:lnTo>
                  <a:lnTo>
                    <a:pt x="4269" y="18204"/>
                  </a:lnTo>
                  <a:lnTo>
                    <a:pt x="4227" y="18225"/>
                  </a:lnTo>
                  <a:lnTo>
                    <a:pt x="4164" y="18309"/>
                  </a:lnTo>
                  <a:lnTo>
                    <a:pt x="4144" y="18288"/>
                  </a:lnTo>
                  <a:lnTo>
                    <a:pt x="4039" y="18288"/>
                  </a:lnTo>
                  <a:lnTo>
                    <a:pt x="3934" y="18330"/>
                  </a:lnTo>
                  <a:lnTo>
                    <a:pt x="3934" y="18393"/>
                  </a:lnTo>
                  <a:lnTo>
                    <a:pt x="3955" y="18414"/>
                  </a:lnTo>
                  <a:lnTo>
                    <a:pt x="3976" y="18455"/>
                  </a:lnTo>
                  <a:lnTo>
                    <a:pt x="3955" y="18539"/>
                  </a:lnTo>
                  <a:lnTo>
                    <a:pt x="4018" y="18665"/>
                  </a:lnTo>
                  <a:lnTo>
                    <a:pt x="4039" y="18665"/>
                  </a:lnTo>
                  <a:lnTo>
                    <a:pt x="4060" y="18602"/>
                  </a:lnTo>
                  <a:lnTo>
                    <a:pt x="4123" y="18602"/>
                  </a:lnTo>
                  <a:lnTo>
                    <a:pt x="4164" y="18644"/>
                  </a:lnTo>
                  <a:lnTo>
                    <a:pt x="4185" y="18707"/>
                  </a:lnTo>
                  <a:lnTo>
                    <a:pt x="4185" y="18769"/>
                  </a:lnTo>
                  <a:lnTo>
                    <a:pt x="4248" y="18832"/>
                  </a:lnTo>
                  <a:lnTo>
                    <a:pt x="4374" y="18832"/>
                  </a:lnTo>
                  <a:lnTo>
                    <a:pt x="4457" y="18769"/>
                  </a:lnTo>
                  <a:lnTo>
                    <a:pt x="4478" y="18748"/>
                  </a:lnTo>
                  <a:lnTo>
                    <a:pt x="4541" y="18748"/>
                  </a:lnTo>
                  <a:lnTo>
                    <a:pt x="4646" y="18727"/>
                  </a:lnTo>
                  <a:lnTo>
                    <a:pt x="4688" y="18665"/>
                  </a:lnTo>
                  <a:lnTo>
                    <a:pt x="4709" y="18560"/>
                  </a:lnTo>
                  <a:lnTo>
                    <a:pt x="4688" y="18497"/>
                  </a:lnTo>
                  <a:lnTo>
                    <a:pt x="4646" y="18434"/>
                  </a:lnTo>
                  <a:lnTo>
                    <a:pt x="4750" y="18434"/>
                  </a:lnTo>
                  <a:lnTo>
                    <a:pt x="4750" y="18393"/>
                  </a:lnTo>
                  <a:lnTo>
                    <a:pt x="4771" y="18225"/>
                  </a:lnTo>
                  <a:lnTo>
                    <a:pt x="4813" y="18309"/>
                  </a:lnTo>
                  <a:lnTo>
                    <a:pt x="4876" y="18351"/>
                  </a:lnTo>
                  <a:lnTo>
                    <a:pt x="4918" y="18351"/>
                  </a:lnTo>
                  <a:lnTo>
                    <a:pt x="4981" y="18288"/>
                  </a:lnTo>
                  <a:lnTo>
                    <a:pt x="4981" y="18121"/>
                  </a:lnTo>
                  <a:lnTo>
                    <a:pt x="4981" y="18016"/>
                  </a:lnTo>
                  <a:lnTo>
                    <a:pt x="4918" y="17911"/>
                  </a:lnTo>
                  <a:lnTo>
                    <a:pt x="4897" y="17828"/>
                  </a:lnTo>
                  <a:lnTo>
                    <a:pt x="4918" y="17618"/>
                  </a:lnTo>
                  <a:lnTo>
                    <a:pt x="4960" y="17577"/>
                  </a:lnTo>
                  <a:lnTo>
                    <a:pt x="4981" y="17577"/>
                  </a:lnTo>
                  <a:lnTo>
                    <a:pt x="4981" y="17660"/>
                  </a:lnTo>
                  <a:lnTo>
                    <a:pt x="4960" y="17723"/>
                  </a:lnTo>
                  <a:lnTo>
                    <a:pt x="4981" y="17828"/>
                  </a:lnTo>
                  <a:lnTo>
                    <a:pt x="5022" y="17932"/>
                  </a:lnTo>
                  <a:lnTo>
                    <a:pt x="5022" y="18079"/>
                  </a:lnTo>
                  <a:lnTo>
                    <a:pt x="5001" y="18204"/>
                  </a:lnTo>
                  <a:lnTo>
                    <a:pt x="5001" y="18309"/>
                  </a:lnTo>
                  <a:lnTo>
                    <a:pt x="5064" y="18309"/>
                  </a:lnTo>
                  <a:lnTo>
                    <a:pt x="5085" y="18288"/>
                  </a:lnTo>
                  <a:lnTo>
                    <a:pt x="5169" y="18225"/>
                  </a:lnTo>
                  <a:lnTo>
                    <a:pt x="5169" y="18183"/>
                  </a:lnTo>
                  <a:lnTo>
                    <a:pt x="5273" y="18037"/>
                  </a:lnTo>
                  <a:lnTo>
                    <a:pt x="5378" y="17995"/>
                  </a:lnTo>
                  <a:lnTo>
                    <a:pt x="5420" y="17995"/>
                  </a:lnTo>
                  <a:lnTo>
                    <a:pt x="5420" y="18016"/>
                  </a:lnTo>
                  <a:lnTo>
                    <a:pt x="5336" y="18079"/>
                  </a:lnTo>
                  <a:lnTo>
                    <a:pt x="5294" y="18121"/>
                  </a:lnTo>
                  <a:lnTo>
                    <a:pt x="5232" y="18246"/>
                  </a:lnTo>
                  <a:lnTo>
                    <a:pt x="5169" y="18330"/>
                  </a:lnTo>
                  <a:lnTo>
                    <a:pt x="5169" y="18393"/>
                  </a:lnTo>
                  <a:lnTo>
                    <a:pt x="5211" y="18414"/>
                  </a:lnTo>
                  <a:lnTo>
                    <a:pt x="5294" y="18414"/>
                  </a:lnTo>
                  <a:lnTo>
                    <a:pt x="5336" y="18434"/>
                  </a:lnTo>
                  <a:lnTo>
                    <a:pt x="5399" y="18518"/>
                  </a:lnTo>
                  <a:lnTo>
                    <a:pt x="5483" y="18539"/>
                  </a:lnTo>
                  <a:lnTo>
                    <a:pt x="5587" y="18518"/>
                  </a:lnTo>
                  <a:lnTo>
                    <a:pt x="5650" y="18455"/>
                  </a:lnTo>
                  <a:lnTo>
                    <a:pt x="5713" y="18455"/>
                  </a:lnTo>
                  <a:lnTo>
                    <a:pt x="5734" y="18497"/>
                  </a:lnTo>
                  <a:lnTo>
                    <a:pt x="5734" y="18539"/>
                  </a:lnTo>
                  <a:lnTo>
                    <a:pt x="5608" y="18623"/>
                  </a:lnTo>
                  <a:lnTo>
                    <a:pt x="5420" y="18665"/>
                  </a:lnTo>
                  <a:lnTo>
                    <a:pt x="5294" y="18665"/>
                  </a:lnTo>
                  <a:lnTo>
                    <a:pt x="5211" y="18727"/>
                  </a:lnTo>
                  <a:lnTo>
                    <a:pt x="5169" y="18769"/>
                  </a:lnTo>
                  <a:lnTo>
                    <a:pt x="5169" y="18832"/>
                  </a:lnTo>
                  <a:lnTo>
                    <a:pt x="5190" y="18853"/>
                  </a:lnTo>
                  <a:lnTo>
                    <a:pt x="5315" y="18832"/>
                  </a:lnTo>
                  <a:lnTo>
                    <a:pt x="5378" y="18853"/>
                  </a:lnTo>
                  <a:lnTo>
                    <a:pt x="5420" y="18832"/>
                  </a:lnTo>
                  <a:lnTo>
                    <a:pt x="5504" y="18769"/>
                  </a:lnTo>
                  <a:lnTo>
                    <a:pt x="5629" y="18769"/>
                  </a:lnTo>
                  <a:lnTo>
                    <a:pt x="5650" y="18811"/>
                  </a:lnTo>
                  <a:lnTo>
                    <a:pt x="5629" y="18853"/>
                  </a:lnTo>
                  <a:lnTo>
                    <a:pt x="5545" y="18874"/>
                  </a:lnTo>
                  <a:lnTo>
                    <a:pt x="5483" y="18937"/>
                  </a:lnTo>
                  <a:lnTo>
                    <a:pt x="5336" y="18937"/>
                  </a:lnTo>
                  <a:lnTo>
                    <a:pt x="5294" y="19020"/>
                  </a:lnTo>
                  <a:lnTo>
                    <a:pt x="5273" y="19083"/>
                  </a:lnTo>
                  <a:lnTo>
                    <a:pt x="5211" y="19146"/>
                  </a:lnTo>
                  <a:lnTo>
                    <a:pt x="5211" y="19188"/>
                  </a:lnTo>
                  <a:lnTo>
                    <a:pt x="5273" y="19188"/>
                  </a:lnTo>
                  <a:lnTo>
                    <a:pt x="5420" y="19062"/>
                  </a:lnTo>
                  <a:lnTo>
                    <a:pt x="5483" y="19041"/>
                  </a:lnTo>
                  <a:lnTo>
                    <a:pt x="5545" y="19041"/>
                  </a:lnTo>
                  <a:lnTo>
                    <a:pt x="5587" y="19020"/>
                  </a:lnTo>
                  <a:lnTo>
                    <a:pt x="5629" y="19020"/>
                  </a:lnTo>
                  <a:lnTo>
                    <a:pt x="5692" y="19083"/>
                  </a:lnTo>
                  <a:lnTo>
                    <a:pt x="5692" y="19146"/>
                  </a:lnTo>
                  <a:lnTo>
                    <a:pt x="5650" y="19188"/>
                  </a:lnTo>
                  <a:lnTo>
                    <a:pt x="5587" y="19146"/>
                  </a:lnTo>
                  <a:lnTo>
                    <a:pt x="5525" y="19125"/>
                  </a:lnTo>
                  <a:lnTo>
                    <a:pt x="5399" y="19167"/>
                  </a:lnTo>
                  <a:lnTo>
                    <a:pt x="5378" y="19230"/>
                  </a:lnTo>
                  <a:lnTo>
                    <a:pt x="5399" y="19271"/>
                  </a:lnTo>
                  <a:lnTo>
                    <a:pt x="5587" y="19271"/>
                  </a:lnTo>
                  <a:lnTo>
                    <a:pt x="5650" y="19230"/>
                  </a:lnTo>
                  <a:lnTo>
                    <a:pt x="5713" y="19230"/>
                  </a:lnTo>
                  <a:lnTo>
                    <a:pt x="5797" y="19334"/>
                  </a:lnTo>
                  <a:lnTo>
                    <a:pt x="5797" y="19397"/>
                  </a:lnTo>
                  <a:lnTo>
                    <a:pt x="5734" y="19439"/>
                  </a:lnTo>
                  <a:lnTo>
                    <a:pt x="5525" y="19355"/>
                  </a:lnTo>
                  <a:lnTo>
                    <a:pt x="5420" y="19292"/>
                  </a:lnTo>
                  <a:lnTo>
                    <a:pt x="5399" y="19355"/>
                  </a:lnTo>
                  <a:lnTo>
                    <a:pt x="5420" y="19439"/>
                  </a:lnTo>
                  <a:lnTo>
                    <a:pt x="5525" y="19502"/>
                  </a:lnTo>
                  <a:lnTo>
                    <a:pt x="5629" y="19648"/>
                  </a:lnTo>
                  <a:lnTo>
                    <a:pt x="5692" y="19753"/>
                  </a:lnTo>
                  <a:lnTo>
                    <a:pt x="5629" y="19753"/>
                  </a:lnTo>
                  <a:lnTo>
                    <a:pt x="5545" y="19648"/>
                  </a:lnTo>
                  <a:lnTo>
                    <a:pt x="5525" y="19648"/>
                  </a:lnTo>
                  <a:lnTo>
                    <a:pt x="5504" y="19690"/>
                  </a:lnTo>
                  <a:lnTo>
                    <a:pt x="5525" y="19774"/>
                  </a:lnTo>
                  <a:lnTo>
                    <a:pt x="5650" y="19878"/>
                  </a:lnTo>
                  <a:lnTo>
                    <a:pt x="5797" y="19983"/>
                  </a:lnTo>
                  <a:lnTo>
                    <a:pt x="5797" y="20025"/>
                  </a:lnTo>
                  <a:lnTo>
                    <a:pt x="5734" y="20025"/>
                  </a:lnTo>
                  <a:lnTo>
                    <a:pt x="5734" y="20087"/>
                  </a:lnTo>
                  <a:lnTo>
                    <a:pt x="5692" y="20087"/>
                  </a:lnTo>
                  <a:lnTo>
                    <a:pt x="5587" y="19983"/>
                  </a:lnTo>
                  <a:lnTo>
                    <a:pt x="5545" y="19983"/>
                  </a:lnTo>
                  <a:lnTo>
                    <a:pt x="5545" y="20025"/>
                  </a:lnTo>
                  <a:lnTo>
                    <a:pt x="5650" y="20171"/>
                  </a:lnTo>
                  <a:lnTo>
                    <a:pt x="5713" y="20213"/>
                  </a:lnTo>
                  <a:lnTo>
                    <a:pt x="5755" y="20213"/>
                  </a:lnTo>
                  <a:lnTo>
                    <a:pt x="5817" y="20192"/>
                  </a:lnTo>
                  <a:lnTo>
                    <a:pt x="5838" y="20213"/>
                  </a:lnTo>
                  <a:lnTo>
                    <a:pt x="5797" y="20297"/>
                  </a:lnTo>
                  <a:lnTo>
                    <a:pt x="5734" y="20318"/>
                  </a:lnTo>
                  <a:lnTo>
                    <a:pt x="5629" y="20276"/>
                  </a:lnTo>
                  <a:lnTo>
                    <a:pt x="5545" y="20192"/>
                  </a:lnTo>
                  <a:lnTo>
                    <a:pt x="5441" y="20108"/>
                  </a:lnTo>
                  <a:lnTo>
                    <a:pt x="5378" y="20004"/>
                  </a:lnTo>
                  <a:lnTo>
                    <a:pt x="5294" y="19795"/>
                  </a:lnTo>
                  <a:lnTo>
                    <a:pt x="5232" y="19711"/>
                  </a:lnTo>
                  <a:lnTo>
                    <a:pt x="5169" y="19690"/>
                  </a:lnTo>
                  <a:lnTo>
                    <a:pt x="5085" y="19648"/>
                  </a:lnTo>
                  <a:lnTo>
                    <a:pt x="4981" y="19606"/>
                  </a:lnTo>
                  <a:lnTo>
                    <a:pt x="4876" y="19606"/>
                  </a:lnTo>
                  <a:lnTo>
                    <a:pt x="4813" y="19585"/>
                  </a:lnTo>
                  <a:lnTo>
                    <a:pt x="4750" y="19585"/>
                  </a:lnTo>
                  <a:lnTo>
                    <a:pt x="4646" y="19564"/>
                  </a:lnTo>
                  <a:lnTo>
                    <a:pt x="4541" y="19460"/>
                  </a:lnTo>
                  <a:lnTo>
                    <a:pt x="4436" y="19460"/>
                  </a:lnTo>
                  <a:lnTo>
                    <a:pt x="4353" y="19439"/>
                  </a:lnTo>
                  <a:lnTo>
                    <a:pt x="4290" y="19460"/>
                  </a:lnTo>
                  <a:lnTo>
                    <a:pt x="4185" y="19460"/>
                  </a:lnTo>
                  <a:lnTo>
                    <a:pt x="4060" y="19564"/>
                  </a:lnTo>
                  <a:lnTo>
                    <a:pt x="4060" y="19606"/>
                  </a:lnTo>
                  <a:lnTo>
                    <a:pt x="4123" y="19669"/>
                  </a:lnTo>
                  <a:lnTo>
                    <a:pt x="4185" y="19753"/>
                  </a:lnTo>
                  <a:lnTo>
                    <a:pt x="4248" y="19878"/>
                  </a:lnTo>
                  <a:lnTo>
                    <a:pt x="4248" y="19962"/>
                  </a:lnTo>
                  <a:lnTo>
                    <a:pt x="4353" y="20067"/>
                  </a:lnTo>
                  <a:lnTo>
                    <a:pt x="4499" y="20108"/>
                  </a:lnTo>
                  <a:lnTo>
                    <a:pt x="4709" y="20192"/>
                  </a:lnTo>
                  <a:lnTo>
                    <a:pt x="4855" y="20276"/>
                  </a:lnTo>
                  <a:lnTo>
                    <a:pt x="4897" y="20380"/>
                  </a:lnTo>
                  <a:lnTo>
                    <a:pt x="4897" y="20422"/>
                  </a:lnTo>
                  <a:lnTo>
                    <a:pt x="4981" y="20443"/>
                  </a:lnTo>
                  <a:lnTo>
                    <a:pt x="5064" y="20443"/>
                  </a:lnTo>
                  <a:lnTo>
                    <a:pt x="5127" y="20527"/>
                  </a:lnTo>
                  <a:lnTo>
                    <a:pt x="5211" y="20548"/>
                  </a:lnTo>
                  <a:lnTo>
                    <a:pt x="5273" y="20527"/>
                  </a:lnTo>
                  <a:lnTo>
                    <a:pt x="5315" y="20590"/>
                  </a:lnTo>
                  <a:lnTo>
                    <a:pt x="5399" y="20590"/>
                  </a:lnTo>
                  <a:lnTo>
                    <a:pt x="5441" y="20548"/>
                  </a:lnTo>
                  <a:lnTo>
                    <a:pt x="5504" y="20631"/>
                  </a:lnTo>
                  <a:lnTo>
                    <a:pt x="5608" y="20631"/>
                  </a:lnTo>
                  <a:lnTo>
                    <a:pt x="5692" y="20548"/>
                  </a:lnTo>
                  <a:lnTo>
                    <a:pt x="5797" y="20548"/>
                  </a:lnTo>
                  <a:lnTo>
                    <a:pt x="5838" y="20590"/>
                  </a:lnTo>
                  <a:lnTo>
                    <a:pt x="5838" y="20652"/>
                  </a:lnTo>
                  <a:lnTo>
                    <a:pt x="5755" y="20652"/>
                  </a:lnTo>
                  <a:lnTo>
                    <a:pt x="5692" y="20694"/>
                  </a:lnTo>
                  <a:lnTo>
                    <a:pt x="5692" y="20736"/>
                  </a:lnTo>
                  <a:lnTo>
                    <a:pt x="5755" y="20736"/>
                  </a:lnTo>
                  <a:lnTo>
                    <a:pt x="5817" y="20820"/>
                  </a:lnTo>
                  <a:lnTo>
                    <a:pt x="5734" y="20862"/>
                  </a:lnTo>
                  <a:lnTo>
                    <a:pt x="5734" y="20903"/>
                  </a:lnTo>
                  <a:lnTo>
                    <a:pt x="5650" y="20924"/>
                  </a:lnTo>
                  <a:lnTo>
                    <a:pt x="5608" y="20966"/>
                  </a:lnTo>
                  <a:lnTo>
                    <a:pt x="5504" y="21029"/>
                  </a:lnTo>
                  <a:lnTo>
                    <a:pt x="5483" y="21071"/>
                  </a:lnTo>
                  <a:lnTo>
                    <a:pt x="5504" y="21113"/>
                  </a:lnTo>
                  <a:lnTo>
                    <a:pt x="5608" y="21113"/>
                  </a:lnTo>
                  <a:lnTo>
                    <a:pt x="5692" y="21134"/>
                  </a:lnTo>
                  <a:lnTo>
                    <a:pt x="5713" y="21175"/>
                  </a:lnTo>
                  <a:lnTo>
                    <a:pt x="5629" y="21175"/>
                  </a:lnTo>
                  <a:lnTo>
                    <a:pt x="5587" y="21217"/>
                  </a:lnTo>
                  <a:lnTo>
                    <a:pt x="5545" y="21175"/>
                  </a:lnTo>
                  <a:lnTo>
                    <a:pt x="5504" y="21238"/>
                  </a:lnTo>
                  <a:lnTo>
                    <a:pt x="5420" y="21364"/>
                  </a:lnTo>
                  <a:lnTo>
                    <a:pt x="5378" y="21364"/>
                  </a:lnTo>
                  <a:lnTo>
                    <a:pt x="5315" y="21427"/>
                  </a:lnTo>
                  <a:lnTo>
                    <a:pt x="5315" y="21468"/>
                  </a:lnTo>
                  <a:lnTo>
                    <a:pt x="5399" y="21489"/>
                  </a:lnTo>
                  <a:lnTo>
                    <a:pt x="5441" y="21489"/>
                  </a:lnTo>
                  <a:lnTo>
                    <a:pt x="5504" y="21468"/>
                  </a:lnTo>
                  <a:lnTo>
                    <a:pt x="5525" y="21489"/>
                  </a:lnTo>
                  <a:lnTo>
                    <a:pt x="5545" y="21552"/>
                  </a:lnTo>
                  <a:lnTo>
                    <a:pt x="5608" y="21552"/>
                  </a:lnTo>
                  <a:lnTo>
                    <a:pt x="5650" y="21573"/>
                  </a:lnTo>
                  <a:lnTo>
                    <a:pt x="5650" y="21636"/>
                  </a:lnTo>
                  <a:lnTo>
                    <a:pt x="5545" y="21657"/>
                  </a:lnTo>
                  <a:lnTo>
                    <a:pt x="5483" y="21678"/>
                  </a:lnTo>
                  <a:lnTo>
                    <a:pt x="5483" y="21699"/>
                  </a:lnTo>
                  <a:lnTo>
                    <a:pt x="5608" y="21699"/>
                  </a:lnTo>
                  <a:lnTo>
                    <a:pt x="5650" y="21761"/>
                  </a:lnTo>
                  <a:lnTo>
                    <a:pt x="5650" y="21803"/>
                  </a:lnTo>
                  <a:lnTo>
                    <a:pt x="5608" y="21803"/>
                  </a:lnTo>
                  <a:lnTo>
                    <a:pt x="5545" y="21782"/>
                  </a:lnTo>
                  <a:lnTo>
                    <a:pt x="5525" y="21803"/>
                  </a:lnTo>
                  <a:lnTo>
                    <a:pt x="5483" y="21803"/>
                  </a:lnTo>
                  <a:lnTo>
                    <a:pt x="5420" y="21761"/>
                  </a:lnTo>
                  <a:lnTo>
                    <a:pt x="5336" y="21761"/>
                  </a:lnTo>
                  <a:lnTo>
                    <a:pt x="5232" y="21740"/>
                  </a:lnTo>
                  <a:lnTo>
                    <a:pt x="5232" y="21678"/>
                  </a:lnTo>
                  <a:lnTo>
                    <a:pt x="5273" y="21657"/>
                  </a:lnTo>
                  <a:lnTo>
                    <a:pt x="5211" y="21552"/>
                  </a:lnTo>
                  <a:lnTo>
                    <a:pt x="5190" y="21531"/>
                  </a:lnTo>
                  <a:lnTo>
                    <a:pt x="5127" y="21552"/>
                  </a:lnTo>
                  <a:lnTo>
                    <a:pt x="5127" y="21657"/>
                  </a:lnTo>
                  <a:lnTo>
                    <a:pt x="5064" y="21866"/>
                  </a:lnTo>
                  <a:lnTo>
                    <a:pt x="5001" y="21950"/>
                  </a:lnTo>
                  <a:lnTo>
                    <a:pt x="5022" y="21992"/>
                  </a:lnTo>
                  <a:lnTo>
                    <a:pt x="5085" y="21992"/>
                  </a:lnTo>
                  <a:lnTo>
                    <a:pt x="5169" y="21950"/>
                  </a:lnTo>
                  <a:lnTo>
                    <a:pt x="5190" y="21950"/>
                  </a:lnTo>
                  <a:lnTo>
                    <a:pt x="5169" y="21992"/>
                  </a:lnTo>
                  <a:lnTo>
                    <a:pt x="5085" y="22054"/>
                  </a:lnTo>
                  <a:lnTo>
                    <a:pt x="5022" y="22096"/>
                  </a:lnTo>
                  <a:lnTo>
                    <a:pt x="4981" y="22117"/>
                  </a:lnTo>
                  <a:lnTo>
                    <a:pt x="4981" y="22180"/>
                  </a:lnTo>
                  <a:lnTo>
                    <a:pt x="4855" y="22159"/>
                  </a:lnTo>
                  <a:lnTo>
                    <a:pt x="4750" y="22159"/>
                  </a:lnTo>
                  <a:lnTo>
                    <a:pt x="4646" y="22180"/>
                  </a:lnTo>
                  <a:lnTo>
                    <a:pt x="4604" y="22159"/>
                  </a:lnTo>
                  <a:lnTo>
                    <a:pt x="4478" y="22159"/>
                  </a:lnTo>
                  <a:lnTo>
                    <a:pt x="4395" y="22180"/>
                  </a:lnTo>
                  <a:lnTo>
                    <a:pt x="4248" y="22264"/>
                  </a:lnTo>
                  <a:lnTo>
                    <a:pt x="4123" y="22284"/>
                  </a:lnTo>
                  <a:lnTo>
                    <a:pt x="4144" y="22305"/>
                  </a:lnTo>
                  <a:lnTo>
                    <a:pt x="4248" y="22284"/>
                  </a:lnTo>
                  <a:lnTo>
                    <a:pt x="4290" y="22284"/>
                  </a:lnTo>
                  <a:lnTo>
                    <a:pt x="4248" y="22326"/>
                  </a:lnTo>
                  <a:lnTo>
                    <a:pt x="4185" y="22368"/>
                  </a:lnTo>
                  <a:lnTo>
                    <a:pt x="4227" y="22410"/>
                  </a:lnTo>
                  <a:lnTo>
                    <a:pt x="4290" y="22431"/>
                  </a:lnTo>
                  <a:lnTo>
                    <a:pt x="4353" y="22515"/>
                  </a:lnTo>
                  <a:lnTo>
                    <a:pt x="4457" y="22494"/>
                  </a:lnTo>
                  <a:lnTo>
                    <a:pt x="4541" y="22515"/>
                  </a:lnTo>
                  <a:lnTo>
                    <a:pt x="4583" y="22494"/>
                  </a:lnTo>
                  <a:lnTo>
                    <a:pt x="4709" y="22494"/>
                  </a:lnTo>
                  <a:lnTo>
                    <a:pt x="4750" y="22473"/>
                  </a:lnTo>
                  <a:lnTo>
                    <a:pt x="4667" y="22410"/>
                  </a:lnTo>
                  <a:lnTo>
                    <a:pt x="4646" y="22389"/>
                  </a:lnTo>
                  <a:lnTo>
                    <a:pt x="4688" y="22326"/>
                  </a:lnTo>
                  <a:lnTo>
                    <a:pt x="4855" y="22326"/>
                  </a:lnTo>
                  <a:lnTo>
                    <a:pt x="4918" y="22305"/>
                  </a:lnTo>
                  <a:lnTo>
                    <a:pt x="5001" y="22305"/>
                  </a:lnTo>
                  <a:lnTo>
                    <a:pt x="5001" y="22326"/>
                  </a:lnTo>
                  <a:lnTo>
                    <a:pt x="4960" y="22368"/>
                  </a:lnTo>
                  <a:lnTo>
                    <a:pt x="4918" y="22431"/>
                  </a:lnTo>
                  <a:lnTo>
                    <a:pt x="4918" y="22515"/>
                  </a:lnTo>
                  <a:lnTo>
                    <a:pt x="4792" y="22577"/>
                  </a:lnTo>
                  <a:lnTo>
                    <a:pt x="4792" y="22619"/>
                  </a:lnTo>
                  <a:lnTo>
                    <a:pt x="4813" y="22682"/>
                  </a:lnTo>
                  <a:lnTo>
                    <a:pt x="5064" y="22849"/>
                  </a:lnTo>
                  <a:lnTo>
                    <a:pt x="5169" y="22933"/>
                  </a:lnTo>
                  <a:lnTo>
                    <a:pt x="5169" y="22954"/>
                  </a:lnTo>
                  <a:lnTo>
                    <a:pt x="5085" y="22954"/>
                  </a:lnTo>
                  <a:lnTo>
                    <a:pt x="5064" y="22933"/>
                  </a:lnTo>
                  <a:lnTo>
                    <a:pt x="4960" y="22891"/>
                  </a:lnTo>
                  <a:lnTo>
                    <a:pt x="4813" y="22808"/>
                  </a:lnTo>
                  <a:lnTo>
                    <a:pt x="4771" y="22745"/>
                  </a:lnTo>
                  <a:lnTo>
                    <a:pt x="4667" y="22745"/>
                  </a:lnTo>
                  <a:lnTo>
                    <a:pt x="4604" y="22787"/>
                  </a:lnTo>
                  <a:lnTo>
                    <a:pt x="4541" y="22808"/>
                  </a:lnTo>
                  <a:lnTo>
                    <a:pt x="4332" y="22682"/>
                  </a:lnTo>
                  <a:lnTo>
                    <a:pt x="4290" y="22598"/>
                  </a:lnTo>
                  <a:lnTo>
                    <a:pt x="4248" y="22515"/>
                  </a:lnTo>
                  <a:lnTo>
                    <a:pt x="4227" y="22515"/>
                  </a:lnTo>
                  <a:lnTo>
                    <a:pt x="4248" y="22619"/>
                  </a:lnTo>
                  <a:lnTo>
                    <a:pt x="4269" y="22703"/>
                  </a:lnTo>
                  <a:lnTo>
                    <a:pt x="4248" y="22724"/>
                  </a:lnTo>
                  <a:lnTo>
                    <a:pt x="4144" y="22619"/>
                  </a:lnTo>
                  <a:lnTo>
                    <a:pt x="4039" y="22494"/>
                  </a:lnTo>
                  <a:lnTo>
                    <a:pt x="3913" y="22431"/>
                  </a:lnTo>
                  <a:lnTo>
                    <a:pt x="3851" y="22473"/>
                  </a:lnTo>
                  <a:lnTo>
                    <a:pt x="3872" y="22515"/>
                  </a:lnTo>
                  <a:lnTo>
                    <a:pt x="3955" y="22536"/>
                  </a:lnTo>
                  <a:lnTo>
                    <a:pt x="3976" y="22619"/>
                  </a:lnTo>
                  <a:lnTo>
                    <a:pt x="4123" y="22745"/>
                  </a:lnTo>
                  <a:lnTo>
                    <a:pt x="4164" y="22808"/>
                  </a:lnTo>
                  <a:lnTo>
                    <a:pt x="4227" y="22808"/>
                  </a:lnTo>
                  <a:lnTo>
                    <a:pt x="4290" y="22828"/>
                  </a:lnTo>
                  <a:lnTo>
                    <a:pt x="4332" y="22891"/>
                  </a:lnTo>
                  <a:lnTo>
                    <a:pt x="4164" y="22891"/>
                  </a:lnTo>
                  <a:lnTo>
                    <a:pt x="4060" y="22828"/>
                  </a:lnTo>
                  <a:lnTo>
                    <a:pt x="3976" y="22787"/>
                  </a:lnTo>
                  <a:lnTo>
                    <a:pt x="3934" y="22787"/>
                  </a:lnTo>
                  <a:lnTo>
                    <a:pt x="3913" y="22849"/>
                  </a:lnTo>
                  <a:lnTo>
                    <a:pt x="3913" y="22912"/>
                  </a:lnTo>
                  <a:lnTo>
                    <a:pt x="3851" y="22954"/>
                  </a:lnTo>
                  <a:lnTo>
                    <a:pt x="3830" y="22954"/>
                  </a:lnTo>
                  <a:lnTo>
                    <a:pt x="3830" y="23017"/>
                  </a:lnTo>
                  <a:lnTo>
                    <a:pt x="3767" y="23059"/>
                  </a:lnTo>
                  <a:lnTo>
                    <a:pt x="3725" y="23100"/>
                  </a:lnTo>
                  <a:lnTo>
                    <a:pt x="3600" y="23247"/>
                  </a:lnTo>
                  <a:lnTo>
                    <a:pt x="3600" y="23310"/>
                  </a:lnTo>
                  <a:lnTo>
                    <a:pt x="3627" y="23324"/>
                  </a:lnTo>
                  <a:lnTo>
                    <a:pt x="3627" y="23324"/>
                  </a:lnTo>
                  <a:lnTo>
                    <a:pt x="3558" y="23352"/>
                  </a:lnTo>
                  <a:lnTo>
                    <a:pt x="3495" y="23414"/>
                  </a:lnTo>
                  <a:lnTo>
                    <a:pt x="3390" y="23456"/>
                  </a:lnTo>
                  <a:lnTo>
                    <a:pt x="3328" y="23561"/>
                  </a:lnTo>
                  <a:lnTo>
                    <a:pt x="3328" y="23644"/>
                  </a:lnTo>
                  <a:lnTo>
                    <a:pt x="3348" y="23665"/>
                  </a:lnTo>
                  <a:lnTo>
                    <a:pt x="3432" y="23624"/>
                  </a:lnTo>
                  <a:lnTo>
                    <a:pt x="3537" y="23582"/>
                  </a:lnTo>
                  <a:lnTo>
                    <a:pt x="3600" y="23624"/>
                  </a:lnTo>
                  <a:lnTo>
                    <a:pt x="3620" y="23644"/>
                  </a:lnTo>
                  <a:lnTo>
                    <a:pt x="3725" y="23644"/>
                  </a:lnTo>
                  <a:lnTo>
                    <a:pt x="3913" y="23582"/>
                  </a:lnTo>
                  <a:lnTo>
                    <a:pt x="4060" y="23582"/>
                  </a:lnTo>
                  <a:lnTo>
                    <a:pt x="4185" y="23644"/>
                  </a:lnTo>
                  <a:lnTo>
                    <a:pt x="4185" y="23686"/>
                  </a:lnTo>
                  <a:lnTo>
                    <a:pt x="4144" y="23728"/>
                  </a:lnTo>
                  <a:lnTo>
                    <a:pt x="4018" y="23686"/>
                  </a:lnTo>
                  <a:lnTo>
                    <a:pt x="3934" y="23728"/>
                  </a:lnTo>
                  <a:lnTo>
                    <a:pt x="3558" y="23686"/>
                  </a:lnTo>
                  <a:lnTo>
                    <a:pt x="3453" y="23686"/>
                  </a:lnTo>
                  <a:lnTo>
                    <a:pt x="3432" y="23728"/>
                  </a:lnTo>
                  <a:lnTo>
                    <a:pt x="3286" y="23728"/>
                  </a:lnTo>
                  <a:lnTo>
                    <a:pt x="3286" y="23770"/>
                  </a:lnTo>
                  <a:lnTo>
                    <a:pt x="3307" y="23791"/>
                  </a:lnTo>
                  <a:lnTo>
                    <a:pt x="3411" y="23791"/>
                  </a:lnTo>
                  <a:lnTo>
                    <a:pt x="3432" y="23833"/>
                  </a:lnTo>
                  <a:lnTo>
                    <a:pt x="3390" y="23854"/>
                  </a:lnTo>
                  <a:lnTo>
                    <a:pt x="3307" y="23833"/>
                  </a:lnTo>
                  <a:lnTo>
                    <a:pt x="3202" y="23833"/>
                  </a:lnTo>
                  <a:lnTo>
                    <a:pt x="3202" y="23854"/>
                  </a:lnTo>
                  <a:lnTo>
                    <a:pt x="3244" y="23896"/>
                  </a:lnTo>
                  <a:lnTo>
                    <a:pt x="3348" y="23896"/>
                  </a:lnTo>
                  <a:lnTo>
                    <a:pt x="3620" y="23979"/>
                  </a:lnTo>
                  <a:lnTo>
                    <a:pt x="3704" y="23979"/>
                  </a:lnTo>
                  <a:lnTo>
                    <a:pt x="3746" y="23958"/>
                  </a:lnTo>
                  <a:lnTo>
                    <a:pt x="3830" y="23958"/>
                  </a:lnTo>
                  <a:lnTo>
                    <a:pt x="3851" y="23979"/>
                  </a:lnTo>
                  <a:lnTo>
                    <a:pt x="3851" y="24063"/>
                  </a:lnTo>
                  <a:lnTo>
                    <a:pt x="3872" y="24147"/>
                  </a:lnTo>
                  <a:lnTo>
                    <a:pt x="3830" y="24168"/>
                  </a:lnTo>
                  <a:lnTo>
                    <a:pt x="3746" y="24147"/>
                  </a:lnTo>
                  <a:lnTo>
                    <a:pt x="3725" y="24168"/>
                  </a:lnTo>
                  <a:lnTo>
                    <a:pt x="3704" y="24147"/>
                  </a:lnTo>
                  <a:lnTo>
                    <a:pt x="3600" y="24168"/>
                  </a:lnTo>
                  <a:lnTo>
                    <a:pt x="3600" y="24209"/>
                  </a:lnTo>
                  <a:lnTo>
                    <a:pt x="3620" y="24251"/>
                  </a:lnTo>
                  <a:lnTo>
                    <a:pt x="3662" y="24251"/>
                  </a:lnTo>
                  <a:lnTo>
                    <a:pt x="3746" y="24272"/>
                  </a:lnTo>
                  <a:lnTo>
                    <a:pt x="3767" y="24293"/>
                  </a:lnTo>
                  <a:lnTo>
                    <a:pt x="3662" y="24356"/>
                  </a:lnTo>
                  <a:lnTo>
                    <a:pt x="3600" y="24356"/>
                  </a:lnTo>
                  <a:lnTo>
                    <a:pt x="3495" y="24293"/>
                  </a:lnTo>
                  <a:lnTo>
                    <a:pt x="3390" y="24335"/>
                  </a:lnTo>
                  <a:lnTo>
                    <a:pt x="3390" y="24377"/>
                  </a:lnTo>
                  <a:lnTo>
                    <a:pt x="3411" y="24460"/>
                  </a:lnTo>
                  <a:lnTo>
                    <a:pt x="3453" y="24481"/>
                  </a:lnTo>
                  <a:lnTo>
                    <a:pt x="3516" y="24460"/>
                  </a:lnTo>
                  <a:lnTo>
                    <a:pt x="3620" y="24460"/>
                  </a:lnTo>
                  <a:lnTo>
                    <a:pt x="3704" y="24502"/>
                  </a:lnTo>
                  <a:lnTo>
                    <a:pt x="3725" y="24565"/>
                  </a:lnTo>
                  <a:lnTo>
                    <a:pt x="3495" y="24565"/>
                  </a:lnTo>
                  <a:lnTo>
                    <a:pt x="3432" y="24586"/>
                  </a:lnTo>
                  <a:lnTo>
                    <a:pt x="3348" y="24544"/>
                  </a:lnTo>
                  <a:lnTo>
                    <a:pt x="3307" y="24544"/>
                  </a:lnTo>
                  <a:lnTo>
                    <a:pt x="3244" y="24607"/>
                  </a:lnTo>
                  <a:lnTo>
                    <a:pt x="3244" y="24816"/>
                  </a:lnTo>
                  <a:lnTo>
                    <a:pt x="3223" y="24879"/>
                  </a:lnTo>
                  <a:lnTo>
                    <a:pt x="3244" y="24921"/>
                  </a:lnTo>
                  <a:lnTo>
                    <a:pt x="3328" y="24921"/>
                  </a:lnTo>
                  <a:lnTo>
                    <a:pt x="3558" y="24816"/>
                  </a:lnTo>
                  <a:lnTo>
                    <a:pt x="3620" y="24774"/>
                  </a:lnTo>
                  <a:lnTo>
                    <a:pt x="3809" y="24712"/>
                  </a:lnTo>
                  <a:lnTo>
                    <a:pt x="3913" y="24670"/>
                  </a:lnTo>
                  <a:lnTo>
                    <a:pt x="3976" y="24544"/>
                  </a:lnTo>
                  <a:lnTo>
                    <a:pt x="4123" y="24398"/>
                  </a:lnTo>
                  <a:lnTo>
                    <a:pt x="4395" y="24272"/>
                  </a:lnTo>
                  <a:lnTo>
                    <a:pt x="4541" y="24230"/>
                  </a:lnTo>
                  <a:lnTo>
                    <a:pt x="4604" y="24251"/>
                  </a:lnTo>
                  <a:lnTo>
                    <a:pt x="4604" y="24293"/>
                  </a:lnTo>
                  <a:lnTo>
                    <a:pt x="4562" y="24335"/>
                  </a:lnTo>
                  <a:lnTo>
                    <a:pt x="4478" y="24335"/>
                  </a:lnTo>
                  <a:lnTo>
                    <a:pt x="4332" y="24377"/>
                  </a:lnTo>
                  <a:lnTo>
                    <a:pt x="4144" y="24460"/>
                  </a:lnTo>
                  <a:lnTo>
                    <a:pt x="3955" y="24670"/>
                  </a:lnTo>
                  <a:lnTo>
                    <a:pt x="3872" y="24774"/>
                  </a:lnTo>
                  <a:lnTo>
                    <a:pt x="3725" y="24795"/>
                  </a:lnTo>
                  <a:lnTo>
                    <a:pt x="3641" y="24816"/>
                  </a:lnTo>
                  <a:lnTo>
                    <a:pt x="3495" y="24921"/>
                  </a:lnTo>
                  <a:lnTo>
                    <a:pt x="3328" y="24984"/>
                  </a:lnTo>
                  <a:lnTo>
                    <a:pt x="3244" y="25005"/>
                  </a:lnTo>
                  <a:lnTo>
                    <a:pt x="3223" y="25067"/>
                  </a:lnTo>
                  <a:lnTo>
                    <a:pt x="3307" y="25067"/>
                  </a:lnTo>
                  <a:lnTo>
                    <a:pt x="3348" y="25025"/>
                  </a:lnTo>
                  <a:lnTo>
                    <a:pt x="3411" y="25067"/>
                  </a:lnTo>
                  <a:lnTo>
                    <a:pt x="3411" y="25109"/>
                  </a:lnTo>
                  <a:lnTo>
                    <a:pt x="3516" y="25067"/>
                  </a:lnTo>
                  <a:lnTo>
                    <a:pt x="3558" y="25005"/>
                  </a:lnTo>
                  <a:lnTo>
                    <a:pt x="3620" y="25005"/>
                  </a:lnTo>
                  <a:lnTo>
                    <a:pt x="3704" y="25088"/>
                  </a:lnTo>
                  <a:lnTo>
                    <a:pt x="3746" y="25088"/>
                  </a:lnTo>
                  <a:lnTo>
                    <a:pt x="3830" y="25025"/>
                  </a:lnTo>
                  <a:lnTo>
                    <a:pt x="3934" y="24963"/>
                  </a:lnTo>
                  <a:lnTo>
                    <a:pt x="4018" y="24963"/>
                  </a:lnTo>
                  <a:lnTo>
                    <a:pt x="4039" y="24984"/>
                  </a:lnTo>
                  <a:lnTo>
                    <a:pt x="4018" y="25025"/>
                  </a:lnTo>
                  <a:lnTo>
                    <a:pt x="3934" y="25025"/>
                  </a:lnTo>
                  <a:lnTo>
                    <a:pt x="3851" y="25109"/>
                  </a:lnTo>
                  <a:lnTo>
                    <a:pt x="3767" y="25130"/>
                  </a:lnTo>
                  <a:lnTo>
                    <a:pt x="3662" y="25130"/>
                  </a:lnTo>
                  <a:lnTo>
                    <a:pt x="3620" y="25088"/>
                  </a:lnTo>
                  <a:lnTo>
                    <a:pt x="3558" y="25109"/>
                  </a:lnTo>
                  <a:lnTo>
                    <a:pt x="3516" y="25172"/>
                  </a:lnTo>
                  <a:lnTo>
                    <a:pt x="3390" y="25214"/>
                  </a:lnTo>
                  <a:lnTo>
                    <a:pt x="3348" y="25235"/>
                  </a:lnTo>
                  <a:lnTo>
                    <a:pt x="3432" y="25297"/>
                  </a:lnTo>
                  <a:lnTo>
                    <a:pt x="3495" y="25297"/>
                  </a:lnTo>
                  <a:lnTo>
                    <a:pt x="3600" y="25339"/>
                  </a:lnTo>
                  <a:lnTo>
                    <a:pt x="3516" y="25423"/>
                  </a:lnTo>
                  <a:lnTo>
                    <a:pt x="3516" y="25486"/>
                  </a:lnTo>
                  <a:lnTo>
                    <a:pt x="3600" y="25507"/>
                  </a:lnTo>
                  <a:lnTo>
                    <a:pt x="3558" y="25549"/>
                  </a:lnTo>
                  <a:lnTo>
                    <a:pt x="3600" y="25611"/>
                  </a:lnTo>
                  <a:lnTo>
                    <a:pt x="3537" y="25611"/>
                  </a:lnTo>
                  <a:lnTo>
                    <a:pt x="3453" y="25695"/>
                  </a:lnTo>
                  <a:lnTo>
                    <a:pt x="3495" y="25758"/>
                  </a:lnTo>
                  <a:lnTo>
                    <a:pt x="3537" y="25758"/>
                  </a:lnTo>
                  <a:lnTo>
                    <a:pt x="3600" y="25716"/>
                  </a:lnTo>
                  <a:lnTo>
                    <a:pt x="3620" y="25716"/>
                  </a:lnTo>
                  <a:lnTo>
                    <a:pt x="3641" y="25821"/>
                  </a:lnTo>
                  <a:lnTo>
                    <a:pt x="3641" y="25904"/>
                  </a:lnTo>
                  <a:lnTo>
                    <a:pt x="3558" y="25946"/>
                  </a:lnTo>
                  <a:lnTo>
                    <a:pt x="3558" y="26113"/>
                  </a:lnTo>
                  <a:lnTo>
                    <a:pt x="3620" y="26176"/>
                  </a:lnTo>
                  <a:lnTo>
                    <a:pt x="3704" y="26176"/>
                  </a:lnTo>
                  <a:lnTo>
                    <a:pt x="3767" y="26134"/>
                  </a:lnTo>
                  <a:lnTo>
                    <a:pt x="3809" y="26051"/>
                  </a:lnTo>
                  <a:lnTo>
                    <a:pt x="3851" y="26072"/>
                  </a:lnTo>
                  <a:lnTo>
                    <a:pt x="3913" y="26030"/>
                  </a:lnTo>
                  <a:lnTo>
                    <a:pt x="3955" y="26030"/>
                  </a:lnTo>
                  <a:lnTo>
                    <a:pt x="4018" y="26072"/>
                  </a:lnTo>
                  <a:lnTo>
                    <a:pt x="3976" y="26113"/>
                  </a:lnTo>
                  <a:lnTo>
                    <a:pt x="3872" y="26176"/>
                  </a:lnTo>
                  <a:lnTo>
                    <a:pt x="3809" y="26176"/>
                  </a:lnTo>
                  <a:lnTo>
                    <a:pt x="3641" y="26239"/>
                  </a:lnTo>
                  <a:lnTo>
                    <a:pt x="3558" y="26281"/>
                  </a:lnTo>
                  <a:lnTo>
                    <a:pt x="3558" y="26365"/>
                  </a:lnTo>
                  <a:lnTo>
                    <a:pt x="3537" y="26448"/>
                  </a:lnTo>
                  <a:lnTo>
                    <a:pt x="3620" y="26490"/>
                  </a:lnTo>
                  <a:lnTo>
                    <a:pt x="3558" y="26553"/>
                  </a:lnTo>
                  <a:lnTo>
                    <a:pt x="3537" y="26657"/>
                  </a:lnTo>
                  <a:lnTo>
                    <a:pt x="3558" y="26783"/>
                  </a:lnTo>
                  <a:lnTo>
                    <a:pt x="3620" y="26783"/>
                  </a:lnTo>
                  <a:lnTo>
                    <a:pt x="3704" y="26637"/>
                  </a:lnTo>
                  <a:lnTo>
                    <a:pt x="3746" y="26595"/>
                  </a:lnTo>
                  <a:lnTo>
                    <a:pt x="3872" y="26469"/>
                  </a:lnTo>
                  <a:lnTo>
                    <a:pt x="3934" y="26469"/>
                  </a:lnTo>
                  <a:lnTo>
                    <a:pt x="3976" y="26385"/>
                  </a:lnTo>
                  <a:lnTo>
                    <a:pt x="4060" y="26365"/>
                  </a:lnTo>
                  <a:lnTo>
                    <a:pt x="4060" y="26385"/>
                  </a:lnTo>
                  <a:lnTo>
                    <a:pt x="4018" y="26448"/>
                  </a:lnTo>
                  <a:lnTo>
                    <a:pt x="4018" y="26490"/>
                  </a:lnTo>
                  <a:lnTo>
                    <a:pt x="4039" y="26532"/>
                  </a:lnTo>
                  <a:lnTo>
                    <a:pt x="4123" y="26490"/>
                  </a:lnTo>
                  <a:lnTo>
                    <a:pt x="4248" y="26365"/>
                  </a:lnTo>
                  <a:lnTo>
                    <a:pt x="4269" y="26323"/>
                  </a:lnTo>
                  <a:lnTo>
                    <a:pt x="4332" y="26385"/>
                  </a:lnTo>
                  <a:lnTo>
                    <a:pt x="4374" y="26385"/>
                  </a:lnTo>
                  <a:lnTo>
                    <a:pt x="4436" y="26344"/>
                  </a:lnTo>
                  <a:lnTo>
                    <a:pt x="4499" y="26344"/>
                  </a:lnTo>
                  <a:lnTo>
                    <a:pt x="4499" y="26365"/>
                  </a:lnTo>
                  <a:lnTo>
                    <a:pt x="4436" y="26448"/>
                  </a:lnTo>
                  <a:lnTo>
                    <a:pt x="4436" y="26637"/>
                  </a:lnTo>
                  <a:lnTo>
                    <a:pt x="4478" y="26657"/>
                  </a:lnTo>
                  <a:lnTo>
                    <a:pt x="4541" y="26741"/>
                  </a:lnTo>
                  <a:lnTo>
                    <a:pt x="4499" y="26762"/>
                  </a:lnTo>
                  <a:lnTo>
                    <a:pt x="4436" y="26741"/>
                  </a:lnTo>
                  <a:lnTo>
                    <a:pt x="4332" y="26637"/>
                  </a:lnTo>
                  <a:lnTo>
                    <a:pt x="4269" y="26553"/>
                  </a:lnTo>
                  <a:lnTo>
                    <a:pt x="4227" y="26553"/>
                  </a:lnTo>
                  <a:lnTo>
                    <a:pt x="4164" y="26574"/>
                  </a:lnTo>
                  <a:lnTo>
                    <a:pt x="4081" y="26574"/>
                  </a:lnTo>
                  <a:lnTo>
                    <a:pt x="4060" y="26637"/>
                  </a:lnTo>
                  <a:lnTo>
                    <a:pt x="4123" y="26678"/>
                  </a:lnTo>
                  <a:lnTo>
                    <a:pt x="4164" y="26678"/>
                  </a:lnTo>
                  <a:lnTo>
                    <a:pt x="4248" y="26783"/>
                  </a:lnTo>
                  <a:lnTo>
                    <a:pt x="4290" y="26804"/>
                  </a:lnTo>
                  <a:lnTo>
                    <a:pt x="4269" y="26867"/>
                  </a:lnTo>
                  <a:lnTo>
                    <a:pt x="4185" y="26783"/>
                  </a:lnTo>
                  <a:lnTo>
                    <a:pt x="4144" y="26762"/>
                  </a:lnTo>
                  <a:lnTo>
                    <a:pt x="4060" y="26762"/>
                  </a:lnTo>
                  <a:lnTo>
                    <a:pt x="3955" y="26888"/>
                  </a:lnTo>
                  <a:lnTo>
                    <a:pt x="3872" y="26950"/>
                  </a:lnTo>
                  <a:lnTo>
                    <a:pt x="3704" y="26950"/>
                  </a:lnTo>
                  <a:lnTo>
                    <a:pt x="3662" y="26971"/>
                  </a:lnTo>
                  <a:lnTo>
                    <a:pt x="3725" y="26992"/>
                  </a:lnTo>
                  <a:lnTo>
                    <a:pt x="3830" y="26992"/>
                  </a:lnTo>
                  <a:lnTo>
                    <a:pt x="3892" y="26971"/>
                  </a:lnTo>
                  <a:lnTo>
                    <a:pt x="4060" y="26950"/>
                  </a:lnTo>
                  <a:lnTo>
                    <a:pt x="4164" y="26888"/>
                  </a:lnTo>
                  <a:lnTo>
                    <a:pt x="4248" y="26909"/>
                  </a:lnTo>
                  <a:lnTo>
                    <a:pt x="4353" y="26909"/>
                  </a:lnTo>
                  <a:lnTo>
                    <a:pt x="4311" y="26950"/>
                  </a:lnTo>
                  <a:lnTo>
                    <a:pt x="4248" y="27013"/>
                  </a:lnTo>
                  <a:lnTo>
                    <a:pt x="4102" y="27013"/>
                  </a:lnTo>
                  <a:lnTo>
                    <a:pt x="3976" y="27055"/>
                  </a:lnTo>
                  <a:lnTo>
                    <a:pt x="3767" y="27055"/>
                  </a:lnTo>
                  <a:lnTo>
                    <a:pt x="3662" y="27076"/>
                  </a:lnTo>
                  <a:lnTo>
                    <a:pt x="3641" y="27160"/>
                  </a:lnTo>
                  <a:lnTo>
                    <a:pt x="3662" y="27222"/>
                  </a:lnTo>
                  <a:lnTo>
                    <a:pt x="3767" y="27264"/>
                  </a:lnTo>
                  <a:lnTo>
                    <a:pt x="3872" y="27222"/>
                  </a:lnTo>
                  <a:lnTo>
                    <a:pt x="3892" y="27264"/>
                  </a:lnTo>
                  <a:lnTo>
                    <a:pt x="3830" y="27306"/>
                  </a:lnTo>
                  <a:lnTo>
                    <a:pt x="3725" y="27306"/>
                  </a:lnTo>
                  <a:lnTo>
                    <a:pt x="3662" y="27390"/>
                  </a:lnTo>
                  <a:lnTo>
                    <a:pt x="3683" y="27473"/>
                  </a:lnTo>
                  <a:lnTo>
                    <a:pt x="3767" y="27515"/>
                  </a:lnTo>
                  <a:lnTo>
                    <a:pt x="3830" y="27473"/>
                  </a:lnTo>
                  <a:lnTo>
                    <a:pt x="3851" y="27411"/>
                  </a:lnTo>
                  <a:lnTo>
                    <a:pt x="3934" y="27411"/>
                  </a:lnTo>
                  <a:lnTo>
                    <a:pt x="3976" y="27432"/>
                  </a:lnTo>
                  <a:lnTo>
                    <a:pt x="4060" y="27432"/>
                  </a:lnTo>
                  <a:lnTo>
                    <a:pt x="4144" y="27411"/>
                  </a:lnTo>
                  <a:lnTo>
                    <a:pt x="4185" y="27390"/>
                  </a:lnTo>
                  <a:lnTo>
                    <a:pt x="4227" y="27411"/>
                  </a:lnTo>
                  <a:lnTo>
                    <a:pt x="4164" y="27473"/>
                  </a:lnTo>
                  <a:lnTo>
                    <a:pt x="4039" y="27515"/>
                  </a:lnTo>
                  <a:lnTo>
                    <a:pt x="3976" y="27494"/>
                  </a:lnTo>
                  <a:lnTo>
                    <a:pt x="3913" y="27473"/>
                  </a:lnTo>
                  <a:lnTo>
                    <a:pt x="3851" y="27473"/>
                  </a:lnTo>
                  <a:lnTo>
                    <a:pt x="3913" y="27515"/>
                  </a:lnTo>
                  <a:lnTo>
                    <a:pt x="3976" y="27515"/>
                  </a:lnTo>
                  <a:lnTo>
                    <a:pt x="4039" y="27536"/>
                  </a:lnTo>
                  <a:lnTo>
                    <a:pt x="3976" y="27578"/>
                  </a:lnTo>
                  <a:lnTo>
                    <a:pt x="3851" y="27578"/>
                  </a:lnTo>
                  <a:lnTo>
                    <a:pt x="3746" y="27641"/>
                  </a:lnTo>
                  <a:lnTo>
                    <a:pt x="3809" y="27704"/>
                  </a:lnTo>
                  <a:lnTo>
                    <a:pt x="3851" y="27704"/>
                  </a:lnTo>
                  <a:lnTo>
                    <a:pt x="3913" y="27683"/>
                  </a:lnTo>
                  <a:lnTo>
                    <a:pt x="4039" y="27683"/>
                  </a:lnTo>
                  <a:lnTo>
                    <a:pt x="4081" y="27704"/>
                  </a:lnTo>
                  <a:lnTo>
                    <a:pt x="4144" y="27704"/>
                  </a:lnTo>
                  <a:lnTo>
                    <a:pt x="4081" y="27746"/>
                  </a:lnTo>
                  <a:lnTo>
                    <a:pt x="3955" y="27787"/>
                  </a:lnTo>
                  <a:lnTo>
                    <a:pt x="3872" y="27746"/>
                  </a:lnTo>
                  <a:lnTo>
                    <a:pt x="3809" y="27787"/>
                  </a:lnTo>
                  <a:lnTo>
                    <a:pt x="3767" y="27829"/>
                  </a:lnTo>
                  <a:lnTo>
                    <a:pt x="3809" y="27892"/>
                  </a:lnTo>
                  <a:lnTo>
                    <a:pt x="3851" y="27892"/>
                  </a:lnTo>
                  <a:lnTo>
                    <a:pt x="3934" y="27829"/>
                  </a:lnTo>
                  <a:lnTo>
                    <a:pt x="4018" y="27829"/>
                  </a:lnTo>
                  <a:lnTo>
                    <a:pt x="4081" y="27892"/>
                  </a:lnTo>
                  <a:lnTo>
                    <a:pt x="4081" y="27934"/>
                  </a:lnTo>
                  <a:lnTo>
                    <a:pt x="3934" y="27997"/>
                  </a:lnTo>
                  <a:lnTo>
                    <a:pt x="3892" y="28038"/>
                  </a:lnTo>
                  <a:lnTo>
                    <a:pt x="3955" y="28143"/>
                  </a:lnTo>
                  <a:lnTo>
                    <a:pt x="3997" y="28143"/>
                  </a:lnTo>
                  <a:lnTo>
                    <a:pt x="4039" y="28122"/>
                  </a:lnTo>
                  <a:lnTo>
                    <a:pt x="4102" y="28122"/>
                  </a:lnTo>
                  <a:lnTo>
                    <a:pt x="4164" y="28206"/>
                  </a:lnTo>
                  <a:lnTo>
                    <a:pt x="4185" y="28143"/>
                  </a:lnTo>
                  <a:lnTo>
                    <a:pt x="4227" y="28122"/>
                  </a:lnTo>
                  <a:lnTo>
                    <a:pt x="4269" y="28143"/>
                  </a:lnTo>
                  <a:lnTo>
                    <a:pt x="4248" y="28206"/>
                  </a:lnTo>
                  <a:lnTo>
                    <a:pt x="4206" y="28248"/>
                  </a:lnTo>
                  <a:lnTo>
                    <a:pt x="4269" y="28310"/>
                  </a:lnTo>
                  <a:lnTo>
                    <a:pt x="4164" y="28436"/>
                  </a:lnTo>
                  <a:lnTo>
                    <a:pt x="4144" y="28436"/>
                  </a:lnTo>
                  <a:lnTo>
                    <a:pt x="4081" y="28520"/>
                  </a:lnTo>
                  <a:lnTo>
                    <a:pt x="4039" y="28582"/>
                  </a:lnTo>
                  <a:lnTo>
                    <a:pt x="4039" y="28624"/>
                  </a:lnTo>
                  <a:lnTo>
                    <a:pt x="4102" y="28624"/>
                  </a:lnTo>
                  <a:lnTo>
                    <a:pt x="4164" y="28582"/>
                  </a:lnTo>
                  <a:lnTo>
                    <a:pt x="4248" y="28624"/>
                  </a:lnTo>
                  <a:lnTo>
                    <a:pt x="4269" y="28687"/>
                  </a:lnTo>
                  <a:lnTo>
                    <a:pt x="4227" y="28750"/>
                  </a:lnTo>
                  <a:lnTo>
                    <a:pt x="4227" y="28771"/>
                  </a:lnTo>
                  <a:lnTo>
                    <a:pt x="4290" y="28771"/>
                  </a:lnTo>
                  <a:lnTo>
                    <a:pt x="4353" y="28792"/>
                  </a:lnTo>
                  <a:lnTo>
                    <a:pt x="4353" y="28854"/>
                  </a:lnTo>
                  <a:lnTo>
                    <a:pt x="4290" y="28896"/>
                  </a:lnTo>
                  <a:lnTo>
                    <a:pt x="4353" y="28959"/>
                  </a:lnTo>
                  <a:lnTo>
                    <a:pt x="4332" y="29043"/>
                  </a:lnTo>
                  <a:lnTo>
                    <a:pt x="4248" y="29085"/>
                  </a:lnTo>
                  <a:lnTo>
                    <a:pt x="4206" y="29147"/>
                  </a:lnTo>
                  <a:lnTo>
                    <a:pt x="4311" y="29147"/>
                  </a:lnTo>
                  <a:lnTo>
                    <a:pt x="4374" y="29085"/>
                  </a:lnTo>
                  <a:lnTo>
                    <a:pt x="4395" y="29043"/>
                  </a:lnTo>
                  <a:lnTo>
                    <a:pt x="4520" y="28980"/>
                  </a:lnTo>
                  <a:lnTo>
                    <a:pt x="4562" y="29001"/>
                  </a:lnTo>
                  <a:lnTo>
                    <a:pt x="4499" y="29064"/>
                  </a:lnTo>
                  <a:lnTo>
                    <a:pt x="4541" y="29106"/>
                  </a:lnTo>
                  <a:lnTo>
                    <a:pt x="4457" y="29168"/>
                  </a:lnTo>
                  <a:lnTo>
                    <a:pt x="4395" y="29210"/>
                  </a:lnTo>
                  <a:lnTo>
                    <a:pt x="4332" y="29210"/>
                  </a:lnTo>
                  <a:lnTo>
                    <a:pt x="4248" y="29252"/>
                  </a:lnTo>
                  <a:lnTo>
                    <a:pt x="4185" y="29294"/>
                  </a:lnTo>
                  <a:lnTo>
                    <a:pt x="4248" y="29357"/>
                  </a:lnTo>
                  <a:lnTo>
                    <a:pt x="4332" y="29294"/>
                  </a:lnTo>
                  <a:lnTo>
                    <a:pt x="4374" y="29252"/>
                  </a:lnTo>
                  <a:lnTo>
                    <a:pt x="4478" y="29273"/>
                  </a:lnTo>
                  <a:lnTo>
                    <a:pt x="4499" y="29294"/>
                  </a:lnTo>
                  <a:lnTo>
                    <a:pt x="4457" y="29357"/>
                  </a:lnTo>
                  <a:lnTo>
                    <a:pt x="4332" y="29398"/>
                  </a:lnTo>
                  <a:lnTo>
                    <a:pt x="4332" y="29503"/>
                  </a:lnTo>
                  <a:lnTo>
                    <a:pt x="4269" y="29566"/>
                  </a:lnTo>
                  <a:lnTo>
                    <a:pt x="4185" y="29587"/>
                  </a:lnTo>
                  <a:lnTo>
                    <a:pt x="4164" y="29629"/>
                  </a:lnTo>
                  <a:lnTo>
                    <a:pt x="4248" y="29691"/>
                  </a:lnTo>
                  <a:lnTo>
                    <a:pt x="4374" y="29670"/>
                  </a:lnTo>
                  <a:lnTo>
                    <a:pt x="4457" y="29608"/>
                  </a:lnTo>
                  <a:lnTo>
                    <a:pt x="4562" y="29587"/>
                  </a:lnTo>
                  <a:lnTo>
                    <a:pt x="4625" y="29587"/>
                  </a:lnTo>
                  <a:lnTo>
                    <a:pt x="4667" y="29629"/>
                  </a:lnTo>
                  <a:lnTo>
                    <a:pt x="4625" y="29691"/>
                  </a:lnTo>
                  <a:lnTo>
                    <a:pt x="4562" y="29691"/>
                  </a:lnTo>
                  <a:lnTo>
                    <a:pt x="4416" y="29733"/>
                  </a:lnTo>
                  <a:lnTo>
                    <a:pt x="4416" y="29775"/>
                  </a:lnTo>
                  <a:lnTo>
                    <a:pt x="4499" y="29775"/>
                  </a:lnTo>
                  <a:lnTo>
                    <a:pt x="4541" y="29817"/>
                  </a:lnTo>
                  <a:lnTo>
                    <a:pt x="4457" y="29901"/>
                  </a:lnTo>
                  <a:lnTo>
                    <a:pt x="4478" y="29984"/>
                  </a:lnTo>
                  <a:lnTo>
                    <a:pt x="4562" y="30005"/>
                  </a:lnTo>
                  <a:lnTo>
                    <a:pt x="4688" y="29901"/>
                  </a:lnTo>
                  <a:lnTo>
                    <a:pt x="4750" y="29880"/>
                  </a:lnTo>
                  <a:lnTo>
                    <a:pt x="4771" y="29901"/>
                  </a:lnTo>
                  <a:lnTo>
                    <a:pt x="4855" y="29984"/>
                  </a:lnTo>
                  <a:lnTo>
                    <a:pt x="4855" y="30089"/>
                  </a:lnTo>
                  <a:lnTo>
                    <a:pt x="4918" y="30131"/>
                  </a:lnTo>
                  <a:lnTo>
                    <a:pt x="4918" y="30152"/>
                  </a:lnTo>
                  <a:lnTo>
                    <a:pt x="4876" y="30214"/>
                  </a:lnTo>
                  <a:lnTo>
                    <a:pt x="4792" y="30214"/>
                  </a:lnTo>
                  <a:lnTo>
                    <a:pt x="4750" y="30298"/>
                  </a:lnTo>
                  <a:lnTo>
                    <a:pt x="4771" y="30340"/>
                  </a:lnTo>
                  <a:lnTo>
                    <a:pt x="4918" y="30361"/>
                  </a:lnTo>
                  <a:lnTo>
                    <a:pt x="4981" y="30340"/>
                  </a:lnTo>
                  <a:lnTo>
                    <a:pt x="4960" y="30298"/>
                  </a:lnTo>
                  <a:lnTo>
                    <a:pt x="4960" y="30235"/>
                  </a:lnTo>
                  <a:lnTo>
                    <a:pt x="5001" y="30214"/>
                  </a:lnTo>
                  <a:lnTo>
                    <a:pt x="5064" y="30235"/>
                  </a:lnTo>
                  <a:lnTo>
                    <a:pt x="5127" y="30194"/>
                  </a:lnTo>
                  <a:lnTo>
                    <a:pt x="5211" y="30152"/>
                  </a:lnTo>
                  <a:lnTo>
                    <a:pt x="5273" y="30214"/>
                  </a:lnTo>
                  <a:lnTo>
                    <a:pt x="5315" y="30235"/>
                  </a:lnTo>
                  <a:lnTo>
                    <a:pt x="5378" y="30214"/>
                  </a:lnTo>
                  <a:lnTo>
                    <a:pt x="5420" y="30131"/>
                  </a:lnTo>
                  <a:lnTo>
                    <a:pt x="5483" y="30089"/>
                  </a:lnTo>
                  <a:lnTo>
                    <a:pt x="5545" y="30089"/>
                  </a:lnTo>
                  <a:lnTo>
                    <a:pt x="5629" y="30047"/>
                  </a:lnTo>
                  <a:lnTo>
                    <a:pt x="5713" y="30089"/>
                  </a:lnTo>
                  <a:lnTo>
                    <a:pt x="5755" y="30026"/>
                  </a:lnTo>
                  <a:lnTo>
                    <a:pt x="5755" y="29984"/>
                  </a:lnTo>
                  <a:lnTo>
                    <a:pt x="5713" y="29922"/>
                  </a:lnTo>
                  <a:lnTo>
                    <a:pt x="5713" y="29880"/>
                  </a:lnTo>
                  <a:lnTo>
                    <a:pt x="5755" y="29838"/>
                  </a:lnTo>
                  <a:lnTo>
                    <a:pt x="5817" y="29880"/>
                  </a:lnTo>
                  <a:lnTo>
                    <a:pt x="5859" y="29942"/>
                  </a:lnTo>
                  <a:lnTo>
                    <a:pt x="5859" y="30047"/>
                  </a:lnTo>
                  <a:lnTo>
                    <a:pt x="5797" y="30131"/>
                  </a:lnTo>
                  <a:lnTo>
                    <a:pt x="5734" y="30152"/>
                  </a:lnTo>
                  <a:lnTo>
                    <a:pt x="5692" y="30214"/>
                  </a:lnTo>
                  <a:lnTo>
                    <a:pt x="5713" y="30235"/>
                  </a:lnTo>
                  <a:lnTo>
                    <a:pt x="5838" y="30194"/>
                  </a:lnTo>
                  <a:lnTo>
                    <a:pt x="6027" y="30089"/>
                  </a:lnTo>
                  <a:lnTo>
                    <a:pt x="6131" y="29922"/>
                  </a:lnTo>
                  <a:lnTo>
                    <a:pt x="6173" y="29922"/>
                  </a:lnTo>
                  <a:lnTo>
                    <a:pt x="6215" y="30005"/>
                  </a:lnTo>
                  <a:lnTo>
                    <a:pt x="6215" y="30110"/>
                  </a:lnTo>
                  <a:lnTo>
                    <a:pt x="6131" y="30131"/>
                  </a:lnTo>
                  <a:lnTo>
                    <a:pt x="6048" y="30194"/>
                  </a:lnTo>
                  <a:lnTo>
                    <a:pt x="5964" y="30256"/>
                  </a:lnTo>
                  <a:lnTo>
                    <a:pt x="5859" y="30298"/>
                  </a:lnTo>
                  <a:lnTo>
                    <a:pt x="5838" y="30319"/>
                  </a:lnTo>
                  <a:lnTo>
                    <a:pt x="5859" y="30340"/>
                  </a:lnTo>
                  <a:lnTo>
                    <a:pt x="5964" y="30319"/>
                  </a:lnTo>
                  <a:lnTo>
                    <a:pt x="6110" y="30235"/>
                  </a:lnTo>
                  <a:lnTo>
                    <a:pt x="6131" y="30256"/>
                  </a:lnTo>
                  <a:lnTo>
                    <a:pt x="6027" y="30361"/>
                  </a:lnTo>
                  <a:lnTo>
                    <a:pt x="5943" y="30403"/>
                  </a:lnTo>
                  <a:lnTo>
                    <a:pt x="5943" y="30507"/>
                  </a:lnTo>
                  <a:lnTo>
                    <a:pt x="5797" y="30612"/>
                  </a:lnTo>
                  <a:lnTo>
                    <a:pt x="5755" y="30654"/>
                  </a:lnTo>
                  <a:lnTo>
                    <a:pt x="5817" y="30654"/>
                  </a:lnTo>
                  <a:lnTo>
                    <a:pt x="5859" y="30612"/>
                  </a:lnTo>
                  <a:lnTo>
                    <a:pt x="5901" y="30612"/>
                  </a:lnTo>
                  <a:lnTo>
                    <a:pt x="5901" y="30633"/>
                  </a:lnTo>
                  <a:lnTo>
                    <a:pt x="5922" y="30738"/>
                  </a:lnTo>
                  <a:lnTo>
                    <a:pt x="5943" y="30654"/>
                  </a:lnTo>
                  <a:lnTo>
                    <a:pt x="6027" y="30612"/>
                  </a:lnTo>
                  <a:lnTo>
                    <a:pt x="6048" y="30549"/>
                  </a:lnTo>
                  <a:lnTo>
                    <a:pt x="6110" y="30549"/>
                  </a:lnTo>
                  <a:lnTo>
                    <a:pt x="6131" y="30570"/>
                  </a:lnTo>
                  <a:lnTo>
                    <a:pt x="6048" y="30654"/>
                  </a:lnTo>
                  <a:lnTo>
                    <a:pt x="6027" y="30738"/>
                  </a:lnTo>
                  <a:lnTo>
                    <a:pt x="6048" y="30759"/>
                  </a:lnTo>
                  <a:lnTo>
                    <a:pt x="6131" y="30738"/>
                  </a:lnTo>
                  <a:lnTo>
                    <a:pt x="6173" y="30654"/>
                  </a:lnTo>
                  <a:lnTo>
                    <a:pt x="6236" y="30654"/>
                  </a:lnTo>
                  <a:lnTo>
                    <a:pt x="6320" y="30633"/>
                  </a:lnTo>
                  <a:lnTo>
                    <a:pt x="6236" y="30738"/>
                  </a:lnTo>
                  <a:lnTo>
                    <a:pt x="6215" y="30842"/>
                  </a:lnTo>
                  <a:lnTo>
                    <a:pt x="6110" y="30926"/>
                  </a:lnTo>
                  <a:lnTo>
                    <a:pt x="6110" y="30989"/>
                  </a:lnTo>
                  <a:lnTo>
                    <a:pt x="6131" y="31031"/>
                  </a:lnTo>
                  <a:lnTo>
                    <a:pt x="6236" y="30947"/>
                  </a:lnTo>
                  <a:lnTo>
                    <a:pt x="6320" y="30738"/>
                  </a:lnTo>
                  <a:lnTo>
                    <a:pt x="6382" y="30675"/>
                  </a:lnTo>
                  <a:lnTo>
                    <a:pt x="6424" y="30717"/>
                  </a:lnTo>
                  <a:lnTo>
                    <a:pt x="6320" y="30863"/>
                  </a:lnTo>
                  <a:lnTo>
                    <a:pt x="6320" y="30947"/>
                  </a:lnTo>
                  <a:lnTo>
                    <a:pt x="6257" y="31031"/>
                  </a:lnTo>
                  <a:lnTo>
                    <a:pt x="6236" y="31135"/>
                  </a:lnTo>
                  <a:lnTo>
                    <a:pt x="6278" y="31156"/>
                  </a:lnTo>
                  <a:lnTo>
                    <a:pt x="6341" y="31093"/>
                  </a:lnTo>
                  <a:lnTo>
                    <a:pt x="6341" y="31031"/>
                  </a:lnTo>
                  <a:lnTo>
                    <a:pt x="6361" y="30968"/>
                  </a:lnTo>
                  <a:lnTo>
                    <a:pt x="6424" y="30968"/>
                  </a:lnTo>
                  <a:lnTo>
                    <a:pt x="6487" y="30989"/>
                  </a:lnTo>
                  <a:lnTo>
                    <a:pt x="6487" y="30842"/>
                  </a:lnTo>
                  <a:lnTo>
                    <a:pt x="6550" y="30842"/>
                  </a:lnTo>
                  <a:lnTo>
                    <a:pt x="6592" y="30759"/>
                  </a:lnTo>
                  <a:lnTo>
                    <a:pt x="6654" y="30759"/>
                  </a:lnTo>
                  <a:lnTo>
                    <a:pt x="6654" y="30821"/>
                  </a:lnTo>
                  <a:lnTo>
                    <a:pt x="6633" y="30821"/>
                  </a:lnTo>
                  <a:lnTo>
                    <a:pt x="6592" y="30926"/>
                  </a:lnTo>
                  <a:lnTo>
                    <a:pt x="6592" y="30968"/>
                  </a:lnTo>
                  <a:lnTo>
                    <a:pt x="6759" y="30968"/>
                  </a:lnTo>
                  <a:lnTo>
                    <a:pt x="7010" y="31093"/>
                  </a:lnTo>
                  <a:lnTo>
                    <a:pt x="7052" y="31093"/>
                  </a:lnTo>
                  <a:lnTo>
                    <a:pt x="7052" y="31051"/>
                  </a:lnTo>
                  <a:lnTo>
                    <a:pt x="7094" y="30989"/>
                  </a:lnTo>
                  <a:lnTo>
                    <a:pt x="7157" y="30968"/>
                  </a:lnTo>
                  <a:lnTo>
                    <a:pt x="7157" y="30926"/>
                  </a:lnTo>
                  <a:lnTo>
                    <a:pt x="7094" y="30884"/>
                  </a:lnTo>
                  <a:lnTo>
                    <a:pt x="7073" y="30863"/>
                  </a:lnTo>
                  <a:lnTo>
                    <a:pt x="6989" y="30863"/>
                  </a:lnTo>
                  <a:lnTo>
                    <a:pt x="6968" y="30884"/>
                  </a:lnTo>
                  <a:lnTo>
                    <a:pt x="6968" y="30842"/>
                  </a:lnTo>
                  <a:lnTo>
                    <a:pt x="6989" y="30821"/>
                  </a:lnTo>
                  <a:lnTo>
                    <a:pt x="6989" y="30759"/>
                  </a:lnTo>
                  <a:lnTo>
                    <a:pt x="6885" y="30717"/>
                  </a:lnTo>
                  <a:lnTo>
                    <a:pt x="6696" y="30633"/>
                  </a:lnTo>
                  <a:lnTo>
                    <a:pt x="6675" y="30570"/>
                  </a:lnTo>
                  <a:lnTo>
                    <a:pt x="6696" y="30549"/>
                  </a:lnTo>
                  <a:lnTo>
                    <a:pt x="6780" y="30570"/>
                  </a:lnTo>
                  <a:lnTo>
                    <a:pt x="6843" y="30549"/>
                  </a:lnTo>
                  <a:lnTo>
                    <a:pt x="6864" y="30549"/>
                  </a:lnTo>
                  <a:lnTo>
                    <a:pt x="6885" y="30612"/>
                  </a:lnTo>
                  <a:lnTo>
                    <a:pt x="6968" y="30675"/>
                  </a:lnTo>
                  <a:lnTo>
                    <a:pt x="7052" y="30738"/>
                  </a:lnTo>
                  <a:lnTo>
                    <a:pt x="7115" y="30738"/>
                  </a:lnTo>
                  <a:lnTo>
                    <a:pt x="7219" y="30675"/>
                  </a:lnTo>
                  <a:lnTo>
                    <a:pt x="7303" y="30633"/>
                  </a:lnTo>
                  <a:lnTo>
                    <a:pt x="7324" y="30570"/>
                  </a:lnTo>
                  <a:lnTo>
                    <a:pt x="7261" y="30549"/>
                  </a:lnTo>
                  <a:lnTo>
                    <a:pt x="7157" y="30549"/>
                  </a:lnTo>
                  <a:lnTo>
                    <a:pt x="7094" y="30528"/>
                  </a:lnTo>
                  <a:lnTo>
                    <a:pt x="7094" y="30466"/>
                  </a:lnTo>
                  <a:lnTo>
                    <a:pt x="7219" y="30466"/>
                  </a:lnTo>
                  <a:lnTo>
                    <a:pt x="7303" y="30424"/>
                  </a:lnTo>
                  <a:lnTo>
                    <a:pt x="7303" y="30403"/>
                  </a:lnTo>
                  <a:lnTo>
                    <a:pt x="7219" y="30340"/>
                  </a:lnTo>
                  <a:lnTo>
                    <a:pt x="7157" y="30319"/>
                  </a:lnTo>
                  <a:lnTo>
                    <a:pt x="7157" y="30298"/>
                  </a:lnTo>
                  <a:lnTo>
                    <a:pt x="7198" y="30298"/>
                  </a:lnTo>
                  <a:lnTo>
                    <a:pt x="7219" y="30256"/>
                  </a:lnTo>
                  <a:lnTo>
                    <a:pt x="7198" y="30235"/>
                  </a:lnTo>
                  <a:lnTo>
                    <a:pt x="7094" y="30214"/>
                  </a:lnTo>
                  <a:lnTo>
                    <a:pt x="7052" y="30152"/>
                  </a:lnTo>
                  <a:lnTo>
                    <a:pt x="7073" y="30131"/>
                  </a:lnTo>
                  <a:lnTo>
                    <a:pt x="7157" y="30152"/>
                  </a:lnTo>
                  <a:lnTo>
                    <a:pt x="7261" y="30194"/>
                  </a:lnTo>
                  <a:lnTo>
                    <a:pt x="7408" y="30152"/>
                  </a:lnTo>
                  <a:lnTo>
                    <a:pt x="7491" y="30110"/>
                  </a:lnTo>
                  <a:lnTo>
                    <a:pt x="7512" y="30047"/>
                  </a:lnTo>
                  <a:lnTo>
                    <a:pt x="7491" y="30005"/>
                  </a:lnTo>
                  <a:lnTo>
                    <a:pt x="7387" y="29984"/>
                  </a:lnTo>
                  <a:lnTo>
                    <a:pt x="7198" y="29942"/>
                  </a:lnTo>
                  <a:lnTo>
                    <a:pt x="7115" y="29901"/>
                  </a:lnTo>
                  <a:lnTo>
                    <a:pt x="7115" y="29880"/>
                  </a:lnTo>
                  <a:lnTo>
                    <a:pt x="7177" y="29880"/>
                  </a:lnTo>
                  <a:lnTo>
                    <a:pt x="7261" y="29901"/>
                  </a:lnTo>
                  <a:lnTo>
                    <a:pt x="7408" y="29901"/>
                  </a:lnTo>
                  <a:lnTo>
                    <a:pt x="7491" y="29838"/>
                  </a:lnTo>
                  <a:lnTo>
                    <a:pt x="7491" y="29775"/>
                  </a:lnTo>
                  <a:lnTo>
                    <a:pt x="7408" y="29712"/>
                  </a:lnTo>
                  <a:lnTo>
                    <a:pt x="7324" y="29691"/>
                  </a:lnTo>
                  <a:lnTo>
                    <a:pt x="7303" y="29629"/>
                  </a:lnTo>
                  <a:lnTo>
                    <a:pt x="7366" y="29629"/>
                  </a:lnTo>
                  <a:lnTo>
                    <a:pt x="7408" y="29670"/>
                  </a:lnTo>
                  <a:lnTo>
                    <a:pt x="7429" y="29712"/>
                  </a:lnTo>
                  <a:lnTo>
                    <a:pt x="7512" y="29691"/>
                  </a:lnTo>
                  <a:lnTo>
                    <a:pt x="7575" y="29629"/>
                  </a:lnTo>
                  <a:lnTo>
                    <a:pt x="7575" y="29587"/>
                  </a:lnTo>
                  <a:lnTo>
                    <a:pt x="7512" y="29566"/>
                  </a:lnTo>
                  <a:lnTo>
                    <a:pt x="7429" y="29503"/>
                  </a:lnTo>
                  <a:lnTo>
                    <a:pt x="7429" y="29482"/>
                  </a:lnTo>
                  <a:lnTo>
                    <a:pt x="7491" y="29461"/>
                  </a:lnTo>
                  <a:lnTo>
                    <a:pt x="7512" y="29503"/>
                  </a:lnTo>
                  <a:lnTo>
                    <a:pt x="7575" y="29524"/>
                  </a:lnTo>
                  <a:lnTo>
                    <a:pt x="7638" y="29461"/>
                  </a:lnTo>
                  <a:lnTo>
                    <a:pt x="7638" y="29419"/>
                  </a:lnTo>
                  <a:lnTo>
                    <a:pt x="7533" y="29398"/>
                  </a:lnTo>
                  <a:lnTo>
                    <a:pt x="7470" y="29357"/>
                  </a:lnTo>
                  <a:lnTo>
                    <a:pt x="7429" y="29294"/>
                  </a:lnTo>
                  <a:lnTo>
                    <a:pt x="7491" y="29294"/>
                  </a:lnTo>
                  <a:lnTo>
                    <a:pt x="7575" y="29357"/>
                  </a:lnTo>
                  <a:lnTo>
                    <a:pt x="7638" y="29357"/>
                  </a:lnTo>
                  <a:lnTo>
                    <a:pt x="7701" y="29398"/>
                  </a:lnTo>
                  <a:lnTo>
                    <a:pt x="7742" y="29398"/>
                  </a:lnTo>
                  <a:lnTo>
                    <a:pt x="7784" y="29315"/>
                  </a:lnTo>
                  <a:lnTo>
                    <a:pt x="7784" y="29273"/>
                  </a:lnTo>
                  <a:lnTo>
                    <a:pt x="7826" y="29210"/>
                  </a:lnTo>
                  <a:lnTo>
                    <a:pt x="7826" y="29168"/>
                  </a:lnTo>
                  <a:lnTo>
                    <a:pt x="7805" y="29106"/>
                  </a:lnTo>
                  <a:lnTo>
                    <a:pt x="7826" y="29001"/>
                  </a:lnTo>
                  <a:lnTo>
                    <a:pt x="7826" y="28959"/>
                  </a:lnTo>
                  <a:lnTo>
                    <a:pt x="7742" y="28854"/>
                  </a:lnTo>
                  <a:lnTo>
                    <a:pt x="7617" y="28750"/>
                  </a:lnTo>
                  <a:lnTo>
                    <a:pt x="7512" y="28729"/>
                  </a:lnTo>
                  <a:lnTo>
                    <a:pt x="7470" y="28666"/>
                  </a:lnTo>
                  <a:lnTo>
                    <a:pt x="7470" y="28645"/>
                  </a:lnTo>
                  <a:lnTo>
                    <a:pt x="7533" y="28645"/>
                  </a:lnTo>
                  <a:lnTo>
                    <a:pt x="7596" y="28666"/>
                  </a:lnTo>
                  <a:lnTo>
                    <a:pt x="7722" y="28771"/>
                  </a:lnTo>
                  <a:lnTo>
                    <a:pt x="7805" y="28854"/>
                  </a:lnTo>
                  <a:lnTo>
                    <a:pt x="7889" y="28854"/>
                  </a:lnTo>
                  <a:lnTo>
                    <a:pt x="7910" y="28834"/>
                  </a:lnTo>
                  <a:lnTo>
                    <a:pt x="7889" y="28687"/>
                  </a:lnTo>
                  <a:lnTo>
                    <a:pt x="7826" y="28582"/>
                  </a:lnTo>
                  <a:lnTo>
                    <a:pt x="7701" y="28562"/>
                  </a:lnTo>
                  <a:lnTo>
                    <a:pt x="7533" y="28478"/>
                  </a:lnTo>
                  <a:lnTo>
                    <a:pt x="7491" y="28457"/>
                  </a:lnTo>
                  <a:lnTo>
                    <a:pt x="7491" y="28415"/>
                  </a:lnTo>
                  <a:lnTo>
                    <a:pt x="7533" y="28415"/>
                  </a:lnTo>
                  <a:lnTo>
                    <a:pt x="7596" y="28436"/>
                  </a:lnTo>
                  <a:lnTo>
                    <a:pt x="7638" y="28478"/>
                  </a:lnTo>
                  <a:lnTo>
                    <a:pt x="7742" y="28478"/>
                  </a:lnTo>
                  <a:lnTo>
                    <a:pt x="7805" y="28415"/>
                  </a:lnTo>
                  <a:lnTo>
                    <a:pt x="7826" y="28352"/>
                  </a:lnTo>
                  <a:lnTo>
                    <a:pt x="7826" y="28269"/>
                  </a:lnTo>
                  <a:lnTo>
                    <a:pt x="7847" y="28269"/>
                  </a:lnTo>
                  <a:lnTo>
                    <a:pt x="7910" y="28310"/>
                  </a:lnTo>
                  <a:lnTo>
                    <a:pt x="7910" y="28331"/>
                  </a:lnTo>
                  <a:lnTo>
                    <a:pt x="7910" y="28373"/>
                  </a:lnTo>
                  <a:lnTo>
                    <a:pt x="8014" y="28436"/>
                  </a:lnTo>
                  <a:lnTo>
                    <a:pt x="8056" y="28436"/>
                  </a:lnTo>
                  <a:lnTo>
                    <a:pt x="8119" y="28478"/>
                  </a:lnTo>
                  <a:lnTo>
                    <a:pt x="8161" y="28478"/>
                  </a:lnTo>
                  <a:lnTo>
                    <a:pt x="8203" y="28436"/>
                  </a:lnTo>
                  <a:lnTo>
                    <a:pt x="8245" y="28373"/>
                  </a:lnTo>
                  <a:lnTo>
                    <a:pt x="8266" y="28352"/>
                  </a:lnTo>
                  <a:lnTo>
                    <a:pt x="8245" y="28310"/>
                  </a:lnTo>
                  <a:lnTo>
                    <a:pt x="8161" y="28269"/>
                  </a:lnTo>
                  <a:lnTo>
                    <a:pt x="8014" y="28269"/>
                  </a:lnTo>
                  <a:lnTo>
                    <a:pt x="7994" y="28248"/>
                  </a:lnTo>
                  <a:lnTo>
                    <a:pt x="7994" y="28227"/>
                  </a:lnTo>
                  <a:lnTo>
                    <a:pt x="7994" y="28164"/>
                  </a:lnTo>
                  <a:lnTo>
                    <a:pt x="7931" y="28122"/>
                  </a:lnTo>
                  <a:lnTo>
                    <a:pt x="7931" y="28059"/>
                  </a:lnTo>
                  <a:lnTo>
                    <a:pt x="7994" y="28018"/>
                  </a:lnTo>
                  <a:lnTo>
                    <a:pt x="8014" y="28018"/>
                  </a:lnTo>
                  <a:lnTo>
                    <a:pt x="8056" y="28059"/>
                  </a:lnTo>
                  <a:lnTo>
                    <a:pt x="8056" y="28143"/>
                  </a:lnTo>
                  <a:lnTo>
                    <a:pt x="8119" y="28206"/>
                  </a:lnTo>
                  <a:lnTo>
                    <a:pt x="8245" y="28206"/>
                  </a:lnTo>
                  <a:lnTo>
                    <a:pt x="8307" y="28164"/>
                  </a:lnTo>
                  <a:lnTo>
                    <a:pt x="8307" y="28122"/>
                  </a:lnTo>
                  <a:lnTo>
                    <a:pt x="8266" y="28059"/>
                  </a:lnTo>
                  <a:lnTo>
                    <a:pt x="8161" y="28018"/>
                  </a:lnTo>
                  <a:lnTo>
                    <a:pt x="8098" y="27955"/>
                  </a:lnTo>
                  <a:lnTo>
                    <a:pt x="8056" y="27850"/>
                  </a:lnTo>
                  <a:lnTo>
                    <a:pt x="8098" y="27850"/>
                  </a:lnTo>
                  <a:lnTo>
                    <a:pt x="8140" y="27913"/>
                  </a:lnTo>
                  <a:lnTo>
                    <a:pt x="8245" y="27955"/>
                  </a:lnTo>
                  <a:lnTo>
                    <a:pt x="8307" y="27997"/>
                  </a:lnTo>
                  <a:lnTo>
                    <a:pt x="8370" y="28059"/>
                  </a:lnTo>
                  <a:lnTo>
                    <a:pt x="8412" y="28038"/>
                  </a:lnTo>
                  <a:lnTo>
                    <a:pt x="8412" y="27997"/>
                  </a:lnTo>
                  <a:lnTo>
                    <a:pt x="8370" y="27934"/>
                  </a:lnTo>
                  <a:lnTo>
                    <a:pt x="8266" y="27892"/>
                  </a:lnTo>
                  <a:lnTo>
                    <a:pt x="8203" y="27829"/>
                  </a:lnTo>
                  <a:lnTo>
                    <a:pt x="8203" y="27746"/>
                  </a:lnTo>
                  <a:lnTo>
                    <a:pt x="8245" y="27704"/>
                  </a:lnTo>
                  <a:lnTo>
                    <a:pt x="8266" y="27641"/>
                  </a:lnTo>
                  <a:lnTo>
                    <a:pt x="8328" y="27641"/>
                  </a:lnTo>
                  <a:lnTo>
                    <a:pt x="8349" y="27704"/>
                  </a:lnTo>
                  <a:lnTo>
                    <a:pt x="8475" y="27808"/>
                  </a:lnTo>
                  <a:lnTo>
                    <a:pt x="8558" y="27808"/>
                  </a:lnTo>
                  <a:lnTo>
                    <a:pt x="8621" y="27787"/>
                  </a:lnTo>
                  <a:lnTo>
                    <a:pt x="8684" y="27787"/>
                  </a:lnTo>
                  <a:lnTo>
                    <a:pt x="8768" y="27746"/>
                  </a:lnTo>
                  <a:lnTo>
                    <a:pt x="8789" y="27683"/>
                  </a:lnTo>
                  <a:lnTo>
                    <a:pt x="8768" y="27641"/>
                  </a:lnTo>
                  <a:lnTo>
                    <a:pt x="8684" y="27620"/>
                  </a:lnTo>
                  <a:lnTo>
                    <a:pt x="8621" y="27578"/>
                  </a:lnTo>
                  <a:lnTo>
                    <a:pt x="8517" y="27515"/>
                  </a:lnTo>
                  <a:lnTo>
                    <a:pt x="8454" y="27515"/>
                  </a:lnTo>
                  <a:lnTo>
                    <a:pt x="8370" y="27494"/>
                  </a:lnTo>
                  <a:lnTo>
                    <a:pt x="8412" y="27432"/>
                  </a:lnTo>
                  <a:lnTo>
                    <a:pt x="8433" y="27411"/>
                  </a:lnTo>
                  <a:lnTo>
                    <a:pt x="8517" y="27411"/>
                  </a:lnTo>
                  <a:lnTo>
                    <a:pt x="8579" y="27494"/>
                  </a:lnTo>
                  <a:lnTo>
                    <a:pt x="8642" y="27515"/>
                  </a:lnTo>
                  <a:lnTo>
                    <a:pt x="8684" y="27515"/>
                  </a:lnTo>
                  <a:lnTo>
                    <a:pt x="8768" y="27620"/>
                  </a:lnTo>
                  <a:lnTo>
                    <a:pt x="8851" y="27641"/>
                  </a:lnTo>
                  <a:lnTo>
                    <a:pt x="8893" y="27620"/>
                  </a:lnTo>
                  <a:lnTo>
                    <a:pt x="8935" y="27578"/>
                  </a:lnTo>
                  <a:lnTo>
                    <a:pt x="8935" y="27515"/>
                  </a:lnTo>
                  <a:lnTo>
                    <a:pt x="8935" y="27411"/>
                  </a:lnTo>
                  <a:lnTo>
                    <a:pt x="8893" y="27369"/>
                  </a:lnTo>
                  <a:lnTo>
                    <a:pt x="8851" y="27327"/>
                  </a:lnTo>
                  <a:lnTo>
                    <a:pt x="8851" y="27306"/>
                  </a:lnTo>
                  <a:lnTo>
                    <a:pt x="8956" y="27306"/>
                  </a:lnTo>
                  <a:lnTo>
                    <a:pt x="8977" y="27222"/>
                  </a:lnTo>
                  <a:lnTo>
                    <a:pt x="8977" y="27181"/>
                  </a:lnTo>
                  <a:lnTo>
                    <a:pt x="8935" y="27181"/>
                  </a:lnTo>
                  <a:lnTo>
                    <a:pt x="8872" y="27201"/>
                  </a:lnTo>
                  <a:lnTo>
                    <a:pt x="8830" y="27160"/>
                  </a:lnTo>
                  <a:lnTo>
                    <a:pt x="8768" y="27097"/>
                  </a:lnTo>
                  <a:lnTo>
                    <a:pt x="8684" y="27097"/>
                  </a:lnTo>
                  <a:lnTo>
                    <a:pt x="8558" y="27013"/>
                  </a:lnTo>
                  <a:lnTo>
                    <a:pt x="8538" y="26992"/>
                  </a:lnTo>
                  <a:lnTo>
                    <a:pt x="8579" y="26950"/>
                  </a:lnTo>
                  <a:lnTo>
                    <a:pt x="8684" y="26950"/>
                  </a:lnTo>
                  <a:lnTo>
                    <a:pt x="8789" y="26971"/>
                  </a:lnTo>
                  <a:lnTo>
                    <a:pt x="8872" y="26971"/>
                  </a:lnTo>
                  <a:lnTo>
                    <a:pt x="8893" y="26909"/>
                  </a:lnTo>
                  <a:lnTo>
                    <a:pt x="8956" y="26909"/>
                  </a:lnTo>
                  <a:lnTo>
                    <a:pt x="9040" y="26971"/>
                  </a:lnTo>
                  <a:lnTo>
                    <a:pt x="9061" y="26867"/>
                  </a:lnTo>
                  <a:lnTo>
                    <a:pt x="9040" y="26699"/>
                  </a:lnTo>
                  <a:lnTo>
                    <a:pt x="8998" y="26595"/>
                  </a:lnTo>
                  <a:lnTo>
                    <a:pt x="8956" y="26553"/>
                  </a:lnTo>
                  <a:lnTo>
                    <a:pt x="8935" y="26469"/>
                  </a:lnTo>
                  <a:lnTo>
                    <a:pt x="8935" y="26427"/>
                  </a:lnTo>
                  <a:lnTo>
                    <a:pt x="8977" y="26365"/>
                  </a:lnTo>
                  <a:lnTo>
                    <a:pt x="8956" y="26260"/>
                  </a:lnTo>
                  <a:lnTo>
                    <a:pt x="8956" y="26218"/>
                  </a:lnTo>
                  <a:lnTo>
                    <a:pt x="8977" y="26155"/>
                  </a:lnTo>
                  <a:lnTo>
                    <a:pt x="8998" y="26176"/>
                  </a:lnTo>
                  <a:lnTo>
                    <a:pt x="9040" y="26239"/>
                  </a:lnTo>
                  <a:lnTo>
                    <a:pt x="9102" y="26260"/>
                  </a:lnTo>
                  <a:lnTo>
                    <a:pt x="9102" y="26218"/>
                  </a:lnTo>
                  <a:lnTo>
                    <a:pt x="9165" y="26176"/>
                  </a:lnTo>
                  <a:lnTo>
                    <a:pt x="9207" y="26218"/>
                  </a:lnTo>
                  <a:lnTo>
                    <a:pt x="9249" y="26344"/>
                  </a:lnTo>
                  <a:lnTo>
                    <a:pt x="9291" y="26365"/>
                  </a:lnTo>
                  <a:lnTo>
                    <a:pt x="9374" y="26365"/>
                  </a:lnTo>
                  <a:lnTo>
                    <a:pt x="9479" y="26239"/>
                  </a:lnTo>
                  <a:lnTo>
                    <a:pt x="9521" y="26113"/>
                  </a:lnTo>
                  <a:lnTo>
                    <a:pt x="9521" y="26009"/>
                  </a:lnTo>
                  <a:lnTo>
                    <a:pt x="9500" y="25925"/>
                  </a:lnTo>
                  <a:lnTo>
                    <a:pt x="9500" y="25862"/>
                  </a:lnTo>
                  <a:lnTo>
                    <a:pt x="9563" y="25841"/>
                  </a:lnTo>
                  <a:lnTo>
                    <a:pt x="9605" y="25841"/>
                  </a:lnTo>
                  <a:lnTo>
                    <a:pt x="9626" y="25800"/>
                  </a:lnTo>
                  <a:lnTo>
                    <a:pt x="9667" y="25758"/>
                  </a:lnTo>
                  <a:lnTo>
                    <a:pt x="9688" y="25821"/>
                  </a:lnTo>
                  <a:lnTo>
                    <a:pt x="9730" y="25883"/>
                  </a:lnTo>
                  <a:lnTo>
                    <a:pt x="9814" y="25883"/>
                  </a:lnTo>
                  <a:lnTo>
                    <a:pt x="9877" y="25841"/>
                  </a:lnTo>
                  <a:lnTo>
                    <a:pt x="9877" y="25800"/>
                  </a:lnTo>
                  <a:lnTo>
                    <a:pt x="9877" y="25737"/>
                  </a:lnTo>
                  <a:lnTo>
                    <a:pt x="9898" y="25737"/>
                  </a:lnTo>
                  <a:lnTo>
                    <a:pt x="9918" y="25800"/>
                  </a:lnTo>
                  <a:lnTo>
                    <a:pt x="9939" y="25883"/>
                  </a:lnTo>
                  <a:lnTo>
                    <a:pt x="9981" y="25925"/>
                  </a:lnTo>
                  <a:lnTo>
                    <a:pt x="10044" y="25862"/>
                  </a:lnTo>
                  <a:lnTo>
                    <a:pt x="10107" y="25821"/>
                  </a:lnTo>
                  <a:lnTo>
                    <a:pt x="10149" y="25800"/>
                  </a:lnTo>
                  <a:lnTo>
                    <a:pt x="10211" y="25841"/>
                  </a:lnTo>
                  <a:lnTo>
                    <a:pt x="10295" y="25841"/>
                  </a:lnTo>
                  <a:lnTo>
                    <a:pt x="10358" y="25800"/>
                  </a:lnTo>
                  <a:lnTo>
                    <a:pt x="10400" y="25716"/>
                  </a:lnTo>
                  <a:lnTo>
                    <a:pt x="10421" y="25674"/>
                  </a:lnTo>
                  <a:lnTo>
                    <a:pt x="10421" y="25632"/>
                  </a:lnTo>
                  <a:lnTo>
                    <a:pt x="10358" y="25549"/>
                  </a:lnTo>
                  <a:lnTo>
                    <a:pt x="10316" y="25423"/>
                  </a:lnTo>
                  <a:lnTo>
                    <a:pt x="10295" y="25339"/>
                  </a:lnTo>
                  <a:lnTo>
                    <a:pt x="10337" y="25297"/>
                  </a:lnTo>
                  <a:lnTo>
                    <a:pt x="10358" y="25318"/>
                  </a:lnTo>
                  <a:lnTo>
                    <a:pt x="10400" y="25423"/>
                  </a:lnTo>
                  <a:lnTo>
                    <a:pt x="10442" y="25423"/>
                  </a:lnTo>
                  <a:lnTo>
                    <a:pt x="10525" y="25339"/>
                  </a:lnTo>
                  <a:lnTo>
                    <a:pt x="10546" y="25256"/>
                  </a:lnTo>
                  <a:lnTo>
                    <a:pt x="10609" y="25193"/>
                  </a:lnTo>
                  <a:lnTo>
                    <a:pt x="10630" y="25130"/>
                  </a:lnTo>
                  <a:lnTo>
                    <a:pt x="10546" y="25046"/>
                  </a:lnTo>
                  <a:lnTo>
                    <a:pt x="10546" y="25005"/>
                  </a:lnTo>
                  <a:lnTo>
                    <a:pt x="10609" y="24942"/>
                  </a:lnTo>
                  <a:lnTo>
                    <a:pt x="10651" y="24921"/>
                  </a:lnTo>
                  <a:lnTo>
                    <a:pt x="10672" y="24942"/>
                  </a:lnTo>
                  <a:lnTo>
                    <a:pt x="10672" y="24984"/>
                  </a:lnTo>
                  <a:lnTo>
                    <a:pt x="10735" y="25046"/>
                  </a:lnTo>
                  <a:lnTo>
                    <a:pt x="10839" y="25088"/>
                  </a:lnTo>
                  <a:lnTo>
                    <a:pt x="10881" y="25109"/>
                  </a:lnTo>
                  <a:lnTo>
                    <a:pt x="10839" y="25172"/>
                  </a:lnTo>
                  <a:lnTo>
                    <a:pt x="10755" y="25214"/>
                  </a:lnTo>
                  <a:lnTo>
                    <a:pt x="10714" y="25318"/>
                  </a:lnTo>
                  <a:lnTo>
                    <a:pt x="10714" y="25402"/>
                  </a:lnTo>
                  <a:lnTo>
                    <a:pt x="10839" y="25549"/>
                  </a:lnTo>
                  <a:lnTo>
                    <a:pt x="10881" y="25590"/>
                  </a:lnTo>
                  <a:lnTo>
                    <a:pt x="10923" y="25507"/>
                  </a:lnTo>
                  <a:lnTo>
                    <a:pt x="10923" y="25444"/>
                  </a:lnTo>
                  <a:lnTo>
                    <a:pt x="10944" y="25381"/>
                  </a:lnTo>
                  <a:lnTo>
                    <a:pt x="10965" y="25277"/>
                  </a:lnTo>
                  <a:lnTo>
                    <a:pt x="10986" y="25277"/>
                  </a:lnTo>
                  <a:lnTo>
                    <a:pt x="11027" y="25318"/>
                  </a:lnTo>
                  <a:lnTo>
                    <a:pt x="10986" y="25402"/>
                  </a:lnTo>
                  <a:lnTo>
                    <a:pt x="10986" y="25444"/>
                  </a:lnTo>
                  <a:lnTo>
                    <a:pt x="11048" y="25549"/>
                  </a:lnTo>
                  <a:lnTo>
                    <a:pt x="11132" y="25590"/>
                  </a:lnTo>
                  <a:lnTo>
                    <a:pt x="11195" y="25528"/>
                  </a:lnTo>
                  <a:lnTo>
                    <a:pt x="11279" y="25528"/>
                  </a:lnTo>
                  <a:lnTo>
                    <a:pt x="11299" y="25486"/>
                  </a:lnTo>
                  <a:lnTo>
                    <a:pt x="11299" y="25423"/>
                  </a:lnTo>
                  <a:lnTo>
                    <a:pt x="11341" y="25381"/>
                  </a:lnTo>
                  <a:lnTo>
                    <a:pt x="11362" y="25381"/>
                  </a:lnTo>
                  <a:lnTo>
                    <a:pt x="11383" y="25402"/>
                  </a:lnTo>
                  <a:lnTo>
                    <a:pt x="11362" y="25444"/>
                  </a:lnTo>
                  <a:lnTo>
                    <a:pt x="11362" y="25507"/>
                  </a:lnTo>
                  <a:lnTo>
                    <a:pt x="11404" y="25549"/>
                  </a:lnTo>
                  <a:lnTo>
                    <a:pt x="11488" y="25549"/>
                  </a:lnTo>
                  <a:lnTo>
                    <a:pt x="11571" y="25444"/>
                  </a:lnTo>
                  <a:lnTo>
                    <a:pt x="11718" y="25339"/>
                  </a:lnTo>
                  <a:lnTo>
                    <a:pt x="11781" y="25339"/>
                  </a:lnTo>
                  <a:lnTo>
                    <a:pt x="11823" y="25318"/>
                  </a:lnTo>
                  <a:lnTo>
                    <a:pt x="11823" y="25235"/>
                  </a:lnTo>
                  <a:lnTo>
                    <a:pt x="11781" y="25172"/>
                  </a:lnTo>
                  <a:lnTo>
                    <a:pt x="11718" y="25130"/>
                  </a:lnTo>
                  <a:lnTo>
                    <a:pt x="11676" y="25088"/>
                  </a:lnTo>
                  <a:lnTo>
                    <a:pt x="11697" y="25067"/>
                  </a:lnTo>
                  <a:lnTo>
                    <a:pt x="11760" y="25067"/>
                  </a:lnTo>
                  <a:lnTo>
                    <a:pt x="11781" y="25109"/>
                  </a:lnTo>
                  <a:lnTo>
                    <a:pt x="11885" y="25172"/>
                  </a:lnTo>
                  <a:lnTo>
                    <a:pt x="11927" y="25172"/>
                  </a:lnTo>
                  <a:lnTo>
                    <a:pt x="11927" y="25088"/>
                  </a:lnTo>
                  <a:lnTo>
                    <a:pt x="11990" y="25088"/>
                  </a:lnTo>
                  <a:lnTo>
                    <a:pt x="12011" y="25130"/>
                  </a:lnTo>
                  <a:lnTo>
                    <a:pt x="12011" y="25193"/>
                  </a:lnTo>
                  <a:lnTo>
                    <a:pt x="12032" y="25214"/>
                  </a:lnTo>
                  <a:lnTo>
                    <a:pt x="12095" y="25193"/>
                  </a:lnTo>
                  <a:lnTo>
                    <a:pt x="12220" y="25046"/>
                  </a:lnTo>
                  <a:lnTo>
                    <a:pt x="12241" y="25025"/>
                  </a:lnTo>
                  <a:lnTo>
                    <a:pt x="12241" y="25005"/>
                  </a:lnTo>
                  <a:lnTo>
                    <a:pt x="12283" y="24921"/>
                  </a:lnTo>
                  <a:lnTo>
                    <a:pt x="12304" y="24879"/>
                  </a:lnTo>
                  <a:lnTo>
                    <a:pt x="12346" y="24837"/>
                  </a:lnTo>
                  <a:lnTo>
                    <a:pt x="12346" y="24837"/>
                  </a:lnTo>
                  <a:lnTo>
                    <a:pt x="12325" y="24900"/>
                  </a:lnTo>
                  <a:lnTo>
                    <a:pt x="12346" y="24942"/>
                  </a:lnTo>
                  <a:lnTo>
                    <a:pt x="12387" y="24984"/>
                  </a:lnTo>
                  <a:lnTo>
                    <a:pt x="12429" y="24942"/>
                  </a:lnTo>
                  <a:lnTo>
                    <a:pt x="12513" y="24837"/>
                  </a:lnTo>
                  <a:lnTo>
                    <a:pt x="12534" y="24774"/>
                  </a:lnTo>
                  <a:lnTo>
                    <a:pt x="12513" y="24691"/>
                  </a:lnTo>
                  <a:lnTo>
                    <a:pt x="12513" y="24607"/>
                  </a:lnTo>
                  <a:lnTo>
                    <a:pt x="12639" y="24481"/>
                  </a:lnTo>
                  <a:lnTo>
                    <a:pt x="12722" y="24460"/>
                  </a:lnTo>
                  <a:lnTo>
                    <a:pt x="12764" y="24398"/>
                  </a:lnTo>
                  <a:lnTo>
                    <a:pt x="12743" y="24356"/>
                  </a:lnTo>
                  <a:lnTo>
                    <a:pt x="12722" y="24293"/>
                  </a:lnTo>
                  <a:lnTo>
                    <a:pt x="12722" y="24272"/>
                  </a:lnTo>
                  <a:lnTo>
                    <a:pt x="12764" y="24293"/>
                  </a:lnTo>
                  <a:lnTo>
                    <a:pt x="12827" y="24314"/>
                  </a:lnTo>
                  <a:lnTo>
                    <a:pt x="12869" y="24314"/>
                  </a:lnTo>
                  <a:lnTo>
                    <a:pt x="12911" y="24251"/>
                  </a:lnTo>
                  <a:lnTo>
                    <a:pt x="12869" y="24188"/>
                  </a:lnTo>
                  <a:lnTo>
                    <a:pt x="12827" y="24147"/>
                  </a:lnTo>
                  <a:lnTo>
                    <a:pt x="12869" y="24168"/>
                  </a:lnTo>
                  <a:lnTo>
                    <a:pt x="12931" y="24209"/>
                  </a:lnTo>
                  <a:lnTo>
                    <a:pt x="12931" y="24168"/>
                  </a:lnTo>
                  <a:lnTo>
                    <a:pt x="12952" y="24084"/>
                  </a:lnTo>
                  <a:lnTo>
                    <a:pt x="13036" y="24084"/>
                  </a:lnTo>
                  <a:lnTo>
                    <a:pt x="13120" y="24042"/>
                  </a:lnTo>
                  <a:lnTo>
                    <a:pt x="13120" y="23958"/>
                  </a:lnTo>
                  <a:lnTo>
                    <a:pt x="13120" y="23937"/>
                  </a:lnTo>
                  <a:lnTo>
                    <a:pt x="13141" y="23875"/>
                  </a:lnTo>
                  <a:lnTo>
                    <a:pt x="13224" y="23875"/>
                  </a:lnTo>
                  <a:lnTo>
                    <a:pt x="13266" y="23854"/>
                  </a:lnTo>
                  <a:lnTo>
                    <a:pt x="13350" y="23749"/>
                  </a:lnTo>
                  <a:lnTo>
                    <a:pt x="13434" y="23707"/>
                  </a:lnTo>
                  <a:lnTo>
                    <a:pt x="13476" y="23707"/>
                  </a:lnTo>
                  <a:lnTo>
                    <a:pt x="13496" y="23728"/>
                  </a:lnTo>
                  <a:lnTo>
                    <a:pt x="13580" y="23707"/>
                  </a:lnTo>
                  <a:lnTo>
                    <a:pt x="13643" y="23624"/>
                  </a:lnTo>
                  <a:lnTo>
                    <a:pt x="13664" y="23477"/>
                  </a:lnTo>
                  <a:lnTo>
                    <a:pt x="13643" y="23352"/>
                  </a:lnTo>
                  <a:lnTo>
                    <a:pt x="13580" y="23352"/>
                  </a:lnTo>
                  <a:lnTo>
                    <a:pt x="13559" y="23331"/>
                  </a:lnTo>
                  <a:lnTo>
                    <a:pt x="13580" y="23247"/>
                  </a:lnTo>
                  <a:lnTo>
                    <a:pt x="13580" y="23142"/>
                  </a:lnTo>
                  <a:lnTo>
                    <a:pt x="13559" y="23059"/>
                  </a:lnTo>
                  <a:lnTo>
                    <a:pt x="13496" y="23017"/>
                  </a:lnTo>
                  <a:lnTo>
                    <a:pt x="13476" y="22912"/>
                  </a:lnTo>
                  <a:lnTo>
                    <a:pt x="13455" y="22870"/>
                  </a:lnTo>
                  <a:lnTo>
                    <a:pt x="13455" y="22787"/>
                  </a:lnTo>
                  <a:lnTo>
                    <a:pt x="13496" y="22787"/>
                  </a:lnTo>
                  <a:lnTo>
                    <a:pt x="13559" y="22808"/>
                  </a:lnTo>
                  <a:lnTo>
                    <a:pt x="13580" y="22912"/>
                  </a:lnTo>
                  <a:lnTo>
                    <a:pt x="13643" y="22996"/>
                  </a:lnTo>
                  <a:lnTo>
                    <a:pt x="13643" y="23080"/>
                  </a:lnTo>
                  <a:lnTo>
                    <a:pt x="13685" y="23184"/>
                  </a:lnTo>
                  <a:lnTo>
                    <a:pt x="13748" y="23205"/>
                  </a:lnTo>
                  <a:lnTo>
                    <a:pt x="13789" y="23247"/>
                  </a:lnTo>
                  <a:lnTo>
                    <a:pt x="13768" y="23331"/>
                  </a:lnTo>
                  <a:lnTo>
                    <a:pt x="13789" y="23414"/>
                  </a:lnTo>
                  <a:lnTo>
                    <a:pt x="13873" y="23456"/>
                  </a:lnTo>
                  <a:lnTo>
                    <a:pt x="13915" y="23456"/>
                  </a:lnTo>
                  <a:lnTo>
                    <a:pt x="13915" y="23414"/>
                  </a:lnTo>
                  <a:lnTo>
                    <a:pt x="13957" y="23352"/>
                  </a:lnTo>
                  <a:lnTo>
                    <a:pt x="13999" y="23352"/>
                  </a:lnTo>
                  <a:lnTo>
                    <a:pt x="14061" y="23435"/>
                  </a:lnTo>
                  <a:lnTo>
                    <a:pt x="14229" y="23435"/>
                  </a:lnTo>
                  <a:lnTo>
                    <a:pt x="14292" y="23393"/>
                  </a:lnTo>
                  <a:lnTo>
                    <a:pt x="14312" y="23414"/>
                  </a:lnTo>
                  <a:lnTo>
                    <a:pt x="14375" y="23414"/>
                  </a:lnTo>
                  <a:lnTo>
                    <a:pt x="14438" y="23352"/>
                  </a:lnTo>
                  <a:lnTo>
                    <a:pt x="14480" y="23289"/>
                  </a:lnTo>
                  <a:lnTo>
                    <a:pt x="14522" y="23289"/>
                  </a:lnTo>
                  <a:lnTo>
                    <a:pt x="14522" y="23226"/>
                  </a:lnTo>
                  <a:lnTo>
                    <a:pt x="14584" y="23205"/>
                  </a:lnTo>
                  <a:lnTo>
                    <a:pt x="14626" y="23226"/>
                  </a:lnTo>
                  <a:lnTo>
                    <a:pt x="14731" y="23352"/>
                  </a:lnTo>
                  <a:lnTo>
                    <a:pt x="14752" y="23414"/>
                  </a:lnTo>
                  <a:lnTo>
                    <a:pt x="14815" y="23414"/>
                  </a:lnTo>
                  <a:lnTo>
                    <a:pt x="14856" y="23352"/>
                  </a:lnTo>
                  <a:lnTo>
                    <a:pt x="14919" y="23331"/>
                  </a:lnTo>
                  <a:lnTo>
                    <a:pt x="14919" y="23226"/>
                  </a:lnTo>
                  <a:lnTo>
                    <a:pt x="14940" y="23226"/>
                  </a:lnTo>
                  <a:lnTo>
                    <a:pt x="14961" y="23247"/>
                  </a:lnTo>
                  <a:lnTo>
                    <a:pt x="15024" y="23247"/>
                  </a:lnTo>
                  <a:lnTo>
                    <a:pt x="15024" y="23205"/>
                  </a:lnTo>
                  <a:lnTo>
                    <a:pt x="15066" y="23205"/>
                  </a:lnTo>
                  <a:lnTo>
                    <a:pt x="15108" y="23226"/>
                  </a:lnTo>
                  <a:lnTo>
                    <a:pt x="15170" y="23226"/>
                  </a:lnTo>
                  <a:lnTo>
                    <a:pt x="15212" y="23184"/>
                  </a:lnTo>
                  <a:lnTo>
                    <a:pt x="15212" y="23121"/>
                  </a:lnTo>
                  <a:lnTo>
                    <a:pt x="15254" y="23100"/>
                  </a:lnTo>
                  <a:lnTo>
                    <a:pt x="15338" y="23100"/>
                  </a:lnTo>
                  <a:lnTo>
                    <a:pt x="15359" y="23080"/>
                  </a:lnTo>
                  <a:lnTo>
                    <a:pt x="15359" y="23017"/>
                  </a:lnTo>
                  <a:lnTo>
                    <a:pt x="15380" y="23017"/>
                  </a:lnTo>
                  <a:lnTo>
                    <a:pt x="15380" y="23080"/>
                  </a:lnTo>
                  <a:lnTo>
                    <a:pt x="15442" y="23100"/>
                  </a:lnTo>
                  <a:lnTo>
                    <a:pt x="15484" y="23038"/>
                  </a:lnTo>
                  <a:lnTo>
                    <a:pt x="15526" y="22975"/>
                  </a:lnTo>
                  <a:lnTo>
                    <a:pt x="15547" y="22975"/>
                  </a:lnTo>
                  <a:lnTo>
                    <a:pt x="15589" y="23038"/>
                  </a:lnTo>
                  <a:lnTo>
                    <a:pt x="15652" y="23080"/>
                  </a:lnTo>
                  <a:lnTo>
                    <a:pt x="15693" y="22975"/>
                  </a:lnTo>
                  <a:lnTo>
                    <a:pt x="15735" y="22975"/>
                  </a:lnTo>
                  <a:lnTo>
                    <a:pt x="15756" y="23017"/>
                  </a:lnTo>
                  <a:lnTo>
                    <a:pt x="15798" y="23038"/>
                  </a:lnTo>
                  <a:lnTo>
                    <a:pt x="15861" y="23038"/>
                  </a:lnTo>
                  <a:lnTo>
                    <a:pt x="15882" y="22975"/>
                  </a:lnTo>
                  <a:lnTo>
                    <a:pt x="15944" y="22933"/>
                  </a:lnTo>
                  <a:lnTo>
                    <a:pt x="16007" y="22933"/>
                  </a:lnTo>
                  <a:lnTo>
                    <a:pt x="16112" y="22891"/>
                  </a:lnTo>
                  <a:lnTo>
                    <a:pt x="16175" y="22891"/>
                  </a:lnTo>
                  <a:lnTo>
                    <a:pt x="16196" y="22933"/>
                  </a:lnTo>
                  <a:lnTo>
                    <a:pt x="16258" y="22933"/>
                  </a:lnTo>
                  <a:lnTo>
                    <a:pt x="16279" y="22870"/>
                  </a:lnTo>
                  <a:lnTo>
                    <a:pt x="16321" y="22808"/>
                  </a:lnTo>
                  <a:lnTo>
                    <a:pt x="16426" y="22808"/>
                  </a:lnTo>
                  <a:lnTo>
                    <a:pt x="16468" y="22766"/>
                  </a:lnTo>
                  <a:lnTo>
                    <a:pt x="16572" y="22724"/>
                  </a:lnTo>
                  <a:lnTo>
                    <a:pt x="16614" y="22703"/>
                  </a:lnTo>
                  <a:lnTo>
                    <a:pt x="16614" y="22661"/>
                  </a:lnTo>
                  <a:lnTo>
                    <a:pt x="16572" y="22577"/>
                  </a:lnTo>
                  <a:lnTo>
                    <a:pt x="16572" y="22515"/>
                  </a:lnTo>
                  <a:lnTo>
                    <a:pt x="16719" y="22577"/>
                  </a:lnTo>
                  <a:lnTo>
                    <a:pt x="16802" y="22619"/>
                  </a:lnTo>
                  <a:lnTo>
                    <a:pt x="16823" y="22682"/>
                  </a:lnTo>
                  <a:lnTo>
                    <a:pt x="16886" y="22703"/>
                  </a:lnTo>
                  <a:lnTo>
                    <a:pt x="16991" y="22619"/>
                  </a:lnTo>
                  <a:lnTo>
                    <a:pt x="16991" y="22536"/>
                  </a:lnTo>
                  <a:lnTo>
                    <a:pt x="16928" y="22515"/>
                  </a:lnTo>
                  <a:lnTo>
                    <a:pt x="16928" y="22473"/>
                  </a:lnTo>
                  <a:lnTo>
                    <a:pt x="17012" y="22431"/>
                  </a:lnTo>
                  <a:lnTo>
                    <a:pt x="17033" y="22494"/>
                  </a:lnTo>
                  <a:lnTo>
                    <a:pt x="17116" y="22515"/>
                  </a:lnTo>
                  <a:lnTo>
                    <a:pt x="17158" y="22410"/>
                  </a:lnTo>
                  <a:lnTo>
                    <a:pt x="17137" y="22326"/>
                  </a:lnTo>
                  <a:lnTo>
                    <a:pt x="17137" y="22264"/>
                  </a:lnTo>
                  <a:lnTo>
                    <a:pt x="17200" y="22264"/>
                  </a:lnTo>
                  <a:lnTo>
                    <a:pt x="17221" y="22305"/>
                  </a:lnTo>
                  <a:lnTo>
                    <a:pt x="17305" y="22326"/>
                  </a:lnTo>
                  <a:lnTo>
                    <a:pt x="17346" y="22284"/>
                  </a:lnTo>
                  <a:lnTo>
                    <a:pt x="17409" y="22264"/>
                  </a:lnTo>
                  <a:lnTo>
                    <a:pt x="17451" y="22264"/>
                  </a:lnTo>
                  <a:lnTo>
                    <a:pt x="17451" y="22180"/>
                  </a:lnTo>
                  <a:lnTo>
                    <a:pt x="17430" y="22117"/>
                  </a:lnTo>
                  <a:lnTo>
                    <a:pt x="17451" y="22096"/>
                  </a:lnTo>
                  <a:lnTo>
                    <a:pt x="17514" y="22117"/>
                  </a:lnTo>
                  <a:lnTo>
                    <a:pt x="17556" y="22180"/>
                  </a:lnTo>
                  <a:lnTo>
                    <a:pt x="17639" y="22159"/>
                  </a:lnTo>
                  <a:lnTo>
                    <a:pt x="17681" y="22096"/>
                  </a:lnTo>
                  <a:lnTo>
                    <a:pt x="17681" y="22012"/>
                  </a:lnTo>
                  <a:lnTo>
                    <a:pt x="17660" y="21992"/>
                  </a:lnTo>
                  <a:lnTo>
                    <a:pt x="17660" y="21950"/>
                  </a:lnTo>
                  <a:lnTo>
                    <a:pt x="17681" y="21908"/>
                  </a:lnTo>
                  <a:lnTo>
                    <a:pt x="17786" y="21908"/>
                  </a:lnTo>
                  <a:lnTo>
                    <a:pt x="17849" y="21950"/>
                  </a:lnTo>
                  <a:lnTo>
                    <a:pt x="17869" y="21887"/>
                  </a:lnTo>
                  <a:lnTo>
                    <a:pt x="17890" y="21845"/>
                  </a:lnTo>
                  <a:lnTo>
                    <a:pt x="17953" y="21866"/>
                  </a:lnTo>
                  <a:lnTo>
                    <a:pt x="17995" y="21908"/>
                  </a:lnTo>
                  <a:lnTo>
                    <a:pt x="18058" y="21950"/>
                  </a:lnTo>
                  <a:lnTo>
                    <a:pt x="18079" y="21908"/>
                  </a:lnTo>
                  <a:lnTo>
                    <a:pt x="18079" y="21866"/>
                  </a:lnTo>
                  <a:lnTo>
                    <a:pt x="18037" y="21803"/>
                  </a:lnTo>
                  <a:lnTo>
                    <a:pt x="18037" y="21761"/>
                  </a:lnTo>
                  <a:lnTo>
                    <a:pt x="18100" y="21699"/>
                  </a:lnTo>
                  <a:lnTo>
                    <a:pt x="18162" y="21740"/>
                  </a:lnTo>
                  <a:lnTo>
                    <a:pt x="18288" y="21699"/>
                  </a:lnTo>
                  <a:lnTo>
                    <a:pt x="18393" y="21636"/>
                  </a:lnTo>
                  <a:lnTo>
                    <a:pt x="18455" y="21531"/>
                  </a:lnTo>
                  <a:lnTo>
                    <a:pt x="18455" y="21489"/>
                  </a:lnTo>
                  <a:lnTo>
                    <a:pt x="18309" y="21552"/>
                  </a:lnTo>
                  <a:lnTo>
                    <a:pt x="18183" y="21552"/>
                  </a:lnTo>
                  <a:lnTo>
                    <a:pt x="18141" y="21531"/>
                  </a:lnTo>
                  <a:lnTo>
                    <a:pt x="17890" y="21531"/>
                  </a:lnTo>
                  <a:lnTo>
                    <a:pt x="17765" y="21489"/>
                  </a:lnTo>
                  <a:lnTo>
                    <a:pt x="17639" y="21447"/>
                  </a:lnTo>
                  <a:lnTo>
                    <a:pt x="17472" y="21427"/>
                  </a:lnTo>
                  <a:lnTo>
                    <a:pt x="17325" y="21280"/>
                  </a:lnTo>
                  <a:lnTo>
                    <a:pt x="17263" y="21238"/>
                  </a:lnTo>
                  <a:lnTo>
                    <a:pt x="17221" y="21238"/>
                  </a:lnTo>
                  <a:lnTo>
                    <a:pt x="17095" y="21301"/>
                  </a:lnTo>
                  <a:lnTo>
                    <a:pt x="17053" y="21259"/>
                  </a:lnTo>
                  <a:lnTo>
                    <a:pt x="17095" y="21217"/>
                  </a:lnTo>
                  <a:lnTo>
                    <a:pt x="17095" y="21175"/>
                  </a:lnTo>
                  <a:lnTo>
                    <a:pt x="17033" y="21238"/>
                  </a:lnTo>
                  <a:lnTo>
                    <a:pt x="16886" y="21343"/>
                  </a:lnTo>
                  <a:lnTo>
                    <a:pt x="16802" y="21385"/>
                  </a:lnTo>
                  <a:lnTo>
                    <a:pt x="16635" y="21385"/>
                  </a:lnTo>
                  <a:lnTo>
                    <a:pt x="16593" y="21427"/>
                  </a:lnTo>
                  <a:lnTo>
                    <a:pt x="16530" y="21385"/>
                  </a:lnTo>
                  <a:lnTo>
                    <a:pt x="16489" y="21364"/>
                  </a:lnTo>
                  <a:cubicBezTo>
                    <a:pt x="16489" y="21364"/>
                    <a:pt x="16426" y="21385"/>
                    <a:pt x="16405" y="21385"/>
                  </a:cubicBezTo>
                  <a:lnTo>
                    <a:pt x="16321" y="21385"/>
                  </a:lnTo>
                  <a:lnTo>
                    <a:pt x="16196" y="21531"/>
                  </a:lnTo>
                  <a:lnTo>
                    <a:pt x="16154" y="21594"/>
                  </a:lnTo>
                  <a:lnTo>
                    <a:pt x="16091" y="21531"/>
                  </a:lnTo>
                  <a:lnTo>
                    <a:pt x="16049" y="21489"/>
                  </a:lnTo>
                  <a:lnTo>
                    <a:pt x="15861" y="21489"/>
                  </a:lnTo>
                  <a:lnTo>
                    <a:pt x="15777" y="21468"/>
                  </a:lnTo>
                  <a:lnTo>
                    <a:pt x="15735" y="21489"/>
                  </a:lnTo>
                  <a:lnTo>
                    <a:pt x="15672" y="21447"/>
                  </a:lnTo>
                  <a:lnTo>
                    <a:pt x="15735" y="21364"/>
                  </a:lnTo>
                  <a:lnTo>
                    <a:pt x="15840" y="21364"/>
                  </a:lnTo>
                  <a:lnTo>
                    <a:pt x="15882" y="21427"/>
                  </a:lnTo>
                  <a:lnTo>
                    <a:pt x="15965" y="21447"/>
                  </a:lnTo>
                  <a:lnTo>
                    <a:pt x="16049" y="21385"/>
                  </a:lnTo>
                  <a:lnTo>
                    <a:pt x="16175" y="21364"/>
                  </a:lnTo>
                  <a:lnTo>
                    <a:pt x="16258" y="21280"/>
                  </a:lnTo>
                  <a:lnTo>
                    <a:pt x="16321" y="21280"/>
                  </a:lnTo>
                  <a:lnTo>
                    <a:pt x="16426" y="21322"/>
                  </a:lnTo>
                  <a:lnTo>
                    <a:pt x="16530" y="21280"/>
                  </a:lnTo>
                  <a:lnTo>
                    <a:pt x="16572" y="21238"/>
                  </a:lnTo>
                  <a:lnTo>
                    <a:pt x="16530" y="21175"/>
                  </a:lnTo>
                  <a:lnTo>
                    <a:pt x="16489" y="21175"/>
                  </a:lnTo>
                  <a:lnTo>
                    <a:pt x="16468" y="21134"/>
                  </a:lnTo>
                  <a:lnTo>
                    <a:pt x="16405" y="21134"/>
                  </a:lnTo>
                  <a:lnTo>
                    <a:pt x="16300" y="21155"/>
                  </a:lnTo>
                  <a:lnTo>
                    <a:pt x="16216" y="21134"/>
                  </a:lnTo>
                  <a:lnTo>
                    <a:pt x="16049" y="21134"/>
                  </a:lnTo>
                  <a:lnTo>
                    <a:pt x="15944" y="21155"/>
                  </a:lnTo>
                  <a:lnTo>
                    <a:pt x="15840" y="21155"/>
                  </a:lnTo>
                  <a:lnTo>
                    <a:pt x="15693" y="21134"/>
                  </a:lnTo>
                  <a:lnTo>
                    <a:pt x="15672" y="21071"/>
                  </a:lnTo>
                  <a:lnTo>
                    <a:pt x="15631" y="21050"/>
                  </a:lnTo>
                  <a:lnTo>
                    <a:pt x="15526" y="21071"/>
                  </a:lnTo>
                  <a:lnTo>
                    <a:pt x="15380" y="21071"/>
                  </a:lnTo>
                  <a:lnTo>
                    <a:pt x="15212" y="21175"/>
                  </a:lnTo>
                  <a:lnTo>
                    <a:pt x="15170" y="21155"/>
                  </a:lnTo>
                  <a:lnTo>
                    <a:pt x="15212" y="21071"/>
                  </a:lnTo>
                  <a:lnTo>
                    <a:pt x="15275" y="21008"/>
                  </a:lnTo>
                  <a:lnTo>
                    <a:pt x="15463" y="21008"/>
                  </a:lnTo>
                  <a:lnTo>
                    <a:pt x="15672" y="20903"/>
                  </a:lnTo>
                  <a:lnTo>
                    <a:pt x="15756" y="20841"/>
                  </a:lnTo>
                  <a:lnTo>
                    <a:pt x="15756" y="20757"/>
                  </a:lnTo>
                  <a:lnTo>
                    <a:pt x="15777" y="20715"/>
                  </a:lnTo>
                  <a:lnTo>
                    <a:pt x="15861" y="20715"/>
                  </a:lnTo>
                  <a:lnTo>
                    <a:pt x="15903" y="20694"/>
                  </a:lnTo>
                  <a:lnTo>
                    <a:pt x="15965" y="20611"/>
                  </a:lnTo>
                  <a:lnTo>
                    <a:pt x="15944" y="20548"/>
                  </a:lnTo>
                  <a:lnTo>
                    <a:pt x="15882" y="20506"/>
                  </a:lnTo>
                  <a:lnTo>
                    <a:pt x="15798" y="20485"/>
                  </a:lnTo>
                  <a:lnTo>
                    <a:pt x="15777" y="20443"/>
                  </a:lnTo>
                  <a:lnTo>
                    <a:pt x="15861" y="20401"/>
                  </a:lnTo>
                  <a:lnTo>
                    <a:pt x="15903" y="20401"/>
                  </a:lnTo>
                  <a:lnTo>
                    <a:pt x="15903" y="20422"/>
                  </a:lnTo>
                  <a:lnTo>
                    <a:pt x="15986" y="20443"/>
                  </a:lnTo>
                  <a:lnTo>
                    <a:pt x="16007" y="20422"/>
                  </a:lnTo>
                  <a:lnTo>
                    <a:pt x="15986" y="20380"/>
                  </a:lnTo>
                  <a:lnTo>
                    <a:pt x="15965" y="20339"/>
                  </a:lnTo>
                  <a:lnTo>
                    <a:pt x="15965" y="20234"/>
                  </a:lnTo>
                  <a:lnTo>
                    <a:pt x="16007" y="20276"/>
                  </a:lnTo>
                  <a:lnTo>
                    <a:pt x="16049" y="20318"/>
                  </a:lnTo>
                  <a:lnTo>
                    <a:pt x="16049" y="20401"/>
                  </a:lnTo>
                  <a:lnTo>
                    <a:pt x="16091" y="20506"/>
                  </a:lnTo>
                  <a:lnTo>
                    <a:pt x="16175" y="20548"/>
                  </a:lnTo>
                  <a:lnTo>
                    <a:pt x="16279" y="20527"/>
                  </a:lnTo>
                  <a:lnTo>
                    <a:pt x="16405" y="20527"/>
                  </a:lnTo>
                  <a:lnTo>
                    <a:pt x="16698" y="20401"/>
                  </a:lnTo>
                  <a:lnTo>
                    <a:pt x="16781" y="20401"/>
                  </a:lnTo>
                  <a:lnTo>
                    <a:pt x="16844" y="20380"/>
                  </a:lnTo>
                  <a:lnTo>
                    <a:pt x="16907" y="20297"/>
                  </a:lnTo>
                  <a:lnTo>
                    <a:pt x="16991" y="20276"/>
                  </a:lnTo>
                  <a:lnTo>
                    <a:pt x="17033" y="20171"/>
                  </a:lnTo>
                  <a:lnTo>
                    <a:pt x="16991" y="20067"/>
                  </a:lnTo>
                  <a:lnTo>
                    <a:pt x="16949" y="19983"/>
                  </a:lnTo>
                  <a:lnTo>
                    <a:pt x="16907" y="19983"/>
                  </a:lnTo>
                  <a:lnTo>
                    <a:pt x="16802" y="19920"/>
                  </a:lnTo>
                  <a:lnTo>
                    <a:pt x="16530" y="19857"/>
                  </a:lnTo>
                  <a:lnTo>
                    <a:pt x="16489" y="19857"/>
                  </a:lnTo>
                  <a:lnTo>
                    <a:pt x="16384" y="19899"/>
                  </a:lnTo>
                  <a:lnTo>
                    <a:pt x="16321" y="19857"/>
                  </a:lnTo>
                  <a:lnTo>
                    <a:pt x="16321" y="19732"/>
                  </a:lnTo>
                  <a:lnTo>
                    <a:pt x="16300" y="19690"/>
                  </a:lnTo>
                  <a:lnTo>
                    <a:pt x="16196" y="19753"/>
                  </a:lnTo>
                  <a:lnTo>
                    <a:pt x="16112" y="19753"/>
                  </a:lnTo>
                  <a:lnTo>
                    <a:pt x="16007" y="19815"/>
                  </a:lnTo>
                  <a:lnTo>
                    <a:pt x="15944" y="19815"/>
                  </a:lnTo>
                  <a:lnTo>
                    <a:pt x="15861" y="19774"/>
                  </a:lnTo>
                  <a:lnTo>
                    <a:pt x="15861" y="19690"/>
                  </a:lnTo>
                  <a:lnTo>
                    <a:pt x="15944" y="19753"/>
                  </a:lnTo>
                  <a:lnTo>
                    <a:pt x="16007" y="19690"/>
                  </a:lnTo>
                  <a:lnTo>
                    <a:pt x="16070" y="19648"/>
                  </a:lnTo>
                  <a:lnTo>
                    <a:pt x="16196" y="19648"/>
                  </a:lnTo>
                  <a:lnTo>
                    <a:pt x="16216" y="19585"/>
                  </a:lnTo>
                  <a:lnTo>
                    <a:pt x="16175" y="19523"/>
                  </a:lnTo>
                  <a:lnTo>
                    <a:pt x="16091" y="19418"/>
                  </a:lnTo>
                  <a:lnTo>
                    <a:pt x="16049" y="19376"/>
                  </a:lnTo>
                  <a:lnTo>
                    <a:pt x="15944" y="19376"/>
                  </a:lnTo>
                  <a:lnTo>
                    <a:pt x="15965" y="19355"/>
                  </a:lnTo>
                  <a:lnTo>
                    <a:pt x="16070" y="19292"/>
                  </a:lnTo>
                  <a:lnTo>
                    <a:pt x="16070" y="19251"/>
                  </a:lnTo>
                  <a:lnTo>
                    <a:pt x="16070" y="19146"/>
                  </a:lnTo>
                  <a:lnTo>
                    <a:pt x="16091" y="19104"/>
                  </a:lnTo>
                  <a:lnTo>
                    <a:pt x="16154" y="19167"/>
                  </a:lnTo>
                  <a:lnTo>
                    <a:pt x="16175" y="19313"/>
                  </a:lnTo>
                  <a:lnTo>
                    <a:pt x="16216" y="19355"/>
                  </a:lnTo>
                  <a:lnTo>
                    <a:pt x="16216" y="19418"/>
                  </a:lnTo>
                  <a:lnTo>
                    <a:pt x="16363" y="19543"/>
                  </a:lnTo>
                  <a:lnTo>
                    <a:pt x="16363" y="19585"/>
                  </a:lnTo>
                  <a:lnTo>
                    <a:pt x="16426" y="19669"/>
                  </a:lnTo>
                  <a:lnTo>
                    <a:pt x="16489" y="19690"/>
                  </a:lnTo>
                  <a:lnTo>
                    <a:pt x="16572" y="19669"/>
                  </a:lnTo>
                  <a:lnTo>
                    <a:pt x="16614" y="19648"/>
                  </a:lnTo>
                  <a:lnTo>
                    <a:pt x="16698" y="19690"/>
                  </a:lnTo>
                  <a:lnTo>
                    <a:pt x="16802" y="19669"/>
                  </a:lnTo>
                  <a:lnTo>
                    <a:pt x="16886" y="19648"/>
                  </a:lnTo>
                  <a:lnTo>
                    <a:pt x="16928" y="19690"/>
                  </a:lnTo>
                  <a:lnTo>
                    <a:pt x="16928" y="19774"/>
                  </a:lnTo>
                  <a:lnTo>
                    <a:pt x="17116" y="20004"/>
                  </a:lnTo>
                  <a:lnTo>
                    <a:pt x="17200" y="20067"/>
                  </a:lnTo>
                  <a:lnTo>
                    <a:pt x="17221" y="20004"/>
                  </a:lnTo>
                  <a:lnTo>
                    <a:pt x="17325" y="19983"/>
                  </a:lnTo>
                  <a:lnTo>
                    <a:pt x="17346" y="19983"/>
                  </a:lnTo>
                  <a:lnTo>
                    <a:pt x="17367" y="20025"/>
                  </a:lnTo>
                  <a:lnTo>
                    <a:pt x="17346" y="20108"/>
                  </a:lnTo>
                  <a:lnTo>
                    <a:pt x="17325" y="20213"/>
                  </a:lnTo>
                  <a:lnTo>
                    <a:pt x="17346" y="20339"/>
                  </a:lnTo>
                  <a:lnTo>
                    <a:pt x="17409" y="20422"/>
                  </a:lnTo>
                  <a:lnTo>
                    <a:pt x="17451" y="20527"/>
                  </a:lnTo>
                  <a:lnTo>
                    <a:pt x="17472" y="20715"/>
                  </a:lnTo>
                  <a:lnTo>
                    <a:pt x="17535" y="20757"/>
                  </a:lnTo>
                  <a:lnTo>
                    <a:pt x="17618" y="20841"/>
                  </a:lnTo>
                  <a:lnTo>
                    <a:pt x="17681" y="21029"/>
                  </a:lnTo>
                  <a:lnTo>
                    <a:pt x="17828" y="21134"/>
                  </a:lnTo>
                  <a:lnTo>
                    <a:pt x="17869" y="21175"/>
                  </a:lnTo>
                  <a:lnTo>
                    <a:pt x="17953" y="21155"/>
                  </a:lnTo>
                  <a:lnTo>
                    <a:pt x="18037" y="21134"/>
                  </a:lnTo>
                  <a:lnTo>
                    <a:pt x="18100" y="21134"/>
                  </a:lnTo>
                  <a:lnTo>
                    <a:pt x="18141" y="21113"/>
                  </a:lnTo>
                  <a:lnTo>
                    <a:pt x="18141" y="21029"/>
                  </a:lnTo>
                  <a:lnTo>
                    <a:pt x="18141" y="20903"/>
                  </a:lnTo>
                  <a:lnTo>
                    <a:pt x="18141" y="20757"/>
                  </a:lnTo>
                  <a:lnTo>
                    <a:pt x="18162" y="20652"/>
                  </a:lnTo>
                  <a:lnTo>
                    <a:pt x="18183" y="20611"/>
                  </a:lnTo>
                  <a:lnTo>
                    <a:pt x="18204" y="20611"/>
                  </a:lnTo>
                  <a:lnTo>
                    <a:pt x="18246" y="20652"/>
                  </a:lnTo>
                  <a:lnTo>
                    <a:pt x="18204" y="20736"/>
                  </a:lnTo>
                  <a:lnTo>
                    <a:pt x="18204" y="20820"/>
                  </a:lnTo>
                  <a:lnTo>
                    <a:pt x="18267" y="20924"/>
                  </a:lnTo>
                  <a:lnTo>
                    <a:pt x="18204" y="21008"/>
                  </a:lnTo>
                  <a:lnTo>
                    <a:pt x="18204" y="21071"/>
                  </a:lnTo>
                  <a:lnTo>
                    <a:pt x="18267" y="21113"/>
                  </a:lnTo>
                  <a:lnTo>
                    <a:pt x="18309" y="21071"/>
                  </a:lnTo>
                  <a:lnTo>
                    <a:pt x="18393" y="21050"/>
                  </a:lnTo>
                  <a:lnTo>
                    <a:pt x="18455" y="21071"/>
                  </a:lnTo>
                  <a:lnTo>
                    <a:pt x="18476" y="21134"/>
                  </a:lnTo>
                  <a:lnTo>
                    <a:pt x="18455" y="21175"/>
                  </a:lnTo>
                  <a:lnTo>
                    <a:pt x="18476" y="21217"/>
                  </a:lnTo>
                  <a:lnTo>
                    <a:pt x="18581" y="21217"/>
                  </a:lnTo>
                  <a:lnTo>
                    <a:pt x="18623" y="21155"/>
                  </a:lnTo>
                  <a:lnTo>
                    <a:pt x="18623" y="21071"/>
                  </a:lnTo>
                  <a:lnTo>
                    <a:pt x="18602" y="21008"/>
                  </a:lnTo>
                  <a:lnTo>
                    <a:pt x="18602" y="20820"/>
                  </a:lnTo>
                  <a:lnTo>
                    <a:pt x="18623" y="20736"/>
                  </a:lnTo>
                  <a:lnTo>
                    <a:pt x="18623" y="20631"/>
                  </a:lnTo>
                  <a:lnTo>
                    <a:pt x="18665" y="20590"/>
                  </a:lnTo>
                  <a:lnTo>
                    <a:pt x="18623" y="20527"/>
                  </a:lnTo>
                  <a:lnTo>
                    <a:pt x="18581" y="20527"/>
                  </a:lnTo>
                  <a:lnTo>
                    <a:pt x="18602" y="20485"/>
                  </a:lnTo>
                  <a:lnTo>
                    <a:pt x="18623" y="20422"/>
                  </a:lnTo>
                  <a:lnTo>
                    <a:pt x="18602" y="20401"/>
                  </a:lnTo>
                  <a:lnTo>
                    <a:pt x="18497" y="20443"/>
                  </a:lnTo>
                  <a:lnTo>
                    <a:pt x="18497" y="20401"/>
                  </a:lnTo>
                  <a:lnTo>
                    <a:pt x="18518" y="20339"/>
                  </a:lnTo>
                  <a:lnTo>
                    <a:pt x="18623" y="20318"/>
                  </a:lnTo>
                  <a:lnTo>
                    <a:pt x="18685" y="20276"/>
                  </a:lnTo>
                  <a:lnTo>
                    <a:pt x="18685" y="20171"/>
                  </a:lnTo>
                  <a:lnTo>
                    <a:pt x="18665" y="20108"/>
                  </a:lnTo>
                  <a:lnTo>
                    <a:pt x="18602" y="20129"/>
                  </a:lnTo>
                  <a:lnTo>
                    <a:pt x="18581" y="20087"/>
                  </a:lnTo>
                  <a:lnTo>
                    <a:pt x="18623" y="20004"/>
                  </a:lnTo>
                  <a:lnTo>
                    <a:pt x="18685" y="19899"/>
                  </a:lnTo>
                  <a:lnTo>
                    <a:pt x="18685" y="19857"/>
                  </a:lnTo>
                  <a:lnTo>
                    <a:pt x="18623" y="19857"/>
                  </a:lnTo>
                  <a:lnTo>
                    <a:pt x="18560" y="19899"/>
                  </a:lnTo>
                  <a:lnTo>
                    <a:pt x="18476" y="20025"/>
                  </a:lnTo>
                  <a:lnTo>
                    <a:pt x="18455" y="20171"/>
                  </a:lnTo>
                  <a:lnTo>
                    <a:pt x="18393" y="20192"/>
                  </a:lnTo>
                  <a:lnTo>
                    <a:pt x="18393" y="20129"/>
                  </a:lnTo>
                  <a:lnTo>
                    <a:pt x="18413" y="20004"/>
                  </a:lnTo>
                  <a:lnTo>
                    <a:pt x="18413" y="19962"/>
                  </a:lnTo>
                  <a:lnTo>
                    <a:pt x="18393" y="19899"/>
                  </a:lnTo>
                  <a:lnTo>
                    <a:pt x="18393" y="19857"/>
                  </a:lnTo>
                  <a:lnTo>
                    <a:pt x="18413" y="19774"/>
                  </a:lnTo>
                  <a:lnTo>
                    <a:pt x="18497" y="19690"/>
                  </a:lnTo>
                  <a:lnTo>
                    <a:pt x="18581" y="19648"/>
                  </a:lnTo>
                  <a:lnTo>
                    <a:pt x="18602" y="19564"/>
                  </a:lnTo>
                  <a:lnTo>
                    <a:pt x="18560" y="19502"/>
                  </a:lnTo>
                  <a:lnTo>
                    <a:pt x="18476" y="19502"/>
                  </a:lnTo>
                  <a:lnTo>
                    <a:pt x="18413" y="19564"/>
                  </a:lnTo>
                  <a:lnTo>
                    <a:pt x="18393" y="19606"/>
                  </a:lnTo>
                  <a:lnTo>
                    <a:pt x="18372" y="19648"/>
                  </a:lnTo>
                  <a:lnTo>
                    <a:pt x="18393" y="19543"/>
                  </a:lnTo>
                  <a:lnTo>
                    <a:pt x="18413" y="19481"/>
                  </a:lnTo>
                  <a:lnTo>
                    <a:pt x="18393" y="19460"/>
                  </a:lnTo>
                  <a:lnTo>
                    <a:pt x="18351" y="19481"/>
                  </a:lnTo>
                  <a:lnTo>
                    <a:pt x="18246" y="19564"/>
                  </a:lnTo>
                  <a:lnTo>
                    <a:pt x="18162" y="19648"/>
                  </a:lnTo>
                  <a:lnTo>
                    <a:pt x="18162" y="19606"/>
                  </a:lnTo>
                  <a:lnTo>
                    <a:pt x="18183" y="19543"/>
                  </a:lnTo>
                  <a:lnTo>
                    <a:pt x="18246" y="19460"/>
                  </a:lnTo>
                  <a:lnTo>
                    <a:pt x="18288" y="19397"/>
                  </a:lnTo>
                  <a:lnTo>
                    <a:pt x="18351" y="19292"/>
                  </a:lnTo>
                  <a:lnTo>
                    <a:pt x="18351" y="19271"/>
                  </a:lnTo>
                  <a:lnTo>
                    <a:pt x="18288" y="19230"/>
                  </a:lnTo>
                  <a:lnTo>
                    <a:pt x="18267" y="19167"/>
                  </a:lnTo>
                  <a:lnTo>
                    <a:pt x="18204" y="19167"/>
                  </a:lnTo>
                  <a:lnTo>
                    <a:pt x="18162" y="19125"/>
                  </a:lnTo>
                  <a:lnTo>
                    <a:pt x="18141" y="19041"/>
                  </a:lnTo>
                  <a:lnTo>
                    <a:pt x="18079" y="19020"/>
                  </a:lnTo>
                  <a:lnTo>
                    <a:pt x="17995" y="18937"/>
                  </a:lnTo>
                  <a:lnTo>
                    <a:pt x="17953" y="18937"/>
                  </a:lnTo>
                  <a:lnTo>
                    <a:pt x="17932" y="18916"/>
                  </a:lnTo>
                  <a:lnTo>
                    <a:pt x="17869" y="18916"/>
                  </a:lnTo>
                  <a:lnTo>
                    <a:pt x="17869" y="18853"/>
                  </a:lnTo>
                  <a:lnTo>
                    <a:pt x="17849" y="18811"/>
                  </a:lnTo>
                  <a:lnTo>
                    <a:pt x="17660" y="18665"/>
                  </a:lnTo>
                  <a:lnTo>
                    <a:pt x="17639" y="18623"/>
                  </a:lnTo>
                  <a:lnTo>
                    <a:pt x="17535" y="18560"/>
                  </a:lnTo>
                  <a:lnTo>
                    <a:pt x="17430" y="18560"/>
                  </a:lnTo>
                  <a:lnTo>
                    <a:pt x="17325" y="18602"/>
                  </a:lnTo>
                  <a:lnTo>
                    <a:pt x="17242" y="18707"/>
                  </a:lnTo>
                  <a:lnTo>
                    <a:pt x="17242" y="18644"/>
                  </a:lnTo>
                  <a:lnTo>
                    <a:pt x="17221" y="18560"/>
                  </a:lnTo>
                  <a:lnTo>
                    <a:pt x="17053" y="18518"/>
                  </a:lnTo>
                  <a:lnTo>
                    <a:pt x="16949" y="18518"/>
                  </a:lnTo>
                  <a:lnTo>
                    <a:pt x="16844" y="18539"/>
                  </a:lnTo>
                  <a:lnTo>
                    <a:pt x="16823" y="18518"/>
                  </a:lnTo>
                  <a:lnTo>
                    <a:pt x="16907" y="18434"/>
                  </a:lnTo>
                  <a:lnTo>
                    <a:pt x="16949" y="18476"/>
                  </a:lnTo>
                  <a:lnTo>
                    <a:pt x="17137" y="18476"/>
                  </a:lnTo>
                  <a:lnTo>
                    <a:pt x="17221" y="18497"/>
                  </a:lnTo>
                  <a:lnTo>
                    <a:pt x="17325" y="18497"/>
                  </a:lnTo>
                  <a:lnTo>
                    <a:pt x="17430" y="18476"/>
                  </a:lnTo>
                  <a:lnTo>
                    <a:pt x="17472" y="18393"/>
                  </a:lnTo>
                  <a:lnTo>
                    <a:pt x="17514" y="18204"/>
                  </a:lnTo>
                  <a:lnTo>
                    <a:pt x="17472" y="18121"/>
                  </a:lnTo>
                  <a:lnTo>
                    <a:pt x="17451" y="18100"/>
                  </a:lnTo>
                  <a:lnTo>
                    <a:pt x="17409" y="18100"/>
                  </a:lnTo>
                  <a:lnTo>
                    <a:pt x="17263" y="17995"/>
                  </a:lnTo>
                  <a:lnTo>
                    <a:pt x="17221" y="17974"/>
                  </a:lnTo>
                  <a:lnTo>
                    <a:pt x="17158" y="17974"/>
                  </a:lnTo>
                  <a:lnTo>
                    <a:pt x="17053" y="18058"/>
                  </a:lnTo>
                  <a:lnTo>
                    <a:pt x="17012" y="18058"/>
                  </a:lnTo>
                  <a:lnTo>
                    <a:pt x="16928" y="18079"/>
                  </a:lnTo>
                  <a:lnTo>
                    <a:pt x="16886" y="18162"/>
                  </a:lnTo>
                  <a:lnTo>
                    <a:pt x="16844" y="18162"/>
                  </a:lnTo>
                  <a:lnTo>
                    <a:pt x="16844" y="18079"/>
                  </a:lnTo>
                  <a:lnTo>
                    <a:pt x="16823" y="18016"/>
                  </a:lnTo>
                  <a:lnTo>
                    <a:pt x="16781" y="18016"/>
                  </a:lnTo>
                  <a:lnTo>
                    <a:pt x="16635" y="18058"/>
                  </a:lnTo>
                  <a:lnTo>
                    <a:pt x="16593" y="18079"/>
                  </a:lnTo>
                  <a:lnTo>
                    <a:pt x="16530" y="18079"/>
                  </a:lnTo>
                  <a:lnTo>
                    <a:pt x="16572" y="18058"/>
                  </a:lnTo>
                  <a:lnTo>
                    <a:pt x="16677" y="17995"/>
                  </a:lnTo>
                  <a:lnTo>
                    <a:pt x="16781" y="17974"/>
                  </a:lnTo>
                  <a:lnTo>
                    <a:pt x="16802" y="17911"/>
                  </a:lnTo>
                  <a:lnTo>
                    <a:pt x="16781" y="17870"/>
                  </a:lnTo>
                  <a:lnTo>
                    <a:pt x="16719" y="17849"/>
                  </a:lnTo>
                  <a:lnTo>
                    <a:pt x="16677" y="17870"/>
                  </a:lnTo>
                  <a:lnTo>
                    <a:pt x="16719" y="17807"/>
                  </a:lnTo>
                  <a:lnTo>
                    <a:pt x="16781" y="17807"/>
                  </a:lnTo>
                  <a:lnTo>
                    <a:pt x="16823" y="17849"/>
                  </a:lnTo>
                  <a:lnTo>
                    <a:pt x="16928" y="17953"/>
                  </a:lnTo>
                  <a:lnTo>
                    <a:pt x="17012" y="17974"/>
                  </a:lnTo>
                  <a:lnTo>
                    <a:pt x="17095" y="17953"/>
                  </a:lnTo>
                  <a:lnTo>
                    <a:pt x="17200" y="17870"/>
                  </a:lnTo>
                  <a:lnTo>
                    <a:pt x="17367" y="17870"/>
                  </a:lnTo>
                  <a:lnTo>
                    <a:pt x="17430" y="17786"/>
                  </a:lnTo>
                  <a:lnTo>
                    <a:pt x="17472" y="17765"/>
                  </a:lnTo>
                  <a:lnTo>
                    <a:pt x="17514" y="17702"/>
                  </a:lnTo>
                  <a:lnTo>
                    <a:pt x="17472" y="17639"/>
                  </a:lnTo>
                  <a:lnTo>
                    <a:pt x="17409" y="17577"/>
                  </a:lnTo>
                  <a:lnTo>
                    <a:pt x="17263" y="17556"/>
                  </a:lnTo>
                  <a:lnTo>
                    <a:pt x="17200" y="17493"/>
                  </a:lnTo>
                  <a:lnTo>
                    <a:pt x="17137" y="17451"/>
                  </a:lnTo>
                  <a:lnTo>
                    <a:pt x="17033" y="17451"/>
                  </a:lnTo>
                  <a:lnTo>
                    <a:pt x="16928" y="17430"/>
                  </a:lnTo>
                  <a:lnTo>
                    <a:pt x="16844" y="17451"/>
                  </a:lnTo>
                  <a:lnTo>
                    <a:pt x="16823" y="17493"/>
                  </a:lnTo>
                  <a:lnTo>
                    <a:pt x="16740" y="17556"/>
                  </a:lnTo>
                  <a:lnTo>
                    <a:pt x="16677" y="17535"/>
                  </a:lnTo>
                  <a:lnTo>
                    <a:pt x="16593" y="17493"/>
                  </a:lnTo>
                  <a:lnTo>
                    <a:pt x="16489" y="17493"/>
                  </a:lnTo>
                  <a:lnTo>
                    <a:pt x="16468" y="17556"/>
                  </a:lnTo>
                  <a:lnTo>
                    <a:pt x="16426" y="17598"/>
                  </a:lnTo>
                  <a:lnTo>
                    <a:pt x="16384" y="17577"/>
                  </a:lnTo>
                  <a:lnTo>
                    <a:pt x="16321" y="17535"/>
                  </a:lnTo>
                  <a:lnTo>
                    <a:pt x="16300" y="17535"/>
                  </a:lnTo>
                  <a:lnTo>
                    <a:pt x="16279" y="17472"/>
                  </a:lnTo>
                  <a:lnTo>
                    <a:pt x="16321" y="17430"/>
                  </a:lnTo>
                  <a:lnTo>
                    <a:pt x="16426" y="17388"/>
                  </a:lnTo>
                  <a:lnTo>
                    <a:pt x="16572" y="17430"/>
                  </a:lnTo>
                  <a:lnTo>
                    <a:pt x="16740" y="17430"/>
                  </a:lnTo>
                  <a:lnTo>
                    <a:pt x="16802" y="17367"/>
                  </a:lnTo>
                  <a:lnTo>
                    <a:pt x="16802" y="17326"/>
                  </a:lnTo>
                  <a:lnTo>
                    <a:pt x="16740" y="17221"/>
                  </a:lnTo>
                  <a:lnTo>
                    <a:pt x="16635" y="17137"/>
                  </a:lnTo>
                  <a:lnTo>
                    <a:pt x="16530" y="17074"/>
                  </a:lnTo>
                  <a:lnTo>
                    <a:pt x="16489" y="17012"/>
                  </a:lnTo>
                  <a:lnTo>
                    <a:pt x="16489" y="16907"/>
                  </a:lnTo>
                  <a:lnTo>
                    <a:pt x="16509" y="16865"/>
                  </a:lnTo>
                  <a:lnTo>
                    <a:pt x="16572" y="16907"/>
                  </a:lnTo>
                  <a:lnTo>
                    <a:pt x="16593" y="16949"/>
                  </a:lnTo>
                  <a:lnTo>
                    <a:pt x="16593" y="17012"/>
                  </a:lnTo>
                  <a:lnTo>
                    <a:pt x="16677" y="17054"/>
                  </a:lnTo>
                  <a:lnTo>
                    <a:pt x="16802" y="17158"/>
                  </a:lnTo>
                  <a:lnTo>
                    <a:pt x="16823" y="17221"/>
                  </a:lnTo>
                  <a:lnTo>
                    <a:pt x="16886" y="17242"/>
                  </a:lnTo>
                  <a:lnTo>
                    <a:pt x="16928" y="17242"/>
                  </a:lnTo>
                  <a:lnTo>
                    <a:pt x="17012" y="17326"/>
                  </a:lnTo>
                  <a:lnTo>
                    <a:pt x="17095" y="17326"/>
                  </a:lnTo>
                  <a:lnTo>
                    <a:pt x="17200" y="17284"/>
                  </a:lnTo>
                  <a:lnTo>
                    <a:pt x="17263" y="17242"/>
                  </a:lnTo>
                  <a:lnTo>
                    <a:pt x="17346" y="17221"/>
                  </a:lnTo>
                  <a:lnTo>
                    <a:pt x="17409" y="17158"/>
                  </a:lnTo>
                  <a:lnTo>
                    <a:pt x="17472" y="17116"/>
                  </a:lnTo>
                  <a:lnTo>
                    <a:pt x="17556" y="17074"/>
                  </a:lnTo>
                  <a:lnTo>
                    <a:pt x="17606" y="17074"/>
                  </a:lnTo>
                  <a:lnTo>
                    <a:pt x="17618" y="17116"/>
                  </a:lnTo>
                  <a:lnTo>
                    <a:pt x="17618" y="17074"/>
                  </a:lnTo>
                  <a:lnTo>
                    <a:pt x="17618" y="17033"/>
                  </a:lnTo>
                  <a:lnTo>
                    <a:pt x="17577" y="16970"/>
                  </a:lnTo>
                  <a:lnTo>
                    <a:pt x="17588" y="17010"/>
                  </a:lnTo>
                  <a:lnTo>
                    <a:pt x="17472" y="16844"/>
                  </a:lnTo>
                  <a:lnTo>
                    <a:pt x="17409" y="16802"/>
                  </a:lnTo>
                  <a:lnTo>
                    <a:pt x="17409" y="16740"/>
                  </a:lnTo>
                  <a:lnTo>
                    <a:pt x="17430" y="16719"/>
                  </a:lnTo>
                  <a:lnTo>
                    <a:pt x="17472" y="16719"/>
                  </a:lnTo>
                  <a:lnTo>
                    <a:pt x="17535" y="16761"/>
                  </a:lnTo>
                  <a:lnTo>
                    <a:pt x="17535" y="16823"/>
                  </a:lnTo>
                  <a:lnTo>
                    <a:pt x="17577" y="16865"/>
                  </a:lnTo>
                  <a:lnTo>
                    <a:pt x="17681" y="17074"/>
                  </a:lnTo>
                  <a:lnTo>
                    <a:pt x="17869" y="17284"/>
                  </a:lnTo>
                  <a:lnTo>
                    <a:pt x="17890" y="17326"/>
                  </a:lnTo>
                  <a:lnTo>
                    <a:pt x="17932" y="17263"/>
                  </a:lnTo>
                  <a:lnTo>
                    <a:pt x="17932" y="17179"/>
                  </a:lnTo>
                  <a:lnTo>
                    <a:pt x="17953" y="17012"/>
                  </a:lnTo>
                  <a:lnTo>
                    <a:pt x="17953" y="16907"/>
                  </a:lnTo>
                  <a:lnTo>
                    <a:pt x="17995" y="16844"/>
                  </a:lnTo>
                  <a:lnTo>
                    <a:pt x="18058" y="16844"/>
                  </a:lnTo>
                  <a:lnTo>
                    <a:pt x="18100" y="16865"/>
                  </a:lnTo>
                  <a:lnTo>
                    <a:pt x="18100" y="16949"/>
                  </a:lnTo>
                  <a:lnTo>
                    <a:pt x="18141" y="17012"/>
                  </a:lnTo>
                  <a:lnTo>
                    <a:pt x="18183" y="17012"/>
                  </a:lnTo>
                  <a:lnTo>
                    <a:pt x="18372" y="17074"/>
                  </a:lnTo>
                  <a:lnTo>
                    <a:pt x="18518" y="17179"/>
                  </a:lnTo>
                  <a:lnTo>
                    <a:pt x="18602" y="17221"/>
                  </a:lnTo>
                  <a:lnTo>
                    <a:pt x="18665" y="17179"/>
                  </a:lnTo>
                  <a:lnTo>
                    <a:pt x="18706" y="17179"/>
                  </a:lnTo>
                  <a:lnTo>
                    <a:pt x="18769" y="17221"/>
                  </a:lnTo>
                  <a:lnTo>
                    <a:pt x="18769" y="17263"/>
                  </a:lnTo>
                  <a:lnTo>
                    <a:pt x="18602" y="17284"/>
                  </a:lnTo>
                  <a:lnTo>
                    <a:pt x="18581" y="17326"/>
                  </a:lnTo>
                  <a:lnTo>
                    <a:pt x="18476" y="17221"/>
                  </a:lnTo>
                  <a:lnTo>
                    <a:pt x="18288" y="17116"/>
                  </a:lnTo>
                  <a:lnTo>
                    <a:pt x="18246" y="17074"/>
                  </a:lnTo>
                  <a:lnTo>
                    <a:pt x="18204" y="17054"/>
                  </a:lnTo>
                  <a:lnTo>
                    <a:pt x="18162" y="17054"/>
                  </a:lnTo>
                  <a:lnTo>
                    <a:pt x="18121" y="17074"/>
                  </a:lnTo>
                  <a:lnTo>
                    <a:pt x="18121" y="17137"/>
                  </a:lnTo>
                  <a:lnTo>
                    <a:pt x="18183" y="17221"/>
                  </a:lnTo>
                  <a:lnTo>
                    <a:pt x="18413" y="17430"/>
                  </a:lnTo>
                  <a:lnTo>
                    <a:pt x="18518" y="17535"/>
                  </a:lnTo>
                  <a:lnTo>
                    <a:pt x="18685" y="17598"/>
                  </a:lnTo>
                  <a:lnTo>
                    <a:pt x="18790" y="17681"/>
                  </a:lnTo>
                  <a:lnTo>
                    <a:pt x="18832" y="17702"/>
                  </a:lnTo>
                  <a:lnTo>
                    <a:pt x="18916" y="17681"/>
                  </a:lnTo>
                  <a:lnTo>
                    <a:pt x="18937" y="17639"/>
                  </a:lnTo>
                  <a:lnTo>
                    <a:pt x="18999" y="17556"/>
                  </a:lnTo>
                  <a:lnTo>
                    <a:pt x="19125" y="17556"/>
                  </a:lnTo>
                  <a:lnTo>
                    <a:pt x="19167" y="17493"/>
                  </a:lnTo>
                  <a:lnTo>
                    <a:pt x="19167" y="17430"/>
                  </a:lnTo>
                  <a:lnTo>
                    <a:pt x="19250" y="17367"/>
                  </a:lnTo>
                  <a:lnTo>
                    <a:pt x="19313" y="17367"/>
                  </a:lnTo>
                  <a:lnTo>
                    <a:pt x="19376" y="17388"/>
                  </a:lnTo>
                  <a:lnTo>
                    <a:pt x="19460" y="17430"/>
                  </a:lnTo>
                  <a:lnTo>
                    <a:pt x="19564" y="17388"/>
                  </a:lnTo>
                  <a:lnTo>
                    <a:pt x="19669" y="17388"/>
                  </a:lnTo>
                  <a:lnTo>
                    <a:pt x="19690" y="17346"/>
                  </a:lnTo>
                  <a:lnTo>
                    <a:pt x="19732" y="17221"/>
                  </a:lnTo>
                  <a:lnTo>
                    <a:pt x="19732" y="17116"/>
                  </a:lnTo>
                  <a:lnTo>
                    <a:pt x="19774" y="17033"/>
                  </a:lnTo>
                  <a:lnTo>
                    <a:pt x="19857" y="16907"/>
                  </a:lnTo>
                  <a:lnTo>
                    <a:pt x="19857" y="16823"/>
                  </a:lnTo>
                  <a:lnTo>
                    <a:pt x="19836" y="16761"/>
                  </a:lnTo>
                  <a:lnTo>
                    <a:pt x="19753" y="16740"/>
                  </a:lnTo>
                  <a:lnTo>
                    <a:pt x="19648" y="16761"/>
                  </a:lnTo>
                  <a:lnTo>
                    <a:pt x="19627" y="16802"/>
                  </a:lnTo>
                  <a:lnTo>
                    <a:pt x="19585" y="16761"/>
                  </a:lnTo>
                  <a:lnTo>
                    <a:pt x="19543" y="16761"/>
                  </a:lnTo>
                  <a:lnTo>
                    <a:pt x="19522" y="16802"/>
                  </a:lnTo>
                  <a:lnTo>
                    <a:pt x="19439" y="16740"/>
                  </a:lnTo>
                  <a:lnTo>
                    <a:pt x="19376" y="16656"/>
                  </a:lnTo>
                  <a:lnTo>
                    <a:pt x="19334" y="16614"/>
                  </a:lnTo>
                  <a:lnTo>
                    <a:pt x="19313" y="16530"/>
                  </a:lnTo>
                  <a:lnTo>
                    <a:pt x="19271" y="16530"/>
                  </a:lnTo>
                  <a:lnTo>
                    <a:pt x="19250" y="16614"/>
                  </a:lnTo>
                  <a:lnTo>
                    <a:pt x="19250" y="16719"/>
                  </a:lnTo>
                  <a:lnTo>
                    <a:pt x="19313" y="16740"/>
                  </a:lnTo>
                  <a:lnTo>
                    <a:pt x="19313" y="16823"/>
                  </a:lnTo>
                  <a:lnTo>
                    <a:pt x="19250" y="16907"/>
                  </a:lnTo>
                  <a:lnTo>
                    <a:pt x="19229" y="17012"/>
                  </a:lnTo>
                  <a:lnTo>
                    <a:pt x="19209" y="16949"/>
                  </a:lnTo>
                  <a:lnTo>
                    <a:pt x="19229" y="16823"/>
                  </a:lnTo>
                  <a:lnTo>
                    <a:pt x="19209" y="16719"/>
                  </a:lnTo>
                  <a:lnTo>
                    <a:pt x="19146" y="16698"/>
                  </a:lnTo>
                  <a:lnTo>
                    <a:pt x="19125" y="16551"/>
                  </a:lnTo>
                  <a:lnTo>
                    <a:pt x="19062" y="16530"/>
                  </a:lnTo>
                  <a:lnTo>
                    <a:pt x="19041" y="16489"/>
                  </a:lnTo>
                  <a:lnTo>
                    <a:pt x="19041" y="16447"/>
                  </a:lnTo>
                  <a:lnTo>
                    <a:pt x="19104" y="16426"/>
                  </a:lnTo>
                  <a:lnTo>
                    <a:pt x="19161" y="16311"/>
                  </a:lnTo>
                  <a:lnTo>
                    <a:pt x="19146" y="16279"/>
                  </a:lnTo>
                  <a:lnTo>
                    <a:pt x="19104" y="16238"/>
                  </a:lnTo>
                  <a:lnTo>
                    <a:pt x="19146" y="16217"/>
                  </a:lnTo>
                  <a:lnTo>
                    <a:pt x="19229" y="16217"/>
                  </a:lnTo>
                  <a:lnTo>
                    <a:pt x="19271" y="16175"/>
                  </a:lnTo>
                  <a:lnTo>
                    <a:pt x="19313" y="16091"/>
                  </a:lnTo>
                  <a:lnTo>
                    <a:pt x="19313" y="15966"/>
                  </a:lnTo>
                  <a:lnTo>
                    <a:pt x="19271" y="15903"/>
                  </a:lnTo>
                  <a:lnTo>
                    <a:pt x="19271" y="15861"/>
                  </a:lnTo>
                  <a:lnTo>
                    <a:pt x="19334" y="15861"/>
                  </a:lnTo>
                  <a:lnTo>
                    <a:pt x="19376" y="15903"/>
                  </a:lnTo>
                  <a:lnTo>
                    <a:pt x="19439" y="15986"/>
                  </a:lnTo>
                  <a:lnTo>
                    <a:pt x="19481" y="16007"/>
                  </a:lnTo>
                  <a:lnTo>
                    <a:pt x="19564" y="16007"/>
                  </a:lnTo>
                  <a:lnTo>
                    <a:pt x="19648" y="15966"/>
                  </a:lnTo>
                  <a:lnTo>
                    <a:pt x="19732" y="15986"/>
                  </a:lnTo>
                  <a:lnTo>
                    <a:pt x="19794" y="16028"/>
                  </a:lnTo>
                  <a:lnTo>
                    <a:pt x="19899" y="16070"/>
                  </a:lnTo>
                  <a:lnTo>
                    <a:pt x="20046" y="16175"/>
                  </a:lnTo>
                  <a:lnTo>
                    <a:pt x="20046" y="16238"/>
                  </a:lnTo>
                  <a:lnTo>
                    <a:pt x="20066" y="16321"/>
                  </a:lnTo>
                  <a:lnTo>
                    <a:pt x="20108" y="16384"/>
                  </a:lnTo>
                  <a:lnTo>
                    <a:pt x="20150" y="16447"/>
                  </a:lnTo>
                  <a:lnTo>
                    <a:pt x="20192" y="16489"/>
                  </a:lnTo>
                  <a:lnTo>
                    <a:pt x="20318" y="16405"/>
                  </a:lnTo>
                  <a:lnTo>
                    <a:pt x="20422" y="16238"/>
                  </a:lnTo>
                  <a:lnTo>
                    <a:pt x="20485" y="16133"/>
                  </a:lnTo>
                  <a:lnTo>
                    <a:pt x="20422" y="16091"/>
                  </a:lnTo>
                  <a:lnTo>
                    <a:pt x="20401" y="15986"/>
                  </a:lnTo>
                  <a:lnTo>
                    <a:pt x="20464" y="15924"/>
                  </a:lnTo>
                  <a:lnTo>
                    <a:pt x="20464" y="15882"/>
                  </a:lnTo>
                  <a:lnTo>
                    <a:pt x="20359" y="15861"/>
                  </a:lnTo>
                  <a:lnTo>
                    <a:pt x="20276" y="15903"/>
                  </a:lnTo>
                  <a:lnTo>
                    <a:pt x="20255" y="15966"/>
                  </a:lnTo>
                  <a:lnTo>
                    <a:pt x="20108" y="15882"/>
                  </a:lnTo>
                  <a:lnTo>
                    <a:pt x="20046" y="15777"/>
                  </a:lnTo>
                  <a:lnTo>
                    <a:pt x="19899" y="15756"/>
                  </a:lnTo>
                  <a:lnTo>
                    <a:pt x="19857" y="15777"/>
                  </a:lnTo>
                  <a:lnTo>
                    <a:pt x="19794" y="15714"/>
                  </a:lnTo>
                  <a:lnTo>
                    <a:pt x="19794" y="15673"/>
                  </a:lnTo>
                  <a:lnTo>
                    <a:pt x="19857" y="15673"/>
                  </a:lnTo>
                  <a:lnTo>
                    <a:pt x="19899" y="15589"/>
                  </a:lnTo>
                  <a:lnTo>
                    <a:pt x="19941" y="15401"/>
                  </a:lnTo>
                  <a:lnTo>
                    <a:pt x="19962" y="15380"/>
                  </a:lnTo>
                  <a:lnTo>
                    <a:pt x="19962" y="15296"/>
                  </a:lnTo>
                  <a:lnTo>
                    <a:pt x="19836" y="15254"/>
                  </a:lnTo>
                  <a:lnTo>
                    <a:pt x="19774" y="15254"/>
                  </a:lnTo>
                  <a:lnTo>
                    <a:pt x="19669" y="15359"/>
                  </a:lnTo>
                  <a:lnTo>
                    <a:pt x="19564" y="15380"/>
                  </a:lnTo>
                  <a:lnTo>
                    <a:pt x="19460" y="15359"/>
                  </a:lnTo>
                  <a:lnTo>
                    <a:pt x="19439" y="15296"/>
                  </a:lnTo>
                  <a:lnTo>
                    <a:pt x="19418" y="15191"/>
                  </a:lnTo>
                  <a:lnTo>
                    <a:pt x="19376" y="15149"/>
                  </a:lnTo>
                  <a:lnTo>
                    <a:pt x="19376" y="15066"/>
                  </a:lnTo>
                  <a:lnTo>
                    <a:pt x="19460" y="15129"/>
                  </a:lnTo>
                  <a:lnTo>
                    <a:pt x="19481" y="15170"/>
                  </a:lnTo>
                  <a:lnTo>
                    <a:pt x="19460" y="15233"/>
                  </a:lnTo>
                  <a:lnTo>
                    <a:pt x="19481" y="15296"/>
                  </a:lnTo>
                  <a:lnTo>
                    <a:pt x="19564" y="15359"/>
                  </a:lnTo>
                  <a:lnTo>
                    <a:pt x="19648" y="15359"/>
                  </a:lnTo>
                  <a:lnTo>
                    <a:pt x="19753" y="15254"/>
                  </a:lnTo>
                  <a:lnTo>
                    <a:pt x="19836" y="15233"/>
                  </a:lnTo>
                  <a:lnTo>
                    <a:pt x="19941" y="15233"/>
                  </a:lnTo>
                  <a:lnTo>
                    <a:pt x="19983" y="15275"/>
                  </a:lnTo>
                  <a:lnTo>
                    <a:pt x="20046" y="15275"/>
                  </a:lnTo>
                  <a:lnTo>
                    <a:pt x="20066" y="15233"/>
                  </a:lnTo>
                  <a:lnTo>
                    <a:pt x="20046" y="15170"/>
                  </a:lnTo>
                  <a:lnTo>
                    <a:pt x="19836" y="14961"/>
                  </a:lnTo>
                  <a:lnTo>
                    <a:pt x="19669" y="14836"/>
                  </a:lnTo>
                  <a:lnTo>
                    <a:pt x="19522" y="14836"/>
                  </a:lnTo>
                  <a:lnTo>
                    <a:pt x="19355" y="14752"/>
                  </a:lnTo>
                  <a:lnTo>
                    <a:pt x="19271" y="14647"/>
                  </a:lnTo>
                  <a:lnTo>
                    <a:pt x="19271" y="14564"/>
                  </a:lnTo>
                  <a:lnTo>
                    <a:pt x="19271" y="14522"/>
                  </a:lnTo>
                  <a:lnTo>
                    <a:pt x="19334" y="14564"/>
                  </a:lnTo>
                  <a:lnTo>
                    <a:pt x="19376" y="14668"/>
                  </a:lnTo>
                  <a:lnTo>
                    <a:pt x="19460" y="14731"/>
                  </a:lnTo>
                  <a:lnTo>
                    <a:pt x="19585" y="14731"/>
                  </a:lnTo>
                  <a:lnTo>
                    <a:pt x="19627" y="14668"/>
                  </a:lnTo>
                  <a:lnTo>
                    <a:pt x="19627" y="14626"/>
                  </a:lnTo>
                  <a:lnTo>
                    <a:pt x="19522" y="14522"/>
                  </a:lnTo>
                  <a:lnTo>
                    <a:pt x="19481" y="14459"/>
                  </a:lnTo>
                  <a:lnTo>
                    <a:pt x="19481" y="14438"/>
                  </a:lnTo>
                  <a:lnTo>
                    <a:pt x="19522" y="14438"/>
                  </a:lnTo>
                  <a:lnTo>
                    <a:pt x="19564" y="14459"/>
                  </a:lnTo>
                  <a:lnTo>
                    <a:pt x="19690" y="14626"/>
                  </a:lnTo>
                  <a:lnTo>
                    <a:pt x="19753" y="14731"/>
                  </a:lnTo>
                  <a:lnTo>
                    <a:pt x="19753" y="14773"/>
                  </a:lnTo>
                  <a:lnTo>
                    <a:pt x="19857" y="14857"/>
                  </a:lnTo>
                  <a:lnTo>
                    <a:pt x="19962" y="14940"/>
                  </a:lnTo>
                  <a:lnTo>
                    <a:pt x="20087" y="15087"/>
                  </a:lnTo>
                  <a:lnTo>
                    <a:pt x="20171" y="15129"/>
                  </a:lnTo>
                  <a:lnTo>
                    <a:pt x="20213" y="15087"/>
                  </a:lnTo>
                  <a:lnTo>
                    <a:pt x="20276" y="15129"/>
                  </a:lnTo>
                  <a:lnTo>
                    <a:pt x="20297" y="15170"/>
                  </a:lnTo>
                  <a:lnTo>
                    <a:pt x="20213" y="15233"/>
                  </a:lnTo>
                  <a:lnTo>
                    <a:pt x="20276" y="15296"/>
                  </a:lnTo>
                  <a:lnTo>
                    <a:pt x="20318" y="15359"/>
                  </a:lnTo>
                  <a:lnTo>
                    <a:pt x="20380" y="15359"/>
                  </a:lnTo>
                  <a:lnTo>
                    <a:pt x="20422" y="15275"/>
                  </a:lnTo>
                  <a:lnTo>
                    <a:pt x="20485" y="15087"/>
                  </a:lnTo>
                  <a:lnTo>
                    <a:pt x="20506" y="15045"/>
                  </a:lnTo>
                  <a:lnTo>
                    <a:pt x="20527" y="14982"/>
                  </a:lnTo>
                  <a:lnTo>
                    <a:pt x="20506" y="14877"/>
                  </a:lnTo>
                  <a:lnTo>
                    <a:pt x="20506" y="14836"/>
                  </a:lnTo>
                  <a:lnTo>
                    <a:pt x="20506" y="14710"/>
                  </a:lnTo>
                  <a:lnTo>
                    <a:pt x="20464" y="14626"/>
                  </a:lnTo>
                  <a:lnTo>
                    <a:pt x="20464" y="14564"/>
                  </a:lnTo>
                  <a:lnTo>
                    <a:pt x="20464" y="14543"/>
                  </a:lnTo>
                  <a:lnTo>
                    <a:pt x="20506" y="14564"/>
                  </a:lnTo>
                  <a:lnTo>
                    <a:pt x="20590" y="14605"/>
                  </a:lnTo>
                  <a:lnTo>
                    <a:pt x="20610" y="14605"/>
                  </a:lnTo>
                  <a:lnTo>
                    <a:pt x="20590" y="14543"/>
                  </a:lnTo>
                  <a:lnTo>
                    <a:pt x="20506" y="14459"/>
                  </a:lnTo>
                  <a:lnTo>
                    <a:pt x="20464" y="14354"/>
                  </a:lnTo>
                  <a:lnTo>
                    <a:pt x="20401" y="14313"/>
                  </a:lnTo>
                  <a:lnTo>
                    <a:pt x="20318" y="14292"/>
                  </a:lnTo>
                  <a:lnTo>
                    <a:pt x="19962" y="14292"/>
                  </a:lnTo>
                  <a:lnTo>
                    <a:pt x="19920" y="14208"/>
                  </a:lnTo>
                  <a:lnTo>
                    <a:pt x="19836" y="14145"/>
                  </a:lnTo>
                  <a:lnTo>
                    <a:pt x="19648" y="14145"/>
                  </a:lnTo>
                  <a:lnTo>
                    <a:pt x="19564" y="14187"/>
                  </a:lnTo>
                  <a:lnTo>
                    <a:pt x="19502" y="14187"/>
                  </a:lnTo>
                  <a:lnTo>
                    <a:pt x="19460" y="14124"/>
                  </a:lnTo>
                  <a:lnTo>
                    <a:pt x="19439" y="14103"/>
                  </a:lnTo>
                  <a:lnTo>
                    <a:pt x="19460" y="14041"/>
                  </a:lnTo>
                  <a:lnTo>
                    <a:pt x="19502" y="14103"/>
                  </a:lnTo>
                  <a:lnTo>
                    <a:pt x="19543" y="14124"/>
                  </a:lnTo>
                  <a:lnTo>
                    <a:pt x="19669" y="14103"/>
                  </a:lnTo>
                  <a:lnTo>
                    <a:pt x="19836" y="14082"/>
                  </a:lnTo>
                  <a:lnTo>
                    <a:pt x="19878" y="14124"/>
                  </a:lnTo>
                  <a:lnTo>
                    <a:pt x="19941" y="14103"/>
                  </a:lnTo>
                  <a:lnTo>
                    <a:pt x="20025" y="14082"/>
                  </a:lnTo>
                  <a:lnTo>
                    <a:pt x="20087" y="14103"/>
                  </a:lnTo>
                  <a:lnTo>
                    <a:pt x="20150" y="14124"/>
                  </a:lnTo>
                  <a:lnTo>
                    <a:pt x="20192" y="14103"/>
                  </a:lnTo>
                  <a:lnTo>
                    <a:pt x="20234" y="14082"/>
                  </a:lnTo>
                  <a:lnTo>
                    <a:pt x="20234" y="14020"/>
                  </a:lnTo>
                  <a:lnTo>
                    <a:pt x="20234" y="13915"/>
                  </a:lnTo>
                  <a:lnTo>
                    <a:pt x="20234" y="13873"/>
                  </a:lnTo>
                  <a:lnTo>
                    <a:pt x="20171" y="13831"/>
                  </a:lnTo>
                  <a:lnTo>
                    <a:pt x="20129" y="13873"/>
                  </a:lnTo>
                  <a:lnTo>
                    <a:pt x="20066" y="13894"/>
                  </a:lnTo>
                  <a:lnTo>
                    <a:pt x="19983" y="13873"/>
                  </a:lnTo>
                  <a:lnTo>
                    <a:pt x="19857" y="13873"/>
                  </a:lnTo>
                  <a:lnTo>
                    <a:pt x="19815" y="13810"/>
                  </a:lnTo>
                  <a:lnTo>
                    <a:pt x="19711" y="13706"/>
                  </a:lnTo>
                  <a:lnTo>
                    <a:pt x="19606" y="13727"/>
                  </a:lnTo>
                  <a:lnTo>
                    <a:pt x="19564" y="13789"/>
                  </a:lnTo>
                  <a:lnTo>
                    <a:pt x="19543" y="13789"/>
                  </a:lnTo>
                  <a:lnTo>
                    <a:pt x="19543" y="13685"/>
                  </a:lnTo>
                  <a:lnTo>
                    <a:pt x="19543" y="13601"/>
                  </a:lnTo>
                  <a:lnTo>
                    <a:pt x="19522" y="13538"/>
                  </a:lnTo>
                  <a:lnTo>
                    <a:pt x="19313" y="13538"/>
                  </a:lnTo>
                  <a:lnTo>
                    <a:pt x="19229" y="13497"/>
                  </a:lnTo>
                  <a:lnTo>
                    <a:pt x="19250" y="13455"/>
                  </a:lnTo>
                  <a:lnTo>
                    <a:pt x="19313" y="13455"/>
                  </a:lnTo>
                  <a:lnTo>
                    <a:pt x="19418" y="13476"/>
                  </a:lnTo>
                  <a:lnTo>
                    <a:pt x="19460" y="13455"/>
                  </a:lnTo>
                  <a:lnTo>
                    <a:pt x="19460" y="13392"/>
                  </a:lnTo>
                  <a:lnTo>
                    <a:pt x="19439" y="13371"/>
                  </a:lnTo>
                  <a:lnTo>
                    <a:pt x="19481" y="13308"/>
                  </a:lnTo>
                  <a:lnTo>
                    <a:pt x="19460" y="13266"/>
                  </a:lnTo>
                  <a:lnTo>
                    <a:pt x="19439" y="13204"/>
                  </a:lnTo>
                  <a:lnTo>
                    <a:pt x="19481" y="13162"/>
                  </a:lnTo>
                  <a:lnTo>
                    <a:pt x="19460" y="13078"/>
                  </a:lnTo>
                  <a:lnTo>
                    <a:pt x="19460" y="12994"/>
                  </a:lnTo>
                  <a:lnTo>
                    <a:pt x="19522" y="12973"/>
                  </a:lnTo>
                  <a:lnTo>
                    <a:pt x="19543" y="12994"/>
                  </a:lnTo>
                  <a:lnTo>
                    <a:pt x="19543" y="13078"/>
                  </a:lnTo>
                  <a:lnTo>
                    <a:pt x="19585" y="13141"/>
                  </a:lnTo>
                  <a:lnTo>
                    <a:pt x="19648" y="13162"/>
                  </a:lnTo>
                  <a:lnTo>
                    <a:pt x="19732" y="13078"/>
                  </a:lnTo>
                  <a:lnTo>
                    <a:pt x="19857" y="12953"/>
                  </a:lnTo>
                  <a:lnTo>
                    <a:pt x="19941" y="12932"/>
                  </a:lnTo>
                  <a:lnTo>
                    <a:pt x="19941" y="12890"/>
                  </a:lnTo>
                  <a:lnTo>
                    <a:pt x="19899" y="12869"/>
                  </a:lnTo>
                  <a:lnTo>
                    <a:pt x="19794" y="12848"/>
                  </a:lnTo>
                  <a:lnTo>
                    <a:pt x="19732" y="12848"/>
                  </a:lnTo>
                  <a:lnTo>
                    <a:pt x="19690" y="12827"/>
                  </a:lnTo>
                  <a:lnTo>
                    <a:pt x="19774" y="12785"/>
                  </a:lnTo>
                  <a:lnTo>
                    <a:pt x="19878" y="12785"/>
                  </a:lnTo>
                  <a:lnTo>
                    <a:pt x="19941" y="12827"/>
                  </a:lnTo>
                  <a:lnTo>
                    <a:pt x="19983" y="12827"/>
                  </a:lnTo>
                  <a:lnTo>
                    <a:pt x="19983" y="12764"/>
                  </a:lnTo>
                  <a:lnTo>
                    <a:pt x="19962" y="12743"/>
                  </a:lnTo>
                  <a:lnTo>
                    <a:pt x="20046" y="12722"/>
                  </a:lnTo>
                  <a:lnTo>
                    <a:pt x="20150" y="12722"/>
                  </a:lnTo>
                  <a:lnTo>
                    <a:pt x="20213" y="12785"/>
                  </a:lnTo>
                  <a:lnTo>
                    <a:pt x="20276" y="12827"/>
                  </a:lnTo>
                  <a:lnTo>
                    <a:pt x="20318" y="12785"/>
                  </a:lnTo>
                  <a:lnTo>
                    <a:pt x="20380" y="12827"/>
                  </a:lnTo>
                  <a:lnTo>
                    <a:pt x="20422" y="12890"/>
                  </a:lnTo>
                  <a:lnTo>
                    <a:pt x="20401" y="12973"/>
                  </a:lnTo>
                  <a:lnTo>
                    <a:pt x="20422" y="13036"/>
                  </a:lnTo>
                  <a:lnTo>
                    <a:pt x="20506" y="13057"/>
                  </a:lnTo>
                  <a:lnTo>
                    <a:pt x="20527" y="13036"/>
                  </a:lnTo>
                  <a:lnTo>
                    <a:pt x="20590" y="13057"/>
                  </a:lnTo>
                  <a:lnTo>
                    <a:pt x="20631" y="13141"/>
                  </a:lnTo>
                  <a:lnTo>
                    <a:pt x="20778" y="13183"/>
                  </a:lnTo>
                  <a:lnTo>
                    <a:pt x="20820" y="13266"/>
                  </a:lnTo>
                  <a:lnTo>
                    <a:pt x="20841" y="13287"/>
                  </a:lnTo>
                  <a:lnTo>
                    <a:pt x="20882" y="13245"/>
                  </a:lnTo>
                  <a:lnTo>
                    <a:pt x="20903" y="13141"/>
                  </a:lnTo>
                  <a:lnTo>
                    <a:pt x="20945" y="13057"/>
                  </a:lnTo>
                  <a:lnTo>
                    <a:pt x="21008" y="12890"/>
                  </a:lnTo>
                  <a:lnTo>
                    <a:pt x="21008" y="12848"/>
                  </a:lnTo>
                  <a:lnTo>
                    <a:pt x="21029" y="12722"/>
                  </a:lnTo>
                  <a:lnTo>
                    <a:pt x="21050" y="12555"/>
                  </a:lnTo>
                  <a:lnTo>
                    <a:pt x="21092" y="12513"/>
                  </a:lnTo>
                  <a:lnTo>
                    <a:pt x="21092" y="12429"/>
                  </a:lnTo>
                  <a:lnTo>
                    <a:pt x="21050" y="12346"/>
                  </a:lnTo>
                  <a:lnTo>
                    <a:pt x="20987" y="12304"/>
                  </a:lnTo>
                  <a:lnTo>
                    <a:pt x="20924" y="12241"/>
                  </a:lnTo>
                  <a:lnTo>
                    <a:pt x="20882" y="12241"/>
                  </a:lnTo>
                  <a:lnTo>
                    <a:pt x="20841" y="12199"/>
                  </a:lnTo>
                  <a:lnTo>
                    <a:pt x="20841" y="12136"/>
                  </a:lnTo>
                  <a:lnTo>
                    <a:pt x="20757" y="12136"/>
                  </a:lnTo>
                  <a:lnTo>
                    <a:pt x="20694" y="12220"/>
                  </a:lnTo>
                  <a:lnTo>
                    <a:pt x="20590" y="12325"/>
                  </a:lnTo>
                  <a:lnTo>
                    <a:pt x="20506" y="12346"/>
                  </a:lnTo>
                  <a:lnTo>
                    <a:pt x="20464" y="12304"/>
                  </a:lnTo>
                  <a:lnTo>
                    <a:pt x="20485" y="12241"/>
                  </a:lnTo>
                  <a:lnTo>
                    <a:pt x="20485" y="12157"/>
                  </a:lnTo>
                  <a:lnTo>
                    <a:pt x="20485" y="12136"/>
                  </a:lnTo>
                  <a:lnTo>
                    <a:pt x="20380" y="12116"/>
                  </a:lnTo>
                  <a:lnTo>
                    <a:pt x="20297" y="12116"/>
                  </a:lnTo>
                  <a:lnTo>
                    <a:pt x="20276" y="12053"/>
                  </a:lnTo>
                  <a:lnTo>
                    <a:pt x="20338" y="12032"/>
                  </a:lnTo>
                  <a:lnTo>
                    <a:pt x="20338" y="12011"/>
                  </a:lnTo>
                  <a:lnTo>
                    <a:pt x="20255" y="11948"/>
                  </a:lnTo>
                  <a:lnTo>
                    <a:pt x="20213" y="11906"/>
                  </a:lnTo>
                  <a:lnTo>
                    <a:pt x="20255" y="11885"/>
                  </a:lnTo>
                  <a:lnTo>
                    <a:pt x="20276" y="11906"/>
                  </a:lnTo>
                  <a:lnTo>
                    <a:pt x="20359" y="11927"/>
                  </a:lnTo>
                  <a:lnTo>
                    <a:pt x="20359" y="11885"/>
                  </a:lnTo>
                  <a:lnTo>
                    <a:pt x="20297" y="11802"/>
                  </a:lnTo>
                  <a:lnTo>
                    <a:pt x="20276" y="11718"/>
                  </a:lnTo>
                  <a:lnTo>
                    <a:pt x="20297" y="11676"/>
                  </a:lnTo>
                  <a:lnTo>
                    <a:pt x="20359" y="11634"/>
                  </a:lnTo>
                  <a:lnTo>
                    <a:pt x="20380" y="11676"/>
                  </a:lnTo>
                  <a:lnTo>
                    <a:pt x="20443" y="11697"/>
                  </a:lnTo>
                  <a:lnTo>
                    <a:pt x="20464" y="11739"/>
                  </a:lnTo>
                  <a:lnTo>
                    <a:pt x="20590" y="11885"/>
                  </a:lnTo>
                  <a:lnTo>
                    <a:pt x="20673" y="11927"/>
                  </a:lnTo>
                  <a:lnTo>
                    <a:pt x="20757" y="11906"/>
                  </a:lnTo>
                  <a:lnTo>
                    <a:pt x="20799" y="11844"/>
                  </a:lnTo>
                  <a:lnTo>
                    <a:pt x="20757" y="11718"/>
                  </a:lnTo>
                  <a:lnTo>
                    <a:pt x="20652" y="11613"/>
                  </a:lnTo>
                  <a:lnTo>
                    <a:pt x="20569" y="11572"/>
                  </a:lnTo>
                  <a:lnTo>
                    <a:pt x="20464" y="11530"/>
                  </a:lnTo>
                  <a:lnTo>
                    <a:pt x="20443" y="11404"/>
                  </a:lnTo>
                  <a:lnTo>
                    <a:pt x="20380" y="11320"/>
                  </a:lnTo>
                  <a:lnTo>
                    <a:pt x="20338" y="11258"/>
                  </a:lnTo>
                  <a:lnTo>
                    <a:pt x="20255" y="11216"/>
                  </a:lnTo>
                  <a:lnTo>
                    <a:pt x="20171" y="11174"/>
                  </a:lnTo>
                  <a:lnTo>
                    <a:pt x="20171" y="11111"/>
                  </a:lnTo>
                  <a:lnTo>
                    <a:pt x="20234" y="11069"/>
                  </a:lnTo>
                  <a:lnTo>
                    <a:pt x="20234" y="11007"/>
                  </a:lnTo>
                  <a:lnTo>
                    <a:pt x="20192" y="10986"/>
                  </a:lnTo>
                  <a:lnTo>
                    <a:pt x="20192" y="10944"/>
                  </a:lnTo>
                  <a:lnTo>
                    <a:pt x="20255" y="10881"/>
                  </a:lnTo>
                  <a:lnTo>
                    <a:pt x="20297" y="10881"/>
                  </a:lnTo>
                  <a:lnTo>
                    <a:pt x="20359" y="10860"/>
                  </a:lnTo>
                  <a:lnTo>
                    <a:pt x="20443" y="10881"/>
                  </a:lnTo>
                  <a:lnTo>
                    <a:pt x="20485" y="10944"/>
                  </a:lnTo>
                  <a:lnTo>
                    <a:pt x="20401" y="10986"/>
                  </a:lnTo>
                  <a:lnTo>
                    <a:pt x="20464" y="10986"/>
                  </a:lnTo>
                  <a:lnTo>
                    <a:pt x="20548" y="11048"/>
                  </a:lnTo>
                  <a:lnTo>
                    <a:pt x="20548" y="11090"/>
                  </a:lnTo>
                  <a:lnTo>
                    <a:pt x="20569" y="11174"/>
                  </a:lnTo>
                  <a:lnTo>
                    <a:pt x="20652" y="11195"/>
                  </a:lnTo>
                  <a:lnTo>
                    <a:pt x="20757" y="11111"/>
                  </a:lnTo>
                  <a:lnTo>
                    <a:pt x="20799" y="10986"/>
                  </a:lnTo>
                  <a:lnTo>
                    <a:pt x="20820" y="10860"/>
                  </a:lnTo>
                  <a:lnTo>
                    <a:pt x="20882" y="10776"/>
                  </a:lnTo>
                  <a:lnTo>
                    <a:pt x="20903" y="10735"/>
                  </a:lnTo>
                  <a:lnTo>
                    <a:pt x="20882" y="10588"/>
                  </a:lnTo>
                  <a:lnTo>
                    <a:pt x="20966" y="10525"/>
                  </a:lnTo>
                  <a:lnTo>
                    <a:pt x="21029" y="10463"/>
                  </a:lnTo>
                  <a:lnTo>
                    <a:pt x="21071" y="10316"/>
                  </a:lnTo>
                  <a:lnTo>
                    <a:pt x="21029" y="10212"/>
                  </a:lnTo>
                  <a:lnTo>
                    <a:pt x="20987" y="10128"/>
                  </a:lnTo>
                  <a:lnTo>
                    <a:pt x="21029" y="9919"/>
                  </a:lnTo>
                  <a:lnTo>
                    <a:pt x="21092" y="9751"/>
                  </a:lnTo>
                  <a:lnTo>
                    <a:pt x="21092" y="9605"/>
                  </a:lnTo>
                  <a:lnTo>
                    <a:pt x="21175" y="9521"/>
                  </a:lnTo>
                  <a:lnTo>
                    <a:pt x="21175" y="9437"/>
                  </a:lnTo>
                  <a:lnTo>
                    <a:pt x="21196" y="9312"/>
                  </a:lnTo>
                  <a:lnTo>
                    <a:pt x="21196" y="9165"/>
                  </a:lnTo>
                  <a:lnTo>
                    <a:pt x="21280" y="9082"/>
                  </a:lnTo>
                  <a:lnTo>
                    <a:pt x="21343" y="8956"/>
                  </a:lnTo>
                  <a:lnTo>
                    <a:pt x="21531" y="8684"/>
                  </a:lnTo>
                  <a:lnTo>
                    <a:pt x="21615" y="8538"/>
                  </a:lnTo>
                  <a:lnTo>
                    <a:pt x="21761" y="8391"/>
                  </a:lnTo>
                  <a:lnTo>
                    <a:pt x="21824" y="8287"/>
                  </a:lnTo>
                  <a:lnTo>
                    <a:pt x="21908" y="8224"/>
                  </a:lnTo>
                  <a:lnTo>
                    <a:pt x="21950" y="8077"/>
                  </a:lnTo>
                  <a:lnTo>
                    <a:pt x="22075" y="7973"/>
                  </a:lnTo>
                  <a:lnTo>
                    <a:pt x="22117" y="7952"/>
                  </a:lnTo>
                  <a:lnTo>
                    <a:pt x="22075" y="7910"/>
                  </a:lnTo>
                  <a:lnTo>
                    <a:pt x="22012" y="7847"/>
                  </a:lnTo>
                  <a:lnTo>
                    <a:pt x="21908" y="7826"/>
                  </a:lnTo>
                  <a:lnTo>
                    <a:pt x="21845" y="7763"/>
                  </a:lnTo>
                  <a:lnTo>
                    <a:pt x="21803" y="7722"/>
                  </a:lnTo>
                  <a:lnTo>
                    <a:pt x="21719" y="7743"/>
                  </a:lnTo>
                  <a:lnTo>
                    <a:pt x="21552" y="7805"/>
                  </a:lnTo>
                  <a:lnTo>
                    <a:pt x="21406" y="7847"/>
                  </a:lnTo>
                  <a:lnTo>
                    <a:pt x="21280" y="7910"/>
                  </a:lnTo>
                  <a:lnTo>
                    <a:pt x="21196" y="8015"/>
                  </a:lnTo>
                  <a:lnTo>
                    <a:pt x="21092" y="8056"/>
                  </a:lnTo>
                  <a:lnTo>
                    <a:pt x="21071" y="8119"/>
                  </a:lnTo>
                  <a:lnTo>
                    <a:pt x="21008" y="8140"/>
                  </a:lnTo>
                  <a:lnTo>
                    <a:pt x="20903" y="8077"/>
                  </a:lnTo>
                  <a:lnTo>
                    <a:pt x="20862" y="8035"/>
                  </a:lnTo>
                  <a:lnTo>
                    <a:pt x="20862" y="7973"/>
                  </a:lnTo>
                  <a:lnTo>
                    <a:pt x="20924" y="7973"/>
                  </a:lnTo>
                  <a:lnTo>
                    <a:pt x="20987" y="7952"/>
                  </a:lnTo>
                  <a:lnTo>
                    <a:pt x="20987" y="7847"/>
                  </a:lnTo>
                  <a:lnTo>
                    <a:pt x="20966" y="7805"/>
                  </a:lnTo>
                  <a:lnTo>
                    <a:pt x="20882" y="7805"/>
                  </a:lnTo>
                  <a:lnTo>
                    <a:pt x="20820" y="7763"/>
                  </a:lnTo>
                  <a:lnTo>
                    <a:pt x="20903" y="7743"/>
                  </a:lnTo>
                  <a:lnTo>
                    <a:pt x="20966" y="7701"/>
                  </a:lnTo>
                  <a:lnTo>
                    <a:pt x="21071" y="7617"/>
                  </a:lnTo>
                  <a:lnTo>
                    <a:pt x="21134" y="7491"/>
                  </a:lnTo>
                  <a:lnTo>
                    <a:pt x="21238" y="7408"/>
                  </a:lnTo>
                  <a:lnTo>
                    <a:pt x="21322" y="7408"/>
                  </a:lnTo>
                  <a:lnTo>
                    <a:pt x="21447" y="7429"/>
                  </a:lnTo>
                  <a:lnTo>
                    <a:pt x="21698" y="7617"/>
                  </a:lnTo>
                  <a:lnTo>
                    <a:pt x="21761" y="7659"/>
                  </a:lnTo>
                  <a:lnTo>
                    <a:pt x="21970" y="7659"/>
                  </a:lnTo>
                  <a:lnTo>
                    <a:pt x="22075" y="7638"/>
                  </a:lnTo>
                  <a:lnTo>
                    <a:pt x="22180" y="7659"/>
                  </a:lnTo>
                  <a:lnTo>
                    <a:pt x="22389" y="7617"/>
                  </a:lnTo>
                  <a:lnTo>
                    <a:pt x="22494" y="7554"/>
                  </a:lnTo>
                  <a:lnTo>
                    <a:pt x="22494" y="7491"/>
                  </a:lnTo>
                  <a:lnTo>
                    <a:pt x="22473" y="7429"/>
                  </a:lnTo>
                  <a:lnTo>
                    <a:pt x="22515" y="7429"/>
                  </a:lnTo>
                  <a:lnTo>
                    <a:pt x="22598" y="7408"/>
                  </a:lnTo>
                  <a:lnTo>
                    <a:pt x="22682" y="7324"/>
                  </a:lnTo>
                  <a:lnTo>
                    <a:pt x="22682" y="7240"/>
                  </a:lnTo>
                  <a:lnTo>
                    <a:pt x="22640" y="7178"/>
                  </a:lnTo>
                  <a:lnTo>
                    <a:pt x="22535" y="7136"/>
                  </a:lnTo>
                  <a:lnTo>
                    <a:pt x="22473" y="7094"/>
                  </a:lnTo>
                  <a:lnTo>
                    <a:pt x="22431" y="7073"/>
                  </a:lnTo>
                  <a:lnTo>
                    <a:pt x="22347" y="7073"/>
                  </a:lnTo>
                  <a:lnTo>
                    <a:pt x="22263" y="7136"/>
                  </a:lnTo>
                  <a:lnTo>
                    <a:pt x="22222" y="7136"/>
                  </a:lnTo>
                  <a:lnTo>
                    <a:pt x="22138" y="7073"/>
                  </a:lnTo>
                  <a:lnTo>
                    <a:pt x="21908" y="7073"/>
                  </a:lnTo>
                  <a:lnTo>
                    <a:pt x="21761" y="7031"/>
                  </a:lnTo>
                  <a:lnTo>
                    <a:pt x="21657" y="6989"/>
                  </a:lnTo>
                  <a:lnTo>
                    <a:pt x="21594" y="6989"/>
                  </a:lnTo>
                  <a:lnTo>
                    <a:pt x="21510" y="7010"/>
                  </a:lnTo>
                  <a:lnTo>
                    <a:pt x="21196" y="7010"/>
                  </a:lnTo>
                  <a:lnTo>
                    <a:pt x="21092" y="6968"/>
                  </a:lnTo>
                  <a:lnTo>
                    <a:pt x="21196" y="6968"/>
                  </a:lnTo>
                  <a:lnTo>
                    <a:pt x="21301" y="6989"/>
                  </a:lnTo>
                  <a:lnTo>
                    <a:pt x="21406" y="6927"/>
                  </a:lnTo>
                  <a:lnTo>
                    <a:pt x="21531" y="6906"/>
                  </a:lnTo>
                  <a:lnTo>
                    <a:pt x="21636" y="6927"/>
                  </a:lnTo>
                  <a:lnTo>
                    <a:pt x="21740" y="6968"/>
                  </a:lnTo>
                  <a:lnTo>
                    <a:pt x="21782" y="6927"/>
                  </a:lnTo>
                  <a:lnTo>
                    <a:pt x="21845" y="6885"/>
                  </a:lnTo>
                  <a:lnTo>
                    <a:pt x="21950" y="6885"/>
                  </a:lnTo>
                  <a:lnTo>
                    <a:pt x="21991" y="6822"/>
                  </a:lnTo>
                  <a:lnTo>
                    <a:pt x="22054" y="6801"/>
                  </a:lnTo>
                  <a:lnTo>
                    <a:pt x="22138" y="6822"/>
                  </a:lnTo>
                  <a:lnTo>
                    <a:pt x="22180" y="6822"/>
                  </a:lnTo>
                  <a:lnTo>
                    <a:pt x="22201" y="6780"/>
                  </a:lnTo>
                  <a:lnTo>
                    <a:pt x="22242" y="6759"/>
                  </a:lnTo>
                  <a:lnTo>
                    <a:pt x="22284" y="6759"/>
                  </a:lnTo>
                  <a:lnTo>
                    <a:pt x="22305" y="6780"/>
                  </a:lnTo>
                  <a:lnTo>
                    <a:pt x="22368" y="6801"/>
                  </a:lnTo>
                  <a:lnTo>
                    <a:pt x="22410" y="6822"/>
                  </a:lnTo>
                  <a:lnTo>
                    <a:pt x="22515" y="6822"/>
                  </a:lnTo>
                  <a:lnTo>
                    <a:pt x="22619" y="6864"/>
                  </a:lnTo>
                  <a:lnTo>
                    <a:pt x="22703" y="6906"/>
                  </a:lnTo>
                  <a:lnTo>
                    <a:pt x="22891" y="6906"/>
                  </a:lnTo>
                  <a:lnTo>
                    <a:pt x="22996" y="6822"/>
                  </a:lnTo>
                  <a:lnTo>
                    <a:pt x="23184" y="6759"/>
                  </a:lnTo>
                  <a:lnTo>
                    <a:pt x="23331" y="6759"/>
                  </a:lnTo>
                  <a:lnTo>
                    <a:pt x="23351" y="6675"/>
                  </a:lnTo>
                  <a:lnTo>
                    <a:pt x="23351" y="6592"/>
                  </a:lnTo>
                  <a:lnTo>
                    <a:pt x="23310" y="6571"/>
                  </a:lnTo>
                  <a:lnTo>
                    <a:pt x="23247" y="6487"/>
                  </a:lnTo>
                  <a:lnTo>
                    <a:pt x="23247" y="6445"/>
                  </a:lnTo>
                  <a:lnTo>
                    <a:pt x="23226" y="6403"/>
                  </a:lnTo>
                  <a:lnTo>
                    <a:pt x="23226" y="6362"/>
                  </a:lnTo>
                  <a:lnTo>
                    <a:pt x="23289" y="6257"/>
                  </a:lnTo>
                  <a:lnTo>
                    <a:pt x="23351" y="6194"/>
                  </a:lnTo>
                  <a:lnTo>
                    <a:pt x="23414" y="6194"/>
                  </a:lnTo>
                  <a:lnTo>
                    <a:pt x="23561" y="6299"/>
                  </a:lnTo>
                  <a:lnTo>
                    <a:pt x="23644" y="6341"/>
                  </a:lnTo>
                  <a:lnTo>
                    <a:pt x="23707" y="6299"/>
                  </a:lnTo>
                  <a:lnTo>
                    <a:pt x="23749" y="6236"/>
                  </a:lnTo>
                  <a:lnTo>
                    <a:pt x="23854" y="6069"/>
                  </a:lnTo>
                  <a:lnTo>
                    <a:pt x="23958" y="5985"/>
                  </a:lnTo>
                  <a:lnTo>
                    <a:pt x="24042" y="5964"/>
                  </a:lnTo>
                  <a:lnTo>
                    <a:pt x="24063" y="5922"/>
                  </a:lnTo>
                  <a:lnTo>
                    <a:pt x="24167" y="5838"/>
                  </a:lnTo>
                  <a:lnTo>
                    <a:pt x="24272" y="5776"/>
                  </a:lnTo>
                  <a:lnTo>
                    <a:pt x="24335" y="5713"/>
                  </a:lnTo>
                  <a:lnTo>
                    <a:pt x="24335" y="5566"/>
                  </a:lnTo>
                  <a:lnTo>
                    <a:pt x="24272" y="5420"/>
                  </a:lnTo>
                  <a:lnTo>
                    <a:pt x="24188" y="5336"/>
                  </a:lnTo>
                  <a:lnTo>
                    <a:pt x="24167" y="5253"/>
                  </a:lnTo>
                  <a:lnTo>
                    <a:pt x="24021" y="5127"/>
                  </a:lnTo>
                  <a:lnTo>
                    <a:pt x="24021" y="5085"/>
                  </a:lnTo>
                  <a:lnTo>
                    <a:pt x="23958" y="5002"/>
                  </a:lnTo>
                  <a:lnTo>
                    <a:pt x="23854" y="4939"/>
                  </a:lnTo>
                  <a:lnTo>
                    <a:pt x="23812" y="4939"/>
                  </a:lnTo>
                  <a:lnTo>
                    <a:pt x="23728" y="4876"/>
                  </a:lnTo>
                  <a:lnTo>
                    <a:pt x="23623" y="4813"/>
                  </a:lnTo>
                  <a:lnTo>
                    <a:pt x="23498" y="4813"/>
                  </a:lnTo>
                  <a:lnTo>
                    <a:pt x="23331" y="4771"/>
                  </a:lnTo>
                  <a:lnTo>
                    <a:pt x="23184" y="4688"/>
                  </a:lnTo>
                  <a:lnTo>
                    <a:pt x="23038" y="4667"/>
                  </a:lnTo>
                  <a:lnTo>
                    <a:pt x="22975" y="4688"/>
                  </a:lnTo>
                  <a:lnTo>
                    <a:pt x="22828" y="4688"/>
                  </a:lnTo>
                  <a:lnTo>
                    <a:pt x="22682" y="4730"/>
                  </a:lnTo>
                  <a:lnTo>
                    <a:pt x="22619" y="4792"/>
                  </a:lnTo>
                  <a:lnTo>
                    <a:pt x="22515" y="4834"/>
                  </a:lnTo>
                  <a:lnTo>
                    <a:pt x="22410" y="4792"/>
                  </a:lnTo>
                  <a:lnTo>
                    <a:pt x="22389" y="4730"/>
                  </a:lnTo>
                  <a:lnTo>
                    <a:pt x="22347" y="4771"/>
                  </a:lnTo>
                  <a:lnTo>
                    <a:pt x="22305" y="4834"/>
                  </a:lnTo>
                  <a:lnTo>
                    <a:pt x="22347" y="4918"/>
                  </a:lnTo>
                  <a:lnTo>
                    <a:pt x="22347" y="5022"/>
                  </a:lnTo>
                  <a:lnTo>
                    <a:pt x="22284" y="5106"/>
                  </a:lnTo>
                  <a:lnTo>
                    <a:pt x="22242" y="5106"/>
                  </a:lnTo>
                  <a:lnTo>
                    <a:pt x="22242" y="5148"/>
                  </a:lnTo>
                  <a:lnTo>
                    <a:pt x="22263" y="5211"/>
                  </a:lnTo>
                  <a:lnTo>
                    <a:pt x="22242" y="5294"/>
                  </a:lnTo>
                  <a:lnTo>
                    <a:pt x="22138" y="5336"/>
                  </a:lnTo>
                  <a:lnTo>
                    <a:pt x="22033" y="5336"/>
                  </a:lnTo>
                  <a:lnTo>
                    <a:pt x="21970" y="5253"/>
                  </a:lnTo>
                  <a:lnTo>
                    <a:pt x="21970" y="5190"/>
                  </a:lnTo>
                  <a:lnTo>
                    <a:pt x="21929" y="5148"/>
                  </a:lnTo>
                  <a:lnTo>
                    <a:pt x="21866" y="5211"/>
                  </a:lnTo>
                  <a:lnTo>
                    <a:pt x="21866" y="5315"/>
                  </a:lnTo>
                  <a:lnTo>
                    <a:pt x="21887" y="5336"/>
                  </a:lnTo>
                  <a:lnTo>
                    <a:pt x="21845" y="5420"/>
                  </a:lnTo>
                  <a:lnTo>
                    <a:pt x="21824" y="5525"/>
                  </a:lnTo>
                  <a:lnTo>
                    <a:pt x="21782" y="5566"/>
                  </a:lnTo>
                  <a:lnTo>
                    <a:pt x="21782" y="5504"/>
                  </a:lnTo>
                  <a:lnTo>
                    <a:pt x="21824" y="5441"/>
                  </a:lnTo>
                  <a:lnTo>
                    <a:pt x="21782" y="5315"/>
                  </a:lnTo>
                  <a:lnTo>
                    <a:pt x="21740" y="5232"/>
                  </a:lnTo>
                  <a:lnTo>
                    <a:pt x="21761" y="5148"/>
                  </a:lnTo>
                  <a:lnTo>
                    <a:pt x="21761" y="5064"/>
                  </a:lnTo>
                  <a:lnTo>
                    <a:pt x="21719" y="5002"/>
                  </a:lnTo>
                  <a:lnTo>
                    <a:pt x="21719" y="4918"/>
                  </a:lnTo>
                  <a:lnTo>
                    <a:pt x="21657" y="4939"/>
                  </a:lnTo>
                  <a:lnTo>
                    <a:pt x="21636" y="5002"/>
                  </a:lnTo>
                  <a:lnTo>
                    <a:pt x="21552" y="5064"/>
                  </a:lnTo>
                  <a:lnTo>
                    <a:pt x="21552" y="5148"/>
                  </a:lnTo>
                  <a:lnTo>
                    <a:pt x="21531" y="5253"/>
                  </a:lnTo>
                  <a:lnTo>
                    <a:pt x="21364" y="5420"/>
                  </a:lnTo>
                  <a:lnTo>
                    <a:pt x="21301" y="5483"/>
                  </a:lnTo>
                  <a:lnTo>
                    <a:pt x="21217" y="5483"/>
                  </a:lnTo>
                  <a:lnTo>
                    <a:pt x="21154" y="5546"/>
                  </a:lnTo>
                  <a:lnTo>
                    <a:pt x="21050" y="5629"/>
                  </a:lnTo>
                  <a:lnTo>
                    <a:pt x="20945" y="5629"/>
                  </a:lnTo>
                  <a:lnTo>
                    <a:pt x="20841" y="5734"/>
                  </a:lnTo>
                  <a:lnTo>
                    <a:pt x="20694" y="5818"/>
                  </a:lnTo>
                  <a:lnTo>
                    <a:pt x="20422" y="5818"/>
                  </a:lnTo>
                  <a:lnTo>
                    <a:pt x="20422" y="5859"/>
                  </a:lnTo>
                  <a:lnTo>
                    <a:pt x="20359" y="5901"/>
                  </a:lnTo>
                  <a:lnTo>
                    <a:pt x="20255" y="5901"/>
                  </a:lnTo>
                  <a:lnTo>
                    <a:pt x="20171" y="5880"/>
                  </a:lnTo>
                  <a:lnTo>
                    <a:pt x="20087" y="5943"/>
                  </a:lnTo>
                  <a:lnTo>
                    <a:pt x="19711" y="6131"/>
                  </a:lnTo>
                  <a:lnTo>
                    <a:pt x="19522" y="6278"/>
                  </a:lnTo>
                  <a:lnTo>
                    <a:pt x="19502" y="6382"/>
                  </a:lnTo>
                  <a:lnTo>
                    <a:pt x="19439" y="6403"/>
                  </a:lnTo>
                  <a:lnTo>
                    <a:pt x="19229" y="6571"/>
                  </a:lnTo>
                  <a:lnTo>
                    <a:pt x="19125" y="6675"/>
                  </a:lnTo>
                  <a:lnTo>
                    <a:pt x="19104" y="6613"/>
                  </a:lnTo>
                  <a:lnTo>
                    <a:pt x="19083" y="6613"/>
                  </a:lnTo>
                  <a:lnTo>
                    <a:pt x="18978" y="6696"/>
                  </a:lnTo>
                  <a:lnTo>
                    <a:pt x="18895" y="6822"/>
                  </a:lnTo>
                  <a:lnTo>
                    <a:pt x="18790" y="6968"/>
                  </a:lnTo>
                  <a:lnTo>
                    <a:pt x="18769" y="7031"/>
                  </a:lnTo>
                  <a:lnTo>
                    <a:pt x="18727" y="7094"/>
                  </a:lnTo>
                  <a:lnTo>
                    <a:pt x="18706" y="7031"/>
                  </a:lnTo>
                  <a:lnTo>
                    <a:pt x="18748" y="6906"/>
                  </a:lnTo>
                  <a:lnTo>
                    <a:pt x="18748" y="6801"/>
                  </a:lnTo>
                  <a:lnTo>
                    <a:pt x="18748" y="6696"/>
                  </a:lnTo>
                  <a:lnTo>
                    <a:pt x="18853" y="6696"/>
                  </a:lnTo>
                  <a:lnTo>
                    <a:pt x="18895" y="6654"/>
                  </a:lnTo>
                  <a:lnTo>
                    <a:pt x="19020" y="6550"/>
                  </a:lnTo>
                  <a:lnTo>
                    <a:pt x="19104" y="6508"/>
                  </a:lnTo>
                  <a:lnTo>
                    <a:pt x="19209" y="6403"/>
                  </a:lnTo>
                  <a:lnTo>
                    <a:pt x="19355" y="6278"/>
                  </a:lnTo>
                  <a:lnTo>
                    <a:pt x="19418" y="6194"/>
                  </a:lnTo>
                  <a:lnTo>
                    <a:pt x="19522" y="6152"/>
                  </a:lnTo>
                  <a:lnTo>
                    <a:pt x="19627" y="5985"/>
                  </a:lnTo>
                  <a:lnTo>
                    <a:pt x="19669" y="5922"/>
                  </a:lnTo>
                  <a:lnTo>
                    <a:pt x="19648" y="5838"/>
                  </a:lnTo>
                  <a:lnTo>
                    <a:pt x="19669" y="5776"/>
                  </a:lnTo>
                  <a:lnTo>
                    <a:pt x="19690" y="5818"/>
                  </a:lnTo>
                  <a:lnTo>
                    <a:pt x="19753" y="5838"/>
                  </a:lnTo>
                  <a:lnTo>
                    <a:pt x="19836" y="5755"/>
                  </a:lnTo>
                  <a:lnTo>
                    <a:pt x="19941" y="5713"/>
                  </a:lnTo>
                  <a:lnTo>
                    <a:pt x="19941" y="5629"/>
                  </a:lnTo>
                  <a:lnTo>
                    <a:pt x="20004" y="5504"/>
                  </a:lnTo>
                  <a:lnTo>
                    <a:pt x="20066" y="5462"/>
                  </a:lnTo>
                  <a:lnTo>
                    <a:pt x="20150" y="5504"/>
                  </a:lnTo>
                  <a:lnTo>
                    <a:pt x="20213" y="5420"/>
                  </a:lnTo>
                  <a:lnTo>
                    <a:pt x="20297" y="5399"/>
                  </a:lnTo>
                  <a:lnTo>
                    <a:pt x="20318" y="5420"/>
                  </a:lnTo>
                  <a:lnTo>
                    <a:pt x="20401" y="5420"/>
                  </a:lnTo>
                  <a:lnTo>
                    <a:pt x="20715" y="5127"/>
                  </a:lnTo>
                  <a:lnTo>
                    <a:pt x="20778" y="5022"/>
                  </a:lnTo>
                  <a:lnTo>
                    <a:pt x="20799" y="4897"/>
                  </a:lnTo>
                  <a:lnTo>
                    <a:pt x="20882" y="4709"/>
                  </a:lnTo>
                  <a:lnTo>
                    <a:pt x="20987" y="4583"/>
                  </a:lnTo>
                  <a:lnTo>
                    <a:pt x="20987" y="4458"/>
                  </a:lnTo>
                  <a:lnTo>
                    <a:pt x="20987" y="4269"/>
                  </a:lnTo>
                  <a:lnTo>
                    <a:pt x="20945" y="4165"/>
                  </a:lnTo>
                  <a:lnTo>
                    <a:pt x="20882" y="4144"/>
                  </a:lnTo>
                  <a:lnTo>
                    <a:pt x="20736" y="4165"/>
                  </a:lnTo>
                  <a:lnTo>
                    <a:pt x="20590" y="4165"/>
                  </a:lnTo>
                  <a:lnTo>
                    <a:pt x="20464" y="4102"/>
                  </a:lnTo>
                  <a:lnTo>
                    <a:pt x="20318" y="4102"/>
                  </a:lnTo>
                  <a:lnTo>
                    <a:pt x="20255" y="4165"/>
                  </a:lnTo>
                  <a:lnTo>
                    <a:pt x="20213" y="4248"/>
                  </a:lnTo>
                  <a:lnTo>
                    <a:pt x="20255" y="4290"/>
                  </a:lnTo>
                  <a:lnTo>
                    <a:pt x="20213" y="4353"/>
                  </a:lnTo>
                  <a:lnTo>
                    <a:pt x="20213" y="4499"/>
                  </a:lnTo>
                  <a:lnTo>
                    <a:pt x="20171" y="4646"/>
                  </a:lnTo>
                  <a:lnTo>
                    <a:pt x="20066" y="4792"/>
                  </a:lnTo>
                  <a:lnTo>
                    <a:pt x="20004" y="4730"/>
                  </a:lnTo>
                  <a:lnTo>
                    <a:pt x="19941" y="4709"/>
                  </a:lnTo>
                  <a:lnTo>
                    <a:pt x="19899" y="4709"/>
                  </a:lnTo>
                  <a:lnTo>
                    <a:pt x="19857" y="4771"/>
                  </a:lnTo>
                  <a:lnTo>
                    <a:pt x="19794" y="4792"/>
                  </a:lnTo>
                  <a:lnTo>
                    <a:pt x="19732" y="4730"/>
                  </a:lnTo>
                  <a:lnTo>
                    <a:pt x="19669" y="4730"/>
                  </a:lnTo>
                  <a:cubicBezTo>
                    <a:pt x="19669" y="4730"/>
                    <a:pt x="19481" y="4688"/>
                    <a:pt x="19481" y="4646"/>
                  </a:cubicBezTo>
                  <a:lnTo>
                    <a:pt x="19271" y="4646"/>
                  </a:lnTo>
                  <a:lnTo>
                    <a:pt x="19167" y="4709"/>
                  </a:lnTo>
                  <a:lnTo>
                    <a:pt x="19020" y="4730"/>
                  </a:lnTo>
                  <a:lnTo>
                    <a:pt x="18895" y="4792"/>
                  </a:lnTo>
                  <a:lnTo>
                    <a:pt x="18832" y="4750"/>
                  </a:lnTo>
                  <a:lnTo>
                    <a:pt x="18832" y="4709"/>
                  </a:lnTo>
                  <a:lnTo>
                    <a:pt x="18853" y="4625"/>
                  </a:lnTo>
                  <a:lnTo>
                    <a:pt x="18853" y="4541"/>
                  </a:lnTo>
                  <a:lnTo>
                    <a:pt x="18895" y="4478"/>
                  </a:lnTo>
                  <a:lnTo>
                    <a:pt x="18916" y="4478"/>
                  </a:lnTo>
                  <a:lnTo>
                    <a:pt x="18957" y="4499"/>
                  </a:lnTo>
                  <a:lnTo>
                    <a:pt x="19020" y="4499"/>
                  </a:lnTo>
                  <a:lnTo>
                    <a:pt x="19146" y="4437"/>
                  </a:lnTo>
                  <a:lnTo>
                    <a:pt x="19439" y="4416"/>
                  </a:lnTo>
                  <a:lnTo>
                    <a:pt x="19481" y="4395"/>
                  </a:lnTo>
                  <a:lnTo>
                    <a:pt x="19543" y="4290"/>
                  </a:lnTo>
                  <a:lnTo>
                    <a:pt x="19564" y="4206"/>
                  </a:lnTo>
                  <a:lnTo>
                    <a:pt x="19648" y="4165"/>
                  </a:lnTo>
                  <a:lnTo>
                    <a:pt x="19669" y="4102"/>
                  </a:lnTo>
                  <a:lnTo>
                    <a:pt x="19627" y="4060"/>
                  </a:lnTo>
                  <a:lnTo>
                    <a:pt x="19627" y="3997"/>
                  </a:lnTo>
                  <a:lnTo>
                    <a:pt x="19313" y="3997"/>
                  </a:lnTo>
                  <a:lnTo>
                    <a:pt x="19125" y="3955"/>
                  </a:lnTo>
                  <a:lnTo>
                    <a:pt x="19020" y="3893"/>
                  </a:lnTo>
                  <a:lnTo>
                    <a:pt x="18937" y="3872"/>
                  </a:lnTo>
                  <a:lnTo>
                    <a:pt x="18685" y="3893"/>
                  </a:lnTo>
                  <a:lnTo>
                    <a:pt x="18560" y="3872"/>
                  </a:lnTo>
                  <a:lnTo>
                    <a:pt x="18455" y="3830"/>
                  </a:lnTo>
                  <a:lnTo>
                    <a:pt x="18288" y="3830"/>
                  </a:lnTo>
                  <a:lnTo>
                    <a:pt x="18162" y="3851"/>
                  </a:lnTo>
                  <a:lnTo>
                    <a:pt x="18100" y="3830"/>
                  </a:lnTo>
                  <a:lnTo>
                    <a:pt x="17995" y="3788"/>
                  </a:lnTo>
                  <a:lnTo>
                    <a:pt x="17932" y="3788"/>
                  </a:lnTo>
                  <a:lnTo>
                    <a:pt x="17849" y="3893"/>
                  </a:lnTo>
                  <a:lnTo>
                    <a:pt x="17849" y="3976"/>
                  </a:lnTo>
                  <a:lnTo>
                    <a:pt x="17765" y="4039"/>
                  </a:lnTo>
                  <a:lnTo>
                    <a:pt x="17744" y="4039"/>
                  </a:lnTo>
                  <a:lnTo>
                    <a:pt x="17765" y="3955"/>
                  </a:lnTo>
                  <a:lnTo>
                    <a:pt x="17765" y="3934"/>
                  </a:lnTo>
                  <a:lnTo>
                    <a:pt x="17681" y="3934"/>
                  </a:lnTo>
                  <a:lnTo>
                    <a:pt x="17451" y="3997"/>
                  </a:lnTo>
                  <a:lnTo>
                    <a:pt x="17305" y="4060"/>
                  </a:lnTo>
                  <a:lnTo>
                    <a:pt x="17221" y="4144"/>
                  </a:lnTo>
                  <a:lnTo>
                    <a:pt x="17158" y="4186"/>
                  </a:lnTo>
                  <a:lnTo>
                    <a:pt x="17053" y="4186"/>
                  </a:lnTo>
                  <a:lnTo>
                    <a:pt x="16949" y="4206"/>
                  </a:lnTo>
                  <a:lnTo>
                    <a:pt x="16886" y="4269"/>
                  </a:lnTo>
                  <a:lnTo>
                    <a:pt x="16781" y="4290"/>
                  </a:lnTo>
                  <a:lnTo>
                    <a:pt x="16698" y="4374"/>
                  </a:lnTo>
                  <a:lnTo>
                    <a:pt x="16698" y="4458"/>
                  </a:lnTo>
                  <a:lnTo>
                    <a:pt x="16635" y="4520"/>
                  </a:lnTo>
                  <a:lnTo>
                    <a:pt x="16593" y="4520"/>
                  </a:lnTo>
                  <a:lnTo>
                    <a:pt x="16530" y="4458"/>
                  </a:lnTo>
                  <a:lnTo>
                    <a:pt x="16530" y="4374"/>
                  </a:lnTo>
                  <a:lnTo>
                    <a:pt x="16509" y="4290"/>
                  </a:lnTo>
                  <a:lnTo>
                    <a:pt x="16468" y="4248"/>
                  </a:lnTo>
                  <a:lnTo>
                    <a:pt x="16468" y="4165"/>
                  </a:lnTo>
                  <a:lnTo>
                    <a:pt x="16509" y="4081"/>
                  </a:lnTo>
                  <a:lnTo>
                    <a:pt x="16593" y="4081"/>
                  </a:lnTo>
                  <a:lnTo>
                    <a:pt x="16698" y="4039"/>
                  </a:lnTo>
                  <a:lnTo>
                    <a:pt x="16802" y="4039"/>
                  </a:lnTo>
                  <a:lnTo>
                    <a:pt x="16886" y="3997"/>
                  </a:lnTo>
                  <a:lnTo>
                    <a:pt x="16928" y="3955"/>
                  </a:lnTo>
                  <a:lnTo>
                    <a:pt x="17012" y="3934"/>
                  </a:lnTo>
                  <a:lnTo>
                    <a:pt x="17158" y="3893"/>
                  </a:lnTo>
                  <a:lnTo>
                    <a:pt x="17263" y="3851"/>
                  </a:lnTo>
                  <a:lnTo>
                    <a:pt x="17346" y="3788"/>
                  </a:lnTo>
                  <a:lnTo>
                    <a:pt x="17472" y="3788"/>
                  </a:lnTo>
                  <a:lnTo>
                    <a:pt x="17556" y="3746"/>
                  </a:lnTo>
                  <a:lnTo>
                    <a:pt x="17577" y="3662"/>
                  </a:lnTo>
                  <a:lnTo>
                    <a:pt x="17556" y="3621"/>
                  </a:lnTo>
                  <a:lnTo>
                    <a:pt x="17514" y="3558"/>
                  </a:lnTo>
                  <a:lnTo>
                    <a:pt x="17346" y="3558"/>
                  </a:lnTo>
                  <a:lnTo>
                    <a:pt x="17346" y="3516"/>
                  </a:lnTo>
                  <a:lnTo>
                    <a:pt x="17430" y="3516"/>
                  </a:lnTo>
                  <a:lnTo>
                    <a:pt x="17451" y="3537"/>
                  </a:lnTo>
                  <a:lnTo>
                    <a:pt x="17535" y="3537"/>
                  </a:lnTo>
                  <a:lnTo>
                    <a:pt x="17577" y="3558"/>
                  </a:lnTo>
                  <a:lnTo>
                    <a:pt x="17618" y="3662"/>
                  </a:lnTo>
                  <a:lnTo>
                    <a:pt x="17639" y="3662"/>
                  </a:lnTo>
                  <a:lnTo>
                    <a:pt x="17660" y="3641"/>
                  </a:lnTo>
                  <a:lnTo>
                    <a:pt x="17765" y="3579"/>
                  </a:lnTo>
                  <a:lnTo>
                    <a:pt x="17890" y="3621"/>
                  </a:lnTo>
                  <a:lnTo>
                    <a:pt x="17974" y="3579"/>
                  </a:lnTo>
                  <a:lnTo>
                    <a:pt x="18058" y="3537"/>
                  </a:lnTo>
                  <a:lnTo>
                    <a:pt x="18141" y="3516"/>
                  </a:lnTo>
                  <a:lnTo>
                    <a:pt x="18246" y="3537"/>
                  </a:lnTo>
                  <a:lnTo>
                    <a:pt x="18351" y="3537"/>
                  </a:lnTo>
                  <a:lnTo>
                    <a:pt x="18455" y="3516"/>
                  </a:lnTo>
                  <a:lnTo>
                    <a:pt x="18518" y="3537"/>
                  </a:lnTo>
                  <a:lnTo>
                    <a:pt x="18602" y="3579"/>
                  </a:lnTo>
                  <a:lnTo>
                    <a:pt x="18769" y="3579"/>
                  </a:lnTo>
                  <a:lnTo>
                    <a:pt x="18790" y="3621"/>
                  </a:lnTo>
                  <a:lnTo>
                    <a:pt x="18832" y="3621"/>
                  </a:lnTo>
                  <a:lnTo>
                    <a:pt x="18978" y="3725"/>
                  </a:lnTo>
                  <a:lnTo>
                    <a:pt x="19041" y="3746"/>
                  </a:lnTo>
                  <a:lnTo>
                    <a:pt x="19146" y="3725"/>
                  </a:lnTo>
                  <a:lnTo>
                    <a:pt x="19209" y="3662"/>
                  </a:lnTo>
                  <a:lnTo>
                    <a:pt x="19292" y="3662"/>
                  </a:lnTo>
                  <a:lnTo>
                    <a:pt x="19355" y="3683"/>
                  </a:lnTo>
                  <a:lnTo>
                    <a:pt x="19439" y="3683"/>
                  </a:lnTo>
                  <a:lnTo>
                    <a:pt x="19502" y="3725"/>
                  </a:lnTo>
                  <a:lnTo>
                    <a:pt x="19564" y="3725"/>
                  </a:lnTo>
                  <a:lnTo>
                    <a:pt x="19732" y="3662"/>
                  </a:lnTo>
                  <a:lnTo>
                    <a:pt x="19815" y="3621"/>
                  </a:lnTo>
                  <a:lnTo>
                    <a:pt x="19920" y="3621"/>
                  </a:lnTo>
                  <a:lnTo>
                    <a:pt x="19983" y="3662"/>
                  </a:lnTo>
                  <a:lnTo>
                    <a:pt x="20046" y="3662"/>
                  </a:lnTo>
                  <a:lnTo>
                    <a:pt x="20129" y="3621"/>
                  </a:lnTo>
                  <a:lnTo>
                    <a:pt x="20234" y="3641"/>
                  </a:lnTo>
                  <a:lnTo>
                    <a:pt x="20338" y="3641"/>
                  </a:lnTo>
                  <a:lnTo>
                    <a:pt x="20338" y="3579"/>
                  </a:lnTo>
                  <a:lnTo>
                    <a:pt x="20276" y="3558"/>
                  </a:lnTo>
                  <a:lnTo>
                    <a:pt x="20276" y="3516"/>
                  </a:lnTo>
                  <a:lnTo>
                    <a:pt x="20297" y="3474"/>
                  </a:lnTo>
                  <a:lnTo>
                    <a:pt x="20359" y="3537"/>
                  </a:lnTo>
                  <a:lnTo>
                    <a:pt x="20401" y="3579"/>
                  </a:lnTo>
                  <a:lnTo>
                    <a:pt x="20485" y="3579"/>
                  </a:lnTo>
                  <a:lnTo>
                    <a:pt x="20548" y="3558"/>
                  </a:lnTo>
                  <a:lnTo>
                    <a:pt x="20694" y="3558"/>
                  </a:lnTo>
                  <a:lnTo>
                    <a:pt x="20903" y="3474"/>
                  </a:lnTo>
                  <a:lnTo>
                    <a:pt x="21008" y="3432"/>
                  </a:lnTo>
                  <a:lnTo>
                    <a:pt x="21029" y="3369"/>
                  </a:lnTo>
                  <a:lnTo>
                    <a:pt x="21029" y="3328"/>
                  </a:lnTo>
                  <a:lnTo>
                    <a:pt x="21092" y="3307"/>
                  </a:lnTo>
                  <a:lnTo>
                    <a:pt x="21134" y="3328"/>
                  </a:lnTo>
                  <a:lnTo>
                    <a:pt x="21217" y="3307"/>
                  </a:lnTo>
                  <a:lnTo>
                    <a:pt x="21322" y="3223"/>
                  </a:lnTo>
                  <a:lnTo>
                    <a:pt x="21406" y="3202"/>
                  </a:lnTo>
                  <a:lnTo>
                    <a:pt x="21406" y="3118"/>
                  </a:lnTo>
                  <a:lnTo>
                    <a:pt x="21426" y="3056"/>
                  </a:lnTo>
                  <a:lnTo>
                    <a:pt x="21489" y="3035"/>
                  </a:lnTo>
                  <a:lnTo>
                    <a:pt x="21489" y="2930"/>
                  </a:lnTo>
                  <a:lnTo>
                    <a:pt x="21447" y="2888"/>
                  </a:lnTo>
                  <a:lnTo>
                    <a:pt x="21343" y="2805"/>
                  </a:lnTo>
                  <a:lnTo>
                    <a:pt x="21217" y="2742"/>
                  </a:lnTo>
                  <a:lnTo>
                    <a:pt x="21113" y="2637"/>
                  </a:lnTo>
                  <a:lnTo>
                    <a:pt x="21092" y="2574"/>
                  </a:lnTo>
                  <a:lnTo>
                    <a:pt x="21029" y="2512"/>
                  </a:lnTo>
                  <a:lnTo>
                    <a:pt x="20882" y="2491"/>
                  </a:lnTo>
                  <a:lnTo>
                    <a:pt x="20799" y="2407"/>
                  </a:lnTo>
                  <a:lnTo>
                    <a:pt x="20778" y="2323"/>
                  </a:lnTo>
                  <a:lnTo>
                    <a:pt x="20715" y="2302"/>
                  </a:lnTo>
                  <a:lnTo>
                    <a:pt x="20694" y="2323"/>
                  </a:lnTo>
                  <a:lnTo>
                    <a:pt x="20610" y="2365"/>
                  </a:lnTo>
                  <a:lnTo>
                    <a:pt x="20569" y="2323"/>
                  </a:lnTo>
                  <a:lnTo>
                    <a:pt x="20548" y="2261"/>
                  </a:lnTo>
                  <a:lnTo>
                    <a:pt x="20485" y="2198"/>
                  </a:lnTo>
                  <a:lnTo>
                    <a:pt x="20255" y="2198"/>
                  </a:lnTo>
                  <a:lnTo>
                    <a:pt x="20171" y="2219"/>
                  </a:lnTo>
                  <a:lnTo>
                    <a:pt x="20171" y="2302"/>
                  </a:lnTo>
                  <a:lnTo>
                    <a:pt x="20171" y="2365"/>
                  </a:lnTo>
                  <a:lnTo>
                    <a:pt x="20129" y="2302"/>
                  </a:lnTo>
                  <a:lnTo>
                    <a:pt x="20066" y="2302"/>
                  </a:lnTo>
                  <a:lnTo>
                    <a:pt x="19920" y="2386"/>
                  </a:lnTo>
                  <a:lnTo>
                    <a:pt x="19836" y="2407"/>
                  </a:lnTo>
                  <a:lnTo>
                    <a:pt x="19711" y="2365"/>
                  </a:lnTo>
                  <a:lnTo>
                    <a:pt x="19606" y="2365"/>
                  </a:lnTo>
                  <a:lnTo>
                    <a:pt x="19522" y="2323"/>
                  </a:lnTo>
                  <a:lnTo>
                    <a:pt x="19460" y="2261"/>
                  </a:lnTo>
                  <a:lnTo>
                    <a:pt x="19460" y="2177"/>
                  </a:lnTo>
                  <a:lnTo>
                    <a:pt x="19522" y="2177"/>
                  </a:lnTo>
                  <a:lnTo>
                    <a:pt x="19564" y="2219"/>
                  </a:lnTo>
                  <a:lnTo>
                    <a:pt x="19669" y="2261"/>
                  </a:lnTo>
                  <a:lnTo>
                    <a:pt x="19711" y="2219"/>
                  </a:lnTo>
                  <a:lnTo>
                    <a:pt x="19711" y="2177"/>
                  </a:lnTo>
                  <a:lnTo>
                    <a:pt x="19606" y="2093"/>
                  </a:lnTo>
                  <a:lnTo>
                    <a:pt x="19606" y="2009"/>
                  </a:lnTo>
                  <a:lnTo>
                    <a:pt x="19627" y="1989"/>
                  </a:lnTo>
                  <a:lnTo>
                    <a:pt x="19669" y="2072"/>
                  </a:lnTo>
                  <a:lnTo>
                    <a:pt x="19774" y="2114"/>
                  </a:lnTo>
                  <a:lnTo>
                    <a:pt x="19857" y="2156"/>
                  </a:lnTo>
                  <a:lnTo>
                    <a:pt x="20025" y="2093"/>
                  </a:lnTo>
                  <a:lnTo>
                    <a:pt x="20171" y="1968"/>
                  </a:lnTo>
                  <a:lnTo>
                    <a:pt x="20171" y="1884"/>
                  </a:lnTo>
                  <a:lnTo>
                    <a:pt x="20150" y="1842"/>
                  </a:lnTo>
                  <a:lnTo>
                    <a:pt x="20087" y="1800"/>
                  </a:lnTo>
                  <a:lnTo>
                    <a:pt x="20087" y="1758"/>
                  </a:lnTo>
                  <a:lnTo>
                    <a:pt x="20150" y="1696"/>
                  </a:lnTo>
                  <a:lnTo>
                    <a:pt x="20150" y="1675"/>
                  </a:lnTo>
                  <a:lnTo>
                    <a:pt x="20046" y="1591"/>
                  </a:lnTo>
                  <a:lnTo>
                    <a:pt x="19962" y="1486"/>
                  </a:lnTo>
                  <a:lnTo>
                    <a:pt x="19920" y="1465"/>
                  </a:lnTo>
                  <a:lnTo>
                    <a:pt x="19857" y="1486"/>
                  </a:lnTo>
                  <a:lnTo>
                    <a:pt x="19774" y="1570"/>
                  </a:lnTo>
                  <a:lnTo>
                    <a:pt x="19627" y="1654"/>
                  </a:lnTo>
                  <a:lnTo>
                    <a:pt x="19439" y="1654"/>
                  </a:lnTo>
                  <a:lnTo>
                    <a:pt x="19334" y="1737"/>
                  </a:lnTo>
                  <a:lnTo>
                    <a:pt x="19292" y="1737"/>
                  </a:lnTo>
                  <a:lnTo>
                    <a:pt x="19229" y="1675"/>
                  </a:lnTo>
                  <a:lnTo>
                    <a:pt x="19188" y="1654"/>
                  </a:lnTo>
                  <a:lnTo>
                    <a:pt x="19104" y="1675"/>
                  </a:lnTo>
                  <a:lnTo>
                    <a:pt x="19020" y="1696"/>
                  </a:lnTo>
                  <a:lnTo>
                    <a:pt x="18937" y="1675"/>
                  </a:lnTo>
                  <a:lnTo>
                    <a:pt x="18874" y="1633"/>
                  </a:lnTo>
                  <a:lnTo>
                    <a:pt x="18769" y="1591"/>
                  </a:lnTo>
                  <a:lnTo>
                    <a:pt x="18685" y="1549"/>
                  </a:lnTo>
                  <a:lnTo>
                    <a:pt x="18581" y="1528"/>
                  </a:lnTo>
                  <a:lnTo>
                    <a:pt x="18476" y="1445"/>
                  </a:lnTo>
                  <a:lnTo>
                    <a:pt x="18309" y="1424"/>
                  </a:lnTo>
                  <a:lnTo>
                    <a:pt x="18100" y="1445"/>
                  </a:lnTo>
                  <a:lnTo>
                    <a:pt x="17995" y="1465"/>
                  </a:lnTo>
                  <a:lnTo>
                    <a:pt x="17849" y="1528"/>
                  </a:lnTo>
                  <a:lnTo>
                    <a:pt x="17723" y="1549"/>
                  </a:lnTo>
                  <a:lnTo>
                    <a:pt x="17577" y="1570"/>
                  </a:lnTo>
                  <a:lnTo>
                    <a:pt x="17472" y="1549"/>
                  </a:lnTo>
                  <a:lnTo>
                    <a:pt x="17346" y="1570"/>
                  </a:lnTo>
                  <a:lnTo>
                    <a:pt x="17325" y="1591"/>
                  </a:lnTo>
                  <a:lnTo>
                    <a:pt x="17346" y="1737"/>
                  </a:lnTo>
                  <a:lnTo>
                    <a:pt x="17346" y="1800"/>
                  </a:lnTo>
                  <a:lnTo>
                    <a:pt x="17305" y="1800"/>
                  </a:lnTo>
                  <a:lnTo>
                    <a:pt x="17242" y="1779"/>
                  </a:lnTo>
                  <a:lnTo>
                    <a:pt x="17158" y="1654"/>
                  </a:lnTo>
                  <a:lnTo>
                    <a:pt x="17137" y="1570"/>
                  </a:lnTo>
                  <a:lnTo>
                    <a:pt x="17095" y="1549"/>
                  </a:lnTo>
                  <a:lnTo>
                    <a:pt x="17012" y="1570"/>
                  </a:lnTo>
                  <a:lnTo>
                    <a:pt x="16698" y="1570"/>
                  </a:lnTo>
                  <a:cubicBezTo>
                    <a:pt x="16698" y="1570"/>
                    <a:pt x="16593" y="1633"/>
                    <a:pt x="16572" y="1633"/>
                  </a:cubicBezTo>
                  <a:lnTo>
                    <a:pt x="16489" y="1737"/>
                  </a:lnTo>
                  <a:lnTo>
                    <a:pt x="16426" y="1884"/>
                  </a:lnTo>
                  <a:lnTo>
                    <a:pt x="16384" y="1968"/>
                  </a:lnTo>
                  <a:lnTo>
                    <a:pt x="16363" y="1968"/>
                  </a:lnTo>
                  <a:lnTo>
                    <a:pt x="16363" y="1905"/>
                  </a:lnTo>
                  <a:lnTo>
                    <a:pt x="16405" y="1800"/>
                  </a:lnTo>
                  <a:lnTo>
                    <a:pt x="16426" y="1737"/>
                  </a:lnTo>
                  <a:lnTo>
                    <a:pt x="16405" y="1696"/>
                  </a:lnTo>
                  <a:lnTo>
                    <a:pt x="16321" y="1737"/>
                  </a:lnTo>
                  <a:lnTo>
                    <a:pt x="16196" y="1737"/>
                  </a:lnTo>
                  <a:lnTo>
                    <a:pt x="16154" y="1779"/>
                  </a:lnTo>
                  <a:lnTo>
                    <a:pt x="16154" y="1842"/>
                  </a:lnTo>
                  <a:lnTo>
                    <a:pt x="16112" y="1884"/>
                  </a:lnTo>
                  <a:lnTo>
                    <a:pt x="16112" y="1989"/>
                  </a:lnTo>
                  <a:lnTo>
                    <a:pt x="16049" y="2009"/>
                  </a:lnTo>
                  <a:lnTo>
                    <a:pt x="16007" y="1968"/>
                  </a:lnTo>
                  <a:lnTo>
                    <a:pt x="16007" y="1905"/>
                  </a:lnTo>
                  <a:lnTo>
                    <a:pt x="16070" y="1842"/>
                  </a:lnTo>
                  <a:lnTo>
                    <a:pt x="16070" y="1675"/>
                  </a:lnTo>
                  <a:lnTo>
                    <a:pt x="16091" y="1591"/>
                  </a:lnTo>
                  <a:lnTo>
                    <a:pt x="16300" y="1465"/>
                  </a:lnTo>
                  <a:lnTo>
                    <a:pt x="16426" y="1382"/>
                  </a:lnTo>
                  <a:lnTo>
                    <a:pt x="16593" y="1382"/>
                  </a:lnTo>
                  <a:lnTo>
                    <a:pt x="16719" y="1424"/>
                  </a:lnTo>
                  <a:lnTo>
                    <a:pt x="16823" y="1424"/>
                  </a:lnTo>
                  <a:lnTo>
                    <a:pt x="16844" y="1382"/>
                  </a:lnTo>
                  <a:lnTo>
                    <a:pt x="17116" y="1382"/>
                  </a:lnTo>
                  <a:lnTo>
                    <a:pt x="17200" y="1340"/>
                  </a:lnTo>
                  <a:lnTo>
                    <a:pt x="17221" y="1256"/>
                  </a:lnTo>
                  <a:lnTo>
                    <a:pt x="17158" y="1256"/>
                  </a:lnTo>
                  <a:lnTo>
                    <a:pt x="17095" y="1173"/>
                  </a:lnTo>
                  <a:lnTo>
                    <a:pt x="17095" y="1068"/>
                  </a:lnTo>
                  <a:lnTo>
                    <a:pt x="17200" y="1005"/>
                  </a:lnTo>
                  <a:lnTo>
                    <a:pt x="17263" y="963"/>
                  </a:lnTo>
                  <a:lnTo>
                    <a:pt x="17346" y="963"/>
                  </a:lnTo>
                  <a:lnTo>
                    <a:pt x="17367" y="1026"/>
                  </a:lnTo>
                  <a:lnTo>
                    <a:pt x="17346" y="1068"/>
                  </a:lnTo>
                  <a:lnTo>
                    <a:pt x="17305" y="1068"/>
                  </a:lnTo>
                  <a:lnTo>
                    <a:pt x="17346" y="1152"/>
                  </a:lnTo>
                  <a:lnTo>
                    <a:pt x="17346" y="1256"/>
                  </a:lnTo>
                  <a:lnTo>
                    <a:pt x="17409" y="1340"/>
                  </a:lnTo>
                  <a:lnTo>
                    <a:pt x="17556" y="1340"/>
                  </a:lnTo>
                  <a:lnTo>
                    <a:pt x="17681" y="1277"/>
                  </a:lnTo>
                  <a:lnTo>
                    <a:pt x="17765" y="1277"/>
                  </a:lnTo>
                  <a:lnTo>
                    <a:pt x="17869" y="1319"/>
                  </a:lnTo>
                  <a:lnTo>
                    <a:pt x="17953" y="1277"/>
                  </a:lnTo>
                  <a:lnTo>
                    <a:pt x="18141" y="1214"/>
                  </a:lnTo>
                  <a:lnTo>
                    <a:pt x="18267" y="1214"/>
                  </a:lnTo>
                  <a:lnTo>
                    <a:pt x="18309" y="1256"/>
                  </a:lnTo>
                  <a:lnTo>
                    <a:pt x="18393" y="1256"/>
                  </a:lnTo>
                  <a:lnTo>
                    <a:pt x="18455" y="1214"/>
                  </a:lnTo>
                  <a:lnTo>
                    <a:pt x="18581" y="1214"/>
                  </a:lnTo>
                  <a:lnTo>
                    <a:pt x="18685" y="1256"/>
                  </a:lnTo>
                  <a:lnTo>
                    <a:pt x="18769" y="1256"/>
                  </a:lnTo>
                  <a:lnTo>
                    <a:pt x="18853" y="1277"/>
                  </a:lnTo>
                  <a:lnTo>
                    <a:pt x="19083" y="1382"/>
                  </a:lnTo>
                  <a:lnTo>
                    <a:pt x="19209" y="1382"/>
                  </a:lnTo>
                  <a:lnTo>
                    <a:pt x="19313" y="1361"/>
                  </a:lnTo>
                  <a:lnTo>
                    <a:pt x="19439" y="1361"/>
                  </a:lnTo>
                  <a:lnTo>
                    <a:pt x="19481" y="1277"/>
                  </a:lnTo>
                  <a:lnTo>
                    <a:pt x="19564" y="1235"/>
                  </a:lnTo>
                  <a:lnTo>
                    <a:pt x="19669" y="1256"/>
                  </a:lnTo>
                  <a:lnTo>
                    <a:pt x="19774" y="1256"/>
                  </a:lnTo>
                  <a:lnTo>
                    <a:pt x="19836" y="1173"/>
                  </a:lnTo>
                  <a:lnTo>
                    <a:pt x="19836" y="1131"/>
                  </a:lnTo>
                  <a:lnTo>
                    <a:pt x="19669" y="1026"/>
                  </a:lnTo>
                  <a:lnTo>
                    <a:pt x="19585" y="963"/>
                  </a:lnTo>
                  <a:lnTo>
                    <a:pt x="19543" y="859"/>
                  </a:lnTo>
                  <a:lnTo>
                    <a:pt x="19439" y="796"/>
                  </a:lnTo>
                  <a:lnTo>
                    <a:pt x="19250" y="733"/>
                  </a:lnTo>
                  <a:lnTo>
                    <a:pt x="19167" y="649"/>
                  </a:lnTo>
                  <a:lnTo>
                    <a:pt x="19062" y="628"/>
                  </a:lnTo>
                  <a:lnTo>
                    <a:pt x="18957" y="649"/>
                  </a:lnTo>
                  <a:lnTo>
                    <a:pt x="18916" y="608"/>
                  </a:lnTo>
                  <a:lnTo>
                    <a:pt x="18853" y="545"/>
                  </a:lnTo>
                  <a:lnTo>
                    <a:pt x="18727" y="587"/>
                  </a:lnTo>
                  <a:lnTo>
                    <a:pt x="18685" y="524"/>
                  </a:lnTo>
                  <a:lnTo>
                    <a:pt x="18455" y="503"/>
                  </a:lnTo>
                  <a:lnTo>
                    <a:pt x="18309" y="398"/>
                  </a:lnTo>
                  <a:lnTo>
                    <a:pt x="18246" y="398"/>
                  </a:lnTo>
                  <a:lnTo>
                    <a:pt x="18058" y="294"/>
                  </a:lnTo>
                  <a:lnTo>
                    <a:pt x="17995" y="294"/>
                  </a:lnTo>
                  <a:lnTo>
                    <a:pt x="17995" y="315"/>
                  </a:lnTo>
                  <a:lnTo>
                    <a:pt x="17932" y="336"/>
                  </a:lnTo>
                  <a:lnTo>
                    <a:pt x="17765" y="231"/>
                  </a:lnTo>
                  <a:lnTo>
                    <a:pt x="17744" y="168"/>
                  </a:lnTo>
                  <a:lnTo>
                    <a:pt x="17681" y="105"/>
                  </a:lnTo>
                  <a:lnTo>
                    <a:pt x="17597" y="126"/>
                  </a:lnTo>
                  <a:lnTo>
                    <a:pt x="17535" y="126"/>
                  </a:lnTo>
                  <a:lnTo>
                    <a:pt x="17472" y="84"/>
                  </a:lnTo>
                  <a:lnTo>
                    <a:pt x="17263" y="84"/>
                  </a:lnTo>
                  <a:lnTo>
                    <a:pt x="17158" y="22"/>
                  </a:lnTo>
                  <a:lnTo>
                    <a:pt x="17074" y="84"/>
                  </a:lnTo>
                  <a:lnTo>
                    <a:pt x="17033" y="84"/>
                  </a:lnTo>
                  <a:lnTo>
                    <a:pt x="17012" y="64"/>
                  </a:lnTo>
                  <a:lnTo>
                    <a:pt x="16928" y="1"/>
                  </a:lnTo>
                  <a:lnTo>
                    <a:pt x="16740" y="22"/>
                  </a:lnTo>
                  <a:lnTo>
                    <a:pt x="1661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977" name="Google Shape;977;p79"/>
            <p:cNvGrpSpPr/>
            <p:nvPr/>
          </p:nvGrpSpPr>
          <p:grpSpPr>
            <a:xfrm>
              <a:off x="1922950" y="1410350"/>
              <a:ext cx="1252825" cy="1162875"/>
              <a:chOff x="1922950" y="1410350"/>
              <a:chExt cx="1252825" cy="1162875"/>
            </a:xfrm>
          </p:grpSpPr>
          <p:sp>
            <p:nvSpPr>
              <p:cNvPr id="978" name="Google Shape;978;p79"/>
              <p:cNvSpPr/>
              <p:nvPr/>
            </p:nvSpPr>
            <p:spPr>
              <a:xfrm>
                <a:off x="1988325" y="2333100"/>
                <a:ext cx="52325" cy="65925"/>
              </a:xfrm>
              <a:custGeom>
                <a:avLst/>
                <a:gdLst/>
                <a:ahLst/>
                <a:cxnLst/>
                <a:rect l="l" t="t" r="r" b="b"/>
                <a:pathLst>
                  <a:path w="2093" h="2637" extrusionOk="0">
                    <a:moveTo>
                      <a:pt x="210" y="0"/>
                    </a:moveTo>
                    <a:lnTo>
                      <a:pt x="189" y="63"/>
                    </a:lnTo>
                    <a:lnTo>
                      <a:pt x="1" y="21"/>
                    </a:lnTo>
                    <a:lnTo>
                      <a:pt x="63" y="188"/>
                    </a:lnTo>
                    <a:lnTo>
                      <a:pt x="105" y="209"/>
                    </a:lnTo>
                    <a:lnTo>
                      <a:pt x="168" y="335"/>
                    </a:lnTo>
                    <a:lnTo>
                      <a:pt x="440" y="377"/>
                    </a:lnTo>
                    <a:lnTo>
                      <a:pt x="314" y="439"/>
                    </a:lnTo>
                    <a:lnTo>
                      <a:pt x="189" y="439"/>
                    </a:lnTo>
                    <a:lnTo>
                      <a:pt x="105" y="544"/>
                    </a:lnTo>
                    <a:lnTo>
                      <a:pt x="168" y="607"/>
                    </a:lnTo>
                    <a:lnTo>
                      <a:pt x="105" y="732"/>
                    </a:lnTo>
                    <a:lnTo>
                      <a:pt x="126" y="774"/>
                    </a:lnTo>
                    <a:lnTo>
                      <a:pt x="273" y="732"/>
                    </a:lnTo>
                    <a:lnTo>
                      <a:pt x="293" y="837"/>
                    </a:lnTo>
                    <a:lnTo>
                      <a:pt x="419" y="837"/>
                    </a:lnTo>
                    <a:lnTo>
                      <a:pt x="419" y="942"/>
                    </a:lnTo>
                    <a:lnTo>
                      <a:pt x="524" y="1025"/>
                    </a:lnTo>
                    <a:lnTo>
                      <a:pt x="649" y="963"/>
                    </a:lnTo>
                    <a:lnTo>
                      <a:pt x="503" y="1130"/>
                    </a:lnTo>
                    <a:lnTo>
                      <a:pt x="545" y="1276"/>
                    </a:lnTo>
                    <a:lnTo>
                      <a:pt x="649" y="1255"/>
                    </a:lnTo>
                    <a:lnTo>
                      <a:pt x="649" y="1151"/>
                    </a:lnTo>
                    <a:lnTo>
                      <a:pt x="817" y="1109"/>
                    </a:lnTo>
                    <a:lnTo>
                      <a:pt x="817" y="1109"/>
                    </a:lnTo>
                    <a:lnTo>
                      <a:pt x="754" y="1235"/>
                    </a:lnTo>
                    <a:lnTo>
                      <a:pt x="691" y="1339"/>
                    </a:lnTo>
                    <a:lnTo>
                      <a:pt x="691" y="1423"/>
                    </a:lnTo>
                    <a:lnTo>
                      <a:pt x="733" y="1423"/>
                    </a:lnTo>
                    <a:lnTo>
                      <a:pt x="796" y="1548"/>
                    </a:lnTo>
                    <a:lnTo>
                      <a:pt x="963" y="1528"/>
                    </a:lnTo>
                    <a:lnTo>
                      <a:pt x="963" y="1632"/>
                    </a:lnTo>
                    <a:lnTo>
                      <a:pt x="1047" y="1632"/>
                    </a:lnTo>
                    <a:lnTo>
                      <a:pt x="1068" y="1737"/>
                    </a:lnTo>
                    <a:lnTo>
                      <a:pt x="1047" y="1820"/>
                    </a:lnTo>
                    <a:lnTo>
                      <a:pt x="1172" y="1967"/>
                    </a:lnTo>
                    <a:lnTo>
                      <a:pt x="1256" y="1883"/>
                    </a:lnTo>
                    <a:lnTo>
                      <a:pt x="1319" y="1946"/>
                    </a:lnTo>
                    <a:lnTo>
                      <a:pt x="1423" y="1946"/>
                    </a:lnTo>
                    <a:lnTo>
                      <a:pt x="1256" y="2113"/>
                    </a:lnTo>
                    <a:lnTo>
                      <a:pt x="1465" y="2323"/>
                    </a:lnTo>
                    <a:lnTo>
                      <a:pt x="1549" y="2364"/>
                    </a:lnTo>
                    <a:lnTo>
                      <a:pt x="1591" y="2427"/>
                    </a:lnTo>
                    <a:lnTo>
                      <a:pt x="1946" y="2636"/>
                    </a:lnTo>
                    <a:lnTo>
                      <a:pt x="1988" y="2595"/>
                    </a:lnTo>
                    <a:lnTo>
                      <a:pt x="2093" y="2616"/>
                    </a:lnTo>
                    <a:lnTo>
                      <a:pt x="2009" y="2302"/>
                    </a:lnTo>
                    <a:lnTo>
                      <a:pt x="2051" y="2176"/>
                    </a:lnTo>
                    <a:lnTo>
                      <a:pt x="2009" y="2072"/>
                    </a:lnTo>
                    <a:lnTo>
                      <a:pt x="2009" y="1820"/>
                    </a:lnTo>
                    <a:lnTo>
                      <a:pt x="1946" y="1695"/>
                    </a:lnTo>
                    <a:lnTo>
                      <a:pt x="1674" y="1548"/>
                    </a:lnTo>
                    <a:lnTo>
                      <a:pt x="1653" y="1214"/>
                    </a:lnTo>
                    <a:lnTo>
                      <a:pt x="1528" y="1004"/>
                    </a:lnTo>
                    <a:lnTo>
                      <a:pt x="1486" y="774"/>
                    </a:lnTo>
                    <a:lnTo>
                      <a:pt x="1444" y="732"/>
                    </a:lnTo>
                    <a:lnTo>
                      <a:pt x="1319" y="711"/>
                    </a:lnTo>
                    <a:lnTo>
                      <a:pt x="1130" y="607"/>
                    </a:lnTo>
                    <a:lnTo>
                      <a:pt x="1005" y="607"/>
                    </a:lnTo>
                    <a:lnTo>
                      <a:pt x="858" y="544"/>
                    </a:lnTo>
                    <a:lnTo>
                      <a:pt x="817" y="439"/>
                    </a:lnTo>
                    <a:lnTo>
                      <a:pt x="628" y="377"/>
                    </a:lnTo>
                    <a:lnTo>
                      <a:pt x="545" y="251"/>
                    </a:lnTo>
                    <a:lnTo>
                      <a:pt x="524" y="167"/>
                    </a:lnTo>
                    <a:lnTo>
                      <a:pt x="398" y="167"/>
                    </a:lnTo>
                    <a:lnTo>
                      <a:pt x="314" y="21"/>
                    </a:lnTo>
                    <a:lnTo>
                      <a:pt x="21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9" name="Google Shape;979;p79"/>
              <p:cNvSpPr/>
              <p:nvPr/>
            </p:nvSpPr>
            <p:spPr>
              <a:xfrm>
                <a:off x="1953800" y="2242075"/>
                <a:ext cx="23050" cy="54425"/>
              </a:xfrm>
              <a:custGeom>
                <a:avLst/>
                <a:gdLst/>
                <a:ahLst/>
                <a:cxnLst/>
                <a:rect l="l" t="t" r="r" b="b"/>
                <a:pathLst>
                  <a:path w="922" h="2177" extrusionOk="0">
                    <a:moveTo>
                      <a:pt x="210" y="0"/>
                    </a:moveTo>
                    <a:lnTo>
                      <a:pt x="21" y="314"/>
                    </a:lnTo>
                    <a:lnTo>
                      <a:pt x="42" y="523"/>
                    </a:lnTo>
                    <a:lnTo>
                      <a:pt x="1" y="628"/>
                    </a:lnTo>
                    <a:lnTo>
                      <a:pt x="1" y="733"/>
                    </a:lnTo>
                    <a:lnTo>
                      <a:pt x="105" y="754"/>
                    </a:lnTo>
                    <a:lnTo>
                      <a:pt x="189" y="837"/>
                    </a:lnTo>
                    <a:lnTo>
                      <a:pt x="189" y="942"/>
                    </a:lnTo>
                    <a:lnTo>
                      <a:pt x="126" y="921"/>
                    </a:lnTo>
                    <a:lnTo>
                      <a:pt x="21" y="900"/>
                    </a:lnTo>
                    <a:lnTo>
                      <a:pt x="21" y="984"/>
                    </a:lnTo>
                    <a:lnTo>
                      <a:pt x="105" y="1047"/>
                    </a:lnTo>
                    <a:lnTo>
                      <a:pt x="21" y="1193"/>
                    </a:lnTo>
                    <a:lnTo>
                      <a:pt x="105" y="1214"/>
                    </a:lnTo>
                    <a:lnTo>
                      <a:pt x="210" y="1339"/>
                    </a:lnTo>
                    <a:lnTo>
                      <a:pt x="84" y="1319"/>
                    </a:lnTo>
                    <a:lnTo>
                      <a:pt x="21" y="1402"/>
                    </a:lnTo>
                    <a:lnTo>
                      <a:pt x="42" y="1507"/>
                    </a:lnTo>
                    <a:lnTo>
                      <a:pt x="210" y="1528"/>
                    </a:lnTo>
                    <a:lnTo>
                      <a:pt x="147" y="1611"/>
                    </a:lnTo>
                    <a:lnTo>
                      <a:pt x="189" y="1758"/>
                    </a:lnTo>
                    <a:lnTo>
                      <a:pt x="356" y="2135"/>
                    </a:lnTo>
                    <a:lnTo>
                      <a:pt x="503" y="2176"/>
                    </a:lnTo>
                    <a:lnTo>
                      <a:pt x="565" y="2072"/>
                    </a:lnTo>
                    <a:lnTo>
                      <a:pt x="524" y="1988"/>
                    </a:lnTo>
                    <a:lnTo>
                      <a:pt x="440" y="1988"/>
                    </a:lnTo>
                    <a:lnTo>
                      <a:pt x="398" y="1863"/>
                    </a:lnTo>
                    <a:lnTo>
                      <a:pt x="335" y="1653"/>
                    </a:lnTo>
                    <a:lnTo>
                      <a:pt x="356" y="1507"/>
                    </a:lnTo>
                    <a:lnTo>
                      <a:pt x="314" y="1402"/>
                    </a:lnTo>
                    <a:lnTo>
                      <a:pt x="398" y="1235"/>
                    </a:lnTo>
                    <a:lnTo>
                      <a:pt x="545" y="1235"/>
                    </a:lnTo>
                    <a:lnTo>
                      <a:pt x="524" y="1109"/>
                    </a:lnTo>
                    <a:lnTo>
                      <a:pt x="419" y="1109"/>
                    </a:lnTo>
                    <a:lnTo>
                      <a:pt x="335" y="1130"/>
                    </a:lnTo>
                    <a:lnTo>
                      <a:pt x="231" y="1130"/>
                    </a:lnTo>
                    <a:lnTo>
                      <a:pt x="314" y="1026"/>
                    </a:lnTo>
                    <a:lnTo>
                      <a:pt x="419" y="1026"/>
                    </a:lnTo>
                    <a:lnTo>
                      <a:pt x="545" y="921"/>
                    </a:lnTo>
                    <a:lnTo>
                      <a:pt x="565" y="733"/>
                    </a:lnTo>
                    <a:lnTo>
                      <a:pt x="670" y="607"/>
                    </a:lnTo>
                    <a:lnTo>
                      <a:pt x="712" y="419"/>
                    </a:lnTo>
                    <a:lnTo>
                      <a:pt x="921" y="210"/>
                    </a:lnTo>
                    <a:lnTo>
                      <a:pt x="858" y="189"/>
                    </a:lnTo>
                    <a:lnTo>
                      <a:pt x="670" y="272"/>
                    </a:lnTo>
                    <a:lnTo>
                      <a:pt x="545" y="461"/>
                    </a:lnTo>
                    <a:lnTo>
                      <a:pt x="461" y="628"/>
                    </a:lnTo>
                    <a:lnTo>
                      <a:pt x="335" y="670"/>
                    </a:lnTo>
                    <a:lnTo>
                      <a:pt x="335" y="586"/>
                    </a:lnTo>
                    <a:lnTo>
                      <a:pt x="252" y="523"/>
                    </a:lnTo>
                    <a:lnTo>
                      <a:pt x="461" y="461"/>
                    </a:lnTo>
                    <a:lnTo>
                      <a:pt x="565" y="377"/>
                    </a:lnTo>
                    <a:lnTo>
                      <a:pt x="607" y="231"/>
                    </a:lnTo>
                    <a:lnTo>
                      <a:pt x="607" y="168"/>
                    </a:lnTo>
                    <a:lnTo>
                      <a:pt x="503" y="105"/>
                    </a:lnTo>
                    <a:lnTo>
                      <a:pt x="440" y="189"/>
                    </a:lnTo>
                    <a:lnTo>
                      <a:pt x="356" y="210"/>
                    </a:lnTo>
                    <a:lnTo>
                      <a:pt x="398" y="63"/>
                    </a:lnTo>
                    <a:lnTo>
                      <a:pt x="21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0" name="Google Shape;980;p79"/>
              <p:cNvSpPr/>
              <p:nvPr/>
            </p:nvSpPr>
            <p:spPr>
              <a:xfrm>
                <a:off x="2552225" y="1885325"/>
                <a:ext cx="48150" cy="48675"/>
              </a:xfrm>
              <a:custGeom>
                <a:avLst/>
                <a:gdLst/>
                <a:ahLst/>
                <a:cxnLst/>
                <a:rect l="l" t="t" r="r" b="b"/>
                <a:pathLst>
                  <a:path w="1926" h="1947" extrusionOk="0">
                    <a:moveTo>
                      <a:pt x="1402" y="0"/>
                    </a:moveTo>
                    <a:lnTo>
                      <a:pt x="1256" y="21"/>
                    </a:lnTo>
                    <a:lnTo>
                      <a:pt x="1067" y="189"/>
                    </a:lnTo>
                    <a:lnTo>
                      <a:pt x="984" y="356"/>
                    </a:lnTo>
                    <a:lnTo>
                      <a:pt x="1046" y="544"/>
                    </a:lnTo>
                    <a:lnTo>
                      <a:pt x="942" y="524"/>
                    </a:lnTo>
                    <a:lnTo>
                      <a:pt x="900" y="356"/>
                    </a:lnTo>
                    <a:lnTo>
                      <a:pt x="858" y="356"/>
                    </a:lnTo>
                    <a:lnTo>
                      <a:pt x="837" y="503"/>
                    </a:lnTo>
                    <a:lnTo>
                      <a:pt x="753" y="503"/>
                    </a:lnTo>
                    <a:lnTo>
                      <a:pt x="795" y="607"/>
                    </a:lnTo>
                    <a:lnTo>
                      <a:pt x="753" y="712"/>
                    </a:lnTo>
                    <a:lnTo>
                      <a:pt x="649" y="712"/>
                    </a:lnTo>
                    <a:lnTo>
                      <a:pt x="586" y="816"/>
                    </a:lnTo>
                    <a:lnTo>
                      <a:pt x="419" y="775"/>
                    </a:lnTo>
                    <a:lnTo>
                      <a:pt x="335" y="837"/>
                    </a:lnTo>
                    <a:lnTo>
                      <a:pt x="251" y="816"/>
                    </a:lnTo>
                    <a:lnTo>
                      <a:pt x="0" y="963"/>
                    </a:lnTo>
                    <a:lnTo>
                      <a:pt x="21" y="1088"/>
                    </a:lnTo>
                    <a:lnTo>
                      <a:pt x="147" y="1235"/>
                    </a:lnTo>
                    <a:lnTo>
                      <a:pt x="230" y="1172"/>
                    </a:lnTo>
                    <a:lnTo>
                      <a:pt x="209" y="1088"/>
                    </a:lnTo>
                    <a:lnTo>
                      <a:pt x="251" y="1026"/>
                    </a:lnTo>
                    <a:lnTo>
                      <a:pt x="356" y="1130"/>
                    </a:lnTo>
                    <a:lnTo>
                      <a:pt x="314" y="1277"/>
                    </a:lnTo>
                    <a:lnTo>
                      <a:pt x="440" y="1381"/>
                    </a:lnTo>
                    <a:lnTo>
                      <a:pt x="523" y="1256"/>
                    </a:lnTo>
                    <a:lnTo>
                      <a:pt x="544" y="1340"/>
                    </a:lnTo>
                    <a:lnTo>
                      <a:pt x="523" y="1423"/>
                    </a:lnTo>
                    <a:lnTo>
                      <a:pt x="649" y="1591"/>
                    </a:lnTo>
                    <a:lnTo>
                      <a:pt x="753" y="1612"/>
                    </a:lnTo>
                    <a:lnTo>
                      <a:pt x="795" y="1779"/>
                    </a:lnTo>
                    <a:lnTo>
                      <a:pt x="879" y="1863"/>
                    </a:lnTo>
                    <a:lnTo>
                      <a:pt x="963" y="1716"/>
                    </a:lnTo>
                    <a:lnTo>
                      <a:pt x="984" y="1821"/>
                    </a:lnTo>
                    <a:lnTo>
                      <a:pt x="1109" y="1946"/>
                    </a:lnTo>
                    <a:lnTo>
                      <a:pt x="1214" y="1925"/>
                    </a:lnTo>
                    <a:lnTo>
                      <a:pt x="1318" y="1925"/>
                    </a:lnTo>
                    <a:lnTo>
                      <a:pt x="1423" y="1821"/>
                    </a:lnTo>
                    <a:lnTo>
                      <a:pt x="1507" y="1800"/>
                    </a:lnTo>
                    <a:lnTo>
                      <a:pt x="1632" y="1695"/>
                    </a:lnTo>
                    <a:lnTo>
                      <a:pt x="1695" y="1800"/>
                    </a:lnTo>
                    <a:lnTo>
                      <a:pt x="1737" y="1758"/>
                    </a:lnTo>
                    <a:lnTo>
                      <a:pt x="1925" y="1653"/>
                    </a:lnTo>
                    <a:lnTo>
                      <a:pt x="1925" y="1549"/>
                    </a:lnTo>
                    <a:lnTo>
                      <a:pt x="1800" y="1591"/>
                    </a:lnTo>
                    <a:lnTo>
                      <a:pt x="1716" y="1507"/>
                    </a:lnTo>
                    <a:lnTo>
                      <a:pt x="1841" y="1277"/>
                    </a:lnTo>
                    <a:lnTo>
                      <a:pt x="1883" y="1151"/>
                    </a:lnTo>
                    <a:lnTo>
                      <a:pt x="1737" y="1235"/>
                    </a:lnTo>
                    <a:lnTo>
                      <a:pt x="1674" y="1402"/>
                    </a:lnTo>
                    <a:lnTo>
                      <a:pt x="1674" y="1277"/>
                    </a:lnTo>
                    <a:lnTo>
                      <a:pt x="1737" y="1026"/>
                    </a:lnTo>
                    <a:lnTo>
                      <a:pt x="1695" y="649"/>
                    </a:lnTo>
                    <a:lnTo>
                      <a:pt x="1528" y="544"/>
                    </a:lnTo>
                    <a:lnTo>
                      <a:pt x="1528" y="419"/>
                    </a:lnTo>
                    <a:lnTo>
                      <a:pt x="1423" y="419"/>
                    </a:lnTo>
                    <a:lnTo>
                      <a:pt x="1360" y="524"/>
                    </a:lnTo>
                    <a:lnTo>
                      <a:pt x="1360" y="398"/>
                    </a:lnTo>
                    <a:lnTo>
                      <a:pt x="1423" y="314"/>
                    </a:lnTo>
                    <a:lnTo>
                      <a:pt x="1381" y="210"/>
                    </a:lnTo>
                    <a:lnTo>
                      <a:pt x="1402" y="105"/>
                    </a:lnTo>
                    <a:lnTo>
                      <a:pt x="140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1" name="Google Shape;981;p79"/>
              <p:cNvSpPr/>
              <p:nvPr/>
            </p:nvSpPr>
            <p:spPr>
              <a:xfrm>
                <a:off x="2722750" y="1634775"/>
                <a:ext cx="145950" cy="133925"/>
              </a:xfrm>
              <a:custGeom>
                <a:avLst/>
                <a:gdLst/>
                <a:ahLst/>
                <a:cxnLst/>
                <a:rect l="l" t="t" r="r" b="b"/>
                <a:pathLst>
                  <a:path w="5838" h="5357" extrusionOk="0">
                    <a:moveTo>
                      <a:pt x="502" y="0"/>
                    </a:moveTo>
                    <a:lnTo>
                      <a:pt x="440" y="84"/>
                    </a:lnTo>
                    <a:lnTo>
                      <a:pt x="230" y="105"/>
                    </a:lnTo>
                    <a:lnTo>
                      <a:pt x="210" y="126"/>
                    </a:lnTo>
                    <a:lnTo>
                      <a:pt x="147" y="126"/>
                    </a:lnTo>
                    <a:lnTo>
                      <a:pt x="105" y="230"/>
                    </a:lnTo>
                    <a:lnTo>
                      <a:pt x="189" y="335"/>
                    </a:lnTo>
                    <a:lnTo>
                      <a:pt x="230" y="439"/>
                    </a:lnTo>
                    <a:lnTo>
                      <a:pt x="147" y="439"/>
                    </a:lnTo>
                    <a:lnTo>
                      <a:pt x="21" y="272"/>
                    </a:lnTo>
                    <a:lnTo>
                      <a:pt x="0" y="398"/>
                    </a:lnTo>
                    <a:lnTo>
                      <a:pt x="21" y="502"/>
                    </a:lnTo>
                    <a:lnTo>
                      <a:pt x="147" y="544"/>
                    </a:lnTo>
                    <a:lnTo>
                      <a:pt x="251" y="732"/>
                    </a:lnTo>
                    <a:lnTo>
                      <a:pt x="356" y="732"/>
                    </a:lnTo>
                    <a:lnTo>
                      <a:pt x="293" y="816"/>
                    </a:lnTo>
                    <a:lnTo>
                      <a:pt x="210" y="816"/>
                    </a:lnTo>
                    <a:lnTo>
                      <a:pt x="189" y="921"/>
                    </a:lnTo>
                    <a:lnTo>
                      <a:pt x="314" y="1109"/>
                    </a:lnTo>
                    <a:lnTo>
                      <a:pt x="440" y="1151"/>
                    </a:lnTo>
                    <a:lnTo>
                      <a:pt x="419" y="1235"/>
                    </a:lnTo>
                    <a:lnTo>
                      <a:pt x="398" y="1172"/>
                    </a:lnTo>
                    <a:lnTo>
                      <a:pt x="210" y="1151"/>
                    </a:lnTo>
                    <a:lnTo>
                      <a:pt x="210" y="1235"/>
                    </a:lnTo>
                    <a:lnTo>
                      <a:pt x="147" y="1255"/>
                    </a:lnTo>
                    <a:lnTo>
                      <a:pt x="105" y="1360"/>
                    </a:lnTo>
                    <a:lnTo>
                      <a:pt x="251" y="1276"/>
                    </a:lnTo>
                    <a:lnTo>
                      <a:pt x="335" y="1360"/>
                    </a:lnTo>
                    <a:lnTo>
                      <a:pt x="523" y="1276"/>
                    </a:lnTo>
                    <a:lnTo>
                      <a:pt x="544" y="1360"/>
                    </a:lnTo>
                    <a:lnTo>
                      <a:pt x="649" y="1381"/>
                    </a:lnTo>
                    <a:lnTo>
                      <a:pt x="670" y="1465"/>
                    </a:lnTo>
                    <a:lnTo>
                      <a:pt x="837" y="1590"/>
                    </a:lnTo>
                    <a:lnTo>
                      <a:pt x="879" y="1590"/>
                    </a:lnTo>
                    <a:lnTo>
                      <a:pt x="879" y="1527"/>
                    </a:lnTo>
                    <a:lnTo>
                      <a:pt x="942" y="1548"/>
                    </a:lnTo>
                    <a:lnTo>
                      <a:pt x="1046" y="1486"/>
                    </a:lnTo>
                    <a:lnTo>
                      <a:pt x="1130" y="1527"/>
                    </a:lnTo>
                    <a:lnTo>
                      <a:pt x="1151" y="1590"/>
                    </a:lnTo>
                    <a:lnTo>
                      <a:pt x="1130" y="1674"/>
                    </a:lnTo>
                    <a:lnTo>
                      <a:pt x="1130" y="1883"/>
                    </a:lnTo>
                    <a:lnTo>
                      <a:pt x="1067" y="2051"/>
                    </a:lnTo>
                    <a:lnTo>
                      <a:pt x="1067" y="2113"/>
                    </a:lnTo>
                    <a:lnTo>
                      <a:pt x="1151" y="2260"/>
                    </a:lnTo>
                    <a:lnTo>
                      <a:pt x="1088" y="2385"/>
                    </a:lnTo>
                    <a:lnTo>
                      <a:pt x="1088" y="2469"/>
                    </a:lnTo>
                    <a:lnTo>
                      <a:pt x="1067" y="2595"/>
                    </a:lnTo>
                    <a:lnTo>
                      <a:pt x="879" y="2699"/>
                    </a:lnTo>
                    <a:lnTo>
                      <a:pt x="754" y="2741"/>
                    </a:lnTo>
                    <a:lnTo>
                      <a:pt x="733" y="2825"/>
                    </a:lnTo>
                    <a:lnTo>
                      <a:pt x="628" y="2992"/>
                    </a:lnTo>
                    <a:lnTo>
                      <a:pt x="628" y="3055"/>
                    </a:lnTo>
                    <a:lnTo>
                      <a:pt x="523" y="3118"/>
                    </a:lnTo>
                    <a:lnTo>
                      <a:pt x="461" y="3222"/>
                    </a:lnTo>
                    <a:lnTo>
                      <a:pt x="461" y="3348"/>
                    </a:lnTo>
                    <a:lnTo>
                      <a:pt x="544" y="3369"/>
                    </a:lnTo>
                    <a:lnTo>
                      <a:pt x="544" y="3452"/>
                    </a:lnTo>
                    <a:lnTo>
                      <a:pt x="440" y="3473"/>
                    </a:lnTo>
                    <a:lnTo>
                      <a:pt x="419" y="3578"/>
                    </a:lnTo>
                    <a:lnTo>
                      <a:pt x="461" y="3641"/>
                    </a:lnTo>
                    <a:lnTo>
                      <a:pt x="398" y="3745"/>
                    </a:lnTo>
                    <a:lnTo>
                      <a:pt x="356" y="3850"/>
                    </a:lnTo>
                    <a:lnTo>
                      <a:pt x="419" y="3955"/>
                    </a:lnTo>
                    <a:lnTo>
                      <a:pt x="502" y="3976"/>
                    </a:lnTo>
                    <a:lnTo>
                      <a:pt x="502" y="4059"/>
                    </a:lnTo>
                    <a:lnTo>
                      <a:pt x="565" y="4143"/>
                    </a:lnTo>
                    <a:lnTo>
                      <a:pt x="628" y="4143"/>
                    </a:lnTo>
                    <a:lnTo>
                      <a:pt x="649" y="4038"/>
                    </a:lnTo>
                    <a:lnTo>
                      <a:pt x="670" y="3955"/>
                    </a:lnTo>
                    <a:lnTo>
                      <a:pt x="733" y="3996"/>
                    </a:lnTo>
                    <a:lnTo>
                      <a:pt x="774" y="3996"/>
                    </a:lnTo>
                    <a:lnTo>
                      <a:pt x="879" y="3871"/>
                    </a:lnTo>
                    <a:lnTo>
                      <a:pt x="942" y="3892"/>
                    </a:lnTo>
                    <a:lnTo>
                      <a:pt x="879" y="4059"/>
                    </a:lnTo>
                    <a:lnTo>
                      <a:pt x="774" y="4080"/>
                    </a:lnTo>
                    <a:lnTo>
                      <a:pt x="754" y="4143"/>
                    </a:lnTo>
                    <a:lnTo>
                      <a:pt x="816" y="4185"/>
                    </a:lnTo>
                    <a:lnTo>
                      <a:pt x="816" y="4268"/>
                    </a:lnTo>
                    <a:lnTo>
                      <a:pt x="921" y="4394"/>
                    </a:lnTo>
                    <a:lnTo>
                      <a:pt x="1026" y="4352"/>
                    </a:lnTo>
                    <a:lnTo>
                      <a:pt x="1067" y="4394"/>
                    </a:lnTo>
                    <a:lnTo>
                      <a:pt x="1193" y="4415"/>
                    </a:lnTo>
                    <a:lnTo>
                      <a:pt x="1256" y="4352"/>
                    </a:lnTo>
                    <a:lnTo>
                      <a:pt x="1402" y="4310"/>
                    </a:lnTo>
                    <a:lnTo>
                      <a:pt x="1381" y="4164"/>
                    </a:lnTo>
                    <a:lnTo>
                      <a:pt x="1465" y="4164"/>
                    </a:lnTo>
                    <a:lnTo>
                      <a:pt x="1507" y="4101"/>
                    </a:lnTo>
                    <a:lnTo>
                      <a:pt x="1507" y="4185"/>
                    </a:lnTo>
                    <a:lnTo>
                      <a:pt x="1486" y="4206"/>
                    </a:lnTo>
                    <a:lnTo>
                      <a:pt x="1507" y="4310"/>
                    </a:lnTo>
                    <a:lnTo>
                      <a:pt x="1570" y="4289"/>
                    </a:lnTo>
                    <a:lnTo>
                      <a:pt x="1653" y="4143"/>
                    </a:lnTo>
                    <a:lnTo>
                      <a:pt x="1695" y="4080"/>
                    </a:lnTo>
                    <a:lnTo>
                      <a:pt x="1716" y="4143"/>
                    </a:lnTo>
                    <a:lnTo>
                      <a:pt x="1695" y="4268"/>
                    </a:lnTo>
                    <a:lnTo>
                      <a:pt x="1570" y="4478"/>
                    </a:lnTo>
                    <a:lnTo>
                      <a:pt x="1486" y="4520"/>
                    </a:lnTo>
                    <a:lnTo>
                      <a:pt x="1486" y="4624"/>
                    </a:lnTo>
                    <a:lnTo>
                      <a:pt x="1611" y="4666"/>
                    </a:lnTo>
                    <a:lnTo>
                      <a:pt x="1695" y="4729"/>
                    </a:lnTo>
                    <a:lnTo>
                      <a:pt x="1800" y="4729"/>
                    </a:lnTo>
                    <a:lnTo>
                      <a:pt x="1821" y="4771"/>
                    </a:lnTo>
                    <a:lnTo>
                      <a:pt x="1967" y="4792"/>
                    </a:lnTo>
                    <a:lnTo>
                      <a:pt x="1988" y="4708"/>
                    </a:lnTo>
                    <a:lnTo>
                      <a:pt x="2114" y="4708"/>
                    </a:lnTo>
                    <a:lnTo>
                      <a:pt x="2072" y="4771"/>
                    </a:lnTo>
                    <a:lnTo>
                      <a:pt x="2093" y="4833"/>
                    </a:lnTo>
                    <a:lnTo>
                      <a:pt x="2176" y="4833"/>
                    </a:lnTo>
                    <a:lnTo>
                      <a:pt x="2239" y="4917"/>
                    </a:lnTo>
                    <a:lnTo>
                      <a:pt x="2323" y="4875"/>
                    </a:lnTo>
                    <a:lnTo>
                      <a:pt x="2302" y="4792"/>
                    </a:lnTo>
                    <a:lnTo>
                      <a:pt x="2281" y="4708"/>
                    </a:lnTo>
                    <a:lnTo>
                      <a:pt x="2344" y="4603"/>
                    </a:lnTo>
                    <a:lnTo>
                      <a:pt x="2386" y="4687"/>
                    </a:lnTo>
                    <a:lnTo>
                      <a:pt x="2344" y="4792"/>
                    </a:lnTo>
                    <a:lnTo>
                      <a:pt x="2386" y="4917"/>
                    </a:lnTo>
                    <a:lnTo>
                      <a:pt x="2448" y="4917"/>
                    </a:lnTo>
                    <a:lnTo>
                      <a:pt x="2490" y="4792"/>
                    </a:lnTo>
                    <a:lnTo>
                      <a:pt x="2532" y="4729"/>
                    </a:lnTo>
                    <a:lnTo>
                      <a:pt x="2616" y="4708"/>
                    </a:lnTo>
                    <a:lnTo>
                      <a:pt x="2616" y="4792"/>
                    </a:lnTo>
                    <a:lnTo>
                      <a:pt x="2553" y="4833"/>
                    </a:lnTo>
                    <a:lnTo>
                      <a:pt x="2553" y="4917"/>
                    </a:lnTo>
                    <a:lnTo>
                      <a:pt x="2720" y="4917"/>
                    </a:lnTo>
                    <a:lnTo>
                      <a:pt x="2804" y="4875"/>
                    </a:lnTo>
                    <a:lnTo>
                      <a:pt x="2867" y="4687"/>
                    </a:lnTo>
                    <a:lnTo>
                      <a:pt x="2909" y="4792"/>
                    </a:lnTo>
                    <a:lnTo>
                      <a:pt x="2846" y="4833"/>
                    </a:lnTo>
                    <a:lnTo>
                      <a:pt x="2846" y="4938"/>
                    </a:lnTo>
                    <a:lnTo>
                      <a:pt x="2971" y="4917"/>
                    </a:lnTo>
                    <a:lnTo>
                      <a:pt x="3013" y="4771"/>
                    </a:lnTo>
                    <a:lnTo>
                      <a:pt x="3055" y="4687"/>
                    </a:lnTo>
                    <a:lnTo>
                      <a:pt x="3055" y="4687"/>
                    </a:lnTo>
                    <a:lnTo>
                      <a:pt x="3034" y="4917"/>
                    </a:lnTo>
                    <a:lnTo>
                      <a:pt x="3055" y="5001"/>
                    </a:lnTo>
                    <a:lnTo>
                      <a:pt x="3160" y="5001"/>
                    </a:lnTo>
                    <a:lnTo>
                      <a:pt x="3327" y="5105"/>
                    </a:lnTo>
                    <a:lnTo>
                      <a:pt x="3432" y="5043"/>
                    </a:lnTo>
                    <a:lnTo>
                      <a:pt x="3495" y="5022"/>
                    </a:lnTo>
                    <a:lnTo>
                      <a:pt x="3536" y="5105"/>
                    </a:lnTo>
                    <a:lnTo>
                      <a:pt x="3662" y="5084"/>
                    </a:lnTo>
                    <a:lnTo>
                      <a:pt x="3746" y="5022"/>
                    </a:lnTo>
                    <a:lnTo>
                      <a:pt x="3746" y="4896"/>
                    </a:lnTo>
                    <a:lnTo>
                      <a:pt x="3850" y="4792"/>
                    </a:lnTo>
                    <a:lnTo>
                      <a:pt x="3892" y="4729"/>
                    </a:lnTo>
                    <a:lnTo>
                      <a:pt x="3850" y="4603"/>
                    </a:lnTo>
                    <a:lnTo>
                      <a:pt x="3871" y="4520"/>
                    </a:lnTo>
                    <a:lnTo>
                      <a:pt x="3913" y="4520"/>
                    </a:lnTo>
                    <a:lnTo>
                      <a:pt x="3955" y="4666"/>
                    </a:lnTo>
                    <a:lnTo>
                      <a:pt x="3997" y="4687"/>
                    </a:lnTo>
                    <a:lnTo>
                      <a:pt x="3997" y="4729"/>
                    </a:lnTo>
                    <a:lnTo>
                      <a:pt x="3913" y="4812"/>
                    </a:lnTo>
                    <a:lnTo>
                      <a:pt x="3871" y="4980"/>
                    </a:lnTo>
                    <a:lnTo>
                      <a:pt x="3892" y="5210"/>
                    </a:lnTo>
                    <a:lnTo>
                      <a:pt x="3997" y="5252"/>
                    </a:lnTo>
                    <a:lnTo>
                      <a:pt x="4101" y="5210"/>
                    </a:lnTo>
                    <a:lnTo>
                      <a:pt x="4122" y="5315"/>
                    </a:lnTo>
                    <a:lnTo>
                      <a:pt x="4227" y="5315"/>
                    </a:lnTo>
                    <a:lnTo>
                      <a:pt x="4269" y="5357"/>
                    </a:lnTo>
                    <a:lnTo>
                      <a:pt x="4373" y="5357"/>
                    </a:lnTo>
                    <a:lnTo>
                      <a:pt x="4583" y="5231"/>
                    </a:lnTo>
                    <a:lnTo>
                      <a:pt x="4687" y="5210"/>
                    </a:lnTo>
                    <a:lnTo>
                      <a:pt x="4855" y="5315"/>
                    </a:lnTo>
                    <a:lnTo>
                      <a:pt x="4938" y="5294"/>
                    </a:lnTo>
                    <a:lnTo>
                      <a:pt x="5022" y="5336"/>
                    </a:lnTo>
                    <a:lnTo>
                      <a:pt x="5064" y="5252"/>
                    </a:lnTo>
                    <a:lnTo>
                      <a:pt x="5064" y="5210"/>
                    </a:lnTo>
                    <a:lnTo>
                      <a:pt x="5147" y="5084"/>
                    </a:lnTo>
                    <a:lnTo>
                      <a:pt x="5231" y="5043"/>
                    </a:lnTo>
                    <a:lnTo>
                      <a:pt x="5231" y="5001"/>
                    </a:lnTo>
                    <a:lnTo>
                      <a:pt x="5168" y="4875"/>
                    </a:lnTo>
                    <a:lnTo>
                      <a:pt x="5168" y="4729"/>
                    </a:lnTo>
                    <a:lnTo>
                      <a:pt x="5231" y="4812"/>
                    </a:lnTo>
                    <a:lnTo>
                      <a:pt x="5231" y="4896"/>
                    </a:lnTo>
                    <a:lnTo>
                      <a:pt x="5336" y="5022"/>
                    </a:lnTo>
                    <a:lnTo>
                      <a:pt x="5378" y="4938"/>
                    </a:lnTo>
                    <a:lnTo>
                      <a:pt x="5524" y="4938"/>
                    </a:lnTo>
                    <a:lnTo>
                      <a:pt x="5566" y="4980"/>
                    </a:lnTo>
                    <a:lnTo>
                      <a:pt x="5587" y="4896"/>
                    </a:lnTo>
                    <a:lnTo>
                      <a:pt x="5566" y="4792"/>
                    </a:lnTo>
                    <a:lnTo>
                      <a:pt x="5566" y="4708"/>
                    </a:lnTo>
                    <a:lnTo>
                      <a:pt x="5524" y="4666"/>
                    </a:lnTo>
                    <a:lnTo>
                      <a:pt x="5378" y="4687"/>
                    </a:lnTo>
                    <a:lnTo>
                      <a:pt x="5252" y="4708"/>
                    </a:lnTo>
                    <a:lnTo>
                      <a:pt x="5231" y="4603"/>
                    </a:lnTo>
                    <a:lnTo>
                      <a:pt x="5273" y="4582"/>
                    </a:lnTo>
                    <a:lnTo>
                      <a:pt x="5336" y="4603"/>
                    </a:lnTo>
                    <a:lnTo>
                      <a:pt x="5461" y="4561"/>
                    </a:lnTo>
                    <a:lnTo>
                      <a:pt x="5545" y="4457"/>
                    </a:lnTo>
                    <a:lnTo>
                      <a:pt x="5587" y="4520"/>
                    </a:lnTo>
                    <a:lnTo>
                      <a:pt x="5671" y="4499"/>
                    </a:lnTo>
                    <a:lnTo>
                      <a:pt x="5733" y="4394"/>
                    </a:lnTo>
                    <a:lnTo>
                      <a:pt x="5691" y="4310"/>
                    </a:lnTo>
                    <a:lnTo>
                      <a:pt x="5775" y="4206"/>
                    </a:lnTo>
                    <a:lnTo>
                      <a:pt x="5754" y="4143"/>
                    </a:lnTo>
                    <a:lnTo>
                      <a:pt x="5796" y="4143"/>
                    </a:lnTo>
                    <a:lnTo>
                      <a:pt x="5838" y="4080"/>
                    </a:lnTo>
                    <a:lnTo>
                      <a:pt x="5691" y="4038"/>
                    </a:lnTo>
                    <a:lnTo>
                      <a:pt x="5566" y="4059"/>
                    </a:lnTo>
                    <a:lnTo>
                      <a:pt x="5629" y="3976"/>
                    </a:lnTo>
                    <a:lnTo>
                      <a:pt x="5691" y="3955"/>
                    </a:lnTo>
                    <a:lnTo>
                      <a:pt x="5691" y="3850"/>
                    </a:lnTo>
                    <a:lnTo>
                      <a:pt x="5587" y="3766"/>
                    </a:lnTo>
                    <a:lnTo>
                      <a:pt x="5357" y="3766"/>
                    </a:lnTo>
                    <a:lnTo>
                      <a:pt x="5336" y="3724"/>
                    </a:lnTo>
                    <a:lnTo>
                      <a:pt x="5336" y="3641"/>
                    </a:lnTo>
                    <a:lnTo>
                      <a:pt x="5378" y="3620"/>
                    </a:lnTo>
                    <a:lnTo>
                      <a:pt x="5357" y="3515"/>
                    </a:lnTo>
                    <a:lnTo>
                      <a:pt x="5168" y="3348"/>
                    </a:lnTo>
                    <a:lnTo>
                      <a:pt x="5106" y="3348"/>
                    </a:lnTo>
                    <a:lnTo>
                      <a:pt x="5001" y="3432"/>
                    </a:lnTo>
                    <a:lnTo>
                      <a:pt x="4834" y="3432"/>
                    </a:lnTo>
                    <a:lnTo>
                      <a:pt x="4687" y="3452"/>
                    </a:lnTo>
                    <a:lnTo>
                      <a:pt x="4478" y="3327"/>
                    </a:lnTo>
                    <a:lnTo>
                      <a:pt x="4436" y="3243"/>
                    </a:lnTo>
                    <a:lnTo>
                      <a:pt x="4394" y="3222"/>
                    </a:lnTo>
                    <a:lnTo>
                      <a:pt x="4290" y="3264"/>
                    </a:lnTo>
                    <a:lnTo>
                      <a:pt x="4206" y="3264"/>
                    </a:lnTo>
                    <a:lnTo>
                      <a:pt x="4122" y="3306"/>
                    </a:lnTo>
                    <a:lnTo>
                      <a:pt x="4018" y="3306"/>
                    </a:lnTo>
                    <a:lnTo>
                      <a:pt x="3976" y="3411"/>
                    </a:lnTo>
                    <a:lnTo>
                      <a:pt x="3913" y="3348"/>
                    </a:lnTo>
                    <a:lnTo>
                      <a:pt x="3808" y="3264"/>
                    </a:lnTo>
                    <a:lnTo>
                      <a:pt x="3704" y="3327"/>
                    </a:lnTo>
                    <a:lnTo>
                      <a:pt x="3578" y="3348"/>
                    </a:lnTo>
                    <a:lnTo>
                      <a:pt x="3578" y="3411"/>
                    </a:lnTo>
                    <a:lnTo>
                      <a:pt x="3536" y="3452"/>
                    </a:lnTo>
                    <a:lnTo>
                      <a:pt x="3536" y="3369"/>
                    </a:lnTo>
                    <a:lnTo>
                      <a:pt x="3474" y="3327"/>
                    </a:lnTo>
                    <a:lnTo>
                      <a:pt x="3369" y="3348"/>
                    </a:lnTo>
                    <a:lnTo>
                      <a:pt x="3139" y="3327"/>
                    </a:lnTo>
                    <a:lnTo>
                      <a:pt x="3076" y="3348"/>
                    </a:lnTo>
                    <a:lnTo>
                      <a:pt x="3160" y="3432"/>
                    </a:lnTo>
                    <a:lnTo>
                      <a:pt x="3160" y="3536"/>
                    </a:lnTo>
                    <a:lnTo>
                      <a:pt x="3264" y="3620"/>
                    </a:lnTo>
                    <a:lnTo>
                      <a:pt x="3139" y="3578"/>
                    </a:lnTo>
                    <a:lnTo>
                      <a:pt x="3076" y="3515"/>
                    </a:lnTo>
                    <a:lnTo>
                      <a:pt x="3013" y="3473"/>
                    </a:lnTo>
                    <a:lnTo>
                      <a:pt x="2867" y="3536"/>
                    </a:lnTo>
                    <a:lnTo>
                      <a:pt x="2804" y="3473"/>
                    </a:lnTo>
                    <a:lnTo>
                      <a:pt x="2930" y="3432"/>
                    </a:lnTo>
                    <a:lnTo>
                      <a:pt x="2930" y="3348"/>
                    </a:lnTo>
                    <a:lnTo>
                      <a:pt x="2804" y="3222"/>
                    </a:lnTo>
                    <a:lnTo>
                      <a:pt x="2825" y="3139"/>
                    </a:lnTo>
                    <a:lnTo>
                      <a:pt x="2762" y="3097"/>
                    </a:lnTo>
                    <a:lnTo>
                      <a:pt x="2637" y="3160"/>
                    </a:lnTo>
                    <a:lnTo>
                      <a:pt x="2658" y="3243"/>
                    </a:lnTo>
                    <a:lnTo>
                      <a:pt x="2637" y="3306"/>
                    </a:lnTo>
                    <a:lnTo>
                      <a:pt x="2532" y="3264"/>
                    </a:lnTo>
                    <a:lnTo>
                      <a:pt x="2595" y="3201"/>
                    </a:lnTo>
                    <a:lnTo>
                      <a:pt x="2553" y="3139"/>
                    </a:lnTo>
                    <a:lnTo>
                      <a:pt x="2448" y="3097"/>
                    </a:lnTo>
                    <a:lnTo>
                      <a:pt x="2406" y="3139"/>
                    </a:lnTo>
                    <a:lnTo>
                      <a:pt x="2323" y="3139"/>
                    </a:lnTo>
                    <a:lnTo>
                      <a:pt x="2344" y="3034"/>
                    </a:lnTo>
                    <a:lnTo>
                      <a:pt x="2344" y="2992"/>
                    </a:lnTo>
                    <a:lnTo>
                      <a:pt x="2323" y="2888"/>
                    </a:lnTo>
                    <a:lnTo>
                      <a:pt x="2218" y="2908"/>
                    </a:lnTo>
                    <a:lnTo>
                      <a:pt x="2093" y="3034"/>
                    </a:lnTo>
                    <a:lnTo>
                      <a:pt x="2114" y="3160"/>
                    </a:lnTo>
                    <a:lnTo>
                      <a:pt x="2030" y="3160"/>
                    </a:lnTo>
                    <a:lnTo>
                      <a:pt x="1988" y="3055"/>
                    </a:lnTo>
                    <a:lnTo>
                      <a:pt x="2030" y="2992"/>
                    </a:lnTo>
                    <a:lnTo>
                      <a:pt x="2030" y="2908"/>
                    </a:lnTo>
                    <a:lnTo>
                      <a:pt x="2093" y="2720"/>
                    </a:lnTo>
                    <a:lnTo>
                      <a:pt x="2009" y="2636"/>
                    </a:lnTo>
                    <a:lnTo>
                      <a:pt x="1883" y="2699"/>
                    </a:lnTo>
                    <a:lnTo>
                      <a:pt x="1883" y="2636"/>
                    </a:lnTo>
                    <a:lnTo>
                      <a:pt x="1988" y="2616"/>
                    </a:lnTo>
                    <a:lnTo>
                      <a:pt x="2030" y="2490"/>
                    </a:lnTo>
                    <a:lnTo>
                      <a:pt x="2009" y="2385"/>
                    </a:lnTo>
                    <a:lnTo>
                      <a:pt x="1925" y="2427"/>
                    </a:lnTo>
                    <a:lnTo>
                      <a:pt x="1862" y="2385"/>
                    </a:lnTo>
                    <a:lnTo>
                      <a:pt x="1800" y="2427"/>
                    </a:lnTo>
                    <a:lnTo>
                      <a:pt x="1695" y="2427"/>
                    </a:lnTo>
                    <a:lnTo>
                      <a:pt x="1758" y="2385"/>
                    </a:lnTo>
                    <a:lnTo>
                      <a:pt x="1758" y="2323"/>
                    </a:lnTo>
                    <a:lnTo>
                      <a:pt x="1653" y="2323"/>
                    </a:lnTo>
                    <a:lnTo>
                      <a:pt x="1590" y="2406"/>
                    </a:lnTo>
                    <a:lnTo>
                      <a:pt x="1444" y="2427"/>
                    </a:lnTo>
                    <a:lnTo>
                      <a:pt x="1444" y="2364"/>
                    </a:lnTo>
                    <a:lnTo>
                      <a:pt x="1507" y="2323"/>
                    </a:lnTo>
                    <a:lnTo>
                      <a:pt x="1570" y="2218"/>
                    </a:lnTo>
                    <a:lnTo>
                      <a:pt x="1590" y="2155"/>
                    </a:lnTo>
                    <a:lnTo>
                      <a:pt x="1674" y="2155"/>
                    </a:lnTo>
                    <a:lnTo>
                      <a:pt x="1779" y="2260"/>
                    </a:lnTo>
                    <a:lnTo>
                      <a:pt x="1925" y="2260"/>
                    </a:lnTo>
                    <a:lnTo>
                      <a:pt x="1904" y="2197"/>
                    </a:lnTo>
                    <a:lnTo>
                      <a:pt x="1800" y="2071"/>
                    </a:lnTo>
                    <a:lnTo>
                      <a:pt x="1695" y="2071"/>
                    </a:lnTo>
                    <a:lnTo>
                      <a:pt x="1758" y="2009"/>
                    </a:lnTo>
                    <a:lnTo>
                      <a:pt x="1611" y="1883"/>
                    </a:lnTo>
                    <a:lnTo>
                      <a:pt x="1507" y="1841"/>
                    </a:lnTo>
                    <a:lnTo>
                      <a:pt x="1570" y="1799"/>
                    </a:lnTo>
                    <a:lnTo>
                      <a:pt x="1590" y="1737"/>
                    </a:lnTo>
                    <a:lnTo>
                      <a:pt x="1653" y="1737"/>
                    </a:lnTo>
                    <a:lnTo>
                      <a:pt x="1695" y="1841"/>
                    </a:lnTo>
                    <a:lnTo>
                      <a:pt x="1800" y="1967"/>
                    </a:lnTo>
                    <a:lnTo>
                      <a:pt x="1967" y="1988"/>
                    </a:lnTo>
                    <a:lnTo>
                      <a:pt x="2030" y="2092"/>
                    </a:lnTo>
                    <a:lnTo>
                      <a:pt x="2114" y="2009"/>
                    </a:lnTo>
                    <a:lnTo>
                      <a:pt x="2176" y="2092"/>
                    </a:lnTo>
                    <a:lnTo>
                      <a:pt x="2344" y="2155"/>
                    </a:lnTo>
                    <a:lnTo>
                      <a:pt x="2448" y="2155"/>
                    </a:lnTo>
                    <a:lnTo>
                      <a:pt x="2511" y="2051"/>
                    </a:lnTo>
                    <a:lnTo>
                      <a:pt x="2490" y="1904"/>
                    </a:lnTo>
                    <a:lnTo>
                      <a:pt x="2239" y="1758"/>
                    </a:lnTo>
                    <a:lnTo>
                      <a:pt x="2134" y="1653"/>
                    </a:lnTo>
                    <a:lnTo>
                      <a:pt x="2072" y="1653"/>
                    </a:lnTo>
                    <a:lnTo>
                      <a:pt x="2030" y="1548"/>
                    </a:lnTo>
                    <a:lnTo>
                      <a:pt x="1925" y="1444"/>
                    </a:lnTo>
                    <a:lnTo>
                      <a:pt x="1883" y="1444"/>
                    </a:lnTo>
                    <a:lnTo>
                      <a:pt x="1821" y="1381"/>
                    </a:lnTo>
                    <a:lnTo>
                      <a:pt x="1883" y="1318"/>
                    </a:lnTo>
                    <a:lnTo>
                      <a:pt x="1967" y="1339"/>
                    </a:lnTo>
                    <a:lnTo>
                      <a:pt x="2030" y="1444"/>
                    </a:lnTo>
                    <a:lnTo>
                      <a:pt x="2114" y="1444"/>
                    </a:lnTo>
                    <a:lnTo>
                      <a:pt x="2134" y="1548"/>
                    </a:lnTo>
                    <a:lnTo>
                      <a:pt x="2197" y="1548"/>
                    </a:lnTo>
                    <a:lnTo>
                      <a:pt x="2239" y="1465"/>
                    </a:lnTo>
                    <a:lnTo>
                      <a:pt x="2197" y="1276"/>
                    </a:lnTo>
                    <a:lnTo>
                      <a:pt x="2072" y="1130"/>
                    </a:lnTo>
                    <a:lnTo>
                      <a:pt x="1988" y="1130"/>
                    </a:lnTo>
                    <a:lnTo>
                      <a:pt x="1967" y="1109"/>
                    </a:lnTo>
                    <a:lnTo>
                      <a:pt x="1821" y="1109"/>
                    </a:lnTo>
                    <a:lnTo>
                      <a:pt x="1695" y="1172"/>
                    </a:lnTo>
                    <a:lnTo>
                      <a:pt x="1590" y="1172"/>
                    </a:lnTo>
                    <a:lnTo>
                      <a:pt x="1486" y="1109"/>
                    </a:lnTo>
                    <a:lnTo>
                      <a:pt x="1402" y="1130"/>
                    </a:lnTo>
                    <a:lnTo>
                      <a:pt x="1360" y="1025"/>
                    </a:lnTo>
                    <a:lnTo>
                      <a:pt x="1235" y="1214"/>
                    </a:lnTo>
                    <a:lnTo>
                      <a:pt x="1067" y="1276"/>
                    </a:lnTo>
                    <a:lnTo>
                      <a:pt x="1046" y="1381"/>
                    </a:lnTo>
                    <a:lnTo>
                      <a:pt x="963" y="1423"/>
                    </a:lnTo>
                    <a:lnTo>
                      <a:pt x="963" y="1339"/>
                    </a:lnTo>
                    <a:lnTo>
                      <a:pt x="1046" y="1235"/>
                    </a:lnTo>
                    <a:lnTo>
                      <a:pt x="1088" y="1235"/>
                    </a:lnTo>
                    <a:lnTo>
                      <a:pt x="1339" y="1004"/>
                    </a:lnTo>
                    <a:lnTo>
                      <a:pt x="1360" y="921"/>
                    </a:lnTo>
                    <a:lnTo>
                      <a:pt x="1298" y="816"/>
                    </a:lnTo>
                    <a:lnTo>
                      <a:pt x="1298" y="544"/>
                    </a:lnTo>
                    <a:lnTo>
                      <a:pt x="1339" y="523"/>
                    </a:lnTo>
                    <a:lnTo>
                      <a:pt x="1256" y="419"/>
                    </a:lnTo>
                    <a:lnTo>
                      <a:pt x="1193" y="481"/>
                    </a:lnTo>
                    <a:lnTo>
                      <a:pt x="1088" y="481"/>
                    </a:lnTo>
                    <a:lnTo>
                      <a:pt x="1026" y="419"/>
                    </a:lnTo>
                    <a:lnTo>
                      <a:pt x="1026" y="314"/>
                    </a:lnTo>
                    <a:lnTo>
                      <a:pt x="1026" y="230"/>
                    </a:lnTo>
                    <a:lnTo>
                      <a:pt x="816" y="188"/>
                    </a:lnTo>
                    <a:lnTo>
                      <a:pt x="733" y="84"/>
                    </a:lnTo>
                    <a:lnTo>
                      <a:pt x="628" y="84"/>
                    </a:lnTo>
                    <a:lnTo>
                      <a:pt x="50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2" name="Google Shape;982;p79"/>
              <p:cNvSpPr/>
              <p:nvPr/>
            </p:nvSpPr>
            <p:spPr>
              <a:xfrm>
                <a:off x="2687175" y="1694400"/>
                <a:ext cx="33500" cy="37675"/>
              </a:xfrm>
              <a:custGeom>
                <a:avLst/>
                <a:gdLst/>
                <a:ahLst/>
                <a:cxnLst/>
                <a:rect l="l" t="t" r="r" b="b"/>
                <a:pathLst>
                  <a:path w="1340" h="1507" extrusionOk="0">
                    <a:moveTo>
                      <a:pt x="796" y="0"/>
                    </a:moveTo>
                    <a:lnTo>
                      <a:pt x="670" y="21"/>
                    </a:lnTo>
                    <a:lnTo>
                      <a:pt x="607" y="84"/>
                    </a:lnTo>
                    <a:lnTo>
                      <a:pt x="691" y="147"/>
                    </a:lnTo>
                    <a:lnTo>
                      <a:pt x="691" y="231"/>
                    </a:lnTo>
                    <a:lnTo>
                      <a:pt x="628" y="210"/>
                    </a:lnTo>
                    <a:lnTo>
                      <a:pt x="565" y="147"/>
                    </a:lnTo>
                    <a:lnTo>
                      <a:pt x="461" y="126"/>
                    </a:lnTo>
                    <a:lnTo>
                      <a:pt x="419" y="210"/>
                    </a:lnTo>
                    <a:lnTo>
                      <a:pt x="524" y="210"/>
                    </a:lnTo>
                    <a:lnTo>
                      <a:pt x="565" y="251"/>
                    </a:lnTo>
                    <a:lnTo>
                      <a:pt x="524" y="293"/>
                    </a:lnTo>
                    <a:lnTo>
                      <a:pt x="398" y="314"/>
                    </a:lnTo>
                    <a:lnTo>
                      <a:pt x="356" y="335"/>
                    </a:lnTo>
                    <a:lnTo>
                      <a:pt x="398" y="440"/>
                    </a:lnTo>
                    <a:lnTo>
                      <a:pt x="419" y="461"/>
                    </a:lnTo>
                    <a:lnTo>
                      <a:pt x="419" y="523"/>
                    </a:lnTo>
                    <a:lnTo>
                      <a:pt x="293" y="461"/>
                    </a:lnTo>
                    <a:lnTo>
                      <a:pt x="168" y="503"/>
                    </a:lnTo>
                    <a:lnTo>
                      <a:pt x="84" y="565"/>
                    </a:lnTo>
                    <a:lnTo>
                      <a:pt x="42" y="712"/>
                    </a:lnTo>
                    <a:lnTo>
                      <a:pt x="0" y="733"/>
                    </a:lnTo>
                    <a:lnTo>
                      <a:pt x="0" y="754"/>
                    </a:lnTo>
                    <a:lnTo>
                      <a:pt x="63" y="754"/>
                    </a:lnTo>
                    <a:lnTo>
                      <a:pt x="42" y="837"/>
                    </a:lnTo>
                    <a:lnTo>
                      <a:pt x="42" y="879"/>
                    </a:lnTo>
                    <a:lnTo>
                      <a:pt x="63" y="921"/>
                    </a:lnTo>
                    <a:lnTo>
                      <a:pt x="147" y="816"/>
                    </a:lnTo>
                    <a:lnTo>
                      <a:pt x="168" y="837"/>
                    </a:lnTo>
                    <a:lnTo>
                      <a:pt x="105" y="963"/>
                    </a:lnTo>
                    <a:lnTo>
                      <a:pt x="147" y="1026"/>
                    </a:lnTo>
                    <a:lnTo>
                      <a:pt x="210" y="1067"/>
                    </a:lnTo>
                    <a:lnTo>
                      <a:pt x="272" y="1047"/>
                    </a:lnTo>
                    <a:lnTo>
                      <a:pt x="293" y="1067"/>
                    </a:lnTo>
                    <a:lnTo>
                      <a:pt x="314" y="1151"/>
                    </a:lnTo>
                    <a:lnTo>
                      <a:pt x="356" y="1151"/>
                    </a:lnTo>
                    <a:lnTo>
                      <a:pt x="398" y="1088"/>
                    </a:lnTo>
                    <a:lnTo>
                      <a:pt x="461" y="1130"/>
                    </a:lnTo>
                    <a:lnTo>
                      <a:pt x="461" y="1256"/>
                    </a:lnTo>
                    <a:lnTo>
                      <a:pt x="482" y="1298"/>
                    </a:lnTo>
                    <a:lnTo>
                      <a:pt x="586" y="1277"/>
                    </a:lnTo>
                    <a:lnTo>
                      <a:pt x="607" y="1402"/>
                    </a:lnTo>
                    <a:lnTo>
                      <a:pt x="712" y="1402"/>
                    </a:lnTo>
                    <a:lnTo>
                      <a:pt x="837" y="1486"/>
                    </a:lnTo>
                    <a:lnTo>
                      <a:pt x="942" y="1486"/>
                    </a:lnTo>
                    <a:lnTo>
                      <a:pt x="1005" y="1507"/>
                    </a:lnTo>
                    <a:lnTo>
                      <a:pt x="1026" y="1486"/>
                    </a:lnTo>
                    <a:lnTo>
                      <a:pt x="1005" y="1402"/>
                    </a:lnTo>
                    <a:lnTo>
                      <a:pt x="1088" y="1381"/>
                    </a:lnTo>
                    <a:lnTo>
                      <a:pt x="1151" y="1235"/>
                    </a:lnTo>
                    <a:lnTo>
                      <a:pt x="1130" y="1088"/>
                    </a:lnTo>
                    <a:lnTo>
                      <a:pt x="1214" y="942"/>
                    </a:lnTo>
                    <a:lnTo>
                      <a:pt x="1235" y="921"/>
                    </a:lnTo>
                    <a:lnTo>
                      <a:pt x="1319" y="712"/>
                    </a:lnTo>
                    <a:lnTo>
                      <a:pt x="1319" y="565"/>
                    </a:lnTo>
                    <a:lnTo>
                      <a:pt x="1340" y="523"/>
                    </a:lnTo>
                    <a:lnTo>
                      <a:pt x="1319" y="419"/>
                    </a:lnTo>
                    <a:lnTo>
                      <a:pt x="1235" y="335"/>
                    </a:lnTo>
                    <a:lnTo>
                      <a:pt x="1235" y="210"/>
                    </a:lnTo>
                    <a:lnTo>
                      <a:pt x="1193" y="147"/>
                    </a:lnTo>
                    <a:lnTo>
                      <a:pt x="1151" y="42"/>
                    </a:lnTo>
                    <a:lnTo>
                      <a:pt x="1005" y="0"/>
                    </a:lnTo>
                    <a:lnTo>
                      <a:pt x="900" y="42"/>
                    </a:lnTo>
                    <a:lnTo>
                      <a:pt x="79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3" name="Google Shape;983;p79"/>
              <p:cNvSpPr/>
              <p:nvPr/>
            </p:nvSpPr>
            <p:spPr>
              <a:xfrm>
                <a:off x="2605050" y="1520200"/>
                <a:ext cx="42400" cy="26175"/>
              </a:xfrm>
              <a:custGeom>
                <a:avLst/>
                <a:gdLst/>
                <a:ahLst/>
                <a:cxnLst/>
                <a:rect l="l" t="t" r="r" b="b"/>
                <a:pathLst>
                  <a:path w="1696" h="1047" extrusionOk="0">
                    <a:moveTo>
                      <a:pt x="1570" y="1"/>
                    </a:moveTo>
                    <a:lnTo>
                      <a:pt x="1486" y="64"/>
                    </a:lnTo>
                    <a:lnTo>
                      <a:pt x="1256" y="64"/>
                    </a:lnTo>
                    <a:lnTo>
                      <a:pt x="1130" y="168"/>
                    </a:lnTo>
                    <a:lnTo>
                      <a:pt x="963" y="168"/>
                    </a:lnTo>
                    <a:lnTo>
                      <a:pt x="921" y="189"/>
                    </a:lnTo>
                    <a:lnTo>
                      <a:pt x="816" y="105"/>
                    </a:lnTo>
                    <a:lnTo>
                      <a:pt x="712" y="84"/>
                    </a:lnTo>
                    <a:lnTo>
                      <a:pt x="356" y="189"/>
                    </a:lnTo>
                    <a:lnTo>
                      <a:pt x="126" y="189"/>
                    </a:lnTo>
                    <a:lnTo>
                      <a:pt x="105" y="273"/>
                    </a:lnTo>
                    <a:lnTo>
                      <a:pt x="0" y="377"/>
                    </a:lnTo>
                    <a:lnTo>
                      <a:pt x="0" y="482"/>
                    </a:lnTo>
                    <a:lnTo>
                      <a:pt x="105" y="461"/>
                    </a:lnTo>
                    <a:lnTo>
                      <a:pt x="231" y="461"/>
                    </a:lnTo>
                    <a:lnTo>
                      <a:pt x="314" y="419"/>
                    </a:lnTo>
                    <a:lnTo>
                      <a:pt x="398" y="461"/>
                    </a:lnTo>
                    <a:lnTo>
                      <a:pt x="503" y="461"/>
                    </a:lnTo>
                    <a:lnTo>
                      <a:pt x="565" y="503"/>
                    </a:lnTo>
                    <a:lnTo>
                      <a:pt x="503" y="587"/>
                    </a:lnTo>
                    <a:lnTo>
                      <a:pt x="544" y="712"/>
                    </a:lnTo>
                    <a:lnTo>
                      <a:pt x="628" y="817"/>
                    </a:lnTo>
                    <a:lnTo>
                      <a:pt x="712" y="712"/>
                    </a:lnTo>
                    <a:lnTo>
                      <a:pt x="712" y="628"/>
                    </a:lnTo>
                    <a:lnTo>
                      <a:pt x="754" y="587"/>
                    </a:lnTo>
                    <a:lnTo>
                      <a:pt x="858" y="712"/>
                    </a:lnTo>
                    <a:lnTo>
                      <a:pt x="837" y="838"/>
                    </a:lnTo>
                    <a:lnTo>
                      <a:pt x="984" y="1005"/>
                    </a:lnTo>
                    <a:lnTo>
                      <a:pt x="1088" y="984"/>
                    </a:lnTo>
                    <a:lnTo>
                      <a:pt x="1151" y="1047"/>
                    </a:lnTo>
                    <a:lnTo>
                      <a:pt x="1360" y="1047"/>
                    </a:lnTo>
                    <a:lnTo>
                      <a:pt x="1465" y="942"/>
                    </a:lnTo>
                    <a:lnTo>
                      <a:pt x="1591" y="900"/>
                    </a:lnTo>
                    <a:lnTo>
                      <a:pt x="1674" y="670"/>
                    </a:lnTo>
                    <a:lnTo>
                      <a:pt x="1591" y="503"/>
                    </a:lnTo>
                    <a:lnTo>
                      <a:pt x="1695" y="356"/>
                    </a:lnTo>
                    <a:lnTo>
                      <a:pt x="1695" y="273"/>
                    </a:lnTo>
                    <a:lnTo>
                      <a:pt x="1612" y="147"/>
                    </a:lnTo>
                    <a:lnTo>
                      <a:pt x="1653" y="64"/>
                    </a:lnTo>
                    <a:lnTo>
                      <a:pt x="157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4" name="Google Shape;984;p79"/>
              <p:cNvSpPr/>
              <p:nvPr/>
            </p:nvSpPr>
            <p:spPr>
              <a:xfrm>
                <a:off x="2443425" y="1547400"/>
                <a:ext cx="109875" cy="60700"/>
              </a:xfrm>
              <a:custGeom>
                <a:avLst/>
                <a:gdLst/>
                <a:ahLst/>
                <a:cxnLst/>
                <a:rect l="l" t="t" r="r" b="b"/>
                <a:pathLst>
                  <a:path w="4395" h="2428" extrusionOk="0">
                    <a:moveTo>
                      <a:pt x="4268" y="1"/>
                    </a:moveTo>
                    <a:lnTo>
                      <a:pt x="4185" y="43"/>
                    </a:lnTo>
                    <a:lnTo>
                      <a:pt x="4059" y="105"/>
                    </a:lnTo>
                    <a:lnTo>
                      <a:pt x="4059" y="252"/>
                    </a:lnTo>
                    <a:lnTo>
                      <a:pt x="4038" y="336"/>
                    </a:lnTo>
                    <a:lnTo>
                      <a:pt x="4059" y="377"/>
                    </a:lnTo>
                    <a:lnTo>
                      <a:pt x="3955" y="419"/>
                    </a:lnTo>
                    <a:lnTo>
                      <a:pt x="3934" y="315"/>
                    </a:lnTo>
                    <a:lnTo>
                      <a:pt x="3892" y="315"/>
                    </a:lnTo>
                    <a:lnTo>
                      <a:pt x="3871" y="377"/>
                    </a:lnTo>
                    <a:lnTo>
                      <a:pt x="3829" y="440"/>
                    </a:lnTo>
                    <a:lnTo>
                      <a:pt x="3766" y="357"/>
                    </a:lnTo>
                    <a:lnTo>
                      <a:pt x="3745" y="168"/>
                    </a:lnTo>
                    <a:lnTo>
                      <a:pt x="3641" y="64"/>
                    </a:lnTo>
                    <a:lnTo>
                      <a:pt x="3578" y="64"/>
                    </a:lnTo>
                    <a:lnTo>
                      <a:pt x="3557" y="126"/>
                    </a:lnTo>
                    <a:lnTo>
                      <a:pt x="3432" y="126"/>
                    </a:lnTo>
                    <a:lnTo>
                      <a:pt x="3306" y="64"/>
                    </a:lnTo>
                    <a:lnTo>
                      <a:pt x="3222" y="64"/>
                    </a:lnTo>
                    <a:lnTo>
                      <a:pt x="2992" y="43"/>
                    </a:lnTo>
                    <a:lnTo>
                      <a:pt x="2846" y="126"/>
                    </a:lnTo>
                    <a:lnTo>
                      <a:pt x="2804" y="231"/>
                    </a:lnTo>
                    <a:lnTo>
                      <a:pt x="2741" y="315"/>
                    </a:lnTo>
                    <a:lnTo>
                      <a:pt x="2699" y="273"/>
                    </a:lnTo>
                    <a:lnTo>
                      <a:pt x="2636" y="273"/>
                    </a:lnTo>
                    <a:lnTo>
                      <a:pt x="2364" y="482"/>
                    </a:lnTo>
                    <a:lnTo>
                      <a:pt x="2281" y="566"/>
                    </a:lnTo>
                    <a:lnTo>
                      <a:pt x="2197" y="566"/>
                    </a:lnTo>
                    <a:lnTo>
                      <a:pt x="2051" y="670"/>
                    </a:lnTo>
                    <a:lnTo>
                      <a:pt x="1946" y="691"/>
                    </a:lnTo>
                    <a:lnTo>
                      <a:pt x="1862" y="775"/>
                    </a:lnTo>
                    <a:lnTo>
                      <a:pt x="1841" y="859"/>
                    </a:lnTo>
                    <a:lnTo>
                      <a:pt x="1653" y="859"/>
                    </a:lnTo>
                    <a:lnTo>
                      <a:pt x="1590" y="880"/>
                    </a:lnTo>
                    <a:lnTo>
                      <a:pt x="1465" y="859"/>
                    </a:lnTo>
                    <a:lnTo>
                      <a:pt x="1423" y="901"/>
                    </a:lnTo>
                    <a:lnTo>
                      <a:pt x="1339" y="901"/>
                    </a:lnTo>
                    <a:lnTo>
                      <a:pt x="1151" y="1068"/>
                    </a:lnTo>
                    <a:lnTo>
                      <a:pt x="1025" y="1152"/>
                    </a:lnTo>
                    <a:lnTo>
                      <a:pt x="900" y="1089"/>
                    </a:lnTo>
                    <a:lnTo>
                      <a:pt x="795" y="1152"/>
                    </a:lnTo>
                    <a:lnTo>
                      <a:pt x="523" y="1193"/>
                    </a:lnTo>
                    <a:lnTo>
                      <a:pt x="398" y="1382"/>
                    </a:lnTo>
                    <a:lnTo>
                      <a:pt x="314" y="1382"/>
                    </a:lnTo>
                    <a:lnTo>
                      <a:pt x="167" y="1403"/>
                    </a:lnTo>
                    <a:lnTo>
                      <a:pt x="105" y="1528"/>
                    </a:lnTo>
                    <a:lnTo>
                      <a:pt x="209" y="1528"/>
                    </a:lnTo>
                    <a:lnTo>
                      <a:pt x="272" y="1591"/>
                    </a:lnTo>
                    <a:lnTo>
                      <a:pt x="167" y="1591"/>
                    </a:lnTo>
                    <a:lnTo>
                      <a:pt x="126" y="1633"/>
                    </a:lnTo>
                    <a:lnTo>
                      <a:pt x="209" y="1717"/>
                    </a:lnTo>
                    <a:lnTo>
                      <a:pt x="188" y="1779"/>
                    </a:lnTo>
                    <a:lnTo>
                      <a:pt x="0" y="1842"/>
                    </a:lnTo>
                    <a:lnTo>
                      <a:pt x="0" y="1905"/>
                    </a:lnTo>
                    <a:lnTo>
                      <a:pt x="126" y="1926"/>
                    </a:lnTo>
                    <a:lnTo>
                      <a:pt x="230" y="1905"/>
                    </a:lnTo>
                    <a:lnTo>
                      <a:pt x="293" y="1821"/>
                    </a:lnTo>
                    <a:lnTo>
                      <a:pt x="377" y="1800"/>
                    </a:lnTo>
                    <a:lnTo>
                      <a:pt x="481" y="1842"/>
                    </a:lnTo>
                    <a:lnTo>
                      <a:pt x="586" y="1989"/>
                    </a:lnTo>
                    <a:lnTo>
                      <a:pt x="586" y="2114"/>
                    </a:lnTo>
                    <a:lnTo>
                      <a:pt x="691" y="2156"/>
                    </a:lnTo>
                    <a:lnTo>
                      <a:pt x="732" y="2114"/>
                    </a:lnTo>
                    <a:lnTo>
                      <a:pt x="732" y="2009"/>
                    </a:lnTo>
                    <a:lnTo>
                      <a:pt x="753" y="1989"/>
                    </a:lnTo>
                    <a:lnTo>
                      <a:pt x="816" y="1821"/>
                    </a:lnTo>
                    <a:lnTo>
                      <a:pt x="858" y="1821"/>
                    </a:lnTo>
                    <a:lnTo>
                      <a:pt x="1004" y="1779"/>
                    </a:lnTo>
                    <a:lnTo>
                      <a:pt x="1067" y="1800"/>
                    </a:lnTo>
                    <a:lnTo>
                      <a:pt x="1046" y="1884"/>
                    </a:lnTo>
                    <a:lnTo>
                      <a:pt x="942" y="1926"/>
                    </a:lnTo>
                    <a:lnTo>
                      <a:pt x="900" y="2093"/>
                    </a:lnTo>
                    <a:lnTo>
                      <a:pt x="942" y="2156"/>
                    </a:lnTo>
                    <a:lnTo>
                      <a:pt x="858" y="2240"/>
                    </a:lnTo>
                    <a:lnTo>
                      <a:pt x="816" y="2323"/>
                    </a:lnTo>
                    <a:lnTo>
                      <a:pt x="858" y="2407"/>
                    </a:lnTo>
                    <a:lnTo>
                      <a:pt x="921" y="2323"/>
                    </a:lnTo>
                    <a:lnTo>
                      <a:pt x="1004" y="2344"/>
                    </a:lnTo>
                    <a:lnTo>
                      <a:pt x="1004" y="2428"/>
                    </a:lnTo>
                    <a:lnTo>
                      <a:pt x="1046" y="2428"/>
                    </a:lnTo>
                    <a:lnTo>
                      <a:pt x="1235" y="2323"/>
                    </a:lnTo>
                    <a:lnTo>
                      <a:pt x="1318" y="2219"/>
                    </a:lnTo>
                    <a:lnTo>
                      <a:pt x="1381" y="2240"/>
                    </a:lnTo>
                    <a:lnTo>
                      <a:pt x="1444" y="2135"/>
                    </a:lnTo>
                    <a:lnTo>
                      <a:pt x="1444" y="2009"/>
                    </a:lnTo>
                    <a:lnTo>
                      <a:pt x="1527" y="2009"/>
                    </a:lnTo>
                    <a:lnTo>
                      <a:pt x="1590" y="1905"/>
                    </a:lnTo>
                    <a:lnTo>
                      <a:pt x="1590" y="1779"/>
                    </a:lnTo>
                    <a:lnTo>
                      <a:pt x="1653" y="1717"/>
                    </a:lnTo>
                    <a:lnTo>
                      <a:pt x="1674" y="1779"/>
                    </a:lnTo>
                    <a:lnTo>
                      <a:pt x="1653" y="1842"/>
                    </a:lnTo>
                    <a:lnTo>
                      <a:pt x="1674" y="1926"/>
                    </a:lnTo>
                    <a:lnTo>
                      <a:pt x="1653" y="2051"/>
                    </a:lnTo>
                    <a:lnTo>
                      <a:pt x="1674" y="2198"/>
                    </a:lnTo>
                    <a:lnTo>
                      <a:pt x="1737" y="2198"/>
                    </a:lnTo>
                    <a:lnTo>
                      <a:pt x="1841" y="2051"/>
                    </a:lnTo>
                    <a:lnTo>
                      <a:pt x="1862" y="1926"/>
                    </a:lnTo>
                    <a:lnTo>
                      <a:pt x="1883" y="1884"/>
                    </a:lnTo>
                    <a:lnTo>
                      <a:pt x="1967" y="1842"/>
                    </a:lnTo>
                    <a:lnTo>
                      <a:pt x="2092" y="1696"/>
                    </a:lnTo>
                    <a:lnTo>
                      <a:pt x="2113" y="1570"/>
                    </a:lnTo>
                    <a:lnTo>
                      <a:pt x="2092" y="1465"/>
                    </a:lnTo>
                    <a:lnTo>
                      <a:pt x="2155" y="1361"/>
                    </a:lnTo>
                    <a:lnTo>
                      <a:pt x="2197" y="1486"/>
                    </a:lnTo>
                    <a:lnTo>
                      <a:pt x="2406" y="1361"/>
                    </a:lnTo>
                    <a:lnTo>
                      <a:pt x="2469" y="1193"/>
                    </a:lnTo>
                    <a:lnTo>
                      <a:pt x="2490" y="1089"/>
                    </a:lnTo>
                    <a:lnTo>
                      <a:pt x="2595" y="1068"/>
                    </a:lnTo>
                    <a:lnTo>
                      <a:pt x="2636" y="1047"/>
                    </a:lnTo>
                    <a:lnTo>
                      <a:pt x="2720" y="1089"/>
                    </a:lnTo>
                    <a:lnTo>
                      <a:pt x="2825" y="984"/>
                    </a:lnTo>
                    <a:lnTo>
                      <a:pt x="2888" y="1047"/>
                    </a:lnTo>
                    <a:lnTo>
                      <a:pt x="2825" y="1256"/>
                    </a:lnTo>
                    <a:lnTo>
                      <a:pt x="2678" y="1403"/>
                    </a:lnTo>
                    <a:lnTo>
                      <a:pt x="2636" y="1507"/>
                    </a:lnTo>
                    <a:lnTo>
                      <a:pt x="2574" y="1591"/>
                    </a:lnTo>
                    <a:lnTo>
                      <a:pt x="2574" y="1633"/>
                    </a:lnTo>
                    <a:lnTo>
                      <a:pt x="2469" y="1696"/>
                    </a:lnTo>
                    <a:lnTo>
                      <a:pt x="2323" y="1926"/>
                    </a:lnTo>
                    <a:lnTo>
                      <a:pt x="2323" y="1989"/>
                    </a:lnTo>
                    <a:lnTo>
                      <a:pt x="2385" y="2093"/>
                    </a:lnTo>
                    <a:lnTo>
                      <a:pt x="2364" y="2198"/>
                    </a:lnTo>
                    <a:lnTo>
                      <a:pt x="2427" y="2219"/>
                    </a:lnTo>
                    <a:lnTo>
                      <a:pt x="2532" y="2261"/>
                    </a:lnTo>
                    <a:lnTo>
                      <a:pt x="2616" y="2198"/>
                    </a:lnTo>
                    <a:lnTo>
                      <a:pt x="2720" y="2135"/>
                    </a:lnTo>
                    <a:lnTo>
                      <a:pt x="2741" y="2030"/>
                    </a:lnTo>
                    <a:lnTo>
                      <a:pt x="2741" y="1926"/>
                    </a:lnTo>
                    <a:lnTo>
                      <a:pt x="2825" y="1842"/>
                    </a:lnTo>
                    <a:lnTo>
                      <a:pt x="2888" y="1737"/>
                    </a:lnTo>
                    <a:lnTo>
                      <a:pt x="2950" y="1737"/>
                    </a:lnTo>
                    <a:lnTo>
                      <a:pt x="3013" y="1717"/>
                    </a:lnTo>
                    <a:lnTo>
                      <a:pt x="3097" y="1779"/>
                    </a:lnTo>
                    <a:lnTo>
                      <a:pt x="3201" y="1779"/>
                    </a:lnTo>
                    <a:lnTo>
                      <a:pt x="3243" y="1717"/>
                    </a:lnTo>
                    <a:lnTo>
                      <a:pt x="3432" y="1717"/>
                    </a:lnTo>
                    <a:lnTo>
                      <a:pt x="3515" y="1612"/>
                    </a:lnTo>
                    <a:lnTo>
                      <a:pt x="3557" y="1403"/>
                    </a:lnTo>
                    <a:lnTo>
                      <a:pt x="3662" y="1256"/>
                    </a:lnTo>
                    <a:lnTo>
                      <a:pt x="3662" y="1152"/>
                    </a:lnTo>
                    <a:lnTo>
                      <a:pt x="3683" y="1089"/>
                    </a:lnTo>
                    <a:lnTo>
                      <a:pt x="3766" y="1214"/>
                    </a:lnTo>
                    <a:lnTo>
                      <a:pt x="3871" y="1256"/>
                    </a:lnTo>
                    <a:lnTo>
                      <a:pt x="3892" y="1193"/>
                    </a:lnTo>
                    <a:lnTo>
                      <a:pt x="3892" y="1110"/>
                    </a:lnTo>
                    <a:lnTo>
                      <a:pt x="3787" y="963"/>
                    </a:lnTo>
                    <a:lnTo>
                      <a:pt x="3787" y="880"/>
                    </a:lnTo>
                    <a:lnTo>
                      <a:pt x="3934" y="775"/>
                    </a:lnTo>
                    <a:lnTo>
                      <a:pt x="4038" y="754"/>
                    </a:lnTo>
                    <a:lnTo>
                      <a:pt x="4143" y="691"/>
                    </a:lnTo>
                    <a:lnTo>
                      <a:pt x="4206" y="733"/>
                    </a:lnTo>
                    <a:lnTo>
                      <a:pt x="4289" y="733"/>
                    </a:lnTo>
                    <a:lnTo>
                      <a:pt x="4394" y="587"/>
                    </a:lnTo>
                    <a:lnTo>
                      <a:pt x="4373" y="524"/>
                    </a:lnTo>
                    <a:lnTo>
                      <a:pt x="4352" y="273"/>
                    </a:lnTo>
                    <a:lnTo>
                      <a:pt x="4373" y="231"/>
                    </a:lnTo>
                    <a:lnTo>
                      <a:pt x="4352" y="168"/>
                    </a:lnTo>
                    <a:lnTo>
                      <a:pt x="4352" y="22"/>
                    </a:lnTo>
                    <a:lnTo>
                      <a:pt x="426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5" name="Google Shape;985;p79"/>
              <p:cNvSpPr/>
              <p:nvPr/>
            </p:nvSpPr>
            <p:spPr>
              <a:xfrm>
                <a:off x="2580975" y="1547400"/>
                <a:ext cx="48150" cy="32475"/>
              </a:xfrm>
              <a:custGeom>
                <a:avLst/>
                <a:gdLst/>
                <a:ahLst/>
                <a:cxnLst/>
                <a:rect l="l" t="t" r="r" b="b"/>
                <a:pathLst>
                  <a:path w="1926" h="1299" extrusionOk="0">
                    <a:moveTo>
                      <a:pt x="796" y="1"/>
                    </a:moveTo>
                    <a:lnTo>
                      <a:pt x="524" y="43"/>
                    </a:lnTo>
                    <a:lnTo>
                      <a:pt x="440" y="43"/>
                    </a:lnTo>
                    <a:lnTo>
                      <a:pt x="336" y="126"/>
                    </a:lnTo>
                    <a:lnTo>
                      <a:pt x="231" y="168"/>
                    </a:lnTo>
                    <a:lnTo>
                      <a:pt x="210" y="315"/>
                    </a:lnTo>
                    <a:lnTo>
                      <a:pt x="64" y="419"/>
                    </a:lnTo>
                    <a:lnTo>
                      <a:pt x="64" y="524"/>
                    </a:lnTo>
                    <a:lnTo>
                      <a:pt x="1" y="629"/>
                    </a:lnTo>
                    <a:lnTo>
                      <a:pt x="22" y="754"/>
                    </a:lnTo>
                    <a:lnTo>
                      <a:pt x="22" y="880"/>
                    </a:lnTo>
                    <a:lnTo>
                      <a:pt x="106" y="880"/>
                    </a:lnTo>
                    <a:lnTo>
                      <a:pt x="231" y="963"/>
                    </a:lnTo>
                    <a:lnTo>
                      <a:pt x="315" y="1110"/>
                    </a:lnTo>
                    <a:lnTo>
                      <a:pt x="231" y="1193"/>
                    </a:lnTo>
                    <a:lnTo>
                      <a:pt x="252" y="1214"/>
                    </a:lnTo>
                    <a:lnTo>
                      <a:pt x="378" y="1214"/>
                    </a:lnTo>
                    <a:lnTo>
                      <a:pt x="524" y="1256"/>
                    </a:lnTo>
                    <a:lnTo>
                      <a:pt x="566" y="1214"/>
                    </a:lnTo>
                    <a:lnTo>
                      <a:pt x="691" y="1298"/>
                    </a:lnTo>
                    <a:lnTo>
                      <a:pt x="838" y="1298"/>
                    </a:lnTo>
                    <a:lnTo>
                      <a:pt x="943" y="1256"/>
                    </a:lnTo>
                    <a:lnTo>
                      <a:pt x="1068" y="1256"/>
                    </a:lnTo>
                    <a:lnTo>
                      <a:pt x="1110" y="1152"/>
                    </a:lnTo>
                    <a:lnTo>
                      <a:pt x="1110" y="1089"/>
                    </a:lnTo>
                    <a:lnTo>
                      <a:pt x="1215" y="1068"/>
                    </a:lnTo>
                    <a:lnTo>
                      <a:pt x="1256" y="984"/>
                    </a:lnTo>
                    <a:lnTo>
                      <a:pt x="1403" y="796"/>
                    </a:lnTo>
                    <a:lnTo>
                      <a:pt x="1382" y="733"/>
                    </a:lnTo>
                    <a:lnTo>
                      <a:pt x="1319" y="754"/>
                    </a:lnTo>
                    <a:lnTo>
                      <a:pt x="1215" y="733"/>
                    </a:lnTo>
                    <a:lnTo>
                      <a:pt x="1215" y="670"/>
                    </a:lnTo>
                    <a:lnTo>
                      <a:pt x="1361" y="545"/>
                    </a:lnTo>
                    <a:lnTo>
                      <a:pt x="1466" y="545"/>
                    </a:lnTo>
                    <a:lnTo>
                      <a:pt x="1738" y="440"/>
                    </a:lnTo>
                    <a:lnTo>
                      <a:pt x="1821" y="461"/>
                    </a:lnTo>
                    <a:lnTo>
                      <a:pt x="1926" y="273"/>
                    </a:lnTo>
                    <a:lnTo>
                      <a:pt x="1905" y="231"/>
                    </a:lnTo>
                    <a:lnTo>
                      <a:pt x="1779" y="210"/>
                    </a:lnTo>
                    <a:lnTo>
                      <a:pt x="1717" y="147"/>
                    </a:lnTo>
                    <a:lnTo>
                      <a:pt x="1591" y="126"/>
                    </a:lnTo>
                    <a:lnTo>
                      <a:pt x="1424" y="126"/>
                    </a:lnTo>
                    <a:lnTo>
                      <a:pt x="1403" y="105"/>
                    </a:lnTo>
                    <a:lnTo>
                      <a:pt x="1256" y="43"/>
                    </a:lnTo>
                    <a:lnTo>
                      <a:pt x="1173" y="64"/>
                    </a:lnTo>
                    <a:lnTo>
                      <a:pt x="1047" y="64"/>
                    </a:lnTo>
                    <a:lnTo>
                      <a:pt x="963" y="43"/>
                    </a:lnTo>
                    <a:lnTo>
                      <a:pt x="859" y="43"/>
                    </a:lnTo>
                    <a:lnTo>
                      <a:pt x="79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6" name="Google Shape;986;p79"/>
              <p:cNvSpPr/>
              <p:nvPr/>
            </p:nvSpPr>
            <p:spPr>
              <a:xfrm>
                <a:off x="2474800" y="1600250"/>
                <a:ext cx="142825" cy="88425"/>
              </a:xfrm>
              <a:custGeom>
                <a:avLst/>
                <a:gdLst/>
                <a:ahLst/>
                <a:cxnLst/>
                <a:rect l="l" t="t" r="r" b="b"/>
                <a:pathLst>
                  <a:path w="5713" h="3537" extrusionOk="0">
                    <a:moveTo>
                      <a:pt x="2177" y="0"/>
                    </a:moveTo>
                    <a:lnTo>
                      <a:pt x="1863" y="84"/>
                    </a:lnTo>
                    <a:lnTo>
                      <a:pt x="1800" y="126"/>
                    </a:lnTo>
                    <a:lnTo>
                      <a:pt x="1863" y="188"/>
                    </a:lnTo>
                    <a:lnTo>
                      <a:pt x="1863" y="293"/>
                    </a:lnTo>
                    <a:lnTo>
                      <a:pt x="1988" y="356"/>
                    </a:lnTo>
                    <a:lnTo>
                      <a:pt x="2051" y="460"/>
                    </a:lnTo>
                    <a:lnTo>
                      <a:pt x="1967" y="439"/>
                    </a:lnTo>
                    <a:lnTo>
                      <a:pt x="1842" y="335"/>
                    </a:lnTo>
                    <a:lnTo>
                      <a:pt x="1758" y="335"/>
                    </a:lnTo>
                    <a:lnTo>
                      <a:pt x="1695" y="293"/>
                    </a:lnTo>
                    <a:lnTo>
                      <a:pt x="1591" y="293"/>
                    </a:lnTo>
                    <a:lnTo>
                      <a:pt x="1465" y="335"/>
                    </a:lnTo>
                    <a:lnTo>
                      <a:pt x="1381" y="335"/>
                    </a:lnTo>
                    <a:lnTo>
                      <a:pt x="1319" y="398"/>
                    </a:lnTo>
                    <a:lnTo>
                      <a:pt x="1256" y="502"/>
                    </a:lnTo>
                    <a:lnTo>
                      <a:pt x="1130" y="607"/>
                    </a:lnTo>
                    <a:lnTo>
                      <a:pt x="1214" y="711"/>
                    </a:lnTo>
                    <a:lnTo>
                      <a:pt x="1444" y="753"/>
                    </a:lnTo>
                    <a:lnTo>
                      <a:pt x="1549" y="753"/>
                    </a:lnTo>
                    <a:lnTo>
                      <a:pt x="1653" y="837"/>
                    </a:lnTo>
                    <a:lnTo>
                      <a:pt x="1737" y="837"/>
                    </a:lnTo>
                    <a:lnTo>
                      <a:pt x="1758" y="879"/>
                    </a:lnTo>
                    <a:lnTo>
                      <a:pt x="1695" y="921"/>
                    </a:lnTo>
                    <a:lnTo>
                      <a:pt x="1570" y="879"/>
                    </a:lnTo>
                    <a:lnTo>
                      <a:pt x="1319" y="858"/>
                    </a:lnTo>
                    <a:lnTo>
                      <a:pt x="1109" y="879"/>
                    </a:lnTo>
                    <a:lnTo>
                      <a:pt x="1026" y="858"/>
                    </a:lnTo>
                    <a:lnTo>
                      <a:pt x="921" y="879"/>
                    </a:lnTo>
                    <a:lnTo>
                      <a:pt x="754" y="1046"/>
                    </a:lnTo>
                    <a:lnTo>
                      <a:pt x="607" y="1193"/>
                    </a:lnTo>
                    <a:lnTo>
                      <a:pt x="628" y="1256"/>
                    </a:lnTo>
                    <a:lnTo>
                      <a:pt x="754" y="1256"/>
                    </a:lnTo>
                    <a:lnTo>
                      <a:pt x="942" y="1297"/>
                    </a:lnTo>
                    <a:lnTo>
                      <a:pt x="1068" y="1276"/>
                    </a:lnTo>
                    <a:lnTo>
                      <a:pt x="1214" y="1276"/>
                    </a:lnTo>
                    <a:lnTo>
                      <a:pt x="1256" y="1339"/>
                    </a:lnTo>
                    <a:lnTo>
                      <a:pt x="1340" y="1381"/>
                    </a:lnTo>
                    <a:lnTo>
                      <a:pt x="1214" y="1486"/>
                    </a:lnTo>
                    <a:lnTo>
                      <a:pt x="1068" y="1486"/>
                    </a:lnTo>
                    <a:lnTo>
                      <a:pt x="963" y="1569"/>
                    </a:lnTo>
                    <a:lnTo>
                      <a:pt x="837" y="1548"/>
                    </a:lnTo>
                    <a:lnTo>
                      <a:pt x="712" y="1465"/>
                    </a:lnTo>
                    <a:lnTo>
                      <a:pt x="503" y="1465"/>
                    </a:lnTo>
                    <a:lnTo>
                      <a:pt x="419" y="1444"/>
                    </a:lnTo>
                    <a:lnTo>
                      <a:pt x="314" y="1465"/>
                    </a:lnTo>
                    <a:lnTo>
                      <a:pt x="84" y="1611"/>
                    </a:lnTo>
                    <a:lnTo>
                      <a:pt x="126" y="1674"/>
                    </a:lnTo>
                    <a:lnTo>
                      <a:pt x="126" y="1800"/>
                    </a:lnTo>
                    <a:lnTo>
                      <a:pt x="0" y="1800"/>
                    </a:lnTo>
                    <a:lnTo>
                      <a:pt x="0" y="1862"/>
                    </a:lnTo>
                    <a:lnTo>
                      <a:pt x="189" y="1988"/>
                    </a:lnTo>
                    <a:lnTo>
                      <a:pt x="314" y="2134"/>
                    </a:lnTo>
                    <a:lnTo>
                      <a:pt x="377" y="2134"/>
                    </a:lnTo>
                    <a:lnTo>
                      <a:pt x="398" y="2030"/>
                    </a:lnTo>
                    <a:lnTo>
                      <a:pt x="482" y="2072"/>
                    </a:lnTo>
                    <a:lnTo>
                      <a:pt x="419" y="2134"/>
                    </a:lnTo>
                    <a:lnTo>
                      <a:pt x="544" y="2239"/>
                    </a:lnTo>
                    <a:lnTo>
                      <a:pt x="544" y="2385"/>
                    </a:lnTo>
                    <a:lnTo>
                      <a:pt x="649" y="2427"/>
                    </a:lnTo>
                    <a:lnTo>
                      <a:pt x="733" y="2344"/>
                    </a:lnTo>
                    <a:lnTo>
                      <a:pt x="733" y="2218"/>
                    </a:lnTo>
                    <a:lnTo>
                      <a:pt x="796" y="2239"/>
                    </a:lnTo>
                    <a:lnTo>
                      <a:pt x="900" y="2239"/>
                    </a:lnTo>
                    <a:lnTo>
                      <a:pt x="837" y="2323"/>
                    </a:lnTo>
                    <a:lnTo>
                      <a:pt x="837" y="2427"/>
                    </a:lnTo>
                    <a:lnTo>
                      <a:pt x="963" y="2511"/>
                    </a:lnTo>
                    <a:lnTo>
                      <a:pt x="1068" y="2490"/>
                    </a:lnTo>
                    <a:lnTo>
                      <a:pt x="1109" y="2406"/>
                    </a:lnTo>
                    <a:lnTo>
                      <a:pt x="1277" y="2323"/>
                    </a:lnTo>
                    <a:lnTo>
                      <a:pt x="1319" y="2197"/>
                    </a:lnTo>
                    <a:lnTo>
                      <a:pt x="1340" y="2176"/>
                    </a:lnTo>
                    <a:lnTo>
                      <a:pt x="1423" y="2281"/>
                    </a:lnTo>
                    <a:lnTo>
                      <a:pt x="1465" y="2197"/>
                    </a:lnTo>
                    <a:lnTo>
                      <a:pt x="1591" y="2176"/>
                    </a:lnTo>
                    <a:lnTo>
                      <a:pt x="1674" y="2176"/>
                    </a:lnTo>
                    <a:lnTo>
                      <a:pt x="1549" y="2281"/>
                    </a:lnTo>
                    <a:lnTo>
                      <a:pt x="1423" y="2344"/>
                    </a:lnTo>
                    <a:lnTo>
                      <a:pt x="1423" y="2448"/>
                    </a:lnTo>
                    <a:lnTo>
                      <a:pt x="1570" y="2511"/>
                    </a:lnTo>
                    <a:lnTo>
                      <a:pt x="1674" y="2490"/>
                    </a:lnTo>
                    <a:lnTo>
                      <a:pt x="1737" y="2532"/>
                    </a:lnTo>
                    <a:lnTo>
                      <a:pt x="1842" y="2511"/>
                    </a:lnTo>
                    <a:lnTo>
                      <a:pt x="1946" y="2490"/>
                    </a:lnTo>
                    <a:lnTo>
                      <a:pt x="2009" y="2406"/>
                    </a:lnTo>
                    <a:lnTo>
                      <a:pt x="2093" y="2490"/>
                    </a:lnTo>
                    <a:lnTo>
                      <a:pt x="2093" y="2553"/>
                    </a:lnTo>
                    <a:lnTo>
                      <a:pt x="2260" y="2553"/>
                    </a:lnTo>
                    <a:lnTo>
                      <a:pt x="2407" y="2490"/>
                    </a:lnTo>
                    <a:lnTo>
                      <a:pt x="2407" y="2553"/>
                    </a:lnTo>
                    <a:lnTo>
                      <a:pt x="2574" y="2553"/>
                    </a:lnTo>
                    <a:lnTo>
                      <a:pt x="2637" y="2490"/>
                    </a:lnTo>
                    <a:lnTo>
                      <a:pt x="2700" y="2532"/>
                    </a:lnTo>
                    <a:lnTo>
                      <a:pt x="2616" y="2595"/>
                    </a:lnTo>
                    <a:lnTo>
                      <a:pt x="2595" y="2657"/>
                    </a:lnTo>
                    <a:lnTo>
                      <a:pt x="2323" y="2657"/>
                    </a:lnTo>
                    <a:lnTo>
                      <a:pt x="2218" y="2741"/>
                    </a:lnTo>
                    <a:lnTo>
                      <a:pt x="2156" y="2720"/>
                    </a:lnTo>
                    <a:lnTo>
                      <a:pt x="2009" y="2720"/>
                    </a:lnTo>
                    <a:lnTo>
                      <a:pt x="1842" y="2657"/>
                    </a:lnTo>
                    <a:lnTo>
                      <a:pt x="1653" y="2657"/>
                    </a:lnTo>
                    <a:lnTo>
                      <a:pt x="1486" y="2741"/>
                    </a:lnTo>
                    <a:lnTo>
                      <a:pt x="1381" y="2741"/>
                    </a:lnTo>
                    <a:lnTo>
                      <a:pt x="1256" y="2720"/>
                    </a:lnTo>
                    <a:lnTo>
                      <a:pt x="1172" y="2762"/>
                    </a:lnTo>
                    <a:lnTo>
                      <a:pt x="1005" y="2720"/>
                    </a:lnTo>
                    <a:lnTo>
                      <a:pt x="837" y="2762"/>
                    </a:lnTo>
                    <a:lnTo>
                      <a:pt x="816" y="2950"/>
                    </a:lnTo>
                    <a:lnTo>
                      <a:pt x="837" y="3034"/>
                    </a:lnTo>
                    <a:lnTo>
                      <a:pt x="796" y="3160"/>
                    </a:lnTo>
                    <a:lnTo>
                      <a:pt x="921" y="3285"/>
                    </a:lnTo>
                    <a:lnTo>
                      <a:pt x="963" y="3390"/>
                    </a:lnTo>
                    <a:lnTo>
                      <a:pt x="1130" y="3432"/>
                    </a:lnTo>
                    <a:lnTo>
                      <a:pt x="1319" y="3494"/>
                    </a:lnTo>
                    <a:lnTo>
                      <a:pt x="1465" y="3494"/>
                    </a:lnTo>
                    <a:lnTo>
                      <a:pt x="1633" y="3452"/>
                    </a:lnTo>
                    <a:lnTo>
                      <a:pt x="1779" y="3452"/>
                    </a:lnTo>
                    <a:lnTo>
                      <a:pt x="1800" y="3536"/>
                    </a:lnTo>
                    <a:lnTo>
                      <a:pt x="1946" y="3536"/>
                    </a:lnTo>
                    <a:lnTo>
                      <a:pt x="2072" y="3473"/>
                    </a:lnTo>
                    <a:lnTo>
                      <a:pt x="2093" y="3473"/>
                    </a:lnTo>
                    <a:lnTo>
                      <a:pt x="2218" y="3452"/>
                    </a:lnTo>
                    <a:lnTo>
                      <a:pt x="2260" y="3369"/>
                    </a:lnTo>
                    <a:lnTo>
                      <a:pt x="2386" y="3369"/>
                    </a:lnTo>
                    <a:lnTo>
                      <a:pt x="2428" y="3348"/>
                    </a:lnTo>
                    <a:lnTo>
                      <a:pt x="2469" y="3243"/>
                    </a:lnTo>
                    <a:lnTo>
                      <a:pt x="2532" y="3222"/>
                    </a:lnTo>
                    <a:lnTo>
                      <a:pt x="2616" y="3222"/>
                    </a:lnTo>
                    <a:lnTo>
                      <a:pt x="2679" y="3139"/>
                    </a:lnTo>
                    <a:lnTo>
                      <a:pt x="2741" y="3180"/>
                    </a:lnTo>
                    <a:lnTo>
                      <a:pt x="2909" y="3180"/>
                    </a:lnTo>
                    <a:lnTo>
                      <a:pt x="2930" y="3222"/>
                    </a:lnTo>
                    <a:lnTo>
                      <a:pt x="3055" y="3222"/>
                    </a:lnTo>
                    <a:lnTo>
                      <a:pt x="3118" y="3160"/>
                    </a:lnTo>
                    <a:lnTo>
                      <a:pt x="3306" y="3076"/>
                    </a:lnTo>
                    <a:lnTo>
                      <a:pt x="3369" y="3076"/>
                    </a:lnTo>
                    <a:lnTo>
                      <a:pt x="3453" y="3055"/>
                    </a:lnTo>
                    <a:lnTo>
                      <a:pt x="3453" y="2971"/>
                    </a:lnTo>
                    <a:lnTo>
                      <a:pt x="3537" y="3013"/>
                    </a:lnTo>
                    <a:lnTo>
                      <a:pt x="3557" y="3076"/>
                    </a:lnTo>
                    <a:lnTo>
                      <a:pt x="3516" y="3160"/>
                    </a:lnTo>
                    <a:lnTo>
                      <a:pt x="3516" y="3222"/>
                    </a:lnTo>
                    <a:lnTo>
                      <a:pt x="3662" y="3264"/>
                    </a:lnTo>
                    <a:lnTo>
                      <a:pt x="3746" y="3243"/>
                    </a:lnTo>
                    <a:lnTo>
                      <a:pt x="3767" y="3160"/>
                    </a:lnTo>
                    <a:lnTo>
                      <a:pt x="3892" y="3118"/>
                    </a:lnTo>
                    <a:lnTo>
                      <a:pt x="3934" y="3118"/>
                    </a:lnTo>
                    <a:lnTo>
                      <a:pt x="3955" y="3180"/>
                    </a:lnTo>
                    <a:lnTo>
                      <a:pt x="3871" y="3264"/>
                    </a:lnTo>
                    <a:lnTo>
                      <a:pt x="3892" y="3348"/>
                    </a:lnTo>
                    <a:lnTo>
                      <a:pt x="4039" y="3390"/>
                    </a:lnTo>
                    <a:lnTo>
                      <a:pt x="4206" y="3369"/>
                    </a:lnTo>
                    <a:lnTo>
                      <a:pt x="4394" y="3285"/>
                    </a:lnTo>
                    <a:lnTo>
                      <a:pt x="4478" y="3285"/>
                    </a:lnTo>
                    <a:lnTo>
                      <a:pt x="4583" y="3264"/>
                    </a:lnTo>
                    <a:lnTo>
                      <a:pt x="4666" y="3327"/>
                    </a:lnTo>
                    <a:lnTo>
                      <a:pt x="4708" y="3285"/>
                    </a:lnTo>
                    <a:lnTo>
                      <a:pt x="4708" y="3243"/>
                    </a:lnTo>
                    <a:lnTo>
                      <a:pt x="4771" y="3222"/>
                    </a:lnTo>
                    <a:lnTo>
                      <a:pt x="4834" y="3222"/>
                    </a:lnTo>
                    <a:lnTo>
                      <a:pt x="4876" y="3139"/>
                    </a:lnTo>
                    <a:lnTo>
                      <a:pt x="4876" y="3055"/>
                    </a:lnTo>
                    <a:lnTo>
                      <a:pt x="4980" y="2971"/>
                    </a:lnTo>
                    <a:lnTo>
                      <a:pt x="5085" y="2971"/>
                    </a:lnTo>
                    <a:lnTo>
                      <a:pt x="5190" y="2804"/>
                    </a:lnTo>
                    <a:lnTo>
                      <a:pt x="5190" y="2720"/>
                    </a:lnTo>
                    <a:lnTo>
                      <a:pt x="5210" y="2657"/>
                    </a:lnTo>
                    <a:lnTo>
                      <a:pt x="5294" y="2657"/>
                    </a:lnTo>
                    <a:lnTo>
                      <a:pt x="5399" y="2616"/>
                    </a:lnTo>
                    <a:lnTo>
                      <a:pt x="5524" y="2490"/>
                    </a:lnTo>
                    <a:lnTo>
                      <a:pt x="5650" y="2218"/>
                    </a:lnTo>
                    <a:lnTo>
                      <a:pt x="5713" y="2072"/>
                    </a:lnTo>
                    <a:lnTo>
                      <a:pt x="5650" y="1967"/>
                    </a:lnTo>
                    <a:lnTo>
                      <a:pt x="5566" y="1779"/>
                    </a:lnTo>
                    <a:lnTo>
                      <a:pt x="5441" y="1695"/>
                    </a:lnTo>
                    <a:lnTo>
                      <a:pt x="5357" y="1695"/>
                    </a:lnTo>
                    <a:lnTo>
                      <a:pt x="5190" y="1820"/>
                    </a:lnTo>
                    <a:lnTo>
                      <a:pt x="5190" y="1925"/>
                    </a:lnTo>
                    <a:lnTo>
                      <a:pt x="5106" y="2072"/>
                    </a:lnTo>
                    <a:lnTo>
                      <a:pt x="5127" y="2092"/>
                    </a:lnTo>
                    <a:lnTo>
                      <a:pt x="5106" y="2134"/>
                    </a:lnTo>
                    <a:lnTo>
                      <a:pt x="5022" y="2134"/>
                    </a:lnTo>
                    <a:lnTo>
                      <a:pt x="4918" y="2239"/>
                    </a:lnTo>
                    <a:lnTo>
                      <a:pt x="4897" y="2197"/>
                    </a:lnTo>
                    <a:lnTo>
                      <a:pt x="4980" y="2009"/>
                    </a:lnTo>
                    <a:lnTo>
                      <a:pt x="5001" y="1883"/>
                    </a:lnTo>
                    <a:lnTo>
                      <a:pt x="4834" y="1800"/>
                    </a:lnTo>
                    <a:lnTo>
                      <a:pt x="4771" y="1820"/>
                    </a:lnTo>
                    <a:lnTo>
                      <a:pt x="4687" y="1904"/>
                    </a:lnTo>
                    <a:lnTo>
                      <a:pt x="4499" y="2009"/>
                    </a:lnTo>
                    <a:lnTo>
                      <a:pt x="4457" y="2113"/>
                    </a:lnTo>
                    <a:lnTo>
                      <a:pt x="4394" y="2030"/>
                    </a:lnTo>
                    <a:lnTo>
                      <a:pt x="4415" y="1925"/>
                    </a:lnTo>
                    <a:lnTo>
                      <a:pt x="4583" y="1800"/>
                    </a:lnTo>
                    <a:lnTo>
                      <a:pt x="4771" y="1695"/>
                    </a:lnTo>
                    <a:lnTo>
                      <a:pt x="4834" y="1569"/>
                    </a:lnTo>
                    <a:lnTo>
                      <a:pt x="4813" y="1507"/>
                    </a:lnTo>
                    <a:lnTo>
                      <a:pt x="4666" y="1507"/>
                    </a:lnTo>
                    <a:lnTo>
                      <a:pt x="4562" y="1548"/>
                    </a:lnTo>
                    <a:lnTo>
                      <a:pt x="4499" y="1548"/>
                    </a:lnTo>
                    <a:lnTo>
                      <a:pt x="4499" y="1486"/>
                    </a:lnTo>
                    <a:lnTo>
                      <a:pt x="4583" y="1402"/>
                    </a:lnTo>
                    <a:lnTo>
                      <a:pt x="4771" y="1276"/>
                    </a:lnTo>
                    <a:lnTo>
                      <a:pt x="4813" y="1276"/>
                    </a:lnTo>
                    <a:lnTo>
                      <a:pt x="4876" y="1235"/>
                    </a:lnTo>
                    <a:lnTo>
                      <a:pt x="4876" y="942"/>
                    </a:lnTo>
                    <a:lnTo>
                      <a:pt x="4834" y="921"/>
                    </a:lnTo>
                    <a:lnTo>
                      <a:pt x="4834" y="753"/>
                    </a:lnTo>
                    <a:lnTo>
                      <a:pt x="4876" y="649"/>
                    </a:lnTo>
                    <a:lnTo>
                      <a:pt x="4876" y="565"/>
                    </a:lnTo>
                    <a:lnTo>
                      <a:pt x="4938" y="502"/>
                    </a:lnTo>
                    <a:lnTo>
                      <a:pt x="5022" y="502"/>
                    </a:lnTo>
                    <a:lnTo>
                      <a:pt x="5085" y="419"/>
                    </a:lnTo>
                    <a:lnTo>
                      <a:pt x="5022" y="335"/>
                    </a:lnTo>
                    <a:lnTo>
                      <a:pt x="5043" y="251"/>
                    </a:lnTo>
                    <a:lnTo>
                      <a:pt x="4897" y="188"/>
                    </a:lnTo>
                    <a:lnTo>
                      <a:pt x="4813" y="188"/>
                    </a:lnTo>
                    <a:lnTo>
                      <a:pt x="4562" y="419"/>
                    </a:lnTo>
                    <a:lnTo>
                      <a:pt x="4415" y="460"/>
                    </a:lnTo>
                    <a:lnTo>
                      <a:pt x="4374" y="565"/>
                    </a:lnTo>
                    <a:lnTo>
                      <a:pt x="4394" y="628"/>
                    </a:lnTo>
                    <a:lnTo>
                      <a:pt x="4290" y="628"/>
                    </a:lnTo>
                    <a:lnTo>
                      <a:pt x="4248" y="607"/>
                    </a:lnTo>
                    <a:lnTo>
                      <a:pt x="4143" y="649"/>
                    </a:lnTo>
                    <a:lnTo>
                      <a:pt x="4039" y="816"/>
                    </a:lnTo>
                    <a:lnTo>
                      <a:pt x="4081" y="942"/>
                    </a:lnTo>
                    <a:lnTo>
                      <a:pt x="4081" y="1067"/>
                    </a:lnTo>
                    <a:lnTo>
                      <a:pt x="4143" y="1130"/>
                    </a:lnTo>
                    <a:lnTo>
                      <a:pt x="4206" y="1297"/>
                    </a:lnTo>
                    <a:lnTo>
                      <a:pt x="4143" y="1465"/>
                    </a:lnTo>
                    <a:lnTo>
                      <a:pt x="4039" y="1465"/>
                    </a:lnTo>
                    <a:lnTo>
                      <a:pt x="3871" y="1507"/>
                    </a:lnTo>
                    <a:lnTo>
                      <a:pt x="3788" y="1507"/>
                    </a:lnTo>
                    <a:lnTo>
                      <a:pt x="3746" y="1569"/>
                    </a:lnTo>
                    <a:lnTo>
                      <a:pt x="3788" y="1674"/>
                    </a:lnTo>
                    <a:lnTo>
                      <a:pt x="3788" y="1758"/>
                    </a:lnTo>
                    <a:lnTo>
                      <a:pt x="3892" y="1883"/>
                    </a:lnTo>
                    <a:lnTo>
                      <a:pt x="3955" y="2072"/>
                    </a:lnTo>
                    <a:lnTo>
                      <a:pt x="3767" y="2134"/>
                    </a:lnTo>
                    <a:lnTo>
                      <a:pt x="3788" y="2197"/>
                    </a:lnTo>
                    <a:lnTo>
                      <a:pt x="3829" y="2239"/>
                    </a:lnTo>
                    <a:lnTo>
                      <a:pt x="3746" y="2281"/>
                    </a:lnTo>
                    <a:lnTo>
                      <a:pt x="3662" y="2134"/>
                    </a:lnTo>
                    <a:lnTo>
                      <a:pt x="3453" y="2092"/>
                    </a:lnTo>
                    <a:lnTo>
                      <a:pt x="3411" y="2113"/>
                    </a:lnTo>
                    <a:lnTo>
                      <a:pt x="3265" y="2092"/>
                    </a:lnTo>
                    <a:lnTo>
                      <a:pt x="3244" y="2009"/>
                    </a:lnTo>
                    <a:lnTo>
                      <a:pt x="3202" y="1967"/>
                    </a:lnTo>
                    <a:lnTo>
                      <a:pt x="3118" y="2030"/>
                    </a:lnTo>
                    <a:lnTo>
                      <a:pt x="2993" y="2092"/>
                    </a:lnTo>
                    <a:lnTo>
                      <a:pt x="2930" y="2030"/>
                    </a:lnTo>
                    <a:lnTo>
                      <a:pt x="2930" y="1820"/>
                    </a:lnTo>
                    <a:lnTo>
                      <a:pt x="3034" y="1758"/>
                    </a:lnTo>
                    <a:lnTo>
                      <a:pt x="3118" y="1507"/>
                    </a:lnTo>
                    <a:lnTo>
                      <a:pt x="3034" y="1507"/>
                    </a:lnTo>
                    <a:lnTo>
                      <a:pt x="2909" y="1465"/>
                    </a:lnTo>
                    <a:lnTo>
                      <a:pt x="2804" y="1486"/>
                    </a:lnTo>
                    <a:lnTo>
                      <a:pt x="2783" y="1402"/>
                    </a:lnTo>
                    <a:lnTo>
                      <a:pt x="2888" y="1381"/>
                    </a:lnTo>
                    <a:lnTo>
                      <a:pt x="2993" y="1402"/>
                    </a:lnTo>
                    <a:lnTo>
                      <a:pt x="3034" y="1339"/>
                    </a:lnTo>
                    <a:lnTo>
                      <a:pt x="3013" y="1088"/>
                    </a:lnTo>
                    <a:lnTo>
                      <a:pt x="2909" y="963"/>
                    </a:lnTo>
                    <a:lnTo>
                      <a:pt x="2951" y="879"/>
                    </a:lnTo>
                    <a:lnTo>
                      <a:pt x="3013" y="858"/>
                    </a:lnTo>
                    <a:lnTo>
                      <a:pt x="3034" y="774"/>
                    </a:lnTo>
                    <a:lnTo>
                      <a:pt x="2951" y="711"/>
                    </a:lnTo>
                    <a:lnTo>
                      <a:pt x="2951" y="649"/>
                    </a:lnTo>
                    <a:lnTo>
                      <a:pt x="2909" y="565"/>
                    </a:lnTo>
                    <a:lnTo>
                      <a:pt x="2825" y="565"/>
                    </a:lnTo>
                    <a:lnTo>
                      <a:pt x="2783" y="523"/>
                    </a:lnTo>
                    <a:lnTo>
                      <a:pt x="2700" y="565"/>
                    </a:lnTo>
                    <a:lnTo>
                      <a:pt x="2490" y="565"/>
                    </a:lnTo>
                    <a:lnTo>
                      <a:pt x="2428" y="502"/>
                    </a:lnTo>
                    <a:lnTo>
                      <a:pt x="2532" y="335"/>
                    </a:lnTo>
                    <a:lnTo>
                      <a:pt x="2616" y="293"/>
                    </a:lnTo>
                    <a:lnTo>
                      <a:pt x="2574" y="126"/>
                    </a:lnTo>
                    <a:lnTo>
                      <a:pt x="2469" y="21"/>
                    </a:lnTo>
                    <a:lnTo>
                      <a:pt x="2281" y="21"/>
                    </a:lnTo>
                    <a:lnTo>
                      <a:pt x="217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7" name="Google Shape;987;p79"/>
              <p:cNvSpPr/>
              <p:nvPr/>
            </p:nvSpPr>
            <p:spPr>
              <a:xfrm>
                <a:off x="2638000" y="1637900"/>
                <a:ext cx="69075" cy="67500"/>
              </a:xfrm>
              <a:custGeom>
                <a:avLst/>
                <a:gdLst/>
                <a:ahLst/>
                <a:cxnLst/>
                <a:rect l="l" t="t" r="r" b="b"/>
                <a:pathLst>
                  <a:path w="2763" h="2700" extrusionOk="0">
                    <a:moveTo>
                      <a:pt x="1884" y="1"/>
                    </a:moveTo>
                    <a:lnTo>
                      <a:pt x="1758" y="84"/>
                    </a:lnTo>
                    <a:lnTo>
                      <a:pt x="1654" y="84"/>
                    </a:lnTo>
                    <a:lnTo>
                      <a:pt x="1612" y="126"/>
                    </a:lnTo>
                    <a:lnTo>
                      <a:pt x="1507" y="126"/>
                    </a:lnTo>
                    <a:lnTo>
                      <a:pt x="1423" y="189"/>
                    </a:lnTo>
                    <a:lnTo>
                      <a:pt x="1423" y="335"/>
                    </a:lnTo>
                    <a:lnTo>
                      <a:pt x="1403" y="398"/>
                    </a:lnTo>
                    <a:lnTo>
                      <a:pt x="1423" y="545"/>
                    </a:lnTo>
                    <a:lnTo>
                      <a:pt x="1528" y="649"/>
                    </a:lnTo>
                    <a:lnTo>
                      <a:pt x="1549" y="733"/>
                    </a:lnTo>
                    <a:lnTo>
                      <a:pt x="1549" y="733"/>
                    </a:lnTo>
                    <a:lnTo>
                      <a:pt x="1444" y="691"/>
                    </a:lnTo>
                    <a:lnTo>
                      <a:pt x="1361" y="691"/>
                    </a:lnTo>
                    <a:lnTo>
                      <a:pt x="1340" y="733"/>
                    </a:lnTo>
                    <a:lnTo>
                      <a:pt x="1528" y="858"/>
                    </a:lnTo>
                    <a:lnTo>
                      <a:pt x="1528" y="963"/>
                    </a:lnTo>
                    <a:lnTo>
                      <a:pt x="1423" y="1005"/>
                    </a:lnTo>
                    <a:lnTo>
                      <a:pt x="1403" y="1151"/>
                    </a:lnTo>
                    <a:lnTo>
                      <a:pt x="1444" y="1235"/>
                    </a:lnTo>
                    <a:lnTo>
                      <a:pt x="1340" y="1319"/>
                    </a:lnTo>
                    <a:lnTo>
                      <a:pt x="1235" y="1256"/>
                    </a:lnTo>
                    <a:lnTo>
                      <a:pt x="1235" y="1214"/>
                    </a:lnTo>
                    <a:lnTo>
                      <a:pt x="1256" y="1110"/>
                    </a:lnTo>
                    <a:lnTo>
                      <a:pt x="1235" y="796"/>
                    </a:lnTo>
                    <a:lnTo>
                      <a:pt x="1151" y="712"/>
                    </a:lnTo>
                    <a:lnTo>
                      <a:pt x="1131" y="628"/>
                    </a:lnTo>
                    <a:lnTo>
                      <a:pt x="1151" y="586"/>
                    </a:lnTo>
                    <a:lnTo>
                      <a:pt x="1151" y="482"/>
                    </a:lnTo>
                    <a:lnTo>
                      <a:pt x="1110" y="419"/>
                    </a:lnTo>
                    <a:lnTo>
                      <a:pt x="1089" y="314"/>
                    </a:lnTo>
                    <a:lnTo>
                      <a:pt x="1026" y="273"/>
                    </a:lnTo>
                    <a:lnTo>
                      <a:pt x="900" y="314"/>
                    </a:lnTo>
                    <a:lnTo>
                      <a:pt x="879" y="377"/>
                    </a:lnTo>
                    <a:lnTo>
                      <a:pt x="775" y="461"/>
                    </a:lnTo>
                    <a:lnTo>
                      <a:pt x="733" y="524"/>
                    </a:lnTo>
                    <a:lnTo>
                      <a:pt x="796" y="566"/>
                    </a:lnTo>
                    <a:lnTo>
                      <a:pt x="838" y="566"/>
                    </a:lnTo>
                    <a:lnTo>
                      <a:pt x="900" y="628"/>
                    </a:lnTo>
                    <a:lnTo>
                      <a:pt x="796" y="670"/>
                    </a:lnTo>
                    <a:lnTo>
                      <a:pt x="775" y="733"/>
                    </a:lnTo>
                    <a:lnTo>
                      <a:pt x="670" y="796"/>
                    </a:lnTo>
                    <a:lnTo>
                      <a:pt x="628" y="942"/>
                    </a:lnTo>
                    <a:lnTo>
                      <a:pt x="733" y="984"/>
                    </a:lnTo>
                    <a:lnTo>
                      <a:pt x="733" y="1026"/>
                    </a:lnTo>
                    <a:lnTo>
                      <a:pt x="607" y="1068"/>
                    </a:lnTo>
                    <a:lnTo>
                      <a:pt x="587" y="1172"/>
                    </a:lnTo>
                    <a:lnTo>
                      <a:pt x="628" y="1256"/>
                    </a:lnTo>
                    <a:lnTo>
                      <a:pt x="670" y="1361"/>
                    </a:lnTo>
                    <a:lnTo>
                      <a:pt x="607" y="1423"/>
                    </a:lnTo>
                    <a:lnTo>
                      <a:pt x="566" y="1382"/>
                    </a:lnTo>
                    <a:lnTo>
                      <a:pt x="566" y="1235"/>
                    </a:lnTo>
                    <a:lnTo>
                      <a:pt x="503" y="1214"/>
                    </a:lnTo>
                    <a:lnTo>
                      <a:pt x="503" y="1110"/>
                    </a:lnTo>
                    <a:lnTo>
                      <a:pt x="461" y="1130"/>
                    </a:lnTo>
                    <a:lnTo>
                      <a:pt x="294" y="1130"/>
                    </a:lnTo>
                    <a:lnTo>
                      <a:pt x="273" y="1214"/>
                    </a:lnTo>
                    <a:lnTo>
                      <a:pt x="335" y="1256"/>
                    </a:lnTo>
                    <a:lnTo>
                      <a:pt x="252" y="1298"/>
                    </a:lnTo>
                    <a:lnTo>
                      <a:pt x="168" y="1235"/>
                    </a:lnTo>
                    <a:lnTo>
                      <a:pt x="84" y="1298"/>
                    </a:lnTo>
                    <a:lnTo>
                      <a:pt x="1" y="1256"/>
                    </a:lnTo>
                    <a:lnTo>
                      <a:pt x="1" y="1402"/>
                    </a:lnTo>
                    <a:lnTo>
                      <a:pt x="63" y="1444"/>
                    </a:lnTo>
                    <a:lnTo>
                      <a:pt x="147" y="1444"/>
                    </a:lnTo>
                    <a:lnTo>
                      <a:pt x="189" y="1465"/>
                    </a:lnTo>
                    <a:lnTo>
                      <a:pt x="252" y="1444"/>
                    </a:lnTo>
                    <a:lnTo>
                      <a:pt x="356" y="1444"/>
                    </a:lnTo>
                    <a:lnTo>
                      <a:pt x="419" y="1465"/>
                    </a:lnTo>
                    <a:lnTo>
                      <a:pt x="503" y="1444"/>
                    </a:lnTo>
                    <a:lnTo>
                      <a:pt x="628" y="1507"/>
                    </a:lnTo>
                    <a:lnTo>
                      <a:pt x="796" y="1465"/>
                    </a:lnTo>
                    <a:lnTo>
                      <a:pt x="879" y="1528"/>
                    </a:lnTo>
                    <a:lnTo>
                      <a:pt x="984" y="1528"/>
                    </a:lnTo>
                    <a:lnTo>
                      <a:pt x="1444" y="1612"/>
                    </a:lnTo>
                    <a:lnTo>
                      <a:pt x="1507" y="1654"/>
                    </a:lnTo>
                    <a:lnTo>
                      <a:pt x="1423" y="1695"/>
                    </a:lnTo>
                    <a:lnTo>
                      <a:pt x="1298" y="1674"/>
                    </a:lnTo>
                    <a:lnTo>
                      <a:pt x="1151" y="1674"/>
                    </a:lnTo>
                    <a:lnTo>
                      <a:pt x="1047" y="1737"/>
                    </a:lnTo>
                    <a:lnTo>
                      <a:pt x="879" y="1758"/>
                    </a:lnTo>
                    <a:lnTo>
                      <a:pt x="921" y="1758"/>
                    </a:lnTo>
                    <a:lnTo>
                      <a:pt x="984" y="1800"/>
                    </a:lnTo>
                    <a:lnTo>
                      <a:pt x="921" y="1842"/>
                    </a:lnTo>
                    <a:lnTo>
                      <a:pt x="754" y="1779"/>
                    </a:lnTo>
                    <a:lnTo>
                      <a:pt x="670" y="1758"/>
                    </a:lnTo>
                    <a:lnTo>
                      <a:pt x="587" y="1800"/>
                    </a:lnTo>
                    <a:lnTo>
                      <a:pt x="607" y="1863"/>
                    </a:lnTo>
                    <a:lnTo>
                      <a:pt x="587" y="1905"/>
                    </a:lnTo>
                    <a:lnTo>
                      <a:pt x="524" y="1863"/>
                    </a:lnTo>
                    <a:lnTo>
                      <a:pt x="482" y="1863"/>
                    </a:lnTo>
                    <a:lnTo>
                      <a:pt x="503" y="1905"/>
                    </a:lnTo>
                    <a:lnTo>
                      <a:pt x="503" y="1967"/>
                    </a:lnTo>
                    <a:lnTo>
                      <a:pt x="566" y="2009"/>
                    </a:lnTo>
                    <a:lnTo>
                      <a:pt x="649" y="2051"/>
                    </a:lnTo>
                    <a:lnTo>
                      <a:pt x="607" y="2114"/>
                    </a:lnTo>
                    <a:lnTo>
                      <a:pt x="670" y="2198"/>
                    </a:lnTo>
                    <a:lnTo>
                      <a:pt x="607" y="2198"/>
                    </a:lnTo>
                    <a:lnTo>
                      <a:pt x="566" y="2114"/>
                    </a:lnTo>
                    <a:lnTo>
                      <a:pt x="503" y="2114"/>
                    </a:lnTo>
                    <a:lnTo>
                      <a:pt x="461" y="2218"/>
                    </a:lnTo>
                    <a:lnTo>
                      <a:pt x="461" y="2281"/>
                    </a:lnTo>
                    <a:lnTo>
                      <a:pt x="440" y="2323"/>
                    </a:lnTo>
                    <a:lnTo>
                      <a:pt x="440" y="2428"/>
                    </a:lnTo>
                    <a:lnTo>
                      <a:pt x="503" y="2491"/>
                    </a:lnTo>
                    <a:lnTo>
                      <a:pt x="607" y="2491"/>
                    </a:lnTo>
                    <a:lnTo>
                      <a:pt x="670" y="2532"/>
                    </a:lnTo>
                    <a:lnTo>
                      <a:pt x="712" y="2532"/>
                    </a:lnTo>
                    <a:lnTo>
                      <a:pt x="775" y="2470"/>
                    </a:lnTo>
                    <a:lnTo>
                      <a:pt x="900" y="2407"/>
                    </a:lnTo>
                    <a:lnTo>
                      <a:pt x="817" y="2511"/>
                    </a:lnTo>
                    <a:lnTo>
                      <a:pt x="859" y="2595"/>
                    </a:lnTo>
                    <a:lnTo>
                      <a:pt x="921" y="2595"/>
                    </a:lnTo>
                    <a:lnTo>
                      <a:pt x="1005" y="2511"/>
                    </a:lnTo>
                    <a:lnTo>
                      <a:pt x="1026" y="2574"/>
                    </a:lnTo>
                    <a:lnTo>
                      <a:pt x="1068" y="2679"/>
                    </a:lnTo>
                    <a:lnTo>
                      <a:pt x="1382" y="2700"/>
                    </a:lnTo>
                    <a:lnTo>
                      <a:pt x="1444" y="2595"/>
                    </a:lnTo>
                    <a:lnTo>
                      <a:pt x="1423" y="2511"/>
                    </a:lnTo>
                    <a:lnTo>
                      <a:pt x="1444" y="2407"/>
                    </a:lnTo>
                    <a:lnTo>
                      <a:pt x="1507" y="2365"/>
                    </a:lnTo>
                    <a:lnTo>
                      <a:pt x="1528" y="2407"/>
                    </a:lnTo>
                    <a:lnTo>
                      <a:pt x="1528" y="2511"/>
                    </a:lnTo>
                    <a:lnTo>
                      <a:pt x="1570" y="2616"/>
                    </a:lnTo>
                    <a:lnTo>
                      <a:pt x="1612" y="2574"/>
                    </a:lnTo>
                    <a:lnTo>
                      <a:pt x="1612" y="2470"/>
                    </a:lnTo>
                    <a:lnTo>
                      <a:pt x="1612" y="2407"/>
                    </a:lnTo>
                    <a:lnTo>
                      <a:pt x="1654" y="2323"/>
                    </a:lnTo>
                    <a:lnTo>
                      <a:pt x="1675" y="2281"/>
                    </a:lnTo>
                    <a:lnTo>
                      <a:pt x="1570" y="2302"/>
                    </a:lnTo>
                    <a:lnTo>
                      <a:pt x="1486" y="2344"/>
                    </a:lnTo>
                    <a:lnTo>
                      <a:pt x="1528" y="2239"/>
                    </a:lnTo>
                    <a:lnTo>
                      <a:pt x="1633" y="2198"/>
                    </a:lnTo>
                    <a:lnTo>
                      <a:pt x="1695" y="2135"/>
                    </a:lnTo>
                    <a:lnTo>
                      <a:pt x="1758" y="2072"/>
                    </a:lnTo>
                    <a:lnTo>
                      <a:pt x="1758" y="1988"/>
                    </a:lnTo>
                    <a:lnTo>
                      <a:pt x="1821" y="1967"/>
                    </a:lnTo>
                    <a:lnTo>
                      <a:pt x="1905" y="1988"/>
                    </a:lnTo>
                    <a:lnTo>
                      <a:pt x="1905" y="2072"/>
                    </a:lnTo>
                    <a:lnTo>
                      <a:pt x="1905" y="2156"/>
                    </a:lnTo>
                    <a:lnTo>
                      <a:pt x="1947" y="2093"/>
                    </a:lnTo>
                    <a:lnTo>
                      <a:pt x="2072" y="1926"/>
                    </a:lnTo>
                    <a:lnTo>
                      <a:pt x="2072" y="1863"/>
                    </a:lnTo>
                    <a:lnTo>
                      <a:pt x="1947" y="1779"/>
                    </a:lnTo>
                    <a:lnTo>
                      <a:pt x="1947" y="1737"/>
                    </a:lnTo>
                    <a:lnTo>
                      <a:pt x="1988" y="1674"/>
                    </a:lnTo>
                    <a:lnTo>
                      <a:pt x="2051" y="1716"/>
                    </a:lnTo>
                    <a:lnTo>
                      <a:pt x="2135" y="1716"/>
                    </a:lnTo>
                    <a:lnTo>
                      <a:pt x="2156" y="1612"/>
                    </a:lnTo>
                    <a:lnTo>
                      <a:pt x="2156" y="1549"/>
                    </a:lnTo>
                    <a:lnTo>
                      <a:pt x="2260" y="1423"/>
                    </a:lnTo>
                    <a:lnTo>
                      <a:pt x="2281" y="1340"/>
                    </a:lnTo>
                    <a:lnTo>
                      <a:pt x="2407" y="1214"/>
                    </a:lnTo>
                    <a:lnTo>
                      <a:pt x="2511" y="1151"/>
                    </a:lnTo>
                    <a:lnTo>
                      <a:pt x="2553" y="1089"/>
                    </a:lnTo>
                    <a:lnTo>
                      <a:pt x="2511" y="942"/>
                    </a:lnTo>
                    <a:lnTo>
                      <a:pt x="2616" y="775"/>
                    </a:lnTo>
                    <a:lnTo>
                      <a:pt x="2742" y="691"/>
                    </a:lnTo>
                    <a:lnTo>
                      <a:pt x="2763" y="586"/>
                    </a:lnTo>
                    <a:lnTo>
                      <a:pt x="2700" y="482"/>
                    </a:lnTo>
                    <a:lnTo>
                      <a:pt x="2595" y="461"/>
                    </a:lnTo>
                    <a:lnTo>
                      <a:pt x="2553" y="356"/>
                    </a:lnTo>
                    <a:lnTo>
                      <a:pt x="2595" y="356"/>
                    </a:lnTo>
                    <a:lnTo>
                      <a:pt x="2616" y="294"/>
                    </a:lnTo>
                    <a:lnTo>
                      <a:pt x="2595" y="252"/>
                    </a:lnTo>
                    <a:lnTo>
                      <a:pt x="2616" y="168"/>
                    </a:lnTo>
                    <a:lnTo>
                      <a:pt x="2595" y="84"/>
                    </a:lnTo>
                    <a:lnTo>
                      <a:pt x="2511" y="84"/>
                    </a:lnTo>
                    <a:lnTo>
                      <a:pt x="2553" y="147"/>
                    </a:lnTo>
                    <a:lnTo>
                      <a:pt x="2553" y="252"/>
                    </a:lnTo>
                    <a:lnTo>
                      <a:pt x="2470" y="273"/>
                    </a:lnTo>
                    <a:lnTo>
                      <a:pt x="2386" y="189"/>
                    </a:lnTo>
                    <a:lnTo>
                      <a:pt x="2302" y="273"/>
                    </a:lnTo>
                    <a:lnTo>
                      <a:pt x="2302" y="461"/>
                    </a:lnTo>
                    <a:lnTo>
                      <a:pt x="2260" y="503"/>
                    </a:lnTo>
                    <a:lnTo>
                      <a:pt x="2198" y="503"/>
                    </a:lnTo>
                    <a:lnTo>
                      <a:pt x="2156" y="566"/>
                    </a:lnTo>
                    <a:lnTo>
                      <a:pt x="2093" y="566"/>
                    </a:lnTo>
                    <a:lnTo>
                      <a:pt x="2093" y="482"/>
                    </a:lnTo>
                    <a:lnTo>
                      <a:pt x="2177" y="398"/>
                    </a:lnTo>
                    <a:lnTo>
                      <a:pt x="2219" y="168"/>
                    </a:lnTo>
                    <a:lnTo>
                      <a:pt x="2156" y="105"/>
                    </a:lnTo>
                    <a:lnTo>
                      <a:pt x="2072" y="126"/>
                    </a:lnTo>
                    <a:lnTo>
                      <a:pt x="1988" y="84"/>
                    </a:lnTo>
                    <a:lnTo>
                      <a:pt x="196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8" name="Google Shape;988;p79"/>
              <p:cNvSpPr/>
              <p:nvPr/>
            </p:nvSpPr>
            <p:spPr>
              <a:xfrm>
                <a:off x="2686125" y="1510800"/>
                <a:ext cx="62275" cy="87900"/>
              </a:xfrm>
              <a:custGeom>
                <a:avLst/>
                <a:gdLst/>
                <a:ahLst/>
                <a:cxnLst/>
                <a:rect l="l" t="t" r="r" b="b"/>
                <a:pathLst>
                  <a:path w="2491" h="3516" extrusionOk="0">
                    <a:moveTo>
                      <a:pt x="1026" y="0"/>
                    </a:moveTo>
                    <a:lnTo>
                      <a:pt x="921" y="63"/>
                    </a:lnTo>
                    <a:lnTo>
                      <a:pt x="879" y="147"/>
                    </a:lnTo>
                    <a:lnTo>
                      <a:pt x="754" y="230"/>
                    </a:lnTo>
                    <a:lnTo>
                      <a:pt x="733" y="335"/>
                    </a:lnTo>
                    <a:lnTo>
                      <a:pt x="607" y="481"/>
                    </a:lnTo>
                    <a:lnTo>
                      <a:pt x="607" y="586"/>
                    </a:lnTo>
                    <a:lnTo>
                      <a:pt x="712" y="649"/>
                    </a:lnTo>
                    <a:lnTo>
                      <a:pt x="754" y="586"/>
                    </a:lnTo>
                    <a:lnTo>
                      <a:pt x="879" y="565"/>
                    </a:lnTo>
                    <a:lnTo>
                      <a:pt x="921" y="628"/>
                    </a:lnTo>
                    <a:lnTo>
                      <a:pt x="775" y="753"/>
                    </a:lnTo>
                    <a:lnTo>
                      <a:pt x="649" y="837"/>
                    </a:lnTo>
                    <a:lnTo>
                      <a:pt x="545" y="984"/>
                    </a:lnTo>
                    <a:lnTo>
                      <a:pt x="545" y="1046"/>
                    </a:lnTo>
                    <a:lnTo>
                      <a:pt x="712" y="963"/>
                    </a:lnTo>
                    <a:lnTo>
                      <a:pt x="858" y="837"/>
                    </a:lnTo>
                    <a:lnTo>
                      <a:pt x="942" y="837"/>
                    </a:lnTo>
                    <a:lnTo>
                      <a:pt x="1026" y="774"/>
                    </a:lnTo>
                    <a:lnTo>
                      <a:pt x="1068" y="858"/>
                    </a:lnTo>
                    <a:lnTo>
                      <a:pt x="1047" y="984"/>
                    </a:lnTo>
                    <a:lnTo>
                      <a:pt x="963" y="984"/>
                    </a:lnTo>
                    <a:lnTo>
                      <a:pt x="838" y="1109"/>
                    </a:lnTo>
                    <a:lnTo>
                      <a:pt x="775" y="1193"/>
                    </a:lnTo>
                    <a:lnTo>
                      <a:pt x="838" y="1276"/>
                    </a:lnTo>
                    <a:lnTo>
                      <a:pt x="984" y="1256"/>
                    </a:lnTo>
                    <a:lnTo>
                      <a:pt x="1089" y="1297"/>
                    </a:lnTo>
                    <a:lnTo>
                      <a:pt x="963" y="1381"/>
                    </a:lnTo>
                    <a:lnTo>
                      <a:pt x="817" y="1465"/>
                    </a:lnTo>
                    <a:lnTo>
                      <a:pt x="712" y="1402"/>
                    </a:lnTo>
                    <a:lnTo>
                      <a:pt x="712" y="1486"/>
                    </a:lnTo>
                    <a:lnTo>
                      <a:pt x="838" y="1528"/>
                    </a:lnTo>
                    <a:lnTo>
                      <a:pt x="838" y="1590"/>
                    </a:lnTo>
                    <a:lnTo>
                      <a:pt x="649" y="1779"/>
                    </a:lnTo>
                    <a:lnTo>
                      <a:pt x="607" y="1779"/>
                    </a:lnTo>
                    <a:lnTo>
                      <a:pt x="545" y="1611"/>
                    </a:lnTo>
                    <a:lnTo>
                      <a:pt x="440" y="1569"/>
                    </a:lnTo>
                    <a:lnTo>
                      <a:pt x="335" y="1423"/>
                    </a:lnTo>
                    <a:lnTo>
                      <a:pt x="126" y="1528"/>
                    </a:lnTo>
                    <a:lnTo>
                      <a:pt x="126" y="1590"/>
                    </a:lnTo>
                    <a:lnTo>
                      <a:pt x="1" y="1800"/>
                    </a:lnTo>
                    <a:lnTo>
                      <a:pt x="105" y="1925"/>
                    </a:lnTo>
                    <a:lnTo>
                      <a:pt x="105" y="2051"/>
                    </a:lnTo>
                    <a:lnTo>
                      <a:pt x="189" y="2093"/>
                    </a:lnTo>
                    <a:lnTo>
                      <a:pt x="294" y="2009"/>
                    </a:lnTo>
                    <a:lnTo>
                      <a:pt x="356" y="2009"/>
                    </a:lnTo>
                    <a:lnTo>
                      <a:pt x="545" y="2051"/>
                    </a:lnTo>
                    <a:lnTo>
                      <a:pt x="733" y="2051"/>
                    </a:lnTo>
                    <a:lnTo>
                      <a:pt x="754" y="2113"/>
                    </a:lnTo>
                    <a:lnTo>
                      <a:pt x="942" y="2051"/>
                    </a:lnTo>
                    <a:lnTo>
                      <a:pt x="942" y="2134"/>
                    </a:lnTo>
                    <a:lnTo>
                      <a:pt x="838" y="2155"/>
                    </a:lnTo>
                    <a:lnTo>
                      <a:pt x="775" y="2239"/>
                    </a:lnTo>
                    <a:lnTo>
                      <a:pt x="817" y="2344"/>
                    </a:lnTo>
                    <a:lnTo>
                      <a:pt x="963" y="2323"/>
                    </a:lnTo>
                    <a:lnTo>
                      <a:pt x="1089" y="2427"/>
                    </a:lnTo>
                    <a:lnTo>
                      <a:pt x="1172" y="2616"/>
                    </a:lnTo>
                    <a:lnTo>
                      <a:pt x="1256" y="2616"/>
                    </a:lnTo>
                    <a:lnTo>
                      <a:pt x="1298" y="2657"/>
                    </a:lnTo>
                    <a:lnTo>
                      <a:pt x="1256" y="2741"/>
                    </a:lnTo>
                    <a:lnTo>
                      <a:pt x="1256" y="2867"/>
                    </a:lnTo>
                    <a:lnTo>
                      <a:pt x="1068" y="3201"/>
                    </a:lnTo>
                    <a:lnTo>
                      <a:pt x="1130" y="3390"/>
                    </a:lnTo>
                    <a:lnTo>
                      <a:pt x="1172" y="3494"/>
                    </a:lnTo>
                    <a:lnTo>
                      <a:pt x="1256" y="3494"/>
                    </a:lnTo>
                    <a:lnTo>
                      <a:pt x="1361" y="3473"/>
                    </a:lnTo>
                    <a:lnTo>
                      <a:pt x="1403" y="3515"/>
                    </a:lnTo>
                    <a:lnTo>
                      <a:pt x="1486" y="3515"/>
                    </a:lnTo>
                    <a:lnTo>
                      <a:pt x="1654" y="3411"/>
                    </a:lnTo>
                    <a:lnTo>
                      <a:pt x="1654" y="3348"/>
                    </a:lnTo>
                    <a:lnTo>
                      <a:pt x="1758" y="3285"/>
                    </a:lnTo>
                    <a:lnTo>
                      <a:pt x="1821" y="3160"/>
                    </a:lnTo>
                    <a:lnTo>
                      <a:pt x="1863" y="3034"/>
                    </a:lnTo>
                    <a:lnTo>
                      <a:pt x="1884" y="2846"/>
                    </a:lnTo>
                    <a:lnTo>
                      <a:pt x="1988" y="2678"/>
                    </a:lnTo>
                    <a:lnTo>
                      <a:pt x="1905" y="2657"/>
                    </a:lnTo>
                    <a:lnTo>
                      <a:pt x="1905" y="2574"/>
                    </a:lnTo>
                    <a:lnTo>
                      <a:pt x="1988" y="2532"/>
                    </a:lnTo>
                    <a:lnTo>
                      <a:pt x="2072" y="2365"/>
                    </a:lnTo>
                    <a:lnTo>
                      <a:pt x="2135" y="2365"/>
                    </a:lnTo>
                    <a:lnTo>
                      <a:pt x="2219" y="2260"/>
                    </a:lnTo>
                    <a:lnTo>
                      <a:pt x="2344" y="2197"/>
                    </a:lnTo>
                    <a:lnTo>
                      <a:pt x="2386" y="2030"/>
                    </a:lnTo>
                    <a:lnTo>
                      <a:pt x="2386" y="1925"/>
                    </a:lnTo>
                    <a:lnTo>
                      <a:pt x="2491" y="1841"/>
                    </a:lnTo>
                    <a:lnTo>
                      <a:pt x="2491" y="1800"/>
                    </a:lnTo>
                    <a:lnTo>
                      <a:pt x="2428" y="1695"/>
                    </a:lnTo>
                    <a:lnTo>
                      <a:pt x="2407" y="1569"/>
                    </a:lnTo>
                    <a:lnTo>
                      <a:pt x="2344" y="1569"/>
                    </a:lnTo>
                    <a:lnTo>
                      <a:pt x="2239" y="1507"/>
                    </a:lnTo>
                    <a:lnTo>
                      <a:pt x="2114" y="1507"/>
                    </a:lnTo>
                    <a:lnTo>
                      <a:pt x="2093" y="1465"/>
                    </a:lnTo>
                    <a:lnTo>
                      <a:pt x="2135" y="1360"/>
                    </a:lnTo>
                    <a:lnTo>
                      <a:pt x="2302" y="1276"/>
                    </a:lnTo>
                    <a:lnTo>
                      <a:pt x="2302" y="1193"/>
                    </a:lnTo>
                    <a:lnTo>
                      <a:pt x="2239" y="1109"/>
                    </a:lnTo>
                    <a:lnTo>
                      <a:pt x="2239" y="984"/>
                    </a:lnTo>
                    <a:lnTo>
                      <a:pt x="2281" y="879"/>
                    </a:lnTo>
                    <a:lnTo>
                      <a:pt x="2177" y="774"/>
                    </a:lnTo>
                    <a:lnTo>
                      <a:pt x="2093" y="774"/>
                    </a:lnTo>
                    <a:lnTo>
                      <a:pt x="1967" y="858"/>
                    </a:lnTo>
                    <a:lnTo>
                      <a:pt x="1779" y="900"/>
                    </a:lnTo>
                    <a:lnTo>
                      <a:pt x="1758" y="984"/>
                    </a:lnTo>
                    <a:lnTo>
                      <a:pt x="1675" y="1088"/>
                    </a:lnTo>
                    <a:lnTo>
                      <a:pt x="1591" y="1067"/>
                    </a:lnTo>
                    <a:lnTo>
                      <a:pt x="1570" y="963"/>
                    </a:lnTo>
                    <a:lnTo>
                      <a:pt x="1695" y="900"/>
                    </a:lnTo>
                    <a:lnTo>
                      <a:pt x="1758" y="837"/>
                    </a:lnTo>
                    <a:lnTo>
                      <a:pt x="1758" y="670"/>
                    </a:lnTo>
                    <a:lnTo>
                      <a:pt x="1800" y="460"/>
                    </a:lnTo>
                    <a:lnTo>
                      <a:pt x="1758" y="356"/>
                    </a:lnTo>
                    <a:lnTo>
                      <a:pt x="1695" y="272"/>
                    </a:lnTo>
                    <a:lnTo>
                      <a:pt x="1654" y="168"/>
                    </a:lnTo>
                    <a:lnTo>
                      <a:pt x="1507" y="105"/>
                    </a:lnTo>
                    <a:lnTo>
                      <a:pt x="1403" y="147"/>
                    </a:lnTo>
                    <a:lnTo>
                      <a:pt x="1277" y="105"/>
                    </a:lnTo>
                    <a:lnTo>
                      <a:pt x="1130" y="230"/>
                    </a:lnTo>
                    <a:lnTo>
                      <a:pt x="1047" y="209"/>
                    </a:lnTo>
                    <a:lnTo>
                      <a:pt x="1047" y="21"/>
                    </a:lnTo>
                    <a:lnTo>
                      <a:pt x="102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9" name="Google Shape;989;p79"/>
              <p:cNvSpPr/>
              <p:nvPr/>
            </p:nvSpPr>
            <p:spPr>
              <a:xfrm>
                <a:off x="2799125" y="1455875"/>
                <a:ext cx="96775" cy="158525"/>
              </a:xfrm>
              <a:custGeom>
                <a:avLst/>
                <a:gdLst/>
                <a:ahLst/>
                <a:cxnLst/>
                <a:rect l="l" t="t" r="r" b="b"/>
                <a:pathLst>
                  <a:path w="3871" h="6341" extrusionOk="0">
                    <a:moveTo>
                      <a:pt x="2385" y="0"/>
                    </a:moveTo>
                    <a:lnTo>
                      <a:pt x="2385" y="126"/>
                    </a:lnTo>
                    <a:lnTo>
                      <a:pt x="2302" y="272"/>
                    </a:lnTo>
                    <a:lnTo>
                      <a:pt x="2385" y="356"/>
                    </a:lnTo>
                    <a:lnTo>
                      <a:pt x="2490" y="356"/>
                    </a:lnTo>
                    <a:lnTo>
                      <a:pt x="2595" y="314"/>
                    </a:lnTo>
                    <a:lnTo>
                      <a:pt x="2741" y="377"/>
                    </a:lnTo>
                    <a:lnTo>
                      <a:pt x="2783" y="460"/>
                    </a:lnTo>
                    <a:lnTo>
                      <a:pt x="2888" y="481"/>
                    </a:lnTo>
                    <a:lnTo>
                      <a:pt x="2888" y="565"/>
                    </a:lnTo>
                    <a:lnTo>
                      <a:pt x="2699" y="733"/>
                    </a:lnTo>
                    <a:lnTo>
                      <a:pt x="2616" y="733"/>
                    </a:lnTo>
                    <a:lnTo>
                      <a:pt x="2490" y="649"/>
                    </a:lnTo>
                    <a:lnTo>
                      <a:pt x="2385" y="649"/>
                    </a:lnTo>
                    <a:lnTo>
                      <a:pt x="2281" y="628"/>
                    </a:lnTo>
                    <a:lnTo>
                      <a:pt x="2281" y="628"/>
                    </a:lnTo>
                    <a:lnTo>
                      <a:pt x="2323" y="733"/>
                    </a:lnTo>
                    <a:lnTo>
                      <a:pt x="2406" y="753"/>
                    </a:lnTo>
                    <a:lnTo>
                      <a:pt x="2323" y="837"/>
                    </a:lnTo>
                    <a:lnTo>
                      <a:pt x="2218" y="858"/>
                    </a:lnTo>
                    <a:lnTo>
                      <a:pt x="2072" y="691"/>
                    </a:lnTo>
                    <a:lnTo>
                      <a:pt x="1904" y="774"/>
                    </a:lnTo>
                    <a:lnTo>
                      <a:pt x="1862" y="942"/>
                    </a:lnTo>
                    <a:lnTo>
                      <a:pt x="1779" y="1005"/>
                    </a:lnTo>
                    <a:lnTo>
                      <a:pt x="1779" y="1088"/>
                    </a:lnTo>
                    <a:lnTo>
                      <a:pt x="1883" y="1109"/>
                    </a:lnTo>
                    <a:lnTo>
                      <a:pt x="1904" y="1256"/>
                    </a:lnTo>
                    <a:lnTo>
                      <a:pt x="2051" y="1318"/>
                    </a:lnTo>
                    <a:lnTo>
                      <a:pt x="2051" y="1381"/>
                    </a:lnTo>
                    <a:lnTo>
                      <a:pt x="1946" y="1381"/>
                    </a:lnTo>
                    <a:lnTo>
                      <a:pt x="1946" y="1465"/>
                    </a:lnTo>
                    <a:lnTo>
                      <a:pt x="1988" y="1528"/>
                    </a:lnTo>
                    <a:lnTo>
                      <a:pt x="1988" y="1611"/>
                    </a:lnTo>
                    <a:lnTo>
                      <a:pt x="1904" y="1590"/>
                    </a:lnTo>
                    <a:lnTo>
                      <a:pt x="1841" y="1528"/>
                    </a:lnTo>
                    <a:lnTo>
                      <a:pt x="1695" y="1507"/>
                    </a:lnTo>
                    <a:lnTo>
                      <a:pt x="1590" y="1423"/>
                    </a:lnTo>
                    <a:lnTo>
                      <a:pt x="1528" y="1402"/>
                    </a:lnTo>
                    <a:lnTo>
                      <a:pt x="1423" y="1486"/>
                    </a:lnTo>
                    <a:lnTo>
                      <a:pt x="1381" y="1569"/>
                    </a:lnTo>
                    <a:lnTo>
                      <a:pt x="1465" y="1674"/>
                    </a:lnTo>
                    <a:lnTo>
                      <a:pt x="1423" y="1779"/>
                    </a:lnTo>
                    <a:lnTo>
                      <a:pt x="1360" y="1737"/>
                    </a:lnTo>
                    <a:lnTo>
                      <a:pt x="1360" y="1674"/>
                    </a:lnTo>
                    <a:lnTo>
                      <a:pt x="1276" y="1611"/>
                    </a:lnTo>
                    <a:lnTo>
                      <a:pt x="1151" y="1569"/>
                    </a:lnTo>
                    <a:lnTo>
                      <a:pt x="1109" y="1569"/>
                    </a:lnTo>
                    <a:lnTo>
                      <a:pt x="1025" y="1486"/>
                    </a:lnTo>
                    <a:lnTo>
                      <a:pt x="942" y="1465"/>
                    </a:lnTo>
                    <a:lnTo>
                      <a:pt x="921" y="1528"/>
                    </a:lnTo>
                    <a:lnTo>
                      <a:pt x="963" y="1674"/>
                    </a:lnTo>
                    <a:lnTo>
                      <a:pt x="963" y="1800"/>
                    </a:lnTo>
                    <a:lnTo>
                      <a:pt x="1004" y="1946"/>
                    </a:lnTo>
                    <a:lnTo>
                      <a:pt x="1109" y="2009"/>
                    </a:lnTo>
                    <a:lnTo>
                      <a:pt x="1235" y="2030"/>
                    </a:lnTo>
                    <a:lnTo>
                      <a:pt x="1276" y="2093"/>
                    </a:lnTo>
                    <a:lnTo>
                      <a:pt x="1256" y="2113"/>
                    </a:lnTo>
                    <a:lnTo>
                      <a:pt x="1130" y="2113"/>
                    </a:lnTo>
                    <a:lnTo>
                      <a:pt x="1256" y="2197"/>
                    </a:lnTo>
                    <a:lnTo>
                      <a:pt x="1318" y="2260"/>
                    </a:lnTo>
                    <a:lnTo>
                      <a:pt x="1423" y="2344"/>
                    </a:lnTo>
                    <a:lnTo>
                      <a:pt x="1548" y="2344"/>
                    </a:lnTo>
                    <a:lnTo>
                      <a:pt x="1632" y="2260"/>
                    </a:lnTo>
                    <a:lnTo>
                      <a:pt x="1674" y="2260"/>
                    </a:lnTo>
                    <a:lnTo>
                      <a:pt x="1674" y="2344"/>
                    </a:lnTo>
                    <a:lnTo>
                      <a:pt x="1590" y="2427"/>
                    </a:lnTo>
                    <a:lnTo>
                      <a:pt x="1548" y="2616"/>
                    </a:lnTo>
                    <a:lnTo>
                      <a:pt x="1486" y="2616"/>
                    </a:lnTo>
                    <a:lnTo>
                      <a:pt x="1339" y="2469"/>
                    </a:lnTo>
                    <a:lnTo>
                      <a:pt x="1025" y="2427"/>
                    </a:lnTo>
                    <a:lnTo>
                      <a:pt x="921" y="2260"/>
                    </a:lnTo>
                    <a:lnTo>
                      <a:pt x="837" y="2239"/>
                    </a:lnTo>
                    <a:lnTo>
                      <a:pt x="795" y="2155"/>
                    </a:lnTo>
                    <a:lnTo>
                      <a:pt x="753" y="2155"/>
                    </a:lnTo>
                    <a:lnTo>
                      <a:pt x="712" y="2302"/>
                    </a:lnTo>
                    <a:lnTo>
                      <a:pt x="712" y="2344"/>
                    </a:lnTo>
                    <a:lnTo>
                      <a:pt x="649" y="2406"/>
                    </a:lnTo>
                    <a:lnTo>
                      <a:pt x="712" y="2574"/>
                    </a:lnTo>
                    <a:lnTo>
                      <a:pt x="628" y="2637"/>
                    </a:lnTo>
                    <a:lnTo>
                      <a:pt x="544" y="2616"/>
                    </a:lnTo>
                    <a:lnTo>
                      <a:pt x="544" y="2762"/>
                    </a:lnTo>
                    <a:lnTo>
                      <a:pt x="502" y="2783"/>
                    </a:lnTo>
                    <a:lnTo>
                      <a:pt x="502" y="3034"/>
                    </a:lnTo>
                    <a:lnTo>
                      <a:pt x="586" y="3097"/>
                    </a:lnTo>
                    <a:lnTo>
                      <a:pt x="732" y="3097"/>
                    </a:lnTo>
                    <a:lnTo>
                      <a:pt x="837" y="3160"/>
                    </a:lnTo>
                    <a:lnTo>
                      <a:pt x="942" y="3139"/>
                    </a:lnTo>
                    <a:lnTo>
                      <a:pt x="942" y="3181"/>
                    </a:lnTo>
                    <a:lnTo>
                      <a:pt x="858" y="3243"/>
                    </a:lnTo>
                    <a:lnTo>
                      <a:pt x="753" y="3181"/>
                    </a:lnTo>
                    <a:lnTo>
                      <a:pt x="586" y="3181"/>
                    </a:lnTo>
                    <a:lnTo>
                      <a:pt x="523" y="3160"/>
                    </a:lnTo>
                    <a:lnTo>
                      <a:pt x="419" y="3181"/>
                    </a:lnTo>
                    <a:lnTo>
                      <a:pt x="272" y="3369"/>
                    </a:lnTo>
                    <a:lnTo>
                      <a:pt x="230" y="3473"/>
                    </a:lnTo>
                    <a:lnTo>
                      <a:pt x="314" y="3557"/>
                    </a:lnTo>
                    <a:lnTo>
                      <a:pt x="293" y="3599"/>
                    </a:lnTo>
                    <a:lnTo>
                      <a:pt x="209" y="3620"/>
                    </a:lnTo>
                    <a:lnTo>
                      <a:pt x="209" y="3725"/>
                    </a:lnTo>
                    <a:lnTo>
                      <a:pt x="293" y="3787"/>
                    </a:lnTo>
                    <a:lnTo>
                      <a:pt x="335" y="3725"/>
                    </a:lnTo>
                    <a:lnTo>
                      <a:pt x="502" y="3725"/>
                    </a:lnTo>
                    <a:lnTo>
                      <a:pt x="586" y="3662"/>
                    </a:lnTo>
                    <a:lnTo>
                      <a:pt x="628" y="3704"/>
                    </a:lnTo>
                    <a:lnTo>
                      <a:pt x="628" y="3787"/>
                    </a:lnTo>
                    <a:lnTo>
                      <a:pt x="523" y="3808"/>
                    </a:lnTo>
                    <a:lnTo>
                      <a:pt x="440" y="3913"/>
                    </a:lnTo>
                    <a:lnTo>
                      <a:pt x="502" y="3976"/>
                    </a:lnTo>
                    <a:lnTo>
                      <a:pt x="586" y="3976"/>
                    </a:lnTo>
                    <a:lnTo>
                      <a:pt x="691" y="3892"/>
                    </a:lnTo>
                    <a:lnTo>
                      <a:pt x="753" y="3892"/>
                    </a:lnTo>
                    <a:lnTo>
                      <a:pt x="858" y="3808"/>
                    </a:lnTo>
                    <a:lnTo>
                      <a:pt x="858" y="3871"/>
                    </a:lnTo>
                    <a:lnTo>
                      <a:pt x="816" y="3934"/>
                    </a:lnTo>
                    <a:lnTo>
                      <a:pt x="858" y="3976"/>
                    </a:lnTo>
                    <a:lnTo>
                      <a:pt x="1046" y="3976"/>
                    </a:lnTo>
                    <a:lnTo>
                      <a:pt x="1067" y="4018"/>
                    </a:lnTo>
                    <a:lnTo>
                      <a:pt x="963" y="4038"/>
                    </a:lnTo>
                    <a:lnTo>
                      <a:pt x="963" y="4122"/>
                    </a:lnTo>
                    <a:lnTo>
                      <a:pt x="1067" y="4143"/>
                    </a:lnTo>
                    <a:lnTo>
                      <a:pt x="1172" y="4122"/>
                    </a:lnTo>
                    <a:lnTo>
                      <a:pt x="1318" y="4206"/>
                    </a:lnTo>
                    <a:lnTo>
                      <a:pt x="1590" y="4290"/>
                    </a:lnTo>
                    <a:lnTo>
                      <a:pt x="1632" y="4331"/>
                    </a:lnTo>
                    <a:lnTo>
                      <a:pt x="1381" y="4310"/>
                    </a:lnTo>
                    <a:lnTo>
                      <a:pt x="1276" y="4331"/>
                    </a:lnTo>
                    <a:lnTo>
                      <a:pt x="1130" y="4227"/>
                    </a:lnTo>
                    <a:lnTo>
                      <a:pt x="963" y="4290"/>
                    </a:lnTo>
                    <a:lnTo>
                      <a:pt x="963" y="4352"/>
                    </a:lnTo>
                    <a:lnTo>
                      <a:pt x="1130" y="4415"/>
                    </a:lnTo>
                    <a:lnTo>
                      <a:pt x="1339" y="4436"/>
                    </a:lnTo>
                    <a:lnTo>
                      <a:pt x="1569" y="4436"/>
                    </a:lnTo>
                    <a:lnTo>
                      <a:pt x="1653" y="4499"/>
                    </a:lnTo>
                    <a:lnTo>
                      <a:pt x="1423" y="4541"/>
                    </a:lnTo>
                    <a:lnTo>
                      <a:pt x="1339" y="4520"/>
                    </a:lnTo>
                    <a:lnTo>
                      <a:pt x="1109" y="4499"/>
                    </a:lnTo>
                    <a:lnTo>
                      <a:pt x="942" y="4457"/>
                    </a:lnTo>
                    <a:lnTo>
                      <a:pt x="900" y="4394"/>
                    </a:lnTo>
                    <a:lnTo>
                      <a:pt x="753" y="4352"/>
                    </a:lnTo>
                    <a:lnTo>
                      <a:pt x="607" y="4206"/>
                    </a:lnTo>
                    <a:lnTo>
                      <a:pt x="544" y="4248"/>
                    </a:lnTo>
                    <a:lnTo>
                      <a:pt x="481" y="4331"/>
                    </a:lnTo>
                    <a:lnTo>
                      <a:pt x="293" y="4352"/>
                    </a:lnTo>
                    <a:lnTo>
                      <a:pt x="209" y="4415"/>
                    </a:lnTo>
                    <a:lnTo>
                      <a:pt x="188" y="4624"/>
                    </a:lnTo>
                    <a:lnTo>
                      <a:pt x="314" y="4729"/>
                    </a:lnTo>
                    <a:lnTo>
                      <a:pt x="314" y="4854"/>
                    </a:lnTo>
                    <a:lnTo>
                      <a:pt x="272" y="4917"/>
                    </a:lnTo>
                    <a:lnTo>
                      <a:pt x="188" y="4729"/>
                    </a:lnTo>
                    <a:lnTo>
                      <a:pt x="126" y="4729"/>
                    </a:lnTo>
                    <a:lnTo>
                      <a:pt x="63" y="4980"/>
                    </a:lnTo>
                    <a:lnTo>
                      <a:pt x="84" y="5126"/>
                    </a:lnTo>
                    <a:lnTo>
                      <a:pt x="168" y="5147"/>
                    </a:lnTo>
                    <a:lnTo>
                      <a:pt x="188" y="5126"/>
                    </a:lnTo>
                    <a:lnTo>
                      <a:pt x="272" y="5126"/>
                    </a:lnTo>
                    <a:lnTo>
                      <a:pt x="335" y="5252"/>
                    </a:lnTo>
                    <a:lnTo>
                      <a:pt x="419" y="5273"/>
                    </a:lnTo>
                    <a:lnTo>
                      <a:pt x="335" y="5294"/>
                    </a:lnTo>
                    <a:lnTo>
                      <a:pt x="272" y="5336"/>
                    </a:lnTo>
                    <a:lnTo>
                      <a:pt x="188" y="5231"/>
                    </a:lnTo>
                    <a:lnTo>
                      <a:pt x="21" y="5252"/>
                    </a:lnTo>
                    <a:lnTo>
                      <a:pt x="0" y="5461"/>
                    </a:lnTo>
                    <a:lnTo>
                      <a:pt x="63" y="5503"/>
                    </a:lnTo>
                    <a:lnTo>
                      <a:pt x="126" y="5482"/>
                    </a:lnTo>
                    <a:lnTo>
                      <a:pt x="84" y="5566"/>
                    </a:lnTo>
                    <a:lnTo>
                      <a:pt x="84" y="5817"/>
                    </a:lnTo>
                    <a:lnTo>
                      <a:pt x="168" y="5754"/>
                    </a:lnTo>
                    <a:lnTo>
                      <a:pt x="230" y="5775"/>
                    </a:lnTo>
                    <a:lnTo>
                      <a:pt x="230" y="5963"/>
                    </a:lnTo>
                    <a:lnTo>
                      <a:pt x="398" y="6005"/>
                    </a:lnTo>
                    <a:lnTo>
                      <a:pt x="628" y="6173"/>
                    </a:lnTo>
                    <a:lnTo>
                      <a:pt x="732" y="6110"/>
                    </a:lnTo>
                    <a:lnTo>
                      <a:pt x="795" y="6005"/>
                    </a:lnTo>
                    <a:lnTo>
                      <a:pt x="753" y="5922"/>
                    </a:lnTo>
                    <a:lnTo>
                      <a:pt x="921" y="5922"/>
                    </a:lnTo>
                    <a:lnTo>
                      <a:pt x="942" y="6026"/>
                    </a:lnTo>
                    <a:lnTo>
                      <a:pt x="921" y="6131"/>
                    </a:lnTo>
                    <a:lnTo>
                      <a:pt x="942" y="6235"/>
                    </a:lnTo>
                    <a:lnTo>
                      <a:pt x="1004" y="6214"/>
                    </a:lnTo>
                    <a:lnTo>
                      <a:pt x="1067" y="5963"/>
                    </a:lnTo>
                    <a:lnTo>
                      <a:pt x="1067" y="5712"/>
                    </a:lnTo>
                    <a:lnTo>
                      <a:pt x="1130" y="5566"/>
                    </a:lnTo>
                    <a:lnTo>
                      <a:pt x="1256" y="5440"/>
                    </a:lnTo>
                    <a:lnTo>
                      <a:pt x="1318" y="5294"/>
                    </a:lnTo>
                    <a:lnTo>
                      <a:pt x="1318" y="5461"/>
                    </a:lnTo>
                    <a:lnTo>
                      <a:pt x="1172" y="5670"/>
                    </a:lnTo>
                    <a:lnTo>
                      <a:pt x="1151" y="5817"/>
                    </a:lnTo>
                    <a:lnTo>
                      <a:pt x="1172" y="5922"/>
                    </a:lnTo>
                    <a:lnTo>
                      <a:pt x="1130" y="6131"/>
                    </a:lnTo>
                    <a:lnTo>
                      <a:pt x="1172" y="6235"/>
                    </a:lnTo>
                    <a:lnTo>
                      <a:pt x="1151" y="6319"/>
                    </a:lnTo>
                    <a:lnTo>
                      <a:pt x="1214" y="6340"/>
                    </a:lnTo>
                    <a:lnTo>
                      <a:pt x="1256" y="6298"/>
                    </a:lnTo>
                    <a:lnTo>
                      <a:pt x="1339" y="6173"/>
                    </a:lnTo>
                    <a:lnTo>
                      <a:pt x="1528" y="5984"/>
                    </a:lnTo>
                    <a:lnTo>
                      <a:pt x="1590" y="5691"/>
                    </a:lnTo>
                    <a:lnTo>
                      <a:pt x="1674" y="5650"/>
                    </a:lnTo>
                    <a:lnTo>
                      <a:pt x="1674" y="5754"/>
                    </a:lnTo>
                    <a:lnTo>
                      <a:pt x="1632" y="5880"/>
                    </a:lnTo>
                    <a:lnTo>
                      <a:pt x="1632" y="5963"/>
                    </a:lnTo>
                    <a:lnTo>
                      <a:pt x="1737" y="5984"/>
                    </a:lnTo>
                    <a:lnTo>
                      <a:pt x="1862" y="5859"/>
                    </a:lnTo>
                    <a:lnTo>
                      <a:pt x="1946" y="5775"/>
                    </a:lnTo>
                    <a:lnTo>
                      <a:pt x="1946" y="5670"/>
                    </a:lnTo>
                    <a:lnTo>
                      <a:pt x="1841" y="5650"/>
                    </a:lnTo>
                    <a:lnTo>
                      <a:pt x="1841" y="5608"/>
                    </a:lnTo>
                    <a:lnTo>
                      <a:pt x="1946" y="5566"/>
                    </a:lnTo>
                    <a:lnTo>
                      <a:pt x="1946" y="5398"/>
                    </a:lnTo>
                    <a:lnTo>
                      <a:pt x="1904" y="5336"/>
                    </a:lnTo>
                    <a:lnTo>
                      <a:pt x="1904" y="5231"/>
                    </a:lnTo>
                    <a:lnTo>
                      <a:pt x="2072" y="5126"/>
                    </a:lnTo>
                    <a:lnTo>
                      <a:pt x="2113" y="4938"/>
                    </a:lnTo>
                    <a:lnTo>
                      <a:pt x="2218" y="4875"/>
                    </a:lnTo>
                    <a:lnTo>
                      <a:pt x="2281" y="4813"/>
                    </a:lnTo>
                    <a:lnTo>
                      <a:pt x="2281" y="4917"/>
                    </a:lnTo>
                    <a:lnTo>
                      <a:pt x="2281" y="4959"/>
                    </a:lnTo>
                    <a:lnTo>
                      <a:pt x="2197" y="4980"/>
                    </a:lnTo>
                    <a:lnTo>
                      <a:pt x="2113" y="5168"/>
                    </a:lnTo>
                    <a:lnTo>
                      <a:pt x="2051" y="5294"/>
                    </a:lnTo>
                    <a:lnTo>
                      <a:pt x="2009" y="5461"/>
                    </a:lnTo>
                    <a:lnTo>
                      <a:pt x="2072" y="5566"/>
                    </a:lnTo>
                    <a:lnTo>
                      <a:pt x="2092" y="5691"/>
                    </a:lnTo>
                    <a:lnTo>
                      <a:pt x="2155" y="5650"/>
                    </a:lnTo>
                    <a:lnTo>
                      <a:pt x="2260" y="5461"/>
                    </a:lnTo>
                    <a:lnTo>
                      <a:pt x="2469" y="5273"/>
                    </a:lnTo>
                    <a:lnTo>
                      <a:pt x="2532" y="5147"/>
                    </a:lnTo>
                    <a:lnTo>
                      <a:pt x="2532" y="4980"/>
                    </a:lnTo>
                    <a:lnTo>
                      <a:pt x="2616" y="4875"/>
                    </a:lnTo>
                    <a:lnTo>
                      <a:pt x="2699" y="4854"/>
                    </a:lnTo>
                    <a:lnTo>
                      <a:pt x="2699" y="4917"/>
                    </a:lnTo>
                    <a:lnTo>
                      <a:pt x="2678" y="4959"/>
                    </a:lnTo>
                    <a:lnTo>
                      <a:pt x="2678" y="5085"/>
                    </a:lnTo>
                    <a:lnTo>
                      <a:pt x="2741" y="5064"/>
                    </a:lnTo>
                    <a:lnTo>
                      <a:pt x="2888" y="4875"/>
                    </a:lnTo>
                    <a:lnTo>
                      <a:pt x="2971" y="4875"/>
                    </a:lnTo>
                    <a:lnTo>
                      <a:pt x="3139" y="4917"/>
                    </a:lnTo>
                    <a:lnTo>
                      <a:pt x="3327" y="4854"/>
                    </a:lnTo>
                    <a:lnTo>
                      <a:pt x="3432" y="4834"/>
                    </a:lnTo>
                    <a:lnTo>
                      <a:pt x="3494" y="4750"/>
                    </a:lnTo>
                    <a:lnTo>
                      <a:pt x="3620" y="4729"/>
                    </a:lnTo>
                    <a:lnTo>
                      <a:pt x="3662" y="4624"/>
                    </a:lnTo>
                    <a:lnTo>
                      <a:pt x="3662" y="4541"/>
                    </a:lnTo>
                    <a:lnTo>
                      <a:pt x="3683" y="4457"/>
                    </a:lnTo>
                    <a:lnTo>
                      <a:pt x="3620" y="4394"/>
                    </a:lnTo>
                    <a:lnTo>
                      <a:pt x="3662" y="4227"/>
                    </a:lnTo>
                    <a:lnTo>
                      <a:pt x="3662" y="3976"/>
                    </a:lnTo>
                    <a:lnTo>
                      <a:pt x="3620" y="3976"/>
                    </a:lnTo>
                    <a:lnTo>
                      <a:pt x="3536" y="4122"/>
                    </a:lnTo>
                    <a:lnTo>
                      <a:pt x="3411" y="4290"/>
                    </a:lnTo>
                    <a:lnTo>
                      <a:pt x="3348" y="4290"/>
                    </a:lnTo>
                    <a:lnTo>
                      <a:pt x="3348" y="4206"/>
                    </a:lnTo>
                    <a:lnTo>
                      <a:pt x="3432" y="4101"/>
                    </a:lnTo>
                    <a:lnTo>
                      <a:pt x="3536" y="4018"/>
                    </a:lnTo>
                    <a:lnTo>
                      <a:pt x="3557" y="3934"/>
                    </a:lnTo>
                    <a:lnTo>
                      <a:pt x="3432" y="3829"/>
                    </a:lnTo>
                    <a:lnTo>
                      <a:pt x="3411" y="3725"/>
                    </a:lnTo>
                    <a:lnTo>
                      <a:pt x="3348" y="3725"/>
                    </a:lnTo>
                    <a:lnTo>
                      <a:pt x="3306" y="3766"/>
                    </a:lnTo>
                    <a:lnTo>
                      <a:pt x="3264" y="3829"/>
                    </a:lnTo>
                    <a:lnTo>
                      <a:pt x="3201" y="3787"/>
                    </a:lnTo>
                    <a:lnTo>
                      <a:pt x="3097" y="3808"/>
                    </a:lnTo>
                    <a:lnTo>
                      <a:pt x="3013" y="3871"/>
                    </a:lnTo>
                    <a:lnTo>
                      <a:pt x="2909" y="3829"/>
                    </a:lnTo>
                    <a:lnTo>
                      <a:pt x="2950" y="3787"/>
                    </a:lnTo>
                    <a:lnTo>
                      <a:pt x="3222" y="3683"/>
                    </a:lnTo>
                    <a:lnTo>
                      <a:pt x="3327" y="3662"/>
                    </a:lnTo>
                    <a:lnTo>
                      <a:pt x="3536" y="3453"/>
                    </a:lnTo>
                    <a:lnTo>
                      <a:pt x="3578" y="3390"/>
                    </a:lnTo>
                    <a:lnTo>
                      <a:pt x="3725" y="3160"/>
                    </a:lnTo>
                    <a:lnTo>
                      <a:pt x="3766" y="2971"/>
                    </a:lnTo>
                    <a:lnTo>
                      <a:pt x="3725" y="2950"/>
                    </a:lnTo>
                    <a:lnTo>
                      <a:pt x="3641" y="2971"/>
                    </a:lnTo>
                    <a:lnTo>
                      <a:pt x="3578" y="3034"/>
                    </a:lnTo>
                    <a:lnTo>
                      <a:pt x="3536" y="2950"/>
                    </a:lnTo>
                    <a:lnTo>
                      <a:pt x="3578" y="2888"/>
                    </a:lnTo>
                    <a:lnTo>
                      <a:pt x="3641" y="2846"/>
                    </a:lnTo>
                    <a:lnTo>
                      <a:pt x="3725" y="2867"/>
                    </a:lnTo>
                    <a:lnTo>
                      <a:pt x="3766" y="2783"/>
                    </a:lnTo>
                    <a:lnTo>
                      <a:pt x="3766" y="2657"/>
                    </a:lnTo>
                    <a:lnTo>
                      <a:pt x="3871" y="2553"/>
                    </a:lnTo>
                    <a:lnTo>
                      <a:pt x="3871" y="2427"/>
                    </a:lnTo>
                    <a:lnTo>
                      <a:pt x="3850" y="2365"/>
                    </a:lnTo>
                    <a:lnTo>
                      <a:pt x="3850" y="2302"/>
                    </a:lnTo>
                    <a:lnTo>
                      <a:pt x="3745" y="2260"/>
                    </a:lnTo>
                    <a:lnTo>
                      <a:pt x="3641" y="2302"/>
                    </a:lnTo>
                    <a:lnTo>
                      <a:pt x="3494" y="2553"/>
                    </a:lnTo>
                    <a:lnTo>
                      <a:pt x="3494" y="2678"/>
                    </a:lnTo>
                    <a:lnTo>
                      <a:pt x="3557" y="2762"/>
                    </a:lnTo>
                    <a:lnTo>
                      <a:pt x="3473" y="2846"/>
                    </a:lnTo>
                    <a:lnTo>
                      <a:pt x="3432" y="2888"/>
                    </a:lnTo>
                    <a:lnTo>
                      <a:pt x="3369" y="2867"/>
                    </a:lnTo>
                    <a:lnTo>
                      <a:pt x="3411" y="2825"/>
                    </a:lnTo>
                    <a:lnTo>
                      <a:pt x="3348" y="2762"/>
                    </a:lnTo>
                    <a:lnTo>
                      <a:pt x="3348" y="2657"/>
                    </a:lnTo>
                    <a:lnTo>
                      <a:pt x="3453" y="2448"/>
                    </a:lnTo>
                    <a:lnTo>
                      <a:pt x="3432" y="2344"/>
                    </a:lnTo>
                    <a:lnTo>
                      <a:pt x="3453" y="2302"/>
                    </a:lnTo>
                    <a:lnTo>
                      <a:pt x="3473" y="2323"/>
                    </a:lnTo>
                    <a:lnTo>
                      <a:pt x="3557" y="2302"/>
                    </a:lnTo>
                    <a:lnTo>
                      <a:pt x="3536" y="2134"/>
                    </a:lnTo>
                    <a:lnTo>
                      <a:pt x="3453" y="2030"/>
                    </a:lnTo>
                    <a:lnTo>
                      <a:pt x="3348" y="2030"/>
                    </a:lnTo>
                    <a:lnTo>
                      <a:pt x="3222" y="2051"/>
                    </a:lnTo>
                    <a:lnTo>
                      <a:pt x="3160" y="2155"/>
                    </a:lnTo>
                    <a:lnTo>
                      <a:pt x="3139" y="2113"/>
                    </a:lnTo>
                    <a:lnTo>
                      <a:pt x="3118" y="2051"/>
                    </a:lnTo>
                    <a:lnTo>
                      <a:pt x="3139" y="1904"/>
                    </a:lnTo>
                    <a:lnTo>
                      <a:pt x="3055" y="1737"/>
                    </a:lnTo>
                    <a:lnTo>
                      <a:pt x="3097" y="1507"/>
                    </a:lnTo>
                    <a:lnTo>
                      <a:pt x="3097" y="1318"/>
                    </a:lnTo>
                    <a:lnTo>
                      <a:pt x="3139" y="1193"/>
                    </a:lnTo>
                    <a:lnTo>
                      <a:pt x="3160" y="1005"/>
                    </a:lnTo>
                    <a:lnTo>
                      <a:pt x="3139" y="858"/>
                    </a:lnTo>
                    <a:lnTo>
                      <a:pt x="3243" y="670"/>
                    </a:lnTo>
                    <a:lnTo>
                      <a:pt x="3243" y="523"/>
                    </a:lnTo>
                    <a:lnTo>
                      <a:pt x="3139" y="419"/>
                    </a:lnTo>
                    <a:lnTo>
                      <a:pt x="3118" y="272"/>
                    </a:lnTo>
                    <a:lnTo>
                      <a:pt x="2950" y="147"/>
                    </a:lnTo>
                    <a:lnTo>
                      <a:pt x="2909" y="63"/>
                    </a:lnTo>
                    <a:lnTo>
                      <a:pt x="2741" y="0"/>
                    </a:lnTo>
                    <a:lnTo>
                      <a:pt x="2699" y="21"/>
                    </a:lnTo>
                    <a:lnTo>
                      <a:pt x="2699" y="105"/>
                    </a:lnTo>
                    <a:lnTo>
                      <a:pt x="2678" y="126"/>
                    </a:lnTo>
                    <a:lnTo>
                      <a:pt x="251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0" name="Google Shape;990;p79"/>
              <p:cNvSpPr/>
              <p:nvPr/>
            </p:nvSpPr>
            <p:spPr>
              <a:xfrm>
                <a:off x="2744725" y="1557875"/>
                <a:ext cx="36625" cy="48150"/>
              </a:xfrm>
              <a:custGeom>
                <a:avLst/>
                <a:gdLst/>
                <a:ahLst/>
                <a:cxnLst/>
                <a:rect l="l" t="t" r="r" b="b"/>
                <a:pathLst>
                  <a:path w="1465" h="1926" extrusionOk="0">
                    <a:moveTo>
                      <a:pt x="711" y="0"/>
                    </a:moveTo>
                    <a:lnTo>
                      <a:pt x="586" y="105"/>
                    </a:lnTo>
                    <a:lnTo>
                      <a:pt x="502" y="168"/>
                    </a:lnTo>
                    <a:lnTo>
                      <a:pt x="502" y="356"/>
                    </a:lnTo>
                    <a:lnTo>
                      <a:pt x="419" y="419"/>
                    </a:lnTo>
                    <a:lnTo>
                      <a:pt x="356" y="377"/>
                    </a:lnTo>
                    <a:lnTo>
                      <a:pt x="272" y="544"/>
                    </a:lnTo>
                    <a:lnTo>
                      <a:pt x="272" y="733"/>
                    </a:lnTo>
                    <a:lnTo>
                      <a:pt x="188" y="837"/>
                    </a:lnTo>
                    <a:lnTo>
                      <a:pt x="272" y="963"/>
                    </a:lnTo>
                    <a:lnTo>
                      <a:pt x="147" y="963"/>
                    </a:lnTo>
                    <a:lnTo>
                      <a:pt x="167" y="1005"/>
                    </a:lnTo>
                    <a:lnTo>
                      <a:pt x="272" y="1088"/>
                    </a:lnTo>
                    <a:lnTo>
                      <a:pt x="398" y="1256"/>
                    </a:lnTo>
                    <a:lnTo>
                      <a:pt x="377" y="1360"/>
                    </a:lnTo>
                    <a:lnTo>
                      <a:pt x="356" y="1360"/>
                    </a:lnTo>
                    <a:lnTo>
                      <a:pt x="209" y="1256"/>
                    </a:lnTo>
                    <a:lnTo>
                      <a:pt x="84" y="1256"/>
                    </a:lnTo>
                    <a:lnTo>
                      <a:pt x="63" y="1318"/>
                    </a:lnTo>
                    <a:lnTo>
                      <a:pt x="0" y="1402"/>
                    </a:lnTo>
                    <a:lnTo>
                      <a:pt x="105" y="1465"/>
                    </a:lnTo>
                    <a:lnTo>
                      <a:pt x="147" y="1590"/>
                    </a:lnTo>
                    <a:lnTo>
                      <a:pt x="188" y="1632"/>
                    </a:lnTo>
                    <a:lnTo>
                      <a:pt x="105" y="1737"/>
                    </a:lnTo>
                    <a:lnTo>
                      <a:pt x="105" y="1883"/>
                    </a:lnTo>
                    <a:lnTo>
                      <a:pt x="251" y="1821"/>
                    </a:lnTo>
                    <a:lnTo>
                      <a:pt x="272" y="1737"/>
                    </a:lnTo>
                    <a:lnTo>
                      <a:pt x="356" y="1737"/>
                    </a:lnTo>
                    <a:lnTo>
                      <a:pt x="377" y="1883"/>
                    </a:lnTo>
                    <a:lnTo>
                      <a:pt x="460" y="1883"/>
                    </a:lnTo>
                    <a:lnTo>
                      <a:pt x="607" y="1842"/>
                    </a:lnTo>
                    <a:lnTo>
                      <a:pt x="711" y="1883"/>
                    </a:lnTo>
                    <a:lnTo>
                      <a:pt x="837" y="1779"/>
                    </a:lnTo>
                    <a:lnTo>
                      <a:pt x="900" y="1821"/>
                    </a:lnTo>
                    <a:lnTo>
                      <a:pt x="900" y="1925"/>
                    </a:lnTo>
                    <a:lnTo>
                      <a:pt x="983" y="1925"/>
                    </a:lnTo>
                    <a:lnTo>
                      <a:pt x="1025" y="1883"/>
                    </a:lnTo>
                    <a:lnTo>
                      <a:pt x="1235" y="1737"/>
                    </a:lnTo>
                    <a:lnTo>
                      <a:pt x="1235" y="1632"/>
                    </a:lnTo>
                    <a:lnTo>
                      <a:pt x="1214" y="1465"/>
                    </a:lnTo>
                    <a:lnTo>
                      <a:pt x="1151" y="1465"/>
                    </a:lnTo>
                    <a:lnTo>
                      <a:pt x="1109" y="1402"/>
                    </a:lnTo>
                    <a:lnTo>
                      <a:pt x="1193" y="1360"/>
                    </a:lnTo>
                    <a:lnTo>
                      <a:pt x="1297" y="1381"/>
                    </a:lnTo>
                    <a:lnTo>
                      <a:pt x="1339" y="1298"/>
                    </a:lnTo>
                    <a:lnTo>
                      <a:pt x="1465" y="1214"/>
                    </a:lnTo>
                    <a:lnTo>
                      <a:pt x="1423" y="984"/>
                    </a:lnTo>
                    <a:lnTo>
                      <a:pt x="1360" y="900"/>
                    </a:lnTo>
                    <a:lnTo>
                      <a:pt x="1360" y="837"/>
                    </a:lnTo>
                    <a:lnTo>
                      <a:pt x="1235" y="837"/>
                    </a:lnTo>
                    <a:lnTo>
                      <a:pt x="1193" y="691"/>
                    </a:lnTo>
                    <a:lnTo>
                      <a:pt x="1193" y="649"/>
                    </a:lnTo>
                    <a:lnTo>
                      <a:pt x="1130" y="586"/>
                    </a:lnTo>
                    <a:lnTo>
                      <a:pt x="1109" y="482"/>
                    </a:lnTo>
                    <a:lnTo>
                      <a:pt x="1046" y="461"/>
                    </a:lnTo>
                    <a:lnTo>
                      <a:pt x="1004" y="377"/>
                    </a:lnTo>
                    <a:lnTo>
                      <a:pt x="1025" y="272"/>
                    </a:lnTo>
                    <a:lnTo>
                      <a:pt x="983" y="168"/>
                    </a:lnTo>
                    <a:lnTo>
                      <a:pt x="83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1" name="Google Shape;991;p79"/>
              <p:cNvSpPr/>
              <p:nvPr/>
            </p:nvSpPr>
            <p:spPr>
              <a:xfrm>
                <a:off x="2789175" y="1410350"/>
                <a:ext cx="386600" cy="302375"/>
              </a:xfrm>
              <a:custGeom>
                <a:avLst/>
                <a:gdLst/>
                <a:ahLst/>
                <a:cxnLst/>
                <a:rect l="l" t="t" r="r" b="b"/>
                <a:pathLst>
                  <a:path w="15464" h="12095" extrusionOk="0">
                    <a:moveTo>
                      <a:pt x="9625" y="1"/>
                    </a:moveTo>
                    <a:lnTo>
                      <a:pt x="9521" y="105"/>
                    </a:lnTo>
                    <a:lnTo>
                      <a:pt x="9416" y="105"/>
                    </a:lnTo>
                    <a:lnTo>
                      <a:pt x="9353" y="168"/>
                    </a:lnTo>
                    <a:lnTo>
                      <a:pt x="9416" y="252"/>
                    </a:lnTo>
                    <a:lnTo>
                      <a:pt x="9521" y="273"/>
                    </a:lnTo>
                    <a:lnTo>
                      <a:pt x="9584" y="315"/>
                    </a:lnTo>
                    <a:lnTo>
                      <a:pt x="9458" y="315"/>
                    </a:lnTo>
                    <a:lnTo>
                      <a:pt x="9395" y="377"/>
                    </a:lnTo>
                    <a:lnTo>
                      <a:pt x="9458" y="461"/>
                    </a:lnTo>
                    <a:lnTo>
                      <a:pt x="9584" y="566"/>
                    </a:lnTo>
                    <a:lnTo>
                      <a:pt x="9563" y="629"/>
                    </a:lnTo>
                    <a:lnTo>
                      <a:pt x="9521" y="691"/>
                    </a:lnTo>
                    <a:lnTo>
                      <a:pt x="9625" y="796"/>
                    </a:lnTo>
                    <a:lnTo>
                      <a:pt x="9709" y="817"/>
                    </a:lnTo>
                    <a:lnTo>
                      <a:pt x="9709" y="880"/>
                    </a:lnTo>
                    <a:lnTo>
                      <a:pt x="9605" y="901"/>
                    </a:lnTo>
                    <a:lnTo>
                      <a:pt x="9605" y="942"/>
                    </a:lnTo>
                    <a:lnTo>
                      <a:pt x="9395" y="712"/>
                    </a:lnTo>
                    <a:lnTo>
                      <a:pt x="9353" y="712"/>
                    </a:lnTo>
                    <a:lnTo>
                      <a:pt x="9312" y="796"/>
                    </a:lnTo>
                    <a:lnTo>
                      <a:pt x="9312" y="901"/>
                    </a:lnTo>
                    <a:lnTo>
                      <a:pt x="9270" y="880"/>
                    </a:lnTo>
                    <a:lnTo>
                      <a:pt x="9249" y="691"/>
                    </a:lnTo>
                    <a:lnTo>
                      <a:pt x="9270" y="566"/>
                    </a:lnTo>
                    <a:lnTo>
                      <a:pt x="9186" y="419"/>
                    </a:lnTo>
                    <a:lnTo>
                      <a:pt x="9186" y="273"/>
                    </a:lnTo>
                    <a:lnTo>
                      <a:pt x="9123" y="210"/>
                    </a:lnTo>
                    <a:lnTo>
                      <a:pt x="9081" y="252"/>
                    </a:lnTo>
                    <a:lnTo>
                      <a:pt x="8956" y="147"/>
                    </a:lnTo>
                    <a:lnTo>
                      <a:pt x="8872" y="105"/>
                    </a:lnTo>
                    <a:lnTo>
                      <a:pt x="8851" y="252"/>
                    </a:lnTo>
                    <a:lnTo>
                      <a:pt x="8872" y="461"/>
                    </a:lnTo>
                    <a:lnTo>
                      <a:pt x="8851" y="670"/>
                    </a:lnTo>
                    <a:lnTo>
                      <a:pt x="8893" y="817"/>
                    </a:lnTo>
                    <a:lnTo>
                      <a:pt x="8935" y="984"/>
                    </a:lnTo>
                    <a:lnTo>
                      <a:pt x="8935" y="1047"/>
                    </a:lnTo>
                    <a:lnTo>
                      <a:pt x="8935" y="1193"/>
                    </a:lnTo>
                    <a:lnTo>
                      <a:pt x="8872" y="1235"/>
                    </a:lnTo>
                    <a:lnTo>
                      <a:pt x="8830" y="1131"/>
                    </a:lnTo>
                    <a:lnTo>
                      <a:pt x="8788" y="984"/>
                    </a:lnTo>
                    <a:lnTo>
                      <a:pt x="8747" y="901"/>
                    </a:lnTo>
                    <a:lnTo>
                      <a:pt x="8747" y="775"/>
                    </a:lnTo>
                    <a:lnTo>
                      <a:pt x="8726" y="629"/>
                    </a:lnTo>
                    <a:lnTo>
                      <a:pt x="8684" y="482"/>
                    </a:lnTo>
                    <a:lnTo>
                      <a:pt x="8475" y="357"/>
                    </a:lnTo>
                    <a:lnTo>
                      <a:pt x="8412" y="357"/>
                    </a:lnTo>
                    <a:lnTo>
                      <a:pt x="8370" y="482"/>
                    </a:lnTo>
                    <a:lnTo>
                      <a:pt x="8349" y="524"/>
                    </a:lnTo>
                    <a:lnTo>
                      <a:pt x="8370" y="691"/>
                    </a:lnTo>
                    <a:lnTo>
                      <a:pt x="8558" y="817"/>
                    </a:lnTo>
                    <a:lnTo>
                      <a:pt x="8558" y="901"/>
                    </a:lnTo>
                    <a:lnTo>
                      <a:pt x="8370" y="880"/>
                    </a:lnTo>
                    <a:lnTo>
                      <a:pt x="8328" y="838"/>
                    </a:lnTo>
                    <a:lnTo>
                      <a:pt x="8244" y="838"/>
                    </a:lnTo>
                    <a:lnTo>
                      <a:pt x="8161" y="921"/>
                    </a:lnTo>
                    <a:lnTo>
                      <a:pt x="8244" y="1131"/>
                    </a:lnTo>
                    <a:lnTo>
                      <a:pt x="8224" y="1193"/>
                    </a:lnTo>
                    <a:lnTo>
                      <a:pt x="8077" y="1235"/>
                    </a:lnTo>
                    <a:lnTo>
                      <a:pt x="8035" y="1340"/>
                    </a:lnTo>
                    <a:lnTo>
                      <a:pt x="7952" y="1403"/>
                    </a:lnTo>
                    <a:lnTo>
                      <a:pt x="7910" y="1319"/>
                    </a:lnTo>
                    <a:lnTo>
                      <a:pt x="7910" y="1214"/>
                    </a:lnTo>
                    <a:lnTo>
                      <a:pt x="7847" y="1214"/>
                    </a:lnTo>
                    <a:lnTo>
                      <a:pt x="7784" y="1361"/>
                    </a:lnTo>
                    <a:lnTo>
                      <a:pt x="7700" y="1403"/>
                    </a:lnTo>
                    <a:lnTo>
                      <a:pt x="7680" y="1131"/>
                    </a:lnTo>
                    <a:lnTo>
                      <a:pt x="7700" y="984"/>
                    </a:lnTo>
                    <a:lnTo>
                      <a:pt x="7700" y="921"/>
                    </a:lnTo>
                    <a:lnTo>
                      <a:pt x="7491" y="838"/>
                    </a:lnTo>
                    <a:lnTo>
                      <a:pt x="7470" y="775"/>
                    </a:lnTo>
                    <a:lnTo>
                      <a:pt x="7533" y="691"/>
                    </a:lnTo>
                    <a:lnTo>
                      <a:pt x="7554" y="608"/>
                    </a:lnTo>
                    <a:lnTo>
                      <a:pt x="7470" y="566"/>
                    </a:lnTo>
                    <a:lnTo>
                      <a:pt x="7261" y="524"/>
                    </a:lnTo>
                    <a:lnTo>
                      <a:pt x="7219" y="482"/>
                    </a:lnTo>
                    <a:lnTo>
                      <a:pt x="7073" y="524"/>
                    </a:lnTo>
                    <a:lnTo>
                      <a:pt x="7031" y="629"/>
                    </a:lnTo>
                    <a:lnTo>
                      <a:pt x="7115" y="712"/>
                    </a:lnTo>
                    <a:lnTo>
                      <a:pt x="7115" y="921"/>
                    </a:lnTo>
                    <a:lnTo>
                      <a:pt x="7073" y="984"/>
                    </a:lnTo>
                    <a:lnTo>
                      <a:pt x="6968" y="942"/>
                    </a:lnTo>
                    <a:lnTo>
                      <a:pt x="6864" y="984"/>
                    </a:lnTo>
                    <a:lnTo>
                      <a:pt x="6780" y="901"/>
                    </a:lnTo>
                    <a:lnTo>
                      <a:pt x="6654" y="901"/>
                    </a:lnTo>
                    <a:lnTo>
                      <a:pt x="6633" y="1026"/>
                    </a:lnTo>
                    <a:lnTo>
                      <a:pt x="6675" y="1089"/>
                    </a:lnTo>
                    <a:lnTo>
                      <a:pt x="6738" y="1193"/>
                    </a:lnTo>
                    <a:lnTo>
                      <a:pt x="6801" y="1256"/>
                    </a:lnTo>
                    <a:lnTo>
                      <a:pt x="6801" y="1403"/>
                    </a:lnTo>
                    <a:lnTo>
                      <a:pt x="6864" y="1465"/>
                    </a:lnTo>
                    <a:lnTo>
                      <a:pt x="6905" y="1465"/>
                    </a:lnTo>
                    <a:lnTo>
                      <a:pt x="7010" y="1633"/>
                    </a:lnTo>
                    <a:lnTo>
                      <a:pt x="7010" y="1779"/>
                    </a:lnTo>
                    <a:lnTo>
                      <a:pt x="6968" y="1842"/>
                    </a:lnTo>
                    <a:lnTo>
                      <a:pt x="6989" y="1717"/>
                    </a:lnTo>
                    <a:lnTo>
                      <a:pt x="6947" y="1717"/>
                    </a:lnTo>
                    <a:lnTo>
                      <a:pt x="6843" y="1842"/>
                    </a:lnTo>
                    <a:lnTo>
                      <a:pt x="6780" y="1758"/>
                    </a:lnTo>
                    <a:lnTo>
                      <a:pt x="6780" y="1654"/>
                    </a:lnTo>
                    <a:lnTo>
                      <a:pt x="6801" y="1633"/>
                    </a:lnTo>
                    <a:lnTo>
                      <a:pt x="6780" y="1549"/>
                    </a:lnTo>
                    <a:lnTo>
                      <a:pt x="6738" y="1612"/>
                    </a:lnTo>
                    <a:lnTo>
                      <a:pt x="6654" y="1612"/>
                    </a:lnTo>
                    <a:lnTo>
                      <a:pt x="6654" y="1758"/>
                    </a:lnTo>
                    <a:lnTo>
                      <a:pt x="6592" y="1842"/>
                    </a:lnTo>
                    <a:lnTo>
                      <a:pt x="6571" y="1758"/>
                    </a:lnTo>
                    <a:lnTo>
                      <a:pt x="6508" y="1675"/>
                    </a:lnTo>
                    <a:lnTo>
                      <a:pt x="6550" y="1570"/>
                    </a:lnTo>
                    <a:lnTo>
                      <a:pt x="6550" y="1424"/>
                    </a:lnTo>
                    <a:lnTo>
                      <a:pt x="6445" y="1298"/>
                    </a:lnTo>
                    <a:lnTo>
                      <a:pt x="6382" y="1298"/>
                    </a:lnTo>
                    <a:lnTo>
                      <a:pt x="6257" y="1465"/>
                    </a:lnTo>
                    <a:lnTo>
                      <a:pt x="6215" y="1507"/>
                    </a:lnTo>
                    <a:lnTo>
                      <a:pt x="6215" y="1633"/>
                    </a:lnTo>
                    <a:lnTo>
                      <a:pt x="6257" y="1717"/>
                    </a:lnTo>
                    <a:lnTo>
                      <a:pt x="6215" y="1758"/>
                    </a:lnTo>
                    <a:lnTo>
                      <a:pt x="6131" y="1675"/>
                    </a:lnTo>
                    <a:lnTo>
                      <a:pt x="6152" y="1612"/>
                    </a:lnTo>
                    <a:lnTo>
                      <a:pt x="6110" y="1528"/>
                    </a:lnTo>
                    <a:lnTo>
                      <a:pt x="6131" y="1424"/>
                    </a:lnTo>
                    <a:lnTo>
                      <a:pt x="6110" y="1298"/>
                    </a:lnTo>
                    <a:lnTo>
                      <a:pt x="5985" y="1235"/>
                    </a:lnTo>
                    <a:lnTo>
                      <a:pt x="5985" y="1089"/>
                    </a:lnTo>
                    <a:lnTo>
                      <a:pt x="5985" y="984"/>
                    </a:lnTo>
                    <a:lnTo>
                      <a:pt x="5943" y="984"/>
                    </a:lnTo>
                    <a:lnTo>
                      <a:pt x="5796" y="1110"/>
                    </a:lnTo>
                    <a:lnTo>
                      <a:pt x="5713" y="1131"/>
                    </a:lnTo>
                    <a:lnTo>
                      <a:pt x="5692" y="1256"/>
                    </a:lnTo>
                    <a:lnTo>
                      <a:pt x="5713" y="1340"/>
                    </a:lnTo>
                    <a:lnTo>
                      <a:pt x="5692" y="1403"/>
                    </a:lnTo>
                    <a:lnTo>
                      <a:pt x="5692" y="1465"/>
                    </a:lnTo>
                    <a:lnTo>
                      <a:pt x="5608" y="1528"/>
                    </a:lnTo>
                    <a:lnTo>
                      <a:pt x="5608" y="1445"/>
                    </a:lnTo>
                    <a:lnTo>
                      <a:pt x="5629" y="1403"/>
                    </a:lnTo>
                    <a:lnTo>
                      <a:pt x="5608" y="1340"/>
                    </a:lnTo>
                    <a:lnTo>
                      <a:pt x="5524" y="1424"/>
                    </a:lnTo>
                    <a:lnTo>
                      <a:pt x="5462" y="1570"/>
                    </a:lnTo>
                    <a:lnTo>
                      <a:pt x="5399" y="1612"/>
                    </a:lnTo>
                    <a:lnTo>
                      <a:pt x="5399" y="1340"/>
                    </a:lnTo>
                    <a:lnTo>
                      <a:pt x="5420" y="1256"/>
                    </a:lnTo>
                    <a:lnTo>
                      <a:pt x="5420" y="1193"/>
                    </a:lnTo>
                    <a:lnTo>
                      <a:pt x="5336" y="1152"/>
                    </a:lnTo>
                    <a:lnTo>
                      <a:pt x="5273" y="1214"/>
                    </a:lnTo>
                    <a:lnTo>
                      <a:pt x="5022" y="1214"/>
                    </a:lnTo>
                    <a:lnTo>
                      <a:pt x="4876" y="1319"/>
                    </a:lnTo>
                    <a:lnTo>
                      <a:pt x="4771" y="1298"/>
                    </a:lnTo>
                    <a:lnTo>
                      <a:pt x="4646" y="1361"/>
                    </a:lnTo>
                    <a:lnTo>
                      <a:pt x="4583" y="1465"/>
                    </a:lnTo>
                    <a:lnTo>
                      <a:pt x="4457" y="1465"/>
                    </a:lnTo>
                    <a:lnTo>
                      <a:pt x="4353" y="1528"/>
                    </a:lnTo>
                    <a:lnTo>
                      <a:pt x="4332" y="1654"/>
                    </a:lnTo>
                    <a:lnTo>
                      <a:pt x="4248" y="1612"/>
                    </a:lnTo>
                    <a:lnTo>
                      <a:pt x="4227" y="1633"/>
                    </a:lnTo>
                    <a:lnTo>
                      <a:pt x="4248" y="1737"/>
                    </a:lnTo>
                    <a:lnTo>
                      <a:pt x="4290" y="1758"/>
                    </a:lnTo>
                    <a:lnTo>
                      <a:pt x="4269" y="1863"/>
                    </a:lnTo>
                    <a:lnTo>
                      <a:pt x="4290" y="1968"/>
                    </a:lnTo>
                    <a:lnTo>
                      <a:pt x="4415" y="1947"/>
                    </a:lnTo>
                    <a:lnTo>
                      <a:pt x="4478" y="1863"/>
                    </a:lnTo>
                    <a:lnTo>
                      <a:pt x="4478" y="1779"/>
                    </a:lnTo>
                    <a:lnTo>
                      <a:pt x="4604" y="1758"/>
                    </a:lnTo>
                    <a:lnTo>
                      <a:pt x="4667" y="1717"/>
                    </a:lnTo>
                    <a:lnTo>
                      <a:pt x="4708" y="1675"/>
                    </a:lnTo>
                    <a:lnTo>
                      <a:pt x="4750" y="1821"/>
                    </a:lnTo>
                    <a:lnTo>
                      <a:pt x="4813" y="1758"/>
                    </a:lnTo>
                    <a:lnTo>
                      <a:pt x="4855" y="1654"/>
                    </a:lnTo>
                    <a:lnTo>
                      <a:pt x="4897" y="1633"/>
                    </a:lnTo>
                    <a:lnTo>
                      <a:pt x="4876" y="1779"/>
                    </a:lnTo>
                    <a:lnTo>
                      <a:pt x="4918" y="1842"/>
                    </a:lnTo>
                    <a:lnTo>
                      <a:pt x="5064" y="1842"/>
                    </a:lnTo>
                    <a:lnTo>
                      <a:pt x="4939" y="1884"/>
                    </a:lnTo>
                    <a:lnTo>
                      <a:pt x="4771" y="1926"/>
                    </a:lnTo>
                    <a:lnTo>
                      <a:pt x="4604" y="2051"/>
                    </a:lnTo>
                    <a:lnTo>
                      <a:pt x="4478" y="2093"/>
                    </a:lnTo>
                    <a:lnTo>
                      <a:pt x="4499" y="2198"/>
                    </a:lnTo>
                    <a:lnTo>
                      <a:pt x="4499" y="2281"/>
                    </a:lnTo>
                    <a:lnTo>
                      <a:pt x="4583" y="2281"/>
                    </a:lnTo>
                    <a:lnTo>
                      <a:pt x="4667" y="2198"/>
                    </a:lnTo>
                    <a:lnTo>
                      <a:pt x="4771" y="2198"/>
                    </a:lnTo>
                    <a:lnTo>
                      <a:pt x="4918" y="2156"/>
                    </a:lnTo>
                    <a:lnTo>
                      <a:pt x="5127" y="2135"/>
                    </a:lnTo>
                    <a:lnTo>
                      <a:pt x="5378" y="2072"/>
                    </a:lnTo>
                    <a:lnTo>
                      <a:pt x="5420" y="2135"/>
                    </a:lnTo>
                    <a:lnTo>
                      <a:pt x="5420" y="2198"/>
                    </a:lnTo>
                    <a:lnTo>
                      <a:pt x="5336" y="2240"/>
                    </a:lnTo>
                    <a:lnTo>
                      <a:pt x="5273" y="2177"/>
                    </a:lnTo>
                    <a:lnTo>
                      <a:pt x="5169" y="2177"/>
                    </a:lnTo>
                    <a:lnTo>
                      <a:pt x="5064" y="2261"/>
                    </a:lnTo>
                    <a:lnTo>
                      <a:pt x="4876" y="2261"/>
                    </a:lnTo>
                    <a:lnTo>
                      <a:pt x="4708" y="2386"/>
                    </a:lnTo>
                    <a:lnTo>
                      <a:pt x="4562" y="2386"/>
                    </a:lnTo>
                    <a:lnTo>
                      <a:pt x="4541" y="2449"/>
                    </a:lnTo>
                    <a:lnTo>
                      <a:pt x="4604" y="2554"/>
                    </a:lnTo>
                    <a:lnTo>
                      <a:pt x="4708" y="2554"/>
                    </a:lnTo>
                    <a:lnTo>
                      <a:pt x="4813" y="2616"/>
                    </a:lnTo>
                    <a:lnTo>
                      <a:pt x="4750" y="2658"/>
                    </a:lnTo>
                    <a:lnTo>
                      <a:pt x="4562" y="2658"/>
                    </a:lnTo>
                    <a:lnTo>
                      <a:pt x="4478" y="2574"/>
                    </a:lnTo>
                    <a:lnTo>
                      <a:pt x="4415" y="2574"/>
                    </a:lnTo>
                    <a:lnTo>
                      <a:pt x="4353" y="2616"/>
                    </a:lnTo>
                    <a:lnTo>
                      <a:pt x="4353" y="2763"/>
                    </a:lnTo>
                    <a:lnTo>
                      <a:pt x="4290" y="2826"/>
                    </a:lnTo>
                    <a:lnTo>
                      <a:pt x="4332" y="2909"/>
                    </a:lnTo>
                    <a:lnTo>
                      <a:pt x="4415" y="2972"/>
                    </a:lnTo>
                    <a:lnTo>
                      <a:pt x="4562" y="2909"/>
                    </a:lnTo>
                    <a:lnTo>
                      <a:pt x="4750" y="3014"/>
                    </a:lnTo>
                    <a:lnTo>
                      <a:pt x="4897" y="2993"/>
                    </a:lnTo>
                    <a:lnTo>
                      <a:pt x="4918" y="3035"/>
                    </a:lnTo>
                    <a:lnTo>
                      <a:pt x="5022" y="3035"/>
                    </a:lnTo>
                    <a:lnTo>
                      <a:pt x="5169" y="3139"/>
                    </a:lnTo>
                    <a:lnTo>
                      <a:pt x="5231" y="3139"/>
                    </a:lnTo>
                    <a:lnTo>
                      <a:pt x="5315" y="3118"/>
                    </a:lnTo>
                    <a:lnTo>
                      <a:pt x="5462" y="3139"/>
                    </a:lnTo>
                    <a:lnTo>
                      <a:pt x="5545" y="3139"/>
                    </a:lnTo>
                    <a:lnTo>
                      <a:pt x="5713" y="3035"/>
                    </a:lnTo>
                    <a:lnTo>
                      <a:pt x="5943" y="3035"/>
                    </a:lnTo>
                    <a:lnTo>
                      <a:pt x="6110" y="3014"/>
                    </a:lnTo>
                    <a:lnTo>
                      <a:pt x="6173" y="2972"/>
                    </a:lnTo>
                    <a:lnTo>
                      <a:pt x="6236" y="2930"/>
                    </a:lnTo>
                    <a:lnTo>
                      <a:pt x="6320" y="2930"/>
                    </a:lnTo>
                    <a:lnTo>
                      <a:pt x="6320" y="2993"/>
                    </a:lnTo>
                    <a:lnTo>
                      <a:pt x="6278" y="3077"/>
                    </a:lnTo>
                    <a:lnTo>
                      <a:pt x="6068" y="3098"/>
                    </a:lnTo>
                    <a:lnTo>
                      <a:pt x="5838" y="3139"/>
                    </a:lnTo>
                    <a:lnTo>
                      <a:pt x="5755" y="3202"/>
                    </a:lnTo>
                    <a:lnTo>
                      <a:pt x="5650" y="3223"/>
                    </a:lnTo>
                    <a:lnTo>
                      <a:pt x="5629" y="3244"/>
                    </a:lnTo>
                    <a:lnTo>
                      <a:pt x="5462" y="3223"/>
                    </a:lnTo>
                    <a:lnTo>
                      <a:pt x="5336" y="3286"/>
                    </a:lnTo>
                    <a:lnTo>
                      <a:pt x="5231" y="3286"/>
                    </a:lnTo>
                    <a:lnTo>
                      <a:pt x="5190" y="3223"/>
                    </a:lnTo>
                    <a:lnTo>
                      <a:pt x="5085" y="3223"/>
                    </a:lnTo>
                    <a:lnTo>
                      <a:pt x="4897" y="3118"/>
                    </a:lnTo>
                    <a:lnTo>
                      <a:pt x="4562" y="3118"/>
                    </a:lnTo>
                    <a:lnTo>
                      <a:pt x="4499" y="3077"/>
                    </a:lnTo>
                    <a:lnTo>
                      <a:pt x="4374" y="3098"/>
                    </a:lnTo>
                    <a:lnTo>
                      <a:pt x="4269" y="3077"/>
                    </a:lnTo>
                    <a:lnTo>
                      <a:pt x="4227" y="3118"/>
                    </a:lnTo>
                    <a:lnTo>
                      <a:pt x="4248" y="3286"/>
                    </a:lnTo>
                    <a:lnTo>
                      <a:pt x="4290" y="3328"/>
                    </a:lnTo>
                    <a:lnTo>
                      <a:pt x="4290" y="3516"/>
                    </a:lnTo>
                    <a:lnTo>
                      <a:pt x="4353" y="3642"/>
                    </a:lnTo>
                    <a:lnTo>
                      <a:pt x="4395" y="3704"/>
                    </a:lnTo>
                    <a:lnTo>
                      <a:pt x="4478" y="3725"/>
                    </a:lnTo>
                    <a:lnTo>
                      <a:pt x="4646" y="3934"/>
                    </a:lnTo>
                    <a:lnTo>
                      <a:pt x="4708" y="3976"/>
                    </a:lnTo>
                    <a:lnTo>
                      <a:pt x="4771" y="3955"/>
                    </a:lnTo>
                    <a:lnTo>
                      <a:pt x="4897" y="3767"/>
                    </a:lnTo>
                    <a:lnTo>
                      <a:pt x="5106" y="3662"/>
                    </a:lnTo>
                    <a:lnTo>
                      <a:pt x="5315" y="3537"/>
                    </a:lnTo>
                    <a:lnTo>
                      <a:pt x="5441" y="3432"/>
                    </a:lnTo>
                    <a:lnTo>
                      <a:pt x="5503" y="3349"/>
                    </a:lnTo>
                    <a:lnTo>
                      <a:pt x="5545" y="3349"/>
                    </a:lnTo>
                    <a:lnTo>
                      <a:pt x="5817" y="3411"/>
                    </a:lnTo>
                    <a:lnTo>
                      <a:pt x="6027" y="3390"/>
                    </a:lnTo>
                    <a:lnTo>
                      <a:pt x="6173" y="3390"/>
                    </a:lnTo>
                    <a:lnTo>
                      <a:pt x="6320" y="3495"/>
                    </a:lnTo>
                    <a:lnTo>
                      <a:pt x="6571" y="3516"/>
                    </a:lnTo>
                    <a:lnTo>
                      <a:pt x="6780" y="3516"/>
                    </a:lnTo>
                    <a:lnTo>
                      <a:pt x="6864" y="3558"/>
                    </a:lnTo>
                    <a:lnTo>
                      <a:pt x="6843" y="3600"/>
                    </a:lnTo>
                    <a:lnTo>
                      <a:pt x="6654" y="3621"/>
                    </a:lnTo>
                    <a:lnTo>
                      <a:pt x="6550" y="3600"/>
                    </a:lnTo>
                    <a:lnTo>
                      <a:pt x="6361" y="3558"/>
                    </a:lnTo>
                    <a:lnTo>
                      <a:pt x="6152" y="3453"/>
                    </a:lnTo>
                    <a:lnTo>
                      <a:pt x="6047" y="3453"/>
                    </a:lnTo>
                    <a:lnTo>
                      <a:pt x="5964" y="3495"/>
                    </a:lnTo>
                    <a:lnTo>
                      <a:pt x="5734" y="3453"/>
                    </a:lnTo>
                    <a:lnTo>
                      <a:pt x="5608" y="3432"/>
                    </a:lnTo>
                    <a:lnTo>
                      <a:pt x="5545" y="3516"/>
                    </a:lnTo>
                    <a:lnTo>
                      <a:pt x="5399" y="3600"/>
                    </a:lnTo>
                    <a:lnTo>
                      <a:pt x="5294" y="3725"/>
                    </a:lnTo>
                    <a:lnTo>
                      <a:pt x="5106" y="3830"/>
                    </a:lnTo>
                    <a:lnTo>
                      <a:pt x="5022" y="3976"/>
                    </a:lnTo>
                    <a:lnTo>
                      <a:pt x="4939" y="4060"/>
                    </a:lnTo>
                    <a:lnTo>
                      <a:pt x="4918" y="4123"/>
                    </a:lnTo>
                    <a:lnTo>
                      <a:pt x="5064" y="4227"/>
                    </a:lnTo>
                    <a:lnTo>
                      <a:pt x="5190" y="4227"/>
                    </a:lnTo>
                    <a:lnTo>
                      <a:pt x="5190" y="4290"/>
                    </a:lnTo>
                    <a:lnTo>
                      <a:pt x="5294" y="4395"/>
                    </a:lnTo>
                    <a:lnTo>
                      <a:pt x="5503" y="4395"/>
                    </a:lnTo>
                    <a:lnTo>
                      <a:pt x="5755" y="4478"/>
                    </a:lnTo>
                    <a:lnTo>
                      <a:pt x="5943" y="4478"/>
                    </a:lnTo>
                    <a:lnTo>
                      <a:pt x="6110" y="4332"/>
                    </a:lnTo>
                    <a:lnTo>
                      <a:pt x="6131" y="4144"/>
                    </a:lnTo>
                    <a:lnTo>
                      <a:pt x="6278" y="4081"/>
                    </a:lnTo>
                    <a:lnTo>
                      <a:pt x="6382" y="4123"/>
                    </a:lnTo>
                    <a:lnTo>
                      <a:pt x="6257" y="4165"/>
                    </a:lnTo>
                    <a:lnTo>
                      <a:pt x="6257" y="4269"/>
                    </a:lnTo>
                    <a:lnTo>
                      <a:pt x="6361" y="4290"/>
                    </a:lnTo>
                    <a:lnTo>
                      <a:pt x="6508" y="4248"/>
                    </a:lnTo>
                    <a:lnTo>
                      <a:pt x="6654" y="4269"/>
                    </a:lnTo>
                    <a:lnTo>
                      <a:pt x="6780" y="4186"/>
                    </a:lnTo>
                    <a:lnTo>
                      <a:pt x="6884" y="4227"/>
                    </a:lnTo>
                    <a:lnTo>
                      <a:pt x="6780" y="4332"/>
                    </a:lnTo>
                    <a:lnTo>
                      <a:pt x="6571" y="4353"/>
                    </a:lnTo>
                    <a:lnTo>
                      <a:pt x="6466" y="4374"/>
                    </a:lnTo>
                    <a:lnTo>
                      <a:pt x="6320" y="4374"/>
                    </a:lnTo>
                    <a:lnTo>
                      <a:pt x="6152" y="4541"/>
                    </a:lnTo>
                    <a:lnTo>
                      <a:pt x="6173" y="4604"/>
                    </a:lnTo>
                    <a:lnTo>
                      <a:pt x="6257" y="4646"/>
                    </a:lnTo>
                    <a:lnTo>
                      <a:pt x="6445" y="4604"/>
                    </a:lnTo>
                    <a:lnTo>
                      <a:pt x="6571" y="4771"/>
                    </a:lnTo>
                    <a:lnTo>
                      <a:pt x="7010" y="4771"/>
                    </a:lnTo>
                    <a:lnTo>
                      <a:pt x="7156" y="4750"/>
                    </a:lnTo>
                    <a:lnTo>
                      <a:pt x="7554" y="4583"/>
                    </a:lnTo>
                    <a:lnTo>
                      <a:pt x="7680" y="4562"/>
                    </a:lnTo>
                    <a:lnTo>
                      <a:pt x="7889" y="4395"/>
                    </a:lnTo>
                    <a:lnTo>
                      <a:pt x="7847" y="4353"/>
                    </a:lnTo>
                    <a:lnTo>
                      <a:pt x="7805" y="4353"/>
                    </a:lnTo>
                    <a:lnTo>
                      <a:pt x="7952" y="4165"/>
                    </a:lnTo>
                    <a:lnTo>
                      <a:pt x="8056" y="4165"/>
                    </a:lnTo>
                    <a:lnTo>
                      <a:pt x="8140" y="4039"/>
                    </a:lnTo>
                    <a:lnTo>
                      <a:pt x="8161" y="4060"/>
                    </a:lnTo>
                    <a:lnTo>
                      <a:pt x="8224" y="4165"/>
                    </a:lnTo>
                    <a:lnTo>
                      <a:pt x="8265" y="4165"/>
                    </a:lnTo>
                    <a:lnTo>
                      <a:pt x="8265" y="4060"/>
                    </a:lnTo>
                    <a:lnTo>
                      <a:pt x="8579" y="3830"/>
                    </a:lnTo>
                    <a:lnTo>
                      <a:pt x="8788" y="3809"/>
                    </a:lnTo>
                    <a:lnTo>
                      <a:pt x="9123" y="3662"/>
                    </a:lnTo>
                    <a:lnTo>
                      <a:pt x="9123" y="3746"/>
                    </a:lnTo>
                    <a:lnTo>
                      <a:pt x="8851" y="3872"/>
                    </a:lnTo>
                    <a:lnTo>
                      <a:pt x="8684" y="3872"/>
                    </a:lnTo>
                    <a:lnTo>
                      <a:pt x="8370" y="4060"/>
                    </a:lnTo>
                    <a:lnTo>
                      <a:pt x="8328" y="4227"/>
                    </a:lnTo>
                    <a:lnTo>
                      <a:pt x="8203" y="4332"/>
                    </a:lnTo>
                    <a:lnTo>
                      <a:pt x="8056" y="4332"/>
                    </a:lnTo>
                    <a:lnTo>
                      <a:pt x="8014" y="4478"/>
                    </a:lnTo>
                    <a:lnTo>
                      <a:pt x="7952" y="4541"/>
                    </a:lnTo>
                    <a:lnTo>
                      <a:pt x="7952" y="4583"/>
                    </a:lnTo>
                    <a:lnTo>
                      <a:pt x="8244" y="4562"/>
                    </a:lnTo>
                    <a:lnTo>
                      <a:pt x="8328" y="4604"/>
                    </a:lnTo>
                    <a:lnTo>
                      <a:pt x="8454" y="4604"/>
                    </a:lnTo>
                    <a:lnTo>
                      <a:pt x="8579" y="4688"/>
                    </a:lnTo>
                    <a:lnTo>
                      <a:pt x="8558" y="4750"/>
                    </a:lnTo>
                    <a:lnTo>
                      <a:pt x="8663" y="4792"/>
                    </a:lnTo>
                    <a:lnTo>
                      <a:pt x="8747" y="4792"/>
                    </a:lnTo>
                    <a:lnTo>
                      <a:pt x="8788" y="4855"/>
                    </a:lnTo>
                    <a:lnTo>
                      <a:pt x="8663" y="4876"/>
                    </a:lnTo>
                    <a:lnTo>
                      <a:pt x="8558" y="4918"/>
                    </a:lnTo>
                    <a:lnTo>
                      <a:pt x="8433" y="4813"/>
                    </a:lnTo>
                    <a:lnTo>
                      <a:pt x="8224" y="4750"/>
                    </a:lnTo>
                    <a:lnTo>
                      <a:pt x="7952" y="4771"/>
                    </a:lnTo>
                    <a:lnTo>
                      <a:pt x="7554" y="4813"/>
                    </a:lnTo>
                    <a:lnTo>
                      <a:pt x="7408" y="4876"/>
                    </a:lnTo>
                    <a:lnTo>
                      <a:pt x="7303" y="4876"/>
                    </a:lnTo>
                    <a:lnTo>
                      <a:pt x="7303" y="4918"/>
                    </a:lnTo>
                    <a:lnTo>
                      <a:pt x="7324" y="4981"/>
                    </a:lnTo>
                    <a:lnTo>
                      <a:pt x="7512" y="5022"/>
                    </a:lnTo>
                    <a:lnTo>
                      <a:pt x="7680" y="5022"/>
                    </a:lnTo>
                    <a:lnTo>
                      <a:pt x="7784" y="5085"/>
                    </a:lnTo>
                    <a:lnTo>
                      <a:pt x="7784" y="5169"/>
                    </a:lnTo>
                    <a:lnTo>
                      <a:pt x="7638" y="5190"/>
                    </a:lnTo>
                    <a:lnTo>
                      <a:pt x="7533" y="5106"/>
                    </a:lnTo>
                    <a:lnTo>
                      <a:pt x="7324" y="5085"/>
                    </a:lnTo>
                    <a:lnTo>
                      <a:pt x="7219" y="5002"/>
                    </a:lnTo>
                    <a:lnTo>
                      <a:pt x="7115" y="4981"/>
                    </a:lnTo>
                    <a:lnTo>
                      <a:pt x="6947" y="5064"/>
                    </a:lnTo>
                    <a:lnTo>
                      <a:pt x="6696" y="5085"/>
                    </a:lnTo>
                    <a:lnTo>
                      <a:pt x="6508" y="5002"/>
                    </a:lnTo>
                    <a:lnTo>
                      <a:pt x="6361" y="5002"/>
                    </a:lnTo>
                    <a:lnTo>
                      <a:pt x="6215" y="4960"/>
                    </a:lnTo>
                    <a:lnTo>
                      <a:pt x="6131" y="4897"/>
                    </a:lnTo>
                    <a:lnTo>
                      <a:pt x="5922" y="4918"/>
                    </a:lnTo>
                    <a:lnTo>
                      <a:pt x="5859" y="5064"/>
                    </a:lnTo>
                    <a:lnTo>
                      <a:pt x="5922" y="5169"/>
                    </a:lnTo>
                    <a:lnTo>
                      <a:pt x="5922" y="5587"/>
                    </a:lnTo>
                    <a:lnTo>
                      <a:pt x="5943" y="5629"/>
                    </a:lnTo>
                    <a:lnTo>
                      <a:pt x="5838" y="5755"/>
                    </a:lnTo>
                    <a:lnTo>
                      <a:pt x="5838" y="5839"/>
                    </a:lnTo>
                    <a:lnTo>
                      <a:pt x="5922" y="5901"/>
                    </a:lnTo>
                    <a:lnTo>
                      <a:pt x="5985" y="6006"/>
                    </a:lnTo>
                    <a:lnTo>
                      <a:pt x="6131" y="6006"/>
                    </a:lnTo>
                    <a:lnTo>
                      <a:pt x="6236" y="6069"/>
                    </a:lnTo>
                    <a:lnTo>
                      <a:pt x="6110" y="6048"/>
                    </a:lnTo>
                    <a:lnTo>
                      <a:pt x="6027" y="6111"/>
                    </a:lnTo>
                    <a:lnTo>
                      <a:pt x="5985" y="6173"/>
                    </a:lnTo>
                    <a:lnTo>
                      <a:pt x="5964" y="6069"/>
                    </a:lnTo>
                    <a:lnTo>
                      <a:pt x="5859" y="5964"/>
                    </a:lnTo>
                    <a:lnTo>
                      <a:pt x="5817" y="5964"/>
                    </a:lnTo>
                    <a:lnTo>
                      <a:pt x="5796" y="6027"/>
                    </a:lnTo>
                    <a:lnTo>
                      <a:pt x="5713" y="5922"/>
                    </a:lnTo>
                    <a:lnTo>
                      <a:pt x="5692" y="5734"/>
                    </a:lnTo>
                    <a:lnTo>
                      <a:pt x="5692" y="5525"/>
                    </a:lnTo>
                    <a:lnTo>
                      <a:pt x="5629" y="5232"/>
                    </a:lnTo>
                    <a:lnTo>
                      <a:pt x="5503" y="5085"/>
                    </a:lnTo>
                    <a:lnTo>
                      <a:pt x="5503" y="4981"/>
                    </a:lnTo>
                    <a:lnTo>
                      <a:pt x="5231" y="4792"/>
                    </a:lnTo>
                    <a:lnTo>
                      <a:pt x="5169" y="4792"/>
                    </a:lnTo>
                    <a:lnTo>
                      <a:pt x="5001" y="4688"/>
                    </a:lnTo>
                    <a:lnTo>
                      <a:pt x="4980" y="4583"/>
                    </a:lnTo>
                    <a:lnTo>
                      <a:pt x="4876" y="4541"/>
                    </a:lnTo>
                    <a:lnTo>
                      <a:pt x="4708" y="4583"/>
                    </a:lnTo>
                    <a:lnTo>
                      <a:pt x="4353" y="4981"/>
                    </a:lnTo>
                    <a:lnTo>
                      <a:pt x="4290" y="5106"/>
                    </a:lnTo>
                    <a:lnTo>
                      <a:pt x="4290" y="5211"/>
                    </a:lnTo>
                    <a:lnTo>
                      <a:pt x="4374" y="5274"/>
                    </a:lnTo>
                    <a:lnTo>
                      <a:pt x="4499" y="5315"/>
                    </a:lnTo>
                    <a:lnTo>
                      <a:pt x="4562" y="5441"/>
                    </a:lnTo>
                    <a:lnTo>
                      <a:pt x="4562" y="5525"/>
                    </a:lnTo>
                    <a:lnTo>
                      <a:pt x="4541" y="5546"/>
                    </a:lnTo>
                    <a:lnTo>
                      <a:pt x="4457" y="5420"/>
                    </a:lnTo>
                    <a:lnTo>
                      <a:pt x="4374" y="5399"/>
                    </a:lnTo>
                    <a:lnTo>
                      <a:pt x="4290" y="5336"/>
                    </a:lnTo>
                    <a:lnTo>
                      <a:pt x="4248" y="5378"/>
                    </a:lnTo>
                    <a:lnTo>
                      <a:pt x="4164" y="5399"/>
                    </a:lnTo>
                    <a:lnTo>
                      <a:pt x="4143" y="5483"/>
                    </a:lnTo>
                    <a:lnTo>
                      <a:pt x="4185" y="5608"/>
                    </a:lnTo>
                    <a:lnTo>
                      <a:pt x="4269" y="5650"/>
                    </a:lnTo>
                    <a:lnTo>
                      <a:pt x="4332" y="5818"/>
                    </a:lnTo>
                    <a:lnTo>
                      <a:pt x="4353" y="6131"/>
                    </a:lnTo>
                    <a:lnTo>
                      <a:pt x="4269" y="6278"/>
                    </a:lnTo>
                    <a:lnTo>
                      <a:pt x="4269" y="6445"/>
                    </a:lnTo>
                    <a:lnTo>
                      <a:pt x="4185" y="6634"/>
                    </a:lnTo>
                    <a:lnTo>
                      <a:pt x="4185" y="6759"/>
                    </a:lnTo>
                    <a:lnTo>
                      <a:pt x="4227" y="6780"/>
                    </a:lnTo>
                    <a:lnTo>
                      <a:pt x="4290" y="6759"/>
                    </a:lnTo>
                    <a:lnTo>
                      <a:pt x="4290" y="6759"/>
                    </a:lnTo>
                    <a:lnTo>
                      <a:pt x="4269" y="6906"/>
                    </a:lnTo>
                    <a:lnTo>
                      <a:pt x="4185" y="7052"/>
                    </a:lnTo>
                    <a:lnTo>
                      <a:pt x="4143" y="6968"/>
                    </a:lnTo>
                    <a:lnTo>
                      <a:pt x="4123" y="6864"/>
                    </a:lnTo>
                    <a:lnTo>
                      <a:pt x="4018" y="6780"/>
                    </a:lnTo>
                    <a:lnTo>
                      <a:pt x="3934" y="6864"/>
                    </a:lnTo>
                    <a:lnTo>
                      <a:pt x="3934" y="7052"/>
                    </a:lnTo>
                    <a:lnTo>
                      <a:pt x="4081" y="7303"/>
                    </a:lnTo>
                    <a:lnTo>
                      <a:pt x="4248" y="7282"/>
                    </a:lnTo>
                    <a:lnTo>
                      <a:pt x="4353" y="7324"/>
                    </a:lnTo>
                    <a:lnTo>
                      <a:pt x="4395" y="7408"/>
                    </a:lnTo>
                    <a:lnTo>
                      <a:pt x="4583" y="7408"/>
                    </a:lnTo>
                    <a:lnTo>
                      <a:pt x="4792" y="7491"/>
                    </a:lnTo>
                    <a:lnTo>
                      <a:pt x="4876" y="7408"/>
                    </a:lnTo>
                    <a:lnTo>
                      <a:pt x="5001" y="7324"/>
                    </a:lnTo>
                    <a:lnTo>
                      <a:pt x="5001" y="7261"/>
                    </a:lnTo>
                    <a:lnTo>
                      <a:pt x="5085" y="7219"/>
                    </a:lnTo>
                    <a:lnTo>
                      <a:pt x="5085" y="7303"/>
                    </a:lnTo>
                    <a:lnTo>
                      <a:pt x="5022" y="7408"/>
                    </a:lnTo>
                    <a:lnTo>
                      <a:pt x="5022" y="7533"/>
                    </a:lnTo>
                    <a:lnTo>
                      <a:pt x="4980" y="7596"/>
                    </a:lnTo>
                    <a:lnTo>
                      <a:pt x="4876" y="7533"/>
                    </a:lnTo>
                    <a:lnTo>
                      <a:pt x="4646" y="7533"/>
                    </a:lnTo>
                    <a:lnTo>
                      <a:pt x="4541" y="7575"/>
                    </a:lnTo>
                    <a:lnTo>
                      <a:pt x="4541" y="7680"/>
                    </a:lnTo>
                    <a:lnTo>
                      <a:pt x="4583" y="7701"/>
                    </a:lnTo>
                    <a:lnTo>
                      <a:pt x="4708" y="7701"/>
                    </a:lnTo>
                    <a:lnTo>
                      <a:pt x="4750" y="7784"/>
                    </a:lnTo>
                    <a:lnTo>
                      <a:pt x="4646" y="7784"/>
                    </a:lnTo>
                    <a:lnTo>
                      <a:pt x="4646" y="7952"/>
                    </a:lnTo>
                    <a:lnTo>
                      <a:pt x="4478" y="7722"/>
                    </a:lnTo>
                    <a:lnTo>
                      <a:pt x="4395" y="7722"/>
                    </a:lnTo>
                    <a:lnTo>
                      <a:pt x="4353" y="7617"/>
                    </a:lnTo>
                    <a:lnTo>
                      <a:pt x="4290" y="7533"/>
                    </a:lnTo>
                    <a:lnTo>
                      <a:pt x="4039" y="7366"/>
                    </a:lnTo>
                    <a:lnTo>
                      <a:pt x="3976" y="7366"/>
                    </a:lnTo>
                    <a:lnTo>
                      <a:pt x="3830" y="7199"/>
                    </a:lnTo>
                    <a:lnTo>
                      <a:pt x="3830" y="7178"/>
                    </a:lnTo>
                    <a:lnTo>
                      <a:pt x="3725" y="7178"/>
                    </a:lnTo>
                    <a:lnTo>
                      <a:pt x="3620" y="7261"/>
                    </a:lnTo>
                    <a:lnTo>
                      <a:pt x="3516" y="7261"/>
                    </a:lnTo>
                    <a:lnTo>
                      <a:pt x="3432" y="7303"/>
                    </a:lnTo>
                    <a:lnTo>
                      <a:pt x="3286" y="7261"/>
                    </a:lnTo>
                    <a:lnTo>
                      <a:pt x="3034" y="7303"/>
                    </a:lnTo>
                    <a:lnTo>
                      <a:pt x="2972" y="7282"/>
                    </a:lnTo>
                    <a:lnTo>
                      <a:pt x="2783" y="7471"/>
                    </a:lnTo>
                    <a:lnTo>
                      <a:pt x="2700" y="7617"/>
                    </a:lnTo>
                    <a:lnTo>
                      <a:pt x="2700" y="7743"/>
                    </a:lnTo>
                    <a:lnTo>
                      <a:pt x="2595" y="7784"/>
                    </a:lnTo>
                    <a:lnTo>
                      <a:pt x="2490" y="7847"/>
                    </a:lnTo>
                    <a:lnTo>
                      <a:pt x="2365" y="7910"/>
                    </a:lnTo>
                    <a:lnTo>
                      <a:pt x="2344" y="7994"/>
                    </a:lnTo>
                    <a:lnTo>
                      <a:pt x="2198" y="8098"/>
                    </a:lnTo>
                    <a:lnTo>
                      <a:pt x="2177" y="8224"/>
                    </a:lnTo>
                    <a:lnTo>
                      <a:pt x="2260" y="8224"/>
                    </a:lnTo>
                    <a:lnTo>
                      <a:pt x="2281" y="8307"/>
                    </a:lnTo>
                    <a:lnTo>
                      <a:pt x="2177" y="8307"/>
                    </a:lnTo>
                    <a:lnTo>
                      <a:pt x="2093" y="8349"/>
                    </a:lnTo>
                    <a:lnTo>
                      <a:pt x="2260" y="8475"/>
                    </a:lnTo>
                    <a:lnTo>
                      <a:pt x="2407" y="8517"/>
                    </a:lnTo>
                    <a:lnTo>
                      <a:pt x="2511" y="8433"/>
                    </a:lnTo>
                    <a:lnTo>
                      <a:pt x="2490" y="8349"/>
                    </a:lnTo>
                    <a:lnTo>
                      <a:pt x="2658" y="8370"/>
                    </a:lnTo>
                    <a:lnTo>
                      <a:pt x="2825" y="8245"/>
                    </a:lnTo>
                    <a:lnTo>
                      <a:pt x="2825" y="8349"/>
                    </a:lnTo>
                    <a:lnTo>
                      <a:pt x="2700" y="8412"/>
                    </a:lnTo>
                    <a:lnTo>
                      <a:pt x="2616" y="8538"/>
                    </a:lnTo>
                    <a:lnTo>
                      <a:pt x="2616" y="8621"/>
                    </a:lnTo>
                    <a:lnTo>
                      <a:pt x="2783" y="8621"/>
                    </a:lnTo>
                    <a:lnTo>
                      <a:pt x="2888" y="8642"/>
                    </a:lnTo>
                    <a:lnTo>
                      <a:pt x="3014" y="8475"/>
                    </a:lnTo>
                    <a:lnTo>
                      <a:pt x="3202" y="8349"/>
                    </a:lnTo>
                    <a:lnTo>
                      <a:pt x="3307" y="8119"/>
                    </a:lnTo>
                    <a:lnTo>
                      <a:pt x="3453" y="7931"/>
                    </a:lnTo>
                    <a:lnTo>
                      <a:pt x="3558" y="7910"/>
                    </a:lnTo>
                    <a:lnTo>
                      <a:pt x="3558" y="7910"/>
                    </a:lnTo>
                    <a:lnTo>
                      <a:pt x="3537" y="7994"/>
                    </a:lnTo>
                    <a:lnTo>
                      <a:pt x="3453" y="8035"/>
                    </a:lnTo>
                    <a:lnTo>
                      <a:pt x="3307" y="8245"/>
                    </a:lnTo>
                    <a:lnTo>
                      <a:pt x="3348" y="8349"/>
                    </a:lnTo>
                    <a:lnTo>
                      <a:pt x="3244" y="8349"/>
                    </a:lnTo>
                    <a:lnTo>
                      <a:pt x="3181" y="8454"/>
                    </a:lnTo>
                    <a:lnTo>
                      <a:pt x="3202" y="8538"/>
                    </a:lnTo>
                    <a:lnTo>
                      <a:pt x="3286" y="8538"/>
                    </a:lnTo>
                    <a:lnTo>
                      <a:pt x="3223" y="8580"/>
                    </a:lnTo>
                    <a:lnTo>
                      <a:pt x="3139" y="8580"/>
                    </a:lnTo>
                    <a:lnTo>
                      <a:pt x="3034" y="8684"/>
                    </a:lnTo>
                    <a:lnTo>
                      <a:pt x="3076" y="8747"/>
                    </a:lnTo>
                    <a:lnTo>
                      <a:pt x="3202" y="8747"/>
                    </a:lnTo>
                    <a:lnTo>
                      <a:pt x="3118" y="8789"/>
                    </a:lnTo>
                    <a:lnTo>
                      <a:pt x="2993" y="8747"/>
                    </a:lnTo>
                    <a:lnTo>
                      <a:pt x="2888" y="8747"/>
                    </a:lnTo>
                    <a:lnTo>
                      <a:pt x="2804" y="8789"/>
                    </a:lnTo>
                    <a:lnTo>
                      <a:pt x="2721" y="8831"/>
                    </a:lnTo>
                    <a:lnTo>
                      <a:pt x="2679" y="8872"/>
                    </a:lnTo>
                    <a:lnTo>
                      <a:pt x="2721" y="8977"/>
                    </a:lnTo>
                    <a:lnTo>
                      <a:pt x="2804" y="8977"/>
                    </a:lnTo>
                    <a:lnTo>
                      <a:pt x="2867" y="8935"/>
                    </a:lnTo>
                    <a:lnTo>
                      <a:pt x="2909" y="8956"/>
                    </a:lnTo>
                    <a:lnTo>
                      <a:pt x="3014" y="8956"/>
                    </a:lnTo>
                    <a:lnTo>
                      <a:pt x="3014" y="9040"/>
                    </a:lnTo>
                    <a:lnTo>
                      <a:pt x="2930" y="9040"/>
                    </a:lnTo>
                    <a:lnTo>
                      <a:pt x="2825" y="8998"/>
                    </a:lnTo>
                    <a:lnTo>
                      <a:pt x="2783" y="9040"/>
                    </a:lnTo>
                    <a:lnTo>
                      <a:pt x="2783" y="9082"/>
                    </a:lnTo>
                    <a:lnTo>
                      <a:pt x="2888" y="9103"/>
                    </a:lnTo>
                    <a:lnTo>
                      <a:pt x="2867" y="9144"/>
                    </a:lnTo>
                    <a:lnTo>
                      <a:pt x="2783" y="9186"/>
                    </a:lnTo>
                    <a:lnTo>
                      <a:pt x="2700" y="9186"/>
                    </a:lnTo>
                    <a:lnTo>
                      <a:pt x="2700" y="9249"/>
                    </a:lnTo>
                    <a:lnTo>
                      <a:pt x="2783" y="9396"/>
                    </a:lnTo>
                    <a:lnTo>
                      <a:pt x="2867" y="9396"/>
                    </a:lnTo>
                    <a:lnTo>
                      <a:pt x="2909" y="9312"/>
                    </a:lnTo>
                    <a:lnTo>
                      <a:pt x="3034" y="9207"/>
                    </a:lnTo>
                    <a:lnTo>
                      <a:pt x="3014" y="9312"/>
                    </a:lnTo>
                    <a:lnTo>
                      <a:pt x="2909" y="9396"/>
                    </a:lnTo>
                    <a:lnTo>
                      <a:pt x="2825" y="9479"/>
                    </a:lnTo>
                    <a:lnTo>
                      <a:pt x="2804" y="9563"/>
                    </a:lnTo>
                    <a:lnTo>
                      <a:pt x="2972" y="9626"/>
                    </a:lnTo>
                    <a:lnTo>
                      <a:pt x="3097" y="9626"/>
                    </a:lnTo>
                    <a:lnTo>
                      <a:pt x="3118" y="9605"/>
                    </a:lnTo>
                    <a:lnTo>
                      <a:pt x="3181" y="9605"/>
                    </a:lnTo>
                    <a:lnTo>
                      <a:pt x="3244" y="9668"/>
                    </a:lnTo>
                    <a:lnTo>
                      <a:pt x="3432" y="9584"/>
                    </a:lnTo>
                    <a:lnTo>
                      <a:pt x="3620" y="9416"/>
                    </a:lnTo>
                    <a:lnTo>
                      <a:pt x="3620" y="9396"/>
                    </a:lnTo>
                    <a:lnTo>
                      <a:pt x="3725" y="9312"/>
                    </a:lnTo>
                    <a:lnTo>
                      <a:pt x="3934" y="9103"/>
                    </a:lnTo>
                    <a:lnTo>
                      <a:pt x="3934" y="9040"/>
                    </a:lnTo>
                    <a:lnTo>
                      <a:pt x="4018" y="8956"/>
                    </a:lnTo>
                    <a:lnTo>
                      <a:pt x="4081" y="8956"/>
                    </a:lnTo>
                    <a:lnTo>
                      <a:pt x="4018" y="9040"/>
                    </a:lnTo>
                    <a:lnTo>
                      <a:pt x="3976" y="9144"/>
                    </a:lnTo>
                    <a:lnTo>
                      <a:pt x="3809" y="9354"/>
                    </a:lnTo>
                    <a:lnTo>
                      <a:pt x="3599" y="9479"/>
                    </a:lnTo>
                    <a:lnTo>
                      <a:pt x="3453" y="9626"/>
                    </a:lnTo>
                    <a:lnTo>
                      <a:pt x="3307" y="9709"/>
                    </a:lnTo>
                    <a:lnTo>
                      <a:pt x="3223" y="9793"/>
                    </a:lnTo>
                    <a:lnTo>
                      <a:pt x="3286" y="9877"/>
                    </a:lnTo>
                    <a:lnTo>
                      <a:pt x="3223" y="9898"/>
                    </a:lnTo>
                    <a:lnTo>
                      <a:pt x="3076" y="9772"/>
                    </a:lnTo>
                    <a:lnTo>
                      <a:pt x="2825" y="9772"/>
                    </a:lnTo>
                    <a:lnTo>
                      <a:pt x="2825" y="9835"/>
                    </a:lnTo>
                    <a:lnTo>
                      <a:pt x="2783" y="9814"/>
                    </a:lnTo>
                    <a:lnTo>
                      <a:pt x="2700" y="9688"/>
                    </a:lnTo>
                    <a:lnTo>
                      <a:pt x="2490" y="9584"/>
                    </a:lnTo>
                    <a:lnTo>
                      <a:pt x="2407" y="9605"/>
                    </a:lnTo>
                    <a:lnTo>
                      <a:pt x="2365" y="9563"/>
                    </a:lnTo>
                    <a:lnTo>
                      <a:pt x="2407" y="9416"/>
                    </a:lnTo>
                    <a:lnTo>
                      <a:pt x="2407" y="9082"/>
                    </a:lnTo>
                    <a:lnTo>
                      <a:pt x="2365" y="8872"/>
                    </a:lnTo>
                    <a:lnTo>
                      <a:pt x="2239" y="8726"/>
                    </a:lnTo>
                    <a:lnTo>
                      <a:pt x="2156" y="8726"/>
                    </a:lnTo>
                    <a:lnTo>
                      <a:pt x="2030" y="8663"/>
                    </a:lnTo>
                    <a:lnTo>
                      <a:pt x="1946" y="8684"/>
                    </a:lnTo>
                    <a:lnTo>
                      <a:pt x="1821" y="8684"/>
                    </a:lnTo>
                    <a:lnTo>
                      <a:pt x="1737" y="8726"/>
                    </a:lnTo>
                    <a:lnTo>
                      <a:pt x="1633" y="8747"/>
                    </a:lnTo>
                    <a:lnTo>
                      <a:pt x="1633" y="8831"/>
                    </a:lnTo>
                    <a:lnTo>
                      <a:pt x="1654" y="8935"/>
                    </a:lnTo>
                    <a:lnTo>
                      <a:pt x="1633" y="8977"/>
                    </a:lnTo>
                    <a:lnTo>
                      <a:pt x="1612" y="9165"/>
                    </a:lnTo>
                    <a:lnTo>
                      <a:pt x="1654" y="9249"/>
                    </a:lnTo>
                    <a:lnTo>
                      <a:pt x="1716" y="9249"/>
                    </a:lnTo>
                    <a:lnTo>
                      <a:pt x="1716" y="9312"/>
                    </a:lnTo>
                    <a:lnTo>
                      <a:pt x="1612" y="9396"/>
                    </a:lnTo>
                    <a:lnTo>
                      <a:pt x="1570" y="9458"/>
                    </a:lnTo>
                    <a:lnTo>
                      <a:pt x="1654" y="9563"/>
                    </a:lnTo>
                    <a:lnTo>
                      <a:pt x="1737" y="9563"/>
                    </a:lnTo>
                    <a:lnTo>
                      <a:pt x="1758" y="9500"/>
                    </a:lnTo>
                    <a:lnTo>
                      <a:pt x="1884" y="9563"/>
                    </a:lnTo>
                    <a:lnTo>
                      <a:pt x="1863" y="9584"/>
                    </a:lnTo>
                    <a:lnTo>
                      <a:pt x="1737" y="9584"/>
                    </a:lnTo>
                    <a:lnTo>
                      <a:pt x="1737" y="9605"/>
                    </a:lnTo>
                    <a:lnTo>
                      <a:pt x="1821" y="9668"/>
                    </a:lnTo>
                    <a:lnTo>
                      <a:pt x="1821" y="9709"/>
                    </a:lnTo>
                    <a:lnTo>
                      <a:pt x="1737" y="9772"/>
                    </a:lnTo>
                    <a:lnTo>
                      <a:pt x="1716" y="9793"/>
                    </a:lnTo>
                    <a:lnTo>
                      <a:pt x="1779" y="9814"/>
                    </a:lnTo>
                    <a:lnTo>
                      <a:pt x="1842" y="9877"/>
                    </a:lnTo>
                    <a:lnTo>
                      <a:pt x="1946" y="9877"/>
                    </a:lnTo>
                    <a:lnTo>
                      <a:pt x="1967" y="9898"/>
                    </a:lnTo>
                    <a:lnTo>
                      <a:pt x="1926" y="9940"/>
                    </a:lnTo>
                    <a:lnTo>
                      <a:pt x="1821" y="9940"/>
                    </a:lnTo>
                    <a:lnTo>
                      <a:pt x="1779" y="9981"/>
                    </a:lnTo>
                    <a:lnTo>
                      <a:pt x="1654" y="9877"/>
                    </a:lnTo>
                    <a:lnTo>
                      <a:pt x="1612" y="9898"/>
                    </a:lnTo>
                    <a:lnTo>
                      <a:pt x="1570" y="9940"/>
                    </a:lnTo>
                    <a:lnTo>
                      <a:pt x="1507" y="9940"/>
                    </a:lnTo>
                    <a:lnTo>
                      <a:pt x="1444" y="9835"/>
                    </a:lnTo>
                    <a:lnTo>
                      <a:pt x="1361" y="9814"/>
                    </a:lnTo>
                    <a:lnTo>
                      <a:pt x="1298" y="9877"/>
                    </a:lnTo>
                    <a:lnTo>
                      <a:pt x="1110" y="9877"/>
                    </a:lnTo>
                    <a:lnTo>
                      <a:pt x="984" y="9793"/>
                    </a:lnTo>
                    <a:lnTo>
                      <a:pt x="879" y="9793"/>
                    </a:lnTo>
                    <a:lnTo>
                      <a:pt x="817" y="9835"/>
                    </a:lnTo>
                    <a:lnTo>
                      <a:pt x="817" y="9919"/>
                    </a:lnTo>
                    <a:lnTo>
                      <a:pt x="733" y="9940"/>
                    </a:lnTo>
                    <a:lnTo>
                      <a:pt x="628" y="9981"/>
                    </a:lnTo>
                    <a:lnTo>
                      <a:pt x="586" y="10044"/>
                    </a:lnTo>
                    <a:lnTo>
                      <a:pt x="419" y="10086"/>
                    </a:lnTo>
                    <a:lnTo>
                      <a:pt x="377" y="10107"/>
                    </a:lnTo>
                    <a:lnTo>
                      <a:pt x="273" y="10128"/>
                    </a:lnTo>
                    <a:lnTo>
                      <a:pt x="189" y="10212"/>
                    </a:lnTo>
                    <a:lnTo>
                      <a:pt x="168" y="10316"/>
                    </a:lnTo>
                    <a:lnTo>
                      <a:pt x="168" y="10358"/>
                    </a:lnTo>
                    <a:lnTo>
                      <a:pt x="147" y="10442"/>
                    </a:lnTo>
                    <a:lnTo>
                      <a:pt x="1" y="10525"/>
                    </a:lnTo>
                    <a:lnTo>
                      <a:pt x="1" y="10609"/>
                    </a:lnTo>
                    <a:lnTo>
                      <a:pt x="42" y="10651"/>
                    </a:lnTo>
                    <a:lnTo>
                      <a:pt x="42" y="10818"/>
                    </a:lnTo>
                    <a:lnTo>
                      <a:pt x="63" y="10860"/>
                    </a:lnTo>
                    <a:lnTo>
                      <a:pt x="189" y="10860"/>
                    </a:lnTo>
                    <a:lnTo>
                      <a:pt x="252" y="10735"/>
                    </a:lnTo>
                    <a:lnTo>
                      <a:pt x="294" y="10735"/>
                    </a:lnTo>
                    <a:lnTo>
                      <a:pt x="273" y="10756"/>
                    </a:lnTo>
                    <a:lnTo>
                      <a:pt x="210" y="10860"/>
                    </a:lnTo>
                    <a:lnTo>
                      <a:pt x="273" y="10881"/>
                    </a:lnTo>
                    <a:lnTo>
                      <a:pt x="356" y="10818"/>
                    </a:lnTo>
                    <a:lnTo>
                      <a:pt x="356" y="10651"/>
                    </a:lnTo>
                    <a:lnTo>
                      <a:pt x="398" y="10421"/>
                    </a:lnTo>
                    <a:lnTo>
                      <a:pt x="482" y="10400"/>
                    </a:lnTo>
                    <a:lnTo>
                      <a:pt x="566" y="10337"/>
                    </a:lnTo>
                    <a:lnTo>
                      <a:pt x="419" y="10567"/>
                    </a:lnTo>
                    <a:lnTo>
                      <a:pt x="419" y="10672"/>
                    </a:lnTo>
                    <a:lnTo>
                      <a:pt x="398" y="10714"/>
                    </a:lnTo>
                    <a:lnTo>
                      <a:pt x="377" y="10839"/>
                    </a:lnTo>
                    <a:lnTo>
                      <a:pt x="314" y="10944"/>
                    </a:lnTo>
                    <a:lnTo>
                      <a:pt x="377" y="10986"/>
                    </a:lnTo>
                    <a:lnTo>
                      <a:pt x="419" y="10986"/>
                    </a:lnTo>
                    <a:lnTo>
                      <a:pt x="503" y="11069"/>
                    </a:lnTo>
                    <a:lnTo>
                      <a:pt x="607" y="11069"/>
                    </a:lnTo>
                    <a:lnTo>
                      <a:pt x="628" y="10965"/>
                    </a:lnTo>
                    <a:lnTo>
                      <a:pt x="607" y="10944"/>
                    </a:lnTo>
                    <a:lnTo>
                      <a:pt x="670" y="10839"/>
                    </a:lnTo>
                    <a:lnTo>
                      <a:pt x="691" y="10735"/>
                    </a:lnTo>
                    <a:lnTo>
                      <a:pt x="733" y="10672"/>
                    </a:lnTo>
                    <a:lnTo>
                      <a:pt x="733" y="10756"/>
                    </a:lnTo>
                    <a:lnTo>
                      <a:pt x="775" y="10818"/>
                    </a:lnTo>
                    <a:lnTo>
                      <a:pt x="712" y="10944"/>
                    </a:lnTo>
                    <a:lnTo>
                      <a:pt x="712" y="11028"/>
                    </a:lnTo>
                    <a:lnTo>
                      <a:pt x="712" y="11090"/>
                    </a:lnTo>
                    <a:lnTo>
                      <a:pt x="796" y="11195"/>
                    </a:lnTo>
                    <a:lnTo>
                      <a:pt x="838" y="11237"/>
                    </a:lnTo>
                    <a:lnTo>
                      <a:pt x="921" y="11153"/>
                    </a:lnTo>
                    <a:lnTo>
                      <a:pt x="900" y="11069"/>
                    </a:lnTo>
                    <a:lnTo>
                      <a:pt x="900" y="11048"/>
                    </a:lnTo>
                    <a:lnTo>
                      <a:pt x="921" y="11028"/>
                    </a:lnTo>
                    <a:lnTo>
                      <a:pt x="1005" y="11028"/>
                    </a:lnTo>
                    <a:lnTo>
                      <a:pt x="1047" y="10965"/>
                    </a:lnTo>
                    <a:lnTo>
                      <a:pt x="1026" y="10860"/>
                    </a:lnTo>
                    <a:lnTo>
                      <a:pt x="984" y="10818"/>
                    </a:lnTo>
                    <a:lnTo>
                      <a:pt x="984" y="10735"/>
                    </a:lnTo>
                    <a:lnTo>
                      <a:pt x="1026" y="10756"/>
                    </a:lnTo>
                    <a:lnTo>
                      <a:pt x="1110" y="10923"/>
                    </a:lnTo>
                    <a:lnTo>
                      <a:pt x="1110" y="10986"/>
                    </a:lnTo>
                    <a:lnTo>
                      <a:pt x="1047" y="11090"/>
                    </a:lnTo>
                    <a:lnTo>
                      <a:pt x="1005" y="11090"/>
                    </a:lnTo>
                    <a:lnTo>
                      <a:pt x="942" y="11195"/>
                    </a:lnTo>
                    <a:lnTo>
                      <a:pt x="984" y="11258"/>
                    </a:lnTo>
                    <a:lnTo>
                      <a:pt x="1026" y="11258"/>
                    </a:lnTo>
                    <a:lnTo>
                      <a:pt x="1089" y="11279"/>
                    </a:lnTo>
                    <a:lnTo>
                      <a:pt x="1110" y="11341"/>
                    </a:lnTo>
                    <a:lnTo>
                      <a:pt x="1151" y="11341"/>
                    </a:lnTo>
                    <a:lnTo>
                      <a:pt x="1340" y="11446"/>
                    </a:lnTo>
                    <a:lnTo>
                      <a:pt x="1402" y="11446"/>
                    </a:lnTo>
                    <a:lnTo>
                      <a:pt x="1402" y="11551"/>
                    </a:lnTo>
                    <a:lnTo>
                      <a:pt x="1612" y="11551"/>
                    </a:lnTo>
                    <a:lnTo>
                      <a:pt x="1674" y="11593"/>
                    </a:lnTo>
                    <a:lnTo>
                      <a:pt x="1737" y="11572"/>
                    </a:lnTo>
                    <a:lnTo>
                      <a:pt x="1779" y="11488"/>
                    </a:lnTo>
                    <a:lnTo>
                      <a:pt x="1716" y="11362"/>
                    </a:lnTo>
                    <a:lnTo>
                      <a:pt x="1654" y="11174"/>
                    </a:lnTo>
                    <a:lnTo>
                      <a:pt x="1716" y="11048"/>
                    </a:lnTo>
                    <a:lnTo>
                      <a:pt x="1758" y="10986"/>
                    </a:lnTo>
                    <a:lnTo>
                      <a:pt x="1779" y="11048"/>
                    </a:lnTo>
                    <a:lnTo>
                      <a:pt x="1821" y="11174"/>
                    </a:lnTo>
                    <a:lnTo>
                      <a:pt x="1821" y="11279"/>
                    </a:lnTo>
                    <a:lnTo>
                      <a:pt x="1842" y="11341"/>
                    </a:lnTo>
                    <a:lnTo>
                      <a:pt x="1926" y="11341"/>
                    </a:lnTo>
                    <a:lnTo>
                      <a:pt x="1946" y="11279"/>
                    </a:lnTo>
                    <a:lnTo>
                      <a:pt x="2030" y="11279"/>
                    </a:lnTo>
                    <a:lnTo>
                      <a:pt x="2051" y="11237"/>
                    </a:lnTo>
                    <a:lnTo>
                      <a:pt x="2072" y="11153"/>
                    </a:lnTo>
                    <a:lnTo>
                      <a:pt x="2135" y="11090"/>
                    </a:lnTo>
                    <a:lnTo>
                      <a:pt x="2156" y="10965"/>
                    </a:lnTo>
                    <a:lnTo>
                      <a:pt x="2177" y="10923"/>
                    </a:lnTo>
                    <a:lnTo>
                      <a:pt x="2198" y="10923"/>
                    </a:lnTo>
                    <a:lnTo>
                      <a:pt x="2260" y="11048"/>
                    </a:lnTo>
                    <a:lnTo>
                      <a:pt x="2239" y="11090"/>
                    </a:lnTo>
                    <a:lnTo>
                      <a:pt x="2177" y="11195"/>
                    </a:lnTo>
                    <a:lnTo>
                      <a:pt x="2156" y="11279"/>
                    </a:lnTo>
                    <a:lnTo>
                      <a:pt x="2198" y="11341"/>
                    </a:lnTo>
                    <a:lnTo>
                      <a:pt x="2198" y="11404"/>
                    </a:lnTo>
                    <a:lnTo>
                      <a:pt x="2302" y="11488"/>
                    </a:lnTo>
                    <a:lnTo>
                      <a:pt x="2386" y="11446"/>
                    </a:lnTo>
                    <a:lnTo>
                      <a:pt x="2490" y="11279"/>
                    </a:lnTo>
                    <a:lnTo>
                      <a:pt x="2449" y="11174"/>
                    </a:lnTo>
                    <a:lnTo>
                      <a:pt x="2470" y="11028"/>
                    </a:lnTo>
                    <a:lnTo>
                      <a:pt x="2574" y="10944"/>
                    </a:lnTo>
                    <a:lnTo>
                      <a:pt x="2679" y="10923"/>
                    </a:lnTo>
                    <a:lnTo>
                      <a:pt x="2574" y="11028"/>
                    </a:lnTo>
                    <a:lnTo>
                      <a:pt x="2553" y="11132"/>
                    </a:lnTo>
                    <a:lnTo>
                      <a:pt x="2595" y="11237"/>
                    </a:lnTo>
                    <a:lnTo>
                      <a:pt x="2511" y="11446"/>
                    </a:lnTo>
                    <a:lnTo>
                      <a:pt x="2511" y="11509"/>
                    </a:lnTo>
                    <a:lnTo>
                      <a:pt x="2595" y="11593"/>
                    </a:lnTo>
                    <a:lnTo>
                      <a:pt x="2700" y="11572"/>
                    </a:lnTo>
                    <a:lnTo>
                      <a:pt x="2783" y="11593"/>
                    </a:lnTo>
                    <a:lnTo>
                      <a:pt x="2867" y="11572"/>
                    </a:lnTo>
                    <a:lnTo>
                      <a:pt x="2867" y="11446"/>
                    </a:lnTo>
                    <a:lnTo>
                      <a:pt x="2930" y="11362"/>
                    </a:lnTo>
                    <a:lnTo>
                      <a:pt x="2909" y="11279"/>
                    </a:lnTo>
                    <a:lnTo>
                      <a:pt x="2825" y="11132"/>
                    </a:lnTo>
                    <a:lnTo>
                      <a:pt x="2909" y="10944"/>
                    </a:lnTo>
                    <a:lnTo>
                      <a:pt x="2909" y="10818"/>
                    </a:lnTo>
                    <a:lnTo>
                      <a:pt x="2972" y="10923"/>
                    </a:lnTo>
                    <a:lnTo>
                      <a:pt x="2930" y="11028"/>
                    </a:lnTo>
                    <a:lnTo>
                      <a:pt x="2909" y="11090"/>
                    </a:lnTo>
                    <a:lnTo>
                      <a:pt x="2993" y="11258"/>
                    </a:lnTo>
                    <a:lnTo>
                      <a:pt x="3076" y="11279"/>
                    </a:lnTo>
                    <a:lnTo>
                      <a:pt x="3118" y="11300"/>
                    </a:lnTo>
                    <a:lnTo>
                      <a:pt x="3034" y="11341"/>
                    </a:lnTo>
                    <a:lnTo>
                      <a:pt x="2993" y="11488"/>
                    </a:lnTo>
                    <a:lnTo>
                      <a:pt x="3014" y="11551"/>
                    </a:lnTo>
                    <a:lnTo>
                      <a:pt x="3181" y="11593"/>
                    </a:lnTo>
                    <a:lnTo>
                      <a:pt x="3244" y="11551"/>
                    </a:lnTo>
                    <a:lnTo>
                      <a:pt x="3348" y="11697"/>
                    </a:lnTo>
                    <a:lnTo>
                      <a:pt x="3348" y="11802"/>
                    </a:lnTo>
                    <a:lnTo>
                      <a:pt x="3286" y="11906"/>
                    </a:lnTo>
                    <a:lnTo>
                      <a:pt x="3181" y="11990"/>
                    </a:lnTo>
                    <a:lnTo>
                      <a:pt x="3223" y="12011"/>
                    </a:lnTo>
                    <a:lnTo>
                      <a:pt x="3286" y="12095"/>
                    </a:lnTo>
                    <a:lnTo>
                      <a:pt x="3369" y="12095"/>
                    </a:lnTo>
                    <a:lnTo>
                      <a:pt x="3495" y="12074"/>
                    </a:lnTo>
                    <a:lnTo>
                      <a:pt x="3537" y="12095"/>
                    </a:lnTo>
                    <a:lnTo>
                      <a:pt x="3725" y="11927"/>
                    </a:lnTo>
                    <a:lnTo>
                      <a:pt x="3830" y="11969"/>
                    </a:lnTo>
                    <a:lnTo>
                      <a:pt x="3871" y="11990"/>
                    </a:lnTo>
                    <a:lnTo>
                      <a:pt x="4039" y="11823"/>
                    </a:lnTo>
                    <a:lnTo>
                      <a:pt x="4123" y="11802"/>
                    </a:lnTo>
                    <a:lnTo>
                      <a:pt x="4227" y="11655"/>
                    </a:lnTo>
                    <a:lnTo>
                      <a:pt x="4290" y="11593"/>
                    </a:lnTo>
                    <a:lnTo>
                      <a:pt x="4332" y="11613"/>
                    </a:lnTo>
                    <a:lnTo>
                      <a:pt x="4290" y="11781"/>
                    </a:lnTo>
                    <a:lnTo>
                      <a:pt x="4269" y="11906"/>
                    </a:lnTo>
                    <a:lnTo>
                      <a:pt x="4290" y="11927"/>
                    </a:lnTo>
                    <a:lnTo>
                      <a:pt x="4395" y="11865"/>
                    </a:lnTo>
                    <a:lnTo>
                      <a:pt x="4478" y="11718"/>
                    </a:lnTo>
                    <a:lnTo>
                      <a:pt x="4583" y="11655"/>
                    </a:lnTo>
                    <a:lnTo>
                      <a:pt x="4687" y="11655"/>
                    </a:lnTo>
                    <a:lnTo>
                      <a:pt x="4813" y="11446"/>
                    </a:lnTo>
                    <a:lnTo>
                      <a:pt x="4876" y="11237"/>
                    </a:lnTo>
                    <a:lnTo>
                      <a:pt x="4855" y="11153"/>
                    </a:lnTo>
                    <a:lnTo>
                      <a:pt x="4876" y="11048"/>
                    </a:lnTo>
                    <a:lnTo>
                      <a:pt x="4792" y="11028"/>
                    </a:lnTo>
                    <a:lnTo>
                      <a:pt x="4750" y="11048"/>
                    </a:lnTo>
                    <a:lnTo>
                      <a:pt x="4667" y="11048"/>
                    </a:lnTo>
                    <a:lnTo>
                      <a:pt x="4541" y="11132"/>
                    </a:lnTo>
                    <a:lnTo>
                      <a:pt x="4478" y="11195"/>
                    </a:lnTo>
                    <a:lnTo>
                      <a:pt x="4374" y="11195"/>
                    </a:lnTo>
                    <a:lnTo>
                      <a:pt x="4457" y="11090"/>
                    </a:lnTo>
                    <a:lnTo>
                      <a:pt x="4478" y="11028"/>
                    </a:lnTo>
                    <a:lnTo>
                      <a:pt x="4374" y="11048"/>
                    </a:lnTo>
                    <a:lnTo>
                      <a:pt x="4353" y="10986"/>
                    </a:lnTo>
                    <a:lnTo>
                      <a:pt x="4374" y="10923"/>
                    </a:lnTo>
                    <a:lnTo>
                      <a:pt x="4457" y="10923"/>
                    </a:lnTo>
                    <a:lnTo>
                      <a:pt x="4499" y="10735"/>
                    </a:lnTo>
                    <a:lnTo>
                      <a:pt x="4562" y="10651"/>
                    </a:lnTo>
                    <a:lnTo>
                      <a:pt x="4541" y="10546"/>
                    </a:lnTo>
                    <a:lnTo>
                      <a:pt x="4395" y="10463"/>
                    </a:lnTo>
                    <a:lnTo>
                      <a:pt x="4185" y="10525"/>
                    </a:lnTo>
                    <a:lnTo>
                      <a:pt x="4060" y="10630"/>
                    </a:lnTo>
                    <a:lnTo>
                      <a:pt x="4123" y="10504"/>
                    </a:lnTo>
                    <a:lnTo>
                      <a:pt x="4039" y="10358"/>
                    </a:lnTo>
                    <a:lnTo>
                      <a:pt x="3892" y="10295"/>
                    </a:lnTo>
                    <a:lnTo>
                      <a:pt x="3830" y="10316"/>
                    </a:lnTo>
                    <a:lnTo>
                      <a:pt x="3767" y="10358"/>
                    </a:lnTo>
                    <a:lnTo>
                      <a:pt x="3725" y="10358"/>
                    </a:lnTo>
                    <a:lnTo>
                      <a:pt x="3599" y="10525"/>
                    </a:lnTo>
                    <a:lnTo>
                      <a:pt x="3495" y="10525"/>
                    </a:lnTo>
                    <a:lnTo>
                      <a:pt x="3558" y="10337"/>
                    </a:lnTo>
                    <a:lnTo>
                      <a:pt x="3453" y="10232"/>
                    </a:lnTo>
                    <a:lnTo>
                      <a:pt x="3809" y="10232"/>
                    </a:lnTo>
                    <a:lnTo>
                      <a:pt x="3830" y="10191"/>
                    </a:lnTo>
                    <a:lnTo>
                      <a:pt x="3725" y="10044"/>
                    </a:lnTo>
                    <a:lnTo>
                      <a:pt x="3767" y="9981"/>
                    </a:lnTo>
                    <a:lnTo>
                      <a:pt x="3830" y="9793"/>
                    </a:lnTo>
                    <a:lnTo>
                      <a:pt x="3830" y="9709"/>
                    </a:lnTo>
                    <a:lnTo>
                      <a:pt x="3934" y="9605"/>
                    </a:lnTo>
                    <a:lnTo>
                      <a:pt x="3934" y="9668"/>
                    </a:lnTo>
                    <a:lnTo>
                      <a:pt x="3955" y="9730"/>
                    </a:lnTo>
                    <a:lnTo>
                      <a:pt x="3934" y="9835"/>
                    </a:lnTo>
                    <a:lnTo>
                      <a:pt x="3871" y="9898"/>
                    </a:lnTo>
                    <a:lnTo>
                      <a:pt x="3934" y="10128"/>
                    </a:lnTo>
                    <a:lnTo>
                      <a:pt x="4164" y="10421"/>
                    </a:lnTo>
                    <a:lnTo>
                      <a:pt x="4332" y="10442"/>
                    </a:lnTo>
                    <a:lnTo>
                      <a:pt x="4353" y="10421"/>
                    </a:lnTo>
                    <a:lnTo>
                      <a:pt x="4478" y="10421"/>
                    </a:lnTo>
                    <a:lnTo>
                      <a:pt x="4771" y="10546"/>
                    </a:lnTo>
                    <a:lnTo>
                      <a:pt x="4813" y="10525"/>
                    </a:lnTo>
                    <a:lnTo>
                      <a:pt x="4897" y="10358"/>
                    </a:lnTo>
                    <a:lnTo>
                      <a:pt x="4980" y="10295"/>
                    </a:lnTo>
                    <a:lnTo>
                      <a:pt x="5022" y="10295"/>
                    </a:lnTo>
                    <a:lnTo>
                      <a:pt x="4980" y="10358"/>
                    </a:lnTo>
                    <a:lnTo>
                      <a:pt x="5064" y="10400"/>
                    </a:lnTo>
                    <a:lnTo>
                      <a:pt x="5169" y="10337"/>
                    </a:lnTo>
                    <a:lnTo>
                      <a:pt x="5190" y="10253"/>
                    </a:lnTo>
                    <a:lnTo>
                      <a:pt x="5211" y="10212"/>
                    </a:lnTo>
                    <a:lnTo>
                      <a:pt x="5273" y="10253"/>
                    </a:lnTo>
                    <a:lnTo>
                      <a:pt x="5399" y="10212"/>
                    </a:lnTo>
                    <a:lnTo>
                      <a:pt x="5399" y="10086"/>
                    </a:lnTo>
                    <a:lnTo>
                      <a:pt x="5545" y="9981"/>
                    </a:lnTo>
                    <a:lnTo>
                      <a:pt x="5545" y="9877"/>
                    </a:lnTo>
                    <a:lnTo>
                      <a:pt x="5524" y="9835"/>
                    </a:lnTo>
                    <a:lnTo>
                      <a:pt x="5420" y="9835"/>
                    </a:lnTo>
                    <a:lnTo>
                      <a:pt x="5524" y="9730"/>
                    </a:lnTo>
                    <a:lnTo>
                      <a:pt x="5545" y="9521"/>
                    </a:lnTo>
                    <a:lnTo>
                      <a:pt x="5713" y="9500"/>
                    </a:lnTo>
                    <a:lnTo>
                      <a:pt x="5943" y="9563"/>
                    </a:lnTo>
                    <a:lnTo>
                      <a:pt x="6027" y="9626"/>
                    </a:lnTo>
                    <a:lnTo>
                      <a:pt x="6173" y="9626"/>
                    </a:lnTo>
                    <a:lnTo>
                      <a:pt x="6278" y="9563"/>
                    </a:lnTo>
                    <a:lnTo>
                      <a:pt x="6382" y="9563"/>
                    </a:lnTo>
                    <a:lnTo>
                      <a:pt x="6466" y="9668"/>
                    </a:lnTo>
                    <a:lnTo>
                      <a:pt x="6571" y="9626"/>
                    </a:lnTo>
                    <a:lnTo>
                      <a:pt x="6675" y="9521"/>
                    </a:lnTo>
                    <a:lnTo>
                      <a:pt x="6759" y="9479"/>
                    </a:lnTo>
                    <a:lnTo>
                      <a:pt x="6759" y="9396"/>
                    </a:lnTo>
                    <a:lnTo>
                      <a:pt x="6633" y="9396"/>
                    </a:lnTo>
                    <a:lnTo>
                      <a:pt x="6278" y="9207"/>
                    </a:lnTo>
                    <a:lnTo>
                      <a:pt x="6257" y="9144"/>
                    </a:lnTo>
                    <a:lnTo>
                      <a:pt x="6340" y="9082"/>
                    </a:lnTo>
                    <a:lnTo>
                      <a:pt x="6445" y="9103"/>
                    </a:lnTo>
                    <a:lnTo>
                      <a:pt x="6487" y="9165"/>
                    </a:lnTo>
                    <a:lnTo>
                      <a:pt x="6592" y="9144"/>
                    </a:lnTo>
                    <a:lnTo>
                      <a:pt x="6780" y="9291"/>
                    </a:lnTo>
                    <a:lnTo>
                      <a:pt x="6864" y="9270"/>
                    </a:lnTo>
                    <a:lnTo>
                      <a:pt x="6989" y="9165"/>
                    </a:lnTo>
                    <a:lnTo>
                      <a:pt x="7073" y="9144"/>
                    </a:lnTo>
                    <a:lnTo>
                      <a:pt x="7115" y="9061"/>
                    </a:lnTo>
                    <a:lnTo>
                      <a:pt x="7094" y="8935"/>
                    </a:lnTo>
                    <a:lnTo>
                      <a:pt x="6968" y="8831"/>
                    </a:lnTo>
                    <a:lnTo>
                      <a:pt x="6884" y="8831"/>
                    </a:lnTo>
                    <a:lnTo>
                      <a:pt x="6864" y="8747"/>
                    </a:lnTo>
                    <a:lnTo>
                      <a:pt x="6738" y="8684"/>
                    </a:lnTo>
                    <a:lnTo>
                      <a:pt x="6738" y="8642"/>
                    </a:lnTo>
                    <a:lnTo>
                      <a:pt x="6864" y="8663"/>
                    </a:lnTo>
                    <a:lnTo>
                      <a:pt x="6947" y="8684"/>
                    </a:lnTo>
                    <a:lnTo>
                      <a:pt x="6968" y="8768"/>
                    </a:lnTo>
                    <a:lnTo>
                      <a:pt x="7031" y="8789"/>
                    </a:lnTo>
                    <a:lnTo>
                      <a:pt x="7156" y="8789"/>
                    </a:lnTo>
                    <a:lnTo>
                      <a:pt x="7198" y="8852"/>
                    </a:lnTo>
                    <a:lnTo>
                      <a:pt x="7387" y="8726"/>
                    </a:lnTo>
                    <a:lnTo>
                      <a:pt x="7428" y="8726"/>
                    </a:lnTo>
                    <a:lnTo>
                      <a:pt x="7470" y="8538"/>
                    </a:lnTo>
                    <a:lnTo>
                      <a:pt x="7596" y="8328"/>
                    </a:lnTo>
                    <a:lnTo>
                      <a:pt x="7596" y="8224"/>
                    </a:lnTo>
                    <a:lnTo>
                      <a:pt x="7512" y="8161"/>
                    </a:lnTo>
                    <a:lnTo>
                      <a:pt x="7387" y="8056"/>
                    </a:lnTo>
                    <a:lnTo>
                      <a:pt x="7198" y="8056"/>
                    </a:lnTo>
                    <a:lnTo>
                      <a:pt x="7094" y="8119"/>
                    </a:lnTo>
                    <a:lnTo>
                      <a:pt x="7094" y="8035"/>
                    </a:lnTo>
                    <a:lnTo>
                      <a:pt x="7219" y="7994"/>
                    </a:lnTo>
                    <a:lnTo>
                      <a:pt x="7366" y="7994"/>
                    </a:lnTo>
                    <a:lnTo>
                      <a:pt x="7387" y="7931"/>
                    </a:lnTo>
                    <a:lnTo>
                      <a:pt x="7198" y="7784"/>
                    </a:lnTo>
                    <a:lnTo>
                      <a:pt x="7115" y="7743"/>
                    </a:lnTo>
                    <a:lnTo>
                      <a:pt x="7010" y="7743"/>
                    </a:lnTo>
                    <a:lnTo>
                      <a:pt x="6968" y="7722"/>
                    </a:lnTo>
                    <a:lnTo>
                      <a:pt x="6947" y="7743"/>
                    </a:lnTo>
                    <a:lnTo>
                      <a:pt x="6843" y="7784"/>
                    </a:lnTo>
                    <a:lnTo>
                      <a:pt x="6801" y="7743"/>
                    </a:lnTo>
                    <a:lnTo>
                      <a:pt x="6780" y="7784"/>
                    </a:lnTo>
                    <a:lnTo>
                      <a:pt x="6675" y="7784"/>
                    </a:lnTo>
                    <a:lnTo>
                      <a:pt x="6675" y="7701"/>
                    </a:lnTo>
                    <a:lnTo>
                      <a:pt x="6696" y="7638"/>
                    </a:lnTo>
                    <a:lnTo>
                      <a:pt x="6487" y="7533"/>
                    </a:lnTo>
                    <a:lnTo>
                      <a:pt x="6466" y="7491"/>
                    </a:lnTo>
                    <a:lnTo>
                      <a:pt x="6466" y="7491"/>
                    </a:lnTo>
                    <a:lnTo>
                      <a:pt x="6571" y="7533"/>
                    </a:lnTo>
                    <a:lnTo>
                      <a:pt x="6759" y="7575"/>
                    </a:lnTo>
                    <a:lnTo>
                      <a:pt x="6843" y="7617"/>
                    </a:lnTo>
                    <a:lnTo>
                      <a:pt x="6801" y="7701"/>
                    </a:lnTo>
                    <a:lnTo>
                      <a:pt x="6801" y="7701"/>
                    </a:lnTo>
                    <a:lnTo>
                      <a:pt x="6989" y="7638"/>
                    </a:lnTo>
                    <a:lnTo>
                      <a:pt x="7198" y="7638"/>
                    </a:lnTo>
                    <a:lnTo>
                      <a:pt x="7324" y="7743"/>
                    </a:lnTo>
                    <a:lnTo>
                      <a:pt x="7366" y="7722"/>
                    </a:lnTo>
                    <a:lnTo>
                      <a:pt x="7387" y="7596"/>
                    </a:lnTo>
                    <a:lnTo>
                      <a:pt x="7115" y="7512"/>
                    </a:lnTo>
                    <a:lnTo>
                      <a:pt x="6905" y="7491"/>
                    </a:lnTo>
                    <a:lnTo>
                      <a:pt x="6759" y="7429"/>
                    </a:lnTo>
                    <a:lnTo>
                      <a:pt x="6780" y="7387"/>
                    </a:lnTo>
                    <a:lnTo>
                      <a:pt x="6884" y="7366"/>
                    </a:lnTo>
                    <a:lnTo>
                      <a:pt x="6989" y="7429"/>
                    </a:lnTo>
                    <a:lnTo>
                      <a:pt x="7219" y="7491"/>
                    </a:lnTo>
                    <a:lnTo>
                      <a:pt x="7408" y="7491"/>
                    </a:lnTo>
                    <a:lnTo>
                      <a:pt x="7470" y="7596"/>
                    </a:lnTo>
                    <a:lnTo>
                      <a:pt x="7470" y="7722"/>
                    </a:lnTo>
                    <a:lnTo>
                      <a:pt x="7491" y="7805"/>
                    </a:lnTo>
                    <a:lnTo>
                      <a:pt x="7638" y="7910"/>
                    </a:lnTo>
                    <a:lnTo>
                      <a:pt x="7805" y="7952"/>
                    </a:lnTo>
                    <a:lnTo>
                      <a:pt x="7889" y="8035"/>
                    </a:lnTo>
                    <a:lnTo>
                      <a:pt x="7910" y="8035"/>
                    </a:lnTo>
                    <a:lnTo>
                      <a:pt x="7993" y="7994"/>
                    </a:lnTo>
                    <a:lnTo>
                      <a:pt x="7952" y="7847"/>
                    </a:lnTo>
                    <a:lnTo>
                      <a:pt x="7993" y="7743"/>
                    </a:lnTo>
                    <a:lnTo>
                      <a:pt x="7952" y="7701"/>
                    </a:lnTo>
                    <a:lnTo>
                      <a:pt x="8056" y="7617"/>
                    </a:lnTo>
                    <a:lnTo>
                      <a:pt x="7993" y="7575"/>
                    </a:lnTo>
                    <a:lnTo>
                      <a:pt x="7680" y="7491"/>
                    </a:lnTo>
                    <a:lnTo>
                      <a:pt x="7554" y="7512"/>
                    </a:lnTo>
                    <a:lnTo>
                      <a:pt x="7512" y="7512"/>
                    </a:lnTo>
                    <a:lnTo>
                      <a:pt x="7408" y="7408"/>
                    </a:lnTo>
                    <a:lnTo>
                      <a:pt x="7282" y="7387"/>
                    </a:lnTo>
                    <a:lnTo>
                      <a:pt x="7198" y="7282"/>
                    </a:lnTo>
                    <a:lnTo>
                      <a:pt x="7115" y="7282"/>
                    </a:lnTo>
                    <a:lnTo>
                      <a:pt x="7073" y="7324"/>
                    </a:lnTo>
                    <a:lnTo>
                      <a:pt x="6989" y="7324"/>
                    </a:lnTo>
                    <a:lnTo>
                      <a:pt x="7010" y="7219"/>
                    </a:lnTo>
                    <a:lnTo>
                      <a:pt x="6864" y="7178"/>
                    </a:lnTo>
                    <a:lnTo>
                      <a:pt x="6843" y="7094"/>
                    </a:lnTo>
                    <a:lnTo>
                      <a:pt x="6947" y="7073"/>
                    </a:lnTo>
                    <a:lnTo>
                      <a:pt x="6989" y="7115"/>
                    </a:lnTo>
                    <a:lnTo>
                      <a:pt x="7094" y="7157"/>
                    </a:lnTo>
                    <a:lnTo>
                      <a:pt x="7156" y="7073"/>
                    </a:lnTo>
                    <a:lnTo>
                      <a:pt x="7115" y="7010"/>
                    </a:lnTo>
                    <a:lnTo>
                      <a:pt x="7156" y="6968"/>
                    </a:lnTo>
                    <a:lnTo>
                      <a:pt x="7219" y="7052"/>
                    </a:lnTo>
                    <a:lnTo>
                      <a:pt x="7219" y="7178"/>
                    </a:lnTo>
                    <a:lnTo>
                      <a:pt x="7324" y="7219"/>
                    </a:lnTo>
                    <a:lnTo>
                      <a:pt x="7638" y="7303"/>
                    </a:lnTo>
                    <a:lnTo>
                      <a:pt x="7700" y="7261"/>
                    </a:lnTo>
                    <a:lnTo>
                      <a:pt x="7554" y="7052"/>
                    </a:lnTo>
                    <a:lnTo>
                      <a:pt x="7408" y="6989"/>
                    </a:lnTo>
                    <a:lnTo>
                      <a:pt x="7303" y="6947"/>
                    </a:lnTo>
                    <a:lnTo>
                      <a:pt x="7303" y="6864"/>
                    </a:lnTo>
                    <a:lnTo>
                      <a:pt x="7324" y="6801"/>
                    </a:lnTo>
                    <a:lnTo>
                      <a:pt x="7408" y="6906"/>
                    </a:lnTo>
                    <a:lnTo>
                      <a:pt x="7554" y="6906"/>
                    </a:lnTo>
                    <a:lnTo>
                      <a:pt x="7638" y="6968"/>
                    </a:lnTo>
                    <a:lnTo>
                      <a:pt x="7680" y="7073"/>
                    </a:lnTo>
                    <a:lnTo>
                      <a:pt x="7721" y="7052"/>
                    </a:lnTo>
                    <a:lnTo>
                      <a:pt x="7805" y="7157"/>
                    </a:lnTo>
                    <a:lnTo>
                      <a:pt x="7910" y="7199"/>
                    </a:lnTo>
                    <a:lnTo>
                      <a:pt x="7952" y="7261"/>
                    </a:lnTo>
                    <a:lnTo>
                      <a:pt x="8014" y="7282"/>
                    </a:lnTo>
                    <a:lnTo>
                      <a:pt x="8077" y="7178"/>
                    </a:lnTo>
                    <a:lnTo>
                      <a:pt x="8203" y="7178"/>
                    </a:lnTo>
                    <a:lnTo>
                      <a:pt x="8307" y="7282"/>
                    </a:lnTo>
                    <a:lnTo>
                      <a:pt x="8349" y="7261"/>
                    </a:lnTo>
                    <a:lnTo>
                      <a:pt x="8349" y="7157"/>
                    </a:lnTo>
                    <a:lnTo>
                      <a:pt x="8412" y="7157"/>
                    </a:lnTo>
                    <a:lnTo>
                      <a:pt x="8516" y="7261"/>
                    </a:lnTo>
                    <a:lnTo>
                      <a:pt x="8642" y="7261"/>
                    </a:lnTo>
                    <a:lnTo>
                      <a:pt x="8684" y="7199"/>
                    </a:lnTo>
                    <a:lnTo>
                      <a:pt x="8684" y="6885"/>
                    </a:lnTo>
                    <a:lnTo>
                      <a:pt x="8433" y="6634"/>
                    </a:lnTo>
                    <a:lnTo>
                      <a:pt x="8349" y="6634"/>
                    </a:lnTo>
                    <a:lnTo>
                      <a:pt x="8307" y="6655"/>
                    </a:lnTo>
                    <a:lnTo>
                      <a:pt x="8224" y="6634"/>
                    </a:lnTo>
                    <a:lnTo>
                      <a:pt x="8244" y="6571"/>
                    </a:lnTo>
                    <a:lnTo>
                      <a:pt x="8433" y="6550"/>
                    </a:lnTo>
                    <a:lnTo>
                      <a:pt x="8516" y="6571"/>
                    </a:lnTo>
                    <a:lnTo>
                      <a:pt x="8558" y="6550"/>
                    </a:lnTo>
                    <a:lnTo>
                      <a:pt x="8642" y="6592"/>
                    </a:lnTo>
                    <a:lnTo>
                      <a:pt x="8642" y="6696"/>
                    </a:lnTo>
                    <a:lnTo>
                      <a:pt x="8684" y="6759"/>
                    </a:lnTo>
                    <a:lnTo>
                      <a:pt x="8851" y="6780"/>
                    </a:lnTo>
                    <a:lnTo>
                      <a:pt x="8851" y="6968"/>
                    </a:lnTo>
                    <a:lnTo>
                      <a:pt x="8893" y="7052"/>
                    </a:lnTo>
                    <a:lnTo>
                      <a:pt x="8998" y="7052"/>
                    </a:lnTo>
                    <a:lnTo>
                      <a:pt x="9060" y="7094"/>
                    </a:lnTo>
                    <a:lnTo>
                      <a:pt x="9353" y="7115"/>
                    </a:lnTo>
                    <a:lnTo>
                      <a:pt x="9500" y="7115"/>
                    </a:lnTo>
                    <a:lnTo>
                      <a:pt x="9688" y="6947"/>
                    </a:lnTo>
                    <a:lnTo>
                      <a:pt x="9709" y="6864"/>
                    </a:lnTo>
                    <a:lnTo>
                      <a:pt x="9605" y="6801"/>
                    </a:lnTo>
                    <a:lnTo>
                      <a:pt x="9563" y="6843"/>
                    </a:lnTo>
                    <a:lnTo>
                      <a:pt x="9500" y="6780"/>
                    </a:lnTo>
                    <a:lnTo>
                      <a:pt x="9563" y="6759"/>
                    </a:lnTo>
                    <a:lnTo>
                      <a:pt x="9709" y="6696"/>
                    </a:lnTo>
                    <a:lnTo>
                      <a:pt x="9835" y="6738"/>
                    </a:lnTo>
                    <a:lnTo>
                      <a:pt x="9981" y="6675"/>
                    </a:lnTo>
                    <a:lnTo>
                      <a:pt x="10002" y="6571"/>
                    </a:lnTo>
                    <a:lnTo>
                      <a:pt x="9918" y="6466"/>
                    </a:lnTo>
                    <a:lnTo>
                      <a:pt x="9625" y="6466"/>
                    </a:lnTo>
                    <a:lnTo>
                      <a:pt x="9395" y="6424"/>
                    </a:lnTo>
                    <a:lnTo>
                      <a:pt x="9416" y="6362"/>
                    </a:lnTo>
                    <a:lnTo>
                      <a:pt x="9521" y="6362"/>
                    </a:lnTo>
                    <a:lnTo>
                      <a:pt x="9563" y="6257"/>
                    </a:lnTo>
                    <a:lnTo>
                      <a:pt x="9605" y="6278"/>
                    </a:lnTo>
                    <a:lnTo>
                      <a:pt x="9625" y="6383"/>
                    </a:lnTo>
                    <a:lnTo>
                      <a:pt x="9709" y="6383"/>
                    </a:lnTo>
                    <a:lnTo>
                      <a:pt x="9772" y="6341"/>
                    </a:lnTo>
                    <a:lnTo>
                      <a:pt x="9981" y="6424"/>
                    </a:lnTo>
                    <a:lnTo>
                      <a:pt x="10044" y="6362"/>
                    </a:lnTo>
                    <a:lnTo>
                      <a:pt x="10149" y="6445"/>
                    </a:lnTo>
                    <a:lnTo>
                      <a:pt x="10211" y="6445"/>
                    </a:lnTo>
                    <a:lnTo>
                      <a:pt x="10316" y="6320"/>
                    </a:lnTo>
                    <a:lnTo>
                      <a:pt x="10295" y="6236"/>
                    </a:lnTo>
                    <a:lnTo>
                      <a:pt x="10149" y="6152"/>
                    </a:lnTo>
                    <a:lnTo>
                      <a:pt x="10211" y="6048"/>
                    </a:lnTo>
                    <a:lnTo>
                      <a:pt x="10253" y="6006"/>
                    </a:lnTo>
                    <a:lnTo>
                      <a:pt x="10232" y="5839"/>
                    </a:lnTo>
                    <a:lnTo>
                      <a:pt x="10316" y="5901"/>
                    </a:lnTo>
                    <a:lnTo>
                      <a:pt x="10316" y="6006"/>
                    </a:lnTo>
                    <a:lnTo>
                      <a:pt x="10253" y="6069"/>
                    </a:lnTo>
                    <a:lnTo>
                      <a:pt x="10295" y="6152"/>
                    </a:lnTo>
                    <a:lnTo>
                      <a:pt x="10358" y="6173"/>
                    </a:lnTo>
                    <a:lnTo>
                      <a:pt x="10441" y="6111"/>
                    </a:lnTo>
                    <a:lnTo>
                      <a:pt x="10734" y="6111"/>
                    </a:lnTo>
                    <a:lnTo>
                      <a:pt x="10776" y="6027"/>
                    </a:lnTo>
                    <a:lnTo>
                      <a:pt x="10923" y="5922"/>
                    </a:lnTo>
                    <a:lnTo>
                      <a:pt x="10881" y="5797"/>
                    </a:lnTo>
                    <a:lnTo>
                      <a:pt x="10944" y="5755"/>
                    </a:lnTo>
                    <a:lnTo>
                      <a:pt x="11048" y="5755"/>
                    </a:lnTo>
                    <a:lnTo>
                      <a:pt x="11132" y="5650"/>
                    </a:lnTo>
                    <a:lnTo>
                      <a:pt x="11216" y="5692"/>
                    </a:lnTo>
                    <a:lnTo>
                      <a:pt x="11299" y="5629"/>
                    </a:lnTo>
                    <a:lnTo>
                      <a:pt x="11550" y="5608"/>
                    </a:lnTo>
                    <a:lnTo>
                      <a:pt x="11613" y="5483"/>
                    </a:lnTo>
                    <a:lnTo>
                      <a:pt x="11822" y="5420"/>
                    </a:lnTo>
                    <a:lnTo>
                      <a:pt x="11927" y="5336"/>
                    </a:lnTo>
                    <a:lnTo>
                      <a:pt x="12073" y="5336"/>
                    </a:lnTo>
                    <a:lnTo>
                      <a:pt x="12136" y="5315"/>
                    </a:lnTo>
                    <a:lnTo>
                      <a:pt x="12262" y="5315"/>
                    </a:lnTo>
                    <a:lnTo>
                      <a:pt x="12429" y="5232"/>
                    </a:lnTo>
                    <a:lnTo>
                      <a:pt x="12555" y="5106"/>
                    </a:lnTo>
                    <a:lnTo>
                      <a:pt x="12659" y="5085"/>
                    </a:lnTo>
                    <a:lnTo>
                      <a:pt x="12743" y="4960"/>
                    </a:lnTo>
                    <a:lnTo>
                      <a:pt x="12952" y="4918"/>
                    </a:lnTo>
                    <a:lnTo>
                      <a:pt x="13036" y="4876"/>
                    </a:lnTo>
                    <a:lnTo>
                      <a:pt x="13224" y="4771"/>
                    </a:lnTo>
                    <a:lnTo>
                      <a:pt x="13308" y="4604"/>
                    </a:lnTo>
                    <a:lnTo>
                      <a:pt x="13371" y="4458"/>
                    </a:lnTo>
                    <a:lnTo>
                      <a:pt x="13182" y="4458"/>
                    </a:lnTo>
                    <a:lnTo>
                      <a:pt x="13057" y="4478"/>
                    </a:lnTo>
                    <a:lnTo>
                      <a:pt x="12973" y="4437"/>
                    </a:lnTo>
                    <a:lnTo>
                      <a:pt x="12848" y="4458"/>
                    </a:lnTo>
                    <a:lnTo>
                      <a:pt x="12659" y="4646"/>
                    </a:lnTo>
                    <a:lnTo>
                      <a:pt x="12387" y="4667"/>
                    </a:lnTo>
                    <a:lnTo>
                      <a:pt x="11927" y="4709"/>
                    </a:lnTo>
                    <a:lnTo>
                      <a:pt x="11801" y="4688"/>
                    </a:lnTo>
                    <a:lnTo>
                      <a:pt x="11488" y="4688"/>
                    </a:lnTo>
                    <a:lnTo>
                      <a:pt x="11299" y="4771"/>
                    </a:lnTo>
                    <a:lnTo>
                      <a:pt x="11299" y="4667"/>
                    </a:lnTo>
                    <a:lnTo>
                      <a:pt x="11174" y="4667"/>
                    </a:lnTo>
                    <a:lnTo>
                      <a:pt x="11216" y="4562"/>
                    </a:lnTo>
                    <a:lnTo>
                      <a:pt x="11362" y="4562"/>
                    </a:lnTo>
                    <a:lnTo>
                      <a:pt x="11446" y="4583"/>
                    </a:lnTo>
                    <a:lnTo>
                      <a:pt x="11550" y="4541"/>
                    </a:lnTo>
                    <a:lnTo>
                      <a:pt x="11571" y="4604"/>
                    </a:lnTo>
                    <a:lnTo>
                      <a:pt x="11718" y="4604"/>
                    </a:lnTo>
                    <a:lnTo>
                      <a:pt x="11906" y="4583"/>
                    </a:lnTo>
                    <a:lnTo>
                      <a:pt x="12032" y="4583"/>
                    </a:lnTo>
                    <a:lnTo>
                      <a:pt x="12346" y="4541"/>
                    </a:lnTo>
                    <a:lnTo>
                      <a:pt x="12848" y="4332"/>
                    </a:lnTo>
                    <a:lnTo>
                      <a:pt x="12931" y="4269"/>
                    </a:lnTo>
                    <a:lnTo>
                      <a:pt x="12848" y="4186"/>
                    </a:lnTo>
                    <a:lnTo>
                      <a:pt x="12638" y="4144"/>
                    </a:lnTo>
                    <a:lnTo>
                      <a:pt x="12262" y="4081"/>
                    </a:lnTo>
                    <a:lnTo>
                      <a:pt x="12199" y="3976"/>
                    </a:lnTo>
                    <a:lnTo>
                      <a:pt x="12199" y="3976"/>
                    </a:lnTo>
                    <a:lnTo>
                      <a:pt x="12346" y="4060"/>
                    </a:lnTo>
                    <a:lnTo>
                      <a:pt x="12450" y="4039"/>
                    </a:lnTo>
                    <a:lnTo>
                      <a:pt x="12450" y="3976"/>
                    </a:lnTo>
                    <a:lnTo>
                      <a:pt x="12325" y="3851"/>
                    </a:lnTo>
                    <a:lnTo>
                      <a:pt x="12304" y="3725"/>
                    </a:lnTo>
                    <a:lnTo>
                      <a:pt x="12408" y="3851"/>
                    </a:lnTo>
                    <a:lnTo>
                      <a:pt x="12597" y="4060"/>
                    </a:lnTo>
                    <a:lnTo>
                      <a:pt x="12638" y="4060"/>
                    </a:lnTo>
                    <a:lnTo>
                      <a:pt x="12722" y="4018"/>
                    </a:lnTo>
                    <a:lnTo>
                      <a:pt x="12764" y="4081"/>
                    </a:lnTo>
                    <a:lnTo>
                      <a:pt x="12973" y="4081"/>
                    </a:lnTo>
                    <a:lnTo>
                      <a:pt x="13057" y="4144"/>
                    </a:lnTo>
                    <a:lnTo>
                      <a:pt x="13141" y="4144"/>
                    </a:lnTo>
                    <a:lnTo>
                      <a:pt x="13287" y="4165"/>
                    </a:lnTo>
                    <a:lnTo>
                      <a:pt x="13371" y="4123"/>
                    </a:lnTo>
                    <a:lnTo>
                      <a:pt x="13308" y="4081"/>
                    </a:lnTo>
                    <a:lnTo>
                      <a:pt x="13162" y="4060"/>
                    </a:lnTo>
                    <a:lnTo>
                      <a:pt x="13162" y="3976"/>
                    </a:lnTo>
                    <a:lnTo>
                      <a:pt x="13350" y="4018"/>
                    </a:lnTo>
                    <a:lnTo>
                      <a:pt x="13475" y="4060"/>
                    </a:lnTo>
                    <a:lnTo>
                      <a:pt x="13601" y="4165"/>
                    </a:lnTo>
                    <a:lnTo>
                      <a:pt x="13664" y="4144"/>
                    </a:lnTo>
                    <a:lnTo>
                      <a:pt x="13706" y="4018"/>
                    </a:lnTo>
                    <a:lnTo>
                      <a:pt x="13810" y="4081"/>
                    </a:lnTo>
                    <a:lnTo>
                      <a:pt x="13978" y="4081"/>
                    </a:lnTo>
                    <a:lnTo>
                      <a:pt x="14124" y="4039"/>
                    </a:lnTo>
                    <a:lnTo>
                      <a:pt x="14229" y="4018"/>
                    </a:lnTo>
                    <a:lnTo>
                      <a:pt x="14354" y="3914"/>
                    </a:lnTo>
                    <a:lnTo>
                      <a:pt x="14710" y="3746"/>
                    </a:lnTo>
                    <a:lnTo>
                      <a:pt x="14794" y="3662"/>
                    </a:lnTo>
                    <a:lnTo>
                      <a:pt x="14794" y="3621"/>
                    </a:lnTo>
                    <a:lnTo>
                      <a:pt x="14877" y="3600"/>
                    </a:lnTo>
                    <a:lnTo>
                      <a:pt x="15003" y="3621"/>
                    </a:lnTo>
                    <a:lnTo>
                      <a:pt x="15045" y="3558"/>
                    </a:lnTo>
                    <a:lnTo>
                      <a:pt x="15275" y="3432"/>
                    </a:lnTo>
                    <a:lnTo>
                      <a:pt x="15400" y="3181"/>
                    </a:lnTo>
                    <a:lnTo>
                      <a:pt x="15463" y="2909"/>
                    </a:lnTo>
                    <a:lnTo>
                      <a:pt x="15442" y="2721"/>
                    </a:lnTo>
                    <a:lnTo>
                      <a:pt x="15379" y="2595"/>
                    </a:lnTo>
                    <a:lnTo>
                      <a:pt x="15233" y="2512"/>
                    </a:lnTo>
                    <a:lnTo>
                      <a:pt x="15149" y="2512"/>
                    </a:lnTo>
                    <a:lnTo>
                      <a:pt x="15128" y="2554"/>
                    </a:lnTo>
                    <a:lnTo>
                      <a:pt x="15024" y="2554"/>
                    </a:lnTo>
                    <a:lnTo>
                      <a:pt x="14961" y="2658"/>
                    </a:lnTo>
                    <a:lnTo>
                      <a:pt x="14877" y="2700"/>
                    </a:lnTo>
                    <a:lnTo>
                      <a:pt x="14835" y="2658"/>
                    </a:lnTo>
                    <a:lnTo>
                      <a:pt x="14961" y="2470"/>
                    </a:lnTo>
                    <a:lnTo>
                      <a:pt x="15003" y="2386"/>
                    </a:lnTo>
                    <a:lnTo>
                      <a:pt x="15107" y="2302"/>
                    </a:lnTo>
                    <a:lnTo>
                      <a:pt x="15128" y="2156"/>
                    </a:lnTo>
                    <a:lnTo>
                      <a:pt x="15066" y="2051"/>
                    </a:lnTo>
                    <a:lnTo>
                      <a:pt x="15024" y="2030"/>
                    </a:lnTo>
                    <a:lnTo>
                      <a:pt x="15107" y="1968"/>
                    </a:lnTo>
                    <a:lnTo>
                      <a:pt x="15170" y="1737"/>
                    </a:lnTo>
                    <a:lnTo>
                      <a:pt x="15066" y="1717"/>
                    </a:lnTo>
                    <a:lnTo>
                      <a:pt x="14940" y="1737"/>
                    </a:lnTo>
                    <a:lnTo>
                      <a:pt x="14919" y="1842"/>
                    </a:lnTo>
                    <a:lnTo>
                      <a:pt x="14856" y="1884"/>
                    </a:lnTo>
                    <a:lnTo>
                      <a:pt x="14794" y="1926"/>
                    </a:lnTo>
                    <a:lnTo>
                      <a:pt x="14731" y="1863"/>
                    </a:lnTo>
                    <a:lnTo>
                      <a:pt x="14794" y="1779"/>
                    </a:lnTo>
                    <a:lnTo>
                      <a:pt x="14794" y="1717"/>
                    </a:lnTo>
                    <a:lnTo>
                      <a:pt x="14835" y="1633"/>
                    </a:lnTo>
                    <a:lnTo>
                      <a:pt x="14814" y="1570"/>
                    </a:lnTo>
                    <a:lnTo>
                      <a:pt x="14689" y="1654"/>
                    </a:lnTo>
                    <a:lnTo>
                      <a:pt x="14626" y="1779"/>
                    </a:lnTo>
                    <a:lnTo>
                      <a:pt x="14584" y="1821"/>
                    </a:lnTo>
                    <a:lnTo>
                      <a:pt x="14522" y="1758"/>
                    </a:lnTo>
                    <a:lnTo>
                      <a:pt x="14584" y="1633"/>
                    </a:lnTo>
                    <a:lnTo>
                      <a:pt x="14542" y="1549"/>
                    </a:lnTo>
                    <a:lnTo>
                      <a:pt x="14417" y="1549"/>
                    </a:lnTo>
                    <a:lnTo>
                      <a:pt x="14270" y="1633"/>
                    </a:lnTo>
                    <a:lnTo>
                      <a:pt x="14208" y="1737"/>
                    </a:lnTo>
                    <a:lnTo>
                      <a:pt x="14082" y="1737"/>
                    </a:lnTo>
                    <a:lnTo>
                      <a:pt x="14019" y="1779"/>
                    </a:lnTo>
                    <a:lnTo>
                      <a:pt x="13978" y="1884"/>
                    </a:lnTo>
                    <a:lnTo>
                      <a:pt x="13894" y="1884"/>
                    </a:lnTo>
                    <a:lnTo>
                      <a:pt x="13789" y="1842"/>
                    </a:lnTo>
                    <a:lnTo>
                      <a:pt x="13580" y="1821"/>
                    </a:lnTo>
                    <a:lnTo>
                      <a:pt x="13308" y="1821"/>
                    </a:lnTo>
                    <a:lnTo>
                      <a:pt x="13496" y="1758"/>
                    </a:lnTo>
                    <a:lnTo>
                      <a:pt x="13559" y="1717"/>
                    </a:lnTo>
                    <a:lnTo>
                      <a:pt x="13643" y="1737"/>
                    </a:lnTo>
                    <a:lnTo>
                      <a:pt x="13747" y="1737"/>
                    </a:lnTo>
                    <a:lnTo>
                      <a:pt x="13894" y="1654"/>
                    </a:lnTo>
                    <a:lnTo>
                      <a:pt x="14019" y="1633"/>
                    </a:lnTo>
                    <a:lnTo>
                      <a:pt x="14124" y="1507"/>
                    </a:lnTo>
                    <a:lnTo>
                      <a:pt x="14333" y="1403"/>
                    </a:lnTo>
                    <a:lnTo>
                      <a:pt x="14396" y="1340"/>
                    </a:lnTo>
                    <a:lnTo>
                      <a:pt x="14354" y="1298"/>
                    </a:lnTo>
                    <a:lnTo>
                      <a:pt x="14270" y="1298"/>
                    </a:lnTo>
                    <a:lnTo>
                      <a:pt x="14061" y="1152"/>
                    </a:lnTo>
                    <a:lnTo>
                      <a:pt x="14019" y="1089"/>
                    </a:lnTo>
                    <a:lnTo>
                      <a:pt x="13978" y="1089"/>
                    </a:lnTo>
                    <a:lnTo>
                      <a:pt x="13873" y="1131"/>
                    </a:lnTo>
                    <a:lnTo>
                      <a:pt x="13810" y="1193"/>
                    </a:lnTo>
                    <a:lnTo>
                      <a:pt x="13747" y="1152"/>
                    </a:lnTo>
                    <a:lnTo>
                      <a:pt x="13706" y="1089"/>
                    </a:lnTo>
                    <a:lnTo>
                      <a:pt x="13789" y="1005"/>
                    </a:lnTo>
                    <a:lnTo>
                      <a:pt x="13768" y="921"/>
                    </a:lnTo>
                    <a:lnTo>
                      <a:pt x="13601" y="942"/>
                    </a:lnTo>
                    <a:lnTo>
                      <a:pt x="13538" y="1047"/>
                    </a:lnTo>
                    <a:lnTo>
                      <a:pt x="13454" y="1026"/>
                    </a:lnTo>
                    <a:lnTo>
                      <a:pt x="13454" y="901"/>
                    </a:lnTo>
                    <a:lnTo>
                      <a:pt x="13308" y="942"/>
                    </a:lnTo>
                    <a:lnTo>
                      <a:pt x="13266" y="1005"/>
                    </a:lnTo>
                    <a:lnTo>
                      <a:pt x="13224" y="921"/>
                    </a:lnTo>
                    <a:lnTo>
                      <a:pt x="13287" y="838"/>
                    </a:lnTo>
                    <a:lnTo>
                      <a:pt x="13245" y="775"/>
                    </a:lnTo>
                    <a:lnTo>
                      <a:pt x="13308" y="775"/>
                    </a:lnTo>
                    <a:lnTo>
                      <a:pt x="13371" y="691"/>
                    </a:lnTo>
                    <a:lnTo>
                      <a:pt x="13287" y="608"/>
                    </a:lnTo>
                    <a:lnTo>
                      <a:pt x="13078" y="587"/>
                    </a:lnTo>
                    <a:lnTo>
                      <a:pt x="12910" y="503"/>
                    </a:lnTo>
                    <a:lnTo>
                      <a:pt x="12785" y="524"/>
                    </a:lnTo>
                    <a:lnTo>
                      <a:pt x="12659" y="629"/>
                    </a:lnTo>
                    <a:lnTo>
                      <a:pt x="12638" y="733"/>
                    </a:lnTo>
                    <a:lnTo>
                      <a:pt x="12597" y="775"/>
                    </a:lnTo>
                    <a:lnTo>
                      <a:pt x="12513" y="670"/>
                    </a:lnTo>
                    <a:lnTo>
                      <a:pt x="12638" y="524"/>
                    </a:lnTo>
                    <a:lnTo>
                      <a:pt x="12659" y="461"/>
                    </a:lnTo>
                    <a:lnTo>
                      <a:pt x="12513" y="461"/>
                    </a:lnTo>
                    <a:lnTo>
                      <a:pt x="12387" y="377"/>
                    </a:lnTo>
                    <a:lnTo>
                      <a:pt x="12262" y="377"/>
                    </a:lnTo>
                    <a:lnTo>
                      <a:pt x="12199" y="482"/>
                    </a:lnTo>
                    <a:lnTo>
                      <a:pt x="12011" y="608"/>
                    </a:lnTo>
                    <a:lnTo>
                      <a:pt x="11885" y="733"/>
                    </a:lnTo>
                    <a:lnTo>
                      <a:pt x="11801" y="775"/>
                    </a:lnTo>
                    <a:lnTo>
                      <a:pt x="11781" y="712"/>
                    </a:lnTo>
                    <a:lnTo>
                      <a:pt x="11822" y="587"/>
                    </a:lnTo>
                    <a:lnTo>
                      <a:pt x="11822" y="419"/>
                    </a:lnTo>
                    <a:lnTo>
                      <a:pt x="11781" y="377"/>
                    </a:lnTo>
                    <a:lnTo>
                      <a:pt x="11739" y="273"/>
                    </a:lnTo>
                    <a:lnTo>
                      <a:pt x="11592" y="189"/>
                    </a:lnTo>
                    <a:lnTo>
                      <a:pt x="11467" y="210"/>
                    </a:lnTo>
                    <a:lnTo>
                      <a:pt x="11341" y="189"/>
                    </a:lnTo>
                    <a:lnTo>
                      <a:pt x="11278" y="85"/>
                    </a:lnTo>
                    <a:lnTo>
                      <a:pt x="11153" y="64"/>
                    </a:lnTo>
                    <a:lnTo>
                      <a:pt x="10985" y="105"/>
                    </a:lnTo>
                    <a:lnTo>
                      <a:pt x="10881" y="85"/>
                    </a:lnTo>
                    <a:lnTo>
                      <a:pt x="10818" y="64"/>
                    </a:lnTo>
                    <a:lnTo>
                      <a:pt x="10734" y="1"/>
                    </a:lnTo>
                    <a:lnTo>
                      <a:pt x="10651" y="64"/>
                    </a:lnTo>
                    <a:lnTo>
                      <a:pt x="10630" y="210"/>
                    </a:lnTo>
                    <a:lnTo>
                      <a:pt x="10734" y="461"/>
                    </a:lnTo>
                    <a:lnTo>
                      <a:pt x="10651" y="670"/>
                    </a:lnTo>
                    <a:lnTo>
                      <a:pt x="10651" y="817"/>
                    </a:lnTo>
                    <a:lnTo>
                      <a:pt x="10609" y="880"/>
                    </a:lnTo>
                    <a:lnTo>
                      <a:pt x="10525" y="838"/>
                    </a:lnTo>
                    <a:lnTo>
                      <a:pt x="10400" y="880"/>
                    </a:lnTo>
                    <a:lnTo>
                      <a:pt x="10337" y="817"/>
                    </a:lnTo>
                    <a:lnTo>
                      <a:pt x="10421" y="733"/>
                    </a:lnTo>
                    <a:lnTo>
                      <a:pt x="10358" y="566"/>
                    </a:lnTo>
                    <a:lnTo>
                      <a:pt x="10421" y="461"/>
                    </a:lnTo>
                    <a:lnTo>
                      <a:pt x="10441" y="315"/>
                    </a:lnTo>
                    <a:lnTo>
                      <a:pt x="10400" y="273"/>
                    </a:lnTo>
                    <a:lnTo>
                      <a:pt x="10232" y="398"/>
                    </a:lnTo>
                    <a:lnTo>
                      <a:pt x="10232" y="461"/>
                    </a:lnTo>
                    <a:lnTo>
                      <a:pt x="10149" y="482"/>
                    </a:lnTo>
                    <a:lnTo>
                      <a:pt x="10107" y="419"/>
                    </a:lnTo>
                    <a:lnTo>
                      <a:pt x="10149" y="273"/>
                    </a:lnTo>
                    <a:lnTo>
                      <a:pt x="10107" y="210"/>
                    </a:lnTo>
                    <a:lnTo>
                      <a:pt x="10044" y="252"/>
                    </a:lnTo>
                    <a:lnTo>
                      <a:pt x="9981" y="398"/>
                    </a:lnTo>
                    <a:lnTo>
                      <a:pt x="9897" y="398"/>
                    </a:lnTo>
                    <a:lnTo>
                      <a:pt x="9877" y="357"/>
                    </a:lnTo>
                    <a:lnTo>
                      <a:pt x="9918" y="252"/>
                    </a:lnTo>
                    <a:lnTo>
                      <a:pt x="9918" y="105"/>
                    </a:lnTo>
                    <a:lnTo>
                      <a:pt x="9897" y="64"/>
                    </a:lnTo>
                    <a:lnTo>
                      <a:pt x="962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2" name="Google Shape;992;p79"/>
              <p:cNvSpPr/>
              <p:nvPr/>
            </p:nvSpPr>
            <p:spPr>
              <a:xfrm>
                <a:off x="2905300" y="2401625"/>
                <a:ext cx="91575" cy="98875"/>
              </a:xfrm>
              <a:custGeom>
                <a:avLst/>
                <a:gdLst/>
                <a:ahLst/>
                <a:cxnLst/>
                <a:rect l="l" t="t" r="r" b="b"/>
                <a:pathLst>
                  <a:path w="3663" h="3955" extrusionOk="0">
                    <a:moveTo>
                      <a:pt x="2909" y="2155"/>
                    </a:moveTo>
                    <a:lnTo>
                      <a:pt x="2872" y="2165"/>
                    </a:lnTo>
                    <a:lnTo>
                      <a:pt x="2872" y="2165"/>
                    </a:lnTo>
                    <a:lnTo>
                      <a:pt x="2878" y="2166"/>
                    </a:lnTo>
                    <a:lnTo>
                      <a:pt x="2878" y="2166"/>
                    </a:lnTo>
                    <a:lnTo>
                      <a:pt x="2930" y="2155"/>
                    </a:lnTo>
                    <a:close/>
                    <a:moveTo>
                      <a:pt x="2323" y="0"/>
                    </a:moveTo>
                    <a:lnTo>
                      <a:pt x="2260" y="42"/>
                    </a:lnTo>
                    <a:lnTo>
                      <a:pt x="2219" y="84"/>
                    </a:lnTo>
                    <a:lnTo>
                      <a:pt x="2135" y="84"/>
                    </a:lnTo>
                    <a:lnTo>
                      <a:pt x="2072" y="147"/>
                    </a:lnTo>
                    <a:lnTo>
                      <a:pt x="2009" y="188"/>
                    </a:lnTo>
                    <a:lnTo>
                      <a:pt x="1905" y="188"/>
                    </a:lnTo>
                    <a:lnTo>
                      <a:pt x="1779" y="293"/>
                    </a:lnTo>
                    <a:lnTo>
                      <a:pt x="1675" y="377"/>
                    </a:lnTo>
                    <a:lnTo>
                      <a:pt x="1675" y="460"/>
                    </a:lnTo>
                    <a:lnTo>
                      <a:pt x="1612" y="460"/>
                    </a:lnTo>
                    <a:lnTo>
                      <a:pt x="1570" y="419"/>
                    </a:lnTo>
                    <a:lnTo>
                      <a:pt x="1570" y="460"/>
                    </a:lnTo>
                    <a:lnTo>
                      <a:pt x="1591" y="481"/>
                    </a:lnTo>
                    <a:lnTo>
                      <a:pt x="1591" y="523"/>
                    </a:lnTo>
                    <a:lnTo>
                      <a:pt x="1528" y="586"/>
                    </a:lnTo>
                    <a:lnTo>
                      <a:pt x="1423" y="670"/>
                    </a:lnTo>
                    <a:lnTo>
                      <a:pt x="1382" y="691"/>
                    </a:lnTo>
                    <a:lnTo>
                      <a:pt x="1402" y="711"/>
                    </a:lnTo>
                    <a:lnTo>
                      <a:pt x="1382" y="774"/>
                    </a:lnTo>
                    <a:lnTo>
                      <a:pt x="1319" y="774"/>
                    </a:lnTo>
                    <a:lnTo>
                      <a:pt x="1319" y="816"/>
                    </a:lnTo>
                    <a:lnTo>
                      <a:pt x="1382" y="837"/>
                    </a:lnTo>
                    <a:lnTo>
                      <a:pt x="1319" y="879"/>
                    </a:lnTo>
                    <a:lnTo>
                      <a:pt x="1256" y="879"/>
                    </a:lnTo>
                    <a:lnTo>
                      <a:pt x="1193" y="942"/>
                    </a:lnTo>
                    <a:lnTo>
                      <a:pt x="1193" y="1004"/>
                    </a:lnTo>
                    <a:lnTo>
                      <a:pt x="1214" y="1004"/>
                    </a:lnTo>
                    <a:lnTo>
                      <a:pt x="1256" y="1025"/>
                    </a:lnTo>
                    <a:lnTo>
                      <a:pt x="1193" y="1046"/>
                    </a:lnTo>
                    <a:lnTo>
                      <a:pt x="1151" y="1046"/>
                    </a:lnTo>
                    <a:lnTo>
                      <a:pt x="1089" y="1151"/>
                    </a:lnTo>
                    <a:lnTo>
                      <a:pt x="1068" y="1214"/>
                    </a:lnTo>
                    <a:lnTo>
                      <a:pt x="942" y="1402"/>
                    </a:lnTo>
                    <a:lnTo>
                      <a:pt x="942" y="1444"/>
                    </a:lnTo>
                    <a:lnTo>
                      <a:pt x="984" y="1507"/>
                    </a:lnTo>
                    <a:lnTo>
                      <a:pt x="984" y="1548"/>
                    </a:lnTo>
                    <a:lnTo>
                      <a:pt x="963" y="1548"/>
                    </a:lnTo>
                    <a:lnTo>
                      <a:pt x="942" y="1527"/>
                    </a:lnTo>
                    <a:lnTo>
                      <a:pt x="900" y="1527"/>
                    </a:lnTo>
                    <a:lnTo>
                      <a:pt x="796" y="1569"/>
                    </a:lnTo>
                    <a:lnTo>
                      <a:pt x="754" y="1653"/>
                    </a:lnTo>
                    <a:lnTo>
                      <a:pt x="754" y="1716"/>
                    </a:lnTo>
                    <a:lnTo>
                      <a:pt x="796" y="1716"/>
                    </a:lnTo>
                    <a:lnTo>
                      <a:pt x="858" y="1758"/>
                    </a:lnTo>
                    <a:lnTo>
                      <a:pt x="838" y="1779"/>
                    </a:lnTo>
                    <a:lnTo>
                      <a:pt x="838" y="1841"/>
                    </a:lnTo>
                    <a:lnTo>
                      <a:pt x="775" y="1883"/>
                    </a:lnTo>
                    <a:lnTo>
                      <a:pt x="649" y="1862"/>
                    </a:lnTo>
                    <a:lnTo>
                      <a:pt x="628" y="1883"/>
                    </a:lnTo>
                    <a:lnTo>
                      <a:pt x="628" y="1946"/>
                    </a:lnTo>
                    <a:lnTo>
                      <a:pt x="545" y="2030"/>
                    </a:lnTo>
                    <a:lnTo>
                      <a:pt x="482" y="2134"/>
                    </a:lnTo>
                    <a:lnTo>
                      <a:pt x="440" y="2197"/>
                    </a:lnTo>
                    <a:lnTo>
                      <a:pt x="419" y="2197"/>
                    </a:lnTo>
                    <a:lnTo>
                      <a:pt x="419" y="2134"/>
                    </a:lnTo>
                    <a:lnTo>
                      <a:pt x="377" y="2197"/>
                    </a:lnTo>
                    <a:lnTo>
                      <a:pt x="335" y="2134"/>
                    </a:lnTo>
                    <a:lnTo>
                      <a:pt x="356" y="2072"/>
                    </a:lnTo>
                    <a:lnTo>
                      <a:pt x="440" y="2030"/>
                    </a:lnTo>
                    <a:lnTo>
                      <a:pt x="461" y="1967"/>
                    </a:lnTo>
                    <a:lnTo>
                      <a:pt x="440" y="1988"/>
                    </a:lnTo>
                    <a:lnTo>
                      <a:pt x="356" y="2051"/>
                    </a:lnTo>
                    <a:lnTo>
                      <a:pt x="231" y="2134"/>
                    </a:lnTo>
                    <a:lnTo>
                      <a:pt x="168" y="2260"/>
                    </a:lnTo>
                    <a:lnTo>
                      <a:pt x="231" y="2260"/>
                    </a:lnTo>
                    <a:lnTo>
                      <a:pt x="314" y="2239"/>
                    </a:lnTo>
                    <a:lnTo>
                      <a:pt x="461" y="2197"/>
                    </a:lnTo>
                    <a:lnTo>
                      <a:pt x="586" y="2197"/>
                    </a:lnTo>
                    <a:lnTo>
                      <a:pt x="524" y="2281"/>
                    </a:lnTo>
                    <a:lnTo>
                      <a:pt x="419" y="2406"/>
                    </a:lnTo>
                    <a:lnTo>
                      <a:pt x="335" y="2511"/>
                    </a:lnTo>
                    <a:lnTo>
                      <a:pt x="210" y="2595"/>
                    </a:lnTo>
                    <a:lnTo>
                      <a:pt x="105" y="2699"/>
                    </a:lnTo>
                    <a:lnTo>
                      <a:pt x="22" y="2699"/>
                    </a:lnTo>
                    <a:lnTo>
                      <a:pt x="1" y="2762"/>
                    </a:lnTo>
                    <a:lnTo>
                      <a:pt x="22" y="2804"/>
                    </a:lnTo>
                    <a:lnTo>
                      <a:pt x="1" y="2888"/>
                    </a:lnTo>
                    <a:lnTo>
                      <a:pt x="22" y="2929"/>
                    </a:lnTo>
                    <a:lnTo>
                      <a:pt x="63" y="2929"/>
                    </a:lnTo>
                    <a:lnTo>
                      <a:pt x="168" y="2971"/>
                    </a:lnTo>
                    <a:lnTo>
                      <a:pt x="314" y="2929"/>
                    </a:lnTo>
                    <a:lnTo>
                      <a:pt x="377" y="2888"/>
                    </a:lnTo>
                    <a:lnTo>
                      <a:pt x="482" y="2888"/>
                    </a:lnTo>
                    <a:lnTo>
                      <a:pt x="566" y="2825"/>
                    </a:lnTo>
                    <a:lnTo>
                      <a:pt x="586" y="2783"/>
                    </a:lnTo>
                    <a:lnTo>
                      <a:pt x="586" y="2804"/>
                    </a:lnTo>
                    <a:lnTo>
                      <a:pt x="545" y="2888"/>
                    </a:lnTo>
                    <a:lnTo>
                      <a:pt x="670" y="2908"/>
                    </a:lnTo>
                    <a:lnTo>
                      <a:pt x="754" y="2888"/>
                    </a:lnTo>
                    <a:lnTo>
                      <a:pt x="796" y="2929"/>
                    </a:lnTo>
                    <a:lnTo>
                      <a:pt x="963" y="2929"/>
                    </a:lnTo>
                    <a:lnTo>
                      <a:pt x="1047" y="2908"/>
                    </a:lnTo>
                    <a:lnTo>
                      <a:pt x="1068" y="2971"/>
                    </a:lnTo>
                    <a:lnTo>
                      <a:pt x="1110" y="3013"/>
                    </a:lnTo>
                    <a:lnTo>
                      <a:pt x="1214" y="3013"/>
                    </a:lnTo>
                    <a:lnTo>
                      <a:pt x="1256" y="2992"/>
                    </a:lnTo>
                    <a:lnTo>
                      <a:pt x="1277" y="3013"/>
                    </a:lnTo>
                    <a:lnTo>
                      <a:pt x="1361" y="3013"/>
                    </a:lnTo>
                    <a:lnTo>
                      <a:pt x="1402" y="2992"/>
                    </a:lnTo>
                    <a:lnTo>
                      <a:pt x="1402" y="2950"/>
                    </a:lnTo>
                    <a:lnTo>
                      <a:pt x="1486" y="2950"/>
                    </a:lnTo>
                    <a:lnTo>
                      <a:pt x="1507" y="2992"/>
                    </a:lnTo>
                    <a:lnTo>
                      <a:pt x="1570" y="2992"/>
                    </a:lnTo>
                    <a:lnTo>
                      <a:pt x="1591" y="2929"/>
                    </a:lnTo>
                    <a:lnTo>
                      <a:pt x="1633" y="2929"/>
                    </a:lnTo>
                    <a:lnTo>
                      <a:pt x="1695" y="2971"/>
                    </a:lnTo>
                    <a:lnTo>
                      <a:pt x="1716" y="2908"/>
                    </a:lnTo>
                    <a:lnTo>
                      <a:pt x="1716" y="2867"/>
                    </a:lnTo>
                    <a:lnTo>
                      <a:pt x="1716" y="2783"/>
                    </a:lnTo>
                    <a:lnTo>
                      <a:pt x="1737" y="2804"/>
                    </a:lnTo>
                    <a:lnTo>
                      <a:pt x="1779" y="2762"/>
                    </a:lnTo>
                    <a:lnTo>
                      <a:pt x="1821" y="2762"/>
                    </a:lnTo>
                    <a:lnTo>
                      <a:pt x="1800" y="2783"/>
                    </a:lnTo>
                    <a:lnTo>
                      <a:pt x="1779" y="2888"/>
                    </a:lnTo>
                    <a:lnTo>
                      <a:pt x="1800" y="2908"/>
                    </a:lnTo>
                    <a:lnTo>
                      <a:pt x="1821" y="2867"/>
                    </a:lnTo>
                    <a:lnTo>
                      <a:pt x="1884" y="2783"/>
                    </a:lnTo>
                    <a:lnTo>
                      <a:pt x="1905" y="2783"/>
                    </a:lnTo>
                    <a:lnTo>
                      <a:pt x="1905" y="2867"/>
                    </a:lnTo>
                    <a:lnTo>
                      <a:pt x="1884" y="2908"/>
                    </a:lnTo>
                    <a:lnTo>
                      <a:pt x="1884" y="2971"/>
                    </a:lnTo>
                    <a:lnTo>
                      <a:pt x="1947" y="2929"/>
                    </a:lnTo>
                    <a:lnTo>
                      <a:pt x="1988" y="2929"/>
                    </a:lnTo>
                    <a:lnTo>
                      <a:pt x="1988" y="2971"/>
                    </a:lnTo>
                    <a:lnTo>
                      <a:pt x="1884" y="3034"/>
                    </a:lnTo>
                    <a:lnTo>
                      <a:pt x="1779" y="3097"/>
                    </a:lnTo>
                    <a:lnTo>
                      <a:pt x="1800" y="3118"/>
                    </a:lnTo>
                    <a:lnTo>
                      <a:pt x="1821" y="3097"/>
                    </a:lnTo>
                    <a:lnTo>
                      <a:pt x="1884" y="3097"/>
                    </a:lnTo>
                    <a:lnTo>
                      <a:pt x="1905" y="3118"/>
                    </a:lnTo>
                    <a:lnTo>
                      <a:pt x="1947" y="3118"/>
                    </a:lnTo>
                    <a:lnTo>
                      <a:pt x="1988" y="3139"/>
                    </a:lnTo>
                    <a:lnTo>
                      <a:pt x="2030" y="3118"/>
                    </a:lnTo>
                    <a:lnTo>
                      <a:pt x="2114" y="3097"/>
                    </a:lnTo>
                    <a:lnTo>
                      <a:pt x="2135" y="3013"/>
                    </a:lnTo>
                    <a:lnTo>
                      <a:pt x="2135" y="2971"/>
                    </a:lnTo>
                    <a:lnTo>
                      <a:pt x="2198" y="2992"/>
                    </a:lnTo>
                    <a:lnTo>
                      <a:pt x="2260" y="3013"/>
                    </a:lnTo>
                    <a:lnTo>
                      <a:pt x="2323" y="3076"/>
                    </a:lnTo>
                    <a:lnTo>
                      <a:pt x="2365" y="3034"/>
                    </a:lnTo>
                    <a:lnTo>
                      <a:pt x="2428" y="3013"/>
                    </a:lnTo>
                    <a:lnTo>
                      <a:pt x="2511" y="3013"/>
                    </a:lnTo>
                    <a:lnTo>
                      <a:pt x="2449" y="3076"/>
                    </a:lnTo>
                    <a:lnTo>
                      <a:pt x="2449" y="3097"/>
                    </a:lnTo>
                    <a:lnTo>
                      <a:pt x="2344" y="3139"/>
                    </a:lnTo>
                    <a:lnTo>
                      <a:pt x="2239" y="3139"/>
                    </a:lnTo>
                    <a:lnTo>
                      <a:pt x="2198" y="3201"/>
                    </a:lnTo>
                    <a:lnTo>
                      <a:pt x="2198" y="3243"/>
                    </a:lnTo>
                    <a:lnTo>
                      <a:pt x="2156" y="3285"/>
                    </a:lnTo>
                    <a:lnTo>
                      <a:pt x="2135" y="3327"/>
                    </a:lnTo>
                    <a:lnTo>
                      <a:pt x="2051" y="3327"/>
                    </a:lnTo>
                    <a:lnTo>
                      <a:pt x="2009" y="3348"/>
                    </a:lnTo>
                    <a:lnTo>
                      <a:pt x="1988" y="3411"/>
                    </a:lnTo>
                    <a:lnTo>
                      <a:pt x="1926" y="3432"/>
                    </a:lnTo>
                    <a:lnTo>
                      <a:pt x="1821" y="3452"/>
                    </a:lnTo>
                    <a:lnTo>
                      <a:pt x="1737" y="3515"/>
                    </a:lnTo>
                    <a:lnTo>
                      <a:pt x="1716" y="3557"/>
                    </a:lnTo>
                    <a:lnTo>
                      <a:pt x="1737" y="3599"/>
                    </a:lnTo>
                    <a:lnTo>
                      <a:pt x="1779" y="3620"/>
                    </a:lnTo>
                    <a:lnTo>
                      <a:pt x="1842" y="3620"/>
                    </a:lnTo>
                    <a:lnTo>
                      <a:pt x="1884" y="3557"/>
                    </a:lnTo>
                    <a:lnTo>
                      <a:pt x="1905" y="3536"/>
                    </a:lnTo>
                    <a:lnTo>
                      <a:pt x="1947" y="3536"/>
                    </a:lnTo>
                    <a:lnTo>
                      <a:pt x="1947" y="3599"/>
                    </a:lnTo>
                    <a:lnTo>
                      <a:pt x="1988" y="3620"/>
                    </a:lnTo>
                    <a:lnTo>
                      <a:pt x="2051" y="3599"/>
                    </a:lnTo>
                    <a:lnTo>
                      <a:pt x="2114" y="3536"/>
                    </a:lnTo>
                    <a:lnTo>
                      <a:pt x="2135" y="3494"/>
                    </a:lnTo>
                    <a:lnTo>
                      <a:pt x="2156" y="3494"/>
                    </a:lnTo>
                    <a:lnTo>
                      <a:pt x="2198" y="3432"/>
                    </a:lnTo>
                    <a:lnTo>
                      <a:pt x="2219" y="3348"/>
                    </a:lnTo>
                    <a:lnTo>
                      <a:pt x="2260" y="3327"/>
                    </a:lnTo>
                    <a:lnTo>
                      <a:pt x="2365" y="3222"/>
                    </a:lnTo>
                    <a:lnTo>
                      <a:pt x="2428" y="3201"/>
                    </a:lnTo>
                    <a:lnTo>
                      <a:pt x="2470" y="3222"/>
                    </a:lnTo>
                    <a:lnTo>
                      <a:pt x="2553" y="3222"/>
                    </a:lnTo>
                    <a:lnTo>
                      <a:pt x="2511" y="3285"/>
                    </a:lnTo>
                    <a:lnTo>
                      <a:pt x="2553" y="3285"/>
                    </a:lnTo>
                    <a:lnTo>
                      <a:pt x="2616" y="3243"/>
                    </a:lnTo>
                    <a:lnTo>
                      <a:pt x="2658" y="3118"/>
                    </a:lnTo>
                    <a:lnTo>
                      <a:pt x="2721" y="3013"/>
                    </a:lnTo>
                    <a:lnTo>
                      <a:pt x="2721" y="2908"/>
                    </a:lnTo>
                    <a:lnTo>
                      <a:pt x="2742" y="2888"/>
                    </a:lnTo>
                    <a:lnTo>
                      <a:pt x="2763" y="2888"/>
                    </a:lnTo>
                    <a:lnTo>
                      <a:pt x="2825" y="2929"/>
                    </a:lnTo>
                    <a:lnTo>
                      <a:pt x="2846" y="2929"/>
                    </a:lnTo>
                    <a:lnTo>
                      <a:pt x="2888" y="2971"/>
                    </a:lnTo>
                    <a:lnTo>
                      <a:pt x="2888" y="3076"/>
                    </a:lnTo>
                    <a:lnTo>
                      <a:pt x="2867" y="3139"/>
                    </a:lnTo>
                    <a:lnTo>
                      <a:pt x="2846" y="3222"/>
                    </a:lnTo>
                    <a:lnTo>
                      <a:pt x="2867" y="3285"/>
                    </a:lnTo>
                    <a:lnTo>
                      <a:pt x="2846" y="3327"/>
                    </a:lnTo>
                    <a:lnTo>
                      <a:pt x="2763" y="3411"/>
                    </a:lnTo>
                    <a:lnTo>
                      <a:pt x="2721" y="3557"/>
                    </a:lnTo>
                    <a:lnTo>
                      <a:pt x="2721" y="3641"/>
                    </a:lnTo>
                    <a:lnTo>
                      <a:pt x="2679" y="3662"/>
                    </a:lnTo>
                    <a:lnTo>
                      <a:pt x="2679" y="3745"/>
                    </a:lnTo>
                    <a:lnTo>
                      <a:pt x="2742" y="3766"/>
                    </a:lnTo>
                    <a:lnTo>
                      <a:pt x="2825" y="3724"/>
                    </a:lnTo>
                    <a:lnTo>
                      <a:pt x="2888" y="3557"/>
                    </a:lnTo>
                    <a:lnTo>
                      <a:pt x="2951" y="3557"/>
                    </a:lnTo>
                    <a:lnTo>
                      <a:pt x="3035" y="3452"/>
                    </a:lnTo>
                    <a:lnTo>
                      <a:pt x="3076" y="3411"/>
                    </a:lnTo>
                    <a:lnTo>
                      <a:pt x="3097" y="3432"/>
                    </a:lnTo>
                    <a:lnTo>
                      <a:pt x="3202" y="3432"/>
                    </a:lnTo>
                    <a:lnTo>
                      <a:pt x="3202" y="3494"/>
                    </a:lnTo>
                    <a:lnTo>
                      <a:pt x="3139" y="3515"/>
                    </a:lnTo>
                    <a:lnTo>
                      <a:pt x="3035" y="3620"/>
                    </a:lnTo>
                    <a:lnTo>
                      <a:pt x="3035" y="3704"/>
                    </a:lnTo>
                    <a:lnTo>
                      <a:pt x="2993" y="3766"/>
                    </a:lnTo>
                    <a:lnTo>
                      <a:pt x="3035" y="3808"/>
                    </a:lnTo>
                    <a:lnTo>
                      <a:pt x="3035" y="3913"/>
                    </a:lnTo>
                    <a:lnTo>
                      <a:pt x="3076" y="3955"/>
                    </a:lnTo>
                    <a:lnTo>
                      <a:pt x="3097" y="3871"/>
                    </a:lnTo>
                    <a:lnTo>
                      <a:pt x="3160" y="3829"/>
                    </a:lnTo>
                    <a:lnTo>
                      <a:pt x="3202" y="3829"/>
                    </a:lnTo>
                    <a:lnTo>
                      <a:pt x="3265" y="3913"/>
                    </a:lnTo>
                    <a:lnTo>
                      <a:pt x="3307" y="3934"/>
                    </a:lnTo>
                    <a:lnTo>
                      <a:pt x="3390" y="3871"/>
                    </a:lnTo>
                    <a:lnTo>
                      <a:pt x="3390" y="3829"/>
                    </a:lnTo>
                    <a:lnTo>
                      <a:pt x="3411" y="3829"/>
                    </a:lnTo>
                    <a:lnTo>
                      <a:pt x="3453" y="3766"/>
                    </a:lnTo>
                    <a:lnTo>
                      <a:pt x="3453" y="3704"/>
                    </a:lnTo>
                    <a:lnTo>
                      <a:pt x="3474" y="3704"/>
                    </a:lnTo>
                    <a:lnTo>
                      <a:pt x="3495" y="3641"/>
                    </a:lnTo>
                    <a:lnTo>
                      <a:pt x="3474" y="3599"/>
                    </a:lnTo>
                    <a:lnTo>
                      <a:pt x="3495" y="3494"/>
                    </a:lnTo>
                    <a:lnTo>
                      <a:pt x="3599" y="3348"/>
                    </a:lnTo>
                    <a:lnTo>
                      <a:pt x="3662" y="3243"/>
                    </a:lnTo>
                    <a:lnTo>
                      <a:pt x="3662" y="3097"/>
                    </a:lnTo>
                    <a:lnTo>
                      <a:pt x="3662" y="3034"/>
                    </a:lnTo>
                    <a:lnTo>
                      <a:pt x="3620" y="3034"/>
                    </a:lnTo>
                    <a:lnTo>
                      <a:pt x="3620" y="3097"/>
                    </a:lnTo>
                    <a:lnTo>
                      <a:pt x="3579" y="3180"/>
                    </a:lnTo>
                    <a:lnTo>
                      <a:pt x="3495" y="3222"/>
                    </a:lnTo>
                    <a:lnTo>
                      <a:pt x="3411" y="3306"/>
                    </a:lnTo>
                    <a:lnTo>
                      <a:pt x="3369" y="3327"/>
                    </a:lnTo>
                    <a:lnTo>
                      <a:pt x="3348" y="3243"/>
                    </a:lnTo>
                    <a:lnTo>
                      <a:pt x="3369" y="3180"/>
                    </a:lnTo>
                    <a:lnTo>
                      <a:pt x="3369" y="3097"/>
                    </a:lnTo>
                    <a:lnTo>
                      <a:pt x="3474" y="3013"/>
                    </a:lnTo>
                    <a:lnTo>
                      <a:pt x="3495" y="2971"/>
                    </a:lnTo>
                    <a:lnTo>
                      <a:pt x="3579" y="2888"/>
                    </a:lnTo>
                    <a:lnTo>
                      <a:pt x="3599" y="2888"/>
                    </a:lnTo>
                    <a:lnTo>
                      <a:pt x="3662" y="2867"/>
                    </a:lnTo>
                    <a:lnTo>
                      <a:pt x="3620" y="2804"/>
                    </a:lnTo>
                    <a:lnTo>
                      <a:pt x="3579" y="2867"/>
                    </a:lnTo>
                    <a:lnTo>
                      <a:pt x="3516" y="2867"/>
                    </a:lnTo>
                    <a:lnTo>
                      <a:pt x="3453" y="2888"/>
                    </a:lnTo>
                    <a:lnTo>
                      <a:pt x="3390" y="2888"/>
                    </a:lnTo>
                    <a:lnTo>
                      <a:pt x="3307" y="2929"/>
                    </a:lnTo>
                    <a:lnTo>
                      <a:pt x="3286" y="2992"/>
                    </a:lnTo>
                    <a:lnTo>
                      <a:pt x="3181" y="3076"/>
                    </a:lnTo>
                    <a:lnTo>
                      <a:pt x="3181" y="3118"/>
                    </a:lnTo>
                    <a:lnTo>
                      <a:pt x="3139" y="3180"/>
                    </a:lnTo>
                    <a:lnTo>
                      <a:pt x="3055" y="3097"/>
                    </a:lnTo>
                    <a:lnTo>
                      <a:pt x="3055" y="3034"/>
                    </a:lnTo>
                    <a:lnTo>
                      <a:pt x="3035" y="2971"/>
                    </a:lnTo>
                    <a:lnTo>
                      <a:pt x="3035" y="2888"/>
                    </a:lnTo>
                    <a:lnTo>
                      <a:pt x="3076" y="2929"/>
                    </a:lnTo>
                    <a:lnTo>
                      <a:pt x="3097" y="2929"/>
                    </a:lnTo>
                    <a:lnTo>
                      <a:pt x="3181" y="2825"/>
                    </a:lnTo>
                    <a:lnTo>
                      <a:pt x="3139" y="2825"/>
                    </a:lnTo>
                    <a:lnTo>
                      <a:pt x="3055" y="2804"/>
                    </a:lnTo>
                    <a:lnTo>
                      <a:pt x="3181" y="2804"/>
                    </a:lnTo>
                    <a:lnTo>
                      <a:pt x="3076" y="2783"/>
                    </a:lnTo>
                    <a:lnTo>
                      <a:pt x="3035" y="2720"/>
                    </a:lnTo>
                    <a:lnTo>
                      <a:pt x="3035" y="2678"/>
                    </a:lnTo>
                    <a:lnTo>
                      <a:pt x="3055" y="2657"/>
                    </a:lnTo>
                    <a:lnTo>
                      <a:pt x="3160" y="2657"/>
                    </a:lnTo>
                    <a:lnTo>
                      <a:pt x="3181" y="2616"/>
                    </a:lnTo>
                    <a:lnTo>
                      <a:pt x="3265" y="2553"/>
                    </a:lnTo>
                    <a:lnTo>
                      <a:pt x="3286" y="2448"/>
                    </a:lnTo>
                    <a:lnTo>
                      <a:pt x="3369" y="2448"/>
                    </a:lnTo>
                    <a:lnTo>
                      <a:pt x="3390" y="2469"/>
                    </a:lnTo>
                    <a:lnTo>
                      <a:pt x="3495" y="2406"/>
                    </a:lnTo>
                    <a:lnTo>
                      <a:pt x="3516" y="2344"/>
                    </a:lnTo>
                    <a:lnTo>
                      <a:pt x="3516" y="2260"/>
                    </a:lnTo>
                    <a:lnTo>
                      <a:pt x="3495" y="2197"/>
                    </a:lnTo>
                    <a:lnTo>
                      <a:pt x="3411" y="2281"/>
                    </a:lnTo>
                    <a:lnTo>
                      <a:pt x="3369" y="2302"/>
                    </a:lnTo>
                    <a:lnTo>
                      <a:pt x="3348" y="2281"/>
                    </a:lnTo>
                    <a:lnTo>
                      <a:pt x="3286" y="2281"/>
                    </a:lnTo>
                    <a:lnTo>
                      <a:pt x="3286" y="2344"/>
                    </a:lnTo>
                    <a:lnTo>
                      <a:pt x="3286" y="2406"/>
                    </a:lnTo>
                    <a:lnTo>
                      <a:pt x="3244" y="2448"/>
                    </a:lnTo>
                    <a:lnTo>
                      <a:pt x="3181" y="2448"/>
                    </a:lnTo>
                    <a:lnTo>
                      <a:pt x="3097" y="2490"/>
                    </a:lnTo>
                    <a:lnTo>
                      <a:pt x="3055" y="2511"/>
                    </a:lnTo>
                    <a:lnTo>
                      <a:pt x="3055" y="2574"/>
                    </a:lnTo>
                    <a:lnTo>
                      <a:pt x="2993" y="2595"/>
                    </a:lnTo>
                    <a:lnTo>
                      <a:pt x="3035" y="2553"/>
                    </a:lnTo>
                    <a:lnTo>
                      <a:pt x="3035" y="2469"/>
                    </a:lnTo>
                    <a:lnTo>
                      <a:pt x="2993" y="2490"/>
                    </a:lnTo>
                    <a:lnTo>
                      <a:pt x="2951" y="2490"/>
                    </a:lnTo>
                    <a:lnTo>
                      <a:pt x="2993" y="2469"/>
                    </a:lnTo>
                    <a:lnTo>
                      <a:pt x="3055" y="2406"/>
                    </a:lnTo>
                    <a:lnTo>
                      <a:pt x="3076" y="2385"/>
                    </a:lnTo>
                    <a:lnTo>
                      <a:pt x="3035" y="2364"/>
                    </a:lnTo>
                    <a:lnTo>
                      <a:pt x="3076" y="2302"/>
                    </a:lnTo>
                    <a:lnTo>
                      <a:pt x="3097" y="2239"/>
                    </a:lnTo>
                    <a:lnTo>
                      <a:pt x="3055" y="2197"/>
                    </a:lnTo>
                    <a:lnTo>
                      <a:pt x="2993" y="2260"/>
                    </a:lnTo>
                    <a:lnTo>
                      <a:pt x="3035" y="2197"/>
                    </a:lnTo>
                    <a:lnTo>
                      <a:pt x="3035" y="2155"/>
                    </a:lnTo>
                    <a:lnTo>
                      <a:pt x="2993" y="2155"/>
                    </a:lnTo>
                    <a:lnTo>
                      <a:pt x="2930" y="2176"/>
                    </a:lnTo>
                    <a:lnTo>
                      <a:pt x="2878" y="2166"/>
                    </a:lnTo>
                    <a:lnTo>
                      <a:pt x="2878" y="2166"/>
                    </a:lnTo>
                    <a:lnTo>
                      <a:pt x="2825" y="2176"/>
                    </a:lnTo>
                    <a:lnTo>
                      <a:pt x="2872" y="2165"/>
                    </a:lnTo>
                    <a:lnTo>
                      <a:pt x="2872" y="2165"/>
                    </a:lnTo>
                    <a:lnTo>
                      <a:pt x="2825" y="2155"/>
                    </a:lnTo>
                    <a:lnTo>
                      <a:pt x="2909" y="2155"/>
                    </a:lnTo>
                    <a:lnTo>
                      <a:pt x="2993" y="2113"/>
                    </a:lnTo>
                    <a:lnTo>
                      <a:pt x="3035" y="2072"/>
                    </a:lnTo>
                    <a:lnTo>
                      <a:pt x="3076" y="2072"/>
                    </a:lnTo>
                    <a:lnTo>
                      <a:pt x="3139" y="2051"/>
                    </a:lnTo>
                    <a:lnTo>
                      <a:pt x="3139" y="1967"/>
                    </a:lnTo>
                    <a:lnTo>
                      <a:pt x="3181" y="1904"/>
                    </a:lnTo>
                    <a:lnTo>
                      <a:pt x="3181" y="1862"/>
                    </a:lnTo>
                    <a:lnTo>
                      <a:pt x="3097" y="1800"/>
                    </a:lnTo>
                    <a:lnTo>
                      <a:pt x="2993" y="1716"/>
                    </a:lnTo>
                    <a:lnTo>
                      <a:pt x="2888" y="1716"/>
                    </a:lnTo>
                    <a:lnTo>
                      <a:pt x="2783" y="1737"/>
                    </a:lnTo>
                    <a:lnTo>
                      <a:pt x="2742" y="1737"/>
                    </a:lnTo>
                    <a:lnTo>
                      <a:pt x="2742" y="1779"/>
                    </a:lnTo>
                    <a:lnTo>
                      <a:pt x="2679" y="1862"/>
                    </a:lnTo>
                    <a:lnTo>
                      <a:pt x="2658" y="1946"/>
                    </a:lnTo>
                    <a:lnTo>
                      <a:pt x="2679" y="1841"/>
                    </a:lnTo>
                    <a:lnTo>
                      <a:pt x="2658" y="1820"/>
                    </a:lnTo>
                    <a:lnTo>
                      <a:pt x="2679" y="1758"/>
                    </a:lnTo>
                    <a:lnTo>
                      <a:pt x="2742" y="1674"/>
                    </a:lnTo>
                    <a:lnTo>
                      <a:pt x="2721" y="1674"/>
                    </a:lnTo>
                    <a:lnTo>
                      <a:pt x="2637" y="1737"/>
                    </a:lnTo>
                    <a:lnTo>
                      <a:pt x="2574" y="1779"/>
                    </a:lnTo>
                    <a:lnTo>
                      <a:pt x="2553" y="1862"/>
                    </a:lnTo>
                    <a:lnTo>
                      <a:pt x="2532" y="1841"/>
                    </a:lnTo>
                    <a:lnTo>
                      <a:pt x="2491" y="1862"/>
                    </a:lnTo>
                    <a:lnTo>
                      <a:pt x="2449" y="1883"/>
                    </a:lnTo>
                    <a:lnTo>
                      <a:pt x="2428" y="1862"/>
                    </a:lnTo>
                    <a:lnTo>
                      <a:pt x="2344" y="1925"/>
                    </a:lnTo>
                    <a:lnTo>
                      <a:pt x="2323" y="2030"/>
                    </a:lnTo>
                    <a:lnTo>
                      <a:pt x="2239" y="2072"/>
                    </a:lnTo>
                    <a:lnTo>
                      <a:pt x="2239" y="2072"/>
                    </a:lnTo>
                    <a:lnTo>
                      <a:pt x="2281" y="2030"/>
                    </a:lnTo>
                    <a:lnTo>
                      <a:pt x="2323" y="1883"/>
                    </a:lnTo>
                    <a:lnTo>
                      <a:pt x="2365" y="1779"/>
                    </a:lnTo>
                    <a:lnTo>
                      <a:pt x="2344" y="1758"/>
                    </a:lnTo>
                    <a:lnTo>
                      <a:pt x="2281" y="1779"/>
                    </a:lnTo>
                    <a:lnTo>
                      <a:pt x="2260" y="1841"/>
                    </a:lnTo>
                    <a:lnTo>
                      <a:pt x="2219" y="1883"/>
                    </a:lnTo>
                    <a:lnTo>
                      <a:pt x="2177" y="1841"/>
                    </a:lnTo>
                    <a:lnTo>
                      <a:pt x="2239" y="1779"/>
                    </a:lnTo>
                    <a:lnTo>
                      <a:pt x="2260" y="1737"/>
                    </a:lnTo>
                    <a:lnTo>
                      <a:pt x="2260" y="1716"/>
                    </a:lnTo>
                    <a:lnTo>
                      <a:pt x="2177" y="1737"/>
                    </a:lnTo>
                    <a:lnTo>
                      <a:pt x="2072" y="1820"/>
                    </a:lnTo>
                    <a:lnTo>
                      <a:pt x="2030" y="1820"/>
                    </a:lnTo>
                    <a:lnTo>
                      <a:pt x="2009" y="1737"/>
                    </a:lnTo>
                    <a:lnTo>
                      <a:pt x="1967" y="1737"/>
                    </a:lnTo>
                    <a:lnTo>
                      <a:pt x="1905" y="1820"/>
                    </a:lnTo>
                    <a:lnTo>
                      <a:pt x="1842" y="1820"/>
                    </a:lnTo>
                    <a:lnTo>
                      <a:pt x="1842" y="1779"/>
                    </a:lnTo>
                    <a:lnTo>
                      <a:pt x="1947" y="1737"/>
                    </a:lnTo>
                    <a:lnTo>
                      <a:pt x="2009" y="1632"/>
                    </a:lnTo>
                    <a:lnTo>
                      <a:pt x="2030" y="1548"/>
                    </a:lnTo>
                    <a:lnTo>
                      <a:pt x="1947" y="1548"/>
                    </a:lnTo>
                    <a:lnTo>
                      <a:pt x="1863" y="1611"/>
                    </a:lnTo>
                    <a:lnTo>
                      <a:pt x="1863" y="1611"/>
                    </a:lnTo>
                    <a:lnTo>
                      <a:pt x="1926" y="1527"/>
                    </a:lnTo>
                    <a:lnTo>
                      <a:pt x="2009" y="1444"/>
                    </a:lnTo>
                    <a:lnTo>
                      <a:pt x="2114" y="1444"/>
                    </a:lnTo>
                    <a:lnTo>
                      <a:pt x="2156" y="1423"/>
                    </a:lnTo>
                    <a:lnTo>
                      <a:pt x="2239" y="1381"/>
                    </a:lnTo>
                    <a:lnTo>
                      <a:pt x="2281" y="1339"/>
                    </a:lnTo>
                    <a:lnTo>
                      <a:pt x="2281" y="1276"/>
                    </a:lnTo>
                    <a:lnTo>
                      <a:pt x="2260" y="1318"/>
                    </a:lnTo>
                    <a:lnTo>
                      <a:pt x="2156" y="1339"/>
                    </a:lnTo>
                    <a:lnTo>
                      <a:pt x="2114" y="1318"/>
                    </a:lnTo>
                    <a:lnTo>
                      <a:pt x="2030" y="1235"/>
                    </a:lnTo>
                    <a:lnTo>
                      <a:pt x="1967" y="1235"/>
                    </a:lnTo>
                    <a:lnTo>
                      <a:pt x="1926" y="1255"/>
                    </a:lnTo>
                    <a:lnTo>
                      <a:pt x="1967" y="1151"/>
                    </a:lnTo>
                    <a:lnTo>
                      <a:pt x="2009" y="1130"/>
                    </a:lnTo>
                    <a:lnTo>
                      <a:pt x="2009" y="1109"/>
                    </a:lnTo>
                    <a:lnTo>
                      <a:pt x="1947" y="1130"/>
                    </a:lnTo>
                    <a:lnTo>
                      <a:pt x="1863" y="1193"/>
                    </a:lnTo>
                    <a:lnTo>
                      <a:pt x="1821" y="1255"/>
                    </a:lnTo>
                    <a:lnTo>
                      <a:pt x="1737" y="1339"/>
                    </a:lnTo>
                    <a:lnTo>
                      <a:pt x="1695" y="1360"/>
                    </a:lnTo>
                    <a:lnTo>
                      <a:pt x="1654" y="1423"/>
                    </a:lnTo>
                    <a:lnTo>
                      <a:pt x="1591" y="1465"/>
                    </a:lnTo>
                    <a:lnTo>
                      <a:pt x="1528" y="1548"/>
                    </a:lnTo>
                    <a:lnTo>
                      <a:pt x="1528" y="1444"/>
                    </a:lnTo>
                    <a:lnTo>
                      <a:pt x="1549" y="1360"/>
                    </a:lnTo>
                    <a:lnTo>
                      <a:pt x="1612" y="1297"/>
                    </a:lnTo>
                    <a:lnTo>
                      <a:pt x="1612" y="1235"/>
                    </a:lnTo>
                    <a:lnTo>
                      <a:pt x="1654" y="1130"/>
                    </a:lnTo>
                    <a:lnTo>
                      <a:pt x="1737" y="1046"/>
                    </a:lnTo>
                    <a:lnTo>
                      <a:pt x="1737" y="1004"/>
                    </a:lnTo>
                    <a:lnTo>
                      <a:pt x="1800" y="942"/>
                    </a:lnTo>
                    <a:lnTo>
                      <a:pt x="1821" y="921"/>
                    </a:lnTo>
                    <a:lnTo>
                      <a:pt x="1863" y="816"/>
                    </a:lnTo>
                    <a:lnTo>
                      <a:pt x="1947" y="774"/>
                    </a:lnTo>
                    <a:lnTo>
                      <a:pt x="2009" y="711"/>
                    </a:lnTo>
                    <a:lnTo>
                      <a:pt x="2051" y="691"/>
                    </a:lnTo>
                    <a:lnTo>
                      <a:pt x="2072" y="670"/>
                    </a:lnTo>
                    <a:lnTo>
                      <a:pt x="2072" y="607"/>
                    </a:lnTo>
                    <a:lnTo>
                      <a:pt x="2114" y="565"/>
                    </a:lnTo>
                    <a:lnTo>
                      <a:pt x="2135" y="481"/>
                    </a:lnTo>
                    <a:lnTo>
                      <a:pt x="2135" y="523"/>
                    </a:lnTo>
                    <a:lnTo>
                      <a:pt x="2114" y="586"/>
                    </a:lnTo>
                    <a:lnTo>
                      <a:pt x="2135" y="628"/>
                    </a:lnTo>
                    <a:lnTo>
                      <a:pt x="2219" y="523"/>
                    </a:lnTo>
                    <a:lnTo>
                      <a:pt x="2323" y="419"/>
                    </a:lnTo>
                    <a:lnTo>
                      <a:pt x="2344" y="377"/>
                    </a:lnTo>
                    <a:lnTo>
                      <a:pt x="2323" y="314"/>
                    </a:lnTo>
                    <a:lnTo>
                      <a:pt x="2260" y="314"/>
                    </a:lnTo>
                    <a:lnTo>
                      <a:pt x="2219" y="377"/>
                    </a:lnTo>
                    <a:lnTo>
                      <a:pt x="2177" y="293"/>
                    </a:lnTo>
                    <a:lnTo>
                      <a:pt x="2156" y="272"/>
                    </a:lnTo>
                    <a:lnTo>
                      <a:pt x="2177" y="209"/>
                    </a:lnTo>
                    <a:lnTo>
                      <a:pt x="2239" y="188"/>
                    </a:lnTo>
                    <a:lnTo>
                      <a:pt x="2323" y="209"/>
                    </a:lnTo>
                    <a:lnTo>
                      <a:pt x="2386" y="272"/>
                    </a:lnTo>
                    <a:lnTo>
                      <a:pt x="2449" y="251"/>
                    </a:lnTo>
                    <a:lnTo>
                      <a:pt x="2491" y="188"/>
                    </a:lnTo>
                    <a:lnTo>
                      <a:pt x="2491" y="42"/>
                    </a:lnTo>
                    <a:lnTo>
                      <a:pt x="2428" y="42"/>
                    </a:lnTo>
                    <a:lnTo>
                      <a:pt x="2365" y="63"/>
                    </a:lnTo>
                    <a:lnTo>
                      <a:pt x="2365" y="105"/>
                    </a:lnTo>
                    <a:lnTo>
                      <a:pt x="2323" y="105"/>
                    </a:lnTo>
                    <a:lnTo>
                      <a:pt x="2323" y="63"/>
                    </a:lnTo>
                    <a:lnTo>
                      <a:pt x="232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3" name="Google Shape;993;p79"/>
              <p:cNvSpPr/>
              <p:nvPr/>
            </p:nvSpPr>
            <p:spPr>
              <a:xfrm>
                <a:off x="1922950" y="1659350"/>
                <a:ext cx="1050900" cy="913875"/>
              </a:xfrm>
              <a:custGeom>
                <a:avLst/>
                <a:gdLst/>
                <a:ahLst/>
                <a:cxnLst/>
                <a:rect l="l" t="t" r="r" b="b"/>
                <a:pathLst>
                  <a:path w="42036" h="36555" extrusionOk="0">
                    <a:moveTo>
                      <a:pt x="4310" y="26929"/>
                    </a:moveTo>
                    <a:lnTo>
                      <a:pt x="4310" y="27055"/>
                    </a:lnTo>
                    <a:lnTo>
                      <a:pt x="4268" y="27159"/>
                    </a:lnTo>
                    <a:lnTo>
                      <a:pt x="4101" y="27264"/>
                    </a:lnTo>
                    <a:lnTo>
                      <a:pt x="4076" y="27268"/>
                    </a:lnTo>
                    <a:lnTo>
                      <a:pt x="4076" y="27268"/>
                    </a:lnTo>
                    <a:lnTo>
                      <a:pt x="4101" y="27243"/>
                    </a:lnTo>
                    <a:lnTo>
                      <a:pt x="4185" y="27117"/>
                    </a:lnTo>
                    <a:lnTo>
                      <a:pt x="4289" y="27034"/>
                    </a:lnTo>
                    <a:lnTo>
                      <a:pt x="4310" y="26929"/>
                    </a:lnTo>
                    <a:close/>
                    <a:moveTo>
                      <a:pt x="40508" y="27473"/>
                    </a:moveTo>
                    <a:lnTo>
                      <a:pt x="40299" y="27557"/>
                    </a:lnTo>
                    <a:lnTo>
                      <a:pt x="40090" y="27599"/>
                    </a:lnTo>
                    <a:lnTo>
                      <a:pt x="40132" y="27536"/>
                    </a:lnTo>
                    <a:lnTo>
                      <a:pt x="40404" y="27473"/>
                    </a:lnTo>
                    <a:close/>
                    <a:moveTo>
                      <a:pt x="19459" y="0"/>
                    </a:moveTo>
                    <a:lnTo>
                      <a:pt x="19187" y="105"/>
                    </a:lnTo>
                    <a:lnTo>
                      <a:pt x="18810" y="105"/>
                    </a:lnTo>
                    <a:lnTo>
                      <a:pt x="18727" y="63"/>
                    </a:lnTo>
                    <a:lnTo>
                      <a:pt x="18392" y="84"/>
                    </a:lnTo>
                    <a:lnTo>
                      <a:pt x="18308" y="63"/>
                    </a:lnTo>
                    <a:lnTo>
                      <a:pt x="18120" y="105"/>
                    </a:lnTo>
                    <a:lnTo>
                      <a:pt x="18078" y="210"/>
                    </a:lnTo>
                    <a:lnTo>
                      <a:pt x="18120" y="272"/>
                    </a:lnTo>
                    <a:lnTo>
                      <a:pt x="18078" y="377"/>
                    </a:lnTo>
                    <a:lnTo>
                      <a:pt x="18078" y="524"/>
                    </a:lnTo>
                    <a:lnTo>
                      <a:pt x="18036" y="775"/>
                    </a:lnTo>
                    <a:lnTo>
                      <a:pt x="18120" y="879"/>
                    </a:lnTo>
                    <a:lnTo>
                      <a:pt x="18036" y="942"/>
                    </a:lnTo>
                    <a:lnTo>
                      <a:pt x="17911" y="942"/>
                    </a:lnTo>
                    <a:lnTo>
                      <a:pt x="17764" y="1109"/>
                    </a:lnTo>
                    <a:lnTo>
                      <a:pt x="17701" y="1214"/>
                    </a:lnTo>
                    <a:lnTo>
                      <a:pt x="17471" y="1298"/>
                    </a:lnTo>
                    <a:lnTo>
                      <a:pt x="17367" y="1444"/>
                    </a:lnTo>
                    <a:lnTo>
                      <a:pt x="17095" y="1633"/>
                    </a:lnTo>
                    <a:lnTo>
                      <a:pt x="16990" y="1674"/>
                    </a:lnTo>
                    <a:lnTo>
                      <a:pt x="16990" y="1758"/>
                    </a:lnTo>
                    <a:lnTo>
                      <a:pt x="17074" y="1925"/>
                    </a:lnTo>
                    <a:lnTo>
                      <a:pt x="17074" y="2072"/>
                    </a:lnTo>
                    <a:lnTo>
                      <a:pt x="16760" y="2030"/>
                    </a:lnTo>
                    <a:lnTo>
                      <a:pt x="16739" y="1946"/>
                    </a:lnTo>
                    <a:lnTo>
                      <a:pt x="16718" y="2135"/>
                    </a:lnTo>
                    <a:lnTo>
                      <a:pt x="16613" y="2281"/>
                    </a:lnTo>
                    <a:lnTo>
                      <a:pt x="16530" y="2302"/>
                    </a:lnTo>
                    <a:lnTo>
                      <a:pt x="16509" y="2365"/>
                    </a:lnTo>
                    <a:lnTo>
                      <a:pt x="16300" y="2407"/>
                    </a:lnTo>
                    <a:lnTo>
                      <a:pt x="16237" y="2574"/>
                    </a:lnTo>
                    <a:lnTo>
                      <a:pt x="16132" y="2595"/>
                    </a:lnTo>
                    <a:lnTo>
                      <a:pt x="16028" y="2700"/>
                    </a:lnTo>
                    <a:lnTo>
                      <a:pt x="15944" y="2700"/>
                    </a:lnTo>
                    <a:lnTo>
                      <a:pt x="15923" y="2804"/>
                    </a:lnTo>
                    <a:lnTo>
                      <a:pt x="15776" y="2888"/>
                    </a:lnTo>
                    <a:lnTo>
                      <a:pt x="15672" y="2993"/>
                    </a:lnTo>
                    <a:lnTo>
                      <a:pt x="15588" y="2972"/>
                    </a:lnTo>
                    <a:lnTo>
                      <a:pt x="15588" y="3076"/>
                    </a:lnTo>
                    <a:lnTo>
                      <a:pt x="15776" y="3139"/>
                    </a:lnTo>
                    <a:lnTo>
                      <a:pt x="15986" y="3139"/>
                    </a:lnTo>
                    <a:lnTo>
                      <a:pt x="15986" y="3244"/>
                    </a:lnTo>
                    <a:lnTo>
                      <a:pt x="15839" y="3202"/>
                    </a:lnTo>
                    <a:lnTo>
                      <a:pt x="15944" y="3516"/>
                    </a:lnTo>
                    <a:lnTo>
                      <a:pt x="16028" y="3599"/>
                    </a:lnTo>
                    <a:lnTo>
                      <a:pt x="16007" y="3725"/>
                    </a:lnTo>
                    <a:lnTo>
                      <a:pt x="15944" y="3871"/>
                    </a:lnTo>
                    <a:lnTo>
                      <a:pt x="16007" y="4018"/>
                    </a:lnTo>
                    <a:lnTo>
                      <a:pt x="15902" y="4185"/>
                    </a:lnTo>
                    <a:lnTo>
                      <a:pt x="15902" y="4394"/>
                    </a:lnTo>
                    <a:lnTo>
                      <a:pt x="15902" y="4457"/>
                    </a:lnTo>
                    <a:lnTo>
                      <a:pt x="15986" y="4457"/>
                    </a:lnTo>
                    <a:lnTo>
                      <a:pt x="16028" y="4478"/>
                    </a:lnTo>
                    <a:lnTo>
                      <a:pt x="16111" y="4394"/>
                    </a:lnTo>
                    <a:lnTo>
                      <a:pt x="16237" y="4374"/>
                    </a:lnTo>
                    <a:lnTo>
                      <a:pt x="16341" y="4394"/>
                    </a:lnTo>
                    <a:lnTo>
                      <a:pt x="16509" y="4374"/>
                    </a:lnTo>
                    <a:lnTo>
                      <a:pt x="16676" y="4227"/>
                    </a:lnTo>
                    <a:lnTo>
                      <a:pt x="16760" y="4185"/>
                    </a:lnTo>
                    <a:lnTo>
                      <a:pt x="16760" y="4143"/>
                    </a:lnTo>
                    <a:lnTo>
                      <a:pt x="16864" y="4060"/>
                    </a:lnTo>
                    <a:lnTo>
                      <a:pt x="16927" y="4143"/>
                    </a:lnTo>
                    <a:lnTo>
                      <a:pt x="16927" y="4269"/>
                    </a:lnTo>
                    <a:lnTo>
                      <a:pt x="16844" y="4353"/>
                    </a:lnTo>
                    <a:lnTo>
                      <a:pt x="16927" y="4457"/>
                    </a:lnTo>
                    <a:lnTo>
                      <a:pt x="17032" y="4457"/>
                    </a:lnTo>
                    <a:lnTo>
                      <a:pt x="17178" y="4374"/>
                    </a:lnTo>
                    <a:lnTo>
                      <a:pt x="17346" y="4374"/>
                    </a:lnTo>
                    <a:lnTo>
                      <a:pt x="17450" y="4248"/>
                    </a:lnTo>
                    <a:lnTo>
                      <a:pt x="17597" y="4081"/>
                    </a:lnTo>
                    <a:lnTo>
                      <a:pt x="17576" y="4018"/>
                    </a:lnTo>
                    <a:lnTo>
                      <a:pt x="17701" y="3850"/>
                    </a:lnTo>
                    <a:lnTo>
                      <a:pt x="17722" y="3767"/>
                    </a:lnTo>
                    <a:lnTo>
                      <a:pt x="17890" y="3620"/>
                    </a:lnTo>
                    <a:lnTo>
                      <a:pt x="18015" y="3557"/>
                    </a:lnTo>
                    <a:lnTo>
                      <a:pt x="18036" y="3453"/>
                    </a:lnTo>
                    <a:lnTo>
                      <a:pt x="18099" y="3306"/>
                    </a:lnTo>
                    <a:lnTo>
                      <a:pt x="18204" y="3453"/>
                    </a:lnTo>
                    <a:lnTo>
                      <a:pt x="18350" y="3453"/>
                    </a:lnTo>
                    <a:lnTo>
                      <a:pt x="18497" y="3348"/>
                    </a:lnTo>
                    <a:lnTo>
                      <a:pt x="18643" y="3327"/>
                    </a:lnTo>
                    <a:lnTo>
                      <a:pt x="18706" y="3181"/>
                    </a:lnTo>
                    <a:lnTo>
                      <a:pt x="18769" y="3181"/>
                    </a:lnTo>
                    <a:lnTo>
                      <a:pt x="18873" y="3076"/>
                    </a:lnTo>
                    <a:lnTo>
                      <a:pt x="18936" y="2909"/>
                    </a:lnTo>
                    <a:lnTo>
                      <a:pt x="19124" y="2867"/>
                    </a:lnTo>
                    <a:lnTo>
                      <a:pt x="19187" y="2846"/>
                    </a:lnTo>
                    <a:lnTo>
                      <a:pt x="19250" y="2888"/>
                    </a:lnTo>
                    <a:lnTo>
                      <a:pt x="19333" y="2846"/>
                    </a:lnTo>
                    <a:lnTo>
                      <a:pt x="19543" y="2846"/>
                    </a:lnTo>
                    <a:lnTo>
                      <a:pt x="19668" y="2762"/>
                    </a:lnTo>
                    <a:lnTo>
                      <a:pt x="19773" y="2762"/>
                    </a:lnTo>
                    <a:lnTo>
                      <a:pt x="20024" y="2658"/>
                    </a:lnTo>
                    <a:lnTo>
                      <a:pt x="20233" y="2616"/>
                    </a:lnTo>
                    <a:lnTo>
                      <a:pt x="20296" y="2595"/>
                    </a:lnTo>
                    <a:cubicBezTo>
                      <a:pt x="20338" y="2679"/>
                      <a:pt x="20442" y="2741"/>
                      <a:pt x="20526" y="2762"/>
                    </a:cubicBezTo>
                    <a:lnTo>
                      <a:pt x="20401" y="2783"/>
                    </a:lnTo>
                    <a:lnTo>
                      <a:pt x="19877" y="2993"/>
                    </a:lnTo>
                    <a:lnTo>
                      <a:pt x="19752" y="3097"/>
                    </a:lnTo>
                    <a:lnTo>
                      <a:pt x="19438" y="3181"/>
                    </a:lnTo>
                    <a:lnTo>
                      <a:pt x="19020" y="3369"/>
                    </a:lnTo>
                    <a:lnTo>
                      <a:pt x="18852" y="3495"/>
                    </a:lnTo>
                    <a:lnTo>
                      <a:pt x="18852" y="3578"/>
                    </a:lnTo>
                    <a:lnTo>
                      <a:pt x="18957" y="3578"/>
                    </a:lnTo>
                    <a:lnTo>
                      <a:pt x="19020" y="3620"/>
                    </a:lnTo>
                    <a:lnTo>
                      <a:pt x="18915" y="3704"/>
                    </a:lnTo>
                    <a:lnTo>
                      <a:pt x="18831" y="3704"/>
                    </a:lnTo>
                    <a:lnTo>
                      <a:pt x="18643" y="3850"/>
                    </a:lnTo>
                    <a:lnTo>
                      <a:pt x="18497" y="3850"/>
                    </a:lnTo>
                    <a:lnTo>
                      <a:pt x="18413" y="3934"/>
                    </a:lnTo>
                    <a:lnTo>
                      <a:pt x="18392" y="4039"/>
                    </a:lnTo>
                    <a:lnTo>
                      <a:pt x="18225" y="4143"/>
                    </a:lnTo>
                    <a:lnTo>
                      <a:pt x="18162" y="4227"/>
                    </a:lnTo>
                    <a:lnTo>
                      <a:pt x="18162" y="4353"/>
                    </a:lnTo>
                    <a:lnTo>
                      <a:pt x="18225" y="4311"/>
                    </a:lnTo>
                    <a:lnTo>
                      <a:pt x="18308" y="4374"/>
                    </a:lnTo>
                    <a:lnTo>
                      <a:pt x="18266" y="4457"/>
                    </a:lnTo>
                    <a:lnTo>
                      <a:pt x="18287" y="4478"/>
                    </a:lnTo>
                    <a:lnTo>
                      <a:pt x="18371" y="4457"/>
                    </a:lnTo>
                    <a:lnTo>
                      <a:pt x="18476" y="4415"/>
                    </a:lnTo>
                    <a:lnTo>
                      <a:pt x="18580" y="4415"/>
                    </a:lnTo>
                    <a:lnTo>
                      <a:pt x="18643" y="4457"/>
                    </a:lnTo>
                    <a:lnTo>
                      <a:pt x="18622" y="4541"/>
                    </a:lnTo>
                    <a:lnTo>
                      <a:pt x="18497" y="4583"/>
                    </a:lnTo>
                    <a:lnTo>
                      <a:pt x="18371" y="4520"/>
                    </a:lnTo>
                    <a:lnTo>
                      <a:pt x="18287" y="4562"/>
                    </a:lnTo>
                    <a:lnTo>
                      <a:pt x="18308" y="4666"/>
                    </a:lnTo>
                    <a:lnTo>
                      <a:pt x="18517" y="4771"/>
                    </a:lnTo>
                    <a:lnTo>
                      <a:pt x="18601" y="4729"/>
                    </a:lnTo>
                    <a:lnTo>
                      <a:pt x="18622" y="4646"/>
                    </a:lnTo>
                    <a:lnTo>
                      <a:pt x="18685" y="4646"/>
                    </a:lnTo>
                    <a:lnTo>
                      <a:pt x="18727" y="4687"/>
                    </a:lnTo>
                    <a:lnTo>
                      <a:pt x="18685" y="4771"/>
                    </a:lnTo>
                    <a:lnTo>
                      <a:pt x="18789" y="4771"/>
                    </a:lnTo>
                    <a:lnTo>
                      <a:pt x="18957" y="4792"/>
                    </a:lnTo>
                    <a:lnTo>
                      <a:pt x="19145" y="4750"/>
                    </a:lnTo>
                    <a:lnTo>
                      <a:pt x="19250" y="4750"/>
                    </a:lnTo>
                    <a:lnTo>
                      <a:pt x="19417" y="4834"/>
                    </a:lnTo>
                    <a:lnTo>
                      <a:pt x="19543" y="4792"/>
                    </a:lnTo>
                    <a:lnTo>
                      <a:pt x="19647" y="4855"/>
                    </a:lnTo>
                    <a:lnTo>
                      <a:pt x="19689" y="4959"/>
                    </a:lnTo>
                    <a:lnTo>
                      <a:pt x="19773" y="4959"/>
                    </a:lnTo>
                    <a:lnTo>
                      <a:pt x="19752" y="5001"/>
                    </a:lnTo>
                    <a:lnTo>
                      <a:pt x="19668" y="5001"/>
                    </a:lnTo>
                    <a:lnTo>
                      <a:pt x="19522" y="4897"/>
                    </a:lnTo>
                    <a:lnTo>
                      <a:pt x="19313" y="4897"/>
                    </a:lnTo>
                    <a:lnTo>
                      <a:pt x="19250" y="4959"/>
                    </a:lnTo>
                    <a:lnTo>
                      <a:pt x="19375" y="5001"/>
                    </a:lnTo>
                    <a:lnTo>
                      <a:pt x="19417" y="5064"/>
                    </a:lnTo>
                    <a:lnTo>
                      <a:pt x="19229" y="5064"/>
                    </a:lnTo>
                    <a:lnTo>
                      <a:pt x="19145" y="4980"/>
                    </a:lnTo>
                    <a:lnTo>
                      <a:pt x="18894" y="5001"/>
                    </a:lnTo>
                    <a:lnTo>
                      <a:pt x="18810" y="5064"/>
                    </a:lnTo>
                    <a:lnTo>
                      <a:pt x="18727" y="5001"/>
                    </a:lnTo>
                    <a:lnTo>
                      <a:pt x="18643" y="5001"/>
                    </a:lnTo>
                    <a:lnTo>
                      <a:pt x="18580" y="5043"/>
                    </a:lnTo>
                    <a:lnTo>
                      <a:pt x="18497" y="5043"/>
                    </a:lnTo>
                    <a:lnTo>
                      <a:pt x="18225" y="5064"/>
                    </a:lnTo>
                    <a:lnTo>
                      <a:pt x="18183" y="5085"/>
                    </a:lnTo>
                    <a:lnTo>
                      <a:pt x="17973" y="5127"/>
                    </a:lnTo>
                    <a:lnTo>
                      <a:pt x="17953" y="5273"/>
                    </a:lnTo>
                    <a:lnTo>
                      <a:pt x="17973" y="5587"/>
                    </a:lnTo>
                    <a:lnTo>
                      <a:pt x="17994" y="5629"/>
                    </a:lnTo>
                    <a:lnTo>
                      <a:pt x="17994" y="5754"/>
                    </a:lnTo>
                    <a:lnTo>
                      <a:pt x="17953" y="5796"/>
                    </a:lnTo>
                    <a:lnTo>
                      <a:pt x="17953" y="5859"/>
                    </a:lnTo>
                    <a:lnTo>
                      <a:pt x="17994" y="5922"/>
                    </a:lnTo>
                    <a:lnTo>
                      <a:pt x="18099" y="5901"/>
                    </a:lnTo>
                    <a:lnTo>
                      <a:pt x="18141" y="5901"/>
                    </a:lnTo>
                    <a:lnTo>
                      <a:pt x="18225" y="5943"/>
                    </a:lnTo>
                    <a:lnTo>
                      <a:pt x="18329" y="5943"/>
                    </a:lnTo>
                    <a:lnTo>
                      <a:pt x="18371" y="5901"/>
                    </a:lnTo>
                    <a:lnTo>
                      <a:pt x="18392" y="5901"/>
                    </a:lnTo>
                    <a:lnTo>
                      <a:pt x="18476" y="5922"/>
                    </a:lnTo>
                    <a:lnTo>
                      <a:pt x="18517" y="5964"/>
                    </a:lnTo>
                    <a:lnTo>
                      <a:pt x="18559" y="5943"/>
                    </a:lnTo>
                    <a:lnTo>
                      <a:pt x="18622" y="6006"/>
                    </a:lnTo>
                    <a:lnTo>
                      <a:pt x="18622" y="6047"/>
                    </a:lnTo>
                    <a:lnTo>
                      <a:pt x="18706" y="6068"/>
                    </a:lnTo>
                    <a:lnTo>
                      <a:pt x="18789" y="6047"/>
                    </a:lnTo>
                    <a:lnTo>
                      <a:pt x="18852" y="6047"/>
                    </a:lnTo>
                    <a:lnTo>
                      <a:pt x="18915" y="6110"/>
                    </a:lnTo>
                    <a:lnTo>
                      <a:pt x="19041" y="6110"/>
                    </a:lnTo>
                    <a:lnTo>
                      <a:pt x="19124" y="6068"/>
                    </a:lnTo>
                    <a:lnTo>
                      <a:pt x="19229" y="6131"/>
                    </a:lnTo>
                    <a:lnTo>
                      <a:pt x="19333" y="6068"/>
                    </a:lnTo>
                    <a:lnTo>
                      <a:pt x="19417" y="6110"/>
                    </a:lnTo>
                    <a:lnTo>
                      <a:pt x="19543" y="6110"/>
                    </a:lnTo>
                    <a:lnTo>
                      <a:pt x="19647" y="6068"/>
                    </a:lnTo>
                    <a:lnTo>
                      <a:pt x="19752" y="6131"/>
                    </a:lnTo>
                    <a:lnTo>
                      <a:pt x="19773" y="6215"/>
                    </a:lnTo>
                    <a:lnTo>
                      <a:pt x="19857" y="6152"/>
                    </a:lnTo>
                    <a:lnTo>
                      <a:pt x="19877" y="6257"/>
                    </a:lnTo>
                    <a:lnTo>
                      <a:pt x="19982" y="6340"/>
                    </a:lnTo>
                    <a:lnTo>
                      <a:pt x="19982" y="6382"/>
                    </a:lnTo>
                    <a:lnTo>
                      <a:pt x="20003" y="6445"/>
                    </a:lnTo>
                    <a:lnTo>
                      <a:pt x="20108" y="6445"/>
                    </a:lnTo>
                    <a:lnTo>
                      <a:pt x="20191" y="6466"/>
                    </a:lnTo>
                    <a:lnTo>
                      <a:pt x="20212" y="6550"/>
                    </a:lnTo>
                    <a:lnTo>
                      <a:pt x="20275" y="6570"/>
                    </a:lnTo>
                    <a:lnTo>
                      <a:pt x="20359" y="6654"/>
                    </a:lnTo>
                    <a:lnTo>
                      <a:pt x="20317" y="6696"/>
                    </a:lnTo>
                    <a:lnTo>
                      <a:pt x="20317" y="6780"/>
                    </a:lnTo>
                    <a:lnTo>
                      <a:pt x="20422" y="6884"/>
                    </a:lnTo>
                    <a:lnTo>
                      <a:pt x="20589" y="6989"/>
                    </a:lnTo>
                    <a:lnTo>
                      <a:pt x="20589" y="7052"/>
                    </a:lnTo>
                    <a:lnTo>
                      <a:pt x="20568" y="7073"/>
                    </a:lnTo>
                    <a:lnTo>
                      <a:pt x="20589" y="7114"/>
                    </a:lnTo>
                    <a:lnTo>
                      <a:pt x="20526" y="7094"/>
                    </a:lnTo>
                    <a:lnTo>
                      <a:pt x="20317" y="7052"/>
                    </a:lnTo>
                    <a:lnTo>
                      <a:pt x="20170" y="6989"/>
                    </a:lnTo>
                    <a:lnTo>
                      <a:pt x="20087" y="7010"/>
                    </a:lnTo>
                    <a:lnTo>
                      <a:pt x="20003" y="6989"/>
                    </a:lnTo>
                    <a:lnTo>
                      <a:pt x="19982" y="7010"/>
                    </a:lnTo>
                    <a:lnTo>
                      <a:pt x="19898" y="7010"/>
                    </a:lnTo>
                    <a:lnTo>
                      <a:pt x="19836" y="6905"/>
                    </a:lnTo>
                    <a:lnTo>
                      <a:pt x="19752" y="6905"/>
                    </a:lnTo>
                    <a:lnTo>
                      <a:pt x="19689" y="6801"/>
                    </a:lnTo>
                    <a:lnTo>
                      <a:pt x="19647" y="6780"/>
                    </a:lnTo>
                    <a:lnTo>
                      <a:pt x="19522" y="6801"/>
                    </a:lnTo>
                    <a:lnTo>
                      <a:pt x="19438" y="6780"/>
                    </a:lnTo>
                    <a:lnTo>
                      <a:pt x="19375" y="6738"/>
                    </a:lnTo>
                    <a:lnTo>
                      <a:pt x="19250" y="6675"/>
                    </a:lnTo>
                    <a:lnTo>
                      <a:pt x="19229" y="6591"/>
                    </a:lnTo>
                    <a:lnTo>
                      <a:pt x="19166" y="6591"/>
                    </a:lnTo>
                    <a:lnTo>
                      <a:pt x="19124" y="6570"/>
                    </a:lnTo>
                    <a:lnTo>
                      <a:pt x="18999" y="6570"/>
                    </a:lnTo>
                    <a:lnTo>
                      <a:pt x="18936" y="6550"/>
                    </a:lnTo>
                    <a:lnTo>
                      <a:pt x="18685" y="6550"/>
                    </a:lnTo>
                    <a:lnTo>
                      <a:pt x="18517" y="6529"/>
                    </a:lnTo>
                    <a:lnTo>
                      <a:pt x="18413" y="6487"/>
                    </a:lnTo>
                    <a:lnTo>
                      <a:pt x="17973" y="6487"/>
                    </a:lnTo>
                    <a:lnTo>
                      <a:pt x="17890" y="6529"/>
                    </a:lnTo>
                    <a:lnTo>
                      <a:pt x="17764" y="6550"/>
                    </a:lnTo>
                    <a:lnTo>
                      <a:pt x="17701" y="6633"/>
                    </a:lnTo>
                    <a:lnTo>
                      <a:pt x="17701" y="6801"/>
                    </a:lnTo>
                    <a:lnTo>
                      <a:pt x="17597" y="6968"/>
                    </a:lnTo>
                    <a:lnTo>
                      <a:pt x="17639" y="7156"/>
                    </a:lnTo>
                    <a:lnTo>
                      <a:pt x="17597" y="7219"/>
                    </a:lnTo>
                    <a:lnTo>
                      <a:pt x="17639" y="7282"/>
                    </a:lnTo>
                    <a:lnTo>
                      <a:pt x="17701" y="7303"/>
                    </a:lnTo>
                    <a:lnTo>
                      <a:pt x="17681" y="7366"/>
                    </a:lnTo>
                    <a:lnTo>
                      <a:pt x="17639" y="7387"/>
                    </a:lnTo>
                    <a:lnTo>
                      <a:pt x="17701" y="7617"/>
                    </a:lnTo>
                    <a:lnTo>
                      <a:pt x="17785" y="7700"/>
                    </a:lnTo>
                    <a:lnTo>
                      <a:pt x="17806" y="7742"/>
                    </a:lnTo>
                    <a:lnTo>
                      <a:pt x="17973" y="7847"/>
                    </a:lnTo>
                    <a:lnTo>
                      <a:pt x="18015" y="7910"/>
                    </a:lnTo>
                    <a:lnTo>
                      <a:pt x="18120" y="7889"/>
                    </a:lnTo>
                    <a:lnTo>
                      <a:pt x="18183" y="7951"/>
                    </a:lnTo>
                    <a:lnTo>
                      <a:pt x="18266" y="7993"/>
                    </a:lnTo>
                    <a:lnTo>
                      <a:pt x="18392" y="7931"/>
                    </a:lnTo>
                    <a:lnTo>
                      <a:pt x="18476" y="7931"/>
                    </a:lnTo>
                    <a:lnTo>
                      <a:pt x="18538" y="8014"/>
                    </a:lnTo>
                    <a:lnTo>
                      <a:pt x="18685" y="8014"/>
                    </a:lnTo>
                    <a:lnTo>
                      <a:pt x="18748" y="8140"/>
                    </a:lnTo>
                    <a:lnTo>
                      <a:pt x="18831" y="8161"/>
                    </a:lnTo>
                    <a:lnTo>
                      <a:pt x="18852" y="8223"/>
                    </a:lnTo>
                    <a:lnTo>
                      <a:pt x="18727" y="8265"/>
                    </a:lnTo>
                    <a:lnTo>
                      <a:pt x="18727" y="8349"/>
                    </a:lnTo>
                    <a:lnTo>
                      <a:pt x="18685" y="8412"/>
                    </a:lnTo>
                    <a:lnTo>
                      <a:pt x="18685" y="8454"/>
                    </a:lnTo>
                    <a:lnTo>
                      <a:pt x="18622" y="8537"/>
                    </a:lnTo>
                    <a:lnTo>
                      <a:pt x="18497" y="8621"/>
                    </a:lnTo>
                    <a:lnTo>
                      <a:pt x="18497" y="8663"/>
                    </a:lnTo>
                    <a:lnTo>
                      <a:pt x="18434" y="8747"/>
                    </a:lnTo>
                    <a:lnTo>
                      <a:pt x="18517" y="8788"/>
                    </a:lnTo>
                    <a:lnTo>
                      <a:pt x="18517" y="8935"/>
                    </a:lnTo>
                    <a:lnTo>
                      <a:pt x="18580" y="9060"/>
                    </a:lnTo>
                    <a:lnTo>
                      <a:pt x="18580" y="9144"/>
                    </a:lnTo>
                    <a:lnTo>
                      <a:pt x="18434" y="9165"/>
                    </a:lnTo>
                    <a:lnTo>
                      <a:pt x="18497" y="9207"/>
                    </a:lnTo>
                    <a:lnTo>
                      <a:pt x="18685" y="9249"/>
                    </a:lnTo>
                    <a:lnTo>
                      <a:pt x="18748" y="9207"/>
                    </a:lnTo>
                    <a:lnTo>
                      <a:pt x="18810" y="9207"/>
                    </a:lnTo>
                    <a:lnTo>
                      <a:pt x="18831" y="9270"/>
                    </a:lnTo>
                    <a:lnTo>
                      <a:pt x="18894" y="9207"/>
                    </a:lnTo>
                    <a:lnTo>
                      <a:pt x="18936" y="9207"/>
                    </a:lnTo>
                    <a:lnTo>
                      <a:pt x="18999" y="9249"/>
                    </a:lnTo>
                    <a:lnTo>
                      <a:pt x="19145" y="9249"/>
                    </a:lnTo>
                    <a:lnTo>
                      <a:pt x="19333" y="9311"/>
                    </a:lnTo>
                    <a:lnTo>
                      <a:pt x="19417" y="9249"/>
                    </a:lnTo>
                    <a:lnTo>
                      <a:pt x="19564" y="9249"/>
                    </a:lnTo>
                    <a:lnTo>
                      <a:pt x="19585" y="9291"/>
                    </a:lnTo>
                    <a:lnTo>
                      <a:pt x="19626" y="9291"/>
                    </a:lnTo>
                    <a:lnTo>
                      <a:pt x="19668" y="9270"/>
                    </a:lnTo>
                    <a:lnTo>
                      <a:pt x="19752" y="9249"/>
                    </a:lnTo>
                    <a:lnTo>
                      <a:pt x="19794" y="9270"/>
                    </a:lnTo>
                    <a:lnTo>
                      <a:pt x="19836" y="9353"/>
                    </a:lnTo>
                    <a:lnTo>
                      <a:pt x="19877" y="9353"/>
                    </a:lnTo>
                    <a:lnTo>
                      <a:pt x="19940" y="9311"/>
                    </a:lnTo>
                    <a:lnTo>
                      <a:pt x="19982" y="9353"/>
                    </a:lnTo>
                    <a:lnTo>
                      <a:pt x="20003" y="9416"/>
                    </a:lnTo>
                    <a:lnTo>
                      <a:pt x="20066" y="9416"/>
                    </a:lnTo>
                    <a:lnTo>
                      <a:pt x="20108" y="9374"/>
                    </a:lnTo>
                    <a:lnTo>
                      <a:pt x="20254" y="9353"/>
                    </a:lnTo>
                    <a:lnTo>
                      <a:pt x="20296" y="9270"/>
                    </a:lnTo>
                    <a:lnTo>
                      <a:pt x="20401" y="9249"/>
                    </a:lnTo>
                    <a:lnTo>
                      <a:pt x="20484" y="9249"/>
                    </a:lnTo>
                    <a:lnTo>
                      <a:pt x="20589" y="9144"/>
                    </a:lnTo>
                    <a:lnTo>
                      <a:pt x="20714" y="9081"/>
                    </a:lnTo>
                    <a:lnTo>
                      <a:pt x="20819" y="9060"/>
                    </a:lnTo>
                    <a:lnTo>
                      <a:pt x="20840" y="8998"/>
                    </a:lnTo>
                    <a:lnTo>
                      <a:pt x="20924" y="8998"/>
                    </a:lnTo>
                    <a:lnTo>
                      <a:pt x="21028" y="9039"/>
                    </a:lnTo>
                    <a:lnTo>
                      <a:pt x="21112" y="9039"/>
                    </a:lnTo>
                    <a:lnTo>
                      <a:pt x="21196" y="9081"/>
                    </a:lnTo>
                    <a:lnTo>
                      <a:pt x="21405" y="9081"/>
                    </a:lnTo>
                    <a:lnTo>
                      <a:pt x="21635" y="8935"/>
                    </a:lnTo>
                    <a:lnTo>
                      <a:pt x="21656" y="8851"/>
                    </a:lnTo>
                    <a:lnTo>
                      <a:pt x="21719" y="8851"/>
                    </a:lnTo>
                    <a:lnTo>
                      <a:pt x="21740" y="8893"/>
                    </a:lnTo>
                    <a:lnTo>
                      <a:pt x="21761" y="8851"/>
                    </a:lnTo>
                    <a:lnTo>
                      <a:pt x="21844" y="8788"/>
                    </a:lnTo>
                    <a:lnTo>
                      <a:pt x="21844" y="8726"/>
                    </a:lnTo>
                    <a:lnTo>
                      <a:pt x="21865" y="8663"/>
                    </a:lnTo>
                    <a:lnTo>
                      <a:pt x="21928" y="8684"/>
                    </a:lnTo>
                    <a:lnTo>
                      <a:pt x="21991" y="8684"/>
                    </a:lnTo>
                    <a:lnTo>
                      <a:pt x="22054" y="8642"/>
                    </a:lnTo>
                    <a:lnTo>
                      <a:pt x="22054" y="8579"/>
                    </a:lnTo>
                    <a:lnTo>
                      <a:pt x="22095" y="8621"/>
                    </a:lnTo>
                    <a:lnTo>
                      <a:pt x="22158" y="8621"/>
                    </a:lnTo>
                    <a:lnTo>
                      <a:pt x="22179" y="8663"/>
                    </a:lnTo>
                    <a:lnTo>
                      <a:pt x="22179" y="8726"/>
                    </a:lnTo>
                    <a:lnTo>
                      <a:pt x="22242" y="8767"/>
                    </a:lnTo>
                    <a:lnTo>
                      <a:pt x="22158" y="8830"/>
                    </a:lnTo>
                    <a:lnTo>
                      <a:pt x="22158" y="8893"/>
                    </a:lnTo>
                    <a:lnTo>
                      <a:pt x="22095" y="8977"/>
                    </a:lnTo>
                    <a:lnTo>
                      <a:pt x="22054" y="8998"/>
                    </a:lnTo>
                    <a:lnTo>
                      <a:pt x="22054" y="9060"/>
                    </a:lnTo>
                    <a:lnTo>
                      <a:pt x="22137" y="9081"/>
                    </a:lnTo>
                    <a:lnTo>
                      <a:pt x="22200" y="9165"/>
                    </a:lnTo>
                    <a:lnTo>
                      <a:pt x="22242" y="9144"/>
                    </a:lnTo>
                    <a:lnTo>
                      <a:pt x="22305" y="9144"/>
                    </a:lnTo>
                    <a:lnTo>
                      <a:pt x="22409" y="9186"/>
                    </a:lnTo>
                    <a:lnTo>
                      <a:pt x="22409" y="9207"/>
                    </a:lnTo>
                    <a:cubicBezTo>
                      <a:pt x="22367" y="9207"/>
                      <a:pt x="22305" y="9249"/>
                      <a:pt x="22263" y="9270"/>
                    </a:cubicBezTo>
                    <a:lnTo>
                      <a:pt x="22242" y="9270"/>
                    </a:lnTo>
                    <a:cubicBezTo>
                      <a:pt x="22137" y="9291"/>
                      <a:pt x="22054" y="9353"/>
                      <a:pt x="21949" y="9374"/>
                    </a:cubicBezTo>
                    <a:cubicBezTo>
                      <a:pt x="21886" y="9374"/>
                      <a:pt x="21865" y="9395"/>
                      <a:pt x="21844" y="9458"/>
                    </a:cubicBezTo>
                    <a:lnTo>
                      <a:pt x="21551" y="9521"/>
                    </a:lnTo>
                    <a:lnTo>
                      <a:pt x="21133" y="9563"/>
                    </a:lnTo>
                    <a:lnTo>
                      <a:pt x="21007" y="9521"/>
                    </a:lnTo>
                    <a:lnTo>
                      <a:pt x="20903" y="9521"/>
                    </a:lnTo>
                    <a:lnTo>
                      <a:pt x="20735" y="9730"/>
                    </a:lnTo>
                    <a:lnTo>
                      <a:pt x="20631" y="9793"/>
                    </a:lnTo>
                    <a:lnTo>
                      <a:pt x="20589" y="9876"/>
                    </a:lnTo>
                    <a:lnTo>
                      <a:pt x="20673" y="9918"/>
                    </a:lnTo>
                    <a:lnTo>
                      <a:pt x="20735" y="9876"/>
                    </a:lnTo>
                    <a:lnTo>
                      <a:pt x="20798" y="9876"/>
                    </a:lnTo>
                    <a:lnTo>
                      <a:pt x="20777" y="9981"/>
                    </a:lnTo>
                    <a:lnTo>
                      <a:pt x="20694" y="10023"/>
                    </a:lnTo>
                    <a:lnTo>
                      <a:pt x="20714" y="10086"/>
                    </a:lnTo>
                    <a:lnTo>
                      <a:pt x="20882" y="10107"/>
                    </a:lnTo>
                    <a:lnTo>
                      <a:pt x="20903" y="10148"/>
                    </a:lnTo>
                    <a:lnTo>
                      <a:pt x="21028" y="10127"/>
                    </a:lnTo>
                    <a:lnTo>
                      <a:pt x="21028" y="10044"/>
                    </a:lnTo>
                    <a:lnTo>
                      <a:pt x="20945" y="9981"/>
                    </a:lnTo>
                    <a:lnTo>
                      <a:pt x="20945" y="9897"/>
                    </a:lnTo>
                    <a:lnTo>
                      <a:pt x="21028" y="9876"/>
                    </a:lnTo>
                    <a:lnTo>
                      <a:pt x="21049" y="9918"/>
                    </a:lnTo>
                    <a:lnTo>
                      <a:pt x="21133" y="9918"/>
                    </a:lnTo>
                    <a:lnTo>
                      <a:pt x="21238" y="10002"/>
                    </a:lnTo>
                    <a:lnTo>
                      <a:pt x="21321" y="9981"/>
                    </a:lnTo>
                    <a:lnTo>
                      <a:pt x="21342" y="9876"/>
                    </a:lnTo>
                    <a:lnTo>
                      <a:pt x="21426" y="9814"/>
                    </a:lnTo>
                    <a:lnTo>
                      <a:pt x="21426" y="9918"/>
                    </a:lnTo>
                    <a:lnTo>
                      <a:pt x="21530" y="10023"/>
                    </a:lnTo>
                    <a:lnTo>
                      <a:pt x="21551" y="9981"/>
                    </a:lnTo>
                    <a:lnTo>
                      <a:pt x="21551" y="9897"/>
                    </a:lnTo>
                    <a:lnTo>
                      <a:pt x="21656" y="9897"/>
                    </a:lnTo>
                    <a:lnTo>
                      <a:pt x="21677" y="9814"/>
                    </a:lnTo>
                    <a:lnTo>
                      <a:pt x="21761" y="9814"/>
                    </a:lnTo>
                    <a:lnTo>
                      <a:pt x="21886" y="9772"/>
                    </a:lnTo>
                    <a:cubicBezTo>
                      <a:pt x="21932" y="9802"/>
                      <a:pt x="21989" y="9822"/>
                      <a:pt x="22041" y="9822"/>
                    </a:cubicBezTo>
                    <a:cubicBezTo>
                      <a:pt x="22060" y="9822"/>
                      <a:pt x="22079" y="9819"/>
                      <a:pt x="22095" y="9814"/>
                    </a:cubicBezTo>
                    <a:cubicBezTo>
                      <a:pt x="22116" y="9814"/>
                      <a:pt x="22132" y="9808"/>
                      <a:pt x="22142" y="9803"/>
                    </a:cubicBezTo>
                    <a:lnTo>
                      <a:pt x="22142" y="9803"/>
                    </a:lnTo>
                    <a:lnTo>
                      <a:pt x="22095" y="9835"/>
                    </a:lnTo>
                    <a:lnTo>
                      <a:pt x="22158" y="9918"/>
                    </a:lnTo>
                    <a:lnTo>
                      <a:pt x="22033" y="10044"/>
                    </a:lnTo>
                    <a:lnTo>
                      <a:pt x="21949" y="10002"/>
                    </a:lnTo>
                    <a:lnTo>
                      <a:pt x="21886" y="10044"/>
                    </a:lnTo>
                    <a:lnTo>
                      <a:pt x="21782" y="10044"/>
                    </a:lnTo>
                    <a:lnTo>
                      <a:pt x="21740" y="10002"/>
                    </a:lnTo>
                    <a:lnTo>
                      <a:pt x="21656" y="10002"/>
                    </a:lnTo>
                    <a:lnTo>
                      <a:pt x="21551" y="10190"/>
                    </a:lnTo>
                    <a:lnTo>
                      <a:pt x="21572" y="10316"/>
                    </a:lnTo>
                    <a:lnTo>
                      <a:pt x="21572" y="10462"/>
                    </a:lnTo>
                    <a:lnTo>
                      <a:pt x="21551" y="10316"/>
                    </a:lnTo>
                    <a:lnTo>
                      <a:pt x="21510" y="10316"/>
                    </a:lnTo>
                    <a:lnTo>
                      <a:pt x="21468" y="10232"/>
                    </a:lnTo>
                    <a:lnTo>
                      <a:pt x="21405" y="10232"/>
                    </a:lnTo>
                    <a:lnTo>
                      <a:pt x="21342" y="10337"/>
                    </a:lnTo>
                    <a:lnTo>
                      <a:pt x="21196" y="10379"/>
                    </a:lnTo>
                    <a:lnTo>
                      <a:pt x="21133" y="10400"/>
                    </a:lnTo>
                    <a:lnTo>
                      <a:pt x="21133" y="10316"/>
                    </a:lnTo>
                    <a:lnTo>
                      <a:pt x="21091" y="10316"/>
                    </a:lnTo>
                    <a:lnTo>
                      <a:pt x="21007" y="10420"/>
                    </a:lnTo>
                    <a:lnTo>
                      <a:pt x="20924" y="10441"/>
                    </a:lnTo>
                    <a:lnTo>
                      <a:pt x="20882" y="10400"/>
                    </a:lnTo>
                    <a:lnTo>
                      <a:pt x="20798" y="10400"/>
                    </a:lnTo>
                    <a:lnTo>
                      <a:pt x="20735" y="10483"/>
                    </a:lnTo>
                    <a:lnTo>
                      <a:pt x="20735" y="10504"/>
                    </a:lnTo>
                    <a:lnTo>
                      <a:pt x="20589" y="10525"/>
                    </a:lnTo>
                    <a:lnTo>
                      <a:pt x="20505" y="10588"/>
                    </a:lnTo>
                    <a:lnTo>
                      <a:pt x="20505" y="10692"/>
                    </a:lnTo>
                    <a:lnTo>
                      <a:pt x="20526" y="10797"/>
                    </a:lnTo>
                    <a:lnTo>
                      <a:pt x="20422" y="11069"/>
                    </a:lnTo>
                    <a:lnTo>
                      <a:pt x="20380" y="11278"/>
                    </a:lnTo>
                    <a:lnTo>
                      <a:pt x="20380" y="11362"/>
                    </a:lnTo>
                    <a:lnTo>
                      <a:pt x="20484" y="11446"/>
                    </a:lnTo>
                    <a:lnTo>
                      <a:pt x="20463" y="11488"/>
                    </a:lnTo>
                    <a:lnTo>
                      <a:pt x="20359" y="11529"/>
                    </a:lnTo>
                    <a:lnTo>
                      <a:pt x="20359" y="11592"/>
                    </a:lnTo>
                    <a:lnTo>
                      <a:pt x="20422" y="11697"/>
                    </a:lnTo>
                    <a:lnTo>
                      <a:pt x="20422" y="11801"/>
                    </a:lnTo>
                    <a:lnTo>
                      <a:pt x="20380" y="11864"/>
                    </a:lnTo>
                    <a:lnTo>
                      <a:pt x="20359" y="11801"/>
                    </a:lnTo>
                    <a:lnTo>
                      <a:pt x="20275" y="11864"/>
                    </a:lnTo>
                    <a:lnTo>
                      <a:pt x="20212" y="11843"/>
                    </a:lnTo>
                    <a:lnTo>
                      <a:pt x="20254" y="11760"/>
                    </a:lnTo>
                    <a:lnTo>
                      <a:pt x="20296" y="11739"/>
                    </a:lnTo>
                    <a:lnTo>
                      <a:pt x="20296" y="11634"/>
                    </a:lnTo>
                    <a:lnTo>
                      <a:pt x="20212" y="11634"/>
                    </a:lnTo>
                    <a:lnTo>
                      <a:pt x="20087" y="11864"/>
                    </a:lnTo>
                    <a:lnTo>
                      <a:pt x="20066" y="12115"/>
                    </a:lnTo>
                    <a:lnTo>
                      <a:pt x="20108" y="12408"/>
                    </a:lnTo>
                    <a:lnTo>
                      <a:pt x="20108" y="12785"/>
                    </a:lnTo>
                    <a:lnTo>
                      <a:pt x="20087" y="12408"/>
                    </a:lnTo>
                    <a:lnTo>
                      <a:pt x="20045" y="12220"/>
                    </a:lnTo>
                    <a:lnTo>
                      <a:pt x="19982" y="12178"/>
                    </a:lnTo>
                    <a:lnTo>
                      <a:pt x="20045" y="12073"/>
                    </a:lnTo>
                    <a:lnTo>
                      <a:pt x="20045" y="11990"/>
                    </a:lnTo>
                    <a:lnTo>
                      <a:pt x="19898" y="11906"/>
                    </a:lnTo>
                    <a:lnTo>
                      <a:pt x="19961" y="11780"/>
                    </a:lnTo>
                    <a:lnTo>
                      <a:pt x="19961" y="11571"/>
                    </a:lnTo>
                    <a:lnTo>
                      <a:pt x="19877" y="11446"/>
                    </a:lnTo>
                    <a:lnTo>
                      <a:pt x="19877" y="11236"/>
                    </a:lnTo>
                    <a:lnTo>
                      <a:pt x="19961" y="11111"/>
                    </a:lnTo>
                    <a:lnTo>
                      <a:pt x="20045" y="10923"/>
                    </a:lnTo>
                    <a:lnTo>
                      <a:pt x="20045" y="10755"/>
                    </a:lnTo>
                    <a:lnTo>
                      <a:pt x="20003" y="10755"/>
                    </a:lnTo>
                    <a:lnTo>
                      <a:pt x="19961" y="10839"/>
                    </a:lnTo>
                    <a:lnTo>
                      <a:pt x="19940" y="10964"/>
                    </a:lnTo>
                    <a:lnTo>
                      <a:pt x="19857" y="11048"/>
                    </a:lnTo>
                    <a:lnTo>
                      <a:pt x="19836" y="11027"/>
                    </a:lnTo>
                    <a:lnTo>
                      <a:pt x="19794" y="10902"/>
                    </a:lnTo>
                    <a:lnTo>
                      <a:pt x="19877" y="10713"/>
                    </a:lnTo>
                    <a:lnTo>
                      <a:pt x="19898" y="10609"/>
                    </a:lnTo>
                    <a:lnTo>
                      <a:pt x="19836" y="10546"/>
                    </a:lnTo>
                    <a:lnTo>
                      <a:pt x="19752" y="10630"/>
                    </a:lnTo>
                    <a:lnTo>
                      <a:pt x="19731" y="10609"/>
                    </a:lnTo>
                    <a:lnTo>
                      <a:pt x="19689" y="10546"/>
                    </a:lnTo>
                    <a:lnTo>
                      <a:pt x="19731" y="10483"/>
                    </a:lnTo>
                    <a:lnTo>
                      <a:pt x="19731" y="10337"/>
                    </a:lnTo>
                    <a:lnTo>
                      <a:pt x="19668" y="10337"/>
                    </a:lnTo>
                    <a:lnTo>
                      <a:pt x="19668" y="10295"/>
                    </a:lnTo>
                    <a:lnTo>
                      <a:pt x="19689" y="10232"/>
                    </a:lnTo>
                    <a:lnTo>
                      <a:pt x="19689" y="10127"/>
                    </a:lnTo>
                    <a:lnTo>
                      <a:pt x="19585" y="10169"/>
                    </a:lnTo>
                    <a:lnTo>
                      <a:pt x="19271" y="10274"/>
                    </a:lnTo>
                    <a:lnTo>
                      <a:pt x="19103" y="10379"/>
                    </a:lnTo>
                    <a:lnTo>
                      <a:pt x="19041" y="10337"/>
                    </a:lnTo>
                    <a:lnTo>
                      <a:pt x="19041" y="10295"/>
                    </a:lnTo>
                    <a:lnTo>
                      <a:pt x="18999" y="10295"/>
                    </a:lnTo>
                    <a:lnTo>
                      <a:pt x="18915" y="10379"/>
                    </a:lnTo>
                    <a:lnTo>
                      <a:pt x="18831" y="10379"/>
                    </a:lnTo>
                    <a:lnTo>
                      <a:pt x="18789" y="10295"/>
                    </a:lnTo>
                    <a:lnTo>
                      <a:pt x="18622" y="10420"/>
                    </a:lnTo>
                    <a:lnTo>
                      <a:pt x="18622" y="10337"/>
                    </a:lnTo>
                    <a:lnTo>
                      <a:pt x="18517" y="10295"/>
                    </a:lnTo>
                    <a:lnTo>
                      <a:pt x="18476" y="10295"/>
                    </a:lnTo>
                    <a:lnTo>
                      <a:pt x="18476" y="10337"/>
                    </a:lnTo>
                    <a:lnTo>
                      <a:pt x="18308" y="10337"/>
                    </a:lnTo>
                    <a:lnTo>
                      <a:pt x="18078" y="10232"/>
                    </a:lnTo>
                    <a:lnTo>
                      <a:pt x="17890" y="10232"/>
                    </a:lnTo>
                    <a:lnTo>
                      <a:pt x="17701" y="10127"/>
                    </a:lnTo>
                    <a:lnTo>
                      <a:pt x="17555" y="10127"/>
                    </a:lnTo>
                    <a:lnTo>
                      <a:pt x="17555" y="10023"/>
                    </a:lnTo>
                    <a:lnTo>
                      <a:pt x="17429" y="9918"/>
                    </a:lnTo>
                    <a:lnTo>
                      <a:pt x="17346" y="9981"/>
                    </a:lnTo>
                    <a:lnTo>
                      <a:pt x="17241" y="9897"/>
                    </a:lnTo>
                    <a:lnTo>
                      <a:pt x="17220" y="9772"/>
                    </a:lnTo>
                    <a:lnTo>
                      <a:pt x="17116" y="9709"/>
                    </a:lnTo>
                    <a:lnTo>
                      <a:pt x="17053" y="9667"/>
                    </a:lnTo>
                    <a:lnTo>
                      <a:pt x="17157" y="9646"/>
                    </a:lnTo>
                    <a:lnTo>
                      <a:pt x="17283" y="9646"/>
                    </a:lnTo>
                    <a:lnTo>
                      <a:pt x="17283" y="9500"/>
                    </a:lnTo>
                    <a:lnTo>
                      <a:pt x="17388" y="9437"/>
                    </a:lnTo>
                    <a:lnTo>
                      <a:pt x="17367" y="9353"/>
                    </a:lnTo>
                    <a:lnTo>
                      <a:pt x="17471" y="9353"/>
                    </a:lnTo>
                    <a:lnTo>
                      <a:pt x="17639" y="9395"/>
                    </a:lnTo>
                    <a:lnTo>
                      <a:pt x="17681" y="9374"/>
                    </a:lnTo>
                    <a:lnTo>
                      <a:pt x="17681" y="9332"/>
                    </a:lnTo>
                    <a:lnTo>
                      <a:pt x="17806" y="9332"/>
                    </a:lnTo>
                    <a:lnTo>
                      <a:pt x="18078" y="9395"/>
                    </a:lnTo>
                    <a:lnTo>
                      <a:pt x="18183" y="9291"/>
                    </a:lnTo>
                    <a:lnTo>
                      <a:pt x="18183" y="9165"/>
                    </a:lnTo>
                    <a:lnTo>
                      <a:pt x="18225" y="9060"/>
                    </a:lnTo>
                    <a:lnTo>
                      <a:pt x="18183" y="8935"/>
                    </a:lnTo>
                    <a:lnTo>
                      <a:pt x="18183" y="8809"/>
                    </a:lnTo>
                    <a:lnTo>
                      <a:pt x="18120" y="8705"/>
                    </a:lnTo>
                    <a:lnTo>
                      <a:pt x="18078" y="8537"/>
                    </a:lnTo>
                    <a:lnTo>
                      <a:pt x="17994" y="8516"/>
                    </a:lnTo>
                    <a:lnTo>
                      <a:pt x="17973" y="8433"/>
                    </a:lnTo>
                    <a:lnTo>
                      <a:pt x="17806" y="8286"/>
                    </a:lnTo>
                    <a:lnTo>
                      <a:pt x="17764" y="8286"/>
                    </a:lnTo>
                    <a:lnTo>
                      <a:pt x="17743" y="8349"/>
                    </a:lnTo>
                    <a:lnTo>
                      <a:pt x="17681" y="8349"/>
                    </a:lnTo>
                    <a:lnTo>
                      <a:pt x="17660" y="8286"/>
                    </a:lnTo>
                    <a:lnTo>
                      <a:pt x="17492" y="8203"/>
                    </a:lnTo>
                    <a:lnTo>
                      <a:pt x="17492" y="8244"/>
                    </a:lnTo>
                    <a:lnTo>
                      <a:pt x="17597" y="8328"/>
                    </a:lnTo>
                    <a:lnTo>
                      <a:pt x="17576" y="8391"/>
                    </a:lnTo>
                    <a:lnTo>
                      <a:pt x="17639" y="8454"/>
                    </a:lnTo>
                    <a:lnTo>
                      <a:pt x="17576" y="8558"/>
                    </a:lnTo>
                    <a:lnTo>
                      <a:pt x="17492" y="8454"/>
                    </a:lnTo>
                    <a:lnTo>
                      <a:pt x="17492" y="8349"/>
                    </a:lnTo>
                    <a:lnTo>
                      <a:pt x="17388" y="8349"/>
                    </a:lnTo>
                    <a:lnTo>
                      <a:pt x="17220" y="8244"/>
                    </a:lnTo>
                    <a:lnTo>
                      <a:pt x="17178" y="8182"/>
                    </a:lnTo>
                    <a:lnTo>
                      <a:pt x="17137" y="8223"/>
                    </a:lnTo>
                    <a:lnTo>
                      <a:pt x="17053" y="8182"/>
                    </a:lnTo>
                    <a:lnTo>
                      <a:pt x="17011" y="8077"/>
                    </a:lnTo>
                    <a:lnTo>
                      <a:pt x="16906" y="7993"/>
                    </a:lnTo>
                    <a:lnTo>
                      <a:pt x="16739" y="7993"/>
                    </a:lnTo>
                    <a:lnTo>
                      <a:pt x="16551" y="7805"/>
                    </a:lnTo>
                    <a:lnTo>
                      <a:pt x="16404" y="7721"/>
                    </a:lnTo>
                    <a:lnTo>
                      <a:pt x="16383" y="7617"/>
                    </a:lnTo>
                    <a:lnTo>
                      <a:pt x="15902" y="7345"/>
                    </a:lnTo>
                    <a:lnTo>
                      <a:pt x="15776" y="7135"/>
                    </a:lnTo>
                    <a:lnTo>
                      <a:pt x="15776" y="6968"/>
                    </a:lnTo>
                    <a:lnTo>
                      <a:pt x="15672" y="6717"/>
                    </a:lnTo>
                    <a:lnTo>
                      <a:pt x="15672" y="6612"/>
                    </a:lnTo>
                    <a:lnTo>
                      <a:pt x="15567" y="6612"/>
                    </a:lnTo>
                    <a:lnTo>
                      <a:pt x="15442" y="6508"/>
                    </a:lnTo>
                    <a:lnTo>
                      <a:pt x="15337" y="6508"/>
                    </a:lnTo>
                    <a:lnTo>
                      <a:pt x="15253" y="6424"/>
                    </a:lnTo>
                    <a:lnTo>
                      <a:pt x="15149" y="6403"/>
                    </a:lnTo>
                    <a:lnTo>
                      <a:pt x="15065" y="6319"/>
                    </a:lnTo>
                    <a:lnTo>
                      <a:pt x="14940" y="6361"/>
                    </a:lnTo>
                    <a:lnTo>
                      <a:pt x="14793" y="6487"/>
                    </a:lnTo>
                    <a:lnTo>
                      <a:pt x="14688" y="6696"/>
                    </a:lnTo>
                    <a:lnTo>
                      <a:pt x="14584" y="6738"/>
                    </a:lnTo>
                    <a:lnTo>
                      <a:pt x="14479" y="6801"/>
                    </a:lnTo>
                    <a:lnTo>
                      <a:pt x="14375" y="6801"/>
                    </a:lnTo>
                    <a:lnTo>
                      <a:pt x="14312" y="6738"/>
                    </a:lnTo>
                    <a:lnTo>
                      <a:pt x="14144" y="6696"/>
                    </a:lnTo>
                    <a:lnTo>
                      <a:pt x="14061" y="6633"/>
                    </a:lnTo>
                    <a:lnTo>
                      <a:pt x="14144" y="6529"/>
                    </a:lnTo>
                    <a:lnTo>
                      <a:pt x="14207" y="6466"/>
                    </a:lnTo>
                    <a:lnTo>
                      <a:pt x="14270" y="6466"/>
                    </a:lnTo>
                    <a:lnTo>
                      <a:pt x="14375" y="6361"/>
                    </a:lnTo>
                    <a:lnTo>
                      <a:pt x="14458" y="6319"/>
                    </a:lnTo>
                    <a:lnTo>
                      <a:pt x="14479" y="6257"/>
                    </a:lnTo>
                    <a:lnTo>
                      <a:pt x="14458" y="6215"/>
                    </a:lnTo>
                    <a:lnTo>
                      <a:pt x="14375" y="6236"/>
                    </a:lnTo>
                    <a:lnTo>
                      <a:pt x="14333" y="6194"/>
                    </a:lnTo>
                    <a:lnTo>
                      <a:pt x="14354" y="6110"/>
                    </a:lnTo>
                    <a:lnTo>
                      <a:pt x="14458" y="6006"/>
                    </a:lnTo>
                    <a:lnTo>
                      <a:pt x="14437" y="5943"/>
                    </a:lnTo>
                    <a:lnTo>
                      <a:pt x="14542" y="5838"/>
                    </a:lnTo>
                    <a:lnTo>
                      <a:pt x="14542" y="5754"/>
                    </a:lnTo>
                    <a:lnTo>
                      <a:pt x="14521" y="5629"/>
                    </a:lnTo>
                    <a:lnTo>
                      <a:pt x="14375" y="5650"/>
                    </a:lnTo>
                    <a:lnTo>
                      <a:pt x="14375" y="5734"/>
                    </a:lnTo>
                    <a:lnTo>
                      <a:pt x="14165" y="5880"/>
                    </a:lnTo>
                    <a:lnTo>
                      <a:pt x="14061" y="5838"/>
                    </a:lnTo>
                    <a:lnTo>
                      <a:pt x="14165" y="6047"/>
                    </a:lnTo>
                    <a:lnTo>
                      <a:pt x="14103" y="6131"/>
                    </a:lnTo>
                    <a:lnTo>
                      <a:pt x="14061" y="6026"/>
                    </a:lnTo>
                    <a:lnTo>
                      <a:pt x="13914" y="6026"/>
                    </a:lnTo>
                    <a:lnTo>
                      <a:pt x="13810" y="6131"/>
                    </a:lnTo>
                    <a:lnTo>
                      <a:pt x="13893" y="6152"/>
                    </a:lnTo>
                    <a:lnTo>
                      <a:pt x="13851" y="6298"/>
                    </a:lnTo>
                    <a:lnTo>
                      <a:pt x="13747" y="6236"/>
                    </a:lnTo>
                    <a:lnTo>
                      <a:pt x="13642" y="6319"/>
                    </a:lnTo>
                    <a:lnTo>
                      <a:pt x="13684" y="6403"/>
                    </a:lnTo>
                    <a:lnTo>
                      <a:pt x="13789" y="6403"/>
                    </a:lnTo>
                    <a:lnTo>
                      <a:pt x="13831" y="6466"/>
                    </a:lnTo>
                    <a:lnTo>
                      <a:pt x="13642" y="6570"/>
                    </a:lnTo>
                    <a:lnTo>
                      <a:pt x="13579" y="6424"/>
                    </a:lnTo>
                    <a:lnTo>
                      <a:pt x="13433" y="6361"/>
                    </a:lnTo>
                    <a:lnTo>
                      <a:pt x="13391" y="6236"/>
                    </a:lnTo>
                    <a:lnTo>
                      <a:pt x="13391" y="5713"/>
                    </a:lnTo>
                    <a:lnTo>
                      <a:pt x="13496" y="5503"/>
                    </a:lnTo>
                    <a:lnTo>
                      <a:pt x="13475" y="5148"/>
                    </a:lnTo>
                    <a:lnTo>
                      <a:pt x="13538" y="5001"/>
                    </a:lnTo>
                    <a:lnTo>
                      <a:pt x="13517" y="4562"/>
                    </a:lnTo>
                    <a:lnTo>
                      <a:pt x="13517" y="4625"/>
                    </a:lnTo>
                    <a:lnTo>
                      <a:pt x="13370" y="4687"/>
                    </a:lnTo>
                    <a:lnTo>
                      <a:pt x="13266" y="4855"/>
                    </a:lnTo>
                    <a:lnTo>
                      <a:pt x="13349" y="4938"/>
                    </a:lnTo>
                    <a:lnTo>
                      <a:pt x="13287" y="5001"/>
                    </a:lnTo>
                    <a:lnTo>
                      <a:pt x="13349" y="5148"/>
                    </a:lnTo>
                    <a:lnTo>
                      <a:pt x="13307" y="5315"/>
                    </a:lnTo>
                    <a:lnTo>
                      <a:pt x="13245" y="5294"/>
                    </a:lnTo>
                    <a:lnTo>
                      <a:pt x="13161" y="5210"/>
                    </a:lnTo>
                    <a:lnTo>
                      <a:pt x="13119" y="5294"/>
                    </a:lnTo>
                    <a:lnTo>
                      <a:pt x="13119" y="5378"/>
                    </a:lnTo>
                    <a:lnTo>
                      <a:pt x="13056" y="5315"/>
                    </a:lnTo>
                    <a:lnTo>
                      <a:pt x="12952" y="5399"/>
                    </a:lnTo>
                    <a:lnTo>
                      <a:pt x="12952" y="5482"/>
                    </a:lnTo>
                    <a:lnTo>
                      <a:pt x="12889" y="5482"/>
                    </a:lnTo>
                    <a:lnTo>
                      <a:pt x="12638" y="5608"/>
                    </a:lnTo>
                    <a:lnTo>
                      <a:pt x="12491" y="5775"/>
                    </a:lnTo>
                    <a:lnTo>
                      <a:pt x="12429" y="5692"/>
                    </a:lnTo>
                    <a:lnTo>
                      <a:pt x="12429" y="5587"/>
                    </a:lnTo>
                    <a:lnTo>
                      <a:pt x="12575" y="5524"/>
                    </a:lnTo>
                    <a:lnTo>
                      <a:pt x="12596" y="5420"/>
                    </a:lnTo>
                    <a:lnTo>
                      <a:pt x="12491" y="5420"/>
                    </a:lnTo>
                    <a:lnTo>
                      <a:pt x="12387" y="5482"/>
                    </a:lnTo>
                    <a:lnTo>
                      <a:pt x="12178" y="5482"/>
                    </a:lnTo>
                    <a:lnTo>
                      <a:pt x="12052" y="5566"/>
                    </a:lnTo>
                    <a:lnTo>
                      <a:pt x="11780" y="5566"/>
                    </a:lnTo>
                    <a:lnTo>
                      <a:pt x="11424" y="5817"/>
                    </a:lnTo>
                    <a:lnTo>
                      <a:pt x="11257" y="5880"/>
                    </a:lnTo>
                    <a:lnTo>
                      <a:pt x="11111" y="6089"/>
                    </a:lnTo>
                    <a:lnTo>
                      <a:pt x="11090" y="5985"/>
                    </a:lnTo>
                    <a:lnTo>
                      <a:pt x="11215" y="5796"/>
                    </a:lnTo>
                    <a:lnTo>
                      <a:pt x="11173" y="5713"/>
                    </a:lnTo>
                    <a:lnTo>
                      <a:pt x="10985" y="5817"/>
                    </a:lnTo>
                    <a:lnTo>
                      <a:pt x="10964" y="5775"/>
                    </a:lnTo>
                    <a:lnTo>
                      <a:pt x="10880" y="5796"/>
                    </a:lnTo>
                    <a:lnTo>
                      <a:pt x="10797" y="5838"/>
                    </a:lnTo>
                    <a:lnTo>
                      <a:pt x="10734" y="5775"/>
                    </a:lnTo>
                    <a:lnTo>
                      <a:pt x="10629" y="5796"/>
                    </a:lnTo>
                    <a:lnTo>
                      <a:pt x="10587" y="5880"/>
                    </a:lnTo>
                    <a:lnTo>
                      <a:pt x="10315" y="6047"/>
                    </a:lnTo>
                    <a:lnTo>
                      <a:pt x="10211" y="6047"/>
                    </a:lnTo>
                    <a:lnTo>
                      <a:pt x="10022" y="6110"/>
                    </a:lnTo>
                    <a:lnTo>
                      <a:pt x="9897" y="6257"/>
                    </a:lnTo>
                    <a:lnTo>
                      <a:pt x="9939" y="6361"/>
                    </a:lnTo>
                    <a:lnTo>
                      <a:pt x="9834" y="6340"/>
                    </a:lnTo>
                    <a:lnTo>
                      <a:pt x="9792" y="6403"/>
                    </a:lnTo>
                    <a:lnTo>
                      <a:pt x="9688" y="6361"/>
                    </a:lnTo>
                    <a:lnTo>
                      <a:pt x="9657" y="6408"/>
                    </a:lnTo>
                    <a:lnTo>
                      <a:pt x="9657" y="6408"/>
                    </a:lnTo>
                    <a:lnTo>
                      <a:pt x="9583" y="6319"/>
                    </a:lnTo>
                    <a:lnTo>
                      <a:pt x="9625" y="6215"/>
                    </a:lnTo>
                    <a:lnTo>
                      <a:pt x="9709" y="6215"/>
                    </a:lnTo>
                    <a:lnTo>
                      <a:pt x="9792" y="6110"/>
                    </a:lnTo>
                    <a:lnTo>
                      <a:pt x="9897" y="6026"/>
                    </a:lnTo>
                    <a:lnTo>
                      <a:pt x="9939" y="6068"/>
                    </a:lnTo>
                    <a:lnTo>
                      <a:pt x="10022" y="6026"/>
                    </a:lnTo>
                    <a:lnTo>
                      <a:pt x="10043" y="5943"/>
                    </a:lnTo>
                    <a:lnTo>
                      <a:pt x="10169" y="5838"/>
                    </a:lnTo>
                    <a:lnTo>
                      <a:pt x="10211" y="5901"/>
                    </a:lnTo>
                    <a:lnTo>
                      <a:pt x="10462" y="5796"/>
                    </a:lnTo>
                    <a:lnTo>
                      <a:pt x="10546" y="5650"/>
                    </a:lnTo>
                    <a:lnTo>
                      <a:pt x="10671" y="5608"/>
                    </a:lnTo>
                    <a:lnTo>
                      <a:pt x="10880" y="5629"/>
                    </a:lnTo>
                    <a:lnTo>
                      <a:pt x="10901" y="5587"/>
                    </a:lnTo>
                    <a:lnTo>
                      <a:pt x="11090" y="5587"/>
                    </a:lnTo>
                    <a:lnTo>
                      <a:pt x="11278" y="5503"/>
                    </a:lnTo>
                    <a:lnTo>
                      <a:pt x="11320" y="5587"/>
                    </a:lnTo>
                    <a:lnTo>
                      <a:pt x="11383" y="5587"/>
                    </a:lnTo>
                    <a:lnTo>
                      <a:pt x="11445" y="5524"/>
                    </a:lnTo>
                    <a:lnTo>
                      <a:pt x="11529" y="5524"/>
                    </a:lnTo>
                    <a:lnTo>
                      <a:pt x="11675" y="5503"/>
                    </a:lnTo>
                    <a:lnTo>
                      <a:pt x="11738" y="5399"/>
                    </a:lnTo>
                    <a:lnTo>
                      <a:pt x="11989" y="5315"/>
                    </a:lnTo>
                    <a:lnTo>
                      <a:pt x="12240" y="5231"/>
                    </a:lnTo>
                    <a:lnTo>
                      <a:pt x="12261" y="5127"/>
                    </a:lnTo>
                    <a:lnTo>
                      <a:pt x="12324" y="5127"/>
                    </a:lnTo>
                    <a:lnTo>
                      <a:pt x="12366" y="5085"/>
                    </a:lnTo>
                    <a:lnTo>
                      <a:pt x="12324" y="5022"/>
                    </a:lnTo>
                    <a:lnTo>
                      <a:pt x="12324" y="4918"/>
                    </a:lnTo>
                    <a:lnTo>
                      <a:pt x="12240" y="4876"/>
                    </a:lnTo>
                    <a:lnTo>
                      <a:pt x="12219" y="4918"/>
                    </a:lnTo>
                    <a:lnTo>
                      <a:pt x="12219" y="5001"/>
                    </a:lnTo>
                    <a:lnTo>
                      <a:pt x="12115" y="5022"/>
                    </a:lnTo>
                    <a:lnTo>
                      <a:pt x="12073" y="4980"/>
                    </a:lnTo>
                    <a:lnTo>
                      <a:pt x="12031" y="4980"/>
                    </a:lnTo>
                    <a:lnTo>
                      <a:pt x="12010" y="4938"/>
                    </a:lnTo>
                    <a:lnTo>
                      <a:pt x="11885" y="4938"/>
                    </a:lnTo>
                    <a:lnTo>
                      <a:pt x="11696" y="5001"/>
                    </a:lnTo>
                    <a:lnTo>
                      <a:pt x="11634" y="5106"/>
                    </a:lnTo>
                    <a:lnTo>
                      <a:pt x="11571" y="5169"/>
                    </a:lnTo>
                    <a:lnTo>
                      <a:pt x="11508" y="5085"/>
                    </a:lnTo>
                    <a:lnTo>
                      <a:pt x="11466" y="5085"/>
                    </a:lnTo>
                    <a:lnTo>
                      <a:pt x="11362" y="5169"/>
                    </a:lnTo>
                    <a:lnTo>
                      <a:pt x="11090" y="5252"/>
                    </a:lnTo>
                    <a:lnTo>
                      <a:pt x="10755" y="5273"/>
                    </a:lnTo>
                    <a:lnTo>
                      <a:pt x="10692" y="5210"/>
                    </a:lnTo>
                    <a:lnTo>
                      <a:pt x="10629" y="5210"/>
                    </a:lnTo>
                    <a:lnTo>
                      <a:pt x="10650" y="5273"/>
                    </a:lnTo>
                    <a:lnTo>
                      <a:pt x="10587" y="5315"/>
                    </a:lnTo>
                    <a:lnTo>
                      <a:pt x="10483" y="5294"/>
                    </a:lnTo>
                    <a:lnTo>
                      <a:pt x="10420" y="5294"/>
                    </a:lnTo>
                    <a:lnTo>
                      <a:pt x="10357" y="5420"/>
                    </a:lnTo>
                    <a:lnTo>
                      <a:pt x="10211" y="5587"/>
                    </a:lnTo>
                    <a:lnTo>
                      <a:pt x="10148" y="5524"/>
                    </a:lnTo>
                    <a:lnTo>
                      <a:pt x="10043" y="5524"/>
                    </a:lnTo>
                    <a:lnTo>
                      <a:pt x="10022" y="5503"/>
                    </a:lnTo>
                    <a:lnTo>
                      <a:pt x="9897" y="5503"/>
                    </a:lnTo>
                    <a:lnTo>
                      <a:pt x="9813" y="5566"/>
                    </a:lnTo>
                    <a:lnTo>
                      <a:pt x="9730" y="5566"/>
                    </a:lnTo>
                    <a:lnTo>
                      <a:pt x="9688" y="5629"/>
                    </a:lnTo>
                    <a:lnTo>
                      <a:pt x="9583" y="5671"/>
                    </a:lnTo>
                    <a:lnTo>
                      <a:pt x="9478" y="5734"/>
                    </a:lnTo>
                    <a:lnTo>
                      <a:pt x="9311" y="5817"/>
                    </a:lnTo>
                    <a:lnTo>
                      <a:pt x="9123" y="5880"/>
                    </a:lnTo>
                    <a:lnTo>
                      <a:pt x="9081" y="5985"/>
                    </a:lnTo>
                    <a:lnTo>
                      <a:pt x="9081" y="6152"/>
                    </a:lnTo>
                    <a:lnTo>
                      <a:pt x="9102" y="6466"/>
                    </a:lnTo>
                    <a:lnTo>
                      <a:pt x="9081" y="6633"/>
                    </a:lnTo>
                    <a:lnTo>
                      <a:pt x="9018" y="6612"/>
                    </a:lnTo>
                    <a:lnTo>
                      <a:pt x="8955" y="6654"/>
                    </a:lnTo>
                    <a:lnTo>
                      <a:pt x="8704" y="6863"/>
                    </a:lnTo>
                    <a:lnTo>
                      <a:pt x="8788" y="6759"/>
                    </a:lnTo>
                    <a:lnTo>
                      <a:pt x="8893" y="6633"/>
                    </a:lnTo>
                    <a:lnTo>
                      <a:pt x="8914" y="6550"/>
                    </a:lnTo>
                    <a:lnTo>
                      <a:pt x="8872" y="6529"/>
                    </a:lnTo>
                    <a:lnTo>
                      <a:pt x="8872" y="6445"/>
                    </a:lnTo>
                    <a:lnTo>
                      <a:pt x="8746" y="6257"/>
                    </a:lnTo>
                    <a:lnTo>
                      <a:pt x="8662" y="6257"/>
                    </a:lnTo>
                    <a:lnTo>
                      <a:pt x="8600" y="6173"/>
                    </a:lnTo>
                    <a:lnTo>
                      <a:pt x="8537" y="6152"/>
                    </a:lnTo>
                    <a:lnTo>
                      <a:pt x="8537" y="6006"/>
                    </a:lnTo>
                    <a:lnTo>
                      <a:pt x="8390" y="5817"/>
                    </a:lnTo>
                    <a:lnTo>
                      <a:pt x="8370" y="5817"/>
                    </a:lnTo>
                    <a:lnTo>
                      <a:pt x="8286" y="5796"/>
                    </a:lnTo>
                    <a:lnTo>
                      <a:pt x="8265" y="5692"/>
                    </a:lnTo>
                    <a:lnTo>
                      <a:pt x="8181" y="5629"/>
                    </a:lnTo>
                    <a:lnTo>
                      <a:pt x="8139" y="5671"/>
                    </a:lnTo>
                    <a:lnTo>
                      <a:pt x="8035" y="5587"/>
                    </a:lnTo>
                    <a:lnTo>
                      <a:pt x="7846" y="5378"/>
                    </a:lnTo>
                    <a:lnTo>
                      <a:pt x="7805" y="5190"/>
                    </a:lnTo>
                    <a:lnTo>
                      <a:pt x="7805" y="5001"/>
                    </a:lnTo>
                    <a:lnTo>
                      <a:pt x="7763" y="4980"/>
                    </a:lnTo>
                    <a:lnTo>
                      <a:pt x="7721" y="5043"/>
                    </a:lnTo>
                    <a:lnTo>
                      <a:pt x="7658" y="5001"/>
                    </a:lnTo>
                    <a:lnTo>
                      <a:pt x="7616" y="4876"/>
                    </a:lnTo>
                    <a:lnTo>
                      <a:pt x="7658" y="4750"/>
                    </a:lnTo>
                    <a:lnTo>
                      <a:pt x="7637" y="4729"/>
                    </a:lnTo>
                    <a:lnTo>
                      <a:pt x="7658" y="4646"/>
                    </a:lnTo>
                    <a:lnTo>
                      <a:pt x="7533" y="4520"/>
                    </a:lnTo>
                    <a:lnTo>
                      <a:pt x="7533" y="4415"/>
                    </a:lnTo>
                    <a:lnTo>
                      <a:pt x="7428" y="4332"/>
                    </a:lnTo>
                    <a:lnTo>
                      <a:pt x="7386" y="4332"/>
                    </a:lnTo>
                    <a:lnTo>
                      <a:pt x="7323" y="4248"/>
                    </a:lnTo>
                    <a:lnTo>
                      <a:pt x="7219" y="4164"/>
                    </a:lnTo>
                    <a:lnTo>
                      <a:pt x="7114" y="4164"/>
                    </a:lnTo>
                    <a:lnTo>
                      <a:pt x="6800" y="3934"/>
                    </a:lnTo>
                    <a:lnTo>
                      <a:pt x="6717" y="3934"/>
                    </a:lnTo>
                    <a:lnTo>
                      <a:pt x="6696" y="3850"/>
                    </a:lnTo>
                    <a:lnTo>
                      <a:pt x="0" y="16091"/>
                    </a:lnTo>
                    <a:lnTo>
                      <a:pt x="377" y="16091"/>
                    </a:lnTo>
                    <a:lnTo>
                      <a:pt x="502" y="16153"/>
                    </a:lnTo>
                    <a:lnTo>
                      <a:pt x="711" y="16007"/>
                    </a:lnTo>
                    <a:lnTo>
                      <a:pt x="1004" y="16049"/>
                    </a:lnTo>
                    <a:lnTo>
                      <a:pt x="858" y="16300"/>
                    </a:lnTo>
                    <a:lnTo>
                      <a:pt x="921" y="16446"/>
                    </a:lnTo>
                    <a:lnTo>
                      <a:pt x="1025" y="16718"/>
                    </a:lnTo>
                    <a:lnTo>
                      <a:pt x="1172" y="17388"/>
                    </a:lnTo>
                    <a:lnTo>
                      <a:pt x="1235" y="17534"/>
                    </a:lnTo>
                    <a:lnTo>
                      <a:pt x="1130" y="17702"/>
                    </a:lnTo>
                    <a:lnTo>
                      <a:pt x="1130" y="17765"/>
                    </a:lnTo>
                    <a:lnTo>
                      <a:pt x="1172" y="17765"/>
                    </a:lnTo>
                    <a:lnTo>
                      <a:pt x="1381" y="17744"/>
                    </a:lnTo>
                    <a:lnTo>
                      <a:pt x="1569" y="17723"/>
                    </a:lnTo>
                    <a:lnTo>
                      <a:pt x="1695" y="17639"/>
                    </a:lnTo>
                    <a:lnTo>
                      <a:pt x="1862" y="17409"/>
                    </a:lnTo>
                    <a:lnTo>
                      <a:pt x="1988" y="17283"/>
                    </a:lnTo>
                    <a:lnTo>
                      <a:pt x="2197" y="17200"/>
                    </a:lnTo>
                    <a:lnTo>
                      <a:pt x="2260" y="17179"/>
                    </a:lnTo>
                    <a:lnTo>
                      <a:pt x="2469" y="17116"/>
                    </a:lnTo>
                    <a:lnTo>
                      <a:pt x="2636" y="17116"/>
                    </a:lnTo>
                    <a:lnTo>
                      <a:pt x="2783" y="17221"/>
                    </a:lnTo>
                    <a:lnTo>
                      <a:pt x="2783" y="17325"/>
                    </a:lnTo>
                    <a:lnTo>
                      <a:pt x="2804" y="17409"/>
                    </a:lnTo>
                    <a:lnTo>
                      <a:pt x="2720" y="17555"/>
                    </a:lnTo>
                    <a:lnTo>
                      <a:pt x="2699" y="17639"/>
                    </a:lnTo>
                    <a:lnTo>
                      <a:pt x="2825" y="17974"/>
                    </a:lnTo>
                    <a:lnTo>
                      <a:pt x="2804" y="18078"/>
                    </a:lnTo>
                    <a:lnTo>
                      <a:pt x="2846" y="18288"/>
                    </a:lnTo>
                    <a:lnTo>
                      <a:pt x="2992" y="18455"/>
                    </a:lnTo>
                    <a:lnTo>
                      <a:pt x="3013" y="18664"/>
                    </a:lnTo>
                    <a:lnTo>
                      <a:pt x="3055" y="18748"/>
                    </a:lnTo>
                    <a:lnTo>
                      <a:pt x="3097" y="18853"/>
                    </a:lnTo>
                    <a:lnTo>
                      <a:pt x="3034" y="18957"/>
                    </a:lnTo>
                    <a:lnTo>
                      <a:pt x="3034" y="19062"/>
                    </a:lnTo>
                    <a:lnTo>
                      <a:pt x="3055" y="19146"/>
                    </a:lnTo>
                    <a:lnTo>
                      <a:pt x="3013" y="19501"/>
                    </a:lnTo>
                    <a:lnTo>
                      <a:pt x="3013" y="19920"/>
                    </a:lnTo>
                    <a:lnTo>
                      <a:pt x="3034" y="20338"/>
                    </a:lnTo>
                    <a:lnTo>
                      <a:pt x="2929" y="20380"/>
                    </a:lnTo>
                    <a:lnTo>
                      <a:pt x="2929" y="20464"/>
                    </a:lnTo>
                    <a:lnTo>
                      <a:pt x="2971" y="20464"/>
                    </a:lnTo>
                    <a:lnTo>
                      <a:pt x="3055" y="20527"/>
                    </a:lnTo>
                    <a:lnTo>
                      <a:pt x="3076" y="20568"/>
                    </a:lnTo>
                    <a:lnTo>
                      <a:pt x="3034" y="20589"/>
                    </a:lnTo>
                    <a:lnTo>
                      <a:pt x="2971" y="20652"/>
                    </a:lnTo>
                    <a:lnTo>
                      <a:pt x="3013" y="20736"/>
                    </a:lnTo>
                    <a:lnTo>
                      <a:pt x="3055" y="20778"/>
                    </a:lnTo>
                    <a:lnTo>
                      <a:pt x="3076" y="20861"/>
                    </a:lnTo>
                    <a:lnTo>
                      <a:pt x="3055" y="20903"/>
                    </a:lnTo>
                    <a:lnTo>
                      <a:pt x="3055" y="20966"/>
                    </a:lnTo>
                    <a:lnTo>
                      <a:pt x="3160" y="20966"/>
                    </a:lnTo>
                    <a:lnTo>
                      <a:pt x="3243" y="20987"/>
                    </a:lnTo>
                    <a:lnTo>
                      <a:pt x="3348" y="21154"/>
                    </a:lnTo>
                    <a:lnTo>
                      <a:pt x="3369" y="21217"/>
                    </a:lnTo>
                    <a:lnTo>
                      <a:pt x="3452" y="21280"/>
                    </a:lnTo>
                    <a:lnTo>
                      <a:pt x="3578" y="21363"/>
                    </a:lnTo>
                    <a:lnTo>
                      <a:pt x="3641" y="21468"/>
                    </a:lnTo>
                    <a:lnTo>
                      <a:pt x="3641" y="21573"/>
                    </a:lnTo>
                    <a:lnTo>
                      <a:pt x="3683" y="21594"/>
                    </a:lnTo>
                    <a:lnTo>
                      <a:pt x="3704" y="21635"/>
                    </a:lnTo>
                    <a:lnTo>
                      <a:pt x="3683" y="21698"/>
                    </a:lnTo>
                    <a:lnTo>
                      <a:pt x="3683" y="21740"/>
                    </a:lnTo>
                    <a:lnTo>
                      <a:pt x="3641" y="21782"/>
                    </a:lnTo>
                    <a:lnTo>
                      <a:pt x="3641" y="21845"/>
                    </a:lnTo>
                    <a:lnTo>
                      <a:pt x="3641" y="21887"/>
                    </a:lnTo>
                    <a:lnTo>
                      <a:pt x="3662" y="21907"/>
                    </a:lnTo>
                    <a:lnTo>
                      <a:pt x="3599" y="22033"/>
                    </a:lnTo>
                    <a:lnTo>
                      <a:pt x="3452" y="22326"/>
                    </a:lnTo>
                    <a:lnTo>
                      <a:pt x="3432" y="22514"/>
                    </a:lnTo>
                    <a:lnTo>
                      <a:pt x="3285" y="22661"/>
                    </a:lnTo>
                    <a:lnTo>
                      <a:pt x="3285" y="22744"/>
                    </a:lnTo>
                    <a:lnTo>
                      <a:pt x="3327" y="22744"/>
                    </a:lnTo>
                    <a:lnTo>
                      <a:pt x="3494" y="22535"/>
                    </a:lnTo>
                    <a:lnTo>
                      <a:pt x="3536" y="22410"/>
                    </a:lnTo>
                    <a:lnTo>
                      <a:pt x="3662" y="22305"/>
                    </a:lnTo>
                    <a:lnTo>
                      <a:pt x="3683" y="22347"/>
                    </a:lnTo>
                    <a:lnTo>
                      <a:pt x="3766" y="22368"/>
                    </a:lnTo>
                    <a:lnTo>
                      <a:pt x="3766" y="22431"/>
                    </a:lnTo>
                    <a:lnTo>
                      <a:pt x="3599" y="22514"/>
                    </a:lnTo>
                    <a:lnTo>
                      <a:pt x="3557" y="22619"/>
                    </a:lnTo>
                    <a:lnTo>
                      <a:pt x="3390" y="22786"/>
                    </a:lnTo>
                    <a:lnTo>
                      <a:pt x="3390" y="22828"/>
                    </a:lnTo>
                    <a:lnTo>
                      <a:pt x="3473" y="22828"/>
                    </a:lnTo>
                    <a:lnTo>
                      <a:pt x="3432" y="22870"/>
                    </a:lnTo>
                    <a:lnTo>
                      <a:pt x="3285" y="22849"/>
                    </a:lnTo>
                    <a:lnTo>
                      <a:pt x="3222" y="22870"/>
                    </a:lnTo>
                    <a:lnTo>
                      <a:pt x="3160" y="23037"/>
                    </a:lnTo>
                    <a:lnTo>
                      <a:pt x="3055" y="23142"/>
                    </a:lnTo>
                    <a:lnTo>
                      <a:pt x="3076" y="23268"/>
                    </a:lnTo>
                    <a:lnTo>
                      <a:pt x="3034" y="23247"/>
                    </a:lnTo>
                    <a:lnTo>
                      <a:pt x="2971" y="23184"/>
                    </a:lnTo>
                    <a:lnTo>
                      <a:pt x="2908" y="23247"/>
                    </a:lnTo>
                    <a:lnTo>
                      <a:pt x="2908" y="23393"/>
                    </a:lnTo>
                    <a:lnTo>
                      <a:pt x="3013" y="23393"/>
                    </a:lnTo>
                    <a:lnTo>
                      <a:pt x="3034" y="23477"/>
                    </a:lnTo>
                    <a:lnTo>
                      <a:pt x="2971" y="23665"/>
                    </a:lnTo>
                    <a:lnTo>
                      <a:pt x="2950" y="23937"/>
                    </a:lnTo>
                    <a:lnTo>
                      <a:pt x="3013" y="24125"/>
                    </a:lnTo>
                    <a:lnTo>
                      <a:pt x="3076" y="24293"/>
                    </a:lnTo>
                    <a:lnTo>
                      <a:pt x="3160" y="24314"/>
                    </a:lnTo>
                    <a:lnTo>
                      <a:pt x="3180" y="24230"/>
                    </a:lnTo>
                    <a:lnTo>
                      <a:pt x="3264" y="24146"/>
                    </a:lnTo>
                    <a:lnTo>
                      <a:pt x="3452" y="24104"/>
                    </a:lnTo>
                    <a:lnTo>
                      <a:pt x="3557" y="24021"/>
                    </a:lnTo>
                    <a:lnTo>
                      <a:pt x="3662" y="23895"/>
                    </a:lnTo>
                    <a:lnTo>
                      <a:pt x="3704" y="23895"/>
                    </a:lnTo>
                    <a:lnTo>
                      <a:pt x="3704" y="24021"/>
                    </a:lnTo>
                    <a:lnTo>
                      <a:pt x="3662" y="24125"/>
                    </a:lnTo>
                    <a:lnTo>
                      <a:pt x="3599" y="24146"/>
                    </a:lnTo>
                    <a:lnTo>
                      <a:pt x="3536" y="24251"/>
                    </a:lnTo>
                    <a:lnTo>
                      <a:pt x="3536" y="24314"/>
                    </a:lnTo>
                    <a:lnTo>
                      <a:pt x="3641" y="24397"/>
                    </a:lnTo>
                    <a:lnTo>
                      <a:pt x="3704" y="24460"/>
                    </a:lnTo>
                    <a:lnTo>
                      <a:pt x="3808" y="24460"/>
                    </a:lnTo>
                    <a:lnTo>
                      <a:pt x="3892" y="24502"/>
                    </a:lnTo>
                    <a:lnTo>
                      <a:pt x="3955" y="24544"/>
                    </a:lnTo>
                    <a:lnTo>
                      <a:pt x="3808" y="24502"/>
                    </a:lnTo>
                    <a:lnTo>
                      <a:pt x="3683" y="24502"/>
                    </a:lnTo>
                    <a:lnTo>
                      <a:pt x="3578" y="24439"/>
                    </a:lnTo>
                    <a:lnTo>
                      <a:pt x="3432" y="24439"/>
                    </a:lnTo>
                    <a:lnTo>
                      <a:pt x="3369" y="24523"/>
                    </a:lnTo>
                    <a:lnTo>
                      <a:pt x="3369" y="24607"/>
                    </a:lnTo>
                    <a:lnTo>
                      <a:pt x="3432" y="24669"/>
                    </a:lnTo>
                    <a:lnTo>
                      <a:pt x="3452" y="24920"/>
                    </a:lnTo>
                    <a:lnTo>
                      <a:pt x="3494" y="24983"/>
                    </a:lnTo>
                    <a:lnTo>
                      <a:pt x="3557" y="24983"/>
                    </a:lnTo>
                    <a:lnTo>
                      <a:pt x="3641" y="24941"/>
                    </a:lnTo>
                    <a:lnTo>
                      <a:pt x="3683" y="24983"/>
                    </a:lnTo>
                    <a:lnTo>
                      <a:pt x="3641" y="25046"/>
                    </a:lnTo>
                    <a:lnTo>
                      <a:pt x="3599" y="25088"/>
                    </a:lnTo>
                    <a:lnTo>
                      <a:pt x="3683" y="25151"/>
                    </a:lnTo>
                    <a:lnTo>
                      <a:pt x="3683" y="25192"/>
                    </a:lnTo>
                    <a:lnTo>
                      <a:pt x="3662" y="25255"/>
                    </a:lnTo>
                    <a:lnTo>
                      <a:pt x="3557" y="25234"/>
                    </a:lnTo>
                    <a:lnTo>
                      <a:pt x="3411" y="25276"/>
                    </a:lnTo>
                    <a:lnTo>
                      <a:pt x="3264" y="25381"/>
                    </a:lnTo>
                    <a:lnTo>
                      <a:pt x="3243" y="25423"/>
                    </a:lnTo>
                    <a:lnTo>
                      <a:pt x="3306" y="25485"/>
                    </a:lnTo>
                    <a:lnTo>
                      <a:pt x="3452" y="25423"/>
                    </a:lnTo>
                    <a:lnTo>
                      <a:pt x="3536" y="25465"/>
                    </a:lnTo>
                    <a:lnTo>
                      <a:pt x="3452" y="25485"/>
                    </a:lnTo>
                    <a:lnTo>
                      <a:pt x="3432" y="25548"/>
                    </a:lnTo>
                    <a:lnTo>
                      <a:pt x="3515" y="25632"/>
                    </a:lnTo>
                    <a:lnTo>
                      <a:pt x="3662" y="25590"/>
                    </a:lnTo>
                    <a:lnTo>
                      <a:pt x="3829" y="25465"/>
                    </a:lnTo>
                    <a:lnTo>
                      <a:pt x="3934" y="25297"/>
                    </a:lnTo>
                    <a:lnTo>
                      <a:pt x="4038" y="25297"/>
                    </a:lnTo>
                    <a:lnTo>
                      <a:pt x="4143" y="25213"/>
                    </a:lnTo>
                    <a:lnTo>
                      <a:pt x="4164" y="25109"/>
                    </a:lnTo>
                    <a:lnTo>
                      <a:pt x="4185" y="25088"/>
                    </a:lnTo>
                    <a:lnTo>
                      <a:pt x="4206" y="25172"/>
                    </a:lnTo>
                    <a:lnTo>
                      <a:pt x="4143" y="25339"/>
                    </a:lnTo>
                    <a:lnTo>
                      <a:pt x="4038" y="25402"/>
                    </a:lnTo>
                    <a:lnTo>
                      <a:pt x="3913" y="25465"/>
                    </a:lnTo>
                    <a:lnTo>
                      <a:pt x="3892" y="25548"/>
                    </a:lnTo>
                    <a:lnTo>
                      <a:pt x="3955" y="25611"/>
                    </a:lnTo>
                    <a:lnTo>
                      <a:pt x="4038" y="25590"/>
                    </a:lnTo>
                    <a:lnTo>
                      <a:pt x="4164" y="25590"/>
                    </a:lnTo>
                    <a:lnTo>
                      <a:pt x="4268" y="25611"/>
                    </a:lnTo>
                    <a:lnTo>
                      <a:pt x="4122" y="25611"/>
                    </a:lnTo>
                    <a:lnTo>
                      <a:pt x="4017" y="25674"/>
                    </a:lnTo>
                    <a:lnTo>
                      <a:pt x="4017" y="25820"/>
                    </a:lnTo>
                    <a:lnTo>
                      <a:pt x="4059" y="25967"/>
                    </a:lnTo>
                    <a:lnTo>
                      <a:pt x="4017" y="25988"/>
                    </a:lnTo>
                    <a:lnTo>
                      <a:pt x="3976" y="25904"/>
                    </a:lnTo>
                    <a:lnTo>
                      <a:pt x="3976" y="25757"/>
                    </a:lnTo>
                    <a:lnTo>
                      <a:pt x="3913" y="25674"/>
                    </a:lnTo>
                    <a:lnTo>
                      <a:pt x="3850" y="25716"/>
                    </a:lnTo>
                    <a:lnTo>
                      <a:pt x="3578" y="25904"/>
                    </a:lnTo>
                    <a:lnTo>
                      <a:pt x="3536" y="25988"/>
                    </a:lnTo>
                    <a:lnTo>
                      <a:pt x="3369" y="26071"/>
                    </a:lnTo>
                    <a:lnTo>
                      <a:pt x="3327" y="26134"/>
                    </a:lnTo>
                    <a:lnTo>
                      <a:pt x="3348" y="26218"/>
                    </a:lnTo>
                    <a:lnTo>
                      <a:pt x="3348" y="26301"/>
                    </a:lnTo>
                    <a:lnTo>
                      <a:pt x="3369" y="26322"/>
                    </a:lnTo>
                    <a:lnTo>
                      <a:pt x="3452" y="26281"/>
                    </a:lnTo>
                    <a:lnTo>
                      <a:pt x="3557" y="26218"/>
                    </a:lnTo>
                    <a:lnTo>
                      <a:pt x="3599" y="26113"/>
                    </a:lnTo>
                    <a:lnTo>
                      <a:pt x="3662" y="26134"/>
                    </a:lnTo>
                    <a:lnTo>
                      <a:pt x="3704" y="26197"/>
                    </a:lnTo>
                    <a:lnTo>
                      <a:pt x="3892" y="26218"/>
                    </a:lnTo>
                    <a:lnTo>
                      <a:pt x="3871" y="26239"/>
                    </a:lnTo>
                    <a:lnTo>
                      <a:pt x="3766" y="26218"/>
                    </a:lnTo>
                    <a:lnTo>
                      <a:pt x="3599" y="26218"/>
                    </a:lnTo>
                    <a:lnTo>
                      <a:pt x="3536" y="26281"/>
                    </a:lnTo>
                    <a:lnTo>
                      <a:pt x="3536" y="26322"/>
                    </a:lnTo>
                    <a:lnTo>
                      <a:pt x="3557" y="26385"/>
                    </a:lnTo>
                    <a:lnTo>
                      <a:pt x="3473" y="26406"/>
                    </a:lnTo>
                    <a:lnTo>
                      <a:pt x="3432" y="26385"/>
                    </a:lnTo>
                    <a:lnTo>
                      <a:pt x="3264" y="26427"/>
                    </a:lnTo>
                    <a:lnTo>
                      <a:pt x="3264" y="26490"/>
                    </a:lnTo>
                    <a:lnTo>
                      <a:pt x="3390" y="26490"/>
                    </a:lnTo>
                    <a:lnTo>
                      <a:pt x="3473" y="26532"/>
                    </a:lnTo>
                    <a:lnTo>
                      <a:pt x="3578" y="26532"/>
                    </a:lnTo>
                    <a:lnTo>
                      <a:pt x="3515" y="26594"/>
                    </a:lnTo>
                    <a:lnTo>
                      <a:pt x="3390" y="26594"/>
                    </a:lnTo>
                    <a:lnTo>
                      <a:pt x="3327" y="26532"/>
                    </a:lnTo>
                    <a:lnTo>
                      <a:pt x="3222" y="26553"/>
                    </a:lnTo>
                    <a:lnTo>
                      <a:pt x="3180" y="26657"/>
                    </a:lnTo>
                    <a:lnTo>
                      <a:pt x="3243" y="26720"/>
                    </a:lnTo>
                    <a:lnTo>
                      <a:pt x="3327" y="26720"/>
                    </a:lnTo>
                    <a:lnTo>
                      <a:pt x="3452" y="26699"/>
                    </a:lnTo>
                    <a:lnTo>
                      <a:pt x="3536" y="26741"/>
                    </a:lnTo>
                    <a:lnTo>
                      <a:pt x="3683" y="26741"/>
                    </a:lnTo>
                    <a:lnTo>
                      <a:pt x="3662" y="26804"/>
                    </a:lnTo>
                    <a:lnTo>
                      <a:pt x="3557" y="26825"/>
                    </a:lnTo>
                    <a:lnTo>
                      <a:pt x="3452" y="26804"/>
                    </a:lnTo>
                    <a:lnTo>
                      <a:pt x="3432" y="26825"/>
                    </a:lnTo>
                    <a:lnTo>
                      <a:pt x="3452" y="26845"/>
                    </a:lnTo>
                    <a:lnTo>
                      <a:pt x="3662" y="26845"/>
                    </a:lnTo>
                    <a:lnTo>
                      <a:pt x="3662" y="26908"/>
                    </a:lnTo>
                    <a:lnTo>
                      <a:pt x="3536" y="26929"/>
                    </a:lnTo>
                    <a:lnTo>
                      <a:pt x="3390" y="26908"/>
                    </a:lnTo>
                    <a:lnTo>
                      <a:pt x="3327" y="26845"/>
                    </a:lnTo>
                    <a:lnTo>
                      <a:pt x="3264" y="26908"/>
                    </a:lnTo>
                    <a:lnTo>
                      <a:pt x="3327" y="27013"/>
                    </a:lnTo>
                    <a:lnTo>
                      <a:pt x="3452" y="27076"/>
                    </a:lnTo>
                    <a:lnTo>
                      <a:pt x="3473" y="27013"/>
                    </a:lnTo>
                    <a:lnTo>
                      <a:pt x="3557" y="27013"/>
                    </a:lnTo>
                    <a:lnTo>
                      <a:pt x="3641" y="27055"/>
                    </a:lnTo>
                    <a:lnTo>
                      <a:pt x="3787" y="27034"/>
                    </a:lnTo>
                    <a:lnTo>
                      <a:pt x="3850" y="27076"/>
                    </a:lnTo>
                    <a:lnTo>
                      <a:pt x="3766" y="27117"/>
                    </a:lnTo>
                    <a:lnTo>
                      <a:pt x="3766" y="27159"/>
                    </a:lnTo>
                    <a:lnTo>
                      <a:pt x="3871" y="27159"/>
                    </a:lnTo>
                    <a:lnTo>
                      <a:pt x="3892" y="27243"/>
                    </a:lnTo>
                    <a:lnTo>
                      <a:pt x="4026" y="27276"/>
                    </a:lnTo>
                    <a:lnTo>
                      <a:pt x="3976" y="27285"/>
                    </a:lnTo>
                    <a:lnTo>
                      <a:pt x="3871" y="27285"/>
                    </a:lnTo>
                    <a:lnTo>
                      <a:pt x="3787" y="27369"/>
                    </a:lnTo>
                    <a:lnTo>
                      <a:pt x="3787" y="27431"/>
                    </a:lnTo>
                    <a:lnTo>
                      <a:pt x="3871" y="27473"/>
                    </a:lnTo>
                    <a:lnTo>
                      <a:pt x="3913" y="27431"/>
                    </a:lnTo>
                    <a:lnTo>
                      <a:pt x="3976" y="27389"/>
                    </a:lnTo>
                    <a:lnTo>
                      <a:pt x="3996" y="27452"/>
                    </a:lnTo>
                    <a:lnTo>
                      <a:pt x="4017" y="27452"/>
                    </a:lnTo>
                    <a:lnTo>
                      <a:pt x="4080" y="27369"/>
                    </a:lnTo>
                    <a:lnTo>
                      <a:pt x="4185" y="27306"/>
                    </a:lnTo>
                    <a:lnTo>
                      <a:pt x="4185" y="27369"/>
                    </a:lnTo>
                    <a:lnTo>
                      <a:pt x="4164" y="27410"/>
                    </a:lnTo>
                    <a:lnTo>
                      <a:pt x="4164" y="27473"/>
                    </a:lnTo>
                    <a:lnTo>
                      <a:pt x="4206" y="27494"/>
                    </a:lnTo>
                    <a:lnTo>
                      <a:pt x="4289" y="27557"/>
                    </a:lnTo>
                    <a:lnTo>
                      <a:pt x="4373" y="27557"/>
                    </a:lnTo>
                    <a:lnTo>
                      <a:pt x="4499" y="27369"/>
                    </a:lnTo>
                    <a:lnTo>
                      <a:pt x="4520" y="27159"/>
                    </a:lnTo>
                    <a:lnTo>
                      <a:pt x="4582" y="27055"/>
                    </a:lnTo>
                    <a:lnTo>
                      <a:pt x="4645" y="27034"/>
                    </a:lnTo>
                    <a:lnTo>
                      <a:pt x="4645" y="27097"/>
                    </a:lnTo>
                    <a:lnTo>
                      <a:pt x="4603" y="27159"/>
                    </a:lnTo>
                    <a:lnTo>
                      <a:pt x="4603" y="27306"/>
                    </a:lnTo>
                    <a:lnTo>
                      <a:pt x="4499" y="27473"/>
                    </a:lnTo>
                    <a:lnTo>
                      <a:pt x="4415" y="27557"/>
                    </a:lnTo>
                    <a:lnTo>
                      <a:pt x="4436" y="27599"/>
                    </a:lnTo>
                    <a:lnTo>
                      <a:pt x="4582" y="27599"/>
                    </a:lnTo>
                    <a:lnTo>
                      <a:pt x="4687" y="27578"/>
                    </a:lnTo>
                    <a:lnTo>
                      <a:pt x="4708" y="27599"/>
                    </a:lnTo>
                    <a:lnTo>
                      <a:pt x="4624" y="27682"/>
                    </a:lnTo>
                    <a:lnTo>
                      <a:pt x="4582" y="27808"/>
                    </a:lnTo>
                    <a:lnTo>
                      <a:pt x="4415" y="27913"/>
                    </a:lnTo>
                    <a:lnTo>
                      <a:pt x="4415" y="27975"/>
                    </a:lnTo>
                    <a:lnTo>
                      <a:pt x="4499" y="28122"/>
                    </a:lnTo>
                    <a:lnTo>
                      <a:pt x="4624" y="28185"/>
                    </a:lnTo>
                    <a:lnTo>
                      <a:pt x="4708" y="28122"/>
                    </a:lnTo>
                    <a:lnTo>
                      <a:pt x="4792" y="28122"/>
                    </a:lnTo>
                    <a:lnTo>
                      <a:pt x="4812" y="28226"/>
                    </a:lnTo>
                    <a:lnTo>
                      <a:pt x="4875" y="28331"/>
                    </a:lnTo>
                    <a:lnTo>
                      <a:pt x="4875" y="28415"/>
                    </a:lnTo>
                    <a:lnTo>
                      <a:pt x="4812" y="28415"/>
                    </a:lnTo>
                    <a:lnTo>
                      <a:pt x="4771" y="28310"/>
                    </a:lnTo>
                    <a:lnTo>
                      <a:pt x="4708" y="28310"/>
                    </a:lnTo>
                    <a:lnTo>
                      <a:pt x="4708" y="28415"/>
                    </a:lnTo>
                    <a:lnTo>
                      <a:pt x="4812" y="28561"/>
                    </a:lnTo>
                    <a:lnTo>
                      <a:pt x="4938" y="28498"/>
                    </a:lnTo>
                    <a:lnTo>
                      <a:pt x="5085" y="28436"/>
                    </a:lnTo>
                    <a:lnTo>
                      <a:pt x="5147" y="28352"/>
                    </a:lnTo>
                    <a:lnTo>
                      <a:pt x="5147" y="28352"/>
                    </a:lnTo>
                    <a:lnTo>
                      <a:pt x="5126" y="28519"/>
                    </a:lnTo>
                    <a:lnTo>
                      <a:pt x="5022" y="28750"/>
                    </a:lnTo>
                    <a:lnTo>
                      <a:pt x="5043" y="28938"/>
                    </a:lnTo>
                    <a:lnTo>
                      <a:pt x="5126" y="28959"/>
                    </a:lnTo>
                    <a:lnTo>
                      <a:pt x="20087" y="30444"/>
                    </a:lnTo>
                    <a:lnTo>
                      <a:pt x="20212" y="30507"/>
                    </a:lnTo>
                    <a:lnTo>
                      <a:pt x="20359" y="30507"/>
                    </a:lnTo>
                    <a:lnTo>
                      <a:pt x="20484" y="30612"/>
                    </a:lnTo>
                    <a:lnTo>
                      <a:pt x="20484" y="30674"/>
                    </a:lnTo>
                    <a:lnTo>
                      <a:pt x="20568" y="30737"/>
                    </a:lnTo>
                    <a:lnTo>
                      <a:pt x="20589" y="30779"/>
                    </a:lnTo>
                    <a:lnTo>
                      <a:pt x="20694" y="30821"/>
                    </a:lnTo>
                    <a:lnTo>
                      <a:pt x="20714" y="30842"/>
                    </a:lnTo>
                    <a:lnTo>
                      <a:pt x="20840" y="30884"/>
                    </a:lnTo>
                    <a:lnTo>
                      <a:pt x="20903" y="30946"/>
                    </a:lnTo>
                    <a:lnTo>
                      <a:pt x="20945" y="30946"/>
                    </a:lnTo>
                    <a:lnTo>
                      <a:pt x="21049" y="30926"/>
                    </a:lnTo>
                    <a:lnTo>
                      <a:pt x="21133" y="30946"/>
                    </a:lnTo>
                    <a:lnTo>
                      <a:pt x="21238" y="30946"/>
                    </a:lnTo>
                    <a:lnTo>
                      <a:pt x="21363" y="31051"/>
                    </a:lnTo>
                    <a:lnTo>
                      <a:pt x="21447" y="31051"/>
                    </a:lnTo>
                    <a:lnTo>
                      <a:pt x="21510" y="31198"/>
                    </a:lnTo>
                    <a:lnTo>
                      <a:pt x="21719" y="31239"/>
                    </a:lnTo>
                    <a:lnTo>
                      <a:pt x="21823" y="31260"/>
                    </a:lnTo>
                    <a:lnTo>
                      <a:pt x="21886" y="31344"/>
                    </a:lnTo>
                    <a:lnTo>
                      <a:pt x="21970" y="31407"/>
                    </a:lnTo>
                    <a:lnTo>
                      <a:pt x="22158" y="31407"/>
                    </a:lnTo>
                    <a:lnTo>
                      <a:pt x="22263" y="31344"/>
                    </a:lnTo>
                    <a:lnTo>
                      <a:pt x="22305" y="31407"/>
                    </a:lnTo>
                    <a:lnTo>
                      <a:pt x="22367" y="31511"/>
                    </a:lnTo>
                    <a:lnTo>
                      <a:pt x="22618" y="31532"/>
                    </a:lnTo>
                    <a:lnTo>
                      <a:pt x="22681" y="31574"/>
                    </a:lnTo>
                    <a:lnTo>
                      <a:pt x="22807" y="31616"/>
                    </a:lnTo>
                    <a:lnTo>
                      <a:pt x="22890" y="31658"/>
                    </a:lnTo>
                    <a:lnTo>
                      <a:pt x="25192" y="32725"/>
                    </a:lnTo>
                    <a:lnTo>
                      <a:pt x="25339" y="32913"/>
                    </a:lnTo>
                    <a:lnTo>
                      <a:pt x="25694" y="33206"/>
                    </a:lnTo>
                    <a:lnTo>
                      <a:pt x="26050" y="34985"/>
                    </a:lnTo>
                    <a:lnTo>
                      <a:pt x="26008" y="35738"/>
                    </a:lnTo>
                    <a:lnTo>
                      <a:pt x="25945" y="35864"/>
                    </a:lnTo>
                    <a:lnTo>
                      <a:pt x="25903" y="36010"/>
                    </a:lnTo>
                    <a:lnTo>
                      <a:pt x="25820" y="36136"/>
                    </a:lnTo>
                    <a:lnTo>
                      <a:pt x="25611" y="36240"/>
                    </a:lnTo>
                    <a:lnTo>
                      <a:pt x="25506" y="36366"/>
                    </a:lnTo>
                    <a:lnTo>
                      <a:pt x="25611" y="36554"/>
                    </a:lnTo>
                    <a:lnTo>
                      <a:pt x="27598" y="36031"/>
                    </a:lnTo>
                    <a:lnTo>
                      <a:pt x="27849" y="35947"/>
                    </a:lnTo>
                    <a:lnTo>
                      <a:pt x="27912" y="35654"/>
                    </a:lnTo>
                    <a:lnTo>
                      <a:pt x="28979" y="35340"/>
                    </a:lnTo>
                    <a:lnTo>
                      <a:pt x="29461" y="34985"/>
                    </a:lnTo>
                    <a:lnTo>
                      <a:pt x="29565" y="34901"/>
                    </a:lnTo>
                    <a:lnTo>
                      <a:pt x="29712" y="34880"/>
                    </a:lnTo>
                    <a:lnTo>
                      <a:pt x="29984" y="34650"/>
                    </a:lnTo>
                    <a:lnTo>
                      <a:pt x="30088" y="34545"/>
                    </a:lnTo>
                    <a:lnTo>
                      <a:pt x="30214" y="34483"/>
                    </a:lnTo>
                    <a:lnTo>
                      <a:pt x="30318" y="34378"/>
                    </a:lnTo>
                    <a:lnTo>
                      <a:pt x="30528" y="34357"/>
                    </a:lnTo>
                    <a:lnTo>
                      <a:pt x="32202" y="34378"/>
                    </a:lnTo>
                    <a:lnTo>
                      <a:pt x="32327" y="34252"/>
                    </a:lnTo>
                    <a:lnTo>
                      <a:pt x="32390" y="34252"/>
                    </a:lnTo>
                    <a:lnTo>
                      <a:pt x="32432" y="34190"/>
                    </a:lnTo>
                    <a:lnTo>
                      <a:pt x="32515" y="34190"/>
                    </a:lnTo>
                    <a:lnTo>
                      <a:pt x="32620" y="34231"/>
                    </a:lnTo>
                    <a:lnTo>
                      <a:pt x="32704" y="34169"/>
                    </a:lnTo>
                    <a:lnTo>
                      <a:pt x="32725" y="34085"/>
                    </a:lnTo>
                    <a:lnTo>
                      <a:pt x="32913" y="33876"/>
                    </a:lnTo>
                    <a:lnTo>
                      <a:pt x="32976" y="33855"/>
                    </a:lnTo>
                    <a:lnTo>
                      <a:pt x="33143" y="33667"/>
                    </a:lnTo>
                    <a:lnTo>
                      <a:pt x="33185" y="33541"/>
                    </a:lnTo>
                    <a:lnTo>
                      <a:pt x="33227" y="33415"/>
                    </a:lnTo>
                    <a:lnTo>
                      <a:pt x="33373" y="33332"/>
                    </a:lnTo>
                    <a:lnTo>
                      <a:pt x="33373" y="33227"/>
                    </a:lnTo>
                    <a:lnTo>
                      <a:pt x="33478" y="33102"/>
                    </a:lnTo>
                    <a:lnTo>
                      <a:pt x="33687" y="32871"/>
                    </a:lnTo>
                    <a:lnTo>
                      <a:pt x="33750" y="32767"/>
                    </a:lnTo>
                    <a:lnTo>
                      <a:pt x="33854" y="32662"/>
                    </a:lnTo>
                    <a:lnTo>
                      <a:pt x="33875" y="32662"/>
                    </a:lnTo>
                    <a:lnTo>
                      <a:pt x="33959" y="32704"/>
                    </a:lnTo>
                    <a:lnTo>
                      <a:pt x="34022" y="32788"/>
                    </a:lnTo>
                    <a:lnTo>
                      <a:pt x="34168" y="32767"/>
                    </a:lnTo>
                    <a:lnTo>
                      <a:pt x="34315" y="32809"/>
                    </a:lnTo>
                    <a:lnTo>
                      <a:pt x="34378" y="32767"/>
                    </a:lnTo>
                    <a:lnTo>
                      <a:pt x="34608" y="32976"/>
                    </a:lnTo>
                    <a:lnTo>
                      <a:pt x="34608" y="33143"/>
                    </a:lnTo>
                    <a:lnTo>
                      <a:pt x="34482" y="33876"/>
                    </a:lnTo>
                    <a:lnTo>
                      <a:pt x="34440" y="33959"/>
                    </a:lnTo>
                    <a:lnTo>
                      <a:pt x="34503" y="33959"/>
                    </a:lnTo>
                    <a:lnTo>
                      <a:pt x="34524" y="34043"/>
                    </a:lnTo>
                    <a:lnTo>
                      <a:pt x="34587" y="34085"/>
                    </a:lnTo>
                    <a:lnTo>
                      <a:pt x="34587" y="34190"/>
                    </a:lnTo>
                    <a:lnTo>
                      <a:pt x="34587" y="34252"/>
                    </a:lnTo>
                    <a:lnTo>
                      <a:pt x="34587" y="34294"/>
                    </a:lnTo>
                    <a:lnTo>
                      <a:pt x="34545" y="34357"/>
                    </a:lnTo>
                    <a:lnTo>
                      <a:pt x="34587" y="34378"/>
                    </a:lnTo>
                    <a:lnTo>
                      <a:pt x="34733" y="34399"/>
                    </a:lnTo>
                    <a:lnTo>
                      <a:pt x="34859" y="34378"/>
                    </a:lnTo>
                    <a:lnTo>
                      <a:pt x="34901" y="34462"/>
                    </a:lnTo>
                    <a:lnTo>
                      <a:pt x="34963" y="34483"/>
                    </a:lnTo>
                    <a:lnTo>
                      <a:pt x="35026" y="34399"/>
                    </a:lnTo>
                    <a:lnTo>
                      <a:pt x="35110" y="34462"/>
                    </a:lnTo>
                    <a:lnTo>
                      <a:pt x="35235" y="34441"/>
                    </a:lnTo>
                    <a:lnTo>
                      <a:pt x="35277" y="34336"/>
                    </a:lnTo>
                    <a:lnTo>
                      <a:pt x="35382" y="34231"/>
                    </a:lnTo>
                    <a:lnTo>
                      <a:pt x="35382" y="34231"/>
                    </a:lnTo>
                    <a:lnTo>
                      <a:pt x="35319" y="34336"/>
                    </a:lnTo>
                    <a:lnTo>
                      <a:pt x="35340" y="34336"/>
                    </a:lnTo>
                    <a:lnTo>
                      <a:pt x="35319" y="34378"/>
                    </a:lnTo>
                    <a:lnTo>
                      <a:pt x="35361" y="34399"/>
                    </a:lnTo>
                    <a:lnTo>
                      <a:pt x="35633" y="34336"/>
                    </a:lnTo>
                    <a:lnTo>
                      <a:pt x="35675" y="34252"/>
                    </a:lnTo>
                    <a:lnTo>
                      <a:pt x="35842" y="34252"/>
                    </a:lnTo>
                    <a:lnTo>
                      <a:pt x="35968" y="34127"/>
                    </a:lnTo>
                    <a:lnTo>
                      <a:pt x="36072" y="34085"/>
                    </a:lnTo>
                    <a:lnTo>
                      <a:pt x="36198" y="33918"/>
                    </a:lnTo>
                    <a:lnTo>
                      <a:pt x="36198" y="33980"/>
                    </a:lnTo>
                    <a:lnTo>
                      <a:pt x="36282" y="33939"/>
                    </a:lnTo>
                    <a:lnTo>
                      <a:pt x="36282" y="33980"/>
                    </a:lnTo>
                    <a:lnTo>
                      <a:pt x="36156" y="34127"/>
                    </a:lnTo>
                    <a:lnTo>
                      <a:pt x="36051" y="34148"/>
                    </a:lnTo>
                    <a:lnTo>
                      <a:pt x="35947" y="34294"/>
                    </a:lnTo>
                    <a:lnTo>
                      <a:pt x="36072" y="34336"/>
                    </a:lnTo>
                    <a:lnTo>
                      <a:pt x="36156" y="34231"/>
                    </a:lnTo>
                    <a:lnTo>
                      <a:pt x="36261" y="34231"/>
                    </a:lnTo>
                    <a:lnTo>
                      <a:pt x="36323" y="34273"/>
                    </a:lnTo>
                    <a:lnTo>
                      <a:pt x="36575" y="34294"/>
                    </a:lnTo>
                    <a:lnTo>
                      <a:pt x="36742" y="34294"/>
                    </a:lnTo>
                    <a:lnTo>
                      <a:pt x="36616" y="34357"/>
                    </a:lnTo>
                    <a:lnTo>
                      <a:pt x="36470" y="34378"/>
                    </a:lnTo>
                    <a:lnTo>
                      <a:pt x="36365" y="34399"/>
                    </a:lnTo>
                    <a:lnTo>
                      <a:pt x="36323" y="34483"/>
                    </a:lnTo>
                    <a:lnTo>
                      <a:pt x="36323" y="34545"/>
                    </a:lnTo>
                    <a:lnTo>
                      <a:pt x="36261" y="34483"/>
                    </a:lnTo>
                    <a:lnTo>
                      <a:pt x="36219" y="34378"/>
                    </a:lnTo>
                    <a:lnTo>
                      <a:pt x="36156" y="34357"/>
                    </a:lnTo>
                    <a:lnTo>
                      <a:pt x="35968" y="34399"/>
                    </a:lnTo>
                    <a:lnTo>
                      <a:pt x="35779" y="34545"/>
                    </a:lnTo>
                    <a:lnTo>
                      <a:pt x="35549" y="34587"/>
                    </a:lnTo>
                    <a:lnTo>
                      <a:pt x="35340" y="34713"/>
                    </a:lnTo>
                    <a:lnTo>
                      <a:pt x="35319" y="34817"/>
                    </a:lnTo>
                    <a:lnTo>
                      <a:pt x="35173" y="34922"/>
                    </a:lnTo>
                    <a:lnTo>
                      <a:pt x="35110" y="35110"/>
                    </a:lnTo>
                    <a:lnTo>
                      <a:pt x="35110" y="35236"/>
                    </a:lnTo>
                    <a:lnTo>
                      <a:pt x="35131" y="35340"/>
                    </a:lnTo>
                    <a:lnTo>
                      <a:pt x="35152" y="35445"/>
                    </a:lnTo>
                    <a:lnTo>
                      <a:pt x="35215" y="35424"/>
                    </a:lnTo>
                    <a:lnTo>
                      <a:pt x="35256" y="35445"/>
                    </a:lnTo>
                    <a:lnTo>
                      <a:pt x="35256" y="35592"/>
                    </a:lnTo>
                    <a:lnTo>
                      <a:pt x="35361" y="35654"/>
                    </a:lnTo>
                    <a:lnTo>
                      <a:pt x="35403" y="35612"/>
                    </a:lnTo>
                    <a:lnTo>
                      <a:pt x="35466" y="35654"/>
                    </a:lnTo>
                    <a:lnTo>
                      <a:pt x="35507" y="35612"/>
                    </a:lnTo>
                    <a:lnTo>
                      <a:pt x="35507" y="35508"/>
                    </a:lnTo>
                    <a:lnTo>
                      <a:pt x="35570" y="35487"/>
                    </a:lnTo>
                    <a:lnTo>
                      <a:pt x="35654" y="35487"/>
                    </a:lnTo>
                    <a:lnTo>
                      <a:pt x="35779" y="35382"/>
                    </a:lnTo>
                    <a:lnTo>
                      <a:pt x="35884" y="35340"/>
                    </a:lnTo>
                    <a:lnTo>
                      <a:pt x="36031" y="35131"/>
                    </a:lnTo>
                    <a:lnTo>
                      <a:pt x="36219" y="35006"/>
                    </a:lnTo>
                    <a:lnTo>
                      <a:pt x="36177" y="34964"/>
                    </a:lnTo>
                    <a:lnTo>
                      <a:pt x="36240" y="34817"/>
                    </a:lnTo>
                    <a:lnTo>
                      <a:pt x="36323" y="34817"/>
                    </a:lnTo>
                    <a:lnTo>
                      <a:pt x="36386" y="34755"/>
                    </a:lnTo>
                    <a:lnTo>
                      <a:pt x="36428" y="34755"/>
                    </a:lnTo>
                    <a:lnTo>
                      <a:pt x="36491" y="34880"/>
                    </a:lnTo>
                    <a:lnTo>
                      <a:pt x="36637" y="34901"/>
                    </a:lnTo>
                    <a:lnTo>
                      <a:pt x="36637" y="34859"/>
                    </a:lnTo>
                    <a:lnTo>
                      <a:pt x="36721" y="34859"/>
                    </a:lnTo>
                    <a:lnTo>
                      <a:pt x="36909" y="34755"/>
                    </a:lnTo>
                    <a:lnTo>
                      <a:pt x="37077" y="34692"/>
                    </a:lnTo>
                    <a:lnTo>
                      <a:pt x="37286" y="34650"/>
                    </a:lnTo>
                    <a:lnTo>
                      <a:pt x="37391" y="34650"/>
                    </a:lnTo>
                    <a:lnTo>
                      <a:pt x="37663" y="34483"/>
                    </a:lnTo>
                    <a:lnTo>
                      <a:pt x="37809" y="34441"/>
                    </a:lnTo>
                    <a:lnTo>
                      <a:pt x="37914" y="34441"/>
                    </a:lnTo>
                    <a:lnTo>
                      <a:pt x="37997" y="34462"/>
                    </a:lnTo>
                    <a:lnTo>
                      <a:pt x="38081" y="34399"/>
                    </a:lnTo>
                    <a:lnTo>
                      <a:pt x="38018" y="34357"/>
                    </a:lnTo>
                    <a:lnTo>
                      <a:pt x="37935" y="34357"/>
                    </a:lnTo>
                    <a:lnTo>
                      <a:pt x="37830" y="34294"/>
                    </a:lnTo>
                    <a:lnTo>
                      <a:pt x="37872" y="34294"/>
                    </a:lnTo>
                    <a:lnTo>
                      <a:pt x="37956" y="34273"/>
                    </a:lnTo>
                    <a:lnTo>
                      <a:pt x="37956" y="34231"/>
                    </a:lnTo>
                    <a:lnTo>
                      <a:pt x="37663" y="34169"/>
                    </a:lnTo>
                    <a:lnTo>
                      <a:pt x="37537" y="34148"/>
                    </a:lnTo>
                    <a:lnTo>
                      <a:pt x="37558" y="34085"/>
                    </a:lnTo>
                    <a:lnTo>
                      <a:pt x="37537" y="33980"/>
                    </a:lnTo>
                    <a:lnTo>
                      <a:pt x="37370" y="34085"/>
                    </a:lnTo>
                    <a:lnTo>
                      <a:pt x="37349" y="34148"/>
                    </a:lnTo>
                    <a:lnTo>
                      <a:pt x="37160" y="34106"/>
                    </a:lnTo>
                    <a:lnTo>
                      <a:pt x="37139" y="34064"/>
                    </a:lnTo>
                    <a:lnTo>
                      <a:pt x="36993" y="34022"/>
                    </a:lnTo>
                    <a:lnTo>
                      <a:pt x="36930" y="34043"/>
                    </a:lnTo>
                    <a:lnTo>
                      <a:pt x="36826" y="33980"/>
                    </a:lnTo>
                    <a:lnTo>
                      <a:pt x="36637" y="33980"/>
                    </a:lnTo>
                    <a:lnTo>
                      <a:pt x="36491" y="33876"/>
                    </a:lnTo>
                    <a:lnTo>
                      <a:pt x="36616" y="33834"/>
                    </a:lnTo>
                    <a:lnTo>
                      <a:pt x="36637" y="33750"/>
                    </a:lnTo>
                    <a:lnTo>
                      <a:pt x="36491" y="33750"/>
                    </a:lnTo>
                    <a:lnTo>
                      <a:pt x="36428" y="33708"/>
                    </a:lnTo>
                    <a:lnTo>
                      <a:pt x="36323" y="33708"/>
                    </a:lnTo>
                    <a:lnTo>
                      <a:pt x="36282" y="33541"/>
                    </a:lnTo>
                    <a:lnTo>
                      <a:pt x="36219" y="33499"/>
                    </a:lnTo>
                    <a:lnTo>
                      <a:pt x="36219" y="33332"/>
                    </a:lnTo>
                    <a:lnTo>
                      <a:pt x="36261" y="33227"/>
                    </a:lnTo>
                    <a:lnTo>
                      <a:pt x="36177" y="33143"/>
                    </a:lnTo>
                    <a:lnTo>
                      <a:pt x="36261" y="33039"/>
                    </a:lnTo>
                    <a:lnTo>
                      <a:pt x="36261" y="32997"/>
                    </a:lnTo>
                    <a:lnTo>
                      <a:pt x="36051" y="32997"/>
                    </a:lnTo>
                    <a:lnTo>
                      <a:pt x="36114" y="32913"/>
                    </a:lnTo>
                    <a:lnTo>
                      <a:pt x="36198" y="32913"/>
                    </a:lnTo>
                    <a:lnTo>
                      <a:pt x="36365" y="32620"/>
                    </a:lnTo>
                    <a:lnTo>
                      <a:pt x="36470" y="32558"/>
                    </a:lnTo>
                    <a:lnTo>
                      <a:pt x="36428" y="32474"/>
                    </a:lnTo>
                    <a:lnTo>
                      <a:pt x="36365" y="32474"/>
                    </a:lnTo>
                    <a:lnTo>
                      <a:pt x="36323" y="32411"/>
                    </a:lnTo>
                    <a:lnTo>
                      <a:pt x="36219" y="32411"/>
                    </a:lnTo>
                    <a:lnTo>
                      <a:pt x="36114" y="32495"/>
                    </a:lnTo>
                    <a:lnTo>
                      <a:pt x="35989" y="32558"/>
                    </a:lnTo>
                    <a:lnTo>
                      <a:pt x="35947" y="32474"/>
                    </a:lnTo>
                    <a:lnTo>
                      <a:pt x="35905" y="32369"/>
                    </a:lnTo>
                    <a:lnTo>
                      <a:pt x="35675" y="32307"/>
                    </a:lnTo>
                    <a:lnTo>
                      <a:pt x="35528" y="32286"/>
                    </a:lnTo>
                    <a:lnTo>
                      <a:pt x="35361" y="32307"/>
                    </a:lnTo>
                    <a:lnTo>
                      <a:pt x="35528" y="32244"/>
                    </a:lnTo>
                    <a:lnTo>
                      <a:pt x="35654" y="32265"/>
                    </a:lnTo>
                    <a:lnTo>
                      <a:pt x="35779" y="32244"/>
                    </a:lnTo>
                    <a:lnTo>
                      <a:pt x="35863" y="32181"/>
                    </a:lnTo>
                    <a:lnTo>
                      <a:pt x="35989" y="32244"/>
                    </a:lnTo>
                    <a:lnTo>
                      <a:pt x="36093" y="32307"/>
                    </a:lnTo>
                    <a:lnTo>
                      <a:pt x="36219" y="32307"/>
                    </a:lnTo>
                    <a:lnTo>
                      <a:pt x="36386" y="32202"/>
                    </a:lnTo>
                    <a:lnTo>
                      <a:pt x="36470" y="32202"/>
                    </a:lnTo>
                    <a:lnTo>
                      <a:pt x="36575" y="32097"/>
                    </a:lnTo>
                    <a:lnTo>
                      <a:pt x="36700" y="32076"/>
                    </a:lnTo>
                    <a:lnTo>
                      <a:pt x="36784" y="31867"/>
                    </a:lnTo>
                    <a:lnTo>
                      <a:pt x="36721" y="31825"/>
                    </a:lnTo>
                    <a:lnTo>
                      <a:pt x="36805" y="31783"/>
                    </a:lnTo>
                    <a:lnTo>
                      <a:pt x="36742" y="31721"/>
                    </a:lnTo>
                    <a:lnTo>
                      <a:pt x="36616" y="31658"/>
                    </a:lnTo>
                    <a:lnTo>
                      <a:pt x="36533" y="31658"/>
                    </a:lnTo>
                    <a:lnTo>
                      <a:pt x="36575" y="31637"/>
                    </a:lnTo>
                    <a:lnTo>
                      <a:pt x="36575" y="31616"/>
                    </a:lnTo>
                    <a:lnTo>
                      <a:pt x="36742" y="31637"/>
                    </a:lnTo>
                    <a:lnTo>
                      <a:pt x="36742" y="31574"/>
                    </a:lnTo>
                    <a:lnTo>
                      <a:pt x="36512" y="31449"/>
                    </a:lnTo>
                    <a:lnTo>
                      <a:pt x="36303" y="31365"/>
                    </a:lnTo>
                    <a:lnTo>
                      <a:pt x="35905" y="31365"/>
                    </a:lnTo>
                    <a:lnTo>
                      <a:pt x="35800" y="31428"/>
                    </a:lnTo>
                    <a:lnTo>
                      <a:pt x="35675" y="31428"/>
                    </a:lnTo>
                    <a:lnTo>
                      <a:pt x="35319" y="31553"/>
                    </a:lnTo>
                    <a:lnTo>
                      <a:pt x="35026" y="31616"/>
                    </a:lnTo>
                    <a:lnTo>
                      <a:pt x="34859" y="31679"/>
                    </a:lnTo>
                    <a:lnTo>
                      <a:pt x="34712" y="31721"/>
                    </a:lnTo>
                    <a:lnTo>
                      <a:pt x="34440" y="31867"/>
                    </a:lnTo>
                    <a:lnTo>
                      <a:pt x="34064" y="32139"/>
                    </a:lnTo>
                    <a:lnTo>
                      <a:pt x="33771" y="32390"/>
                    </a:lnTo>
                    <a:lnTo>
                      <a:pt x="33666" y="32453"/>
                    </a:lnTo>
                    <a:lnTo>
                      <a:pt x="33541" y="32579"/>
                    </a:lnTo>
                    <a:lnTo>
                      <a:pt x="33373" y="32767"/>
                    </a:lnTo>
                    <a:lnTo>
                      <a:pt x="33185" y="32892"/>
                    </a:lnTo>
                    <a:lnTo>
                      <a:pt x="32934" y="33018"/>
                    </a:lnTo>
                    <a:lnTo>
                      <a:pt x="32641" y="33143"/>
                    </a:lnTo>
                    <a:lnTo>
                      <a:pt x="32515" y="33143"/>
                    </a:lnTo>
                    <a:lnTo>
                      <a:pt x="32704" y="33102"/>
                    </a:lnTo>
                    <a:lnTo>
                      <a:pt x="33018" y="32976"/>
                    </a:lnTo>
                    <a:lnTo>
                      <a:pt x="33038" y="32892"/>
                    </a:lnTo>
                    <a:lnTo>
                      <a:pt x="33290" y="32725"/>
                    </a:lnTo>
                    <a:lnTo>
                      <a:pt x="33373" y="32599"/>
                    </a:lnTo>
                    <a:lnTo>
                      <a:pt x="33436" y="32453"/>
                    </a:lnTo>
                    <a:lnTo>
                      <a:pt x="33541" y="32411"/>
                    </a:lnTo>
                    <a:lnTo>
                      <a:pt x="33666" y="32286"/>
                    </a:lnTo>
                    <a:lnTo>
                      <a:pt x="33813" y="32202"/>
                    </a:lnTo>
                    <a:lnTo>
                      <a:pt x="33875" y="31993"/>
                    </a:lnTo>
                    <a:lnTo>
                      <a:pt x="34106" y="31888"/>
                    </a:lnTo>
                    <a:lnTo>
                      <a:pt x="34231" y="31679"/>
                    </a:lnTo>
                    <a:lnTo>
                      <a:pt x="34294" y="31658"/>
                    </a:lnTo>
                    <a:lnTo>
                      <a:pt x="34315" y="31595"/>
                    </a:lnTo>
                    <a:lnTo>
                      <a:pt x="34440" y="31532"/>
                    </a:lnTo>
                    <a:lnTo>
                      <a:pt x="34545" y="31491"/>
                    </a:lnTo>
                    <a:lnTo>
                      <a:pt x="34608" y="31386"/>
                    </a:lnTo>
                    <a:lnTo>
                      <a:pt x="34712" y="31344"/>
                    </a:lnTo>
                    <a:lnTo>
                      <a:pt x="34754" y="31386"/>
                    </a:lnTo>
                    <a:lnTo>
                      <a:pt x="34838" y="31365"/>
                    </a:lnTo>
                    <a:lnTo>
                      <a:pt x="34922" y="31239"/>
                    </a:lnTo>
                    <a:lnTo>
                      <a:pt x="35131" y="31239"/>
                    </a:lnTo>
                    <a:lnTo>
                      <a:pt x="35235" y="31177"/>
                    </a:lnTo>
                    <a:lnTo>
                      <a:pt x="35424" y="31177"/>
                    </a:lnTo>
                    <a:lnTo>
                      <a:pt x="35487" y="31072"/>
                    </a:lnTo>
                    <a:lnTo>
                      <a:pt x="35528" y="30946"/>
                    </a:lnTo>
                    <a:lnTo>
                      <a:pt x="35570" y="30905"/>
                    </a:lnTo>
                    <a:lnTo>
                      <a:pt x="35570" y="30821"/>
                    </a:lnTo>
                    <a:lnTo>
                      <a:pt x="35696" y="30758"/>
                    </a:lnTo>
                    <a:lnTo>
                      <a:pt x="35905" y="30591"/>
                    </a:lnTo>
                    <a:lnTo>
                      <a:pt x="36010" y="30549"/>
                    </a:lnTo>
                    <a:lnTo>
                      <a:pt x="36072" y="30507"/>
                    </a:lnTo>
                    <a:lnTo>
                      <a:pt x="36010" y="30444"/>
                    </a:lnTo>
                    <a:lnTo>
                      <a:pt x="36072" y="30382"/>
                    </a:lnTo>
                    <a:lnTo>
                      <a:pt x="36156" y="30319"/>
                    </a:lnTo>
                    <a:lnTo>
                      <a:pt x="36261" y="30423"/>
                    </a:lnTo>
                    <a:lnTo>
                      <a:pt x="36386" y="30486"/>
                    </a:lnTo>
                    <a:lnTo>
                      <a:pt x="36616" y="30444"/>
                    </a:lnTo>
                    <a:lnTo>
                      <a:pt x="36805" y="30528"/>
                    </a:lnTo>
                    <a:lnTo>
                      <a:pt x="36888" y="30528"/>
                    </a:lnTo>
                    <a:lnTo>
                      <a:pt x="36951" y="30549"/>
                    </a:lnTo>
                    <a:lnTo>
                      <a:pt x="37098" y="30486"/>
                    </a:lnTo>
                    <a:lnTo>
                      <a:pt x="37160" y="30549"/>
                    </a:lnTo>
                    <a:lnTo>
                      <a:pt x="37265" y="30549"/>
                    </a:lnTo>
                    <a:lnTo>
                      <a:pt x="37349" y="30507"/>
                    </a:lnTo>
                    <a:lnTo>
                      <a:pt x="37474" y="30591"/>
                    </a:lnTo>
                    <a:lnTo>
                      <a:pt x="37663" y="30612"/>
                    </a:lnTo>
                    <a:lnTo>
                      <a:pt x="37746" y="30570"/>
                    </a:lnTo>
                    <a:lnTo>
                      <a:pt x="37788" y="30570"/>
                    </a:lnTo>
                    <a:lnTo>
                      <a:pt x="37893" y="30633"/>
                    </a:lnTo>
                    <a:lnTo>
                      <a:pt x="38039" y="30674"/>
                    </a:lnTo>
                    <a:lnTo>
                      <a:pt x="38081" y="30633"/>
                    </a:lnTo>
                    <a:lnTo>
                      <a:pt x="38248" y="30716"/>
                    </a:lnTo>
                    <a:lnTo>
                      <a:pt x="38311" y="30716"/>
                    </a:lnTo>
                    <a:lnTo>
                      <a:pt x="38416" y="30674"/>
                    </a:lnTo>
                    <a:lnTo>
                      <a:pt x="38500" y="30695"/>
                    </a:lnTo>
                    <a:lnTo>
                      <a:pt x="38479" y="30737"/>
                    </a:lnTo>
                    <a:lnTo>
                      <a:pt x="38583" y="30779"/>
                    </a:lnTo>
                    <a:lnTo>
                      <a:pt x="38834" y="30695"/>
                    </a:lnTo>
                    <a:lnTo>
                      <a:pt x="38897" y="30695"/>
                    </a:lnTo>
                    <a:lnTo>
                      <a:pt x="39023" y="30633"/>
                    </a:lnTo>
                    <a:lnTo>
                      <a:pt x="39085" y="30674"/>
                    </a:lnTo>
                    <a:lnTo>
                      <a:pt x="39253" y="30674"/>
                    </a:lnTo>
                    <a:lnTo>
                      <a:pt x="39336" y="30716"/>
                    </a:lnTo>
                    <a:lnTo>
                      <a:pt x="39441" y="30674"/>
                    </a:lnTo>
                    <a:lnTo>
                      <a:pt x="39462" y="30591"/>
                    </a:lnTo>
                    <a:lnTo>
                      <a:pt x="39608" y="30591"/>
                    </a:lnTo>
                    <a:lnTo>
                      <a:pt x="39671" y="30528"/>
                    </a:lnTo>
                    <a:lnTo>
                      <a:pt x="39734" y="30570"/>
                    </a:lnTo>
                    <a:lnTo>
                      <a:pt x="39818" y="30465"/>
                    </a:lnTo>
                    <a:lnTo>
                      <a:pt x="39922" y="30402"/>
                    </a:lnTo>
                    <a:lnTo>
                      <a:pt x="39943" y="30361"/>
                    </a:lnTo>
                    <a:lnTo>
                      <a:pt x="40048" y="30382"/>
                    </a:lnTo>
                    <a:lnTo>
                      <a:pt x="40132" y="30214"/>
                    </a:lnTo>
                    <a:lnTo>
                      <a:pt x="40132" y="30110"/>
                    </a:lnTo>
                    <a:lnTo>
                      <a:pt x="40194" y="30110"/>
                    </a:lnTo>
                    <a:lnTo>
                      <a:pt x="40278" y="30047"/>
                    </a:lnTo>
                    <a:lnTo>
                      <a:pt x="40299" y="29963"/>
                    </a:lnTo>
                    <a:lnTo>
                      <a:pt x="40257" y="29942"/>
                    </a:lnTo>
                    <a:lnTo>
                      <a:pt x="40278" y="29879"/>
                    </a:lnTo>
                    <a:lnTo>
                      <a:pt x="40383" y="29879"/>
                    </a:lnTo>
                    <a:lnTo>
                      <a:pt x="40487" y="29858"/>
                    </a:lnTo>
                    <a:lnTo>
                      <a:pt x="40487" y="29775"/>
                    </a:lnTo>
                    <a:lnTo>
                      <a:pt x="40508" y="29754"/>
                    </a:lnTo>
                    <a:lnTo>
                      <a:pt x="40571" y="29838"/>
                    </a:lnTo>
                    <a:lnTo>
                      <a:pt x="40696" y="29858"/>
                    </a:lnTo>
                    <a:lnTo>
                      <a:pt x="40801" y="29775"/>
                    </a:lnTo>
                    <a:lnTo>
                      <a:pt x="40822" y="29838"/>
                    </a:lnTo>
                    <a:lnTo>
                      <a:pt x="40906" y="29838"/>
                    </a:lnTo>
                    <a:lnTo>
                      <a:pt x="40989" y="29775"/>
                    </a:lnTo>
                    <a:lnTo>
                      <a:pt x="41031" y="29838"/>
                    </a:lnTo>
                    <a:lnTo>
                      <a:pt x="41136" y="29796"/>
                    </a:lnTo>
                    <a:lnTo>
                      <a:pt x="41178" y="29754"/>
                    </a:lnTo>
                    <a:lnTo>
                      <a:pt x="41241" y="29754"/>
                    </a:lnTo>
                    <a:lnTo>
                      <a:pt x="41324" y="29649"/>
                    </a:lnTo>
                    <a:lnTo>
                      <a:pt x="41387" y="29649"/>
                    </a:lnTo>
                    <a:lnTo>
                      <a:pt x="41492" y="29545"/>
                    </a:lnTo>
                    <a:lnTo>
                      <a:pt x="41617" y="29545"/>
                    </a:lnTo>
                    <a:lnTo>
                      <a:pt x="41764" y="29440"/>
                    </a:lnTo>
                    <a:lnTo>
                      <a:pt x="41826" y="29356"/>
                    </a:lnTo>
                    <a:lnTo>
                      <a:pt x="41910" y="29356"/>
                    </a:lnTo>
                    <a:lnTo>
                      <a:pt x="41931" y="29252"/>
                    </a:lnTo>
                    <a:lnTo>
                      <a:pt x="41973" y="29147"/>
                    </a:lnTo>
                    <a:lnTo>
                      <a:pt x="41910" y="29126"/>
                    </a:lnTo>
                    <a:lnTo>
                      <a:pt x="41805" y="29147"/>
                    </a:lnTo>
                    <a:lnTo>
                      <a:pt x="41722" y="29105"/>
                    </a:lnTo>
                    <a:lnTo>
                      <a:pt x="41764" y="29105"/>
                    </a:lnTo>
                    <a:lnTo>
                      <a:pt x="41868" y="29126"/>
                    </a:lnTo>
                    <a:lnTo>
                      <a:pt x="41952" y="29105"/>
                    </a:lnTo>
                    <a:lnTo>
                      <a:pt x="41868" y="29001"/>
                    </a:lnTo>
                    <a:lnTo>
                      <a:pt x="41764" y="29001"/>
                    </a:lnTo>
                    <a:lnTo>
                      <a:pt x="41617" y="28917"/>
                    </a:lnTo>
                    <a:lnTo>
                      <a:pt x="41554" y="28812"/>
                    </a:lnTo>
                    <a:lnTo>
                      <a:pt x="41554" y="28812"/>
                    </a:lnTo>
                    <a:lnTo>
                      <a:pt x="41701" y="28896"/>
                    </a:lnTo>
                    <a:lnTo>
                      <a:pt x="41805" y="28833"/>
                    </a:lnTo>
                    <a:lnTo>
                      <a:pt x="41826" y="28729"/>
                    </a:lnTo>
                    <a:lnTo>
                      <a:pt x="41910" y="28708"/>
                    </a:lnTo>
                    <a:lnTo>
                      <a:pt x="41952" y="28603"/>
                    </a:lnTo>
                    <a:lnTo>
                      <a:pt x="41764" y="28540"/>
                    </a:lnTo>
                    <a:lnTo>
                      <a:pt x="41847" y="28478"/>
                    </a:lnTo>
                    <a:lnTo>
                      <a:pt x="41931" y="28498"/>
                    </a:lnTo>
                    <a:lnTo>
                      <a:pt x="42015" y="28415"/>
                    </a:lnTo>
                    <a:lnTo>
                      <a:pt x="41973" y="28331"/>
                    </a:lnTo>
                    <a:lnTo>
                      <a:pt x="41826" y="28268"/>
                    </a:lnTo>
                    <a:lnTo>
                      <a:pt x="41805" y="28164"/>
                    </a:lnTo>
                    <a:lnTo>
                      <a:pt x="41847" y="28122"/>
                    </a:lnTo>
                    <a:lnTo>
                      <a:pt x="41952" y="28185"/>
                    </a:lnTo>
                    <a:lnTo>
                      <a:pt x="41931" y="28101"/>
                    </a:lnTo>
                    <a:lnTo>
                      <a:pt x="41764" y="28017"/>
                    </a:lnTo>
                    <a:lnTo>
                      <a:pt x="41617" y="28017"/>
                    </a:lnTo>
                    <a:lnTo>
                      <a:pt x="41638" y="27954"/>
                    </a:lnTo>
                    <a:lnTo>
                      <a:pt x="41701" y="27913"/>
                    </a:lnTo>
                    <a:lnTo>
                      <a:pt x="41659" y="27871"/>
                    </a:lnTo>
                    <a:lnTo>
                      <a:pt x="41533" y="27871"/>
                    </a:lnTo>
                    <a:lnTo>
                      <a:pt x="41387" y="27954"/>
                    </a:lnTo>
                    <a:lnTo>
                      <a:pt x="41345" y="28059"/>
                    </a:lnTo>
                    <a:lnTo>
                      <a:pt x="41303" y="28101"/>
                    </a:lnTo>
                    <a:lnTo>
                      <a:pt x="41241" y="27996"/>
                    </a:lnTo>
                    <a:lnTo>
                      <a:pt x="41094" y="27996"/>
                    </a:lnTo>
                    <a:lnTo>
                      <a:pt x="41157" y="27913"/>
                    </a:lnTo>
                    <a:lnTo>
                      <a:pt x="41220" y="27913"/>
                    </a:lnTo>
                    <a:lnTo>
                      <a:pt x="41345" y="27808"/>
                    </a:lnTo>
                    <a:lnTo>
                      <a:pt x="41387" y="27703"/>
                    </a:lnTo>
                    <a:lnTo>
                      <a:pt x="41303" y="27536"/>
                    </a:lnTo>
                    <a:lnTo>
                      <a:pt x="41115" y="27473"/>
                    </a:lnTo>
                    <a:lnTo>
                      <a:pt x="40885" y="27494"/>
                    </a:lnTo>
                    <a:lnTo>
                      <a:pt x="40801" y="27536"/>
                    </a:lnTo>
                    <a:lnTo>
                      <a:pt x="40822" y="27557"/>
                    </a:lnTo>
                    <a:lnTo>
                      <a:pt x="40969" y="27557"/>
                    </a:lnTo>
                    <a:lnTo>
                      <a:pt x="41010" y="27578"/>
                    </a:lnTo>
                    <a:lnTo>
                      <a:pt x="40885" y="27578"/>
                    </a:lnTo>
                    <a:lnTo>
                      <a:pt x="40717" y="27557"/>
                    </a:lnTo>
                    <a:lnTo>
                      <a:pt x="40550" y="27641"/>
                    </a:lnTo>
                    <a:lnTo>
                      <a:pt x="40404" y="27661"/>
                    </a:lnTo>
                    <a:lnTo>
                      <a:pt x="40299" y="27787"/>
                    </a:lnTo>
                    <a:lnTo>
                      <a:pt x="40257" y="27892"/>
                    </a:lnTo>
                    <a:lnTo>
                      <a:pt x="40173" y="27892"/>
                    </a:lnTo>
                    <a:lnTo>
                      <a:pt x="40048" y="27996"/>
                    </a:lnTo>
                    <a:lnTo>
                      <a:pt x="39860" y="27996"/>
                    </a:lnTo>
                    <a:lnTo>
                      <a:pt x="39755" y="28205"/>
                    </a:lnTo>
                    <a:lnTo>
                      <a:pt x="39671" y="28205"/>
                    </a:lnTo>
                    <a:lnTo>
                      <a:pt x="39629" y="28268"/>
                    </a:lnTo>
                    <a:lnTo>
                      <a:pt x="39567" y="28268"/>
                    </a:lnTo>
                    <a:lnTo>
                      <a:pt x="39525" y="28185"/>
                    </a:lnTo>
                    <a:lnTo>
                      <a:pt x="39608" y="28101"/>
                    </a:lnTo>
                    <a:lnTo>
                      <a:pt x="39671" y="28122"/>
                    </a:lnTo>
                    <a:lnTo>
                      <a:pt x="39713" y="28059"/>
                    </a:lnTo>
                    <a:lnTo>
                      <a:pt x="39462" y="27871"/>
                    </a:lnTo>
                    <a:lnTo>
                      <a:pt x="39441" y="27808"/>
                    </a:lnTo>
                    <a:lnTo>
                      <a:pt x="39357" y="27787"/>
                    </a:lnTo>
                    <a:lnTo>
                      <a:pt x="39399" y="27745"/>
                    </a:lnTo>
                    <a:lnTo>
                      <a:pt x="39399" y="27641"/>
                    </a:lnTo>
                    <a:lnTo>
                      <a:pt x="39525" y="27850"/>
                    </a:lnTo>
                    <a:lnTo>
                      <a:pt x="39734" y="27975"/>
                    </a:lnTo>
                    <a:lnTo>
                      <a:pt x="39776" y="27913"/>
                    </a:lnTo>
                    <a:lnTo>
                      <a:pt x="39818" y="27808"/>
                    </a:lnTo>
                    <a:lnTo>
                      <a:pt x="39943" y="27808"/>
                    </a:lnTo>
                    <a:lnTo>
                      <a:pt x="40027" y="27745"/>
                    </a:lnTo>
                    <a:lnTo>
                      <a:pt x="40194" y="27641"/>
                    </a:lnTo>
                    <a:lnTo>
                      <a:pt x="40404" y="27578"/>
                    </a:lnTo>
                    <a:lnTo>
                      <a:pt x="40613" y="27557"/>
                    </a:lnTo>
                    <a:lnTo>
                      <a:pt x="40592" y="27494"/>
                    </a:lnTo>
                    <a:lnTo>
                      <a:pt x="40508" y="27473"/>
                    </a:lnTo>
                    <a:lnTo>
                      <a:pt x="40613" y="27473"/>
                    </a:lnTo>
                    <a:lnTo>
                      <a:pt x="40717" y="27369"/>
                    </a:lnTo>
                    <a:lnTo>
                      <a:pt x="40906" y="27285"/>
                    </a:lnTo>
                    <a:lnTo>
                      <a:pt x="40969" y="27348"/>
                    </a:lnTo>
                    <a:lnTo>
                      <a:pt x="41199" y="27285"/>
                    </a:lnTo>
                    <a:lnTo>
                      <a:pt x="41199" y="27243"/>
                    </a:lnTo>
                    <a:lnTo>
                      <a:pt x="41387" y="27222"/>
                    </a:lnTo>
                    <a:lnTo>
                      <a:pt x="41282" y="27117"/>
                    </a:lnTo>
                    <a:lnTo>
                      <a:pt x="41010" y="27034"/>
                    </a:lnTo>
                    <a:lnTo>
                      <a:pt x="41073" y="26971"/>
                    </a:lnTo>
                    <a:lnTo>
                      <a:pt x="41136" y="26971"/>
                    </a:lnTo>
                    <a:lnTo>
                      <a:pt x="41199" y="26866"/>
                    </a:lnTo>
                    <a:lnTo>
                      <a:pt x="41115" y="26845"/>
                    </a:lnTo>
                    <a:lnTo>
                      <a:pt x="40969" y="26908"/>
                    </a:lnTo>
                    <a:lnTo>
                      <a:pt x="40885" y="27013"/>
                    </a:lnTo>
                    <a:lnTo>
                      <a:pt x="40759" y="26929"/>
                    </a:lnTo>
                    <a:lnTo>
                      <a:pt x="40613" y="26950"/>
                    </a:lnTo>
                    <a:lnTo>
                      <a:pt x="40592" y="26866"/>
                    </a:lnTo>
                    <a:lnTo>
                      <a:pt x="40676" y="26845"/>
                    </a:lnTo>
                    <a:lnTo>
                      <a:pt x="40676" y="26657"/>
                    </a:lnTo>
                    <a:lnTo>
                      <a:pt x="40696" y="26615"/>
                    </a:lnTo>
                    <a:lnTo>
                      <a:pt x="40550" y="26720"/>
                    </a:lnTo>
                    <a:lnTo>
                      <a:pt x="40550" y="26657"/>
                    </a:lnTo>
                    <a:lnTo>
                      <a:pt x="40592" y="26615"/>
                    </a:lnTo>
                    <a:lnTo>
                      <a:pt x="40550" y="26594"/>
                    </a:lnTo>
                    <a:lnTo>
                      <a:pt x="40341" y="26762"/>
                    </a:lnTo>
                    <a:lnTo>
                      <a:pt x="40257" y="26845"/>
                    </a:lnTo>
                    <a:lnTo>
                      <a:pt x="40194" y="26845"/>
                    </a:lnTo>
                    <a:lnTo>
                      <a:pt x="40278" y="26762"/>
                    </a:lnTo>
                    <a:lnTo>
                      <a:pt x="40445" y="26636"/>
                    </a:lnTo>
                    <a:lnTo>
                      <a:pt x="40383" y="26594"/>
                    </a:lnTo>
                    <a:lnTo>
                      <a:pt x="40236" y="26657"/>
                    </a:lnTo>
                    <a:lnTo>
                      <a:pt x="40194" y="26636"/>
                    </a:lnTo>
                    <a:lnTo>
                      <a:pt x="40257" y="26594"/>
                    </a:lnTo>
                    <a:lnTo>
                      <a:pt x="40341" y="26532"/>
                    </a:lnTo>
                    <a:lnTo>
                      <a:pt x="40341" y="26490"/>
                    </a:lnTo>
                    <a:lnTo>
                      <a:pt x="40194" y="26511"/>
                    </a:lnTo>
                    <a:lnTo>
                      <a:pt x="40090" y="26615"/>
                    </a:lnTo>
                    <a:lnTo>
                      <a:pt x="39985" y="26741"/>
                    </a:lnTo>
                    <a:lnTo>
                      <a:pt x="39943" y="26720"/>
                    </a:lnTo>
                    <a:lnTo>
                      <a:pt x="39985" y="26615"/>
                    </a:lnTo>
                    <a:lnTo>
                      <a:pt x="40090" y="26532"/>
                    </a:lnTo>
                    <a:lnTo>
                      <a:pt x="40090" y="26490"/>
                    </a:lnTo>
                    <a:lnTo>
                      <a:pt x="40027" y="26490"/>
                    </a:lnTo>
                    <a:lnTo>
                      <a:pt x="39818" y="26699"/>
                    </a:lnTo>
                    <a:lnTo>
                      <a:pt x="39713" y="26720"/>
                    </a:lnTo>
                    <a:lnTo>
                      <a:pt x="39608" y="26636"/>
                    </a:lnTo>
                    <a:lnTo>
                      <a:pt x="39734" y="26657"/>
                    </a:lnTo>
                    <a:lnTo>
                      <a:pt x="39839" y="26594"/>
                    </a:lnTo>
                    <a:lnTo>
                      <a:pt x="40027" y="26343"/>
                    </a:lnTo>
                    <a:lnTo>
                      <a:pt x="40152" y="26281"/>
                    </a:lnTo>
                    <a:lnTo>
                      <a:pt x="40069" y="26197"/>
                    </a:lnTo>
                    <a:lnTo>
                      <a:pt x="40090" y="26092"/>
                    </a:lnTo>
                    <a:lnTo>
                      <a:pt x="40069" y="26071"/>
                    </a:lnTo>
                    <a:lnTo>
                      <a:pt x="39964" y="26218"/>
                    </a:lnTo>
                    <a:lnTo>
                      <a:pt x="39922" y="26218"/>
                    </a:lnTo>
                    <a:lnTo>
                      <a:pt x="39922" y="26176"/>
                    </a:lnTo>
                    <a:lnTo>
                      <a:pt x="39964" y="26092"/>
                    </a:lnTo>
                    <a:lnTo>
                      <a:pt x="39964" y="25925"/>
                    </a:lnTo>
                    <a:lnTo>
                      <a:pt x="39880" y="25904"/>
                    </a:lnTo>
                    <a:lnTo>
                      <a:pt x="39860" y="25883"/>
                    </a:lnTo>
                    <a:lnTo>
                      <a:pt x="39755" y="25967"/>
                    </a:lnTo>
                    <a:lnTo>
                      <a:pt x="39734" y="25904"/>
                    </a:lnTo>
                    <a:lnTo>
                      <a:pt x="39755" y="25820"/>
                    </a:lnTo>
                    <a:lnTo>
                      <a:pt x="39734" y="25799"/>
                    </a:lnTo>
                    <a:lnTo>
                      <a:pt x="39650" y="25799"/>
                    </a:lnTo>
                    <a:lnTo>
                      <a:pt x="39713" y="25757"/>
                    </a:lnTo>
                    <a:lnTo>
                      <a:pt x="39650" y="25695"/>
                    </a:lnTo>
                    <a:lnTo>
                      <a:pt x="39650" y="25611"/>
                    </a:lnTo>
                    <a:lnTo>
                      <a:pt x="39608" y="25611"/>
                    </a:lnTo>
                    <a:lnTo>
                      <a:pt x="39441" y="25653"/>
                    </a:lnTo>
                    <a:lnTo>
                      <a:pt x="39441" y="25695"/>
                    </a:lnTo>
                    <a:lnTo>
                      <a:pt x="39357" y="25716"/>
                    </a:lnTo>
                    <a:lnTo>
                      <a:pt x="39148" y="25674"/>
                    </a:lnTo>
                    <a:lnTo>
                      <a:pt x="39316" y="25674"/>
                    </a:lnTo>
                    <a:lnTo>
                      <a:pt x="39357" y="25590"/>
                    </a:lnTo>
                    <a:lnTo>
                      <a:pt x="39504" y="25569"/>
                    </a:lnTo>
                    <a:lnTo>
                      <a:pt x="39525" y="25506"/>
                    </a:lnTo>
                    <a:lnTo>
                      <a:pt x="39462" y="25444"/>
                    </a:lnTo>
                    <a:lnTo>
                      <a:pt x="39357" y="25339"/>
                    </a:lnTo>
                    <a:lnTo>
                      <a:pt x="39357" y="25234"/>
                    </a:lnTo>
                    <a:lnTo>
                      <a:pt x="39211" y="25151"/>
                    </a:lnTo>
                    <a:lnTo>
                      <a:pt x="39357" y="25151"/>
                    </a:lnTo>
                    <a:lnTo>
                      <a:pt x="39525" y="25234"/>
                    </a:lnTo>
                    <a:lnTo>
                      <a:pt x="39650" y="25234"/>
                    </a:lnTo>
                    <a:lnTo>
                      <a:pt x="39650" y="25151"/>
                    </a:lnTo>
                    <a:lnTo>
                      <a:pt x="39546" y="25088"/>
                    </a:lnTo>
                    <a:lnTo>
                      <a:pt x="39567" y="25046"/>
                    </a:lnTo>
                    <a:lnTo>
                      <a:pt x="39650" y="25067"/>
                    </a:lnTo>
                    <a:lnTo>
                      <a:pt x="39776" y="24962"/>
                    </a:lnTo>
                    <a:lnTo>
                      <a:pt x="39860" y="24920"/>
                    </a:lnTo>
                    <a:lnTo>
                      <a:pt x="39880" y="24816"/>
                    </a:lnTo>
                    <a:lnTo>
                      <a:pt x="39776" y="24711"/>
                    </a:lnTo>
                    <a:lnTo>
                      <a:pt x="39713" y="24732"/>
                    </a:lnTo>
                    <a:lnTo>
                      <a:pt x="39608" y="24711"/>
                    </a:lnTo>
                    <a:lnTo>
                      <a:pt x="39671" y="24648"/>
                    </a:lnTo>
                    <a:lnTo>
                      <a:pt x="39713" y="24565"/>
                    </a:lnTo>
                    <a:lnTo>
                      <a:pt x="39650" y="24523"/>
                    </a:lnTo>
                    <a:lnTo>
                      <a:pt x="39525" y="24523"/>
                    </a:lnTo>
                    <a:lnTo>
                      <a:pt x="39462" y="24502"/>
                    </a:lnTo>
                    <a:lnTo>
                      <a:pt x="39399" y="24523"/>
                    </a:lnTo>
                    <a:lnTo>
                      <a:pt x="39316" y="24439"/>
                    </a:lnTo>
                    <a:lnTo>
                      <a:pt x="39420" y="24439"/>
                    </a:lnTo>
                    <a:lnTo>
                      <a:pt x="39462" y="24397"/>
                    </a:lnTo>
                    <a:lnTo>
                      <a:pt x="39546" y="24418"/>
                    </a:lnTo>
                    <a:lnTo>
                      <a:pt x="39650" y="24314"/>
                    </a:lnTo>
                    <a:lnTo>
                      <a:pt x="39608" y="24125"/>
                    </a:lnTo>
                    <a:lnTo>
                      <a:pt x="39504" y="24021"/>
                    </a:lnTo>
                    <a:lnTo>
                      <a:pt x="39441" y="24104"/>
                    </a:lnTo>
                    <a:lnTo>
                      <a:pt x="39336" y="24084"/>
                    </a:lnTo>
                    <a:lnTo>
                      <a:pt x="39253" y="24146"/>
                    </a:lnTo>
                    <a:lnTo>
                      <a:pt x="39295" y="24042"/>
                    </a:lnTo>
                    <a:lnTo>
                      <a:pt x="39420" y="23979"/>
                    </a:lnTo>
                    <a:lnTo>
                      <a:pt x="39504" y="23979"/>
                    </a:lnTo>
                    <a:lnTo>
                      <a:pt x="39504" y="23874"/>
                    </a:lnTo>
                    <a:lnTo>
                      <a:pt x="39399" y="23832"/>
                    </a:lnTo>
                    <a:lnTo>
                      <a:pt x="39316" y="23874"/>
                    </a:lnTo>
                    <a:lnTo>
                      <a:pt x="39190" y="23874"/>
                    </a:lnTo>
                    <a:lnTo>
                      <a:pt x="39002" y="23937"/>
                    </a:lnTo>
                    <a:lnTo>
                      <a:pt x="39002" y="23937"/>
                    </a:lnTo>
                    <a:lnTo>
                      <a:pt x="39148" y="23728"/>
                    </a:lnTo>
                    <a:lnTo>
                      <a:pt x="39253" y="23728"/>
                    </a:lnTo>
                    <a:lnTo>
                      <a:pt x="39357" y="23686"/>
                    </a:lnTo>
                    <a:lnTo>
                      <a:pt x="39357" y="23623"/>
                    </a:lnTo>
                    <a:lnTo>
                      <a:pt x="39441" y="23560"/>
                    </a:lnTo>
                    <a:lnTo>
                      <a:pt x="39420" y="23519"/>
                    </a:lnTo>
                    <a:lnTo>
                      <a:pt x="39295" y="23581"/>
                    </a:lnTo>
                    <a:lnTo>
                      <a:pt x="39106" y="23581"/>
                    </a:lnTo>
                    <a:lnTo>
                      <a:pt x="38939" y="23665"/>
                    </a:lnTo>
                    <a:lnTo>
                      <a:pt x="38939" y="23665"/>
                    </a:lnTo>
                    <a:lnTo>
                      <a:pt x="39002" y="23581"/>
                    </a:lnTo>
                    <a:lnTo>
                      <a:pt x="38981" y="23498"/>
                    </a:lnTo>
                    <a:lnTo>
                      <a:pt x="39023" y="23414"/>
                    </a:lnTo>
                    <a:lnTo>
                      <a:pt x="39106" y="23477"/>
                    </a:lnTo>
                    <a:lnTo>
                      <a:pt x="39295" y="23477"/>
                    </a:lnTo>
                    <a:lnTo>
                      <a:pt x="39399" y="23351"/>
                    </a:lnTo>
                    <a:lnTo>
                      <a:pt x="39399" y="23205"/>
                    </a:lnTo>
                    <a:lnTo>
                      <a:pt x="39295" y="23268"/>
                    </a:lnTo>
                    <a:lnTo>
                      <a:pt x="39211" y="23247"/>
                    </a:lnTo>
                    <a:lnTo>
                      <a:pt x="39316" y="23142"/>
                    </a:lnTo>
                    <a:lnTo>
                      <a:pt x="39336" y="23037"/>
                    </a:lnTo>
                    <a:lnTo>
                      <a:pt x="39253" y="22996"/>
                    </a:lnTo>
                    <a:lnTo>
                      <a:pt x="39002" y="23079"/>
                    </a:lnTo>
                    <a:lnTo>
                      <a:pt x="38918" y="23037"/>
                    </a:lnTo>
                    <a:lnTo>
                      <a:pt x="38981" y="22954"/>
                    </a:lnTo>
                    <a:lnTo>
                      <a:pt x="39106" y="22975"/>
                    </a:lnTo>
                    <a:lnTo>
                      <a:pt x="39211" y="22954"/>
                    </a:lnTo>
                    <a:lnTo>
                      <a:pt x="39295" y="22828"/>
                    </a:lnTo>
                    <a:lnTo>
                      <a:pt x="39211" y="22765"/>
                    </a:lnTo>
                    <a:lnTo>
                      <a:pt x="39211" y="22682"/>
                    </a:lnTo>
                    <a:lnTo>
                      <a:pt x="39127" y="22765"/>
                    </a:lnTo>
                    <a:lnTo>
                      <a:pt x="39085" y="22765"/>
                    </a:lnTo>
                    <a:lnTo>
                      <a:pt x="39044" y="22682"/>
                    </a:lnTo>
                    <a:lnTo>
                      <a:pt x="38981" y="22619"/>
                    </a:lnTo>
                    <a:lnTo>
                      <a:pt x="39044" y="22577"/>
                    </a:lnTo>
                    <a:lnTo>
                      <a:pt x="39106" y="22640"/>
                    </a:lnTo>
                    <a:lnTo>
                      <a:pt x="39148" y="22577"/>
                    </a:lnTo>
                    <a:lnTo>
                      <a:pt x="39148" y="22452"/>
                    </a:lnTo>
                    <a:lnTo>
                      <a:pt x="39044" y="22347"/>
                    </a:lnTo>
                    <a:lnTo>
                      <a:pt x="39023" y="22242"/>
                    </a:lnTo>
                    <a:lnTo>
                      <a:pt x="39106" y="22200"/>
                    </a:lnTo>
                    <a:lnTo>
                      <a:pt x="39106" y="22096"/>
                    </a:lnTo>
                    <a:lnTo>
                      <a:pt x="39023" y="22096"/>
                    </a:lnTo>
                    <a:lnTo>
                      <a:pt x="39044" y="22033"/>
                    </a:lnTo>
                    <a:lnTo>
                      <a:pt x="39085" y="21928"/>
                    </a:lnTo>
                    <a:lnTo>
                      <a:pt x="39002" y="21928"/>
                    </a:lnTo>
                    <a:lnTo>
                      <a:pt x="38918" y="21907"/>
                    </a:lnTo>
                    <a:lnTo>
                      <a:pt x="38918" y="21887"/>
                    </a:lnTo>
                    <a:lnTo>
                      <a:pt x="38981" y="21887"/>
                    </a:lnTo>
                    <a:lnTo>
                      <a:pt x="39044" y="21803"/>
                    </a:lnTo>
                    <a:lnTo>
                      <a:pt x="38981" y="21740"/>
                    </a:lnTo>
                    <a:lnTo>
                      <a:pt x="38981" y="21677"/>
                    </a:lnTo>
                    <a:lnTo>
                      <a:pt x="39044" y="21615"/>
                    </a:lnTo>
                    <a:lnTo>
                      <a:pt x="39023" y="21573"/>
                    </a:lnTo>
                    <a:lnTo>
                      <a:pt x="38918" y="21615"/>
                    </a:lnTo>
                    <a:lnTo>
                      <a:pt x="38918" y="21615"/>
                    </a:lnTo>
                    <a:lnTo>
                      <a:pt x="39023" y="21531"/>
                    </a:lnTo>
                    <a:lnTo>
                      <a:pt x="38981" y="21489"/>
                    </a:lnTo>
                    <a:lnTo>
                      <a:pt x="38876" y="21510"/>
                    </a:lnTo>
                    <a:lnTo>
                      <a:pt x="38772" y="21635"/>
                    </a:lnTo>
                    <a:lnTo>
                      <a:pt x="38792" y="21719"/>
                    </a:lnTo>
                    <a:lnTo>
                      <a:pt x="38730" y="21824"/>
                    </a:lnTo>
                    <a:lnTo>
                      <a:pt x="38604" y="21949"/>
                    </a:lnTo>
                    <a:lnTo>
                      <a:pt x="38604" y="22033"/>
                    </a:lnTo>
                    <a:lnTo>
                      <a:pt x="38520" y="22096"/>
                    </a:lnTo>
                    <a:lnTo>
                      <a:pt x="38520" y="22200"/>
                    </a:lnTo>
                    <a:lnTo>
                      <a:pt x="38458" y="22117"/>
                    </a:lnTo>
                    <a:lnTo>
                      <a:pt x="38395" y="22138"/>
                    </a:lnTo>
                    <a:lnTo>
                      <a:pt x="38311" y="22326"/>
                    </a:lnTo>
                    <a:lnTo>
                      <a:pt x="38311" y="22410"/>
                    </a:lnTo>
                    <a:lnTo>
                      <a:pt x="38416" y="22410"/>
                    </a:lnTo>
                    <a:lnTo>
                      <a:pt x="38479" y="22472"/>
                    </a:lnTo>
                    <a:lnTo>
                      <a:pt x="38479" y="22556"/>
                    </a:lnTo>
                    <a:lnTo>
                      <a:pt x="38374" y="22452"/>
                    </a:lnTo>
                    <a:lnTo>
                      <a:pt x="38311" y="22452"/>
                    </a:lnTo>
                    <a:lnTo>
                      <a:pt x="38290" y="22535"/>
                    </a:lnTo>
                    <a:lnTo>
                      <a:pt x="38207" y="22640"/>
                    </a:lnTo>
                    <a:lnTo>
                      <a:pt x="38144" y="22682"/>
                    </a:lnTo>
                    <a:lnTo>
                      <a:pt x="38102" y="22849"/>
                    </a:lnTo>
                    <a:lnTo>
                      <a:pt x="37997" y="22870"/>
                    </a:lnTo>
                    <a:lnTo>
                      <a:pt x="37935" y="22975"/>
                    </a:lnTo>
                    <a:lnTo>
                      <a:pt x="37935" y="23037"/>
                    </a:lnTo>
                    <a:lnTo>
                      <a:pt x="37872" y="23037"/>
                    </a:lnTo>
                    <a:lnTo>
                      <a:pt x="37872" y="23205"/>
                    </a:lnTo>
                    <a:lnTo>
                      <a:pt x="37788" y="23393"/>
                    </a:lnTo>
                    <a:lnTo>
                      <a:pt x="37788" y="23393"/>
                    </a:lnTo>
                    <a:lnTo>
                      <a:pt x="37830" y="23268"/>
                    </a:lnTo>
                    <a:lnTo>
                      <a:pt x="37788" y="23100"/>
                    </a:lnTo>
                    <a:lnTo>
                      <a:pt x="37725" y="23037"/>
                    </a:lnTo>
                    <a:lnTo>
                      <a:pt x="37558" y="23142"/>
                    </a:lnTo>
                    <a:lnTo>
                      <a:pt x="37474" y="23247"/>
                    </a:lnTo>
                    <a:lnTo>
                      <a:pt x="37453" y="23351"/>
                    </a:lnTo>
                    <a:lnTo>
                      <a:pt x="37349" y="23372"/>
                    </a:lnTo>
                    <a:lnTo>
                      <a:pt x="37307" y="23414"/>
                    </a:lnTo>
                    <a:lnTo>
                      <a:pt x="37265" y="23372"/>
                    </a:lnTo>
                    <a:lnTo>
                      <a:pt x="37202" y="23372"/>
                    </a:lnTo>
                    <a:lnTo>
                      <a:pt x="37098" y="23456"/>
                    </a:lnTo>
                    <a:lnTo>
                      <a:pt x="36993" y="23456"/>
                    </a:lnTo>
                    <a:lnTo>
                      <a:pt x="36847" y="23560"/>
                    </a:lnTo>
                    <a:lnTo>
                      <a:pt x="36826" y="23686"/>
                    </a:lnTo>
                    <a:lnTo>
                      <a:pt x="36700" y="23832"/>
                    </a:lnTo>
                    <a:lnTo>
                      <a:pt x="36742" y="23728"/>
                    </a:lnTo>
                    <a:lnTo>
                      <a:pt x="36742" y="23623"/>
                    </a:lnTo>
                    <a:lnTo>
                      <a:pt x="36784" y="23581"/>
                    </a:lnTo>
                    <a:lnTo>
                      <a:pt x="36784" y="23351"/>
                    </a:lnTo>
                    <a:lnTo>
                      <a:pt x="36805" y="23247"/>
                    </a:lnTo>
                    <a:lnTo>
                      <a:pt x="36784" y="23247"/>
                    </a:lnTo>
                    <a:lnTo>
                      <a:pt x="36365" y="23456"/>
                    </a:lnTo>
                    <a:lnTo>
                      <a:pt x="36198" y="23770"/>
                    </a:lnTo>
                    <a:lnTo>
                      <a:pt x="36072" y="23812"/>
                    </a:lnTo>
                    <a:lnTo>
                      <a:pt x="36156" y="23707"/>
                    </a:lnTo>
                    <a:lnTo>
                      <a:pt x="36177" y="23581"/>
                    </a:lnTo>
                    <a:lnTo>
                      <a:pt x="36303" y="23393"/>
                    </a:lnTo>
                    <a:lnTo>
                      <a:pt x="36303" y="23268"/>
                    </a:lnTo>
                    <a:lnTo>
                      <a:pt x="36323" y="23142"/>
                    </a:lnTo>
                    <a:lnTo>
                      <a:pt x="36282" y="23037"/>
                    </a:lnTo>
                    <a:lnTo>
                      <a:pt x="36177" y="22933"/>
                    </a:lnTo>
                    <a:lnTo>
                      <a:pt x="36072" y="22933"/>
                    </a:lnTo>
                    <a:lnTo>
                      <a:pt x="36093" y="23058"/>
                    </a:lnTo>
                    <a:lnTo>
                      <a:pt x="36072" y="23058"/>
                    </a:lnTo>
                    <a:lnTo>
                      <a:pt x="35968" y="22975"/>
                    </a:lnTo>
                    <a:lnTo>
                      <a:pt x="35842" y="22765"/>
                    </a:lnTo>
                    <a:lnTo>
                      <a:pt x="36051" y="22870"/>
                    </a:lnTo>
                    <a:lnTo>
                      <a:pt x="36093" y="22849"/>
                    </a:lnTo>
                    <a:lnTo>
                      <a:pt x="35989" y="22807"/>
                    </a:lnTo>
                    <a:lnTo>
                      <a:pt x="35863" y="22598"/>
                    </a:lnTo>
                    <a:lnTo>
                      <a:pt x="35842" y="22577"/>
                    </a:lnTo>
                    <a:lnTo>
                      <a:pt x="35968" y="22431"/>
                    </a:lnTo>
                    <a:lnTo>
                      <a:pt x="35989" y="22347"/>
                    </a:lnTo>
                    <a:lnTo>
                      <a:pt x="36093" y="22179"/>
                    </a:lnTo>
                    <a:lnTo>
                      <a:pt x="36093" y="21970"/>
                    </a:lnTo>
                    <a:lnTo>
                      <a:pt x="35947" y="21845"/>
                    </a:lnTo>
                    <a:lnTo>
                      <a:pt x="35738" y="21803"/>
                    </a:lnTo>
                    <a:lnTo>
                      <a:pt x="35466" y="21656"/>
                    </a:lnTo>
                    <a:lnTo>
                      <a:pt x="35466" y="21656"/>
                    </a:lnTo>
                    <a:lnTo>
                      <a:pt x="35759" y="21761"/>
                    </a:lnTo>
                    <a:lnTo>
                      <a:pt x="36010" y="21803"/>
                    </a:lnTo>
                    <a:lnTo>
                      <a:pt x="36051" y="21615"/>
                    </a:lnTo>
                    <a:lnTo>
                      <a:pt x="36093" y="21531"/>
                    </a:lnTo>
                    <a:lnTo>
                      <a:pt x="36114" y="21698"/>
                    </a:lnTo>
                    <a:lnTo>
                      <a:pt x="36177" y="21594"/>
                    </a:lnTo>
                    <a:lnTo>
                      <a:pt x="36093" y="21363"/>
                    </a:lnTo>
                    <a:lnTo>
                      <a:pt x="36198" y="21196"/>
                    </a:lnTo>
                    <a:lnTo>
                      <a:pt x="36365" y="21175"/>
                    </a:lnTo>
                    <a:lnTo>
                      <a:pt x="36386" y="20987"/>
                    </a:lnTo>
                    <a:lnTo>
                      <a:pt x="36386" y="20778"/>
                    </a:lnTo>
                    <a:lnTo>
                      <a:pt x="36303" y="20778"/>
                    </a:lnTo>
                    <a:lnTo>
                      <a:pt x="36282" y="20966"/>
                    </a:lnTo>
                    <a:lnTo>
                      <a:pt x="36156" y="21071"/>
                    </a:lnTo>
                    <a:lnTo>
                      <a:pt x="36093" y="20987"/>
                    </a:lnTo>
                    <a:lnTo>
                      <a:pt x="36114" y="20778"/>
                    </a:lnTo>
                    <a:lnTo>
                      <a:pt x="35968" y="20715"/>
                    </a:lnTo>
                    <a:lnTo>
                      <a:pt x="35842" y="20778"/>
                    </a:lnTo>
                    <a:lnTo>
                      <a:pt x="35779" y="20715"/>
                    </a:lnTo>
                    <a:lnTo>
                      <a:pt x="35696" y="20757"/>
                    </a:lnTo>
                    <a:lnTo>
                      <a:pt x="35528" y="20589"/>
                    </a:lnTo>
                    <a:lnTo>
                      <a:pt x="35424" y="20652"/>
                    </a:lnTo>
                    <a:lnTo>
                      <a:pt x="35424" y="20547"/>
                    </a:lnTo>
                    <a:lnTo>
                      <a:pt x="35319" y="20652"/>
                    </a:lnTo>
                    <a:lnTo>
                      <a:pt x="35319" y="20547"/>
                    </a:lnTo>
                    <a:lnTo>
                      <a:pt x="35173" y="20401"/>
                    </a:lnTo>
                    <a:lnTo>
                      <a:pt x="35277" y="20401"/>
                    </a:lnTo>
                    <a:lnTo>
                      <a:pt x="35340" y="20296"/>
                    </a:lnTo>
                    <a:lnTo>
                      <a:pt x="35445" y="20380"/>
                    </a:lnTo>
                    <a:lnTo>
                      <a:pt x="35466" y="20296"/>
                    </a:lnTo>
                    <a:lnTo>
                      <a:pt x="35361" y="20171"/>
                    </a:lnTo>
                    <a:lnTo>
                      <a:pt x="35277" y="20255"/>
                    </a:lnTo>
                    <a:lnTo>
                      <a:pt x="35173" y="20171"/>
                    </a:lnTo>
                    <a:lnTo>
                      <a:pt x="35277" y="20150"/>
                    </a:lnTo>
                    <a:lnTo>
                      <a:pt x="35235" y="20024"/>
                    </a:lnTo>
                    <a:lnTo>
                      <a:pt x="35110" y="19920"/>
                    </a:lnTo>
                    <a:lnTo>
                      <a:pt x="35026" y="19962"/>
                    </a:lnTo>
                    <a:lnTo>
                      <a:pt x="35026" y="19878"/>
                    </a:lnTo>
                    <a:lnTo>
                      <a:pt x="35110" y="19773"/>
                    </a:lnTo>
                    <a:lnTo>
                      <a:pt x="35110" y="19606"/>
                    </a:lnTo>
                    <a:lnTo>
                      <a:pt x="35005" y="19606"/>
                    </a:lnTo>
                    <a:lnTo>
                      <a:pt x="34859" y="19501"/>
                    </a:lnTo>
                    <a:lnTo>
                      <a:pt x="34859" y="19397"/>
                    </a:lnTo>
                    <a:lnTo>
                      <a:pt x="34650" y="19229"/>
                    </a:lnTo>
                    <a:lnTo>
                      <a:pt x="34503" y="19313"/>
                    </a:lnTo>
                    <a:lnTo>
                      <a:pt x="34398" y="19313"/>
                    </a:lnTo>
                    <a:lnTo>
                      <a:pt x="34336" y="19397"/>
                    </a:lnTo>
                    <a:lnTo>
                      <a:pt x="34210" y="19334"/>
                    </a:lnTo>
                    <a:lnTo>
                      <a:pt x="34210" y="19480"/>
                    </a:lnTo>
                    <a:lnTo>
                      <a:pt x="34126" y="19376"/>
                    </a:lnTo>
                    <a:lnTo>
                      <a:pt x="34043" y="19376"/>
                    </a:lnTo>
                    <a:lnTo>
                      <a:pt x="34001" y="19292"/>
                    </a:lnTo>
                    <a:lnTo>
                      <a:pt x="33896" y="19292"/>
                    </a:lnTo>
                    <a:lnTo>
                      <a:pt x="33729" y="19397"/>
                    </a:lnTo>
                    <a:lnTo>
                      <a:pt x="33562" y="19397"/>
                    </a:lnTo>
                    <a:lnTo>
                      <a:pt x="33708" y="19334"/>
                    </a:lnTo>
                    <a:lnTo>
                      <a:pt x="33729" y="19229"/>
                    </a:lnTo>
                    <a:lnTo>
                      <a:pt x="33603" y="19229"/>
                    </a:lnTo>
                    <a:lnTo>
                      <a:pt x="33352" y="19104"/>
                    </a:lnTo>
                    <a:lnTo>
                      <a:pt x="33164" y="18999"/>
                    </a:lnTo>
                    <a:lnTo>
                      <a:pt x="32976" y="18999"/>
                    </a:lnTo>
                    <a:lnTo>
                      <a:pt x="32913" y="18957"/>
                    </a:lnTo>
                    <a:lnTo>
                      <a:pt x="32829" y="18978"/>
                    </a:lnTo>
                    <a:lnTo>
                      <a:pt x="32746" y="18978"/>
                    </a:lnTo>
                    <a:lnTo>
                      <a:pt x="32662" y="19062"/>
                    </a:lnTo>
                    <a:lnTo>
                      <a:pt x="32662" y="19125"/>
                    </a:lnTo>
                    <a:lnTo>
                      <a:pt x="32578" y="19125"/>
                    </a:lnTo>
                    <a:lnTo>
                      <a:pt x="32536" y="19104"/>
                    </a:lnTo>
                    <a:lnTo>
                      <a:pt x="32453" y="19166"/>
                    </a:lnTo>
                    <a:lnTo>
                      <a:pt x="32453" y="19313"/>
                    </a:lnTo>
                    <a:lnTo>
                      <a:pt x="32369" y="19480"/>
                    </a:lnTo>
                    <a:lnTo>
                      <a:pt x="32369" y="19690"/>
                    </a:lnTo>
                    <a:lnTo>
                      <a:pt x="32453" y="19794"/>
                    </a:lnTo>
                    <a:lnTo>
                      <a:pt x="32515" y="19794"/>
                    </a:lnTo>
                    <a:lnTo>
                      <a:pt x="32515" y="19836"/>
                    </a:lnTo>
                    <a:lnTo>
                      <a:pt x="32557" y="19857"/>
                    </a:lnTo>
                    <a:lnTo>
                      <a:pt x="32557" y="20003"/>
                    </a:lnTo>
                    <a:lnTo>
                      <a:pt x="32515" y="20045"/>
                    </a:lnTo>
                    <a:lnTo>
                      <a:pt x="32432" y="20045"/>
                    </a:lnTo>
                    <a:lnTo>
                      <a:pt x="32411" y="20171"/>
                    </a:lnTo>
                    <a:lnTo>
                      <a:pt x="32243" y="20380"/>
                    </a:lnTo>
                    <a:lnTo>
                      <a:pt x="32013" y="20568"/>
                    </a:lnTo>
                    <a:lnTo>
                      <a:pt x="32013" y="20652"/>
                    </a:lnTo>
                    <a:lnTo>
                      <a:pt x="32055" y="20673"/>
                    </a:lnTo>
                    <a:lnTo>
                      <a:pt x="32243" y="20652"/>
                    </a:lnTo>
                    <a:lnTo>
                      <a:pt x="32327" y="20652"/>
                    </a:lnTo>
                    <a:lnTo>
                      <a:pt x="32243" y="20694"/>
                    </a:lnTo>
                    <a:lnTo>
                      <a:pt x="32202" y="20861"/>
                    </a:lnTo>
                    <a:lnTo>
                      <a:pt x="32202" y="20903"/>
                    </a:lnTo>
                    <a:lnTo>
                      <a:pt x="32327" y="20945"/>
                    </a:lnTo>
                    <a:lnTo>
                      <a:pt x="32222" y="20966"/>
                    </a:lnTo>
                    <a:lnTo>
                      <a:pt x="32139" y="21050"/>
                    </a:lnTo>
                    <a:lnTo>
                      <a:pt x="32160" y="21112"/>
                    </a:lnTo>
                    <a:lnTo>
                      <a:pt x="32222" y="21175"/>
                    </a:lnTo>
                    <a:lnTo>
                      <a:pt x="32118" y="21301"/>
                    </a:lnTo>
                    <a:lnTo>
                      <a:pt x="32118" y="21363"/>
                    </a:lnTo>
                    <a:lnTo>
                      <a:pt x="32264" y="21363"/>
                    </a:lnTo>
                    <a:lnTo>
                      <a:pt x="32306" y="21426"/>
                    </a:lnTo>
                    <a:lnTo>
                      <a:pt x="32160" y="21635"/>
                    </a:lnTo>
                    <a:lnTo>
                      <a:pt x="32034" y="21698"/>
                    </a:lnTo>
                    <a:lnTo>
                      <a:pt x="32034" y="21824"/>
                    </a:lnTo>
                    <a:lnTo>
                      <a:pt x="32097" y="21887"/>
                    </a:lnTo>
                    <a:lnTo>
                      <a:pt x="32013" y="21845"/>
                    </a:lnTo>
                    <a:lnTo>
                      <a:pt x="31930" y="21719"/>
                    </a:lnTo>
                    <a:lnTo>
                      <a:pt x="31888" y="21719"/>
                    </a:lnTo>
                    <a:lnTo>
                      <a:pt x="31741" y="21887"/>
                    </a:lnTo>
                    <a:lnTo>
                      <a:pt x="31741" y="21928"/>
                    </a:lnTo>
                    <a:lnTo>
                      <a:pt x="31804" y="21949"/>
                    </a:lnTo>
                    <a:lnTo>
                      <a:pt x="31804" y="22033"/>
                    </a:lnTo>
                    <a:lnTo>
                      <a:pt x="31720" y="22117"/>
                    </a:lnTo>
                    <a:lnTo>
                      <a:pt x="31616" y="22117"/>
                    </a:lnTo>
                    <a:lnTo>
                      <a:pt x="31302" y="22431"/>
                    </a:lnTo>
                    <a:lnTo>
                      <a:pt x="31197" y="22472"/>
                    </a:lnTo>
                    <a:lnTo>
                      <a:pt x="31113" y="22724"/>
                    </a:lnTo>
                    <a:lnTo>
                      <a:pt x="31155" y="22786"/>
                    </a:lnTo>
                    <a:lnTo>
                      <a:pt x="31260" y="22828"/>
                    </a:lnTo>
                    <a:lnTo>
                      <a:pt x="31281" y="22954"/>
                    </a:lnTo>
                    <a:lnTo>
                      <a:pt x="31406" y="23037"/>
                    </a:lnTo>
                    <a:lnTo>
                      <a:pt x="31595" y="23288"/>
                    </a:lnTo>
                    <a:lnTo>
                      <a:pt x="31616" y="23602"/>
                    </a:lnTo>
                    <a:lnTo>
                      <a:pt x="31595" y="23937"/>
                    </a:lnTo>
                    <a:lnTo>
                      <a:pt x="31678" y="24125"/>
                    </a:lnTo>
                    <a:lnTo>
                      <a:pt x="31637" y="24251"/>
                    </a:lnTo>
                    <a:lnTo>
                      <a:pt x="31637" y="24460"/>
                    </a:lnTo>
                    <a:lnTo>
                      <a:pt x="31595" y="24523"/>
                    </a:lnTo>
                    <a:lnTo>
                      <a:pt x="31490" y="24816"/>
                    </a:lnTo>
                    <a:lnTo>
                      <a:pt x="31427" y="24962"/>
                    </a:lnTo>
                    <a:lnTo>
                      <a:pt x="31490" y="24962"/>
                    </a:lnTo>
                    <a:lnTo>
                      <a:pt x="31511" y="24858"/>
                    </a:lnTo>
                    <a:lnTo>
                      <a:pt x="31595" y="24816"/>
                    </a:lnTo>
                    <a:lnTo>
                      <a:pt x="31595" y="24962"/>
                    </a:lnTo>
                    <a:lnTo>
                      <a:pt x="31699" y="25088"/>
                    </a:lnTo>
                    <a:lnTo>
                      <a:pt x="31616" y="25192"/>
                    </a:lnTo>
                    <a:lnTo>
                      <a:pt x="31511" y="25192"/>
                    </a:lnTo>
                    <a:lnTo>
                      <a:pt x="31469" y="25151"/>
                    </a:lnTo>
                    <a:lnTo>
                      <a:pt x="31385" y="25151"/>
                    </a:lnTo>
                    <a:lnTo>
                      <a:pt x="31218" y="25402"/>
                    </a:lnTo>
                    <a:lnTo>
                      <a:pt x="31093" y="25465"/>
                    </a:lnTo>
                    <a:lnTo>
                      <a:pt x="31072" y="25569"/>
                    </a:lnTo>
                    <a:lnTo>
                      <a:pt x="30800" y="25674"/>
                    </a:lnTo>
                    <a:lnTo>
                      <a:pt x="30737" y="25757"/>
                    </a:lnTo>
                    <a:lnTo>
                      <a:pt x="30737" y="25799"/>
                    </a:lnTo>
                    <a:lnTo>
                      <a:pt x="30360" y="25925"/>
                    </a:lnTo>
                    <a:lnTo>
                      <a:pt x="30130" y="26029"/>
                    </a:lnTo>
                    <a:lnTo>
                      <a:pt x="30067" y="26092"/>
                    </a:lnTo>
                    <a:lnTo>
                      <a:pt x="29942" y="26092"/>
                    </a:lnTo>
                    <a:lnTo>
                      <a:pt x="29837" y="26176"/>
                    </a:lnTo>
                    <a:lnTo>
                      <a:pt x="29607" y="26197"/>
                    </a:lnTo>
                    <a:lnTo>
                      <a:pt x="29440" y="26281"/>
                    </a:lnTo>
                    <a:lnTo>
                      <a:pt x="29481" y="26322"/>
                    </a:lnTo>
                    <a:lnTo>
                      <a:pt x="29481" y="26427"/>
                    </a:lnTo>
                    <a:lnTo>
                      <a:pt x="29523" y="26511"/>
                    </a:lnTo>
                    <a:lnTo>
                      <a:pt x="29523" y="26615"/>
                    </a:lnTo>
                    <a:lnTo>
                      <a:pt x="29586" y="26699"/>
                    </a:lnTo>
                    <a:lnTo>
                      <a:pt x="29523" y="26720"/>
                    </a:lnTo>
                    <a:lnTo>
                      <a:pt x="29544" y="26804"/>
                    </a:lnTo>
                    <a:lnTo>
                      <a:pt x="29607" y="26825"/>
                    </a:lnTo>
                    <a:lnTo>
                      <a:pt x="29523" y="26866"/>
                    </a:lnTo>
                    <a:lnTo>
                      <a:pt x="29586" y="26971"/>
                    </a:lnTo>
                    <a:lnTo>
                      <a:pt x="29523" y="27013"/>
                    </a:lnTo>
                    <a:lnTo>
                      <a:pt x="29544" y="27117"/>
                    </a:lnTo>
                    <a:lnTo>
                      <a:pt x="29502" y="27159"/>
                    </a:lnTo>
                    <a:lnTo>
                      <a:pt x="29481" y="27348"/>
                    </a:lnTo>
                    <a:lnTo>
                      <a:pt x="29502" y="27452"/>
                    </a:lnTo>
                    <a:lnTo>
                      <a:pt x="29419" y="27745"/>
                    </a:lnTo>
                    <a:lnTo>
                      <a:pt x="29440" y="27808"/>
                    </a:lnTo>
                    <a:lnTo>
                      <a:pt x="29502" y="27850"/>
                    </a:lnTo>
                    <a:lnTo>
                      <a:pt x="29502" y="27913"/>
                    </a:lnTo>
                    <a:lnTo>
                      <a:pt x="29544" y="27975"/>
                    </a:lnTo>
                    <a:lnTo>
                      <a:pt x="29440" y="28101"/>
                    </a:lnTo>
                    <a:lnTo>
                      <a:pt x="29440" y="28226"/>
                    </a:lnTo>
                    <a:lnTo>
                      <a:pt x="29523" y="28268"/>
                    </a:lnTo>
                    <a:lnTo>
                      <a:pt x="29544" y="28436"/>
                    </a:lnTo>
                    <a:lnTo>
                      <a:pt x="29607" y="28498"/>
                    </a:lnTo>
                    <a:lnTo>
                      <a:pt x="29481" y="28624"/>
                    </a:lnTo>
                    <a:lnTo>
                      <a:pt x="29419" y="28791"/>
                    </a:lnTo>
                    <a:lnTo>
                      <a:pt x="29377" y="28812"/>
                    </a:lnTo>
                    <a:lnTo>
                      <a:pt x="29314" y="28791"/>
                    </a:lnTo>
                    <a:lnTo>
                      <a:pt x="29314" y="28896"/>
                    </a:lnTo>
                    <a:lnTo>
                      <a:pt x="29377" y="28959"/>
                    </a:lnTo>
                    <a:lnTo>
                      <a:pt x="29314" y="29042"/>
                    </a:lnTo>
                    <a:lnTo>
                      <a:pt x="29293" y="29231"/>
                    </a:lnTo>
                    <a:lnTo>
                      <a:pt x="29314" y="29356"/>
                    </a:lnTo>
                    <a:lnTo>
                      <a:pt x="29419" y="29482"/>
                    </a:lnTo>
                    <a:lnTo>
                      <a:pt x="29523" y="29545"/>
                    </a:lnTo>
                    <a:lnTo>
                      <a:pt x="29335" y="29524"/>
                    </a:lnTo>
                    <a:lnTo>
                      <a:pt x="29209" y="29419"/>
                    </a:lnTo>
                    <a:lnTo>
                      <a:pt x="29230" y="29252"/>
                    </a:lnTo>
                    <a:lnTo>
                      <a:pt x="29189" y="29042"/>
                    </a:lnTo>
                    <a:lnTo>
                      <a:pt x="29105" y="29022"/>
                    </a:lnTo>
                    <a:lnTo>
                      <a:pt x="29084" y="28959"/>
                    </a:lnTo>
                    <a:lnTo>
                      <a:pt x="29105" y="28854"/>
                    </a:lnTo>
                    <a:lnTo>
                      <a:pt x="29063" y="28854"/>
                    </a:lnTo>
                    <a:lnTo>
                      <a:pt x="28875" y="29105"/>
                    </a:lnTo>
                    <a:lnTo>
                      <a:pt x="28875" y="29210"/>
                    </a:lnTo>
                    <a:lnTo>
                      <a:pt x="28854" y="29314"/>
                    </a:lnTo>
                    <a:lnTo>
                      <a:pt x="28749" y="29314"/>
                    </a:lnTo>
                    <a:lnTo>
                      <a:pt x="28644" y="29210"/>
                    </a:lnTo>
                    <a:lnTo>
                      <a:pt x="28477" y="29147"/>
                    </a:lnTo>
                    <a:lnTo>
                      <a:pt x="28352" y="29252"/>
                    </a:lnTo>
                    <a:lnTo>
                      <a:pt x="28184" y="29335"/>
                    </a:lnTo>
                    <a:lnTo>
                      <a:pt x="28184" y="29335"/>
                    </a:lnTo>
                    <a:lnTo>
                      <a:pt x="28393" y="29147"/>
                    </a:lnTo>
                    <a:lnTo>
                      <a:pt x="28456" y="29001"/>
                    </a:lnTo>
                    <a:lnTo>
                      <a:pt x="28435" y="28917"/>
                    </a:lnTo>
                    <a:lnTo>
                      <a:pt x="28393" y="28729"/>
                    </a:lnTo>
                    <a:lnTo>
                      <a:pt x="28331" y="28624"/>
                    </a:lnTo>
                    <a:lnTo>
                      <a:pt x="28289" y="28540"/>
                    </a:lnTo>
                    <a:lnTo>
                      <a:pt x="28268" y="28540"/>
                    </a:lnTo>
                    <a:lnTo>
                      <a:pt x="28142" y="28478"/>
                    </a:lnTo>
                    <a:lnTo>
                      <a:pt x="28038" y="28415"/>
                    </a:lnTo>
                    <a:lnTo>
                      <a:pt x="28038" y="28331"/>
                    </a:lnTo>
                    <a:lnTo>
                      <a:pt x="28017" y="28289"/>
                    </a:lnTo>
                    <a:lnTo>
                      <a:pt x="28038" y="28185"/>
                    </a:lnTo>
                    <a:lnTo>
                      <a:pt x="27954" y="28080"/>
                    </a:lnTo>
                    <a:lnTo>
                      <a:pt x="27870" y="28017"/>
                    </a:lnTo>
                    <a:lnTo>
                      <a:pt x="27870" y="27892"/>
                    </a:lnTo>
                    <a:lnTo>
                      <a:pt x="27766" y="27808"/>
                    </a:lnTo>
                    <a:lnTo>
                      <a:pt x="27724" y="27703"/>
                    </a:lnTo>
                    <a:lnTo>
                      <a:pt x="27766" y="27473"/>
                    </a:lnTo>
                    <a:lnTo>
                      <a:pt x="27870" y="27369"/>
                    </a:lnTo>
                    <a:lnTo>
                      <a:pt x="27933" y="27222"/>
                    </a:lnTo>
                    <a:lnTo>
                      <a:pt x="27933" y="27117"/>
                    </a:lnTo>
                    <a:lnTo>
                      <a:pt x="28080" y="26866"/>
                    </a:lnTo>
                    <a:lnTo>
                      <a:pt x="28080" y="26615"/>
                    </a:lnTo>
                    <a:lnTo>
                      <a:pt x="28059" y="26594"/>
                    </a:lnTo>
                    <a:lnTo>
                      <a:pt x="28038" y="26448"/>
                    </a:lnTo>
                    <a:lnTo>
                      <a:pt x="28121" y="26301"/>
                    </a:lnTo>
                    <a:lnTo>
                      <a:pt x="28184" y="26197"/>
                    </a:lnTo>
                    <a:lnTo>
                      <a:pt x="28184" y="26092"/>
                    </a:lnTo>
                    <a:lnTo>
                      <a:pt x="28352" y="25799"/>
                    </a:lnTo>
                    <a:lnTo>
                      <a:pt x="28331" y="25611"/>
                    </a:lnTo>
                    <a:lnTo>
                      <a:pt x="28268" y="25611"/>
                    </a:lnTo>
                    <a:lnTo>
                      <a:pt x="28247" y="25653"/>
                    </a:lnTo>
                    <a:lnTo>
                      <a:pt x="28247" y="25590"/>
                    </a:lnTo>
                    <a:lnTo>
                      <a:pt x="28163" y="25590"/>
                    </a:lnTo>
                    <a:lnTo>
                      <a:pt x="28038" y="25653"/>
                    </a:lnTo>
                    <a:lnTo>
                      <a:pt x="27849" y="25611"/>
                    </a:lnTo>
                    <a:lnTo>
                      <a:pt x="27661" y="25569"/>
                    </a:lnTo>
                    <a:lnTo>
                      <a:pt x="27619" y="25569"/>
                    </a:lnTo>
                    <a:lnTo>
                      <a:pt x="27556" y="25506"/>
                    </a:lnTo>
                    <a:lnTo>
                      <a:pt x="27326" y="25506"/>
                    </a:lnTo>
                    <a:lnTo>
                      <a:pt x="27201" y="25548"/>
                    </a:lnTo>
                    <a:lnTo>
                      <a:pt x="27138" y="25506"/>
                    </a:lnTo>
                    <a:lnTo>
                      <a:pt x="26971" y="25506"/>
                    </a:lnTo>
                    <a:lnTo>
                      <a:pt x="26929" y="25485"/>
                    </a:lnTo>
                    <a:lnTo>
                      <a:pt x="26971" y="25444"/>
                    </a:lnTo>
                    <a:lnTo>
                      <a:pt x="26803" y="25297"/>
                    </a:lnTo>
                    <a:lnTo>
                      <a:pt x="26782" y="25234"/>
                    </a:lnTo>
                    <a:lnTo>
                      <a:pt x="26594" y="25046"/>
                    </a:lnTo>
                    <a:lnTo>
                      <a:pt x="26510" y="25025"/>
                    </a:lnTo>
                    <a:lnTo>
                      <a:pt x="26343" y="24879"/>
                    </a:lnTo>
                    <a:lnTo>
                      <a:pt x="26259" y="24858"/>
                    </a:lnTo>
                    <a:lnTo>
                      <a:pt x="26029" y="24711"/>
                    </a:lnTo>
                    <a:lnTo>
                      <a:pt x="25966" y="24648"/>
                    </a:lnTo>
                    <a:lnTo>
                      <a:pt x="25903" y="24753"/>
                    </a:lnTo>
                    <a:lnTo>
                      <a:pt x="25903" y="24711"/>
                    </a:lnTo>
                    <a:lnTo>
                      <a:pt x="25820" y="24523"/>
                    </a:lnTo>
                    <a:lnTo>
                      <a:pt x="25736" y="24439"/>
                    </a:lnTo>
                    <a:lnTo>
                      <a:pt x="25736" y="24335"/>
                    </a:lnTo>
                    <a:lnTo>
                      <a:pt x="25631" y="24293"/>
                    </a:lnTo>
                    <a:lnTo>
                      <a:pt x="25527" y="24104"/>
                    </a:lnTo>
                    <a:lnTo>
                      <a:pt x="25443" y="24084"/>
                    </a:lnTo>
                    <a:lnTo>
                      <a:pt x="25255" y="23895"/>
                    </a:lnTo>
                    <a:lnTo>
                      <a:pt x="25150" y="23874"/>
                    </a:lnTo>
                    <a:lnTo>
                      <a:pt x="25087" y="23812"/>
                    </a:lnTo>
                    <a:lnTo>
                      <a:pt x="24815" y="23728"/>
                    </a:lnTo>
                    <a:lnTo>
                      <a:pt x="24627" y="23581"/>
                    </a:lnTo>
                    <a:lnTo>
                      <a:pt x="24376" y="23393"/>
                    </a:lnTo>
                    <a:lnTo>
                      <a:pt x="24167" y="23414"/>
                    </a:lnTo>
                    <a:lnTo>
                      <a:pt x="23748" y="23560"/>
                    </a:lnTo>
                    <a:lnTo>
                      <a:pt x="23330" y="23686"/>
                    </a:lnTo>
                    <a:lnTo>
                      <a:pt x="23142" y="23686"/>
                    </a:lnTo>
                    <a:lnTo>
                      <a:pt x="23016" y="23623"/>
                    </a:lnTo>
                    <a:lnTo>
                      <a:pt x="23016" y="23623"/>
                    </a:lnTo>
                    <a:lnTo>
                      <a:pt x="23142" y="23665"/>
                    </a:lnTo>
                    <a:lnTo>
                      <a:pt x="23330" y="23602"/>
                    </a:lnTo>
                    <a:lnTo>
                      <a:pt x="23665" y="23268"/>
                    </a:lnTo>
                    <a:lnTo>
                      <a:pt x="23727" y="23163"/>
                    </a:lnTo>
                    <a:lnTo>
                      <a:pt x="23665" y="22933"/>
                    </a:lnTo>
                    <a:lnTo>
                      <a:pt x="23581" y="22828"/>
                    </a:lnTo>
                    <a:lnTo>
                      <a:pt x="23665" y="22577"/>
                    </a:lnTo>
                    <a:lnTo>
                      <a:pt x="23665" y="22347"/>
                    </a:lnTo>
                    <a:lnTo>
                      <a:pt x="23581" y="22200"/>
                    </a:lnTo>
                    <a:lnTo>
                      <a:pt x="23581" y="22054"/>
                    </a:lnTo>
                    <a:lnTo>
                      <a:pt x="23644" y="21928"/>
                    </a:lnTo>
                    <a:lnTo>
                      <a:pt x="23644" y="21824"/>
                    </a:lnTo>
                    <a:lnTo>
                      <a:pt x="23539" y="21782"/>
                    </a:lnTo>
                    <a:lnTo>
                      <a:pt x="23204" y="21782"/>
                    </a:lnTo>
                    <a:lnTo>
                      <a:pt x="23037" y="22054"/>
                    </a:lnTo>
                    <a:lnTo>
                      <a:pt x="22828" y="22305"/>
                    </a:lnTo>
                    <a:lnTo>
                      <a:pt x="22577" y="22326"/>
                    </a:lnTo>
                    <a:lnTo>
                      <a:pt x="22409" y="22452"/>
                    </a:lnTo>
                    <a:lnTo>
                      <a:pt x="22472" y="22347"/>
                    </a:lnTo>
                    <a:lnTo>
                      <a:pt x="22786" y="22263"/>
                    </a:lnTo>
                    <a:lnTo>
                      <a:pt x="22932" y="22117"/>
                    </a:lnTo>
                    <a:lnTo>
                      <a:pt x="23037" y="21845"/>
                    </a:lnTo>
                    <a:lnTo>
                      <a:pt x="22995" y="21824"/>
                    </a:lnTo>
                    <a:lnTo>
                      <a:pt x="22995" y="21677"/>
                    </a:lnTo>
                    <a:lnTo>
                      <a:pt x="22932" y="21594"/>
                    </a:lnTo>
                    <a:lnTo>
                      <a:pt x="22953" y="21489"/>
                    </a:lnTo>
                    <a:lnTo>
                      <a:pt x="22932" y="21405"/>
                    </a:lnTo>
                    <a:lnTo>
                      <a:pt x="22807" y="21384"/>
                    </a:lnTo>
                    <a:lnTo>
                      <a:pt x="22849" y="21322"/>
                    </a:lnTo>
                    <a:lnTo>
                      <a:pt x="22953" y="21301"/>
                    </a:lnTo>
                    <a:lnTo>
                      <a:pt x="22995" y="21196"/>
                    </a:lnTo>
                    <a:lnTo>
                      <a:pt x="23100" y="21008"/>
                    </a:lnTo>
                    <a:lnTo>
                      <a:pt x="23100" y="20861"/>
                    </a:lnTo>
                    <a:lnTo>
                      <a:pt x="23037" y="20799"/>
                    </a:lnTo>
                    <a:lnTo>
                      <a:pt x="23121" y="20568"/>
                    </a:lnTo>
                    <a:lnTo>
                      <a:pt x="23204" y="20527"/>
                    </a:lnTo>
                    <a:lnTo>
                      <a:pt x="23246" y="20359"/>
                    </a:lnTo>
                    <a:lnTo>
                      <a:pt x="23330" y="20255"/>
                    </a:lnTo>
                    <a:lnTo>
                      <a:pt x="23372" y="20045"/>
                    </a:lnTo>
                    <a:lnTo>
                      <a:pt x="23476" y="19941"/>
                    </a:lnTo>
                    <a:lnTo>
                      <a:pt x="23435" y="19815"/>
                    </a:lnTo>
                    <a:lnTo>
                      <a:pt x="23435" y="19731"/>
                    </a:lnTo>
                    <a:lnTo>
                      <a:pt x="23560" y="19815"/>
                    </a:lnTo>
                    <a:lnTo>
                      <a:pt x="23665" y="19711"/>
                    </a:lnTo>
                    <a:lnTo>
                      <a:pt x="23665" y="19606"/>
                    </a:lnTo>
                    <a:lnTo>
                      <a:pt x="23790" y="19585"/>
                    </a:lnTo>
                    <a:lnTo>
                      <a:pt x="23958" y="19397"/>
                    </a:lnTo>
                    <a:lnTo>
                      <a:pt x="24062" y="19334"/>
                    </a:lnTo>
                    <a:lnTo>
                      <a:pt x="24041" y="19229"/>
                    </a:lnTo>
                    <a:lnTo>
                      <a:pt x="24125" y="19166"/>
                    </a:lnTo>
                    <a:lnTo>
                      <a:pt x="24188" y="19166"/>
                    </a:lnTo>
                    <a:lnTo>
                      <a:pt x="24230" y="19083"/>
                    </a:lnTo>
                    <a:lnTo>
                      <a:pt x="24167" y="18999"/>
                    </a:lnTo>
                    <a:lnTo>
                      <a:pt x="24292" y="18915"/>
                    </a:lnTo>
                    <a:lnTo>
                      <a:pt x="24376" y="18769"/>
                    </a:lnTo>
                    <a:lnTo>
                      <a:pt x="24481" y="18769"/>
                    </a:lnTo>
                    <a:lnTo>
                      <a:pt x="24481" y="18706"/>
                    </a:lnTo>
                    <a:lnTo>
                      <a:pt x="24543" y="18664"/>
                    </a:lnTo>
                    <a:lnTo>
                      <a:pt x="24397" y="18560"/>
                    </a:lnTo>
                    <a:lnTo>
                      <a:pt x="24460" y="18539"/>
                    </a:lnTo>
                    <a:lnTo>
                      <a:pt x="24460" y="18455"/>
                    </a:lnTo>
                    <a:lnTo>
                      <a:pt x="24543" y="18476"/>
                    </a:lnTo>
                    <a:lnTo>
                      <a:pt x="24669" y="18581"/>
                    </a:lnTo>
                    <a:lnTo>
                      <a:pt x="24690" y="18643"/>
                    </a:lnTo>
                    <a:lnTo>
                      <a:pt x="24753" y="18602"/>
                    </a:lnTo>
                    <a:lnTo>
                      <a:pt x="24711" y="18539"/>
                    </a:lnTo>
                    <a:lnTo>
                      <a:pt x="24606" y="18476"/>
                    </a:lnTo>
                    <a:lnTo>
                      <a:pt x="24795" y="18392"/>
                    </a:lnTo>
                    <a:lnTo>
                      <a:pt x="24836" y="18330"/>
                    </a:lnTo>
                    <a:lnTo>
                      <a:pt x="24983" y="18330"/>
                    </a:lnTo>
                    <a:lnTo>
                      <a:pt x="25004" y="18350"/>
                    </a:lnTo>
                    <a:lnTo>
                      <a:pt x="25025" y="18267"/>
                    </a:lnTo>
                    <a:lnTo>
                      <a:pt x="25004" y="18225"/>
                    </a:lnTo>
                    <a:lnTo>
                      <a:pt x="25087" y="18225"/>
                    </a:lnTo>
                    <a:lnTo>
                      <a:pt x="25108" y="18350"/>
                    </a:lnTo>
                    <a:lnTo>
                      <a:pt x="25192" y="18246"/>
                    </a:lnTo>
                    <a:lnTo>
                      <a:pt x="25192" y="18225"/>
                    </a:lnTo>
                    <a:lnTo>
                      <a:pt x="25108" y="18162"/>
                    </a:lnTo>
                    <a:lnTo>
                      <a:pt x="25108" y="18058"/>
                    </a:lnTo>
                    <a:lnTo>
                      <a:pt x="25150" y="18120"/>
                    </a:lnTo>
                    <a:lnTo>
                      <a:pt x="25359" y="18162"/>
                    </a:lnTo>
                    <a:lnTo>
                      <a:pt x="25339" y="18078"/>
                    </a:lnTo>
                    <a:lnTo>
                      <a:pt x="25234" y="18037"/>
                    </a:lnTo>
                    <a:lnTo>
                      <a:pt x="25213" y="17953"/>
                    </a:lnTo>
                    <a:lnTo>
                      <a:pt x="25255" y="17932"/>
                    </a:lnTo>
                    <a:lnTo>
                      <a:pt x="25297" y="17848"/>
                    </a:lnTo>
                    <a:lnTo>
                      <a:pt x="25318" y="18016"/>
                    </a:lnTo>
                    <a:lnTo>
                      <a:pt x="25422" y="17974"/>
                    </a:lnTo>
                    <a:lnTo>
                      <a:pt x="25506" y="18016"/>
                    </a:lnTo>
                    <a:lnTo>
                      <a:pt x="25590" y="17953"/>
                    </a:lnTo>
                    <a:lnTo>
                      <a:pt x="25464" y="17744"/>
                    </a:lnTo>
                    <a:lnTo>
                      <a:pt x="25401" y="17514"/>
                    </a:lnTo>
                    <a:lnTo>
                      <a:pt x="25297" y="17388"/>
                    </a:lnTo>
                    <a:lnTo>
                      <a:pt x="25297" y="17283"/>
                    </a:lnTo>
                    <a:lnTo>
                      <a:pt x="25255" y="17200"/>
                    </a:lnTo>
                    <a:lnTo>
                      <a:pt x="25297" y="17137"/>
                    </a:lnTo>
                    <a:lnTo>
                      <a:pt x="25359" y="17221"/>
                    </a:lnTo>
                    <a:lnTo>
                      <a:pt x="25422" y="17409"/>
                    </a:lnTo>
                    <a:lnTo>
                      <a:pt x="25569" y="17597"/>
                    </a:lnTo>
                    <a:lnTo>
                      <a:pt x="25841" y="17639"/>
                    </a:lnTo>
                    <a:lnTo>
                      <a:pt x="25945" y="17723"/>
                    </a:lnTo>
                    <a:lnTo>
                      <a:pt x="26071" y="17723"/>
                    </a:lnTo>
                    <a:lnTo>
                      <a:pt x="26155" y="17660"/>
                    </a:lnTo>
                    <a:lnTo>
                      <a:pt x="26259" y="17660"/>
                    </a:lnTo>
                    <a:lnTo>
                      <a:pt x="26406" y="17514"/>
                    </a:lnTo>
                    <a:lnTo>
                      <a:pt x="26448" y="17242"/>
                    </a:lnTo>
                    <a:lnTo>
                      <a:pt x="26238" y="16990"/>
                    </a:lnTo>
                    <a:lnTo>
                      <a:pt x="26196" y="16823"/>
                    </a:lnTo>
                    <a:lnTo>
                      <a:pt x="26134" y="16739"/>
                    </a:lnTo>
                    <a:lnTo>
                      <a:pt x="26071" y="16739"/>
                    </a:lnTo>
                    <a:lnTo>
                      <a:pt x="25945" y="16886"/>
                    </a:lnTo>
                    <a:lnTo>
                      <a:pt x="25715" y="16907"/>
                    </a:lnTo>
                    <a:lnTo>
                      <a:pt x="25652" y="16928"/>
                    </a:lnTo>
                    <a:lnTo>
                      <a:pt x="25652" y="16907"/>
                    </a:lnTo>
                    <a:lnTo>
                      <a:pt x="25631" y="16823"/>
                    </a:lnTo>
                    <a:lnTo>
                      <a:pt x="25715" y="16865"/>
                    </a:lnTo>
                    <a:lnTo>
                      <a:pt x="25841" y="16823"/>
                    </a:lnTo>
                    <a:lnTo>
                      <a:pt x="25966" y="16718"/>
                    </a:lnTo>
                    <a:lnTo>
                      <a:pt x="25945" y="16677"/>
                    </a:lnTo>
                    <a:lnTo>
                      <a:pt x="25736" y="16551"/>
                    </a:lnTo>
                    <a:lnTo>
                      <a:pt x="25506" y="16300"/>
                    </a:lnTo>
                    <a:lnTo>
                      <a:pt x="25443" y="16300"/>
                    </a:lnTo>
                    <a:lnTo>
                      <a:pt x="25422" y="16363"/>
                    </a:lnTo>
                    <a:lnTo>
                      <a:pt x="25464" y="16446"/>
                    </a:lnTo>
                    <a:lnTo>
                      <a:pt x="25443" y="16488"/>
                    </a:lnTo>
                    <a:lnTo>
                      <a:pt x="25339" y="16405"/>
                    </a:lnTo>
                    <a:lnTo>
                      <a:pt x="25297" y="16258"/>
                    </a:lnTo>
                    <a:lnTo>
                      <a:pt x="25401" y="16279"/>
                    </a:lnTo>
                    <a:lnTo>
                      <a:pt x="25401" y="16091"/>
                    </a:lnTo>
                    <a:lnTo>
                      <a:pt x="25443" y="16195"/>
                    </a:lnTo>
                    <a:lnTo>
                      <a:pt x="25611" y="16342"/>
                    </a:lnTo>
                    <a:lnTo>
                      <a:pt x="25694" y="16363"/>
                    </a:lnTo>
                    <a:lnTo>
                      <a:pt x="25757" y="16551"/>
                    </a:lnTo>
                    <a:lnTo>
                      <a:pt x="25966" y="16677"/>
                    </a:lnTo>
                    <a:lnTo>
                      <a:pt x="26217" y="16760"/>
                    </a:lnTo>
                    <a:lnTo>
                      <a:pt x="26322" y="16907"/>
                    </a:lnTo>
                    <a:lnTo>
                      <a:pt x="26427" y="16970"/>
                    </a:lnTo>
                    <a:lnTo>
                      <a:pt x="26448" y="17032"/>
                    </a:lnTo>
                    <a:lnTo>
                      <a:pt x="26573" y="17095"/>
                    </a:lnTo>
                    <a:lnTo>
                      <a:pt x="26636" y="17137"/>
                    </a:lnTo>
                    <a:lnTo>
                      <a:pt x="26636" y="17011"/>
                    </a:lnTo>
                    <a:lnTo>
                      <a:pt x="26740" y="16970"/>
                    </a:lnTo>
                    <a:lnTo>
                      <a:pt x="26657" y="16907"/>
                    </a:lnTo>
                    <a:lnTo>
                      <a:pt x="26678" y="16802"/>
                    </a:lnTo>
                    <a:lnTo>
                      <a:pt x="26761" y="16928"/>
                    </a:lnTo>
                    <a:lnTo>
                      <a:pt x="26782" y="17011"/>
                    </a:lnTo>
                    <a:lnTo>
                      <a:pt x="26866" y="17032"/>
                    </a:lnTo>
                    <a:lnTo>
                      <a:pt x="26992" y="16865"/>
                    </a:lnTo>
                    <a:lnTo>
                      <a:pt x="26992" y="16656"/>
                    </a:lnTo>
                    <a:lnTo>
                      <a:pt x="26950" y="16572"/>
                    </a:lnTo>
                    <a:lnTo>
                      <a:pt x="26992" y="16405"/>
                    </a:lnTo>
                    <a:lnTo>
                      <a:pt x="27054" y="16593"/>
                    </a:lnTo>
                    <a:lnTo>
                      <a:pt x="27054" y="16698"/>
                    </a:lnTo>
                    <a:lnTo>
                      <a:pt x="27117" y="16467"/>
                    </a:lnTo>
                    <a:lnTo>
                      <a:pt x="27222" y="16405"/>
                    </a:lnTo>
                    <a:lnTo>
                      <a:pt x="27264" y="16467"/>
                    </a:lnTo>
                    <a:lnTo>
                      <a:pt x="27284" y="16488"/>
                    </a:lnTo>
                    <a:lnTo>
                      <a:pt x="27201" y="16593"/>
                    </a:lnTo>
                    <a:lnTo>
                      <a:pt x="27264" y="16614"/>
                    </a:lnTo>
                    <a:lnTo>
                      <a:pt x="27284" y="16698"/>
                    </a:lnTo>
                    <a:lnTo>
                      <a:pt x="27368" y="16614"/>
                    </a:lnTo>
                    <a:lnTo>
                      <a:pt x="27431" y="16656"/>
                    </a:lnTo>
                    <a:lnTo>
                      <a:pt x="27577" y="16802"/>
                    </a:lnTo>
                    <a:lnTo>
                      <a:pt x="27598" y="16760"/>
                    </a:lnTo>
                    <a:lnTo>
                      <a:pt x="27682" y="16760"/>
                    </a:lnTo>
                    <a:lnTo>
                      <a:pt x="27724" y="16802"/>
                    </a:lnTo>
                    <a:lnTo>
                      <a:pt x="27828" y="16781"/>
                    </a:lnTo>
                    <a:lnTo>
                      <a:pt x="27933" y="16593"/>
                    </a:lnTo>
                    <a:lnTo>
                      <a:pt x="28100" y="16509"/>
                    </a:lnTo>
                    <a:lnTo>
                      <a:pt x="28456" y="16153"/>
                    </a:lnTo>
                    <a:lnTo>
                      <a:pt x="28477" y="16070"/>
                    </a:lnTo>
                    <a:lnTo>
                      <a:pt x="28540" y="16049"/>
                    </a:lnTo>
                    <a:lnTo>
                      <a:pt x="28561" y="16091"/>
                    </a:lnTo>
                    <a:lnTo>
                      <a:pt x="28728" y="15881"/>
                    </a:lnTo>
                    <a:lnTo>
                      <a:pt x="28833" y="15840"/>
                    </a:lnTo>
                    <a:lnTo>
                      <a:pt x="28958" y="15735"/>
                    </a:lnTo>
                    <a:lnTo>
                      <a:pt x="29000" y="15672"/>
                    </a:lnTo>
                    <a:lnTo>
                      <a:pt x="28979" y="15547"/>
                    </a:lnTo>
                    <a:lnTo>
                      <a:pt x="28561" y="15442"/>
                    </a:lnTo>
                    <a:lnTo>
                      <a:pt x="28331" y="15400"/>
                    </a:lnTo>
                    <a:lnTo>
                      <a:pt x="28121" y="15317"/>
                    </a:lnTo>
                    <a:lnTo>
                      <a:pt x="28038" y="15128"/>
                    </a:lnTo>
                    <a:lnTo>
                      <a:pt x="27912" y="14898"/>
                    </a:lnTo>
                    <a:lnTo>
                      <a:pt x="27849" y="14898"/>
                    </a:lnTo>
                    <a:lnTo>
                      <a:pt x="27828" y="14710"/>
                    </a:lnTo>
                    <a:lnTo>
                      <a:pt x="27808" y="14689"/>
                    </a:lnTo>
                    <a:lnTo>
                      <a:pt x="27828" y="14626"/>
                    </a:lnTo>
                    <a:lnTo>
                      <a:pt x="27870" y="14626"/>
                    </a:lnTo>
                    <a:lnTo>
                      <a:pt x="27912" y="14563"/>
                    </a:lnTo>
                    <a:lnTo>
                      <a:pt x="27828" y="14501"/>
                    </a:lnTo>
                    <a:lnTo>
                      <a:pt x="27598" y="14501"/>
                    </a:lnTo>
                    <a:lnTo>
                      <a:pt x="27326" y="14417"/>
                    </a:lnTo>
                    <a:lnTo>
                      <a:pt x="27243" y="14417"/>
                    </a:lnTo>
                    <a:lnTo>
                      <a:pt x="27201" y="14480"/>
                    </a:lnTo>
                    <a:lnTo>
                      <a:pt x="27117" y="14396"/>
                    </a:lnTo>
                    <a:lnTo>
                      <a:pt x="27117" y="14312"/>
                    </a:lnTo>
                    <a:lnTo>
                      <a:pt x="27222" y="14354"/>
                    </a:lnTo>
                    <a:lnTo>
                      <a:pt x="27494" y="14375"/>
                    </a:lnTo>
                    <a:lnTo>
                      <a:pt x="27640" y="14480"/>
                    </a:lnTo>
                    <a:lnTo>
                      <a:pt x="27870" y="14480"/>
                    </a:lnTo>
                    <a:lnTo>
                      <a:pt x="28017" y="14584"/>
                    </a:lnTo>
                    <a:lnTo>
                      <a:pt x="28142" y="14814"/>
                    </a:lnTo>
                    <a:lnTo>
                      <a:pt x="28247" y="14835"/>
                    </a:lnTo>
                    <a:lnTo>
                      <a:pt x="28289" y="14898"/>
                    </a:lnTo>
                    <a:lnTo>
                      <a:pt x="28247" y="14919"/>
                    </a:lnTo>
                    <a:lnTo>
                      <a:pt x="28184" y="14919"/>
                    </a:lnTo>
                    <a:lnTo>
                      <a:pt x="28184" y="14982"/>
                    </a:lnTo>
                    <a:lnTo>
                      <a:pt x="28372" y="15045"/>
                    </a:lnTo>
                    <a:lnTo>
                      <a:pt x="28435" y="15191"/>
                    </a:lnTo>
                    <a:lnTo>
                      <a:pt x="28498" y="15296"/>
                    </a:lnTo>
                    <a:lnTo>
                      <a:pt x="28875" y="15358"/>
                    </a:lnTo>
                    <a:lnTo>
                      <a:pt x="28979" y="15317"/>
                    </a:lnTo>
                    <a:lnTo>
                      <a:pt x="29021" y="15191"/>
                    </a:lnTo>
                    <a:lnTo>
                      <a:pt x="29105" y="15128"/>
                    </a:lnTo>
                    <a:lnTo>
                      <a:pt x="29189" y="15149"/>
                    </a:lnTo>
                    <a:lnTo>
                      <a:pt x="29314" y="15003"/>
                    </a:lnTo>
                    <a:lnTo>
                      <a:pt x="29335" y="14982"/>
                    </a:lnTo>
                    <a:lnTo>
                      <a:pt x="29502" y="15128"/>
                    </a:lnTo>
                    <a:lnTo>
                      <a:pt x="29481" y="15149"/>
                    </a:lnTo>
                    <a:lnTo>
                      <a:pt x="29377" y="15317"/>
                    </a:lnTo>
                    <a:lnTo>
                      <a:pt x="29377" y="15400"/>
                    </a:lnTo>
                    <a:lnTo>
                      <a:pt x="29293" y="15505"/>
                    </a:lnTo>
                    <a:lnTo>
                      <a:pt x="29293" y="15568"/>
                    </a:lnTo>
                    <a:lnTo>
                      <a:pt x="29189" y="15756"/>
                    </a:lnTo>
                    <a:lnTo>
                      <a:pt x="29230" y="15840"/>
                    </a:lnTo>
                    <a:lnTo>
                      <a:pt x="29189" y="15861"/>
                    </a:lnTo>
                    <a:lnTo>
                      <a:pt x="29168" y="15965"/>
                    </a:lnTo>
                    <a:lnTo>
                      <a:pt x="29168" y="16070"/>
                    </a:lnTo>
                    <a:lnTo>
                      <a:pt x="29000" y="16195"/>
                    </a:lnTo>
                    <a:lnTo>
                      <a:pt x="28958" y="16300"/>
                    </a:lnTo>
                    <a:lnTo>
                      <a:pt x="28958" y="16467"/>
                    </a:lnTo>
                    <a:lnTo>
                      <a:pt x="28916" y="16509"/>
                    </a:lnTo>
                    <a:lnTo>
                      <a:pt x="28916" y="16677"/>
                    </a:lnTo>
                    <a:lnTo>
                      <a:pt x="28854" y="16760"/>
                    </a:lnTo>
                    <a:lnTo>
                      <a:pt x="28707" y="16760"/>
                    </a:lnTo>
                    <a:lnTo>
                      <a:pt x="28540" y="16823"/>
                    </a:lnTo>
                    <a:lnTo>
                      <a:pt x="28540" y="16928"/>
                    </a:lnTo>
                    <a:lnTo>
                      <a:pt x="28477" y="17116"/>
                    </a:lnTo>
                    <a:lnTo>
                      <a:pt x="28498" y="17242"/>
                    </a:lnTo>
                    <a:lnTo>
                      <a:pt x="28561" y="17242"/>
                    </a:lnTo>
                    <a:lnTo>
                      <a:pt x="28582" y="17137"/>
                    </a:lnTo>
                    <a:lnTo>
                      <a:pt x="28644" y="17116"/>
                    </a:lnTo>
                    <a:lnTo>
                      <a:pt x="28686" y="17137"/>
                    </a:lnTo>
                    <a:lnTo>
                      <a:pt x="28770" y="17200"/>
                    </a:lnTo>
                    <a:lnTo>
                      <a:pt x="28854" y="17200"/>
                    </a:lnTo>
                    <a:lnTo>
                      <a:pt x="28896" y="17179"/>
                    </a:lnTo>
                    <a:lnTo>
                      <a:pt x="28958" y="17179"/>
                    </a:lnTo>
                    <a:lnTo>
                      <a:pt x="29000" y="17221"/>
                    </a:lnTo>
                    <a:lnTo>
                      <a:pt x="29021" y="17304"/>
                    </a:lnTo>
                    <a:lnTo>
                      <a:pt x="28958" y="17409"/>
                    </a:lnTo>
                    <a:lnTo>
                      <a:pt x="28979" y="17514"/>
                    </a:lnTo>
                    <a:lnTo>
                      <a:pt x="28896" y="17597"/>
                    </a:lnTo>
                    <a:lnTo>
                      <a:pt x="28896" y="17744"/>
                    </a:lnTo>
                    <a:lnTo>
                      <a:pt x="28916" y="17806"/>
                    </a:lnTo>
                    <a:lnTo>
                      <a:pt x="28979" y="17765"/>
                    </a:lnTo>
                    <a:lnTo>
                      <a:pt x="29021" y="17806"/>
                    </a:lnTo>
                    <a:lnTo>
                      <a:pt x="29105" y="17806"/>
                    </a:lnTo>
                    <a:lnTo>
                      <a:pt x="29168" y="17744"/>
                    </a:lnTo>
                    <a:lnTo>
                      <a:pt x="29272" y="17744"/>
                    </a:lnTo>
                    <a:lnTo>
                      <a:pt x="29293" y="17702"/>
                    </a:lnTo>
                    <a:lnTo>
                      <a:pt x="29377" y="17639"/>
                    </a:lnTo>
                    <a:lnTo>
                      <a:pt x="29440" y="17639"/>
                    </a:lnTo>
                    <a:lnTo>
                      <a:pt x="29544" y="17555"/>
                    </a:lnTo>
                    <a:lnTo>
                      <a:pt x="29586" y="17430"/>
                    </a:lnTo>
                    <a:lnTo>
                      <a:pt x="29649" y="17346"/>
                    </a:lnTo>
                    <a:lnTo>
                      <a:pt x="29712" y="17283"/>
                    </a:lnTo>
                    <a:lnTo>
                      <a:pt x="29753" y="17283"/>
                    </a:lnTo>
                    <a:lnTo>
                      <a:pt x="29816" y="17325"/>
                    </a:lnTo>
                    <a:lnTo>
                      <a:pt x="29900" y="17283"/>
                    </a:lnTo>
                    <a:lnTo>
                      <a:pt x="29942" y="17242"/>
                    </a:lnTo>
                    <a:lnTo>
                      <a:pt x="30025" y="17242"/>
                    </a:lnTo>
                    <a:lnTo>
                      <a:pt x="30067" y="17095"/>
                    </a:lnTo>
                    <a:lnTo>
                      <a:pt x="30067" y="16970"/>
                    </a:lnTo>
                    <a:lnTo>
                      <a:pt x="30172" y="16886"/>
                    </a:lnTo>
                    <a:lnTo>
                      <a:pt x="30214" y="16802"/>
                    </a:lnTo>
                    <a:lnTo>
                      <a:pt x="30277" y="16802"/>
                    </a:lnTo>
                    <a:lnTo>
                      <a:pt x="30339" y="16865"/>
                    </a:lnTo>
                    <a:lnTo>
                      <a:pt x="30381" y="16802"/>
                    </a:lnTo>
                    <a:lnTo>
                      <a:pt x="30444" y="16781"/>
                    </a:lnTo>
                    <a:lnTo>
                      <a:pt x="30486" y="16802"/>
                    </a:lnTo>
                    <a:lnTo>
                      <a:pt x="30528" y="16907"/>
                    </a:lnTo>
                    <a:lnTo>
                      <a:pt x="30444" y="16970"/>
                    </a:lnTo>
                    <a:lnTo>
                      <a:pt x="30381" y="17011"/>
                    </a:lnTo>
                    <a:lnTo>
                      <a:pt x="30465" y="17074"/>
                    </a:lnTo>
                    <a:lnTo>
                      <a:pt x="30632" y="17074"/>
                    </a:lnTo>
                    <a:lnTo>
                      <a:pt x="30695" y="17095"/>
                    </a:lnTo>
                    <a:lnTo>
                      <a:pt x="30737" y="17179"/>
                    </a:lnTo>
                    <a:lnTo>
                      <a:pt x="30653" y="17283"/>
                    </a:lnTo>
                    <a:lnTo>
                      <a:pt x="30569" y="17304"/>
                    </a:lnTo>
                    <a:lnTo>
                      <a:pt x="30569" y="17430"/>
                    </a:lnTo>
                    <a:lnTo>
                      <a:pt x="30653" y="17451"/>
                    </a:lnTo>
                    <a:lnTo>
                      <a:pt x="30695" y="17430"/>
                    </a:lnTo>
                    <a:lnTo>
                      <a:pt x="30779" y="17430"/>
                    </a:lnTo>
                    <a:lnTo>
                      <a:pt x="30800" y="17451"/>
                    </a:lnTo>
                    <a:lnTo>
                      <a:pt x="30883" y="17430"/>
                    </a:lnTo>
                    <a:lnTo>
                      <a:pt x="30904" y="17514"/>
                    </a:lnTo>
                    <a:lnTo>
                      <a:pt x="31009" y="17514"/>
                    </a:lnTo>
                    <a:lnTo>
                      <a:pt x="31072" y="17555"/>
                    </a:lnTo>
                    <a:lnTo>
                      <a:pt x="31113" y="17555"/>
                    </a:lnTo>
                    <a:lnTo>
                      <a:pt x="31260" y="17639"/>
                    </a:lnTo>
                    <a:lnTo>
                      <a:pt x="31302" y="17618"/>
                    </a:lnTo>
                    <a:lnTo>
                      <a:pt x="31365" y="17493"/>
                    </a:lnTo>
                    <a:lnTo>
                      <a:pt x="31406" y="17451"/>
                    </a:lnTo>
                    <a:lnTo>
                      <a:pt x="31490" y="17346"/>
                    </a:lnTo>
                    <a:lnTo>
                      <a:pt x="31595" y="17346"/>
                    </a:lnTo>
                    <a:lnTo>
                      <a:pt x="31616" y="17304"/>
                    </a:lnTo>
                    <a:lnTo>
                      <a:pt x="31532" y="17283"/>
                    </a:lnTo>
                    <a:lnTo>
                      <a:pt x="31490" y="17200"/>
                    </a:lnTo>
                    <a:lnTo>
                      <a:pt x="31574" y="17179"/>
                    </a:lnTo>
                    <a:lnTo>
                      <a:pt x="31595" y="17095"/>
                    </a:lnTo>
                    <a:lnTo>
                      <a:pt x="31511" y="17053"/>
                    </a:lnTo>
                    <a:lnTo>
                      <a:pt x="31469" y="16990"/>
                    </a:lnTo>
                    <a:lnTo>
                      <a:pt x="31406" y="17011"/>
                    </a:lnTo>
                    <a:lnTo>
                      <a:pt x="31406" y="17095"/>
                    </a:lnTo>
                    <a:lnTo>
                      <a:pt x="31365" y="17116"/>
                    </a:lnTo>
                    <a:lnTo>
                      <a:pt x="31302" y="17095"/>
                    </a:lnTo>
                    <a:lnTo>
                      <a:pt x="31197" y="17032"/>
                    </a:lnTo>
                    <a:lnTo>
                      <a:pt x="31197" y="16970"/>
                    </a:lnTo>
                    <a:lnTo>
                      <a:pt x="31155" y="16990"/>
                    </a:lnTo>
                    <a:lnTo>
                      <a:pt x="31072" y="17074"/>
                    </a:lnTo>
                    <a:lnTo>
                      <a:pt x="30883" y="17074"/>
                    </a:lnTo>
                    <a:lnTo>
                      <a:pt x="30800" y="17011"/>
                    </a:lnTo>
                    <a:lnTo>
                      <a:pt x="30904" y="16970"/>
                    </a:lnTo>
                    <a:lnTo>
                      <a:pt x="30988" y="16970"/>
                    </a:lnTo>
                    <a:lnTo>
                      <a:pt x="31072" y="16907"/>
                    </a:lnTo>
                    <a:lnTo>
                      <a:pt x="31072" y="16823"/>
                    </a:lnTo>
                    <a:lnTo>
                      <a:pt x="31051" y="16802"/>
                    </a:lnTo>
                    <a:lnTo>
                      <a:pt x="31051" y="16677"/>
                    </a:lnTo>
                    <a:lnTo>
                      <a:pt x="31072" y="16593"/>
                    </a:lnTo>
                    <a:lnTo>
                      <a:pt x="31072" y="16551"/>
                    </a:lnTo>
                    <a:lnTo>
                      <a:pt x="31009" y="16488"/>
                    </a:lnTo>
                    <a:lnTo>
                      <a:pt x="31009" y="16405"/>
                    </a:lnTo>
                    <a:lnTo>
                      <a:pt x="30862" y="16258"/>
                    </a:lnTo>
                    <a:lnTo>
                      <a:pt x="30737" y="16195"/>
                    </a:lnTo>
                    <a:lnTo>
                      <a:pt x="30737" y="16153"/>
                    </a:lnTo>
                    <a:lnTo>
                      <a:pt x="30695" y="16028"/>
                    </a:lnTo>
                    <a:lnTo>
                      <a:pt x="30632" y="16028"/>
                    </a:lnTo>
                    <a:lnTo>
                      <a:pt x="30590" y="15944"/>
                    </a:lnTo>
                    <a:lnTo>
                      <a:pt x="30632" y="15819"/>
                    </a:lnTo>
                    <a:lnTo>
                      <a:pt x="30590" y="15735"/>
                    </a:lnTo>
                    <a:lnTo>
                      <a:pt x="30465" y="15735"/>
                    </a:lnTo>
                    <a:lnTo>
                      <a:pt x="30277" y="15651"/>
                    </a:lnTo>
                    <a:lnTo>
                      <a:pt x="30235" y="15547"/>
                    </a:lnTo>
                    <a:lnTo>
                      <a:pt x="30277" y="15505"/>
                    </a:lnTo>
                    <a:lnTo>
                      <a:pt x="30277" y="15442"/>
                    </a:lnTo>
                    <a:lnTo>
                      <a:pt x="30214" y="15358"/>
                    </a:lnTo>
                    <a:lnTo>
                      <a:pt x="30172" y="15296"/>
                    </a:lnTo>
                    <a:lnTo>
                      <a:pt x="30151" y="15296"/>
                    </a:lnTo>
                    <a:lnTo>
                      <a:pt x="30046" y="15421"/>
                    </a:lnTo>
                    <a:lnTo>
                      <a:pt x="30025" y="15526"/>
                    </a:lnTo>
                    <a:lnTo>
                      <a:pt x="29963" y="15568"/>
                    </a:lnTo>
                    <a:lnTo>
                      <a:pt x="29921" y="15526"/>
                    </a:lnTo>
                    <a:lnTo>
                      <a:pt x="29921" y="15400"/>
                    </a:lnTo>
                    <a:lnTo>
                      <a:pt x="29858" y="15296"/>
                    </a:lnTo>
                    <a:lnTo>
                      <a:pt x="29900" y="15212"/>
                    </a:lnTo>
                    <a:lnTo>
                      <a:pt x="30025" y="15212"/>
                    </a:lnTo>
                    <a:lnTo>
                      <a:pt x="30005" y="15128"/>
                    </a:lnTo>
                    <a:lnTo>
                      <a:pt x="30025" y="15024"/>
                    </a:lnTo>
                    <a:lnTo>
                      <a:pt x="30005" y="14919"/>
                    </a:lnTo>
                    <a:lnTo>
                      <a:pt x="29900" y="14940"/>
                    </a:lnTo>
                    <a:lnTo>
                      <a:pt x="29900" y="14877"/>
                    </a:lnTo>
                    <a:lnTo>
                      <a:pt x="29963" y="14773"/>
                    </a:lnTo>
                    <a:lnTo>
                      <a:pt x="29921" y="14731"/>
                    </a:lnTo>
                    <a:lnTo>
                      <a:pt x="29712" y="14814"/>
                    </a:lnTo>
                    <a:cubicBezTo>
                      <a:pt x="29691" y="14773"/>
                      <a:pt x="29628" y="14731"/>
                      <a:pt x="29607" y="14689"/>
                    </a:cubicBezTo>
                    <a:lnTo>
                      <a:pt x="29712" y="14605"/>
                    </a:lnTo>
                    <a:lnTo>
                      <a:pt x="29795" y="14584"/>
                    </a:lnTo>
                    <a:lnTo>
                      <a:pt x="29858" y="14417"/>
                    </a:lnTo>
                    <a:lnTo>
                      <a:pt x="29816" y="14312"/>
                    </a:lnTo>
                    <a:lnTo>
                      <a:pt x="29691" y="14291"/>
                    </a:lnTo>
                    <a:lnTo>
                      <a:pt x="29628" y="14208"/>
                    </a:lnTo>
                    <a:lnTo>
                      <a:pt x="29628" y="14103"/>
                    </a:lnTo>
                    <a:lnTo>
                      <a:pt x="29691" y="14082"/>
                    </a:lnTo>
                    <a:lnTo>
                      <a:pt x="29649" y="13998"/>
                    </a:lnTo>
                    <a:lnTo>
                      <a:pt x="29691" y="13915"/>
                    </a:lnTo>
                    <a:lnTo>
                      <a:pt x="29816" y="13998"/>
                    </a:lnTo>
                    <a:lnTo>
                      <a:pt x="29921" y="13977"/>
                    </a:lnTo>
                    <a:lnTo>
                      <a:pt x="30025" y="14061"/>
                    </a:lnTo>
                    <a:lnTo>
                      <a:pt x="30151" y="14061"/>
                    </a:lnTo>
                    <a:lnTo>
                      <a:pt x="30318" y="13977"/>
                    </a:lnTo>
                    <a:lnTo>
                      <a:pt x="30318" y="14019"/>
                    </a:lnTo>
                    <a:lnTo>
                      <a:pt x="30360" y="14061"/>
                    </a:lnTo>
                    <a:lnTo>
                      <a:pt x="30339" y="14082"/>
                    </a:lnTo>
                    <a:lnTo>
                      <a:pt x="30277" y="14249"/>
                    </a:lnTo>
                    <a:lnTo>
                      <a:pt x="30277" y="14312"/>
                    </a:lnTo>
                    <a:lnTo>
                      <a:pt x="30360" y="14291"/>
                    </a:lnTo>
                    <a:lnTo>
                      <a:pt x="30381" y="14354"/>
                    </a:lnTo>
                    <a:lnTo>
                      <a:pt x="30465" y="14375"/>
                    </a:lnTo>
                    <a:lnTo>
                      <a:pt x="30590" y="14459"/>
                    </a:lnTo>
                    <a:lnTo>
                      <a:pt x="30632" y="14354"/>
                    </a:lnTo>
                    <a:lnTo>
                      <a:pt x="30528" y="14249"/>
                    </a:lnTo>
                    <a:lnTo>
                      <a:pt x="30590" y="14145"/>
                    </a:lnTo>
                    <a:lnTo>
                      <a:pt x="30632" y="14208"/>
                    </a:lnTo>
                    <a:lnTo>
                      <a:pt x="30695" y="14249"/>
                    </a:lnTo>
                    <a:lnTo>
                      <a:pt x="30737" y="14354"/>
                    </a:lnTo>
                    <a:lnTo>
                      <a:pt x="30904" y="14501"/>
                    </a:lnTo>
                    <a:lnTo>
                      <a:pt x="30967" y="14501"/>
                    </a:lnTo>
                    <a:lnTo>
                      <a:pt x="30967" y="14417"/>
                    </a:lnTo>
                    <a:lnTo>
                      <a:pt x="30946" y="14375"/>
                    </a:lnTo>
                    <a:lnTo>
                      <a:pt x="30988" y="14291"/>
                    </a:lnTo>
                    <a:lnTo>
                      <a:pt x="30967" y="14145"/>
                    </a:lnTo>
                    <a:lnTo>
                      <a:pt x="30904" y="14103"/>
                    </a:lnTo>
                    <a:lnTo>
                      <a:pt x="30946" y="13957"/>
                    </a:lnTo>
                    <a:lnTo>
                      <a:pt x="30862" y="13768"/>
                    </a:lnTo>
                    <a:lnTo>
                      <a:pt x="30758" y="13726"/>
                    </a:lnTo>
                    <a:lnTo>
                      <a:pt x="30758" y="13622"/>
                    </a:lnTo>
                    <a:lnTo>
                      <a:pt x="30695" y="13580"/>
                    </a:lnTo>
                    <a:lnTo>
                      <a:pt x="30549" y="13685"/>
                    </a:lnTo>
                    <a:lnTo>
                      <a:pt x="30486" y="13685"/>
                    </a:lnTo>
                    <a:lnTo>
                      <a:pt x="30590" y="13538"/>
                    </a:lnTo>
                    <a:lnTo>
                      <a:pt x="30695" y="13538"/>
                    </a:lnTo>
                    <a:lnTo>
                      <a:pt x="30737" y="13559"/>
                    </a:lnTo>
                    <a:lnTo>
                      <a:pt x="30841" y="13517"/>
                    </a:lnTo>
                    <a:lnTo>
                      <a:pt x="30925" y="13622"/>
                    </a:lnTo>
                    <a:lnTo>
                      <a:pt x="30967" y="13643"/>
                    </a:lnTo>
                    <a:lnTo>
                      <a:pt x="30967" y="13873"/>
                    </a:lnTo>
                    <a:lnTo>
                      <a:pt x="31009" y="13873"/>
                    </a:lnTo>
                    <a:lnTo>
                      <a:pt x="31155" y="13768"/>
                    </a:lnTo>
                    <a:lnTo>
                      <a:pt x="31051" y="13936"/>
                    </a:lnTo>
                    <a:lnTo>
                      <a:pt x="31051" y="13998"/>
                    </a:lnTo>
                    <a:lnTo>
                      <a:pt x="30967" y="14040"/>
                    </a:lnTo>
                    <a:lnTo>
                      <a:pt x="30967" y="14082"/>
                    </a:lnTo>
                    <a:lnTo>
                      <a:pt x="31051" y="14166"/>
                    </a:lnTo>
                    <a:lnTo>
                      <a:pt x="31072" y="14291"/>
                    </a:lnTo>
                    <a:lnTo>
                      <a:pt x="31009" y="14375"/>
                    </a:lnTo>
                    <a:lnTo>
                      <a:pt x="31072" y="14417"/>
                    </a:lnTo>
                    <a:lnTo>
                      <a:pt x="31365" y="14354"/>
                    </a:lnTo>
                    <a:lnTo>
                      <a:pt x="31406" y="14249"/>
                    </a:lnTo>
                    <a:lnTo>
                      <a:pt x="31511" y="14249"/>
                    </a:lnTo>
                    <a:lnTo>
                      <a:pt x="31574" y="14270"/>
                    </a:lnTo>
                    <a:lnTo>
                      <a:pt x="31720" y="14082"/>
                    </a:lnTo>
                    <a:lnTo>
                      <a:pt x="31804" y="14082"/>
                    </a:lnTo>
                    <a:lnTo>
                      <a:pt x="31846" y="13998"/>
                    </a:lnTo>
                    <a:lnTo>
                      <a:pt x="31950" y="13936"/>
                    </a:lnTo>
                    <a:lnTo>
                      <a:pt x="31992" y="13789"/>
                    </a:lnTo>
                    <a:lnTo>
                      <a:pt x="32055" y="13747"/>
                    </a:lnTo>
                    <a:lnTo>
                      <a:pt x="32243" y="13747"/>
                    </a:lnTo>
                    <a:lnTo>
                      <a:pt x="32348" y="13789"/>
                    </a:lnTo>
                    <a:lnTo>
                      <a:pt x="32411" y="13726"/>
                    </a:lnTo>
                    <a:lnTo>
                      <a:pt x="32369" y="13622"/>
                    </a:lnTo>
                    <a:lnTo>
                      <a:pt x="32536" y="13475"/>
                    </a:lnTo>
                    <a:lnTo>
                      <a:pt x="32557" y="13413"/>
                    </a:lnTo>
                    <a:lnTo>
                      <a:pt x="32620" y="13371"/>
                    </a:lnTo>
                    <a:lnTo>
                      <a:pt x="32641" y="13245"/>
                    </a:lnTo>
                    <a:lnTo>
                      <a:pt x="32515" y="13015"/>
                    </a:lnTo>
                    <a:lnTo>
                      <a:pt x="32536" y="12931"/>
                    </a:lnTo>
                    <a:lnTo>
                      <a:pt x="32411" y="12827"/>
                    </a:lnTo>
                    <a:lnTo>
                      <a:pt x="32369" y="12701"/>
                    </a:lnTo>
                    <a:lnTo>
                      <a:pt x="32432" y="12596"/>
                    </a:lnTo>
                    <a:lnTo>
                      <a:pt x="32557" y="12534"/>
                    </a:lnTo>
                    <a:lnTo>
                      <a:pt x="32578" y="12471"/>
                    </a:lnTo>
                    <a:lnTo>
                      <a:pt x="32557" y="12471"/>
                    </a:lnTo>
                    <a:lnTo>
                      <a:pt x="32474" y="12534"/>
                    </a:lnTo>
                    <a:lnTo>
                      <a:pt x="32453" y="12534"/>
                    </a:lnTo>
                    <a:lnTo>
                      <a:pt x="32453" y="12471"/>
                    </a:lnTo>
                    <a:lnTo>
                      <a:pt x="32536" y="12366"/>
                    </a:lnTo>
                    <a:lnTo>
                      <a:pt x="32432" y="12366"/>
                    </a:lnTo>
                    <a:lnTo>
                      <a:pt x="32515" y="12283"/>
                    </a:lnTo>
                    <a:lnTo>
                      <a:pt x="32536" y="12199"/>
                    </a:lnTo>
                    <a:lnTo>
                      <a:pt x="32453" y="12157"/>
                    </a:lnTo>
                    <a:lnTo>
                      <a:pt x="32348" y="12115"/>
                    </a:lnTo>
                    <a:lnTo>
                      <a:pt x="32411" y="12094"/>
                    </a:lnTo>
                    <a:lnTo>
                      <a:pt x="32411" y="11990"/>
                    </a:lnTo>
                    <a:lnTo>
                      <a:pt x="32474" y="11990"/>
                    </a:lnTo>
                    <a:lnTo>
                      <a:pt x="32515" y="12052"/>
                    </a:lnTo>
                    <a:lnTo>
                      <a:pt x="32620" y="12052"/>
                    </a:lnTo>
                    <a:lnTo>
                      <a:pt x="32683" y="12157"/>
                    </a:lnTo>
                    <a:lnTo>
                      <a:pt x="32766" y="12178"/>
                    </a:lnTo>
                    <a:lnTo>
                      <a:pt x="32829" y="12094"/>
                    </a:lnTo>
                    <a:lnTo>
                      <a:pt x="32892" y="12115"/>
                    </a:lnTo>
                    <a:lnTo>
                      <a:pt x="33059" y="12073"/>
                    </a:lnTo>
                    <a:lnTo>
                      <a:pt x="33185" y="11990"/>
                    </a:lnTo>
                    <a:lnTo>
                      <a:pt x="33143" y="11948"/>
                    </a:lnTo>
                    <a:lnTo>
                      <a:pt x="33206" y="11843"/>
                    </a:lnTo>
                    <a:lnTo>
                      <a:pt x="33185" y="11801"/>
                    </a:lnTo>
                    <a:lnTo>
                      <a:pt x="33143" y="11801"/>
                    </a:lnTo>
                    <a:lnTo>
                      <a:pt x="33143" y="11739"/>
                    </a:lnTo>
                    <a:lnTo>
                      <a:pt x="33080" y="11697"/>
                    </a:lnTo>
                    <a:lnTo>
                      <a:pt x="32934" y="11697"/>
                    </a:lnTo>
                    <a:lnTo>
                      <a:pt x="32997" y="11655"/>
                    </a:lnTo>
                    <a:lnTo>
                      <a:pt x="33101" y="11634"/>
                    </a:lnTo>
                    <a:lnTo>
                      <a:pt x="33290" y="11488"/>
                    </a:lnTo>
                    <a:lnTo>
                      <a:pt x="33373" y="11383"/>
                    </a:lnTo>
                    <a:lnTo>
                      <a:pt x="33352" y="11341"/>
                    </a:lnTo>
                    <a:lnTo>
                      <a:pt x="33290" y="11320"/>
                    </a:lnTo>
                    <a:lnTo>
                      <a:pt x="33269" y="11236"/>
                    </a:lnTo>
                    <a:lnTo>
                      <a:pt x="33080" y="11174"/>
                    </a:lnTo>
                    <a:lnTo>
                      <a:pt x="32976" y="11216"/>
                    </a:lnTo>
                    <a:lnTo>
                      <a:pt x="32934" y="11174"/>
                    </a:lnTo>
                    <a:lnTo>
                      <a:pt x="33038" y="11153"/>
                    </a:lnTo>
                    <a:lnTo>
                      <a:pt x="33038" y="11027"/>
                    </a:lnTo>
                    <a:lnTo>
                      <a:pt x="32808" y="10860"/>
                    </a:lnTo>
                    <a:lnTo>
                      <a:pt x="32808" y="10818"/>
                    </a:lnTo>
                    <a:lnTo>
                      <a:pt x="32871" y="10818"/>
                    </a:lnTo>
                    <a:lnTo>
                      <a:pt x="32955" y="10902"/>
                    </a:lnTo>
                    <a:lnTo>
                      <a:pt x="33038" y="10860"/>
                    </a:lnTo>
                    <a:lnTo>
                      <a:pt x="32955" y="10797"/>
                    </a:lnTo>
                    <a:lnTo>
                      <a:pt x="33018" y="10755"/>
                    </a:lnTo>
                    <a:lnTo>
                      <a:pt x="33018" y="10713"/>
                    </a:lnTo>
                    <a:lnTo>
                      <a:pt x="32871" y="10651"/>
                    </a:lnTo>
                    <a:lnTo>
                      <a:pt x="32766" y="10588"/>
                    </a:lnTo>
                    <a:lnTo>
                      <a:pt x="32662" y="10651"/>
                    </a:lnTo>
                    <a:lnTo>
                      <a:pt x="32515" y="10588"/>
                    </a:lnTo>
                    <a:cubicBezTo>
                      <a:pt x="32536" y="10546"/>
                      <a:pt x="32536" y="10525"/>
                      <a:pt x="32536" y="10504"/>
                    </a:cubicBezTo>
                    <a:lnTo>
                      <a:pt x="32599" y="10504"/>
                    </a:lnTo>
                    <a:lnTo>
                      <a:pt x="32620" y="10483"/>
                    </a:lnTo>
                    <a:lnTo>
                      <a:pt x="32599" y="10420"/>
                    </a:lnTo>
                    <a:lnTo>
                      <a:pt x="32536" y="10420"/>
                    </a:lnTo>
                    <a:cubicBezTo>
                      <a:pt x="32536" y="10400"/>
                      <a:pt x="32536" y="10339"/>
                      <a:pt x="32517" y="10317"/>
                    </a:cubicBezTo>
                    <a:lnTo>
                      <a:pt x="32517" y="10317"/>
                    </a:lnTo>
                    <a:cubicBezTo>
                      <a:pt x="32518" y="10308"/>
                      <a:pt x="32523" y="10287"/>
                      <a:pt x="32536" y="10274"/>
                    </a:cubicBezTo>
                    <a:cubicBezTo>
                      <a:pt x="32536" y="10274"/>
                      <a:pt x="32536" y="10232"/>
                      <a:pt x="32557" y="10232"/>
                    </a:cubicBezTo>
                    <a:lnTo>
                      <a:pt x="32641" y="10316"/>
                    </a:lnTo>
                    <a:lnTo>
                      <a:pt x="32746" y="10274"/>
                    </a:lnTo>
                    <a:lnTo>
                      <a:pt x="32934" y="10232"/>
                    </a:lnTo>
                    <a:lnTo>
                      <a:pt x="32976" y="10337"/>
                    </a:lnTo>
                    <a:lnTo>
                      <a:pt x="33080" y="10379"/>
                    </a:lnTo>
                    <a:lnTo>
                      <a:pt x="33143" y="10441"/>
                    </a:lnTo>
                    <a:lnTo>
                      <a:pt x="33185" y="10420"/>
                    </a:lnTo>
                    <a:lnTo>
                      <a:pt x="33352" y="10525"/>
                    </a:lnTo>
                    <a:lnTo>
                      <a:pt x="33394" y="10483"/>
                    </a:lnTo>
                    <a:lnTo>
                      <a:pt x="33457" y="10504"/>
                    </a:lnTo>
                    <a:lnTo>
                      <a:pt x="33499" y="10420"/>
                    </a:lnTo>
                    <a:lnTo>
                      <a:pt x="33478" y="10337"/>
                    </a:lnTo>
                    <a:lnTo>
                      <a:pt x="33394" y="10295"/>
                    </a:lnTo>
                    <a:lnTo>
                      <a:pt x="33310" y="10190"/>
                    </a:lnTo>
                    <a:lnTo>
                      <a:pt x="33269" y="10107"/>
                    </a:lnTo>
                    <a:lnTo>
                      <a:pt x="33059" y="9918"/>
                    </a:lnTo>
                    <a:lnTo>
                      <a:pt x="33038" y="9855"/>
                    </a:lnTo>
                    <a:lnTo>
                      <a:pt x="33038" y="9855"/>
                    </a:lnTo>
                    <a:lnTo>
                      <a:pt x="33101" y="9897"/>
                    </a:lnTo>
                    <a:lnTo>
                      <a:pt x="33143" y="9960"/>
                    </a:lnTo>
                    <a:lnTo>
                      <a:pt x="33206" y="9981"/>
                    </a:lnTo>
                    <a:lnTo>
                      <a:pt x="33310" y="10107"/>
                    </a:lnTo>
                    <a:lnTo>
                      <a:pt x="33394" y="10127"/>
                    </a:lnTo>
                    <a:lnTo>
                      <a:pt x="33415" y="10190"/>
                    </a:lnTo>
                    <a:lnTo>
                      <a:pt x="33499" y="10295"/>
                    </a:lnTo>
                    <a:lnTo>
                      <a:pt x="33603" y="10400"/>
                    </a:lnTo>
                    <a:lnTo>
                      <a:pt x="33624" y="10462"/>
                    </a:lnTo>
                    <a:lnTo>
                      <a:pt x="33687" y="10504"/>
                    </a:lnTo>
                    <a:lnTo>
                      <a:pt x="33792" y="10609"/>
                    </a:lnTo>
                    <a:lnTo>
                      <a:pt x="33834" y="10713"/>
                    </a:lnTo>
                    <a:lnTo>
                      <a:pt x="33938" y="10713"/>
                    </a:lnTo>
                    <a:lnTo>
                      <a:pt x="33980" y="10672"/>
                    </a:lnTo>
                    <a:lnTo>
                      <a:pt x="33917" y="10546"/>
                    </a:lnTo>
                    <a:lnTo>
                      <a:pt x="33834" y="10337"/>
                    </a:lnTo>
                    <a:lnTo>
                      <a:pt x="34001" y="10358"/>
                    </a:lnTo>
                    <a:lnTo>
                      <a:pt x="34189" y="10462"/>
                    </a:lnTo>
                    <a:lnTo>
                      <a:pt x="34357" y="10462"/>
                    </a:lnTo>
                    <a:lnTo>
                      <a:pt x="34357" y="10567"/>
                    </a:lnTo>
                    <a:lnTo>
                      <a:pt x="34336" y="10630"/>
                    </a:lnTo>
                    <a:lnTo>
                      <a:pt x="34440" y="10713"/>
                    </a:lnTo>
                    <a:lnTo>
                      <a:pt x="34545" y="10713"/>
                    </a:lnTo>
                    <a:lnTo>
                      <a:pt x="34566" y="10734"/>
                    </a:lnTo>
                    <a:lnTo>
                      <a:pt x="34838" y="10734"/>
                    </a:lnTo>
                    <a:lnTo>
                      <a:pt x="34922" y="10672"/>
                    </a:lnTo>
                    <a:lnTo>
                      <a:pt x="34984" y="10546"/>
                    </a:lnTo>
                    <a:lnTo>
                      <a:pt x="34984" y="10441"/>
                    </a:lnTo>
                    <a:lnTo>
                      <a:pt x="35026" y="10337"/>
                    </a:lnTo>
                    <a:lnTo>
                      <a:pt x="34963" y="10295"/>
                    </a:lnTo>
                    <a:lnTo>
                      <a:pt x="34880" y="10086"/>
                    </a:lnTo>
                    <a:lnTo>
                      <a:pt x="34838" y="10086"/>
                    </a:lnTo>
                    <a:lnTo>
                      <a:pt x="34754" y="9939"/>
                    </a:lnTo>
                    <a:lnTo>
                      <a:pt x="34775" y="9814"/>
                    </a:lnTo>
                    <a:lnTo>
                      <a:pt x="34838" y="9793"/>
                    </a:lnTo>
                    <a:lnTo>
                      <a:pt x="34838" y="9709"/>
                    </a:lnTo>
                    <a:lnTo>
                      <a:pt x="34859" y="9688"/>
                    </a:lnTo>
                    <a:lnTo>
                      <a:pt x="34922" y="9730"/>
                    </a:lnTo>
                    <a:lnTo>
                      <a:pt x="34943" y="9835"/>
                    </a:lnTo>
                    <a:lnTo>
                      <a:pt x="34984" y="9730"/>
                    </a:lnTo>
                    <a:lnTo>
                      <a:pt x="34984" y="9583"/>
                    </a:lnTo>
                    <a:lnTo>
                      <a:pt x="35047" y="9542"/>
                    </a:lnTo>
                    <a:lnTo>
                      <a:pt x="35089" y="9500"/>
                    </a:lnTo>
                    <a:lnTo>
                      <a:pt x="35089" y="9604"/>
                    </a:lnTo>
                    <a:lnTo>
                      <a:pt x="35131" y="9667"/>
                    </a:lnTo>
                    <a:lnTo>
                      <a:pt x="35089" y="9709"/>
                    </a:lnTo>
                    <a:lnTo>
                      <a:pt x="34984" y="9772"/>
                    </a:lnTo>
                    <a:lnTo>
                      <a:pt x="34963" y="9897"/>
                    </a:lnTo>
                    <a:lnTo>
                      <a:pt x="35026" y="9918"/>
                    </a:lnTo>
                    <a:lnTo>
                      <a:pt x="35068" y="10002"/>
                    </a:lnTo>
                    <a:lnTo>
                      <a:pt x="35068" y="10086"/>
                    </a:lnTo>
                    <a:lnTo>
                      <a:pt x="35194" y="10232"/>
                    </a:lnTo>
                    <a:lnTo>
                      <a:pt x="35256" y="10274"/>
                    </a:lnTo>
                    <a:lnTo>
                      <a:pt x="35256" y="10190"/>
                    </a:lnTo>
                    <a:lnTo>
                      <a:pt x="35298" y="10169"/>
                    </a:lnTo>
                    <a:lnTo>
                      <a:pt x="35361" y="10211"/>
                    </a:lnTo>
                    <a:lnTo>
                      <a:pt x="35466" y="10169"/>
                    </a:lnTo>
                    <a:lnTo>
                      <a:pt x="35487" y="10211"/>
                    </a:lnTo>
                    <a:lnTo>
                      <a:pt x="35466" y="10253"/>
                    </a:lnTo>
                    <a:lnTo>
                      <a:pt x="35466" y="10358"/>
                    </a:lnTo>
                    <a:lnTo>
                      <a:pt x="35403" y="10525"/>
                    </a:lnTo>
                    <a:lnTo>
                      <a:pt x="35403" y="10567"/>
                    </a:lnTo>
                    <a:lnTo>
                      <a:pt x="35298" y="10734"/>
                    </a:lnTo>
                    <a:lnTo>
                      <a:pt x="35235" y="10923"/>
                    </a:lnTo>
                    <a:lnTo>
                      <a:pt x="35235" y="10964"/>
                    </a:lnTo>
                    <a:lnTo>
                      <a:pt x="35256" y="10964"/>
                    </a:lnTo>
                    <a:lnTo>
                      <a:pt x="35298" y="10860"/>
                    </a:lnTo>
                    <a:lnTo>
                      <a:pt x="35403" y="10902"/>
                    </a:lnTo>
                    <a:lnTo>
                      <a:pt x="35403" y="10923"/>
                    </a:lnTo>
                    <a:lnTo>
                      <a:pt x="35487" y="10923"/>
                    </a:lnTo>
                    <a:lnTo>
                      <a:pt x="35549" y="11006"/>
                    </a:lnTo>
                    <a:lnTo>
                      <a:pt x="35696" y="11027"/>
                    </a:lnTo>
                    <a:lnTo>
                      <a:pt x="35591" y="11069"/>
                    </a:lnTo>
                    <a:lnTo>
                      <a:pt x="35570" y="11132"/>
                    </a:lnTo>
                    <a:lnTo>
                      <a:pt x="35507" y="11153"/>
                    </a:lnTo>
                    <a:lnTo>
                      <a:pt x="35466" y="11111"/>
                    </a:lnTo>
                    <a:lnTo>
                      <a:pt x="35382" y="11132"/>
                    </a:lnTo>
                    <a:lnTo>
                      <a:pt x="35403" y="11216"/>
                    </a:lnTo>
                    <a:lnTo>
                      <a:pt x="35466" y="11236"/>
                    </a:lnTo>
                    <a:lnTo>
                      <a:pt x="35487" y="11257"/>
                    </a:lnTo>
                    <a:lnTo>
                      <a:pt x="35591" y="11257"/>
                    </a:lnTo>
                    <a:lnTo>
                      <a:pt x="35591" y="11341"/>
                    </a:lnTo>
                    <a:lnTo>
                      <a:pt x="35612" y="11383"/>
                    </a:lnTo>
                    <a:lnTo>
                      <a:pt x="35612" y="11467"/>
                    </a:lnTo>
                    <a:lnTo>
                      <a:pt x="35675" y="11550"/>
                    </a:lnTo>
                    <a:lnTo>
                      <a:pt x="35779" y="11571"/>
                    </a:lnTo>
                    <a:lnTo>
                      <a:pt x="35821" y="11655"/>
                    </a:lnTo>
                    <a:lnTo>
                      <a:pt x="35863" y="11739"/>
                    </a:lnTo>
                    <a:lnTo>
                      <a:pt x="35821" y="11843"/>
                    </a:lnTo>
                    <a:lnTo>
                      <a:pt x="35759" y="11906"/>
                    </a:lnTo>
                    <a:lnTo>
                      <a:pt x="35675" y="11906"/>
                    </a:lnTo>
                    <a:lnTo>
                      <a:pt x="35612" y="11948"/>
                    </a:lnTo>
                    <a:lnTo>
                      <a:pt x="35570" y="11906"/>
                    </a:lnTo>
                    <a:lnTo>
                      <a:pt x="35487" y="11885"/>
                    </a:lnTo>
                    <a:lnTo>
                      <a:pt x="35445" y="11906"/>
                    </a:lnTo>
                    <a:lnTo>
                      <a:pt x="35361" y="12011"/>
                    </a:lnTo>
                    <a:lnTo>
                      <a:pt x="35403" y="12052"/>
                    </a:lnTo>
                    <a:lnTo>
                      <a:pt x="35403" y="12094"/>
                    </a:lnTo>
                    <a:lnTo>
                      <a:pt x="35361" y="12178"/>
                    </a:lnTo>
                    <a:lnTo>
                      <a:pt x="35382" y="12220"/>
                    </a:lnTo>
                    <a:lnTo>
                      <a:pt x="35445" y="12220"/>
                    </a:lnTo>
                    <a:lnTo>
                      <a:pt x="35466" y="12199"/>
                    </a:lnTo>
                    <a:lnTo>
                      <a:pt x="35549" y="12178"/>
                    </a:lnTo>
                    <a:lnTo>
                      <a:pt x="35654" y="12178"/>
                    </a:lnTo>
                    <a:lnTo>
                      <a:pt x="35717" y="12115"/>
                    </a:lnTo>
                    <a:lnTo>
                      <a:pt x="35800" y="12115"/>
                    </a:lnTo>
                    <a:lnTo>
                      <a:pt x="35863" y="12011"/>
                    </a:lnTo>
                    <a:lnTo>
                      <a:pt x="35905" y="11990"/>
                    </a:lnTo>
                    <a:lnTo>
                      <a:pt x="35926" y="12115"/>
                    </a:lnTo>
                    <a:lnTo>
                      <a:pt x="35989" y="12157"/>
                    </a:lnTo>
                    <a:lnTo>
                      <a:pt x="36072" y="12094"/>
                    </a:lnTo>
                    <a:lnTo>
                      <a:pt x="36135" y="11969"/>
                    </a:lnTo>
                    <a:lnTo>
                      <a:pt x="36240" y="11885"/>
                    </a:lnTo>
                    <a:lnTo>
                      <a:pt x="36303" y="11948"/>
                    </a:lnTo>
                    <a:lnTo>
                      <a:pt x="36303" y="11990"/>
                    </a:lnTo>
                    <a:lnTo>
                      <a:pt x="36219" y="12011"/>
                    </a:lnTo>
                    <a:lnTo>
                      <a:pt x="36177" y="12073"/>
                    </a:lnTo>
                    <a:lnTo>
                      <a:pt x="36219" y="12094"/>
                    </a:lnTo>
                    <a:lnTo>
                      <a:pt x="36219" y="12157"/>
                    </a:lnTo>
                    <a:lnTo>
                      <a:pt x="36093" y="12199"/>
                    </a:lnTo>
                    <a:lnTo>
                      <a:pt x="36072" y="12220"/>
                    </a:lnTo>
                    <a:lnTo>
                      <a:pt x="36219" y="12199"/>
                    </a:lnTo>
                    <a:lnTo>
                      <a:pt x="36240" y="12283"/>
                    </a:lnTo>
                    <a:lnTo>
                      <a:pt x="36135" y="12366"/>
                    </a:lnTo>
                    <a:lnTo>
                      <a:pt x="36177" y="12492"/>
                    </a:lnTo>
                    <a:lnTo>
                      <a:pt x="36219" y="12513"/>
                    </a:lnTo>
                    <a:lnTo>
                      <a:pt x="36282" y="12617"/>
                    </a:lnTo>
                    <a:lnTo>
                      <a:pt x="36407" y="12596"/>
                    </a:lnTo>
                    <a:lnTo>
                      <a:pt x="36428" y="12534"/>
                    </a:lnTo>
                    <a:lnTo>
                      <a:pt x="36407" y="12471"/>
                    </a:lnTo>
                    <a:lnTo>
                      <a:pt x="36407" y="12387"/>
                    </a:lnTo>
                    <a:lnTo>
                      <a:pt x="36449" y="12366"/>
                    </a:lnTo>
                    <a:lnTo>
                      <a:pt x="36595" y="12471"/>
                    </a:lnTo>
                    <a:lnTo>
                      <a:pt x="36595" y="12534"/>
                    </a:lnTo>
                    <a:lnTo>
                      <a:pt x="36533" y="12638"/>
                    </a:lnTo>
                    <a:lnTo>
                      <a:pt x="36616" y="12701"/>
                    </a:lnTo>
                    <a:lnTo>
                      <a:pt x="36637" y="12743"/>
                    </a:lnTo>
                    <a:lnTo>
                      <a:pt x="36491" y="12827"/>
                    </a:lnTo>
                    <a:lnTo>
                      <a:pt x="36449" y="12889"/>
                    </a:lnTo>
                    <a:lnTo>
                      <a:pt x="36533" y="12952"/>
                    </a:lnTo>
                    <a:lnTo>
                      <a:pt x="36763" y="12952"/>
                    </a:lnTo>
                    <a:lnTo>
                      <a:pt x="36826" y="12994"/>
                    </a:lnTo>
                    <a:lnTo>
                      <a:pt x="36826" y="13099"/>
                    </a:lnTo>
                    <a:lnTo>
                      <a:pt x="36826" y="13161"/>
                    </a:lnTo>
                    <a:lnTo>
                      <a:pt x="36867" y="13140"/>
                    </a:lnTo>
                    <a:lnTo>
                      <a:pt x="36867" y="13057"/>
                    </a:lnTo>
                    <a:lnTo>
                      <a:pt x="36930" y="12994"/>
                    </a:lnTo>
                    <a:lnTo>
                      <a:pt x="36972" y="12994"/>
                    </a:lnTo>
                    <a:lnTo>
                      <a:pt x="36972" y="13057"/>
                    </a:lnTo>
                    <a:lnTo>
                      <a:pt x="36930" y="13161"/>
                    </a:lnTo>
                    <a:lnTo>
                      <a:pt x="36930" y="13245"/>
                    </a:lnTo>
                    <a:lnTo>
                      <a:pt x="36847" y="13266"/>
                    </a:lnTo>
                    <a:lnTo>
                      <a:pt x="36805" y="13433"/>
                    </a:lnTo>
                    <a:lnTo>
                      <a:pt x="36805" y="13475"/>
                    </a:lnTo>
                    <a:lnTo>
                      <a:pt x="36867" y="13517"/>
                    </a:lnTo>
                    <a:lnTo>
                      <a:pt x="36867" y="13622"/>
                    </a:lnTo>
                    <a:lnTo>
                      <a:pt x="36826" y="13726"/>
                    </a:lnTo>
                    <a:lnTo>
                      <a:pt x="36826" y="13831"/>
                    </a:lnTo>
                    <a:lnTo>
                      <a:pt x="36847" y="13852"/>
                    </a:lnTo>
                    <a:lnTo>
                      <a:pt x="36847" y="13873"/>
                    </a:lnTo>
                    <a:lnTo>
                      <a:pt x="36826" y="14082"/>
                    </a:lnTo>
                    <a:lnTo>
                      <a:pt x="36763" y="14166"/>
                    </a:lnTo>
                    <a:lnTo>
                      <a:pt x="36826" y="14270"/>
                    </a:lnTo>
                    <a:lnTo>
                      <a:pt x="36805" y="14354"/>
                    </a:lnTo>
                    <a:lnTo>
                      <a:pt x="36637" y="14396"/>
                    </a:lnTo>
                    <a:lnTo>
                      <a:pt x="36491" y="14375"/>
                    </a:lnTo>
                    <a:lnTo>
                      <a:pt x="36428" y="14396"/>
                    </a:lnTo>
                    <a:lnTo>
                      <a:pt x="36407" y="14480"/>
                    </a:lnTo>
                    <a:lnTo>
                      <a:pt x="36198" y="14626"/>
                    </a:lnTo>
                    <a:lnTo>
                      <a:pt x="36198" y="14710"/>
                    </a:lnTo>
                    <a:lnTo>
                      <a:pt x="36344" y="14793"/>
                    </a:lnTo>
                    <a:lnTo>
                      <a:pt x="36303" y="14793"/>
                    </a:lnTo>
                    <a:lnTo>
                      <a:pt x="36219" y="14814"/>
                    </a:lnTo>
                    <a:lnTo>
                      <a:pt x="36303" y="14814"/>
                    </a:lnTo>
                    <a:lnTo>
                      <a:pt x="36177" y="14982"/>
                    </a:lnTo>
                    <a:lnTo>
                      <a:pt x="36093" y="15024"/>
                    </a:lnTo>
                    <a:lnTo>
                      <a:pt x="35884" y="15149"/>
                    </a:lnTo>
                    <a:lnTo>
                      <a:pt x="35738" y="15296"/>
                    </a:lnTo>
                    <a:lnTo>
                      <a:pt x="35675" y="15296"/>
                    </a:lnTo>
                    <a:lnTo>
                      <a:pt x="35633" y="15337"/>
                    </a:lnTo>
                    <a:lnTo>
                      <a:pt x="35591" y="15463"/>
                    </a:lnTo>
                    <a:lnTo>
                      <a:pt x="35675" y="15568"/>
                    </a:lnTo>
                    <a:lnTo>
                      <a:pt x="35696" y="15672"/>
                    </a:lnTo>
                    <a:lnTo>
                      <a:pt x="35800" y="15840"/>
                    </a:lnTo>
                    <a:lnTo>
                      <a:pt x="35842" y="16133"/>
                    </a:lnTo>
                    <a:lnTo>
                      <a:pt x="35779" y="16174"/>
                    </a:lnTo>
                    <a:lnTo>
                      <a:pt x="35738" y="16153"/>
                    </a:lnTo>
                    <a:lnTo>
                      <a:pt x="35675" y="16195"/>
                    </a:lnTo>
                    <a:lnTo>
                      <a:pt x="35654" y="16300"/>
                    </a:lnTo>
                    <a:lnTo>
                      <a:pt x="35633" y="16195"/>
                    </a:lnTo>
                    <a:lnTo>
                      <a:pt x="35633" y="16049"/>
                    </a:lnTo>
                    <a:lnTo>
                      <a:pt x="35570" y="15986"/>
                    </a:lnTo>
                    <a:lnTo>
                      <a:pt x="35466" y="16049"/>
                    </a:lnTo>
                    <a:lnTo>
                      <a:pt x="35424" y="16153"/>
                    </a:lnTo>
                    <a:lnTo>
                      <a:pt x="35319" y="16216"/>
                    </a:lnTo>
                    <a:lnTo>
                      <a:pt x="35235" y="16174"/>
                    </a:lnTo>
                    <a:lnTo>
                      <a:pt x="35256" y="16112"/>
                    </a:lnTo>
                    <a:lnTo>
                      <a:pt x="35256" y="16070"/>
                    </a:lnTo>
                    <a:lnTo>
                      <a:pt x="35047" y="16070"/>
                    </a:lnTo>
                    <a:lnTo>
                      <a:pt x="35005" y="16174"/>
                    </a:lnTo>
                    <a:lnTo>
                      <a:pt x="34922" y="16258"/>
                    </a:lnTo>
                    <a:lnTo>
                      <a:pt x="34796" y="16216"/>
                    </a:lnTo>
                    <a:lnTo>
                      <a:pt x="34712" y="16216"/>
                    </a:lnTo>
                    <a:lnTo>
                      <a:pt x="34650" y="16174"/>
                    </a:lnTo>
                    <a:lnTo>
                      <a:pt x="34587" y="16174"/>
                    </a:lnTo>
                    <a:lnTo>
                      <a:pt x="34503" y="16258"/>
                    </a:lnTo>
                    <a:lnTo>
                      <a:pt x="34357" y="16195"/>
                    </a:lnTo>
                    <a:lnTo>
                      <a:pt x="34315" y="16174"/>
                    </a:lnTo>
                    <a:lnTo>
                      <a:pt x="34231" y="16070"/>
                    </a:lnTo>
                    <a:lnTo>
                      <a:pt x="34106" y="15986"/>
                    </a:lnTo>
                    <a:lnTo>
                      <a:pt x="33980" y="15965"/>
                    </a:lnTo>
                    <a:lnTo>
                      <a:pt x="33834" y="15777"/>
                    </a:lnTo>
                    <a:lnTo>
                      <a:pt x="33813" y="15840"/>
                    </a:lnTo>
                    <a:lnTo>
                      <a:pt x="33813" y="15902"/>
                    </a:lnTo>
                    <a:lnTo>
                      <a:pt x="33792" y="15965"/>
                    </a:lnTo>
                    <a:lnTo>
                      <a:pt x="33750" y="15944"/>
                    </a:lnTo>
                    <a:lnTo>
                      <a:pt x="33708" y="15965"/>
                    </a:lnTo>
                    <a:lnTo>
                      <a:pt x="33708" y="16049"/>
                    </a:lnTo>
                    <a:lnTo>
                      <a:pt x="33771" y="16112"/>
                    </a:lnTo>
                    <a:lnTo>
                      <a:pt x="33750" y="16195"/>
                    </a:lnTo>
                    <a:lnTo>
                      <a:pt x="33687" y="16195"/>
                    </a:lnTo>
                    <a:lnTo>
                      <a:pt x="33582" y="16216"/>
                    </a:lnTo>
                    <a:lnTo>
                      <a:pt x="33499" y="16300"/>
                    </a:lnTo>
                    <a:lnTo>
                      <a:pt x="33373" y="16300"/>
                    </a:lnTo>
                    <a:lnTo>
                      <a:pt x="33290" y="16384"/>
                    </a:lnTo>
                    <a:lnTo>
                      <a:pt x="33290" y="16488"/>
                    </a:lnTo>
                    <a:lnTo>
                      <a:pt x="33206" y="16530"/>
                    </a:lnTo>
                    <a:lnTo>
                      <a:pt x="33164" y="16677"/>
                    </a:lnTo>
                    <a:lnTo>
                      <a:pt x="33248" y="16886"/>
                    </a:lnTo>
                    <a:lnTo>
                      <a:pt x="33352" y="16990"/>
                    </a:lnTo>
                    <a:lnTo>
                      <a:pt x="33394" y="16949"/>
                    </a:lnTo>
                    <a:lnTo>
                      <a:pt x="33499" y="17095"/>
                    </a:lnTo>
                    <a:lnTo>
                      <a:pt x="33478" y="17158"/>
                    </a:lnTo>
                    <a:lnTo>
                      <a:pt x="33666" y="17158"/>
                    </a:lnTo>
                    <a:lnTo>
                      <a:pt x="33771" y="17200"/>
                    </a:lnTo>
                    <a:lnTo>
                      <a:pt x="33813" y="17137"/>
                    </a:lnTo>
                    <a:lnTo>
                      <a:pt x="33917" y="17137"/>
                    </a:lnTo>
                    <a:lnTo>
                      <a:pt x="33980" y="17095"/>
                    </a:lnTo>
                    <a:lnTo>
                      <a:pt x="34106" y="17095"/>
                    </a:lnTo>
                    <a:lnTo>
                      <a:pt x="34189" y="17053"/>
                    </a:lnTo>
                    <a:lnTo>
                      <a:pt x="34273" y="17095"/>
                    </a:lnTo>
                    <a:lnTo>
                      <a:pt x="34315" y="17032"/>
                    </a:lnTo>
                    <a:lnTo>
                      <a:pt x="34315" y="16928"/>
                    </a:lnTo>
                    <a:lnTo>
                      <a:pt x="34336" y="16865"/>
                    </a:lnTo>
                    <a:lnTo>
                      <a:pt x="34398" y="16865"/>
                    </a:lnTo>
                    <a:lnTo>
                      <a:pt x="34503" y="17032"/>
                    </a:lnTo>
                    <a:lnTo>
                      <a:pt x="34587" y="17032"/>
                    </a:lnTo>
                    <a:lnTo>
                      <a:pt x="34650" y="17116"/>
                    </a:lnTo>
                    <a:lnTo>
                      <a:pt x="34796" y="17137"/>
                    </a:lnTo>
                    <a:lnTo>
                      <a:pt x="34817" y="17074"/>
                    </a:lnTo>
                    <a:lnTo>
                      <a:pt x="34901" y="16970"/>
                    </a:lnTo>
                    <a:lnTo>
                      <a:pt x="34943" y="16970"/>
                    </a:lnTo>
                    <a:lnTo>
                      <a:pt x="35026" y="16886"/>
                    </a:lnTo>
                    <a:lnTo>
                      <a:pt x="35131" y="16865"/>
                    </a:lnTo>
                    <a:lnTo>
                      <a:pt x="35110" y="16928"/>
                    </a:lnTo>
                    <a:lnTo>
                      <a:pt x="35110" y="17032"/>
                    </a:lnTo>
                    <a:lnTo>
                      <a:pt x="35026" y="17137"/>
                    </a:lnTo>
                    <a:lnTo>
                      <a:pt x="35026" y="17262"/>
                    </a:lnTo>
                    <a:lnTo>
                      <a:pt x="35131" y="17221"/>
                    </a:lnTo>
                    <a:lnTo>
                      <a:pt x="35173" y="17032"/>
                    </a:lnTo>
                    <a:lnTo>
                      <a:pt x="35215" y="17074"/>
                    </a:lnTo>
                    <a:lnTo>
                      <a:pt x="35256" y="17032"/>
                    </a:lnTo>
                    <a:lnTo>
                      <a:pt x="35340" y="17074"/>
                    </a:lnTo>
                    <a:lnTo>
                      <a:pt x="35256" y="17200"/>
                    </a:lnTo>
                    <a:lnTo>
                      <a:pt x="35277" y="17283"/>
                    </a:lnTo>
                    <a:lnTo>
                      <a:pt x="35277" y="17179"/>
                    </a:lnTo>
                    <a:lnTo>
                      <a:pt x="35466" y="17011"/>
                    </a:lnTo>
                    <a:lnTo>
                      <a:pt x="35487" y="17074"/>
                    </a:lnTo>
                    <a:lnTo>
                      <a:pt x="35361" y="17179"/>
                    </a:lnTo>
                    <a:lnTo>
                      <a:pt x="35361" y="17242"/>
                    </a:lnTo>
                    <a:lnTo>
                      <a:pt x="35445" y="17304"/>
                    </a:lnTo>
                    <a:lnTo>
                      <a:pt x="35487" y="17451"/>
                    </a:lnTo>
                    <a:lnTo>
                      <a:pt x="35487" y="17555"/>
                    </a:lnTo>
                    <a:lnTo>
                      <a:pt x="35507" y="17660"/>
                    </a:lnTo>
                    <a:lnTo>
                      <a:pt x="35612" y="17639"/>
                    </a:lnTo>
                    <a:lnTo>
                      <a:pt x="35612" y="17765"/>
                    </a:lnTo>
                    <a:lnTo>
                      <a:pt x="35675" y="17827"/>
                    </a:lnTo>
                    <a:lnTo>
                      <a:pt x="35759" y="17681"/>
                    </a:lnTo>
                    <a:lnTo>
                      <a:pt x="35717" y="17869"/>
                    </a:lnTo>
                    <a:lnTo>
                      <a:pt x="35654" y="17953"/>
                    </a:lnTo>
                    <a:lnTo>
                      <a:pt x="35759" y="18058"/>
                    </a:lnTo>
                    <a:lnTo>
                      <a:pt x="35759" y="17974"/>
                    </a:lnTo>
                    <a:lnTo>
                      <a:pt x="35800" y="17869"/>
                    </a:lnTo>
                    <a:lnTo>
                      <a:pt x="35863" y="17848"/>
                    </a:lnTo>
                    <a:lnTo>
                      <a:pt x="35863" y="17848"/>
                    </a:lnTo>
                    <a:lnTo>
                      <a:pt x="35821" y="17890"/>
                    </a:lnTo>
                    <a:lnTo>
                      <a:pt x="35863" y="18037"/>
                    </a:lnTo>
                    <a:lnTo>
                      <a:pt x="35926" y="18162"/>
                    </a:lnTo>
                    <a:lnTo>
                      <a:pt x="36093" y="18141"/>
                    </a:lnTo>
                    <a:lnTo>
                      <a:pt x="36031" y="18183"/>
                    </a:lnTo>
                    <a:lnTo>
                      <a:pt x="35821" y="18309"/>
                    </a:lnTo>
                    <a:lnTo>
                      <a:pt x="35675" y="18309"/>
                    </a:lnTo>
                    <a:lnTo>
                      <a:pt x="35654" y="18371"/>
                    </a:lnTo>
                    <a:lnTo>
                      <a:pt x="35759" y="18413"/>
                    </a:lnTo>
                    <a:lnTo>
                      <a:pt x="35759" y="18560"/>
                    </a:lnTo>
                    <a:lnTo>
                      <a:pt x="35821" y="18664"/>
                    </a:lnTo>
                    <a:lnTo>
                      <a:pt x="35905" y="18727"/>
                    </a:lnTo>
                    <a:lnTo>
                      <a:pt x="35989" y="18727"/>
                    </a:lnTo>
                    <a:lnTo>
                      <a:pt x="35989" y="18790"/>
                    </a:lnTo>
                    <a:lnTo>
                      <a:pt x="36093" y="18874"/>
                    </a:lnTo>
                    <a:lnTo>
                      <a:pt x="36156" y="18915"/>
                    </a:lnTo>
                    <a:lnTo>
                      <a:pt x="36219" y="18915"/>
                    </a:lnTo>
                    <a:lnTo>
                      <a:pt x="36407" y="19041"/>
                    </a:lnTo>
                    <a:lnTo>
                      <a:pt x="36512" y="19041"/>
                    </a:lnTo>
                    <a:lnTo>
                      <a:pt x="36512" y="19104"/>
                    </a:lnTo>
                    <a:lnTo>
                      <a:pt x="36575" y="19125"/>
                    </a:lnTo>
                    <a:lnTo>
                      <a:pt x="36595" y="19083"/>
                    </a:lnTo>
                    <a:lnTo>
                      <a:pt x="36616" y="19041"/>
                    </a:lnTo>
                    <a:lnTo>
                      <a:pt x="36721" y="19104"/>
                    </a:lnTo>
                    <a:lnTo>
                      <a:pt x="36679" y="19125"/>
                    </a:lnTo>
                    <a:lnTo>
                      <a:pt x="36616" y="19187"/>
                    </a:lnTo>
                    <a:lnTo>
                      <a:pt x="36679" y="19292"/>
                    </a:lnTo>
                    <a:lnTo>
                      <a:pt x="36742" y="19334"/>
                    </a:lnTo>
                    <a:lnTo>
                      <a:pt x="36805" y="19334"/>
                    </a:lnTo>
                    <a:lnTo>
                      <a:pt x="36805" y="19418"/>
                    </a:lnTo>
                    <a:lnTo>
                      <a:pt x="36930" y="19543"/>
                    </a:lnTo>
                    <a:lnTo>
                      <a:pt x="37014" y="19543"/>
                    </a:lnTo>
                    <a:lnTo>
                      <a:pt x="37056" y="19606"/>
                    </a:lnTo>
                    <a:lnTo>
                      <a:pt x="37098" y="19648"/>
                    </a:lnTo>
                    <a:lnTo>
                      <a:pt x="37265" y="19731"/>
                    </a:lnTo>
                    <a:lnTo>
                      <a:pt x="37328" y="19711"/>
                    </a:lnTo>
                    <a:lnTo>
                      <a:pt x="37370" y="19731"/>
                    </a:lnTo>
                    <a:lnTo>
                      <a:pt x="37453" y="19731"/>
                    </a:lnTo>
                    <a:lnTo>
                      <a:pt x="37537" y="19773"/>
                    </a:lnTo>
                    <a:lnTo>
                      <a:pt x="37558" y="19857"/>
                    </a:lnTo>
                    <a:lnTo>
                      <a:pt x="37725" y="19983"/>
                    </a:lnTo>
                    <a:lnTo>
                      <a:pt x="37788" y="19983"/>
                    </a:lnTo>
                    <a:lnTo>
                      <a:pt x="37872" y="20045"/>
                    </a:lnTo>
                    <a:lnTo>
                      <a:pt x="38060" y="20087"/>
                    </a:lnTo>
                    <a:lnTo>
                      <a:pt x="38165" y="20150"/>
                    </a:lnTo>
                    <a:lnTo>
                      <a:pt x="38269" y="20150"/>
                    </a:lnTo>
                    <a:lnTo>
                      <a:pt x="38290" y="20129"/>
                    </a:lnTo>
                    <a:lnTo>
                      <a:pt x="38290" y="20066"/>
                    </a:lnTo>
                    <a:lnTo>
                      <a:pt x="38207" y="19983"/>
                    </a:lnTo>
                    <a:lnTo>
                      <a:pt x="38165" y="19920"/>
                    </a:lnTo>
                    <a:lnTo>
                      <a:pt x="38207" y="19857"/>
                    </a:lnTo>
                    <a:lnTo>
                      <a:pt x="38290" y="19878"/>
                    </a:lnTo>
                    <a:lnTo>
                      <a:pt x="38311" y="19815"/>
                    </a:lnTo>
                    <a:lnTo>
                      <a:pt x="38290" y="19752"/>
                    </a:lnTo>
                    <a:lnTo>
                      <a:pt x="38248" y="19773"/>
                    </a:lnTo>
                    <a:lnTo>
                      <a:pt x="38207" y="19731"/>
                    </a:lnTo>
                    <a:lnTo>
                      <a:pt x="38248" y="19606"/>
                    </a:lnTo>
                    <a:lnTo>
                      <a:pt x="38207" y="19564"/>
                    </a:lnTo>
                    <a:lnTo>
                      <a:pt x="38102" y="19669"/>
                    </a:lnTo>
                    <a:lnTo>
                      <a:pt x="38102" y="19627"/>
                    </a:lnTo>
                    <a:lnTo>
                      <a:pt x="38081" y="19543"/>
                    </a:lnTo>
                    <a:lnTo>
                      <a:pt x="38018" y="19543"/>
                    </a:lnTo>
                    <a:lnTo>
                      <a:pt x="38123" y="19439"/>
                    </a:lnTo>
                    <a:lnTo>
                      <a:pt x="38102" y="19313"/>
                    </a:lnTo>
                    <a:lnTo>
                      <a:pt x="38060" y="19292"/>
                    </a:lnTo>
                    <a:lnTo>
                      <a:pt x="37956" y="19292"/>
                    </a:lnTo>
                    <a:lnTo>
                      <a:pt x="37976" y="19187"/>
                    </a:lnTo>
                    <a:lnTo>
                      <a:pt x="37935" y="19083"/>
                    </a:lnTo>
                    <a:lnTo>
                      <a:pt x="37893" y="18999"/>
                    </a:lnTo>
                    <a:lnTo>
                      <a:pt x="37788" y="18999"/>
                    </a:lnTo>
                    <a:lnTo>
                      <a:pt x="37851" y="18915"/>
                    </a:lnTo>
                    <a:lnTo>
                      <a:pt x="37767" y="18894"/>
                    </a:lnTo>
                    <a:lnTo>
                      <a:pt x="37725" y="18894"/>
                    </a:lnTo>
                    <a:lnTo>
                      <a:pt x="37746" y="18832"/>
                    </a:lnTo>
                    <a:lnTo>
                      <a:pt x="37663" y="18727"/>
                    </a:lnTo>
                    <a:lnTo>
                      <a:pt x="37663" y="18748"/>
                    </a:lnTo>
                    <a:lnTo>
                      <a:pt x="37621" y="18748"/>
                    </a:lnTo>
                    <a:lnTo>
                      <a:pt x="37621" y="18602"/>
                    </a:lnTo>
                    <a:lnTo>
                      <a:pt x="37621" y="18539"/>
                    </a:lnTo>
                    <a:lnTo>
                      <a:pt x="37621" y="18476"/>
                    </a:lnTo>
                    <a:lnTo>
                      <a:pt x="37453" y="18350"/>
                    </a:lnTo>
                    <a:lnTo>
                      <a:pt x="37432" y="18225"/>
                    </a:lnTo>
                    <a:lnTo>
                      <a:pt x="37432" y="18120"/>
                    </a:lnTo>
                    <a:lnTo>
                      <a:pt x="37516" y="18162"/>
                    </a:lnTo>
                    <a:lnTo>
                      <a:pt x="37558" y="18078"/>
                    </a:lnTo>
                    <a:lnTo>
                      <a:pt x="37663" y="18120"/>
                    </a:lnTo>
                    <a:lnTo>
                      <a:pt x="37663" y="18225"/>
                    </a:lnTo>
                    <a:lnTo>
                      <a:pt x="37746" y="18371"/>
                    </a:lnTo>
                    <a:lnTo>
                      <a:pt x="37872" y="18434"/>
                    </a:lnTo>
                    <a:lnTo>
                      <a:pt x="37935" y="18476"/>
                    </a:lnTo>
                    <a:lnTo>
                      <a:pt x="37935" y="18560"/>
                    </a:lnTo>
                    <a:lnTo>
                      <a:pt x="37976" y="18602"/>
                    </a:lnTo>
                    <a:lnTo>
                      <a:pt x="37976" y="18539"/>
                    </a:lnTo>
                    <a:lnTo>
                      <a:pt x="37935" y="18392"/>
                    </a:lnTo>
                    <a:lnTo>
                      <a:pt x="37935" y="18350"/>
                    </a:lnTo>
                    <a:lnTo>
                      <a:pt x="37976" y="18309"/>
                    </a:lnTo>
                    <a:lnTo>
                      <a:pt x="38018" y="18392"/>
                    </a:lnTo>
                    <a:lnTo>
                      <a:pt x="38018" y="18455"/>
                    </a:lnTo>
                    <a:lnTo>
                      <a:pt x="38081" y="18497"/>
                    </a:lnTo>
                    <a:lnTo>
                      <a:pt x="38123" y="18685"/>
                    </a:lnTo>
                    <a:lnTo>
                      <a:pt x="38207" y="18706"/>
                    </a:lnTo>
                    <a:lnTo>
                      <a:pt x="38207" y="18769"/>
                    </a:lnTo>
                    <a:lnTo>
                      <a:pt x="38290" y="18832"/>
                    </a:lnTo>
                    <a:lnTo>
                      <a:pt x="38374" y="19020"/>
                    </a:lnTo>
                    <a:lnTo>
                      <a:pt x="38416" y="18936"/>
                    </a:lnTo>
                    <a:lnTo>
                      <a:pt x="38395" y="18832"/>
                    </a:lnTo>
                    <a:lnTo>
                      <a:pt x="38395" y="18664"/>
                    </a:lnTo>
                    <a:lnTo>
                      <a:pt x="38416" y="18560"/>
                    </a:lnTo>
                    <a:lnTo>
                      <a:pt x="38416" y="18643"/>
                    </a:lnTo>
                    <a:lnTo>
                      <a:pt x="38479" y="18811"/>
                    </a:lnTo>
                    <a:lnTo>
                      <a:pt x="38479" y="18915"/>
                    </a:lnTo>
                    <a:lnTo>
                      <a:pt x="38479" y="18999"/>
                    </a:lnTo>
                    <a:lnTo>
                      <a:pt x="38520" y="19020"/>
                    </a:lnTo>
                    <a:lnTo>
                      <a:pt x="38604" y="19083"/>
                    </a:lnTo>
                    <a:lnTo>
                      <a:pt x="38625" y="18999"/>
                    </a:lnTo>
                    <a:lnTo>
                      <a:pt x="38583" y="18957"/>
                    </a:lnTo>
                    <a:lnTo>
                      <a:pt x="38583" y="18894"/>
                    </a:lnTo>
                    <a:lnTo>
                      <a:pt x="38667" y="18915"/>
                    </a:lnTo>
                    <a:lnTo>
                      <a:pt x="38688" y="19020"/>
                    </a:lnTo>
                    <a:lnTo>
                      <a:pt x="38688" y="19104"/>
                    </a:lnTo>
                    <a:lnTo>
                      <a:pt x="38709" y="19125"/>
                    </a:lnTo>
                    <a:lnTo>
                      <a:pt x="38709" y="19062"/>
                    </a:lnTo>
                    <a:lnTo>
                      <a:pt x="38772" y="19020"/>
                    </a:lnTo>
                    <a:lnTo>
                      <a:pt x="38772" y="19187"/>
                    </a:lnTo>
                    <a:lnTo>
                      <a:pt x="38813" y="19271"/>
                    </a:lnTo>
                    <a:lnTo>
                      <a:pt x="38897" y="19271"/>
                    </a:lnTo>
                    <a:lnTo>
                      <a:pt x="38939" y="19208"/>
                    </a:lnTo>
                    <a:lnTo>
                      <a:pt x="38939" y="19313"/>
                    </a:lnTo>
                    <a:lnTo>
                      <a:pt x="38918" y="19376"/>
                    </a:lnTo>
                    <a:lnTo>
                      <a:pt x="38981" y="19543"/>
                    </a:lnTo>
                    <a:lnTo>
                      <a:pt x="39023" y="19627"/>
                    </a:lnTo>
                    <a:lnTo>
                      <a:pt x="39127" y="19627"/>
                    </a:lnTo>
                    <a:lnTo>
                      <a:pt x="39127" y="19543"/>
                    </a:lnTo>
                    <a:lnTo>
                      <a:pt x="39106" y="19522"/>
                    </a:lnTo>
                    <a:lnTo>
                      <a:pt x="39106" y="19397"/>
                    </a:lnTo>
                    <a:lnTo>
                      <a:pt x="39044" y="19187"/>
                    </a:lnTo>
                    <a:lnTo>
                      <a:pt x="39127" y="19187"/>
                    </a:lnTo>
                    <a:lnTo>
                      <a:pt x="39169" y="19271"/>
                    </a:lnTo>
                    <a:lnTo>
                      <a:pt x="39274" y="19292"/>
                    </a:lnTo>
                    <a:lnTo>
                      <a:pt x="39316" y="19271"/>
                    </a:lnTo>
                    <a:lnTo>
                      <a:pt x="39253" y="19166"/>
                    </a:lnTo>
                    <a:lnTo>
                      <a:pt x="39295" y="19083"/>
                    </a:lnTo>
                    <a:lnTo>
                      <a:pt x="39295" y="18894"/>
                    </a:lnTo>
                    <a:lnTo>
                      <a:pt x="39211" y="18706"/>
                    </a:lnTo>
                    <a:lnTo>
                      <a:pt x="39232" y="18560"/>
                    </a:lnTo>
                    <a:lnTo>
                      <a:pt x="39232" y="18392"/>
                    </a:lnTo>
                    <a:lnTo>
                      <a:pt x="39253" y="18560"/>
                    </a:lnTo>
                    <a:lnTo>
                      <a:pt x="39232" y="18664"/>
                    </a:lnTo>
                    <a:lnTo>
                      <a:pt x="39253" y="18790"/>
                    </a:lnTo>
                    <a:lnTo>
                      <a:pt x="39420" y="18957"/>
                    </a:lnTo>
                    <a:lnTo>
                      <a:pt x="39441" y="18894"/>
                    </a:lnTo>
                    <a:lnTo>
                      <a:pt x="39420" y="18769"/>
                    </a:lnTo>
                    <a:lnTo>
                      <a:pt x="39462" y="18664"/>
                    </a:lnTo>
                    <a:lnTo>
                      <a:pt x="39462" y="18497"/>
                    </a:lnTo>
                    <a:lnTo>
                      <a:pt x="39546" y="18455"/>
                    </a:lnTo>
                    <a:lnTo>
                      <a:pt x="39525" y="18434"/>
                    </a:lnTo>
                    <a:lnTo>
                      <a:pt x="39399" y="18246"/>
                    </a:lnTo>
                    <a:lnTo>
                      <a:pt x="39357" y="18120"/>
                    </a:lnTo>
                    <a:lnTo>
                      <a:pt x="39316" y="18078"/>
                    </a:lnTo>
                    <a:lnTo>
                      <a:pt x="39336" y="18016"/>
                    </a:lnTo>
                    <a:lnTo>
                      <a:pt x="39253" y="17869"/>
                    </a:lnTo>
                    <a:lnTo>
                      <a:pt x="39190" y="17786"/>
                    </a:lnTo>
                    <a:lnTo>
                      <a:pt x="39316" y="17765"/>
                    </a:lnTo>
                    <a:lnTo>
                      <a:pt x="39336" y="17723"/>
                    </a:lnTo>
                    <a:lnTo>
                      <a:pt x="39420" y="17639"/>
                    </a:lnTo>
                    <a:lnTo>
                      <a:pt x="39357" y="17576"/>
                    </a:lnTo>
                    <a:lnTo>
                      <a:pt x="39295" y="17618"/>
                    </a:lnTo>
                    <a:lnTo>
                      <a:pt x="39148" y="17639"/>
                    </a:lnTo>
                    <a:lnTo>
                      <a:pt x="39106" y="17597"/>
                    </a:lnTo>
                    <a:lnTo>
                      <a:pt x="39127" y="17555"/>
                    </a:lnTo>
                    <a:lnTo>
                      <a:pt x="39148" y="17514"/>
                    </a:lnTo>
                    <a:lnTo>
                      <a:pt x="39232" y="17430"/>
                    </a:lnTo>
                    <a:lnTo>
                      <a:pt x="39253" y="17325"/>
                    </a:lnTo>
                    <a:lnTo>
                      <a:pt x="39211" y="17242"/>
                    </a:lnTo>
                    <a:lnTo>
                      <a:pt x="39148" y="17242"/>
                    </a:lnTo>
                    <a:lnTo>
                      <a:pt x="39148" y="17304"/>
                    </a:lnTo>
                    <a:lnTo>
                      <a:pt x="39106" y="17388"/>
                    </a:lnTo>
                    <a:lnTo>
                      <a:pt x="39106" y="17304"/>
                    </a:lnTo>
                    <a:lnTo>
                      <a:pt x="39085" y="17325"/>
                    </a:lnTo>
                    <a:lnTo>
                      <a:pt x="38939" y="17346"/>
                    </a:lnTo>
                    <a:lnTo>
                      <a:pt x="38918" y="17304"/>
                    </a:lnTo>
                    <a:lnTo>
                      <a:pt x="39002" y="17242"/>
                    </a:lnTo>
                    <a:lnTo>
                      <a:pt x="39023" y="17200"/>
                    </a:lnTo>
                    <a:lnTo>
                      <a:pt x="38981" y="17137"/>
                    </a:lnTo>
                    <a:lnTo>
                      <a:pt x="38939" y="17032"/>
                    </a:lnTo>
                    <a:lnTo>
                      <a:pt x="38876" y="16990"/>
                    </a:lnTo>
                    <a:lnTo>
                      <a:pt x="38813" y="17011"/>
                    </a:lnTo>
                    <a:lnTo>
                      <a:pt x="38813" y="17116"/>
                    </a:lnTo>
                    <a:lnTo>
                      <a:pt x="38792" y="17179"/>
                    </a:lnTo>
                    <a:lnTo>
                      <a:pt x="38772" y="17137"/>
                    </a:lnTo>
                    <a:lnTo>
                      <a:pt x="38772" y="17011"/>
                    </a:lnTo>
                    <a:lnTo>
                      <a:pt x="38730" y="16928"/>
                    </a:lnTo>
                    <a:lnTo>
                      <a:pt x="38688" y="16928"/>
                    </a:lnTo>
                    <a:lnTo>
                      <a:pt x="38709" y="16865"/>
                    </a:lnTo>
                    <a:lnTo>
                      <a:pt x="38667" y="16865"/>
                    </a:lnTo>
                    <a:lnTo>
                      <a:pt x="38667" y="16823"/>
                    </a:lnTo>
                    <a:lnTo>
                      <a:pt x="38688" y="16823"/>
                    </a:lnTo>
                    <a:lnTo>
                      <a:pt x="38667" y="16760"/>
                    </a:lnTo>
                    <a:lnTo>
                      <a:pt x="38604" y="16718"/>
                    </a:lnTo>
                    <a:lnTo>
                      <a:pt x="38625" y="16677"/>
                    </a:lnTo>
                    <a:lnTo>
                      <a:pt x="38730" y="16677"/>
                    </a:lnTo>
                    <a:lnTo>
                      <a:pt x="38792" y="16656"/>
                    </a:lnTo>
                    <a:lnTo>
                      <a:pt x="38730" y="16593"/>
                    </a:lnTo>
                    <a:lnTo>
                      <a:pt x="38625" y="16593"/>
                    </a:lnTo>
                    <a:lnTo>
                      <a:pt x="38583" y="16572"/>
                    </a:lnTo>
                    <a:lnTo>
                      <a:pt x="38625" y="16488"/>
                    </a:lnTo>
                    <a:lnTo>
                      <a:pt x="38730" y="16446"/>
                    </a:lnTo>
                    <a:lnTo>
                      <a:pt x="38730" y="16405"/>
                    </a:lnTo>
                    <a:lnTo>
                      <a:pt x="38688" y="16363"/>
                    </a:lnTo>
                    <a:lnTo>
                      <a:pt x="38520" y="16363"/>
                    </a:lnTo>
                    <a:lnTo>
                      <a:pt x="38500" y="16405"/>
                    </a:lnTo>
                    <a:lnTo>
                      <a:pt x="38458" y="16488"/>
                    </a:lnTo>
                    <a:lnTo>
                      <a:pt x="38248" y="16530"/>
                    </a:lnTo>
                    <a:lnTo>
                      <a:pt x="38353" y="16467"/>
                    </a:lnTo>
                    <a:lnTo>
                      <a:pt x="38500" y="16321"/>
                    </a:lnTo>
                    <a:lnTo>
                      <a:pt x="38562" y="16216"/>
                    </a:lnTo>
                    <a:lnTo>
                      <a:pt x="38562" y="16174"/>
                    </a:lnTo>
                    <a:lnTo>
                      <a:pt x="38458" y="16174"/>
                    </a:lnTo>
                    <a:lnTo>
                      <a:pt x="38395" y="16153"/>
                    </a:lnTo>
                    <a:lnTo>
                      <a:pt x="38458" y="16091"/>
                    </a:lnTo>
                    <a:lnTo>
                      <a:pt x="38416" y="16049"/>
                    </a:lnTo>
                    <a:lnTo>
                      <a:pt x="38374" y="16070"/>
                    </a:lnTo>
                    <a:lnTo>
                      <a:pt x="38374" y="15986"/>
                    </a:lnTo>
                    <a:lnTo>
                      <a:pt x="38416" y="15923"/>
                    </a:lnTo>
                    <a:lnTo>
                      <a:pt x="38416" y="15819"/>
                    </a:lnTo>
                    <a:lnTo>
                      <a:pt x="38290" y="15777"/>
                    </a:lnTo>
                    <a:lnTo>
                      <a:pt x="38207" y="15756"/>
                    </a:lnTo>
                    <a:lnTo>
                      <a:pt x="38081" y="15756"/>
                    </a:lnTo>
                    <a:lnTo>
                      <a:pt x="38039" y="15693"/>
                    </a:lnTo>
                    <a:lnTo>
                      <a:pt x="38165" y="15693"/>
                    </a:lnTo>
                    <a:lnTo>
                      <a:pt x="38269" y="15672"/>
                    </a:lnTo>
                    <a:lnTo>
                      <a:pt x="38311" y="15630"/>
                    </a:lnTo>
                    <a:lnTo>
                      <a:pt x="38374" y="15693"/>
                    </a:lnTo>
                    <a:lnTo>
                      <a:pt x="38395" y="15756"/>
                    </a:lnTo>
                    <a:lnTo>
                      <a:pt x="38500" y="15756"/>
                    </a:lnTo>
                    <a:lnTo>
                      <a:pt x="38604" y="15798"/>
                    </a:lnTo>
                    <a:lnTo>
                      <a:pt x="38625" y="15881"/>
                    </a:lnTo>
                    <a:lnTo>
                      <a:pt x="38604" y="15965"/>
                    </a:lnTo>
                    <a:lnTo>
                      <a:pt x="38625" y="16049"/>
                    </a:lnTo>
                    <a:lnTo>
                      <a:pt x="38730" y="16174"/>
                    </a:lnTo>
                    <a:lnTo>
                      <a:pt x="38772" y="16174"/>
                    </a:lnTo>
                    <a:lnTo>
                      <a:pt x="38792" y="16070"/>
                    </a:lnTo>
                    <a:lnTo>
                      <a:pt x="38834" y="16133"/>
                    </a:lnTo>
                    <a:lnTo>
                      <a:pt x="38981" y="16153"/>
                    </a:lnTo>
                    <a:lnTo>
                      <a:pt x="39023" y="16133"/>
                    </a:lnTo>
                    <a:lnTo>
                      <a:pt x="39023" y="16070"/>
                    </a:lnTo>
                    <a:lnTo>
                      <a:pt x="38981" y="16049"/>
                    </a:lnTo>
                    <a:lnTo>
                      <a:pt x="38981" y="15965"/>
                    </a:lnTo>
                    <a:lnTo>
                      <a:pt x="38939" y="15861"/>
                    </a:lnTo>
                    <a:lnTo>
                      <a:pt x="38876" y="15777"/>
                    </a:lnTo>
                    <a:lnTo>
                      <a:pt x="38792" y="15756"/>
                    </a:lnTo>
                    <a:lnTo>
                      <a:pt x="38813" y="15672"/>
                    </a:lnTo>
                    <a:lnTo>
                      <a:pt x="38813" y="15589"/>
                    </a:lnTo>
                    <a:lnTo>
                      <a:pt x="38772" y="15547"/>
                    </a:lnTo>
                    <a:lnTo>
                      <a:pt x="38792" y="15526"/>
                    </a:lnTo>
                    <a:lnTo>
                      <a:pt x="38834" y="15547"/>
                    </a:lnTo>
                    <a:lnTo>
                      <a:pt x="38876" y="15651"/>
                    </a:lnTo>
                    <a:lnTo>
                      <a:pt x="38918" y="15693"/>
                    </a:lnTo>
                    <a:lnTo>
                      <a:pt x="39002" y="15672"/>
                    </a:lnTo>
                    <a:lnTo>
                      <a:pt x="38981" y="15651"/>
                    </a:lnTo>
                    <a:lnTo>
                      <a:pt x="39002" y="15630"/>
                    </a:lnTo>
                    <a:lnTo>
                      <a:pt x="39085" y="15651"/>
                    </a:lnTo>
                    <a:lnTo>
                      <a:pt x="39044" y="15547"/>
                    </a:lnTo>
                    <a:lnTo>
                      <a:pt x="39002" y="15442"/>
                    </a:lnTo>
                    <a:lnTo>
                      <a:pt x="38897" y="15379"/>
                    </a:lnTo>
                    <a:lnTo>
                      <a:pt x="39002" y="15379"/>
                    </a:lnTo>
                    <a:lnTo>
                      <a:pt x="39044" y="15442"/>
                    </a:lnTo>
                    <a:lnTo>
                      <a:pt x="39106" y="15484"/>
                    </a:lnTo>
                    <a:lnTo>
                      <a:pt x="39190" y="15463"/>
                    </a:lnTo>
                    <a:lnTo>
                      <a:pt x="39148" y="15421"/>
                    </a:lnTo>
                    <a:lnTo>
                      <a:pt x="39148" y="15337"/>
                    </a:lnTo>
                    <a:lnTo>
                      <a:pt x="39190" y="15337"/>
                    </a:lnTo>
                    <a:lnTo>
                      <a:pt x="39232" y="15379"/>
                    </a:lnTo>
                    <a:lnTo>
                      <a:pt x="39295" y="15421"/>
                    </a:lnTo>
                    <a:lnTo>
                      <a:pt x="39295" y="15463"/>
                    </a:lnTo>
                    <a:lnTo>
                      <a:pt x="39232" y="15484"/>
                    </a:lnTo>
                    <a:lnTo>
                      <a:pt x="39232" y="15589"/>
                    </a:lnTo>
                    <a:lnTo>
                      <a:pt x="39232" y="15630"/>
                    </a:lnTo>
                    <a:lnTo>
                      <a:pt x="39295" y="15630"/>
                    </a:lnTo>
                    <a:lnTo>
                      <a:pt x="39336" y="15651"/>
                    </a:lnTo>
                    <a:lnTo>
                      <a:pt x="39336" y="15693"/>
                    </a:lnTo>
                    <a:lnTo>
                      <a:pt x="39295" y="15735"/>
                    </a:lnTo>
                    <a:lnTo>
                      <a:pt x="39253" y="15777"/>
                    </a:lnTo>
                    <a:lnTo>
                      <a:pt x="39316" y="15798"/>
                    </a:lnTo>
                    <a:lnTo>
                      <a:pt x="39357" y="15777"/>
                    </a:lnTo>
                    <a:lnTo>
                      <a:pt x="39399" y="15798"/>
                    </a:lnTo>
                    <a:lnTo>
                      <a:pt x="39357" y="15881"/>
                    </a:lnTo>
                    <a:lnTo>
                      <a:pt x="39399" y="15944"/>
                    </a:lnTo>
                    <a:lnTo>
                      <a:pt x="39441" y="15965"/>
                    </a:lnTo>
                    <a:lnTo>
                      <a:pt x="39525" y="15944"/>
                    </a:lnTo>
                    <a:lnTo>
                      <a:pt x="39734" y="15798"/>
                    </a:lnTo>
                    <a:lnTo>
                      <a:pt x="39818" y="15672"/>
                    </a:lnTo>
                    <a:lnTo>
                      <a:pt x="39818" y="15756"/>
                    </a:lnTo>
                    <a:lnTo>
                      <a:pt x="39755" y="15798"/>
                    </a:lnTo>
                    <a:lnTo>
                      <a:pt x="39734" y="15861"/>
                    </a:lnTo>
                    <a:lnTo>
                      <a:pt x="39629" y="15902"/>
                    </a:lnTo>
                    <a:lnTo>
                      <a:pt x="39462" y="16070"/>
                    </a:lnTo>
                    <a:lnTo>
                      <a:pt x="39462" y="16112"/>
                    </a:lnTo>
                    <a:lnTo>
                      <a:pt x="39546" y="16153"/>
                    </a:lnTo>
                    <a:lnTo>
                      <a:pt x="39650" y="16112"/>
                    </a:lnTo>
                    <a:lnTo>
                      <a:pt x="39818" y="16007"/>
                    </a:lnTo>
                    <a:lnTo>
                      <a:pt x="39880" y="16007"/>
                    </a:lnTo>
                    <a:lnTo>
                      <a:pt x="40027" y="15965"/>
                    </a:lnTo>
                    <a:lnTo>
                      <a:pt x="40069" y="15881"/>
                    </a:lnTo>
                    <a:lnTo>
                      <a:pt x="40132" y="15861"/>
                    </a:lnTo>
                    <a:lnTo>
                      <a:pt x="40236" y="15777"/>
                    </a:lnTo>
                    <a:lnTo>
                      <a:pt x="40278" y="15777"/>
                    </a:lnTo>
                    <a:lnTo>
                      <a:pt x="40278" y="15840"/>
                    </a:lnTo>
                    <a:lnTo>
                      <a:pt x="40236" y="15861"/>
                    </a:lnTo>
                    <a:lnTo>
                      <a:pt x="40152" y="15965"/>
                    </a:lnTo>
                    <a:lnTo>
                      <a:pt x="40090" y="16070"/>
                    </a:lnTo>
                    <a:lnTo>
                      <a:pt x="40027" y="16112"/>
                    </a:lnTo>
                    <a:lnTo>
                      <a:pt x="39943" y="16195"/>
                    </a:lnTo>
                    <a:lnTo>
                      <a:pt x="39839" y="16216"/>
                    </a:lnTo>
                    <a:lnTo>
                      <a:pt x="39776" y="16258"/>
                    </a:lnTo>
                    <a:lnTo>
                      <a:pt x="39713" y="16384"/>
                    </a:lnTo>
                    <a:lnTo>
                      <a:pt x="39713" y="16426"/>
                    </a:lnTo>
                    <a:lnTo>
                      <a:pt x="39734" y="16467"/>
                    </a:lnTo>
                    <a:lnTo>
                      <a:pt x="39776" y="16426"/>
                    </a:lnTo>
                    <a:lnTo>
                      <a:pt x="39860" y="16426"/>
                    </a:lnTo>
                    <a:lnTo>
                      <a:pt x="39943" y="16467"/>
                    </a:lnTo>
                    <a:lnTo>
                      <a:pt x="39860" y="16488"/>
                    </a:lnTo>
                    <a:lnTo>
                      <a:pt x="39776" y="16509"/>
                    </a:lnTo>
                    <a:lnTo>
                      <a:pt x="39734" y="16551"/>
                    </a:lnTo>
                    <a:lnTo>
                      <a:pt x="39734" y="16593"/>
                    </a:lnTo>
                    <a:lnTo>
                      <a:pt x="39776" y="16614"/>
                    </a:lnTo>
                    <a:lnTo>
                      <a:pt x="39860" y="16593"/>
                    </a:lnTo>
                    <a:lnTo>
                      <a:pt x="39922" y="16572"/>
                    </a:lnTo>
                    <a:lnTo>
                      <a:pt x="39839" y="16677"/>
                    </a:lnTo>
                    <a:lnTo>
                      <a:pt x="39755" y="16698"/>
                    </a:lnTo>
                    <a:lnTo>
                      <a:pt x="39734" y="16739"/>
                    </a:lnTo>
                    <a:lnTo>
                      <a:pt x="39755" y="16781"/>
                    </a:lnTo>
                    <a:lnTo>
                      <a:pt x="39839" y="16802"/>
                    </a:lnTo>
                    <a:lnTo>
                      <a:pt x="39922" y="16781"/>
                    </a:lnTo>
                    <a:lnTo>
                      <a:pt x="39985" y="16781"/>
                    </a:lnTo>
                    <a:lnTo>
                      <a:pt x="40027" y="16802"/>
                    </a:lnTo>
                    <a:lnTo>
                      <a:pt x="39964" y="16823"/>
                    </a:lnTo>
                    <a:lnTo>
                      <a:pt x="39964" y="16865"/>
                    </a:lnTo>
                    <a:lnTo>
                      <a:pt x="39860" y="16907"/>
                    </a:lnTo>
                    <a:lnTo>
                      <a:pt x="39839" y="16970"/>
                    </a:lnTo>
                    <a:lnTo>
                      <a:pt x="39860" y="17032"/>
                    </a:lnTo>
                    <a:lnTo>
                      <a:pt x="39922" y="17116"/>
                    </a:lnTo>
                    <a:lnTo>
                      <a:pt x="39922" y="17200"/>
                    </a:lnTo>
                    <a:lnTo>
                      <a:pt x="39943" y="17221"/>
                    </a:lnTo>
                    <a:lnTo>
                      <a:pt x="39985" y="17137"/>
                    </a:lnTo>
                    <a:lnTo>
                      <a:pt x="40048" y="17032"/>
                    </a:lnTo>
                    <a:lnTo>
                      <a:pt x="40090" y="16990"/>
                    </a:lnTo>
                    <a:lnTo>
                      <a:pt x="40132" y="16990"/>
                    </a:lnTo>
                    <a:lnTo>
                      <a:pt x="40090" y="17032"/>
                    </a:lnTo>
                    <a:lnTo>
                      <a:pt x="40090" y="17095"/>
                    </a:lnTo>
                    <a:lnTo>
                      <a:pt x="40048" y="17116"/>
                    </a:lnTo>
                    <a:lnTo>
                      <a:pt x="40048" y="17137"/>
                    </a:lnTo>
                    <a:lnTo>
                      <a:pt x="40090" y="17200"/>
                    </a:lnTo>
                    <a:lnTo>
                      <a:pt x="40069" y="17242"/>
                    </a:lnTo>
                    <a:lnTo>
                      <a:pt x="40132" y="17304"/>
                    </a:lnTo>
                    <a:lnTo>
                      <a:pt x="40152" y="17304"/>
                    </a:lnTo>
                    <a:lnTo>
                      <a:pt x="40173" y="17242"/>
                    </a:lnTo>
                    <a:lnTo>
                      <a:pt x="40257" y="17221"/>
                    </a:lnTo>
                    <a:lnTo>
                      <a:pt x="40278" y="17221"/>
                    </a:lnTo>
                    <a:lnTo>
                      <a:pt x="40278" y="17283"/>
                    </a:lnTo>
                    <a:lnTo>
                      <a:pt x="40236" y="17325"/>
                    </a:lnTo>
                    <a:lnTo>
                      <a:pt x="40236" y="17346"/>
                    </a:lnTo>
                    <a:lnTo>
                      <a:pt x="40278" y="17388"/>
                    </a:lnTo>
                    <a:lnTo>
                      <a:pt x="40278" y="17430"/>
                    </a:lnTo>
                    <a:lnTo>
                      <a:pt x="40299" y="17451"/>
                    </a:lnTo>
                    <a:lnTo>
                      <a:pt x="40299" y="17514"/>
                    </a:lnTo>
                    <a:lnTo>
                      <a:pt x="40362" y="17534"/>
                    </a:lnTo>
                    <a:lnTo>
                      <a:pt x="40383" y="17493"/>
                    </a:lnTo>
                    <a:lnTo>
                      <a:pt x="40487" y="17451"/>
                    </a:lnTo>
                    <a:lnTo>
                      <a:pt x="40508" y="17388"/>
                    </a:lnTo>
                    <a:lnTo>
                      <a:pt x="40508" y="17325"/>
                    </a:lnTo>
                    <a:lnTo>
                      <a:pt x="40445" y="17242"/>
                    </a:lnTo>
                    <a:lnTo>
                      <a:pt x="40466" y="17242"/>
                    </a:lnTo>
                    <a:lnTo>
                      <a:pt x="40508" y="17283"/>
                    </a:lnTo>
                    <a:lnTo>
                      <a:pt x="40550" y="17283"/>
                    </a:lnTo>
                    <a:lnTo>
                      <a:pt x="40550" y="17221"/>
                    </a:lnTo>
                    <a:lnTo>
                      <a:pt x="40508" y="17137"/>
                    </a:lnTo>
                    <a:lnTo>
                      <a:pt x="40508" y="17095"/>
                    </a:lnTo>
                    <a:lnTo>
                      <a:pt x="40571" y="17074"/>
                    </a:lnTo>
                    <a:lnTo>
                      <a:pt x="40571" y="16990"/>
                    </a:lnTo>
                    <a:lnTo>
                      <a:pt x="40571" y="16928"/>
                    </a:lnTo>
                    <a:lnTo>
                      <a:pt x="40508" y="16928"/>
                    </a:lnTo>
                    <a:lnTo>
                      <a:pt x="40466" y="16886"/>
                    </a:lnTo>
                    <a:lnTo>
                      <a:pt x="40466" y="16865"/>
                    </a:lnTo>
                    <a:lnTo>
                      <a:pt x="40487" y="16886"/>
                    </a:lnTo>
                    <a:lnTo>
                      <a:pt x="40571" y="16907"/>
                    </a:lnTo>
                    <a:lnTo>
                      <a:pt x="40613" y="16865"/>
                    </a:lnTo>
                    <a:lnTo>
                      <a:pt x="40592" y="16802"/>
                    </a:lnTo>
                    <a:lnTo>
                      <a:pt x="40550" y="16802"/>
                    </a:lnTo>
                    <a:lnTo>
                      <a:pt x="40508" y="16781"/>
                    </a:lnTo>
                    <a:lnTo>
                      <a:pt x="40592" y="16781"/>
                    </a:lnTo>
                    <a:lnTo>
                      <a:pt x="40655" y="16718"/>
                    </a:lnTo>
                    <a:lnTo>
                      <a:pt x="40655" y="16572"/>
                    </a:lnTo>
                    <a:lnTo>
                      <a:pt x="40676" y="16509"/>
                    </a:lnTo>
                    <a:lnTo>
                      <a:pt x="40696" y="16572"/>
                    </a:lnTo>
                    <a:lnTo>
                      <a:pt x="40696" y="16656"/>
                    </a:lnTo>
                    <a:lnTo>
                      <a:pt x="40717" y="16718"/>
                    </a:lnTo>
                    <a:lnTo>
                      <a:pt x="40696" y="16802"/>
                    </a:lnTo>
                    <a:lnTo>
                      <a:pt x="40759" y="16823"/>
                    </a:lnTo>
                    <a:lnTo>
                      <a:pt x="40822" y="16802"/>
                    </a:lnTo>
                    <a:lnTo>
                      <a:pt x="40864" y="16760"/>
                    </a:lnTo>
                    <a:lnTo>
                      <a:pt x="40906" y="16718"/>
                    </a:lnTo>
                    <a:lnTo>
                      <a:pt x="40906" y="16823"/>
                    </a:lnTo>
                    <a:lnTo>
                      <a:pt x="40927" y="16865"/>
                    </a:lnTo>
                    <a:lnTo>
                      <a:pt x="40989" y="16865"/>
                    </a:lnTo>
                    <a:lnTo>
                      <a:pt x="41010" y="16823"/>
                    </a:lnTo>
                    <a:lnTo>
                      <a:pt x="41010" y="16698"/>
                    </a:lnTo>
                    <a:lnTo>
                      <a:pt x="41010" y="16593"/>
                    </a:lnTo>
                    <a:lnTo>
                      <a:pt x="40969" y="16572"/>
                    </a:lnTo>
                    <a:lnTo>
                      <a:pt x="40927" y="16551"/>
                    </a:lnTo>
                    <a:lnTo>
                      <a:pt x="41010" y="16572"/>
                    </a:lnTo>
                    <a:lnTo>
                      <a:pt x="41094" y="16614"/>
                    </a:lnTo>
                    <a:lnTo>
                      <a:pt x="41115" y="16698"/>
                    </a:lnTo>
                    <a:lnTo>
                      <a:pt x="41178" y="16698"/>
                    </a:lnTo>
                    <a:lnTo>
                      <a:pt x="41199" y="16656"/>
                    </a:lnTo>
                    <a:lnTo>
                      <a:pt x="41199" y="16509"/>
                    </a:lnTo>
                    <a:lnTo>
                      <a:pt x="41136" y="16446"/>
                    </a:lnTo>
                    <a:lnTo>
                      <a:pt x="41031" y="16363"/>
                    </a:lnTo>
                    <a:lnTo>
                      <a:pt x="41010" y="16300"/>
                    </a:lnTo>
                    <a:lnTo>
                      <a:pt x="41031" y="16300"/>
                    </a:lnTo>
                    <a:lnTo>
                      <a:pt x="41094" y="16363"/>
                    </a:lnTo>
                    <a:lnTo>
                      <a:pt x="41199" y="16446"/>
                    </a:lnTo>
                    <a:lnTo>
                      <a:pt x="41220" y="16509"/>
                    </a:lnTo>
                    <a:lnTo>
                      <a:pt x="41387" y="16509"/>
                    </a:lnTo>
                    <a:lnTo>
                      <a:pt x="41408" y="16446"/>
                    </a:lnTo>
                    <a:lnTo>
                      <a:pt x="41387" y="16384"/>
                    </a:lnTo>
                    <a:lnTo>
                      <a:pt x="41324" y="16363"/>
                    </a:lnTo>
                    <a:lnTo>
                      <a:pt x="41282" y="16300"/>
                    </a:lnTo>
                    <a:lnTo>
                      <a:pt x="41178" y="16300"/>
                    </a:lnTo>
                    <a:lnTo>
                      <a:pt x="41115" y="16258"/>
                    </a:lnTo>
                    <a:lnTo>
                      <a:pt x="41136" y="16153"/>
                    </a:lnTo>
                    <a:lnTo>
                      <a:pt x="41178" y="16195"/>
                    </a:lnTo>
                    <a:lnTo>
                      <a:pt x="41241" y="16258"/>
                    </a:lnTo>
                    <a:lnTo>
                      <a:pt x="41324" y="16258"/>
                    </a:lnTo>
                    <a:lnTo>
                      <a:pt x="41345" y="16195"/>
                    </a:lnTo>
                    <a:lnTo>
                      <a:pt x="41324" y="16133"/>
                    </a:lnTo>
                    <a:lnTo>
                      <a:pt x="41282" y="16091"/>
                    </a:lnTo>
                    <a:lnTo>
                      <a:pt x="41282" y="16049"/>
                    </a:lnTo>
                    <a:lnTo>
                      <a:pt x="41324" y="16028"/>
                    </a:lnTo>
                    <a:lnTo>
                      <a:pt x="41345" y="16049"/>
                    </a:lnTo>
                    <a:lnTo>
                      <a:pt x="41429" y="16091"/>
                    </a:lnTo>
                    <a:lnTo>
                      <a:pt x="41429" y="16153"/>
                    </a:lnTo>
                    <a:lnTo>
                      <a:pt x="41408" y="16237"/>
                    </a:lnTo>
                    <a:lnTo>
                      <a:pt x="41513" y="16258"/>
                    </a:lnTo>
                    <a:lnTo>
                      <a:pt x="41617" y="16279"/>
                    </a:lnTo>
                    <a:lnTo>
                      <a:pt x="41701" y="16258"/>
                    </a:lnTo>
                    <a:lnTo>
                      <a:pt x="41764" y="16258"/>
                    </a:lnTo>
                    <a:lnTo>
                      <a:pt x="41826" y="16174"/>
                    </a:lnTo>
                    <a:lnTo>
                      <a:pt x="41826" y="16133"/>
                    </a:lnTo>
                    <a:lnTo>
                      <a:pt x="41638" y="16133"/>
                    </a:lnTo>
                    <a:lnTo>
                      <a:pt x="41617" y="16091"/>
                    </a:lnTo>
                    <a:lnTo>
                      <a:pt x="41659" y="16049"/>
                    </a:lnTo>
                    <a:lnTo>
                      <a:pt x="41743" y="16070"/>
                    </a:lnTo>
                    <a:lnTo>
                      <a:pt x="41805" y="16049"/>
                    </a:lnTo>
                    <a:lnTo>
                      <a:pt x="41764" y="15986"/>
                    </a:lnTo>
                    <a:lnTo>
                      <a:pt x="41722" y="15965"/>
                    </a:lnTo>
                    <a:lnTo>
                      <a:pt x="41743" y="15944"/>
                    </a:lnTo>
                    <a:lnTo>
                      <a:pt x="41722" y="15881"/>
                    </a:lnTo>
                    <a:lnTo>
                      <a:pt x="41659" y="15861"/>
                    </a:lnTo>
                    <a:lnTo>
                      <a:pt x="41596" y="15881"/>
                    </a:lnTo>
                    <a:lnTo>
                      <a:pt x="41638" y="15819"/>
                    </a:lnTo>
                    <a:lnTo>
                      <a:pt x="41701" y="15756"/>
                    </a:lnTo>
                    <a:lnTo>
                      <a:pt x="41722" y="15777"/>
                    </a:lnTo>
                    <a:lnTo>
                      <a:pt x="41764" y="15819"/>
                    </a:lnTo>
                    <a:lnTo>
                      <a:pt x="41826" y="15881"/>
                    </a:lnTo>
                    <a:lnTo>
                      <a:pt x="41826" y="15965"/>
                    </a:lnTo>
                    <a:lnTo>
                      <a:pt x="41952" y="15965"/>
                    </a:lnTo>
                    <a:lnTo>
                      <a:pt x="42015" y="15944"/>
                    </a:lnTo>
                    <a:lnTo>
                      <a:pt x="42036" y="15923"/>
                    </a:lnTo>
                    <a:lnTo>
                      <a:pt x="42015" y="15840"/>
                    </a:lnTo>
                    <a:lnTo>
                      <a:pt x="41931" y="15777"/>
                    </a:lnTo>
                    <a:lnTo>
                      <a:pt x="41931" y="15714"/>
                    </a:lnTo>
                    <a:lnTo>
                      <a:pt x="41910" y="15651"/>
                    </a:lnTo>
                    <a:lnTo>
                      <a:pt x="41805" y="15651"/>
                    </a:lnTo>
                    <a:lnTo>
                      <a:pt x="41847" y="15547"/>
                    </a:lnTo>
                    <a:lnTo>
                      <a:pt x="41805" y="15463"/>
                    </a:lnTo>
                    <a:lnTo>
                      <a:pt x="41701" y="15463"/>
                    </a:lnTo>
                    <a:lnTo>
                      <a:pt x="41743" y="15400"/>
                    </a:lnTo>
                    <a:lnTo>
                      <a:pt x="41722" y="15358"/>
                    </a:lnTo>
                    <a:lnTo>
                      <a:pt x="41596" y="15442"/>
                    </a:lnTo>
                    <a:lnTo>
                      <a:pt x="41533" y="15526"/>
                    </a:lnTo>
                    <a:lnTo>
                      <a:pt x="41554" y="15651"/>
                    </a:lnTo>
                    <a:lnTo>
                      <a:pt x="41533" y="15651"/>
                    </a:lnTo>
                    <a:lnTo>
                      <a:pt x="41492" y="15609"/>
                    </a:lnTo>
                    <a:lnTo>
                      <a:pt x="41492" y="15442"/>
                    </a:lnTo>
                    <a:lnTo>
                      <a:pt x="41450" y="15421"/>
                    </a:lnTo>
                    <a:lnTo>
                      <a:pt x="41408" y="15442"/>
                    </a:lnTo>
                    <a:lnTo>
                      <a:pt x="41408" y="15526"/>
                    </a:lnTo>
                    <a:lnTo>
                      <a:pt x="41324" y="15651"/>
                    </a:lnTo>
                    <a:lnTo>
                      <a:pt x="41282" y="15714"/>
                    </a:lnTo>
                    <a:lnTo>
                      <a:pt x="41282" y="15714"/>
                    </a:lnTo>
                    <a:lnTo>
                      <a:pt x="41303" y="15630"/>
                    </a:lnTo>
                    <a:lnTo>
                      <a:pt x="41303" y="15505"/>
                    </a:lnTo>
                    <a:lnTo>
                      <a:pt x="41387" y="15358"/>
                    </a:lnTo>
                    <a:lnTo>
                      <a:pt x="41387" y="15296"/>
                    </a:lnTo>
                    <a:lnTo>
                      <a:pt x="41282" y="15317"/>
                    </a:lnTo>
                    <a:lnTo>
                      <a:pt x="41178" y="15442"/>
                    </a:lnTo>
                    <a:lnTo>
                      <a:pt x="41178" y="15505"/>
                    </a:lnTo>
                    <a:lnTo>
                      <a:pt x="41094" y="15568"/>
                    </a:lnTo>
                    <a:lnTo>
                      <a:pt x="41010" y="15568"/>
                    </a:lnTo>
                    <a:lnTo>
                      <a:pt x="41010" y="15505"/>
                    </a:lnTo>
                    <a:lnTo>
                      <a:pt x="41073" y="15400"/>
                    </a:lnTo>
                    <a:lnTo>
                      <a:pt x="41199" y="15337"/>
                    </a:lnTo>
                    <a:lnTo>
                      <a:pt x="41241" y="15233"/>
                    </a:lnTo>
                    <a:lnTo>
                      <a:pt x="41303" y="15149"/>
                    </a:lnTo>
                    <a:lnTo>
                      <a:pt x="41345" y="15149"/>
                    </a:lnTo>
                    <a:lnTo>
                      <a:pt x="41429" y="15086"/>
                    </a:lnTo>
                    <a:lnTo>
                      <a:pt x="41450" y="15024"/>
                    </a:lnTo>
                    <a:lnTo>
                      <a:pt x="41387" y="15003"/>
                    </a:lnTo>
                    <a:lnTo>
                      <a:pt x="41282" y="15086"/>
                    </a:lnTo>
                    <a:lnTo>
                      <a:pt x="41199" y="15149"/>
                    </a:lnTo>
                    <a:lnTo>
                      <a:pt x="41115" y="15191"/>
                    </a:lnTo>
                    <a:lnTo>
                      <a:pt x="41010" y="15296"/>
                    </a:lnTo>
                    <a:lnTo>
                      <a:pt x="41073" y="15191"/>
                    </a:lnTo>
                    <a:lnTo>
                      <a:pt x="41136" y="15086"/>
                    </a:lnTo>
                    <a:lnTo>
                      <a:pt x="41115" y="15086"/>
                    </a:lnTo>
                    <a:lnTo>
                      <a:pt x="41010" y="15107"/>
                    </a:lnTo>
                    <a:lnTo>
                      <a:pt x="40969" y="15149"/>
                    </a:lnTo>
                    <a:lnTo>
                      <a:pt x="40801" y="15128"/>
                    </a:lnTo>
                    <a:lnTo>
                      <a:pt x="40696" y="15128"/>
                    </a:lnTo>
                    <a:lnTo>
                      <a:pt x="40655" y="15086"/>
                    </a:lnTo>
                    <a:lnTo>
                      <a:pt x="40759" y="15086"/>
                    </a:lnTo>
                    <a:lnTo>
                      <a:pt x="40969" y="15024"/>
                    </a:lnTo>
                    <a:lnTo>
                      <a:pt x="40864" y="14982"/>
                    </a:lnTo>
                    <a:lnTo>
                      <a:pt x="40780" y="14919"/>
                    </a:lnTo>
                    <a:lnTo>
                      <a:pt x="40864" y="14919"/>
                    </a:lnTo>
                    <a:lnTo>
                      <a:pt x="40927" y="14898"/>
                    </a:lnTo>
                    <a:lnTo>
                      <a:pt x="40885" y="14793"/>
                    </a:lnTo>
                    <a:lnTo>
                      <a:pt x="40801" y="14773"/>
                    </a:lnTo>
                    <a:lnTo>
                      <a:pt x="40801" y="14731"/>
                    </a:lnTo>
                    <a:lnTo>
                      <a:pt x="40885" y="14689"/>
                    </a:lnTo>
                    <a:lnTo>
                      <a:pt x="40885" y="14605"/>
                    </a:lnTo>
                    <a:lnTo>
                      <a:pt x="40864" y="14480"/>
                    </a:lnTo>
                    <a:lnTo>
                      <a:pt x="40822" y="14417"/>
                    </a:lnTo>
                    <a:lnTo>
                      <a:pt x="40696" y="14480"/>
                    </a:lnTo>
                    <a:lnTo>
                      <a:pt x="40655" y="14521"/>
                    </a:lnTo>
                    <a:lnTo>
                      <a:pt x="40592" y="14501"/>
                    </a:lnTo>
                    <a:lnTo>
                      <a:pt x="40571" y="14521"/>
                    </a:lnTo>
                    <a:lnTo>
                      <a:pt x="40550" y="14501"/>
                    </a:lnTo>
                    <a:lnTo>
                      <a:pt x="40592" y="14417"/>
                    </a:lnTo>
                    <a:lnTo>
                      <a:pt x="40613" y="14312"/>
                    </a:lnTo>
                    <a:lnTo>
                      <a:pt x="40759" y="14291"/>
                    </a:lnTo>
                    <a:lnTo>
                      <a:pt x="40801" y="14249"/>
                    </a:lnTo>
                    <a:lnTo>
                      <a:pt x="40801" y="14103"/>
                    </a:lnTo>
                    <a:lnTo>
                      <a:pt x="40780" y="14061"/>
                    </a:lnTo>
                    <a:lnTo>
                      <a:pt x="40696" y="14145"/>
                    </a:lnTo>
                    <a:lnTo>
                      <a:pt x="40571" y="14249"/>
                    </a:lnTo>
                    <a:lnTo>
                      <a:pt x="40508" y="14312"/>
                    </a:lnTo>
                    <a:lnTo>
                      <a:pt x="40445" y="14375"/>
                    </a:lnTo>
                    <a:lnTo>
                      <a:pt x="40445" y="14480"/>
                    </a:lnTo>
                    <a:lnTo>
                      <a:pt x="40445" y="14563"/>
                    </a:lnTo>
                    <a:lnTo>
                      <a:pt x="40278" y="14291"/>
                    </a:lnTo>
                    <a:lnTo>
                      <a:pt x="40278" y="14187"/>
                    </a:lnTo>
                    <a:lnTo>
                      <a:pt x="40278" y="14082"/>
                    </a:lnTo>
                    <a:lnTo>
                      <a:pt x="40341" y="13998"/>
                    </a:lnTo>
                    <a:lnTo>
                      <a:pt x="40424" y="13873"/>
                    </a:lnTo>
                    <a:lnTo>
                      <a:pt x="40466" y="13789"/>
                    </a:lnTo>
                    <a:lnTo>
                      <a:pt x="40424" y="13768"/>
                    </a:lnTo>
                    <a:lnTo>
                      <a:pt x="40362" y="13831"/>
                    </a:lnTo>
                    <a:lnTo>
                      <a:pt x="40299" y="13894"/>
                    </a:lnTo>
                    <a:lnTo>
                      <a:pt x="40299" y="13936"/>
                    </a:lnTo>
                    <a:lnTo>
                      <a:pt x="40194" y="13977"/>
                    </a:lnTo>
                    <a:lnTo>
                      <a:pt x="40152" y="14061"/>
                    </a:lnTo>
                    <a:lnTo>
                      <a:pt x="40152" y="14103"/>
                    </a:lnTo>
                    <a:lnTo>
                      <a:pt x="40069" y="14249"/>
                    </a:lnTo>
                    <a:lnTo>
                      <a:pt x="40027" y="14270"/>
                    </a:lnTo>
                    <a:lnTo>
                      <a:pt x="40027" y="14187"/>
                    </a:lnTo>
                    <a:lnTo>
                      <a:pt x="40069" y="14082"/>
                    </a:lnTo>
                    <a:lnTo>
                      <a:pt x="40173" y="13894"/>
                    </a:lnTo>
                    <a:lnTo>
                      <a:pt x="40215" y="13852"/>
                    </a:lnTo>
                    <a:lnTo>
                      <a:pt x="40194" y="13768"/>
                    </a:lnTo>
                    <a:lnTo>
                      <a:pt x="40111" y="13768"/>
                    </a:lnTo>
                    <a:lnTo>
                      <a:pt x="40048" y="13852"/>
                    </a:lnTo>
                    <a:lnTo>
                      <a:pt x="40048" y="13936"/>
                    </a:lnTo>
                    <a:lnTo>
                      <a:pt x="40006" y="13957"/>
                    </a:lnTo>
                    <a:lnTo>
                      <a:pt x="40006" y="13873"/>
                    </a:lnTo>
                    <a:lnTo>
                      <a:pt x="40069" y="13747"/>
                    </a:lnTo>
                    <a:lnTo>
                      <a:pt x="40090" y="13685"/>
                    </a:lnTo>
                    <a:lnTo>
                      <a:pt x="40048" y="13622"/>
                    </a:lnTo>
                    <a:lnTo>
                      <a:pt x="39943" y="13580"/>
                    </a:lnTo>
                    <a:lnTo>
                      <a:pt x="39964" y="13559"/>
                    </a:lnTo>
                    <a:lnTo>
                      <a:pt x="39901" y="13517"/>
                    </a:lnTo>
                    <a:lnTo>
                      <a:pt x="39776" y="13517"/>
                    </a:lnTo>
                    <a:lnTo>
                      <a:pt x="39692" y="13538"/>
                    </a:lnTo>
                    <a:lnTo>
                      <a:pt x="39734" y="13454"/>
                    </a:lnTo>
                    <a:lnTo>
                      <a:pt x="39818" y="13433"/>
                    </a:lnTo>
                    <a:lnTo>
                      <a:pt x="39713" y="13413"/>
                    </a:lnTo>
                    <a:lnTo>
                      <a:pt x="39567" y="13413"/>
                    </a:lnTo>
                    <a:lnTo>
                      <a:pt x="39504" y="13517"/>
                    </a:lnTo>
                    <a:lnTo>
                      <a:pt x="39504" y="13433"/>
                    </a:lnTo>
                    <a:lnTo>
                      <a:pt x="39671" y="13350"/>
                    </a:lnTo>
                    <a:lnTo>
                      <a:pt x="39818" y="13329"/>
                    </a:lnTo>
                    <a:lnTo>
                      <a:pt x="39860" y="13371"/>
                    </a:lnTo>
                    <a:lnTo>
                      <a:pt x="39964" y="13392"/>
                    </a:lnTo>
                    <a:lnTo>
                      <a:pt x="39985" y="13350"/>
                    </a:lnTo>
                    <a:lnTo>
                      <a:pt x="40027" y="13266"/>
                    </a:lnTo>
                    <a:lnTo>
                      <a:pt x="39943" y="13266"/>
                    </a:lnTo>
                    <a:lnTo>
                      <a:pt x="39839" y="13245"/>
                    </a:lnTo>
                    <a:lnTo>
                      <a:pt x="39734" y="13182"/>
                    </a:lnTo>
                    <a:lnTo>
                      <a:pt x="39650" y="13182"/>
                    </a:lnTo>
                    <a:lnTo>
                      <a:pt x="39650" y="13287"/>
                    </a:lnTo>
                    <a:lnTo>
                      <a:pt x="39608" y="13287"/>
                    </a:lnTo>
                    <a:lnTo>
                      <a:pt x="39608" y="13245"/>
                    </a:lnTo>
                    <a:lnTo>
                      <a:pt x="39629" y="13182"/>
                    </a:lnTo>
                    <a:lnTo>
                      <a:pt x="39629" y="13140"/>
                    </a:lnTo>
                    <a:lnTo>
                      <a:pt x="39525" y="13140"/>
                    </a:lnTo>
                    <a:lnTo>
                      <a:pt x="39525" y="13182"/>
                    </a:lnTo>
                    <a:lnTo>
                      <a:pt x="39462" y="13224"/>
                    </a:lnTo>
                    <a:lnTo>
                      <a:pt x="39441" y="13161"/>
                    </a:lnTo>
                    <a:lnTo>
                      <a:pt x="39441" y="13078"/>
                    </a:lnTo>
                    <a:lnTo>
                      <a:pt x="39399" y="13057"/>
                    </a:lnTo>
                    <a:lnTo>
                      <a:pt x="39357" y="13078"/>
                    </a:lnTo>
                    <a:lnTo>
                      <a:pt x="39316" y="13036"/>
                    </a:lnTo>
                    <a:lnTo>
                      <a:pt x="39232" y="12994"/>
                    </a:lnTo>
                    <a:lnTo>
                      <a:pt x="39148" y="12994"/>
                    </a:lnTo>
                    <a:lnTo>
                      <a:pt x="39232" y="12910"/>
                    </a:lnTo>
                    <a:lnTo>
                      <a:pt x="39295" y="12868"/>
                    </a:lnTo>
                    <a:lnTo>
                      <a:pt x="39441" y="12973"/>
                    </a:lnTo>
                    <a:lnTo>
                      <a:pt x="39504" y="12973"/>
                    </a:lnTo>
                    <a:lnTo>
                      <a:pt x="39462" y="12931"/>
                    </a:lnTo>
                    <a:lnTo>
                      <a:pt x="39169" y="12764"/>
                    </a:lnTo>
                    <a:lnTo>
                      <a:pt x="39044" y="12743"/>
                    </a:lnTo>
                    <a:lnTo>
                      <a:pt x="39023" y="12722"/>
                    </a:lnTo>
                    <a:lnTo>
                      <a:pt x="39106" y="12722"/>
                    </a:lnTo>
                    <a:lnTo>
                      <a:pt x="39316" y="12806"/>
                    </a:lnTo>
                    <a:lnTo>
                      <a:pt x="39441" y="12806"/>
                    </a:lnTo>
                    <a:lnTo>
                      <a:pt x="39650" y="12848"/>
                    </a:lnTo>
                    <a:lnTo>
                      <a:pt x="39692" y="12848"/>
                    </a:lnTo>
                    <a:lnTo>
                      <a:pt x="39671" y="12806"/>
                    </a:lnTo>
                    <a:lnTo>
                      <a:pt x="39671" y="12722"/>
                    </a:lnTo>
                    <a:lnTo>
                      <a:pt x="39629" y="12659"/>
                    </a:lnTo>
                    <a:lnTo>
                      <a:pt x="39546" y="12638"/>
                    </a:lnTo>
                    <a:lnTo>
                      <a:pt x="39462" y="12596"/>
                    </a:lnTo>
                    <a:lnTo>
                      <a:pt x="39483" y="12555"/>
                    </a:lnTo>
                    <a:lnTo>
                      <a:pt x="39546" y="12555"/>
                    </a:lnTo>
                    <a:lnTo>
                      <a:pt x="39567" y="12617"/>
                    </a:lnTo>
                    <a:lnTo>
                      <a:pt x="39629" y="12638"/>
                    </a:lnTo>
                    <a:lnTo>
                      <a:pt x="39671" y="12617"/>
                    </a:lnTo>
                    <a:lnTo>
                      <a:pt x="39776" y="12617"/>
                    </a:lnTo>
                    <a:lnTo>
                      <a:pt x="39797" y="12596"/>
                    </a:lnTo>
                    <a:lnTo>
                      <a:pt x="39797" y="12534"/>
                    </a:lnTo>
                    <a:lnTo>
                      <a:pt x="39734" y="12513"/>
                    </a:lnTo>
                    <a:lnTo>
                      <a:pt x="39734" y="12450"/>
                    </a:lnTo>
                    <a:lnTo>
                      <a:pt x="39671" y="12387"/>
                    </a:lnTo>
                    <a:lnTo>
                      <a:pt x="39588" y="12408"/>
                    </a:lnTo>
                    <a:lnTo>
                      <a:pt x="39525" y="12450"/>
                    </a:lnTo>
                    <a:lnTo>
                      <a:pt x="39378" y="12450"/>
                    </a:lnTo>
                    <a:lnTo>
                      <a:pt x="39357" y="12513"/>
                    </a:lnTo>
                    <a:lnTo>
                      <a:pt x="39316" y="12513"/>
                    </a:lnTo>
                    <a:lnTo>
                      <a:pt x="39274" y="12429"/>
                    </a:lnTo>
                    <a:lnTo>
                      <a:pt x="39378" y="12387"/>
                    </a:lnTo>
                    <a:lnTo>
                      <a:pt x="39525" y="12387"/>
                    </a:lnTo>
                    <a:lnTo>
                      <a:pt x="39567" y="12345"/>
                    </a:lnTo>
                    <a:lnTo>
                      <a:pt x="39692" y="12345"/>
                    </a:lnTo>
                    <a:lnTo>
                      <a:pt x="39734" y="12304"/>
                    </a:lnTo>
                    <a:lnTo>
                      <a:pt x="39650" y="12283"/>
                    </a:lnTo>
                    <a:lnTo>
                      <a:pt x="39546" y="12241"/>
                    </a:lnTo>
                    <a:lnTo>
                      <a:pt x="39525" y="12199"/>
                    </a:lnTo>
                    <a:lnTo>
                      <a:pt x="39588" y="12241"/>
                    </a:lnTo>
                    <a:lnTo>
                      <a:pt x="39776" y="12241"/>
                    </a:lnTo>
                    <a:lnTo>
                      <a:pt x="39839" y="12283"/>
                    </a:lnTo>
                    <a:lnTo>
                      <a:pt x="39964" y="12429"/>
                    </a:lnTo>
                    <a:lnTo>
                      <a:pt x="40048" y="12450"/>
                    </a:lnTo>
                    <a:lnTo>
                      <a:pt x="40090" y="12429"/>
                    </a:lnTo>
                    <a:lnTo>
                      <a:pt x="40111" y="12492"/>
                    </a:lnTo>
                    <a:lnTo>
                      <a:pt x="40173" y="12513"/>
                    </a:lnTo>
                    <a:lnTo>
                      <a:pt x="40215" y="12450"/>
                    </a:lnTo>
                    <a:lnTo>
                      <a:pt x="40278" y="12450"/>
                    </a:lnTo>
                    <a:lnTo>
                      <a:pt x="40320" y="12555"/>
                    </a:lnTo>
                    <a:lnTo>
                      <a:pt x="40404" y="12555"/>
                    </a:lnTo>
                    <a:lnTo>
                      <a:pt x="40466" y="12534"/>
                    </a:lnTo>
                    <a:lnTo>
                      <a:pt x="40466" y="12408"/>
                    </a:lnTo>
                    <a:lnTo>
                      <a:pt x="40404" y="12324"/>
                    </a:lnTo>
                    <a:lnTo>
                      <a:pt x="40383" y="12241"/>
                    </a:lnTo>
                    <a:lnTo>
                      <a:pt x="40278" y="12199"/>
                    </a:lnTo>
                    <a:lnTo>
                      <a:pt x="40194" y="12136"/>
                    </a:lnTo>
                    <a:lnTo>
                      <a:pt x="40152" y="12115"/>
                    </a:lnTo>
                    <a:lnTo>
                      <a:pt x="40090" y="12136"/>
                    </a:lnTo>
                    <a:lnTo>
                      <a:pt x="40048" y="12178"/>
                    </a:lnTo>
                    <a:lnTo>
                      <a:pt x="39964" y="12115"/>
                    </a:lnTo>
                    <a:lnTo>
                      <a:pt x="39797" y="11990"/>
                    </a:lnTo>
                    <a:lnTo>
                      <a:pt x="39692" y="11969"/>
                    </a:lnTo>
                    <a:lnTo>
                      <a:pt x="39483" y="11990"/>
                    </a:lnTo>
                    <a:lnTo>
                      <a:pt x="39420" y="11969"/>
                    </a:lnTo>
                    <a:lnTo>
                      <a:pt x="39588" y="11927"/>
                    </a:lnTo>
                    <a:lnTo>
                      <a:pt x="39671" y="11864"/>
                    </a:lnTo>
                    <a:lnTo>
                      <a:pt x="39755" y="11864"/>
                    </a:lnTo>
                    <a:lnTo>
                      <a:pt x="39776" y="11885"/>
                    </a:lnTo>
                    <a:lnTo>
                      <a:pt x="39860" y="11885"/>
                    </a:lnTo>
                    <a:lnTo>
                      <a:pt x="39943" y="11822"/>
                    </a:lnTo>
                    <a:lnTo>
                      <a:pt x="40006" y="11780"/>
                    </a:lnTo>
                    <a:lnTo>
                      <a:pt x="40173" y="11780"/>
                    </a:lnTo>
                    <a:lnTo>
                      <a:pt x="40257" y="11822"/>
                    </a:lnTo>
                    <a:lnTo>
                      <a:pt x="40383" y="11822"/>
                    </a:lnTo>
                    <a:lnTo>
                      <a:pt x="40424" y="11760"/>
                    </a:lnTo>
                    <a:lnTo>
                      <a:pt x="40466" y="11676"/>
                    </a:lnTo>
                    <a:lnTo>
                      <a:pt x="40404" y="11592"/>
                    </a:lnTo>
                    <a:lnTo>
                      <a:pt x="40383" y="11467"/>
                    </a:lnTo>
                    <a:lnTo>
                      <a:pt x="40278" y="11236"/>
                    </a:lnTo>
                    <a:lnTo>
                      <a:pt x="40257" y="11090"/>
                    </a:lnTo>
                    <a:lnTo>
                      <a:pt x="40194" y="11132"/>
                    </a:lnTo>
                    <a:lnTo>
                      <a:pt x="40173" y="11090"/>
                    </a:lnTo>
                    <a:lnTo>
                      <a:pt x="40090" y="11132"/>
                    </a:lnTo>
                    <a:lnTo>
                      <a:pt x="40090" y="11174"/>
                    </a:lnTo>
                    <a:lnTo>
                      <a:pt x="40048" y="11278"/>
                    </a:lnTo>
                    <a:lnTo>
                      <a:pt x="40069" y="11299"/>
                    </a:lnTo>
                    <a:lnTo>
                      <a:pt x="40069" y="11383"/>
                    </a:lnTo>
                    <a:lnTo>
                      <a:pt x="40006" y="11404"/>
                    </a:lnTo>
                    <a:lnTo>
                      <a:pt x="39901" y="11467"/>
                    </a:lnTo>
                    <a:lnTo>
                      <a:pt x="39839" y="11550"/>
                    </a:lnTo>
                    <a:lnTo>
                      <a:pt x="39734" y="11508"/>
                    </a:lnTo>
                    <a:lnTo>
                      <a:pt x="39650" y="11488"/>
                    </a:lnTo>
                    <a:lnTo>
                      <a:pt x="39546" y="11508"/>
                    </a:lnTo>
                    <a:lnTo>
                      <a:pt x="39462" y="11613"/>
                    </a:lnTo>
                    <a:lnTo>
                      <a:pt x="39357" y="11718"/>
                    </a:lnTo>
                    <a:lnTo>
                      <a:pt x="39316" y="11697"/>
                    </a:lnTo>
                    <a:lnTo>
                      <a:pt x="39232" y="11676"/>
                    </a:lnTo>
                    <a:lnTo>
                      <a:pt x="39127" y="11697"/>
                    </a:lnTo>
                    <a:lnTo>
                      <a:pt x="39085" y="11697"/>
                    </a:lnTo>
                    <a:lnTo>
                      <a:pt x="39190" y="11592"/>
                    </a:lnTo>
                    <a:lnTo>
                      <a:pt x="39232" y="11571"/>
                    </a:lnTo>
                    <a:lnTo>
                      <a:pt x="39316" y="11613"/>
                    </a:lnTo>
                    <a:lnTo>
                      <a:pt x="39420" y="11571"/>
                    </a:lnTo>
                    <a:lnTo>
                      <a:pt x="39462" y="11467"/>
                    </a:lnTo>
                    <a:lnTo>
                      <a:pt x="39546" y="11404"/>
                    </a:lnTo>
                    <a:lnTo>
                      <a:pt x="39588" y="11404"/>
                    </a:lnTo>
                    <a:lnTo>
                      <a:pt x="39692" y="11362"/>
                    </a:lnTo>
                    <a:lnTo>
                      <a:pt x="39776" y="11299"/>
                    </a:lnTo>
                    <a:lnTo>
                      <a:pt x="39776" y="11174"/>
                    </a:lnTo>
                    <a:lnTo>
                      <a:pt x="39776" y="11132"/>
                    </a:lnTo>
                    <a:lnTo>
                      <a:pt x="39692" y="11132"/>
                    </a:lnTo>
                    <a:lnTo>
                      <a:pt x="39629" y="11153"/>
                    </a:lnTo>
                    <a:lnTo>
                      <a:pt x="39546" y="11132"/>
                    </a:lnTo>
                    <a:lnTo>
                      <a:pt x="39420" y="11132"/>
                    </a:lnTo>
                    <a:lnTo>
                      <a:pt x="39253" y="11278"/>
                    </a:lnTo>
                    <a:lnTo>
                      <a:pt x="39148" y="11383"/>
                    </a:lnTo>
                    <a:lnTo>
                      <a:pt x="38960" y="11404"/>
                    </a:lnTo>
                    <a:lnTo>
                      <a:pt x="39023" y="11362"/>
                    </a:lnTo>
                    <a:lnTo>
                      <a:pt x="39148" y="11341"/>
                    </a:lnTo>
                    <a:lnTo>
                      <a:pt x="39169" y="11257"/>
                    </a:lnTo>
                    <a:lnTo>
                      <a:pt x="39127" y="11236"/>
                    </a:lnTo>
                    <a:lnTo>
                      <a:pt x="39023" y="11236"/>
                    </a:lnTo>
                    <a:lnTo>
                      <a:pt x="39190" y="11153"/>
                    </a:lnTo>
                    <a:lnTo>
                      <a:pt x="39295" y="11153"/>
                    </a:lnTo>
                    <a:lnTo>
                      <a:pt x="39441" y="11048"/>
                    </a:lnTo>
                    <a:lnTo>
                      <a:pt x="39567" y="11048"/>
                    </a:lnTo>
                    <a:lnTo>
                      <a:pt x="39650" y="11027"/>
                    </a:lnTo>
                    <a:lnTo>
                      <a:pt x="39839" y="11027"/>
                    </a:lnTo>
                    <a:lnTo>
                      <a:pt x="39922" y="10944"/>
                    </a:lnTo>
                    <a:lnTo>
                      <a:pt x="39964" y="10881"/>
                    </a:lnTo>
                    <a:lnTo>
                      <a:pt x="39985" y="10839"/>
                    </a:lnTo>
                    <a:lnTo>
                      <a:pt x="40069" y="10818"/>
                    </a:lnTo>
                    <a:lnTo>
                      <a:pt x="40069" y="10923"/>
                    </a:lnTo>
                    <a:lnTo>
                      <a:pt x="40132" y="10944"/>
                    </a:lnTo>
                    <a:lnTo>
                      <a:pt x="40236" y="10839"/>
                    </a:lnTo>
                    <a:lnTo>
                      <a:pt x="40257" y="10734"/>
                    </a:lnTo>
                    <a:lnTo>
                      <a:pt x="40236" y="10672"/>
                    </a:lnTo>
                    <a:lnTo>
                      <a:pt x="40152" y="10630"/>
                    </a:lnTo>
                    <a:lnTo>
                      <a:pt x="40090" y="10525"/>
                    </a:lnTo>
                    <a:lnTo>
                      <a:pt x="39964" y="10400"/>
                    </a:lnTo>
                    <a:lnTo>
                      <a:pt x="39922" y="10295"/>
                    </a:lnTo>
                    <a:lnTo>
                      <a:pt x="39839" y="10295"/>
                    </a:lnTo>
                    <a:lnTo>
                      <a:pt x="39755" y="10337"/>
                    </a:lnTo>
                    <a:lnTo>
                      <a:pt x="39713" y="10400"/>
                    </a:lnTo>
                    <a:lnTo>
                      <a:pt x="39629" y="10420"/>
                    </a:lnTo>
                    <a:lnTo>
                      <a:pt x="39525" y="10504"/>
                    </a:lnTo>
                    <a:lnTo>
                      <a:pt x="39420" y="10504"/>
                    </a:lnTo>
                    <a:lnTo>
                      <a:pt x="39336" y="10567"/>
                    </a:lnTo>
                    <a:lnTo>
                      <a:pt x="39316" y="10546"/>
                    </a:lnTo>
                    <a:lnTo>
                      <a:pt x="39336" y="10441"/>
                    </a:lnTo>
                    <a:lnTo>
                      <a:pt x="39420" y="10400"/>
                    </a:lnTo>
                    <a:lnTo>
                      <a:pt x="39525" y="10400"/>
                    </a:lnTo>
                    <a:lnTo>
                      <a:pt x="39650" y="10253"/>
                    </a:lnTo>
                    <a:lnTo>
                      <a:pt x="39713" y="10190"/>
                    </a:lnTo>
                    <a:lnTo>
                      <a:pt x="39713" y="10127"/>
                    </a:lnTo>
                    <a:lnTo>
                      <a:pt x="39629" y="10148"/>
                    </a:lnTo>
                    <a:lnTo>
                      <a:pt x="39462" y="10211"/>
                    </a:lnTo>
                    <a:lnTo>
                      <a:pt x="39316" y="10316"/>
                    </a:lnTo>
                    <a:lnTo>
                      <a:pt x="39253" y="10316"/>
                    </a:lnTo>
                    <a:lnTo>
                      <a:pt x="39211" y="10358"/>
                    </a:lnTo>
                    <a:lnTo>
                      <a:pt x="39169" y="10441"/>
                    </a:lnTo>
                    <a:lnTo>
                      <a:pt x="39106" y="10630"/>
                    </a:lnTo>
                    <a:lnTo>
                      <a:pt x="38918" y="10839"/>
                    </a:lnTo>
                    <a:lnTo>
                      <a:pt x="38730" y="10944"/>
                    </a:lnTo>
                    <a:lnTo>
                      <a:pt x="38730" y="10923"/>
                    </a:lnTo>
                    <a:lnTo>
                      <a:pt x="38813" y="10839"/>
                    </a:lnTo>
                    <a:lnTo>
                      <a:pt x="38939" y="10713"/>
                    </a:lnTo>
                    <a:lnTo>
                      <a:pt x="39023" y="10567"/>
                    </a:lnTo>
                    <a:lnTo>
                      <a:pt x="39064" y="10525"/>
                    </a:lnTo>
                    <a:lnTo>
                      <a:pt x="39064" y="10462"/>
                    </a:lnTo>
                    <a:lnTo>
                      <a:pt x="39023" y="10462"/>
                    </a:lnTo>
                    <a:lnTo>
                      <a:pt x="39002" y="10441"/>
                    </a:lnTo>
                    <a:lnTo>
                      <a:pt x="38939" y="10462"/>
                    </a:lnTo>
                    <a:lnTo>
                      <a:pt x="38855" y="10609"/>
                    </a:lnTo>
                    <a:lnTo>
                      <a:pt x="38730" y="10734"/>
                    </a:lnTo>
                    <a:lnTo>
                      <a:pt x="38688" y="10734"/>
                    </a:lnTo>
                    <a:lnTo>
                      <a:pt x="38709" y="10651"/>
                    </a:lnTo>
                    <a:lnTo>
                      <a:pt x="38730" y="10567"/>
                    </a:lnTo>
                    <a:lnTo>
                      <a:pt x="38834" y="10462"/>
                    </a:lnTo>
                    <a:lnTo>
                      <a:pt x="38876" y="10400"/>
                    </a:lnTo>
                    <a:lnTo>
                      <a:pt x="38918" y="10316"/>
                    </a:lnTo>
                    <a:lnTo>
                      <a:pt x="39002" y="10316"/>
                    </a:lnTo>
                    <a:lnTo>
                      <a:pt x="39044" y="10337"/>
                    </a:lnTo>
                    <a:lnTo>
                      <a:pt x="39148" y="10337"/>
                    </a:lnTo>
                    <a:lnTo>
                      <a:pt x="39190" y="10295"/>
                    </a:lnTo>
                    <a:lnTo>
                      <a:pt x="39253" y="10211"/>
                    </a:lnTo>
                    <a:lnTo>
                      <a:pt x="39357" y="10148"/>
                    </a:lnTo>
                    <a:lnTo>
                      <a:pt x="39462" y="10023"/>
                    </a:lnTo>
                    <a:lnTo>
                      <a:pt x="39525" y="9918"/>
                    </a:lnTo>
                    <a:lnTo>
                      <a:pt x="39483" y="9814"/>
                    </a:lnTo>
                    <a:lnTo>
                      <a:pt x="39525" y="9730"/>
                    </a:lnTo>
                    <a:lnTo>
                      <a:pt x="39483" y="9709"/>
                    </a:lnTo>
                    <a:lnTo>
                      <a:pt x="39336" y="9793"/>
                    </a:lnTo>
                    <a:lnTo>
                      <a:pt x="39274" y="9876"/>
                    </a:lnTo>
                    <a:lnTo>
                      <a:pt x="39274" y="9981"/>
                    </a:lnTo>
                    <a:lnTo>
                      <a:pt x="39253" y="10107"/>
                    </a:lnTo>
                    <a:lnTo>
                      <a:pt x="39211" y="10127"/>
                    </a:lnTo>
                    <a:lnTo>
                      <a:pt x="39232" y="10086"/>
                    </a:lnTo>
                    <a:lnTo>
                      <a:pt x="39232" y="10023"/>
                    </a:lnTo>
                    <a:lnTo>
                      <a:pt x="39148" y="9981"/>
                    </a:lnTo>
                    <a:lnTo>
                      <a:pt x="39044" y="9981"/>
                    </a:lnTo>
                    <a:lnTo>
                      <a:pt x="38939" y="10044"/>
                    </a:lnTo>
                    <a:lnTo>
                      <a:pt x="38855" y="10023"/>
                    </a:lnTo>
                    <a:lnTo>
                      <a:pt x="38730" y="10044"/>
                    </a:lnTo>
                    <a:lnTo>
                      <a:pt x="38625" y="10107"/>
                    </a:lnTo>
                    <a:lnTo>
                      <a:pt x="38500" y="10107"/>
                    </a:lnTo>
                    <a:lnTo>
                      <a:pt x="38583" y="10044"/>
                    </a:lnTo>
                    <a:lnTo>
                      <a:pt x="38688" y="10002"/>
                    </a:lnTo>
                    <a:lnTo>
                      <a:pt x="38772" y="9897"/>
                    </a:lnTo>
                    <a:lnTo>
                      <a:pt x="38730" y="9814"/>
                    </a:lnTo>
                    <a:lnTo>
                      <a:pt x="38688" y="9814"/>
                    </a:lnTo>
                    <a:lnTo>
                      <a:pt x="38541" y="9835"/>
                    </a:lnTo>
                    <a:lnTo>
                      <a:pt x="38604" y="9772"/>
                    </a:lnTo>
                    <a:lnTo>
                      <a:pt x="38688" y="9772"/>
                    </a:lnTo>
                    <a:lnTo>
                      <a:pt x="38772" y="9709"/>
                    </a:lnTo>
                    <a:lnTo>
                      <a:pt x="38813" y="9604"/>
                    </a:lnTo>
                    <a:lnTo>
                      <a:pt x="38897" y="9583"/>
                    </a:lnTo>
                    <a:lnTo>
                      <a:pt x="38939" y="9521"/>
                    </a:lnTo>
                    <a:lnTo>
                      <a:pt x="39002" y="9521"/>
                    </a:lnTo>
                    <a:lnTo>
                      <a:pt x="39106" y="9604"/>
                    </a:lnTo>
                    <a:lnTo>
                      <a:pt x="39169" y="9667"/>
                    </a:lnTo>
                    <a:lnTo>
                      <a:pt x="39253" y="9667"/>
                    </a:lnTo>
                    <a:lnTo>
                      <a:pt x="39357" y="9521"/>
                    </a:lnTo>
                    <a:lnTo>
                      <a:pt x="39441" y="9458"/>
                    </a:lnTo>
                    <a:lnTo>
                      <a:pt x="39441" y="9395"/>
                    </a:lnTo>
                    <a:lnTo>
                      <a:pt x="39336" y="9270"/>
                    </a:lnTo>
                    <a:lnTo>
                      <a:pt x="39316" y="9165"/>
                    </a:lnTo>
                    <a:lnTo>
                      <a:pt x="39274" y="9060"/>
                    </a:lnTo>
                    <a:lnTo>
                      <a:pt x="39169" y="8956"/>
                    </a:lnTo>
                    <a:lnTo>
                      <a:pt x="39106" y="8893"/>
                    </a:lnTo>
                    <a:lnTo>
                      <a:pt x="39023" y="8726"/>
                    </a:lnTo>
                    <a:lnTo>
                      <a:pt x="38960" y="8747"/>
                    </a:lnTo>
                    <a:lnTo>
                      <a:pt x="38960" y="8830"/>
                    </a:lnTo>
                    <a:lnTo>
                      <a:pt x="38918" y="8893"/>
                    </a:lnTo>
                    <a:lnTo>
                      <a:pt x="38855" y="8935"/>
                    </a:lnTo>
                    <a:lnTo>
                      <a:pt x="38834" y="8977"/>
                    </a:lnTo>
                    <a:lnTo>
                      <a:pt x="38834" y="9060"/>
                    </a:lnTo>
                    <a:lnTo>
                      <a:pt x="38751" y="9102"/>
                    </a:lnTo>
                    <a:lnTo>
                      <a:pt x="38709" y="9186"/>
                    </a:lnTo>
                    <a:lnTo>
                      <a:pt x="38709" y="9291"/>
                    </a:lnTo>
                    <a:lnTo>
                      <a:pt x="38583" y="9353"/>
                    </a:lnTo>
                    <a:lnTo>
                      <a:pt x="38500" y="9458"/>
                    </a:lnTo>
                    <a:lnTo>
                      <a:pt x="38479" y="9542"/>
                    </a:lnTo>
                    <a:lnTo>
                      <a:pt x="38416" y="9604"/>
                    </a:lnTo>
                    <a:lnTo>
                      <a:pt x="38374" y="9583"/>
                    </a:lnTo>
                    <a:lnTo>
                      <a:pt x="38395" y="9458"/>
                    </a:lnTo>
                    <a:lnTo>
                      <a:pt x="38500" y="9291"/>
                    </a:lnTo>
                    <a:lnTo>
                      <a:pt x="38583" y="9270"/>
                    </a:lnTo>
                    <a:lnTo>
                      <a:pt x="38583" y="9228"/>
                    </a:lnTo>
                    <a:lnTo>
                      <a:pt x="38541" y="9186"/>
                    </a:lnTo>
                    <a:lnTo>
                      <a:pt x="38500" y="9123"/>
                    </a:lnTo>
                    <a:lnTo>
                      <a:pt x="38186" y="9332"/>
                    </a:lnTo>
                    <a:lnTo>
                      <a:pt x="38060" y="9500"/>
                    </a:lnTo>
                    <a:lnTo>
                      <a:pt x="37997" y="9583"/>
                    </a:lnTo>
                    <a:lnTo>
                      <a:pt x="37893" y="9604"/>
                    </a:lnTo>
                    <a:lnTo>
                      <a:pt x="37893" y="9583"/>
                    </a:lnTo>
                    <a:lnTo>
                      <a:pt x="37956" y="9542"/>
                    </a:lnTo>
                    <a:lnTo>
                      <a:pt x="38039" y="9374"/>
                    </a:lnTo>
                    <a:lnTo>
                      <a:pt x="38060" y="9291"/>
                    </a:lnTo>
                    <a:lnTo>
                      <a:pt x="38186" y="9165"/>
                    </a:lnTo>
                    <a:lnTo>
                      <a:pt x="38248" y="9081"/>
                    </a:lnTo>
                    <a:lnTo>
                      <a:pt x="38207" y="9019"/>
                    </a:lnTo>
                    <a:lnTo>
                      <a:pt x="38207" y="8935"/>
                    </a:lnTo>
                    <a:lnTo>
                      <a:pt x="38081" y="9019"/>
                    </a:lnTo>
                    <a:lnTo>
                      <a:pt x="37935" y="9144"/>
                    </a:lnTo>
                    <a:lnTo>
                      <a:pt x="37893" y="9249"/>
                    </a:lnTo>
                    <a:lnTo>
                      <a:pt x="37809" y="9353"/>
                    </a:lnTo>
                    <a:lnTo>
                      <a:pt x="37788" y="9332"/>
                    </a:lnTo>
                    <a:lnTo>
                      <a:pt x="37809" y="9228"/>
                    </a:lnTo>
                    <a:lnTo>
                      <a:pt x="37872" y="9123"/>
                    </a:lnTo>
                    <a:lnTo>
                      <a:pt x="37809" y="9081"/>
                    </a:lnTo>
                    <a:lnTo>
                      <a:pt x="37809" y="9039"/>
                    </a:lnTo>
                    <a:lnTo>
                      <a:pt x="37893" y="9019"/>
                    </a:lnTo>
                    <a:lnTo>
                      <a:pt x="38081" y="8872"/>
                    </a:lnTo>
                    <a:lnTo>
                      <a:pt x="38269" y="8726"/>
                    </a:lnTo>
                    <a:lnTo>
                      <a:pt x="38269" y="8642"/>
                    </a:lnTo>
                    <a:lnTo>
                      <a:pt x="38186" y="8642"/>
                    </a:lnTo>
                    <a:lnTo>
                      <a:pt x="38060" y="8726"/>
                    </a:lnTo>
                    <a:lnTo>
                      <a:pt x="38018" y="8809"/>
                    </a:lnTo>
                    <a:lnTo>
                      <a:pt x="37914" y="8851"/>
                    </a:lnTo>
                    <a:lnTo>
                      <a:pt x="37914" y="8809"/>
                    </a:lnTo>
                    <a:lnTo>
                      <a:pt x="37893" y="8747"/>
                    </a:lnTo>
                    <a:lnTo>
                      <a:pt x="37704" y="8872"/>
                    </a:lnTo>
                    <a:lnTo>
                      <a:pt x="37642" y="8977"/>
                    </a:lnTo>
                    <a:lnTo>
                      <a:pt x="37558" y="9165"/>
                    </a:lnTo>
                    <a:lnTo>
                      <a:pt x="37432" y="9249"/>
                    </a:lnTo>
                    <a:lnTo>
                      <a:pt x="37349" y="9249"/>
                    </a:lnTo>
                    <a:lnTo>
                      <a:pt x="37432" y="9165"/>
                    </a:lnTo>
                    <a:lnTo>
                      <a:pt x="37558" y="9060"/>
                    </a:lnTo>
                    <a:lnTo>
                      <a:pt x="37600" y="8956"/>
                    </a:lnTo>
                    <a:lnTo>
                      <a:pt x="37579" y="8935"/>
                    </a:lnTo>
                    <a:lnTo>
                      <a:pt x="37495" y="8935"/>
                    </a:lnTo>
                    <a:lnTo>
                      <a:pt x="37600" y="8851"/>
                    </a:lnTo>
                    <a:lnTo>
                      <a:pt x="37746" y="8830"/>
                    </a:lnTo>
                    <a:lnTo>
                      <a:pt x="37788" y="8767"/>
                    </a:lnTo>
                    <a:lnTo>
                      <a:pt x="37767" y="8726"/>
                    </a:lnTo>
                    <a:lnTo>
                      <a:pt x="37683" y="8747"/>
                    </a:lnTo>
                    <a:lnTo>
                      <a:pt x="37558" y="8767"/>
                    </a:lnTo>
                    <a:lnTo>
                      <a:pt x="37474" y="8851"/>
                    </a:lnTo>
                    <a:lnTo>
                      <a:pt x="37391" y="8830"/>
                    </a:lnTo>
                    <a:lnTo>
                      <a:pt x="37600" y="8726"/>
                    </a:lnTo>
                    <a:lnTo>
                      <a:pt x="37579" y="8663"/>
                    </a:lnTo>
                    <a:lnTo>
                      <a:pt x="37474" y="8663"/>
                    </a:lnTo>
                    <a:lnTo>
                      <a:pt x="37537" y="8600"/>
                    </a:lnTo>
                    <a:lnTo>
                      <a:pt x="37642" y="8600"/>
                    </a:lnTo>
                    <a:lnTo>
                      <a:pt x="37683" y="8642"/>
                    </a:lnTo>
                    <a:lnTo>
                      <a:pt x="37809" y="8642"/>
                    </a:lnTo>
                    <a:lnTo>
                      <a:pt x="37872" y="8537"/>
                    </a:lnTo>
                    <a:lnTo>
                      <a:pt x="37997" y="8495"/>
                    </a:lnTo>
                    <a:lnTo>
                      <a:pt x="37997" y="8412"/>
                    </a:lnTo>
                    <a:lnTo>
                      <a:pt x="38060" y="8328"/>
                    </a:lnTo>
                    <a:lnTo>
                      <a:pt x="38060" y="8286"/>
                    </a:lnTo>
                    <a:lnTo>
                      <a:pt x="37976" y="8286"/>
                    </a:lnTo>
                    <a:lnTo>
                      <a:pt x="37914" y="8223"/>
                    </a:lnTo>
                    <a:lnTo>
                      <a:pt x="37809" y="8203"/>
                    </a:lnTo>
                    <a:lnTo>
                      <a:pt x="37683" y="8307"/>
                    </a:lnTo>
                    <a:lnTo>
                      <a:pt x="37537" y="8349"/>
                    </a:lnTo>
                    <a:lnTo>
                      <a:pt x="37453" y="8495"/>
                    </a:lnTo>
                    <a:lnTo>
                      <a:pt x="37244" y="8705"/>
                    </a:lnTo>
                    <a:lnTo>
                      <a:pt x="37181" y="8705"/>
                    </a:lnTo>
                    <a:lnTo>
                      <a:pt x="37223" y="8621"/>
                    </a:lnTo>
                    <a:lnTo>
                      <a:pt x="37265" y="8621"/>
                    </a:lnTo>
                    <a:lnTo>
                      <a:pt x="37370" y="8537"/>
                    </a:lnTo>
                    <a:lnTo>
                      <a:pt x="37495" y="8349"/>
                    </a:lnTo>
                    <a:lnTo>
                      <a:pt x="37642" y="8286"/>
                    </a:lnTo>
                    <a:lnTo>
                      <a:pt x="37704" y="8203"/>
                    </a:lnTo>
                    <a:lnTo>
                      <a:pt x="37683" y="8140"/>
                    </a:lnTo>
                    <a:lnTo>
                      <a:pt x="37495" y="8140"/>
                    </a:lnTo>
                    <a:lnTo>
                      <a:pt x="37328" y="8286"/>
                    </a:lnTo>
                    <a:lnTo>
                      <a:pt x="37495" y="8119"/>
                    </a:lnTo>
                    <a:lnTo>
                      <a:pt x="37663" y="8077"/>
                    </a:lnTo>
                    <a:lnTo>
                      <a:pt x="37767" y="8098"/>
                    </a:lnTo>
                    <a:lnTo>
                      <a:pt x="37851" y="8119"/>
                    </a:lnTo>
                    <a:lnTo>
                      <a:pt x="37956" y="8014"/>
                    </a:lnTo>
                    <a:lnTo>
                      <a:pt x="37956" y="7931"/>
                    </a:lnTo>
                    <a:lnTo>
                      <a:pt x="37914" y="7889"/>
                    </a:lnTo>
                    <a:lnTo>
                      <a:pt x="37914" y="7805"/>
                    </a:lnTo>
                    <a:lnTo>
                      <a:pt x="37914" y="7721"/>
                    </a:lnTo>
                    <a:lnTo>
                      <a:pt x="37788" y="7679"/>
                    </a:lnTo>
                    <a:lnTo>
                      <a:pt x="37746" y="7596"/>
                    </a:lnTo>
                    <a:lnTo>
                      <a:pt x="37642" y="7575"/>
                    </a:lnTo>
                    <a:lnTo>
                      <a:pt x="37600" y="7617"/>
                    </a:lnTo>
                    <a:lnTo>
                      <a:pt x="37558" y="7617"/>
                    </a:lnTo>
                    <a:lnTo>
                      <a:pt x="37558" y="7533"/>
                    </a:lnTo>
                    <a:lnTo>
                      <a:pt x="37474" y="7512"/>
                    </a:lnTo>
                    <a:lnTo>
                      <a:pt x="37391" y="7428"/>
                    </a:lnTo>
                    <a:lnTo>
                      <a:pt x="37391" y="7366"/>
                    </a:lnTo>
                    <a:lnTo>
                      <a:pt x="37244" y="7282"/>
                    </a:lnTo>
                    <a:lnTo>
                      <a:pt x="37181" y="7282"/>
                    </a:lnTo>
                    <a:lnTo>
                      <a:pt x="37139" y="7219"/>
                    </a:lnTo>
                    <a:lnTo>
                      <a:pt x="37014" y="7219"/>
                    </a:lnTo>
                    <a:lnTo>
                      <a:pt x="36826" y="7261"/>
                    </a:lnTo>
                    <a:lnTo>
                      <a:pt x="36721" y="7366"/>
                    </a:lnTo>
                    <a:lnTo>
                      <a:pt x="36595" y="7366"/>
                    </a:lnTo>
                    <a:lnTo>
                      <a:pt x="36491" y="7533"/>
                    </a:lnTo>
                    <a:lnTo>
                      <a:pt x="36512" y="7596"/>
                    </a:lnTo>
                    <a:lnTo>
                      <a:pt x="36595" y="7617"/>
                    </a:lnTo>
                    <a:lnTo>
                      <a:pt x="36805" y="7805"/>
                    </a:lnTo>
                    <a:lnTo>
                      <a:pt x="36826" y="7847"/>
                    </a:lnTo>
                    <a:lnTo>
                      <a:pt x="36909" y="7889"/>
                    </a:lnTo>
                    <a:lnTo>
                      <a:pt x="36951" y="7993"/>
                    </a:lnTo>
                    <a:lnTo>
                      <a:pt x="36909" y="7993"/>
                    </a:lnTo>
                    <a:lnTo>
                      <a:pt x="36826" y="7931"/>
                    </a:lnTo>
                    <a:lnTo>
                      <a:pt x="36700" y="7931"/>
                    </a:lnTo>
                    <a:lnTo>
                      <a:pt x="36700" y="7847"/>
                    </a:lnTo>
                    <a:lnTo>
                      <a:pt x="36512" y="7679"/>
                    </a:lnTo>
                    <a:lnTo>
                      <a:pt x="36428" y="7700"/>
                    </a:lnTo>
                    <a:lnTo>
                      <a:pt x="36386" y="7721"/>
                    </a:lnTo>
                    <a:lnTo>
                      <a:pt x="36386" y="7721"/>
                    </a:lnTo>
                    <a:lnTo>
                      <a:pt x="36407" y="7638"/>
                    </a:lnTo>
                    <a:lnTo>
                      <a:pt x="36428" y="7533"/>
                    </a:lnTo>
                    <a:lnTo>
                      <a:pt x="36303" y="7491"/>
                    </a:lnTo>
                    <a:lnTo>
                      <a:pt x="36240" y="7512"/>
                    </a:lnTo>
                    <a:lnTo>
                      <a:pt x="36240" y="7721"/>
                    </a:lnTo>
                    <a:lnTo>
                      <a:pt x="36303" y="7826"/>
                    </a:lnTo>
                    <a:lnTo>
                      <a:pt x="36323" y="7951"/>
                    </a:lnTo>
                    <a:lnTo>
                      <a:pt x="36303" y="8035"/>
                    </a:lnTo>
                    <a:lnTo>
                      <a:pt x="36303" y="7931"/>
                    </a:lnTo>
                    <a:lnTo>
                      <a:pt x="36219" y="7784"/>
                    </a:lnTo>
                    <a:lnTo>
                      <a:pt x="36135" y="7889"/>
                    </a:lnTo>
                    <a:lnTo>
                      <a:pt x="36093" y="7993"/>
                    </a:lnTo>
                    <a:lnTo>
                      <a:pt x="36135" y="8056"/>
                    </a:lnTo>
                    <a:lnTo>
                      <a:pt x="36072" y="8119"/>
                    </a:lnTo>
                    <a:lnTo>
                      <a:pt x="35968" y="8056"/>
                    </a:lnTo>
                    <a:lnTo>
                      <a:pt x="35863" y="8035"/>
                    </a:lnTo>
                    <a:lnTo>
                      <a:pt x="35905" y="7951"/>
                    </a:lnTo>
                    <a:lnTo>
                      <a:pt x="36010" y="7889"/>
                    </a:lnTo>
                    <a:lnTo>
                      <a:pt x="36135" y="7700"/>
                    </a:lnTo>
                    <a:lnTo>
                      <a:pt x="36177" y="7596"/>
                    </a:lnTo>
                    <a:lnTo>
                      <a:pt x="36093" y="7512"/>
                    </a:lnTo>
                    <a:lnTo>
                      <a:pt x="36072" y="7407"/>
                    </a:lnTo>
                    <a:lnTo>
                      <a:pt x="35926" y="7533"/>
                    </a:lnTo>
                    <a:lnTo>
                      <a:pt x="35884" y="7596"/>
                    </a:lnTo>
                    <a:lnTo>
                      <a:pt x="35863" y="7533"/>
                    </a:lnTo>
                    <a:lnTo>
                      <a:pt x="35884" y="7407"/>
                    </a:lnTo>
                    <a:lnTo>
                      <a:pt x="35779" y="7387"/>
                    </a:lnTo>
                    <a:lnTo>
                      <a:pt x="35717" y="7407"/>
                    </a:lnTo>
                    <a:lnTo>
                      <a:pt x="35696" y="7491"/>
                    </a:lnTo>
                    <a:lnTo>
                      <a:pt x="35717" y="7617"/>
                    </a:lnTo>
                    <a:lnTo>
                      <a:pt x="35717" y="7742"/>
                    </a:lnTo>
                    <a:lnTo>
                      <a:pt x="35675" y="7700"/>
                    </a:lnTo>
                    <a:lnTo>
                      <a:pt x="35675" y="7533"/>
                    </a:lnTo>
                    <a:lnTo>
                      <a:pt x="35654" y="7512"/>
                    </a:lnTo>
                    <a:lnTo>
                      <a:pt x="35591" y="7617"/>
                    </a:lnTo>
                    <a:lnTo>
                      <a:pt x="35487" y="7638"/>
                    </a:lnTo>
                    <a:lnTo>
                      <a:pt x="35487" y="7721"/>
                    </a:lnTo>
                    <a:lnTo>
                      <a:pt x="35403" y="7826"/>
                    </a:lnTo>
                    <a:lnTo>
                      <a:pt x="35340" y="7847"/>
                    </a:lnTo>
                    <a:lnTo>
                      <a:pt x="35277" y="7931"/>
                    </a:lnTo>
                    <a:lnTo>
                      <a:pt x="35173" y="7931"/>
                    </a:lnTo>
                    <a:lnTo>
                      <a:pt x="35256" y="7847"/>
                    </a:lnTo>
                    <a:lnTo>
                      <a:pt x="35256" y="7784"/>
                    </a:lnTo>
                    <a:lnTo>
                      <a:pt x="35194" y="7721"/>
                    </a:lnTo>
                    <a:lnTo>
                      <a:pt x="35152" y="7721"/>
                    </a:lnTo>
                    <a:lnTo>
                      <a:pt x="35152" y="7679"/>
                    </a:lnTo>
                    <a:lnTo>
                      <a:pt x="35235" y="7679"/>
                    </a:lnTo>
                    <a:lnTo>
                      <a:pt x="35277" y="7700"/>
                    </a:lnTo>
                    <a:lnTo>
                      <a:pt x="35298" y="7638"/>
                    </a:lnTo>
                    <a:lnTo>
                      <a:pt x="35298" y="7596"/>
                    </a:lnTo>
                    <a:lnTo>
                      <a:pt x="35298" y="7554"/>
                    </a:lnTo>
                    <a:lnTo>
                      <a:pt x="35403" y="7491"/>
                    </a:lnTo>
                    <a:lnTo>
                      <a:pt x="35570" y="7345"/>
                    </a:lnTo>
                    <a:lnTo>
                      <a:pt x="35591" y="7261"/>
                    </a:lnTo>
                    <a:lnTo>
                      <a:pt x="35675" y="7177"/>
                    </a:lnTo>
                    <a:lnTo>
                      <a:pt x="35570" y="7177"/>
                    </a:lnTo>
                    <a:lnTo>
                      <a:pt x="35403" y="7282"/>
                    </a:lnTo>
                    <a:lnTo>
                      <a:pt x="35277" y="7407"/>
                    </a:lnTo>
                    <a:lnTo>
                      <a:pt x="35194" y="7407"/>
                    </a:lnTo>
                    <a:lnTo>
                      <a:pt x="35277" y="7324"/>
                    </a:lnTo>
                    <a:lnTo>
                      <a:pt x="35361" y="7219"/>
                    </a:lnTo>
                    <a:lnTo>
                      <a:pt x="35445" y="7156"/>
                    </a:lnTo>
                    <a:lnTo>
                      <a:pt x="35549" y="7114"/>
                    </a:lnTo>
                    <a:lnTo>
                      <a:pt x="35612" y="7052"/>
                    </a:lnTo>
                    <a:lnTo>
                      <a:pt x="35696" y="7052"/>
                    </a:lnTo>
                    <a:lnTo>
                      <a:pt x="35779" y="6905"/>
                    </a:lnTo>
                    <a:lnTo>
                      <a:pt x="35779" y="6863"/>
                    </a:lnTo>
                    <a:lnTo>
                      <a:pt x="35696" y="6780"/>
                    </a:lnTo>
                    <a:lnTo>
                      <a:pt x="35696" y="6675"/>
                    </a:lnTo>
                    <a:lnTo>
                      <a:pt x="35717" y="6591"/>
                    </a:lnTo>
                    <a:lnTo>
                      <a:pt x="35884" y="6424"/>
                    </a:lnTo>
                    <a:lnTo>
                      <a:pt x="35905" y="6361"/>
                    </a:lnTo>
                    <a:lnTo>
                      <a:pt x="35863" y="6257"/>
                    </a:lnTo>
                    <a:lnTo>
                      <a:pt x="35842" y="6194"/>
                    </a:lnTo>
                    <a:lnTo>
                      <a:pt x="35800" y="6131"/>
                    </a:lnTo>
                    <a:lnTo>
                      <a:pt x="35884" y="6006"/>
                    </a:lnTo>
                    <a:lnTo>
                      <a:pt x="35968" y="5922"/>
                    </a:lnTo>
                    <a:lnTo>
                      <a:pt x="35989" y="5838"/>
                    </a:lnTo>
                    <a:lnTo>
                      <a:pt x="36010" y="5587"/>
                    </a:lnTo>
                    <a:lnTo>
                      <a:pt x="36051" y="5524"/>
                    </a:lnTo>
                    <a:lnTo>
                      <a:pt x="36010" y="5462"/>
                    </a:lnTo>
                    <a:lnTo>
                      <a:pt x="35842" y="5399"/>
                    </a:lnTo>
                    <a:lnTo>
                      <a:pt x="35654" y="5399"/>
                    </a:lnTo>
                    <a:lnTo>
                      <a:pt x="35487" y="5357"/>
                    </a:lnTo>
                    <a:lnTo>
                      <a:pt x="35361" y="5420"/>
                    </a:lnTo>
                    <a:lnTo>
                      <a:pt x="35235" y="5420"/>
                    </a:lnTo>
                    <a:lnTo>
                      <a:pt x="35068" y="5503"/>
                    </a:lnTo>
                    <a:lnTo>
                      <a:pt x="34796" y="5587"/>
                    </a:lnTo>
                    <a:lnTo>
                      <a:pt x="34754" y="5671"/>
                    </a:lnTo>
                    <a:lnTo>
                      <a:pt x="34859" y="5796"/>
                    </a:lnTo>
                    <a:lnTo>
                      <a:pt x="34859" y="5880"/>
                    </a:lnTo>
                    <a:lnTo>
                      <a:pt x="34817" y="5922"/>
                    </a:lnTo>
                    <a:lnTo>
                      <a:pt x="34754" y="5775"/>
                    </a:lnTo>
                    <a:lnTo>
                      <a:pt x="34712" y="5713"/>
                    </a:lnTo>
                    <a:lnTo>
                      <a:pt x="34650" y="5587"/>
                    </a:lnTo>
                    <a:lnTo>
                      <a:pt x="34524" y="5587"/>
                    </a:lnTo>
                    <a:lnTo>
                      <a:pt x="34440" y="5671"/>
                    </a:lnTo>
                    <a:lnTo>
                      <a:pt x="34440" y="5734"/>
                    </a:lnTo>
                    <a:lnTo>
                      <a:pt x="34398" y="5796"/>
                    </a:lnTo>
                    <a:lnTo>
                      <a:pt x="34378" y="5713"/>
                    </a:lnTo>
                    <a:lnTo>
                      <a:pt x="34398" y="5608"/>
                    </a:lnTo>
                    <a:lnTo>
                      <a:pt x="34336" y="5587"/>
                    </a:lnTo>
                    <a:lnTo>
                      <a:pt x="34189" y="5608"/>
                    </a:lnTo>
                    <a:lnTo>
                      <a:pt x="34126" y="5713"/>
                    </a:lnTo>
                    <a:lnTo>
                      <a:pt x="34126" y="5796"/>
                    </a:lnTo>
                    <a:lnTo>
                      <a:pt x="34273" y="5901"/>
                    </a:lnTo>
                    <a:lnTo>
                      <a:pt x="34378" y="6047"/>
                    </a:lnTo>
                    <a:lnTo>
                      <a:pt x="34503" y="6131"/>
                    </a:lnTo>
                    <a:lnTo>
                      <a:pt x="34440" y="6131"/>
                    </a:lnTo>
                    <a:lnTo>
                      <a:pt x="34294" y="6047"/>
                    </a:lnTo>
                    <a:lnTo>
                      <a:pt x="34106" y="5880"/>
                    </a:lnTo>
                    <a:lnTo>
                      <a:pt x="34064" y="5880"/>
                    </a:lnTo>
                    <a:lnTo>
                      <a:pt x="34022" y="5922"/>
                    </a:lnTo>
                    <a:lnTo>
                      <a:pt x="33854" y="5922"/>
                    </a:lnTo>
                    <a:lnTo>
                      <a:pt x="33813" y="5943"/>
                    </a:lnTo>
                    <a:lnTo>
                      <a:pt x="33875" y="6006"/>
                    </a:lnTo>
                    <a:lnTo>
                      <a:pt x="34001" y="6006"/>
                    </a:lnTo>
                    <a:lnTo>
                      <a:pt x="34022" y="6047"/>
                    </a:lnTo>
                    <a:lnTo>
                      <a:pt x="34064" y="6152"/>
                    </a:lnTo>
                    <a:lnTo>
                      <a:pt x="34210" y="6257"/>
                    </a:lnTo>
                    <a:lnTo>
                      <a:pt x="34231" y="6340"/>
                    </a:lnTo>
                    <a:lnTo>
                      <a:pt x="34315" y="6424"/>
                    </a:lnTo>
                    <a:lnTo>
                      <a:pt x="34210" y="6424"/>
                    </a:lnTo>
                    <a:lnTo>
                      <a:pt x="34126" y="6319"/>
                    </a:lnTo>
                    <a:lnTo>
                      <a:pt x="33980" y="6236"/>
                    </a:lnTo>
                    <a:lnTo>
                      <a:pt x="33980" y="6152"/>
                    </a:lnTo>
                    <a:lnTo>
                      <a:pt x="33875" y="6047"/>
                    </a:lnTo>
                    <a:lnTo>
                      <a:pt x="33750" y="6047"/>
                    </a:lnTo>
                    <a:lnTo>
                      <a:pt x="33666" y="6131"/>
                    </a:lnTo>
                    <a:lnTo>
                      <a:pt x="33666" y="6215"/>
                    </a:lnTo>
                    <a:lnTo>
                      <a:pt x="33582" y="6361"/>
                    </a:lnTo>
                    <a:lnTo>
                      <a:pt x="33541" y="6529"/>
                    </a:lnTo>
                    <a:lnTo>
                      <a:pt x="33603" y="6633"/>
                    </a:lnTo>
                    <a:lnTo>
                      <a:pt x="33478" y="6675"/>
                    </a:lnTo>
                    <a:lnTo>
                      <a:pt x="33478" y="6759"/>
                    </a:lnTo>
                    <a:lnTo>
                      <a:pt x="33541" y="6822"/>
                    </a:lnTo>
                    <a:lnTo>
                      <a:pt x="33562" y="6926"/>
                    </a:lnTo>
                    <a:lnTo>
                      <a:pt x="33645" y="6926"/>
                    </a:lnTo>
                    <a:lnTo>
                      <a:pt x="33813" y="6780"/>
                    </a:lnTo>
                    <a:lnTo>
                      <a:pt x="33896" y="6780"/>
                    </a:lnTo>
                    <a:lnTo>
                      <a:pt x="33917" y="6842"/>
                    </a:lnTo>
                    <a:lnTo>
                      <a:pt x="33813" y="6863"/>
                    </a:lnTo>
                    <a:lnTo>
                      <a:pt x="33771" y="6884"/>
                    </a:lnTo>
                    <a:lnTo>
                      <a:pt x="33771" y="6947"/>
                    </a:lnTo>
                    <a:lnTo>
                      <a:pt x="33687" y="6947"/>
                    </a:lnTo>
                    <a:lnTo>
                      <a:pt x="33603" y="7052"/>
                    </a:lnTo>
                    <a:lnTo>
                      <a:pt x="33603" y="7156"/>
                    </a:lnTo>
                    <a:lnTo>
                      <a:pt x="33541" y="7240"/>
                    </a:lnTo>
                    <a:lnTo>
                      <a:pt x="33478" y="7177"/>
                    </a:lnTo>
                    <a:lnTo>
                      <a:pt x="33499" y="7094"/>
                    </a:lnTo>
                    <a:lnTo>
                      <a:pt x="33436" y="6947"/>
                    </a:lnTo>
                    <a:lnTo>
                      <a:pt x="33352" y="6926"/>
                    </a:lnTo>
                    <a:lnTo>
                      <a:pt x="33290" y="7031"/>
                    </a:lnTo>
                    <a:lnTo>
                      <a:pt x="33331" y="7094"/>
                    </a:lnTo>
                    <a:lnTo>
                      <a:pt x="33269" y="7177"/>
                    </a:lnTo>
                    <a:lnTo>
                      <a:pt x="33164" y="7198"/>
                    </a:lnTo>
                    <a:lnTo>
                      <a:pt x="33122" y="7261"/>
                    </a:lnTo>
                    <a:lnTo>
                      <a:pt x="33080" y="7177"/>
                    </a:lnTo>
                    <a:lnTo>
                      <a:pt x="33038" y="7198"/>
                    </a:lnTo>
                    <a:lnTo>
                      <a:pt x="33059" y="7303"/>
                    </a:lnTo>
                    <a:lnTo>
                      <a:pt x="33122" y="7407"/>
                    </a:lnTo>
                    <a:lnTo>
                      <a:pt x="33122" y="7554"/>
                    </a:lnTo>
                    <a:lnTo>
                      <a:pt x="33143" y="7575"/>
                    </a:lnTo>
                    <a:lnTo>
                      <a:pt x="33143" y="7700"/>
                    </a:lnTo>
                    <a:lnTo>
                      <a:pt x="33227" y="7721"/>
                    </a:lnTo>
                    <a:lnTo>
                      <a:pt x="33290" y="7784"/>
                    </a:lnTo>
                    <a:lnTo>
                      <a:pt x="33269" y="7868"/>
                    </a:lnTo>
                    <a:lnTo>
                      <a:pt x="33290" y="7931"/>
                    </a:lnTo>
                    <a:lnTo>
                      <a:pt x="33290" y="8035"/>
                    </a:lnTo>
                    <a:lnTo>
                      <a:pt x="33185" y="8119"/>
                    </a:lnTo>
                    <a:lnTo>
                      <a:pt x="33143" y="8203"/>
                    </a:lnTo>
                    <a:lnTo>
                      <a:pt x="33122" y="8412"/>
                    </a:lnTo>
                    <a:lnTo>
                      <a:pt x="33059" y="8454"/>
                    </a:lnTo>
                    <a:lnTo>
                      <a:pt x="32934" y="8663"/>
                    </a:lnTo>
                    <a:lnTo>
                      <a:pt x="32934" y="8747"/>
                    </a:lnTo>
                    <a:lnTo>
                      <a:pt x="32808" y="8872"/>
                    </a:lnTo>
                    <a:lnTo>
                      <a:pt x="32829" y="8830"/>
                    </a:lnTo>
                    <a:lnTo>
                      <a:pt x="32829" y="8726"/>
                    </a:lnTo>
                    <a:lnTo>
                      <a:pt x="32871" y="8558"/>
                    </a:lnTo>
                    <a:lnTo>
                      <a:pt x="32955" y="8495"/>
                    </a:lnTo>
                    <a:lnTo>
                      <a:pt x="32934" y="8433"/>
                    </a:lnTo>
                    <a:lnTo>
                      <a:pt x="32913" y="8454"/>
                    </a:lnTo>
                    <a:lnTo>
                      <a:pt x="32829" y="8454"/>
                    </a:lnTo>
                    <a:lnTo>
                      <a:pt x="32746" y="8391"/>
                    </a:lnTo>
                    <a:lnTo>
                      <a:pt x="32704" y="8349"/>
                    </a:lnTo>
                    <a:lnTo>
                      <a:pt x="32746" y="8328"/>
                    </a:lnTo>
                    <a:lnTo>
                      <a:pt x="32829" y="8307"/>
                    </a:lnTo>
                    <a:lnTo>
                      <a:pt x="32913" y="8307"/>
                    </a:lnTo>
                    <a:lnTo>
                      <a:pt x="32913" y="8244"/>
                    </a:lnTo>
                    <a:lnTo>
                      <a:pt x="32955" y="8244"/>
                    </a:lnTo>
                    <a:lnTo>
                      <a:pt x="32976" y="8349"/>
                    </a:lnTo>
                    <a:lnTo>
                      <a:pt x="33038" y="8244"/>
                    </a:lnTo>
                    <a:lnTo>
                      <a:pt x="33038" y="8140"/>
                    </a:lnTo>
                    <a:lnTo>
                      <a:pt x="32934" y="8098"/>
                    </a:lnTo>
                    <a:lnTo>
                      <a:pt x="32913" y="8035"/>
                    </a:lnTo>
                    <a:lnTo>
                      <a:pt x="32808" y="7910"/>
                    </a:lnTo>
                    <a:lnTo>
                      <a:pt x="32808" y="7763"/>
                    </a:lnTo>
                    <a:lnTo>
                      <a:pt x="32746" y="7679"/>
                    </a:lnTo>
                    <a:lnTo>
                      <a:pt x="32725" y="7512"/>
                    </a:lnTo>
                    <a:lnTo>
                      <a:pt x="32704" y="7491"/>
                    </a:lnTo>
                    <a:lnTo>
                      <a:pt x="32704" y="7407"/>
                    </a:lnTo>
                    <a:lnTo>
                      <a:pt x="32746" y="7366"/>
                    </a:lnTo>
                    <a:lnTo>
                      <a:pt x="32829" y="7198"/>
                    </a:lnTo>
                    <a:lnTo>
                      <a:pt x="32829" y="7094"/>
                    </a:lnTo>
                    <a:lnTo>
                      <a:pt x="32934" y="6989"/>
                    </a:lnTo>
                    <a:lnTo>
                      <a:pt x="33018" y="6884"/>
                    </a:lnTo>
                    <a:lnTo>
                      <a:pt x="33122" y="6842"/>
                    </a:lnTo>
                    <a:lnTo>
                      <a:pt x="33122" y="6738"/>
                    </a:lnTo>
                    <a:lnTo>
                      <a:pt x="33059" y="6654"/>
                    </a:lnTo>
                    <a:lnTo>
                      <a:pt x="33018" y="6550"/>
                    </a:lnTo>
                    <a:lnTo>
                      <a:pt x="33038" y="6424"/>
                    </a:lnTo>
                    <a:lnTo>
                      <a:pt x="33143" y="6215"/>
                    </a:lnTo>
                    <a:lnTo>
                      <a:pt x="33227" y="6173"/>
                    </a:lnTo>
                    <a:lnTo>
                      <a:pt x="33394" y="6068"/>
                    </a:lnTo>
                    <a:lnTo>
                      <a:pt x="33603" y="5817"/>
                    </a:lnTo>
                    <a:lnTo>
                      <a:pt x="33813" y="5608"/>
                    </a:lnTo>
                    <a:lnTo>
                      <a:pt x="33959" y="5587"/>
                    </a:lnTo>
                    <a:lnTo>
                      <a:pt x="34064" y="5441"/>
                    </a:lnTo>
                    <a:lnTo>
                      <a:pt x="34106" y="5378"/>
                    </a:lnTo>
                    <a:lnTo>
                      <a:pt x="34210" y="5378"/>
                    </a:lnTo>
                    <a:lnTo>
                      <a:pt x="34398" y="5294"/>
                    </a:lnTo>
                    <a:lnTo>
                      <a:pt x="34545" y="5231"/>
                    </a:lnTo>
                    <a:lnTo>
                      <a:pt x="34587" y="5169"/>
                    </a:lnTo>
                    <a:lnTo>
                      <a:pt x="34545" y="5085"/>
                    </a:lnTo>
                    <a:lnTo>
                      <a:pt x="34315" y="4980"/>
                    </a:lnTo>
                    <a:lnTo>
                      <a:pt x="34189" y="4897"/>
                    </a:lnTo>
                    <a:lnTo>
                      <a:pt x="34001" y="4897"/>
                    </a:lnTo>
                    <a:lnTo>
                      <a:pt x="33959" y="4876"/>
                    </a:lnTo>
                    <a:lnTo>
                      <a:pt x="33875" y="4897"/>
                    </a:lnTo>
                    <a:lnTo>
                      <a:pt x="33708" y="4876"/>
                    </a:lnTo>
                    <a:lnTo>
                      <a:pt x="33645" y="4897"/>
                    </a:lnTo>
                    <a:lnTo>
                      <a:pt x="33436" y="4897"/>
                    </a:lnTo>
                    <a:lnTo>
                      <a:pt x="33122" y="5001"/>
                    </a:lnTo>
                    <a:lnTo>
                      <a:pt x="32934" y="5190"/>
                    </a:lnTo>
                    <a:lnTo>
                      <a:pt x="32725" y="5273"/>
                    </a:lnTo>
                    <a:lnTo>
                      <a:pt x="32704" y="5378"/>
                    </a:lnTo>
                    <a:lnTo>
                      <a:pt x="32725" y="5482"/>
                    </a:lnTo>
                    <a:lnTo>
                      <a:pt x="32641" y="5441"/>
                    </a:lnTo>
                    <a:lnTo>
                      <a:pt x="32557" y="5441"/>
                    </a:lnTo>
                    <a:lnTo>
                      <a:pt x="32494" y="5545"/>
                    </a:lnTo>
                    <a:lnTo>
                      <a:pt x="32348" y="5545"/>
                    </a:lnTo>
                    <a:lnTo>
                      <a:pt x="32243" y="5692"/>
                    </a:lnTo>
                    <a:lnTo>
                      <a:pt x="32243" y="5796"/>
                    </a:lnTo>
                    <a:lnTo>
                      <a:pt x="32181" y="5796"/>
                    </a:lnTo>
                    <a:lnTo>
                      <a:pt x="32034" y="6006"/>
                    </a:lnTo>
                    <a:lnTo>
                      <a:pt x="32097" y="6068"/>
                    </a:lnTo>
                    <a:lnTo>
                      <a:pt x="32034" y="6152"/>
                    </a:lnTo>
                    <a:lnTo>
                      <a:pt x="31992" y="6068"/>
                    </a:lnTo>
                    <a:lnTo>
                      <a:pt x="31930" y="6068"/>
                    </a:lnTo>
                    <a:lnTo>
                      <a:pt x="31888" y="6257"/>
                    </a:lnTo>
                    <a:lnTo>
                      <a:pt x="31762" y="6257"/>
                    </a:lnTo>
                    <a:lnTo>
                      <a:pt x="31678" y="6361"/>
                    </a:lnTo>
                    <a:lnTo>
                      <a:pt x="31616" y="6424"/>
                    </a:lnTo>
                    <a:lnTo>
                      <a:pt x="31553" y="6570"/>
                    </a:lnTo>
                    <a:lnTo>
                      <a:pt x="31448" y="6759"/>
                    </a:lnTo>
                    <a:lnTo>
                      <a:pt x="31448" y="6863"/>
                    </a:lnTo>
                    <a:lnTo>
                      <a:pt x="31490" y="6842"/>
                    </a:lnTo>
                    <a:lnTo>
                      <a:pt x="31511" y="6842"/>
                    </a:lnTo>
                    <a:lnTo>
                      <a:pt x="31490" y="6905"/>
                    </a:lnTo>
                    <a:lnTo>
                      <a:pt x="31406" y="6905"/>
                    </a:lnTo>
                    <a:lnTo>
                      <a:pt x="31260" y="6989"/>
                    </a:lnTo>
                    <a:lnTo>
                      <a:pt x="31239" y="7094"/>
                    </a:lnTo>
                    <a:lnTo>
                      <a:pt x="31155" y="7114"/>
                    </a:lnTo>
                    <a:lnTo>
                      <a:pt x="31134" y="7198"/>
                    </a:lnTo>
                    <a:lnTo>
                      <a:pt x="31134" y="7407"/>
                    </a:lnTo>
                    <a:lnTo>
                      <a:pt x="31072" y="7512"/>
                    </a:lnTo>
                    <a:lnTo>
                      <a:pt x="30988" y="7512"/>
                    </a:lnTo>
                    <a:lnTo>
                      <a:pt x="30967" y="7659"/>
                    </a:lnTo>
                    <a:lnTo>
                      <a:pt x="30967" y="7721"/>
                    </a:lnTo>
                    <a:lnTo>
                      <a:pt x="30862" y="7784"/>
                    </a:lnTo>
                    <a:lnTo>
                      <a:pt x="30821" y="7972"/>
                    </a:lnTo>
                    <a:lnTo>
                      <a:pt x="30862" y="8077"/>
                    </a:lnTo>
                    <a:lnTo>
                      <a:pt x="31072" y="8182"/>
                    </a:lnTo>
                    <a:lnTo>
                      <a:pt x="31176" y="8182"/>
                    </a:lnTo>
                    <a:lnTo>
                      <a:pt x="31302" y="8244"/>
                    </a:lnTo>
                    <a:lnTo>
                      <a:pt x="31385" y="8244"/>
                    </a:lnTo>
                    <a:lnTo>
                      <a:pt x="31511" y="8328"/>
                    </a:lnTo>
                    <a:lnTo>
                      <a:pt x="31678" y="8328"/>
                    </a:lnTo>
                    <a:lnTo>
                      <a:pt x="31699" y="8495"/>
                    </a:lnTo>
                    <a:lnTo>
                      <a:pt x="31867" y="8558"/>
                    </a:lnTo>
                    <a:lnTo>
                      <a:pt x="31888" y="8642"/>
                    </a:lnTo>
                    <a:lnTo>
                      <a:pt x="31971" y="8705"/>
                    </a:lnTo>
                    <a:lnTo>
                      <a:pt x="31804" y="8705"/>
                    </a:lnTo>
                    <a:lnTo>
                      <a:pt x="31762" y="8726"/>
                    </a:lnTo>
                    <a:lnTo>
                      <a:pt x="31574" y="8726"/>
                    </a:lnTo>
                    <a:lnTo>
                      <a:pt x="31365" y="8642"/>
                    </a:lnTo>
                    <a:lnTo>
                      <a:pt x="31344" y="8537"/>
                    </a:lnTo>
                    <a:lnTo>
                      <a:pt x="31239" y="8454"/>
                    </a:lnTo>
                    <a:lnTo>
                      <a:pt x="31051" y="8454"/>
                    </a:lnTo>
                    <a:lnTo>
                      <a:pt x="30988" y="8412"/>
                    </a:lnTo>
                    <a:lnTo>
                      <a:pt x="30883" y="8391"/>
                    </a:lnTo>
                    <a:lnTo>
                      <a:pt x="30862" y="8433"/>
                    </a:lnTo>
                    <a:lnTo>
                      <a:pt x="30925" y="8558"/>
                    </a:lnTo>
                    <a:lnTo>
                      <a:pt x="30925" y="8642"/>
                    </a:lnTo>
                    <a:lnTo>
                      <a:pt x="30841" y="8642"/>
                    </a:lnTo>
                    <a:lnTo>
                      <a:pt x="30821" y="8726"/>
                    </a:lnTo>
                    <a:lnTo>
                      <a:pt x="30862" y="8914"/>
                    </a:lnTo>
                    <a:lnTo>
                      <a:pt x="30883" y="9039"/>
                    </a:lnTo>
                    <a:lnTo>
                      <a:pt x="30862" y="9165"/>
                    </a:lnTo>
                    <a:lnTo>
                      <a:pt x="30883" y="9270"/>
                    </a:lnTo>
                    <a:lnTo>
                      <a:pt x="31030" y="9353"/>
                    </a:lnTo>
                    <a:lnTo>
                      <a:pt x="31134" y="9458"/>
                    </a:lnTo>
                    <a:lnTo>
                      <a:pt x="31134" y="9500"/>
                    </a:lnTo>
                    <a:lnTo>
                      <a:pt x="31072" y="9458"/>
                    </a:lnTo>
                    <a:lnTo>
                      <a:pt x="31051" y="9458"/>
                    </a:lnTo>
                    <a:lnTo>
                      <a:pt x="31072" y="9563"/>
                    </a:lnTo>
                    <a:lnTo>
                      <a:pt x="31155" y="9667"/>
                    </a:lnTo>
                    <a:lnTo>
                      <a:pt x="31197" y="9667"/>
                    </a:lnTo>
                    <a:lnTo>
                      <a:pt x="31197" y="9583"/>
                    </a:lnTo>
                    <a:lnTo>
                      <a:pt x="31281" y="9563"/>
                    </a:lnTo>
                    <a:lnTo>
                      <a:pt x="31385" y="9583"/>
                    </a:lnTo>
                    <a:lnTo>
                      <a:pt x="31469" y="9667"/>
                    </a:lnTo>
                    <a:lnTo>
                      <a:pt x="31553" y="9688"/>
                    </a:lnTo>
                    <a:lnTo>
                      <a:pt x="31574" y="9646"/>
                    </a:lnTo>
                    <a:lnTo>
                      <a:pt x="31553" y="9583"/>
                    </a:lnTo>
                    <a:lnTo>
                      <a:pt x="31574" y="9500"/>
                    </a:lnTo>
                    <a:lnTo>
                      <a:pt x="31616" y="9479"/>
                    </a:lnTo>
                    <a:lnTo>
                      <a:pt x="31678" y="9542"/>
                    </a:lnTo>
                    <a:lnTo>
                      <a:pt x="31657" y="9646"/>
                    </a:lnTo>
                    <a:lnTo>
                      <a:pt x="31678" y="9709"/>
                    </a:lnTo>
                    <a:lnTo>
                      <a:pt x="31720" y="9709"/>
                    </a:lnTo>
                    <a:lnTo>
                      <a:pt x="31783" y="9583"/>
                    </a:lnTo>
                    <a:lnTo>
                      <a:pt x="31909" y="9563"/>
                    </a:lnTo>
                    <a:lnTo>
                      <a:pt x="31992" y="9479"/>
                    </a:lnTo>
                    <a:lnTo>
                      <a:pt x="32013" y="9500"/>
                    </a:lnTo>
                    <a:lnTo>
                      <a:pt x="31971" y="9583"/>
                    </a:lnTo>
                    <a:lnTo>
                      <a:pt x="31783" y="9688"/>
                    </a:lnTo>
                    <a:lnTo>
                      <a:pt x="31762" y="9793"/>
                    </a:lnTo>
                    <a:lnTo>
                      <a:pt x="31867" y="9876"/>
                    </a:lnTo>
                    <a:lnTo>
                      <a:pt x="31888" y="10023"/>
                    </a:lnTo>
                    <a:lnTo>
                      <a:pt x="32013" y="10169"/>
                    </a:lnTo>
                    <a:lnTo>
                      <a:pt x="32181" y="10169"/>
                    </a:lnTo>
                    <a:lnTo>
                      <a:pt x="32222" y="10107"/>
                    </a:lnTo>
                    <a:lnTo>
                      <a:pt x="32118" y="10023"/>
                    </a:lnTo>
                    <a:lnTo>
                      <a:pt x="32181" y="10002"/>
                    </a:lnTo>
                    <a:lnTo>
                      <a:pt x="32285" y="10023"/>
                    </a:lnTo>
                    <a:lnTo>
                      <a:pt x="32348" y="10107"/>
                    </a:lnTo>
                    <a:lnTo>
                      <a:pt x="32411" y="10086"/>
                    </a:lnTo>
                    <a:lnTo>
                      <a:pt x="32494" y="10002"/>
                    </a:lnTo>
                    <a:lnTo>
                      <a:pt x="32599" y="9897"/>
                    </a:lnTo>
                    <a:lnTo>
                      <a:pt x="32662" y="9897"/>
                    </a:lnTo>
                    <a:lnTo>
                      <a:pt x="32662" y="9960"/>
                    </a:lnTo>
                    <a:lnTo>
                      <a:pt x="32599" y="9981"/>
                    </a:lnTo>
                    <a:lnTo>
                      <a:pt x="32432" y="10127"/>
                    </a:lnTo>
                    <a:lnTo>
                      <a:pt x="32432" y="10211"/>
                    </a:lnTo>
                    <a:lnTo>
                      <a:pt x="32453" y="10232"/>
                    </a:lnTo>
                    <a:cubicBezTo>
                      <a:pt x="32411" y="10295"/>
                      <a:pt x="32390" y="10379"/>
                      <a:pt x="32348" y="10441"/>
                    </a:cubicBezTo>
                    <a:lnTo>
                      <a:pt x="32306" y="10441"/>
                    </a:lnTo>
                    <a:lnTo>
                      <a:pt x="32222" y="10504"/>
                    </a:lnTo>
                    <a:lnTo>
                      <a:pt x="32139" y="10504"/>
                    </a:lnTo>
                    <a:lnTo>
                      <a:pt x="32097" y="10420"/>
                    </a:lnTo>
                    <a:lnTo>
                      <a:pt x="31992" y="10400"/>
                    </a:lnTo>
                    <a:lnTo>
                      <a:pt x="32013" y="10441"/>
                    </a:lnTo>
                    <a:lnTo>
                      <a:pt x="32097" y="10504"/>
                    </a:lnTo>
                    <a:lnTo>
                      <a:pt x="32076" y="10609"/>
                    </a:lnTo>
                    <a:lnTo>
                      <a:pt x="31971" y="10609"/>
                    </a:lnTo>
                    <a:lnTo>
                      <a:pt x="31971" y="10630"/>
                    </a:lnTo>
                    <a:lnTo>
                      <a:pt x="31992" y="10692"/>
                    </a:lnTo>
                    <a:lnTo>
                      <a:pt x="31909" y="10755"/>
                    </a:lnTo>
                    <a:lnTo>
                      <a:pt x="31909" y="10839"/>
                    </a:lnTo>
                    <a:lnTo>
                      <a:pt x="31971" y="10923"/>
                    </a:lnTo>
                    <a:lnTo>
                      <a:pt x="31888" y="10923"/>
                    </a:lnTo>
                    <a:lnTo>
                      <a:pt x="31888" y="11027"/>
                    </a:lnTo>
                    <a:lnTo>
                      <a:pt x="31804" y="11111"/>
                    </a:lnTo>
                    <a:lnTo>
                      <a:pt x="31804" y="11278"/>
                    </a:lnTo>
                    <a:lnTo>
                      <a:pt x="31867" y="11278"/>
                    </a:lnTo>
                    <a:lnTo>
                      <a:pt x="31909" y="11383"/>
                    </a:lnTo>
                    <a:lnTo>
                      <a:pt x="31950" y="11383"/>
                    </a:lnTo>
                    <a:lnTo>
                      <a:pt x="32013" y="11488"/>
                    </a:lnTo>
                    <a:lnTo>
                      <a:pt x="31950" y="11508"/>
                    </a:lnTo>
                    <a:lnTo>
                      <a:pt x="31888" y="11508"/>
                    </a:lnTo>
                    <a:lnTo>
                      <a:pt x="31825" y="11571"/>
                    </a:lnTo>
                    <a:lnTo>
                      <a:pt x="31783" y="11508"/>
                    </a:lnTo>
                    <a:lnTo>
                      <a:pt x="31637" y="11550"/>
                    </a:lnTo>
                    <a:lnTo>
                      <a:pt x="31595" y="11634"/>
                    </a:lnTo>
                    <a:lnTo>
                      <a:pt x="31699" y="11739"/>
                    </a:lnTo>
                    <a:lnTo>
                      <a:pt x="31741" y="11739"/>
                    </a:lnTo>
                    <a:lnTo>
                      <a:pt x="31741" y="11801"/>
                    </a:lnTo>
                    <a:lnTo>
                      <a:pt x="31637" y="11843"/>
                    </a:lnTo>
                    <a:lnTo>
                      <a:pt x="31595" y="11780"/>
                    </a:lnTo>
                    <a:lnTo>
                      <a:pt x="31511" y="11864"/>
                    </a:lnTo>
                    <a:lnTo>
                      <a:pt x="31427" y="11739"/>
                    </a:lnTo>
                    <a:lnTo>
                      <a:pt x="31323" y="11801"/>
                    </a:lnTo>
                    <a:lnTo>
                      <a:pt x="31218" y="12011"/>
                    </a:lnTo>
                    <a:lnTo>
                      <a:pt x="31113" y="12262"/>
                    </a:lnTo>
                    <a:lnTo>
                      <a:pt x="30988" y="12492"/>
                    </a:lnTo>
                    <a:lnTo>
                      <a:pt x="30779" y="12638"/>
                    </a:lnTo>
                    <a:lnTo>
                      <a:pt x="30737" y="12743"/>
                    </a:lnTo>
                    <a:lnTo>
                      <a:pt x="30674" y="12743"/>
                    </a:lnTo>
                    <a:lnTo>
                      <a:pt x="30569" y="12910"/>
                    </a:lnTo>
                    <a:lnTo>
                      <a:pt x="30465" y="12952"/>
                    </a:lnTo>
                    <a:lnTo>
                      <a:pt x="30444" y="13140"/>
                    </a:lnTo>
                    <a:lnTo>
                      <a:pt x="30360" y="13224"/>
                    </a:lnTo>
                    <a:lnTo>
                      <a:pt x="30339" y="13350"/>
                    </a:lnTo>
                    <a:lnTo>
                      <a:pt x="30277" y="13350"/>
                    </a:lnTo>
                    <a:lnTo>
                      <a:pt x="30235" y="13224"/>
                    </a:lnTo>
                    <a:lnTo>
                      <a:pt x="30151" y="13224"/>
                    </a:lnTo>
                    <a:lnTo>
                      <a:pt x="30067" y="13308"/>
                    </a:lnTo>
                    <a:lnTo>
                      <a:pt x="30109" y="13350"/>
                    </a:lnTo>
                    <a:lnTo>
                      <a:pt x="30130" y="13475"/>
                    </a:lnTo>
                    <a:lnTo>
                      <a:pt x="30046" y="13475"/>
                    </a:lnTo>
                    <a:lnTo>
                      <a:pt x="29963" y="13413"/>
                    </a:lnTo>
                    <a:lnTo>
                      <a:pt x="30005" y="13308"/>
                    </a:lnTo>
                    <a:lnTo>
                      <a:pt x="29921" y="13140"/>
                    </a:lnTo>
                    <a:lnTo>
                      <a:pt x="29837" y="12743"/>
                    </a:lnTo>
                    <a:lnTo>
                      <a:pt x="29837" y="12576"/>
                    </a:lnTo>
                    <a:lnTo>
                      <a:pt x="29816" y="12492"/>
                    </a:lnTo>
                    <a:lnTo>
                      <a:pt x="29858" y="12366"/>
                    </a:lnTo>
                    <a:lnTo>
                      <a:pt x="29942" y="12262"/>
                    </a:lnTo>
                    <a:lnTo>
                      <a:pt x="29921" y="12115"/>
                    </a:lnTo>
                    <a:lnTo>
                      <a:pt x="29963" y="12011"/>
                    </a:lnTo>
                    <a:lnTo>
                      <a:pt x="30046" y="11969"/>
                    </a:lnTo>
                    <a:lnTo>
                      <a:pt x="30130" y="12011"/>
                    </a:lnTo>
                    <a:lnTo>
                      <a:pt x="30214" y="11990"/>
                    </a:lnTo>
                    <a:lnTo>
                      <a:pt x="30277" y="11885"/>
                    </a:lnTo>
                    <a:lnTo>
                      <a:pt x="30256" y="11655"/>
                    </a:lnTo>
                    <a:lnTo>
                      <a:pt x="30318" y="11550"/>
                    </a:lnTo>
                    <a:lnTo>
                      <a:pt x="30318" y="11153"/>
                    </a:lnTo>
                    <a:lnTo>
                      <a:pt x="30214" y="11027"/>
                    </a:lnTo>
                    <a:lnTo>
                      <a:pt x="30172" y="10860"/>
                    </a:lnTo>
                    <a:lnTo>
                      <a:pt x="30109" y="10692"/>
                    </a:lnTo>
                    <a:lnTo>
                      <a:pt x="30067" y="10588"/>
                    </a:lnTo>
                    <a:lnTo>
                      <a:pt x="30025" y="10525"/>
                    </a:lnTo>
                    <a:lnTo>
                      <a:pt x="29963" y="10525"/>
                    </a:lnTo>
                    <a:lnTo>
                      <a:pt x="29921" y="10630"/>
                    </a:lnTo>
                    <a:lnTo>
                      <a:pt x="29795" y="10839"/>
                    </a:lnTo>
                    <a:lnTo>
                      <a:pt x="29628" y="10964"/>
                    </a:lnTo>
                    <a:lnTo>
                      <a:pt x="29607" y="11069"/>
                    </a:lnTo>
                    <a:lnTo>
                      <a:pt x="29607" y="11278"/>
                    </a:lnTo>
                    <a:lnTo>
                      <a:pt x="29544" y="11341"/>
                    </a:lnTo>
                    <a:lnTo>
                      <a:pt x="29481" y="11278"/>
                    </a:lnTo>
                    <a:lnTo>
                      <a:pt x="29398" y="11362"/>
                    </a:lnTo>
                    <a:lnTo>
                      <a:pt x="29419" y="11383"/>
                    </a:lnTo>
                    <a:lnTo>
                      <a:pt x="29398" y="11446"/>
                    </a:lnTo>
                    <a:lnTo>
                      <a:pt x="29230" y="11529"/>
                    </a:lnTo>
                    <a:lnTo>
                      <a:pt x="29189" y="11592"/>
                    </a:lnTo>
                    <a:lnTo>
                      <a:pt x="29084" y="11697"/>
                    </a:lnTo>
                    <a:lnTo>
                      <a:pt x="29000" y="11697"/>
                    </a:lnTo>
                    <a:lnTo>
                      <a:pt x="29000" y="11634"/>
                    </a:lnTo>
                    <a:lnTo>
                      <a:pt x="29084" y="11592"/>
                    </a:lnTo>
                    <a:lnTo>
                      <a:pt x="29084" y="11467"/>
                    </a:lnTo>
                    <a:lnTo>
                      <a:pt x="29042" y="11425"/>
                    </a:lnTo>
                    <a:lnTo>
                      <a:pt x="29147" y="11278"/>
                    </a:lnTo>
                    <a:lnTo>
                      <a:pt x="29168" y="11174"/>
                    </a:lnTo>
                    <a:lnTo>
                      <a:pt x="29168" y="11069"/>
                    </a:lnTo>
                    <a:lnTo>
                      <a:pt x="29251" y="11027"/>
                    </a:lnTo>
                    <a:lnTo>
                      <a:pt x="29251" y="10923"/>
                    </a:lnTo>
                    <a:lnTo>
                      <a:pt x="29209" y="10902"/>
                    </a:lnTo>
                    <a:lnTo>
                      <a:pt x="29251" y="10755"/>
                    </a:lnTo>
                    <a:lnTo>
                      <a:pt x="29147" y="10609"/>
                    </a:lnTo>
                    <a:lnTo>
                      <a:pt x="29147" y="10525"/>
                    </a:lnTo>
                    <a:lnTo>
                      <a:pt x="29084" y="10420"/>
                    </a:lnTo>
                    <a:lnTo>
                      <a:pt x="29084" y="10379"/>
                    </a:lnTo>
                    <a:lnTo>
                      <a:pt x="29147" y="10400"/>
                    </a:lnTo>
                    <a:lnTo>
                      <a:pt x="29189" y="10400"/>
                    </a:lnTo>
                    <a:lnTo>
                      <a:pt x="29209" y="10525"/>
                    </a:lnTo>
                    <a:lnTo>
                      <a:pt x="29272" y="10504"/>
                    </a:lnTo>
                    <a:lnTo>
                      <a:pt x="29377" y="10379"/>
                    </a:lnTo>
                    <a:lnTo>
                      <a:pt x="29481" y="10379"/>
                    </a:lnTo>
                    <a:lnTo>
                      <a:pt x="29565" y="10295"/>
                    </a:lnTo>
                    <a:lnTo>
                      <a:pt x="29481" y="10232"/>
                    </a:lnTo>
                    <a:lnTo>
                      <a:pt x="29377" y="10316"/>
                    </a:lnTo>
                    <a:lnTo>
                      <a:pt x="29293" y="10232"/>
                    </a:lnTo>
                    <a:lnTo>
                      <a:pt x="29189" y="10211"/>
                    </a:lnTo>
                    <a:lnTo>
                      <a:pt x="29189" y="10107"/>
                    </a:lnTo>
                    <a:lnTo>
                      <a:pt x="29230" y="10065"/>
                    </a:lnTo>
                    <a:lnTo>
                      <a:pt x="29209" y="10002"/>
                    </a:lnTo>
                    <a:lnTo>
                      <a:pt x="29126" y="10023"/>
                    </a:lnTo>
                    <a:lnTo>
                      <a:pt x="29105" y="10107"/>
                    </a:lnTo>
                    <a:lnTo>
                      <a:pt x="28958" y="10169"/>
                    </a:lnTo>
                    <a:lnTo>
                      <a:pt x="28854" y="10065"/>
                    </a:lnTo>
                    <a:lnTo>
                      <a:pt x="28854" y="9939"/>
                    </a:lnTo>
                    <a:lnTo>
                      <a:pt x="28770" y="9918"/>
                    </a:lnTo>
                    <a:lnTo>
                      <a:pt x="28665" y="9939"/>
                    </a:lnTo>
                    <a:lnTo>
                      <a:pt x="28603" y="9897"/>
                    </a:lnTo>
                    <a:lnTo>
                      <a:pt x="28644" y="9793"/>
                    </a:lnTo>
                    <a:lnTo>
                      <a:pt x="28707" y="9772"/>
                    </a:lnTo>
                    <a:lnTo>
                      <a:pt x="28749" y="9709"/>
                    </a:lnTo>
                    <a:lnTo>
                      <a:pt x="28812" y="9709"/>
                    </a:lnTo>
                    <a:lnTo>
                      <a:pt x="29126" y="9500"/>
                    </a:lnTo>
                    <a:lnTo>
                      <a:pt x="29168" y="9458"/>
                    </a:lnTo>
                    <a:lnTo>
                      <a:pt x="29042" y="9332"/>
                    </a:lnTo>
                    <a:lnTo>
                      <a:pt x="28875" y="9353"/>
                    </a:lnTo>
                    <a:lnTo>
                      <a:pt x="28875" y="9332"/>
                    </a:lnTo>
                    <a:lnTo>
                      <a:pt x="28979" y="9270"/>
                    </a:lnTo>
                    <a:lnTo>
                      <a:pt x="29042" y="9144"/>
                    </a:lnTo>
                    <a:lnTo>
                      <a:pt x="29168" y="9081"/>
                    </a:lnTo>
                    <a:lnTo>
                      <a:pt x="29147" y="9228"/>
                    </a:lnTo>
                    <a:lnTo>
                      <a:pt x="29189" y="9332"/>
                    </a:lnTo>
                    <a:lnTo>
                      <a:pt x="29293" y="9291"/>
                    </a:lnTo>
                    <a:lnTo>
                      <a:pt x="29377" y="9332"/>
                    </a:lnTo>
                    <a:lnTo>
                      <a:pt x="29461" y="9249"/>
                    </a:lnTo>
                    <a:lnTo>
                      <a:pt x="29461" y="9144"/>
                    </a:lnTo>
                    <a:lnTo>
                      <a:pt x="29377" y="9039"/>
                    </a:lnTo>
                    <a:lnTo>
                      <a:pt x="29293" y="9019"/>
                    </a:lnTo>
                    <a:lnTo>
                      <a:pt x="29293" y="8935"/>
                    </a:lnTo>
                    <a:lnTo>
                      <a:pt x="29314" y="8830"/>
                    </a:lnTo>
                    <a:lnTo>
                      <a:pt x="29293" y="8726"/>
                    </a:lnTo>
                    <a:lnTo>
                      <a:pt x="29314" y="8663"/>
                    </a:lnTo>
                    <a:lnTo>
                      <a:pt x="29314" y="8600"/>
                    </a:lnTo>
                    <a:lnTo>
                      <a:pt x="29209" y="8454"/>
                    </a:lnTo>
                    <a:lnTo>
                      <a:pt x="29272" y="8349"/>
                    </a:lnTo>
                    <a:lnTo>
                      <a:pt x="29209" y="8244"/>
                    </a:lnTo>
                    <a:lnTo>
                      <a:pt x="29272" y="8223"/>
                    </a:lnTo>
                    <a:lnTo>
                      <a:pt x="29272" y="8077"/>
                    </a:lnTo>
                    <a:lnTo>
                      <a:pt x="29356" y="7931"/>
                    </a:lnTo>
                    <a:lnTo>
                      <a:pt x="29356" y="7847"/>
                    </a:lnTo>
                    <a:lnTo>
                      <a:pt x="29419" y="7742"/>
                    </a:lnTo>
                    <a:lnTo>
                      <a:pt x="29419" y="7700"/>
                    </a:lnTo>
                    <a:lnTo>
                      <a:pt x="29356" y="7659"/>
                    </a:lnTo>
                    <a:lnTo>
                      <a:pt x="29377" y="7449"/>
                    </a:lnTo>
                    <a:lnTo>
                      <a:pt x="29356" y="7324"/>
                    </a:lnTo>
                    <a:lnTo>
                      <a:pt x="29251" y="7261"/>
                    </a:lnTo>
                    <a:lnTo>
                      <a:pt x="29272" y="7177"/>
                    </a:lnTo>
                    <a:lnTo>
                      <a:pt x="29251" y="7073"/>
                    </a:lnTo>
                    <a:lnTo>
                      <a:pt x="29293" y="7052"/>
                    </a:lnTo>
                    <a:lnTo>
                      <a:pt x="29335" y="6947"/>
                    </a:lnTo>
                    <a:lnTo>
                      <a:pt x="29272" y="6884"/>
                    </a:lnTo>
                    <a:lnTo>
                      <a:pt x="29230" y="6863"/>
                    </a:lnTo>
                    <a:cubicBezTo>
                      <a:pt x="29272" y="6842"/>
                      <a:pt x="29293" y="6801"/>
                      <a:pt x="29293" y="6759"/>
                    </a:cubicBezTo>
                    <a:cubicBezTo>
                      <a:pt x="29314" y="6696"/>
                      <a:pt x="29335" y="6654"/>
                      <a:pt x="29335" y="6591"/>
                    </a:cubicBezTo>
                    <a:lnTo>
                      <a:pt x="29377" y="6550"/>
                    </a:lnTo>
                    <a:lnTo>
                      <a:pt x="29377" y="6445"/>
                    </a:lnTo>
                    <a:lnTo>
                      <a:pt x="29440" y="6445"/>
                    </a:lnTo>
                    <a:lnTo>
                      <a:pt x="29523" y="6361"/>
                    </a:lnTo>
                    <a:lnTo>
                      <a:pt x="29586" y="6257"/>
                    </a:lnTo>
                    <a:lnTo>
                      <a:pt x="29649" y="6215"/>
                    </a:lnTo>
                    <a:lnTo>
                      <a:pt x="29753" y="6215"/>
                    </a:lnTo>
                    <a:lnTo>
                      <a:pt x="29816" y="6131"/>
                    </a:lnTo>
                    <a:lnTo>
                      <a:pt x="29900" y="6068"/>
                    </a:lnTo>
                    <a:lnTo>
                      <a:pt x="29942" y="5964"/>
                    </a:lnTo>
                    <a:lnTo>
                      <a:pt x="29942" y="5838"/>
                    </a:lnTo>
                    <a:lnTo>
                      <a:pt x="29900" y="5796"/>
                    </a:lnTo>
                    <a:lnTo>
                      <a:pt x="29963" y="5713"/>
                    </a:lnTo>
                    <a:lnTo>
                      <a:pt x="30005" y="5629"/>
                    </a:lnTo>
                    <a:lnTo>
                      <a:pt x="29795" y="5629"/>
                    </a:lnTo>
                    <a:lnTo>
                      <a:pt x="29733" y="5587"/>
                    </a:lnTo>
                    <a:lnTo>
                      <a:pt x="29753" y="5503"/>
                    </a:lnTo>
                    <a:lnTo>
                      <a:pt x="29837" y="5503"/>
                    </a:lnTo>
                    <a:lnTo>
                      <a:pt x="29921" y="5545"/>
                    </a:lnTo>
                    <a:lnTo>
                      <a:pt x="30025" y="5545"/>
                    </a:lnTo>
                    <a:lnTo>
                      <a:pt x="30130" y="5587"/>
                    </a:lnTo>
                    <a:lnTo>
                      <a:pt x="30214" y="5524"/>
                    </a:lnTo>
                    <a:lnTo>
                      <a:pt x="30297" y="5545"/>
                    </a:lnTo>
                    <a:lnTo>
                      <a:pt x="30318" y="5650"/>
                    </a:lnTo>
                    <a:lnTo>
                      <a:pt x="30465" y="5796"/>
                    </a:lnTo>
                    <a:lnTo>
                      <a:pt x="30549" y="5796"/>
                    </a:lnTo>
                    <a:lnTo>
                      <a:pt x="30569" y="5838"/>
                    </a:lnTo>
                    <a:lnTo>
                      <a:pt x="30653" y="5859"/>
                    </a:lnTo>
                    <a:lnTo>
                      <a:pt x="30779" y="5817"/>
                    </a:lnTo>
                    <a:lnTo>
                      <a:pt x="30988" y="5692"/>
                    </a:lnTo>
                    <a:lnTo>
                      <a:pt x="31134" y="5524"/>
                    </a:lnTo>
                    <a:lnTo>
                      <a:pt x="31302" y="5399"/>
                    </a:lnTo>
                    <a:lnTo>
                      <a:pt x="31365" y="5315"/>
                    </a:lnTo>
                    <a:lnTo>
                      <a:pt x="31302" y="5294"/>
                    </a:lnTo>
                    <a:lnTo>
                      <a:pt x="31344" y="5231"/>
                    </a:lnTo>
                    <a:lnTo>
                      <a:pt x="31469" y="5231"/>
                    </a:lnTo>
                    <a:lnTo>
                      <a:pt x="31595" y="5085"/>
                    </a:lnTo>
                    <a:lnTo>
                      <a:pt x="31825" y="4897"/>
                    </a:lnTo>
                    <a:lnTo>
                      <a:pt x="31825" y="4855"/>
                    </a:lnTo>
                    <a:lnTo>
                      <a:pt x="31930" y="4834"/>
                    </a:lnTo>
                    <a:lnTo>
                      <a:pt x="32013" y="4687"/>
                    </a:lnTo>
                    <a:lnTo>
                      <a:pt x="32181" y="4541"/>
                    </a:lnTo>
                    <a:lnTo>
                      <a:pt x="32222" y="4415"/>
                    </a:lnTo>
                    <a:lnTo>
                      <a:pt x="32285" y="4415"/>
                    </a:lnTo>
                    <a:lnTo>
                      <a:pt x="32327" y="4436"/>
                    </a:lnTo>
                    <a:lnTo>
                      <a:pt x="32327" y="4436"/>
                    </a:lnTo>
                    <a:lnTo>
                      <a:pt x="32306" y="4353"/>
                    </a:lnTo>
                    <a:lnTo>
                      <a:pt x="32222" y="4311"/>
                    </a:lnTo>
                    <a:lnTo>
                      <a:pt x="32222" y="4227"/>
                    </a:lnTo>
                    <a:lnTo>
                      <a:pt x="32076" y="4122"/>
                    </a:lnTo>
                    <a:lnTo>
                      <a:pt x="31804" y="4081"/>
                    </a:lnTo>
                    <a:lnTo>
                      <a:pt x="31657" y="4060"/>
                    </a:lnTo>
                    <a:lnTo>
                      <a:pt x="31574" y="4081"/>
                    </a:lnTo>
                    <a:lnTo>
                      <a:pt x="31511" y="4060"/>
                    </a:lnTo>
                    <a:lnTo>
                      <a:pt x="31511" y="3976"/>
                    </a:lnTo>
                    <a:lnTo>
                      <a:pt x="31469" y="3871"/>
                    </a:lnTo>
                    <a:lnTo>
                      <a:pt x="31406" y="3871"/>
                    </a:lnTo>
                    <a:lnTo>
                      <a:pt x="31385" y="3850"/>
                    </a:lnTo>
                    <a:lnTo>
                      <a:pt x="31281" y="3829"/>
                    </a:lnTo>
                    <a:lnTo>
                      <a:pt x="31197" y="3704"/>
                    </a:lnTo>
                    <a:lnTo>
                      <a:pt x="31051" y="3704"/>
                    </a:lnTo>
                    <a:lnTo>
                      <a:pt x="30967" y="3788"/>
                    </a:lnTo>
                    <a:lnTo>
                      <a:pt x="30946" y="3704"/>
                    </a:lnTo>
                    <a:lnTo>
                      <a:pt x="30841" y="3704"/>
                    </a:lnTo>
                    <a:lnTo>
                      <a:pt x="30779" y="3641"/>
                    </a:lnTo>
                    <a:lnTo>
                      <a:pt x="30674" y="3662"/>
                    </a:lnTo>
                    <a:lnTo>
                      <a:pt x="30507" y="3662"/>
                    </a:lnTo>
                    <a:lnTo>
                      <a:pt x="30235" y="3725"/>
                    </a:lnTo>
                    <a:lnTo>
                      <a:pt x="30130" y="3871"/>
                    </a:lnTo>
                    <a:lnTo>
                      <a:pt x="30214" y="3976"/>
                    </a:lnTo>
                    <a:lnTo>
                      <a:pt x="30130" y="4018"/>
                    </a:lnTo>
                    <a:lnTo>
                      <a:pt x="30109" y="4060"/>
                    </a:lnTo>
                    <a:lnTo>
                      <a:pt x="30193" y="4164"/>
                    </a:lnTo>
                    <a:lnTo>
                      <a:pt x="30214" y="4290"/>
                    </a:lnTo>
                    <a:lnTo>
                      <a:pt x="30088" y="4290"/>
                    </a:lnTo>
                    <a:lnTo>
                      <a:pt x="30046" y="4185"/>
                    </a:lnTo>
                    <a:lnTo>
                      <a:pt x="29984" y="4060"/>
                    </a:lnTo>
                    <a:lnTo>
                      <a:pt x="29900" y="4039"/>
                    </a:lnTo>
                    <a:lnTo>
                      <a:pt x="29816" y="4164"/>
                    </a:lnTo>
                    <a:lnTo>
                      <a:pt x="29837" y="4227"/>
                    </a:lnTo>
                    <a:lnTo>
                      <a:pt x="29837" y="4290"/>
                    </a:lnTo>
                    <a:lnTo>
                      <a:pt x="29733" y="4332"/>
                    </a:lnTo>
                    <a:lnTo>
                      <a:pt x="29712" y="4478"/>
                    </a:lnTo>
                    <a:lnTo>
                      <a:pt x="29565" y="4646"/>
                    </a:lnTo>
                    <a:lnTo>
                      <a:pt x="29523" y="4771"/>
                    </a:lnTo>
                    <a:lnTo>
                      <a:pt x="29502" y="4855"/>
                    </a:lnTo>
                    <a:lnTo>
                      <a:pt x="29565" y="4876"/>
                    </a:lnTo>
                    <a:lnTo>
                      <a:pt x="29461" y="4959"/>
                    </a:lnTo>
                    <a:lnTo>
                      <a:pt x="29461" y="5064"/>
                    </a:lnTo>
                    <a:lnTo>
                      <a:pt x="29377" y="5106"/>
                    </a:lnTo>
                    <a:lnTo>
                      <a:pt x="29272" y="5357"/>
                    </a:lnTo>
                    <a:lnTo>
                      <a:pt x="29272" y="5482"/>
                    </a:lnTo>
                    <a:lnTo>
                      <a:pt x="29209" y="5566"/>
                    </a:lnTo>
                    <a:lnTo>
                      <a:pt x="29293" y="5629"/>
                    </a:lnTo>
                    <a:lnTo>
                      <a:pt x="29293" y="5713"/>
                    </a:lnTo>
                    <a:lnTo>
                      <a:pt x="29251" y="5734"/>
                    </a:lnTo>
                    <a:lnTo>
                      <a:pt x="29251" y="5838"/>
                    </a:lnTo>
                    <a:lnTo>
                      <a:pt x="29189" y="6026"/>
                    </a:lnTo>
                    <a:lnTo>
                      <a:pt x="29063" y="6215"/>
                    </a:lnTo>
                    <a:lnTo>
                      <a:pt x="29084" y="6257"/>
                    </a:lnTo>
                    <a:lnTo>
                      <a:pt x="29189" y="6257"/>
                    </a:lnTo>
                    <a:lnTo>
                      <a:pt x="29209" y="6319"/>
                    </a:lnTo>
                    <a:cubicBezTo>
                      <a:pt x="29189" y="6319"/>
                      <a:pt x="29168" y="6340"/>
                      <a:pt x="29168" y="6340"/>
                    </a:cubicBezTo>
                    <a:lnTo>
                      <a:pt x="29105" y="6319"/>
                    </a:lnTo>
                    <a:lnTo>
                      <a:pt x="29042" y="6361"/>
                    </a:lnTo>
                    <a:lnTo>
                      <a:pt x="28958" y="6508"/>
                    </a:lnTo>
                    <a:lnTo>
                      <a:pt x="29042" y="6508"/>
                    </a:lnTo>
                    <a:cubicBezTo>
                      <a:pt x="29000" y="6529"/>
                      <a:pt x="28979" y="6550"/>
                      <a:pt x="28979" y="6612"/>
                    </a:cubicBezTo>
                    <a:lnTo>
                      <a:pt x="28875" y="6570"/>
                    </a:lnTo>
                    <a:lnTo>
                      <a:pt x="28791" y="6633"/>
                    </a:lnTo>
                    <a:lnTo>
                      <a:pt x="28791" y="6738"/>
                    </a:lnTo>
                    <a:lnTo>
                      <a:pt x="28644" y="6842"/>
                    </a:lnTo>
                    <a:lnTo>
                      <a:pt x="28582" y="6884"/>
                    </a:lnTo>
                    <a:cubicBezTo>
                      <a:pt x="28665" y="6612"/>
                      <a:pt x="28728" y="6257"/>
                      <a:pt x="28749" y="5943"/>
                    </a:cubicBezTo>
                    <a:lnTo>
                      <a:pt x="28937" y="5838"/>
                    </a:lnTo>
                    <a:lnTo>
                      <a:pt x="28937" y="5734"/>
                    </a:lnTo>
                    <a:lnTo>
                      <a:pt x="29000" y="5566"/>
                    </a:lnTo>
                    <a:lnTo>
                      <a:pt x="29000" y="5399"/>
                    </a:lnTo>
                    <a:lnTo>
                      <a:pt x="29063" y="5315"/>
                    </a:lnTo>
                    <a:lnTo>
                      <a:pt x="28979" y="5315"/>
                    </a:lnTo>
                    <a:lnTo>
                      <a:pt x="28937" y="5378"/>
                    </a:lnTo>
                    <a:lnTo>
                      <a:pt x="28791" y="5420"/>
                    </a:lnTo>
                    <a:lnTo>
                      <a:pt x="28728" y="5545"/>
                    </a:lnTo>
                    <a:lnTo>
                      <a:pt x="28686" y="5503"/>
                    </a:lnTo>
                    <a:lnTo>
                      <a:pt x="28686" y="5399"/>
                    </a:lnTo>
                    <a:lnTo>
                      <a:pt x="28770" y="5357"/>
                    </a:lnTo>
                    <a:lnTo>
                      <a:pt x="28770" y="5231"/>
                    </a:lnTo>
                    <a:lnTo>
                      <a:pt x="28749" y="5169"/>
                    </a:lnTo>
                    <a:lnTo>
                      <a:pt x="28665" y="5127"/>
                    </a:lnTo>
                    <a:lnTo>
                      <a:pt x="28749" y="5127"/>
                    </a:lnTo>
                    <a:lnTo>
                      <a:pt x="28791" y="5106"/>
                    </a:lnTo>
                    <a:lnTo>
                      <a:pt x="28770" y="4980"/>
                    </a:lnTo>
                    <a:lnTo>
                      <a:pt x="28582" y="4876"/>
                    </a:lnTo>
                    <a:lnTo>
                      <a:pt x="28540" y="4897"/>
                    </a:lnTo>
                    <a:lnTo>
                      <a:pt x="28352" y="4918"/>
                    </a:lnTo>
                    <a:lnTo>
                      <a:pt x="28331" y="4980"/>
                    </a:lnTo>
                    <a:lnTo>
                      <a:pt x="28247" y="4980"/>
                    </a:lnTo>
                    <a:lnTo>
                      <a:pt x="28247" y="4897"/>
                    </a:lnTo>
                    <a:lnTo>
                      <a:pt x="28331" y="4771"/>
                    </a:lnTo>
                    <a:lnTo>
                      <a:pt x="28414" y="4771"/>
                    </a:lnTo>
                    <a:lnTo>
                      <a:pt x="28540" y="4666"/>
                    </a:lnTo>
                    <a:lnTo>
                      <a:pt x="28749" y="4604"/>
                    </a:lnTo>
                    <a:lnTo>
                      <a:pt x="28791" y="4562"/>
                    </a:lnTo>
                    <a:lnTo>
                      <a:pt x="28937" y="4541"/>
                    </a:lnTo>
                    <a:lnTo>
                      <a:pt x="29000" y="4541"/>
                    </a:lnTo>
                    <a:lnTo>
                      <a:pt x="29063" y="4583"/>
                    </a:lnTo>
                    <a:lnTo>
                      <a:pt x="29105" y="4562"/>
                    </a:lnTo>
                    <a:lnTo>
                      <a:pt x="29147" y="4394"/>
                    </a:lnTo>
                    <a:lnTo>
                      <a:pt x="29189" y="4332"/>
                    </a:lnTo>
                    <a:lnTo>
                      <a:pt x="29063" y="4248"/>
                    </a:lnTo>
                    <a:lnTo>
                      <a:pt x="29042" y="4185"/>
                    </a:lnTo>
                    <a:lnTo>
                      <a:pt x="29105" y="4164"/>
                    </a:lnTo>
                    <a:lnTo>
                      <a:pt x="29168" y="4122"/>
                    </a:lnTo>
                    <a:lnTo>
                      <a:pt x="29189" y="4164"/>
                    </a:lnTo>
                    <a:lnTo>
                      <a:pt x="29272" y="4185"/>
                    </a:lnTo>
                    <a:lnTo>
                      <a:pt x="29419" y="4122"/>
                    </a:lnTo>
                    <a:lnTo>
                      <a:pt x="29481" y="4039"/>
                    </a:lnTo>
                    <a:lnTo>
                      <a:pt x="29461" y="3955"/>
                    </a:lnTo>
                    <a:lnTo>
                      <a:pt x="29481" y="3913"/>
                    </a:lnTo>
                    <a:lnTo>
                      <a:pt x="29461" y="3829"/>
                    </a:lnTo>
                    <a:lnTo>
                      <a:pt x="29377" y="3850"/>
                    </a:lnTo>
                    <a:lnTo>
                      <a:pt x="29293" y="3746"/>
                    </a:lnTo>
                    <a:lnTo>
                      <a:pt x="29042" y="3746"/>
                    </a:lnTo>
                    <a:lnTo>
                      <a:pt x="28958" y="3725"/>
                    </a:lnTo>
                    <a:lnTo>
                      <a:pt x="28896" y="3767"/>
                    </a:lnTo>
                    <a:lnTo>
                      <a:pt x="28770" y="3767"/>
                    </a:lnTo>
                    <a:lnTo>
                      <a:pt x="28665" y="3725"/>
                    </a:lnTo>
                    <a:lnTo>
                      <a:pt x="28582" y="3746"/>
                    </a:lnTo>
                    <a:lnTo>
                      <a:pt x="28519" y="3641"/>
                    </a:lnTo>
                    <a:lnTo>
                      <a:pt x="28435" y="3599"/>
                    </a:lnTo>
                    <a:lnTo>
                      <a:pt x="28435" y="3516"/>
                    </a:lnTo>
                    <a:lnTo>
                      <a:pt x="28477" y="3453"/>
                    </a:lnTo>
                    <a:lnTo>
                      <a:pt x="28456" y="3411"/>
                    </a:lnTo>
                    <a:lnTo>
                      <a:pt x="28310" y="3390"/>
                    </a:lnTo>
                    <a:lnTo>
                      <a:pt x="28226" y="3432"/>
                    </a:lnTo>
                    <a:lnTo>
                      <a:pt x="28163" y="3495"/>
                    </a:lnTo>
                    <a:lnTo>
                      <a:pt x="28226" y="3537"/>
                    </a:lnTo>
                    <a:lnTo>
                      <a:pt x="28331" y="3537"/>
                    </a:lnTo>
                    <a:lnTo>
                      <a:pt x="28268" y="3641"/>
                    </a:lnTo>
                    <a:lnTo>
                      <a:pt x="28142" y="3620"/>
                    </a:lnTo>
                    <a:lnTo>
                      <a:pt x="28059" y="3495"/>
                    </a:lnTo>
                    <a:lnTo>
                      <a:pt x="28017" y="3516"/>
                    </a:lnTo>
                    <a:lnTo>
                      <a:pt x="27954" y="3495"/>
                    </a:lnTo>
                    <a:lnTo>
                      <a:pt x="27849" y="3537"/>
                    </a:lnTo>
                    <a:lnTo>
                      <a:pt x="27828" y="3641"/>
                    </a:lnTo>
                    <a:lnTo>
                      <a:pt x="27787" y="3662"/>
                    </a:lnTo>
                    <a:lnTo>
                      <a:pt x="27808" y="3767"/>
                    </a:lnTo>
                    <a:lnTo>
                      <a:pt x="27808" y="3871"/>
                    </a:lnTo>
                    <a:lnTo>
                      <a:pt x="27891" y="3934"/>
                    </a:lnTo>
                    <a:lnTo>
                      <a:pt x="27891" y="4060"/>
                    </a:lnTo>
                    <a:lnTo>
                      <a:pt x="27828" y="4122"/>
                    </a:lnTo>
                    <a:lnTo>
                      <a:pt x="27808" y="4248"/>
                    </a:lnTo>
                    <a:lnTo>
                      <a:pt x="27787" y="4248"/>
                    </a:lnTo>
                    <a:lnTo>
                      <a:pt x="27745" y="4018"/>
                    </a:lnTo>
                    <a:lnTo>
                      <a:pt x="27703" y="3913"/>
                    </a:lnTo>
                    <a:lnTo>
                      <a:pt x="27619" y="3850"/>
                    </a:lnTo>
                    <a:lnTo>
                      <a:pt x="27598" y="3934"/>
                    </a:lnTo>
                    <a:lnTo>
                      <a:pt x="27515" y="3934"/>
                    </a:lnTo>
                    <a:lnTo>
                      <a:pt x="27431" y="4018"/>
                    </a:lnTo>
                    <a:lnTo>
                      <a:pt x="27431" y="4143"/>
                    </a:lnTo>
                    <a:lnTo>
                      <a:pt x="27515" y="4248"/>
                    </a:lnTo>
                    <a:lnTo>
                      <a:pt x="27515" y="4332"/>
                    </a:lnTo>
                    <a:lnTo>
                      <a:pt x="27619" y="4457"/>
                    </a:lnTo>
                    <a:lnTo>
                      <a:pt x="27745" y="4457"/>
                    </a:lnTo>
                    <a:lnTo>
                      <a:pt x="27808" y="4353"/>
                    </a:lnTo>
                    <a:lnTo>
                      <a:pt x="27828" y="4353"/>
                    </a:lnTo>
                    <a:lnTo>
                      <a:pt x="27849" y="4457"/>
                    </a:lnTo>
                    <a:lnTo>
                      <a:pt x="27933" y="4583"/>
                    </a:lnTo>
                    <a:lnTo>
                      <a:pt x="27933" y="4666"/>
                    </a:lnTo>
                    <a:lnTo>
                      <a:pt x="27849" y="4666"/>
                    </a:lnTo>
                    <a:lnTo>
                      <a:pt x="27808" y="4562"/>
                    </a:lnTo>
                    <a:lnTo>
                      <a:pt x="27724" y="4541"/>
                    </a:lnTo>
                    <a:lnTo>
                      <a:pt x="27619" y="4562"/>
                    </a:lnTo>
                    <a:lnTo>
                      <a:pt x="27577" y="4604"/>
                    </a:lnTo>
                    <a:lnTo>
                      <a:pt x="27619" y="4708"/>
                    </a:lnTo>
                    <a:lnTo>
                      <a:pt x="27598" y="4792"/>
                    </a:lnTo>
                    <a:lnTo>
                      <a:pt x="27515" y="4876"/>
                    </a:lnTo>
                    <a:lnTo>
                      <a:pt x="27536" y="4959"/>
                    </a:lnTo>
                    <a:lnTo>
                      <a:pt x="27473" y="5085"/>
                    </a:lnTo>
                    <a:lnTo>
                      <a:pt x="27410" y="5127"/>
                    </a:lnTo>
                    <a:lnTo>
                      <a:pt x="27431" y="5231"/>
                    </a:lnTo>
                    <a:lnTo>
                      <a:pt x="27389" y="5294"/>
                    </a:lnTo>
                    <a:lnTo>
                      <a:pt x="27284" y="5273"/>
                    </a:lnTo>
                    <a:lnTo>
                      <a:pt x="27201" y="5169"/>
                    </a:lnTo>
                    <a:lnTo>
                      <a:pt x="27201" y="5064"/>
                    </a:lnTo>
                    <a:lnTo>
                      <a:pt x="27075" y="4897"/>
                    </a:lnTo>
                    <a:lnTo>
                      <a:pt x="27075" y="4792"/>
                    </a:lnTo>
                    <a:lnTo>
                      <a:pt x="27054" y="4708"/>
                    </a:lnTo>
                    <a:lnTo>
                      <a:pt x="26950" y="4687"/>
                    </a:lnTo>
                    <a:lnTo>
                      <a:pt x="26950" y="4646"/>
                    </a:lnTo>
                    <a:lnTo>
                      <a:pt x="26992" y="4604"/>
                    </a:lnTo>
                    <a:lnTo>
                      <a:pt x="27033" y="4562"/>
                    </a:lnTo>
                    <a:lnTo>
                      <a:pt x="26992" y="4478"/>
                    </a:lnTo>
                    <a:lnTo>
                      <a:pt x="26887" y="4457"/>
                    </a:lnTo>
                    <a:lnTo>
                      <a:pt x="26740" y="4499"/>
                    </a:lnTo>
                    <a:lnTo>
                      <a:pt x="26699" y="4457"/>
                    </a:lnTo>
                    <a:lnTo>
                      <a:pt x="26657" y="4478"/>
                    </a:lnTo>
                    <a:lnTo>
                      <a:pt x="26594" y="4562"/>
                    </a:lnTo>
                    <a:lnTo>
                      <a:pt x="26489" y="4604"/>
                    </a:lnTo>
                    <a:lnTo>
                      <a:pt x="26364" y="4792"/>
                    </a:lnTo>
                    <a:lnTo>
                      <a:pt x="26427" y="4876"/>
                    </a:lnTo>
                    <a:lnTo>
                      <a:pt x="26427" y="5064"/>
                    </a:lnTo>
                    <a:lnTo>
                      <a:pt x="26385" y="5127"/>
                    </a:lnTo>
                    <a:lnTo>
                      <a:pt x="26448" y="5210"/>
                    </a:lnTo>
                    <a:lnTo>
                      <a:pt x="26427" y="5378"/>
                    </a:lnTo>
                    <a:lnTo>
                      <a:pt x="26322" y="5420"/>
                    </a:lnTo>
                    <a:lnTo>
                      <a:pt x="26322" y="5545"/>
                    </a:lnTo>
                    <a:lnTo>
                      <a:pt x="26364" y="5608"/>
                    </a:lnTo>
                    <a:lnTo>
                      <a:pt x="26448" y="5587"/>
                    </a:lnTo>
                    <a:lnTo>
                      <a:pt x="26489" y="5629"/>
                    </a:lnTo>
                    <a:lnTo>
                      <a:pt x="26573" y="5587"/>
                    </a:lnTo>
                    <a:lnTo>
                      <a:pt x="26636" y="5608"/>
                    </a:lnTo>
                    <a:lnTo>
                      <a:pt x="26636" y="5734"/>
                    </a:lnTo>
                    <a:lnTo>
                      <a:pt x="26657" y="5796"/>
                    </a:lnTo>
                    <a:lnTo>
                      <a:pt x="26699" y="5796"/>
                    </a:lnTo>
                    <a:lnTo>
                      <a:pt x="26782" y="5922"/>
                    </a:lnTo>
                    <a:lnTo>
                      <a:pt x="26782" y="6110"/>
                    </a:lnTo>
                    <a:lnTo>
                      <a:pt x="26887" y="6236"/>
                    </a:lnTo>
                    <a:lnTo>
                      <a:pt x="26887" y="6319"/>
                    </a:lnTo>
                    <a:lnTo>
                      <a:pt x="26929" y="6424"/>
                    </a:lnTo>
                    <a:lnTo>
                      <a:pt x="27012" y="6466"/>
                    </a:lnTo>
                    <a:lnTo>
                      <a:pt x="26992" y="6550"/>
                    </a:lnTo>
                    <a:lnTo>
                      <a:pt x="27012" y="6696"/>
                    </a:lnTo>
                    <a:lnTo>
                      <a:pt x="26929" y="6842"/>
                    </a:lnTo>
                    <a:lnTo>
                      <a:pt x="27012" y="6905"/>
                    </a:lnTo>
                    <a:lnTo>
                      <a:pt x="27033" y="7052"/>
                    </a:lnTo>
                    <a:lnTo>
                      <a:pt x="27012" y="7156"/>
                    </a:lnTo>
                    <a:lnTo>
                      <a:pt x="27033" y="7198"/>
                    </a:lnTo>
                    <a:lnTo>
                      <a:pt x="27117" y="7156"/>
                    </a:lnTo>
                    <a:lnTo>
                      <a:pt x="27180" y="7198"/>
                    </a:lnTo>
                    <a:lnTo>
                      <a:pt x="27180" y="7324"/>
                    </a:lnTo>
                    <a:lnTo>
                      <a:pt x="27264" y="7387"/>
                    </a:lnTo>
                    <a:lnTo>
                      <a:pt x="27410" y="7324"/>
                    </a:lnTo>
                    <a:lnTo>
                      <a:pt x="27452" y="7198"/>
                    </a:lnTo>
                    <a:lnTo>
                      <a:pt x="27598" y="7114"/>
                    </a:lnTo>
                    <a:lnTo>
                      <a:pt x="27619" y="7010"/>
                    </a:lnTo>
                    <a:lnTo>
                      <a:pt x="27556" y="6968"/>
                    </a:lnTo>
                    <a:lnTo>
                      <a:pt x="27494" y="6759"/>
                    </a:lnTo>
                    <a:lnTo>
                      <a:pt x="27515" y="6654"/>
                    </a:lnTo>
                    <a:lnTo>
                      <a:pt x="27703" y="6466"/>
                    </a:lnTo>
                    <a:lnTo>
                      <a:pt x="27703" y="6550"/>
                    </a:lnTo>
                    <a:lnTo>
                      <a:pt x="27598" y="6675"/>
                    </a:lnTo>
                    <a:lnTo>
                      <a:pt x="27640" y="6905"/>
                    </a:lnTo>
                    <a:lnTo>
                      <a:pt x="27724" y="6947"/>
                    </a:lnTo>
                    <a:lnTo>
                      <a:pt x="27828" y="6884"/>
                    </a:lnTo>
                    <a:lnTo>
                      <a:pt x="27954" y="6968"/>
                    </a:lnTo>
                    <a:lnTo>
                      <a:pt x="28121" y="6905"/>
                    </a:lnTo>
                    <a:lnTo>
                      <a:pt x="28121" y="6842"/>
                    </a:lnTo>
                    <a:lnTo>
                      <a:pt x="28247" y="6780"/>
                    </a:lnTo>
                    <a:lnTo>
                      <a:pt x="28352" y="6780"/>
                    </a:lnTo>
                    <a:lnTo>
                      <a:pt x="28435" y="6738"/>
                    </a:lnTo>
                    <a:lnTo>
                      <a:pt x="28477" y="6780"/>
                    </a:lnTo>
                    <a:lnTo>
                      <a:pt x="28498" y="6759"/>
                    </a:lnTo>
                    <a:lnTo>
                      <a:pt x="28498" y="6759"/>
                    </a:lnTo>
                    <a:cubicBezTo>
                      <a:pt x="28477" y="6863"/>
                      <a:pt x="28456" y="6989"/>
                      <a:pt x="28456" y="7094"/>
                    </a:cubicBezTo>
                    <a:lnTo>
                      <a:pt x="28435" y="7114"/>
                    </a:lnTo>
                    <a:lnTo>
                      <a:pt x="28456" y="7156"/>
                    </a:lnTo>
                    <a:lnTo>
                      <a:pt x="28456" y="7219"/>
                    </a:lnTo>
                    <a:cubicBezTo>
                      <a:pt x="28456" y="7283"/>
                      <a:pt x="28503" y="7308"/>
                      <a:pt x="28554" y="7308"/>
                    </a:cubicBezTo>
                    <a:cubicBezTo>
                      <a:pt x="28586" y="7308"/>
                      <a:pt x="28620" y="7298"/>
                      <a:pt x="28644" y="7282"/>
                    </a:cubicBezTo>
                    <a:lnTo>
                      <a:pt x="28707" y="7282"/>
                    </a:lnTo>
                    <a:lnTo>
                      <a:pt x="28707" y="7324"/>
                    </a:lnTo>
                    <a:lnTo>
                      <a:pt x="28582" y="7533"/>
                    </a:lnTo>
                    <a:lnTo>
                      <a:pt x="28561" y="7617"/>
                    </a:lnTo>
                    <a:lnTo>
                      <a:pt x="28456" y="7679"/>
                    </a:lnTo>
                    <a:lnTo>
                      <a:pt x="28477" y="7596"/>
                    </a:lnTo>
                    <a:lnTo>
                      <a:pt x="28435" y="7533"/>
                    </a:lnTo>
                    <a:lnTo>
                      <a:pt x="28477" y="7407"/>
                    </a:lnTo>
                    <a:lnTo>
                      <a:pt x="28393" y="7324"/>
                    </a:lnTo>
                    <a:lnTo>
                      <a:pt x="28268" y="7387"/>
                    </a:lnTo>
                    <a:lnTo>
                      <a:pt x="28184" y="7512"/>
                    </a:lnTo>
                    <a:lnTo>
                      <a:pt x="28121" y="7512"/>
                    </a:lnTo>
                    <a:lnTo>
                      <a:pt x="28038" y="7679"/>
                    </a:lnTo>
                    <a:lnTo>
                      <a:pt x="27954" y="7700"/>
                    </a:lnTo>
                    <a:lnTo>
                      <a:pt x="27870" y="7910"/>
                    </a:lnTo>
                    <a:lnTo>
                      <a:pt x="27724" y="8056"/>
                    </a:lnTo>
                    <a:lnTo>
                      <a:pt x="27703" y="8203"/>
                    </a:lnTo>
                    <a:lnTo>
                      <a:pt x="27745" y="8328"/>
                    </a:lnTo>
                    <a:lnTo>
                      <a:pt x="27745" y="8412"/>
                    </a:lnTo>
                    <a:lnTo>
                      <a:pt x="27808" y="8433"/>
                    </a:lnTo>
                    <a:lnTo>
                      <a:pt x="27870" y="8370"/>
                    </a:lnTo>
                    <a:lnTo>
                      <a:pt x="27933" y="8370"/>
                    </a:lnTo>
                    <a:lnTo>
                      <a:pt x="27933" y="8454"/>
                    </a:lnTo>
                    <a:lnTo>
                      <a:pt x="27828" y="8537"/>
                    </a:lnTo>
                    <a:lnTo>
                      <a:pt x="27828" y="8579"/>
                    </a:lnTo>
                    <a:lnTo>
                      <a:pt x="27724" y="8579"/>
                    </a:lnTo>
                    <a:lnTo>
                      <a:pt x="27619" y="8642"/>
                    </a:lnTo>
                    <a:lnTo>
                      <a:pt x="27431" y="8830"/>
                    </a:lnTo>
                    <a:lnTo>
                      <a:pt x="27347" y="8935"/>
                    </a:lnTo>
                    <a:lnTo>
                      <a:pt x="27326" y="9207"/>
                    </a:lnTo>
                    <a:lnTo>
                      <a:pt x="27389" y="9311"/>
                    </a:lnTo>
                    <a:lnTo>
                      <a:pt x="27389" y="9395"/>
                    </a:lnTo>
                    <a:lnTo>
                      <a:pt x="27326" y="9500"/>
                    </a:lnTo>
                    <a:lnTo>
                      <a:pt x="27347" y="9563"/>
                    </a:lnTo>
                    <a:lnTo>
                      <a:pt x="27389" y="9625"/>
                    </a:lnTo>
                    <a:lnTo>
                      <a:pt x="27452" y="9625"/>
                    </a:lnTo>
                    <a:lnTo>
                      <a:pt x="27515" y="9667"/>
                    </a:lnTo>
                    <a:lnTo>
                      <a:pt x="27536" y="9793"/>
                    </a:lnTo>
                    <a:lnTo>
                      <a:pt x="27640" y="9835"/>
                    </a:lnTo>
                    <a:lnTo>
                      <a:pt x="27703" y="9939"/>
                    </a:lnTo>
                    <a:lnTo>
                      <a:pt x="27745" y="9939"/>
                    </a:lnTo>
                    <a:lnTo>
                      <a:pt x="27828" y="9814"/>
                    </a:lnTo>
                    <a:lnTo>
                      <a:pt x="27808" y="9939"/>
                    </a:lnTo>
                    <a:lnTo>
                      <a:pt x="27849" y="10107"/>
                    </a:lnTo>
                    <a:lnTo>
                      <a:pt x="28017" y="10127"/>
                    </a:lnTo>
                    <a:lnTo>
                      <a:pt x="28080" y="10190"/>
                    </a:lnTo>
                    <a:lnTo>
                      <a:pt x="28184" y="10190"/>
                    </a:lnTo>
                    <a:lnTo>
                      <a:pt x="28331" y="10211"/>
                    </a:lnTo>
                    <a:lnTo>
                      <a:pt x="28331" y="10295"/>
                    </a:lnTo>
                    <a:lnTo>
                      <a:pt x="28226" y="10504"/>
                    </a:lnTo>
                    <a:lnTo>
                      <a:pt x="28121" y="10546"/>
                    </a:lnTo>
                    <a:lnTo>
                      <a:pt x="28080" y="10525"/>
                    </a:lnTo>
                    <a:lnTo>
                      <a:pt x="28121" y="10420"/>
                    </a:lnTo>
                    <a:lnTo>
                      <a:pt x="28226" y="10379"/>
                    </a:lnTo>
                    <a:lnTo>
                      <a:pt x="28080" y="10337"/>
                    </a:lnTo>
                    <a:lnTo>
                      <a:pt x="27954" y="10379"/>
                    </a:lnTo>
                    <a:lnTo>
                      <a:pt x="27849" y="10504"/>
                    </a:lnTo>
                    <a:lnTo>
                      <a:pt x="27912" y="10546"/>
                    </a:lnTo>
                    <a:lnTo>
                      <a:pt x="27912" y="10630"/>
                    </a:lnTo>
                    <a:lnTo>
                      <a:pt x="27745" y="10713"/>
                    </a:lnTo>
                    <a:lnTo>
                      <a:pt x="27661" y="10797"/>
                    </a:lnTo>
                    <a:lnTo>
                      <a:pt x="27598" y="10797"/>
                    </a:lnTo>
                    <a:lnTo>
                      <a:pt x="27515" y="10944"/>
                    </a:lnTo>
                    <a:lnTo>
                      <a:pt x="27536" y="11006"/>
                    </a:lnTo>
                    <a:lnTo>
                      <a:pt x="27619" y="11006"/>
                    </a:lnTo>
                    <a:lnTo>
                      <a:pt x="27661" y="11048"/>
                    </a:lnTo>
                    <a:lnTo>
                      <a:pt x="27766" y="11027"/>
                    </a:lnTo>
                    <a:lnTo>
                      <a:pt x="27828" y="10923"/>
                    </a:lnTo>
                    <a:lnTo>
                      <a:pt x="27808" y="10860"/>
                    </a:lnTo>
                    <a:lnTo>
                      <a:pt x="27870" y="10839"/>
                    </a:lnTo>
                    <a:lnTo>
                      <a:pt x="27954" y="10797"/>
                    </a:lnTo>
                    <a:lnTo>
                      <a:pt x="28017" y="10839"/>
                    </a:lnTo>
                    <a:lnTo>
                      <a:pt x="27975" y="10944"/>
                    </a:lnTo>
                    <a:lnTo>
                      <a:pt x="27912" y="11069"/>
                    </a:lnTo>
                    <a:lnTo>
                      <a:pt x="27870" y="11236"/>
                    </a:lnTo>
                    <a:lnTo>
                      <a:pt x="27870" y="11320"/>
                    </a:lnTo>
                    <a:lnTo>
                      <a:pt x="27808" y="11383"/>
                    </a:lnTo>
                    <a:lnTo>
                      <a:pt x="27640" y="11425"/>
                    </a:lnTo>
                    <a:lnTo>
                      <a:pt x="27536" y="11529"/>
                    </a:lnTo>
                    <a:lnTo>
                      <a:pt x="27452" y="11550"/>
                    </a:lnTo>
                    <a:lnTo>
                      <a:pt x="27452" y="11592"/>
                    </a:lnTo>
                    <a:lnTo>
                      <a:pt x="27410" y="11697"/>
                    </a:lnTo>
                    <a:lnTo>
                      <a:pt x="27138" y="11801"/>
                    </a:lnTo>
                    <a:lnTo>
                      <a:pt x="27075" y="11906"/>
                    </a:lnTo>
                    <a:lnTo>
                      <a:pt x="26971" y="11948"/>
                    </a:lnTo>
                    <a:lnTo>
                      <a:pt x="26929" y="11885"/>
                    </a:lnTo>
                    <a:lnTo>
                      <a:pt x="26887" y="11885"/>
                    </a:lnTo>
                    <a:lnTo>
                      <a:pt x="26866" y="11843"/>
                    </a:lnTo>
                    <a:lnTo>
                      <a:pt x="26803" y="11906"/>
                    </a:lnTo>
                    <a:lnTo>
                      <a:pt x="26720" y="11948"/>
                    </a:lnTo>
                    <a:lnTo>
                      <a:pt x="26720" y="11948"/>
                    </a:lnTo>
                    <a:lnTo>
                      <a:pt x="26761" y="11885"/>
                    </a:lnTo>
                    <a:lnTo>
                      <a:pt x="26720" y="11843"/>
                    </a:lnTo>
                    <a:lnTo>
                      <a:pt x="26615" y="11948"/>
                    </a:lnTo>
                    <a:lnTo>
                      <a:pt x="26573" y="12094"/>
                    </a:lnTo>
                    <a:lnTo>
                      <a:pt x="26468" y="12262"/>
                    </a:lnTo>
                    <a:lnTo>
                      <a:pt x="26448" y="12304"/>
                    </a:lnTo>
                    <a:lnTo>
                      <a:pt x="26489" y="12387"/>
                    </a:lnTo>
                    <a:lnTo>
                      <a:pt x="26489" y="12471"/>
                    </a:lnTo>
                    <a:lnTo>
                      <a:pt x="26406" y="12617"/>
                    </a:lnTo>
                    <a:lnTo>
                      <a:pt x="26406" y="12701"/>
                    </a:lnTo>
                    <a:lnTo>
                      <a:pt x="26468" y="12785"/>
                    </a:lnTo>
                    <a:lnTo>
                      <a:pt x="26385" y="12827"/>
                    </a:lnTo>
                    <a:lnTo>
                      <a:pt x="26343" y="12952"/>
                    </a:lnTo>
                    <a:lnTo>
                      <a:pt x="26364" y="12952"/>
                    </a:lnTo>
                    <a:lnTo>
                      <a:pt x="26448" y="12931"/>
                    </a:lnTo>
                    <a:lnTo>
                      <a:pt x="26489" y="12848"/>
                    </a:lnTo>
                    <a:lnTo>
                      <a:pt x="26594" y="12889"/>
                    </a:lnTo>
                    <a:lnTo>
                      <a:pt x="26699" y="12806"/>
                    </a:lnTo>
                    <a:lnTo>
                      <a:pt x="26615" y="12910"/>
                    </a:lnTo>
                    <a:lnTo>
                      <a:pt x="26510" y="12910"/>
                    </a:lnTo>
                    <a:lnTo>
                      <a:pt x="26406" y="13015"/>
                    </a:lnTo>
                    <a:lnTo>
                      <a:pt x="26259" y="13057"/>
                    </a:lnTo>
                    <a:lnTo>
                      <a:pt x="26259" y="13203"/>
                    </a:lnTo>
                    <a:lnTo>
                      <a:pt x="26176" y="13266"/>
                    </a:lnTo>
                    <a:lnTo>
                      <a:pt x="26071" y="13203"/>
                    </a:lnTo>
                    <a:lnTo>
                      <a:pt x="25945" y="13203"/>
                    </a:lnTo>
                    <a:lnTo>
                      <a:pt x="25862" y="13120"/>
                    </a:lnTo>
                    <a:lnTo>
                      <a:pt x="25778" y="13161"/>
                    </a:lnTo>
                    <a:lnTo>
                      <a:pt x="25820" y="13350"/>
                    </a:lnTo>
                    <a:lnTo>
                      <a:pt x="25631" y="13245"/>
                    </a:lnTo>
                    <a:lnTo>
                      <a:pt x="25694" y="12994"/>
                    </a:lnTo>
                    <a:lnTo>
                      <a:pt x="25631" y="12827"/>
                    </a:lnTo>
                    <a:lnTo>
                      <a:pt x="25548" y="12722"/>
                    </a:lnTo>
                    <a:lnTo>
                      <a:pt x="25590" y="12555"/>
                    </a:lnTo>
                    <a:lnTo>
                      <a:pt x="25631" y="12555"/>
                    </a:lnTo>
                    <a:lnTo>
                      <a:pt x="25673" y="12722"/>
                    </a:lnTo>
                    <a:lnTo>
                      <a:pt x="25820" y="12638"/>
                    </a:lnTo>
                    <a:lnTo>
                      <a:pt x="25862" y="12743"/>
                    </a:lnTo>
                    <a:lnTo>
                      <a:pt x="25987" y="12806"/>
                    </a:lnTo>
                    <a:lnTo>
                      <a:pt x="26071" y="12722"/>
                    </a:lnTo>
                    <a:lnTo>
                      <a:pt x="26071" y="12638"/>
                    </a:lnTo>
                    <a:lnTo>
                      <a:pt x="26134" y="12492"/>
                    </a:lnTo>
                    <a:lnTo>
                      <a:pt x="26029" y="12513"/>
                    </a:lnTo>
                    <a:lnTo>
                      <a:pt x="25945" y="12492"/>
                    </a:lnTo>
                    <a:lnTo>
                      <a:pt x="26029" y="12429"/>
                    </a:lnTo>
                    <a:lnTo>
                      <a:pt x="26092" y="12304"/>
                    </a:lnTo>
                    <a:lnTo>
                      <a:pt x="26029" y="12304"/>
                    </a:lnTo>
                    <a:lnTo>
                      <a:pt x="25945" y="12387"/>
                    </a:lnTo>
                    <a:lnTo>
                      <a:pt x="25778" y="12429"/>
                    </a:lnTo>
                    <a:lnTo>
                      <a:pt x="25778" y="12345"/>
                    </a:lnTo>
                    <a:lnTo>
                      <a:pt x="25924" y="12283"/>
                    </a:lnTo>
                    <a:lnTo>
                      <a:pt x="25924" y="12178"/>
                    </a:lnTo>
                    <a:lnTo>
                      <a:pt x="25841" y="12178"/>
                    </a:lnTo>
                    <a:lnTo>
                      <a:pt x="25736" y="12220"/>
                    </a:lnTo>
                    <a:lnTo>
                      <a:pt x="25736" y="12136"/>
                    </a:lnTo>
                    <a:lnTo>
                      <a:pt x="25778" y="11969"/>
                    </a:lnTo>
                    <a:lnTo>
                      <a:pt x="25862" y="11864"/>
                    </a:lnTo>
                    <a:lnTo>
                      <a:pt x="25883" y="11969"/>
                    </a:lnTo>
                    <a:lnTo>
                      <a:pt x="25945" y="11906"/>
                    </a:lnTo>
                    <a:lnTo>
                      <a:pt x="25945" y="11822"/>
                    </a:lnTo>
                    <a:lnTo>
                      <a:pt x="26092" y="11676"/>
                    </a:lnTo>
                    <a:lnTo>
                      <a:pt x="26092" y="11592"/>
                    </a:lnTo>
                    <a:lnTo>
                      <a:pt x="26280" y="11488"/>
                    </a:lnTo>
                    <a:lnTo>
                      <a:pt x="26280" y="11362"/>
                    </a:lnTo>
                    <a:lnTo>
                      <a:pt x="26364" y="11299"/>
                    </a:lnTo>
                    <a:lnTo>
                      <a:pt x="26448" y="11278"/>
                    </a:lnTo>
                    <a:lnTo>
                      <a:pt x="26448" y="11236"/>
                    </a:lnTo>
                    <a:lnTo>
                      <a:pt x="26343" y="11236"/>
                    </a:lnTo>
                    <a:lnTo>
                      <a:pt x="26196" y="11257"/>
                    </a:lnTo>
                    <a:lnTo>
                      <a:pt x="26155" y="11425"/>
                    </a:lnTo>
                    <a:lnTo>
                      <a:pt x="26029" y="11488"/>
                    </a:lnTo>
                    <a:lnTo>
                      <a:pt x="25945" y="11467"/>
                    </a:lnTo>
                    <a:lnTo>
                      <a:pt x="25966" y="11425"/>
                    </a:lnTo>
                    <a:lnTo>
                      <a:pt x="26113" y="11362"/>
                    </a:lnTo>
                    <a:lnTo>
                      <a:pt x="26134" y="11257"/>
                    </a:lnTo>
                    <a:lnTo>
                      <a:pt x="26050" y="11216"/>
                    </a:lnTo>
                    <a:lnTo>
                      <a:pt x="25966" y="11236"/>
                    </a:lnTo>
                    <a:lnTo>
                      <a:pt x="25883" y="11153"/>
                    </a:lnTo>
                    <a:lnTo>
                      <a:pt x="25924" y="11069"/>
                    </a:lnTo>
                    <a:lnTo>
                      <a:pt x="25945" y="10944"/>
                    </a:lnTo>
                    <a:lnTo>
                      <a:pt x="25862" y="10860"/>
                    </a:lnTo>
                    <a:lnTo>
                      <a:pt x="25820" y="10902"/>
                    </a:lnTo>
                    <a:lnTo>
                      <a:pt x="25778" y="10964"/>
                    </a:lnTo>
                    <a:lnTo>
                      <a:pt x="25778" y="10902"/>
                    </a:lnTo>
                    <a:lnTo>
                      <a:pt x="25820" y="10818"/>
                    </a:lnTo>
                    <a:lnTo>
                      <a:pt x="25757" y="10713"/>
                    </a:lnTo>
                    <a:lnTo>
                      <a:pt x="25652" y="10713"/>
                    </a:lnTo>
                    <a:lnTo>
                      <a:pt x="25631" y="10902"/>
                    </a:lnTo>
                    <a:lnTo>
                      <a:pt x="25527" y="10964"/>
                    </a:lnTo>
                    <a:lnTo>
                      <a:pt x="25506" y="11027"/>
                    </a:lnTo>
                    <a:lnTo>
                      <a:pt x="25443" y="10985"/>
                    </a:lnTo>
                    <a:lnTo>
                      <a:pt x="25443" y="10923"/>
                    </a:lnTo>
                    <a:lnTo>
                      <a:pt x="25401" y="10839"/>
                    </a:lnTo>
                    <a:lnTo>
                      <a:pt x="25318" y="10839"/>
                    </a:lnTo>
                    <a:lnTo>
                      <a:pt x="25297" y="10923"/>
                    </a:lnTo>
                    <a:lnTo>
                      <a:pt x="25318" y="10964"/>
                    </a:lnTo>
                    <a:lnTo>
                      <a:pt x="25297" y="11027"/>
                    </a:lnTo>
                    <a:lnTo>
                      <a:pt x="25339" y="11132"/>
                    </a:lnTo>
                    <a:lnTo>
                      <a:pt x="25339" y="11195"/>
                    </a:lnTo>
                    <a:lnTo>
                      <a:pt x="25297" y="11257"/>
                    </a:lnTo>
                    <a:lnTo>
                      <a:pt x="25234" y="11195"/>
                    </a:lnTo>
                    <a:lnTo>
                      <a:pt x="25234" y="11132"/>
                    </a:lnTo>
                    <a:lnTo>
                      <a:pt x="25192" y="11132"/>
                    </a:lnTo>
                    <a:lnTo>
                      <a:pt x="25171" y="11195"/>
                    </a:lnTo>
                    <a:lnTo>
                      <a:pt x="25213" y="11446"/>
                    </a:lnTo>
                    <a:lnTo>
                      <a:pt x="25234" y="11592"/>
                    </a:lnTo>
                    <a:lnTo>
                      <a:pt x="25401" y="11676"/>
                    </a:lnTo>
                    <a:lnTo>
                      <a:pt x="25443" y="11760"/>
                    </a:lnTo>
                    <a:lnTo>
                      <a:pt x="25443" y="11990"/>
                    </a:lnTo>
                    <a:lnTo>
                      <a:pt x="25422" y="11864"/>
                    </a:lnTo>
                    <a:lnTo>
                      <a:pt x="25339" y="11801"/>
                    </a:lnTo>
                    <a:lnTo>
                      <a:pt x="25192" y="11613"/>
                    </a:lnTo>
                    <a:lnTo>
                      <a:pt x="25171" y="11467"/>
                    </a:lnTo>
                    <a:lnTo>
                      <a:pt x="25108" y="11278"/>
                    </a:lnTo>
                    <a:lnTo>
                      <a:pt x="25025" y="11278"/>
                    </a:lnTo>
                    <a:lnTo>
                      <a:pt x="24983" y="11341"/>
                    </a:lnTo>
                    <a:lnTo>
                      <a:pt x="25004" y="11488"/>
                    </a:lnTo>
                    <a:lnTo>
                      <a:pt x="25087" y="11592"/>
                    </a:lnTo>
                    <a:lnTo>
                      <a:pt x="25108" y="11718"/>
                    </a:lnTo>
                    <a:lnTo>
                      <a:pt x="25067" y="11760"/>
                    </a:lnTo>
                    <a:lnTo>
                      <a:pt x="24983" y="11655"/>
                    </a:lnTo>
                    <a:lnTo>
                      <a:pt x="24774" y="11697"/>
                    </a:lnTo>
                    <a:lnTo>
                      <a:pt x="24711" y="11760"/>
                    </a:lnTo>
                    <a:lnTo>
                      <a:pt x="24648" y="11676"/>
                    </a:lnTo>
                    <a:lnTo>
                      <a:pt x="24564" y="11655"/>
                    </a:lnTo>
                    <a:lnTo>
                      <a:pt x="24376" y="11488"/>
                    </a:lnTo>
                    <a:lnTo>
                      <a:pt x="24146" y="11488"/>
                    </a:lnTo>
                    <a:lnTo>
                      <a:pt x="24125" y="11404"/>
                    </a:lnTo>
                    <a:lnTo>
                      <a:pt x="24083" y="11404"/>
                    </a:lnTo>
                    <a:lnTo>
                      <a:pt x="23937" y="11488"/>
                    </a:lnTo>
                    <a:lnTo>
                      <a:pt x="23874" y="11571"/>
                    </a:lnTo>
                    <a:lnTo>
                      <a:pt x="23707" y="11571"/>
                    </a:lnTo>
                    <a:lnTo>
                      <a:pt x="23560" y="11655"/>
                    </a:lnTo>
                    <a:lnTo>
                      <a:pt x="23435" y="11550"/>
                    </a:lnTo>
                    <a:lnTo>
                      <a:pt x="23414" y="11550"/>
                    </a:lnTo>
                    <a:lnTo>
                      <a:pt x="23393" y="11446"/>
                    </a:lnTo>
                    <a:lnTo>
                      <a:pt x="23330" y="11404"/>
                    </a:lnTo>
                    <a:lnTo>
                      <a:pt x="23204" y="11488"/>
                    </a:lnTo>
                    <a:lnTo>
                      <a:pt x="23204" y="11404"/>
                    </a:lnTo>
                    <a:lnTo>
                      <a:pt x="23037" y="11257"/>
                    </a:lnTo>
                    <a:lnTo>
                      <a:pt x="23016" y="11174"/>
                    </a:lnTo>
                    <a:lnTo>
                      <a:pt x="22974" y="11153"/>
                    </a:lnTo>
                    <a:lnTo>
                      <a:pt x="22974" y="11069"/>
                    </a:lnTo>
                    <a:lnTo>
                      <a:pt x="22995" y="11027"/>
                    </a:lnTo>
                    <a:lnTo>
                      <a:pt x="22932" y="10944"/>
                    </a:lnTo>
                    <a:lnTo>
                      <a:pt x="22890" y="10964"/>
                    </a:lnTo>
                    <a:lnTo>
                      <a:pt x="22870" y="10944"/>
                    </a:lnTo>
                    <a:lnTo>
                      <a:pt x="22870" y="10860"/>
                    </a:lnTo>
                    <a:lnTo>
                      <a:pt x="22807" y="10839"/>
                    </a:lnTo>
                    <a:lnTo>
                      <a:pt x="22702" y="10881"/>
                    </a:lnTo>
                    <a:lnTo>
                      <a:pt x="22577" y="10881"/>
                    </a:lnTo>
                    <a:lnTo>
                      <a:pt x="22493" y="10818"/>
                    </a:lnTo>
                    <a:lnTo>
                      <a:pt x="22451" y="10818"/>
                    </a:lnTo>
                    <a:lnTo>
                      <a:pt x="22409" y="10755"/>
                    </a:lnTo>
                    <a:lnTo>
                      <a:pt x="22305" y="10713"/>
                    </a:lnTo>
                    <a:lnTo>
                      <a:pt x="22200" y="10713"/>
                    </a:lnTo>
                    <a:lnTo>
                      <a:pt x="22263" y="10630"/>
                    </a:lnTo>
                    <a:lnTo>
                      <a:pt x="22263" y="10546"/>
                    </a:lnTo>
                    <a:lnTo>
                      <a:pt x="22346" y="10462"/>
                    </a:lnTo>
                    <a:lnTo>
                      <a:pt x="22346" y="10420"/>
                    </a:lnTo>
                    <a:lnTo>
                      <a:pt x="22263" y="10400"/>
                    </a:lnTo>
                    <a:lnTo>
                      <a:pt x="22179" y="10400"/>
                    </a:lnTo>
                    <a:lnTo>
                      <a:pt x="22158" y="10148"/>
                    </a:lnTo>
                    <a:lnTo>
                      <a:pt x="22095" y="10127"/>
                    </a:lnTo>
                    <a:lnTo>
                      <a:pt x="22095" y="10086"/>
                    </a:lnTo>
                    <a:lnTo>
                      <a:pt x="22179" y="10023"/>
                    </a:lnTo>
                    <a:lnTo>
                      <a:pt x="22200" y="9981"/>
                    </a:lnTo>
                    <a:lnTo>
                      <a:pt x="22158" y="9939"/>
                    </a:lnTo>
                    <a:lnTo>
                      <a:pt x="22179" y="9876"/>
                    </a:lnTo>
                    <a:lnTo>
                      <a:pt x="22179" y="9772"/>
                    </a:lnTo>
                    <a:cubicBezTo>
                      <a:pt x="22284" y="9709"/>
                      <a:pt x="22388" y="9688"/>
                      <a:pt x="22493" y="9604"/>
                    </a:cubicBezTo>
                    <a:lnTo>
                      <a:pt x="22514" y="9625"/>
                    </a:lnTo>
                    <a:lnTo>
                      <a:pt x="22598" y="9604"/>
                    </a:lnTo>
                    <a:lnTo>
                      <a:pt x="22681" y="9500"/>
                    </a:lnTo>
                    <a:lnTo>
                      <a:pt x="22702" y="9500"/>
                    </a:lnTo>
                    <a:lnTo>
                      <a:pt x="22702" y="9604"/>
                    </a:lnTo>
                    <a:lnTo>
                      <a:pt x="22765" y="9709"/>
                    </a:lnTo>
                    <a:lnTo>
                      <a:pt x="22828" y="9730"/>
                    </a:lnTo>
                    <a:lnTo>
                      <a:pt x="22911" y="9688"/>
                    </a:lnTo>
                    <a:lnTo>
                      <a:pt x="22995" y="9709"/>
                    </a:lnTo>
                    <a:lnTo>
                      <a:pt x="23037" y="9793"/>
                    </a:lnTo>
                    <a:lnTo>
                      <a:pt x="23121" y="9793"/>
                    </a:lnTo>
                    <a:lnTo>
                      <a:pt x="23183" y="9835"/>
                    </a:lnTo>
                    <a:lnTo>
                      <a:pt x="23225" y="9835"/>
                    </a:lnTo>
                    <a:lnTo>
                      <a:pt x="23225" y="9730"/>
                    </a:lnTo>
                    <a:lnTo>
                      <a:pt x="23288" y="9730"/>
                    </a:lnTo>
                    <a:lnTo>
                      <a:pt x="23351" y="9709"/>
                    </a:lnTo>
                    <a:lnTo>
                      <a:pt x="23414" y="9730"/>
                    </a:lnTo>
                    <a:lnTo>
                      <a:pt x="23414" y="9814"/>
                    </a:lnTo>
                    <a:lnTo>
                      <a:pt x="23455" y="9835"/>
                    </a:lnTo>
                    <a:lnTo>
                      <a:pt x="23539" y="9814"/>
                    </a:lnTo>
                    <a:lnTo>
                      <a:pt x="23602" y="9730"/>
                    </a:lnTo>
                    <a:lnTo>
                      <a:pt x="23644" y="9772"/>
                    </a:lnTo>
                    <a:lnTo>
                      <a:pt x="23665" y="9835"/>
                    </a:lnTo>
                    <a:lnTo>
                      <a:pt x="23727" y="9835"/>
                    </a:lnTo>
                    <a:lnTo>
                      <a:pt x="23748" y="9793"/>
                    </a:lnTo>
                    <a:lnTo>
                      <a:pt x="23769" y="9793"/>
                    </a:lnTo>
                    <a:lnTo>
                      <a:pt x="23832" y="9709"/>
                    </a:lnTo>
                    <a:lnTo>
                      <a:pt x="23916" y="9709"/>
                    </a:lnTo>
                    <a:lnTo>
                      <a:pt x="23937" y="9772"/>
                    </a:lnTo>
                    <a:lnTo>
                      <a:pt x="23979" y="9793"/>
                    </a:lnTo>
                    <a:lnTo>
                      <a:pt x="24041" y="9772"/>
                    </a:lnTo>
                    <a:lnTo>
                      <a:pt x="24041" y="9709"/>
                    </a:lnTo>
                    <a:lnTo>
                      <a:pt x="24020" y="9667"/>
                    </a:lnTo>
                    <a:lnTo>
                      <a:pt x="24083" y="9583"/>
                    </a:lnTo>
                    <a:lnTo>
                      <a:pt x="24083" y="9521"/>
                    </a:lnTo>
                    <a:lnTo>
                      <a:pt x="24146" y="9458"/>
                    </a:lnTo>
                    <a:lnTo>
                      <a:pt x="24146" y="9374"/>
                    </a:lnTo>
                    <a:lnTo>
                      <a:pt x="24062" y="9374"/>
                    </a:lnTo>
                    <a:lnTo>
                      <a:pt x="24041" y="9291"/>
                    </a:lnTo>
                    <a:lnTo>
                      <a:pt x="24062" y="9186"/>
                    </a:lnTo>
                    <a:lnTo>
                      <a:pt x="24146" y="9165"/>
                    </a:lnTo>
                    <a:lnTo>
                      <a:pt x="24146" y="9060"/>
                    </a:lnTo>
                    <a:lnTo>
                      <a:pt x="24041" y="8998"/>
                    </a:lnTo>
                    <a:lnTo>
                      <a:pt x="23958" y="9039"/>
                    </a:lnTo>
                    <a:lnTo>
                      <a:pt x="23958" y="9102"/>
                    </a:lnTo>
                    <a:lnTo>
                      <a:pt x="23916" y="9165"/>
                    </a:lnTo>
                    <a:lnTo>
                      <a:pt x="23832" y="9102"/>
                    </a:lnTo>
                    <a:lnTo>
                      <a:pt x="23707" y="9102"/>
                    </a:lnTo>
                    <a:lnTo>
                      <a:pt x="23560" y="9249"/>
                    </a:lnTo>
                    <a:lnTo>
                      <a:pt x="23455" y="9311"/>
                    </a:lnTo>
                    <a:lnTo>
                      <a:pt x="23455" y="9270"/>
                    </a:lnTo>
                    <a:lnTo>
                      <a:pt x="23602" y="9186"/>
                    </a:lnTo>
                    <a:lnTo>
                      <a:pt x="23644" y="9102"/>
                    </a:lnTo>
                    <a:lnTo>
                      <a:pt x="23644" y="8977"/>
                    </a:lnTo>
                    <a:lnTo>
                      <a:pt x="23602" y="9060"/>
                    </a:lnTo>
                    <a:lnTo>
                      <a:pt x="23539" y="9039"/>
                    </a:lnTo>
                    <a:lnTo>
                      <a:pt x="23539" y="8935"/>
                    </a:lnTo>
                    <a:lnTo>
                      <a:pt x="23644" y="8851"/>
                    </a:lnTo>
                    <a:lnTo>
                      <a:pt x="23560" y="8726"/>
                    </a:lnTo>
                    <a:lnTo>
                      <a:pt x="23644" y="8642"/>
                    </a:lnTo>
                    <a:lnTo>
                      <a:pt x="23727" y="8642"/>
                    </a:lnTo>
                    <a:lnTo>
                      <a:pt x="23707" y="8684"/>
                    </a:lnTo>
                    <a:lnTo>
                      <a:pt x="23748" y="8851"/>
                    </a:lnTo>
                    <a:lnTo>
                      <a:pt x="23832" y="8935"/>
                    </a:lnTo>
                    <a:lnTo>
                      <a:pt x="23874" y="8893"/>
                    </a:lnTo>
                    <a:lnTo>
                      <a:pt x="23979" y="8893"/>
                    </a:lnTo>
                    <a:lnTo>
                      <a:pt x="24041" y="8767"/>
                    </a:lnTo>
                    <a:lnTo>
                      <a:pt x="23979" y="8726"/>
                    </a:lnTo>
                    <a:lnTo>
                      <a:pt x="23979" y="8663"/>
                    </a:lnTo>
                    <a:lnTo>
                      <a:pt x="24062" y="8663"/>
                    </a:lnTo>
                    <a:lnTo>
                      <a:pt x="24083" y="8726"/>
                    </a:lnTo>
                    <a:lnTo>
                      <a:pt x="24146" y="8684"/>
                    </a:lnTo>
                    <a:lnTo>
                      <a:pt x="24251" y="8621"/>
                    </a:lnTo>
                    <a:lnTo>
                      <a:pt x="24271" y="8475"/>
                    </a:lnTo>
                    <a:lnTo>
                      <a:pt x="24292" y="8579"/>
                    </a:lnTo>
                    <a:lnTo>
                      <a:pt x="24355" y="8579"/>
                    </a:lnTo>
                    <a:lnTo>
                      <a:pt x="24460" y="8516"/>
                    </a:lnTo>
                    <a:lnTo>
                      <a:pt x="24376" y="8684"/>
                    </a:lnTo>
                    <a:lnTo>
                      <a:pt x="24376" y="8851"/>
                    </a:lnTo>
                    <a:lnTo>
                      <a:pt x="24439" y="8830"/>
                    </a:lnTo>
                    <a:lnTo>
                      <a:pt x="24481" y="8851"/>
                    </a:lnTo>
                    <a:lnTo>
                      <a:pt x="24439" y="8935"/>
                    </a:lnTo>
                    <a:lnTo>
                      <a:pt x="24502" y="8935"/>
                    </a:lnTo>
                    <a:lnTo>
                      <a:pt x="24564" y="8788"/>
                    </a:lnTo>
                    <a:lnTo>
                      <a:pt x="24606" y="8747"/>
                    </a:lnTo>
                    <a:lnTo>
                      <a:pt x="24690" y="8579"/>
                    </a:lnTo>
                    <a:lnTo>
                      <a:pt x="24774" y="8558"/>
                    </a:lnTo>
                    <a:lnTo>
                      <a:pt x="24753" y="8684"/>
                    </a:lnTo>
                    <a:lnTo>
                      <a:pt x="24648" y="8788"/>
                    </a:lnTo>
                    <a:lnTo>
                      <a:pt x="24669" y="8977"/>
                    </a:lnTo>
                    <a:lnTo>
                      <a:pt x="24753" y="8977"/>
                    </a:lnTo>
                    <a:lnTo>
                      <a:pt x="24815" y="9039"/>
                    </a:lnTo>
                    <a:lnTo>
                      <a:pt x="24878" y="8956"/>
                    </a:lnTo>
                    <a:lnTo>
                      <a:pt x="25004" y="8851"/>
                    </a:lnTo>
                    <a:lnTo>
                      <a:pt x="25067" y="8684"/>
                    </a:lnTo>
                    <a:lnTo>
                      <a:pt x="25108" y="8558"/>
                    </a:lnTo>
                    <a:lnTo>
                      <a:pt x="25087" y="8433"/>
                    </a:lnTo>
                    <a:lnTo>
                      <a:pt x="25129" y="8370"/>
                    </a:lnTo>
                    <a:lnTo>
                      <a:pt x="25108" y="8328"/>
                    </a:lnTo>
                    <a:lnTo>
                      <a:pt x="25025" y="8328"/>
                    </a:lnTo>
                    <a:lnTo>
                      <a:pt x="24983" y="8307"/>
                    </a:lnTo>
                    <a:lnTo>
                      <a:pt x="24899" y="8349"/>
                    </a:lnTo>
                    <a:lnTo>
                      <a:pt x="24899" y="8223"/>
                    </a:lnTo>
                    <a:lnTo>
                      <a:pt x="24941" y="8203"/>
                    </a:lnTo>
                    <a:lnTo>
                      <a:pt x="24920" y="8140"/>
                    </a:lnTo>
                    <a:lnTo>
                      <a:pt x="24815" y="8140"/>
                    </a:lnTo>
                    <a:lnTo>
                      <a:pt x="24795" y="8098"/>
                    </a:lnTo>
                    <a:lnTo>
                      <a:pt x="24690" y="8014"/>
                    </a:lnTo>
                    <a:lnTo>
                      <a:pt x="24690" y="7931"/>
                    </a:lnTo>
                    <a:lnTo>
                      <a:pt x="24606" y="7742"/>
                    </a:lnTo>
                    <a:lnTo>
                      <a:pt x="24585" y="7617"/>
                    </a:lnTo>
                    <a:lnTo>
                      <a:pt x="24627" y="7491"/>
                    </a:lnTo>
                    <a:lnTo>
                      <a:pt x="24585" y="7324"/>
                    </a:lnTo>
                    <a:lnTo>
                      <a:pt x="24502" y="7470"/>
                    </a:lnTo>
                    <a:lnTo>
                      <a:pt x="24502" y="7575"/>
                    </a:lnTo>
                    <a:lnTo>
                      <a:pt x="24418" y="7428"/>
                    </a:lnTo>
                    <a:lnTo>
                      <a:pt x="24292" y="7366"/>
                    </a:lnTo>
                    <a:lnTo>
                      <a:pt x="24271" y="7114"/>
                    </a:lnTo>
                    <a:lnTo>
                      <a:pt x="24188" y="7073"/>
                    </a:lnTo>
                    <a:lnTo>
                      <a:pt x="24167" y="6884"/>
                    </a:lnTo>
                    <a:lnTo>
                      <a:pt x="24083" y="6780"/>
                    </a:lnTo>
                    <a:lnTo>
                      <a:pt x="24083" y="6675"/>
                    </a:lnTo>
                    <a:lnTo>
                      <a:pt x="24041" y="6591"/>
                    </a:lnTo>
                    <a:lnTo>
                      <a:pt x="24041" y="6529"/>
                    </a:lnTo>
                    <a:lnTo>
                      <a:pt x="24146" y="6529"/>
                    </a:lnTo>
                    <a:lnTo>
                      <a:pt x="24167" y="6382"/>
                    </a:lnTo>
                    <a:lnTo>
                      <a:pt x="24251" y="6382"/>
                    </a:lnTo>
                    <a:lnTo>
                      <a:pt x="24271" y="6424"/>
                    </a:lnTo>
                    <a:lnTo>
                      <a:pt x="24355" y="6361"/>
                    </a:lnTo>
                    <a:lnTo>
                      <a:pt x="24355" y="6257"/>
                    </a:lnTo>
                    <a:lnTo>
                      <a:pt x="24460" y="6026"/>
                    </a:lnTo>
                    <a:lnTo>
                      <a:pt x="24460" y="5922"/>
                    </a:lnTo>
                    <a:lnTo>
                      <a:pt x="24481" y="5880"/>
                    </a:lnTo>
                    <a:lnTo>
                      <a:pt x="24397" y="5692"/>
                    </a:lnTo>
                    <a:lnTo>
                      <a:pt x="24460" y="5566"/>
                    </a:lnTo>
                    <a:lnTo>
                      <a:pt x="24523" y="5566"/>
                    </a:lnTo>
                    <a:lnTo>
                      <a:pt x="24523" y="5399"/>
                    </a:lnTo>
                    <a:lnTo>
                      <a:pt x="24627" y="5252"/>
                    </a:lnTo>
                    <a:lnTo>
                      <a:pt x="24627" y="5148"/>
                    </a:lnTo>
                    <a:lnTo>
                      <a:pt x="24690" y="5064"/>
                    </a:lnTo>
                    <a:lnTo>
                      <a:pt x="24690" y="4855"/>
                    </a:lnTo>
                    <a:lnTo>
                      <a:pt x="24774" y="4834"/>
                    </a:lnTo>
                    <a:lnTo>
                      <a:pt x="24774" y="4729"/>
                    </a:lnTo>
                    <a:lnTo>
                      <a:pt x="24899" y="4583"/>
                    </a:lnTo>
                    <a:lnTo>
                      <a:pt x="24899" y="4478"/>
                    </a:lnTo>
                    <a:cubicBezTo>
                      <a:pt x="24918" y="4516"/>
                      <a:pt x="24966" y="4536"/>
                      <a:pt x="25020" y="4536"/>
                    </a:cubicBezTo>
                    <a:cubicBezTo>
                      <a:pt x="25085" y="4536"/>
                      <a:pt x="25158" y="4505"/>
                      <a:pt x="25192" y="4436"/>
                    </a:cubicBezTo>
                    <a:lnTo>
                      <a:pt x="25255" y="4122"/>
                    </a:lnTo>
                    <a:lnTo>
                      <a:pt x="25359" y="4122"/>
                    </a:lnTo>
                    <a:lnTo>
                      <a:pt x="25506" y="3955"/>
                    </a:lnTo>
                    <a:lnTo>
                      <a:pt x="25652" y="3892"/>
                    </a:lnTo>
                    <a:lnTo>
                      <a:pt x="25820" y="3725"/>
                    </a:lnTo>
                    <a:lnTo>
                      <a:pt x="25862" y="3725"/>
                    </a:lnTo>
                    <a:lnTo>
                      <a:pt x="25987" y="3599"/>
                    </a:lnTo>
                    <a:lnTo>
                      <a:pt x="25987" y="3516"/>
                    </a:lnTo>
                    <a:lnTo>
                      <a:pt x="26050" y="3474"/>
                    </a:lnTo>
                    <a:lnTo>
                      <a:pt x="26050" y="3390"/>
                    </a:lnTo>
                    <a:lnTo>
                      <a:pt x="25966" y="3285"/>
                    </a:lnTo>
                    <a:lnTo>
                      <a:pt x="25987" y="3223"/>
                    </a:lnTo>
                    <a:lnTo>
                      <a:pt x="25987" y="3160"/>
                    </a:lnTo>
                    <a:lnTo>
                      <a:pt x="25883" y="2993"/>
                    </a:lnTo>
                    <a:lnTo>
                      <a:pt x="25820" y="2993"/>
                    </a:lnTo>
                    <a:lnTo>
                      <a:pt x="25736" y="3013"/>
                    </a:lnTo>
                    <a:lnTo>
                      <a:pt x="25631" y="2972"/>
                    </a:lnTo>
                    <a:lnTo>
                      <a:pt x="25548" y="2993"/>
                    </a:lnTo>
                    <a:lnTo>
                      <a:pt x="25443" y="2909"/>
                    </a:lnTo>
                    <a:lnTo>
                      <a:pt x="25359" y="2909"/>
                    </a:lnTo>
                    <a:lnTo>
                      <a:pt x="25297" y="2846"/>
                    </a:lnTo>
                    <a:lnTo>
                      <a:pt x="25129" y="2867"/>
                    </a:lnTo>
                    <a:lnTo>
                      <a:pt x="25025" y="2972"/>
                    </a:lnTo>
                    <a:lnTo>
                      <a:pt x="24941" y="2993"/>
                    </a:lnTo>
                    <a:lnTo>
                      <a:pt x="24774" y="3118"/>
                    </a:lnTo>
                    <a:lnTo>
                      <a:pt x="24774" y="3181"/>
                    </a:lnTo>
                    <a:lnTo>
                      <a:pt x="24878" y="3265"/>
                    </a:lnTo>
                    <a:lnTo>
                      <a:pt x="24941" y="3390"/>
                    </a:lnTo>
                    <a:lnTo>
                      <a:pt x="24941" y="3516"/>
                    </a:lnTo>
                    <a:lnTo>
                      <a:pt x="24983" y="3641"/>
                    </a:lnTo>
                    <a:lnTo>
                      <a:pt x="24941" y="3704"/>
                    </a:lnTo>
                    <a:lnTo>
                      <a:pt x="24941" y="3809"/>
                    </a:lnTo>
                    <a:lnTo>
                      <a:pt x="25025" y="3913"/>
                    </a:lnTo>
                    <a:lnTo>
                      <a:pt x="25025" y="3934"/>
                    </a:lnTo>
                    <a:lnTo>
                      <a:pt x="25004" y="3955"/>
                    </a:lnTo>
                    <a:cubicBezTo>
                      <a:pt x="24983" y="4018"/>
                      <a:pt x="24941" y="4081"/>
                      <a:pt x="24920" y="4143"/>
                    </a:cubicBezTo>
                    <a:lnTo>
                      <a:pt x="24899" y="4081"/>
                    </a:lnTo>
                    <a:lnTo>
                      <a:pt x="24920" y="4018"/>
                    </a:lnTo>
                    <a:lnTo>
                      <a:pt x="24920" y="3934"/>
                    </a:lnTo>
                    <a:lnTo>
                      <a:pt x="24815" y="3871"/>
                    </a:lnTo>
                    <a:lnTo>
                      <a:pt x="24774" y="3725"/>
                    </a:lnTo>
                    <a:lnTo>
                      <a:pt x="24795" y="3662"/>
                    </a:lnTo>
                    <a:lnTo>
                      <a:pt x="24711" y="3495"/>
                    </a:lnTo>
                    <a:lnTo>
                      <a:pt x="24606" y="3474"/>
                    </a:lnTo>
                    <a:lnTo>
                      <a:pt x="24564" y="3411"/>
                    </a:lnTo>
                    <a:lnTo>
                      <a:pt x="24502" y="3411"/>
                    </a:lnTo>
                    <a:lnTo>
                      <a:pt x="24481" y="3578"/>
                    </a:lnTo>
                    <a:lnTo>
                      <a:pt x="24418" y="3578"/>
                    </a:lnTo>
                    <a:lnTo>
                      <a:pt x="24292" y="3369"/>
                    </a:lnTo>
                    <a:lnTo>
                      <a:pt x="24209" y="3369"/>
                    </a:lnTo>
                    <a:lnTo>
                      <a:pt x="24146" y="3285"/>
                    </a:lnTo>
                    <a:lnTo>
                      <a:pt x="24062" y="3327"/>
                    </a:lnTo>
                    <a:lnTo>
                      <a:pt x="24083" y="3495"/>
                    </a:lnTo>
                    <a:lnTo>
                      <a:pt x="24041" y="3516"/>
                    </a:lnTo>
                    <a:lnTo>
                      <a:pt x="23958" y="3495"/>
                    </a:lnTo>
                    <a:lnTo>
                      <a:pt x="23895" y="3620"/>
                    </a:lnTo>
                    <a:lnTo>
                      <a:pt x="23895" y="3704"/>
                    </a:lnTo>
                    <a:lnTo>
                      <a:pt x="23832" y="3746"/>
                    </a:lnTo>
                    <a:lnTo>
                      <a:pt x="23748" y="4039"/>
                    </a:lnTo>
                    <a:lnTo>
                      <a:pt x="23748" y="4143"/>
                    </a:lnTo>
                    <a:lnTo>
                      <a:pt x="23686" y="4227"/>
                    </a:lnTo>
                    <a:lnTo>
                      <a:pt x="23686" y="4353"/>
                    </a:lnTo>
                    <a:lnTo>
                      <a:pt x="23665" y="4374"/>
                    </a:lnTo>
                    <a:lnTo>
                      <a:pt x="23665" y="4478"/>
                    </a:lnTo>
                    <a:lnTo>
                      <a:pt x="23581" y="4541"/>
                    </a:lnTo>
                    <a:lnTo>
                      <a:pt x="23581" y="4771"/>
                    </a:lnTo>
                    <a:lnTo>
                      <a:pt x="23518" y="4813"/>
                    </a:lnTo>
                    <a:lnTo>
                      <a:pt x="23455" y="4792"/>
                    </a:lnTo>
                    <a:lnTo>
                      <a:pt x="23372" y="4980"/>
                    </a:lnTo>
                    <a:lnTo>
                      <a:pt x="23414" y="5064"/>
                    </a:lnTo>
                    <a:lnTo>
                      <a:pt x="23372" y="5169"/>
                    </a:lnTo>
                    <a:lnTo>
                      <a:pt x="23372" y="5273"/>
                    </a:lnTo>
                    <a:lnTo>
                      <a:pt x="23309" y="5378"/>
                    </a:lnTo>
                    <a:lnTo>
                      <a:pt x="23351" y="5462"/>
                    </a:lnTo>
                    <a:lnTo>
                      <a:pt x="23330" y="5524"/>
                    </a:lnTo>
                    <a:lnTo>
                      <a:pt x="23204" y="5524"/>
                    </a:lnTo>
                    <a:lnTo>
                      <a:pt x="23246" y="5587"/>
                    </a:lnTo>
                    <a:lnTo>
                      <a:pt x="23351" y="5629"/>
                    </a:lnTo>
                    <a:lnTo>
                      <a:pt x="23351" y="5734"/>
                    </a:lnTo>
                    <a:lnTo>
                      <a:pt x="23267" y="5713"/>
                    </a:lnTo>
                    <a:lnTo>
                      <a:pt x="23204" y="5734"/>
                    </a:lnTo>
                    <a:lnTo>
                      <a:pt x="23121" y="5796"/>
                    </a:lnTo>
                    <a:lnTo>
                      <a:pt x="23037" y="5754"/>
                    </a:lnTo>
                    <a:lnTo>
                      <a:pt x="22995" y="5817"/>
                    </a:lnTo>
                    <a:lnTo>
                      <a:pt x="22995" y="5922"/>
                    </a:lnTo>
                    <a:lnTo>
                      <a:pt x="22932" y="5964"/>
                    </a:lnTo>
                    <a:lnTo>
                      <a:pt x="22849" y="5922"/>
                    </a:lnTo>
                    <a:lnTo>
                      <a:pt x="22849" y="5817"/>
                    </a:lnTo>
                    <a:lnTo>
                      <a:pt x="22890" y="5734"/>
                    </a:lnTo>
                    <a:lnTo>
                      <a:pt x="22828" y="5650"/>
                    </a:lnTo>
                    <a:lnTo>
                      <a:pt x="22828" y="5482"/>
                    </a:lnTo>
                    <a:lnTo>
                      <a:pt x="22911" y="5294"/>
                    </a:lnTo>
                    <a:lnTo>
                      <a:pt x="22932" y="5169"/>
                    </a:lnTo>
                    <a:lnTo>
                      <a:pt x="23016" y="5085"/>
                    </a:lnTo>
                    <a:lnTo>
                      <a:pt x="23016" y="4980"/>
                    </a:lnTo>
                    <a:lnTo>
                      <a:pt x="23037" y="4876"/>
                    </a:lnTo>
                    <a:lnTo>
                      <a:pt x="23100" y="4646"/>
                    </a:lnTo>
                    <a:lnTo>
                      <a:pt x="23225" y="4562"/>
                    </a:lnTo>
                    <a:lnTo>
                      <a:pt x="23225" y="4436"/>
                    </a:lnTo>
                    <a:lnTo>
                      <a:pt x="23100" y="4436"/>
                    </a:lnTo>
                    <a:lnTo>
                      <a:pt x="23100" y="4353"/>
                    </a:lnTo>
                    <a:lnTo>
                      <a:pt x="23163" y="4269"/>
                    </a:lnTo>
                    <a:lnTo>
                      <a:pt x="23163" y="4039"/>
                    </a:lnTo>
                    <a:lnTo>
                      <a:pt x="23121" y="3976"/>
                    </a:lnTo>
                    <a:lnTo>
                      <a:pt x="23058" y="3850"/>
                    </a:lnTo>
                    <a:lnTo>
                      <a:pt x="23100" y="3809"/>
                    </a:lnTo>
                    <a:lnTo>
                      <a:pt x="23100" y="3662"/>
                    </a:lnTo>
                    <a:lnTo>
                      <a:pt x="23016" y="3662"/>
                    </a:lnTo>
                    <a:lnTo>
                      <a:pt x="22911" y="3537"/>
                    </a:lnTo>
                    <a:lnTo>
                      <a:pt x="22744" y="3599"/>
                    </a:lnTo>
                    <a:lnTo>
                      <a:pt x="22723" y="3725"/>
                    </a:lnTo>
                    <a:lnTo>
                      <a:pt x="22828" y="3809"/>
                    </a:lnTo>
                    <a:lnTo>
                      <a:pt x="22828" y="3913"/>
                    </a:lnTo>
                    <a:lnTo>
                      <a:pt x="22890" y="3976"/>
                    </a:lnTo>
                    <a:lnTo>
                      <a:pt x="22890" y="4060"/>
                    </a:lnTo>
                    <a:lnTo>
                      <a:pt x="22807" y="4060"/>
                    </a:lnTo>
                    <a:lnTo>
                      <a:pt x="22786" y="3955"/>
                    </a:lnTo>
                    <a:lnTo>
                      <a:pt x="22702" y="3955"/>
                    </a:lnTo>
                    <a:lnTo>
                      <a:pt x="22639" y="4081"/>
                    </a:lnTo>
                    <a:lnTo>
                      <a:pt x="22702" y="4122"/>
                    </a:lnTo>
                    <a:lnTo>
                      <a:pt x="22723" y="4227"/>
                    </a:lnTo>
                    <a:lnTo>
                      <a:pt x="22786" y="4353"/>
                    </a:lnTo>
                    <a:lnTo>
                      <a:pt x="22723" y="4394"/>
                    </a:lnTo>
                    <a:lnTo>
                      <a:pt x="22702" y="4353"/>
                    </a:lnTo>
                    <a:lnTo>
                      <a:pt x="22639" y="4290"/>
                    </a:lnTo>
                    <a:lnTo>
                      <a:pt x="22618" y="4436"/>
                    </a:lnTo>
                    <a:lnTo>
                      <a:pt x="22514" y="4353"/>
                    </a:lnTo>
                    <a:lnTo>
                      <a:pt x="22514" y="4248"/>
                    </a:lnTo>
                    <a:lnTo>
                      <a:pt x="22430" y="4248"/>
                    </a:lnTo>
                    <a:lnTo>
                      <a:pt x="22388" y="4353"/>
                    </a:lnTo>
                    <a:lnTo>
                      <a:pt x="22326" y="4332"/>
                    </a:lnTo>
                    <a:lnTo>
                      <a:pt x="22326" y="4185"/>
                    </a:lnTo>
                    <a:lnTo>
                      <a:pt x="22409" y="4122"/>
                    </a:lnTo>
                    <a:lnTo>
                      <a:pt x="22388" y="4081"/>
                    </a:lnTo>
                    <a:lnTo>
                      <a:pt x="22221" y="4143"/>
                    </a:lnTo>
                    <a:lnTo>
                      <a:pt x="22095" y="4269"/>
                    </a:lnTo>
                    <a:lnTo>
                      <a:pt x="22012" y="4143"/>
                    </a:lnTo>
                    <a:lnTo>
                      <a:pt x="21949" y="4143"/>
                    </a:lnTo>
                    <a:lnTo>
                      <a:pt x="21865" y="4227"/>
                    </a:lnTo>
                    <a:lnTo>
                      <a:pt x="21740" y="4227"/>
                    </a:lnTo>
                    <a:lnTo>
                      <a:pt x="21698" y="4164"/>
                    </a:lnTo>
                    <a:lnTo>
                      <a:pt x="21572" y="4185"/>
                    </a:lnTo>
                    <a:lnTo>
                      <a:pt x="21530" y="4143"/>
                    </a:lnTo>
                    <a:lnTo>
                      <a:pt x="21635" y="4060"/>
                    </a:lnTo>
                    <a:lnTo>
                      <a:pt x="21782" y="4039"/>
                    </a:lnTo>
                    <a:lnTo>
                      <a:pt x="21865" y="4060"/>
                    </a:lnTo>
                    <a:lnTo>
                      <a:pt x="21991" y="4039"/>
                    </a:lnTo>
                    <a:lnTo>
                      <a:pt x="21991" y="3955"/>
                    </a:lnTo>
                    <a:lnTo>
                      <a:pt x="22074" y="3934"/>
                    </a:lnTo>
                    <a:lnTo>
                      <a:pt x="22158" y="3955"/>
                    </a:lnTo>
                    <a:lnTo>
                      <a:pt x="22263" y="3850"/>
                    </a:lnTo>
                    <a:lnTo>
                      <a:pt x="22263" y="3746"/>
                    </a:lnTo>
                    <a:lnTo>
                      <a:pt x="22284" y="3662"/>
                    </a:lnTo>
                    <a:lnTo>
                      <a:pt x="22200" y="3599"/>
                    </a:lnTo>
                    <a:lnTo>
                      <a:pt x="22095" y="3411"/>
                    </a:lnTo>
                    <a:lnTo>
                      <a:pt x="21970" y="3348"/>
                    </a:lnTo>
                    <a:lnTo>
                      <a:pt x="21949" y="3285"/>
                    </a:lnTo>
                    <a:lnTo>
                      <a:pt x="21761" y="3118"/>
                    </a:lnTo>
                    <a:lnTo>
                      <a:pt x="21740" y="3076"/>
                    </a:lnTo>
                    <a:lnTo>
                      <a:pt x="21635" y="3076"/>
                    </a:lnTo>
                    <a:lnTo>
                      <a:pt x="21489" y="3139"/>
                    </a:lnTo>
                    <a:lnTo>
                      <a:pt x="21426" y="3139"/>
                    </a:lnTo>
                    <a:lnTo>
                      <a:pt x="21238" y="3327"/>
                    </a:lnTo>
                    <a:lnTo>
                      <a:pt x="21279" y="3390"/>
                    </a:lnTo>
                    <a:lnTo>
                      <a:pt x="21279" y="3453"/>
                    </a:lnTo>
                    <a:lnTo>
                      <a:pt x="21217" y="3495"/>
                    </a:lnTo>
                    <a:lnTo>
                      <a:pt x="21133" y="3516"/>
                    </a:lnTo>
                    <a:lnTo>
                      <a:pt x="21133" y="3453"/>
                    </a:lnTo>
                    <a:lnTo>
                      <a:pt x="21049" y="3495"/>
                    </a:lnTo>
                    <a:lnTo>
                      <a:pt x="20966" y="3432"/>
                    </a:lnTo>
                    <a:lnTo>
                      <a:pt x="20861" y="3432"/>
                    </a:lnTo>
                    <a:lnTo>
                      <a:pt x="20819" y="3495"/>
                    </a:lnTo>
                    <a:lnTo>
                      <a:pt x="20714" y="3495"/>
                    </a:lnTo>
                    <a:lnTo>
                      <a:pt x="20652" y="3432"/>
                    </a:lnTo>
                    <a:lnTo>
                      <a:pt x="20714" y="3390"/>
                    </a:lnTo>
                    <a:lnTo>
                      <a:pt x="20861" y="3348"/>
                    </a:lnTo>
                    <a:lnTo>
                      <a:pt x="20924" y="3244"/>
                    </a:lnTo>
                    <a:lnTo>
                      <a:pt x="21028" y="3223"/>
                    </a:lnTo>
                    <a:lnTo>
                      <a:pt x="21112" y="3244"/>
                    </a:lnTo>
                    <a:lnTo>
                      <a:pt x="21175" y="3139"/>
                    </a:lnTo>
                    <a:lnTo>
                      <a:pt x="21175" y="3013"/>
                    </a:lnTo>
                    <a:lnTo>
                      <a:pt x="21238" y="2972"/>
                    </a:lnTo>
                    <a:lnTo>
                      <a:pt x="21321" y="2972"/>
                    </a:lnTo>
                    <a:lnTo>
                      <a:pt x="21384" y="2804"/>
                    </a:lnTo>
                    <a:lnTo>
                      <a:pt x="21384" y="2616"/>
                    </a:lnTo>
                    <a:lnTo>
                      <a:pt x="21426" y="2553"/>
                    </a:lnTo>
                    <a:lnTo>
                      <a:pt x="21384" y="2449"/>
                    </a:lnTo>
                    <a:lnTo>
                      <a:pt x="21279" y="2449"/>
                    </a:lnTo>
                    <a:lnTo>
                      <a:pt x="21112" y="2490"/>
                    </a:lnTo>
                    <a:lnTo>
                      <a:pt x="20903" y="2553"/>
                    </a:lnTo>
                    <a:lnTo>
                      <a:pt x="20694" y="2616"/>
                    </a:lnTo>
                    <a:lnTo>
                      <a:pt x="20547" y="2658"/>
                    </a:lnTo>
                    <a:cubicBezTo>
                      <a:pt x="20652" y="2616"/>
                      <a:pt x="20798" y="2574"/>
                      <a:pt x="20903" y="2511"/>
                    </a:cubicBezTo>
                    <a:cubicBezTo>
                      <a:pt x="20945" y="2511"/>
                      <a:pt x="21028" y="2490"/>
                      <a:pt x="21070" y="2490"/>
                    </a:cubicBezTo>
                    <a:cubicBezTo>
                      <a:pt x="21217" y="2469"/>
                      <a:pt x="21238" y="2344"/>
                      <a:pt x="21175" y="2239"/>
                    </a:cubicBezTo>
                    <a:lnTo>
                      <a:pt x="21238" y="2177"/>
                    </a:lnTo>
                    <a:lnTo>
                      <a:pt x="21217" y="2072"/>
                    </a:lnTo>
                    <a:lnTo>
                      <a:pt x="21217" y="1967"/>
                    </a:lnTo>
                    <a:lnTo>
                      <a:pt x="21154" y="1884"/>
                    </a:lnTo>
                    <a:lnTo>
                      <a:pt x="21217" y="1842"/>
                    </a:lnTo>
                    <a:lnTo>
                      <a:pt x="21217" y="1674"/>
                    </a:lnTo>
                    <a:lnTo>
                      <a:pt x="21133" y="1507"/>
                    </a:lnTo>
                    <a:lnTo>
                      <a:pt x="21175" y="1402"/>
                    </a:lnTo>
                    <a:lnTo>
                      <a:pt x="21154" y="1109"/>
                    </a:lnTo>
                    <a:lnTo>
                      <a:pt x="20945" y="879"/>
                    </a:lnTo>
                    <a:lnTo>
                      <a:pt x="20924" y="775"/>
                    </a:lnTo>
                    <a:lnTo>
                      <a:pt x="20840" y="733"/>
                    </a:lnTo>
                    <a:lnTo>
                      <a:pt x="20694" y="796"/>
                    </a:lnTo>
                    <a:lnTo>
                      <a:pt x="20526" y="775"/>
                    </a:lnTo>
                    <a:lnTo>
                      <a:pt x="20442" y="837"/>
                    </a:lnTo>
                    <a:lnTo>
                      <a:pt x="20442" y="984"/>
                    </a:lnTo>
                    <a:lnTo>
                      <a:pt x="20212" y="1109"/>
                    </a:lnTo>
                    <a:lnTo>
                      <a:pt x="20212" y="1047"/>
                    </a:lnTo>
                    <a:lnTo>
                      <a:pt x="20380" y="900"/>
                    </a:lnTo>
                    <a:lnTo>
                      <a:pt x="20422" y="754"/>
                    </a:lnTo>
                    <a:lnTo>
                      <a:pt x="20317" y="670"/>
                    </a:lnTo>
                    <a:lnTo>
                      <a:pt x="20212" y="712"/>
                    </a:lnTo>
                    <a:lnTo>
                      <a:pt x="20129" y="733"/>
                    </a:lnTo>
                    <a:lnTo>
                      <a:pt x="20212" y="670"/>
                    </a:lnTo>
                    <a:lnTo>
                      <a:pt x="20191" y="586"/>
                    </a:lnTo>
                    <a:lnTo>
                      <a:pt x="19898" y="419"/>
                    </a:lnTo>
                    <a:lnTo>
                      <a:pt x="19815" y="293"/>
                    </a:lnTo>
                    <a:lnTo>
                      <a:pt x="19752" y="252"/>
                    </a:lnTo>
                    <a:lnTo>
                      <a:pt x="19773" y="105"/>
                    </a:lnTo>
                    <a:lnTo>
                      <a:pt x="1945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994" name="Google Shape;994;p79"/>
            <p:cNvSpPr/>
            <p:nvPr/>
          </p:nvSpPr>
          <p:spPr>
            <a:xfrm>
              <a:off x="2577325" y="2970225"/>
              <a:ext cx="32450" cy="13100"/>
            </a:xfrm>
            <a:custGeom>
              <a:avLst/>
              <a:gdLst/>
              <a:ahLst/>
              <a:cxnLst/>
              <a:rect l="l" t="t" r="r" b="b"/>
              <a:pathLst>
                <a:path w="1298" h="524" extrusionOk="0">
                  <a:moveTo>
                    <a:pt x="503" y="0"/>
                  </a:moveTo>
                  <a:lnTo>
                    <a:pt x="293" y="42"/>
                  </a:lnTo>
                  <a:lnTo>
                    <a:pt x="168" y="21"/>
                  </a:lnTo>
                  <a:lnTo>
                    <a:pt x="63" y="42"/>
                  </a:lnTo>
                  <a:lnTo>
                    <a:pt x="1" y="147"/>
                  </a:lnTo>
                  <a:lnTo>
                    <a:pt x="105" y="230"/>
                  </a:lnTo>
                  <a:lnTo>
                    <a:pt x="189" y="209"/>
                  </a:lnTo>
                  <a:lnTo>
                    <a:pt x="252" y="230"/>
                  </a:lnTo>
                  <a:lnTo>
                    <a:pt x="314" y="377"/>
                  </a:lnTo>
                  <a:lnTo>
                    <a:pt x="398" y="439"/>
                  </a:lnTo>
                  <a:lnTo>
                    <a:pt x="524" y="439"/>
                  </a:lnTo>
                  <a:lnTo>
                    <a:pt x="607" y="523"/>
                  </a:lnTo>
                  <a:lnTo>
                    <a:pt x="775" y="523"/>
                  </a:lnTo>
                  <a:lnTo>
                    <a:pt x="775" y="377"/>
                  </a:lnTo>
                  <a:lnTo>
                    <a:pt x="879" y="377"/>
                  </a:lnTo>
                  <a:lnTo>
                    <a:pt x="900" y="439"/>
                  </a:lnTo>
                  <a:lnTo>
                    <a:pt x="984" y="439"/>
                  </a:lnTo>
                  <a:lnTo>
                    <a:pt x="1005" y="335"/>
                  </a:lnTo>
                  <a:lnTo>
                    <a:pt x="1089" y="377"/>
                  </a:lnTo>
                  <a:lnTo>
                    <a:pt x="1298" y="377"/>
                  </a:lnTo>
                  <a:lnTo>
                    <a:pt x="1298" y="335"/>
                  </a:lnTo>
                  <a:lnTo>
                    <a:pt x="1193" y="230"/>
                  </a:lnTo>
                  <a:lnTo>
                    <a:pt x="1047" y="209"/>
                  </a:lnTo>
                  <a:lnTo>
                    <a:pt x="942" y="21"/>
                  </a:lnTo>
                  <a:lnTo>
                    <a:pt x="50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5" name="Google Shape;995;p79"/>
            <p:cNvSpPr/>
            <p:nvPr/>
          </p:nvSpPr>
          <p:spPr>
            <a:xfrm>
              <a:off x="2632250" y="2947725"/>
              <a:ext cx="41350" cy="29325"/>
            </a:xfrm>
            <a:custGeom>
              <a:avLst/>
              <a:gdLst/>
              <a:ahLst/>
              <a:cxnLst/>
              <a:rect l="l" t="t" r="r" b="b"/>
              <a:pathLst>
                <a:path w="1654" h="1173" extrusionOk="0">
                  <a:moveTo>
                    <a:pt x="1089" y="0"/>
                  </a:moveTo>
                  <a:lnTo>
                    <a:pt x="1005" y="63"/>
                  </a:lnTo>
                  <a:lnTo>
                    <a:pt x="900" y="21"/>
                  </a:lnTo>
                  <a:lnTo>
                    <a:pt x="691" y="21"/>
                  </a:lnTo>
                  <a:lnTo>
                    <a:pt x="649" y="84"/>
                  </a:lnTo>
                  <a:lnTo>
                    <a:pt x="754" y="168"/>
                  </a:lnTo>
                  <a:lnTo>
                    <a:pt x="1068" y="272"/>
                  </a:lnTo>
                  <a:lnTo>
                    <a:pt x="1047" y="314"/>
                  </a:lnTo>
                  <a:lnTo>
                    <a:pt x="1109" y="398"/>
                  </a:lnTo>
                  <a:lnTo>
                    <a:pt x="1047" y="544"/>
                  </a:lnTo>
                  <a:lnTo>
                    <a:pt x="1109" y="649"/>
                  </a:lnTo>
                  <a:lnTo>
                    <a:pt x="1214" y="691"/>
                  </a:lnTo>
                  <a:lnTo>
                    <a:pt x="1340" y="795"/>
                  </a:lnTo>
                  <a:lnTo>
                    <a:pt x="1319" y="858"/>
                  </a:lnTo>
                  <a:lnTo>
                    <a:pt x="1068" y="858"/>
                  </a:lnTo>
                  <a:lnTo>
                    <a:pt x="1026" y="900"/>
                  </a:lnTo>
                  <a:lnTo>
                    <a:pt x="921" y="858"/>
                  </a:lnTo>
                  <a:lnTo>
                    <a:pt x="796" y="858"/>
                  </a:lnTo>
                  <a:lnTo>
                    <a:pt x="649" y="816"/>
                  </a:lnTo>
                  <a:lnTo>
                    <a:pt x="524" y="858"/>
                  </a:lnTo>
                  <a:lnTo>
                    <a:pt x="524" y="816"/>
                  </a:lnTo>
                  <a:lnTo>
                    <a:pt x="482" y="795"/>
                  </a:lnTo>
                  <a:lnTo>
                    <a:pt x="293" y="837"/>
                  </a:lnTo>
                  <a:lnTo>
                    <a:pt x="189" y="733"/>
                  </a:lnTo>
                  <a:lnTo>
                    <a:pt x="63" y="795"/>
                  </a:lnTo>
                  <a:lnTo>
                    <a:pt x="0" y="858"/>
                  </a:lnTo>
                  <a:lnTo>
                    <a:pt x="63" y="963"/>
                  </a:lnTo>
                  <a:lnTo>
                    <a:pt x="189" y="1005"/>
                  </a:lnTo>
                  <a:lnTo>
                    <a:pt x="314" y="1151"/>
                  </a:lnTo>
                  <a:lnTo>
                    <a:pt x="377" y="1172"/>
                  </a:lnTo>
                  <a:lnTo>
                    <a:pt x="377" y="1067"/>
                  </a:lnTo>
                  <a:lnTo>
                    <a:pt x="419" y="1026"/>
                  </a:lnTo>
                  <a:lnTo>
                    <a:pt x="691" y="1026"/>
                  </a:lnTo>
                  <a:lnTo>
                    <a:pt x="796" y="1067"/>
                  </a:lnTo>
                  <a:lnTo>
                    <a:pt x="1109" y="1067"/>
                  </a:lnTo>
                  <a:lnTo>
                    <a:pt x="1151" y="1047"/>
                  </a:lnTo>
                  <a:lnTo>
                    <a:pt x="1256" y="1109"/>
                  </a:lnTo>
                  <a:lnTo>
                    <a:pt x="1340" y="1109"/>
                  </a:lnTo>
                  <a:lnTo>
                    <a:pt x="1340" y="1047"/>
                  </a:lnTo>
                  <a:lnTo>
                    <a:pt x="1570" y="921"/>
                  </a:lnTo>
                  <a:lnTo>
                    <a:pt x="1570" y="837"/>
                  </a:lnTo>
                  <a:lnTo>
                    <a:pt x="1570" y="733"/>
                  </a:lnTo>
                  <a:lnTo>
                    <a:pt x="1528" y="607"/>
                  </a:lnTo>
                  <a:lnTo>
                    <a:pt x="1549" y="544"/>
                  </a:lnTo>
                  <a:lnTo>
                    <a:pt x="1633" y="502"/>
                  </a:lnTo>
                  <a:lnTo>
                    <a:pt x="1653" y="377"/>
                  </a:lnTo>
                  <a:lnTo>
                    <a:pt x="1612" y="293"/>
                  </a:lnTo>
                  <a:lnTo>
                    <a:pt x="1653" y="189"/>
                  </a:lnTo>
                  <a:lnTo>
                    <a:pt x="1633" y="126"/>
                  </a:lnTo>
                  <a:lnTo>
                    <a:pt x="1528" y="105"/>
                  </a:lnTo>
                  <a:lnTo>
                    <a:pt x="1423" y="126"/>
                  </a:lnTo>
                  <a:lnTo>
                    <a:pt x="1319" y="21"/>
                  </a:lnTo>
                  <a:lnTo>
                    <a:pt x="108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6" name="Google Shape;996;p79"/>
            <p:cNvSpPr/>
            <p:nvPr/>
          </p:nvSpPr>
          <p:spPr>
            <a:xfrm>
              <a:off x="2485775" y="2895925"/>
              <a:ext cx="153825" cy="54950"/>
            </a:xfrm>
            <a:custGeom>
              <a:avLst/>
              <a:gdLst/>
              <a:ahLst/>
              <a:cxnLst/>
              <a:rect l="l" t="t" r="r" b="b"/>
              <a:pathLst>
                <a:path w="6153" h="2198" extrusionOk="0">
                  <a:moveTo>
                    <a:pt x="1570" y="1"/>
                  </a:moveTo>
                  <a:lnTo>
                    <a:pt x="1445" y="106"/>
                  </a:lnTo>
                  <a:lnTo>
                    <a:pt x="1131" y="106"/>
                  </a:lnTo>
                  <a:lnTo>
                    <a:pt x="901" y="168"/>
                  </a:lnTo>
                  <a:lnTo>
                    <a:pt x="817" y="252"/>
                  </a:lnTo>
                  <a:lnTo>
                    <a:pt x="566" y="315"/>
                  </a:lnTo>
                  <a:lnTo>
                    <a:pt x="482" y="419"/>
                  </a:lnTo>
                  <a:lnTo>
                    <a:pt x="377" y="482"/>
                  </a:lnTo>
                  <a:lnTo>
                    <a:pt x="357" y="608"/>
                  </a:lnTo>
                  <a:lnTo>
                    <a:pt x="419" y="712"/>
                  </a:lnTo>
                  <a:lnTo>
                    <a:pt x="398" y="775"/>
                  </a:lnTo>
                  <a:lnTo>
                    <a:pt x="294" y="712"/>
                  </a:lnTo>
                  <a:lnTo>
                    <a:pt x="85" y="817"/>
                  </a:lnTo>
                  <a:lnTo>
                    <a:pt x="1" y="796"/>
                  </a:lnTo>
                  <a:lnTo>
                    <a:pt x="1" y="880"/>
                  </a:lnTo>
                  <a:lnTo>
                    <a:pt x="105" y="922"/>
                  </a:lnTo>
                  <a:lnTo>
                    <a:pt x="252" y="796"/>
                  </a:lnTo>
                  <a:lnTo>
                    <a:pt x="273" y="817"/>
                  </a:lnTo>
                  <a:lnTo>
                    <a:pt x="273" y="922"/>
                  </a:lnTo>
                  <a:lnTo>
                    <a:pt x="419" y="817"/>
                  </a:lnTo>
                  <a:lnTo>
                    <a:pt x="524" y="817"/>
                  </a:lnTo>
                  <a:lnTo>
                    <a:pt x="629" y="629"/>
                  </a:lnTo>
                  <a:lnTo>
                    <a:pt x="796" y="670"/>
                  </a:lnTo>
                  <a:lnTo>
                    <a:pt x="838" y="608"/>
                  </a:lnTo>
                  <a:lnTo>
                    <a:pt x="922" y="691"/>
                  </a:lnTo>
                  <a:lnTo>
                    <a:pt x="1026" y="670"/>
                  </a:lnTo>
                  <a:lnTo>
                    <a:pt x="1214" y="461"/>
                  </a:lnTo>
                  <a:lnTo>
                    <a:pt x="1319" y="419"/>
                  </a:lnTo>
                  <a:lnTo>
                    <a:pt x="1361" y="357"/>
                  </a:lnTo>
                  <a:lnTo>
                    <a:pt x="1528" y="378"/>
                  </a:lnTo>
                  <a:lnTo>
                    <a:pt x="1654" y="378"/>
                  </a:lnTo>
                  <a:lnTo>
                    <a:pt x="1884" y="398"/>
                  </a:lnTo>
                  <a:lnTo>
                    <a:pt x="1968" y="461"/>
                  </a:lnTo>
                  <a:lnTo>
                    <a:pt x="1884" y="503"/>
                  </a:lnTo>
                  <a:lnTo>
                    <a:pt x="1758" y="503"/>
                  </a:lnTo>
                  <a:lnTo>
                    <a:pt x="1675" y="566"/>
                  </a:lnTo>
                  <a:lnTo>
                    <a:pt x="1758" y="629"/>
                  </a:lnTo>
                  <a:lnTo>
                    <a:pt x="2093" y="691"/>
                  </a:lnTo>
                  <a:lnTo>
                    <a:pt x="2177" y="670"/>
                  </a:lnTo>
                  <a:lnTo>
                    <a:pt x="2282" y="670"/>
                  </a:lnTo>
                  <a:lnTo>
                    <a:pt x="2386" y="733"/>
                  </a:lnTo>
                  <a:lnTo>
                    <a:pt x="2554" y="775"/>
                  </a:lnTo>
                  <a:lnTo>
                    <a:pt x="2616" y="775"/>
                  </a:lnTo>
                  <a:lnTo>
                    <a:pt x="2658" y="691"/>
                  </a:lnTo>
                  <a:lnTo>
                    <a:pt x="2721" y="775"/>
                  </a:lnTo>
                  <a:lnTo>
                    <a:pt x="2763" y="817"/>
                  </a:lnTo>
                  <a:lnTo>
                    <a:pt x="2930" y="942"/>
                  </a:lnTo>
                  <a:lnTo>
                    <a:pt x="3077" y="984"/>
                  </a:lnTo>
                  <a:lnTo>
                    <a:pt x="3139" y="942"/>
                  </a:lnTo>
                  <a:lnTo>
                    <a:pt x="3244" y="1026"/>
                  </a:lnTo>
                  <a:lnTo>
                    <a:pt x="3349" y="1005"/>
                  </a:lnTo>
                  <a:lnTo>
                    <a:pt x="3432" y="1047"/>
                  </a:lnTo>
                  <a:lnTo>
                    <a:pt x="3600" y="1005"/>
                  </a:lnTo>
                  <a:lnTo>
                    <a:pt x="3663" y="1026"/>
                  </a:lnTo>
                  <a:lnTo>
                    <a:pt x="3746" y="1361"/>
                  </a:lnTo>
                  <a:lnTo>
                    <a:pt x="3955" y="1570"/>
                  </a:lnTo>
                  <a:lnTo>
                    <a:pt x="4039" y="1612"/>
                  </a:lnTo>
                  <a:lnTo>
                    <a:pt x="4081" y="1549"/>
                  </a:lnTo>
                  <a:lnTo>
                    <a:pt x="4227" y="1633"/>
                  </a:lnTo>
                  <a:lnTo>
                    <a:pt x="4437" y="1633"/>
                  </a:lnTo>
                  <a:lnTo>
                    <a:pt x="4458" y="1675"/>
                  </a:lnTo>
                  <a:lnTo>
                    <a:pt x="4541" y="1738"/>
                  </a:lnTo>
                  <a:lnTo>
                    <a:pt x="4541" y="1842"/>
                  </a:lnTo>
                  <a:lnTo>
                    <a:pt x="4374" y="1863"/>
                  </a:lnTo>
                  <a:lnTo>
                    <a:pt x="4186" y="2051"/>
                  </a:lnTo>
                  <a:lnTo>
                    <a:pt x="4186" y="2156"/>
                  </a:lnTo>
                  <a:lnTo>
                    <a:pt x="4374" y="2177"/>
                  </a:lnTo>
                  <a:lnTo>
                    <a:pt x="4541" y="2135"/>
                  </a:lnTo>
                  <a:lnTo>
                    <a:pt x="4604" y="2156"/>
                  </a:lnTo>
                  <a:lnTo>
                    <a:pt x="4897" y="2093"/>
                  </a:lnTo>
                  <a:lnTo>
                    <a:pt x="5064" y="2093"/>
                  </a:lnTo>
                  <a:lnTo>
                    <a:pt x="5274" y="2198"/>
                  </a:lnTo>
                  <a:lnTo>
                    <a:pt x="5546" y="2135"/>
                  </a:lnTo>
                  <a:lnTo>
                    <a:pt x="5587" y="2072"/>
                  </a:lnTo>
                  <a:lnTo>
                    <a:pt x="5650" y="2072"/>
                  </a:lnTo>
                  <a:lnTo>
                    <a:pt x="5734" y="2030"/>
                  </a:lnTo>
                  <a:lnTo>
                    <a:pt x="5943" y="2051"/>
                  </a:lnTo>
                  <a:lnTo>
                    <a:pt x="6069" y="1989"/>
                  </a:lnTo>
                  <a:lnTo>
                    <a:pt x="6152" y="1884"/>
                  </a:lnTo>
                  <a:lnTo>
                    <a:pt x="6111" y="1842"/>
                  </a:lnTo>
                  <a:lnTo>
                    <a:pt x="6006" y="1821"/>
                  </a:lnTo>
                  <a:lnTo>
                    <a:pt x="5922" y="1654"/>
                  </a:lnTo>
                  <a:lnTo>
                    <a:pt x="5692" y="1549"/>
                  </a:lnTo>
                  <a:lnTo>
                    <a:pt x="5378" y="1549"/>
                  </a:lnTo>
                  <a:lnTo>
                    <a:pt x="5295" y="1528"/>
                  </a:lnTo>
                  <a:lnTo>
                    <a:pt x="5336" y="1466"/>
                  </a:lnTo>
                  <a:lnTo>
                    <a:pt x="5399" y="1319"/>
                  </a:lnTo>
                  <a:lnTo>
                    <a:pt x="5315" y="1298"/>
                  </a:lnTo>
                  <a:lnTo>
                    <a:pt x="5232" y="1340"/>
                  </a:lnTo>
                  <a:lnTo>
                    <a:pt x="5127" y="1340"/>
                  </a:lnTo>
                  <a:lnTo>
                    <a:pt x="4918" y="1194"/>
                  </a:lnTo>
                  <a:lnTo>
                    <a:pt x="4855" y="1235"/>
                  </a:lnTo>
                  <a:lnTo>
                    <a:pt x="4771" y="1152"/>
                  </a:lnTo>
                  <a:lnTo>
                    <a:pt x="4604" y="1026"/>
                  </a:lnTo>
                  <a:lnTo>
                    <a:pt x="4541" y="1131"/>
                  </a:lnTo>
                  <a:lnTo>
                    <a:pt x="4479" y="1089"/>
                  </a:lnTo>
                  <a:lnTo>
                    <a:pt x="4499" y="1005"/>
                  </a:lnTo>
                  <a:lnTo>
                    <a:pt x="4437" y="984"/>
                  </a:lnTo>
                  <a:lnTo>
                    <a:pt x="4395" y="1047"/>
                  </a:lnTo>
                  <a:lnTo>
                    <a:pt x="4332" y="984"/>
                  </a:lnTo>
                  <a:lnTo>
                    <a:pt x="4123" y="922"/>
                  </a:lnTo>
                  <a:lnTo>
                    <a:pt x="3955" y="796"/>
                  </a:lnTo>
                  <a:lnTo>
                    <a:pt x="3830" y="712"/>
                  </a:lnTo>
                  <a:lnTo>
                    <a:pt x="3704" y="587"/>
                  </a:lnTo>
                  <a:lnTo>
                    <a:pt x="3349" y="587"/>
                  </a:lnTo>
                  <a:lnTo>
                    <a:pt x="3244" y="524"/>
                  </a:lnTo>
                  <a:lnTo>
                    <a:pt x="3202" y="398"/>
                  </a:lnTo>
                  <a:lnTo>
                    <a:pt x="3077" y="252"/>
                  </a:lnTo>
                  <a:lnTo>
                    <a:pt x="2972" y="273"/>
                  </a:lnTo>
                  <a:lnTo>
                    <a:pt x="2909" y="210"/>
                  </a:lnTo>
                  <a:lnTo>
                    <a:pt x="2491" y="147"/>
                  </a:lnTo>
                  <a:lnTo>
                    <a:pt x="2365" y="210"/>
                  </a:lnTo>
                  <a:lnTo>
                    <a:pt x="2177" y="168"/>
                  </a:lnTo>
                  <a:lnTo>
                    <a:pt x="2072" y="43"/>
                  </a:lnTo>
                  <a:lnTo>
                    <a:pt x="182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7" name="Google Shape;997;p79"/>
            <p:cNvSpPr/>
            <p:nvPr/>
          </p:nvSpPr>
          <p:spPr>
            <a:xfrm>
              <a:off x="2901125" y="4083350"/>
              <a:ext cx="39250" cy="22525"/>
            </a:xfrm>
            <a:custGeom>
              <a:avLst/>
              <a:gdLst/>
              <a:ahLst/>
              <a:cxnLst/>
              <a:rect l="l" t="t" r="r" b="b"/>
              <a:pathLst>
                <a:path w="1570" h="901" extrusionOk="0">
                  <a:moveTo>
                    <a:pt x="1025" y="0"/>
                  </a:moveTo>
                  <a:lnTo>
                    <a:pt x="984" y="84"/>
                  </a:lnTo>
                  <a:lnTo>
                    <a:pt x="921" y="105"/>
                  </a:lnTo>
                  <a:lnTo>
                    <a:pt x="942" y="189"/>
                  </a:lnTo>
                  <a:lnTo>
                    <a:pt x="921" y="252"/>
                  </a:lnTo>
                  <a:lnTo>
                    <a:pt x="691" y="314"/>
                  </a:lnTo>
                  <a:lnTo>
                    <a:pt x="733" y="273"/>
                  </a:lnTo>
                  <a:lnTo>
                    <a:pt x="774" y="126"/>
                  </a:lnTo>
                  <a:lnTo>
                    <a:pt x="733" y="63"/>
                  </a:lnTo>
                  <a:lnTo>
                    <a:pt x="649" y="84"/>
                  </a:lnTo>
                  <a:lnTo>
                    <a:pt x="607" y="168"/>
                  </a:lnTo>
                  <a:lnTo>
                    <a:pt x="544" y="168"/>
                  </a:lnTo>
                  <a:lnTo>
                    <a:pt x="461" y="84"/>
                  </a:lnTo>
                  <a:lnTo>
                    <a:pt x="377" y="84"/>
                  </a:lnTo>
                  <a:lnTo>
                    <a:pt x="377" y="252"/>
                  </a:lnTo>
                  <a:lnTo>
                    <a:pt x="272" y="210"/>
                  </a:lnTo>
                  <a:lnTo>
                    <a:pt x="168" y="105"/>
                  </a:lnTo>
                  <a:lnTo>
                    <a:pt x="105" y="168"/>
                  </a:lnTo>
                  <a:lnTo>
                    <a:pt x="230" y="356"/>
                  </a:lnTo>
                  <a:lnTo>
                    <a:pt x="377" y="377"/>
                  </a:lnTo>
                  <a:lnTo>
                    <a:pt x="377" y="419"/>
                  </a:lnTo>
                  <a:lnTo>
                    <a:pt x="230" y="419"/>
                  </a:lnTo>
                  <a:lnTo>
                    <a:pt x="168" y="482"/>
                  </a:lnTo>
                  <a:lnTo>
                    <a:pt x="189" y="565"/>
                  </a:lnTo>
                  <a:lnTo>
                    <a:pt x="84" y="670"/>
                  </a:lnTo>
                  <a:lnTo>
                    <a:pt x="0" y="670"/>
                  </a:lnTo>
                  <a:lnTo>
                    <a:pt x="0" y="712"/>
                  </a:lnTo>
                  <a:lnTo>
                    <a:pt x="126" y="796"/>
                  </a:lnTo>
                  <a:lnTo>
                    <a:pt x="189" y="712"/>
                  </a:lnTo>
                  <a:lnTo>
                    <a:pt x="293" y="796"/>
                  </a:lnTo>
                  <a:lnTo>
                    <a:pt x="377" y="691"/>
                  </a:lnTo>
                  <a:lnTo>
                    <a:pt x="230" y="628"/>
                  </a:lnTo>
                  <a:lnTo>
                    <a:pt x="335" y="586"/>
                  </a:lnTo>
                  <a:lnTo>
                    <a:pt x="523" y="607"/>
                  </a:lnTo>
                  <a:lnTo>
                    <a:pt x="649" y="565"/>
                  </a:lnTo>
                  <a:lnTo>
                    <a:pt x="649" y="461"/>
                  </a:lnTo>
                  <a:cubicBezTo>
                    <a:pt x="649" y="461"/>
                    <a:pt x="667" y="470"/>
                    <a:pt x="680" y="470"/>
                  </a:cubicBezTo>
                  <a:cubicBezTo>
                    <a:pt x="686" y="470"/>
                    <a:pt x="691" y="468"/>
                    <a:pt x="691" y="461"/>
                  </a:cubicBezTo>
                  <a:cubicBezTo>
                    <a:pt x="795" y="398"/>
                    <a:pt x="900" y="377"/>
                    <a:pt x="1005" y="314"/>
                  </a:cubicBezTo>
                  <a:lnTo>
                    <a:pt x="1046" y="398"/>
                  </a:lnTo>
                  <a:lnTo>
                    <a:pt x="1025" y="461"/>
                  </a:lnTo>
                  <a:lnTo>
                    <a:pt x="942" y="419"/>
                  </a:lnTo>
                  <a:lnTo>
                    <a:pt x="858" y="461"/>
                  </a:lnTo>
                  <a:lnTo>
                    <a:pt x="691" y="712"/>
                  </a:lnTo>
                  <a:lnTo>
                    <a:pt x="753" y="733"/>
                  </a:lnTo>
                  <a:lnTo>
                    <a:pt x="837" y="879"/>
                  </a:lnTo>
                  <a:lnTo>
                    <a:pt x="921" y="900"/>
                  </a:lnTo>
                  <a:lnTo>
                    <a:pt x="921" y="837"/>
                  </a:lnTo>
                  <a:lnTo>
                    <a:pt x="837" y="733"/>
                  </a:lnTo>
                  <a:lnTo>
                    <a:pt x="858" y="712"/>
                  </a:lnTo>
                  <a:lnTo>
                    <a:pt x="963" y="775"/>
                  </a:lnTo>
                  <a:lnTo>
                    <a:pt x="1025" y="733"/>
                  </a:lnTo>
                  <a:lnTo>
                    <a:pt x="963" y="691"/>
                  </a:lnTo>
                  <a:lnTo>
                    <a:pt x="963" y="607"/>
                  </a:lnTo>
                  <a:lnTo>
                    <a:pt x="1067" y="628"/>
                  </a:lnTo>
                  <a:lnTo>
                    <a:pt x="1172" y="607"/>
                  </a:lnTo>
                  <a:lnTo>
                    <a:pt x="1172" y="586"/>
                  </a:lnTo>
                  <a:lnTo>
                    <a:pt x="1088" y="586"/>
                  </a:lnTo>
                  <a:lnTo>
                    <a:pt x="1046" y="524"/>
                  </a:lnTo>
                  <a:lnTo>
                    <a:pt x="1088" y="503"/>
                  </a:lnTo>
                  <a:lnTo>
                    <a:pt x="1193" y="524"/>
                  </a:lnTo>
                  <a:lnTo>
                    <a:pt x="1339" y="503"/>
                  </a:lnTo>
                  <a:lnTo>
                    <a:pt x="1444" y="419"/>
                  </a:lnTo>
                  <a:lnTo>
                    <a:pt x="1549" y="398"/>
                  </a:lnTo>
                  <a:lnTo>
                    <a:pt x="1507" y="314"/>
                  </a:lnTo>
                  <a:lnTo>
                    <a:pt x="1465" y="293"/>
                  </a:lnTo>
                  <a:lnTo>
                    <a:pt x="1444" y="273"/>
                  </a:lnTo>
                  <a:lnTo>
                    <a:pt x="1486" y="210"/>
                  </a:lnTo>
                  <a:lnTo>
                    <a:pt x="1569" y="189"/>
                  </a:lnTo>
                  <a:lnTo>
                    <a:pt x="1528" y="126"/>
                  </a:lnTo>
                  <a:lnTo>
                    <a:pt x="1381" y="105"/>
                  </a:lnTo>
                  <a:lnTo>
                    <a:pt x="1318" y="126"/>
                  </a:lnTo>
                  <a:lnTo>
                    <a:pt x="1339" y="189"/>
                  </a:lnTo>
                  <a:lnTo>
                    <a:pt x="1256" y="210"/>
                  </a:lnTo>
                  <a:lnTo>
                    <a:pt x="1172" y="105"/>
                  </a:lnTo>
                  <a:lnTo>
                    <a:pt x="1172" y="42"/>
                  </a:lnTo>
                  <a:lnTo>
                    <a:pt x="102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8" name="Google Shape;998;p79"/>
            <p:cNvSpPr/>
            <p:nvPr/>
          </p:nvSpPr>
          <p:spPr>
            <a:xfrm>
              <a:off x="2506700" y="3102550"/>
              <a:ext cx="80075" cy="36650"/>
            </a:xfrm>
            <a:custGeom>
              <a:avLst/>
              <a:gdLst/>
              <a:ahLst/>
              <a:cxnLst/>
              <a:rect l="l" t="t" r="r" b="b"/>
              <a:pathLst>
                <a:path w="3203" h="1466" extrusionOk="0">
                  <a:moveTo>
                    <a:pt x="2072" y="1"/>
                  </a:moveTo>
                  <a:lnTo>
                    <a:pt x="2030" y="43"/>
                  </a:lnTo>
                  <a:lnTo>
                    <a:pt x="1863" y="147"/>
                  </a:lnTo>
                  <a:lnTo>
                    <a:pt x="1675" y="189"/>
                  </a:lnTo>
                  <a:lnTo>
                    <a:pt x="1319" y="377"/>
                  </a:lnTo>
                  <a:lnTo>
                    <a:pt x="1214" y="461"/>
                  </a:lnTo>
                  <a:lnTo>
                    <a:pt x="1131" y="482"/>
                  </a:lnTo>
                  <a:lnTo>
                    <a:pt x="921" y="482"/>
                  </a:lnTo>
                  <a:lnTo>
                    <a:pt x="733" y="315"/>
                  </a:lnTo>
                  <a:lnTo>
                    <a:pt x="608" y="273"/>
                  </a:lnTo>
                  <a:lnTo>
                    <a:pt x="566" y="294"/>
                  </a:lnTo>
                  <a:lnTo>
                    <a:pt x="629" y="356"/>
                  </a:lnTo>
                  <a:lnTo>
                    <a:pt x="629" y="398"/>
                  </a:lnTo>
                  <a:lnTo>
                    <a:pt x="566" y="419"/>
                  </a:lnTo>
                  <a:lnTo>
                    <a:pt x="461" y="377"/>
                  </a:lnTo>
                  <a:lnTo>
                    <a:pt x="419" y="315"/>
                  </a:lnTo>
                  <a:lnTo>
                    <a:pt x="461" y="294"/>
                  </a:lnTo>
                  <a:lnTo>
                    <a:pt x="482" y="294"/>
                  </a:lnTo>
                  <a:lnTo>
                    <a:pt x="461" y="252"/>
                  </a:lnTo>
                  <a:lnTo>
                    <a:pt x="398" y="252"/>
                  </a:lnTo>
                  <a:lnTo>
                    <a:pt x="315" y="210"/>
                  </a:lnTo>
                  <a:lnTo>
                    <a:pt x="273" y="168"/>
                  </a:lnTo>
                  <a:lnTo>
                    <a:pt x="252" y="84"/>
                  </a:lnTo>
                  <a:lnTo>
                    <a:pt x="147" y="84"/>
                  </a:lnTo>
                  <a:lnTo>
                    <a:pt x="85" y="147"/>
                  </a:lnTo>
                  <a:lnTo>
                    <a:pt x="85" y="252"/>
                  </a:lnTo>
                  <a:lnTo>
                    <a:pt x="43" y="315"/>
                  </a:lnTo>
                  <a:lnTo>
                    <a:pt x="1" y="398"/>
                  </a:lnTo>
                  <a:lnTo>
                    <a:pt x="85" y="419"/>
                  </a:lnTo>
                  <a:lnTo>
                    <a:pt x="147" y="524"/>
                  </a:lnTo>
                  <a:lnTo>
                    <a:pt x="64" y="587"/>
                  </a:lnTo>
                  <a:lnTo>
                    <a:pt x="43" y="691"/>
                  </a:lnTo>
                  <a:lnTo>
                    <a:pt x="43" y="733"/>
                  </a:lnTo>
                  <a:lnTo>
                    <a:pt x="64" y="796"/>
                  </a:lnTo>
                  <a:lnTo>
                    <a:pt x="168" y="796"/>
                  </a:lnTo>
                  <a:lnTo>
                    <a:pt x="252" y="817"/>
                  </a:lnTo>
                  <a:lnTo>
                    <a:pt x="357" y="796"/>
                  </a:lnTo>
                  <a:lnTo>
                    <a:pt x="398" y="733"/>
                  </a:lnTo>
                  <a:lnTo>
                    <a:pt x="461" y="796"/>
                  </a:lnTo>
                  <a:lnTo>
                    <a:pt x="461" y="838"/>
                  </a:lnTo>
                  <a:lnTo>
                    <a:pt x="524" y="880"/>
                  </a:lnTo>
                  <a:lnTo>
                    <a:pt x="733" y="900"/>
                  </a:lnTo>
                  <a:lnTo>
                    <a:pt x="775" y="1026"/>
                  </a:lnTo>
                  <a:lnTo>
                    <a:pt x="817" y="1193"/>
                  </a:lnTo>
                  <a:lnTo>
                    <a:pt x="921" y="1235"/>
                  </a:lnTo>
                  <a:lnTo>
                    <a:pt x="1026" y="1235"/>
                  </a:lnTo>
                  <a:lnTo>
                    <a:pt x="1047" y="1152"/>
                  </a:lnTo>
                  <a:lnTo>
                    <a:pt x="1005" y="1131"/>
                  </a:lnTo>
                  <a:lnTo>
                    <a:pt x="1047" y="1047"/>
                  </a:lnTo>
                  <a:lnTo>
                    <a:pt x="1131" y="1089"/>
                  </a:lnTo>
                  <a:lnTo>
                    <a:pt x="1152" y="1131"/>
                  </a:lnTo>
                  <a:lnTo>
                    <a:pt x="1131" y="1193"/>
                  </a:lnTo>
                  <a:lnTo>
                    <a:pt x="1152" y="1319"/>
                  </a:lnTo>
                  <a:lnTo>
                    <a:pt x="1152" y="1403"/>
                  </a:lnTo>
                  <a:lnTo>
                    <a:pt x="1193" y="1444"/>
                  </a:lnTo>
                  <a:lnTo>
                    <a:pt x="1340" y="1465"/>
                  </a:lnTo>
                  <a:lnTo>
                    <a:pt x="1424" y="1361"/>
                  </a:lnTo>
                  <a:lnTo>
                    <a:pt x="1507" y="1298"/>
                  </a:lnTo>
                  <a:lnTo>
                    <a:pt x="1612" y="1319"/>
                  </a:lnTo>
                  <a:lnTo>
                    <a:pt x="1654" y="1298"/>
                  </a:lnTo>
                  <a:lnTo>
                    <a:pt x="1654" y="1152"/>
                  </a:lnTo>
                  <a:lnTo>
                    <a:pt x="1570" y="1089"/>
                  </a:lnTo>
                  <a:lnTo>
                    <a:pt x="1465" y="1026"/>
                  </a:lnTo>
                  <a:lnTo>
                    <a:pt x="1445" y="921"/>
                  </a:lnTo>
                  <a:lnTo>
                    <a:pt x="1445" y="880"/>
                  </a:lnTo>
                  <a:lnTo>
                    <a:pt x="1549" y="817"/>
                  </a:lnTo>
                  <a:lnTo>
                    <a:pt x="1737" y="775"/>
                  </a:lnTo>
                  <a:lnTo>
                    <a:pt x="1884" y="628"/>
                  </a:lnTo>
                  <a:lnTo>
                    <a:pt x="1884" y="587"/>
                  </a:lnTo>
                  <a:lnTo>
                    <a:pt x="1863" y="566"/>
                  </a:lnTo>
                  <a:lnTo>
                    <a:pt x="1863" y="419"/>
                  </a:lnTo>
                  <a:lnTo>
                    <a:pt x="2051" y="356"/>
                  </a:lnTo>
                  <a:lnTo>
                    <a:pt x="2177" y="315"/>
                  </a:lnTo>
                  <a:lnTo>
                    <a:pt x="2261" y="377"/>
                  </a:lnTo>
                  <a:lnTo>
                    <a:pt x="2365" y="482"/>
                  </a:lnTo>
                  <a:lnTo>
                    <a:pt x="2449" y="482"/>
                  </a:lnTo>
                  <a:lnTo>
                    <a:pt x="2553" y="608"/>
                  </a:lnTo>
                  <a:lnTo>
                    <a:pt x="2574" y="712"/>
                  </a:lnTo>
                  <a:lnTo>
                    <a:pt x="2616" y="775"/>
                  </a:lnTo>
                  <a:lnTo>
                    <a:pt x="2679" y="733"/>
                  </a:lnTo>
                  <a:lnTo>
                    <a:pt x="2763" y="670"/>
                  </a:lnTo>
                  <a:lnTo>
                    <a:pt x="2805" y="670"/>
                  </a:lnTo>
                  <a:lnTo>
                    <a:pt x="2826" y="733"/>
                  </a:lnTo>
                  <a:lnTo>
                    <a:pt x="2784" y="796"/>
                  </a:lnTo>
                  <a:lnTo>
                    <a:pt x="2721" y="796"/>
                  </a:lnTo>
                  <a:lnTo>
                    <a:pt x="2616" y="942"/>
                  </a:lnTo>
                  <a:lnTo>
                    <a:pt x="2595" y="984"/>
                  </a:lnTo>
                  <a:lnTo>
                    <a:pt x="2616" y="1131"/>
                  </a:lnTo>
                  <a:lnTo>
                    <a:pt x="2763" y="1319"/>
                  </a:lnTo>
                  <a:lnTo>
                    <a:pt x="2888" y="1424"/>
                  </a:lnTo>
                  <a:lnTo>
                    <a:pt x="2972" y="1235"/>
                  </a:lnTo>
                  <a:lnTo>
                    <a:pt x="3014" y="1235"/>
                  </a:lnTo>
                  <a:lnTo>
                    <a:pt x="3098" y="1193"/>
                  </a:lnTo>
                  <a:lnTo>
                    <a:pt x="3118" y="1047"/>
                  </a:lnTo>
                  <a:lnTo>
                    <a:pt x="3202" y="900"/>
                  </a:lnTo>
                  <a:lnTo>
                    <a:pt x="3139" y="733"/>
                  </a:lnTo>
                  <a:lnTo>
                    <a:pt x="3139" y="691"/>
                  </a:lnTo>
                  <a:lnTo>
                    <a:pt x="3181" y="587"/>
                  </a:lnTo>
                  <a:lnTo>
                    <a:pt x="3118" y="524"/>
                  </a:lnTo>
                  <a:lnTo>
                    <a:pt x="3035" y="482"/>
                  </a:lnTo>
                  <a:lnTo>
                    <a:pt x="3014" y="419"/>
                  </a:lnTo>
                  <a:lnTo>
                    <a:pt x="2909" y="294"/>
                  </a:lnTo>
                  <a:lnTo>
                    <a:pt x="2679" y="168"/>
                  </a:lnTo>
                  <a:lnTo>
                    <a:pt x="2512" y="147"/>
                  </a:lnTo>
                  <a:lnTo>
                    <a:pt x="2281" y="147"/>
                  </a:lnTo>
                  <a:lnTo>
                    <a:pt x="2198" y="105"/>
                  </a:lnTo>
                  <a:lnTo>
                    <a:pt x="2156" y="63"/>
                  </a:lnTo>
                  <a:lnTo>
                    <a:pt x="207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9" name="Google Shape;999;p79"/>
            <p:cNvSpPr/>
            <p:nvPr/>
          </p:nvSpPr>
          <p:spPr>
            <a:xfrm>
              <a:off x="2464350" y="3080075"/>
              <a:ext cx="48650" cy="45525"/>
            </a:xfrm>
            <a:custGeom>
              <a:avLst/>
              <a:gdLst/>
              <a:ahLst/>
              <a:cxnLst/>
              <a:rect l="l" t="t" r="r" b="b"/>
              <a:pathLst>
                <a:path w="1946" h="1821" extrusionOk="0">
                  <a:moveTo>
                    <a:pt x="293" y="0"/>
                  </a:moveTo>
                  <a:lnTo>
                    <a:pt x="105" y="21"/>
                  </a:lnTo>
                  <a:lnTo>
                    <a:pt x="105" y="42"/>
                  </a:lnTo>
                  <a:lnTo>
                    <a:pt x="63" y="63"/>
                  </a:lnTo>
                  <a:lnTo>
                    <a:pt x="84" y="63"/>
                  </a:lnTo>
                  <a:lnTo>
                    <a:pt x="63" y="209"/>
                  </a:lnTo>
                  <a:lnTo>
                    <a:pt x="0" y="230"/>
                  </a:lnTo>
                  <a:lnTo>
                    <a:pt x="63" y="251"/>
                  </a:lnTo>
                  <a:lnTo>
                    <a:pt x="126" y="272"/>
                  </a:lnTo>
                  <a:lnTo>
                    <a:pt x="167" y="377"/>
                  </a:lnTo>
                  <a:lnTo>
                    <a:pt x="63" y="460"/>
                  </a:lnTo>
                  <a:lnTo>
                    <a:pt x="0" y="586"/>
                  </a:lnTo>
                  <a:lnTo>
                    <a:pt x="21" y="690"/>
                  </a:lnTo>
                  <a:lnTo>
                    <a:pt x="188" y="837"/>
                  </a:lnTo>
                  <a:lnTo>
                    <a:pt x="335" y="837"/>
                  </a:lnTo>
                  <a:lnTo>
                    <a:pt x="418" y="879"/>
                  </a:lnTo>
                  <a:lnTo>
                    <a:pt x="481" y="983"/>
                  </a:lnTo>
                  <a:lnTo>
                    <a:pt x="523" y="983"/>
                  </a:lnTo>
                  <a:lnTo>
                    <a:pt x="607" y="879"/>
                  </a:lnTo>
                  <a:lnTo>
                    <a:pt x="586" y="774"/>
                  </a:lnTo>
                  <a:lnTo>
                    <a:pt x="418" y="670"/>
                  </a:lnTo>
                  <a:lnTo>
                    <a:pt x="377" y="586"/>
                  </a:lnTo>
                  <a:lnTo>
                    <a:pt x="418" y="565"/>
                  </a:lnTo>
                  <a:lnTo>
                    <a:pt x="523" y="649"/>
                  </a:lnTo>
                  <a:lnTo>
                    <a:pt x="628" y="690"/>
                  </a:lnTo>
                  <a:lnTo>
                    <a:pt x="649" y="774"/>
                  </a:lnTo>
                  <a:lnTo>
                    <a:pt x="753" y="858"/>
                  </a:lnTo>
                  <a:lnTo>
                    <a:pt x="795" y="983"/>
                  </a:lnTo>
                  <a:lnTo>
                    <a:pt x="921" y="1067"/>
                  </a:lnTo>
                  <a:lnTo>
                    <a:pt x="1025" y="1151"/>
                  </a:lnTo>
                  <a:lnTo>
                    <a:pt x="1109" y="1193"/>
                  </a:lnTo>
                  <a:lnTo>
                    <a:pt x="1234" y="1318"/>
                  </a:lnTo>
                  <a:lnTo>
                    <a:pt x="1255" y="1402"/>
                  </a:lnTo>
                  <a:lnTo>
                    <a:pt x="1172" y="1486"/>
                  </a:lnTo>
                  <a:lnTo>
                    <a:pt x="1172" y="1569"/>
                  </a:lnTo>
                  <a:lnTo>
                    <a:pt x="1234" y="1632"/>
                  </a:lnTo>
                  <a:lnTo>
                    <a:pt x="1360" y="1695"/>
                  </a:lnTo>
                  <a:lnTo>
                    <a:pt x="1444" y="1737"/>
                  </a:lnTo>
                  <a:lnTo>
                    <a:pt x="1486" y="1716"/>
                  </a:lnTo>
                  <a:lnTo>
                    <a:pt x="1527" y="1632"/>
                  </a:lnTo>
                  <a:lnTo>
                    <a:pt x="1465" y="1569"/>
                  </a:lnTo>
                  <a:lnTo>
                    <a:pt x="1360" y="1507"/>
                  </a:lnTo>
                  <a:lnTo>
                    <a:pt x="1360" y="1486"/>
                  </a:lnTo>
                  <a:lnTo>
                    <a:pt x="1381" y="1465"/>
                  </a:lnTo>
                  <a:lnTo>
                    <a:pt x="1465" y="1507"/>
                  </a:lnTo>
                  <a:lnTo>
                    <a:pt x="1548" y="1632"/>
                  </a:lnTo>
                  <a:lnTo>
                    <a:pt x="1548" y="1737"/>
                  </a:lnTo>
                  <a:lnTo>
                    <a:pt x="1590" y="1737"/>
                  </a:lnTo>
                  <a:lnTo>
                    <a:pt x="1632" y="1779"/>
                  </a:lnTo>
                  <a:lnTo>
                    <a:pt x="1674" y="1820"/>
                  </a:lnTo>
                  <a:lnTo>
                    <a:pt x="1737" y="1820"/>
                  </a:lnTo>
                  <a:lnTo>
                    <a:pt x="1758" y="1779"/>
                  </a:lnTo>
                  <a:lnTo>
                    <a:pt x="1758" y="1695"/>
                  </a:lnTo>
                  <a:lnTo>
                    <a:pt x="1737" y="1632"/>
                  </a:lnTo>
                  <a:lnTo>
                    <a:pt x="1737" y="1590"/>
                  </a:lnTo>
                  <a:lnTo>
                    <a:pt x="1758" y="1486"/>
                  </a:lnTo>
                  <a:lnTo>
                    <a:pt x="1841" y="1423"/>
                  </a:lnTo>
                  <a:lnTo>
                    <a:pt x="1779" y="1318"/>
                  </a:lnTo>
                  <a:lnTo>
                    <a:pt x="1695" y="1297"/>
                  </a:lnTo>
                  <a:lnTo>
                    <a:pt x="1737" y="1214"/>
                  </a:lnTo>
                  <a:lnTo>
                    <a:pt x="1779" y="1151"/>
                  </a:lnTo>
                  <a:lnTo>
                    <a:pt x="1779" y="1046"/>
                  </a:lnTo>
                  <a:lnTo>
                    <a:pt x="1841" y="983"/>
                  </a:lnTo>
                  <a:lnTo>
                    <a:pt x="1946" y="983"/>
                  </a:lnTo>
                  <a:lnTo>
                    <a:pt x="1946" y="962"/>
                  </a:lnTo>
                  <a:lnTo>
                    <a:pt x="1862" y="900"/>
                  </a:lnTo>
                  <a:lnTo>
                    <a:pt x="1758" y="879"/>
                  </a:lnTo>
                  <a:lnTo>
                    <a:pt x="1695" y="795"/>
                  </a:lnTo>
                  <a:lnTo>
                    <a:pt x="1653" y="732"/>
                  </a:lnTo>
                  <a:lnTo>
                    <a:pt x="1548" y="586"/>
                  </a:lnTo>
                  <a:lnTo>
                    <a:pt x="1465" y="481"/>
                  </a:lnTo>
                  <a:lnTo>
                    <a:pt x="1465" y="356"/>
                  </a:lnTo>
                  <a:lnTo>
                    <a:pt x="1423" y="251"/>
                  </a:lnTo>
                  <a:lnTo>
                    <a:pt x="1360" y="272"/>
                  </a:lnTo>
                  <a:lnTo>
                    <a:pt x="1339" y="335"/>
                  </a:lnTo>
                  <a:lnTo>
                    <a:pt x="1234" y="335"/>
                  </a:lnTo>
                  <a:lnTo>
                    <a:pt x="1255" y="272"/>
                  </a:lnTo>
                  <a:lnTo>
                    <a:pt x="1172" y="272"/>
                  </a:lnTo>
                  <a:lnTo>
                    <a:pt x="1130" y="314"/>
                  </a:lnTo>
                  <a:lnTo>
                    <a:pt x="1025" y="209"/>
                  </a:lnTo>
                  <a:lnTo>
                    <a:pt x="1025" y="146"/>
                  </a:lnTo>
                  <a:lnTo>
                    <a:pt x="942" y="126"/>
                  </a:lnTo>
                  <a:lnTo>
                    <a:pt x="858" y="42"/>
                  </a:lnTo>
                  <a:lnTo>
                    <a:pt x="711" y="42"/>
                  </a:lnTo>
                  <a:lnTo>
                    <a:pt x="607" y="63"/>
                  </a:lnTo>
                  <a:lnTo>
                    <a:pt x="29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0" name="Google Shape;1000;p79"/>
            <p:cNvSpPr/>
            <p:nvPr/>
          </p:nvSpPr>
          <p:spPr>
            <a:xfrm>
              <a:off x="2438700" y="3020425"/>
              <a:ext cx="67500" cy="66975"/>
            </a:xfrm>
            <a:custGeom>
              <a:avLst/>
              <a:gdLst/>
              <a:ahLst/>
              <a:cxnLst/>
              <a:rect l="l" t="t" r="r" b="b"/>
              <a:pathLst>
                <a:path w="2700" h="2679" extrusionOk="0">
                  <a:moveTo>
                    <a:pt x="2470" y="1"/>
                  </a:moveTo>
                  <a:lnTo>
                    <a:pt x="2407" y="22"/>
                  </a:lnTo>
                  <a:lnTo>
                    <a:pt x="2386" y="105"/>
                  </a:lnTo>
                  <a:lnTo>
                    <a:pt x="2302" y="126"/>
                  </a:lnTo>
                  <a:lnTo>
                    <a:pt x="2198" y="210"/>
                  </a:lnTo>
                  <a:lnTo>
                    <a:pt x="2093" y="210"/>
                  </a:lnTo>
                  <a:lnTo>
                    <a:pt x="2072" y="294"/>
                  </a:lnTo>
                  <a:lnTo>
                    <a:pt x="1988" y="252"/>
                  </a:lnTo>
                  <a:lnTo>
                    <a:pt x="1884" y="294"/>
                  </a:lnTo>
                  <a:lnTo>
                    <a:pt x="1863" y="231"/>
                  </a:lnTo>
                  <a:lnTo>
                    <a:pt x="1779" y="189"/>
                  </a:lnTo>
                  <a:lnTo>
                    <a:pt x="1737" y="189"/>
                  </a:lnTo>
                  <a:lnTo>
                    <a:pt x="1696" y="294"/>
                  </a:lnTo>
                  <a:lnTo>
                    <a:pt x="1591" y="294"/>
                  </a:lnTo>
                  <a:lnTo>
                    <a:pt x="1528" y="419"/>
                  </a:lnTo>
                  <a:lnTo>
                    <a:pt x="1528" y="461"/>
                  </a:lnTo>
                  <a:lnTo>
                    <a:pt x="1465" y="503"/>
                  </a:lnTo>
                  <a:lnTo>
                    <a:pt x="1361" y="587"/>
                  </a:lnTo>
                  <a:lnTo>
                    <a:pt x="1235" y="649"/>
                  </a:lnTo>
                  <a:lnTo>
                    <a:pt x="1214" y="691"/>
                  </a:lnTo>
                  <a:lnTo>
                    <a:pt x="1131" y="670"/>
                  </a:lnTo>
                  <a:lnTo>
                    <a:pt x="1068" y="691"/>
                  </a:lnTo>
                  <a:lnTo>
                    <a:pt x="1005" y="649"/>
                  </a:lnTo>
                  <a:lnTo>
                    <a:pt x="859" y="628"/>
                  </a:lnTo>
                  <a:lnTo>
                    <a:pt x="691" y="733"/>
                  </a:lnTo>
                  <a:lnTo>
                    <a:pt x="503" y="754"/>
                  </a:lnTo>
                  <a:lnTo>
                    <a:pt x="503" y="859"/>
                  </a:lnTo>
                  <a:lnTo>
                    <a:pt x="503" y="942"/>
                  </a:lnTo>
                  <a:lnTo>
                    <a:pt x="482" y="1089"/>
                  </a:lnTo>
                  <a:lnTo>
                    <a:pt x="419" y="1172"/>
                  </a:lnTo>
                  <a:lnTo>
                    <a:pt x="294" y="1172"/>
                  </a:lnTo>
                  <a:lnTo>
                    <a:pt x="189" y="1193"/>
                  </a:lnTo>
                  <a:lnTo>
                    <a:pt x="189" y="1256"/>
                  </a:lnTo>
                  <a:lnTo>
                    <a:pt x="126" y="1256"/>
                  </a:lnTo>
                  <a:lnTo>
                    <a:pt x="22" y="1214"/>
                  </a:lnTo>
                  <a:lnTo>
                    <a:pt x="1" y="1256"/>
                  </a:lnTo>
                  <a:lnTo>
                    <a:pt x="210" y="1507"/>
                  </a:lnTo>
                  <a:lnTo>
                    <a:pt x="315" y="1591"/>
                  </a:lnTo>
                  <a:lnTo>
                    <a:pt x="315" y="1675"/>
                  </a:lnTo>
                  <a:lnTo>
                    <a:pt x="482" y="1821"/>
                  </a:lnTo>
                  <a:lnTo>
                    <a:pt x="628" y="2030"/>
                  </a:lnTo>
                  <a:lnTo>
                    <a:pt x="900" y="2323"/>
                  </a:lnTo>
                  <a:lnTo>
                    <a:pt x="963" y="2323"/>
                  </a:lnTo>
                  <a:lnTo>
                    <a:pt x="1026" y="2344"/>
                  </a:lnTo>
                  <a:lnTo>
                    <a:pt x="1068" y="2323"/>
                  </a:lnTo>
                  <a:lnTo>
                    <a:pt x="1068" y="2407"/>
                  </a:lnTo>
                  <a:lnTo>
                    <a:pt x="1131" y="2407"/>
                  </a:lnTo>
                  <a:lnTo>
                    <a:pt x="1319" y="2386"/>
                  </a:lnTo>
                  <a:lnTo>
                    <a:pt x="1633" y="2449"/>
                  </a:lnTo>
                  <a:lnTo>
                    <a:pt x="1737" y="2428"/>
                  </a:lnTo>
                  <a:lnTo>
                    <a:pt x="1884" y="2428"/>
                  </a:lnTo>
                  <a:lnTo>
                    <a:pt x="1947" y="2512"/>
                  </a:lnTo>
                  <a:lnTo>
                    <a:pt x="2009" y="2532"/>
                  </a:lnTo>
                  <a:lnTo>
                    <a:pt x="2009" y="2595"/>
                  </a:lnTo>
                  <a:lnTo>
                    <a:pt x="2156" y="2679"/>
                  </a:lnTo>
                  <a:lnTo>
                    <a:pt x="2198" y="2658"/>
                  </a:lnTo>
                  <a:lnTo>
                    <a:pt x="2260" y="2658"/>
                  </a:lnTo>
                  <a:lnTo>
                    <a:pt x="2302" y="2637"/>
                  </a:lnTo>
                  <a:lnTo>
                    <a:pt x="2281" y="2553"/>
                  </a:lnTo>
                  <a:lnTo>
                    <a:pt x="2219" y="2470"/>
                  </a:lnTo>
                  <a:lnTo>
                    <a:pt x="2198" y="2344"/>
                  </a:lnTo>
                  <a:lnTo>
                    <a:pt x="2281" y="2219"/>
                  </a:lnTo>
                  <a:lnTo>
                    <a:pt x="2302" y="2135"/>
                  </a:lnTo>
                  <a:lnTo>
                    <a:pt x="2302" y="2009"/>
                  </a:lnTo>
                  <a:lnTo>
                    <a:pt x="2281" y="2093"/>
                  </a:lnTo>
                  <a:lnTo>
                    <a:pt x="2260" y="2135"/>
                  </a:lnTo>
                  <a:lnTo>
                    <a:pt x="2198" y="2156"/>
                  </a:lnTo>
                  <a:lnTo>
                    <a:pt x="2198" y="2093"/>
                  </a:lnTo>
                  <a:lnTo>
                    <a:pt x="2219" y="2009"/>
                  </a:lnTo>
                  <a:lnTo>
                    <a:pt x="2281" y="1884"/>
                  </a:lnTo>
                  <a:lnTo>
                    <a:pt x="2260" y="1800"/>
                  </a:lnTo>
                  <a:lnTo>
                    <a:pt x="2260" y="1716"/>
                  </a:lnTo>
                  <a:lnTo>
                    <a:pt x="2344" y="1528"/>
                  </a:lnTo>
                  <a:lnTo>
                    <a:pt x="2386" y="1528"/>
                  </a:lnTo>
                  <a:lnTo>
                    <a:pt x="2365" y="1591"/>
                  </a:lnTo>
                  <a:lnTo>
                    <a:pt x="2365" y="1675"/>
                  </a:lnTo>
                  <a:lnTo>
                    <a:pt x="2365" y="1800"/>
                  </a:lnTo>
                  <a:lnTo>
                    <a:pt x="2386" y="1800"/>
                  </a:lnTo>
                  <a:lnTo>
                    <a:pt x="2428" y="1716"/>
                  </a:lnTo>
                  <a:lnTo>
                    <a:pt x="2470" y="1486"/>
                  </a:lnTo>
                  <a:lnTo>
                    <a:pt x="2470" y="1214"/>
                  </a:lnTo>
                  <a:lnTo>
                    <a:pt x="2491" y="1172"/>
                  </a:lnTo>
                  <a:lnTo>
                    <a:pt x="2428" y="1089"/>
                  </a:lnTo>
                  <a:lnTo>
                    <a:pt x="2407" y="1068"/>
                  </a:lnTo>
                  <a:lnTo>
                    <a:pt x="2407" y="1005"/>
                  </a:lnTo>
                  <a:lnTo>
                    <a:pt x="2470" y="963"/>
                  </a:lnTo>
                  <a:lnTo>
                    <a:pt x="2491" y="963"/>
                  </a:lnTo>
                  <a:lnTo>
                    <a:pt x="2512" y="984"/>
                  </a:lnTo>
                  <a:lnTo>
                    <a:pt x="2533" y="838"/>
                  </a:lnTo>
                  <a:lnTo>
                    <a:pt x="2637" y="691"/>
                  </a:lnTo>
                  <a:lnTo>
                    <a:pt x="2700" y="628"/>
                  </a:lnTo>
                  <a:lnTo>
                    <a:pt x="2700" y="566"/>
                  </a:lnTo>
                  <a:lnTo>
                    <a:pt x="2637" y="524"/>
                  </a:lnTo>
                  <a:lnTo>
                    <a:pt x="2637" y="461"/>
                  </a:lnTo>
                  <a:lnTo>
                    <a:pt x="2679" y="377"/>
                  </a:lnTo>
                  <a:lnTo>
                    <a:pt x="2637" y="273"/>
                  </a:lnTo>
                  <a:lnTo>
                    <a:pt x="2637" y="126"/>
                  </a:lnTo>
                  <a:lnTo>
                    <a:pt x="2679" y="63"/>
                  </a:lnTo>
                  <a:lnTo>
                    <a:pt x="2700" y="43"/>
                  </a:lnTo>
                  <a:lnTo>
                    <a:pt x="2533" y="43"/>
                  </a:lnTo>
                  <a:lnTo>
                    <a:pt x="251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1" name="Google Shape;1001;p79"/>
            <p:cNvSpPr/>
            <p:nvPr/>
          </p:nvSpPr>
          <p:spPr>
            <a:xfrm>
              <a:off x="2416725" y="3006825"/>
              <a:ext cx="91575" cy="46050"/>
            </a:xfrm>
            <a:custGeom>
              <a:avLst/>
              <a:gdLst/>
              <a:ahLst/>
              <a:cxnLst/>
              <a:rect l="l" t="t" r="r" b="b"/>
              <a:pathLst>
                <a:path w="3663" h="1842" extrusionOk="0">
                  <a:moveTo>
                    <a:pt x="1926" y="1"/>
                  </a:moveTo>
                  <a:lnTo>
                    <a:pt x="1905" y="43"/>
                  </a:lnTo>
                  <a:lnTo>
                    <a:pt x="1968" y="105"/>
                  </a:lnTo>
                  <a:lnTo>
                    <a:pt x="1863" y="126"/>
                  </a:lnTo>
                  <a:lnTo>
                    <a:pt x="1800" y="168"/>
                  </a:lnTo>
                  <a:lnTo>
                    <a:pt x="1696" y="147"/>
                  </a:lnTo>
                  <a:lnTo>
                    <a:pt x="1507" y="168"/>
                  </a:lnTo>
                  <a:lnTo>
                    <a:pt x="943" y="168"/>
                  </a:lnTo>
                  <a:lnTo>
                    <a:pt x="775" y="252"/>
                  </a:lnTo>
                  <a:lnTo>
                    <a:pt x="712" y="210"/>
                  </a:lnTo>
                  <a:lnTo>
                    <a:pt x="712" y="252"/>
                  </a:lnTo>
                  <a:lnTo>
                    <a:pt x="629" y="315"/>
                  </a:lnTo>
                  <a:lnTo>
                    <a:pt x="566" y="419"/>
                  </a:lnTo>
                  <a:lnTo>
                    <a:pt x="419" y="482"/>
                  </a:lnTo>
                  <a:lnTo>
                    <a:pt x="336" y="482"/>
                  </a:lnTo>
                  <a:lnTo>
                    <a:pt x="189" y="649"/>
                  </a:lnTo>
                  <a:lnTo>
                    <a:pt x="106" y="754"/>
                  </a:lnTo>
                  <a:lnTo>
                    <a:pt x="126" y="838"/>
                  </a:lnTo>
                  <a:lnTo>
                    <a:pt x="43" y="984"/>
                  </a:lnTo>
                  <a:lnTo>
                    <a:pt x="1" y="1047"/>
                  </a:lnTo>
                  <a:lnTo>
                    <a:pt x="43" y="1005"/>
                  </a:lnTo>
                  <a:lnTo>
                    <a:pt x="126" y="1047"/>
                  </a:lnTo>
                  <a:lnTo>
                    <a:pt x="147" y="1068"/>
                  </a:lnTo>
                  <a:lnTo>
                    <a:pt x="210" y="1089"/>
                  </a:lnTo>
                  <a:lnTo>
                    <a:pt x="252" y="1151"/>
                  </a:lnTo>
                  <a:lnTo>
                    <a:pt x="399" y="1110"/>
                  </a:lnTo>
                  <a:lnTo>
                    <a:pt x="503" y="1151"/>
                  </a:lnTo>
                  <a:lnTo>
                    <a:pt x="566" y="1256"/>
                  </a:lnTo>
                  <a:lnTo>
                    <a:pt x="608" y="1298"/>
                  </a:lnTo>
                  <a:lnTo>
                    <a:pt x="650" y="1361"/>
                  </a:lnTo>
                  <a:lnTo>
                    <a:pt x="671" y="1298"/>
                  </a:lnTo>
                  <a:lnTo>
                    <a:pt x="712" y="1256"/>
                  </a:lnTo>
                  <a:lnTo>
                    <a:pt x="817" y="1214"/>
                  </a:lnTo>
                  <a:lnTo>
                    <a:pt x="859" y="1256"/>
                  </a:lnTo>
                  <a:lnTo>
                    <a:pt x="943" y="1277"/>
                  </a:lnTo>
                  <a:lnTo>
                    <a:pt x="943" y="1382"/>
                  </a:lnTo>
                  <a:lnTo>
                    <a:pt x="922" y="1486"/>
                  </a:lnTo>
                  <a:lnTo>
                    <a:pt x="922" y="1507"/>
                  </a:lnTo>
                  <a:lnTo>
                    <a:pt x="880" y="1612"/>
                  </a:lnTo>
                  <a:lnTo>
                    <a:pt x="922" y="1675"/>
                  </a:lnTo>
                  <a:lnTo>
                    <a:pt x="963" y="1696"/>
                  </a:lnTo>
                  <a:lnTo>
                    <a:pt x="984" y="1716"/>
                  </a:lnTo>
                  <a:lnTo>
                    <a:pt x="1047" y="1716"/>
                  </a:lnTo>
                  <a:lnTo>
                    <a:pt x="1068" y="1696"/>
                  </a:lnTo>
                  <a:lnTo>
                    <a:pt x="1131" y="1716"/>
                  </a:lnTo>
                  <a:lnTo>
                    <a:pt x="1131" y="1800"/>
                  </a:lnTo>
                  <a:lnTo>
                    <a:pt x="1152" y="1842"/>
                  </a:lnTo>
                  <a:lnTo>
                    <a:pt x="1256" y="1821"/>
                  </a:lnTo>
                  <a:lnTo>
                    <a:pt x="1382" y="1821"/>
                  </a:lnTo>
                  <a:lnTo>
                    <a:pt x="1445" y="1737"/>
                  </a:lnTo>
                  <a:lnTo>
                    <a:pt x="1445" y="1591"/>
                  </a:lnTo>
                  <a:lnTo>
                    <a:pt x="1445" y="1507"/>
                  </a:lnTo>
                  <a:lnTo>
                    <a:pt x="1445" y="1403"/>
                  </a:lnTo>
                  <a:lnTo>
                    <a:pt x="1612" y="1382"/>
                  </a:lnTo>
                  <a:lnTo>
                    <a:pt x="1800" y="1277"/>
                  </a:lnTo>
                  <a:lnTo>
                    <a:pt x="1926" y="1298"/>
                  </a:lnTo>
                  <a:lnTo>
                    <a:pt x="2010" y="1361"/>
                  </a:lnTo>
                  <a:lnTo>
                    <a:pt x="2072" y="1361"/>
                  </a:lnTo>
                  <a:lnTo>
                    <a:pt x="2135" y="1382"/>
                  </a:lnTo>
                  <a:lnTo>
                    <a:pt x="2177" y="1298"/>
                  </a:lnTo>
                  <a:lnTo>
                    <a:pt x="2303" y="1277"/>
                  </a:lnTo>
                  <a:lnTo>
                    <a:pt x="2407" y="1151"/>
                  </a:lnTo>
                  <a:lnTo>
                    <a:pt x="2449" y="1110"/>
                  </a:lnTo>
                  <a:lnTo>
                    <a:pt x="2491" y="1068"/>
                  </a:lnTo>
                  <a:lnTo>
                    <a:pt x="2554" y="900"/>
                  </a:lnTo>
                  <a:lnTo>
                    <a:pt x="2658" y="900"/>
                  </a:lnTo>
                  <a:lnTo>
                    <a:pt x="2700" y="796"/>
                  </a:lnTo>
                  <a:lnTo>
                    <a:pt x="2742" y="796"/>
                  </a:lnTo>
                  <a:lnTo>
                    <a:pt x="2826" y="879"/>
                  </a:lnTo>
                  <a:lnTo>
                    <a:pt x="2847" y="900"/>
                  </a:lnTo>
                  <a:lnTo>
                    <a:pt x="2951" y="900"/>
                  </a:lnTo>
                  <a:lnTo>
                    <a:pt x="3035" y="942"/>
                  </a:lnTo>
                  <a:lnTo>
                    <a:pt x="3056" y="859"/>
                  </a:lnTo>
                  <a:lnTo>
                    <a:pt x="3139" y="859"/>
                  </a:lnTo>
                  <a:lnTo>
                    <a:pt x="3244" y="775"/>
                  </a:lnTo>
                  <a:lnTo>
                    <a:pt x="3328" y="754"/>
                  </a:lnTo>
                  <a:lnTo>
                    <a:pt x="3349" y="670"/>
                  </a:lnTo>
                  <a:lnTo>
                    <a:pt x="3391" y="649"/>
                  </a:lnTo>
                  <a:lnTo>
                    <a:pt x="3453" y="649"/>
                  </a:lnTo>
                  <a:lnTo>
                    <a:pt x="3474" y="670"/>
                  </a:lnTo>
                  <a:lnTo>
                    <a:pt x="3642" y="670"/>
                  </a:lnTo>
                  <a:lnTo>
                    <a:pt x="3663" y="628"/>
                  </a:lnTo>
                  <a:lnTo>
                    <a:pt x="3642" y="566"/>
                  </a:lnTo>
                  <a:lnTo>
                    <a:pt x="3495" y="461"/>
                  </a:lnTo>
                  <a:lnTo>
                    <a:pt x="3370" y="419"/>
                  </a:lnTo>
                  <a:lnTo>
                    <a:pt x="3370" y="419"/>
                  </a:lnTo>
                  <a:lnTo>
                    <a:pt x="3432" y="524"/>
                  </a:lnTo>
                  <a:lnTo>
                    <a:pt x="3286" y="524"/>
                  </a:lnTo>
                  <a:lnTo>
                    <a:pt x="3139" y="482"/>
                  </a:lnTo>
                  <a:lnTo>
                    <a:pt x="3077" y="461"/>
                  </a:lnTo>
                  <a:lnTo>
                    <a:pt x="2972" y="440"/>
                  </a:lnTo>
                  <a:lnTo>
                    <a:pt x="2867" y="440"/>
                  </a:lnTo>
                  <a:lnTo>
                    <a:pt x="2909" y="377"/>
                  </a:lnTo>
                  <a:lnTo>
                    <a:pt x="2972" y="377"/>
                  </a:lnTo>
                  <a:lnTo>
                    <a:pt x="2972" y="315"/>
                  </a:lnTo>
                  <a:lnTo>
                    <a:pt x="3035" y="315"/>
                  </a:lnTo>
                  <a:lnTo>
                    <a:pt x="3119" y="335"/>
                  </a:lnTo>
                  <a:lnTo>
                    <a:pt x="3265" y="377"/>
                  </a:lnTo>
                  <a:lnTo>
                    <a:pt x="3286" y="356"/>
                  </a:lnTo>
                  <a:lnTo>
                    <a:pt x="3181" y="273"/>
                  </a:lnTo>
                  <a:lnTo>
                    <a:pt x="3035" y="210"/>
                  </a:lnTo>
                  <a:lnTo>
                    <a:pt x="2951" y="168"/>
                  </a:lnTo>
                  <a:lnTo>
                    <a:pt x="2847" y="210"/>
                  </a:lnTo>
                  <a:lnTo>
                    <a:pt x="2805" y="168"/>
                  </a:lnTo>
                  <a:lnTo>
                    <a:pt x="2763" y="252"/>
                  </a:lnTo>
                  <a:lnTo>
                    <a:pt x="2700" y="210"/>
                  </a:lnTo>
                  <a:lnTo>
                    <a:pt x="2428" y="168"/>
                  </a:lnTo>
                  <a:lnTo>
                    <a:pt x="2198" y="147"/>
                  </a:lnTo>
                  <a:lnTo>
                    <a:pt x="2072" y="43"/>
                  </a:lnTo>
                  <a:lnTo>
                    <a:pt x="192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2" name="Google Shape;1002;p79"/>
            <p:cNvSpPr/>
            <p:nvPr/>
          </p:nvSpPr>
          <p:spPr>
            <a:xfrm>
              <a:off x="2404175" y="3031950"/>
              <a:ext cx="36125" cy="20925"/>
            </a:xfrm>
            <a:custGeom>
              <a:avLst/>
              <a:gdLst/>
              <a:ahLst/>
              <a:cxnLst/>
              <a:rect l="l" t="t" r="r" b="b"/>
              <a:pathLst>
                <a:path w="1445" h="837" extrusionOk="0">
                  <a:moveTo>
                    <a:pt x="545" y="0"/>
                  </a:moveTo>
                  <a:lnTo>
                    <a:pt x="503" y="42"/>
                  </a:lnTo>
                  <a:lnTo>
                    <a:pt x="398" y="105"/>
                  </a:lnTo>
                  <a:lnTo>
                    <a:pt x="398" y="167"/>
                  </a:lnTo>
                  <a:lnTo>
                    <a:pt x="294" y="188"/>
                  </a:lnTo>
                  <a:lnTo>
                    <a:pt x="168" y="251"/>
                  </a:lnTo>
                  <a:lnTo>
                    <a:pt x="64" y="356"/>
                  </a:lnTo>
                  <a:lnTo>
                    <a:pt x="64" y="398"/>
                  </a:lnTo>
                  <a:lnTo>
                    <a:pt x="1" y="481"/>
                  </a:lnTo>
                  <a:lnTo>
                    <a:pt x="168" y="481"/>
                  </a:lnTo>
                  <a:lnTo>
                    <a:pt x="273" y="586"/>
                  </a:lnTo>
                  <a:lnTo>
                    <a:pt x="398" y="607"/>
                  </a:lnTo>
                  <a:lnTo>
                    <a:pt x="440" y="607"/>
                  </a:lnTo>
                  <a:lnTo>
                    <a:pt x="649" y="691"/>
                  </a:lnTo>
                  <a:lnTo>
                    <a:pt x="838" y="795"/>
                  </a:lnTo>
                  <a:lnTo>
                    <a:pt x="859" y="732"/>
                  </a:lnTo>
                  <a:lnTo>
                    <a:pt x="796" y="691"/>
                  </a:lnTo>
                  <a:lnTo>
                    <a:pt x="817" y="670"/>
                  </a:lnTo>
                  <a:lnTo>
                    <a:pt x="921" y="670"/>
                  </a:lnTo>
                  <a:lnTo>
                    <a:pt x="1005" y="795"/>
                  </a:lnTo>
                  <a:lnTo>
                    <a:pt x="1068" y="837"/>
                  </a:lnTo>
                  <a:lnTo>
                    <a:pt x="1340" y="837"/>
                  </a:lnTo>
                  <a:lnTo>
                    <a:pt x="1424" y="732"/>
                  </a:lnTo>
                  <a:lnTo>
                    <a:pt x="1382" y="691"/>
                  </a:lnTo>
                  <a:lnTo>
                    <a:pt x="1424" y="670"/>
                  </a:lnTo>
                  <a:lnTo>
                    <a:pt x="1382" y="607"/>
                  </a:lnTo>
                  <a:lnTo>
                    <a:pt x="1424" y="502"/>
                  </a:lnTo>
                  <a:lnTo>
                    <a:pt x="1424" y="481"/>
                  </a:lnTo>
                  <a:lnTo>
                    <a:pt x="1445" y="377"/>
                  </a:lnTo>
                  <a:lnTo>
                    <a:pt x="1445" y="272"/>
                  </a:lnTo>
                  <a:lnTo>
                    <a:pt x="1361" y="251"/>
                  </a:lnTo>
                  <a:lnTo>
                    <a:pt x="1319" y="209"/>
                  </a:lnTo>
                  <a:lnTo>
                    <a:pt x="1214" y="251"/>
                  </a:lnTo>
                  <a:lnTo>
                    <a:pt x="1173" y="293"/>
                  </a:lnTo>
                  <a:lnTo>
                    <a:pt x="1152" y="356"/>
                  </a:lnTo>
                  <a:lnTo>
                    <a:pt x="1110" y="293"/>
                  </a:lnTo>
                  <a:lnTo>
                    <a:pt x="1068" y="251"/>
                  </a:lnTo>
                  <a:lnTo>
                    <a:pt x="1005" y="146"/>
                  </a:lnTo>
                  <a:lnTo>
                    <a:pt x="901" y="105"/>
                  </a:lnTo>
                  <a:lnTo>
                    <a:pt x="754" y="146"/>
                  </a:lnTo>
                  <a:lnTo>
                    <a:pt x="712" y="84"/>
                  </a:lnTo>
                  <a:lnTo>
                    <a:pt x="649" y="63"/>
                  </a:lnTo>
                  <a:lnTo>
                    <a:pt x="628" y="42"/>
                  </a:lnTo>
                  <a:lnTo>
                    <a:pt x="54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3" name="Google Shape;1003;p79"/>
            <p:cNvSpPr/>
            <p:nvPr/>
          </p:nvSpPr>
          <p:spPr>
            <a:xfrm>
              <a:off x="2420400" y="2972825"/>
              <a:ext cx="16750" cy="36650"/>
            </a:xfrm>
            <a:custGeom>
              <a:avLst/>
              <a:gdLst/>
              <a:ahLst/>
              <a:cxnLst/>
              <a:rect l="l" t="t" r="r" b="b"/>
              <a:pathLst>
                <a:path w="670" h="1466" extrusionOk="0">
                  <a:moveTo>
                    <a:pt x="398" y="1"/>
                  </a:moveTo>
                  <a:lnTo>
                    <a:pt x="377" y="43"/>
                  </a:lnTo>
                  <a:lnTo>
                    <a:pt x="356" y="147"/>
                  </a:lnTo>
                  <a:lnTo>
                    <a:pt x="272" y="231"/>
                  </a:lnTo>
                  <a:lnTo>
                    <a:pt x="272" y="252"/>
                  </a:lnTo>
                  <a:lnTo>
                    <a:pt x="210" y="273"/>
                  </a:lnTo>
                  <a:lnTo>
                    <a:pt x="189" y="315"/>
                  </a:lnTo>
                  <a:lnTo>
                    <a:pt x="168" y="273"/>
                  </a:lnTo>
                  <a:lnTo>
                    <a:pt x="168" y="231"/>
                  </a:lnTo>
                  <a:lnTo>
                    <a:pt x="84" y="231"/>
                  </a:lnTo>
                  <a:lnTo>
                    <a:pt x="42" y="273"/>
                  </a:lnTo>
                  <a:lnTo>
                    <a:pt x="0" y="356"/>
                  </a:lnTo>
                  <a:lnTo>
                    <a:pt x="0" y="1423"/>
                  </a:lnTo>
                  <a:lnTo>
                    <a:pt x="84" y="1423"/>
                  </a:lnTo>
                  <a:lnTo>
                    <a:pt x="105" y="1465"/>
                  </a:lnTo>
                  <a:lnTo>
                    <a:pt x="168" y="1465"/>
                  </a:lnTo>
                  <a:lnTo>
                    <a:pt x="210" y="1361"/>
                  </a:lnTo>
                  <a:lnTo>
                    <a:pt x="314" y="1256"/>
                  </a:lnTo>
                  <a:lnTo>
                    <a:pt x="398" y="1298"/>
                  </a:lnTo>
                  <a:lnTo>
                    <a:pt x="565" y="1068"/>
                  </a:lnTo>
                  <a:lnTo>
                    <a:pt x="607" y="900"/>
                  </a:lnTo>
                  <a:lnTo>
                    <a:pt x="607" y="733"/>
                  </a:lnTo>
                  <a:lnTo>
                    <a:pt x="565" y="670"/>
                  </a:lnTo>
                  <a:lnTo>
                    <a:pt x="586" y="482"/>
                  </a:lnTo>
                  <a:lnTo>
                    <a:pt x="628" y="377"/>
                  </a:lnTo>
                  <a:lnTo>
                    <a:pt x="670" y="105"/>
                  </a:lnTo>
                  <a:lnTo>
                    <a:pt x="670" y="43"/>
                  </a:lnTo>
                  <a:lnTo>
                    <a:pt x="670" y="1"/>
                  </a:lnTo>
                  <a:lnTo>
                    <a:pt x="586" y="1"/>
                  </a:lnTo>
                  <a:lnTo>
                    <a:pt x="524" y="43"/>
                  </a:lnTo>
                  <a:lnTo>
                    <a:pt x="50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4" name="Google Shape;1004;p79"/>
            <p:cNvSpPr/>
            <p:nvPr/>
          </p:nvSpPr>
          <p:spPr>
            <a:xfrm>
              <a:off x="2374900" y="2981200"/>
              <a:ext cx="59650" cy="62800"/>
            </a:xfrm>
            <a:custGeom>
              <a:avLst/>
              <a:gdLst/>
              <a:ahLst/>
              <a:cxnLst/>
              <a:rect l="l" t="t" r="r" b="b"/>
              <a:pathLst>
                <a:path w="2386" h="2512" extrusionOk="0">
                  <a:moveTo>
                    <a:pt x="837" y="0"/>
                  </a:moveTo>
                  <a:lnTo>
                    <a:pt x="816" y="314"/>
                  </a:lnTo>
                  <a:lnTo>
                    <a:pt x="565" y="335"/>
                  </a:lnTo>
                  <a:lnTo>
                    <a:pt x="649" y="419"/>
                  </a:lnTo>
                  <a:lnTo>
                    <a:pt x="670" y="461"/>
                  </a:lnTo>
                  <a:lnTo>
                    <a:pt x="774" y="565"/>
                  </a:lnTo>
                  <a:lnTo>
                    <a:pt x="858" y="649"/>
                  </a:lnTo>
                  <a:lnTo>
                    <a:pt x="942" y="649"/>
                  </a:lnTo>
                  <a:lnTo>
                    <a:pt x="963" y="712"/>
                  </a:lnTo>
                  <a:lnTo>
                    <a:pt x="983" y="816"/>
                  </a:lnTo>
                  <a:lnTo>
                    <a:pt x="1025" y="837"/>
                  </a:lnTo>
                  <a:lnTo>
                    <a:pt x="1130" y="858"/>
                  </a:lnTo>
                  <a:lnTo>
                    <a:pt x="1193" y="879"/>
                  </a:lnTo>
                  <a:lnTo>
                    <a:pt x="1193" y="963"/>
                  </a:lnTo>
                  <a:lnTo>
                    <a:pt x="1130" y="1026"/>
                  </a:lnTo>
                  <a:lnTo>
                    <a:pt x="398" y="1026"/>
                  </a:lnTo>
                  <a:lnTo>
                    <a:pt x="42" y="1570"/>
                  </a:lnTo>
                  <a:lnTo>
                    <a:pt x="42" y="1674"/>
                  </a:lnTo>
                  <a:lnTo>
                    <a:pt x="84" y="1695"/>
                  </a:lnTo>
                  <a:lnTo>
                    <a:pt x="42" y="1758"/>
                  </a:lnTo>
                  <a:lnTo>
                    <a:pt x="84" y="1800"/>
                  </a:lnTo>
                  <a:lnTo>
                    <a:pt x="105" y="1821"/>
                  </a:lnTo>
                  <a:lnTo>
                    <a:pt x="105" y="1863"/>
                  </a:lnTo>
                  <a:lnTo>
                    <a:pt x="42" y="1904"/>
                  </a:lnTo>
                  <a:lnTo>
                    <a:pt x="21" y="1967"/>
                  </a:lnTo>
                  <a:lnTo>
                    <a:pt x="0" y="1988"/>
                  </a:lnTo>
                  <a:lnTo>
                    <a:pt x="105" y="2093"/>
                  </a:lnTo>
                  <a:lnTo>
                    <a:pt x="147" y="2218"/>
                  </a:lnTo>
                  <a:lnTo>
                    <a:pt x="251" y="2218"/>
                  </a:lnTo>
                  <a:lnTo>
                    <a:pt x="335" y="2323"/>
                  </a:lnTo>
                  <a:lnTo>
                    <a:pt x="628" y="2428"/>
                  </a:lnTo>
                  <a:lnTo>
                    <a:pt x="942" y="2428"/>
                  </a:lnTo>
                  <a:lnTo>
                    <a:pt x="1172" y="2511"/>
                  </a:lnTo>
                  <a:lnTo>
                    <a:pt x="1235" y="2428"/>
                  </a:lnTo>
                  <a:lnTo>
                    <a:pt x="1235" y="2386"/>
                  </a:lnTo>
                  <a:lnTo>
                    <a:pt x="1339" y="2281"/>
                  </a:lnTo>
                  <a:lnTo>
                    <a:pt x="1465" y="2218"/>
                  </a:lnTo>
                  <a:lnTo>
                    <a:pt x="1569" y="2197"/>
                  </a:lnTo>
                  <a:lnTo>
                    <a:pt x="1569" y="2135"/>
                  </a:lnTo>
                  <a:lnTo>
                    <a:pt x="1716" y="2009"/>
                  </a:lnTo>
                  <a:lnTo>
                    <a:pt x="1799" y="1863"/>
                  </a:lnTo>
                  <a:lnTo>
                    <a:pt x="1779" y="1779"/>
                  </a:lnTo>
                  <a:lnTo>
                    <a:pt x="1862" y="1674"/>
                  </a:lnTo>
                  <a:lnTo>
                    <a:pt x="2009" y="1507"/>
                  </a:lnTo>
                  <a:lnTo>
                    <a:pt x="2092" y="1507"/>
                  </a:lnTo>
                  <a:lnTo>
                    <a:pt x="2239" y="1444"/>
                  </a:lnTo>
                  <a:lnTo>
                    <a:pt x="2302" y="1340"/>
                  </a:lnTo>
                  <a:lnTo>
                    <a:pt x="2385" y="1277"/>
                  </a:lnTo>
                  <a:lnTo>
                    <a:pt x="2385" y="1235"/>
                  </a:lnTo>
                  <a:lnTo>
                    <a:pt x="2344" y="1172"/>
                  </a:lnTo>
                  <a:lnTo>
                    <a:pt x="2239" y="1172"/>
                  </a:lnTo>
                  <a:lnTo>
                    <a:pt x="2218" y="1256"/>
                  </a:lnTo>
                  <a:lnTo>
                    <a:pt x="2113" y="1172"/>
                  </a:lnTo>
                  <a:lnTo>
                    <a:pt x="2030" y="1172"/>
                  </a:lnTo>
                  <a:lnTo>
                    <a:pt x="1988" y="1130"/>
                  </a:lnTo>
                  <a:lnTo>
                    <a:pt x="1925" y="1130"/>
                  </a:lnTo>
                  <a:lnTo>
                    <a:pt x="1904" y="1088"/>
                  </a:lnTo>
                  <a:lnTo>
                    <a:pt x="1820" y="1088"/>
                  </a:lnTo>
                  <a:lnTo>
                    <a:pt x="1820" y="21"/>
                  </a:lnTo>
                  <a:lnTo>
                    <a:pt x="83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5" name="Google Shape;1005;p79"/>
            <p:cNvSpPr/>
            <p:nvPr/>
          </p:nvSpPr>
          <p:spPr>
            <a:xfrm>
              <a:off x="2050050" y="2725400"/>
              <a:ext cx="412225" cy="305525"/>
            </a:xfrm>
            <a:custGeom>
              <a:avLst/>
              <a:gdLst/>
              <a:ahLst/>
              <a:cxnLst/>
              <a:rect l="l" t="t" r="r" b="b"/>
              <a:pathLst>
                <a:path w="16489" h="12221" extrusionOk="0">
                  <a:moveTo>
                    <a:pt x="1381" y="1"/>
                  </a:moveTo>
                  <a:lnTo>
                    <a:pt x="1" y="22"/>
                  </a:lnTo>
                  <a:lnTo>
                    <a:pt x="21" y="168"/>
                  </a:lnTo>
                  <a:lnTo>
                    <a:pt x="105" y="482"/>
                  </a:lnTo>
                  <a:lnTo>
                    <a:pt x="168" y="587"/>
                  </a:lnTo>
                  <a:lnTo>
                    <a:pt x="231" y="691"/>
                  </a:lnTo>
                  <a:lnTo>
                    <a:pt x="168" y="712"/>
                  </a:lnTo>
                  <a:lnTo>
                    <a:pt x="168" y="796"/>
                  </a:lnTo>
                  <a:lnTo>
                    <a:pt x="189" y="901"/>
                  </a:lnTo>
                  <a:lnTo>
                    <a:pt x="356" y="1110"/>
                  </a:lnTo>
                  <a:lnTo>
                    <a:pt x="356" y="1152"/>
                  </a:lnTo>
                  <a:lnTo>
                    <a:pt x="314" y="1173"/>
                  </a:lnTo>
                  <a:lnTo>
                    <a:pt x="335" y="1256"/>
                  </a:lnTo>
                  <a:lnTo>
                    <a:pt x="461" y="1361"/>
                  </a:lnTo>
                  <a:lnTo>
                    <a:pt x="482" y="1486"/>
                  </a:lnTo>
                  <a:lnTo>
                    <a:pt x="440" y="1549"/>
                  </a:lnTo>
                  <a:lnTo>
                    <a:pt x="440" y="1654"/>
                  </a:lnTo>
                  <a:lnTo>
                    <a:pt x="524" y="1696"/>
                  </a:lnTo>
                  <a:lnTo>
                    <a:pt x="545" y="1779"/>
                  </a:lnTo>
                  <a:lnTo>
                    <a:pt x="545" y="1968"/>
                  </a:lnTo>
                  <a:lnTo>
                    <a:pt x="586" y="2114"/>
                  </a:lnTo>
                  <a:lnTo>
                    <a:pt x="691" y="2219"/>
                  </a:lnTo>
                  <a:lnTo>
                    <a:pt x="754" y="2219"/>
                  </a:lnTo>
                  <a:lnTo>
                    <a:pt x="942" y="2386"/>
                  </a:lnTo>
                  <a:lnTo>
                    <a:pt x="1005" y="2512"/>
                  </a:lnTo>
                  <a:lnTo>
                    <a:pt x="1047" y="2595"/>
                  </a:lnTo>
                  <a:lnTo>
                    <a:pt x="1172" y="2721"/>
                  </a:lnTo>
                  <a:lnTo>
                    <a:pt x="1214" y="2909"/>
                  </a:lnTo>
                  <a:lnTo>
                    <a:pt x="1277" y="2930"/>
                  </a:lnTo>
                  <a:lnTo>
                    <a:pt x="1361" y="3056"/>
                  </a:lnTo>
                  <a:lnTo>
                    <a:pt x="1298" y="3139"/>
                  </a:lnTo>
                  <a:lnTo>
                    <a:pt x="1277" y="3202"/>
                  </a:lnTo>
                  <a:lnTo>
                    <a:pt x="1319" y="3265"/>
                  </a:lnTo>
                  <a:lnTo>
                    <a:pt x="1298" y="3349"/>
                  </a:lnTo>
                  <a:lnTo>
                    <a:pt x="1214" y="3328"/>
                  </a:lnTo>
                  <a:lnTo>
                    <a:pt x="1172" y="3411"/>
                  </a:lnTo>
                  <a:lnTo>
                    <a:pt x="1193" y="3432"/>
                  </a:lnTo>
                  <a:lnTo>
                    <a:pt x="1277" y="3432"/>
                  </a:lnTo>
                  <a:lnTo>
                    <a:pt x="1277" y="3516"/>
                  </a:lnTo>
                  <a:lnTo>
                    <a:pt x="1214" y="3558"/>
                  </a:lnTo>
                  <a:lnTo>
                    <a:pt x="1151" y="3516"/>
                  </a:lnTo>
                  <a:lnTo>
                    <a:pt x="1005" y="3516"/>
                  </a:lnTo>
                  <a:lnTo>
                    <a:pt x="900" y="3453"/>
                  </a:lnTo>
                  <a:lnTo>
                    <a:pt x="775" y="3474"/>
                  </a:lnTo>
                  <a:lnTo>
                    <a:pt x="712" y="3516"/>
                  </a:lnTo>
                  <a:lnTo>
                    <a:pt x="858" y="3662"/>
                  </a:lnTo>
                  <a:lnTo>
                    <a:pt x="963" y="3725"/>
                  </a:lnTo>
                  <a:lnTo>
                    <a:pt x="963" y="3830"/>
                  </a:lnTo>
                  <a:lnTo>
                    <a:pt x="1005" y="3934"/>
                  </a:lnTo>
                  <a:lnTo>
                    <a:pt x="1109" y="3955"/>
                  </a:lnTo>
                  <a:lnTo>
                    <a:pt x="1235" y="4039"/>
                  </a:lnTo>
                  <a:lnTo>
                    <a:pt x="1235" y="4081"/>
                  </a:lnTo>
                  <a:lnTo>
                    <a:pt x="1319" y="4081"/>
                  </a:lnTo>
                  <a:lnTo>
                    <a:pt x="1402" y="4102"/>
                  </a:lnTo>
                  <a:lnTo>
                    <a:pt x="1381" y="4144"/>
                  </a:lnTo>
                  <a:lnTo>
                    <a:pt x="1423" y="4206"/>
                  </a:lnTo>
                  <a:lnTo>
                    <a:pt x="1507" y="4186"/>
                  </a:lnTo>
                  <a:lnTo>
                    <a:pt x="1591" y="4186"/>
                  </a:lnTo>
                  <a:lnTo>
                    <a:pt x="1674" y="4081"/>
                  </a:lnTo>
                  <a:lnTo>
                    <a:pt x="1716" y="4081"/>
                  </a:lnTo>
                  <a:lnTo>
                    <a:pt x="1695" y="4186"/>
                  </a:lnTo>
                  <a:lnTo>
                    <a:pt x="1716" y="4374"/>
                  </a:lnTo>
                  <a:lnTo>
                    <a:pt x="1905" y="4562"/>
                  </a:lnTo>
                  <a:lnTo>
                    <a:pt x="2009" y="4583"/>
                  </a:lnTo>
                  <a:lnTo>
                    <a:pt x="2051" y="4583"/>
                  </a:lnTo>
                  <a:lnTo>
                    <a:pt x="2114" y="4667"/>
                  </a:lnTo>
                  <a:lnTo>
                    <a:pt x="2197" y="4897"/>
                  </a:lnTo>
                  <a:lnTo>
                    <a:pt x="2197" y="5127"/>
                  </a:lnTo>
                  <a:lnTo>
                    <a:pt x="2156" y="5315"/>
                  </a:lnTo>
                  <a:lnTo>
                    <a:pt x="2051" y="5462"/>
                  </a:lnTo>
                  <a:lnTo>
                    <a:pt x="2093" y="5546"/>
                  </a:lnTo>
                  <a:lnTo>
                    <a:pt x="2197" y="5650"/>
                  </a:lnTo>
                  <a:lnTo>
                    <a:pt x="2239" y="5629"/>
                  </a:lnTo>
                  <a:lnTo>
                    <a:pt x="2260" y="5713"/>
                  </a:lnTo>
                  <a:lnTo>
                    <a:pt x="2407" y="5734"/>
                  </a:lnTo>
                  <a:lnTo>
                    <a:pt x="2449" y="5859"/>
                  </a:lnTo>
                  <a:lnTo>
                    <a:pt x="2679" y="6131"/>
                  </a:lnTo>
                  <a:lnTo>
                    <a:pt x="2762" y="6152"/>
                  </a:lnTo>
                  <a:lnTo>
                    <a:pt x="2804" y="6236"/>
                  </a:lnTo>
                  <a:lnTo>
                    <a:pt x="2888" y="6341"/>
                  </a:lnTo>
                  <a:lnTo>
                    <a:pt x="3034" y="6362"/>
                  </a:lnTo>
                  <a:lnTo>
                    <a:pt x="3076" y="6445"/>
                  </a:lnTo>
                  <a:lnTo>
                    <a:pt x="3076" y="6571"/>
                  </a:lnTo>
                  <a:lnTo>
                    <a:pt x="3160" y="6655"/>
                  </a:lnTo>
                  <a:lnTo>
                    <a:pt x="3160" y="6717"/>
                  </a:lnTo>
                  <a:lnTo>
                    <a:pt x="3202" y="6822"/>
                  </a:lnTo>
                  <a:lnTo>
                    <a:pt x="3286" y="6864"/>
                  </a:lnTo>
                  <a:lnTo>
                    <a:pt x="3474" y="6780"/>
                  </a:lnTo>
                  <a:lnTo>
                    <a:pt x="3578" y="6613"/>
                  </a:lnTo>
                  <a:lnTo>
                    <a:pt x="3578" y="6487"/>
                  </a:lnTo>
                  <a:lnTo>
                    <a:pt x="3495" y="6445"/>
                  </a:lnTo>
                  <a:lnTo>
                    <a:pt x="3474" y="6341"/>
                  </a:lnTo>
                  <a:lnTo>
                    <a:pt x="3411" y="6278"/>
                  </a:lnTo>
                  <a:lnTo>
                    <a:pt x="3390" y="6173"/>
                  </a:lnTo>
                  <a:lnTo>
                    <a:pt x="3286" y="6131"/>
                  </a:lnTo>
                  <a:lnTo>
                    <a:pt x="3265" y="6048"/>
                  </a:lnTo>
                  <a:lnTo>
                    <a:pt x="3202" y="5964"/>
                  </a:lnTo>
                  <a:lnTo>
                    <a:pt x="3139" y="5943"/>
                  </a:lnTo>
                  <a:lnTo>
                    <a:pt x="3097" y="5964"/>
                  </a:lnTo>
                  <a:lnTo>
                    <a:pt x="3097" y="6048"/>
                  </a:lnTo>
                  <a:lnTo>
                    <a:pt x="3055" y="6069"/>
                  </a:lnTo>
                  <a:lnTo>
                    <a:pt x="3055" y="5985"/>
                  </a:lnTo>
                  <a:lnTo>
                    <a:pt x="2972" y="5943"/>
                  </a:lnTo>
                  <a:lnTo>
                    <a:pt x="2867" y="5818"/>
                  </a:lnTo>
                  <a:lnTo>
                    <a:pt x="2846" y="5734"/>
                  </a:lnTo>
                  <a:lnTo>
                    <a:pt x="2888" y="5629"/>
                  </a:lnTo>
                  <a:lnTo>
                    <a:pt x="2888" y="5504"/>
                  </a:lnTo>
                  <a:lnTo>
                    <a:pt x="2804" y="5399"/>
                  </a:lnTo>
                  <a:lnTo>
                    <a:pt x="2846" y="5294"/>
                  </a:lnTo>
                  <a:lnTo>
                    <a:pt x="2846" y="5232"/>
                  </a:lnTo>
                  <a:lnTo>
                    <a:pt x="2783" y="5148"/>
                  </a:lnTo>
                  <a:lnTo>
                    <a:pt x="2783" y="5085"/>
                  </a:lnTo>
                  <a:lnTo>
                    <a:pt x="2721" y="5002"/>
                  </a:lnTo>
                  <a:lnTo>
                    <a:pt x="2721" y="4897"/>
                  </a:lnTo>
                  <a:lnTo>
                    <a:pt x="2679" y="4834"/>
                  </a:lnTo>
                  <a:lnTo>
                    <a:pt x="2679" y="4688"/>
                  </a:lnTo>
                  <a:lnTo>
                    <a:pt x="2721" y="4604"/>
                  </a:lnTo>
                  <a:lnTo>
                    <a:pt x="2658" y="4395"/>
                  </a:lnTo>
                  <a:lnTo>
                    <a:pt x="2616" y="4290"/>
                  </a:lnTo>
                  <a:lnTo>
                    <a:pt x="2553" y="4206"/>
                  </a:lnTo>
                  <a:lnTo>
                    <a:pt x="2532" y="4186"/>
                  </a:lnTo>
                  <a:lnTo>
                    <a:pt x="2532" y="4248"/>
                  </a:lnTo>
                  <a:lnTo>
                    <a:pt x="2532" y="4290"/>
                  </a:lnTo>
                  <a:lnTo>
                    <a:pt x="2469" y="4353"/>
                  </a:lnTo>
                  <a:lnTo>
                    <a:pt x="2365" y="4186"/>
                  </a:lnTo>
                  <a:lnTo>
                    <a:pt x="2365" y="4102"/>
                  </a:lnTo>
                  <a:lnTo>
                    <a:pt x="2407" y="4039"/>
                  </a:lnTo>
                  <a:lnTo>
                    <a:pt x="2365" y="3976"/>
                  </a:lnTo>
                  <a:lnTo>
                    <a:pt x="2323" y="3955"/>
                  </a:lnTo>
                  <a:lnTo>
                    <a:pt x="2281" y="3746"/>
                  </a:lnTo>
                  <a:lnTo>
                    <a:pt x="2197" y="3579"/>
                  </a:lnTo>
                  <a:lnTo>
                    <a:pt x="2135" y="3558"/>
                  </a:lnTo>
                  <a:lnTo>
                    <a:pt x="2030" y="3453"/>
                  </a:lnTo>
                  <a:lnTo>
                    <a:pt x="2030" y="3328"/>
                  </a:lnTo>
                  <a:lnTo>
                    <a:pt x="2051" y="3202"/>
                  </a:lnTo>
                  <a:lnTo>
                    <a:pt x="1946" y="3056"/>
                  </a:lnTo>
                  <a:lnTo>
                    <a:pt x="1884" y="3035"/>
                  </a:lnTo>
                  <a:lnTo>
                    <a:pt x="1821" y="2993"/>
                  </a:lnTo>
                  <a:lnTo>
                    <a:pt x="1821" y="2846"/>
                  </a:lnTo>
                  <a:lnTo>
                    <a:pt x="1737" y="2784"/>
                  </a:lnTo>
                  <a:lnTo>
                    <a:pt x="1633" y="2742"/>
                  </a:lnTo>
                  <a:lnTo>
                    <a:pt x="1612" y="2637"/>
                  </a:lnTo>
                  <a:lnTo>
                    <a:pt x="1633" y="2574"/>
                  </a:lnTo>
                  <a:lnTo>
                    <a:pt x="1612" y="2407"/>
                  </a:lnTo>
                  <a:lnTo>
                    <a:pt x="1465" y="2302"/>
                  </a:lnTo>
                  <a:lnTo>
                    <a:pt x="1402" y="2219"/>
                  </a:lnTo>
                  <a:lnTo>
                    <a:pt x="1319" y="2198"/>
                  </a:lnTo>
                  <a:lnTo>
                    <a:pt x="1319" y="2093"/>
                  </a:lnTo>
                  <a:lnTo>
                    <a:pt x="1235" y="1947"/>
                  </a:lnTo>
                  <a:lnTo>
                    <a:pt x="1193" y="1863"/>
                  </a:lnTo>
                  <a:lnTo>
                    <a:pt x="1235" y="1779"/>
                  </a:lnTo>
                  <a:lnTo>
                    <a:pt x="1214" y="1361"/>
                  </a:lnTo>
                  <a:lnTo>
                    <a:pt x="1193" y="1131"/>
                  </a:lnTo>
                  <a:lnTo>
                    <a:pt x="1235" y="1005"/>
                  </a:lnTo>
                  <a:lnTo>
                    <a:pt x="1298" y="796"/>
                  </a:lnTo>
                  <a:lnTo>
                    <a:pt x="1277" y="691"/>
                  </a:lnTo>
                  <a:lnTo>
                    <a:pt x="1235" y="545"/>
                  </a:lnTo>
                  <a:lnTo>
                    <a:pt x="1319" y="691"/>
                  </a:lnTo>
                  <a:lnTo>
                    <a:pt x="1486" y="754"/>
                  </a:lnTo>
                  <a:lnTo>
                    <a:pt x="1570" y="921"/>
                  </a:lnTo>
                  <a:lnTo>
                    <a:pt x="1633" y="963"/>
                  </a:lnTo>
                  <a:lnTo>
                    <a:pt x="1737" y="963"/>
                  </a:lnTo>
                  <a:lnTo>
                    <a:pt x="1800" y="921"/>
                  </a:lnTo>
                  <a:lnTo>
                    <a:pt x="1884" y="1026"/>
                  </a:lnTo>
                  <a:lnTo>
                    <a:pt x="1925" y="1068"/>
                  </a:lnTo>
                  <a:lnTo>
                    <a:pt x="2030" y="1068"/>
                  </a:lnTo>
                  <a:lnTo>
                    <a:pt x="2156" y="1152"/>
                  </a:lnTo>
                  <a:lnTo>
                    <a:pt x="2156" y="1214"/>
                  </a:lnTo>
                  <a:lnTo>
                    <a:pt x="2093" y="1319"/>
                  </a:lnTo>
                  <a:lnTo>
                    <a:pt x="2093" y="1382"/>
                  </a:lnTo>
                  <a:lnTo>
                    <a:pt x="2135" y="1549"/>
                  </a:lnTo>
                  <a:lnTo>
                    <a:pt x="2156" y="1737"/>
                  </a:lnTo>
                  <a:lnTo>
                    <a:pt x="2218" y="1842"/>
                  </a:lnTo>
                  <a:lnTo>
                    <a:pt x="2239" y="1968"/>
                  </a:lnTo>
                  <a:lnTo>
                    <a:pt x="2218" y="2051"/>
                  </a:lnTo>
                  <a:lnTo>
                    <a:pt x="2239" y="2156"/>
                  </a:lnTo>
                  <a:lnTo>
                    <a:pt x="2407" y="2323"/>
                  </a:lnTo>
                  <a:lnTo>
                    <a:pt x="2365" y="2386"/>
                  </a:lnTo>
                  <a:lnTo>
                    <a:pt x="2344" y="2470"/>
                  </a:lnTo>
                  <a:lnTo>
                    <a:pt x="2407" y="2533"/>
                  </a:lnTo>
                  <a:lnTo>
                    <a:pt x="2428" y="2533"/>
                  </a:lnTo>
                  <a:lnTo>
                    <a:pt x="2469" y="2595"/>
                  </a:lnTo>
                  <a:lnTo>
                    <a:pt x="2532" y="2784"/>
                  </a:lnTo>
                  <a:lnTo>
                    <a:pt x="2616" y="2805"/>
                  </a:lnTo>
                  <a:lnTo>
                    <a:pt x="2658" y="2909"/>
                  </a:lnTo>
                  <a:lnTo>
                    <a:pt x="2658" y="3035"/>
                  </a:lnTo>
                  <a:lnTo>
                    <a:pt x="2721" y="3097"/>
                  </a:lnTo>
                  <a:lnTo>
                    <a:pt x="2783" y="3118"/>
                  </a:lnTo>
                  <a:lnTo>
                    <a:pt x="2846" y="3244"/>
                  </a:lnTo>
                  <a:lnTo>
                    <a:pt x="2867" y="3349"/>
                  </a:lnTo>
                  <a:lnTo>
                    <a:pt x="2951" y="3411"/>
                  </a:lnTo>
                  <a:lnTo>
                    <a:pt x="2972" y="3453"/>
                  </a:lnTo>
                  <a:lnTo>
                    <a:pt x="3055" y="3453"/>
                  </a:lnTo>
                  <a:lnTo>
                    <a:pt x="3097" y="3516"/>
                  </a:lnTo>
                  <a:lnTo>
                    <a:pt x="3181" y="3453"/>
                  </a:lnTo>
                  <a:lnTo>
                    <a:pt x="3244" y="3516"/>
                  </a:lnTo>
                  <a:lnTo>
                    <a:pt x="3244" y="3642"/>
                  </a:lnTo>
                  <a:lnTo>
                    <a:pt x="3181" y="3725"/>
                  </a:lnTo>
                  <a:lnTo>
                    <a:pt x="3202" y="3872"/>
                  </a:lnTo>
                  <a:lnTo>
                    <a:pt x="3390" y="4060"/>
                  </a:lnTo>
                  <a:lnTo>
                    <a:pt x="3474" y="4039"/>
                  </a:lnTo>
                  <a:lnTo>
                    <a:pt x="3558" y="4060"/>
                  </a:lnTo>
                  <a:lnTo>
                    <a:pt x="3516" y="4165"/>
                  </a:lnTo>
                  <a:lnTo>
                    <a:pt x="3578" y="4269"/>
                  </a:lnTo>
                  <a:lnTo>
                    <a:pt x="3683" y="4290"/>
                  </a:lnTo>
                  <a:lnTo>
                    <a:pt x="3767" y="4290"/>
                  </a:lnTo>
                  <a:lnTo>
                    <a:pt x="3850" y="4395"/>
                  </a:lnTo>
                  <a:lnTo>
                    <a:pt x="3892" y="4499"/>
                  </a:lnTo>
                  <a:lnTo>
                    <a:pt x="3976" y="4520"/>
                  </a:lnTo>
                  <a:lnTo>
                    <a:pt x="3997" y="4499"/>
                  </a:lnTo>
                  <a:lnTo>
                    <a:pt x="4018" y="4520"/>
                  </a:lnTo>
                  <a:lnTo>
                    <a:pt x="4039" y="4604"/>
                  </a:lnTo>
                  <a:lnTo>
                    <a:pt x="3997" y="4667"/>
                  </a:lnTo>
                  <a:lnTo>
                    <a:pt x="3934" y="4604"/>
                  </a:lnTo>
                  <a:lnTo>
                    <a:pt x="3850" y="4625"/>
                  </a:lnTo>
                  <a:lnTo>
                    <a:pt x="3767" y="4730"/>
                  </a:lnTo>
                  <a:lnTo>
                    <a:pt x="3704" y="4897"/>
                  </a:lnTo>
                  <a:lnTo>
                    <a:pt x="3725" y="5002"/>
                  </a:lnTo>
                  <a:lnTo>
                    <a:pt x="3809" y="5085"/>
                  </a:lnTo>
                  <a:lnTo>
                    <a:pt x="3913" y="5085"/>
                  </a:lnTo>
                  <a:lnTo>
                    <a:pt x="3997" y="5148"/>
                  </a:lnTo>
                  <a:lnTo>
                    <a:pt x="4206" y="5315"/>
                  </a:lnTo>
                  <a:lnTo>
                    <a:pt x="4353" y="5357"/>
                  </a:lnTo>
                  <a:lnTo>
                    <a:pt x="4415" y="5357"/>
                  </a:lnTo>
                  <a:lnTo>
                    <a:pt x="4436" y="5420"/>
                  </a:lnTo>
                  <a:lnTo>
                    <a:pt x="4499" y="5525"/>
                  </a:lnTo>
                  <a:lnTo>
                    <a:pt x="4541" y="5608"/>
                  </a:lnTo>
                  <a:lnTo>
                    <a:pt x="4499" y="5713"/>
                  </a:lnTo>
                  <a:lnTo>
                    <a:pt x="4415" y="5734"/>
                  </a:lnTo>
                  <a:lnTo>
                    <a:pt x="4436" y="5776"/>
                  </a:lnTo>
                  <a:lnTo>
                    <a:pt x="4520" y="5838"/>
                  </a:lnTo>
                  <a:lnTo>
                    <a:pt x="4708" y="5880"/>
                  </a:lnTo>
                  <a:lnTo>
                    <a:pt x="4708" y="5964"/>
                  </a:lnTo>
                  <a:lnTo>
                    <a:pt x="4750" y="5985"/>
                  </a:lnTo>
                  <a:lnTo>
                    <a:pt x="4897" y="6131"/>
                  </a:lnTo>
                  <a:lnTo>
                    <a:pt x="5085" y="6362"/>
                  </a:lnTo>
                  <a:lnTo>
                    <a:pt x="5231" y="6592"/>
                  </a:lnTo>
                  <a:lnTo>
                    <a:pt x="5399" y="6801"/>
                  </a:lnTo>
                  <a:lnTo>
                    <a:pt x="5399" y="6906"/>
                  </a:lnTo>
                  <a:lnTo>
                    <a:pt x="5608" y="7178"/>
                  </a:lnTo>
                  <a:lnTo>
                    <a:pt x="5650" y="7282"/>
                  </a:lnTo>
                  <a:lnTo>
                    <a:pt x="5587" y="7408"/>
                  </a:lnTo>
                  <a:lnTo>
                    <a:pt x="5650" y="7491"/>
                  </a:lnTo>
                  <a:lnTo>
                    <a:pt x="5692" y="7638"/>
                  </a:lnTo>
                  <a:lnTo>
                    <a:pt x="5817" y="7952"/>
                  </a:lnTo>
                  <a:lnTo>
                    <a:pt x="5817" y="8077"/>
                  </a:lnTo>
                  <a:lnTo>
                    <a:pt x="5775" y="8182"/>
                  </a:lnTo>
                  <a:lnTo>
                    <a:pt x="5650" y="8287"/>
                  </a:lnTo>
                  <a:lnTo>
                    <a:pt x="5608" y="8370"/>
                  </a:lnTo>
                  <a:lnTo>
                    <a:pt x="5671" y="8370"/>
                  </a:lnTo>
                  <a:lnTo>
                    <a:pt x="5754" y="8454"/>
                  </a:lnTo>
                  <a:lnTo>
                    <a:pt x="5692" y="8496"/>
                  </a:lnTo>
                  <a:lnTo>
                    <a:pt x="5566" y="8496"/>
                  </a:lnTo>
                  <a:lnTo>
                    <a:pt x="5482" y="8538"/>
                  </a:lnTo>
                  <a:lnTo>
                    <a:pt x="5482" y="8579"/>
                  </a:lnTo>
                  <a:lnTo>
                    <a:pt x="5566" y="8789"/>
                  </a:lnTo>
                  <a:lnTo>
                    <a:pt x="5650" y="8872"/>
                  </a:lnTo>
                  <a:lnTo>
                    <a:pt x="5650" y="8956"/>
                  </a:lnTo>
                  <a:lnTo>
                    <a:pt x="5754" y="9103"/>
                  </a:lnTo>
                  <a:lnTo>
                    <a:pt x="5796" y="9228"/>
                  </a:lnTo>
                  <a:lnTo>
                    <a:pt x="5859" y="9291"/>
                  </a:lnTo>
                  <a:lnTo>
                    <a:pt x="5922" y="9291"/>
                  </a:lnTo>
                  <a:lnTo>
                    <a:pt x="5943" y="9333"/>
                  </a:lnTo>
                  <a:lnTo>
                    <a:pt x="6131" y="9395"/>
                  </a:lnTo>
                  <a:lnTo>
                    <a:pt x="6278" y="9375"/>
                  </a:lnTo>
                  <a:lnTo>
                    <a:pt x="6340" y="9375"/>
                  </a:lnTo>
                  <a:lnTo>
                    <a:pt x="6299" y="9437"/>
                  </a:lnTo>
                  <a:lnTo>
                    <a:pt x="6299" y="9500"/>
                  </a:lnTo>
                  <a:lnTo>
                    <a:pt x="6424" y="9542"/>
                  </a:lnTo>
                  <a:lnTo>
                    <a:pt x="6591" y="9688"/>
                  </a:lnTo>
                  <a:lnTo>
                    <a:pt x="6696" y="9835"/>
                  </a:lnTo>
                  <a:lnTo>
                    <a:pt x="6759" y="9960"/>
                  </a:lnTo>
                  <a:lnTo>
                    <a:pt x="6863" y="10023"/>
                  </a:lnTo>
                  <a:lnTo>
                    <a:pt x="6926" y="10002"/>
                  </a:lnTo>
                  <a:lnTo>
                    <a:pt x="7031" y="10044"/>
                  </a:lnTo>
                  <a:lnTo>
                    <a:pt x="7115" y="10044"/>
                  </a:lnTo>
                  <a:lnTo>
                    <a:pt x="7345" y="10149"/>
                  </a:lnTo>
                  <a:lnTo>
                    <a:pt x="7428" y="10149"/>
                  </a:lnTo>
                  <a:lnTo>
                    <a:pt x="7449" y="10107"/>
                  </a:lnTo>
                  <a:lnTo>
                    <a:pt x="7512" y="10107"/>
                  </a:lnTo>
                  <a:lnTo>
                    <a:pt x="7575" y="10170"/>
                  </a:lnTo>
                  <a:lnTo>
                    <a:pt x="7847" y="10442"/>
                  </a:lnTo>
                  <a:lnTo>
                    <a:pt x="7910" y="10442"/>
                  </a:lnTo>
                  <a:lnTo>
                    <a:pt x="8098" y="10630"/>
                  </a:lnTo>
                  <a:lnTo>
                    <a:pt x="8328" y="10735"/>
                  </a:lnTo>
                  <a:lnTo>
                    <a:pt x="8621" y="10756"/>
                  </a:lnTo>
                  <a:lnTo>
                    <a:pt x="8747" y="10839"/>
                  </a:lnTo>
                  <a:lnTo>
                    <a:pt x="8830" y="10965"/>
                  </a:lnTo>
                  <a:lnTo>
                    <a:pt x="8998" y="10965"/>
                  </a:lnTo>
                  <a:lnTo>
                    <a:pt x="9144" y="11048"/>
                  </a:lnTo>
                  <a:lnTo>
                    <a:pt x="9228" y="10986"/>
                  </a:lnTo>
                  <a:lnTo>
                    <a:pt x="9249" y="11007"/>
                  </a:lnTo>
                  <a:lnTo>
                    <a:pt x="9332" y="11153"/>
                  </a:lnTo>
                  <a:lnTo>
                    <a:pt x="9479" y="11216"/>
                  </a:lnTo>
                  <a:lnTo>
                    <a:pt x="9625" y="11216"/>
                  </a:lnTo>
                  <a:lnTo>
                    <a:pt x="9730" y="11279"/>
                  </a:lnTo>
                  <a:lnTo>
                    <a:pt x="9960" y="11362"/>
                  </a:lnTo>
                  <a:lnTo>
                    <a:pt x="10148" y="11362"/>
                  </a:lnTo>
                  <a:lnTo>
                    <a:pt x="10295" y="11467"/>
                  </a:lnTo>
                  <a:lnTo>
                    <a:pt x="10588" y="11572"/>
                  </a:lnTo>
                  <a:lnTo>
                    <a:pt x="10692" y="11530"/>
                  </a:lnTo>
                  <a:lnTo>
                    <a:pt x="11006" y="11404"/>
                  </a:lnTo>
                  <a:lnTo>
                    <a:pt x="11111" y="11404"/>
                  </a:lnTo>
                  <a:lnTo>
                    <a:pt x="11299" y="11300"/>
                  </a:lnTo>
                  <a:lnTo>
                    <a:pt x="11404" y="11279"/>
                  </a:lnTo>
                  <a:lnTo>
                    <a:pt x="11613" y="11279"/>
                  </a:lnTo>
                  <a:lnTo>
                    <a:pt x="11613" y="11258"/>
                  </a:lnTo>
                  <a:lnTo>
                    <a:pt x="11467" y="11216"/>
                  </a:lnTo>
                  <a:lnTo>
                    <a:pt x="11404" y="11216"/>
                  </a:lnTo>
                  <a:lnTo>
                    <a:pt x="11404" y="11174"/>
                  </a:lnTo>
                  <a:lnTo>
                    <a:pt x="11529" y="11090"/>
                  </a:lnTo>
                  <a:lnTo>
                    <a:pt x="11550" y="11111"/>
                  </a:lnTo>
                  <a:lnTo>
                    <a:pt x="11550" y="11195"/>
                  </a:lnTo>
                  <a:lnTo>
                    <a:pt x="11634" y="11153"/>
                  </a:lnTo>
                  <a:lnTo>
                    <a:pt x="11718" y="11153"/>
                  </a:lnTo>
                  <a:lnTo>
                    <a:pt x="11718" y="11195"/>
                  </a:lnTo>
                  <a:lnTo>
                    <a:pt x="11655" y="11195"/>
                  </a:lnTo>
                  <a:lnTo>
                    <a:pt x="11634" y="11216"/>
                  </a:lnTo>
                  <a:lnTo>
                    <a:pt x="11655" y="11258"/>
                  </a:lnTo>
                  <a:lnTo>
                    <a:pt x="11760" y="11258"/>
                  </a:lnTo>
                  <a:lnTo>
                    <a:pt x="11864" y="11279"/>
                  </a:lnTo>
                  <a:lnTo>
                    <a:pt x="12032" y="11404"/>
                  </a:lnTo>
                  <a:lnTo>
                    <a:pt x="12094" y="11467"/>
                  </a:lnTo>
                  <a:lnTo>
                    <a:pt x="12094" y="11425"/>
                  </a:lnTo>
                  <a:lnTo>
                    <a:pt x="11969" y="11300"/>
                  </a:lnTo>
                  <a:lnTo>
                    <a:pt x="11780" y="11216"/>
                  </a:lnTo>
                  <a:lnTo>
                    <a:pt x="11780" y="11174"/>
                  </a:lnTo>
                  <a:lnTo>
                    <a:pt x="11822" y="11174"/>
                  </a:lnTo>
                  <a:lnTo>
                    <a:pt x="11843" y="11195"/>
                  </a:lnTo>
                  <a:lnTo>
                    <a:pt x="11948" y="11216"/>
                  </a:lnTo>
                  <a:lnTo>
                    <a:pt x="12053" y="11300"/>
                  </a:lnTo>
                  <a:lnTo>
                    <a:pt x="12157" y="11425"/>
                  </a:lnTo>
                  <a:lnTo>
                    <a:pt x="12157" y="11488"/>
                  </a:lnTo>
                  <a:lnTo>
                    <a:pt x="12199" y="11530"/>
                  </a:lnTo>
                  <a:lnTo>
                    <a:pt x="12597" y="11885"/>
                  </a:lnTo>
                  <a:lnTo>
                    <a:pt x="12722" y="11906"/>
                  </a:lnTo>
                  <a:lnTo>
                    <a:pt x="12764" y="11990"/>
                  </a:lnTo>
                  <a:lnTo>
                    <a:pt x="12910" y="12116"/>
                  </a:lnTo>
                  <a:lnTo>
                    <a:pt x="12994" y="12220"/>
                  </a:lnTo>
                  <a:lnTo>
                    <a:pt x="13015" y="12199"/>
                  </a:lnTo>
                  <a:lnTo>
                    <a:pt x="13036" y="12136"/>
                  </a:lnTo>
                  <a:lnTo>
                    <a:pt x="13099" y="12095"/>
                  </a:lnTo>
                  <a:lnTo>
                    <a:pt x="13099" y="12053"/>
                  </a:lnTo>
                  <a:lnTo>
                    <a:pt x="13078" y="12032"/>
                  </a:lnTo>
                  <a:lnTo>
                    <a:pt x="13036" y="11990"/>
                  </a:lnTo>
                  <a:lnTo>
                    <a:pt x="13078" y="11927"/>
                  </a:lnTo>
                  <a:lnTo>
                    <a:pt x="13036" y="11906"/>
                  </a:lnTo>
                  <a:lnTo>
                    <a:pt x="13036" y="11802"/>
                  </a:lnTo>
                  <a:lnTo>
                    <a:pt x="13392" y="11258"/>
                  </a:lnTo>
                  <a:lnTo>
                    <a:pt x="14124" y="11258"/>
                  </a:lnTo>
                  <a:lnTo>
                    <a:pt x="14187" y="11195"/>
                  </a:lnTo>
                  <a:lnTo>
                    <a:pt x="14187" y="11111"/>
                  </a:lnTo>
                  <a:lnTo>
                    <a:pt x="14124" y="11090"/>
                  </a:lnTo>
                  <a:lnTo>
                    <a:pt x="14019" y="11069"/>
                  </a:lnTo>
                  <a:lnTo>
                    <a:pt x="13977" y="11048"/>
                  </a:lnTo>
                  <a:lnTo>
                    <a:pt x="13957" y="10944"/>
                  </a:lnTo>
                  <a:lnTo>
                    <a:pt x="13936" y="10881"/>
                  </a:lnTo>
                  <a:lnTo>
                    <a:pt x="13852" y="10881"/>
                  </a:lnTo>
                  <a:lnTo>
                    <a:pt x="13768" y="10797"/>
                  </a:lnTo>
                  <a:lnTo>
                    <a:pt x="13664" y="10693"/>
                  </a:lnTo>
                  <a:lnTo>
                    <a:pt x="13643" y="10651"/>
                  </a:lnTo>
                  <a:lnTo>
                    <a:pt x="13559" y="10567"/>
                  </a:lnTo>
                  <a:lnTo>
                    <a:pt x="13810" y="10546"/>
                  </a:lnTo>
                  <a:lnTo>
                    <a:pt x="13831" y="10232"/>
                  </a:lnTo>
                  <a:lnTo>
                    <a:pt x="14814" y="10253"/>
                  </a:lnTo>
                  <a:lnTo>
                    <a:pt x="14856" y="10170"/>
                  </a:lnTo>
                  <a:lnTo>
                    <a:pt x="14898" y="10128"/>
                  </a:lnTo>
                  <a:lnTo>
                    <a:pt x="14982" y="10128"/>
                  </a:lnTo>
                  <a:lnTo>
                    <a:pt x="14982" y="10170"/>
                  </a:lnTo>
                  <a:lnTo>
                    <a:pt x="15003" y="10212"/>
                  </a:lnTo>
                  <a:lnTo>
                    <a:pt x="15024" y="10170"/>
                  </a:lnTo>
                  <a:lnTo>
                    <a:pt x="15086" y="10149"/>
                  </a:lnTo>
                  <a:lnTo>
                    <a:pt x="15086" y="10128"/>
                  </a:lnTo>
                  <a:lnTo>
                    <a:pt x="15170" y="10044"/>
                  </a:lnTo>
                  <a:lnTo>
                    <a:pt x="15191" y="9940"/>
                  </a:lnTo>
                  <a:lnTo>
                    <a:pt x="15212" y="9898"/>
                  </a:lnTo>
                  <a:lnTo>
                    <a:pt x="15317" y="9898"/>
                  </a:lnTo>
                  <a:lnTo>
                    <a:pt x="15421" y="9793"/>
                  </a:lnTo>
                  <a:lnTo>
                    <a:pt x="15526" y="9647"/>
                  </a:lnTo>
                  <a:lnTo>
                    <a:pt x="15610" y="9626"/>
                  </a:lnTo>
                  <a:lnTo>
                    <a:pt x="15610" y="9626"/>
                  </a:lnTo>
                  <a:lnTo>
                    <a:pt x="15589" y="9730"/>
                  </a:lnTo>
                  <a:lnTo>
                    <a:pt x="15526" y="9793"/>
                  </a:lnTo>
                  <a:lnTo>
                    <a:pt x="15547" y="9835"/>
                  </a:lnTo>
                  <a:lnTo>
                    <a:pt x="15651" y="9919"/>
                  </a:lnTo>
                  <a:lnTo>
                    <a:pt x="15714" y="10023"/>
                  </a:lnTo>
                  <a:lnTo>
                    <a:pt x="15735" y="10002"/>
                  </a:lnTo>
                  <a:lnTo>
                    <a:pt x="15840" y="9814"/>
                  </a:lnTo>
                  <a:lnTo>
                    <a:pt x="15944" y="9437"/>
                  </a:lnTo>
                  <a:lnTo>
                    <a:pt x="16007" y="9333"/>
                  </a:lnTo>
                  <a:lnTo>
                    <a:pt x="15944" y="9375"/>
                  </a:lnTo>
                  <a:lnTo>
                    <a:pt x="15902" y="9416"/>
                  </a:lnTo>
                  <a:lnTo>
                    <a:pt x="15840" y="9395"/>
                  </a:lnTo>
                  <a:lnTo>
                    <a:pt x="15840" y="9333"/>
                  </a:lnTo>
                  <a:lnTo>
                    <a:pt x="15965" y="9207"/>
                  </a:lnTo>
                  <a:lnTo>
                    <a:pt x="16007" y="9123"/>
                  </a:lnTo>
                  <a:lnTo>
                    <a:pt x="15902" y="9123"/>
                  </a:lnTo>
                  <a:lnTo>
                    <a:pt x="15819" y="9061"/>
                  </a:lnTo>
                  <a:lnTo>
                    <a:pt x="15840" y="9019"/>
                  </a:lnTo>
                  <a:lnTo>
                    <a:pt x="15965" y="8956"/>
                  </a:lnTo>
                  <a:lnTo>
                    <a:pt x="15965" y="8789"/>
                  </a:lnTo>
                  <a:lnTo>
                    <a:pt x="16028" y="8705"/>
                  </a:lnTo>
                  <a:lnTo>
                    <a:pt x="16279" y="8475"/>
                  </a:lnTo>
                  <a:lnTo>
                    <a:pt x="16426" y="8266"/>
                  </a:lnTo>
                  <a:lnTo>
                    <a:pt x="16488" y="8119"/>
                  </a:lnTo>
                  <a:lnTo>
                    <a:pt x="16488" y="8015"/>
                  </a:lnTo>
                  <a:lnTo>
                    <a:pt x="16321" y="7763"/>
                  </a:lnTo>
                  <a:lnTo>
                    <a:pt x="16216" y="7805"/>
                  </a:lnTo>
                  <a:lnTo>
                    <a:pt x="16237" y="7847"/>
                  </a:lnTo>
                  <a:lnTo>
                    <a:pt x="16174" y="7868"/>
                  </a:lnTo>
                  <a:lnTo>
                    <a:pt x="15923" y="7826"/>
                  </a:lnTo>
                  <a:lnTo>
                    <a:pt x="15693" y="7826"/>
                  </a:lnTo>
                  <a:lnTo>
                    <a:pt x="15693" y="7868"/>
                  </a:lnTo>
                  <a:lnTo>
                    <a:pt x="15547" y="7952"/>
                  </a:lnTo>
                  <a:lnTo>
                    <a:pt x="15505" y="7910"/>
                  </a:lnTo>
                  <a:lnTo>
                    <a:pt x="15379" y="7931"/>
                  </a:lnTo>
                  <a:lnTo>
                    <a:pt x="15275" y="8035"/>
                  </a:lnTo>
                  <a:lnTo>
                    <a:pt x="14793" y="8035"/>
                  </a:lnTo>
                  <a:lnTo>
                    <a:pt x="14396" y="8119"/>
                  </a:lnTo>
                  <a:lnTo>
                    <a:pt x="14396" y="8182"/>
                  </a:lnTo>
                  <a:lnTo>
                    <a:pt x="14501" y="8224"/>
                  </a:lnTo>
                  <a:lnTo>
                    <a:pt x="14291" y="8454"/>
                  </a:lnTo>
                  <a:lnTo>
                    <a:pt x="14270" y="8810"/>
                  </a:lnTo>
                  <a:lnTo>
                    <a:pt x="14291" y="8851"/>
                  </a:lnTo>
                  <a:lnTo>
                    <a:pt x="14082" y="9082"/>
                  </a:lnTo>
                  <a:lnTo>
                    <a:pt x="14082" y="9270"/>
                  </a:lnTo>
                  <a:lnTo>
                    <a:pt x="13957" y="9395"/>
                  </a:lnTo>
                  <a:lnTo>
                    <a:pt x="13873" y="9416"/>
                  </a:lnTo>
                  <a:lnTo>
                    <a:pt x="13622" y="9542"/>
                  </a:lnTo>
                  <a:lnTo>
                    <a:pt x="13643" y="9584"/>
                  </a:lnTo>
                  <a:lnTo>
                    <a:pt x="13747" y="9500"/>
                  </a:lnTo>
                  <a:lnTo>
                    <a:pt x="13726" y="9605"/>
                  </a:lnTo>
                  <a:lnTo>
                    <a:pt x="13726" y="9793"/>
                  </a:lnTo>
                  <a:lnTo>
                    <a:pt x="13622" y="9919"/>
                  </a:lnTo>
                  <a:lnTo>
                    <a:pt x="13538" y="9919"/>
                  </a:lnTo>
                  <a:lnTo>
                    <a:pt x="13517" y="9960"/>
                  </a:lnTo>
                  <a:lnTo>
                    <a:pt x="13454" y="9919"/>
                  </a:lnTo>
                  <a:lnTo>
                    <a:pt x="13329" y="9835"/>
                  </a:lnTo>
                  <a:lnTo>
                    <a:pt x="13350" y="9793"/>
                  </a:lnTo>
                  <a:lnTo>
                    <a:pt x="13454" y="9730"/>
                  </a:lnTo>
                  <a:lnTo>
                    <a:pt x="13308" y="9688"/>
                  </a:lnTo>
                  <a:lnTo>
                    <a:pt x="13245" y="9730"/>
                  </a:lnTo>
                  <a:lnTo>
                    <a:pt x="13120" y="9709"/>
                  </a:lnTo>
                  <a:lnTo>
                    <a:pt x="12973" y="9709"/>
                  </a:lnTo>
                  <a:lnTo>
                    <a:pt x="12869" y="9793"/>
                  </a:lnTo>
                  <a:lnTo>
                    <a:pt x="12722" y="9814"/>
                  </a:lnTo>
                  <a:lnTo>
                    <a:pt x="12513" y="9814"/>
                  </a:lnTo>
                  <a:lnTo>
                    <a:pt x="12492" y="9856"/>
                  </a:lnTo>
                  <a:lnTo>
                    <a:pt x="12262" y="10002"/>
                  </a:lnTo>
                  <a:lnTo>
                    <a:pt x="12178" y="10002"/>
                  </a:lnTo>
                  <a:lnTo>
                    <a:pt x="12157" y="9940"/>
                  </a:lnTo>
                  <a:lnTo>
                    <a:pt x="11948" y="10002"/>
                  </a:lnTo>
                  <a:lnTo>
                    <a:pt x="11822" y="10044"/>
                  </a:lnTo>
                  <a:lnTo>
                    <a:pt x="11760" y="9919"/>
                  </a:lnTo>
                  <a:lnTo>
                    <a:pt x="11634" y="9730"/>
                  </a:lnTo>
                  <a:lnTo>
                    <a:pt x="11467" y="9647"/>
                  </a:lnTo>
                  <a:lnTo>
                    <a:pt x="11425" y="9605"/>
                  </a:lnTo>
                  <a:lnTo>
                    <a:pt x="11257" y="9605"/>
                  </a:lnTo>
                  <a:lnTo>
                    <a:pt x="11216" y="9626"/>
                  </a:lnTo>
                  <a:lnTo>
                    <a:pt x="11132" y="9521"/>
                  </a:lnTo>
                  <a:lnTo>
                    <a:pt x="10902" y="9270"/>
                  </a:lnTo>
                  <a:lnTo>
                    <a:pt x="10881" y="9165"/>
                  </a:lnTo>
                  <a:lnTo>
                    <a:pt x="10881" y="9082"/>
                  </a:lnTo>
                  <a:lnTo>
                    <a:pt x="10776" y="8914"/>
                  </a:lnTo>
                  <a:lnTo>
                    <a:pt x="10713" y="8789"/>
                  </a:lnTo>
                  <a:lnTo>
                    <a:pt x="10400" y="8454"/>
                  </a:lnTo>
                  <a:lnTo>
                    <a:pt x="10379" y="8328"/>
                  </a:lnTo>
                  <a:lnTo>
                    <a:pt x="10316" y="8245"/>
                  </a:lnTo>
                  <a:lnTo>
                    <a:pt x="10358" y="8161"/>
                  </a:lnTo>
                  <a:lnTo>
                    <a:pt x="10316" y="8077"/>
                  </a:lnTo>
                  <a:lnTo>
                    <a:pt x="10253" y="7847"/>
                  </a:lnTo>
                  <a:lnTo>
                    <a:pt x="10169" y="7763"/>
                  </a:lnTo>
                  <a:lnTo>
                    <a:pt x="10190" y="7638"/>
                  </a:lnTo>
                  <a:lnTo>
                    <a:pt x="10316" y="7805"/>
                  </a:lnTo>
                  <a:lnTo>
                    <a:pt x="10316" y="8015"/>
                  </a:lnTo>
                  <a:lnTo>
                    <a:pt x="10379" y="7973"/>
                  </a:lnTo>
                  <a:lnTo>
                    <a:pt x="10379" y="7805"/>
                  </a:lnTo>
                  <a:lnTo>
                    <a:pt x="10211" y="7554"/>
                  </a:lnTo>
                  <a:lnTo>
                    <a:pt x="10253" y="7429"/>
                  </a:lnTo>
                  <a:lnTo>
                    <a:pt x="10190" y="7219"/>
                  </a:lnTo>
                  <a:lnTo>
                    <a:pt x="10169" y="7115"/>
                  </a:lnTo>
                  <a:lnTo>
                    <a:pt x="10253" y="7010"/>
                  </a:lnTo>
                  <a:lnTo>
                    <a:pt x="10295" y="6717"/>
                  </a:lnTo>
                  <a:lnTo>
                    <a:pt x="10253" y="6571"/>
                  </a:lnTo>
                  <a:lnTo>
                    <a:pt x="10316" y="6278"/>
                  </a:lnTo>
                  <a:lnTo>
                    <a:pt x="10316" y="6173"/>
                  </a:lnTo>
                  <a:lnTo>
                    <a:pt x="10358" y="6090"/>
                  </a:lnTo>
                  <a:lnTo>
                    <a:pt x="10316" y="6048"/>
                  </a:lnTo>
                  <a:lnTo>
                    <a:pt x="10316" y="5922"/>
                  </a:lnTo>
                  <a:lnTo>
                    <a:pt x="10379" y="5859"/>
                  </a:lnTo>
                  <a:lnTo>
                    <a:pt x="10400" y="5713"/>
                  </a:lnTo>
                  <a:lnTo>
                    <a:pt x="10420" y="5650"/>
                  </a:lnTo>
                  <a:lnTo>
                    <a:pt x="10358" y="5608"/>
                  </a:lnTo>
                  <a:lnTo>
                    <a:pt x="10420" y="5504"/>
                  </a:lnTo>
                  <a:lnTo>
                    <a:pt x="10420" y="5336"/>
                  </a:lnTo>
                  <a:lnTo>
                    <a:pt x="10525" y="5336"/>
                  </a:lnTo>
                  <a:lnTo>
                    <a:pt x="10504" y="5441"/>
                  </a:lnTo>
                  <a:lnTo>
                    <a:pt x="10504" y="5525"/>
                  </a:lnTo>
                  <a:lnTo>
                    <a:pt x="10567" y="5504"/>
                  </a:lnTo>
                  <a:lnTo>
                    <a:pt x="10588" y="5399"/>
                  </a:lnTo>
                  <a:lnTo>
                    <a:pt x="10672" y="5294"/>
                  </a:lnTo>
                  <a:lnTo>
                    <a:pt x="10692" y="5148"/>
                  </a:lnTo>
                  <a:lnTo>
                    <a:pt x="10734" y="5106"/>
                  </a:lnTo>
                  <a:lnTo>
                    <a:pt x="10776" y="4939"/>
                  </a:lnTo>
                  <a:lnTo>
                    <a:pt x="10776" y="4897"/>
                  </a:lnTo>
                  <a:lnTo>
                    <a:pt x="10692" y="4939"/>
                  </a:lnTo>
                  <a:lnTo>
                    <a:pt x="10672" y="5127"/>
                  </a:lnTo>
                  <a:lnTo>
                    <a:pt x="10567" y="5190"/>
                  </a:lnTo>
                  <a:lnTo>
                    <a:pt x="10588" y="5106"/>
                  </a:lnTo>
                  <a:lnTo>
                    <a:pt x="10525" y="5085"/>
                  </a:lnTo>
                  <a:lnTo>
                    <a:pt x="10504" y="5002"/>
                  </a:lnTo>
                  <a:lnTo>
                    <a:pt x="10400" y="5002"/>
                  </a:lnTo>
                  <a:lnTo>
                    <a:pt x="10295" y="4918"/>
                  </a:lnTo>
                  <a:lnTo>
                    <a:pt x="10107" y="4876"/>
                  </a:lnTo>
                  <a:lnTo>
                    <a:pt x="10002" y="4771"/>
                  </a:lnTo>
                  <a:lnTo>
                    <a:pt x="9939" y="4730"/>
                  </a:lnTo>
                  <a:lnTo>
                    <a:pt x="9856" y="4730"/>
                  </a:lnTo>
                  <a:lnTo>
                    <a:pt x="9793" y="4709"/>
                  </a:lnTo>
                  <a:lnTo>
                    <a:pt x="9772" y="4709"/>
                  </a:lnTo>
                  <a:lnTo>
                    <a:pt x="9730" y="4667"/>
                  </a:lnTo>
                  <a:lnTo>
                    <a:pt x="9751" y="4499"/>
                  </a:lnTo>
                  <a:lnTo>
                    <a:pt x="9625" y="4165"/>
                  </a:lnTo>
                  <a:lnTo>
                    <a:pt x="9625" y="4144"/>
                  </a:lnTo>
                  <a:lnTo>
                    <a:pt x="9625" y="4081"/>
                  </a:lnTo>
                  <a:lnTo>
                    <a:pt x="9625" y="3976"/>
                  </a:lnTo>
                  <a:lnTo>
                    <a:pt x="9646" y="3872"/>
                  </a:lnTo>
                  <a:lnTo>
                    <a:pt x="9542" y="3788"/>
                  </a:lnTo>
                  <a:lnTo>
                    <a:pt x="9479" y="3683"/>
                  </a:lnTo>
                  <a:lnTo>
                    <a:pt x="9458" y="3579"/>
                  </a:lnTo>
                  <a:lnTo>
                    <a:pt x="9374" y="3537"/>
                  </a:lnTo>
                  <a:lnTo>
                    <a:pt x="9353" y="3453"/>
                  </a:lnTo>
                  <a:lnTo>
                    <a:pt x="9312" y="3432"/>
                  </a:lnTo>
                  <a:lnTo>
                    <a:pt x="9228" y="3223"/>
                  </a:lnTo>
                  <a:lnTo>
                    <a:pt x="9207" y="3139"/>
                  </a:lnTo>
                  <a:lnTo>
                    <a:pt x="9123" y="3118"/>
                  </a:lnTo>
                  <a:lnTo>
                    <a:pt x="9123" y="2951"/>
                  </a:lnTo>
                  <a:lnTo>
                    <a:pt x="9123" y="2888"/>
                  </a:lnTo>
                  <a:lnTo>
                    <a:pt x="9060" y="2825"/>
                  </a:lnTo>
                  <a:lnTo>
                    <a:pt x="9040" y="2721"/>
                  </a:lnTo>
                  <a:lnTo>
                    <a:pt x="8935" y="2574"/>
                  </a:lnTo>
                  <a:lnTo>
                    <a:pt x="8830" y="2491"/>
                  </a:lnTo>
                  <a:lnTo>
                    <a:pt x="8788" y="2386"/>
                  </a:lnTo>
                  <a:lnTo>
                    <a:pt x="8705" y="2365"/>
                  </a:lnTo>
                  <a:lnTo>
                    <a:pt x="8621" y="2365"/>
                  </a:lnTo>
                  <a:lnTo>
                    <a:pt x="8600" y="2323"/>
                  </a:lnTo>
                  <a:lnTo>
                    <a:pt x="8579" y="2302"/>
                  </a:lnTo>
                  <a:lnTo>
                    <a:pt x="8475" y="2323"/>
                  </a:lnTo>
                  <a:lnTo>
                    <a:pt x="8370" y="2302"/>
                  </a:lnTo>
                  <a:lnTo>
                    <a:pt x="8265" y="2302"/>
                  </a:lnTo>
                  <a:lnTo>
                    <a:pt x="8223" y="2386"/>
                  </a:lnTo>
                  <a:lnTo>
                    <a:pt x="8182" y="2386"/>
                  </a:lnTo>
                  <a:lnTo>
                    <a:pt x="8161" y="2365"/>
                  </a:lnTo>
                  <a:lnTo>
                    <a:pt x="8119" y="2365"/>
                  </a:lnTo>
                  <a:lnTo>
                    <a:pt x="8035" y="2386"/>
                  </a:lnTo>
                  <a:lnTo>
                    <a:pt x="7993" y="2428"/>
                  </a:lnTo>
                  <a:lnTo>
                    <a:pt x="7910" y="2595"/>
                  </a:lnTo>
                  <a:lnTo>
                    <a:pt x="7868" y="2679"/>
                  </a:lnTo>
                  <a:lnTo>
                    <a:pt x="7868" y="2700"/>
                  </a:lnTo>
                  <a:lnTo>
                    <a:pt x="7868" y="2742"/>
                  </a:lnTo>
                  <a:lnTo>
                    <a:pt x="7805" y="2742"/>
                  </a:lnTo>
                  <a:lnTo>
                    <a:pt x="7700" y="2825"/>
                  </a:lnTo>
                  <a:lnTo>
                    <a:pt x="7700" y="2846"/>
                  </a:lnTo>
                  <a:lnTo>
                    <a:pt x="7659" y="2888"/>
                  </a:lnTo>
                  <a:lnTo>
                    <a:pt x="7596" y="2888"/>
                  </a:lnTo>
                  <a:lnTo>
                    <a:pt x="7575" y="2825"/>
                  </a:lnTo>
                  <a:lnTo>
                    <a:pt x="7449" y="2784"/>
                  </a:lnTo>
                  <a:lnTo>
                    <a:pt x="7366" y="2742"/>
                  </a:lnTo>
                  <a:lnTo>
                    <a:pt x="7345" y="2700"/>
                  </a:lnTo>
                  <a:lnTo>
                    <a:pt x="7219" y="2637"/>
                  </a:lnTo>
                  <a:lnTo>
                    <a:pt x="7156" y="2637"/>
                  </a:lnTo>
                  <a:lnTo>
                    <a:pt x="7115" y="2595"/>
                  </a:lnTo>
                  <a:lnTo>
                    <a:pt x="7115" y="2574"/>
                  </a:lnTo>
                  <a:lnTo>
                    <a:pt x="7073" y="2512"/>
                  </a:lnTo>
                  <a:lnTo>
                    <a:pt x="7031" y="2491"/>
                  </a:lnTo>
                  <a:lnTo>
                    <a:pt x="6989" y="2491"/>
                  </a:lnTo>
                  <a:lnTo>
                    <a:pt x="6947" y="2470"/>
                  </a:lnTo>
                  <a:lnTo>
                    <a:pt x="6926" y="2470"/>
                  </a:lnTo>
                  <a:lnTo>
                    <a:pt x="6926" y="2428"/>
                  </a:lnTo>
                  <a:lnTo>
                    <a:pt x="6905" y="2323"/>
                  </a:lnTo>
                  <a:lnTo>
                    <a:pt x="6822" y="2261"/>
                  </a:lnTo>
                  <a:lnTo>
                    <a:pt x="6717" y="2114"/>
                  </a:lnTo>
                  <a:lnTo>
                    <a:pt x="6717" y="2093"/>
                  </a:lnTo>
                  <a:lnTo>
                    <a:pt x="6801" y="2072"/>
                  </a:lnTo>
                  <a:lnTo>
                    <a:pt x="6822" y="2051"/>
                  </a:lnTo>
                  <a:lnTo>
                    <a:pt x="6822" y="1968"/>
                  </a:lnTo>
                  <a:lnTo>
                    <a:pt x="6738" y="1884"/>
                  </a:lnTo>
                  <a:lnTo>
                    <a:pt x="6717" y="1863"/>
                  </a:lnTo>
                  <a:lnTo>
                    <a:pt x="6696" y="1842"/>
                  </a:lnTo>
                  <a:lnTo>
                    <a:pt x="6654" y="1800"/>
                  </a:lnTo>
                  <a:lnTo>
                    <a:pt x="6633" y="1675"/>
                  </a:lnTo>
                  <a:lnTo>
                    <a:pt x="6591" y="1591"/>
                  </a:lnTo>
                  <a:lnTo>
                    <a:pt x="6508" y="1549"/>
                  </a:lnTo>
                  <a:lnTo>
                    <a:pt x="6424" y="1528"/>
                  </a:lnTo>
                  <a:lnTo>
                    <a:pt x="6466" y="1465"/>
                  </a:lnTo>
                  <a:lnTo>
                    <a:pt x="6466" y="1424"/>
                  </a:lnTo>
                  <a:lnTo>
                    <a:pt x="6403" y="1340"/>
                  </a:lnTo>
                  <a:lnTo>
                    <a:pt x="6299" y="1319"/>
                  </a:lnTo>
                  <a:lnTo>
                    <a:pt x="6319" y="1256"/>
                  </a:lnTo>
                  <a:lnTo>
                    <a:pt x="6278" y="1173"/>
                  </a:lnTo>
                  <a:lnTo>
                    <a:pt x="6215" y="1173"/>
                  </a:lnTo>
                  <a:lnTo>
                    <a:pt x="6194" y="1131"/>
                  </a:lnTo>
                  <a:lnTo>
                    <a:pt x="6131" y="1068"/>
                  </a:lnTo>
                  <a:lnTo>
                    <a:pt x="6068" y="942"/>
                  </a:lnTo>
                  <a:lnTo>
                    <a:pt x="5943" y="859"/>
                  </a:lnTo>
                  <a:lnTo>
                    <a:pt x="5022" y="838"/>
                  </a:lnTo>
                  <a:lnTo>
                    <a:pt x="4980" y="1047"/>
                  </a:lnTo>
                  <a:lnTo>
                    <a:pt x="3327" y="1005"/>
                  </a:lnTo>
                  <a:lnTo>
                    <a:pt x="1402" y="105"/>
                  </a:lnTo>
                  <a:lnTo>
                    <a:pt x="1402" y="64"/>
                  </a:lnTo>
                  <a:lnTo>
                    <a:pt x="138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6" name="Google Shape;1006;p79"/>
            <p:cNvSpPr/>
            <p:nvPr/>
          </p:nvSpPr>
          <p:spPr>
            <a:xfrm>
              <a:off x="2916800" y="3161675"/>
              <a:ext cx="40825" cy="58600"/>
            </a:xfrm>
            <a:custGeom>
              <a:avLst/>
              <a:gdLst/>
              <a:ahLst/>
              <a:cxnLst/>
              <a:rect l="l" t="t" r="r" b="b"/>
              <a:pathLst>
                <a:path w="1633" h="2344" extrusionOk="0">
                  <a:moveTo>
                    <a:pt x="336" y="0"/>
                  </a:moveTo>
                  <a:lnTo>
                    <a:pt x="231" y="84"/>
                  </a:lnTo>
                  <a:lnTo>
                    <a:pt x="126" y="147"/>
                  </a:lnTo>
                  <a:lnTo>
                    <a:pt x="85" y="209"/>
                  </a:lnTo>
                  <a:lnTo>
                    <a:pt x="1" y="314"/>
                  </a:lnTo>
                  <a:lnTo>
                    <a:pt x="1" y="460"/>
                  </a:lnTo>
                  <a:lnTo>
                    <a:pt x="64" y="607"/>
                  </a:lnTo>
                  <a:lnTo>
                    <a:pt x="22" y="732"/>
                  </a:lnTo>
                  <a:lnTo>
                    <a:pt x="22" y="816"/>
                  </a:lnTo>
                  <a:lnTo>
                    <a:pt x="126" y="879"/>
                  </a:lnTo>
                  <a:lnTo>
                    <a:pt x="189" y="963"/>
                  </a:lnTo>
                  <a:lnTo>
                    <a:pt x="231" y="1067"/>
                  </a:lnTo>
                  <a:lnTo>
                    <a:pt x="273" y="1193"/>
                  </a:lnTo>
                  <a:lnTo>
                    <a:pt x="294" y="1256"/>
                  </a:lnTo>
                  <a:lnTo>
                    <a:pt x="273" y="1360"/>
                  </a:lnTo>
                  <a:lnTo>
                    <a:pt x="189" y="1444"/>
                  </a:lnTo>
                  <a:lnTo>
                    <a:pt x="189" y="1590"/>
                  </a:lnTo>
                  <a:lnTo>
                    <a:pt x="231" y="1653"/>
                  </a:lnTo>
                  <a:lnTo>
                    <a:pt x="189" y="1779"/>
                  </a:lnTo>
                  <a:lnTo>
                    <a:pt x="64" y="1883"/>
                  </a:lnTo>
                  <a:lnTo>
                    <a:pt x="1" y="1883"/>
                  </a:lnTo>
                  <a:lnTo>
                    <a:pt x="22" y="1925"/>
                  </a:lnTo>
                  <a:lnTo>
                    <a:pt x="85" y="2009"/>
                  </a:lnTo>
                  <a:lnTo>
                    <a:pt x="106" y="2030"/>
                  </a:lnTo>
                  <a:lnTo>
                    <a:pt x="106" y="2113"/>
                  </a:lnTo>
                  <a:lnTo>
                    <a:pt x="189" y="2197"/>
                  </a:lnTo>
                  <a:lnTo>
                    <a:pt x="294" y="2218"/>
                  </a:lnTo>
                  <a:lnTo>
                    <a:pt x="336" y="2134"/>
                  </a:lnTo>
                  <a:lnTo>
                    <a:pt x="419" y="2113"/>
                  </a:lnTo>
                  <a:lnTo>
                    <a:pt x="503" y="2113"/>
                  </a:lnTo>
                  <a:lnTo>
                    <a:pt x="503" y="2176"/>
                  </a:lnTo>
                  <a:lnTo>
                    <a:pt x="545" y="2197"/>
                  </a:lnTo>
                  <a:lnTo>
                    <a:pt x="545" y="2323"/>
                  </a:lnTo>
                  <a:lnTo>
                    <a:pt x="608" y="2344"/>
                  </a:lnTo>
                  <a:lnTo>
                    <a:pt x="712" y="2281"/>
                  </a:lnTo>
                  <a:lnTo>
                    <a:pt x="733" y="2197"/>
                  </a:lnTo>
                  <a:lnTo>
                    <a:pt x="817" y="2134"/>
                  </a:lnTo>
                  <a:lnTo>
                    <a:pt x="880" y="2113"/>
                  </a:lnTo>
                  <a:lnTo>
                    <a:pt x="963" y="1988"/>
                  </a:lnTo>
                  <a:lnTo>
                    <a:pt x="1068" y="1820"/>
                  </a:lnTo>
                  <a:lnTo>
                    <a:pt x="1173" y="1590"/>
                  </a:lnTo>
                  <a:lnTo>
                    <a:pt x="1173" y="1486"/>
                  </a:lnTo>
                  <a:lnTo>
                    <a:pt x="1340" y="1297"/>
                  </a:lnTo>
                  <a:lnTo>
                    <a:pt x="1466" y="1130"/>
                  </a:lnTo>
                  <a:lnTo>
                    <a:pt x="1528" y="1046"/>
                  </a:lnTo>
                  <a:lnTo>
                    <a:pt x="1633" y="921"/>
                  </a:lnTo>
                  <a:lnTo>
                    <a:pt x="1591" y="774"/>
                  </a:lnTo>
                  <a:lnTo>
                    <a:pt x="1487" y="649"/>
                  </a:lnTo>
                  <a:lnTo>
                    <a:pt x="1466" y="711"/>
                  </a:lnTo>
                  <a:lnTo>
                    <a:pt x="1382" y="649"/>
                  </a:lnTo>
                  <a:lnTo>
                    <a:pt x="1361" y="544"/>
                  </a:lnTo>
                  <a:lnTo>
                    <a:pt x="1173" y="335"/>
                  </a:lnTo>
                  <a:lnTo>
                    <a:pt x="1131" y="335"/>
                  </a:lnTo>
                  <a:lnTo>
                    <a:pt x="963" y="209"/>
                  </a:lnTo>
                  <a:lnTo>
                    <a:pt x="650" y="105"/>
                  </a:lnTo>
                  <a:lnTo>
                    <a:pt x="524" y="21"/>
                  </a:lnTo>
                  <a:lnTo>
                    <a:pt x="33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7" name="Google Shape;1007;p79"/>
            <p:cNvSpPr/>
            <p:nvPr/>
          </p:nvSpPr>
          <p:spPr>
            <a:xfrm>
              <a:off x="2866075" y="3155900"/>
              <a:ext cx="58075" cy="63325"/>
            </a:xfrm>
            <a:custGeom>
              <a:avLst/>
              <a:gdLst/>
              <a:ahLst/>
              <a:cxnLst/>
              <a:rect l="l" t="t" r="r" b="b"/>
              <a:pathLst>
                <a:path w="2323" h="2533" extrusionOk="0">
                  <a:moveTo>
                    <a:pt x="1632" y="1"/>
                  </a:moveTo>
                  <a:lnTo>
                    <a:pt x="1528" y="43"/>
                  </a:lnTo>
                  <a:lnTo>
                    <a:pt x="1339" y="22"/>
                  </a:lnTo>
                  <a:lnTo>
                    <a:pt x="1151" y="64"/>
                  </a:lnTo>
                  <a:lnTo>
                    <a:pt x="963" y="22"/>
                  </a:lnTo>
                  <a:lnTo>
                    <a:pt x="691" y="22"/>
                  </a:lnTo>
                  <a:lnTo>
                    <a:pt x="544" y="64"/>
                  </a:lnTo>
                  <a:lnTo>
                    <a:pt x="544" y="210"/>
                  </a:lnTo>
                  <a:lnTo>
                    <a:pt x="482" y="336"/>
                  </a:lnTo>
                  <a:lnTo>
                    <a:pt x="523" y="419"/>
                  </a:lnTo>
                  <a:lnTo>
                    <a:pt x="440" y="524"/>
                  </a:lnTo>
                  <a:lnTo>
                    <a:pt x="335" y="566"/>
                  </a:lnTo>
                  <a:lnTo>
                    <a:pt x="168" y="566"/>
                  </a:lnTo>
                  <a:lnTo>
                    <a:pt x="105" y="691"/>
                  </a:lnTo>
                  <a:lnTo>
                    <a:pt x="105" y="838"/>
                  </a:lnTo>
                  <a:lnTo>
                    <a:pt x="0" y="1068"/>
                  </a:lnTo>
                  <a:lnTo>
                    <a:pt x="21" y="1152"/>
                  </a:lnTo>
                  <a:lnTo>
                    <a:pt x="126" y="1194"/>
                  </a:lnTo>
                  <a:lnTo>
                    <a:pt x="168" y="1277"/>
                  </a:lnTo>
                  <a:lnTo>
                    <a:pt x="210" y="1319"/>
                  </a:lnTo>
                  <a:lnTo>
                    <a:pt x="272" y="1424"/>
                  </a:lnTo>
                  <a:lnTo>
                    <a:pt x="272" y="1507"/>
                  </a:lnTo>
                  <a:lnTo>
                    <a:pt x="335" y="1570"/>
                  </a:lnTo>
                  <a:lnTo>
                    <a:pt x="419" y="1570"/>
                  </a:lnTo>
                  <a:lnTo>
                    <a:pt x="461" y="1591"/>
                  </a:lnTo>
                  <a:lnTo>
                    <a:pt x="482" y="1696"/>
                  </a:lnTo>
                  <a:lnTo>
                    <a:pt x="523" y="1842"/>
                  </a:lnTo>
                  <a:lnTo>
                    <a:pt x="523" y="1989"/>
                  </a:lnTo>
                  <a:lnTo>
                    <a:pt x="586" y="2010"/>
                  </a:lnTo>
                  <a:lnTo>
                    <a:pt x="670" y="2135"/>
                  </a:lnTo>
                  <a:lnTo>
                    <a:pt x="691" y="2219"/>
                  </a:lnTo>
                  <a:lnTo>
                    <a:pt x="795" y="2261"/>
                  </a:lnTo>
                  <a:lnTo>
                    <a:pt x="795" y="2323"/>
                  </a:lnTo>
                  <a:lnTo>
                    <a:pt x="858" y="2407"/>
                  </a:lnTo>
                  <a:lnTo>
                    <a:pt x="942" y="2449"/>
                  </a:lnTo>
                  <a:lnTo>
                    <a:pt x="984" y="2449"/>
                  </a:lnTo>
                  <a:lnTo>
                    <a:pt x="1005" y="2470"/>
                  </a:lnTo>
                  <a:lnTo>
                    <a:pt x="1172" y="2533"/>
                  </a:lnTo>
                  <a:lnTo>
                    <a:pt x="1256" y="2533"/>
                  </a:lnTo>
                  <a:lnTo>
                    <a:pt x="1277" y="2470"/>
                  </a:lnTo>
                  <a:lnTo>
                    <a:pt x="1214" y="2344"/>
                  </a:lnTo>
                  <a:lnTo>
                    <a:pt x="1193" y="2303"/>
                  </a:lnTo>
                  <a:lnTo>
                    <a:pt x="1088" y="2198"/>
                  </a:lnTo>
                  <a:lnTo>
                    <a:pt x="1109" y="2093"/>
                  </a:lnTo>
                  <a:lnTo>
                    <a:pt x="1214" y="2010"/>
                  </a:lnTo>
                  <a:lnTo>
                    <a:pt x="1339" y="2031"/>
                  </a:lnTo>
                  <a:lnTo>
                    <a:pt x="1591" y="2031"/>
                  </a:lnTo>
                  <a:lnTo>
                    <a:pt x="1695" y="1989"/>
                  </a:lnTo>
                  <a:lnTo>
                    <a:pt x="1842" y="1989"/>
                  </a:lnTo>
                  <a:lnTo>
                    <a:pt x="1946" y="2093"/>
                  </a:lnTo>
                  <a:lnTo>
                    <a:pt x="2030" y="2114"/>
                  </a:lnTo>
                  <a:lnTo>
                    <a:pt x="2093" y="2114"/>
                  </a:lnTo>
                  <a:lnTo>
                    <a:pt x="2218" y="2010"/>
                  </a:lnTo>
                  <a:lnTo>
                    <a:pt x="2260" y="1884"/>
                  </a:lnTo>
                  <a:lnTo>
                    <a:pt x="2218" y="1821"/>
                  </a:lnTo>
                  <a:lnTo>
                    <a:pt x="2218" y="1675"/>
                  </a:lnTo>
                  <a:lnTo>
                    <a:pt x="2302" y="1591"/>
                  </a:lnTo>
                  <a:lnTo>
                    <a:pt x="2323" y="1487"/>
                  </a:lnTo>
                  <a:lnTo>
                    <a:pt x="2302" y="1424"/>
                  </a:lnTo>
                  <a:lnTo>
                    <a:pt x="2260" y="1298"/>
                  </a:lnTo>
                  <a:lnTo>
                    <a:pt x="2218" y="1194"/>
                  </a:lnTo>
                  <a:lnTo>
                    <a:pt x="2155" y="1110"/>
                  </a:lnTo>
                  <a:lnTo>
                    <a:pt x="2051" y="1047"/>
                  </a:lnTo>
                  <a:lnTo>
                    <a:pt x="2051" y="963"/>
                  </a:lnTo>
                  <a:lnTo>
                    <a:pt x="2093" y="838"/>
                  </a:lnTo>
                  <a:lnTo>
                    <a:pt x="2030" y="691"/>
                  </a:lnTo>
                  <a:lnTo>
                    <a:pt x="2030" y="545"/>
                  </a:lnTo>
                  <a:lnTo>
                    <a:pt x="2114" y="440"/>
                  </a:lnTo>
                  <a:lnTo>
                    <a:pt x="2155" y="378"/>
                  </a:lnTo>
                  <a:lnTo>
                    <a:pt x="2260" y="231"/>
                  </a:lnTo>
                  <a:lnTo>
                    <a:pt x="2260" y="147"/>
                  </a:lnTo>
                  <a:lnTo>
                    <a:pt x="2135" y="106"/>
                  </a:lnTo>
                  <a:lnTo>
                    <a:pt x="1946" y="64"/>
                  </a:lnTo>
                  <a:lnTo>
                    <a:pt x="171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8" name="Google Shape;1008;p79"/>
            <p:cNvSpPr/>
            <p:nvPr/>
          </p:nvSpPr>
          <p:spPr>
            <a:xfrm>
              <a:off x="2816900" y="3119825"/>
              <a:ext cx="72725" cy="109350"/>
            </a:xfrm>
            <a:custGeom>
              <a:avLst/>
              <a:gdLst/>
              <a:ahLst/>
              <a:cxnLst/>
              <a:rect l="l" t="t" r="r" b="b"/>
              <a:pathLst>
                <a:path w="2909" h="4374" extrusionOk="0">
                  <a:moveTo>
                    <a:pt x="879" y="0"/>
                  </a:moveTo>
                  <a:lnTo>
                    <a:pt x="858" y="84"/>
                  </a:lnTo>
                  <a:lnTo>
                    <a:pt x="712" y="251"/>
                  </a:lnTo>
                  <a:lnTo>
                    <a:pt x="565" y="356"/>
                  </a:lnTo>
                  <a:lnTo>
                    <a:pt x="503" y="335"/>
                  </a:lnTo>
                  <a:lnTo>
                    <a:pt x="335" y="544"/>
                  </a:lnTo>
                  <a:lnTo>
                    <a:pt x="356" y="628"/>
                  </a:lnTo>
                  <a:lnTo>
                    <a:pt x="419" y="733"/>
                  </a:lnTo>
                  <a:lnTo>
                    <a:pt x="565" y="753"/>
                  </a:lnTo>
                  <a:lnTo>
                    <a:pt x="649" y="837"/>
                  </a:lnTo>
                  <a:lnTo>
                    <a:pt x="649" y="963"/>
                  </a:lnTo>
                  <a:lnTo>
                    <a:pt x="461" y="1046"/>
                  </a:lnTo>
                  <a:lnTo>
                    <a:pt x="398" y="1025"/>
                  </a:lnTo>
                  <a:lnTo>
                    <a:pt x="293" y="1046"/>
                  </a:lnTo>
                  <a:lnTo>
                    <a:pt x="210" y="1025"/>
                  </a:lnTo>
                  <a:lnTo>
                    <a:pt x="126" y="1088"/>
                  </a:lnTo>
                  <a:lnTo>
                    <a:pt x="105" y="1277"/>
                  </a:lnTo>
                  <a:lnTo>
                    <a:pt x="1" y="1381"/>
                  </a:lnTo>
                  <a:lnTo>
                    <a:pt x="42" y="1507"/>
                  </a:lnTo>
                  <a:lnTo>
                    <a:pt x="189" y="1716"/>
                  </a:lnTo>
                  <a:lnTo>
                    <a:pt x="419" y="1904"/>
                  </a:lnTo>
                  <a:lnTo>
                    <a:pt x="419" y="1925"/>
                  </a:lnTo>
                  <a:lnTo>
                    <a:pt x="461" y="1925"/>
                  </a:lnTo>
                  <a:lnTo>
                    <a:pt x="524" y="1988"/>
                  </a:lnTo>
                  <a:lnTo>
                    <a:pt x="565" y="1925"/>
                  </a:lnTo>
                  <a:lnTo>
                    <a:pt x="712" y="1967"/>
                  </a:lnTo>
                  <a:lnTo>
                    <a:pt x="817" y="2072"/>
                  </a:lnTo>
                  <a:lnTo>
                    <a:pt x="817" y="2218"/>
                  </a:lnTo>
                  <a:lnTo>
                    <a:pt x="733" y="2344"/>
                  </a:lnTo>
                  <a:lnTo>
                    <a:pt x="670" y="2406"/>
                  </a:lnTo>
                  <a:lnTo>
                    <a:pt x="775" y="2448"/>
                  </a:lnTo>
                  <a:lnTo>
                    <a:pt x="879" y="2448"/>
                  </a:lnTo>
                  <a:lnTo>
                    <a:pt x="942" y="2532"/>
                  </a:lnTo>
                  <a:lnTo>
                    <a:pt x="984" y="2616"/>
                  </a:lnTo>
                  <a:lnTo>
                    <a:pt x="1089" y="2616"/>
                  </a:lnTo>
                  <a:lnTo>
                    <a:pt x="1089" y="2657"/>
                  </a:lnTo>
                  <a:lnTo>
                    <a:pt x="984" y="2804"/>
                  </a:lnTo>
                  <a:lnTo>
                    <a:pt x="963" y="2950"/>
                  </a:lnTo>
                  <a:lnTo>
                    <a:pt x="837" y="3160"/>
                  </a:lnTo>
                  <a:lnTo>
                    <a:pt x="858" y="3264"/>
                  </a:lnTo>
                  <a:lnTo>
                    <a:pt x="817" y="3369"/>
                  </a:lnTo>
                  <a:lnTo>
                    <a:pt x="817" y="3474"/>
                  </a:lnTo>
                  <a:lnTo>
                    <a:pt x="837" y="3536"/>
                  </a:lnTo>
                  <a:lnTo>
                    <a:pt x="817" y="3599"/>
                  </a:lnTo>
                  <a:lnTo>
                    <a:pt x="817" y="3704"/>
                  </a:lnTo>
                  <a:lnTo>
                    <a:pt x="921" y="3808"/>
                  </a:lnTo>
                  <a:lnTo>
                    <a:pt x="1047" y="3955"/>
                  </a:lnTo>
                  <a:lnTo>
                    <a:pt x="1047" y="4018"/>
                  </a:lnTo>
                  <a:lnTo>
                    <a:pt x="1130" y="4122"/>
                  </a:lnTo>
                  <a:lnTo>
                    <a:pt x="1361" y="4331"/>
                  </a:lnTo>
                  <a:lnTo>
                    <a:pt x="1444" y="4373"/>
                  </a:lnTo>
                  <a:lnTo>
                    <a:pt x="1507" y="4290"/>
                  </a:lnTo>
                  <a:lnTo>
                    <a:pt x="1591" y="4269"/>
                  </a:lnTo>
                  <a:lnTo>
                    <a:pt x="1612" y="4290"/>
                  </a:lnTo>
                  <a:lnTo>
                    <a:pt x="1758" y="4290"/>
                  </a:lnTo>
                  <a:lnTo>
                    <a:pt x="1821" y="4185"/>
                  </a:lnTo>
                  <a:lnTo>
                    <a:pt x="1863" y="4122"/>
                  </a:lnTo>
                  <a:lnTo>
                    <a:pt x="1967" y="4101"/>
                  </a:lnTo>
                  <a:lnTo>
                    <a:pt x="2198" y="4101"/>
                  </a:lnTo>
                  <a:lnTo>
                    <a:pt x="2260" y="3913"/>
                  </a:lnTo>
                  <a:lnTo>
                    <a:pt x="2386" y="3871"/>
                  </a:lnTo>
                  <a:lnTo>
                    <a:pt x="2553" y="3871"/>
                  </a:lnTo>
                  <a:lnTo>
                    <a:pt x="2616" y="3913"/>
                  </a:lnTo>
                  <a:lnTo>
                    <a:pt x="2721" y="3892"/>
                  </a:lnTo>
                  <a:lnTo>
                    <a:pt x="2909" y="3892"/>
                  </a:lnTo>
                  <a:lnTo>
                    <a:pt x="2825" y="3850"/>
                  </a:lnTo>
                  <a:lnTo>
                    <a:pt x="2762" y="3766"/>
                  </a:lnTo>
                  <a:lnTo>
                    <a:pt x="2762" y="3704"/>
                  </a:lnTo>
                  <a:lnTo>
                    <a:pt x="2658" y="3662"/>
                  </a:lnTo>
                  <a:lnTo>
                    <a:pt x="2637" y="3578"/>
                  </a:lnTo>
                  <a:lnTo>
                    <a:pt x="2553" y="3453"/>
                  </a:lnTo>
                  <a:lnTo>
                    <a:pt x="2490" y="3432"/>
                  </a:lnTo>
                  <a:lnTo>
                    <a:pt x="2490" y="3285"/>
                  </a:lnTo>
                  <a:lnTo>
                    <a:pt x="2449" y="3139"/>
                  </a:lnTo>
                  <a:lnTo>
                    <a:pt x="2428" y="3034"/>
                  </a:lnTo>
                  <a:lnTo>
                    <a:pt x="2386" y="3013"/>
                  </a:lnTo>
                  <a:lnTo>
                    <a:pt x="2302" y="3013"/>
                  </a:lnTo>
                  <a:lnTo>
                    <a:pt x="2239" y="2950"/>
                  </a:lnTo>
                  <a:lnTo>
                    <a:pt x="2239" y="2867"/>
                  </a:lnTo>
                  <a:lnTo>
                    <a:pt x="2177" y="2762"/>
                  </a:lnTo>
                  <a:lnTo>
                    <a:pt x="2135" y="2720"/>
                  </a:lnTo>
                  <a:lnTo>
                    <a:pt x="2093" y="2637"/>
                  </a:lnTo>
                  <a:lnTo>
                    <a:pt x="1988" y="2595"/>
                  </a:lnTo>
                  <a:lnTo>
                    <a:pt x="1967" y="2511"/>
                  </a:lnTo>
                  <a:lnTo>
                    <a:pt x="2072" y="2281"/>
                  </a:lnTo>
                  <a:lnTo>
                    <a:pt x="2072" y="2134"/>
                  </a:lnTo>
                  <a:lnTo>
                    <a:pt x="2135" y="2009"/>
                  </a:lnTo>
                  <a:lnTo>
                    <a:pt x="2302" y="2009"/>
                  </a:lnTo>
                  <a:lnTo>
                    <a:pt x="2407" y="1967"/>
                  </a:lnTo>
                  <a:lnTo>
                    <a:pt x="2490" y="1862"/>
                  </a:lnTo>
                  <a:lnTo>
                    <a:pt x="2449" y="1779"/>
                  </a:lnTo>
                  <a:lnTo>
                    <a:pt x="2511" y="1653"/>
                  </a:lnTo>
                  <a:lnTo>
                    <a:pt x="2449" y="1549"/>
                  </a:lnTo>
                  <a:lnTo>
                    <a:pt x="2449" y="1381"/>
                  </a:lnTo>
                  <a:lnTo>
                    <a:pt x="2428" y="1297"/>
                  </a:lnTo>
                  <a:lnTo>
                    <a:pt x="2218" y="1256"/>
                  </a:lnTo>
                  <a:lnTo>
                    <a:pt x="2009" y="1046"/>
                  </a:lnTo>
                  <a:lnTo>
                    <a:pt x="1905" y="963"/>
                  </a:lnTo>
                  <a:lnTo>
                    <a:pt x="1863" y="984"/>
                  </a:lnTo>
                  <a:lnTo>
                    <a:pt x="1716" y="1046"/>
                  </a:lnTo>
                  <a:lnTo>
                    <a:pt x="1653" y="1130"/>
                  </a:lnTo>
                  <a:lnTo>
                    <a:pt x="1612" y="1235"/>
                  </a:lnTo>
                  <a:lnTo>
                    <a:pt x="1591" y="1088"/>
                  </a:lnTo>
                  <a:lnTo>
                    <a:pt x="1612" y="921"/>
                  </a:lnTo>
                  <a:lnTo>
                    <a:pt x="1674" y="816"/>
                  </a:lnTo>
                  <a:lnTo>
                    <a:pt x="1612" y="628"/>
                  </a:lnTo>
                  <a:lnTo>
                    <a:pt x="1507" y="565"/>
                  </a:lnTo>
                  <a:lnTo>
                    <a:pt x="1298" y="419"/>
                  </a:lnTo>
                  <a:lnTo>
                    <a:pt x="1151" y="251"/>
                  </a:lnTo>
                  <a:lnTo>
                    <a:pt x="1130" y="147"/>
                  </a:lnTo>
                  <a:lnTo>
                    <a:pt x="1026" y="42"/>
                  </a:lnTo>
                  <a:lnTo>
                    <a:pt x="921" y="21"/>
                  </a:lnTo>
                  <a:lnTo>
                    <a:pt x="87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9" name="Google Shape;1009;p79"/>
            <p:cNvSpPr/>
            <p:nvPr/>
          </p:nvSpPr>
          <p:spPr>
            <a:xfrm>
              <a:off x="2646900" y="3064375"/>
              <a:ext cx="192000" cy="172650"/>
            </a:xfrm>
            <a:custGeom>
              <a:avLst/>
              <a:gdLst/>
              <a:ahLst/>
              <a:cxnLst/>
              <a:rect l="l" t="t" r="r" b="b"/>
              <a:pathLst>
                <a:path w="7680" h="6906" extrusionOk="0">
                  <a:moveTo>
                    <a:pt x="1988" y="0"/>
                  </a:moveTo>
                  <a:lnTo>
                    <a:pt x="1821" y="63"/>
                  </a:lnTo>
                  <a:lnTo>
                    <a:pt x="1674" y="251"/>
                  </a:lnTo>
                  <a:lnTo>
                    <a:pt x="1695" y="377"/>
                  </a:lnTo>
                  <a:lnTo>
                    <a:pt x="1758" y="440"/>
                  </a:lnTo>
                  <a:lnTo>
                    <a:pt x="1863" y="356"/>
                  </a:lnTo>
                  <a:lnTo>
                    <a:pt x="1967" y="377"/>
                  </a:lnTo>
                  <a:lnTo>
                    <a:pt x="2072" y="461"/>
                  </a:lnTo>
                  <a:lnTo>
                    <a:pt x="2030" y="544"/>
                  </a:lnTo>
                  <a:lnTo>
                    <a:pt x="1925" y="565"/>
                  </a:lnTo>
                  <a:lnTo>
                    <a:pt x="1821" y="523"/>
                  </a:lnTo>
                  <a:lnTo>
                    <a:pt x="1779" y="482"/>
                  </a:lnTo>
                  <a:lnTo>
                    <a:pt x="1758" y="523"/>
                  </a:lnTo>
                  <a:lnTo>
                    <a:pt x="1758" y="565"/>
                  </a:lnTo>
                  <a:lnTo>
                    <a:pt x="1611" y="649"/>
                  </a:lnTo>
                  <a:lnTo>
                    <a:pt x="1360" y="670"/>
                  </a:lnTo>
                  <a:lnTo>
                    <a:pt x="1088" y="774"/>
                  </a:lnTo>
                  <a:lnTo>
                    <a:pt x="1026" y="879"/>
                  </a:lnTo>
                  <a:lnTo>
                    <a:pt x="1026" y="984"/>
                  </a:lnTo>
                  <a:lnTo>
                    <a:pt x="1088" y="1088"/>
                  </a:lnTo>
                  <a:lnTo>
                    <a:pt x="1088" y="1318"/>
                  </a:lnTo>
                  <a:lnTo>
                    <a:pt x="1130" y="1486"/>
                  </a:lnTo>
                  <a:lnTo>
                    <a:pt x="1151" y="1611"/>
                  </a:lnTo>
                  <a:lnTo>
                    <a:pt x="1067" y="1800"/>
                  </a:lnTo>
                  <a:lnTo>
                    <a:pt x="879" y="1925"/>
                  </a:lnTo>
                  <a:lnTo>
                    <a:pt x="775" y="1904"/>
                  </a:lnTo>
                  <a:lnTo>
                    <a:pt x="775" y="1737"/>
                  </a:lnTo>
                  <a:lnTo>
                    <a:pt x="649" y="1611"/>
                  </a:lnTo>
                  <a:lnTo>
                    <a:pt x="628" y="1486"/>
                  </a:lnTo>
                  <a:lnTo>
                    <a:pt x="733" y="1402"/>
                  </a:lnTo>
                  <a:lnTo>
                    <a:pt x="754" y="1318"/>
                  </a:lnTo>
                  <a:lnTo>
                    <a:pt x="963" y="1109"/>
                  </a:lnTo>
                  <a:lnTo>
                    <a:pt x="963" y="942"/>
                  </a:lnTo>
                  <a:lnTo>
                    <a:pt x="879" y="795"/>
                  </a:lnTo>
                  <a:lnTo>
                    <a:pt x="921" y="754"/>
                  </a:lnTo>
                  <a:lnTo>
                    <a:pt x="879" y="670"/>
                  </a:lnTo>
                  <a:lnTo>
                    <a:pt x="816" y="628"/>
                  </a:lnTo>
                  <a:lnTo>
                    <a:pt x="754" y="523"/>
                  </a:lnTo>
                  <a:lnTo>
                    <a:pt x="775" y="440"/>
                  </a:lnTo>
                  <a:lnTo>
                    <a:pt x="921" y="377"/>
                  </a:lnTo>
                  <a:lnTo>
                    <a:pt x="1067" y="356"/>
                  </a:lnTo>
                  <a:lnTo>
                    <a:pt x="1172" y="210"/>
                  </a:lnTo>
                  <a:lnTo>
                    <a:pt x="1130" y="210"/>
                  </a:lnTo>
                  <a:lnTo>
                    <a:pt x="1088" y="230"/>
                  </a:lnTo>
                  <a:lnTo>
                    <a:pt x="775" y="356"/>
                  </a:lnTo>
                  <a:lnTo>
                    <a:pt x="628" y="628"/>
                  </a:lnTo>
                  <a:lnTo>
                    <a:pt x="565" y="670"/>
                  </a:lnTo>
                  <a:lnTo>
                    <a:pt x="461" y="691"/>
                  </a:lnTo>
                  <a:lnTo>
                    <a:pt x="356" y="837"/>
                  </a:lnTo>
                  <a:lnTo>
                    <a:pt x="293" y="900"/>
                  </a:lnTo>
                  <a:lnTo>
                    <a:pt x="105" y="1172"/>
                  </a:lnTo>
                  <a:lnTo>
                    <a:pt x="84" y="1298"/>
                  </a:lnTo>
                  <a:lnTo>
                    <a:pt x="105" y="1402"/>
                  </a:lnTo>
                  <a:lnTo>
                    <a:pt x="84" y="1590"/>
                  </a:lnTo>
                  <a:lnTo>
                    <a:pt x="0" y="1779"/>
                  </a:lnTo>
                  <a:lnTo>
                    <a:pt x="0" y="1821"/>
                  </a:lnTo>
                  <a:lnTo>
                    <a:pt x="147" y="1821"/>
                  </a:lnTo>
                  <a:lnTo>
                    <a:pt x="398" y="2239"/>
                  </a:lnTo>
                  <a:lnTo>
                    <a:pt x="503" y="2407"/>
                  </a:lnTo>
                  <a:lnTo>
                    <a:pt x="523" y="2511"/>
                  </a:lnTo>
                  <a:lnTo>
                    <a:pt x="461" y="2637"/>
                  </a:lnTo>
                  <a:lnTo>
                    <a:pt x="461" y="2720"/>
                  </a:lnTo>
                  <a:lnTo>
                    <a:pt x="440" y="2762"/>
                  </a:lnTo>
                  <a:lnTo>
                    <a:pt x="440" y="2867"/>
                  </a:lnTo>
                  <a:lnTo>
                    <a:pt x="565" y="2971"/>
                  </a:lnTo>
                  <a:lnTo>
                    <a:pt x="733" y="3034"/>
                  </a:lnTo>
                  <a:lnTo>
                    <a:pt x="837" y="3055"/>
                  </a:lnTo>
                  <a:lnTo>
                    <a:pt x="963" y="3097"/>
                  </a:lnTo>
                  <a:lnTo>
                    <a:pt x="1047" y="3055"/>
                  </a:lnTo>
                  <a:lnTo>
                    <a:pt x="1193" y="3055"/>
                  </a:lnTo>
                  <a:lnTo>
                    <a:pt x="1339" y="3097"/>
                  </a:lnTo>
                  <a:lnTo>
                    <a:pt x="1381" y="3076"/>
                  </a:lnTo>
                  <a:lnTo>
                    <a:pt x="1549" y="3055"/>
                  </a:lnTo>
                  <a:lnTo>
                    <a:pt x="1716" y="3076"/>
                  </a:lnTo>
                  <a:lnTo>
                    <a:pt x="1821" y="3139"/>
                  </a:lnTo>
                  <a:lnTo>
                    <a:pt x="2281" y="3557"/>
                  </a:lnTo>
                  <a:lnTo>
                    <a:pt x="2427" y="3515"/>
                  </a:lnTo>
                  <a:lnTo>
                    <a:pt x="2448" y="3557"/>
                  </a:lnTo>
                  <a:lnTo>
                    <a:pt x="2511" y="3515"/>
                  </a:lnTo>
                  <a:lnTo>
                    <a:pt x="2637" y="3578"/>
                  </a:lnTo>
                  <a:lnTo>
                    <a:pt x="2699" y="3599"/>
                  </a:lnTo>
                  <a:lnTo>
                    <a:pt x="2825" y="3557"/>
                  </a:lnTo>
                  <a:lnTo>
                    <a:pt x="2930" y="3557"/>
                  </a:lnTo>
                  <a:lnTo>
                    <a:pt x="3076" y="3578"/>
                  </a:lnTo>
                  <a:lnTo>
                    <a:pt x="3118" y="3515"/>
                  </a:lnTo>
                  <a:lnTo>
                    <a:pt x="3223" y="3515"/>
                  </a:lnTo>
                  <a:lnTo>
                    <a:pt x="3285" y="3578"/>
                  </a:lnTo>
                  <a:lnTo>
                    <a:pt x="3348" y="3808"/>
                  </a:lnTo>
                  <a:lnTo>
                    <a:pt x="3285" y="3892"/>
                  </a:lnTo>
                  <a:lnTo>
                    <a:pt x="3285" y="3997"/>
                  </a:lnTo>
                  <a:lnTo>
                    <a:pt x="3264" y="4080"/>
                  </a:lnTo>
                  <a:lnTo>
                    <a:pt x="3118" y="4101"/>
                  </a:lnTo>
                  <a:lnTo>
                    <a:pt x="3055" y="4185"/>
                  </a:lnTo>
                  <a:lnTo>
                    <a:pt x="3076" y="4394"/>
                  </a:lnTo>
                  <a:lnTo>
                    <a:pt x="3118" y="4457"/>
                  </a:lnTo>
                  <a:lnTo>
                    <a:pt x="3055" y="4624"/>
                  </a:lnTo>
                  <a:lnTo>
                    <a:pt x="3055" y="4813"/>
                  </a:lnTo>
                  <a:lnTo>
                    <a:pt x="3139" y="4875"/>
                  </a:lnTo>
                  <a:lnTo>
                    <a:pt x="3139" y="4959"/>
                  </a:lnTo>
                  <a:lnTo>
                    <a:pt x="3244" y="5252"/>
                  </a:lnTo>
                  <a:lnTo>
                    <a:pt x="3055" y="5587"/>
                  </a:lnTo>
                  <a:lnTo>
                    <a:pt x="3076" y="5692"/>
                  </a:lnTo>
                  <a:lnTo>
                    <a:pt x="3139" y="5692"/>
                  </a:lnTo>
                  <a:lnTo>
                    <a:pt x="3223" y="5671"/>
                  </a:lnTo>
                  <a:lnTo>
                    <a:pt x="3223" y="5692"/>
                  </a:lnTo>
                  <a:lnTo>
                    <a:pt x="3244" y="5775"/>
                  </a:lnTo>
                  <a:lnTo>
                    <a:pt x="3327" y="5817"/>
                  </a:lnTo>
                  <a:lnTo>
                    <a:pt x="3369" y="5922"/>
                  </a:lnTo>
                  <a:lnTo>
                    <a:pt x="3348" y="5984"/>
                  </a:lnTo>
                  <a:lnTo>
                    <a:pt x="3390" y="6131"/>
                  </a:lnTo>
                  <a:lnTo>
                    <a:pt x="3536" y="6424"/>
                  </a:lnTo>
                  <a:lnTo>
                    <a:pt x="3536" y="6528"/>
                  </a:lnTo>
                  <a:lnTo>
                    <a:pt x="3746" y="6696"/>
                  </a:lnTo>
                  <a:lnTo>
                    <a:pt x="3976" y="6863"/>
                  </a:lnTo>
                  <a:lnTo>
                    <a:pt x="4101" y="6905"/>
                  </a:lnTo>
                  <a:lnTo>
                    <a:pt x="4332" y="6863"/>
                  </a:lnTo>
                  <a:lnTo>
                    <a:pt x="4478" y="6717"/>
                  </a:lnTo>
                  <a:lnTo>
                    <a:pt x="4687" y="6591"/>
                  </a:lnTo>
                  <a:lnTo>
                    <a:pt x="4750" y="6487"/>
                  </a:lnTo>
                  <a:lnTo>
                    <a:pt x="5064" y="6319"/>
                  </a:lnTo>
                  <a:lnTo>
                    <a:pt x="5127" y="6173"/>
                  </a:lnTo>
                  <a:lnTo>
                    <a:pt x="5168" y="6110"/>
                  </a:lnTo>
                  <a:lnTo>
                    <a:pt x="5210" y="6068"/>
                  </a:lnTo>
                  <a:lnTo>
                    <a:pt x="5482" y="6005"/>
                  </a:lnTo>
                  <a:lnTo>
                    <a:pt x="5629" y="5964"/>
                  </a:lnTo>
                  <a:lnTo>
                    <a:pt x="5587" y="5817"/>
                  </a:lnTo>
                  <a:lnTo>
                    <a:pt x="5440" y="5796"/>
                  </a:lnTo>
                  <a:lnTo>
                    <a:pt x="5252" y="5817"/>
                  </a:lnTo>
                  <a:lnTo>
                    <a:pt x="4959" y="5712"/>
                  </a:lnTo>
                  <a:lnTo>
                    <a:pt x="5022" y="5545"/>
                  </a:lnTo>
                  <a:lnTo>
                    <a:pt x="5001" y="5482"/>
                  </a:lnTo>
                  <a:lnTo>
                    <a:pt x="4938" y="5440"/>
                  </a:lnTo>
                  <a:lnTo>
                    <a:pt x="5127" y="5168"/>
                  </a:lnTo>
                  <a:lnTo>
                    <a:pt x="5064" y="5064"/>
                  </a:lnTo>
                  <a:lnTo>
                    <a:pt x="4938" y="4938"/>
                  </a:lnTo>
                  <a:lnTo>
                    <a:pt x="4834" y="4917"/>
                  </a:lnTo>
                  <a:lnTo>
                    <a:pt x="4750" y="4750"/>
                  </a:lnTo>
                  <a:lnTo>
                    <a:pt x="4917" y="4813"/>
                  </a:lnTo>
                  <a:lnTo>
                    <a:pt x="5106" y="4834"/>
                  </a:lnTo>
                  <a:lnTo>
                    <a:pt x="5273" y="4938"/>
                  </a:lnTo>
                  <a:lnTo>
                    <a:pt x="5461" y="4938"/>
                  </a:lnTo>
                  <a:lnTo>
                    <a:pt x="5733" y="4875"/>
                  </a:lnTo>
                  <a:lnTo>
                    <a:pt x="5796" y="4938"/>
                  </a:lnTo>
                  <a:lnTo>
                    <a:pt x="5985" y="4875"/>
                  </a:lnTo>
                  <a:lnTo>
                    <a:pt x="6173" y="4708"/>
                  </a:lnTo>
                  <a:lnTo>
                    <a:pt x="6319" y="4708"/>
                  </a:lnTo>
                  <a:lnTo>
                    <a:pt x="6424" y="4729"/>
                  </a:lnTo>
                  <a:lnTo>
                    <a:pt x="6675" y="4624"/>
                  </a:lnTo>
                  <a:lnTo>
                    <a:pt x="6884" y="4624"/>
                  </a:lnTo>
                  <a:lnTo>
                    <a:pt x="7156" y="4394"/>
                  </a:lnTo>
                  <a:lnTo>
                    <a:pt x="7219" y="4248"/>
                  </a:lnTo>
                  <a:lnTo>
                    <a:pt x="7219" y="4143"/>
                  </a:lnTo>
                  <a:lnTo>
                    <a:pt x="7219" y="4122"/>
                  </a:lnTo>
                  <a:lnTo>
                    <a:pt x="6989" y="3934"/>
                  </a:lnTo>
                  <a:lnTo>
                    <a:pt x="6842" y="3725"/>
                  </a:lnTo>
                  <a:lnTo>
                    <a:pt x="6801" y="3599"/>
                  </a:lnTo>
                  <a:lnTo>
                    <a:pt x="6905" y="3495"/>
                  </a:lnTo>
                  <a:lnTo>
                    <a:pt x="6926" y="3306"/>
                  </a:lnTo>
                  <a:lnTo>
                    <a:pt x="7010" y="3243"/>
                  </a:lnTo>
                  <a:lnTo>
                    <a:pt x="7093" y="3264"/>
                  </a:lnTo>
                  <a:lnTo>
                    <a:pt x="7198" y="3243"/>
                  </a:lnTo>
                  <a:lnTo>
                    <a:pt x="7261" y="3264"/>
                  </a:lnTo>
                  <a:lnTo>
                    <a:pt x="7449" y="3181"/>
                  </a:lnTo>
                  <a:lnTo>
                    <a:pt x="7449" y="3055"/>
                  </a:lnTo>
                  <a:lnTo>
                    <a:pt x="7365" y="2971"/>
                  </a:lnTo>
                  <a:lnTo>
                    <a:pt x="7219" y="2951"/>
                  </a:lnTo>
                  <a:lnTo>
                    <a:pt x="7156" y="2846"/>
                  </a:lnTo>
                  <a:lnTo>
                    <a:pt x="7135" y="2762"/>
                  </a:lnTo>
                  <a:lnTo>
                    <a:pt x="7303" y="2553"/>
                  </a:lnTo>
                  <a:lnTo>
                    <a:pt x="7365" y="2574"/>
                  </a:lnTo>
                  <a:lnTo>
                    <a:pt x="7512" y="2469"/>
                  </a:lnTo>
                  <a:lnTo>
                    <a:pt x="7658" y="2302"/>
                  </a:lnTo>
                  <a:lnTo>
                    <a:pt x="7679" y="2218"/>
                  </a:lnTo>
                  <a:lnTo>
                    <a:pt x="7658" y="2218"/>
                  </a:lnTo>
                  <a:lnTo>
                    <a:pt x="7428" y="2114"/>
                  </a:lnTo>
                  <a:lnTo>
                    <a:pt x="7345" y="2114"/>
                  </a:lnTo>
                  <a:lnTo>
                    <a:pt x="7261" y="2135"/>
                  </a:lnTo>
                  <a:lnTo>
                    <a:pt x="7156" y="2114"/>
                  </a:lnTo>
                  <a:lnTo>
                    <a:pt x="7093" y="2114"/>
                  </a:lnTo>
                  <a:lnTo>
                    <a:pt x="7010" y="2155"/>
                  </a:lnTo>
                  <a:lnTo>
                    <a:pt x="6821" y="2197"/>
                  </a:lnTo>
                  <a:lnTo>
                    <a:pt x="6675" y="2155"/>
                  </a:lnTo>
                  <a:lnTo>
                    <a:pt x="6612" y="2155"/>
                  </a:lnTo>
                  <a:lnTo>
                    <a:pt x="6717" y="2135"/>
                  </a:lnTo>
                  <a:lnTo>
                    <a:pt x="6801" y="2135"/>
                  </a:lnTo>
                  <a:lnTo>
                    <a:pt x="6884" y="2093"/>
                  </a:lnTo>
                  <a:lnTo>
                    <a:pt x="6926" y="2009"/>
                  </a:lnTo>
                  <a:lnTo>
                    <a:pt x="7052" y="1904"/>
                  </a:lnTo>
                  <a:lnTo>
                    <a:pt x="7093" y="1842"/>
                  </a:lnTo>
                  <a:lnTo>
                    <a:pt x="7010" y="1800"/>
                  </a:lnTo>
                  <a:lnTo>
                    <a:pt x="7010" y="1779"/>
                  </a:lnTo>
                  <a:lnTo>
                    <a:pt x="6989" y="1674"/>
                  </a:lnTo>
                  <a:lnTo>
                    <a:pt x="6821" y="1590"/>
                  </a:lnTo>
                  <a:lnTo>
                    <a:pt x="6612" y="1528"/>
                  </a:lnTo>
                  <a:lnTo>
                    <a:pt x="6570" y="1486"/>
                  </a:lnTo>
                  <a:lnTo>
                    <a:pt x="6487" y="1423"/>
                  </a:lnTo>
                  <a:lnTo>
                    <a:pt x="6382" y="1423"/>
                  </a:lnTo>
                  <a:lnTo>
                    <a:pt x="6361" y="1381"/>
                  </a:lnTo>
                  <a:lnTo>
                    <a:pt x="6215" y="1318"/>
                  </a:lnTo>
                  <a:lnTo>
                    <a:pt x="6173" y="1318"/>
                  </a:lnTo>
                  <a:lnTo>
                    <a:pt x="6173" y="1423"/>
                  </a:lnTo>
                  <a:lnTo>
                    <a:pt x="6089" y="1318"/>
                  </a:lnTo>
                  <a:lnTo>
                    <a:pt x="6047" y="1214"/>
                  </a:lnTo>
                  <a:lnTo>
                    <a:pt x="5943" y="1172"/>
                  </a:lnTo>
                  <a:lnTo>
                    <a:pt x="5901" y="1088"/>
                  </a:lnTo>
                  <a:lnTo>
                    <a:pt x="5964" y="1046"/>
                  </a:lnTo>
                  <a:lnTo>
                    <a:pt x="6215" y="1067"/>
                  </a:lnTo>
                  <a:lnTo>
                    <a:pt x="6319" y="984"/>
                  </a:lnTo>
                  <a:lnTo>
                    <a:pt x="6487" y="984"/>
                  </a:lnTo>
                  <a:lnTo>
                    <a:pt x="6487" y="879"/>
                  </a:lnTo>
                  <a:lnTo>
                    <a:pt x="6361" y="900"/>
                  </a:lnTo>
                  <a:lnTo>
                    <a:pt x="6089" y="858"/>
                  </a:lnTo>
                  <a:lnTo>
                    <a:pt x="5901" y="879"/>
                  </a:lnTo>
                  <a:lnTo>
                    <a:pt x="5775" y="879"/>
                  </a:lnTo>
                  <a:lnTo>
                    <a:pt x="5524" y="963"/>
                  </a:lnTo>
                  <a:lnTo>
                    <a:pt x="5440" y="942"/>
                  </a:lnTo>
                  <a:lnTo>
                    <a:pt x="5336" y="942"/>
                  </a:lnTo>
                  <a:lnTo>
                    <a:pt x="5127" y="1088"/>
                  </a:lnTo>
                  <a:lnTo>
                    <a:pt x="5022" y="1109"/>
                  </a:lnTo>
                  <a:lnTo>
                    <a:pt x="4896" y="1172"/>
                  </a:lnTo>
                  <a:lnTo>
                    <a:pt x="4834" y="1256"/>
                  </a:lnTo>
                  <a:lnTo>
                    <a:pt x="4645" y="1277"/>
                  </a:lnTo>
                  <a:lnTo>
                    <a:pt x="4604" y="1298"/>
                  </a:lnTo>
                  <a:lnTo>
                    <a:pt x="4520" y="1277"/>
                  </a:lnTo>
                  <a:lnTo>
                    <a:pt x="4269" y="1088"/>
                  </a:lnTo>
                  <a:lnTo>
                    <a:pt x="4206" y="984"/>
                  </a:lnTo>
                  <a:lnTo>
                    <a:pt x="3871" y="984"/>
                  </a:lnTo>
                  <a:lnTo>
                    <a:pt x="3327" y="1088"/>
                  </a:lnTo>
                  <a:lnTo>
                    <a:pt x="3055" y="1088"/>
                  </a:lnTo>
                  <a:lnTo>
                    <a:pt x="2951" y="1046"/>
                  </a:lnTo>
                  <a:lnTo>
                    <a:pt x="2909" y="963"/>
                  </a:lnTo>
                  <a:lnTo>
                    <a:pt x="2909" y="858"/>
                  </a:lnTo>
                  <a:lnTo>
                    <a:pt x="2972" y="858"/>
                  </a:lnTo>
                  <a:lnTo>
                    <a:pt x="2951" y="733"/>
                  </a:lnTo>
                  <a:lnTo>
                    <a:pt x="2846" y="565"/>
                  </a:lnTo>
                  <a:lnTo>
                    <a:pt x="2741" y="544"/>
                  </a:lnTo>
                  <a:lnTo>
                    <a:pt x="2448" y="565"/>
                  </a:lnTo>
                  <a:lnTo>
                    <a:pt x="2323" y="482"/>
                  </a:lnTo>
                  <a:lnTo>
                    <a:pt x="2239" y="482"/>
                  </a:lnTo>
                  <a:lnTo>
                    <a:pt x="2176" y="523"/>
                  </a:lnTo>
                  <a:lnTo>
                    <a:pt x="2072" y="356"/>
                  </a:lnTo>
                  <a:lnTo>
                    <a:pt x="2072" y="210"/>
                  </a:lnTo>
                  <a:lnTo>
                    <a:pt x="2030" y="21"/>
                  </a:lnTo>
                  <a:lnTo>
                    <a:pt x="1988"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0" name="Google Shape;1010;p79"/>
            <p:cNvSpPr/>
            <p:nvPr/>
          </p:nvSpPr>
          <p:spPr>
            <a:xfrm>
              <a:off x="2561625" y="3060700"/>
              <a:ext cx="173700" cy="247450"/>
            </a:xfrm>
            <a:custGeom>
              <a:avLst/>
              <a:gdLst/>
              <a:ahLst/>
              <a:cxnLst/>
              <a:rect l="l" t="t" r="r" b="b"/>
              <a:pathLst>
                <a:path w="6948" h="9898" extrusionOk="0">
                  <a:moveTo>
                    <a:pt x="4353" y="1"/>
                  </a:moveTo>
                  <a:lnTo>
                    <a:pt x="4332" y="64"/>
                  </a:lnTo>
                  <a:lnTo>
                    <a:pt x="4290" y="105"/>
                  </a:lnTo>
                  <a:lnTo>
                    <a:pt x="4227" y="147"/>
                  </a:lnTo>
                  <a:lnTo>
                    <a:pt x="4165" y="168"/>
                  </a:lnTo>
                  <a:lnTo>
                    <a:pt x="4060" y="168"/>
                  </a:lnTo>
                  <a:lnTo>
                    <a:pt x="3976" y="189"/>
                  </a:lnTo>
                  <a:lnTo>
                    <a:pt x="3955" y="252"/>
                  </a:lnTo>
                  <a:lnTo>
                    <a:pt x="3976" y="294"/>
                  </a:lnTo>
                  <a:lnTo>
                    <a:pt x="3955" y="357"/>
                  </a:lnTo>
                  <a:lnTo>
                    <a:pt x="3809" y="419"/>
                  </a:lnTo>
                  <a:lnTo>
                    <a:pt x="3621" y="566"/>
                  </a:lnTo>
                  <a:lnTo>
                    <a:pt x="3495" y="670"/>
                  </a:lnTo>
                  <a:lnTo>
                    <a:pt x="3328" y="691"/>
                  </a:lnTo>
                  <a:lnTo>
                    <a:pt x="2972" y="691"/>
                  </a:lnTo>
                  <a:lnTo>
                    <a:pt x="2867" y="733"/>
                  </a:lnTo>
                  <a:lnTo>
                    <a:pt x="2867" y="817"/>
                  </a:lnTo>
                  <a:lnTo>
                    <a:pt x="2888" y="901"/>
                  </a:lnTo>
                  <a:lnTo>
                    <a:pt x="2888" y="1005"/>
                  </a:lnTo>
                  <a:lnTo>
                    <a:pt x="2805" y="1089"/>
                  </a:lnTo>
                  <a:lnTo>
                    <a:pt x="2721" y="1047"/>
                  </a:lnTo>
                  <a:lnTo>
                    <a:pt x="2763" y="942"/>
                  </a:lnTo>
                  <a:lnTo>
                    <a:pt x="2763" y="921"/>
                  </a:lnTo>
                  <a:lnTo>
                    <a:pt x="2825" y="901"/>
                  </a:lnTo>
                  <a:lnTo>
                    <a:pt x="2700" y="880"/>
                  </a:lnTo>
                  <a:lnTo>
                    <a:pt x="2574" y="817"/>
                  </a:lnTo>
                  <a:lnTo>
                    <a:pt x="2491" y="817"/>
                  </a:lnTo>
                  <a:lnTo>
                    <a:pt x="2302" y="942"/>
                  </a:lnTo>
                  <a:lnTo>
                    <a:pt x="2261" y="1026"/>
                  </a:lnTo>
                  <a:lnTo>
                    <a:pt x="2135" y="1152"/>
                  </a:lnTo>
                  <a:lnTo>
                    <a:pt x="1968" y="1465"/>
                  </a:lnTo>
                  <a:lnTo>
                    <a:pt x="1947" y="1549"/>
                  </a:lnTo>
                  <a:lnTo>
                    <a:pt x="1947" y="1549"/>
                  </a:lnTo>
                  <a:lnTo>
                    <a:pt x="1989" y="1528"/>
                  </a:lnTo>
                  <a:lnTo>
                    <a:pt x="2051" y="1570"/>
                  </a:lnTo>
                  <a:lnTo>
                    <a:pt x="2051" y="1654"/>
                  </a:lnTo>
                  <a:lnTo>
                    <a:pt x="2030" y="1758"/>
                  </a:lnTo>
                  <a:lnTo>
                    <a:pt x="1947" y="1821"/>
                  </a:lnTo>
                  <a:lnTo>
                    <a:pt x="1842" y="1821"/>
                  </a:lnTo>
                  <a:lnTo>
                    <a:pt x="1737" y="1863"/>
                  </a:lnTo>
                  <a:lnTo>
                    <a:pt x="1612" y="1989"/>
                  </a:lnTo>
                  <a:lnTo>
                    <a:pt x="1528" y="2051"/>
                  </a:lnTo>
                  <a:lnTo>
                    <a:pt x="1424" y="2198"/>
                  </a:lnTo>
                  <a:lnTo>
                    <a:pt x="1340" y="2198"/>
                  </a:lnTo>
                  <a:lnTo>
                    <a:pt x="1256" y="2240"/>
                  </a:lnTo>
                  <a:lnTo>
                    <a:pt x="1298" y="2344"/>
                  </a:lnTo>
                  <a:lnTo>
                    <a:pt x="1403" y="2449"/>
                  </a:lnTo>
                  <a:lnTo>
                    <a:pt x="1403" y="2574"/>
                  </a:lnTo>
                  <a:lnTo>
                    <a:pt x="1340" y="2700"/>
                  </a:lnTo>
                  <a:lnTo>
                    <a:pt x="1256" y="2700"/>
                  </a:lnTo>
                  <a:lnTo>
                    <a:pt x="1152" y="2616"/>
                  </a:lnTo>
                  <a:lnTo>
                    <a:pt x="1193" y="2574"/>
                  </a:lnTo>
                  <a:lnTo>
                    <a:pt x="1214" y="2512"/>
                  </a:lnTo>
                  <a:lnTo>
                    <a:pt x="1131" y="2470"/>
                  </a:lnTo>
                  <a:lnTo>
                    <a:pt x="1089" y="2365"/>
                  </a:lnTo>
                  <a:lnTo>
                    <a:pt x="984" y="2261"/>
                  </a:lnTo>
                  <a:lnTo>
                    <a:pt x="942" y="2365"/>
                  </a:lnTo>
                  <a:lnTo>
                    <a:pt x="942" y="2407"/>
                  </a:lnTo>
                  <a:lnTo>
                    <a:pt x="1005" y="2574"/>
                  </a:lnTo>
                  <a:lnTo>
                    <a:pt x="921" y="2721"/>
                  </a:lnTo>
                  <a:lnTo>
                    <a:pt x="901" y="2867"/>
                  </a:lnTo>
                  <a:lnTo>
                    <a:pt x="817" y="2909"/>
                  </a:lnTo>
                  <a:lnTo>
                    <a:pt x="775" y="2909"/>
                  </a:lnTo>
                  <a:lnTo>
                    <a:pt x="691" y="3098"/>
                  </a:lnTo>
                  <a:lnTo>
                    <a:pt x="712" y="3118"/>
                  </a:lnTo>
                  <a:lnTo>
                    <a:pt x="733" y="3244"/>
                  </a:lnTo>
                  <a:lnTo>
                    <a:pt x="733" y="3390"/>
                  </a:lnTo>
                  <a:lnTo>
                    <a:pt x="880" y="3516"/>
                  </a:lnTo>
                  <a:lnTo>
                    <a:pt x="901" y="3516"/>
                  </a:lnTo>
                  <a:lnTo>
                    <a:pt x="942" y="3495"/>
                  </a:lnTo>
                  <a:lnTo>
                    <a:pt x="1005" y="3537"/>
                  </a:lnTo>
                  <a:lnTo>
                    <a:pt x="1005" y="3662"/>
                  </a:lnTo>
                  <a:lnTo>
                    <a:pt x="921" y="3746"/>
                  </a:lnTo>
                  <a:lnTo>
                    <a:pt x="921" y="3809"/>
                  </a:lnTo>
                  <a:lnTo>
                    <a:pt x="1005" y="3872"/>
                  </a:lnTo>
                  <a:lnTo>
                    <a:pt x="1005" y="4039"/>
                  </a:lnTo>
                  <a:lnTo>
                    <a:pt x="921" y="4081"/>
                  </a:lnTo>
                  <a:lnTo>
                    <a:pt x="880" y="4165"/>
                  </a:lnTo>
                  <a:lnTo>
                    <a:pt x="921" y="4186"/>
                  </a:lnTo>
                  <a:lnTo>
                    <a:pt x="984" y="4290"/>
                  </a:lnTo>
                  <a:lnTo>
                    <a:pt x="942" y="4478"/>
                  </a:lnTo>
                  <a:lnTo>
                    <a:pt x="984" y="4771"/>
                  </a:lnTo>
                  <a:lnTo>
                    <a:pt x="901" y="4855"/>
                  </a:lnTo>
                  <a:lnTo>
                    <a:pt x="880" y="4918"/>
                  </a:lnTo>
                  <a:lnTo>
                    <a:pt x="942" y="5022"/>
                  </a:lnTo>
                  <a:lnTo>
                    <a:pt x="1047" y="4981"/>
                  </a:lnTo>
                  <a:lnTo>
                    <a:pt x="1047" y="4981"/>
                  </a:lnTo>
                  <a:lnTo>
                    <a:pt x="1026" y="5064"/>
                  </a:lnTo>
                  <a:lnTo>
                    <a:pt x="1089" y="5127"/>
                  </a:lnTo>
                  <a:lnTo>
                    <a:pt x="1152" y="5127"/>
                  </a:lnTo>
                  <a:lnTo>
                    <a:pt x="1152" y="5190"/>
                  </a:lnTo>
                  <a:lnTo>
                    <a:pt x="1110" y="5274"/>
                  </a:lnTo>
                  <a:lnTo>
                    <a:pt x="1047" y="5378"/>
                  </a:lnTo>
                  <a:lnTo>
                    <a:pt x="817" y="5608"/>
                  </a:lnTo>
                  <a:lnTo>
                    <a:pt x="775" y="5713"/>
                  </a:lnTo>
                  <a:lnTo>
                    <a:pt x="608" y="5859"/>
                  </a:lnTo>
                  <a:lnTo>
                    <a:pt x="398" y="5922"/>
                  </a:lnTo>
                  <a:lnTo>
                    <a:pt x="210" y="6048"/>
                  </a:lnTo>
                  <a:lnTo>
                    <a:pt x="64" y="6278"/>
                  </a:lnTo>
                  <a:lnTo>
                    <a:pt x="43" y="6466"/>
                  </a:lnTo>
                  <a:lnTo>
                    <a:pt x="1" y="6571"/>
                  </a:lnTo>
                  <a:lnTo>
                    <a:pt x="189" y="6655"/>
                  </a:lnTo>
                  <a:lnTo>
                    <a:pt x="377" y="6780"/>
                  </a:lnTo>
                  <a:lnTo>
                    <a:pt x="629" y="6947"/>
                  </a:lnTo>
                  <a:lnTo>
                    <a:pt x="733" y="6947"/>
                  </a:lnTo>
                  <a:lnTo>
                    <a:pt x="880" y="7094"/>
                  </a:lnTo>
                  <a:lnTo>
                    <a:pt x="838" y="7178"/>
                  </a:lnTo>
                  <a:lnTo>
                    <a:pt x="880" y="7261"/>
                  </a:lnTo>
                  <a:lnTo>
                    <a:pt x="1047" y="7282"/>
                  </a:lnTo>
                  <a:lnTo>
                    <a:pt x="1256" y="7366"/>
                  </a:lnTo>
                  <a:lnTo>
                    <a:pt x="1319" y="7408"/>
                  </a:lnTo>
                  <a:lnTo>
                    <a:pt x="1507" y="7471"/>
                  </a:lnTo>
                  <a:lnTo>
                    <a:pt x="1570" y="7387"/>
                  </a:lnTo>
                  <a:lnTo>
                    <a:pt x="1570" y="7282"/>
                  </a:lnTo>
                  <a:lnTo>
                    <a:pt x="1654" y="7199"/>
                  </a:lnTo>
                  <a:lnTo>
                    <a:pt x="1717" y="7199"/>
                  </a:lnTo>
                  <a:lnTo>
                    <a:pt x="1863" y="7282"/>
                  </a:lnTo>
                  <a:lnTo>
                    <a:pt x="1968" y="7303"/>
                  </a:lnTo>
                  <a:lnTo>
                    <a:pt x="1989" y="7387"/>
                  </a:lnTo>
                  <a:lnTo>
                    <a:pt x="2072" y="7429"/>
                  </a:lnTo>
                  <a:lnTo>
                    <a:pt x="2135" y="7429"/>
                  </a:lnTo>
                  <a:lnTo>
                    <a:pt x="2177" y="7512"/>
                  </a:lnTo>
                  <a:lnTo>
                    <a:pt x="2386" y="7575"/>
                  </a:lnTo>
                  <a:lnTo>
                    <a:pt x="2512" y="7596"/>
                  </a:lnTo>
                  <a:lnTo>
                    <a:pt x="2553" y="7638"/>
                  </a:lnTo>
                  <a:lnTo>
                    <a:pt x="2700" y="7805"/>
                  </a:lnTo>
                  <a:lnTo>
                    <a:pt x="2700" y="7910"/>
                  </a:lnTo>
                  <a:lnTo>
                    <a:pt x="2805" y="8098"/>
                  </a:lnTo>
                  <a:lnTo>
                    <a:pt x="2888" y="8098"/>
                  </a:lnTo>
                  <a:lnTo>
                    <a:pt x="3139" y="8203"/>
                  </a:lnTo>
                  <a:lnTo>
                    <a:pt x="3244" y="8349"/>
                  </a:lnTo>
                  <a:lnTo>
                    <a:pt x="3244" y="8517"/>
                  </a:lnTo>
                  <a:lnTo>
                    <a:pt x="3307" y="8517"/>
                  </a:lnTo>
                  <a:lnTo>
                    <a:pt x="3411" y="8559"/>
                  </a:lnTo>
                  <a:lnTo>
                    <a:pt x="3432" y="8684"/>
                  </a:lnTo>
                  <a:lnTo>
                    <a:pt x="3411" y="8768"/>
                  </a:lnTo>
                  <a:lnTo>
                    <a:pt x="3432" y="8852"/>
                  </a:lnTo>
                  <a:lnTo>
                    <a:pt x="3537" y="8872"/>
                  </a:lnTo>
                  <a:lnTo>
                    <a:pt x="3662" y="8852"/>
                  </a:lnTo>
                  <a:lnTo>
                    <a:pt x="3767" y="8872"/>
                  </a:lnTo>
                  <a:lnTo>
                    <a:pt x="3914" y="8872"/>
                  </a:lnTo>
                  <a:lnTo>
                    <a:pt x="3955" y="8831"/>
                  </a:lnTo>
                  <a:lnTo>
                    <a:pt x="4144" y="8747"/>
                  </a:lnTo>
                  <a:lnTo>
                    <a:pt x="4290" y="8768"/>
                  </a:lnTo>
                  <a:lnTo>
                    <a:pt x="4458" y="8852"/>
                  </a:lnTo>
                  <a:lnTo>
                    <a:pt x="4646" y="8747"/>
                  </a:lnTo>
                  <a:lnTo>
                    <a:pt x="4750" y="8747"/>
                  </a:lnTo>
                  <a:lnTo>
                    <a:pt x="4792" y="8831"/>
                  </a:lnTo>
                  <a:lnTo>
                    <a:pt x="4876" y="8831"/>
                  </a:lnTo>
                  <a:lnTo>
                    <a:pt x="4981" y="8872"/>
                  </a:lnTo>
                  <a:lnTo>
                    <a:pt x="5064" y="8956"/>
                  </a:lnTo>
                  <a:lnTo>
                    <a:pt x="5169" y="8935"/>
                  </a:lnTo>
                  <a:lnTo>
                    <a:pt x="5169" y="8998"/>
                  </a:lnTo>
                  <a:lnTo>
                    <a:pt x="4792" y="9626"/>
                  </a:lnTo>
                  <a:lnTo>
                    <a:pt x="4813" y="9709"/>
                  </a:lnTo>
                  <a:lnTo>
                    <a:pt x="4960" y="9688"/>
                  </a:lnTo>
                  <a:lnTo>
                    <a:pt x="5085" y="9688"/>
                  </a:lnTo>
                  <a:lnTo>
                    <a:pt x="5190" y="9772"/>
                  </a:lnTo>
                  <a:lnTo>
                    <a:pt x="5211" y="9898"/>
                  </a:lnTo>
                  <a:lnTo>
                    <a:pt x="5294" y="9584"/>
                  </a:lnTo>
                  <a:lnTo>
                    <a:pt x="5629" y="8370"/>
                  </a:lnTo>
                  <a:lnTo>
                    <a:pt x="5629" y="8308"/>
                  </a:lnTo>
                  <a:lnTo>
                    <a:pt x="5629" y="8098"/>
                  </a:lnTo>
                  <a:lnTo>
                    <a:pt x="5504" y="7847"/>
                  </a:lnTo>
                  <a:lnTo>
                    <a:pt x="5294" y="7680"/>
                  </a:lnTo>
                  <a:lnTo>
                    <a:pt x="5190" y="7533"/>
                  </a:lnTo>
                  <a:lnTo>
                    <a:pt x="5169" y="7219"/>
                  </a:lnTo>
                  <a:lnTo>
                    <a:pt x="5546" y="7094"/>
                  </a:lnTo>
                  <a:lnTo>
                    <a:pt x="5692" y="7199"/>
                  </a:lnTo>
                  <a:lnTo>
                    <a:pt x="5713" y="7094"/>
                  </a:lnTo>
                  <a:lnTo>
                    <a:pt x="5650" y="7010"/>
                  </a:lnTo>
                  <a:lnTo>
                    <a:pt x="5713" y="6968"/>
                  </a:lnTo>
                  <a:lnTo>
                    <a:pt x="5629" y="6801"/>
                  </a:lnTo>
                  <a:lnTo>
                    <a:pt x="5420" y="6738"/>
                  </a:lnTo>
                  <a:lnTo>
                    <a:pt x="5336" y="6592"/>
                  </a:lnTo>
                  <a:lnTo>
                    <a:pt x="5399" y="6424"/>
                  </a:lnTo>
                  <a:lnTo>
                    <a:pt x="6048" y="6424"/>
                  </a:lnTo>
                  <a:lnTo>
                    <a:pt x="6131" y="6341"/>
                  </a:lnTo>
                  <a:lnTo>
                    <a:pt x="6236" y="6341"/>
                  </a:lnTo>
                  <a:lnTo>
                    <a:pt x="6278" y="6383"/>
                  </a:lnTo>
                  <a:lnTo>
                    <a:pt x="6362" y="6383"/>
                  </a:lnTo>
                  <a:lnTo>
                    <a:pt x="6466" y="6257"/>
                  </a:lnTo>
                  <a:lnTo>
                    <a:pt x="6634" y="6215"/>
                  </a:lnTo>
                  <a:lnTo>
                    <a:pt x="6675" y="6320"/>
                  </a:lnTo>
                  <a:lnTo>
                    <a:pt x="6759" y="6424"/>
                  </a:lnTo>
                  <a:lnTo>
                    <a:pt x="6780" y="6550"/>
                  </a:lnTo>
                  <a:lnTo>
                    <a:pt x="6780" y="6696"/>
                  </a:lnTo>
                  <a:lnTo>
                    <a:pt x="6947" y="6675"/>
                  </a:lnTo>
                  <a:lnTo>
                    <a:pt x="6947" y="6571"/>
                  </a:lnTo>
                  <a:lnTo>
                    <a:pt x="6801" y="6278"/>
                  </a:lnTo>
                  <a:lnTo>
                    <a:pt x="6759" y="6131"/>
                  </a:lnTo>
                  <a:lnTo>
                    <a:pt x="6780" y="6069"/>
                  </a:lnTo>
                  <a:lnTo>
                    <a:pt x="6738" y="5964"/>
                  </a:lnTo>
                  <a:lnTo>
                    <a:pt x="6655" y="5922"/>
                  </a:lnTo>
                  <a:lnTo>
                    <a:pt x="6634" y="5839"/>
                  </a:lnTo>
                  <a:lnTo>
                    <a:pt x="6634" y="5818"/>
                  </a:lnTo>
                  <a:lnTo>
                    <a:pt x="6550" y="5839"/>
                  </a:lnTo>
                  <a:lnTo>
                    <a:pt x="6487" y="5839"/>
                  </a:lnTo>
                  <a:lnTo>
                    <a:pt x="6466" y="5734"/>
                  </a:lnTo>
                  <a:lnTo>
                    <a:pt x="6655" y="5399"/>
                  </a:lnTo>
                  <a:lnTo>
                    <a:pt x="6550" y="5106"/>
                  </a:lnTo>
                  <a:lnTo>
                    <a:pt x="6550" y="5022"/>
                  </a:lnTo>
                  <a:lnTo>
                    <a:pt x="6466" y="4960"/>
                  </a:lnTo>
                  <a:lnTo>
                    <a:pt x="6466" y="4771"/>
                  </a:lnTo>
                  <a:lnTo>
                    <a:pt x="6529" y="4604"/>
                  </a:lnTo>
                  <a:lnTo>
                    <a:pt x="6487" y="4541"/>
                  </a:lnTo>
                  <a:lnTo>
                    <a:pt x="6466" y="4332"/>
                  </a:lnTo>
                  <a:lnTo>
                    <a:pt x="6529" y="4248"/>
                  </a:lnTo>
                  <a:lnTo>
                    <a:pt x="6675" y="4227"/>
                  </a:lnTo>
                  <a:lnTo>
                    <a:pt x="6696" y="4144"/>
                  </a:lnTo>
                  <a:lnTo>
                    <a:pt x="6696" y="4039"/>
                  </a:lnTo>
                  <a:lnTo>
                    <a:pt x="6759" y="3955"/>
                  </a:lnTo>
                  <a:lnTo>
                    <a:pt x="6696" y="3725"/>
                  </a:lnTo>
                  <a:lnTo>
                    <a:pt x="6634" y="3662"/>
                  </a:lnTo>
                  <a:lnTo>
                    <a:pt x="6529" y="3662"/>
                  </a:lnTo>
                  <a:lnTo>
                    <a:pt x="6487" y="3725"/>
                  </a:lnTo>
                  <a:lnTo>
                    <a:pt x="6341" y="3704"/>
                  </a:lnTo>
                  <a:lnTo>
                    <a:pt x="6236" y="3704"/>
                  </a:lnTo>
                  <a:lnTo>
                    <a:pt x="6110" y="3746"/>
                  </a:lnTo>
                  <a:lnTo>
                    <a:pt x="6048" y="3725"/>
                  </a:lnTo>
                  <a:lnTo>
                    <a:pt x="5922" y="3662"/>
                  </a:lnTo>
                  <a:lnTo>
                    <a:pt x="5859" y="3704"/>
                  </a:lnTo>
                  <a:lnTo>
                    <a:pt x="5838" y="3662"/>
                  </a:lnTo>
                  <a:lnTo>
                    <a:pt x="5692" y="3704"/>
                  </a:lnTo>
                  <a:lnTo>
                    <a:pt x="5232" y="3286"/>
                  </a:lnTo>
                  <a:lnTo>
                    <a:pt x="5127" y="3223"/>
                  </a:lnTo>
                  <a:lnTo>
                    <a:pt x="4960" y="3202"/>
                  </a:lnTo>
                  <a:lnTo>
                    <a:pt x="4792" y="3223"/>
                  </a:lnTo>
                  <a:lnTo>
                    <a:pt x="4750" y="3244"/>
                  </a:lnTo>
                  <a:lnTo>
                    <a:pt x="4604" y="3202"/>
                  </a:lnTo>
                  <a:lnTo>
                    <a:pt x="4458" y="3202"/>
                  </a:lnTo>
                  <a:lnTo>
                    <a:pt x="4374" y="3244"/>
                  </a:lnTo>
                  <a:lnTo>
                    <a:pt x="4248" y="3202"/>
                  </a:lnTo>
                  <a:lnTo>
                    <a:pt x="4144" y="3181"/>
                  </a:lnTo>
                  <a:lnTo>
                    <a:pt x="3976" y="3118"/>
                  </a:lnTo>
                  <a:lnTo>
                    <a:pt x="3851" y="3014"/>
                  </a:lnTo>
                  <a:lnTo>
                    <a:pt x="3851" y="2909"/>
                  </a:lnTo>
                  <a:lnTo>
                    <a:pt x="3872" y="2867"/>
                  </a:lnTo>
                  <a:lnTo>
                    <a:pt x="3872" y="2784"/>
                  </a:lnTo>
                  <a:lnTo>
                    <a:pt x="3934" y="2658"/>
                  </a:lnTo>
                  <a:lnTo>
                    <a:pt x="3914" y="2554"/>
                  </a:lnTo>
                  <a:lnTo>
                    <a:pt x="3809" y="2386"/>
                  </a:lnTo>
                  <a:lnTo>
                    <a:pt x="3558" y="1968"/>
                  </a:lnTo>
                  <a:lnTo>
                    <a:pt x="3411" y="1968"/>
                  </a:lnTo>
                  <a:lnTo>
                    <a:pt x="3411" y="1926"/>
                  </a:lnTo>
                  <a:lnTo>
                    <a:pt x="3495" y="1737"/>
                  </a:lnTo>
                  <a:lnTo>
                    <a:pt x="3516" y="1549"/>
                  </a:lnTo>
                  <a:lnTo>
                    <a:pt x="3495" y="1445"/>
                  </a:lnTo>
                  <a:lnTo>
                    <a:pt x="3516" y="1319"/>
                  </a:lnTo>
                  <a:lnTo>
                    <a:pt x="3704" y="1047"/>
                  </a:lnTo>
                  <a:lnTo>
                    <a:pt x="3767" y="984"/>
                  </a:lnTo>
                  <a:lnTo>
                    <a:pt x="3872" y="838"/>
                  </a:lnTo>
                  <a:lnTo>
                    <a:pt x="3976" y="817"/>
                  </a:lnTo>
                  <a:lnTo>
                    <a:pt x="4039" y="775"/>
                  </a:lnTo>
                  <a:lnTo>
                    <a:pt x="4186" y="503"/>
                  </a:lnTo>
                  <a:lnTo>
                    <a:pt x="4499" y="377"/>
                  </a:lnTo>
                  <a:lnTo>
                    <a:pt x="4541" y="357"/>
                  </a:lnTo>
                  <a:lnTo>
                    <a:pt x="4604" y="357"/>
                  </a:lnTo>
                  <a:lnTo>
                    <a:pt x="4667" y="294"/>
                  </a:lnTo>
                  <a:lnTo>
                    <a:pt x="4688" y="210"/>
                  </a:lnTo>
                  <a:lnTo>
                    <a:pt x="4646" y="147"/>
                  </a:lnTo>
                  <a:lnTo>
                    <a:pt x="4437" y="43"/>
                  </a:lnTo>
                  <a:lnTo>
                    <a:pt x="435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1" name="Google Shape;1011;p79"/>
            <p:cNvSpPr/>
            <p:nvPr/>
          </p:nvSpPr>
          <p:spPr>
            <a:xfrm>
              <a:off x="2531825" y="3224950"/>
              <a:ext cx="85800" cy="94200"/>
            </a:xfrm>
            <a:custGeom>
              <a:avLst/>
              <a:gdLst/>
              <a:ahLst/>
              <a:cxnLst/>
              <a:rect l="l" t="t" r="r" b="b"/>
              <a:pathLst>
                <a:path w="3432" h="3768" extrusionOk="0">
                  <a:moveTo>
                    <a:pt x="1193" y="1"/>
                  </a:moveTo>
                  <a:lnTo>
                    <a:pt x="1172" y="168"/>
                  </a:lnTo>
                  <a:lnTo>
                    <a:pt x="1025" y="168"/>
                  </a:lnTo>
                  <a:lnTo>
                    <a:pt x="732" y="336"/>
                  </a:lnTo>
                  <a:lnTo>
                    <a:pt x="607" y="377"/>
                  </a:lnTo>
                  <a:lnTo>
                    <a:pt x="440" y="440"/>
                  </a:lnTo>
                  <a:lnTo>
                    <a:pt x="523" y="587"/>
                  </a:lnTo>
                  <a:lnTo>
                    <a:pt x="523" y="649"/>
                  </a:lnTo>
                  <a:lnTo>
                    <a:pt x="565" y="733"/>
                  </a:lnTo>
                  <a:lnTo>
                    <a:pt x="544" y="901"/>
                  </a:lnTo>
                  <a:lnTo>
                    <a:pt x="335" y="1131"/>
                  </a:lnTo>
                  <a:lnTo>
                    <a:pt x="314" y="1235"/>
                  </a:lnTo>
                  <a:lnTo>
                    <a:pt x="356" y="1277"/>
                  </a:lnTo>
                  <a:lnTo>
                    <a:pt x="251" y="1445"/>
                  </a:lnTo>
                  <a:lnTo>
                    <a:pt x="126" y="1465"/>
                  </a:lnTo>
                  <a:lnTo>
                    <a:pt x="21" y="1591"/>
                  </a:lnTo>
                  <a:lnTo>
                    <a:pt x="84" y="1696"/>
                  </a:lnTo>
                  <a:lnTo>
                    <a:pt x="126" y="1800"/>
                  </a:lnTo>
                  <a:lnTo>
                    <a:pt x="105" y="1905"/>
                  </a:lnTo>
                  <a:lnTo>
                    <a:pt x="126" y="2072"/>
                  </a:lnTo>
                  <a:lnTo>
                    <a:pt x="84" y="2198"/>
                  </a:lnTo>
                  <a:lnTo>
                    <a:pt x="0" y="2261"/>
                  </a:lnTo>
                  <a:lnTo>
                    <a:pt x="84" y="2323"/>
                  </a:lnTo>
                  <a:lnTo>
                    <a:pt x="209" y="2386"/>
                  </a:lnTo>
                  <a:lnTo>
                    <a:pt x="314" y="2491"/>
                  </a:lnTo>
                  <a:lnTo>
                    <a:pt x="419" y="2574"/>
                  </a:lnTo>
                  <a:lnTo>
                    <a:pt x="440" y="2533"/>
                  </a:lnTo>
                  <a:lnTo>
                    <a:pt x="502" y="2386"/>
                  </a:lnTo>
                  <a:lnTo>
                    <a:pt x="544" y="2323"/>
                  </a:lnTo>
                  <a:lnTo>
                    <a:pt x="628" y="2219"/>
                  </a:lnTo>
                  <a:lnTo>
                    <a:pt x="628" y="2323"/>
                  </a:lnTo>
                  <a:lnTo>
                    <a:pt x="649" y="2428"/>
                  </a:lnTo>
                  <a:lnTo>
                    <a:pt x="649" y="2365"/>
                  </a:lnTo>
                  <a:lnTo>
                    <a:pt x="649" y="2282"/>
                  </a:lnTo>
                  <a:lnTo>
                    <a:pt x="712" y="2282"/>
                  </a:lnTo>
                  <a:lnTo>
                    <a:pt x="732" y="2428"/>
                  </a:lnTo>
                  <a:lnTo>
                    <a:pt x="712" y="2595"/>
                  </a:lnTo>
                  <a:lnTo>
                    <a:pt x="712" y="2700"/>
                  </a:lnTo>
                  <a:lnTo>
                    <a:pt x="649" y="2826"/>
                  </a:lnTo>
                  <a:lnTo>
                    <a:pt x="502" y="2951"/>
                  </a:lnTo>
                  <a:lnTo>
                    <a:pt x="544" y="2993"/>
                  </a:lnTo>
                  <a:lnTo>
                    <a:pt x="607" y="3139"/>
                  </a:lnTo>
                  <a:lnTo>
                    <a:pt x="502" y="3202"/>
                  </a:lnTo>
                  <a:lnTo>
                    <a:pt x="398" y="3328"/>
                  </a:lnTo>
                  <a:lnTo>
                    <a:pt x="419" y="3432"/>
                  </a:lnTo>
                  <a:lnTo>
                    <a:pt x="523" y="3432"/>
                  </a:lnTo>
                  <a:lnTo>
                    <a:pt x="649" y="3370"/>
                  </a:lnTo>
                  <a:lnTo>
                    <a:pt x="712" y="3453"/>
                  </a:lnTo>
                  <a:lnTo>
                    <a:pt x="879" y="3516"/>
                  </a:lnTo>
                  <a:lnTo>
                    <a:pt x="984" y="3537"/>
                  </a:lnTo>
                  <a:lnTo>
                    <a:pt x="1151" y="3767"/>
                  </a:lnTo>
                  <a:lnTo>
                    <a:pt x="1235" y="3767"/>
                  </a:lnTo>
                  <a:lnTo>
                    <a:pt x="1339" y="3662"/>
                  </a:lnTo>
                  <a:lnTo>
                    <a:pt x="1779" y="2721"/>
                  </a:lnTo>
                  <a:lnTo>
                    <a:pt x="1883" y="2637"/>
                  </a:lnTo>
                  <a:lnTo>
                    <a:pt x="2448" y="2470"/>
                  </a:lnTo>
                  <a:lnTo>
                    <a:pt x="2720" y="2282"/>
                  </a:lnTo>
                  <a:lnTo>
                    <a:pt x="3118" y="1905"/>
                  </a:lnTo>
                  <a:lnTo>
                    <a:pt x="3264" y="1549"/>
                  </a:lnTo>
                  <a:lnTo>
                    <a:pt x="3369" y="1549"/>
                  </a:lnTo>
                  <a:lnTo>
                    <a:pt x="3390" y="1486"/>
                  </a:lnTo>
                  <a:lnTo>
                    <a:pt x="3432" y="1361"/>
                  </a:lnTo>
                  <a:lnTo>
                    <a:pt x="3390" y="1235"/>
                  </a:lnTo>
                  <a:lnTo>
                    <a:pt x="3285" y="1026"/>
                  </a:lnTo>
                  <a:lnTo>
                    <a:pt x="3285" y="963"/>
                  </a:lnTo>
                  <a:lnTo>
                    <a:pt x="3264" y="859"/>
                  </a:lnTo>
                  <a:lnTo>
                    <a:pt x="3181" y="817"/>
                  </a:lnTo>
                  <a:lnTo>
                    <a:pt x="3160" y="733"/>
                  </a:lnTo>
                  <a:lnTo>
                    <a:pt x="3055" y="712"/>
                  </a:lnTo>
                  <a:lnTo>
                    <a:pt x="2909" y="629"/>
                  </a:lnTo>
                  <a:lnTo>
                    <a:pt x="2846" y="629"/>
                  </a:lnTo>
                  <a:lnTo>
                    <a:pt x="2762" y="712"/>
                  </a:lnTo>
                  <a:lnTo>
                    <a:pt x="2762" y="817"/>
                  </a:lnTo>
                  <a:lnTo>
                    <a:pt x="2699" y="901"/>
                  </a:lnTo>
                  <a:lnTo>
                    <a:pt x="2511" y="838"/>
                  </a:lnTo>
                  <a:lnTo>
                    <a:pt x="2448" y="796"/>
                  </a:lnTo>
                  <a:lnTo>
                    <a:pt x="2239" y="712"/>
                  </a:lnTo>
                  <a:lnTo>
                    <a:pt x="2072" y="691"/>
                  </a:lnTo>
                  <a:lnTo>
                    <a:pt x="2030" y="608"/>
                  </a:lnTo>
                  <a:lnTo>
                    <a:pt x="2072" y="524"/>
                  </a:lnTo>
                  <a:lnTo>
                    <a:pt x="1925" y="377"/>
                  </a:lnTo>
                  <a:lnTo>
                    <a:pt x="1821" y="377"/>
                  </a:lnTo>
                  <a:lnTo>
                    <a:pt x="1569" y="210"/>
                  </a:lnTo>
                  <a:lnTo>
                    <a:pt x="1381" y="85"/>
                  </a:lnTo>
                  <a:lnTo>
                    <a:pt x="119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2" name="Google Shape;1012;p79"/>
            <p:cNvSpPr/>
            <p:nvPr/>
          </p:nvSpPr>
          <p:spPr>
            <a:xfrm>
              <a:off x="2527100" y="3246400"/>
              <a:ext cx="186250" cy="274650"/>
            </a:xfrm>
            <a:custGeom>
              <a:avLst/>
              <a:gdLst/>
              <a:ahLst/>
              <a:cxnLst/>
              <a:rect l="l" t="t" r="r" b="b"/>
              <a:pathLst>
                <a:path w="7450" h="10986" extrusionOk="0">
                  <a:moveTo>
                    <a:pt x="3453" y="1"/>
                  </a:moveTo>
                  <a:lnTo>
                    <a:pt x="3474" y="105"/>
                  </a:lnTo>
                  <a:lnTo>
                    <a:pt x="3474" y="168"/>
                  </a:lnTo>
                  <a:lnTo>
                    <a:pt x="3579" y="377"/>
                  </a:lnTo>
                  <a:lnTo>
                    <a:pt x="3621" y="503"/>
                  </a:lnTo>
                  <a:lnTo>
                    <a:pt x="3579" y="628"/>
                  </a:lnTo>
                  <a:lnTo>
                    <a:pt x="3558" y="691"/>
                  </a:lnTo>
                  <a:lnTo>
                    <a:pt x="3453" y="691"/>
                  </a:lnTo>
                  <a:lnTo>
                    <a:pt x="3307" y="1047"/>
                  </a:lnTo>
                  <a:lnTo>
                    <a:pt x="2909" y="1424"/>
                  </a:lnTo>
                  <a:lnTo>
                    <a:pt x="2637" y="1612"/>
                  </a:lnTo>
                  <a:lnTo>
                    <a:pt x="2072" y="1779"/>
                  </a:lnTo>
                  <a:lnTo>
                    <a:pt x="1968" y="1863"/>
                  </a:lnTo>
                  <a:lnTo>
                    <a:pt x="1528" y="2804"/>
                  </a:lnTo>
                  <a:lnTo>
                    <a:pt x="1424" y="2909"/>
                  </a:lnTo>
                  <a:lnTo>
                    <a:pt x="1340" y="2909"/>
                  </a:lnTo>
                  <a:lnTo>
                    <a:pt x="1173" y="2679"/>
                  </a:lnTo>
                  <a:lnTo>
                    <a:pt x="1068" y="2658"/>
                  </a:lnTo>
                  <a:lnTo>
                    <a:pt x="901" y="2595"/>
                  </a:lnTo>
                  <a:lnTo>
                    <a:pt x="838" y="2512"/>
                  </a:lnTo>
                  <a:lnTo>
                    <a:pt x="712" y="2574"/>
                  </a:lnTo>
                  <a:lnTo>
                    <a:pt x="608" y="2574"/>
                  </a:lnTo>
                  <a:lnTo>
                    <a:pt x="587" y="2470"/>
                  </a:lnTo>
                  <a:lnTo>
                    <a:pt x="691" y="2344"/>
                  </a:lnTo>
                  <a:lnTo>
                    <a:pt x="796" y="2281"/>
                  </a:lnTo>
                  <a:lnTo>
                    <a:pt x="733" y="2135"/>
                  </a:lnTo>
                  <a:lnTo>
                    <a:pt x="691" y="2093"/>
                  </a:lnTo>
                  <a:lnTo>
                    <a:pt x="398" y="2240"/>
                  </a:lnTo>
                  <a:lnTo>
                    <a:pt x="294" y="2344"/>
                  </a:lnTo>
                  <a:lnTo>
                    <a:pt x="105" y="2512"/>
                  </a:lnTo>
                  <a:lnTo>
                    <a:pt x="64" y="2679"/>
                  </a:lnTo>
                  <a:lnTo>
                    <a:pt x="1" y="2784"/>
                  </a:lnTo>
                  <a:lnTo>
                    <a:pt x="22" y="2825"/>
                  </a:lnTo>
                  <a:lnTo>
                    <a:pt x="105" y="2909"/>
                  </a:lnTo>
                  <a:lnTo>
                    <a:pt x="126" y="2993"/>
                  </a:lnTo>
                  <a:lnTo>
                    <a:pt x="64" y="3035"/>
                  </a:lnTo>
                  <a:lnTo>
                    <a:pt x="64" y="3097"/>
                  </a:lnTo>
                  <a:lnTo>
                    <a:pt x="189" y="3202"/>
                  </a:lnTo>
                  <a:lnTo>
                    <a:pt x="273" y="3348"/>
                  </a:lnTo>
                  <a:lnTo>
                    <a:pt x="231" y="3495"/>
                  </a:lnTo>
                  <a:lnTo>
                    <a:pt x="168" y="3495"/>
                  </a:lnTo>
                  <a:lnTo>
                    <a:pt x="85" y="3516"/>
                  </a:lnTo>
                  <a:lnTo>
                    <a:pt x="22" y="3621"/>
                  </a:lnTo>
                  <a:lnTo>
                    <a:pt x="126" y="3704"/>
                  </a:lnTo>
                  <a:lnTo>
                    <a:pt x="231" y="3746"/>
                  </a:lnTo>
                  <a:lnTo>
                    <a:pt x="419" y="3872"/>
                  </a:lnTo>
                  <a:lnTo>
                    <a:pt x="587" y="3913"/>
                  </a:lnTo>
                  <a:lnTo>
                    <a:pt x="817" y="4060"/>
                  </a:lnTo>
                  <a:lnTo>
                    <a:pt x="921" y="4081"/>
                  </a:lnTo>
                  <a:lnTo>
                    <a:pt x="963" y="4185"/>
                  </a:lnTo>
                  <a:lnTo>
                    <a:pt x="1068" y="4374"/>
                  </a:lnTo>
                  <a:lnTo>
                    <a:pt x="1110" y="4541"/>
                  </a:lnTo>
                  <a:lnTo>
                    <a:pt x="1173" y="4667"/>
                  </a:lnTo>
                  <a:lnTo>
                    <a:pt x="1424" y="4771"/>
                  </a:lnTo>
                  <a:lnTo>
                    <a:pt x="1486" y="4960"/>
                  </a:lnTo>
                  <a:lnTo>
                    <a:pt x="1549" y="5106"/>
                  </a:lnTo>
                  <a:lnTo>
                    <a:pt x="1591" y="5211"/>
                  </a:lnTo>
                  <a:lnTo>
                    <a:pt x="1633" y="5399"/>
                  </a:lnTo>
                  <a:lnTo>
                    <a:pt x="1696" y="5525"/>
                  </a:lnTo>
                  <a:lnTo>
                    <a:pt x="1800" y="5587"/>
                  </a:lnTo>
                  <a:lnTo>
                    <a:pt x="1905" y="5797"/>
                  </a:lnTo>
                  <a:lnTo>
                    <a:pt x="1905" y="5922"/>
                  </a:lnTo>
                  <a:lnTo>
                    <a:pt x="1884" y="5964"/>
                  </a:lnTo>
                  <a:lnTo>
                    <a:pt x="1989" y="6152"/>
                  </a:lnTo>
                  <a:lnTo>
                    <a:pt x="2177" y="6382"/>
                  </a:lnTo>
                  <a:lnTo>
                    <a:pt x="2219" y="6487"/>
                  </a:lnTo>
                  <a:lnTo>
                    <a:pt x="2198" y="6592"/>
                  </a:lnTo>
                  <a:lnTo>
                    <a:pt x="2219" y="6675"/>
                  </a:lnTo>
                  <a:lnTo>
                    <a:pt x="2302" y="6696"/>
                  </a:lnTo>
                  <a:lnTo>
                    <a:pt x="2491" y="6885"/>
                  </a:lnTo>
                  <a:lnTo>
                    <a:pt x="2533" y="6989"/>
                  </a:lnTo>
                  <a:lnTo>
                    <a:pt x="2574" y="7157"/>
                  </a:lnTo>
                  <a:lnTo>
                    <a:pt x="2616" y="7219"/>
                  </a:lnTo>
                  <a:lnTo>
                    <a:pt x="2784" y="7282"/>
                  </a:lnTo>
                  <a:lnTo>
                    <a:pt x="2805" y="7408"/>
                  </a:lnTo>
                  <a:lnTo>
                    <a:pt x="2951" y="7680"/>
                  </a:lnTo>
                  <a:lnTo>
                    <a:pt x="3014" y="7805"/>
                  </a:lnTo>
                  <a:lnTo>
                    <a:pt x="3202" y="8056"/>
                  </a:lnTo>
                  <a:lnTo>
                    <a:pt x="3202" y="8203"/>
                  </a:lnTo>
                  <a:lnTo>
                    <a:pt x="3139" y="8203"/>
                  </a:lnTo>
                  <a:lnTo>
                    <a:pt x="3098" y="8161"/>
                  </a:lnTo>
                  <a:lnTo>
                    <a:pt x="3098" y="8224"/>
                  </a:lnTo>
                  <a:lnTo>
                    <a:pt x="3118" y="8328"/>
                  </a:lnTo>
                  <a:lnTo>
                    <a:pt x="3118" y="8412"/>
                  </a:lnTo>
                  <a:lnTo>
                    <a:pt x="3160" y="8412"/>
                  </a:lnTo>
                  <a:lnTo>
                    <a:pt x="3244" y="8454"/>
                  </a:lnTo>
                  <a:lnTo>
                    <a:pt x="3265" y="8538"/>
                  </a:lnTo>
                  <a:lnTo>
                    <a:pt x="3244" y="8579"/>
                  </a:lnTo>
                  <a:lnTo>
                    <a:pt x="3432" y="8726"/>
                  </a:lnTo>
                  <a:lnTo>
                    <a:pt x="3621" y="8789"/>
                  </a:lnTo>
                  <a:lnTo>
                    <a:pt x="3642" y="8872"/>
                  </a:lnTo>
                  <a:lnTo>
                    <a:pt x="3725" y="8977"/>
                  </a:lnTo>
                  <a:lnTo>
                    <a:pt x="3830" y="8998"/>
                  </a:lnTo>
                  <a:lnTo>
                    <a:pt x="3872" y="9061"/>
                  </a:lnTo>
                  <a:lnTo>
                    <a:pt x="3893" y="9165"/>
                  </a:lnTo>
                  <a:lnTo>
                    <a:pt x="3976" y="9207"/>
                  </a:lnTo>
                  <a:lnTo>
                    <a:pt x="4165" y="9186"/>
                  </a:lnTo>
                  <a:lnTo>
                    <a:pt x="4206" y="9144"/>
                  </a:lnTo>
                  <a:lnTo>
                    <a:pt x="4186" y="9207"/>
                  </a:lnTo>
                  <a:lnTo>
                    <a:pt x="4269" y="9354"/>
                  </a:lnTo>
                  <a:lnTo>
                    <a:pt x="4458" y="9416"/>
                  </a:lnTo>
                  <a:lnTo>
                    <a:pt x="4562" y="9500"/>
                  </a:lnTo>
                  <a:lnTo>
                    <a:pt x="4562" y="9605"/>
                  </a:lnTo>
                  <a:lnTo>
                    <a:pt x="4667" y="9667"/>
                  </a:lnTo>
                  <a:lnTo>
                    <a:pt x="4792" y="9709"/>
                  </a:lnTo>
                  <a:lnTo>
                    <a:pt x="4834" y="9688"/>
                  </a:lnTo>
                  <a:lnTo>
                    <a:pt x="4939" y="9709"/>
                  </a:lnTo>
                  <a:lnTo>
                    <a:pt x="5148" y="9835"/>
                  </a:lnTo>
                  <a:lnTo>
                    <a:pt x="5315" y="9919"/>
                  </a:lnTo>
                  <a:lnTo>
                    <a:pt x="5420" y="9919"/>
                  </a:lnTo>
                  <a:lnTo>
                    <a:pt x="5462" y="9939"/>
                  </a:lnTo>
                  <a:lnTo>
                    <a:pt x="5504" y="10023"/>
                  </a:lnTo>
                  <a:lnTo>
                    <a:pt x="5650" y="10128"/>
                  </a:lnTo>
                  <a:lnTo>
                    <a:pt x="5755" y="10191"/>
                  </a:lnTo>
                  <a:lnTo>
                    <a:pt x="5859" y="10316"/>
                  </a:lnTo>
                  <a:lnTo>
                    <a:pt x="5943" y="10337"/>
                  </a:lnTo>
                  <a:lnTo>
                    <a:pt x="5985" y="10421"/>
                  </a:lnTo>
                  <a:lnTo>
                    <a:pt x="5964" y="10463"/>
                  </a:lnTo>
                  <a:lnTo>
                    <a:pt x="5964" y="10546"/>
                  </a:lnTo>
                  <a:lnTo>
                    <a:pt x="6090" y="10567"/>
                  </a:lnTo>
                  <a:lnTo>
                    <a:pt x="6236" y="10630"/>
                  </a:lnTo>
                  <a:lnTo>
                    <a:pt x="6403" y="10776"/>
                  </a:lnTo>
                  <a:lnTo>
                    <a:pt x="6550" y="10944"/>
                  </a:lnTo>
                  <a:lnTo>
                    <a:pt x="6655" y="10965"/>
                  </a:lnTo>
                  <a:lnTo>
                    <a:pt x="6675" y="10986"/>
                  </a:lnTo>
                  <a:lnTo>
                    <a:pt x="6801" y="10923"/>
                  </a:lnTo>
                  <a:lnTo>
                    <a:pt x="6927" y="10839"/>
                  </a:lnTo>
                  <a:lnTo>
                    <a:pt x="7010" y="10839"/>
                  </a:lnTo>
                  <a:lnTo>
                    <a:pt x="7115" y="10776"/>
                  </a:lnTo>
                  <a:lnTo>
                    <a:pt x="7178" y="10672"/>
                  </a:lnTo>
                  <a:lnTo>
                    <a:pt x="7073" y="10567"/>
                  </a:lnTo>
                  <a:lnTo>
                    <a:pt x="7094" y="10463"/>
                  </a:lnTo>
                  <a:lnTo>
                    <a:pt x="7136" y="10400"/>
                  </a:lnTo>
                  <a:lnTo>
                    <a:pt x="7240" y="10421"/>
                  </a:lnTo>
                  <a:lnTo>
                    <a:pt x="7219" y="10337"/>
                  </a:lnTo>
                  <a:lnTo>
                    <a:pt x="7136" y="10316"/>
                  </a:lnTo>
                  <a:lnTo>
                    <a:pt x="7094" y="10253"/>
                  </a:lnTo>
                  <a:lnTo>
                    <a:pt x="7199" y="10086"/>
                  </a:lnTo>
                  <a:lnTo>
                    <a:pt x="7324" y="10002"/>
                  </a:lnTo>
                  <a:lnTo>
                    <a:pt x="7429" y="9835"/>
                  </a:lnTo>
                  <a:lnTo>
                    <a:pt x="7450" y="9709"/>
                  </a:lnTo>
                  <a:lnTo>
                    <a:pt x="7282" y="9312"/>
                  </a:lnTo>
                  <a:lnTo>
                    <a:pt x="7324" y="9207"/>
                  </a:lnTo>
                  <a:lnTo>
                    <a:pt x="7324" y="9082"/>
                  </a:lnTo>
                  <a:lnTo>
                    <a:pt x="7303" y="8998"/>
                  </a:lnTo>
                  <a:lnTo>
                    <a:pt x="7282" y="8872"/>
                  </a:lnTo>
                  <a:lnTo>
                    <a:pt x="7324" y="8789"/>
                  </a:lnTo>
                  <a:lnTo>
                    <a:pt x="7387" y="8621"/>
                  </a:lnTo>
                  <a:lnTo>
                    <a:pt x="7345" y="8245"/>
                  </a:lnTo>
                  <a:lnTo>
                    <a:pt x="7303" y="8098"/>
                  </a:lnTo>
                  <a:lnTo>
                    <a:pt x="7387" y="7910"/>
                  </a:lnTo>
                  <a:lnTo>
                    <a:pt x="7387" y="7491"/>
                  </a:lnTo>
                  <a:lnTo>
                    <a:pt x="7450" y="7324"/>
                  </a:lnTo>
                  <a:lnTo>
                    <a:pt x="7450" y="7261"/>
                  </a:lnTo>
                  <a:lnTo>
                    <a:pt x="6927" y="6487"/>
                  </a:lnTo>
                  <a:lnTo>
                    <a:pt x="6906" y="6487"/>
                  </a:lnTo>
                  <a:lnTo>
                    <a:pt x="6864" y="6466"/>
                  </a:lnTo>
                  <a:lnTo>
                    <a:pt x="6675" y="6466"/>
                  </a:lnTo>
                  <a:lnTo>
                    <a:pt x="6571" y="6529"/>
                  </a:lnTo>
                  <a:lnTo>
                    <a:pt x="6445" y="6529"/>
                  </a:lnTo>
                  <a:lnTo>
                    <a:pt x="6383" y="6466"/>
                  </a:lnTo>
                  <a:lnTo>
                    <a:pt x="6362" y="6341"/>
                  </a:lnTo>
                  <a:lnTo>
                    <a:pt x="6341" y="6006"/>
                  </a:lnTo>
                  <a:lnTo>
                    <a:pt x="6341" y="5797"/>
                  </a:lnTo>
                  <a:lnTo>
                    <a:pt x="6383" y="5734"/>
                  </a:lnTo>
                  <a:lnTo>
                    <a:pt x="6403" y="5608"/>
                  </a:lnTo>
                  <a:lnTo>
                    <a:pt x="6362" y="5545"/>
                  </a:lnTo>
                  <a:lnTo>
                    <a:pt x="6152" y="5650"/>
                  </a:lnTo>
                  <a:lnTo>
                    <a:pt x="5922" y="5901"/>
                  </a:lnTo>
                  <a:lnTo>
                    <a:pt x="5608" y="5859"/>
                  </a:lnTo>
                  <a:lnTo>
                    <a:pt x="5357" y="5859"/>
                  </a:lnTo>
                  <a:lnTo>
                    <a:pt x="5315" y="5713"/>
                  </a:lnTo>
                  <a:lnTo>
                    <a:pt x="5211" y="5525"/>
                  </a:lnTo>
                  <a:lnTo>
                    <a:pt x="5023" y="5483"/>
                  </a:lnTo>
                  <a:lnTo>
                    <a:pt x="4688" y="5525"/>
                  </a:lnTo>
                  <a:lnTo>
                    <a:pt x="4813" y="5336"/>
                  </a:lnTo>
                  <a:lnTo>
                    <a:pt x="4520" y="4876"/>
                  </a:lnTo>
                  <a:lnTo>
                    <a:pt x="4374" y="4709"/>
                  </a:lnTo>
                  <a:lnTo>
                    <a:pt x="4395" y="4646"/>
                  </a:lnTo>
                  <a:lnTo>
                    <a:pt x="4374" y="4541"/>
                  </a:lnTo>
                  <a:lnTo>
                    <a:pt x="4416" y="4437"/>
                  </a:lnTo>
                  <a:lnTo>
                    <a:pt x="4416" y="4290"/>
                  </a:lnTo>
                  <a:lnTo>
                    <a:pt x="4395" y="4227"/>
                  </a:lnTo>
                  <a:lnTo>
                    <a:pt x="4458" y="4165"/>
                  </a:lnTo>
                  <a:lnTo>
                    <a:pt x="4458" y="4039"/>
                  </a:lnTo>
                  <a:lnTo>
                    <a:pt x="4625" y="3934"/>
                  </a:lnTo>
                  <a:lnTo>
                    <a:pt x="4709" y="3955"/>
                  </a:lnTo>
                  <a:lnTo>
                    <a:pt x="4792" y="3851"/>
                  </a:lnTo>
                  <a:lnTo>
                    <a:pt x="4730" y="3746"/>
                  </a:lnTo>
                  <a:lnTo>
                    <a:pt x="4688" y="3558"/>
                  </a:lnTo>
                  <a:lnTo>
                    <a:pt x="4834" y="3411"/>
                  </a:lnTo>
                  <a:lnTo>
                    <a:pt x="4813" y="3307"/>
                  </a:lnTo>
                  <a:lnTo>
                    <a:pt x="4897" y="3223"/>
                  </a:lnTo>
                  <a:lnTo>
                    <a:pt x="4876" y="3076"/>
                  </a:lnTo>
                  <a:lnTo>
                    <a:pt x="4981" y="3014"/>
                  </a:lnTo>
                  <a:lnTo>
                    <a:pt x="5106" y="2930"/>
                  </a:lnTo>
                  <a:lnTo>
                    <a:pt x="5232" y="2825"/>
                  </a:lnTo>
                  <a:lnTo>
                    <a:pt x="5295" y="2804"/>
                  </a:lnTo>
                  <a:lnTo>
                    <a:pt x="5357" y="2721"/>
                  </a:lnTo>
                  <a:lnTo>
                    <a:pt x="5650" y="2679"/>
                  </a:lnTo>
                  <a:lnTo>
                    <a:pt x="6069" y="2553"/>
                  </a:lnTo>
                  <a:lnTo>
                    <a:pt x="6090" y="2449"/>
                  </a:lnTo>
                  <a:lnTo>
                    <a:pt x="6152" y="2470"/>
                  </a:lnTo>
                  <a:lnTo>
                    <a:pt x="6299" y="2470"/>
                  </a:lnTo>
                  <a:lnTo>
                    <a:pt x="6445" y="2553"/>
                  </a:lnTo>
                  <a:lnTo>
                    <a:pt x="6445" y="2574"/>
                  </a:lnTo>
                  <a:lnTo>
                    <a:pt x="6550" y="2595"/>
                  </a:lnTo>
                  <a:lnTo>
                    <a:pt x="6592" y="2512"/>
                  </a:lnTo>
                  <a:lnTo>
                    <a:pt x="6592" y="2470"/>
                  </a:lnTo>
                  <a:lnTo>
                    <a:pt x="6571" y="2344"/>
                  </a:lnTo>
                  <a:lnTo>
                    <a:pt x="6466" y="2260"/>
                  </a:lnTo>
                  <a:lnTo>
                    <a:pt x="6341" y="2260"/>
                  </a:lnTo>
                  <a:lnTo>
                    <a:pt x="6194" y="2281"/>
                  </a:lnTo>
                  <a:lnTo>
                    <a:pt x="6173" y="2198"/>
                  </a:lnTo>
                  <a:lnTo>
                    <a:pt x="6550" y="1570"/>
                  </a:lnTo>
                  <a:lnTo>
                    <a:pt x="6550" y="1507"/>
                  </a:lnTo>
                  <a:lnTo>
                    <a:pt x="6445" y="1528"/>
                  </a:lnTo>
                  <a:lnTo>
                    <a:pt x="6362" y="1444"/>
                  </a:lnTo>
                  <a:lnTo>
                    <a:pt x="6257" y="1403"/>
                  </a:lnTo>
                  <a:lnTo>
                    <a:pt x="6173" y="1403"/>
                  </a:lnTo>
                  <a:lnTo>
                    <a:pt x="6131" y="1319"/>
                  </a:lnTo>
                  <a:lnTo>
                    <a:pt x="6027" y="1319"/>
                  </a:lnTo>
                  <a:lnTo>
                    <a:pt x="5839" y="1424"/>
                  </a:lnTo>
                  <a:lnTo>
                    <a:pt x="5671" y="1340"/>
                  </a:lnTo>
                  <a:lnTo>
                    <a:pt x="5525" y="1319"/>
                  </a:lnTo>
                  <a:lnTo>
                    <a:pt x="5336" y="1403"/>
                  </a:lnTo>
                  <a:lnTo>
                    <a:pt x="5295" y="1444"/>
                  </a:lnTo>
                  <a:lnTo>
                    <a:pt x="5148" y="1444"/>
                  </a:lnTo>
                  <a:lnTo>
                    <a:pt x="5043" y="1424"/>
                  </a:lnTo>
                  <a:lnTo>
                    <a:pt x="4918" y="1444"/>
                  </a:lnTo>
                  <a:lnTo>
                    <a:pt x="4813" y="1424"/>
                  </a:lnTo>
                  <a:lnTo>
                    <a:pt x="4792" y="1340"/>
                  </a:lnTo>
                  <a:lnTo>
                    <a:pt x="4813" y="1256"/>
                  </a:lnTo>
                  <a:lnTo>
                    <a:pt x="4792" y="1131"/>
                  </a:lnTo>
                  <a:lnTo>
                    <a:pt x="4688" y="1089"/>
                  </a:lnTo>
                  <a:lnTo>
                    <a:pt x="4625" y="1089"/>
                  </a:lnTo>
                  <a:lnTo>
                    <a:pt x="4625" y="921"/>
                  </a:lnTo>
                  <a:lnTo>
                    <a:pt x="4520" y="775"/>
                  </a:lnTo>
                  <a:lnTo>
                    <a:pt x="4269" y="670"/>
                  </a:lnTo>
                  <a:lnTo>
                    <a:pt x="4186" y="670"/>
                  </a:lnTo>
                  <a:lnTo>
                    <a:pt x="4081" y="482"/>
                  </a:lnTo>
                  <a:lnTo>
                    <a:pt x="4081" y="377"/>
                  </a:lnTo>
                  <a:lnTo>
                    <a:pt x="3934" y="210"/>
                  </a:lnTo>
                  <a:lnTo>
                    <a:pt x="3893" y="168"/>
                  </a:lnTo>
                  <a:lnTo>
                    <a:pt x="3767" y="147"/>
                  </a:lnTo>
                  <a:lnTo>
                    <a:pt x="3558" y="84"/>
                  </a:lnTo>
                  <a:lnTo>
                    <a:pt x="351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3" name="Google Shape;1013;p79"/>
            <p:cNvSpPr/>
            <p:nvPr/>
          </p:nvSpPr>
          <p:spPr>
            <a:xfrm>
              <a:off x="2700250" y="3389200"/>
              <a:ext cx="179975" cy="200900"/>
            </a:xfrm>
            <a:custGeom>
              <a:avLst/>
              <a:gdLst/>
              <a:ahLst/>
              <a:cxnLst/>
              <a:rect l="l" t="t" r="r" b="b"/>
              <a:pathLst>
                <a:path w="7199" h="8036" extrusionOk="0">
                  <a:moveTo>
                    <a:pt x="1967" y="1"/>
                  </a:moveTo>
                  <a:lnTo>
                    <a:pt x="1779" y="85"/>
                  </a:lnTo>
                  <a:lnTo>
                    <a:pt x="1612" y="126"/>
                  </a:lnTo>
                  <a:lnTo>
                    <a:pt x="1319" y="294"/>
                  </a:lnTo>
                  <a:lnTo>
                    <a:pt x="1235" y="545"/>
                  </a:lnTo>
                  <a:lnTo>
                    <a:pt x="1047" y="608"/>
                  </a:lnTo>
                  <a:lnTo>
                    <a:pt x="921" y="608"/>
                  </a:lnTo>
                  <a:lnTo>
                    <a:pt x="796" y="712"/>
                  </a:lnTo>
                  <a:lnTo>
                    <a:pt x="712" y="712"/>
                  </a:lnTo>
                  <a:lnTo>
                    <a:pt x="524" y="775"/>
                  </a:lnTo>
                  <a:lnTo>
                    <a:pt x="1" y="775"/>
                  </a:lnTo>
                  <a:lnTo>
                    <a:pt x="524" y="1549"/>
                  </a:lnTo>
                  <a:lnTo>
                    <a:pt x="524" y="1612"/>
                  </a:lnTo>
                  <a:lnTo>
                    <a:pt x="461" y="1779"/>
                  </a:lnTo>
                  <a:lnTo>
                    <a:pt x="461" y="2198"/>
                  </a:lnTo>
                  <a:lnTo>
                    <a:pt x="377" y="2386"/>
                  </a:lnTo>
                  <a:lnTo>
                    <a:pt x="419" y="2533"/>
                  </a:lnTo>
                  <a:lnTo>
                    <a:pt x="461" y="2909"/>
                  </a:lnTo>
                  <a:lnTo>
                    <a:pt x="398" y="3077"/>
                  </a:lnTo>
                  <a:lnTo>
                    <a:pt x="356" y="3160"/>
                  </a:lnTo>
                  <a:lnTo>
                    <a:pt x="377" y="3286"/>
                  </a:lnTo>
                  <a:lnTo>
                    <a:pt x="398" y="3370"/>
                  </a:lnTo>
                  <a:lnTo>
                    <a:pt x="398" y="3495"/>
                  </a:lnTo>
                  <a:lnTo>
                    <a:pt x="356" y="3600"/>
                  </a:lnTo>
                  <a:lnTo>
                    <a:pt x="524" y="3997"/>
                  </a:lnTo>
                  <a:lnTo>
                    <a:pt x="503" y="4123"/>
                  </a:lnTo>
                  <a:lnTo>
                    <a:pt x="398" y="4290"/>
                  </a:lnTo>
                  <a:lnTo>
                    <a:pt x="273" y="4374"/>
                  </a:lnTo>
                  <a:lnTo>
                    <a:pt x="168" y="4541"/>
                  </a:lnTo>
                  <a:lnTo>
                    <a:pt x="210" y="4604"/>
                  </a:lnTo>
                  <a:lnTo>
                    <a:pt x="293" y="4625"/>
                  </a:lnTo>
                  <a:lnTo>
                    <a:pt x="314" y="4709"/>
                  </a:lnTo>
                  <a:lnTo>
                    <a:pt x="356" y="4709"/>
                  </a:lnTo>
                  <a:lnTo>
                    <a:pt x="356" y="4834"/>
                  </a:lnTo>
                  <a:lnTo>
                    <a:pt x="482" y="4939"/>
                  </a:lnTo>
                  <a:lnTo>
                    <a:pt x="524" y="5002"/>
                  </a:lnTo>
                  <a:lnTo>
                    <a:pt x="565" y="5127"/>
                  </a:lnTo>
                  <a:lnTo>
                    <a:pt x="524" y="5232"/>
                  </a:lnTo>
                  <a:lnTo>
                    <a:pt x="524" y="5274"/>
                  </a:lnTo>
                  <a:lnTo>
                    <a:pt x="586" y="5483"/>
                  </a:lnTo>
                  <a:lnTo>
                    <a:pt x="670" y="5629"/>
                  </a:lnTo>
                  <a:lnTo>
                    <a:pt x="921" y="5839"/>
                  </a:lnTo>
                  <a:lnTo>
                    <a:pt x="942" y="5901"/>
                  </a:lnTo>
                  <a:lnTo>
                    <a:pt x="879" y="6090"/>
                  </a:lnTo>
                  <a:lnTo>
                    <a:pt x="921" y="6194"/>
                  </a:lnTo>
                  <a:lnTo>
                    <a:pt x="775" y="6508"/>
                  </a:lnTo>
                  <a:lnTo>
                    <a:pt x="879" y="6613"/>
                  </a:lnTo>
                  <a:lnTo>
                    <a:pt x="1130" y="6885"/>
                  </a:lnTo>
                  <a:lnTo>
                    <a:pt x="1570" y="8036"/>
                  </a:lnTo>
                  <a:lnTo>
                    <a:pt x="1737" y="8036"/>
                  </a:lnTo>
                  <a:lnTo>
                    <a:pt x="1758" y="7952"/>
                  </a:lnTo>
                  <a:lnTo>
                    <a:pt x="1863" y="7931"/>
                  </a:lnTo>
                  <a:lnTo>
                    <a:pt x="1863" y="7952"/>
                  </a:lnTo>
                  <a:lnTo>
                    <a:pt x="1946" y="7847"/>
                  </a:lnTo>
                  <a:lnTo>
                    <a:pt x="2051" y="7638"/>
                  </a:lnTo>
                  <a:lnTo>
                    <a:pt x="2260" y="7408"/>
                  </a:lnTo>
                  <a:lnTo>
                    <a:pt x="2407" y="7345"/>
                  </a:lnTo>
                  <a:lnTo>
                    <a:pt x="2553" y="7471"/>
                  </a:lnTo>
                  <a:lnTo>
                    <a:pt x="2721" y="7450"/>
                  </a:lnTo>
                  <a:lnTo>
                    <a:pt x="2804" y="7429"/>
                  </a:lnTo>
                  <a:lnTo>
                    <a:pt x="2930" y="7471"/>
                  </a:lnTo>
                  <a:lnTo>
                    <a:pt x="3139" y="7429"/>
                  </a:lnTo>
                  <a:lnTo>
                    <a:pt x="3244" y="7450"/>
                  </a:lnTo>
                  <a:lnTo>
                    <a:pt x="3286" y="7575"/>
                  </a:lnTo>
                  <a:lnTo>
                    <a:pt x="3348" y="7847"/>
                  </a:lnTo>
                  <a:lnTo>
                    <a:pt x="3411" y="7889"/>
                  </a:lnTo>
                  <a:lnTo>
                    <a:pt x="3453" y="7847"/>
                  </a:lnTo>
                  <a:lnTo>
                    <a:pt x="3453" y="7743"/>
                  </a:lnTo>
                  <a:lnTo>
                    <a:pt x="3516" y="7617"/>
                  </a:lnTo>
                  <a:lnTo>
                    <a:pt x="3516" y="7512"/>
                  </a:lnTo>
                  <a:lnTo>
                    <a:pt x="3620" y="7366"/>
                  </a:lnTo>
                  <a:lnTo>
                    <a:pt x="4227" y="7366"/>
                  </a:lnTo>
                  <a:lnTo>
                    <a:pt x="4353" y="7471"/>
                  </a:lnTo>
                  <a:lnTo>
                    <a:pt x="4374" y="7303"/>
                  </a:lnTo>
                  <a:lnTo>
                    <a:pt x="4541" y="6989"/>
                  </a:lnTo>
                  <a:lnTo>
                    <a:pt x="4562" y="6822"/>
                  </a:lnTo>
                  <a:lnTo>
                    <a:pt x="4541" y="6675"/>
                  </a:lnTo>
                  <a:lnTo>
                    <a:pt x="4478" y="6592"/>
                  </a:lnTo>
                  <a:lnTo>
                    <a:pt x="4667" y="6299"/>
                  </a:lnTo>
                  <a:lnTo>
                    <a:pt x="4750" y="6090"/>
                  </a:lnTo>
                  <a:lnTo>
                    <a:pt x="4750" y="5985"/>
                  </a:lnTo>
                  <a:lnTo>
                    <a:pt x="4876" y="5901"/>
                  </a:lnTo>
                  <a:lnTo>
                    <a:pt x="5650" y="5692"/>
                  </a:lnTo>
                  <a:lnTo>
                    <a:pt x="6319" y="5692"/>
                  </a:lnTo>
                  <a:lnTo>
                    <a:pt x="6696" y="5985"/>
                  </a:lnTo>
                  <a:lnTo>
                    <a:pt x="6780" y="5985"/>
                  </a:lnTo>
                  <a:lnTo>
                    <a:pt x="6864" y="6069"/>
                  </a:lnTo>
                  <a:lnTo>
                    <a:pt x="6926" y="5964"/>
                  </a:lnTo>
                  <a:lnTo>
                    <a:pt x="6905" y="5880"/>
                  </a:lnTo>
                  <a:lnTo>
                    <a:pt x="7198" y="5315"/>
                  </a:lnTo>
                  <a:lnTo>
                    <a:pt x="7177" y="5043"/>
                  </a:lnTo>
                  <a:lnTo>
                    <a:pt x="6884" y="4499"/>
                  </a:lnTo>
                  <a:lnTo>
                    <a:pt x="6571" y="4437"/>
                  </a:lnTo>
                  <a:lnTo>
                    <a:pt x="6591" y="4207"/>
                  </a:lnTo>
                  <a:lnTo>
                    <a:pt x="6550" y="3851"/>
                  </a:lnTo>
                  <a:lnTo>
                    <a:pt x="5524" y="3809"/>
                  </a:lnTo>
                  <a:lnTo>
                    <a:pt x="5545" y="3558"/>
                  </a:lnTo>
                  <a:lnTo>
                    <a:pt x="5315" y="3181"/>
                  </a:lnTo>
                  <a:lnTo>
                    <a:pt x="5399" y="3056"/>
                  </a:lnTo>
                  <a:lnTo>
                    <a:pt x="5336" y="2846"/>
                  </a:lnTo>
                  <a:lnTo>
                    <a:pt x="5378" y="2554"/>
                  </a:lnTo>
                  <a:lnTo>
                    <a:pt x="5315" y="2491"/>
                  </a:lnTo>
                  <a:lnTo>
                    <a:pt x="5106" y="2323"/>
                  </a:lnTo>
                  <a:lnTo>
                    <a:pt x="4771" y="2386"/>
                  </a:lnTo>
                  <a:lnTo>
                    <a:pt x="4604" y="2302"/>
                  </a:lnTo>
                  <a:lnTo>
                    <a:pt x="4499" y="2240"/>
                  </a:lnTo>
                  <a:lnTo>
                    <a:pt x="4457" y="2093"/>
                  </a:lnTo>
                  <a:lnTo>
                    <a:pt x="4290" y="2030"/>
                  </a:lnTo>
                  <a:lnTo>
                    <a:pt x="4060" y="1968"/>
                  </a:lnTo>
                  <a:lnTo>
                    <a:pt x="3955" y="1968"/>
                  </a:lnTo>
                  <a:lnTo>
                    <a:pt x="3746" y="1717"/>
                  </a:lnTo>
                  <a:lnTo>
                    <a:pt x="3620" y="1779"/>
                  </a:lnTo>
                  <a:lnTo>
                    <a:pt x="3411" y="1570"/>
                  </a:lnTo>
                  <a:lnTo>
                    <a:pt x="3181" y="1612"/>
                  </a:lnTo>
                  <a:lnTo>
                    <a:pt x="3118" y="1696"/>
                  </a:lnTo>
                  <a:lnTo>
                    <a:pt x="2993" y="1570"/>
                  </a:lnTo>
                  <a:lnTo>
                    <a:pt x="2804" y="1466"/>
                  </a:lnTo>
                  <a:lnTo>
                    <a:pt x="2679" y="1382"/>
                  </a:lnTo>
                  <a:lnTo>
                    <a:pt x="2616" y="1235"/>
                  </a:lnTo>
                  <a:lnTo>
                    <a:pt x="2490" y="1152"/>
                  </a:lnTo>
                  <a:lnTo>
                    <a:pt x="2407" y="942"/>
                  </a:lnTo>
                  <a:lnTo>
                    <a:pt x="2449" y="838"/>
                  </a:lnTo>
                  <a:lnTo>
                    <a:pt x="2386" y="545"/>
                  </a:lnTo>
                  <a:lnTo>
                    <a:pt x="2470" y="398"/>
                  </a:lnTo>
                  <a:lnTo>
                    <a:pt x="2407" y="189"/>
                  </a:lnTo>
                  <a:lnTo>
                    <a:pt x="2407" y="43"/>
                  </a:lnTo>
                  <a:lnTo>
                    <a:pt x="2365" y="1"/>
                  </a:lnTo>
                  <a:lnTo>
                    <a:pt x="2239" y="85"/>
                  </a:lnTo>
                  <a:lnTo>
                    <a:pt x="209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4" name="Google Shape;1014;p79"/>
            <p:cNvSpPr/>
            <p:nvPr/>
          </p:nvSpPr>
          <p:spPr>
            <a:xfrm>
              <a:off x="2809050" y="3531500"/>
              <a:ext cx="123475" cy="130275"/>
            </a:xfrm>
            <a:custGeom>
              <a:avLst/>
              <a:gdLst/>
              <a:ahLst/>
              <a:cxnLst/>
              <a:rect l="l" t="t" r="r" b="b"/>
              <a:pathLst>
                <a:path w="4939" h="5211" extrusionOk="0">
                  <a:moveTo>
                    <a:pt x="1298" y="0"/>
                  </a:moveTo>
                  <a:lnTo>
                    <a:pt x="524" y="209"/>
                  </a:lnTo>
                  <a:lnTo>
                    <a:pt x="398" y="293"/>
                  </a:lnTo>
                  <a:lnTo>
                    <a:pt x="398" y="398"/>
                  </a:lnTo>
                  <a:lnTo>
                    <a:pt x="315" y="607"/>
                  </a:lnTo>
                  <a:lnTo>
                    <a:pt x="126" y="900"/>
                  </a:lnTo>
                  <a:lnTo>
                    <a:pt x="189" y="983"/>
                  </a:lnTo>
                  <a:lnTo>
                    <a:pt x="210" y="1130"/>
                  </a:lnTo>
                  <a:lnTo>
                    <a:pt x="189" y="1297"/>
                  </a:lnTo>
                  <a:lnTo>
                    <a:pt x="22" y="1611"/>
                  </a:lnTo>
                  <a:lnTo>
                    <a:pt x="1" y="1779"/>
                  </a:lnTo>
                  <a:lnTo>
                    <a:pt x="1" y="1820"/>
                  </a:lnTo>
                  <a:lnTo>
                    <a:pt x="126" y="1946"/>
                  </a:lnTo>
                  <a:lnTo>
                    <a:pt x="231" y="1967"/>
                  </a:lnTo>
                  <a:lnTo>
                    <a:pt x="398" y="2239"/>
                  </a:lnTo>
                  <a:lnTo>
                    <a:pt x="754" y="2595"/>
                  </a:lnTo>
                  <a:lnTo>
                    <a:pt x="879" y="2595"/>
                  </a:lnTo>
                  <a:lnTo>
                    <a:pt x="1026" y="2720"/>
                  </a:lnTo>
                  <a:lnTo>
                    <a:pt x="1131" y="2888"/>
                  </a:lnTo>
                  <a:lnTo>
                    <a:pt x="1465" y="2971"/>
                  </a:lnTo>
                  <a:lnTo>
                    <a:pt x="1695" y="3097"/>
                  </a:lnTo>
                  <a:lnTo>
                    <a:pt x="1800" y="3097"/>
                  </a:lnTo>
                  <a:lnTo>
                    <a:pt x="2030" y="3327"/>
                  </a:lnTo>
                  <a:lnTo>
                    <a:pt x="2302" y="3452"/>
                  </a:lnTo>
                  <a:lnTo>
                    <a:pt x="2637" y="3515"/>
                  </a:lnTo>
                  <a:lnTo>
                    <a:pt x="2804" y="3641"/>
                  </a:lnTo>
                  <a:lnTo>
                    <a:pt x="2951" y="3808"/>
                  </a:lnTo>
                  <a:lnTo>
                    <a:pt x="3035" y="3934"/>
                  </a:lnTo>
                  <a:lnTo>
                    <a:pt x="2972" y="4059"/>
                  </a:lnTo>
                  <a:lnTo>
                    <a:pt x="2909" y="4185"/>
                  </a:lnTo>
                  <a:lnTo>
                    <a:pt x="2804" y="4269"/>
                  </a:lnTo>
                  <a:lnTo>
                    <a:pt x="2742" y="4373"/>
                  </a:lnTo>
                  <a:lnTo>
                    <a:pt x="2763" y="4478"/>
                  </a:lnTo>
                  <a:lnTo>
                    <a:pt x="2700" y="4708"/>
                  </a:lnTo>
                  <a:lnTo>
                    <a:pt x="2512" y="4896"/>
                  </a:lnTo>
                  <a:lnTo>
                    <a:pt x="2491" y="5022"/>
                  </a:lnTo>
                  <a:lnTo>
                    <a:pt x="2574" y="5022"/>
                  </a:lnTo>
                  <a:lnTo>
                    <a:pt x="2972" y="4959"/>
                  </a:lnTo>
                  <a:lnTo>
                    <a:pt x="3328" y="5064"/>
                  </a:lnTo>
                  <a:lnTo>
                    <a:pt x="3579" y="5210"/>
                  </a:lnTo>
                  <a:lnTo>
                    <a:pt x="3704" y="5168"/>
                  </a:lnTo>
                  <a:lnTo>
                    <a:pt x="3788" y="5168"/>
                  </a:lnTo>
                  <a:lnTo>
                    <a:pt x="3851" y="5210"/>
                  </a:lnTo>
                  <a:lnTo>
                    <a:pt x="3955" y="5064"/>
                  </a:lnTo>
                  <a:lnTo>
                    <a:pt x="3997" y="5022"/>
                  </a:lnTo>
                  <a:lnTo>
                    <a:pt x="4123" y="5085"/>
                  </a:lnTo>
                  <a:lnTo>
                    <a:pt x="4227" y="4959"/>
                  </a:lnTo>
                  <a:lnTo>
                    <a:pt x="4290" y="4792"/>
                  </a:lnTo>
                  <a:lnTo>
                    <a:pt x="4541" y="4603"/>
                  </a:lnTo>
                  <a:lnTo>
                    <a:pt x="4583" y="4478"/>
                  </a:lnTo>
                  <a:lnTo>
                    <a:pt x="4646" y="4352"/>
                  </a:lnTo>
                  <a:lnTo>
                    <a:pt x="4750" y="4248"/>
                  </a:lnTo>
                  <a:lnTo>
                    <a:pt x="4792" y="4038"/>
                  </a:lnTo>
                  <a:lnTo>
                    <a:pt x="4750" y="3976"/>
                  </a:lnTo>
                  <a:lnTo>
                    <a:pt x="4750" y="3829"/>
                  </a:lnTo>
                  <a:lnTo>
                    <a:pt x="4813" y="3808"/>
                  </a:lnTo>
                  <a:lnTo>
                    <a:pt x="4813" y="3724"/>
                  </a:lnTo>
                  <a:lnTo>
                    <a:pt x="4813" y="3662"/>
                  </a:lnTo>
                  <a:lnTo>
                    <a:pt x="4813" y="3599"/>
                  </a:lnTo>
                  <a:lnTo>
                    <a:pt x="4834" y="3599"/>
                  </a:lnTo>
                  <a:lnTo>
                    <a:pt x="4855" y="3515"/>
                  </a:lnTo>
                  <a:lnTo>
                    <a:pt x="4855" y="2971"/>
                  </a:lnTo>
                  <a:lnTo>
                    <a:pt x="4939" y="2888"/>
                  </a:lnTo>
                  <a:lnTo>
                    <a:pt x="4834" y="2867"/>
                  </a:lnTo>
                  <a:lnTo>
                    <a:pt x="4750" y="2783"/>
                  </a:lnTo>
                  <a:lnTo>
                    <a:pt x="4625" y="2720"/>
                  </a:lnTo>
                  <a:lnTo>
                    <a:pt x="4395" y="2867"/>
                  </a:lnTo>
                  <a:lnTo>
                    <a:pt x="4290" y="2825"/>
                  </a:lnTo>
                  <a:lnTo>
                    <a:pt x="4206" y="2616"/>
                  </a:lnTo>
                  <a:lnTo>
                    <a:pt x="4060" y="1988"/>
                  </a:lnTo>
                  <a:lnTo>
                    <a:pt x="4018" y="1862"/>
                  </a:lnTo>
                  <a:lnTo>
                    <a:pt x="3892" y="1820"/>
                  </a:lnTo>
                  <a:lnTo>
                    <a:pt x="3767" y="1716"/>
                  </a:lnTo>
                  <a:lnTo>
                    <a:pt x="3495" y="1841"/>
                  </a:lnTo>
                  <a:lnTo>
                    <a:pt x="3328" y="1758"/>
                  </a:lnTo>
                  <a:lnTo>
                    <a:pt x="3056" y="1779"/>
                  </a:lnTo>
                  <a:lnTo>
                    <a:pt x="2972" y="1737"/>
                  </a:lnTo>
                  <a:lnTo>
                    <a:pt x="2763" y="1758"/>
                  </a:lnTo>
                  <a:lnTo>
                    <a:pt x="2721" y="1632"/>
                  </a:lnTo>
                  <a:lnTo>
                    <a:pt x="2763" y="1528"/>
                  </a:lnTo>
                  <a:lnTo>
                    <a:pt x="2721" y="1360"/>
                  </a:lnTo>
                  <a:lnTo>
                    <a:pt x="2763" y="1025"/>
                  </a:lnTo>
                  <a:lnTo>
                    <a:pt x="2658" y="837"/>
                  </a:lnTo>
                  <a:lnTo>
                    <a:pt x="2658" y="670"/>
                  </a:lnTo>
                  <a:lnTo>
                    <a:pt x="2512" y="565"/>
                  </a:lnTo>
                  <a:lnTo>
                    <a:pt x="2553" y="419"/>
                  </a:lnTo>
                  <a:lnTo>
                    <a:pt x="2428" y="293"/>
                  </a:lnTo>
                  <a:lnTo>
                    <a:pt x="2344" y="293"/>
                  </a:lnTo>
                  <a:lnTo>
                    <a:pt x="196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5" name="Google Shape;1015;p79"/>
            <p:cNvSpPr/>
            <p:nvPr/>
          </p:nvSpPr>
          <p:spPr>
            <a:xfrm>
              <a:off x="2884375" y="3700450"/>
              <a:ext cx="73250" cy="83200"/>
            </a:xfrm>
            <a:custGeom>
              <a:avLst/>
              <a:gdLst/>
              <a:ahLst/>
              <a:cxnLst/>
              <a:rect l="l" t="t" r="r" b="b"/>
              <a:pathLst>
                <a:path w="2930" h="3328" extrusionOk="0">
                  <a:moveTo>
                    <a:pt x="754" y="0"/>
                  </a:moveTo>
                  <a:lnTo>
                    <a:pt x="440" y="63"/>
                  </a:lnTo>
                  <a:lnTo>
                    <a:pt x="377" y="42"/>
                  </a:lnTo>
                  <a:lnTo>
                    <a:pt x="315" y="42"/>
                  </a:lnTo>
                  <a:lnTo>
                    <a:pt x="273" y="63"/>
                  </a:lnTo>
                  <a:lnTo>
                    <a:pt x="231" y="210"/>
                  </a:lnTo>
                  <a:lnTo>
                    <a:pt x="126" y="335"/>
                  </a:lnTo>
                  <a:lnTo>
                    <a:pt x="168" y="524"/>
                  </a:lnTo>
                  <a:lnTo>
                    <a:pt x="126" y="586"/>
                  </a:lnTo>
                  <a:lnTo>
                    <a:pt x="147" y="712"/>
                  </a:lnTo>
                  <a:lnTo>
                    <a:pt x="147" y="963"/>
                  </a:lnTo>
                  <a:lnTo>
                    <a:pt x="84" y="1047"/>
                  </a:lnTo>
                  <a:lnTo>
                    <a:pt x="84" y="1151"/>
                  </a:lnTo>
                  <a:lnTo>
                    <a:pt x="43" y="1277"/>
                  </a:lnTo>
                  <a:lnTo>
                    <a:pt x="84" y="1465"/>
                  </a:lnTo>
                  <a:lnTo>
                    <a:pt x="43" y="1507"/>
                  </a:lnTo>
                  <a:lnTo>
                    <a:pt x="63" y="1779"/>
                  </a:lnTo>
                  <a:lnTo>
                    <a:pt x="126" y="1967"/>
                  </a:lnTo>
                  <a:lnTo>
                    <a:pt x="84" y="2030"/>
                  </a:lnTo>
                  <a:lnTo>
                    <a:pt x="22" y="2114"/>
                  </a:lnTo>
                  <a:lnTo>
                    <a:pt x="1" y="2156"/>
                  </a:lnTo>
                  <a:lnTo>
                    <a:pt x="1" y="2428"/>
                  </a:lnTo>
                  <a:lnTo>
                    <a:pt x="63" y="2637"/>
                  </a:lnTo>
                  <a:lnTo>
                    <a:pt x="231" y="2867"/>
                  </a:lnTo>
                  <a:lnTo>
                    <a:pt x="315" y="2867"/>
                  </a:lnTo>
                  <a:lnTo>
                    <a:pt x="461" y="3034"/>
                  </a:lnTo>
                  <a:lnTo>
                    <a:pt x="545" y="3055"/>
                  </a:lnTo>
                  <a:lnTo>
                    <a:pt x="796" y="3034"/>
                  </a:lnTo>
                  <a:lnTo>
                    <a:pt x="963" y="3055"/>
                  </a:lnTo>
                  <a:lnTo>
                    <a:pt x="1089" y="3139"/>
                  </a:lnTo>
                  <a:lnTo>
                    <a:pt x="1172" y="3160"/>
                  </a:lnTo>
                  <a:lnTo>
                    <a:pt x="1277" y="3160"/>
                  </a:lnTo>
                  <a:lnTo>
                    <a:pt x="1298" y="3181"/>
                  </a:lnTo>
                  <a:lnTo>
                    <a:pt x="1277" y="3244"/>
                  </a:lnTo>
                  <a:lnTo>
                    <a:pt x="1277" y="3285"/>
                  </a:lnTo>
                  <a:lnTo>
                    <a:pt x="1382" y="3285"/>
                  </a:lnTo>
                  <a:lnTo>
                    <a:pt x="1507" y="3202"/>
                  </a:lnTo>
                  <a:lnTo>
                    <a:pt x="1654" y="3181"/>
                  </a:lnTo>
                  <a:lnTo>
                    <a:pt x="1800" y="3244"/>
                  </a:lnTo>
                  <a:lnTo>
                    <a:pt x="1842" y="3264"/>
                  </a:lnTo>
                  <a:lnTo>
                    <a:pt x="1926" y="3264"/>
                  </a:lnTo>
                  <a:lnTo>
                    <a:pt x="2009" y="3285"/>
                  </a:lnTo>
                  <a:lnTo>
                    <a:pt x="2093" y="3327"/>
                  </a:lnTo>
                  <a:lnTo>
                    <a:pt x="2135" y="3264"/>
                  </a:lnTo>
                  <a:lnTo>
                    <a:pt x="2156" y="3181"/>
                  </a:lnTo>
                  <a:lnTo>
                    <a:pt x="2177" y="3181"/>
                  </a:lnTo>
                  <a:lnTo>
                    <a:pt x="2239" y="3202"/>
                  </a:lnTo>
                  <a:lnTo>
                    <a:pt x="2449" y="3139"/>
                  </a:lnTo>
                  <a:lnTo>
                    <a:pt x="2574" y="2972"/>
                  </a:lnTo>
                  <a:lnTo>
                    <a:pt x="2637" y="2930"/>
                  </a:lnTo>
                  <a:lnTo>
                    <a:pt x="2616" y="2909"/>
                  </a:lnTo>
                  <a:lnTo>
                    <a:pt x="2658" y="2804"/>
                  </a:lnTo>
                  <a:lnTo>
                    <a:pt x="2784" y="2720"/>
                  </a:lnTo>
                  <a:lnTo>
                    <a:pt x="2784" y="2532"/>
                  </a:lnTo>
                  <a:lnTo>
                    <a:pt x="2867" y="2428"/>
                  </a:lnTo>
                  <a:lnTo>
                    <a:pt x="2930" y="2407"/>
                  </a:lnTo>
                  <a:lnTo>
                    <a:pt x="2888" y="2386"/>
                  </a:lnTo>
                  <a:lnTo>
                    <a:pt x="2825" y="2281"/>
                  </a:lnTo>
                  <a:lnTo>
                    <a:pt x="2784" y="2239"/>
                  </a:lnTo>
                  <a:lnTo>
                    <a:pt x="2784" y="2218"/>
                  </a:lnTo>
                  <a:lnTo>
                    <a:pt x="2742" y="2030"/>
                  </a:lnTo>
                  <a:lnTo>
                    <a:pt x="2846" y="1884"/>
                  </a:lnTo>
                  <a:lnTo>
                    <a:pt x="2867" y="1716"/>
                  </a:lnTo>
                  <a:lnTo>
                    <a:pt x="2742" y="1612"/>
                  </a:lnTo>
                  <a:lnTo>
                    <a:pt x="2574" y="1402"/>
                  </a:lnTo>
                  <a:lnTo>
                    <a:pt x="2449" y="1256"/>
                  </a:lnTo>
                  <a:lnTo>
                    <a:pt x="2239" y="1151"/>
                  </a:lnTo>
                  <a:lnTo>
                    <a:pt x="2114" y="1172"/>
                  </a:lnTo>
                  <a:lnTo>
                    <a:pt x="2114" y="1026"/>
                  </a:lnTo>
                  <a:lnTo>
                    <a:pt x="1988" y="879"/>
                  </a:lnTo>
                  <a:lnTo>
                    <a:pt x="1842" y="858"/>
                  </a:lnTo>
                  <a:lnTo>
                    <a:pt x="1695" y="775"/>
                  </a:lnTo>
                  <a:lnTo>
                    <a:pt x="1570" y="565"/>
                  </a:lnTo>
                  <a:lnTo>
                    <a:pt x="1486" y="565"/>
                  </a:lnTo>
                  <a:lnTo>
                    <a:pt x="1382" y="670"/>
                  </a:lnTo>
                  <a:lnTo>
                    <a:pt x="1319" y="670"/>
                  </a:lnTo>
                  <a:lnTo>
                    <a:pt x="1172" y="461"/>
                  </a:lnTo>
                  <a:lnTo>
                    <a:pt x="1110" y="314"/>
                  </a:lnTo>
                  <a:lnTo>
                    <a:pt x="984" y="251"/>
                  </a:lnTo>
                  <a:lnTo>
                    <a:pt x="859" y="63"/>
                  </a:lnTo>
                  <a:lnTo>
                    <a:pt x="754"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16" name="Google Shape;1016;p79"/>
            <p:cNvGrpSpPr/>
            <p:nvPr/>
          </p:nvGrpSpPr>
          <p:grpSpPr>
            <a:xfrm>
              <a:off x="2711750" y="3572300"/>
              <a:ext cx="230725" cy="598425"/>
              <a:chOff x="2711750" y="3572300"/>
              <a:chExt cx="230725" cy="598425"/>
            </a:xfrm>
          </p:grpSpPr>
          <p:sp>
            <p:nvSpPr>
              <p:cNvPr id="1017" name="Google Shape;1017;p79"/>
              <p:cNvSpPr/>
              <p:nvPr/>
            </p:nvSpPr>
            <p:spPr>
              <a:xfrm>
                <a:off x="2711750" y="3572300"/>
                <a:ext cx="230725" cy="538800"/>
              </a:xfrm>
              <a:custGeom>
                <a:avLst/>
                <a:gdLst/>
                <a:ahLst/>
                <a:cxnLst/>
                <a:rect l="l" t="t" r="r" b="b"/>
                <a:pathLst>
                  <a:path w="9229" h="21552" extrusionOk="0">
                    <a:moveTo>
                      <a:pt x="1947" y="0"/>
                    </a:moveTo>
                    <a:lnTo>
                      <a:pt x="1800" y="42"/>
                    </a:lnTo>
                    <a:lnTo>
                      <a:pt x="1570" y="293"/>
                    </a:lnTo>
                    <a:lnTo>
                      <a:pt x="1466" y="502"/>
                    </a:lnTo>
                    <a:lnTo>
                      <a:pt x="1382" y="607"/>
                    </a:lnTo>
                    <a:lnTo>
                      <a:pt x="1466" y="753"/>
                    </a:lnTo>
                    <a:lnTo>
                      <a:pt x="1298" y="1402"/>
                    </a:lnTo>
                    <a:lnTo>
                      <a:pt x="629" y="1779"/>
                    </a:lnTo>
                    <a:lnTo>
                      <a:pt x="566" y="1925"/>
                    </a:lnTo>
                    <a:lnTo>
                      <a:pt x="691" y="2030"/>
                    </a:lnTo>
                    <a:lnTo>
                      <a:pt x="733" y="2134"/>
                    </a:lnTo>
                    <a:lnTo>
                      <a:pt x="650" y="2281"/>
                    </a:lnTo>
                    <a:lnTo>
                      <a:pt x="670" y="2448"/>
                    </a:lnTo>
                    <a:lnTo>
                      <a:pt x="796" y="2616"/>
                    </a:lnTo>
                    <a:lnTo>
                      <a:pt x="796" y="2762"/>
                    </a:lnTo>
                    <a:lnTo>
                      <a:pt x="691" y="2846"/>
                    </a:lnTo>
                    <a:lnTo>
                      <a:pt x="670" y="2950"/>
                    </a:lnTo>
                    <a:lnTo>
                      <a:pt x="754" y="3013"/>
                    </a:lnTo>
                    <a:lnTo>
                      <a:pt x="796" y="3076"/>
                    </a:lnTo>
                    <a:lnTo>
                      <a:pt x="796" y="3243"/>
                    </a:lnTo>
                    <a:lnTo>
                      <a:pt x="859" y="3285"/>
                    </a:lnTo>
                    <a:lnTo>
                      <a:pt x="775" y="3390"/>
                    </a:lnTo>
                    <a:lnTo>
                      <a:pt x="670" y="3453"/>
                    </a:lnTo>
                    <a:lnTo>
                      <a:pt x="524" y="3599"/>
                    </a:lnTo>
                    <a:lnTo>
                      <a:pt x="357" y="3997"/>
                    </a:lnTo>
                    <a:lnTo>
                      <a:pt x="252" y="4164"/>
                    </a:lnTo>
                    <a:lnTo>
                      <a:pt x="210" y="4582"/>
                    </a:lnTo>
                    <a:lnTo>
                      <a:pt x="126" y="4645"/>
                    </a:lnTo>
                    <a:lnTo>
                      <a:pt x="147" y="5022"/>
                    </a:lnTo>
                    <a:lnTo>
                      <a:pt x="252" y="5210"/>
                    </a:lnTo>
                    <a:lnTo>
                      <a:pt x="252" y="5461"/>
                    </a:lnTo>
                    <a:lnTo>
                      <a:pt x="168" y="5566"/>
                    </a:lnTo>
                    <a:lnTo>
                      <a:pt x="168" y="5859"/>
                    </a:lnTo>
                    <a:lnTo>
                      <a:pt x="22" y="5942"/>
                    </a:lnTo>
                    <a:lnTo>
                      <a:pt x="1" y="6152"/>
                    </a:lnTo>
                    <a:lnTo>
                      <a:pt x="43" y="6424"/>
                    </a:lnTo>
                    <a:lnTo>
                      <a:pt x="147" y="6570"/>
                    </a:lnTo>
                    <a:lnTo>
                      <a:pt x="168" y="6675"/>
                    </a:lnTo>
                    <a:lnTo>
                      <a:pt x="315" y="6884"/>
                    </a:lnTo>
                    <a:lnTo>
                      <a:pt x="378" y="7051"/>
                    </a:lnTo>
                    <a:lnTo>
                      <a:pt x="461" y="7407"/>
                    </a:lnTo>
                    <a:lnTo>
                      <a:pt x="545" y="7470"/>
                    </a:lnTo>
                    <a:lnTo>
                      <a:pt x="587" y="7930"/>
                    </a:lnTo>
                    <a:lnTo>
                      <a:pt x="566" y="8181"/>
                    </a:lnTo>
                    <a:lnTo>
                      <a:pt x="461" y="8202"/>
                    </a:lnTo>
                    <a:lnTo>
                      <a:pt x="357" y="8453"/>
                    </a:lnTo>
                    <a:lnTo>
                      <a:pt x="378" y="8683"/>
                    </a:lnTo>
                    <a:lnTo>
                      <a:pt x="252" y="8872"/>
                    </a:lnTo>
                    <a:lnTo>
                      <a:pt x="336" y="8935"/>
                    </a:lnTo>
                    <a:lnTo>
                      <a:pt x="440" y="9123"/>
                    </a:lnTo>
                    <a:lnTo>
                      <a:pt x="461" y="9332"/>
                    </a:lnTo>
                    <a:lnTo>
                      <a:pt x="336" y="9458"/>
                    </a:lnTo>
                    <a:lnTo>
                      <a:pt x="210" y="9709"/>
                    </a:lnTo>
                    <a:lnTo>
                      <a:pt x="210" y="10085"/>
                    </a:lnTo>
                    <a:lnTo>
                      <a:pt x="210" y="10253"/>
                    </a:lnTo>
                    <a:lnTo>
                      <a:pt x="147" y="10483"/>
                    </a:lnTo>
                    <a:lnTo>
                      <a:pt x="482" y="11173"/>
                    </a:lnTo>
                    <a:lnTo>
                      <a:pt x="419" y="11278"/>
                    </a:lnTo>
                    <a:lnTo>
                      <a:pt x="252" y="11341"/>
                    </a:lnTo>
                    <a:lnTo>
                      <a:pt x="231" y="11655"/>
                    </a:lnTo>
                    <a:lnTo>
                      <a:pt x="22" y="11948"/>
                    </a:lnTo>
                    <a:lnTo>
                      <a:pt x="43" y="12157"/>
                    </a:lnTo>
                    <a:lnTo>
                      <a:pt x="147" y="12345"/>
                    </a:lnTo>
                    <a:lnTo>
                      <a:pt x="126" y="12764"/>
                    </a:lnTo>
                    <a:lnTo>
                      <a:pt x="147" y="13119"/>
                    </a:lnTo>
                    <a:lnTo>
                      <a:pt x="210" y="13391"/>
                    </a:lnTo>
                    <a:lnTo>
                      <a:pt x="315" y="13433"/>
                    </a:lnTo>
                    <a:lnTo>
                      <a:pt x="357" y="13538"/>
                    </a:lnTo>
                    <a:lnTo>
                      <a:pt x="336" y="13705"/>
                    </a:lnTo>
                    <a:lnTo>
                      <a:pt x="210" y="13789"/>
                    </a:lnTo>
                    <a:lnTo>
                      <a:pt x="231" y="14103"/>
                    </a:lnTo>
                    <a:cubicBezTo>
                      <a:pt x="252" y="14165"/>
                      <a:pt x="252" y="14270"/>
                      <a:pt x="273" y="14354"/>
                    </a:cubicBezTo>
                    <a:lnTo>
                      <a:pt x="273" y="14375"/>
                    </a:lnTo>
                    <a:lnTo>
                      <a:pt x="461" y="14437"/>
                    </a:lnTo>
                    <a:lnTo>
                      <a:pt x="461" y="14626"/>
                    </a:lnTo>
                    <a:lnTo>
                      <a:pt x="461" y="14772"/>
                    </a:lnTo>
                    <a:lnTo>
                      <a:pt x="566" y="15002"/>
                    </a:lnTo>
                    <a:lnTo>
                      <a:pt x="608" y="15274"/>
                    </a:lnTo>
                    <a:lnTo>
                      <a:pt x="712" y="15295"/>
                    </a:lnTo>
                    <a:lnTo>
                      <a:pt x="796" y="15253"/>
                    </a:lnTo>
                    <a:lnTo>
                      <a:pt x="880" y="15274"/>
                    </a:lnTo>
                    <a:lnTo>
                      <a:pt x="880" y="15400"/>
                    </a:lnTo>
                    <a:lnTo>
                      <a:pt x="754" y="15567"/>
                    </a:lnTo>
                    <a:lnTo>
                      <a:pt x="482" y="15567"/>
                    </a:lnTo>
                    <a:lnTo>
                      <a:pt x="440" y="15672"/>
                    </a:lnTo>
                    <a:lnTo>
                      <a:pt x="524" y="15735"/>
                    </a:lnTo>
                    <a:lnTo>
                      <a:pt x="545" y="15714"/>
                    </a:lnTo>
                    <a:lnTo>
                      <a:pt x="670" y="15714"/>
                    </a:lnTo>
                    <a:lnTo>
                      <a:pt x="859" y="15839"/>
                    </a:lnTo>
                    <a:lnTo>
                      <a:pt x="984" y="16049"/>
                    </a:lnTo>
                    <a:lnTo>
                      <a:pt x="984" y="16195"/>
                    </a:lnTo>
                    <a:lnTo>
                      <a:pt x="838" y="16321"/>
                    </a:lnTo>
                    <a:lnTo>
                      <a:pt x="838" y="16425"/>
                    </a:lnTo>
                    <a:lnTo>
                      <a:pt x="901" y="16572"/>
                    </a:lnTo>
                    <a:lnTo>
                      <a:pt x="963" y="16885"/>
                    </a:lnTo>
                    <a:lnTo>
                      <a:pt x="1047" y="17137"/>
                    </a:lnTo>
                    <a:lnTo>
                      <a:pt x="942" y="17241"/>
                    </a:lnTo>
                    <a:lnTo>
                      <a:pt x="901" y="17367"/>
                    </a:lnTo>
                    <a:lnTo>
                      <a:pt x="1005" y="17618"/>
                    </a:lnTo>
                    <a:lnTo>
                      <a:pt x="901" y="17764"/>
                    </a:lnTo>
                    <a:lnTo>
                      <a:pt x="859" y="18015"/>
                    </a:lnTo>
                    <a:lnTo>
                      <a:pt x="942" y="18246"/>
                    </a:lnTo>
                    <a:lnTo>
                      <a:pt x="984" y="18559"/>
                    </a:lnTo>
                    <a:lnTo>
                      <a:pt x="942" y="18852"/>
                    </a:lnTo>
                    <a:lnTo>
                      <a:pt x="733" y="19062"/>
                    </a:lnTo>
                    <a:lnTo>
                      <a:pt x="587" y="19250"/>
                    </a:lnTo>
                    <a:lnTo>
                      <a:pt x="524" y="19752"/>
                    </a:lnTo>
                    <a:cubicBezTo>
                      <a:pt x="545" y="19815"/>
                      <a:pt x="545" y="19898"/>
                      <a:pt x="566" y="19982"/>
                    </a:cubicBezTo>
                    <a:lnTo>
                      <a:pt x="796" y="20422"/>
                    </a:lnTo>
                    <a:lnTo>
                      <a:pt x="942" y="20422"/>
                    </a:lnTo>
                    <a:lnTo>
                      <a:pt x="1047" y="20317"/>
                    </a:lnTo>
                    <a:lnTo>
                      <a:pt x="1214" y="20233"/>
                    </a:lnTo>
                    <a:lnTo>
                      <a:pt x="1361" y="20233"/>
                    </a:lnTo>
                    <a:lnTo>
                      <a:pt x="1361" y="20401"/>
                    </a:lnTo>
                    <a:lnTo>
                      <a:pt x="1382" y="20735"/>
                    </a:lnTo>
                    <a:lnTo>
                      <a:pt x="1507" y="20840"/>
                    </a:lnTo>
                    <a:lnTo>
                      <a:pt x="1570" y="21049"/>
                    </a:lnTo>
                    <a:lnTo>
                      <a:pt x="1633" y="21279"/>
                    </a:lnTo>
                    <a:lnTo>
                      <a:pt x="1926" y="21321"/>
                    </a:lnTo>
                    <a:lnTo>
                      <a:pt x="2030" y="21363"/>
                    </a:lnTo>
                    <a:lnTo>
                      <a:pt x="2449" y="21279"/>
                    </a:lnTo>
                    <a:lnTo>
                      <a:pt x="3181" y="21279"/>
                    </a:lnTo>
                    <a:lnTo>
                      <a:pt x="3244" y="21342"/>
                    </a:lnTo>
                    <a:lnTo>
                      <a:pt x="3370" y="21363"/>
                    </a:lnTo>
                    <a:lnTo>
                      <a:pt x="3516" y="21489"/>
                    </a:lnTo>
                    <a:lnTo>
                      <a:pt x="3663" y="21551"/>
                    </a:lnTo>
                    <a:lnTo>
                      <a:pt x="3704" y="21551"/>
                    </a:lnTo>
                    <a:lnTo>
                      <a:pt x="3704" y="21447"/>
                    </a:lnTo>
                    <a:lnTo>
                      <a:pt x="3600" y="21363"/>
                    </a:lnTo>
                    <a:lnTo>
                      <a:pt x="3411" y="21238"/>
                    </a:lnTo>
                    <a:lnTo>
                      <a:pt x="3391" y="21133"/>
                    </a:lnTo>
                    <a:lnTo>
                      <a:pt x="3286" y="21028"/>
                    </a:lnTo>
                    <a:lnTo>
                      <a:pt x="3202" y="21049"/>
                    </a:lnTo>
                    <a:lnTo>
                      <a:pt x="3160" y="21007"/>
                    </a:lnTo>
                    <a:lnTo>
                      <a:pt x="3244" y="20945"/>
                    </a:lnTo>
                    <a:lnTo>
                      <a:pt x="3265" y="20861"/>
                    </a:lnTo>
                    <a:lnTo>
                      <a:pt x="3244" y="20840"/>
                    </a:lnTo>
                    <a:lnTo>
                      <a:pt x="3244" y="20756"/>
                    </a:lnTo>
                    <a:lnTo>
                      <a:pt x="3139" y="20505"/>
                    </a:lnTo>
                    <a:lnTo>
                      <a:pt x="3035" y="20317"/>
                    </a:lnTo>
                    <a:lnTo>
                      <a:pt x="2993" y="20129"/>
                    </a:lnTo>
                    <a:lnTo>
                      <a:pt x="3077" y="19961"/>
                    </a:lnTo>
                    <a:lnTo>
                      <a:pt x="3202" y="19857"/>
                    </a:lnTo>
                    <a:lnTo>
                      <a:pt x="3265" y="19752"/>
                    </a:lnTo>
                    <a:lnTo>
                      <a:pt x="3202" y="19689"/>
                    </a:lnTo>
                    <a:lnTo>
                      <a:pt x="3202" y="19585"/>
                    </a:lnTo>
                    <a:lnTo>
                      <a:pt x="3160" y="19501"/>
                    </a:lnTo>
                    <a:lnTo>
                      <a:pt x="3244" y="19564"/>
                    </a:lnTo>
                    <a:lnTo>
                      <a:pt x="3307" y="19647"/>
                    </a:lnTo>
                    <a:lnTo>
                      <a:pt x="3391" y="19668"/>
                    </a:lnTo>
                    <a:lnTo>
                      <a:pt x="3516" y="19564"/>
                    </a:lnTo>
                    <a:lnTo>
                      <a:pt x="3558" y="19480"/>
                    </a:lnTo>
                    <a:lnTo>
                      <a:pt x="3663" y="19354"/>
                    </a:lnTo>
                    <a:lnTo>
                      <a:pt x="3683" y="19250"/>
                    </a:lnTo>
                    <a:lnTo>
                      <a:pt x="3663" y="19062"/>
                    </a:lnTo>
                    <a:lnTo>
                      <a:pt x="3579" y="19041"/>
                    </a:lnTo>
                    <a:lnTo>
                      <a:pt x="3516" y="19082"/>
                    </a:lnTo>
                    <a:lnTo>
                      <a:pt x="3516" y="19082"/>
                    </a:lnTo>
                    <a:lnTo>
                      <a:pt x="3558" y="19020"/>
                    </a:lnTo>
                    <a:lnTo>
                      <a:pt x="3663" y="18915"/>
                    </a:lnTo>
                    <a:lnTo>
                      <a:pt x="3704" y="18769"/>
                    </a:lnTo>
                    <a:lnTo>
                      <a:pt x="3725" y="18643"/>
                    </a:lnTo>
                    <a:lnTo>
                      <a:pt x="3872" y="18518"/>
                    </a:lnTo>
                    <a:lnTo>
                      <a:pt x="3976" y="18518"/>
                    </a:lnTo>
                    <a:lnTo>
                      <a:pt x="4018" y="18392"/>
                    </a:lnTo>
                    <a:lnTo>
                      <a:pt x="4102" y="18287"/>
                    </a:lnTo>
                    <a:lnTo>
                      <a:pt x="4144" y="18246"/>
                    </a:lnTo>
                    <a:lnTo>
                      <a:pt x="4186" y="18141"/>
                    </a:lnTo>
                    <a:lnTo>
                      <a:pt x="4248" y="18099"/>
                    </a:lnTo>
                    <a:lnTo>
                      <a:pt x="4332" y="17994"/>
                    </a:lnTo>
                    <a:lnTo>
                      <a:pt x="4311" y="17932"/>
                    </a:lnTo>
                    <a:lnTo>
                      <a:pt x="4311" y="17869"/>
                    </a:lnTo>
                    <a:lnTo>
                      <a:pt x="4395" y="17806"/>
                    </a:lnTo>
                    <a:lnTo>
                      <a:pt x="4290" y="17702"/>
                    </a:lnTo>
                    <a:lnTo>
                      <a:pt x="4207" y="17702"/>
                    </a:lnTo>
                    <a:lnTo>
                      <a:pt x="4311" y="17597"/>
                    </a:lnTo>
                    <a:lnTo>
                      <a:pt x="4311" y="17492"/>
                    </a:lnTo>
                    <a:lnTo>
                      <a:pt x="4227" y="17367"/>
                    </a:lnTo>
                    <a:lnTo>
                      <a:pt x="4227" y="17423"/>
                    </a:lnTo>
                    <a:lnTo>
                      <a:pt x="4186" y="17409"/>
                    </a:lnTo>
                    <a:lnTo>
                      <a:pt x="4123" y="17429"/>
                    </a:lnTo>
                    <a:lnTo>
                      <a:pt x="4018" y="17429"/>
                    </a:lnTo>
                    <a:lnTo>
                      <a:pt x="3830" y="17471"/>
                    </a:lnTo>
                    <a:lnTo>
                      <a:pt x="3600" y="17262"/>
                    </a:lnTo>
                    <a:lnTo>
                      <a:pt x="3453" y="17137"/>
                    </a:lnTo>
                    <a:lnTo>
                      <a:pt x="3370" y="17095"/>
                    </a:lnTo>
                    <a:lnTo>
                      <a:pt x="3265" y="16990"/>
                    </a:lnTo>
                    <a:lnTo>
                      <a:pt x="3139" y="16781"/>
                    </a:lnTo>
                    <a:lnTo>
                      <a:pt x="3139" y="16655"/>
                    </a:lnTo>
                    <a:lnTo>
                      <a:pt x="3056" y="16551"/>
                    </a:lnTo>
                    <a:lnTo>
                      <a:pt x="3056" y="16467"/>
                    </a:lnTo>
                    <a:lnTo>
                      <a:pt x="3181" y="16362"/>
                    </a:lnTo>
                    <a:lnTo>
                      <a:pt x="3244" y="16258"/>
                    </a:lnTo>
                    <a:lnTo>
                      <a:pt x="3286" y="16132"/>
                    </a:lnTo>
                    <a:lnTo>
                      <a:pt x="3370" y="16111"/>
                    </a:lnTo>
                    <a:lnTo>
                      <a:pt x="3474" y="16007"/>
                    </a:lnTo>
                    <a:lnTo>
                      <a:pt x="3600" y="15986"/>
                    </a:lnTo>
                    <a:lnTo>
                      <a:pt x="3704" y="15881"/>
                    </a:lnTo>
                    <a:lnTo>
                      <a:pt x="3872" y="15839"/>
                    </a:lnTo>
                    <a:lnTo>
                      <a:pt x="3976" y="15881"/>
                    </a:lnTo>
                    <a:lnTo>
                      <a:pt x="4144" y="15839"/>
                    </a:lnTo>
                    <a:lnTo>
                      <a:pt x="4144" y="15797"/>
                    </a:lnTo>
                    <a:lnTo>
                      <a:pt x="4102" y="15735"/>
                    </a:lnTo>
                    <a:lnTo>
                      <a:pt x="3997" y="15693"/>
                    </a:lnTo>
                    <a:lnTo>
                      <a:pt x="4018" y="15630"/>
                    </a:lnTo>
                    <a:lnTo>
                      <a:pt x="4039" y="15567"/>
                    </a:lnTo>
                    <a:lnTo>
                      <a:pt x="4207" y="15463"/>
                    </a:lnTo>
                    <a:lnTo>
                      <a:pt x="4186" y="15421"/>
                    </a:lnTo>
                    <a:lnTo>
                      <a:pt x="4227" y="15358"/>
                    </a:lnTo>
                    <a:lnTo>
                      <a:pt x="4227" y="15295"/>
                    </a:lnTo>
                    <a:lnTo>
                      <a:pt x="4102" y="15128"/>
                    </a:lnTo>
                    <a:lnTo>
                      <a:pt x="4123" y="15065"/>
                    </a:lnTo>
                    <a:lnTo>
                      <a:pt x="4123" y="14981"/>
                    </a:lnTo>
                    <a:lnTo>
                      <a:pt x="4018" y="14940"/>
                    </a:lnTo>
                    <a:lnTo>
                      <a:pt x="3997" y="14772"/>
                    </a:lnTo>
                    <a:lnTo>
                      <a:pt x="4081" y="14668"/>
                    </a:lnTo>
                    <a:lnTo>
                      <a:pt x="4123" y="14563"/>
                    </a:lnTo>
                    <a:lnTo>
                      <a:pt x="4081" y="14521"/>
                    </a:lnTo>
                    <a:lnTo>
                      <a:pt x="4144" y="14437"/>
                    </a:lnTo>
                    <a:lnTo>
                      <a:pt x="4332" y="14354"/>
                    </a:lnTo>
                    <a:lnTo>
                      <a:pt x="4458" y="14249"/>
                    </a:lnTo>
                    <a:lnTo>
                      <a:pt x="4458" y="14207"/>
                    </a:lnTo>
                    <a:lnTo>
                      <a:pt x="4311" y="14144"/>
                    </a:lnTo>
                    <a:lnTo>
                      <a:pt x="4207" y="14144"/>
                    </a:lnTo>
                    <a:lnTo>
                      <a:pt x="4144" y="14061"/>
                    </a:lnTo>
                    <a:lnTo>
                      <a:pt x="4186" y="14019"/>
                    </a:lnTo>
                    <a:lnTo>
                      <a:pt x="4290" y="13935"/>
                    </a:lnTo>
                    <a:lnTo>
                      <a:pt x="4437" y="13893"/>
                    </a:lnTo>
                    <a:lnTo>
                      <a:pt x="4562" y="13956"/>
                    </a:lnTo>
                    <a:lnTo>
                      <a:pt x="4562" y="14040"/>
                    </a:lnTo>
                    <a:lnTo>
                      <a:pt x="4541" y="14082"/>
                    </a:lnTo>
                    <a:lnTo>
                      <a:pt x="4604" y="14186"/>
                    </a:lnTo>
                    <a:lnTo>
                      <a:pt x="4667" y="14228"/>
                    </a:lnTo>
                    <a:lnTo>
                      <a:pt x="4918" y="14082"/>
                    </a:lnTo>
                    <a:lnTo>
                      <a:pt x="4939" y="13998"/>
                    </a:lnTo>
                    <a:lnTo>
                      <a:pt x="4876" y="13852"/>
                    </a:lnTo>
                    <a:lnTo>
                      <a:pt x="4813" y="13747"/>
                    </a:lnTo>
                    <a:lnTo>
                      <a:pt x="4855" y="13726"/>
                    </a:lnTo>
                    <a:lnTo>
                      <a:pt x="4876" y="13621"/>
                    </a:lnTo>
                    <a:lnTo>
                      <a:pt x="4813" y="13496"/>
                    </a:lnTo>
                    <a:lnTo>
                      <a:pt x="4730" y="13496"/>
                    </a:lnTo>
                    <a:lnTo>
                      <a:pt x="4625" y="13559"/>
                    </a:lnTo>
                    <a:lnTo>
                      <a:pt x="4541" y="13559"/>
                    </a:lnTo>
                    <a:lnTo>
                      <a:pt x="4499" y="13621"/>
                    </a:lnTo>
                    <a:lnTo>
                      <a:pt x="4520" y="13642"/>
                    </a:lnTo>
                    <a:lnTo>
                      <a:pt x="4625" y="13684"/>
                    </a:lnTo>
                    <a:lnTo>
                      <a:pt x="4625" y="13726"/>
                    </a:lnTo>
                    <a:lnTo>
                      <a:pt x="4437" y="13789"/>
                    </a:lnTo>
                    <a:lnTo>
                      <a:pt x="4353" y="13747"/>
                    </a:lnTo>
                    <a:lnTo>
                      <a:pt x="4416" y="13705"/>
                    </a:lnTo>
                    <a:lnTo>
                      <a:pt x="4499" y="13684"/>
                    </a:lnTo>
                    <a:lnTo>
                      <a:pt x="4437" y="13642"/>
                    </a:lnTo>
                    <a:lnTo>
                      <a:pt x="4248" y="13642"/>
                    </a:lnTo>
                    <a:lnTo>
                      <a:pt x="4123" y="13580"/>
                    </a:lnTo>
                    <a:lnTo>
                      <a:pt x="4102" y="13475"/>
                    </a:lnTo>
                    <a:lnTo>
                      <a:pt x="4102" y="13203"/>
                    </a:lnTo>
                    <a:lnTo>
                      <a:pt x="4039" y="12994"/>
                    </a:lnTo>
                    <a:lnTo>
                      <a:pt x="3914" y="12889"/>
                    </a:lnTo>
                    <a:lnTo>
                      <a:pt x="3914" y="12680"/>
                    </a:lnTo>
                    <a:lnTo>
                      <a:pt x="4018" y="12575"/>
                    </a:lnTo>
                    <a:lnTo>
                      <a:pt x="4102" y="12575"/>
                    </a:lnTo>
                    <a:lnTo>
                      <a:pt x="4081" y="12659"/>
                    </a:lnTo>
                    <a:lnTo>
                      <a:pt x="4102" y="12680"/>
                    </a:lnTo>
                    <a:lnTo>
                      <a:pt x="4227" y="12680"/>
                    </a:lnTo>
                    <a:lnTo>
                      <a:pt x="4437" y="12764"/>
                    </a:lnTo>
                    <a:lnTo>
                      <a:pt x="4646" y="12910"/>
                    </a:lnTo>
                    <a:lnTo>
                      <a:pt x="4834" y="12973"/>
                    </a:lnTo>
                    <a:lnTo>
                      <a:pt x="5148" y="12973"/>
                    </a:lnTo>
                    <a:lnTo>
                      <a:pt x="5336" y="12847"/>
                    </a:lnTo>
                    <a:lnTo>
                      <a:pt x="5295" y="12805"/>
                    </a:lnTo>
                    <a:lnTo>
                      <a:pt x="5441" y="12701"/>
                    </a:lnTo>
                    <a:lnTo>
                      <a:pt x="5462" y="12596"/>
                    </a:lnTo>
                    <a:lnTo>
                      <a:pt x="5441" y="12533"/>
                    </a:lnTo>
                    <a:lnTo>
                      <a:pt x="5462" y="12471"/>
                    </a:lnTo>
                    <a:lnTo>
                      <a:pt x="5483" y="12366"/>
                    </a:lnTo>
                    <a:lnTo>
                      <a:pt x="5378" y="12345"/>
                    </a:lnTo>
                    <a:lnTo>
                      <a:pt x="5295" y="12220"/>
                    </a:lnTo>
                    <a:lnTo>
                      <a:pt x="5295" y="12115"/>
                    </a:lnTo>
                    <a:lnTo>
                      <a:pt x="5357" y="12031"/>
                    </a:lnTo>
                    <a:lnTo>
                      <a:pt x="5336" y="11968"/>
                    </a:lnTo>
                    <a:lnTo>
                      <a:pt x="5441" y="11864"/>
                    </a:lnTo>
                    <a:lnTo>
                      <a:pt x="5441" y="11843"/>
                    </a:lnTo>
                    <a:lnTo>
                      <a:pt x="5483" y="11843"/>
                    </a:lnTo>
                    <a:lnTo>
                      <a:pt x="5504" y="11759"/>
                    </a:lnTo>
                    <a:lnTo>
                      <a:pt x="5483" y="11655"/>
                    </a:lnTo>
                    <a:lnTo>
                      <a:pt x="5378" y="11655"/>
                    </a:lnTo>
                    <a:lnTo>
                      <a:pt x="5378" y="11613"/>
                    </a:lnTo>
                    <a:lnTo>
                      <a:pt x="5336" y="11529"/>
                    </a:lnTo>
                    <a:lnTo>
                      <a:pt x="5336" y="11320"/>
                    </a:lnTo>
                    <a:lnTo>
                      <a:pt x="5295" y="11236"/>
                    </a:lnTo>
                    <a:lnTo>
                      <a:pt x="5295" y="11131"/>
                    </a:lnTo>
                    <a:lnTo>
                      <a:pt x="5336" y="11111"/>
                    </a:lnTo>
                    <a:lnTo>
                      <a:pt x="5378" y="11194"/>
                    </a:lnTo>
                    <a:lnTo>
                      <a:pt x="5462" y="11194"/>
                    </a:lnTo>
                    <a:lnTo>
                      <a:pt x="5608" y="11236"/>
                    </a:lnTo>
                    <a:lnTo>
                      <a:pt x="5755" y="11320"/>
                    </a:lnTo>
                    <a:lnTo>
                      <a:pt x="5859" y="11320"/>
                    </a:lnTo>
                    <a:lnTo>
                      <a:pt x="6027" y="11299"/>
                    </a:lnTo>
                    <a:lnTo>
                      <a:pt x="6215" y="11320"/>
                    </a:lnTo>
                    <a:lnTo>
                      <a:pt x="6445" y="11320"/>
                    </a:lnTo>
                    <a:lnTo>
                      <a:pt x="6843" y="11215"/>
                    </a:lnTo>
                    <a:lnTo>
                      <a:pt x="7178" y="11069"/>
                    </a:lnTo>
                    <a:lnTo>
                      <a:pt x="7220" y="10985"/>
                    </a:lnTo>
                    <a:lnTo>
                      <a:pt x="7261" y="11027"/>
                    </a:lnTo>
                    <a:lnTo>
                      <a:pt x="7492" y="10964"/>
                    </a:lnTo>
                    <a:lnTo>
                      <a:pt x="7805" y="10776"/>
                    </a:lnTo>
                    <a:lnTo>
                      <a:pt x="7868" y="10671"/>
                    </a:lnTo>
                    <a:lnTo>
                      <a:pt x="7826" y="10546"/>
                    </a:lnTo>
                    <a:lnTo>
                      <a:pt x="7889" y="10357"/>
                    </a:lnTo>
                    <a:lnTo>
                      <a:pt x="7931" y="10336"/>
                    </a:lnTo>
                    <a:lnTo>
                      <a:pt x="7973" y="10378"/>
                    </a:lnTo>
                    <a:lnTo>
                      <a:pt x="8015" y="10336"/>
                    </a:lnTo>
                    <a:lnTo>
                      <a:pt x="8077" y="10148"/>
                    </a:lnTo>
                    <a:lnTo>
                      <a:pt x="8182" y="9960"/>
                    </a:lnTo>
                    <a:lnTo>
                      <a:pt x="8203" y="9855"/>
                    </a:lnTo>
                    <a:lnTo>
                      <a:pt x="8203" y="9625"/>
                    </a:lnTo>
                    <a:lnTo>
                      <a:pt x="8182" y="9520"/>
                    </a:lnTo>
                    <a:lnTo>
                      <a:pt x="8140" y="9520"/>
                    </a:lnTo>
                    <a:lnTo>
                      <a:pt x="8077" y="9604"/>
                    </a:lnTo>
                    <a:lnTo>
                      <a:pt x="7931" y="9604"/>
                    </a:lnTo>
                    <a:lnTo>
                      <a:pt x="7784" y="9499"/>
                    </a:lnTo>
                    <a:lnTo>
                      <a:pt x="7701" y="9332"/>
                    </a:lnTo>
                    <a:lnTo>
                      <a:pt x="7701" y="9248"/>
                    </a:lnTo>
                    <a:lnTo>
                      <a:pt x="7826" y="8976"/>
                    </a:lnTo>
                    <a:lnTo>
                      <a:pt x="7826" y="8872"/>
                    </a:lnTo>
                    <a:lnTo>
                      <a:pt x="7764" y="8788"/>
                    </a:lnTo>
                    <a:lnTo>
                      <a:pt x="7471" y="8558"/>
                    </a:lnTo>
                    <a:lnTo>
                      <a:pt x="7240" y="8453"/>
                    </a:lnTo>
                    <a:lnTo>
                      <a:pt x="6989" y="8265"/>
                    </a:lnTo>
                    <a:lnTo>
                      <a:pt x="6948" y="8160"/>
                    </a:lnTo>
                    <a:lnTo>
                      <a:pt x="6968" y="8139"/>
                    </a:lnTo>
                    <a:lnTo>
                      <a:pt x="6968" y="8035"/>
                    </a:lnTo>
                    <a:lnTo>
                      <a:pt x="6885" y="7951"/>
                    </a:lnTo>
                    <a:lnTo>
                      <a:pt x="6927" y="7888"/>
                    </a:lnTo>
                    <a:lnTo>
                      <a:pt x="6864" y="7679"/>
                    </a:lnTo>
                    <a:lnTo>
                      <a:pt x="6885" y="7449"/>
                    </a:lnTo>
                    <a:lnTo>
                      <a:pt x="6927" y="7240"/>
                    </a:lnTo>
                    <a:lnTo>
                      <a:pt x="7010" y="7156"/>
                    </a:lnTo>
                    <a:lnTo>
                      <a:pt x="7031" y="7093"/>
                    </a:lnTo>
                    <a:lnTo>
                      <a:pt x="6968" y="6905"/>
                    </a:lnTo>
                    <a:lnTo>
                      <a:pt x="6948" y="6633"/>
                    </a:lnTo>
                    <a:lnTo>
                      <a:pt x="7010" y="6591"/>
                    </a:lnTo>
                    <a:lnTo>
                      <a:pt x="6948" y="6403"/>
                    </a:lnTo>
                    <a:lnTo>
                      <a:pt x="7031" y="6277"/>
                    </a:lnTo>
                    <a:lnTo>
                      <a:pt x="7031" y="6173"/>
                    </a:lnTo>
                    <a:lnTo>
                      <a:pt x="7073" y="6089"/>
                    </a:lnTo>
                    <a:lnTo>
                      <a:pt x="7115" y="5838"/>
                    </a:lnTo>
                    <a:lnTo>
                      <a:pt x="7073" y="5733"/>
                    </a:lnTo>
                    <a:lnTo>
                      <a:pt x="7136" y="5650"/>
                    </a:lnTo>
                    <a:lnTo>
                      <a:pt x="7115" y="5461"/>
                    </a:lnTo>
                    <a:lnTo>
                      <a:pt x="7220" y="5336"/>
                    </a:lnTo>
                    <a:lnTo>
                      <a:pt x="7261" y="5210"/>
                    </a:lnTo>
                    <a:lnTo>
                      <a:pt x="7261" y="5168"/>
                    </a:lnTo>
                    <a:lnTo>
                      <a:pt x="7282" y="5126"/>
                    </a:lnTo>
                    <a:lnTo>
                      <a:pt x="7387" y="5043"/>
                    </a:lnTo>
                    <a:lnTo>
                      <a:pt x="7387" y="5001"/>
                    </a:lnTo>
                    <a:lnTo>
                      <a:pt x="7492" y="4833"/>
                    </a:lnTo>
                    <a:lnTo>
                      <a:pt x="7575" y="4750"/>
                    </a:lnTo>
                    <a:lnTo>
                      <a:pt x="7680" y="4541"/>
                    </a:lnTo>
                    <a:lnTo>
                      <a:pt x="7722" y="4478"/>
                    </a:lnTo>
                    <a:lnTo>
                      <a:pt x="7805" y="4436"/>
                    </a:lnTo>
                    <a:lnTo>
                      <a:pt x="7805" y="4310"/>
                    </a:lnTo>
                    <a:lnTo>
                      <a:pt x="7826" y="4227"/>
                    </a:lnTo>
                    <a:lnTo>
                      <a:pt x="8015" y="3997"/>
                    </a:lnTo>
                    <a:lnTo>
                      <a:pt x="8098" y="3997"/>
                    </a:lnTo>
                    <a:lnTo>
                      <a:pt x="8182" y="3976"/>
                    </a:lnTo>
                    <a:lnTo>
                      <a:pt x="8182" y="3850"/>
                    </a:lnTo>
                    <a:lnTo>
                      <a:pt x="8266" y="3808"/>
                    </a:lnTo>
                    <a:lnTo>
                      <a:pt x="8475" y="3641"/>
                    </a:lnTo>
                    <a:lnTo>
                      <a:pt x="8538" y="3599"/>
                    </a:lnTo>
                    <a:lnTo>
                      <a:pt x="8600" y="3536"/>
                    </a:lnTo>
                    <a:lnTo>
                      <a:pt x="8831" y="3369"/>
                    </a:lnTo>
                    <a:lnTo>
                      <a:pt x="8852" y="3390"/>
                    </a:lnTo>
                    <a:lnTo>
                      <a:pt x="8935" y="3327"/>
                    </a:lnTo>
                    <a:lnTo>
                      <a:pt x="8956" y="3264"/>
                    </a:lnTo>
                    <a:lnTo>
                      <a:pt x="9103" y="3181"/>
                    </a:lnTo>
                    <a:lnTo>
                      <a:pt x="9207" y="3181"/>
                    </a:lnTo>
                    <a:lnTo>
                      <a:pt x="9228" y="3118"/>
                    </a:lnTo>
                    <a:lnTo>
                      <a:pt x="9207" y="2909"/>
                    </a:lnTo>
                    <a:lnTo>
                      <a:pt x="9165" y="2657"/>
                    </a:lnTo>
                    <a:lnTo>
                      <a:pt x="9165" y="2490"/>
                    </a:lnTo>
                    <a:lnTo>
                      <a:pt x="9061" y="2239"/>
                    </a:lnTo>
                    <a:lnTo>
                      <a:pt x="9061" y="2134"/>
                    </a:lnTo>
                    <a:lnTo>
                      <a:pt x="8810" y="2113"/>
                    </a:lnTo>
                    <a:lnTo>
                      <a:pt x="8705" y="2197"/>
                    </a:lnTo>
                    <a:lnTo>
                      <a:pt x="8684" y="2218"/>
                    </a:lnTo>
                    <a:lnTo>
                      <a:pt x="8684" y="2385"/>
                    </a:lnTo>
                    <a:lnTo>
                      <a:pt x="8705" y="2427"/>
                    </a:lnTo>
                    <a:lnTo>
                      <a:pt x="8705" y="2637"/>
                    </a:lnTo>
                    <a:lnTo>
                      <a:pt x="8600" y="2720"/>
                    </a:lnTo>
                    <a:lnTo>
                      <a:pt x="8517" y="2846"/>
                    </a:lnTo>
                    <a:lnTo>
                      <a:pt x="8496" y="2971"/>
                    </a:lnTo>
                    <a:lnTo>
                      <a:pt x="8224" y="3160"/>
                    </a:lnTo>
                    <a:lnTo>
                      <a:pt x="8182" y="3327"/>
                    </a:lnTo>
                    <a:lnTo>
                      <a:pt x="8077" y="3453"/>
                    </a:lnTo>
                    <a:lnTo>
                      <a:pt x="7952" y="3432"/>
                    </a:lnTo>
                    <a:lnTo>
                      <a:pt x="7889" y="3453"/>
                    </a:lnTo>
                    <a:lnTo>
                      <a:pt x="7784" y="3599"/>
                    </a:lnTo>
                    <a:lnTo>
                      <a:pt x="7743" y="3557"/>
                    </a:lnTo>
                    <a:lnTo>
                      <a:pt x="7659" y="3557"/>
                    </a:lnTo>
                    <a:lnTo>
                      <a:pt x="7533" y="3599"/>
                    </a:lnTo>
                    <a:lnTo>
                      <a:pt x="7282" y="3453"/>
                    </a:lnTo>
                    <a:lnTo>
                      <a:pt x="6948" y="3348"/>
                    </a:lnTo>
                    <a:lnTo>
                      <a:pt x="6529" y="3390"/>
                    </a:lnTo>
                    <a:lnTo>
                      <a:pt x="6424" y="3390"/>
                    </a:lnTo>
                    <a:lnTo>
                      <a:pt x="6445" y="3264"/>
                    </a:lnTo>
                    <a:lnTo>
                      <a:pt x="6634" y="3076"/>
                    </a:lnTo>
                    <a:lnTo>
                      <a:pt x="6717" y="2846"/>
                    </a:lnTo>
                    <a:lnTo>
                      <a:pt x="6696" y="2720"/>
                    </a:lnTo>
                    <a:lnTo>
                      <a:pt x="6738" y="2616"/>
                    </a:lnTo>
                    <a:lnTo>
                      <a:pt x="6843" y="2532"/>
                    </a:lnTo>
                    <a:lnTo>
                      <a:pt x="6927" y="2406"/>
                    </a:lnTo>
                    <a:lnTo>
                      <a:pt x="6948" y="2281"/>
                    </a:lnTo>
                    <a:lnTo>
                      <a:pt x="6864" y="2134"/>
                    </a:lnTo>
                    <a:lnTo>
                      <a:pt x="6696" y="2009"/>
                    </a:lnTo>
                    <a:lnTo>
                      <a:pt x="6550" y="1862"/>
                    </a:lnTo>
                    <a:lnTo>
                      <a:pt x="6215" y="1800"/>
                    </a:lnTo>
                    <a:lnTo>
                      <a:pt x="5964" y="1674"/>
                    </a:lnTo>
                    <a:lnTo>
                      <a:pt x="5692" y="1465"/>
                    </a:lnTo>
                    <a:lnTo>
                      <a:pt x="5587" y="1444"/>
                    </a:lnTo>
                    <a:lnTo>
                      <a:pt x="5357" y="1339"/>
                    </a:lnTo>
                    <a:lnTo>
                      <a:pt x="5023" y="1256"/>
                    </a:lnTo>
                    <a:lnTo>
                      <a:pt x="4939" y="1088"/>
                    </a:lnTo>
                    <a:lnTo>
                      <a:pt x="4813" y="963"/>
                    </a:lnTo>
                    <a:lnTo>
                      <a:pt x="4667" y="942"/>
                    </a:lnTo>
                    <a:lnTo>
                      <a:pt x="4311" y="565"/>
                    </a:lnTo>
                    <a:lnTo>
                      <a:pt x="4186" y="314"/>
                    </a:lnTo>
                    <a:lnTo>
                      <a:pt x="4081" y="293"/>
                    </a:lnTo>
                    <a:lnTo>
                      <a:pt x="3935" y="147"/>
                    </a:lnTo>
                    <a:lnTo>
                      <a:pt x="3914" y="126"/>
                    </a:lnTo>
                    <a:lnTo>
                      <a:pt x="3809" y="21"/>
                    </a:lnTo>
                    <a:lnTo>
                      <a:pt x="3181" y="21"/>
                    </a:lnTo>
                    <a:lnTo>
                      <a:pt x="3077" y="147"/>
                    </a:lnTo>
                    <a:lnTo>
                      <a:pt x="3077" y="251"/>
                    </a:lnTo>
                    <a:lnTo>
                      <a:pt x="2993" y="356"/>
                    </a:lnTo>
                    <a:lnTo>
                      <a:pt x="2993" y="460"/>
                    </a:lnTo>
                    <a:lnTo>
                      <a:pt x="2951" y="544"/>
                    </a:lnTo>
                    <a:lnTo>
                      <a:pt x="2888" y="460"/>
                    </a:lnTo>
                    <a:lnTo>
                      <a:pt x="2826" y="230"/>
                    </a:lnTo>
                    <a:lnTo>
                      <a:pt x="2784" y="84"/>
                    </a:lnTo>
                    <a:lnTo>
                      <a:pt x="2679" y="42"/>
                    </a:lnTo>
                    <a:lnTo>
                      <a:pt x="2470" y="105"/>
                    </a:lnTo>
                    <a:lnTo>
                      <a:pt x="2344" y="84"/>
                    </a:lnTo>
                    <a:lnTo>
                      <a:pt x="2240" y="105"/>
                    </a:lnTo>
                    <a:lnTo>
                      <a:pt x="2093" y="126"/>
                    </a:lnTo>
                    <a:lnTo>
                      <a:pt x="194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8" name="Google Shape;1018;p79"/>
              <p:cNvSpPr/>
              <p:nvPr/>
            </p:nvSpPr>
            <p:spPr>
              <a:xfrm>
                <a:off x="2804875" y="4134625"/>
                <a:ext cx="51800" cy="36100"/>
              </a:xfrm>
              <a:custGeom>
                <a:avLst/>
                <a:gdLst/>
                <a:ahLst/>
                <a:cxnLst/>
                <a:rect l="l" t="t" r="r" b="b"/>
                <a:pathLst>
                  <a:path w="2072" h="1444" extrusionOk="0">
                    <a:moveTo>
                      <a:pt x="0" y="0"/>
                    </a:moveTo>
                    <a:lnTo>
                      <a:pt x="272" y="1067"/>
                    </a:lnTo>
                    <a:lnTo>
                      <a:pt x="314" y="1067"/>
                    </a:lnTo>
                    <a:lnTo>
                      <a:pt x="502" y="1046"/>
                    </a:lnTo>
                    <a:lnTo>
                      <a:pt x="670" y="1046"/>
                    </a:lnTo>
                    <a:lnTo>
                      <a:pt x="816" y="1004"/>
                    </a:lnTo>
                    <a:lnTo>
                      <a:pt x="816" y="1046"/>
                    </a:lnTo>
                    <a:lnTo>
                      <a:pt x="712" y="1067"/>
                    </a:lnTo>
                    <a:lnTo>
                      <a:pt x="565" y="1130"/>
                    </a:lnTo>
                    <a:lnTo>
                      <a:pt x="293" y="1130"/>
                    </a:lnTo>
                    <a:lnTo>
                      <a:pt x="356" y="1360"/>
                    </a:lnTo>
                    <a:lnTo>
                      <a:pt x="398" y="1360"/>
                    </a:lnTo>
                    <a:lnTo>
                      <a:pt x="607" y="1276"/>
                    </a:lnTo>
                    <a:lnTo>
                      <a:pt x="837" y="1297"/>
                    </a:lnTo>
                    <a:lnTo>
                      <a:pt x="1005" y="1276"/>
                    </a:lnTo>
                    <a:lnTo>
                      <a:pt x="1235" y="1297"/>
                    </a:lnTo>
                    <a:lnTo>
                      <a:pt x="1360" y="1381"/>
                    </a:lnTo>
                    <a:lnTo>
                      <a:pt x="1507" y="1444"/>
                    </a:lnTo>
                    <a:lnTo>
                      <a:pt x="1632" y="1402"/>
                    </a:lnTo>
                    <a:lnTo>
                      <a:pt x="1737" y="1297"/>
                    </a:lnTo>
                    <a:lnTo>
                      <a:pt x="1758" y="1193"/>
                    </a:lnTo>
                    <a:lnTo>
                      <a:pt x="1883" y="1151"/>
                    </a:lnTo>
                    <a:lnTo>
                      <a:pt x="1946" y="1193"/>
                    </a:lnTo>
                    <a:lnTo>
                      <a:pt x="2072" y="1130"/>
                    </a:lnTo>
                    <a:lnTo>
                      <a:pt x="2072" y="1004"/>
                    </a:lnTo>
                    <a:lnTo>
                      <a:pt x="1967" y="983"/>
                    </a:lnTo>
                    <a:lnTo>
                      <a:pt x="1758" y="1046"/>
                    </a:lnTo>
                    <a:lnTo>
                      <a:pt x="1632" y="1004"/>
                    </a:lnTo>
                    <a:lnTo>
                      <a:pt x="1507" y="879"/>
                    </a:lnTo>
                    <a:lnTo>
                      <a:pt x="1318" y="837"/>
                    </a:lnTo>
                    <a:lnTo>
                      <a:pt x="1256" y="774"/>
                    </a:lnTo>
                    <a:lnTo>
                      <a:pt x="816" y="628"/>
                    </a:lnTo>
                    <a:lnTo>
                      <a:pt x="691" y="607"/>
                    </a:lnTo>
                    <a:lnTo>
                      <a:pt x="691" y="460"/>
                    </a:lnTo>
                    <a:lnTo>
                      <a:pt x="565" y="335"/>
                    </a:lnTo>
                    <a:lnTo>
                      <a:pt x="398" y="314"/>
                    </a:lnTo>
                    <a:lnTo>
                      <a:pt x="314" y="126"/>
                    </a:lnTo>
                    <a:lnTo>
                      <a:pt x="272" y="21"/>
                    </a:lnTo>
                    <a:lnTo>
                      <a:pt x="105" y="42"/>
                    </a:lnTo>
                    <a:lnTo>
                      <a:pt x="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19" name="Google Shape;1019;p79"/>
            <p:cNvSpPr/>
            <p:nvPr/>
          </p:nvSpPr>
          <p:spPr>
            <a:xfrm>
              <a:off x="5404100" y="2847275"/>
              <a:ext cx="26175" cy="61250"/>
            </a:xfrm>
            <a:custGeom>
              <a:avLst/>
              <a:gdLst/>
              <a:ahLst/>
              <a:cxnLst/>
              <a:rect l="l" t="t" r="r" b="b"/>
              <a:pathLst>
                <a:path w="1047" h="2450" extrusionOk="0">
                  <a:moveTo>
                    <a:pt x="691" y="1"/>
                  </a:moveTo>
                  <a:lnTo>
                    <a:pt x="628" y="43"/>
                  </a:lnTo>
                  <a:lnTo>
                    <a:pt x="628" y="127"/>
                  </a:lnTo>
                  <a:lnTo>
                    <a:pt x="524" y="147"/>
                  </a:lnTo>
                  <a:lnTo>
                    <a:pt x="398" y="315"/>
                  </a:lnTo>
                  <a:lnTo>
                    <a:pt x="294" y="482"/>
                  </a:lnTo>
                  <a:lnTo>
                    <a:pt x="315" y="545"/>
                  </a:lnTo>
                  <a:lnTo>
                    <a:pt x="294" y="629"/>
                  </a:lnTo>
                  <a:lnTo>
                    <a:pt x="231" y="671"/>
                  </a:lnTo>
                  <a:lnTo>
                    <a:pt x="105" y="880"/>
                  </a:lnTo>
                  <a:lnTo>
                    <a:pt x="63" y="1110"/>
                  </a:lnTo>
                  <a:lnTo>
                    <a:pt x="1" y="1152"/>
                  </a:lnTo>
                  <a:lnTo>
                    <a:pt x="63" y="1194"/>
                  </a:lnTo>
                  <a:lnTo>
                    <a:pt x="63" y="1424"/>
                  </a:lnTo>
                  <a:lnTo>
                    <a:pt x="84" y="1675"/>
                  </a:lnTo>
                  <a:lnTo>
                    <a:pt x="126" y="1696"/>
                  </a:lnTo>
                  <a:lnTo>
                    <a:pt x="168" y="1780"/>
                  </a:lnTo>
                  <a:lnTo>
                    <a:pt x="126" y="1780"/>
                  </a:lnTo>
                  <a:lnTo>
                    <a:pt x="105" y="1842"/>
                  </a:lnTo>
                  <a:lnTo>
                    <a:pt x="189" y="1947"/>
                  </a:lnTo>
                  <a:lnTo>
                    <a:pt x="231" y="1947"/>
                  </a:lnTo>
                  <a:lnTo>
                    <a:pt x="273" y="2031"/>
                  </a:lnTo>
                  <a:lnTo>
                    <a:pt x="419" y="2093"/>
                  </a:lnTo>
                  <a:lnTo>
                    <a:pt x="503" y="2219"/>
                  </a:lnTo>
                  <a:lnTo>
                    <a:pt x="503" y="2344"/>
                  </a:lnTo>
                  <a:lnTo>
                    <a:pt x="503" y="2449"/>
                  </a:lnTo>
                  <a:lnTo>
                    <a:pt x="587" y="2407"/>
                  </a:lnTo>
                  <a:lnTo>
                    <a:pt x="691" y="2449"/>
                  </a:lnTo>
                  <a:lnTo>
                    <a:pt x="691" y="2449"/>
                  </a:lnTo>
                  <a:lnTo>
                    <a:pt x="649" y="2324"/>
                  </a:lnTo>
                  <a:lnTo>
                    <a:pt x="691" y="2198"/>
                  </a:lnTo>
                  <a:lnTo>
                    <a:pt x="628" y="2010"/>
                  </a:lnTo>
                  <a:lnTo>
                    <a:pt x="712" y="1884"/>
                  </a:lnTo>
                  <a:lnTo>
                    <a:pt x="859" y="1675"/>
                  </a:lnTo>
                  <a:lnTo>
                    <a:pt x="859" y="1528"/>
                  </a:lnTo>
                  <a:lnTo>
                    <a:pt x="880" y="1487"/>
                  </a:lnTo>
                  <a:lnTo>
                    <a:pt x="838" y="1466"/>
                  </a:lnTo>
                  <a:lnTo>
                    <a:pt x="880" y="1256"/>
                  </a:lnTo>
                  <a:lnTo>
                    <a:pt x="880" y="1089"/>
                  </a:lnTo>
                  <a:lnTo>
                    <a:pt x="859" y="943"/>
                  </a:lnTo>
                  <a:lnTo>
                    <a:pt x="942" y="796"/>
                  </a:lnTo>
                  <a:lnTo>
                    <a:pt x="963" y="524"/>
                  </a:lnTo>
                  <a:lnTo>
                    <a:pt x="1005" y="357"/>
                  </a:lnTo>
                  <a:lnTo>
                    <a:pt x="1047" y="336"/>
                  </a:lnTo>
                  <a:lnTo>
                    <a:pt x="1026" y="252"/>
                  </a:lnTo>
                  <a:lnTo>
                    <a:pt x="921" y="168"/>
                  </a:lnTo>
                  <a:lnTo>
                    <a:pt x="880" y="168"/>
                  </a:lnTo>
                  <a:lnTo>
                    <a:pt x="817" y="43"/>
                  </a:lnTo>
                  <a:lnTo>
                    <a:pt x="69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20" name="Google Shape;1020;p79"/>
            <p:cNvGrpSpPr/>
            <p:nvPr/>
          </p:nvGrpSpPr>
          <p:grpSpPr>
            <a:xfrm>
              <a:off x="3781475" y="1624825"/>
              <a:ext cx="153300" cy="166375"/>
              <a:chOff x="3781475" y="1624825"/>
              <a:chExt cx="153300" cy="166375"/>
            </a:xfrm>
          </p:grpSpPr>
          <p:sp>
            <p:nvSpPr>
              <p:cNvPr id="1021" name="Google Shape;1021;p79"/>
              <p:cNvSpPr/>
              <p:nvPr/>
            </p:nvSpPr>
            <p:spPr>
              <a:xfrm>
                <a:off x="3845300" y="1624825"/>
                <a:ext cx="89475" cy="60700"/>
              </a:xfrm>
              <a:custGeom>
                <a:avLst/>
                <a:gdLst/>
                <a:ahLst/>
                <a:cxnLst/>
                <a:rect l="l" t="t" r="r" b="b"/>
                <a:pathLst>
                  <a:path w="3579" h="2428" extrusionOk="0">
                    <a:moveTo>
                      <a:pt x="1695" y="1"/>
                    </a:moveTo>
                    <a:lnTo>
                      <a:pt x="1674" y="84"/>
                    </a:lnTo>
                    <a:lnTo>
                      <a:pt x="1716" y="168"/>
                    </a:lnTo>
                    <a:lnTo>
                      <a:pt x="1758" y="252"/>
                    </a:lnTo>
                    <a:lnTo>
                      <a:pt x="1674" y="210"/>
                    </a:lnTo>
                    <a:lnTo>
                      <a:pt x="1611" y="168"/>
                    </a:lnTo>
                    <a:lnTo>
                      <a:pt x="1570" y="189"/>
                    </a:lnTo>
                    <a:lnTo>
                      <a:pt x="1570" y="293"/>
                    </a:lnTo>
                    <a:lnTo>
                      <a:pt x="1653" y="377"/>
                    </a:lnTo>
                    <a:lnTo>
                      <a:pt x="1653" y="482"/>
                    </a:lnTo>
                    <a:lnTo>
                      <a:pt x="1611" y="586"/>
                    </a:lnTo>
                    <a:lnTo>
                      <a:pt x="1611" y="712"/>
                    </a:lnTo>
                    <a:lnTo>
                      <a:pt x="1674" y="879"/>
                    </a:lnTo>
                    <a:lnTo>
                      <a:pt x="1653" y="984"/>
                    </a:lnTo>
                    <a:lnTo>
                      <a:pt x="1591" y="984"/>
                    </a:lnTo>
                    <a:lnTo>
                      <a:pt x="1570" y="879"/>
                    </a:lnTo>
                    <a:lnTo>
                      <a:pt x="1465" y="796"/>
                    </a:lnTo>
                    <a:lnTo>
                      <a:pt x="1360" y="733"/>
                    </a:lnTo>
                    <a:lnTo>
                      <a:pt x="1339" y="670"/>
                    </a:lnTo>
                    <a:lnTo>
                      <a:pt x="1381" y="586"/>
                    </a:lnTo>
                    <a:lnTo>
                      <a:pt x="1381" y="524"/>
                    </a:lnTo>
                    <a:lnTo>
                      <a:pt x="1298" y="503"/>
                    </a:lnTo>
                    <a:lnTo>
                      <a:pt x="1193" y="565"/>
                    </a:lnTo>
                    <a:lnTo>
                      <a:pt x="1151" y="565"/>
                    </a:lnTo>
                    <a:lnTo>
                      <a:pt x="1130" y="607"/>
                    </a:lnTo>
                    <a:lnTo>
                      <a:pt x="1026" y="670"/>
                    </a:lnTo>
                    <a:lnTo>
                      <a:pt x="942" y="628"/>
                    </a:lnTo>
                    <a:lnTo>
                      <a:pt x="942" y="586"/>
                    </a:lnTo>
                    <a:lnTo>
                      <a:pt x="942" y="524"/>
                    </a:lnTo>
                    <a:lnTo>
                      <a:pt x="879" y="524"/>
                    </a:lnTo>
                    <a:lnTo>
                      <a:pt x="816" y="461"/>
                    </a:lnTo>
                    <a:lnTo>
                      <a:pt x="775" y="356"/>
                    </a:lnTo>
                    <a:lnTo>
                      <a:pt x="712" y="314"/>
                    </a:lnTo>
                    <a:lnTo>
                      <a:pt x="649" y="356"/>
                    </a:lnTo>
                    <a:lnTo>
                      <a:pt x="565" y="273"/>
                    </a:lnTo>
                    <a:lnTo>
                      <a:pt x="607" y="189"/>
                    </a:lnTo>
                    <a:lnTo>
                      <a:pt x="565" y="84"/>
                    </a:lnTo>
                    <a:lnTo>
                      <a:pt x="523" y="63"/>
                    </a:lnTo>
                    <a:lnTo>
                      <a:pt x="461" y="147"/>
                    </a:lnTo>
                    <a:lnTo>
                      <a:pt x="440" y="293"/>
                    </a:lnTo>
                    <a:lnTo>
                      <a:pt x="461" y="419"/>
                    </a:lnTo>
                    <a:lnTo>
                      <a:pt x="544" y="565"/>
                    </a:lnTo>
                    <a:lnTo>
                      <a:pt x="565" y="712"/>
                    </a:lnTo>
                    <a:lnTo>
                      <a:pt x="523" y="733"/>
                    </a:lnTo>
                    <a:lnTo>
                      <a:pt x="440" y="649"/>
                    </a:lnTo>
                    <a:lnTo>
                      <a:pt x="419" y="545"/>
                    </a:lnTo>
                    <a:lnTo>
                      <a:pt x="398" y="524"/>
                    </a:lnTo>
                    <a:lnTo>
                      <a:pt x="398" y="628"/>
                    </a:lnTo>
                    <a:lnTo>
                      <a:pt x="419" y="754"/>
                    </a:lnTo>
                    <a:lnTo>
                      <a:pt x="461" y="837"/>
                    </a:lnTo>
                    <a:lnTo>
                      <a:pt x="461" y="921"/>
                    </a:lnTo>
                    <a:lnTo>
                      <a:pt x="440" y="1005"/>
                    </a:lnTo>
                    <a:lnTo>
                      <a:pt x="419" y="984"/>
                    </a:lnTo>
                    <a:lnTo>
                      <a:pt x="356" y="837"/>
                    </a:lnTo>
                    <a:lnTo>
                      <a:pt x="314" y="796"/>
                    </a:lnTo>
                    <a:lnTo>
                      <a:pt x="105" y="817"/>
                    </a:lnTo>
                    <a:lnTo>
                      <a:pt x="21" y="775"/>
                    </a:lnTo>
                    <a:lnTo>
                      <a:pt x="0" y="775"/>
                    </a:lnTo>
                    <a:lnTo>
                      <a:pt x="63" y="879"/>
                    </a:lnTo>
                    <a:lnTo>
                      <a:pt x="126" y="879"/>
                    </a:lnTo>
                    <a:lnTo>
                      <a:pt x="189" y="921"/>
                    </a:lnTo>
                    <a:lnTo>
                      <a:pt x="168" y="984"/>
                    </a:lnTo>
                    <a:lnTo>
                      <a:pt x="189" y="1026"/>
                    </a:lnTo>
                    <a:lnTo>
                      <a:pt x="293" y="1026"/>
                    </a:lnTo>
                    <a:lnTo>
                      <a:pt x="314" y="1068"/>
                    </a:lnTo>
                    <a:lnTo>
                      <a:pt x="168" y="1172"/>
                    </a:lnTo>
                    <a:lnTo>
                      <a:pt x="168" y="1235"/>
                    </a:lnTo>
                    <a:lnTo>
                      <a:pt x="293" y="1423"/>
                    </a:lnTo>
                    <a:lnTo>
                      <a:pt x="377" y="1444"/>
                    </a:lnTo>
                    <a:lnTo>
                      <a:pt x="461" y="1486"/>
                    </a:lnTo>
                    <a:lnTo>
                      <a:pt x="607" y="1486"/>
                    </a:lnTo>
                    <a:lnTo>
                      <a:pt x="691" y="1465"/>
                    </a:lnTo>
                    <a:lnTo>
                      <a:pt x="754" y="1528"/>
                    </a:lnTo>
                    <a:lnTo>
                      <a:pt x="816" y="1528"/>
                    </a:lnTo>
                    <a:lnTo>
                      <a:pt x="942" y="1444"/>
                    </a:lnTo>
                    <a:lnTo>
                      <a:pt x="1026" y="1423"/>
                    </a:lnTo>
                    <a:lnTo>
                      <a:pt x="1235" y="1381"/>
                    </a:lnTo>
                    <a:lnTo>
                      <a:pt x="1381" y="1381"/>
                    </a:lnTo>
                    <a:lnTo>
                      <a:pt x="1465" y="1340"/>
                    </a:lnTo>
                    <a:lnTo>
                      <a:pt x="1528" y="1340"/>
                    </a:lnTo>
                    <a:lnTo>
                      <a:pt x="1570" y="1361"/>
                    </a:lnTo>
                    <a:lnTo>
                      <a:pt x="1570" y="1423"/>
                    </a:lnTo>
                    <a:lnTo>
                      <a:pt x="1549" y="1465"/>
                    </a:lnTo>
                    <a:lnTo>
                      <a:pt x="1507" y="1549"/>
                    </a:lnTo>
                    <a:lnTo>
                      <a:pt x="1465" y="1570"/>
                    </a:lnTo>
                    <a:lnTo>
                      <a:pt x="1339" y="1549"/>
                    </a:lnTo>
                    <a:lnTo>
                      <a:pt x="1214" y="1549"/>
                    </a:lnTo>
                    <a:lnTo>
                      <a:pt x="1109" y="1528"/>
                    </a:lnTo>
                    <a:lnTo>
                      <a:pt x="1067" y="1570"/>
                    </a:lnTo>
                    <a:lnTo>
                      <a:pt x="1130" y="1591"/>
                    </a:lnTo>
                    <a:lnTo>
                      <a:pt x="1298" y="1653"/>
                    </a:lnTo>
                    <a:lnTo>
                      <a:pt x="1360" y="1695"/>
                    </a:lnTo>
                    <a:lnTo>
                      <a:pt x="1360" y="1758"/>
                    </a:lnTo>
                    <a:lnTo>
                      <a:pt x="1298" y="1758"/>
                    </a:lnTo>
                    <a:lnTo>
                      <a:pt x="1172" y="1695"/>
                    </a:lnTo>
                    <a:lnTo>
                      <a:pt x="1151" y="1758"/>
                    </a:lnTo>
                    <a:lnTo>
                      <a:pt x="1088" y="1758"/>
                    </a:lnTo>
                    <a:lnTo>
                      <a:pt x="984" y="1674"/>
                    </a:lnTo>
                    <a:lnTo>
                      <a:pt x="900" y="1653"/>
                    </a:lnTo>
                    <a:lnTo>
                      <a:pt x="754" y="1695"/>
                    </a:lnTo>
                    <a:lnTo>
                      <a:pt x="754" y="1758"/>
                    </a:lnTo>
                    <a:lnTo>
                      <a:pt x="837" y="1779"/>
                    </a:lnTo>
                    <a:lnTo>
                      <a:pt x="1047" y="1967"/>
                    </a:lnTo>
                    <a:lnTo>
                      <a:pt x="1130" y="1988"/>
                    </a:lnTo>
                    <a:lnTo>
                      <a:pt x="1235" y="1946"/>
                    </a:lnTo>
                    <a:lnTo>
                      <a:pt x="1277" y="1967"/>
                    </a:lnTo>
                    <a:lnTo>
                      <a:pt x="1339" y="2072"/>
                    </a:lnTo>
                    <a:lnTo>
                      <a:pt x="1339" y="2156"/>
                    </a:lnTo>
                    <a:lnTo>
                      <a:pt x="1423" y="2177"/>
                    </a:lnTo>
                    <a:lnTo>
                      <a:pt x="1507" y="2156"/>
                    </a:lnTo>
                    <a:lnTo>
                      <a:pt x="1674" y="2156"/>
                    </a:lnTo>
                    <a:lnTo>
                      <a:pt x="1842" y="2093"/>
                    </a:lnTo>
                    <a:lnTo>
                      <a:pt x="1946" y="2093"/>
                    </a:lnTo>
                    <a:lnTo>
                      <a:pt x="2093" y="2072"/>
                    </a:lnTo>
                    <a:lnTo>
                      <a:pt x="2093" y="2114"/>
                    </a:lnTo>
                    <a:lnTo>
                      <a:pt x="2072" y="2218"/>
                    </a:lnTo>
                    <a:lnTo>
                      <a:pt x="2093" y="2323"/>
                    </a:lnTo>
                    <a:lnTo>
                      <a:pt x="2218" y="2407"/>
                    </a:lnTo>
                    <a:lnTo>
                      <a:pt x="2365" y="2428"/>
                    </a:lnTo>
                    <a:lnTo>
                      <a:pt x="2532" y="2386"/>
                    </a:lnTo>
                    <a:lnTo>
                      <a:pt x="2574" y="2323"/>
                    </a:lnTo>
                    <a:lnTo>
                      <a:pt x="2532" y="2281"/>
                    </a:lnTo>
                    <a:lnTo>
                      <a:pt x="2532" y="2218"/>
                    </a:lnTo>
                    <a:lnTo>
                      <a:pt x="2595" y="2156"/>
                    </a:lnTo>
                    <a:lnTo>
                      <a:pt x="2699" y="2051"/>
                    </a:lnTo>
                    <a:lnTo>
                      <a:pt x="2783" y="2009"/>
                    </a:lnTo>
                    <a:lnTo>
                      <a:pt x="2846" y="2072"/>
                    </a:lnTo>
                    <a:lnTo>
                      <a:pt x="2930" y="2114"/>
                    </a:lnTo>
                    <a:lnTo>
                      <a:pt x="3034" y="2114"/>
                    </a:lnTo>
                    <a:lnTo>
                      <a:pt x="3160" y="2051"/>
                    </a:lnTo>
                    <a:lnTo>
                      <a:pt x="3202" y="1988"/>
                    </a:lnTo>
                    <a:lnTo>
                      <a:pt x="3160" y="1842"/>
                    </a:lnTo>
                    <a:lnTo>
                      <a:pt x="3139" y="1758"/>
                    </a:lnTo>
                    <a:lnTo>
                      <a:pt x="3181" y="1674"/>
                    </a:lnTo>
                    <a:lnTo>
                      <a:pt x="3264" y="1591"/>
                    </a:lnTo>
                    <a:lnTo>
                      <a:pt x="3348" y="1423"/>
                    </a:lnTo>
                    <a:lnTo>
                      <a:pt x="3432" y="1319"/>
                    </a:lnTo>
                    <a:lnTo>
                      <a:pt x="3557" y="1172"/>
                    </a:lnTo>
                    <a:lnTo>
                      <a:pt x="3578" y="1068"/>
                    </a:lnTo>
                    <a:lnTo>
                      <a:pt x="3578" y="1005"/>
                    </a:lnTo>
                    <a:lnTo>
                      <a:pt x="3557" y="900"/>
                    </a:lnTo>
                    <a:lnTo>
                      <a:pt x="3536" y="817"/>
                    </a:lnTo>
                    <a:lnTo>
                      <a:pt x="3557" y="754"/>
                    </a:lnTo>
                    <a:lnTo>
                      <a:pt x="3557" y="712"/>
                    </a:lnTo>
                    <a:lnTo>
                      <a:pt x="3516" y="691"/>
                    </a:lnTo>
                    <a:lnTo>
                      <a:pt x="3348" y="691"/>
                    </a:lnTo>
                    <a:lnTo>
                      <a:pt x="3264" y="607"/>
                    </a:lnTo>
                    <a:lnTo>
                      <a:pt x="3223" y="607"/>
                    </a:lnTo>
                    <a:lnTo>
                      <a:pt x="3034" y="628"/>
                    </a:lnTo>
                    <a:lnTo>
                      <a:pt x="2930" y="607"/>
                    </a:lnTo>
                    <a:lnTo>
                      <a:pt x="2846" y="545"/>
                    </a:lnTo>
                    <a:lnTo>
                      <a:pt x="2741" y="545"/>
                    </a:lnTo>
                    <a:lnTo>
                      <a:pt x="2679" y="503"/>
                    </a:lnTo>
                    <a:lnTo>
                      <a:pt x="2679" y="440"/>
                    </a:lnTo>
                    <a:lnTo>
                      <a:pt x="2637" y="419"/>
                    </a:lnTo>
                    <a:lnTo>
                      <a:pt x="2532" y="482"/>
                    </a:lnTo>
                    <a:lnTo>
                      <a:pt x="2532" y="419"/>
                    </a:lnTo>
                    <a:lnTo>
                      <a:pt x="2532" y="335"/>
                    </a:lnTo>
                    <a:lnTo>
                      <a:pt x="2532" y="293"/>
                    </a:lnTo>
                    <a:lnTo>
                      <a:pt x="2490" y="335"/>
                    </a:lnTo>
                    <a:lnTo>
                      <a:pt x="2469" y="440"/>
                    </a:lnTo>
                    <a:lnTo>
                      <a:pt x="2407" y="482"/>
                    </a:lnTo>
                    <a:lnTo>
                      <a:pt x="2386" y="335"/>
                    </a:lnTo>
                    <a:lnTo>
                      <a:pt x="2344" y="335"/>
                    </a:lnTo>
                    <a:lnTo>
                      <a:pt x="2302" y="398"/>
                    </a:lnTo>
                    <a:lnTo>
                      <a:pt x="2323" y="440"/>
                    </a:lnTo>
                    <a:lnTo>
                      <a:pt x="2302" y="503"/>
                    </a:lnTo>
                    <a:lnTo>
                      <a:pt x="2093" y="503"/>
                    </a:lnTo>
                    <a:lnTo>
                      <a:pt x="2093" y="607"/>
                    </a:lnTo>
                    <a:lnTo>
                      <a:pt x="2072" y="691"/>
                    </a:lnTo>
                    <a:lnTo>
                      <a:pt x="1988" y="670"/>
                    </a:lnTo>
                    <a:lnTo>
                      <a:pt x="1967" y="586"/>
                    </a:lnTo>
                    <a:lnTo>
                      <a:pt x="1925" y="586"/>
                    </a:lnTo>
                    <a:lnTo>
                      <a:pt x="1925" y="670"/>
                    </a:lnTo>
                    <a:lnTo>
                      <a:pt x="1904" y="733"/>
                    </a:lnTo>
                    <a:lnTo>
                      <a:pt x="1883" y="691"/>
                    </a:lnTo>
                    <a:lnTo>
                      <a:pt x="1883" y="607"/>
                    </a:lnTo>
                    <a:lnTo>
                      <a:pt x="1904" y="482"/>
                    </a:lnTo>
                    <a:lnTo>
                      <a:pt x="1904" y="252"/>
                    </a:lnTo>
                    <a:lnTo>
                      <a:pt x="1883" y="168"/>
                    </a:lnTo>
                    <a:lnTo>
                      <a:pt x="1779" y="84"/>
                    </a:lnTo>
                    <a:lnTo>
                      <a:pt x="171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2" name="Google Shape;1022;p79"/>
              <p:cNvSpPr/>
              <p:nvPr/>
            </p:nvSpPr>
            <p:spPr>
              <a:xfrm>
                <a:off x="3875625" y="1704850"/>
                <a:ext cx="21475" cy="18350"/>
              </a:xfrm>
              <a:custGeom>
                <a:avLst/>
                <a:gdLst/>
                <a:ahLst/>
                <a:cxnLst/>
                <a:rect l="l" t="t" r="r" b="b"/>
                <a:pathLst>
                  <a:path w="859" h="734" extrusionOk="0">
                    <a:moveTo>
                      <a:pt x="650" y="1"/>
                    </a:moveTo>
                    <a:lnTo>
                      <a:pt x="587" y="43"/>
                    </a:lnTo>
                    <a:lnTo>
                      <a:pt x="419" y="126"/>
                    </a:lnTo>
                    <a:lnTo>
                      <a:pt x="419" y="43"/>
                    </a:lnTo>
                    <a:lnTo>
                      <a:pt x="357" y="43"/>
                    </a:lnTo>
                    <a:lnTo>
                      <a:pt x="273" y="105"/>
                    </a:lnTo>
                    <a:lnTo>
                      <a:pt x="252" y="147"/>
                    </a:lnTo>
                    <a:lnTo>
                      <a:pt x="231" y="210"/>
                    </a:lnTo>
                    <a:lnTo>
                      <a:pt x="126" y="189"/>
                    </a:lnTo>
                    <a:lnTo>
                      <a:pt x="64" y="252"/>
                    </a:lnTo>
                    <a:lnTo>
                      <a:pt x="1" y="315"/>
                    </a:lnTo>
                    <a:lnTo>
                      <a:pt x="64" y="357"/>
                    </a:lnTo>
                    <a:lnTo>
                      <a:pt x="210" y="357"/>
                    </a:lnTo>
                    <a:lnTo>
                      <a:pt x="252" y="461"/>
                    </a:lnTo>
                    <a:lnTo>
                      <a:pt x="273" y="524"/>
                    </a:lnTo>
                    <a:lnTo>
                      <a:pt x="273" y="608"/>
                    </a:lnTo>
                    <a:lnTo>
                      <a:pt x="336" y="629"/>
                    </a:lnTo>
                    <a:lnTo>
                      <a:pt x="273" y="712"/>
                    </a:lnTo>
                    <a:lnTo>
                      <a:pt x="357" y="712"/>
                    </a:lnTo>
                    <a:lnTo>
                      <a:pt x="419" y="733"/>
                    </a:lnTo>
                    <a:lnTo>
                      <a:pt x="440" y="670"/>
                    </a:lnTo>
                    <a:lnTo>
                      <a:pt x="587" y="608"/>
                    </a:lnTo>
                    <a:lnTo>
                      <a:pt x="670" y="608"/>
                    </a:lnTo>
                    <a:lnTo>
                      <a:pt x="754" y="524"/>
                    </a:lnTo>
                    <a:lnTo>
                      <a:pt x="733" y="461"/>
                    </a:lnTo>
                    <a:lnTo>
                      <a:pt x="754" y="315"/>
                    </a:lnTo>
                    <a:lnTo>
                      <a:pt x="796" y="294"/>
                    </a:lnTo>
                    <a:lnTo>
                      <a:pt x="859" y="189"/>
                    </a:lnTo>
                    <a:lnTo>
                      <a:pt x="796" y="105"/>
                    </a:lnTo>
                    <a:lnTo>
                      <a:pt x="733" y="85"/>
                    </a:lnTo>
                    <a:lnTo>
                      <a:pt x="670" y="22"/>
                    </a:lnTo>
                    <a:lnTo>
                      <a:pt x="65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3" name="Google Shape;1023;p79"/>
              <p:cNvSpPr/>
              <p:nvPr/>
            </p:nvSpPr>
            <p:spPr>
              <a:xfrm>
                <a:off x="3883475" y="1716375"/>
                <a:ext cx="39275" cy="43425"/>
              </a:xfrm>
              <a:custGeom>
                <a:avLst/>
                <a:gdLst/>
                <a:ahLst/>
                <a:cxnLst/>
                <a:rect l="l" t="t" r="r" b="b"/>
                <a:pathLst>
                  <a:path w="1571" h="1737" extrusionOk="0">
                    <a:moveTo>
                      <a:pt x="796" y="0"/>
                    </a:moveTo>
                    <a:lnTo>
                      <a:pt x="649" y="105"/>
                    </a:lnTo>
                    <a:lnTo>
                      <a:pt x="482" y="251"/>
                    </a:lnTo>
                    <a:lnTo>
                      <a:pt x="377" y="251"/>
                    </a:lnTo>
                    <a:lnTo>
                      <a:pt x="147" y="293"/>
                    </a:lnTo>
                    <a:lnTo>
                      <a:pt x="43" y="398"/>
                    </a:lnTo>
                    <a:lnTo>
                      <a:pt x="1" y="502"/>
                    </a:lnTo>
                    <a:lnTo>
                      <a:pt x="105" y="565"/>
                    </a:lnTo>
                    <a:lnTo>
                      <a:pt x="168" y="670"/>
                    </a:lnTo>
                    <a:lnTo>
                      <a:pt x="273" y="670"/>
                    </a:lnTo>
                    <a:lnTo>
                      <a:pt x="315" y="712"/>
                    </a:lnTo>
                    <a:lnTo>
                      <a:pt x="273" y="795"/>
                    </a:lnTo>
                    <a:lnTo>
                      <a:pt x="273" y="900"/>
                    </a:lnTo>
                    <a:lnTo>
                      <a:pt x="168" y="1046"/>
                    </a:lnTo>
                    <a:lnTo>
                      <a:pt x="147" y="1235"/>
                    </a:lnTo>
                    <a:lnTo>
                      <a:pt x="64" y="1297"/>
                    </a:lnTo>
                    <a:lnTo>
                      <a:pt x="105" y="1402"/>
                    </a:lnTo>
                    <a:lnTo>
                      <a:pt x="43" y="1444"/>
                    </a:lnTo>
                    <a:lnTo>
                      <a:pt x="64" y="1548"/>
                    </a:lnTo>
                    <a:lnTo>
                      <a:pt x="126" y="1548"/>
                    </a:lnTo>
                    <a:lnTo>
                      <a:pt x="210" y="1507"/>
                    </a:lnTo>
                    <a:lnTo>
                      <a:pt x="315" y="1465"/>
                    </a:lnTo>
                    <a:lnTo>
                      <a:pt x="440" y="1402"/>
                    </a:lnTo>
                    <a:lnTo>
                      <a:pt x="524" y="1402"/>
                    </a:lnTo>
                    <a:lnTo>
                      <a:pt x="587" y="1318"/>
                    </a:lnTo>
                    <a:lnTo>
                      <a:pt x="649" y="1193"/>
                    </a:lnTo>
                    <a:lnTo>
                      <a:pt x="691" y="1151"/>
                    </a:lnTo>
                    <a:lnTo>
                      <a:pt x="796" y="1151"/>
                    </a:lnTo>
                    <a:lnTo>
                      <a:pt x="838" y="1130"/>
                    </a:lnTo>
                    <a:lnTo>
                      <a:pt x="838" y="1235"/>
                    </a:lnTo>
                    <a:lnTo>
                      <a:pt x="796" y="1423"/>
                    </a:lnTo>
                    <a:lnTo>
                      <a:pt x="796" y="1548"/>
                    </a:lnTo>
                    <a:lnTo>
                      <a:pt x="754" y="1632"/>
                    </a:lnTo>
                    <a:lnTo>
                      <a:pt x="775" y="1737"/>
                    </a:lnTo>
                    <a:lnTo>
                      <a:pt x="859" y="1737"/>
                    </a:lnTo>
                    <a:lnTo>
                      <a:pt x="942" y="1653"/>
                    </a:lnTo>
                    <a:lnTo>
                      <a:pt x="942" y="1569"/>
                    </a:lnTo>
                    <a:lnTo>
                      <a:pt x="984" y="1465"/>
                    </a:lnTo>
                    <a:lnTo>
                      <a:pt x="1089" y="1423"/>
                    </a:lnTo>
                    <a:lnTo>
                      <a:pt x="1193" y="1402"/>
                    </a:lnTo>
                    <a:lnTo>
                      <a:pt x="1277" y="1151"/>
                    </a:lnTo>
                    <a:lnTo>
                      <a:pt x="1277" y="1046"/>
                    </a:lnTo>
                    <a:lnTo>
                      <a:pt x="1382" y="900"/>
                    </a:lnTo>
                    <a:lnTo>
                      <a:pt x="1507" y="837"/>
                    </a:lnTo>
                    <a:lnTo>
                      <a:pt x="1570" y="795"/>
                    </a:lnTo>
                    <a:lnTo>
                      <a:pt x="1465" y="732"/>
                    </a:lnTo>
                    <a:lnTo>
                      <a:pt x="1403" y="691"/>
                    </a:lnTo>
                    <a:lnTo>
                      <a:pt x="1298" y="628"/>
                    </a:lnTo>
                    <a:lnTo>
                      <a:pt x="1172" y="712"/>
                    </a:lnTo>
                    <a:lnTo>
                      <a:pt x="1089" y="774"/>
                    </a:lnTo>
                    <a:lnTo>
                      <a:pt x="963" y="691"/>
                    </a:lnTo>
                    <a:lnTo>
                      <a:pt x="838" y="565"/>
                    </a:lnTo>
                    <a:lnTo>
                      <a:pt x="796" y="398"/>
                    </a:lnTo>
                    <a:lnTo>
                      <a:pt x="838" y="356"/>
                    </a:lnTo>
                    <a:lnTo>
                      <a:pt x="942" y="314"/>
                    </a:lnTo>
                    <a:lnTo>
                      <a:pt x="942" y="272"/>
                    </a:lnTo>
                    <a:lnTo>
                      <a:pt x="859" y="147"/>
                    </a:lnTo>
                    <a:lnTo>
                      <a:pt x="79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4" name="Google Shape;1024;p79"/>
              <p:cNvSpPr/>
              <p:nvPr/>
            </p:nvSpPr>
            <p:spPr>
              <a:xfrm>
                <a:off x="3781475" y="1649925"/>
                <a:ext cx="102550" cy="141275"/>
              </a:xfrm>
              <a:custGeom>
                <a:avLst/>
                <a:gdLst/>
                <a:ahLst/>
                <a:cxnLst/>
                <a:rect l="l" t="t" r="r" b="b"/>
                <a:pathLst>
                  <a:path w="4102" h="5651" extrusionOk="0">
                    <a:moveTo>
                      <a:pt x="1988" y="1"/>
                    </a:moveTo>
                    <a:lnTo>
                      <a:pt x="1926" y="22"/>
                    </a:lnTo>
                    <a:lnTo>
                      <a:pt x="1842" y="126"/>
                    </a:lnTo>
                    <a:lnTo>
                      <a:pt x="1884" y="315"/>
                    </a:lnTo>
                    <a:lnTo>
                      <a:pt x="1821" y="419"/>
                    </a:lnTo>
                    <a:lnTo>
                      <a:pt x="1821" y="524"/>
                    </a:lnTo>
                    <a:lnTo>
                      <a:pt x="1800" y="629"/>
                    </a:lnTo>
                    <a:lnTo>
                      <a:pt x="1842" y="649"/>
                    </a:lnTo>
                    <a:lnTo>
                      <a:pt x="1884" y="733"/>
                    </a:lnTo>
                    <a:lnTo>
                      <a:pt x="1884" y="1068"/>
                    </a:lnTo>
                    <a:lnTo>
                      <a:pt x="1884" y="1235"/>
                    </a:lnTo>
                    <a:lnTo>
                      <a:pt x="1926" y="1361"/>
                    </a:lnTo>
                    <a:lnTo>
                      <a:pt x="2030" y="1507"/>
                    </a:lnTo>
                    <a:lnTo>
                      <a:pt x="2030" y="1654"/>
                    </a:lnTo>
                    <a:lnTo>
                      <a:pt x="2135" y="1779"/>
                    </a:lnTo>
                    <a:lnTo>
                      <a:pt x="2135" y="1863"/>
                    </a:lnTo>
                    <a:lnTo>
                      <a:pt x="2051" y="1863"/>
                    </a:lnTo>
                    <a:lnTo>
                      <a:pt x="2009" y="1800"/>
                    </a:lnTo>
                    <a:lnTo>
                      <a:pt x="1926" y="1612"/>
                    </a:lnTo>
                    <a:lnTo>
                      <a:pt x="1842" y="1507"/>
                    </a:lnTo>
                    <a:lnTo>
                      <a:pt x="1800" y="1507"/>
                    </a:lnTo>
                    <a:lnTo>
                      <a:pt x="1716" y="1570"/>
                    </a:lnTo>
                    <a:lnTo>
                      <a:pt x="1675" y="1549"/>
                    </a:lnTo>
                    <a:lnTo>
                      <a:pt x="1675" y="1486"/>
                    </a:lnTo>
                    <a:lnTo>
                      <a:pt x="1737" y="1403"/>
                    </a:lnTo>
                    <a:lnTo>
                      <a:pt x="1779" y="1361"/>
                    </a:lnTo>
                    <a:lnTo>
                      <a:pt x="1779" y="1256"/>
                    </a:lnTo>
                    <a:lnTo>
                      <a:pt x="1695" y="1026"/>
                    </a:lnTo>
                    <a:lnTo>
                      <a:pt x="1695" y="817"/>
                    </a:lnTo>
                    <a:lnTo>
                      <a:pt x="1675" y="733"/>
                    </a:lnTo>
                    <a:lnTo>
                      <a:pt x="1528" y="649"/>
                    </a:lnTo>
                    <a:lnTo>
                      <a:pt x="1465" y="524"/>
                    </a:lnTo>
                    <a:lnTo>
                      <a:pt x="1382" y="503"/>
                    </a:lnTo>
                    <a:lnTo>
                      <a:pt x="1319" y="545"/>
                    </a:lnTo>
                    <a:lnTo>
                      <a:pt x="1319" y="670"/>
                    </a:lnTo>
                    <a:lnTo>
                      <a:pt x="1193" y="838"/>
                    </a:lnTo>
                    <a:lnTo>
                      <a:pt x="1172" y="963"/>
                    </a:lnTo>
                    <a:lnTo>
                      <a:pt x="1193" y="1089"/>
                    </a:lnTo>
                    <a:lnTo>
                      <a:pt x="1256" y="1235"/>
                    </a:lnTo>
                    <a:lnTo>
                      <a:pt x="1277" y="1403"/>
                    </a:lnTo>
                    <a:lnTo>
                      <a:pt x="1214" y="1382"/>
                    </a:lnTo>
                    <a:lnTo>
                      <a:pt x="1172" y="1298"/>
                    </a:lnTo>
                    <a:lnTo>
                      <a:pt x="1151" y="1173"/>
                    </a:lnTo>
                    <a:lnTo>
                      <a:pt x="1172" y="1089"/>
                    </a:lnTo>
                    <a:lnTo>
                      <a:pt x="1110" y="1068"/>
                    </a:lnTo>
                    <a:lnTo>
                      <a:pt x="1068" y="984"/>
                    </a:lnTo>
                    <a:lnTo>
                      <a:pt x="1047" y="984"/>
                    </a:lnTo>
                    <a:lnTo>
                      <a:pt x="984" y="1047"/>
                    </a:lnTo>
                    <a:lnTo>
                      <a:pt x="942" y="1026"/>
                    </a:lnTo>
                    <a:lnTo>
                      <a:pt x="942" y="942"/>
                    </a:lnTo>
                    <a:lnTo>
                      <a:pt x="1047" y="859"/>
                    </a:lnTo>
                    <a:lnTo>
                      <a:pt x="1047" y="838"/>
                    </a:lnTo>
                    <a:lnTo>
                      <a:pt x="984" y="817"/>
                    </a:lnTo>
                    <a:lnTo>
                      <a:pt x="859" y="859"/>
                    </a:lnTo>
                    <a:lnTo>
                      <a:pt x="775" y="921"/>
                    </a:lnTo>
                    <a:lnTo>
                      <a:pt x="691" y="859"/>
                    </a:lnTo>
                    <a:lnTo>
                      <a:pt x="733" y="817"/>
                    </a:lnTo>
                    <a:lnTo>
                      <a:pt x="775" y="775"/>
                    </a:lnTo>
                    <a:lnTo>
                      <a:pt x="796" y="733"/>
                    </a:lnTo>
                    <a:lnTo>
                      <a:pt x="900" y="629"/>
                    </a:lnTo>
                    <a:lnTo>
                      <a:pt x="984" y="629"/>
                    </a:lnTo>
                    <a:lnTo>
                      <a:pt x="1005" y="649"/>
                    </a:lnTo>
                    <a:lnTo>
                      <a:pt x="1089" y="670"/>
                    </a:lnTo>
                    <a:lnTo>
                      <a:pt x="1151" y="608"/>
                    </a:lnTo>
                    <a:lnTo>
                      <a:pt x="1172" y="524"/>
                    </a:lnTo>
                    <a:lnTo>
                      <a:pt x="1089" y="398"/>
                    </a:lnTo>
                    <a:lnTo>
                      <a:pt x="1047" y="336"/>
                    </a:lnTo>
                    <a:lnTo>
                      <a:pt x="900" y="357"/>
                    </a:lnTo>
                    <a:lnTo>
                      <a:pt x="670" y="545"/>
                    </a:lnTo>
                    <a:lnTo>
                      <a:pt x="587" y="566"/>
                    </a:lnTo>
                    <a:lnTo>
                      <a:pt x="545" y="545"/>
                    </a:lnTo>
                    <a:lnTo>
                      <a:pt x="545" y="461"/>
                    </a:lnTo>
                    <a:lnTo>
                      <a:pt x="461" y="419"/>
                    </a:lnTo>
                    <a:lnTo>
                      <a:pt x="419" y="440"/>
                    </a:lnTo>
                    <a:lnTo>
                      <a:pt x="419" y="566"/>
                    </a:lnTo>
                    <a:lnTo>
                      <a:pt x="545" y="712"/>
                    </a:lnTo>
                    <a:lnTo>
                      <a:pt x="524" y="754"/>
                    </a:lnTo>
                    <a:lnTo>
                      <a:pt x="419" y="754"/>
                    </a:lnTo>
                    <a:lnTo>
                      <a:pt x="377" y="649"/>
                    </a:lnTo>
                    <a:lnTo>
                      <a:pt x="315" y="503"/>
                    </a:lnTo>
                    <a:lnTo>
                      <a:pt x="231" y="503"/>
                    </a:lnTo>
                    <a:lnTo>
                      <a:pt x="126" y="608"/>
                    </a:lnTo>
                    <a:lnTo>
                      <a:pt x="147" y="733"/>
                    </a:lnTo>
                    <a:lnTo>
                      <a:pt x="168" y="775"/>
                    </a:lnTo>
                    <a:lnTo>
                      <a:pt x="168" y="880"/>
                    </a:lnTo>
                    <a:lnTo>
                      <a:pt x="147" y="880"/>
                    </a:lnTo>
                    <a:lnTo>
                      <a:pt x="43" y="963"/>
                    </a:lnTo>
                    <a:lnTo>
                      <a:pt x="1" y="984"/>
                    </a:lnTo>
                    <a:lnTo>
                      <a:pt x="1" y="1089"/>
                    </a:lnTo>
                    <a:lnTo>
                      <a:pt x="22" y="1235"/>
                    </a:lnTo>
                    <a:lnTo>
                      <a:pt x="43" y="1361"/>
                    </a:lnTo>
                    <a:lnTo>
                      <a:pt x="147" y="1549"/>
                    </a:lnTo>
                    <a:lnTo>
                      <a:pt x="147" y="1612"/>
                    </a:lnTo>
                    <a:lnTo>
                      <a:pt x="231" y="1591"/>
                    </a:lnTo>
                    <a:lnTo>
                      <a:pt x="273" y="1507"/>
                    </a:lnTo>
                    <a:lnTo>
                      <a:pt x="273" y="1403"/>
                    </a:lnTo>
                    <a:lnTo>
                      <a:pt x="273" y="1298"/>
                    </a:lnTo>
                    <a:lnTo>
                      <a:pt x="335" y="1277"/>
                    </a:lnTo>
                    <a:lnTo>
                      <a:pt x="419" y="1361"/>
                    </a:lnTo>
                    <a:lnTo>
                      <a:pt x="461" y="1298"/>
                    </a:lnTo>
                    <a:lnTo>
                      <a:pt x="482" y="1340"/>
                    </a:lnTo>
                    <a:lnTo>
                      <a:pt x="440" y="1445"/>
                    </a:lnTo>
                    <a:lnTo>
                      <a:pt x="419" y="1591"/>
                    </a:lnTo>
                    <a:lnTo>
                      <a:pt x="377" y="1612"/>
                    </a:lnTo>
                    <a:lnTo>
                      <a:pt x="377" y="1675"/>
                    </a:lnTo>
                    <a:lnTo>
                      <a:pt x="482" y="1779"/>
                    </a:lnTo>
                    <a:lnTo>
                      <a:pt x="482" y="1800"/>
                    </a:lnTo>
                    <a:lnTo>
                      <a:pt x="545" y="1821"/>
                    </a:lnTo>
                    <a:lnTo>
                      <a:pt x="628" y="1821"/>
                    </a:lnTo>
                    <a:lnTo>
                      <a:pt x="649" y="1863"/>
                    </a:lnTo>
                    <a:lnTo>
                      <a:pt x="649" y="1926"/>
                    </a:lnTo>
                    <a:lnTo>
                      <a:pt x="545" y="2010"/>
                    </a:lnTo>
                    <a:lnTo>
                      <a:pt x="482" y="2010"/>
                    </a:lnTo>
                    <a:lnTo>
                      <a:pt x="482" y="1968"/>
                    </a:lnTo>
                    <a:lnTo>
                      <a:pt x="461" y="1905"/>
                    </a:lnTo>
                    <a:lnTo>
                      <a:pt x="315" y="1800"/>
                    </a:lnTo>
                    <a:lnTo>
                      <a:pt x="273" y="1821"/>
                    </a:lnTo>
                    <a:lnTo>
                      <a:pt x="273" y="1884"/>
                    </a:lnTo>
                    <a:lnTo>
                      <a:pt x="335" y="1989"/>
                    </a:lnTo>
                    <a:lnTo>
                      <a:pt x="419" y="2030"/>
                    </a:lnTo>
                    <a:lnTo>
                      <a:pt x="482" y="2093"/>
                    </a:lnTo>
                    <a:lnTo>
                      <a:pt x="482" y="2114"/>
                    </a:lnTo>
                    <a:lnTo>
                      <a:pt x="440" y="2177"/>
                    </a:lnTo>
                    <a:lnTo>
                      <a:pt x="482" y="2240"/>
                    </a:lnTo>
                    <a:lnTo>
                      <a:pt x="587" y="2302"/>
                    </a:lnTo>
                    <a:lnTo>
                      <a:pt x="670" y="2344"/>
                    </a:lnTo>
                    <a:lnTo>
                      <a:pt x="691" y="2428"/>
                    </a:lnTo>
                    <a:lnTo>
                      <a:pt x="775" y="2449"/>
                    </a:lnTo>
                    <a:lnTo>
                      <a:pt x="900" y="2449"/>
                    </a:lnTo>
                    <a:lnTo>
                      <a:pt x="942" y="2491"/>
                    </a:lnTo>
                    <a:lnTo>
                      <a:pt x="879" y="2533"/>
                    </a:lnTo>
                    <a:lnTo>
                      <a:pt x="754" y="2533"/>
                    </a:lnTo>
                    <a:lnTo>
                      <a:pt x="754" y="2637"/>
                    </a:lnTo>
                    <a:lnTo>
                      <a:pt x="796" y="2742"/>
                    </a:lnTo>
                    <a:lnTo>
                      <a:pt x="859" y="2742"/>
                    </a:lnTo>
                    <a:lnTo>
                      <a:pt x="942" y="2763"/>
                    </a:lnTo>
                    <a:lnTo>
                      <a:pt x="1068" y="2909"/>
                    </a:lnTo>
                    <a:lnTo>
                      <a:pt x="1110" y="2972"/>
                    </a:lnTo>
                    <a:lnTo>
                      <a:pt x="1068" y="3035"/>
                    </a:lnTo>
                    <a:lnTo>
                      <a:pt x="1068" y="3077"/>
                    </a:lnTo>
                    <a:lnTo>
                      <a:pt x="1382" y="3077"/>
                    </a:lnTo>
                    <a:lnTo>
                      <a:pt x="1465" y="3014"/>
                    </a:lnTo>
                    <a:lnTo>
                      <a:pt x="1465" y="2930"/>
                    </a:lnTo>
                    <a:lnTo>
                      <a:pt x="1507" y="2805"/>
                    </a:lnTo>
                    <a:lnTo>
                      <a:pt x="1591" y="2763"/>
                    </a:lnTo>
                    <a:lnTo>
                      <a:pt x="1675" y="2805"/>
                    </a:lnTo>
                    <a:lnTo>
                      <a:pt x="1675" y="2721"/>
                    </a:lnTo>
                    <a:lnTo>
                      <a:pt x="1612" y="2616"/>
                    </a:lnTo>
                    <a:lnTo>
                      <a:pt x="1570" y="2512"/>
                    </a:lnTo>
                    <a:lnTo>
                      <a:pt x="1570" y="2386"/>
                    </a:lnTo>
                    <a:lnTo>
                      <a:pt x="1528" y="2302"/>
                    </a:lnTo>
                    <a:lnTo>
                      <a:pt x="1528" y="2219"/>
                    </a:lnTo>
                    <a:lnTo>
                      <a:pt x="1591" y="2198"/>
                    </a:lnTo>
                    <a:lnTo>
                      <a:pt x="1633" y="2219"/>
                    </a:lnTo>
                    <a:lnTo>
                      <a:pt x="1695" y="2323"/>
                    </a:lnTo>
                    <a:lnTo>
                      <a:pt x="1675" y="2344"/>
                    </a:lnTo>
                    <a:lnTo>
                      <a:pt x="1695" y="2428"/>
                    </a:lnTo>
                    <a:lnTo>
                      <a:pt x="1779" y="2344"/>
                    </a:lnTo>
                    <a:lnTo>
                      <a:pt x="1779" y="2282"/>
                    </a:lnTo>
                    <a:lnTo>
                      <a:pt x="1737" y="2093"/>
                    </a:lnTo>
                    <a:lnTo>
                      <a:pt x="1800" y="2010"/>
                    </a:lnTo>
                    <a:lnTo>
                      <a:pt x="1821" y="2010"/>
                    </a:lnTo>
                    <a:lnTo>
                      <a:pt x="1884" y="2093"/>
                    </a:lnTo>
                    <a:lnTo>
                      <a:pt x="1884" y="2219"/>
                    </a:lnTo>
                    <a:lnTo>
                      <a:pt x="1926" y="2282"/>
                    </a:lnTo>
                    <a:lnTo>
                      <a:pt x="1926" y="2344"/>
                    </a:lnTo>
                    <a:lnTo>
                      <a:pt x="1842" y="2428"/>
                    </a:lnTo>
                    <a:lnTo>
                      <a:pt x="1842" y="2491"/>
                    </a:lnTo>
                    <a:lnTo>
                      <a:pt x="1884" y="2637"/>
                    </a:lnTo>
                    <a:lnTo>
                      <a:pt x="1926" y="2658"/>
                    </a:lnTo>
                    <a:lnTo>
                      <a:pt x="2009" y="2637"/>
                    </a:lnTo>
                    <a:lnTo>
                      <a:pt x="2156" y="2491"/>
                    </a:lnTo>
                    <a:lnTo>
                      <a:pt x="2219" y="2344"/>
                    </a:lnTo>
                    <a:lnTo>
                      <a:pt x="2219" y="2240"/>
                    </a:lnTo>
                    <a:lnTo>
                      <a:pt x="2239" y="2177"/>
                    </a:lnTo>
                    <a:lnTo>
                      <a:pt x="2302" y="2198"/>
                    </a:lnTo>
                    <a:lnTo>
                      <a:pt x="2344" y="2282"/>
                    </a:lnTo>
                    <a:lnTo>
                      <a:pt x="2323" y="2407"/>
                    </a:lnTo>
                    <a:lnTo>
                      <a:pt x="2260" y="2512"/>
                    </a:lnTo>
                    <a:lnTo>
                      <a:pt x="2260" y="2595"/>
                    </a:lnTo>
                    <a:lnTo>
                      <a:pt x="2344" y="2637"/>
                    </a:lnTo>
                    <a:lnTo>
                      <a:pt x="2449" y="2616"/>
                    </a:lnTo>
                    <a:lnTo>
                      <a:pt x="2532" y="2533"/>
                    </a:lnTo>
                    <a:lnTo>
                      <a:pt x="2574" y="2533"/>
                    </a:lnTo>
                    <a:lnTo>
                      <a:pt x="2574" y="2595"/>
                    </a:lnTo>
                    <a:lnTo>
                      <a:pt x="2532" y="2637"/>
                    </a:lnTo>
                    <a:lnTo>
                      <a:pt x="2428" y="2658"/>
                    </a:lnTo>
                    <a:lnTo>
                      <a:pt x="2344" y="2763"/>
                    </a:lnTo>
                    <a:lnTo>
                      <a:pt x="2156" y="2763"/>
                    </a:lnTo>
                    <a:lnTo>
                      <a:pt x="2009" y="2826"/>
                    </a:lnTo>
                    <a:lnTo>
                      <a:pt x="1988" y="2867"/>
                    </a:lnTo>
                    <a:lnTo>
                      <a:pt x="2009" y="2951"/>
                    </a:lnTo>
                    <a:lnTo>
                      <a:pt x="1884" y="3014"/>
                    </a:lnTo>
                    <a:lnTo>
                      <a:pt x="1800" y="3118"/>
                    </a:lnTo>
                    <a:lnTo>
                      <a:pt x="1716" y="3181"/>
                    </a:lnTo>
                    <a:lnTo>
                      <a:pt x="1675" y="3181"/>
                    </a:lnTo>
                    <a:lnTo>
                      <a:pt x="1570" y="3244"/>
                    </a:lnTo>
                    <a:lnTo>
                      <a:pt x="1570" y="3328"/>
                    </a:lnTo>
                    <a:lnTo>
                      <a:pt x="1507" y="3349"/>
                    </a:lnTo>
                    <a:lnTo>
                      <a:pt x="1486" y="3265"/>
                    </a:lnTo>
                    <a:lnTo>
                      <a:pt x="1465" y="3223"/>
                    </a:lnTo>
                    <a:lnTo>
                      <a:pt x="1382" y="3265"/>
                    </a:lnTo>
                    <a:lnTo>
                      <a:pt x="1298" y="3286"/>
                    </a:lnTo>
                    <a:lnTo>
                      <a:pt x="1298" y="3349"/>
                    </a:lnTo>
                    <a:lnTo>
                      <a:pt x="1277" y="3390"/>
                    </a:lnTo>
                    <a:lnTo>
                      <a:pt x="1319" y="3579"/>
                    </a:lnTo>
                    <a:lnTo>
                      <a:pt x="1319" y="3704"/>
                    </a:lnTo>
                    <a:lnTo>
                      <a:pt x="1361" y="3746"/>
                    </a:lnTo>
                    <a:lnTo>
                      <a:pt x="1465" y="3746"/>
                    </a:lnTo>
                    <a:lnTo>
                      <a:pt x="1528" y="3704"/>
                    </a:lnTo>
                    <a:lnTo>
                      <a:pt x="1633" y="3683"/>
                    </a:lnTo>
                    <a:lnTo>
                      <a:pt x="1695" y="3662"/>
                    </a:lnTo>
                    <a:lnTo>
                      <a:pt x="1779" y="3662"/>
                    </a:lnTo>
                    <a:lnTo>
                      <a:pt x="1842" y="3642"/>
                    </a:lnTo>
                    <a:lnTo>
                      <a:pt x="1926" y="3537"/>
                    </a:lnTo>
                    <a:lnTo>
                      <a:pt x="1988" y="3537"/>
                    </a:lnTo>
                    <a:lnTo>
                      <a:pt x="2009" y="3495"/>
                    </a:lnTo>
                    <a:lnTo>
                      <a:pt x="2114" y="3495"/>
                    </a:lnTo>
                    <a:lnTo>
                      <a:pt x="2135" y="3537"/>
                    </a:lnTo>
                    <a:lnTo>
                      <a:pt x="2428" y="3537"/>
                    </a:lnTo>
                    <a:lnTo>
                      <a:pt x="2470" y="3474"/>
                    </a:lnTo>
                    <a:lnTo>
                      <a:pt x="2553" y="3432"/>
                    </a:lnTo>
                    <a:lnTo>
                      <a:pt x="2616" y="3432"/>
                    </a:lnTo>
                    <a:lnTo>
                      <a:pt x="2616" y="3495"/>
                    </a:lnTo>
                    <a:lnTo>
                      <a:pt x="2553" y="3537"/>
                    </a:lnTo>
                    <a:lnTo>
                      <a:pt x="2532" y="3600"/>
                    </a:lnTo>
                    <a:lnTo>
                      <a:pt x="2449" y="3600"/>
                    </a:lnTo>
                    <a:lnTo>
                      <a:pt x="2407" y="3642"/>
                    </a:lnTo>
                    <a:lnTo>
                      <a:pt x="2239" y="3642"/>
                    </a:lnTo>
                    <a:lnTo>
                      <a:pt x="2135" y="3683"/>
                    </a:lnTo>
                    <a:lnTo>
                      <a:pt x="1947" y="3767"/>
                    </a:lnTo>
                    <a:lnTo>
                      <a:pt x="1884" y="3767"/>
                    </a:lnTo>
                    <a:lnTo>
                      <a:pt x="1800" y="3788"/>
                    </a:lnTo>
                    <a:lnTo>
                      <a:pt x="1800" y="3809"/>
                    </a:lnTo>
                    <a:lnTo>
                      <a:pt x="1905" y="3872"/>
                    </a:lnTo>
                    <a:lnTo>
                      <a:pt x="2051" y="3893"/>
                    </a:lnTo>
                    <a:lnTo>
                      <a:pt x="2135" y="3893"/>
                    </a:lnTo>
                    <a:lnTo>
                      <a:pt x="2239" y="3976"/>
                    </a:lnTo>
                    <a:lnTo>
                      <a:pt x="2239" y="4018"/>
                    </a:lnTo>
                    <a:lnTo>
                      <a:pt x="2030" y="4018"/>
                    </a:lnTo>
                    <a:lnTo>
                      <a:pt x="1947" y="4060"/>
                    </a:lnTo>
                    <a:lnTo>
                      <a:pt x="1905" y="4018"/>
                    </a:lnTo>
                    <a:lnTo>
                      <a:pt x="1800" y="3997"/>
                    </a:lnTo>
                    <a:lnTo>
                      <a:pt x="1779" y="4060"/>
                    </a:lnTo>
                    <a:lnTo>
                      <a:pt x="1737" y="4060"/>
                    </a:lnTo>
                    <a:lnTo>
                      <a:pt x="1695" y="3997"/>
                    </a:lnTo>
                    <a:lnTo>
                      <a:pt x="1633" y="3914"/>
                    </a:lnTo>
                    <a:lnTo>
                      <a:pt x="1570" y="3893"/>
                    </a:lnTo>
                    <a:lnTo>
                      <a:pt x="1423" y="3997"/>
                    </a:lnTo>
                    <a:lnTo>
                      <a:pt x="1423" y="4018"/>
                    </a:lnTo>
                    <a:lnTo>
                      <a:pt x="1486" y="4102"/>
                    </a:lnTo>
                    <a:lnTo>
                      <a:pt x="1507" y="4165"/>
                    </a:lnTo>
                    <a:lnTo>
                      <a:pt x="1486" y="4227"/>
                    </a:lnTo>
                    <a:lnTo>
                      <a:pt x="1507" y="4227"/>
                    </a:lnTo>
                    <a:lnTo>
                      <a:pt x="1486" y="4290"/>
                    </a:lnTo>
                    <a:lnTo>
                      <a:pt x="1507" y="4332"/>
                    </a:lnTo>
                    <a:lnTo>
                      <a:pt x="1591" y="4395"/>
                    </a:lnTo>
                    <a:lnTo>
                      <a:pt x="1591" y="4437"/>
                    </a:lnTo>
                    <a:lnTo>
                      <a:pt x="1612" y="4499"/>
                    </a:lnTo>
                    <a:lnTo>
                      <a:pt x="1633" y="4478"/>
                    </a:lnTo>
                    <a:lnTo>
                      <a:pt x="1716" y="4541"/>
                    </a:lnTo>
                    <a:lnTo>
                      <a:pt x="1716" y="4604"/>
                    </a:lnTo>
                    <a:lnTo>
                      <a:pt x="1779" y="4688"/>
                    </a:lnTo>
                    <a:lnTo>
                      <a:pt x="1800" y="4646"/>
                    </a:lnTo>
                    <a:lnTo>
                      <a:pt x="1884" y="4688"/>
                    </a:lnTo>
                    <a:lnTo>
                      <a:pt x="1926" y="4751"/>
                    </a:lnTo>
                    <a:lnTo>
                      <a:pt x="1988" y="4792"/>
                    </a:lnTo>
                    <a:lnTo>
                      <a:pt x="1988" y="4855"/>
                    </a:lnTo>
                    <a:lnTo>
                      <a:pt x="2114" y="4960"/>
                    </a:lnTo>
                    <a:lnTo>
                      <a:pt x="2239" y="4918"/>
                    </a:lnTo>
                    <a:lnTo>
                      <a:pt x="2260" y="4834"/>
                    </a:lnTo>
                    <a:lnTo>
                      <a:pt x="2323" y="4834"/>
                    </a:lnTo>
                    <a:lnTo>
                      <a:pt x="2344" y="4897"/>
                    </a:lnTo>
                    <a:lnTo>
                      <a:pt x="2428" y="4855"/>
                    </a:lnTo>
                    <a:lnTo>
                      <a:pt x="2449" y="4897"/>
                    </a:lnTo>
                    <a:lnTo>
                      <a:pt x="2449" y="4960"/>
                    </a:lnTo>
                    <a:lnTo>
                      <a:pt x="2407" y="5023"/>
                    </a:lnTo>
                    <a:lnTo>
                      <a:pt x="2344" y="5023"/>
                    </a:lnTo>
                    <a:lnTo>
                      <a:pt x="2239" y="5106"/>
                    </a:lnTo>
                    <a:lnTo>
                      <a:pt x="2239" y="5148"/>
                    </a:lnTo>
                    <a:lnTo>
                      <a:pt x="2428" y="5336"/>
                    </a:lnTo>
                    <a:lnTo>
                      <a:pt x="2470" y="5357"/>
                    </a:lnTo>
                    <a:lnTo>
                      <a:pt x="2532" y="5420"/>
                    </a:lnTo>
                    <a:lnTo>
                      <a:pt x="2512" y="5567"/>
                    </a:lnTo>
                    <a:lnTo>
                      <a:pt x="2532" y="5650"/>
                    </a:lnTo>
                    <a:lnTo>
                      <a:pt x="2574" y="5650"/>
                    </a:lnTo>
                    <a:lnTo>
                      <a:pt x="2616" y="5587"/>
                    </a:lnTo>
                    <a:lnTo>
                      <a:pt x="2658" y="5567"/>
                    </a:lnTo>
                    <a:lnTo>
                      <a:pt x="2721" y="5650"/>
                    </a:lnTo>
                    <a:lnTo>
                      <a:pt x="2784" y="5629"/>
                    </a:lnTo>
                    <a:lnTo>
                      <a:pt x="2867" y="5525"/>
                    </a:lnTo>
                    <a:lnTo>
                      <a:pt x="2888" y="5420"/>
                    </a:lnTo>
                    <a:lnTo>
                      <a:pt x="2930" y="5357"/>
                    </a:lnTo>
                    <a:lnTo>
                      <a:pt x="2930" y="5315"/>
                    </a:lnTo>
                    <a:lnTo>
                      <a:pt x="2867" y="5148"/>
                    </a:lnTo>
                    <a:lnTo>
                      <a:pt x="2846" y="5023"/>
                    </a:lnTo>
                    <a:lnTo>
                      <a:pt x="2888" y="4939"/>
                    </a:lnTo>
                    <a:lnTo>
                      <a:pt x="2951" y="4855"/>
                    </a:lnTo>
                    <a:lnTo>
                      <a:pt x="2951" y="4499"/>
                    </a:lnTo>
                    <a:lnTo>
                      <a:pt x="2972" y="4395"/>
                    </a:lnTo>
                    <a:lnTo>
                      <a:pt x="2972" y="4311"/>
                    </a:lnTo>
                    <a:lnTo>
                      <a:pt x="3056" y="4227"/>
                    </a:lnTo>
                    <a:lnTo>
                      <a:pt x="3056" y="4206"/>
                    </a:lnTo>
                    <a:lnTo>
                      <a:pt x="2972" y="4165"/>
                    </a:lnTo>
                    <a:lnTo>
                      <a:pt x="3056" y="4060"/>
                    </a:lnTo>
                    <a:lnTo>
                      <a:pt x="3181" y="4081"/>
                    </a:lnTo>
                    <a:lnTo>
                      <a:pt x="3202" y="4081"/>
                    </a:lnTo>
                    <a:lnTo>
                      <a:pt x="3244" y="3976"/>
                    </a:lnTo>
                    <a:lnTo>
                      <a:pt x="3244" y="3809"/>
                    </a:lnTo>
                    <a:lnTo>
                      <a:pt x="3265" y="3683"/>
                    </a:lnTo>
                    <a:lnTo>
                      <a:pt x="3265" y="3558"/>
                    </a:lnTo>
                    <a:lnTo>
                      <a:pt x="3181" y="3432"/>
                    </a:lnTo>
                    <a:lnTo>
                      <a:pt x="3181" y="3286"/>
                    </a:lnTo>
                    <a:lnTo>
                      <a:pt x="3244" y="3265"/>
                    </a:lnTo>
                    <a:lnTo>
                      <a:pt x="3348" y="3328"/>
                    </a:lnTo>
                    <a:lnTo>
                      <a:pt x="3390" y="3223"/>
                    </a:lnTo>
                    <a:lnTo>
                      <a:pt x="3369" y="3181"/>
                    </a:lnTo>
                    <a:lnTo>
                      <a:pt x="3369" y="3056"/>
                    </a:lnTo>
                    <a:lnTo>
                      <a:pt x="3390" y="2951"/>
                    </a:lnTo>
                    <a:lnTo>
                      <a:pt x="3369" y="2742"/>
                    </a:lnTo>
                    <a:lnTo>
                      <a:pt x="3348" y="2616"/>
                    </a:lnTo>
                    <a:lnTo>
                      <a:pt x="3369" y="2554"/>
                    </a:lnTo>
                    <a:lnTo>
                      <a:pt x="3495" y="2449"/>
                    </a:lnTo>
                    <a:lnTo>
                      <a:pt x="3495" y="2386"/>
                    </a:lnTo>
                    <a:lnTo>
                      <a:pt x="3474" y="2323"/>
                    </a:lnTo>
                    <a:lnTo>
                      <a:pt x="3474" y="2282"/>
                    </a:lnTo>
                    <a:lnTo>
                      <a:pt x="3579" y="2282"/>
                    </a:lnTo>
                    <a:lnTo>
                      <a:pt x="3725" y="2135"/>
                    </a:lnTo>
                    <a:lnTo>
                      <a:pt x="3830" y="2135"/>
                    </a:lnTo>
                    <a:lnTo>
                      <a:pt x="3934" y="2114"/>
                    </a:lnTo>
                    <a:lnTo>
                      <a:pt x="3997" y="2219"/>
                    </a:lnTo>
                    <a:lnTo>
                      <a:pt x="4039" y="2198"/>
                    </a:lnTo>
                    <a:lnTo>
                      <a:pt x="4081" y="2114"/>
                    </a:lnTo>
                    <a:lnTo>
                      <a:pt x="4102" y="2072"/>
                    </a:lnTo>
                    <a:lnTo>
                      <a:pt x="4102" y="1926"/>
                    </a:lnTo>
                    <a:lnTo>
                      <a:pt x="4018" y="1905"/>
                    </a:lnTo>
                    <a:lnTo>
                      <a:pt x="3767" y="1821"/>
                    </a:lnTo>
                    <a:lnTo>
                      <a:pt x="3662" y="1779"/>
                    </a:lnTo>
                    <a:lnTo>
                      <a:pt x="3495" y="1612"/>
                    </a:lnTo>
                    <a:lnTo>
                      <a:pt x="3411" y="1570"/>
                    </a:lnTo>
                    <a:lnTo>
                      <a:pt x="3286" y="1382"/>
                    </a:lnTo>
                    <a:lnTo>
                      <a:pt x="3244" y="1361"/>
                    </a:lnTo>
                    <a:lnTo>
                      <a:pt x="3097" y="1361"/>
                    </a:lnTo>
                    <a:lnTo>
                      <a:pt x="3056" y="1277"/>
                    </a:lnTo>
                    <a:lnTo>
                      <a:pt x="3056" y="1193"/>
                    </a:lnTo>
                    <a:lnTo>
                      <a:pt x="2972" y="942"/>
                    </a:lnTo>
                    <a:lnTo>
                      <a:pt x="2888" y="733"/>
                    </a:lnTo>
                    <a:lnTo>
                      <a:pt x="2742" y="608"/>
                    </a:lnTo>
                    <a:lnTo>
                      <a:pt x="2658" y="670"/>
                    </a:lnTo>
                    <a:lnTo>
                      <a:pt x="2637" y="775"/>
                    </a:lnTo>
                    <a:lnTo>
                      <a:pt x="2658" y="984"/>
                    </a:lnTo>
                    <a:lnTo>
                      <a:pt x="2658" y="1131"/>
                    </a:lnTo>
                    <a:lnTo>
                      <a:pt x="2574" y="1193"/>
                    </a:lnTo>
                    <a:lnTo>
                      <a:pt x="2553" y="1173"/>
                    </a:lnTo>
                    <a:lnTo>
                      <a:pt x="2553" y="1131"/>
                    </a:lnTo>
                    <a:lnTo>
                      <a:pt x="2553" y="963"/>
                    </a:lnTo>
                    <a:lnTo>
                      <a:pt x="2553" y="733"/>
                    </a:lnTo>
                    <a:lnTo>
                      <a:pt x="2616" y="670"/>
                    </a:lnTo>
                    <a:lnTo>
                      <a:pt x="2616" y="545"/>
                    </a:lnTo>
                    <a:lnTo>
                      <a:pt x="2553" y="419"/>
                    </a:lnTo>
                    <a:lnTo>
                      <a:pt x="2449" y="231"/>
                    </a:lnTo>
                    <a:lnTo>
                      <a:pt x="2344" y="189"/>
                    </a:lnTo>
                    <a:lnTo>
                      <a:pt x="2260" y="231"/>
                    </a:lnTo>
                    <a:lnTo>
                      <a:pt x="2219" y="315"/>
                    </a:lnTo>
                    <a:lnTo>
                      <a:pt x="2156" y="294"/>
                    </a:lnTo>
                    <a:lnTo>
                      <a:pt x="2135" y="147"/>
                    </a:lnTo>
                    <a:lnTo>
                      <a:pt x="203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25" name="Google Shape;1025;p79"/>
            <p:cNvSpPr/>
            <p:nvPr/>
          </p:nvSpPr>
          <p:spPr>
            <a:xfrm>
              <a:off x="5511350" y="2436650"/>
              <a:ext cx="175250" cy="307100"/>
            </a:xfrm>
            <a:custGeom>
              <a:avLst/>
              <a:gdLst/>
              <a:ahLst/>
              <a:cxnLst/>
              <a:rect l="l" t="t" r="r" b="b"/>
              <a:pathLst>
                <a:path w="7010" h="12284" extrusionOk="0">
                  <a:moveTo>
                    <a:pt x="4122" y="1"/>
                  </a:moveTo>
                  <a:lnTo>
                    <a:pt x="4122" y="43"/>
                  </a:lnTo>
                  <a:lnTo>
                    <a:pt x="4080" y="126"/>
                  </a:lnTo>
                  <a:lnTo>
                    <a:pt x="4017" y="126"/>
                  </a:lnTo>
                  <a:lnTo>
                    <a:pt x="3996" y="147"/>
                  </a:lnTo>
                  <a:lnTo>
                    <a:pt x="4059" y="231"/>
                  </a:lnTo>
                  <a:lnTo>
                    <a:pt x="4080" y="357"/>
                  </a:lnTo>
                  <a:lnTo>
                    <a:pt x="4289" y="671"/>
                  </a:lnTo>
                  <a:lnTo>
                    <a:pt x="4331" y="796"/>
                  </a:lnTo>
                  <a:lnTo>
                    <a:pt x="4331" y="1005"/>
                  </a:lnTo>
                  <a:lnTo>
                    <a:pt x="4310" y="1089"/>
                  </a:lnTo>
                  <a:lnTo>
                    <a:pt x="4373" y="1277"/>
                  </a:lnTo>
                  <a:lnTo>
                    <a:pt x="4415" y="1382"/>
                  </a:lnTo>
                  <a:lnTo>
                    <a:pt x="4415" y="1424"/>
                  </a:lnTo>
                  <a:lnTo>
                    <a:pt x="4373" y="1424"/>
                  </a:lnTo>
                  <a:lnTo>
                    <a:pt x="4289" y="1528"/>
                  </a:lnTo>
                  <a:lnTo>
                    <a:pt x="4310" y="1633"/>
                  </a:lnTo>
                  <a:lnTo>
                    <a:pt x="4373" y="1738"/>
                  </a:lnTo>
                  <a:lnTo>
                    <a:pt x="4394" y="1800"/>
                  </a:lnTo>
                  <a:lnTo>
                    <a:pt x="4457" y="1821"/>
                  </a:lnTo>
                  <a:lnTo>
                    <a:pt x="4478" y="1905"/>
                  </a:lnTo>
                  <a:lnTo>
                    <a:pt x="4457" y="1926"/>
                  </a:lnTo>
                  <a:lnTo>
                    <a:pt x="4457" y="2010"/>
                  </a:lnTo>
                  <a:lnTo>
                    <a:pt x="4394" y="2051"/>
                  </a:lnTo>
                  <a:lnTo>
                    <a:pt x="4206" y="2031"/>
                  </a:lnTo>
                  <a:lnTo>
                    <a:pt x="4017" y="1926"/>
                  </a:lnTo>
                  <a:lnTo>
                    <a:pt x="3955" y="1947"/>
                  </a:lnTo>
                  <a:lnTo>
                    <a:pt x="3892" y="2031"/>
                  </a:lnTo>
                  <a:lnTo>
                    <a:pt x="3913" y="2093"/>
                  </a:lnTo>
                  <a:lnTo>
                    <a:pt x="3976" y="2093"/>
                  </a:lnTo>
                  <a:lnTo>
                    <a:pt x="4080" y="2156"/>
                  </a:lnTo>
                  <a:lnTo>
                    <a:pt x="4080" y="2219"/>
                  </a:lnTo>
                  <a:lnTo>
                    <a:pt x="4017" y="2261"/>
                  </a:lnTo>
                  <a:lnTo>
                    <a:pt x="3976" y="2365"/>
                  </a:lnTo>
                  <a:lnTo>
                    <a:pt x="3892" y="2407"/>
                  </a:lnTo>
                  <a:lnTo>
                    <a:pt x="3871" y="2449"/>
                  </a:lnTo>
                  <a:lnTo>
                    <a:pt x="3787" y="2470"/>
                  </a:lnTo>
                  <a:lnTo>
                    <a:pt x="3745" y="2575"/>
                  </a:lnTo>
                  <a:lnTo>
                    <a:pt x="3766" y="2679"/>
                  </a:lnTo>
                  <a:lnTo>
                    <a:pt x="3766" y="2847"/>
                  </a:lnTo>
                  <a:lnTo>
                    <a:pt x="3787" y="2930"/>
                  </a:lnTo>
                  <a:lnTo>
                    <a:pt x="3871" y="2930"/>
                  </a:lnTo>
                  <a:lnTo>
                    <a:pt x="3976" y="2993"/>
                  </a:lnTo>
                  <a:lnTo>
                    <a:pt x="4059" y="3077"/>
                  </a:lnTo>
                  <a:lnTo>
                    <a:pt x="4122" y="3286"/>
                  </a:lnTo>
                  <a:lnTo>
                    <a:pt x="4164" y="3495"/>
                  </a:lnTo>
                  <a:lnTo>
                    <a:pt x="4122" y="3516"/>
                  </a:lnTo>
                  <a:lnTo>
                    <a:pt x="4185" y="3621"/>
                  </a:lnTo>
                  <a:lnTo>
                    <a:pt x="4289" y="3684"/>
                  </a:lnTo>
                  <a:lnTo>
                    <a:pt x="4415" y="3516"/>
                  </a:lnTo>
                  <a:lnTo>
                    <a:pt x="4478" y="3412"/>
                  </a:lnTo>
                  <a:lnTo>
                    <a:pt x="4478" y="3349"/>
                  </a:lnTo>
                  <a:lnTo>
                    <a:pt x="4520" y="3286"/>
                  </a:lnTo>
                  <a:lnTo>
                    <a:pt x="4540" y="3286"/>
                  </a:lnTo>
                  <a:cubicBezTo>
                    <a:pt x="4624" y="3370"/>
                    <a:pt x="4708" y="3453"/>
                    <a:pt x="4729" y="3558"/>
                  </a:cubicBezTo>
                  <a:lnTo>
                    <a:pt x="4729" y="3579"/>
                  </a:lnTo>
                  <a:lnTo>
                    <a:pt x="4687" y="3704"/>
                  </a:lnTo>
                  <a:lnTo>
                    <a:pt x="4687" y="3809"/>
                  </a:lnTo>
                  <a:lnTo>
                    <a:pt x="4729" y="3872"/>
                  </a:lnTo>
                  <a:lnTo>
                    <a:pt x="4792" y="3830"/>
                  </a:lnTo>
                  <a:lnTo>
                    <a:pt x="4917" y="3725"/>
                  </a:lnTo>
                  <a:lnTo>
                    <a:pt x="4980" y="3872"/>
                  </a:lnTo>
                  <a:lnTo>
                    <a:pt x="4917" y="3976"/>
                  </a:lnTo>
                  <a:lnTo>
                    <a:pt x="4833" y="4018"/>
                  </a:lnTo>
                  <a:lnTo>
                    <a:pt x="4771" y="3976"/>
                  </a:lnTo>
                  <a:lnTo>
                    <a:pt x="4792" y="4102"/>
                  </a:lnTo>
                  <a:lnTo>
                    <a:pt x="4729" y="4144"/>
                  </a:lnTo>
                  <a:lnTo>
                    <a:pt x="4666" y="4123"/>
                  </a:lnTo>
                  <a:lnTo>
                    <a:pt x="4624" y="4018"/>
                  </a:lnTo>
                  <a:lnTo>
                    <a:pt x="4603" y="3914"/>
                  </a:lnTo>
                  <a:lnTo>
                    <a:pt x="4582" y="3872"/>
                  </a:lnTo>
                  <a:lnTo>
                    <a:pt x="4499" y="3893"/>
                  </a:lnTo>
                  <a:lnTo>
                    <a:pt x="4457" y="3872"/>
                  </a:lnTo>
                  <a:lnTo>
                    <a:pt x="4415" y="3976"/>
                  </a:lnTo>
                  <a:lnTo>
                    <a:pt x="4478" y="4123"/>
                  </a:lnTo>
                  <a:lnTo>
                    <a:pt x="4478" y="4228"/>
                  </a:lnTo>
                  <a:lnTo>
                    <a:pt x="4394" y="4248"/>
                  </a:lnTo>
                  <a:lnTo>
                    <a:pt x="4310" y="4353"/>
                  </a:lnTo>
                  <a:lnTo>
                    <a:pt x="4310" y="4416"/>
                  </a:lnTo>
                  <a:lnTo>
                    <a:pt x="4457" y="4562"/>
                  </a:lnTo>
                  <a:lnTo>
                    <a:pt x="4499" y="4646"/>
                  </a:lnTo>
                  <a:lnTo>
                    <a:pt x="4457" y="4813"/>
                  </a:lnTo>
                  <a:lnTo>
                    <a:pt x="4373" y="4855"/>
                  </a:lnTo>
                  <a:lnTo>
                    <a:pt x="4289" y="4834"/>
                  </a:lnTo>
                  <a:lnTo>
                    <a:pt x="4268" y="4876"/>
                  </a:lnTo>
                  <a:lnTo>
                    <a:pt x="4352" y="4981"/>
                  </a:lnTo>
                  <a:lnTo>
                    <a:pt x="4415" y="4960"/>
                  </a:lnTo>
                  <a:lnTo>
                    <a:pt x="4499" y="4876"/>
                  </a:lnTo>
                  <a:lnTo>
                    <a:pt x="4603" y="5148"/>
                  </a:lnTo>
                  <a:lnTo>
                    <a:pt x="4666" y="5441"/>
                  </a:lnTo>
                  <a:lnTo>
                    <a:pt x="4624" y="5588"/>
                  </a:lnTo>
                  <a:lnTo>
                    <a:pt x="4624" y="5860"/>
                  </a:lnTo>
                  <a:lnTo>
                    <a:pt x="4520" y="6236"/>
                  </a:lnTo>
                  <a:lnTo>
                    <a:pt x="4561" y="6404"/>
                  </a:lnTo>
                  <a:lnTo>
                    <a:pt x="4499" y="6592"/>
                  </a:lnTo>
                  <a:lnTo>
                    <a:pt x="4373" y="6655"/>
                  </a:lnTo>
                  <a:lnTo>
                    <a:pt x="4310" y="6843"/>
                  </a:lnTo>
                  <a:lnTo>
                    <a:pt x="4310" y="7031"/>
                  </a:lnTo>
                  <a:lnTo>
                    <a:pt x="4248" y="7136"/>
                  </a:lnTo>
                  <a:lnTo>
                    <a:pt x="4206" y="7241"/>
                  </a:lnTo>
                  <a:lnTo>
                    <a:pt x="4080" y="7366"/>
                  </a:lnTo>
                  <a:lnTo>
                    <a:pt x="3829" y="7533"/>
                  </a:lnTo>
                  <a:lnTo>
                    <a:pt x="3724" y="7554"/>
                  </a:lnTo>
                  <a:lnTo>
                    <a:pt x="3662" y="7659"/>
                  </a:lnTo>
                  <a:lnTo>
                    <a:pt x="3536" y="7575"/>
                  </a:lnTo>
                  <a:lnTo>
                    <a:pt x="3411" y="7429"/>
                  </a:lnTo>
                  <a:lnTo>
                    <a:pt x="3411" y="7345"/>
                  </a:lnTo>
                  <a:lnTo>
                    <a:pt x="3452" y="7324"/>
                  </a:lnTo>
                  <a:lnTo>
                    <a:pt x="3515" y="7220"/>
                  </a:lnTo>
                  <a:lnTo>
                    <a:pt x="3515" y="7157"/>
                  </a:lnTo>
                  <a:lnTo>
                    <a:pt x="3578" y="7073"/>
                  </a:lnTo>
                  <a:lnTo>
                    <a:pt x="3578" y="7052"/>
                  </a:lnTo>
                  <a:lnTo>
                    <a:pt x="3452" y="7073"/>
                  </a:lnTo>
                  <a:lnTo>
                    <a:pt x="3348" y="7178"/>
                  </a:lnTo>
                  <a:lnTo>
                    <a:pt x="3222" y="7241"/>
                  </a:lnTo>
                  <a:lnTo>
                    <a:pt x="3201" y="7345"/>
                  </a:lnTo>
                  <a:lnTo>
                    <a:pt x="3264" y="7471"/>
                  </a:lnTo>
                  <a:lnTo>
                    <a:pt x="3306" y="7722"/>
                  </a:lnTo>
                  <a:lnTo>
                    <a:pt x="3264" y="7868"/>
                  </a:lnTo>
                  <a:lnTo>
                    <a:pt x="3139" y="7994"/>
                  </a:lnTo>
                  <a:lnTo>
                    <a:pt x="3139" y="8077"/>
                  </a:lnTo>
                  <a:lnTo>
                    <a:pt x="3076" y="8119"/>
                  </a:lnTo>
                  <a:lnTo>
                    <a:pt x="3055" y="8329"/>
                  </a:lnTo>
                  <a:lnTo>
                    <a:pt x="3118" y="8391"/>
                  </a:lnTo>
                  <a:lnTo>
                    <a:pt x="3118" y="8475"/>
                  </a:lnTo>
                  <a:lnTo>
                    <a:pt x="3076" y="8496"/>
                  </a:lnTo>
                  <a:lnTo>
                    <a:pt x="3118" y="8517"/>
                  </a:lnTo>
                  <a:lnTo>
                    <a:pt x="3076" y="8601"/>
                  </a:lnTo>
                  <a:lnTo>
                    <a:pt x="3034" y="8601"/>
                  </a:lnTo>
                  <a:lnTo>
                    <a:pt x="3055" y="8642"/>
                  </a:lnTo>
                  <a:lnTo>
                    <a:pt x="2992" y="8684"/>
                  </a:lnTo>
                  <a:lnTo>
                    <a:pt x="2929" y="8621"/>
                  </a:lnTo>
                  <a:lnTo>
                    <a:pt x="2846" y="8684"/>
                  </a:lnTo>
                  <a:lnTo>
                    <a:pt x="2804" y="8642"/>
                  </a:lnTo>
                  <a:lnTo>
                    <a:pt x="2762" y="8517"/>
                  </a:lnTo>
                  <a:lnTo>
                    <a:pt x="2741" y="8496"/>
                  </a:lnTo>
                  <a:lnTo>
                    <a:pt x="2657" y="8538"/>
                  </a:lnTo>
                  <a:lnTo>
                    <a:pt x="2595" y="8538"/>
                  </a:lnTo>
                  <a:lnTo>
                    <a:pt x="2553" y="8517"/>
                  </a:lnTo>
                  <a:lnTo>
                    <a:pt x="2302" y="8601"/>
                  </a:lnTo>
                  <a:lnTo>
                    <a:pt x="2176" y="8642"/>
                  </a:lnTo>
                  <a:lnTo>
                    <a:pt x="2030" y="8705"/>
                  </a:lnTo>
                  <a:lnTo>
                    <a:pt x="1883" y="8705"/>
                  </a:lnTo>
                  <a:lnTo>
                    <a:pt x="1758" y="8747"/>
                  </a:lnTo>
                  <a:lnTo>
                    <a:pt x="1695" y="8726"/>
                  </a:lnTo>
                  <a:lnTo>
                    <a:pt x="1569" y="8747"/>
                  </a:lnTo>
                  <a:lnTo>
                    <a:pt x="1360" y="8914"/>
                  </a:lnTo>
                  <a:lnTo>
                    <a:pt x="1297" y="9040"/>
                  </a:lnTo>
                  <a:lnTo>
                    <a:pt x="1235" y="9082"/>
                  </a:lnTo>
                  <a:lnTo>
                    <a:pt x="1193" y="9165"/>
                  </a:lnTo>
                  <a:lnTo>
                    <a:pt x="1046" y="9354"/>
                  </a:lnTo>
                  <a:lnTo>
                    <a:pt x="942" y="9375"/>
                  </a:lnTo>
                  <a:lnTo>
                    <a:pt x="858" y="9479"/>
                  </a:lnTo>
                  <a:lnTo>
                    <a:pt x="837" y="9563"/>
                  </a:lnTo>
                  <a:lnTo>
                    <a:pt x="753" y="9647"/>
                  </a:lnTo>
                  <a:lnTo>
                    <a:pt x="607" y="9668"/>
                  </a:lnTo>
                  <a:lnTo>
                    <a:pt x="544" y="9751"/>
                  </a:lnTo>
                  <a:lnTo>
                    <a:pt x="565" y="9940"/>
                  </a:lnTo>
                  <a:lnTo>
                    <a:pt x="628" y="9961"/>
                  </a:lnTo>
                  <a:lnTo>
                    <a:pt x="649" y="10002"/>
                  </a:lnTo>
                  <a:lnTo>
                    <a:pt x="628" y="10065"/>
                  </a:lnTo>
                  <a:lnTo>
                    <a:pt x="607" y="10044"/>
                  </a:lnTo>
                  <a:lnTo>
                    <a:pt x="481" y="10149"/>
                  </a:lnTo>
                  <a:lnTo>
                    <a:pt x="439" y="10212"/>
                  </a:lnTo>
                  <a:lnTo>
                    <a:pt x="377" y="10274"/>
                  </a:lnTo>
                  <a:lnTo>
                    <a:pt x="272" y="10379"/>
                  </a:lnTo>
                  <a:lnTo>
                    <a:pt x="209" y="10463"/>
                  </a:lnTo>
                  <a:lnTo>
                    <a:pt x="105" y="10463"/>
                  </a:lnTo>
                  <a:lnTo>
                    <a:pt x="0" y="10505"/>
                  </a:lnTo>
                  <a:lnTo>
                    <a:pt x="105" y="10505"/>
                  </a:lnTo>
                  <a:lnTo>
                    <a:pt x="167" y="10609"/>
                  </a:lnTo>
                  <a:lnTo>
                    <a:pt x="209" y="10735"/>
                  </a:lnTo>
                  <a:lnTo>
                    <a:pt x="167" y="10777"/>
                  </a:lnTo>
                  <a:lnTo>
                    <a:pt x="126" y="10693"/>
                  </a:lnTo>
                  <a:lnTo>
                    <a:pt x="84" y="10609"/>
                  </a:lnTo>
                  <a:lnTo>
                    <a:pt x="63" y="10714"/>
                  </a:lnTo>
                  <a:lnTo>
                    <a:pt x="84" y="10818"/>
                  </a:lnTo>
                  <a:lnTo>
                    <a:pt x="167" y="10839"/>
                  </a:lnTo>
                  <a:lnTo>
                    <a:pt x="167" y="10923"/>
                  </a:lnTo>
                  <a:lnTo>
                    <a:pt x="126" y="11007"/>
                  </a:lnTo>
                  <a:lnTo>
                    <a:pt x="126" y="11007"/>
                  </a:lnTo>
                  <a:lnTo>
                    <a:pt x="188" y="10965"/>
                  </a:lnTo>
                  <a:lnTo>
                    <a:pt x="230" y="10902"/>
                  </a:lnTo>
                  <a:lnTo>
                    <a:pt x="314" y="10860"/>
                  </a:lnTo>
                  <a:lnTo>
                    <a:pt x="377" y="10902"/>
                  </a:lnTo>
                  <a:lnTo>
                    <a:pt x="314" y="10944"/>
                  </a:lnTo>
                  <a:lnTo>
                    <a:pt x="377" y="10965"/>
                  </a:lnTo>
                  <a:lnTo>
                    <a:pt x="439" y="10944"/>
                  </a:lnTo>
                  <a:lnTo>
                    <a:pt x="439" y="10839"/>
                  </a:lnTo>
                  <a:lnTo>
                    <a:pt x="398" y="10798"/>
                  </a:lnTo>
                  <a:lnTo>
                    <a:pt x="293" y="10818"/>
                  </a:lnTo>
                  <a:lnTo>
                    <a:pt x="293" y="10777"/>
                  </a:lnTo>
                  <a:lnTo>
                    <a:pt x="314" y="10714"/>
                  </a:lnTo>
                  <a:lnTo>
                    <a:pt x="293" y="10630"/>
                  </a:lnTo>
                  <a:lnTo>
                    <a:pt x="335" y="10588"/>
                  </a:lnTo>
                  <a:lnTo>
                    <a:pt x="439" y="10609"/>
                  </a:lnTo>
                  <a:lnTo>
                    <a:pt x="544" y="10798"/>
                  </a:lnTo>
                  <a:lnTo>
                    <a:pt x="586" y="10923"/>
                  </a:lnTo>
                  <a:lnTo>
                    <a:pt x="628" y="10986"/>
                  </a:lnTo>
                  <a:lnTo>
                    <a:pt x="628" y="11153"/>
                  </a:lnTo>
                  <a:lnTo>
                    <a:pt x="544" y="11342"/>
                  </a:lnTo>
                  <a:lnTo>
                    <a:pt x="439" y="11342"/>
                  </a:lnTo>
                  <a:lnTo>
                    <a:pt x="481" y="11383"/>
                  </a:lnTo>
                  <a:lnTo>
                    <a:pt x="544" y="11551"/>
                  </a:lnTo>
                  <a:lnTo>
                    <a:pt x="586" y="11760"/>
                  </a:lnTo>
                  <a:lnTo>
                    <a:pt x="691" y="11865"/>
                  </a:lnTo>
                  <a:lnTo>
                    <a:pt x="691" y="11969"/>
                  </a:lnTo>
                  <a:lnTo>
                    <a:pt x="628" y="12011"/>
                  </a:lnTo>
                  <a:lnTo>
                    <a:pt x="711" y="12095"/>
                  </a:lnTo>
                  <a:lnTo>
                    <a:pt x="795" y="12095"/>
                  </a:lnTo>
                  <a:lnTo>
                    <a:pt x="858" y="12158"/>
                  </a:lnTo>
                  <a:lnTo>
                    <a:pt x="900" y="12095"/>
                  </a:lnTo>
                  <a:lnTo>
                    <a:pt x="900" y="12053"/>
                  </a:lnTo>
                  <a:lnTo>
                    <a:pt x="816" y="11906"/>
                  </a:lnTo>
                  <a:lnTo>
                    <a:pt x="816" y="11739"/>
                  </a:lnTo>
                  <a:lnTo>
                    <a:pt x="858" y="11676"/>
                  </a:lnTo>
                  <a:lnTo>
                    <a:pt x="921" y="11739"/>
                  </a:lnTo>
                  <a:lnTo>
                    <a:pt x="900" y="11781"/>
                  </a:lnTo>
                  <a:lnTo>
                    <a:pt x="900" y="11844"/>
                  </a:lnTo>
                  <a:lnTo>
                    <a:pt x="963" y="11948"/>
                  </a:lnTo>
                  <a:lnTo>
                    <a:pt x="1004" y="12095"/>
                  </a:lnTo>
                  <a:lnTo>
                    <a:pt x="963" y="12199"/>
                  </a:lnTo>
                  <a:lnTo>
                    <a:pt x="1004" y="12283"/>
                  </a:lnTo>
                  <a:lnTo>
                    <a:pt x="1109" y="12220"/>
                  </a:lnTo>
                  <a:lnTo>
                    <a:pt x="1214" y="12074"/>
                  </a:lnTo>
                  <a:lnTo>
                    <a:pt x="1109" y="11969"/>
                  </a:lnTo>
                  <a:lnTo>
                    <a:pt x="1109" y="11906"/>
                  </a:lnTo>
                  <a:lnTo>
                    <a:pt x="1151" y="11886"/>
                  </a:lnTo>
                  <a:lnTo>
                    <a:pt x="1235" y="11906"/>
                  </a:lnTo>
                  <a:lnTo>
                    <a:pt x="1276" y="11948"/>
                  </a:lnTo>
                  <a:lnTo>
                    <a:pt x="1318" y="11844"/>
                  </a:lnTo>
                  <a:lnTo>
                    <a:pt x="1318" y="11655"/>
                  </a:lnTo>
                  <a:lnTo>
                    <a:pt x="1276" y="11572"/>
                  </a:lnTo>
                  <a:lnTo>
                    <a:pt x="1276" y="11237"/>
                  </a:lnTo>
                  <a:lnTo>
                    <a:pt x="1276" y="11049"/>
                  </a:lnTo>
                  <a:lnTo>
                    <a:pt x="1339" y="10944"/>
                  </a:lnTo>
                  <a:lnTo>
                    <a:pt x="1444" y="10839"/>
                  </a:lnTo>
                  <a:lnTo>
                    <a:pt x="1423" y="10777"/>
                  </a:lnTo>
                  <a:lnTo>
                    <a:pt x="1360" y="10735"/>
                  </a:lnTo>
                  <a:lnTo>
                    <a:pt x="1360" y="10630"/>
                  </a:lnTo>
                  <a:lnTo>
                    <a:pt x="1318" y="10630"/>
                  </a:lnTo>
                  <a:lnTo>
                    <a:pt x="1339" y="10567"/>
                  </a:lnTo>
                  <a:lnTo>
                    <a:pt x="1151" y="10567"/>
                  </a:lnTo>
                  <a:lnTo>
                    <a:pt x="1130" y="10505"/>
                  </a:lnTo>
                  <a:lnTo>
                    <a:pt x="1235" y="10463"/>
                  </a:lnTo>
                  <a:lnTo>
                    <a:pt x="1255" y="10379"/>
                  </a:lnTo>
                  <a:lnTo>
                    <a:pt x="1235" y="10212"/>
                  </a:lnTo>
                  <a:lnTo>
                    <a:pt x="1151" y="10170"/>
                  </a:lnTo>
                  <a:lnTo>
                    <a:pt x="1067" y="10191"/>
                  </a:lnTo>
                  <a:lnTo>
                    <a:pt x="1067" y="10212"/>
                  </a:lnTo>
                  <a:lnTo>
                    <a:pt x="1004" y="10274"/>
                  </a:lnTo>
                  <a:lnTo>
                    <a:pt x="921" y="10274"/>
                  </a:lnTo>
                  <a:lnTo>
                    <a:pt x="795" y="10149"/>
                  </a:lnTo>
                  <a:lnTo>
                    <a:pt x="816" y="10065"/>
                  </a:lnTo>
                  <a:lnTo>
                    <a:pt x="1004" y="9982"/>
                  </a:lnTo>
                  <a:lnTo>
                    <a:pt x="1151" y="9961"/>
                  </a:lnTo>
                  <a:lnTo>
                    <a:pt x="1339" y="10002"/>
                  </a:lnTo>
                  <a:lnTo>
                    <a:pt x="1423" y="10065"/>
                  </a:lnTo>
                  <a:lnTo>
                    <a:pt x="1444" y="10002"/>
                  </a:lnTo>
                  <a:lnTo>
                    <a:pt x="1444" y="9940"/>
                  </a:lnTo>
                  <a:lnTo>
                    <a:pt x="1444" y="9835"/>
                  </a:lnTo>
                  <a:lnTo>
                    <a:pt x="1423" y="9751"/>
                  </a:lnTo>
                  <a:lnTo>
                    <a:pt x="1444" y="9689"/>
                  </a:lnTo>
                  <a:lnTo>
                    <a:pt x="1527" y="9689"/>
                  </a:lnTo>
                  <a:lnTo>
                    <a:pt x="1569" y="9772"/>
                  </a:lnTo>
                  <a:lnTo>
                    <a:pt x="1653" y="9772"/>
                  </a:lnTo>
                  <a:lnTo>
                    <a:pt x="1758" y="9730"/>
                  </a:lnTo>
                  <a:lnTo>
                    <a:pt x="1946" y="9689"/>
                  </a:lnTo>
                  <a:lnTo>
                    <a:pt x="2113" y="9647"/>
                  </a:lnTo>
                  <a:lnTo>
                    <a:pt x="2218" y="9647"/>
                  </a:lnTo>
                  <a:lnTo>
                    <a:pt x="2281" y="9668"/>
                  </a:lnTo>
                  <a:lnTo>
                    <a:pt x="2323" y="9647"/>
                  </a:lnTo>
                  <a:cubicBezTo>
                    <a:pt x="2323" y="9668"/>
                    <a:pt x="2364" y="9730"/>
                    <a:pt x="2364" y="9751"/>
                  </a:cubicBezTo>
                  <a:lnTo>
                    <a:pt x="2218" y="9856"/>
                  </a:lnTo>
                  <a:lnTo>
                    <a:pt x="2218" y="9940"/>
                  </a:lnTo>
                  <a:lnTo>
                    <a:pt x="2155" y="9877"/>
                  </a:lnTo>
                  <a:lnTo>
                    <a:pt x="2051" y="9898"/>
                  </a:lnTo>
                  <a:lnTo>
                    <a:pt x="1967" y="9961"/>
                  </a:lnTo>
                  <a:lnTo>
                    <a:pt x="1904" y="9940"/>
                  </a:lnTo>
                  <a:lnTo>
                    <a:pt x="1841" y="9772"/>
                  </a:lnTo>
                  <a:lnTo>
                    <a:pt x="1779" y="9772"/>
                  </a:lnTo>
                  <a:lnTo>
                    <a:pt x="1632" y="9961"/>
                  </a:lnTo>
                  <a:lnTo>
                    <a:pt x="1632" y="10065"/>
                  </a:lnTo>
                  <a:lnTo>
                    <a:pt x="1527" y="10128"/>
                  </a:lnTo>
                  <a:lnTo>
                    <a:pt x="1486" y="10233"/>
                  </a:lnTo>
                  <a:lnTo>
                    <a:pt x="1653" y="10295"/>
                  </a:lnTo>
                  <a:lnTo>
                    <a:pt x="1674" y="10400"/>
                  </a:lnTo>
                  <a:lnTo>
                    <a:pt x="1653" y="10421"/>
                  </a:lnTo>
                  <a:lnTo>
                    <a:pt x="1653" y="10484"/>
                  </a:lnTo>
                  <a:lnTo>
                    <a:pt x="1737" y="10609"/>
                  </a:lnTo>
                  <a:lnTo>
                    <a:pt x="1862" y="10630"/>
                  </a:lnTo>
                  <a:lnTo>
                    <a:pt x="1862" y="10714"/>
                  </a:lnTo>
                  <a:lnTo>
                    <a:pt x="1904" y="10735"/>
                  </a:lnTo>
                  <a:lnTo>
                    <a:pt x="1946" y="10693"/>
                  </a:lnTo>
                  <a:lnTo>
                    <a:pt x="2009" y="10714"/>
                  </a:lnTo>
                  <a:lnTo>
                    <a:pt x="2072" y="10693"/>
                  </a:lnTo>
                  <a:lnTo>
                    <a:pt x="2072" y="10609"/>
                  </a:lnTo>
                  <a:lnTo>
                    <a:pt x="1967" y="10505"/>
                  </a:lnTo>
                  <a:lnTo>
                    <a:pt x="2009" y="10400"/>
                  </a:lnTo>
                  <a:lnTo>
                    <a:pt x="2072" y="10254"/>
                  </a:lnTo>
                  <a:lnTo>
                    <a:pt x="2197" y="10170"/>
                  </a:lnTo>
                  <a:lnTo>
                    <a:pt x="2218" y="10107"/>
                  </a:lnTo>
                  <a:lnTo>
                    <a:pt x="2364" y="10149"/>
                  </a:lnTo>
                  <a:lnTo>
                    <a:pt x="2511" y="10254"/>
                  </a:lnTo>
                  <a:lnTo>
                    <a:pt x="2574" y="10316"/>
                  </a:lnTo>
                  <a:lnTo>
                    <a:pt x="2636" y="10295"/>
                  </a:lnTo>
                  <a:lnTo>
                    <a:pt x="2699" y="10086"/>
                  </a:lnTo>
                  <a:lnTo>
                    <a:pt x="2825" y="9961"/>
                  </a:lnTo>
                  <a:lnTo>
                    <a:pt x="2825" y="9877"/>
                  </a:lnTo>
                  <a:lnTo>
                    <a:pt x="2783" y="9814"/>
                  </a:lnTo>
                  <a:lnTo>
                    <a:pt x="2741" y="9751"/>
                  </a:lnTo>
                  <a:lnTo>
                    <a:pt x="2616" y="9647"/>
                  </a:lnTo>
                  <a:lnTo>
                    <a:pt x="2532" y="9647"/>
                  </a:lnTo>
                  <a:lnTo>
                    <a:pt x="2469" y="9584"/>
                  </a:lnTo>
                  <a:lnTo>
                    <a:pt x="2302" y="9584"/>
                  </a:lnTo>
                  <a:cubicBezTo>
                    <a:pt x="2302" y="9563"/>
                    <a:pt x="2302" y="9521"/>
                    <a:pt x="2281" y="9479"/>
                  </a:cubicBezTo>
                  <a:lnTo>
                    <a:pt x="2281" y="9458"/>
                  </a:lnTo>
                  <a:lnTo>
                    <a:pt x="2406" y="9375"/>
                  </a:lnTo>
                  <a:lnTo>
                    <a:pt x="2427" y="9333"/>
                  </a:lnTo>
                  <a:lnTo>
                    <a:pt x="2574" y="9228"/>
                  </a:lnTo>
                  <a:lnTo>
                    <a:pt x="2699" y="9165"/>
                  </a:lnTo>
                  <a:lnTo>
                    <a:pt x="2888" y="9207"/>
                  </a:lnTo>
                  <a:lnTo>
                    <a:pt x="2992" y="9165"/>
                  </a:lnTo>
                  <a:lnTo>
                    <a:pt x="3034" y="9228"/>
                  </a:lnTo>
                  <a:lnTo>
                    <a:pt x="3034" y="9333"/>
                  </a:lnTo>
                  <a:lnTo>
                    <a:pt x="2950" y="9458"/>
                  </a:lnTo>
                  <a:lnTo>
                    <a:pt x="2929" y="9563"/>
                  </a:lnTo>
                  <a:lnTo>
                    <a:pt x="2992" y="9584"/>
                  </a:lnTo>
                  <a:lnTo>
                    <a:pt x="2992" y="9689"/>
                  </a:lnTo>
                  <a:lnTo>
                    <a:pt x="2992" y="9793"/>
                  </a:lnTo>
                  <a:lnTo>
                    <a:pt x="2950" y="9856"/>
                  </a:lnTo>
                  <a:lnTo>
                    <a:pt x="2992" y="9961"/>
                  </a:lnTo>
                  <a:lnTo>
                    <a:pt x="3097" y="10002"/>
                  </a:lnTo>
                  <a:lnTo>
                    <a:pt x="3243" y="10170"/>
                  </a:lnTo>
                  <a:lnTo>
                    <a:pt x="3348" y="10191"/>
                  </a:lnTo>
                  <a:lnTo>
                    <a:pt x="3432" y="10170"/>
                  </a:lnTo>
                  <a:lnTo>
                    <a:pt x="3536" y="10002"/>
                  </a:lnTo>
                  <a:lnTo>
                    <a:pt x="3536" y="9898"/>
                  </a:lnTo>
                  <a:lnTo>
                    <a:pt x="3578" y="9856"/>
                  </a:lnTo>
                  <a:lnTo>
                    <a:pt x="3620" y="9793"/>
                  </a:lnTo>
                  <a:lnTo>
                    <a:pt x="3578" y="9710"/>
                  </a:lnTo>
                  <a:lnTo>
                    <a:pt x="3662" y="9584"/>
                  </a:lnTo>
                  <a:lnTo>
                    <a:pt x="3766" y="9563"/>
                  </a:lnTo>
                  <a:lnTo>
                    <a:pt x="3850" y="9563"/>
                  </a:lnTo>
                  <a:lnTo>
                    <a:pt x="3871" y="9500"/>
                  </a:lnTo>
                  <a:lnTo>
                    <a:pt x="3850" y="9458"/>
                  </a:lnTo>
                  <a:lnTo>
                    <a:pt x="3829" y="9333"/>
                  </a:lnTo>
                  <a:lnTo>
                    <a:pt x="3620" y="9249"/>
                  </a:lnTo>
                  <a:lnTo>
                    <a:pt x="3578" y="9186"/>
                  </a:lnTo>
                  <a:lnTo>
                    <a:pt x="3641" y="9040"/>
                  </a:lnTo>
                  <a:lnTo>
                    <a:pt x="3724" y="8977"/>
                  </a:lnTo>
                  <a:lnTo>
                    <a:pt x="3766" y="8956"/>
                  </a:lnTo>
                  <a:lnTo>
                    <a:pt x="3745" y="9019"/>
                  </a:lnTo>
                  <a:lnTo>
                    <a:pt x="3745" y="9145"/>
                  </a:lnTo>
                  <a:lnTo>
                    <a:pt x="3787" y="9165"/>
                  </a:lnTo>
                  <a:lnTo>
                    <a:pt x="3850" y="9145"/>
                  </a:lnTo>
                  <a:lnTo>
                    <a:pt x="3871" y="9124"/>
                  </a:lnTo>
                  <a:lnTo>
                    <a:pt x="3955" y="9145"/>
                  </a:lnTo>
                  <a:lnTo>
                    <a:pt x="3996" y="9186"/>
                  </a:lnTo>
                  <a:lnTo>
                    <a:pt x="4059" y="9165"/>
                  </a:lnTo>
                  <a:lnTo>
                    <a:pt x="4101" y="9165"/>
                  </a:lnTo>
                  <a:lnTo>
                    <a:pt x="4080" y="9228"/>
                  </a:lnTo>
                  <a:lnTo>
                    <a:pt x="3976" y="9249"/>
                  </a:lnTo>
                  <a:lnTo>
                    <a:pt x="3976" y="9270"/>
                  </a:lnTo>
                  <a:lnTo>
                    <a:pt x="3996" y="9291"/>
                  </a:lnTo>
                  <a:lnTo>
                    <a:pt x="4080" y="9270"/>
                  </a:lnTo>
                  <a:lnTo>
                    <a:pt x="4206" y="9186"/>
                  </a:lnTo>
                  <a:lnTo>
                    <a:pt x="4499" y="9228"/>
                  </a:lnTo>
                  <a:lnTo>
                    <a:pt x="4666" y="9186"/>
                  </a:lnTo>
                  <a:lnTo>
                    <a:pt x="4603" y="9165"/>
                  </a:lnTo>
                  <a:lnTo>
                    <a:pt x="4582" y="9061"/>
                  </a:lnTo>
                  <a:lnTo>
                    <a:pt x="4603" y="8935"/>
                  </a:lnTo>
                  <a:lnTo>
                    <a:pt x="4729" y="8873"/>
                  </a:lnTo>
                  <a:lnTo>
                    <a:pt x="4833" y="8914"/>
                  </a:lnTo>
                  <a:lnTo>
                    <a:pt x="4875" y="9019"/>
                  </a:lnTo>
                  <a:lnTo>
                    <a:pt x="4833" y="9124"/>
                  </a:lnTo>
                  <a:lnTo>
                    <a:pt x="4896" y="9186"/>
                  </a:lnTo>
                  <a:lnTo>
                    <a:pt x="4980" y="9186"/>
                  </a:lnTo>
                  <a:lnTo>
                    <a:pt x="5043" y="9061"/>
                  </a:lnTo>
                  <a:lnTo>
                    <a:pt x="4980" y="8852"/>
                  </a:lnTo>
                  <a:lnTo>
                    <a:pt x="5001" y="8726"/>
                  </a:lnTo>
                  <a:lnTo>
                    <a:pt x="5126" y="8621"/>
                  </a:lnTo>
                  <a:lnTo>
                    <a:pt x="5210" y="8621"/>
                  </a:lnTo>
                  <a:lnTo>
                    <a:pt x="5231" y="8559"/>
                  </a:lnTo>
                  <a:lnTo>
                    <a:pt x="5189" y="8496"/>
                  </a:lnTo>
                  <a:lnTo>
                    <a:pt x="5210" y="8349"/>
                  </a:lnTo>
                  <a:lnTo>
                    <a:pt x="5294" y="8308"/>
                  </a:lnTo>
                  <a:lnTo>
                    <a:pt x="5398" y="8329"/>
                  </a:lnTo>
                  <a:lnTo>
                    <a:pt x="5419" y="8391"/>
                  </a:lnTo>
                  <a:lnTo>
                    <a:pt x="5357" y="8454"/>
                  </a:lnTo>
                  <a:lnTo>
                    <a:pt x="5336" y="8621"/>
                  </a:lnTo>
                  <a:lnTo>
                    <a:pt x="5357" y="8956"/>
                  </a:lnTo>
                  <a:lnTo>
                    <a:pt x="5419" y="8998"/>
                  </a:lnTo>
                  <a:lnTo>
                    <a:pt x="5503" y="8935"/>
                  </a:lnTo>
                  <a:lnTo>
                    <a:pt x="5545" y="8831"/>
                  </a:lnTo>
                  <a:lnTo>
                    <a:pt x="5649" y="8831"/>
                  </a:lnTo>
                  <a:lnTo>
                    <a:pt x="5754" y="8726"/>
                  </a:lnTo>
                  <a:lnTo>
                    <a:pt x="5817" y="8580"/>
                  </a:lnTo>
                  <a:lnTo>
                    <a:pt x="5775" y="8475"/>
                  </a:lnTo>
                  <a:lnTo>
                    <a:pt x="5921" y="8370"/>
                  </a:lnTo>
                  <a:lnTo>
                    <a:pt x="5880" y="8287"/>
                  </a:lnTo>
                  <a:lnTo>
                    <a:pt x="5838" y="8224"/>
                  </a:lnTo>
                  <a:lnTo>
                    <a:pt x="5712" y="8057"/>
                  </a:lnTo>
                  <a:lnTo>
                    <a:pt x="5649" y="7910"/>
                  </a:lnTo>
                  <a:lnTo>
                    <a:pt x="5629" y="7638"/>
                  </a:lnTo>
                  <a:lnTo>
                    <a:pt x="5670" y="7324"/>
                  </a:lnTo>
                  <a:lnTo>
                    <a:pt x="5670" y="7115"/>
                  </a:lnTo>
                  <a:lnTo>
                    <a:pt x="5566" y="6717"/>
                  </a:lnTo>
                  <a:lnTo>
                    <a:pt x="5440" y="6529"/>
                  </a:lnTo>
                  <a:lnTo>
                    <a:pt x="5440" y="6383"/>
                  </a:lnTo>
                  <a:lnTo>
                    <a:pt x="5461" y="6194"/>
                  </a:lnTo>
                  <a:lnTo>
                    <a:pt x="5649" y="6111"/>
                  </a:lnTo>
                  <a:lnTo>
                    <a:pt x="5733" y="6111"/>
                  </a:lnTo>
                  <a:lnTo>
                    <a:pt x="5775" y="6194"/>
                  </a:lnTo>
                  <a:lnTo>
                    <a:pt x="5817" y="6132"/>
                  </a:lnTo>
                  <a:lnTo>
                    <a:pt x="5775" y="6006"/>
                  </a:lnTo>
                  <a:lnTo>
                    <a:pt x="5754" y="5922"/>
                  </a:lnTo>
                  <a:lnTo>
                    <a:pt x="5733" y="5880"/>
                  </a:lnTo>
                  <a:lnTo>
                    <a:pt x="5712" y="5776"/>
                  </a:lnTo>
                  <a:lnTo>
                    <a:pt x="5712" y="5713"/>
                  </a:lnTo>
                  <a:lnTo>
                    <a:pt x="5712" y="5650"/>
                  </a:lnTo>
                  <a:lnTo>
                    <a:pt x="5754" y="5567"/>
                  </a:lnTo>
                  <a:lnTo>
                    <a:pt x="5754" y="5546"/>
                  </a:lnTo>
                  <a:lnTo>
                    <a:pt x="5754" y="5462"/>
                  </a:lnTo>
                  <a:lnTo>
                    <a:pt x="5733" y="5399"/>
                  </a:lnTo>
                  <a:lnTo>
                    <a:pt x="5733" y="5274"/>
                  </a:lnTo>
                  <a:lnTo>
                    <a:pt x="5754" y="5190"/>
                  </a:lnTo>
                  <a:lnTo>
                    <a:pt x="5712" y="5127"/>
                  </a:lnTo>
                  <a:lnTo>
                    <a:pt x="5670" y="4876"/>
                  </a:lnTo>
                  <a:lnTo>
                    <a:pt x="5566" y="4709"/>
                  </a:lnTo>
                  <a:lnTo>
                    <a:pt x="5545" y="4709"/>
                  </a:lnTo>
                  <a:lnTo>
                    <a:pt x="5503" y="4667"/>
                  </a:lnTo>
                  <a:lnTo>
                    <a:pt x="5503" y="4437"/>
                  </a:lnTo>
                  <a:lnTo>
                    <a:pt x="5398" y="4332"/>
                  </a:lnTo>
                  <a:lnTo>
                    <a:pt x="5147" y="4081"/>
                  </a:lnTo>
                  <a:lnTo>
                    <a:pt x="5105" y="3976"/>
                  </a:lnTo>
                  <a:lnTo>
                    <a:pt x="5043" y="3788"/>
                  </a:lnTo>
                  <a:lnTo>
                    <a:pt x="5043" y="3600"/>
                  </a:lnTo>
                  <a:lnTo>
                    <a:pt x="5043" y="3558"/>
                  </a:lnTo>
                  <a:lnTo>
                    <a:pt x="4980" y="3600"/>
                  </a:lnTo>
                  <a:lnTo>
                    <a:pt x="4917" y="3600"/>
                  </a:lnTo>
                  <a:lnTo>
                    <a:pt x="4896" y="3579"/>
                  </a:lnTo>
                  <a:lnTo>
                    <a:pt x="4896" y="3558"/>
                  </a:lnTo>
                  <a:cubicBezTo>
                    <a:pt x="4854" y="3474"/>
                    <a:pt x="4812" y="3412"/>
                    <a:pt x="4750" y="3349"/>
                  </a:cubicBezTo>
                  <a:lnTo>
                    <a:pt x="4792" y="3265"/>
                  </a:lnTo>
                  <a:lnTo>
                    <a:pt x="4854" y="3160"/>
                  </a:lnTo>
                  <a:lnTo>
                    <a:pt x="4812" y="3077"/>
                  </a:lnTo>
                  <a:lnTo>
                    <a:pt x="4687" y="3077"/>
                  </a:lnTo>
                  <a:lnTo>
                    <a:pt x="4540" y="3056"/>
                  </a:lnTo>
                  <a:lnTo>
                    <a:pt x="4394" y="2888"/>
                  </a:lnTo>
                  <a:lnTo>
                    <a:pt x="4268" y="2930"/>
                  </a:lnTo>
                  <a:lnTo>
                    <a:pt x="4122" y="2847"/>
                  </a:lnTo>
                  <a:lnTo>
                    <a:pt x="4101" y="2763"/>
                  </a:lnTo>
                  <a:lnTo>
                    <a:pt x="4101" y="2658"/>
                  </a:lnTo>
                  <a:lnTo>
                    <a:pt x="4185" y="2575"/>
                  </a:lnTo>
                  <a:lnTo>
                    <a:pt x="4268" y="2575"/>
                  </a:lnTo>
                  <a:lnTo>
                    <a:pt x="4415" y="2679"/>
                  </a:lnTo>
                  <a:lnTo>
                    <a:pt x="4478" y="2721"/>
                  </a:lnTo>
                  <a:lnTo>
                    <a:pt x="4603" y="2533"/>
                  </a:lnTo>
                  <a:lnTo>
                    <a:pt x="4729" y="2428"/>
                  </a:lnTo>
                  <a:lnTo>
                    <a:pt x="4833" y="2428"/>
                  </a:lnTo>
                  <a:lnTo>
                    <a:pt x="4896" y="2470"/>
                  </a:lnTo>
                  <a:lnTo>
                    <a:pt x="4959" y="2512"/>
                  </a:lnTo>
                  <a:lnTo>
                    <a:pt x="5064" y="2470"/>
                  </a:lnTo>
                  <a:lnTo>
                    <a:pt x="5168" y="2575"/>
                  </a:lnTo>
                  <a:lnTo>
                    <a:pt x="5336" y="2721"/>
                  </a:lnTo>
                  <a:lnTo>
                    <a:pt x="5524" y="2784"/>
                  </a:lnTo>
                  <a:lnTo>
                    <a:pt x="5691" y="2847"/>
                  </a:lnTo>
                  <a:lnTo>
                    <a:pt x="5754" y="2930"/>
                  </a:lnTo>
                  <a:lnTo>
                    <a:pt x="5859" y="2972"/>
                  </a:lnTo>
                  <a:lnTo>
                    <a:pt x="5859" y="2888"/>
                  </a:lnTo>
                  <a:lnTo>
                    <a:pt x="5880" y="2784"/>
                  </a:lnTo>
                  <a:lnTo>
                    <a:pt x="5859" y="2658"/>
                  </a:lnTo>
                  <a:lnTo>
                    <a:pt x="5880" y="2470"/>
                  </a:lnTo>
                  <a:lnTo>
                    <a:pt x="5942" y="2240"/>
                  </a:lnTo>
                  <a:lnTo>
                    <a:pt x="6089" y="2031"/>
                  </a:lnTo>
                  <a:lnTo>
                    <a:pt x="6193" y="2010"/>
                  </a:lnTo>
                  <a:lnTo>
                    <a:pt x="6298" y="2031"/>
                  </a:lnTo>
                  <a:lnTo>
                    <a:pt x="6465" y="2031"/>
                  </a:lnTo>
                  <a:lnTo>
                    <a:pt x="6465" y="1989"/>
                  </a:lnTo>
                  <a:lnTo>
                    <a:pt x="6528" y="1926"/>
                  </a:lnTo>
                  <a:lnTo>
                    <a:pt x="6591" y="1947"/>
                  </a:lnTo>
                  <a:lnTo>
                    <a:pt x="6675" y="1947"/>
                  </a:lnTo>
                  <a:lnTo>
                    <a:pt x="6717" y="1905"/>
                  </a:lnTo>
                  <a:lnTo>
                    <a:pt x="6737" y="1821"/>
                  </a:lnTo>
                  <a:lnTo>
                    <a:pt x="6842" y="1779"/>
                  </a:lnTo>
                  <a:lnTo>
                    <a:pt x="6926" y="1717"/>
                  </a:lnTo>
                  <a:lnTo>
                    <a:pt x="6926" y="1612"/>
                  </a:lnTo>
                  <a:lnTo>
                    <a:pt x="6989" y="1591"/>
                  </a:lnTo>
                  <a:lnTo>
                    <a:pt x="7009" y="1507"/>
                  </a:lnTo>
                  <a:lnTo>
                    <a:pt x="6926" y="1507"/>
                  </a:lnTo>
                  <a:lnTo>
                    <a:pt x="6863" y="1591"/>
                  </a:lnTo>
                  <a:lnTo>
                    <a:pt x="6800" y="1675"/>
                  </a:lnTo>
                  <a:lnTo>
                    <a:pt x="6717" y="1675"/>
                  </a:lnTo>
                  <a:lnTo>
                    <a:pt x="6717" y="1612"/>
                  </a:lnTo>
                  <a:lnTo>
                    <a:pt x="6717" y="1528"/>
                  </a:lnTo>
                  <a:lnTo>
                    <a:pt x="6612" y="1403"/>
                  </a:lnTo>
                  <a:lnTo>
                    <a:pt x="6486" y="1319"/>
                  </a:lnTo>
                  <a:lnTo>
                    <a:pt x="6445" y="1277"/>
                  </a:lnTo>
                  <a:lnTo>
                    <a:pt x="6445" y="1110"/>
                  </a:lnTo>
                  <a:lnTo>
                    <a:pt x="6486" y="943"/>
                  </a:lnTo>
                  <a:lnTo>
                    <a:pt x="6486" y="838"/>
                  </a:lnTo>
                  <a:lnTo>
                    <a:pt x="6465" y="775"/>
                  </a:lnTo>
                  <a:lnTo>
                    <a:pt x="6445" y="796"/>
                  </a:lnTo>
                  <a:lnTo>
                    <a:pt x="6403" y="901"/>
                  </a:lnTo>
                  <a:lnTo>
                    <a:pt x="6298" y="1047"/>
                  </a:lnTo>
                  <a:lnTo>
                    <a:pt x="6131" y="1173"/>
                  </a:lnTo>
                  <a:lnTo>
                    <a:pt x="5963" y="1194"/>
                  </a:lnTo>
                  <a:lnTo>
                    <a:pt x="5901" y="1173"/>
                  </a:lnTo>
                  <a:lnTo>
                    <a:pt x="5838" y="1194"/>
                  </a:lnTo>
                  <a:lnTo>
                    <a:pt x="5733" y="1089"/>
                  </a:lnTo>
                  <a:lnTo>
                    <a:pt x="5608" y="1068"/>
                  </a:lnTo>
                  <a:lnTo>
                    <a:pt x="5419" y="984"/>
                  </a:lnTo>
                  <a:lnTo>
                    <a:pt x="5315" y="880"/>
                  </a:lnTo>
                  <a:lnTo>
                    <a:pt x="5210" y="859"/>
                  </a:lnTo>
                  <a:lnTo>
                    <a:pt x="5147" y="775"/>
                  </a:lnTo>
                  <a:lnTo>
                    <a:pt x="5001" y="671"/>
                  </a:lnTo>
                  <a:lnTo>
                    <a:pt x="4729" y="419"/>
                  </a:lnTo>
                  <a:lnTo>
                    <a:pt x="4645" y="252"/>
                  </a:lnTo>
                  <a:lnTo>
                    <a:pt x="4499" y="231"/>
                  </a:lnTo>
                  <a:lnTo>
                    <a:pt x="4310" y="64"/>
                  </a:lnTo>
                  <a:lnTo>
                    <a:pt x="426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6" name="Google Shape;1026;p79"/>
            <p:cNvSpPr/>
            <p:nvPr/>
          </p:nvSpPr>
          <p:spPr>
            <a:xfrm>
              <a:off x="5440200" y="2597250"/>
              <a:ext cx="60175" cy="83725"/>
            </a:xfrm>
            <a:custGeom>
              <a:avLst/>
              <a:gdLst/>
              <a:ahLst/>
              <a:cxnLst/>
              <a:rect l="l" t="t" r="r" b="b"/>
              <a:pathLst>
                <a:path w="2407" h="3349" extrusionOk="0">
                  <a:moveTo>
                    <a:pt x="1256" y="1"/>
                  </a:moveTo>
                  <a:lnTo>
                    <a:pt x="1005" y="126"/>
                  </a:lnTo>
                  <a:lnTo>
                    <a:pt x="628" y="189"/>
                  </a:lnTo>
                  <a:lnTo>
                    <a:pt x="419" y="377"/>
                  </a:lnTo>
                  <a:lnTo>
                    <a:pt x="210" y="419"/>
                  </a:lnTo>
                  <a:lnTo>
                    <a:pt x="21" y="586"/>
                  </a:lnTo>
                  <a:lnTo>
                    <a:pt x="0" y="712"/>
                  </a:lnTo>
                  <a:lnTo>
                    <a:pt x="0" y="733"/>
                  </a:lnTo>
                  <a:lnTo>
                    <a:pt x="105" y="649"/>
                  </a:lnTo>
                  <a:lnTo>
                    <a:pt x="293" y="691"/>
                  </a:lnTo>
                  <a:lnTo>
                    <a:pt x="210" y="712"/>
                  </a:lnTo>
                  <a:lnTo>
                    <a:pt x="419" y="921"/>
                  </a:lnTo>
                  <a:lnTo>
                    <a:pt x="565" y="1130"/>
                  </a:lnTo>
                  <a:lnTo>
                    <a:pt x="649" y="1130"/>
                  </a:lnTo>
                  <a:lnTo>
                    <a:pt x="607" y="1214"/>
                  </a:lnTo>
                  <a:lnTo>
                    <a:pt x="712" y="1319"/>
                  </a:lnTo>
                  <a:lnTo>
                    <a:pt x="733" y="1423"/>
                  </a:lnTo>
                  <a:lnTo>
                    <a:pt x="544" y="1361"/>
                  </a:lnTo>
                  <a:lnTo>
                    <a:pt x="524" y="1277"/>
                  </a:lnTo>
                  <a:lnTo>
                    <a:pt x="461" y="1381"/>
                  </a:lnTo>
                  <a:lnTo>
                    <a:pt x="398" y="1361"/>
                  </a:lnTo>
                  <a:lnTo>
                    <a:pt x="252" y="1549"/>
                  </a:lnTo>
                  <a:lnTo>
                    <a:pt x="524" y="1653"/>
                  </a:lnTo>
                  <a:lnTo>
                    <a:pt x="607" y="1633"/>
                  </a:lnTo>
                  <a:lnTo>
                    <a:pt x="649" y="1758"/>
                  </a:lnTo>
                  <a:lnTo>
                    <a:pt x="649" y="1988"/>
                  </a:lnTo>
                  <a:lnTo>
                    <a:pt x="712" y="2051"/>
                  </a:lnTo>
                  <a:lnTo>
                    <a:pt x="754" y="2009"/>
                  </a:lnTo>
                  <a:lnTo>
                    <a:pt x="858" y="2197"/>
                  </a:lnTo>
                  <a:lnTo>
                    <a:pt x="670" y="2323"/>
                  </a:lnTo>
                  <a:lnTo>
                    <a:pt x="670" y="2386"/>
                  </a:lnTo>
                  <a:lnTo>
                    <a:pt x="754" y="2469"/>
                  </a:lnTo>
                  <a:lnTo>
                    <a:pt x="754" y="2574"/>
                  </a:lnTo>
                  <a:lnTo>
                    <a:pt x="670" y="2595"/>
                  </a:lnTo>
                  <a:lnTo>
                    <a:pt x="670" y="2700"/>
                  </a:lnTo>
                  <a:lnTo>
                    <a:pt x="733" y="2804"/>
                  </a:lnTo>
                  <a:lnTo>
                    <a:pt x="670" y="2804"/>
                  </a:lnTo>
                  <a:lnTo>
                    <a:pt x="816" y="3097"/>
                  </a:lnTo>
                  <a:lnTo>
                    <a:pt x="879" y="3097"/>
                  </a:lnTo>
                  <a:lnTo>
                    <a:pt x="921" y="3223"/>
                  </a:lnTo>
                  <a:lnTo>
                    <a:pt x="963" y="3244"/>
                  </a:lnTo>
                  <a:lnTo>
                    <a:pt x="963" y="3348"/>
                  </a:lnTo>
                  <a:lnTo>
                    <a:pt x="1047" y="3306"/>
                  </a:lnTo>
                  <a:lnTo>
                    <a:pt x="1047" y="3139"/>
                  </a:lnTo>
                  <a:lnTo>
                    <a:pt x="1088" y="3223"/>
                  </a:lnTo>
                  <a:lnTo>
                    <a:pt x="1172" y="3118"/>
                  </a:lnTo>
                  <a:lnTo>
                    <a:pt x="1444" y="2888"/>
                  </a:lnTo>
                  <a:lnTo>
                    <a:pt x="1549" y="2846"/>
                  </a:lnTo>
                  <a:lnTo>
                    <a:pt x="1570" y="2909"/>
                  </a:lnTo>
                  <a:lnTo>
                    <a:pt x="1653" y="2825"/>
                  </a:lnTo>
                  <a:lnTo>
                    <a:pt x="1695" y="2825"/>
                  </a:lnTo>
                  <a:lnTo>
                    <a:pt x="1758" y="2930"/>
                  </a:lnTo>
                  <a:lnTo>
                    <a:pt x="1863" y="2909"/>
                  </a:lnTo>
                  <a:lnTo>
                    <a:pt x="1905" y="2951"/>
                  </a:lnTo>
                  <a:lnTo>
                    <a:pt x="1967" y="2909"/>
                  </a:lnTo>
                  <a:lnTo>
                    <a:pt x="1925" y="2825"/>
                  </a:lnTo>
                  <a:lnTo>
                    <a:pt x="2072" y="2741"/>
                  </a:lnTo>
                  <a:lnTo>
                    <a:pt x="2197" y="2741"/>
                  </a:lnTo>
                  <a:lnTo>
                    <a:pt x="2344" y="2532"/>
                  </a:lnTo>
                  <a:lnTo>
                    <a:pt x="2323" y="2490"/>
                  </a:lnTo>
                  <a:lnTo>
                    <a:pt x="2407" y="2428"/>
                  </a:lnTo>
                  <a:lnTo>
                    <a:pt x="2344" y="1988"/>
                  </a:lnTo>
                  <a:lnTo>
                    <a:pt x="2323" y="1988"/>
                  </a:lnTo>
                  <a:lnTo>
                    <a:pt x="2281" y="2009"/>
                  </a:lnTo>
                  <a:lnTo>
                    <a:pt x="2281" y="1884"/>
                  </a:lnTo>
                  <a:lnTo>
                    <a:pt x="2197" y="1486"/>
                  </a:lnTo>
                  <a:lnTo>
                    <a:pt x="2114" y="1381"/>
                  </a:lnTo>
                  <a:lnTo>
                    <a:pt x="2114" y="1130"/>
                  </a:lnTo>
                  <a:lnTo>
                    <a:pt x="1779" y="712"/>
                  </a:lnTo>
                  <a:lnTo>
                    <a:pt x="1465" y="398"/>
                  </a:lnTo>
                  <a:lnTo>
                    <a:pt x="125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7" name="Google Shape;1027;p79"/>
            <p:cNvSpPr/>
            <p:nvPr/>
          </p:nvSpPr>
          <p:spPr>
            <a:xfrm>
              <a:off x="5410900" y="2501000"/>
              <a:ext cx="68550" cy="117725"/>
            </a:xfrm>
            <a:custGeom>
              <a:avLst/>
              <a:gdLst/>
              <a:ahLst/>
              <a:cxnLst/>
              <a:rect l="l" t="t" r="r" b="b"/>
              <a:pathLst>
                <a:path w="2742" h="4709" extrusionOk="0">
                  <a:moveTo>
                    <a:pt x="2260" y="1"/>
                  </a:moveTo>
                  <a:lnTo>
                    <a:pt x="2177" y="42"/>
                  </a:lnTo>
                  <a:lnTo>
                    <a:pt x="2177" y="168"/>
                  </a:lnTo>
                  <a:lnTo>
                    <a:pt x="2177" y="273"/>
                  </a:lnTo>
                  <a:lnTo>
                    <a:pt x="2240" y="377"/>
                  </a:lnTo>
                  <a:lnTo>
                    <a:pt x="2177" y="482"/>
                  </a:lnTo>
                  <a:lnTo>
                    <a:pt x="2093" y="482"/>
                  </a:lnTo>
                  <a:lnTo>
                    <a:pt x="1988" y="607"/>
                  </a:lnTo>
                  <a:lnTo>
                    <a:pt x="1988" y="733"/>
                  </a:lnTo>
                  <a:lnTo>
                    <a:pt x="1737" y="921"/>
                  </a:lnTo>
                  <a:lnTo>
                    <a:pt x="1612" y="921"/>
                  </a:lnTo>
                  <a:lnTo>
                    <a:pt x="1528" y="1005"/>
                  </a:lnTo>
                  <a:lnTo>
                    <a:pt x="1633" y="1089"/>
                  </a:lnTo>
                  <a:lnTo>
                    <a:pt x="1779" y="1214"/>
                  </a:lnTo>
                  <a:lnTo>
                    <a:pt x="1779" y="1298"/>
                  </a:lnTo>
                  <a:lnTo>
                    <a:pt x="1716" y="1444"/>
                  </a:lnTo>
                  <a:lnTo>
                    <a:pt x="1570" y="1423"/>
                  </a:lnTo>
                  <a:lnTo>
                    <a:pt x="1319" y="1444"/>
                  </a:lnTo>
                  <a:lnTo>
                    <a:pt x="1193" y="1402"/>
                  </a:lnTo>
                  <a:lnTo>
                    <a:pt x="1089" y="1444"/>
                  </a:lnTo>
                  <a:lnTo>
                    <a:pt x="1005" y="1361"/>
                  </a:lnTo>
                  <a:lnTo>
                    <a:pt x="942" y="1319"/>
                  </a:lnTo>
                  <a:lnTo>
                    <a:pt x="838" y="1151"/>
                  </a:lnTo>
                  <a:lnTo>
                    <a:pt x="691" y="1298"/>
                  </a:lnTo>
                  <a:lnTo>
                    <a:pt x="691" y="1465"/>
                  </a:lnTo>
                  <a:lnTo>
                    <a:pt x="691" y="1528"/>
                  </a:lnTo>
                  <a:lnTo>
                    <a:pt x="649" y="1633"/>
                  </a:lnTo>
                  <a:lnTo>
                    <a:pt x="566" y="1926"/>
                  </a:lnTo>
                  <a:lnTo>
                    <a:pt x="461" y="1967"/>
                  </a:lnTo>
                  <a:lnTo>
                    <a:pt x="356" y="2156"/>
                  </a:lnTo>
                  <a:lnTo>
                    <a:pt x="210" y="2260"/>
                  </a:lnTo>
                  <a:lnTo>
                    <a:pt x="210" y="2365"/>
                  </a:lnTo>
                  <a:lnTo>
                    <a:pt x="147" y="2511"/>
                  </a:lnTo>
                  <a:lnTo>
                    <a:pt x="1" y="2616"/>
                  </a:lnTo>
                  <a:lnTo>
                    <a:pt x="1" y="2972"/>
                  </a:lnTo>
                  <a:lnTo>
                    <a:pt x="22" y="3014"/>
                  </a:lnTo>
                  <a:lnTo>
                    <a:pt x="43" y="2993"/>
                  </a:lnTo>
                  <a:lnTo>
                    <a:pt x="84" y="3202"/>
                  </a:lnTo>
                  <a:lnTo>
                    <a:pt x="168" y="3139"/>
                  </a:lnTo>
                  <a:lnTo>
                    <a:pt x="168" y="3034"/>
                  </a:lnTo>
                  <a:lnTo>
                    <a:pt x="315" y="3118"/>
                  </a:lnTo>
                  <a:lnTo>
                    <a:pt x="356" y="3202"/>
                  </a:lnTo>
                  <a:lnTo>
                    <a:pt x="545" y="3181"/>
                  </a:lnTo>
                  <a:lnTo>
                    <a:pt x="587" y="3097"/>
                  </a:lnTo>
                  <a:lnTo>
                    <a:pt x="670" y="3097"/>
                  </a:lnTo>
                  <a:lnTo>
                    <a:pt x="649" y="3181"/>
                  </a:lnTo>
                  <a:lnTo>
                    <a:pt x="566" y="3223"/>
                  </a:lnTo>
                  <a:lnTo>
                    <a:pt x="649" y="3348"/>
                  </a:lnTo>
                  <a:lnTo>
                    <a:pt x="524" y="3558"/>
                  </a:lnTo>
                  <a:lnTo>
                    <a:pt x="524" y="3851"/>
                  </a:lnTo>
                  <a:lnTo>
                    <a:pt x="545" y="3913"/>
                  </a:lnTo>
                  <a:lnTo>
                    <a:pt x="775" y="3913"/>
                  </a:lnTo>
                  <a:lnTo>
                    <a:pt x="880" y="3851"/>
                  </a:lnTo>
                  <a:lnTo>
                    <a:pt x="754" y="3955"/>
                  </a:lnTo>
                  <a:lnTo>
                    <a:pt x="608" y="3955"/>
                  </a:lnTo>
                  <a:lnTo>
                    <a:pt x="545" y="4143"/>
                  </a:lnTo>
                  <a:lnTo>
                    <a:pt x="524" y="4374"/>
                  </a:lnTo>
                  <a:lnTo>
                    <a:pt x="482" y="4478"/>
                  </a:lnTo>
                  <a:lnTo>
                    <a:pt x="545" y="4478"/>
                  </a:lnTo>
                  <a:lnTo>
                    <a:pt x="649" y="4436"/>
                  </a:lnTo>
                  <a:lnTo>
                    <a:pt x="775" y="4478"/>
                  </a:lnTo>
                  <a:lnTo>
                    <a:pt x="670" y="4646"/>
                  </a:lnTo>
                  <a:lnTo>
                    <a:pt x="691" y="4708"/>
                  </a:lnTo>
                  <a:lnTo>
                    <a:pt x="838" y="4604"/>
                  </a:lnTo>
                  <a:lnTo>
                    <a:pt x="900" y="4667"/>
                  </a:lnTo>
                  <a:lnTo>
                    <a:pt x="1005" y="4541"/>
                  </a:lnTo>
                  <a:lnTo>
                    <a:pt x="963" y="4478"/>
                  </a:lnTo>
                  <a:lnTo>
                    <a:pt x="1047" y="4436"/>
                  </a:lnTo>
                  <a:lnTo>
                    <a:pt x="1172" y="4562"/>
                  </a:lnTo>
                  <a:lnTo>
                    <a:pt x="1193" y="4436"/>
                  </a:lnTo>
                  <a:lnTo>
                    <a:pt x="1382" y="4269"/>
                  </a:lnTo>
                  <a:lnTo>
                    <a:pt x="1591" y="4227"/>
                  </a:lnTo>
                  <a:lnTo>
                    <a:pt x="1800" y="4039"/>
                  </a:lnTo>
                  <a:lnTo>
                    <a:pt x="2177" y="3976"/>
                  </a:lnTo>
                  <a:lnTo>
                    <a:pt x="2428" y="3851"/>
                  </a:lnTo>
                  <a:lnTo>
                    <a:pt x="2344" y="3725"/>
                  </a:lnTo>
                  <a:lnTo>
                    <a:pt x="1926" y="3495"/>
                  </a:lnTo>
                  <a:lnTo>
                    <a:pt x="1884" y="3390"/>
                  </a:lnTo>
                  <a:lnTo>
                    <a:pt x="1654" y="3348"/>
                  </a:lnTo>
                  <a:lnTo>
                    <a:pt x="1612" y="3202"/>
                  </a:lnTo>
                  <a:lnTo>
                    <a:pt x="1654" y="3118"/>
                  </a:lnTo>
                  <a:lnTo>
                    <a:pt x="1633" y="2993"/>
                  </a:lnTo>
                  <a:lnTo>
                    <a:pt x="1633" y="2867"/>
                  </a:lnTo>
                  <a:lnTo>
                    <a:pt x="1800" y="2762"/>
                  </a:lnTo>
                  <a:lnTo>
                    <a:pt x="1821" y="2616"/>
                  </a:lnTo>
                  <a:lnTo>
                    <a:pt x="1947" y="2574"/>
                  </a:lnTo>
                  <a:lnTo>
                    <a:pt x="2051" y="2574"/>
                  </a:lnTo>
                  <a:lnTo>
                    <a:pt x="2093" y="2490"/>
                  </a:lnTo>
                  <a:lnTo>
                    <a:pt x="2156" y="2449"/>
                  </a:lnTo>
                  <a:lnTo>
                    <a:pt x="2135" y="2344"/>
                  </a:lnTo>
                  <a:lnTo>
                    <a:pt x="2428" y="2051"/>
                  </a:lnTo>
                  <a:lnTo>
                    <a:pt x="2407" y="1988"/>
                  </a:lnTo>
                  <a:lnTo>
                    <a:pt x="2553" y="1863"/>
                  </a:lnTo>
                  <a:lnTo>
                    <a:pt x="2574" y="1737"/>
                  </a:lnTo>
                  <a:lnTo>
                    <a:pt x="2512" y="1654"/>
                  </a:lnTo>
                  <a:lnTo>
                    <a:pt x="2512" y="1361"/>
                  </a:lnTo>
                  <a:lnTo>
                    <a:pt x="2365" y="1256"/>
                  </a:lnTo>
                  <a:lnTo>
                    <a:pt x="2365" y="1110"/>
                  </a:lnTo>
                  <a:lnTo>
                    <a:pt x="2449" y="817"/>
                  </a:lnTo>
                  <a:lnTo>
                    <a:pt x="2449" y="691"/>
                  </a:lnTo>
                  <a:lnTo>
                    <a:pt x="2532" y="691"/>
                  </a:lnTo>
                  <a:lnTo>
                    <a:pt x="2721" y="482"/>
                  </a:lnTo>
                  <a:lnTo>
                    <a:pt x="2742" y="482"/>
                  </a:lnTo>
                  <a:lnTo>
                    <a:pt x="2637" y="356"/>
                  </a:lnTo>
                  <a:lnTo>
                    <a:pt x="2616" y="293"/>
                  </a:lnTo>
                  <a:lnTo>
                    <a:pt x="2428" y="273"/>
                  </a:lnTo>
                  <a:lnTo>
                    <a:pt x="2365" y="189"/>
                  </a:lnTo>
                  <a:lnTo>
                    <a:pt x="2365" y="84"/>
                  </a:lnTo>
                  <a:lnTo>
                    <a:pt x="226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8" name="Google Shape;1028;p79"/>
            <p:cNvSpPr/>
            <p:nvPr/>
          </p:nvSpPr>
          <p:spPr>
            <a:xfrm>
              <a:off x="4855375" y="2348250"/>
              <a:ext cx="444650" cy="209800"/>
            </a:xfrm>
            <a:custGeom>
              <a:avLst/>
              <a:gdLst/>
              <a:ahLst/>
              <a:cxnLst/>
              <a:rect l="l" t="t" r="r" b="b"/>
              <a:pathLst>
                <a:path w="17786" h="8392" extrusionOk="0">
                  <a:moveTo>
                    <a:pt x="5232" y="1"/>
                  </a:moveTo>
                  <a:lnTo>
                    <a:pt x="5169" y="85"/>
                  </a:lnTo>
                  <a:lnTo>
                    <a:pt x="5169" y="147"/>
                  </a:lnTo>
                  <a:lnTo>
                    <a:pt x="5190" y="252"/>
                  </a:lnTo>
                  <a:lnTo>
                    <a:pt x="5169" y="336"/>
                  </a:lnTo>
                  <a:lnTo>
                    <a:pt x="5085" y="336"/>
                  </a:lnTo>
                  <a:lnTo>
                    <a:pt x="5002" y="357"/>
                  </a:lnTo>
                  <a:lnTo>
                    <a:pt x="4918" y="461"/>
                  </a:lnTo>
                  <a:lnTo>
                    <a:pt x="4918" y="545"/>
                  </a:lnTo>
                  <a:lnTo>
                    <a:pt x="4813" y="670"/>
                  </a:lnTo>
                  <a:lnTo>
                    <a:pt x="4813" y="963"/>
                  </a:lnTo>
                  <a:lnTo>
                    <a:pt x="4855" y="1089"/>
                  </a:lnTo>
                  <a:lnTo>
                    <a:pt x="5023" y="1152"/>
                  </a:lnTo>
                  <a:lnTo>
                    <a:pt x="5085" y="1214"/>
                  </a:lnTo>
                  <a:lnTo>
                    <a:pt x="5190" y="1256"/>
                  </a:lnTo>
                  <a:lnTo>
                    <a:pt x="5211" y="1340"/>
                  </a:lnTo>
                  <a:lnTo>
                    <a:pt x="5190" y="1507"/>
                  </a:lnTo>
                  <a:lnTo>
                    <a:pt x="5190" y="1696"/>
                  </a:lnTo>
                  <a:lnTo>
                    <a:pt x="5295" y="1779"/>
                  </a:lnTo>
                  <a:lnTo>
                    <a:pt x="5378" y="1863"/>
                  </a:lnTo>
                  <a:lnTo>
                    <a:pt x="5232" y="2010"/>
                  </a:lnTo>
                  <a:lnTo>
                    <a:pt x="5043" y="2030"/>
                  </a:lnTo>
                  <a:lnTo>
                    <a:pt x="4960" y="2010"/>
                  </a:lnTo>
                  <a:lnTo>
                    <a:pt x="4918" y="2072"/>
                  </a:lnTo>
                  <a:lnTo>
                    <a:pt x="4813" y="2072"/>
                  </a:lnTo>
                  <a:lnTo>
                    <a:pt x="4709" y="2010"/>
                  </a:lnTo>
                  <a:lnTo>
                    <a:pt x="4479" y="2010"/>
                  </a:lnTo>
                  <a:lnTo>
                    <a:pt x="4374" y="2030"/>
                  </a:lnTo>
                  <a:lnTo>
                    <a:pt x="4290" y="1989"/>
                  </a:lnTo>
                  <a:lnTo>
                    <a:pt x="4186" y="1968"/>
                  </a:lnTo>
                  <a:lnTo>
                    <a:pt x="4081" y="1968"/>
                  </a:lnTo>
                  <a:lnTo>
                    <a:pt x="3955" y="2072"/>
                  </a:lnTo>
                  <a:lnTo>
                    <a:pt x="3851" y="2093"/>
                  </a:lnTo>
                  <a:lnTo>
                    <a:pt x="3767" y="2135"/>
                  </a:lnTo>
                  <a:lnTo>
                    <a:pt x="3558" y="2030"/>
                  </a:lnTo>
                  <a:lnTo>
                    <a:pt x="3453" y="1968"/>
                  </a:lnTo>
                  <a:lnTo>
                    <a:pt x="3181" y="1800"/>
                  </a:lnTo>
                  <a:lnTo>
                    <a:pt x="3139" y="1717"/>
                  </a:lnTo>
                  <a:lnTo>
                    <a:pt x="3118" y="1612"/>
                  </a:lnTo>
                  <a:lnTo>
                    <a:pt x="3077" y="1549"/>
                  </a:lnTo>
                  <a:lnTo>
                    <a:pt x="2888" y="1549"/>
                  </a:lnTo>
                  <a:lnTo>
                    <a:pt x="2805" y="1591"/>
                  </a:lnTo>
                  <a:lnTo>
                    <a:pt x="2700" y="1591"/>
                  </a:lnTo>
                  <a:lnTo>
                    <a:pt x="2658" y="1612"/>
                  </a:lnTo>
                  <a:lnTo>
                    <a:pt x="2512" y="1612"/>
                  </a:lnTo>
                  <a:lnTo>
                    <a:pt x="2470" y="1549"/>
                  </a:lnTo>
                  <a:lnTo>
                    <a:pt x="2428" y="1486"/>
                  </a:lnTo>
                  <a:lnTo>
                    <a:pt x="2365" y="1382"/>
                  </a:lnTo>
                  <a:lnTo>
                    <a:pt x="2344" y="1382"/>
                  </a:lnTo>
                  <a:lnTo>
                    <a:pt x="2261" y="1445"/>
                  </a:lnTo>
                  <a:lnTo>
                    <a:pt x="2030" y="1445"/>
                  </a:lnTo>
                  <a:lnTo>
                    <a:pt x="1905" y="1466"/>
                  </a:lnTo>
                  <a:lnTo>
                    <a:pt x="1717" y="1486"/>
                  </a:lnTo>
                  <a:lnTo>
                    <a:pt x="1633" y="1549"/>
                  </a:lnTo>
                  <a:lnTo>
                    <a:pt x="1549" y="1675"/>
                  </a:lnTo>
                  <a:lnTo>
                    <a:pt x="1466" y="1717"/>
                  </a:lnTo>
                  <a:lnTo>
                    <a:pt x="1298" y="1675"/>
                  </a:lnTo>
                  <a:lnTo>
                    <a:pt x="1256" y="1717"/>
                  </a:lnTo>
                  <a:lnTo>
                    <a:pt x="1256" y="1800"/>
                  </a:lnTo>
                  <a:lnTo>
                    <a:pt x="1319" y="1863"/>
                  </a:lnTo>
                  <a:lnTo>
                    <a:pt x="1256" y="1884"/>
                  </a:lnTo>
                  <a:lnTo>
                    <a:pt x="1193" y="2010"/>
                  </a:lnTo>
                  <a:lnTo>
                    <a:pt x="1110" y="2030"/>
                  </a:lnTo>
                  <a:lnTo>
                    <a:pt x="1005" y="2114"/>
                  </a:lnTo>
                  <a:lnTo>
                    <a:pt x="1005" y="2198"/>
                  </a:lnTo>
                  <a:lnTo>
                    <a:pt x="838" y="2282"/>
                  </a:lnTo>
                  <a:lnTo>
                    <a:pt x="817" y="2386"/>
                  </a:lnTo>
                  <a:lnTo>
                    <a:pt x="796" y="2512"/>
                  </a:lnTo>
                  <a:lnTo>
                    <a:pt x="608" y="2554"/>
                  </a:lnTo>
                  <a:lnTo>
                    <a:pt x="503" y="2658"/>
                  </a:lnTo>
                  <a:lnTo>
                    <a:pt x="482" y="2742"/>
                  </a:lnTo>
                  <a:lnTo>
                    <a:pt x="210" y="2721"/>
                  </a:lnTo>
                  <a:lnTo>
                    <a:pt x="105" y="2763"/>
                  </a:lnTo>
                  <a:lnTo>
                    <a:pt x="1" y="2972"/>
                  </a:lnTo>
                  <a:lnTo>
                    <a:pt x="1" y="3014"/>
                  </a:lnTo>
                  <a:lnTo>
                    <a:pt x="43" y="3056"/>
                  </a:lnTo>
                  <a:lnTo>
                    <a:pt x="43" y="3181"/>
                  </a:lnTo>
                  <a:lnTo>
                    <a:pt x="64" y="3223"/>
                  </a:lnTo>
                  <a:lnTo>
                    <a:pt x="105" y="3286"/>
                  </a:lnTo>
                  <a:lnTo>
                    <a:pt x="147" y="3286"/>
                  </a:lnTo>
                  <a:lnTo>
                    <a:pt x="147" y="3244"/>
                  </a:lnTo>
                  <a:lnTo>
                    <a:pt x="168" y="3244"/>
                  </a:lnTo>
                  <a:lnTo>
                    <a:pt x="189" y="3286"/>
                  </a:lnTo>
                  <a:lnTo>
                    <a:pt x="189" y="3370"/>
                  </a:lnTo>
                  <a:lnTo>
                    <a:pt x="210" y="3453"/>
                  </a:lnTo>
                  <a:lnTo>
                    <a:pt x="294" y="3495"/>
                  </a:lnTo>
                  <a:lnTo>
                    <a:pt x="336" y="3537"/>
                  </a:lnTo>
                  <a:lnTo>
                    <a:pt x="461" y="3642"/>
                  </a:lnTo>
                  <a:lnTo>
                    <a:pt x="566" y="3704"/>
                  </a:lnTo>
                  <a:lnTo>
                    <a:pt x="629" y="3788"/>
                  </a:lnTo>
                  <a:lnTo>
                    <a:pt x="629" y="3851"/>
                  </a:lnTo>
                  <a:lnTo>
                    <a:pt x="670" y="3914"/>
                  </a:lnTo>
                  <a:lnTo>
                    <a:pt x="796" y="3997"/>
                  </a:lnTo>
                  <a:lnTo>
                    <a:pt x="838" y="3997"/>
                  </a:lnTo>
                  <a:lnTo>
                    <a:pt x="859" y="3914"/>
                  </a:lnTo>
                  <a:lnTo>
                    <a:pt x="901" y="3872"/>
                  </a:lnTo>
                  <a:lnTo>
                    <a:pt x="1026" y="3809"/>
                  </a:lnTo>
                  <a:lnTo>
                    <a:pt x="1131" y="3809"/>
                  </a:lnTo>
                  <a:lnTo>
                    <a:pt x="1152" y="3872"/>
                  </a:lnTo>
                  <a:lnTo>
                    <a:pt x="1235" y="3976"/>
                  </a:lnTo>
                  <a:lnTo>
                    <a:pt x="1319" y="3997"/>
                  </a:lnTo>
                  <a:lnTo>
                    <a:pt x="1361" y="3976"/>
                  </a:lnTo>
                  <a:lnTo>
                    <a:pt x="1424" y="3914"/>
                  </a:lnTo>
                  <a:lnTo>
                    <a:pt x="1528" y="3914"/>
                  </a:lnTo>
                  <a:lnTo>
                    <a:pt x="1612" y="3955"/>
                  </a:lnTo>
                  <a:lnTo>
                    <a:pt x="1654" y="4018"/>
                  </a:lnTo>
                  <a:lnTo>
                    <a:pt x="1738" y="4060"/>
                  </a:lnTo>
                  <a:lnTo>
                    <a:pt x="1842" y="4123"/>
                  </a:lnTo>
                  <a:lnTo>
                    <a:pt x="1884" y="4207"/>
                  </a:lnTo>
                  <a:lnTo>
                    <a:pt x="1905" y="4311"/>
                  </a:lnTo>
                  <a:lnTo>
                    <a:pt x="1947" y="4416"/>
                  </a:lnTo>
                  <a:lnTo>
                    <a:pt x="1989" y="4499"/>
                  </a:lnTo>
                  <a:lnTo>
                    <a:pt x="2051" y="4604"/>
                  </a:lnTo>
                  <a:lnTo>
                    <a:pt x="2135" y="4646"/>
                  </a:lnTo>
                  <a:lnTo>
                    <a:pt x="2198" y="4709"/>
                  </a:lnTo>
                  <a:lnTo>
                    <a:pt x="2282" y="4834"/>
                  </a:lnTo>
                  <a:lnTo>
                    <a:pt x="2344" y="4897"/>
                  </a:lnTo>
                  <a:lnTo>
                    <a:pt x="2344" y="5023"/>
                  </a:lnTo>
                  <a:lnTo>
                    <a:pt x="2302" y="5106"/>
                  </a:lnTo>
                  <a:lnTo>
                    <a:pt x="2344" y="5232"/>
                  </a:lnTo>
                  <a:lnTo>
                    <a:pt x="2407" y="5315"/>
                  </a:lnTo>
                  <a:lnTo>
                    <a:pt x="2365" y="5420"/>
                  </a:lnTo>
                  <a:lnTo>
                    <a:pt x="2282" y="5483"/>
                  </a:lnTo>
                  <a:lnTo>
                    <a:pt x="2261" y="5546"/>
                  </a:lnTo>
                  <a:lnTo>
                    <a:pt x="2261" y="5629"/>
                  </a:lnTo>
                  <a:lnTo>
                    <a:pt x="2282" y="5734"/>
                  </a:lnTo>
                  <a:lnTo>
                    <a:pt x="2407" y="5901"/>
                  </a:lnTo>
                  <a:lnTo>
                    <a:pt x="2512" y="5985"/>
                  </a:lnTo>
                  <a:lnTo>
                    <a:pt x="3098" y="6111"/>
                  </a:lnTo>
                  <a:lnTo>
                    <a:pt x="3349" y="6090"/>
                  </a:lnTo>
                  <a:lnTo>
                    <a:pt x="3516" y="6090"/>
                  </a:lnTo>
                  <a:lnTo>
                    <a:pt x="3558" y="6048"/>
                  </a:lnTo>
                  <a:lnTo>
                    <a:pt x="3600" y="6048"/>
                  </a:lnTo>
                  <a:lnTo>
                    <a:pt x="3976" y="6111"/>
                  </a:lnTo>
                  <a:lnTo>
                    <a:pt x="4165" y="6257"/>
                  </a:lnTo>
                  <a:lnTo>
                    <a:pt x="4227" y="6299"/>
                  </a:lnTo>
                  <a:lnTo>
                    <a:pt x="4332" y="6320"/>
                  </a:lnTo>
                  <a:lnTo>
                    <a:pt x="4437" y="6320"/>
                  </a:lnTo>
                  <a:lnTo>
                    <a:pt x="4646" y="6487"/>
                  </a:lnTo>
                  <a:lnTo>
                    <a:pt x="4792" y="6571"/>
                  </a:lnTo>
                  <a:lnTo>
                    <a:pt x="5023" y="6571"/>
                  </a:lnTo>
                  <a:lnTo>
                    <a:pt x="5043" y="6675"/>
                  </a:lnTo>
                  <a:lnTo>
                    <a:pt x="5085" y="6738"/>
                  </a:lnTo>
                  <a:lnTo>
                    <a:pt x="5127" y="6738"/>
                  </a:lnTo>
                  <a:lnTo>
                    <a:pt x="5211" y="6780"/>
                  </a:lnTo>
                  <a:lnTo>
                    <a:pt x="5315" y="6885"/>
                  </a:lnTo>
                  <a:lnTo>
                    <a:pt x="5315" y="6948"/>
                  </a:lnTo>
                  <a:lnTo>
                    <a:pt x="5378" y="7115"/>
                  </a:lnTo>
                  <a:lnTo>
                    <a:pt x="5483" y="7240"/>
                  </a:lnTo>
                  <a:lnTo>
                    <a:pt x="5608" y="7408"/>
                  </a:lnTo>
                  <a:lnTo>
                    <a:pt x="5650" y="7533"/>
                  </a:lnTo>
                  <a:lnTo>
                    <a:pt x="5797" y="7784"/>
                  </a:lnTo>
                  <a:lnTo>
                    <a:pt x="5901" y="7826"/>
                  </a:lnTo>
                  <a:lnTo>
                    <a:pt x="6006" y="7784"/>
                  </a:lnTo>
                  <a:lnTo>
                    <a:pt x="6236" y="7764"/>
                  </a:lnTo>
                  <a:lnTo>
                    <a:pt x="6487" y="7784"/>
                  </a:lnTo>
                  <a:lnTo>
                    <a:pt x="6843" y="7764"/>
                  </a:lnTo>
                  <a:lnTo>
                    <a:pt x="7324" y="7826"/>
                  </a:lnTo>
                  <a:lnTo>
                    <a:pt x="7596" y="7784"/>
                  </a:lnTo>
                  <a:lnTo>
                    <a:pt x="7784" y="7722"/>
                  </a:lnTo>
                  <a:lnTo>
                    <a:pt x="7826" y="7659"/>
                  </a:lnTo>
                  <a:lnTo>
                    <a:pt x="7889" y="7617"/>
                  </a:lnTo>
                  <a:lnTo>
                    <a:pt x="7952" y="7638"/>
                  </a:lnTo>
                  <a:lnTo>
                    <a:pt x="8328" y="7638"/>
                  </a:lnTo>
                  <a:lnTo>
                    <a:pt x="8747" y="7659"/>
                  </a:lnTo>
                  <a:lnTo>
                    <a:pt x="8872" y="7680"/>
                  </a:lnTo>
                  <a:lnTo>
                    <a:pt x="9082" y="7868"/>
                  </a:lnTo>
                  <a:lnTo>
                    <a:pt x="9458" y="8036"/>
                  </a:lnTo>
                  <a:lnTo>
                    <a:pt x="9814" y="8161"/>
                  </a:lnTo>
                  <a:lnTo>
                    <a:pt x="9981" y="8182"/>
                  </a:lnTo>
                  <a:lnTo>
                    <a:pt x="10191" y="8287"/>
                  </a:lnTo>
                  <a:lnTo>
                    <a:pt x="10358" y="8266"/>
                  </a:lnTo>
                  <a:lnTo>
                    <a:pt x="10630" y="8182"/>
                  </a:lnTo>
                  <a:lnTo>
                    <a:pt x="10651" y="8287"/>
                  </a:lnTo>
                  <a:lnTo>
                    <a:pt x="10651" y="8349"/>
                  </a:lnTo>
                  <a:lnTo>
                    <a:pt x="10797" y="8391"/>
                  </a:lnTo>
                  <a:lnTo>
                    <a:pt x="10944" y="8391"/>
                  </a:lnTo>
                  <a:lnTo>
                    <a:pt x="11049" y="8287"/>
                  </a:lnTo>
                  <a:lnTo>
                    <a:pt x="11300" y="8098"/>
                  </a:lnTo>
                  <a:lnTo>
                    <a:pt x="11467" y="7931"/>
                  </a:lnTo>
                  <a:lnTo>
                    <a:pt x="11781" y="7826"/>
                  </a:lnTo>
                  <a:lnTo>
                    <a:pt x="12199" y="7659"/>
                  </a:lnTo>
                  <a:lnTo>
                    <a:pt x="12367" y="7617"/>
                  </a:lnTo>
                  <a:lnTo>
                    <a:pt x="12555" y="7554"/>
                  </a:lnTo>
                  <a:lnTo>
                    <a:pt x="12806" y="7533"/>
                  </a:lnTo>
                  <a:lnTo>
                    <a:pt x="12953" y="7533"/>
                  </a:lnTo>
                  <a:lnTo>
                    <a:pt x="13120" y="7408"/>
                  </a:lnTo>
                  <a:lnTo>
                    <a:pt x="13266" y="7303"/>
                  </a:lnTo>
                  <a:lnTo>
                    <a:pt x="13392" y="7303"/>
                  </a:lnTo>
                  <a:lnTo>
                    <a:pt x="13580" y="7240"/>
                  </a:lnTo>
                  <a:lnTo>
                    <a:pt x="13685" y="7240"/>
                  </a:lnTo>
                  <a:lnTo>
                    <a:pt x="13769" y="7031"/>
                  </a:lnTo>
                  <a:lnTo>
                    <a:pt x="13894" y="6801"/>
                  </a:lnTo>
                  <a:lnTo>
                    <a:pt x="14166" y="6508"/>
                  </a:lnTo>
                  <a:lnTo>
                    <a:pt x="14229" y="6403"/>
                  </a:lnTo>
                  <a:lnTo>
                    <a:pt x="14292" y="6299"/>
                  </a:lnTo>
                  <a:lnTo>
                    <a:pt x="14292" y="6215"/>
                  </a:lnTo>
                  <a:lnTo>
                    <a:pt x="14062" y="6090"/>
                  </a:lnTo>
                  <a:lnTo>
                    <a:pt x="13790" y="5901"/>
                  </a:lnTo>
                  <a:lnTo>
                    <a:pt x="13810" y="5839"/>
                  </a:lnTo>
                  <a:lnTo>
                    <a:pt x="13790" y="5692"/>
                  </a:lnTo>
                  <a:lnTo>
                    <a:pt x="13790" y="5462"/>
                  </a:lnTo>
                  <a:lnTo>
                    <a:pt x="13894" y="5336"/>
                  </a:lnTo>
                  <a:lnTo>
                    <a:pt x="14020" y="5232"/>
                  </a:lnTo>
                  <a:lnTo>
                    <a:pt x="14229" y="5169"/>
                  </a:lnTo>
                  <a:lnTo>
                    <a:pt x="14396" y="5211"/>
                  </a:lnTo>
                  <a:lnTo>
                    <a:pt x="14522" y="5274"/>
                  </a:lnTo>
                  <a:lnTo>
                    <a:pt x="14710" y="5357"/>
                  </a:lnTo>
                  <a:lnTo>
                    <a:pt x="14836" y="5378"/>
                  </a:lnTo>
                  <a:lnTo>
                    <a:pt x="14961" y="5441"/>
                  </a:lnTo>
                  <a:lnTo>
                    <a:pt x="15024" y="5441"/>
                  </a:lnTo>
                  <a:lnTo>
                    <a:pt x="15045" y="5336"/>
                  </a:lnTo>
                  <a:lnTo>
                    <a:pt x="15129" y="5253"/>
                  </a:lnTo>
                  <a:lnTo>
                    <a:pt x="15254" y="5148"/>
                  </a:lnTo>
                  <a:lnTo>
                    <a:pt x="15359" y="5064"/>
                  </a:lnTo>
                  <a:lnTo>
                    <a:pt x="15463" y="4855"/>
                  </a:lnTo>
                  <a:lnTo>
                    <a:pt x="15547" y="4813"/>
                  </a:lnTo>
                  <a:lnTo>
                    <a:pt x="15673" y="4834"/>
                  </a:lnTo>
                  <a:lnTo>
                    <a:pt x="15840" y="4834"/>
                  </a:lnTo>
                  <a:lnTo>
                    <a:pt x="16070" y="4646"/>
                  </a:lnTo>
                  <a:lnTo>
                    <a:pt x="16196" y="4625"/>
                  </a:lnTo>
                  <a:lnTo>
                    <a:pt x="16259" y="4541"/>
                  </a:lnTo>
                  <a:lnTo>
                    <a:pt x="16259" y="4437"/>
                  </a:lnTo>
                  <a:lnTo>
                    <a:pt x="16279" y="4269"/>
                  </a:lnTo>
                  <a:lnTo>
                    <a:pt x="16384" y="4102"/>
                  </a:lnTo>
                  <a:lnTo>
                    <a:pt x="16426" y="4018"/>
                  </a:lnTo>
                  <a:lnTo>
                    <a:pt x="16489" y="4060"/>
                  </a:lnTo>
                  <a:lnTo>
                    <a:pt x="16551" y="4018"/>
                  </a:lnTo>
                  <a:lnTo>
                    <a:pt x="16614" y="3976"/>
                  </a:lnTo>
                  <a:lnTo>
                    <a:pt x="16614" y="3872"/>
                  </a:lnTo>
                  <a:lnTo>
                    <a:pt x="16677" y="3851"/>
                  </a:lnTo>
                  <a:lnTo>
                    <a:pt x="16782" y="3914"/>
                  </a:lnTo>
                  <a:lnTo>
                    <a:pt x="16844" y="3872"/>
                  </a:lnTo>
                  <a:lnTo>
                    <a:pt x="17012" y="3746"/>
                  </a:lnTo>
                  <a:lnTo>
                    <a:pt x="17116" y="3600"/>
                  </a:lnTo>
                  <a:lnTo>
                    <a:pt x="17221" y="3579"/>
                  </a:lnTo>
                  <a:lnTo>
                    <a:pt x="17367" y="3662"/>
                  </a:lnTo>
                  <a:lnTo>
                    <a:pt x="17451" y="3600"/>
                  </a:lnTo>
                  <a:lnTo>
                    <a:pt x="17556" y="3579"/>
                  </a:lnTo>
                  <a:lnTo>
                    <a:pt x="17598" y="3642"/>
                  </a:lnTo>
                  <a:lnTo>
                    <a:pt x="17723" y="3662"/>
                  </a:lnTo>
                  <a:lnTo>
                    <a:pt x="17744" y="3579"/>
                  </a:lnTo>
                  <a:lnTo>
                    <a:pt x="17744" y="3495"/>
                  </a:lnTo>
                  <a:lnTo>
                    <a:pt x="17786" y="3453"/>
                  </a:lnTo>
                  <a:lnTo>
                    <a:pt x="17786" y="3349"/>
                  </a:lnTo>
                  <a:lnTo>
                    <a:pt x="17765" y="3265"/>
                  </a:lnTo>
                  <a:lnTo>
                    <a:pt x="17744" y="3160"/>
                  </a:lnTo>
                  <a:lnTo>
                    <a:pt x="17535" y="3014"/>
                  </a:lnTo>
                  <a:lnTo>
                    <a:pt x="17367" y="2805"/>
                  </a:lnTo>
                  <a:lnTo>
                    <a:pt x="17158" y="2616"/>
                  </a:lnTo>
                  <a:lnTo>
                    <a:pt x="17012" y="2428"/>
                  </a:lnTo>
                  <a:lnTo>
                    <a:pt x="16740" y="2344"/>
                  </a:lnTo>
                  <a:lnTo>
                    <a:pt x="16698" y="2407"/>
                  </a:lnTo>
                  <a:lnTo>
                    <a:pt x="16531" y="2449"/>
                  </a:lnTo>
                  <a:lnTo>
                    <a:pt x="16531" y="2554"/>
                  </a:lnTo>
                  <a:lnTo>
                    <a:pt x="16531" y="2700"/>
                  </a:lnTo>
                  <a:lnTo>
                    <a:pt x="16405" y="2909"/>
                  </a:lnTo>
                  <a:lnTo>
                    <a:pt x="16300" y="2805"/>
                  </a:lnTo>
                  <a:lnTo>
                    <a:pt x="16028" y="2742"/>
                  </a:lnTo>
                  <a:lnTo>
                    <a:pt x="15798" y="2742"/>
                  </a:lnTo>
                  <a:lnTo>
                    <a:pt x="15631" y="2909"/>
                  </a:lnTo>
                  <a:lnTo>
                    <a:pt x="15359" y="2763"/>
                  </a:lnTo>
                  <a:lnTo>
                    <a:pt x="15254" y="2595"/>
                  </a:lnTo>
                  <a:lnTo>
                    <a:pt x="15338" y="2323"/>
                  </a:lnTo>
                  <a:lnTo>
                    <a:pt x="15317" y="2219"/>
                  </a:lnTo>
                  <a:lnTo>
                    <a:pt x="15359" y="2030"/>
                  </a:lnTo>
                  <a:lnTo>
                    <a:pt x="15338" y="1863"/>
                  </a:lnTo>
                  <a:lnTo>
                    <a:pt x="15463" y="963"/>
                  </a:lnTo>
                  <a:lnTo>
                    <a:pt x="15463" y="942"/>
                  </a:lnTo>
                  <a:lnTo>
                    <a:pt x="15422" y="880"/>
                  </a:lnTo>
                  <a:lnTo>
                    <a:pt x="15212" y="838"/>
                  </a:lnTo>
                  <a:lnTo>
                    <a:pt x="14982" y="859"/>
                  </a:lnTo>
                  <a:lnTo>
                    <a:pt x="14982" y="922"/>
                  </a:lnTo>
                  <a:lnTo>
                    <a:pt x="14857" y="984"/>
                  </a:lnTo>
                  <a:lnTo>
                    <a:pt x="14752" y="984"/>
                  </a:lnTo>
                  <a:lnTo>
                    <a:pt x="14710" y="942"/>
                  </a:lnTo>
                  <a:lnTo>
                    <a:pt x="14606" y="1026"/>
                  </a:lnTo>
                  <a:lnTo>
                    <a:pt x="14501" y="963"/>
                  </a:lnTo>
                  <a:lnTo>
                    <a:pt x="14438" y="880"/>
                  </a:lnTo>
                  <a:lnTo>
                    <a:pt x="14313" y="775"/>
                  </a:lnTo>
                  <a:lnTo>
                    <a:pt x="14208" y="775"/>
                  </a:lnTo>
                  <a:lnTo>
                    <a:pt x="14020" y="838"/>
                  </a:lnTo>
                  <a:lnTo>
                    <a:pt x="13999" y="775"/>
                  </a:lnTo>
                  <a:lnTo>
                    <a:pt x="13894" y="775"/>
                  </a:lnTo>
                  <a:lnTo>
                    <a:pt x="13790" y="859"/>
                  </a:lnTo>
                  <a:lnTo>
                    <a:pt x="13769" y="984"/>
                  </a:lnTo>
                  <a:lnTo>
                    <a:pt x="13685" y="1068"/>
                  </a:lnTo>
                  <a:lnTo>
                    <a:pt x="13559" y="1131"/>
                  </a:lnTo>
                  <a:lnTo>
                    <a:pt x="13476" y="1256"/>
                  </a:lnTo>
                  <a:lnTo>
                    <a:pt x="13476" y="1298"/>
                  </a:lnTo>
                  <a:lnTo>
                    <a:pt x="13455" y="1403"/>
                  </a:lnTo>
                  <a:lnTo>
                    <a:pt x="13350" y="1507"/>
                  </a:lnTo>
                  <a:lnTo>
                    <a:pt x="12973" y="1507"/>
                  </a:lnTo>
                  <a:lnTo>
                    <a:pt x="12869" y="1612"/>
                  </a:lnTo>
                  <a:lnTo>
                    <a:pt x="12743" y="1612"/>
                  </a:lnTo>
                  <a:lnTo>
                    <a:pt x="12534" y="1758"/>
                  </a:lnTo>
                  <a:lnTo>
                    <a:pt x="12429" y="1905"/>
                  </a:lnTo>
                  <a:lnTo>
                    <a:pt x="12367" y="1905"/>
                  </a:lnTo>
                  <a:lnTo>
                    <a:pt x="12283" y="1863"/>
                  </a:lnTo>
                  <a:lnTo>
                    <a:pt x="12137" y="1863"/>
                  </a:lnTo>
                  <a:lnTo>
                    <a:pt x="12095" y="1884"/>
                  </a:lnTo>
                  <a:lnTo>
                    <a:pt x="11927" y="1905"/>
                  </a:lnTo>
                  <a:lnTo>
                    <a:pt x="11593" y="1905"/>
                  </a:lnTo>
                  <a:lnTo>
                    <a:pt x="11362" y="1863"/>
                  </a:lnTo>
                  <a:lnTo>
                    <a:pt x="11090" y="1884"/>
                  </a:lnTo>
                  <a:lnTo>
                    <a:pt x="11028" y="1884"/>
                  </a:lnTo>
                  <a:lnTo>
                    <a:pt x="10923" y="1758"/>
                  </a:lnTo>
                  <a:lnTo>
                    <a:pt x="10839" y="1758"/>
                  </a:lnTo>
                  <a:lnTo>
                    <a:pt x="10756" y="1696"/>
                  </a:lnTo>
                  <a:lnTo>
                    <a:pt x="10651" y="1612"/>
                  </a:lnTo>
                  <a:lnTo>
                    <a:pt x="10609" y="1445"/>
                  </a:lnTo>
                  <a:lnTo>
                    <a:pt x="10525" y="1382"/>
                  </a:lnTo>
                  <a:lnTo>
                    <a:pt x="10421" y="1403"/>
                  </a:lnTo>
                  <a:lnTo>
                    <a:pt x="10232" y="1403"/>
                  </a:lnTo>
                  <a:lnTo>
                    <a:pt x="10044" y="1340"/>
                  </a:lnTo>
                  <a:lnTo>
                    <a:pt x="9919" y="1173"/>
                  </a:lnTo>
                  <a:lnTo>
                    <a:pt x="9521" y="1173"/>
                  </a:lnTo>
                  <a:lnTo>
                    <a:pt x="9396" y="1089"/>
                  </a:lnTo>
                  <a:lnTo>
                    <a:pt x="9270" y="1131"/>
                  </a:lnTo>
                  <a:lnTo>
                    <a:pt x="9103" y="1152"/>
                  </a:lnTo>
                  <a:lnTo>
                    <a:pt x="8977" y="1194"/>
                  </a:lnTo>
                  <a:lnTo>
                    <a:pt x="8768" y="1214"/>
                  </a:lnTo>
                  <a:lnTo>
                    <a:pt x="8580" y="1277"/>
                  </a:lnTo>
                  <a:lnTo>
                    <a:pt x="8517" y="1382"/>
                  </a:lnTo>
                  <a:lnTo>
                    <a:pt x="8433" y="1403"/>
                  </a:lnTo>
                  <a:lnTo>
                    <a:pt x="8349" y="1382"/>
                  </a:lnTo>
                  <a:lnTo>
                    <a:pt x="8266" y="1382"/>
                  </a:lnTo>
                  <a:lnTo>
                    <a:pt x="8182" y="1445"/>
                  </a:lnTo>
                  <a:lnTo>
                    <a:pt x="8015" y="1445"/>
                  </a:lnTo>
                  <a:lnTo>
                    <a:pt x="7952" y="1466"/>
                  </a:lnTo>
                  <a:lnTo>
                    <a:pt x="7889" y="1466"/>
                  </a:lnTo>
                  <a:lnTo>
                    <a:pt x="7722" y="1361"/>
                  </a:lnTo>
                  <a:lnTo>
                    <a:pt x="7533" y="1340"/>
                  </a:lnTo>
                  <a:lnTo>
                    <a:pt x="7512" y="1256"/>
                  </a:lnTo>
                  <a:lnTo>
                    <a:pt x="7387" y="1152"/>
                  </a:lnTo>
                  <a:lnTo>
                    <a:pt x="7324" y="1152"/>
                  </a:lnTo>
                  <a:lnTo>
                    <a:pt x="7261" y="1089"/>
                  </a:lnTo>
                  <a:lnTo>
                    <a:pt x="7261" y="984"/>
                  </a:lnTo>
                  <a:lnTo>
                    <a:pt x="7199" y="859"/>
                  </a:lnTo>
                  <a:lnTo>
                    <a:pt x="7136" y="817"/>
                  </a:lnTo>
                  <a:lnTo>
                    <a:pt x="7136" y="691"/>
                  </a:lnTo>
                  <a:lnTo>
                    <a:pt x="7094" y="629"/>
                  </a:lnTo>
                  <a:lnTo>
                    <a:pt x="7094" y="566"/>
                  </a:lnTo>
                  <a:lnTo>
                    <a:pt x="7052" y="461"/>
                  </a:lnTo>
                  <a:lnTo>
                    <a:pt x="6947" y="440"/>
                  </a:lnTo>
                  <a:lnTo>
                    <a:pt x="6696" y="440"/>
                  </a:lnTo>
                  <a:lnTo>
                    <a:pt x="6592" y="419"/>
                  </a:lnTo>
                  <a:lnTo>
                    <a:pt x="6529" y="398"/>
                  </a:lnTo>
                  <a:lnTo>
                    <a:pt x="6383" y="357"/>
                  </a:lnTo>
                  <a:lnTo>
                    <a:pt x="6341" y="315"/>
                  </a:lnTo>
                  <a:lnTo>
                    <a:pt x="6257" y="252"/>
                  </a:lnTo>
                  <a:lnTo>
                    <a:pt x="5901" y="252"/>
                  </a:lnTo>
                  <a:lnTo>
                    <a:pt x="5755" y="210"/>
                  </a:lnTo>
                  <a:lnTo>
                    <a:pt x="5734" y="168"/>
                  </a:lnTo>
                  <a:lnTo>
                    <a:pt x="5567" y="105"/>
                  </a:lnTo>
                  <a:lnTo>
                    <a:pt x="5441" y="43"/>
                  </a:lnTo>
                  <a:lnTo>
                    <a:pt x="537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9" name="Google Shape;1029;p79"/>
            <p:cNvSpPr/>
            <p:nvPr/>
          </p:nvSpPr>
          <p:spPr>
            <a:xfrm>
              <a:off x="5730000" y="3287725"/>
              <a:ext cx="141250" cy="120875"/>
            </a:xfrm>
            <a:custGeom>
              <a:avLst/>
              <a:gdLst/>
              <a:ahLst/>
              <a:cxnLst/>
              <a:rect l="l" t="t" r="r" b="b"/>
              <a:pathLst>
                <a:path w="5650" h="4835" extrusionOk="0">
                  <a:moveTo>
                    <a:pt x="126" y="1"/>
                  </a:moveTo>
                  <a:lnTo>
                    <a:pt x="42" y="2156"/>
                  </a:lnTo>
                  <a:lnTo>
                    <a:pt x="21" y="2323"/>
                  </a:lnTo>
                  <a:lnTo>
                    <a:pt x="21" y="2407"/>
                  </a:lnTo>
                  <a:lnTo>
                    <a:pt x="21" y="2470"/>
                  </a:lnTo>
                  <a:lnTo>
                    <a:pt x="0" y="3872"/>
                  </a:lnTo>
                  <a:lnTo>
                    <a:pt x="168" y="3872"/>
                  </a:lnTo>
                  <a:lnTo>
                    <a:pt x="251" y="3892"/>
                  </a:lnTo>
                  <a:lnTo>
                    <a:pt x="356" y="3872"/>
                  </a:lnTo>
                  <a:lnTo>
                    <a:pt x="732" y="3872"/>
                  </a:lnTo>
                  <a:lnTo>
                    <a:pt x="753" y="3934"/>
                  </a:lnTo>
                  <a:lnTo>
                    <a:pt x="837" y="3997"/>
                  </a:lnTo>
                  <a:lnTo>
                    <a:pt x="942" y="4039"/>
                  </a:lnTo>
                  <a:lnTo>
                    <a:pt x="1046" y="3955"/>
                  </a:lnTo>
                  <a:lnTo>
                    <a:pt x="1256" y="3892"/>
                  </a:lnTo>
                  <a:lnTo>
                    <a:pt x="1276" y="3851"/>
                  </a:lnTo>
                  <a:lnTo>
                    <a:pt x="1318" y="3892"/>
                  </a:lnTo>
                  <a:lnTo>
                    <a:pt x="1381" y="3830"/>
                  </a:lnTo>
                  <a:lnTo>
                    <a:pt x="1360" y="3662"/>
                  </a:lnTo>
                  <a:lnTo>
                    <a:pt x="1214" y="3558"/>
                  </a:lnTo>
                  <a:lnTo>
                    <a:pt x="1046" y="3474"/>
                  </a:lnTo>
                  <a:lnTo>
                    <a:pt x="900" y="3453"/>
                  </a:lnTo>
                  <a:lnTo>
                    <a:pt x="858" y="3411"/>
                  </a:lnTo>
                  <a:lnTo>
                    <a:pt x="753" y="3369"/>
                  </a:lnTo>
                  <a:lnTo>
                    <a:pt x="732" y="3369"/>
                  </a:lnTo>
                  <a:lnTo>
                    <a:pt x="670" y="3328"/>
                  </a:lnTo>
                  <a:lnTo>
                    <a:pt x="649" y="3202"/>
                  </a:lnTo>
                  <a:lnTo>
                    <a:pt x="544" y="3056"/>
                  </a:lnTo>
                  <a:lnTo>
                    <a:pt x="440" y="3014"/>
                  </a:lnTo>
                  <a:lnTo>
                    <a:pt x="419" y="2930"/>
                  </a:lnTo>
                  <a:lnTo>
                    <a:pt x="335" y="2846"/>
                  </a:lnTo>
                  <a:lnTo>
                    <a:pt x="419" y="2909"/>
                  </a:lnTo>
                  <a:lnTo>
                    <a:pt x="440" y="3014"/>
                  </a:lnTo>
                  <a:lnTo>
                    <a:pt x="523" y="3014"/>
                  </a:lnTo>
                  <a:lnTo>
                    <a:pt x="649" y="3097"/>
                  </a:lnTo>
                  <a:lnTo>
                    <a:pt x="670" y="3202"/>
                  </a:lnTo>
                  <a:lnTo>
                    <a:pt x="670" y="3328"/>
                  </a:lnTo>
                  <a:lnTo>
                    <a:pt x="732" y="3328"/>
                  </a:lnTo>
                  <a:lnTo>
                    <a:pt x="879" y="3348"/>
                  </a:lnTo>
                  <a:lnTo>
                    <a:pt x="963" y="3432"/>
                  </a:lnTo>
                  <a:lnTo>
                    <a:pt x="1151" y="3432"/>
                  </a:lnTo>
                  <a:lnTo>
                    <a:pt x="1297" y="3369"/>
                  </a:lnTo>
                  <a:lnTo>
                    <a:pt x="1423" y="3411"/>
                  </a:lnTo>
                  <a:lnTo>
                    <a:pt x="1507" y="3348"/>
                  </a:lnTo>
                  <a:lnTo>
                    <a:pt x="1486" y="3328"/>
                  </a:lnTo>
                  <a:lnTo>
                    <a:pt x="1402" y="3244"/>
                  </a:lnTo>
                  <a:lnTo>
                    <a:pt x="1360" y="3160"/>
                  </a:lnTo>
                  <a:lnTo>
                    <a:pt x="1276" y="3202"/>
                  </a:lnTo>
                  <a:lnTo>
                    <a:pt x="1256" y="3118"/>
                  </a:lnTo>
                  <a:lnTo>
                    <a:pt x="1297" y="3160"/>
                  </a:lnTo>
                  <a:lnTo>
                    <a:pt x="1423" y="3139"/>
                  </a:lnTo>
                  <a:lnTo>
                    <a:pt x="1507" y="3244"/>
                  </a:lnTo>
                  <a:lnTo>
                    <a:pt x="1611" y="3244"/>
                  </a:lnTo>
                  <a:lnTo>
                    <a:pt x="1569" y="3202"/>
                  </a:lnTo>
                  <a:lnTo>
                    <a:pt x="1569" y="3118"/>
                  </a:lnTo>
                  <a:lnTo>
                    <a:pt x="1611" y="3056"/>
                  </a:lnTo>
                  <a:lnTo>
                    <a:pt x="1611" y="3014"/>
                  </a:lnTo>
                  <a:lnTo>
                    <a:pt x="1611" y="2930"/>
                  </a:lnTo>
                  <a:lnTo>
                    <a:pt x="1528" y="2825"/>
                  </a:lnTo>
                  <a:lnTo>
                    <a:pt x="1528" y="2804"/>
                  </a:lnTo>
                  <a:lnTo>
                    <a:pt x="1632" y="2846"/>
                  </a:lnTo>
                  <a:lnTo>
                    <a:pt x="1674" y="2909"/>
                  </a:lnTo>
                  <a:lnTo>
                    <a:pt x="1779" y="3014"/>
                  </a:lnTo>
                  <a:lnTo>
                    <a:pt x="1883" y="3035"/>
                  </a:lnTo>
                  <a:lnTo>
                    <a:pt x="1883" y="2993"/>
                  </a:lnTo>
                  <a:lnTo>
                    <a:pt x="1841" y="2909"/>
                  </a:lnTo>
                  <a:lnTo>
                    <a:pt x="1883" y="2930"/>
                  </a:lnTo>
                  <a:lnTo>
                    <a:pt x="1904" y="3035"/>
                  </a:lnTo>
                  <a:lnTo>
                    <a:pt x="1946" y="3035"/>
                  </a:lnTo>
                  <a:lnTo>
                    <a:pt x="1946" y="2951"/>
                  </a:lnTo>
                  <a:lnTo>
                    <a:pt x="1925" y="2888"/>
                  </a:lnTo>
                  <a:lnTo>
                    <a:pt x="1946" y="2784"/>
                  </a:lnTo>
                  <a:lnTo>
                    <a:pt x="2009" y="2825"/>
                  </a:lnTo>
                  <a:lnTo>
                    <a:pt x="2155" y="2888"/>
                  </a:lnTo>
                  <a:lnTo>
                    <a:pt x="2197" y="2951"/>
                  </a:lnTo>
                  <a:lnTo>
                    <a:pt x="2260" y="2993"/>
                  </a:lnTo>
                  <a:lnTo>
                    <a:pt x="2323" y="2951"/>
                  </a:lnTo>
                  <a:lnTo>
                    <a:pt x="2365" y="2993"/>
                  </a:lnTo>
                  <a:lnTo>
                    <a:pt x="2427" y="2930"/>
                  </a:lnTo>
                  <a:lnTo>
                    <a:pt x="2427" y="3014"/>
                  </a:lnTo>
                  <a:lnTo>
                    <a:pt x="2427" y="3097"/>
                  </a:lnTo>
                  <a:lnTo>
                    <a:pt x="2469" y="3097"/>
                  </a:lnTo>
                  <a:lnTo>
                    <a:pt x="2553" y="3160"/>
                  </a:lnTo>
                  <a:lnTo>
                    <a:pt x="2867" y="3244"/>
                  </a:lnTo>
                  <a:lnTo>
                    <a:pt x="2950" y="3307"/>
                  </a:lnTo>
                  <a:lnTo>
                    <a:pt x="3055" y="3411"/>
                  </a:lnTo>
                  <a:lnTo>
                    <a:pt x="3076" y="3558"/>
                  </a:lnTo>
                  <a:lnTo>
                    <a:pt x="3243" y="3746"/>
                  </a:lnTo>
                  <a:lnTo>
                    <a:pt x="3264" y="3830"/>
                  </a:lnTo>
                  <a:lnTo>
                    <a:pt x="3369" y="3872"/>
                  </a:lnTo>
                  <a:lnTo>
                    <a:pt x="3453" y="3955"/>
                  </a:lnTo>
                  <a:lnTo>
                    <a:pt x="3473" y="4039"/>
                  </a:lnTo>
                  <a:lnTo>
                    <a:pt x="3725" y="4290"/>
                  </a:lnTo>
                  <a:lnTo>
                    <a:pt x="3725" y="4374"/>
                  </a:lnTo>
                  <a:lnTo>
                    <a:pt x="3829" y="4457"/>
                  </a:lnTo>
                  <a:lnTo>
                    <a:pt x="3997" y="4499"/>
                  </a:lnTo>
                  <a:lnTo>
                    <a:pt x="4080" y="4478"/>
                  </a:lnTo>
                  <a:lnTo>
                    <a:pt x="4122" y="4478"/>
                  </a:lnTo>
                  <a:lnTo>
                    <a:pt x="4206" y="4520"/>
                  </a:lnTo>
                  <a:lnTo>
                    <a:pt x="4394" y="4499"/>
                  </a:lnTo>
                  <a:lnTo>
                    <a:pt x="4520" y="4562"/>
                  </a:lnTo>
                  <a:lnTo>
                    <a:pt x="4624" y="4520"/>
                  </a:lnTo>
                  <a:lnTo>
                    <a:pt x="4771" y="4562"/>
                  </a:lnTo>
                  <a:lnTo>
                    <a:pt x="4875" y="4604"/>
                  </a:lnTo>
                  <a:lnTo>
                    <a:pt x="5022" y="4583"/>
                  </a:lnTo>
                  <a:lnTo>
                    <a:pt x="5064" y="4667"/>
                  </a:lnTo>
                  <a:lnTo>
                    <a:pt x="5168" y="4667"/>
                  </a:lnTo>
                  <a:lnTo>
                    <a:pt x="5189" y="4688"/>
                  </a:lnTo>
                  <a:lnTo>
                    <a:pt x="5126" y="4729"/>
                  </a:lnTo>
                  <a:lnTo>
                    <a:pt x="5252" y="4771"/>
                  </a:lnTo>
                  <a:lnTo>
                    <a:pt x="5378" y="4834"/>
                  </a:lnTo>
                  <a:lnTo>
                    <a:pt x="5503" y="4813"/>
                  </a:lnTo>
                  <a:lnTo>
                    <a:pt x="5545" y="4729"/>
                  </a:lnTo>
                  <a:lnTo>
                    <a:pt x="5398" y="4667"/>
                  </a:lnTo>
                  <a:lnTo>
                    <a:pt x="5357" y="4667"/>
                  </a:lnTo>
                  <a:lnTo>
                    <a:pt x="5357" y="4604"/>
                  </a:lnTo>
                  <a:lnTo>
                    <a:pt x="5461" y="4583"/>
                  </a:lnTo>
                  <a:lnTo>
                    <a:pt x="5545" y="4604"/>
                  </a:lnTo>
                  <a:lnTo>
                    <a:pt x="5650" y="4562"/>
                  </a:lnTo>
                  <a:lnTo>
                    <a:pt x="5440" y="4499"/>
                  </a:lnTo>
                  <a:lnTo>
                    <a:pt x="5168" y="4478"/>
                  </a:lnTo>
                  <a:lnTo>
                    <a:pt x="5043" y="4395"/>
                  </a:lnTo>
                  <a:lnTo>
                    <a:pt x="4980" y="4311"/>
                  </a:lnTo>
                  <a:lnTo>
                    <a:pt x="5126" y="4269"/>
                  </a:lnTo>
                  <a:lnTo>
                    <a:pt x="5189" y="4269"/>
                  </a:lnTo>
                  <a:lnTo>
                    <a:pt x="5252" y="4248"/>
                  </a:lnTo>
                  <a:lnTo>
                    <a:pt x="5168" y="4185"/>
                  </a:lnTo>
                  <a:lnTo>
                    <a:pt x="4959" y="4185"/>
                  </a:lnTo>
                  <a:lnTo>
                    <a:pt x="4771" y="4164"/>
                  </a:lnTo>
                  <a:lnTo>
                    <a:pt x="4708" y="4081"/>
                  </a:lnTo>
                  <a:lnTo>
                    <a:pt x="4708" y="3997"/>
                  </a:lnTo>
                  <a:lnTo>
                    <a:pt x="4771" y="3934"/>
                  </a:lnTo>
                  <a:lnTo>
                    <a:pt x="4813" y="3851"/>
                  </a:lnTo>
                  <a:lnTo>
                    <a:pt x="4750" y="3788"/>
                  </a:lnTo>
                  <a:lnTo>
                    <a:pt x="4666" y="3788"/>
                  </a:lnTo>
                  <a:lnTo>
                    <a:pt x="4624" y="3830"/>
                  </a:lnTo>
                  <a:lnTo>
                    <a:pt x="4541" y="3788"/>
                  </a:lnTo>
                  <a:lnTo>
                    <a:pt x="4457" y="3830"/>
                  </a:lnTo>
                  <a:lnTo>
                    <a:pt x="4352" y="3683"/>
                  </a:lnTo>
                  <a:lnTo>
                    <a:pt x="4352" y="3537"/>
                  </a:lnTo>
                  <a:lnTo>
                    <a:pt x="4248" y="3516"/>
                  </a:lnTo>
                  <a:lnTo>
                    <a:pt x="4143" y="3244"/>
                  </a:lnTo>
                  <a:lnTo>
                    <a:pt x="4101" y="3223"/>
                  </a:lnTo>
                  <a:lnTo>
                    <a:pt x="4080" y="3139"/>
                  </a:lnTo>
                  <a:lnTo>
                    <a:pt x="3934" y="3139"/>
                  </a:lnTo>
                  <a:lnTo>
                    <a:pt x="3871" y="3097"/>
                  </a:lnTo>
                  <a:lnTo>
                    <a:pt x="3808" y="2951"/>
                  </a:lnTo>
                  <a:lnTo>
                    <a:pt x="3683" y="2825"/>
                  </a:lnTo>
                  <a:lnTo>
                    <a:pt x="3662" y="2700"/>
                  </a:lnTo>
                  <a:lnTo>
                    <a:pt x="3578" y="2616"/>
                  </a:lnTo>
                  <a:lnTo>
                    <a:pt x="3494" y="2512"/>
                  </a:lnTo>
                  <a:lnTo>
                    <a:pt x="3515" y="2470"/>
                  </a:lnTo>
                  <a:lnTo>
                    <a:pt x="3766" y="2491"/>
                  </a:lnTo>
                  <a:lnTo>
                    <a:pt x="3976" y="2386"/>
                  </a:lnTo>
                  <a:lnTo>
                    <a:pt x="4017" y="2281"/>
                  </a:lnTo>
                  <a:lnTo>
                    <a:pt x="3997" y="2156"/>
                  </a:lnTo>
                  <a:lnTo>
                    <a:pt x="3829" y="1988"/>
                  </a:lnTo>
                  <a:lnTo>
                    <a:pt x="3704" y="1968"/>
                  </a:lnTo>
                  <a:lnTo>
                    <a:pt x="3662" y="1988"/>
                  </a:lnTo>
                  <a:lnTo>
                    <a:pt x="3557" y="1947"/>
                  </a:lnTo>
                  <a:lnTo>
                    <a:pt x="3348" y="1842"/>
                  </a:lnTo>
                  <a:lnTo>
                    <a:pt x="3243" y="1737"/>
                  </a:lnTo>
                  <a:lnTo>
                    <a:pt x="3097" y="1758"/>
                  </a:lnTo>
                  <a:lnTo>
                    <a:pt x="2846" y="1654"/>
                  </a:lnTo>
                  <a:lnTo>
                    <a:pt x="2825" y="1570"/>
                  </a:lnTo>
                  <a:lnTo>
                    <a:pt x="2867" y="1444"/>
                  </a:lnTo>
                  <a:lnTo>
                    <a:pt x="2888" y="1340"/>
                  </a:lnTo>
                  <a:lnTo>
                    <a:pt x="2825" y="1235"/>
                  </a:lnTo>
                  <a:lnTo>
                    <a:pt x="2616" y="1026"/>
                  </a:lnTo>
                  <a:lnTo>
                    <a:pt x="2553" y="1026"/>
                  </a:lnTo>
                  <a:lnTo>
                    <a:pt x="2511" y="1047"/>
                  </a:lnTo>
                  <a:lnTo>
                    <a:pt x="2448" y="963"/>
                  </a:lnTo>
                  <a:lnTo>
                    <a:pt x="2344" y="900"/>
                  </a:lnTo>
                  <a:lnTo>
                    <a:pt x="2323" y="817"/>
                  </a:lnTo>
                  <a:lnTo>
                    <a:pt x="2197" y="796"/>
                  </a:lnTo>
                  <a:lnTo>
                    <a:pt x="2134" y="712"/>
                  </a:lnTo>
                  <a:lnTo>
                    <a:pt x="2092" y="712"/>
                  </a:lnTo>
                  <a:lnTo>
                    <a:pt x="1988" y="649"/>
                  </a:lnTo>
                  <a:lnTo>
                    <a:pt x="1841" y="649"/>
                  </a:lnTo>
                  <a:lnTo>
                    <a:pt x="1716" y="545"/>
                  </a:lnTo>
                  <a:lnTo>
                    <a:pt x="1590" y="524"/>
                  </a:lnTo>
                  <a:lnTo>
                    <a:pt x="1381" y="398"/>
                  </a:lnTo>
                  <a:lnTo>
                    <a:pt x="1067" y="377"/>
                  </a:lnTo>
                  <a:lnTo>
                    <a:pt x="963" y="315"/>
                  </a:lnTo>
                  <a:lnTo>
                    <a:pt x="879" y="231"/>
                  </a:lnTo>
                  <a:lnTo>
                    <a:pt x="837" y="231"/>
                  </a:lnTo>
                  <a:lnTo>
                    <a:pt x="795" y="273"/>
                  </a:lnTo>
                  <a:lnTo>
                    <a:pt x="565" y="189"/>
                  </a:lnTo>
                  <a:lnTo>
                    <a:pt x="523" y="126"/>
                  </a:lnTo>
                  <a:lnTo>
                    <a:pt x="419" y="84"/>
                  </a:lnTo>
                  <a:lnTo>
                    <a:pt x="23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0" name="Google Shape;1030;p79"/>
            <p:cNvSpPr/>
            <p:nvPr/>
          </p:nvSpPr>
          <p:spPr>
            <a:xfrm>
              <a:off x="5413525" y="2961325"/>
              <a:ext cx="115100" cy="200900"/>
            </a:xfrm>
            <a:custGeom>
              <a:avLst/>
              <a:gdLst/>
              <a:ahLst/>
              <a:cxnLst/>
              <a:rect l="l" t="t" r="r" b="b"/>
              <a:pathLst>
                <a:path w="4604" h="8036" extrusionOk="0">
                  <a:moveTo>
                    <a:pt x="586" y="0"/>
                  </a:moveTo>
                  <a:lnTo>
                    <a:pt x="440" y="63"/>
                  </a:lnTo>
                  <a:lnTo>
                    <a:pt x="419" y="189"/>
                  </a:lnTo>
                  <a:lnTo>
                    <a:pt x="314" y="419"/>
                  </a:lnTo>
                  <a:lnTo>
                    <a:pt x="335" y="565"/>
                  </a:lnTo>
                  <a:lnTo>
                    <a:pt x="335" y="795"/>
                  </a:lnTo>
                  <a:lnTo>
                    <a:pt x="251" y="1088"/>
                  </a:lnTo>
                  <a:lnTo>
                    <a:pt x="210" y="1214"/>
                  </a:lnTo>
                  <a:lnTo>
                    <a:pt x="272" y="1402"/>
                  </a:lnTo>
                  <a:lnTo>
                    <a:pt x="272" y="1465"/>
                  </a:lnTo>
                  <a:lnTo>
                    <a:pt x="210" y="1528"/>
                  </a:lnTo>
                  <a:lnTo>
                    <a:pt x="105" y="1507"/>
                  </a:lnTo>
                  <a:lnTo>
                    <a:pt x="21" y="1402"/>
                  </a:lnTo>
                  <a:lnTo>
                    <a:pt x="0" y="1528"/>
                  </a:lnTo>
                  <a:lnTo>
                    <a:pt x="21" y="1653"/>
                  </a:lnTo>
                  <a:lnTo>
                    <a:pt x="105" y="1653"/>
                  </a:lnTo>
                  <a:lnTo>
                    <a:pt x="126" y="1716"/>
                  </a:lnTo>
                  <a:lnTo>
                    <a:pt x="63" y="1779"/>
                  </a:lnTo>
                  <a:lnTo>
                    <a:pt x="126" y="1946"/>
                  </a:lnTo>
                  <a:lnTo>
                    <a:pt x="210" y="2093"/>
                  </a:lnTo>
                  <a:lnTo>
                    <a:pt x="210" y="2302"/>
                  </a:lnTo>
                  <a:lnTo>
                    <a:pt x="251" y="2344"/>
                  </a:lnTo>
                  <a:lnTo>
                    <a:pt x="314" y="2302"/>
                  </a:lnTo>
                  <a:lnTo>
                    <a:pt x="356" y="2344"/>
                  </a:lnTo>
                  <a:lnTo>
                    <a:pt x="356" y="2448"/>
                  </a:lnTo>
                  <a:lnTo>
                    <a:pt x="461" y="2595"/>
                  </a:lnTo>
                  <a:lnTo>
                    <a:pt x="544" y="2595"/>
                  </a:lnTo>
                  <a:lnTo>
                    <a:pt x="628" y="2511"/>
                  </a:lnTo>
                  <a:lnTo>
                    <a:pt x="565" y="2448"/>
                  </a:lnTo>
                  <a:lnTo>
                    <a:pt x="565" y="2365"/>
                  </a:lnTo>
                  <a:lnTo>
                    <a:pt x="691" y="2365"/>
                  </a:lnTo>
                  <a:lnTo>
                    <a:pt x="795" y="2448"/>
                  </a:lnTo>
                  <a:lnTo>
                    <a:pt x="670" y="2595"/>
                  </a:lnTo>
                  <a:lnTo>
                    <a:pt x="628" y="2679"/>
                  </a:lnTo>
                  <a:lnTo>
                    <a:pt x="628" y="2762"/>
                  </a:lnTo>
                  <a:lnTo>
                    <a:pt x="628" y="2888"/>
                  </a:lnTo>
                  <a:lnTo>
                    <a:pt x="691" y="3013"/>
                  </a:lnTo>
                  <a:lnTo>
                    <a:pt x="733" y="2909"/>
                  </a:lnTo>
                  <a:lnTo>
                    <a:pt x="795" y="2888"/>
                  </a:lnTo>
                  <a:lnTo>
                    <a:pt x="858" y="2992"/>
                  </a:lnTo>
                  <a:lnTo>
                    <a:pt x="795" y="3097"/>
                  </a:lnTo>
                  <a:lnTo>
                    <a:pt x="795" y="3097"/>
                  </a:lnTo>
                  <a:lnTo>
                    <a:pt x="879" y="3076"/>
                  </a:lnTo>
                  <a:lnTo>
                    <a:pt x="963" y="3013"/>
                  </a:lnTo>
                  <a:cubicBezTo>
                    <a:pt x="963" y="3097"/>
                    <a:pt x="963" y="3181"/>
                    <a:pt x="984" y="3244"/>
                  </a:cubicBezTo>
                  <a:lnTo>
                    <a:pt x="900" y="3181"/>
                  </a:lnTo>
                  <a:lnTo>
                    <a:pt x="775" y="3202"/>
                  </a:lnTo>
                  <a:lnTo>
                    <a:pt x="649" y="3139"/>
                  </a:lnTo>
                  <a:lnTo>
                    <a:pt x="544" y="3202"/>
                  </a:lnTo>
                  <a:lnTo>
                    <a:pt x="565" y="3244"/>
                  </a:lnTo>
                  <a:lnTo>
                    <a:pt x="649" y="3244"/>
                  </a:lnTo>
                  <a:lnTo>
                    <a:pt x="670" y="3390"/>
                  </a:lnTo>
                  <a:lnTo>
                    <a:pt x="754" y="3411"/>
                  </a:lnTo>
                  <a:lnTo>
                    <a:pt x="816" y="3516"/>
                  </a:lnTo>
                  <a:lnTo>
                    <a:pt x="816" y="3704"/>
                  </a:lnTo>
                  <a:lnTo>
                    <a:pt x="900" y="3746"/>
                  </a:lnTo>
                  <a:lnTo>
                    <a:pt x="900" y="3850"/>
                  </a:lnTo>
                  <a:lnTo>
                    <a:pt x="1005" y="3976"/>
                  </a:lnTo>
                  <a:lnTo>
                    <a:pt x="1109" y="4018"/>
                  </a:lnTo>
                  <a:lnTo>
                    <a:pt x="1214" y="3934"/>
                  </a:lnTo>
                  <a:lnTo>
                    <a:pt x="1214" y="3850"/>
                  </a:lnTo>
                  <a:lnTo>
                    <a:pt x="1277" y="3829"/>
                  </a:lnTo>
                  <a:lnTo>
                    <a:pt x="1277" y="3725"/>
                  </a:lnTo>
                  <a:lnTo>
                    <a:pt x="1214" y="3641"/>
                  </a:lnTo>
                  <a:lnTo>
                    <a:pt x="1277" y="3557"/>
                  </a:lnTo>
                  <a:lnTo>
                    <a:pt x="1277" y="3453"/>
                  </a:lnTo>
                  <a:lnTo>
                    <a:pt x="1172" y="3411"/>
                  </a:lnTo>
                  <a:lnTo>
                    <a:pt x="1109" y="3348"/>
                  </a:lnTo>
                  <a:cubicBezTo>
                    <a:pt x="1130" y="3306"/>
                    <a:pt x="1130" y="3223"/>
                    <a:pt x="1130" y="3181"/>
                  </a:cubicBezTo>
                  <a:lnTo>
                    <a:pt x="1235" y="3097"/>
                  </a:lnTo>
                  <a:lnTo>
                    <a:pt x="1214" y="3013"/>
                  </a:lnTo>
                  <a:lnTo>
                    <a:pt x="1277" y="2930"/>
                  </a:lnTo>
                  <a:lnTo>
                    <a:pt x="1402" y="2930"/>
                  </a:lnTo>
                  <a:lnTo>
                    <a:pt x="1632" y="3034"/>
                  </a:lnTo>
                  <a:lnTo>
                    <a:pt x="1695" y="3118"/>
                  </a:lnTo>
                  <a:lnTo>
                    <a:pt x="1821" y="3202"/>
                  </a:lnTo>
                  <a:lnTo>
                    <a:pt x="1904" y="3327"/>
                  </a:lnTo>
                  <a:lnTo>
                    <a:pt x="1863" y="3306"/>
                  </a:lnTo>
                  <a:cubicBezTo>
                    <a:pt x="1800" y="3264"/>
                    <a:pt x="1716" y="3264"/>
                    <a:pt x="1632" y="3264"/>
                  </a:cubicBezTo>
                  <a:lnTo>
                    <a:pt x="1653" y="3244"/>
                  </a:lnTo>
                  <a:lnTo>
                    <a:pt x="1611" y="3139"/>
                  </a:lnTo>
                  <a:lnTo>
                    <a:pt x="1507" y="3097"/>
                  </a:lnTo>
                  <a:lnTo>
                    <a:pt x="1444" y="3181"/>
                  </a:lnTo>
                  <a:lnTo>
                    <a:pt x="1486" y="3244"/>
                  </a:lnTo>
                  <a:lnTo>
                    <a:pt x="1528" y="3285"/>
                  </a:lnTo>
                  <a:cubicBezTo>
                    <a:pt x="1507" y="3285"/>
                    <a:pt x="1486" y="3306"/>
                    <a:pt x="1444" y="3306"/>
                  </a:cubicBezTo>
                  <a:lnTo>
                    <a:pt x="1444" y="3327"/>
                  </a:lnTo>
                  <a:lnTo>
                    <a:pt x="1591" y="3327"/>
                  </a:lnTo>
                  <a:lnTo>
                    <a:pt x="1611" y="3348"/>
                  </a:lnTo>
                  <a:lnTo>
                    <a:pt x="1611" y="3327"/>
                  </a:lnTo>
                  <a:cubicBezTo>
                    <a:pt x="1695" y="3327"/>
                    <a:pt x="1758" y="3348"/>
                    <a:pt x="1842" y="3390"/>
                  </a:cubicBezTo>
                  <a:cubicBezTo>
                    <a:pt x="1850" y="3393"/>
                    <a:pt x="1858" y="3394"/>
                    <a:pt x="1866" y="3394"/>
                  </a:cubicBezTo>
                  <a:cubicBezTo>
                    <a:pt x="1915" y="3394"/>
                    <a:pt x="1946" y="3342"/>
                    <a:pt x="1946" y="3306"/>
                  </a:cubicBezTo>
                  <a:lnTo>
                    <a:pt x="1967" y="3327"/>
                  </a:lnTo>
                  <a:lnTo>
                    <a:pt x="2030" y="3327"/>
                  </a:lnTo>
                  <a:lnTo>
                    <a:pt x="2009" y="3139"/>
                  </a:lnTo>
                  <a:lnTo>
                    <a:pt x="1863" y="2930"/>
                  </a:lnTo>
                  <a:lnTo>
                    <a:pt x="1904" y="2888"/>
                  </a:lnTo>
                  <a:lnTo>
                    <a:pt x="1946" y="2888"/>
                  </a:lnTo>
                  <a:lnTo>
                    <a:pt x="2030" y="2971"/>
                  </a:lnTo>
                  <a:lnTo>
                    <a:pt x="2114" y="2992"/>
                  </a:lnTo>
                  <a:lnTo>
                    <a:pt x="2176" y="3118"/>
                  </a:lnTo>
                  <a:lnTo>
                    <a:pt x="2344" y="3181"/>
                  </a:lnTo>
                  <a:lnTo>
                    <a:pt x="2386" y="3285"/>
                  </a:lnTo>
                  <a:lnTo>
                    <a:pt x="2386" y="3411"/>
                  </a:lnTo>
                  <a:lnTo>
                    <a:pt x="2469" y="3432"/>
                  </a:lnTo>
                  <a:lnTo>
                    <a:pt x="2595" y="3599"/>
                  </a:lnTo>
                  <a:lnTo>
                    <a:pt x="2699" y="3557"/>
                  </a:lnTo>
                  <a:lnTo>
                    <a:pt x="2699" y="3516"/>
                  </a:lnTo>
                  <a:lnTo>
                    <a:pt x="2804" y="3536"/>
                  </a:lnTo>
                  <a:lnTo>
                    <a:pt x="2804" y="3599"/>
                  </a:lnTo>
                  <a:lnTo>
                    <a:pt x="2741" y="3641"/>
                  </a:lnTo>
                  <a:cubicBezTo>
                    <a:pt x="2741" y="3641"/>
                    <a:pt x="2699" y="3641"/>
                    <a:pt x="2699" y="3662"/>
                  </a:cubicBezTo>
                  <a:cubicBezTo>
                    <a:pt x="2783" y="3913"/>
                    <a:pt x="2992" y="4060"/>
                    <a:pt x="3223" y="4122"/>
                  </a:cubicBezTo>
                  <a:lnTo>
                    <a:pt x="3285" y="4122"/>
                  </a:lnTo>
                  <a:lnTo>
                    <a:pt x="3411" y="4269"/>
                  </a:lnTo>
                  <a:lnTo>
                    <a:pt x="3432" y="4290"/>
                  </a:lnTo>
                  <a:lnTo>
                    <a:pt x="3432" y="4332"/>
                  </a:lnTo>
                  <a:cubicBezTo>
                    <a:pt x="3432" y="4352"/>
                    <a:pt x="3411" y="4394"/>
                    <a:pt x="3411" y="4436"/>
                  </a:cubicBezTo>
                  <a:lnTo>
                    <a:pt x="3411" y="4436"/>
                  </a:lnTo>
                  <a:cubicBezTo>
                    <a:pt x="3411" y="4436"/>
                    <a:pt x="3411" y="4394"/>
                    <a:pt x="3453" y="4394"/>
                  </a:cubicBezTo>
                  <a:lnTo>
                    <a:pt x="3495" y="4436"/>
                  </a:lnTo>
                  <a:lnTo>
                    <a:pt x="3599" y="4478"/>
                  </a:lnTo>
                  <a:lnTo>
                    <a:pt x="3620" y="4562"/>
                  </a:lnTo>
                  <a:lnTo>
                    <a:pt x="3808" y="4562"/>
                  </a:lnTo>
                  <a:lnTo>
                    <a:pt x="3829" y="4583"/>
                  </a:lnTo>
                  <a:lnTo>
                    <a:pt x="3871" y="4562"/>
                  </a:lnTo>
                  <a:lnTo>
                    <a:pt x="3913" y="4583"/>
                  </a:lnTo>
                  <a:lnTo>
                    <a:pt x="3871" y="4499"/>
                  </a:lnTo>
                  <a:lnTo>
                    <a:pt x="3829" y="4394"/>
                  </a:lnTo>
                  <a:lnTo>
                    <a:pt x="3788" y="4352"/>
                  </a:lnTo>
                  <a:lnTo>
                    <a:pt x="3788" y="4185"/>
                  </a:lnTo>
                  <a:lnTo>
                    <a:pt x="3767" y="3976"/>
                  </a:lnTo>
                  <a:lnTo>
                    <a:pt x="3767" y="3934"/>
                  </a:lnTo>
                  <a:lnTo>
                    <a:pt x="3704" y="3913"/>
                  </a:lnTo>
                  <a:lnTo>
                    <a:pt x="3599" y="3767"/>
                  </a:lnTo>
                  <a:lnTo>
                    <a:pt x="3557" y="3662"/>
                  </a:lnTo>
                  <a:lnTo>
                    <a:pt x="3474" y="3662"/>
                  </a:lnTo>
                  <a:lnTo>
                    <a:pt x="3453" y="3704"/>
                  </a:lnTo>
                  <a:lnTo>
                    <a:pt x="3390" y="3662"/>
                  </a:lnTo>
                  <a:lnTo>
                    <a:pt x="3348" y="3662"/>
                  </a:lnTo>
                  <a:lnTo>
                    <a:pt x="3285" y="3725"/>
                  </a:lnTo>
                  <a:lnTo>
                    <a:pt x="3097" y="3725"/>
                  </a:lnTo>
                  <a:lnTo>
                    <a:pt x="3055" y="3704"/>
                  </a:lnTo>
                  <a:lnTo>
                    <a:pt x="3055" y="3767"/>
                  </a:lnTo>
                  <a:lnTo>
                    <a:pt x="3055" y="3808"/>
                  </a:lnTo>
                  <a:cubicBezTo>
                    <a:pt x="2992" y="3767"/>
                    <a:pt x="2972" y="3746"/>
                    <a:pt x="2930" y="3725"/>
                  </a:cubicBezTo>
                  <a:lnTo>
                    <a:pt x="2951" y="3620"/>
                  </a:lnTo>
                  <a:lnTo>
                    <a:pt x="2951" y="3536"/>
                  </a:lnTo>
                  <a:lnTo>
                    <a:pt x="2992" y="3495"/>
                  </a:lnTo>
                  <a:lnTo>
                    <a:pt x="2951" y="3432"/>
                  </a:lnTo>
                  <a:lnTo>
                    <a:pt x="2846" y="3432"/>
                  </a:lnTo>
                  <a:lnTo>
                    <a:pt x="2762" y="3390"/>
                  </a:lnTo>
                  <a:lnTo>
                    <a:pt x="2658" y="3390"/>
                  </a:lnTo>
                  <a:lnTo>
                    <a:pt x="2658" y="3306"/>
                  </a:lnTo>
                  <a:lnTo>
                    <a:pt x="2574" y="3097"/>
                  </a:lnTo>
                  <a:lnTo>
                    <a:pt x="2553" y="2992"/>
                  </a:lnTo>
                  <a:lnTo>
                    <a:pt x="2616" y="2971"/>
                  </a:lnTo>
                  <a:lnTo>
                    <a:pt x="2658" y="2992"/>
                  </a:lnTo>
                  <a:lnTo>
                    <a:pt x="2741" y="2992"/>
                  </a:lnTo>
                  <a:lnTo>
                    <a:pt x="2720" y="2971"/>
                  </a:lnTo>
                  <a:lnTo>
                    <a:pt x="2616" y="2888"/>
                  </a:lnTo>
                  <a:lnTo>
                    <a:pt x="2469" y="2888"/>
                  </a:lnTo>
                  <a:lnTo>
                    <a:pt x="2427" y="2783"/>
                  </a:lnTo>
                  <a:lnTo>
                    <a:pt x="2365" y="2825"/>
                  </a:lnTo>
                  <a:lnTo>
                    <a:pt x="2365" y="2930"/>
                  </a:lnTo>
                  <a:lnTo>
                    <a:pt x="2302" y="2992"/>
                  </a:lnTo>
                  <a:lnTo>
                    <a:pt x="2239" y="2930"/>
                  </a:lnTo>
                  <a:lnTo>
                    <a:pt x="2260" y="2804"/>
                  </a:lnTo>
                  <a:lnTo>
                    <a:pt x="2197" y="2679"/>
                  </a:lnTo>
                  <a:lnTo>
                    <a:pt x="2009" y="2574"/>
                  </a:lnTo>
                  <a:lnTo>
                    <a:pt x="1904" y="2574"/>
                  </a:lnTo>
                  <a:lnTo>
                    <a:pt x="1737" y="2699"/>
                  </a:lnTo>
                  <a:lnTo>
                    <a:pt x="1716" y="2783"/>
                  </a:lnTo>
                  <a:lnTo>
                    <a:pt x="1632" y="2804"/>
                  </a:lnTo>
                  <a:lnTo>
                    <a:pt x="1507" y="2762"/>
                  </a:lnTo>
                  <a:lnTo>
                    <a:pt x="1465" y="2658"/>
                  </a:lnTo>
                  <a:lnTo>
                    <a:pt x="1381" y="2574"/>
                  </a:lnTo>
                  <a:lnTo>
                    <a:pt x="1381" y="2448"/>
                  </a:lnTo>
                  <a:lnTo>
                    <a:pt x="1423" y="2365"/>
                  </a:lnTo>
                  <a:lnTo>
                    <a:pt x="1360" y="2281"/>
                  </a:lnTo>
                  <a:lnTo>
                    <a:pt x="1088" y="2239"/>
                  </a:lnTo>
                  <a:lnTo>
                    <a:pt x="1026" y="2176"/>
                  </a:lnTo>
                  <a:lnTo>
                    <a:pt x="1067" y="2051"/>
                  </a:lnTo>
                  <a:lnTo>
                    <a:pt x="1109" y="1967"/>
                  </a:lnTo>
                  <a:lnTo>
                    <a:pt x="1109" y="1842"/>
                  </a:lnTo>
                  <a:lnTo>
                    <a:pt x="1172" y="1737"/>
                  </a:lnTo>
                  <a:lnTo>
                    <a:pt x="1360" y="1549"/>
                  </a:lnTo>
                  <a:lnTo>
                    <a:pt x="1423" y="1507"/>
                  </a:lnTo>
                  <a:lnTo>
                    <a:pt x="1402" y="1570"/>
                  </a:lnTo>
                  <a:lnTo>
                    <a:pt x="1402" y="1632"/>
                  </a:lnTo>
                  <a:lnTo>
                    <a:pt x="1507" y="1465"/>
                  </a:lnTo>
                  <a:lnTo>
                    <a:pt x="1486" y="1339"/>
                  </a:lnTo>
                  <a:lnTo>
                    <a:pt x="1549" y="1193"/>
                  </a:lnTo>
                  <a:lnTo>
                    <a:pt x="1611" y="921"/>
                  </a:lnTo>
                  <a:lnTo>
                    <a:pt x="1549" y="837"/>
                  </a:lnTo>
                  <a:lnTo>
                    <a:pt x="1528" y="691"/>
                  </a:lnTo>
                  <a:lnTo>
                    <a:pt x="1465" y="649"/>
                  </a:lnTo>
                  <a:lnTo>
                    <a:pt x="1360" y="482"/>
                  </a:lnTo>
                  <a:lnTo>
                    <a:pt x="1381" y="251"/>
                  </a:lnTo>
                  <a:lnTo>
                    <a:pt x="1381" y="189"/>
                  </a:lnTo>
                  <a:lnTo>
                    <a:pt x="1381" y="105"/>
                  </a:lnTo>
                  <a:lnTo>
                    <a:pt x="1298" y="0"/>
                  </a:lnTo>
                  <a:lnTo>
                    <a:pt x="1256" y="42"/>
                  </a:lnTo>
                  <a:lnTo>
                    <a:pt x="1256" y="84"/>
                  </a:lnTo>
                  <a:lnTo>
                    <a:pt x="1172" y="168"/>
                  </a:lnTo>
                  <a:lnTo>
                    <a:pt x="1005" y="168"/>
                  </a:lnTo>
                  <a:lnTo>
                    <a:pt x="984" y="210"/>
                  </a:lnTo>
                  <a:lnTo>
                    <a:pt x="900" y="168"/>
                  </a:lnTo>
                  <a:lnTo>
                    <a:pt x="795" y="63"/>
                  </a:lnTo>
                  <a:lnTo>
                    <a:pt x="586" y="0"/>
                  </a:lnTo>
                  <a:close/>
                  <a:moveTo>
                    <a:pt x="1842" y="4060"/>
                  </a:moveTo>
                  <a:lnTo>
                    <a:pt x="1716" y="4080"/>
                  </a:lnTo>
                  <a:lnTo>
                    <a:pt x="1695" y="4164"/>
                  </a:lnTo>
                  <a:lnTo>
                    <a:pt x="1821" y="4227"/>
                  </a:lnTo>
                  <a:lnTo>
                    <a:pt x="1883" y="4248"/>
                  </a:lnTo>
                  <a:lnTo>
                    <a:pt x="1883" y="4352"/>
                  </a:lnTo>
                  <a:lnTo>
                    <a:pt x="1842" y="4457"/>
                  </a:lnTo>
                  <a:lnTo>
                    <a:pt x="1842" y="4666"/>
                  </a:lnTo>
                  <a:lnTo>
                    <a:pt x="1800" y="4792"/>
                  </a:lnTo>
                  <a:lnTo>
                    <a:pt x="1842" y="4980"/>
                  </a:lnTo>
                  <a:lnTo>
                    <a:pt x="1904" y="4959"/>
                  </a:lnTo>
                  <a:lnTo>
                    <a:pt x="1925" y="4896"/>
                  </a:lnTo>
                  <a:lnTo>
                    <a:pt x="2051" y="4813"/>
                  </a:lnTo>
                  <a:cubicBezTo>
                    <a:pt x="2093" y="4813"/>
                    <a:pt x="2114" y="4855"/>
                    <a:pt x="2135" y="4855"/>
                  </a:cubicBezTo>
                  <a:lnTo>
                    <a:pt x="2114" y="4959"/>
                  </a:lnTo>
                  <a:lnTo>
                    <a:pt x="2197" y="5001"/>
                  </a:lnTo>
                  <a:lnTo>
                    <a:pt x="2260" y="4917"/>
                  </a:lnTo>
                  <a:cubicBezTo>
                    <a:pt x="2323" y="4959"/>
                    <a:pt x="2344" y="5001"/>
                    <a:pt x="2407" y="5022"/>
                  </a:cubicBezTo>
                  <a:lnTo>
                    <a:pt x="2407" y="5106"/>
                  </a:lnTo>
                  <a:lnTo>
                    <a:pt x="2344" y="5231"/>
                  </a:lnTo>
                  <a:lnTo>
                    <a:pt x="2155" y="5294"/>
                  </a:lnTo>
                  <a:lnTo>
                    <a:pt x="2114" y="5378"/>
                  </a:lnTo>
                  <a:lnTo>
                    <a:pt x="2135" y="5545"/>
                  </a:lnTo>
                  <a:lnTo>
                    <a:pt x="2218" y="5545"/>
                  </a:lnTo>
                  <a:lnTo>
                    <a:pt x="2344" y="5629"/>
                  </a:lnTo>
                  <a:lnTo>
                    <a:pt x="2448" y="5629"/>
                  </a:lnTo>
                  <a:lnTo>
                    <a:pt x="2448" y="5754"/>
                  </a:lnTo>
                  <a:lnTo>
                    <a:pt x="2532" y="5817"/>
                  </a:lnTo>
                  <a:lnTo>
                    <a:pt x="2637" y="5754"/>
                  </a:lnTo>
                  <a:lnTo>
                    <a:pt x="2637" y="5650"/>
                  </a:lnTo>
                  <a:lnTo>
                    <a:pt x="2574" y="5587"/>
                  </a:lnTo>
                  <a:cubicBezTo>
                    <a:pt x="2616" y="5545"/>
                    <a:pt x="2637" y="5545"/>
                    <a:pt x="2658" y="5524"/>
                  </a:cubicBezTo>
                  <a:lnTo>
                    <a:pt x="2658" y="5503"/>
                  </a:lnTo>
                  <a:lnTo>
                    <a:pt x="2679" y="5587"/>
                  </a:lnTo>
                  <a:lnTo>
                    <a:pt x="2762" y="5482"/>
                  </a:lnTo>
                  <a:lnTo>
                    <a:pt x="2804" y="5231"/>
                  </a:lnTo>
                  <a:lnTo>
                    <a:pt x="2972" y="5064"/>
                  </a:lnTo>
                  <a:lnTo>
                    <a:pt x="2992" y="4959"/>
                  </a:lnTo>
                  <a:lnTo>
                    <a:pt x="2972" y="4855"/>
                  </a:lnTo>
                  <a:lnTo>
                    <a:pt x="3034" y="4771"/>
                  </a:lnTo>
                  <a:lnTo>
                    <a:pt x="3034" y="4750"/>
                  </a:lnTo>
                  <a:cubicBezTo>
                    <a:pt x="3087" y="4760"/>
                    <a:pt x="3128" y="4766"/>
                    <a:pt x="3170" y="4766"/>
                  </a:cubicBezTo>
                  <a:cubicBezTo>
                    <a:pt x="3212" y="4766"/>
                    <a:pt x="3254" y="4760"/>
                    <a:pt x="3306" y="4750"/>
                  </a:cubicBezTo>
                  <a:cubicBezTo>
                    <a:pt x="3348" y="4750"/>
                    <a:pt x="3369" y="4708"/>
                    <a:pt x="3369" y="4687"/>
                  </a:cubicBezTo>
                  <a:lnTo>
                    <a:pt x="3411" y="4750"/>
                  </a:lnTo>
                  <a:lnTo>
                    <a:pt x="3411" y="4896"/>
                  </a:lnTo>
                  <a:lnTo>
                    <a:pt x="3411" y="4917"/>
                  </a:lnTo>
                  <a:cubicBezTo>
                    <a:pt x="3390" y="4959"/>
                    <a:pt x="3390" y="4980"/>
                    <a:pt x="3411" y="4980"/>
                  </a:cubicBezTo>
                  <a:cubicBezTo>
                    <a:pt x="3453" y="5001"/>
                    <a:pt x="3453" y="5022"/>
                    <a:pt x="3474" y="5085"/>
                  </a:cubicBezTo>
                  <a:lnTo>
                    <a:pt x="3474" y="5189"/>
                  </a:lnTo>
                  <a:lnTo>
                    <a:pt x="3557" y="5231"/>
                  </a:lnTo>
                  <a:cubicBezTo>
                    <a:pt x="3599" y="5336"/>
                    <a:pt x="3683" y="5482"/>
                    <a:pt x="3704" y="5608"/>
                  </a:cubicBezTo>
                  <a:cubicBezTo>
                    <a:pt x="3716" y="5632"/>
                    <a:pt x="3750" y="5643"/>
                    <a:pt x="3780" y="5643"/>
                  </a:cubicBezTo>
                  <a:cubicBezTo>
                    <a:pt x="3801" y="5643"/>
                    <a:pt x="3821" y="5637"/>
                    <a:pt x="3829" y="5629"/>
                  </a:cubicBezTo>
                  <a:lnTo>
                    <a:pt x="3871" y="5754"/>
                  </a:lnTo>
                  <a:lnTo>
                    <a:pt x="3871" y="5838"/>
                  </a:lnTo>
                  <a:lnTo>
                    <a:pt x="3788" y="5733"/>
                  </a:lnTo>
                  <a:lnTo>
                    <a:pt x="3725" y="5733"/>
                  </a:lnTo>
                  <a:lnTo>
                    <a:pt x="3725" y="5901"/>
                  </a:lnTo>
                  <a:lnTo>
                    <a:pt x="3704" y="5943"/>
                  </a:lnTo>
                  <a:lnTo>
                    <a:pt x="3620" y="5901"/>
                  </a:lnTo>
                  <a:lnTo>
                    <a:pt x="3495" y="5838"/>
                  </a:lnTo>
                  <a:lnTo>
                    <a:pt x="3453" y="6068"/>
                  </a:lnTo>
                  <a:lnTo>
                    <a:pt x="3495" y="6110"/>
                  </a:lnTo>
                  <a:lnTo>
                    <a:pt x="3495" y="6173"/>
                  </a:lnTo>
                  <a:lnTo>
                    <a:pt x="3411" y="6215"/>
                  </a:lnTo>
                  <a:lnTo>
                    <a:pt x="3369" y="6068"/>
                  </a:lnTo>
                  <a:lnTo>
                    <a:pt x="3244" y="6131"/>
                  </a:lnTo>
                  <a:lnTo>
                    <a:pt x="3181" y="6340"/>
                  </a:lnTo>
                  <a:lnTo>
                    <a:pt x="3055" y="6424"/>
                  </a:lnTo>
                  <a:lnTo>
                    <a:pt x="2951" y="6445"/>
                  </a:lnTo>
                  <a:lnTo>
                    <a:pt x="2846" y="6549"/>
                  </a:lnTo>
                  <a:lnTo>
                    <a:pt x="2972" y="6361"/>
                  </a:lnTo>
                  <a:lnTo>
                    <a:pt x="2972" y="6173"/>
                  </a:lnTo>
                  <a:lnTo>
                    <a:pt x="2825" y="6047"/>
                  </a:lnTo>
                  <a:lnTo>
                    <a:pt x="2741" y="6047"/>
                  </a:lnTo>
                  <a:lnTo>
                    <a:pt x="2658" y="6152"/>
                  </a:lnTo>
                  <a:lnTo>
                    <a:pt x="2532" y="6215"/>
                  </a:lnTo>
                  <a:lnTo>
                    <a:pt x="2469" y="6319"/>
                  </a:lnTo>
                  <a:lnTo>
                    <a:pt x="2532" y="6424"/>
                  </a:lnTo>
                  <a:lnTo>
                    <a:pt x="2365" y="6445"/>
                  </a:lnTo>
                  <a:lnTo>
                    <a:pt x="2260" y="6424"/>
                  </a:lnTo>
                  <a:lnTo>
                    <a:pt x="2197" y="6487"/>
                  </a:lnTo>
                  <a:lnTo>
                    <a:pt x="2093" y="6529"/>
                  </a:lnTo>
                  <a:lnTo>
                    <a:pt x="1988" y="6654"/>
                  </a:lnTo>
                  <a:lnTo>
                    <a:pt x="2009" y="6738"/>
                  </a:lnTo>
                  <a:lnTo>
                    <a:pt x="1988" y="6884"/>
                  </a:lnTo>
                  <a:lnTo>
                    <a:pt x="1904" y="7052"/>
                  </a:lnTo>
                  <a:lnTo>
                    <a:pt x="2030" y="7177"/>
                  </a:lnTo>
                  <a:lnTo>
                    <a:pt x="2093" y="7093"/>
                  </a:lnTo>
                  <a:lnTo>
                    <a:pt x="2155" y="6863"/>
                  </a:lnTo>
                  <a:lnTo>
                    <a:pt x="2239" y="6801"/>
                  </a:lnTo>
                  <a:lnTo>
                    <a:pt x="2302" y="6675"/>
                  </a:lnTo>
                  <a:lnTo>
                    <a:pt x="2344" y="6654"/>
                  </a:lnTo>
                  <a:lnTo>
                    <a:pt x="2427" y="6738"/>
                  </a:lnTo>
                  <a:lnTo>
                    <a:pt x="2407" y="6863"/>
                  </a:lnTo>
                  <a:lnTo>
                    <a:pt x="2427" y="6884"/>
                  </a:lnTo>
                  <a:lnTo>
                    <a:pt x="2469" y="6863"/>
                  </a:lnTo>
                  <a:lnTo>
                    <a:pt x="2532" y="6884"/>
                  </a:lnTo>
                  <a:lnTo>
                    <a:pt x="2532" y="6780"/>
                  </a:lnTo>
                  <a:lnTo>
                    <a:pt x="2574" y="6759"/>
                  </a:lnTo>
                  <a:lnTo>
                    <a:pt x="2637" y="6780"/>
                  </a:lnTo>
                  <a:lnTo>
                    <a:pt x="2616" y="6863"/>
                  </a:lnTo>
                  <a:lnTo>
                    <a:pt x="2658" y="6863"/>
                  </a:lnTo>
                  <a:lnTo>
                    <a:pt x="2762" y="6947"/>
                  </a:lnTo>
                  <a:lnTo>
                    <a:pt x="2825" y="6947"/>
                  </a:lnTo>
                  <a:lnTo>
                    <a:pt x="2762" y="6863"/>
                  </a:lnTo>
                  <a:lnTo>
                    <a:pt x="2783" y="6801"/>
                  </a:lnTo>
                  <a:lnTo>
                    <a:pt x="2762" y="6759"/>
                  </a:lnTo>
                  <a:lnTo>
                    <a:pt x="2825" y="6696"/>
                  </a:lnTo>
                  <a:lnTo>
                    <a:pt x="2867" y="6696"/>
                  </a:lnTo>
                  <a:lnTo>
                    <a:pt x="2972" y="6801"/>
                  </a:lnTo>
                  <a:lnTo>
                    <a:pt x="3076" y="6842"/>
                  </a:lnTo>
                  <a:lnTo>
                    <a:pt x="3181" y="6905"/>
                  </a:lnTo>
                  <a:lnTo>
                    <a:pt x="3202" y="7010"/>
                  </a:lnTo>
                  <a:lnTo>
                    <a:pt x="3306" y="7093"/>
                  </a:lnTo>
                  <a:lnTo>
                    <a:pt x="3202" y="7073"/>
                  </a:lnTo>
                  <a:lnTo>
                    <a:pt x="3160" y="7093"/>
                  </a:lnTo>
                  <a:lnTo>
                    <a:pt x="3160" y="7156"/>
                  </a:lnTo>
                  <a:lnTo>
                    <a:pt x="3097" y="7219"/>
                  </a:lnTo>
                  <a:lnTo>
                    <a:pt x="3160" y="7282"/>
                  </a:lnTo>
                  <a:lnTo>
                    <a:pt x="3160" y="7365"/>
                  </a:lnTo>
                  <a:lnTo>
                    <a:pt x="3139" y="7428"/>
                  </a:lnTo>
                  <a:lnTo>
                    <a:pt x="3202" y="7533"/>
                  </a:lnTo>
                  <a:lnTo>
                    <a:pt x="3244" y="7637"/>
                  </a:lnTo>
                  <a:lnTo>
                    <a:pt x="3348" y="7784"/>
                  </a:lnTo>
                  <a:lnTo>
                    <a:pt x="3474" y="7784"/>
                  </a:lnTo>
                  <a:lnTo>
                    <a:pt x="3578" y="7847"/>
                  </a:lnTo>
                  <a:lnTo>
                    <a:pt x="3704" y="7909"/>
                  </a:lnTo>
                  <a:lnTo>
                    <a:pt x="3808" y="7847"/>
                  </a:lnTo>
                  <a:lnTo>
                    <a:pt x="3829" y="7805"/>
                  </a:lnTo>
                  <a:lnTo>
                    <a:pt x="3892" y="7742"/>
                  </a:lnTo>
                  <a:lnTo>
                    <a:pt x="3913" y="7805"/>
                  </a:lnTo>
                  <a:lnTo>
                    <a:pt x="3871" y="7889"/>
                  </a:lnTo>
                  <a:lnTo>
                    <a:pt x="3892" y="7993"/>
                  </a:lnTo>
                  <a:lnTo>
                    <a:pt x="3913" y="8035"/>
                  </a:lnTo>
                  <a:lnTo>
                    <a:pt x="3997" y="7993"/>
                  </a:lnTo>
                  <a:lnTo>
                    <a:pt x="4143" y="7784"/>
                  </a:lnTo>
                  <a:lnTo>
                    <a:pt x="4143" y="7637"/>
                  </a:lnTo>
                  <a:lnTo>
                    <a:pt x="4101" y="7575"/>
                  </a:lnTo>
                  <a:lnTo>
                    <a:pt x="4039" y="7407"/>
                  </a:lnTo>
                  <a:lnTo>
                    <a:pt x="3934" y="7324"/>
                  </a:lnTo>
                  <a:lnTo>
                    <a:pt x="3976" y="7219"/>
                  </a:lnTo>
                  <a:lnTo>
                    <a:pt x="4101" y="6989"/>
                  </a:lnTo>
                  <a:lnTo>
                    <a:pt x="4185" y="6947"/>
                  </a:lnTo>
                  <a:lnTo>
                    <a:pt x="4248" y="7052"/>
                  </a:lnTo>
                  <a:lnTo>
                    <a:pt x="4290" y="7156"/>
                  </a:lnTo>
                  <a:lnTo>
                    <a:pt x="4332" y="7219"/>
                  </a:lnTo>
                  <a:lnTo>
                    <a:pt x="4332" y="7324"/>
                  </a:lnTo>
                  <a:lnTo>
                    <a:pt x="4394" y="7512"/>
                  </a:lnTo>
                  <a:lnTo>
                    <a:pt x="4415" y="7596"/>
                  </a:lnTo>
                  <a:lnTo>
                    <a:pt x="4415" y="7512"/>
                  </a:lnTo>
                  <a:lnTo>
                    <a:pt x="4415" y="7386"/>
                  </a:lnTo>
                  <a:lnTo>
                    <a:pt x="4352" y="7219"/>
                  </a:lnTo>
                  <a:lnTo>
                    <a:pt x="4394" y="7156"/>
                  </a:lnTo>
                  <a:lnTo>
                    <a:pt x="4436" y="7156"/>
                  </a:lnTo>
                  <a:lnTo>
                    <a:pt x="4499" y="7219"/>
                  </a:lnTo>
                  <a:lnTo>
                    <a:pt x="4499" y="7156"/>
                  </a:lnTo>
                  <a:lnTo>
                    <a:pt x="4541" y="7156"/>
                  </a:lnTo>
                  <a:lnTo>
                    <a:pt x="4604" y="6989"/>
                  </a:lnTo>
                  <a:lnTo>
                    <a:pt x="4562" y="6801"/>
                  </a:lnTo>
                  <a:lnTo>
                    <a:pt x="4499" y="6696"/>
                  </a:lnTo>
                  <a:lnTo>
                    <a:pt x="4436" y="6591"/>
                  </a:lnTo>
                  <a:lnTo>
                    <a:pt x="4436" y="6466"/>
                  </a:lnTo>
                  <a:lnTo>
                    <a:pt x="4415" y="6340"/>
                  </a:lnTo>
                  <a:lnTo>
                    <a:pt x="4352" y="6424"/>
                  </a:lnTo>
                  <a:lnTo>
                    <a:pt x="4352" y="6277"/>
                  </a:lnTo>
                  <a:lnTo>
                    <a:pt x="4352" y="6215"/>
                  </a:lnTo>
                  <a:lnTo>
                    <a:pt x="4311" y="6215"/>
                  </a:lnTo>
                  <a:lnTo>
                    <a:pt x="4227" y="6131"/>
                  </a:lnTo>
                  <a:lnTo>
                    <a:pt x="4248" y="6068"/>
                  </a:lnTo>
                  <a:lnTo>
                    <a:pt x="4332" y="6068"/>
                  </a:lnTo>
                  <a:lnTo>
                    <a:pt x="4332" y="5922"/>
                  </a:lnTo>
                  <a:lnTo>
                    <a:pt x="4248" y="5796"/>
                  </a:lnTo>
                  <a:lnTo>
                    <a:pt x="4248" y="5712"/>
                  </a:lnTo>
                  <a:lnTo>
                    <a:pt x="4185" y="5796"/>
                  </a:lnTo>
                  <a:lnTo>
                    <a:pt x="4080" y="5692"/>
                  </a:lnTo>
                  <a:lnTo>
                    <a:pt x="3913" y="5545"/>
                  </a:lnTo>
                  <a:lnTo>
                    <a:pt x="3892" y="5440"/>
                  </a:lnTo>
                  <a:lnTo>
                    <a:pt x="3871" y="5440"/>
                  </a:lnTo>
                  <a:lnTo>
                    <a:pt x="3767" y="5420"/>
                  </a:lnTo>
                  <a:lnTo>
                    <a:pt x="3767" y="5503"/>
                  </a:lnTo>
                  <a:cubicBezTo>
                    <a:pt x="3725" y="5482"/>
                    <a:pt x="3725" y="5420"/>
                    <a:pt x="3704" y="5399"/>
                  </a:cubicBezTo>
                  <a:lnTo>
                    <a:pt x="3704" y="5315"/>
                  </a:lnTo>
                  <a:lnTo>
                    <a:pt x="3662" y="5210"/>
                  </a:lnTo>
                  <a:lnTo>
                    <a:pt x="3662" y="5273"/>
                  </a:lnTo>
                  <a:cubicBezTo>
                    <a:pt x="3620" y="5231"/>
                    <a:pt x="3620" y="5210"/>
                    <a:pt x="3599" y="5189"/>
                  </a:cubicBezTo>
                  <a:lnTo>
                    <a:pt x="3683" y="5168"/>
                  </a:lnTo>
                  <a:lnTo>
                    <a:pt x="3683" y="5085"/>
                  </a:lnTo>
                  <a:lnTo>
                    <a:pt x="3578" y="4896"/>
                  </a:lnTo>
                  <a:lnTo>
                    <a:pt x="3495" y="4855"/>
                  </a:lnTo>
                  <a:lnTo>
                    <a:pt x="3474" y="4666"/>
                  </a:lnTo>
                  <a:lnTo>
                    <a:pt x="3411" y="4562"/>
                  </a:lnTo>
                  <a:cubicBezTo>
                    <a:pt x="3411" y="4541"/>
                    <a:pt x="3411" y="4541"/>
                    <a:pt x="3453" y="4499"/>
                  </a:cubicBezTo>
                  <a:cubicBezTo>
                    <a:pt x="3474" y="4478"/>
                    <a:pt x="3453" y="4457"/>
                    <a:pt x="3411" y="4436"/>
                  </a:cubicBezTo>
                  <a:lnTo>
                    <a:pt x="3390" y="4457"/>
                  </a:lnTo>
                  <a:lnTo>
                    <a:pt x="3411" y="4457"/>
                  </a:lnTo>
                  <a:lnTo>
                    <a:pt x="3411" y="4478"/>
                  </a:lnTo>
                  <a:cubicBezTo>
                    <a:pt x="3411" y="4478"/>
                    <a:pt x="3390" y="4478"/>
                    <a:pt x="3390" y="4499"/>
                  </a:cubicBezTo>
                  <a:lnTo>
                    <a:pt x="3390" y="4541"/>
                  </a:lnTo>
                  <a:lnTo>
                    <a:pt x="3306" y="4562"/>
                  </a:lnTo>
                  <a:lnTo>
                    <a:pt x="3202" y="4499"/>
                  </a:lnTo>
                  <a:lnTo>
                    <a:pt x="3139" y="4499"/>
                  </a:lnTo>
                  <a:lnTo>
                    <a:pt x="3181" y="4604"/>
                  </a:lnTo>
                  <a:lnTo>
                    <a:pt x="3181" y="4666"/>
                  </a:lnTo>
                  <a:cubicBezTo>
                    <a:pt x="3097" y="4687"/>
                    <a:pt x="3055" y="4708"/>
                    <a:pt x="2972" y="4750"/>
                  </a:cubicBezTo>
                  <a:lnTo>
                    <a:pt x="2972" y="4583"/>
                  </a:lnTo>
                  <a:lnTo>
                    <a:pt x="2930" y="4604"/>
                  </a:lnTo>
                  <a:lnTo>
                    <a:pt x="2888" y="4750"/>
                  </a:lnTo>
                  <a:lnTo>
                    <a:pt x="2888" y="4792"/>
                  </a:lnTo>
                  <a:lnTo>
                    <a:pt x="2783" y="4980"/>
                  </a:lnTo>
                  <a:lnTo>
                    <a:pt x="2783" y="5106"/>
                  </a:lnTo>
                  <a:lnTo>
                    <a:pt x="2741" y="5273"/>
                  </a:lnTo>
                  <a:lnTo>
                    <a:pt x="2658" y="5378"/>
                  </a:lnTo>
                  <a:lnTo>
                    <a:pt x="2658" y="5482"/>
                  </a:lnTo>
                  <a:cubicBezTo>
                    <a:pt x="2646" y="5459"/>
                    <a:pt x="2622" y="5443"/>
                    <a:pt x="2599" y="5443"/>
                  </a:cubicBezTo>
                  <a:cubicBezTo>
                    <a:pt x="2580" y="5443"/>
                    <a:pt x="2562" y="5454"/>
                    <a:pt x="2553" y="5482"/>
                  </a:cubicBezTo>
                  <a:lnTo>
                    <a:pt x="2553" y="5315"/>
                  </a:lnTo>
                  <a:lnTo>
                    <a:pt x="2637" y="4980"/>
                  </a:lnTo>
                  <a:lnTo>
                    <a:pt x="2741" y="4876"/>
                  </a:lnTo>
                  <a:lnTo>
                    <a:pt x="2741" y="4771"/>
                  </a:lnTo>
                  <a:lnTo>
                    <a:pt x="2658" y="4687"/>
                  </a:lnTo>
                  <a:lnTo>
                    <a:pt x="2616" y="4708"/>
                  </a:lnTo>
                  <a:lnTo>
                    <a:pt x="2532" y="4687"/>
                  </a:lnTo>
                  <a:lnTo>
                    <a:pt x="2448" y="4750"/>
                  </a:lnTo>
                  <a:lnTo>
                    <a:pt x="2448" y="4855"/>
                  </a:lnTo>
                  <a:cubicBezTo>
                    <a:pt x="2427" y="4792"/>
                    <a:pt x="2365" y="4708"/>
                    <a:pt x="2323" y="4666"/>
                  </a:cubicBezTo>
                  <a:lnTo>
                    <a:pt x="2427" y="4583"/>
                  </a:lnTo>
                  <a:lnTo>
                    <a:pt x="2469" y="4457"/>
                  </a:lnTo>
                  <a:lnTo>
                    <a:pt x="2532" y="4394"/>
                  </a:lnTo>
                  <a:lnTo>
                    <a:pt x="2553" y="4290"/>
                  </a:lnTo>
                  <a:lnTo>
                    <a:pt x="2511" y="4227"/>
                  </a:lnTo>
                  <a:lnTo>
                    <a:pt x="2427" y="4269"/>
                  </a:lnTo>
                  <a:lnTo>
                    <a:pt x="2344" y="4373"/>
                  </a:lnTo>
                  <a:lnTo>
                    <a:pt x="2260" y="4269"/>
                  </a:lnTo>
                  <a:lnTo>
                    <a:pt x="2197" y="4248"/>
                  </a:lnTo>
                  <a:lnTo>
                    <a:pt x="2009" y="4248"/>
                  </a:lnTo>
                  <a:lnTo>
                    <a:pt x="2030" y="4185"/>
                  </a:lnTo>
                  <a:lnTo>
                    <a:pt x="1946" y="4164"/>
                  </a:lnTo>
                  <a:lnTo>
                    <a:pt x="1842" y="406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1" name="Google Shape;1031;p79"/>
            <p:cNvSpPr/>
            <p:nvPr/>
          </p:nvSpPr>
          <p:spPr>
            <a:xfrm>
              <a:off x="5472625" y="3375600"/>
              <a:ext cx="56000" cy="29325"/>
            </a:xfrm>
            <a:custGeom>
              <a:avLst/>
              <a:gdLst/>
              <a:ahLst/>
              <a:cxnLst/>
              <a:rect l="l" t="t" r="r" b="b"/>
              <a:pathLst>
                <a:path w="2240" h="1173" extrusionOk="0">
                  <a:moveTo>
                    <a:pt x="2177" y="1"/>
                  </a:moveTo>
                  <a:lnTo>
                    <a:pt x="1968" y="43"/>
                  </a:lnTo>
                  <a:lnTo>
                    <a:pt x="1821" y="43"/>
                  </a:lnTo>
                  <a:lnTo>
                    <a:pt x="1675" y="64"/>
                  </a:lnTo>
                  <a:lnTo>
                    <a:pt x="1570" y="64"/>
                  </a:lnTo>
                  <a:lnTo>
                    <a:pt x="1424" y="105"/>
                  </a:lnTo>
                  <a:lnTo>
                    <a:pt x="1193" y="105"/>
                  </a:lnTo>
                  <a:lnTo>
                    <a:pt x="1005" y="252"/>
                  </a:lnTo>
                  <a:lnTo>
                    <a:pt x="880" y="315"/>
                  </a:lnTo>
                  <a:lnTo>
                    <a:pt x="817" y="336"/>
                  </a:lnTo>
                  <a:lnTo>
                    <a:pt x="712" y="357"/>
                  </a:lnTo>
                  <a:lnTo>
                    <a:pt x="628" y="377"/>
                  </a:lnTo>
                  <a:lnTo>
                    <a:pt x="482" y="419"/>
                  </a:lnTo>
                  <a:lnTo>
                    <a:pt x="398" y="482"/>
                  </a:lnTo>
                  <a:lnTo>
                    <a:pt x="377" y="524"/>
                  </a:lnTo>
                  <a:lnTo>
                    <a:pt x="252" y="587"/>
                  </a:lnTo>
                  <a:lnTo>
                    <a:pt x="210" y="733"/>
                  </a:lnTo>
                  <a:lnTo>
                    <a:pt x="105" y="880"/>
                  </a:lnTo>
                  <a:lnTo>
                    <a:pt x="84" y="942"/>
                  </a:lnTo>
                  <a:lnTo>
                    <a:pt x="147" y="984"/>
                  </a:lnTo>
                  <a:lnTo>
                    <a:pt x="147" y="1047"/>
                  </a:lnTo>
                  <a:lnTo>
                    <a:pt x="84" y="1047"/>
                  </a:lnTo>
                  <a:lnTo>
                    <a:pt x="43" y="1005"/>
                  </a:lnTo>
                  <a:lnTo>
                    <a:pt x="1" y="1110"/>
                  </a:lnTo>
                  <a:lnTo>
                    <a:pt x="63" y="1173"/>
                  </a:lnTo>
                  <a:lnTo>
                    <a:pt x="252" y="1152"/>
                  </a:lnTo>
                  <a:lnTo>
                    <a:pt x="419" y="1047"/>
                  </a:lnTo>
                  <a:lnTo>
                    <a:pt x="503" y="1005"/>
                  </a:lnTo>
                  <a:lnTo>
                    <a:pt x="608" y="1005"/>
                  </a:lnTo>
                  <a:lnTo>
                    <a:pt x="712" y="942"/>
                  </a:lnTo>
                  <a:lnTo>
                    <a:pt x="796" y="838"/>
                  </a:lnTo>
                  <a:lnTo>
                    <a:pt x="1005" y="670"/>
                  </a:lnTo>
                  <a:lnTo>
                    <a:pt x="1047" y="587"/>
                  </a:lnTo>
                  <a:lnTo>
                    <a:pt x="1110" y="566"/>
                  </a:lnTo>
                  <a:lnTo>
                    <a:pt x="1131" y="566"/>
                  </a:lnTo>
                  <a:lnTo>
                    <a:pt x="1235" y="461"/>
                  </a:lnTo>
                  <a:lnTo>
                    <a:pt x="1340" y="440"/>
                  </a:lnTo>
                  <a:lnTo>
                    <a:pt x="1444" y="440"/>
                  </a:lnTo>
                  <a:lnTo>
                    <a:pt x="1675" y="419"/>
                  </a:lnTo>
                  <a:lnTo>
                    <a:pt x="1842" y="315"/>
                  </a:lnTo>
                  <a:lnTo>
                    <a:pt x="2030" y="252"/>
                  </a:lnTo>
                  <a:lnTo>
                    <a:pt x="2051" y="168"/>
                  </a:lnTo>
                  <a:lnTo>
                    <a:pt x="2135" y="168"/>
                  </a:lnTo>
                  <a:lnTo>
                    <a:pt x="2240" y="105"/>
                  </a:lnTo>
                  <a:lnTo>
                    <a:pt x="2240" y="43"/>
                  </a:lnTo>
                  <a:lnTo>
                    <a:pt x="217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32" name="Google Shape;1032;p79"/>
            <p:cNvGrpSpPr/>
            <p:nvPr/>
          </p:nvGrpSpPr>
          <p:grpSpPr>
            <a:xfrm>
              <a:off x="5068275" y="3161675"/>
              <a:ext cx="664875" cy="222850"/>
              <a:chOff x="5068275" y="3161675"/>
              <a:chExt cx="664875" cy="222850"/>
            </a:xfrm>
          </p:grpSpPr>
          <p:sp>
            <p:nvSpPr>
              <p:cNvPr id="1033" name="Google Shape;1033;p79"/>
              <p:cNvSpPr/>
              <p:nvPr/>
            </p:nvSpPr>
            <p:spPr>
              <a:xfrm>
                <a:off x="5408300" y="3224425"/>
                <a:ext cx="96775" cy="107800"/>
              </a:xfrm>
              <a:custGeom>
                <a:avLst/>
                <a:gdLst/>
                <a:ahLst/>
                <a:cxnLst/>
                <a:rect l="l" t="t" r="r" b="b"/>
                <a:pathLst>
                  <a:path w="3871" h="4312" extrusionOk="0">
                    <a:moveTo>
                      <a:pt x="3620" y="1"/>
                    </a:moveTo>
                    <a:lnTo>
                      <a:pt x="3515" y="43"/>
                    </a:lnTo>
                    <a:lnTo>
                      <a:pt x="3494" y="147"/>
                    </a:lnTo>
                    <a:lnTo>
                      <a:pt x="3390" y="231"/>
                    </a:lnTo>
                    <a:lnTo>
                      <a:pt x="3390" y="294"/>
                    </a:lnTo>
                    <a:lnTo>
                      <a:pt x="3285" y="357"/>
                    </a:lnTo>
                    <a:lnTo>
                      <a:pt x="3181" y="398"/>
                    </a:lnTo>
                    <a:lnTo>
                      <a:pt x="3139" y="461"/>
                    </a:lnTo>
                    <a:lnTo>
                      <a:pt x="2992" y="503"/>
                    </a:lnTo>
                    <a:lnTo>
                      <a:pt x="2720" y="440"/>
                    </a:lnTo>
                    <a:lnTo>
                      <a:pt x="2469" y="419"/>
                    </a:lnTo>
                    <a:lnTo>
                      <a:pt x="2448" y="503"/>
                    </a:lnTo>
                    <a:lnTo>
                      <a:pt x="2406" y="503"/>
                    </a:lnTo>
                    <a:lnTo>
                      <a:pt x="2260" y="398"/>
                    </a:lnTo>
                    <a:lnTo>
                      <a:pt x="2092" y="398"/>
                    </a:lnTo>
                    <a:lnTo>
                      <a:pt x="1988" y="357"/>
                    </a:lnTo>
                    <a:lnTo>
                      <a:pt x="1820" y="336"/>
                    </a:lnTo>
                    <a:lnTo>
                      <a:pt x="1737" y="398"/>
                    </a:lnTo>
                    <a:lnTo>
                      <a:pt x="1674" y="336"/>
                    </a:lnTo>
                    <a:lnTo>
                      <a:pt x="1569" y="231"/>
                    </a:lnTo>
                    <a:lnTo>
                      <a:pt x="1381" y="210"/>
                    </a:lnTo>
                    <a:lnTo>
                      <a:pt x="1276" y="210"/>
                    </a:lnTo>
                    <a:lnTo>
                      <a:pt x="1276" y="336"/>
                    </a:lnTo>
                    <a:lnTo>
                      <a:pt x="1193" y="398"/>
                    </a:lnTo>
                    <a:lnTo>
                      <a:pt x="1151" y="503"/>
                    </a:lnTo>
                    <a:lnTo>
                      <a:pt x="1067" y="566"/>
                    </a:lnTo>
                    <a:lnTo>
                      <a:pt x="900" y="524"/>
                    </a:lnTo>
                    <a:lnTo>
                      <a:pt x="774" y="545"/>
                    </a:lnTo>
                    <a:lnTo>
                      <a:pt x="712" y="608"/>
                    </a:lnTo>
                    <a:lnTo>
                      <a:pt x="753" y="650"/>
                    </a:lnTo>
                    <a:lnTo>
                      <a:pt x="586" y="775"/>
                    </a:lnTo>
                    <a:lnTo>
                      <a:pt x="586" y="942"/>
                    </a:lnTo>
                    <a:lnTo>
                      <a:pt x="628" y="1047"/>
                    </a:lnTo>
                    <a:lnTo>
                      <a:pt x="628" y="1235"/>
                    </a:lnTo>
                    <a:lnTo>
                      <a:pt x="586" y="1298"/>
                    </a:lnTo>
                    <a:lnTo>
                      <a:pt x="649" y="1445"/>
                    </a:lnTo>
                    <a:lnTo>
                      <a:pt x="670" y="1549"/>
                    </a:lnTo>
                    <a:lnTo>
                      <a:pt x="628" y="1486"/>
                    </a:lnTo>
                    <a:lnTo>
                      <a:pt x="565" y="1403"/>
                    </a:lnTo>
                    <a:lnTo>
                      <a:pt x="523" y="1445"/>
                    </a:lnTo>
                    <a:lnTo>
                      <a:pt x="440" y="1507"/>
                    </a:lnTo>
                    <a:lnTo>
                      <a:pt x="335" y="1570"/>
                    </a:lnTo>
                    <a:lnTo>
                      <a:pt x="314" y="1675"/>
                    </a:lnTo>
                    <a:lnTo>
                      <a:pt x="335" y="1800"/>
                    </a:lnTo>
                    <a:lnTo>
                      <a:pt x="314" y="1905"/>
                    </a:lnTo>
                    <a:lnTo>
                      <a:pt x="335" y="2135"/>
                    </a:lnTo>
                    <a:lnTo>
                      <a:pt x="314" y="2198"/>
                    </a:lnTo>
                    <a:lnTo>
                      <a:pt x="272" y="2303"/>
                    </a:lnTo>
                    <a:lnTo>
                      <a:pt x="188" y="2323"/>
                    </a:lnTo>
                    <a:lnTo>
                      <a:pt x="188" y="2449"/>
                    </a:lnTo>
                    <a:lnTo>
                      <a:pt x="63" y="2554"/>
                    </a:lnTo>
                    <a:lnTo>
                      <a:pt x="42" y="2721"/>
                    </a:lnTo>
                    <a:lnTo>
                      <a:pt x="42" y="2763"/>
                    </a:lnTo>
                    <a:lnTo>
                      <a:pt x="0" y="2826"/>
                    </a:lnTo>
                    <a:lnTo>
                      <a:pt x="63" y="3035"/>
                    </a:lnTo>
                    <a:lnTo>
                      <a:pt x="126" y="3139"/>
                    </a:lnTo>
                    <a:lnTo>
                      <a:pt x="168" y="3119"/>
                    </a:lnTo>
                    <a:lnTo>
                      <a:pt x="251" y="3119"/>
                    </a:lnTo>
                    <a:lnTo>
                      <a:pt x="335" y="3056"/>
                    </a:lnTo>
                    <a:lnTo>
                      <a:pt x="377" y="3077"/>
                    </a:lnTo>
                    <a:lnTo>
                      <a:pt x="419" y="3223"/>
                    </a:lnTo>
                    <a:lnTo>
                      <a:pt x="523" y="3495"/>
                    </a:lnTo>
                    <a:lnTo>
                      <a:pt x="481" y="3558"/>
                    </a:lnTo>
                    <a:lnTo>
                      <a:pt x="440" y="3704"/>
                    </a:lnTo>
                    <a:lnTo>
                      <a:pt x="356" y="3851"/>
                    </a:lnTo>
                    <a:lnTo>
                      <a:pt x="356" y="4081"/>
                    </a:lnTo>
                    <a:lnTo>
                      <a:pt x="356" y="4269"/>
                    </a:lnTo>
                    <a:lnTo>
                      <a:pt x="440" y="4269"/>
                    </a:lnTo>
                    <a:lnTo>
                      <a:pt x="523" y="4311"/>
                    </a:lnTo>
                    <a:lnTo>
                      <a:pt x="628" y="4311"/>
                    </a:lnTo>
                    <a:lnTo>
                      <a:pt x="670" y="4269"/>
                    </a:lnTo>
                    <a:lnTo>
                      <a:pt x="774" y="4290"/>
                    </a:lnTo>
                    <a:lnTo>
                      <a:pt x="879" y="4269"/>
                    </a:lnTo>
                    <a:lnTo>
                      <a:pt x="963" y="4311"/>
                    </a:lnTo>
                    <a:lnTo>
                      <a:pt x="984" y="4227"/>
                    </a:lnTo>
                    <a:lnTo>
                      <a:pt x="963" y="4102"/>
                    </a:lnTo>
                    <a:lnTo>
                      <a:pt x="879" y="4060"/>
                    </a:lnTo>
                    <a:lnTo>
                      <a:pt x="858" y="3914"/>
                    </a:lnTo>
                    <a:lnTo>
                      <a:pt x="942" y="3809"/>
                    </a:lnTo>
                    <a:lnTo>
                      <a:pt x="963" y="3600"/>
                    </a:lnTo>
                    <a:lnTo>
                      <a:pt x="942" y="3432"/>
                    </a:lnTo>
                    <a:lnTo>
                      <a:pt x="879" y="3391"/>
                    </a:lnTo>
                    <a:lnTo>
                      <a:pt x="1004" y="3223"/>
                    </a:lnTo>
                    <a:lnTo>
                      <a:pt x="1046" y="3056"/>
                    </a:lnTo>
                    <a:lnTo>
                      <a:pt x="1004" y="2909"/>
                    </a:lnTo>
                    <a:lnTo>
                      <a:pt x="942" y="2826"/>
                    </a:lnTo>
                    <a:lnTo>
                      <a:pt x="942" y="2763"/>
                    </a:lnTo>
                    <a:lnTo>
                      <a:pt x="1067" y="2700"/>
                    </a:lnTo>
                    <a:lnTo>
                      <a:pt x="1088" y="2616"/>
                    </a:lnTo>
                    <a:lnTo>
                      <a:pt x="1214" y="2595"/>
                    </a:lnTo>
                    <a:lnTo>
                      <a:pt x="1318" y="2637"/>
                    </a:lnTo>
                    <a:lnTo>
                      <a:pt x="1318" y="2700"/>
                    </a:lnTo>
                    <a:lnTo>
                      <a:pt x="1381" y="2763"/>
                    </a:lnTo>
                    <a:lnTo>
                      <a:pt x="1381" y="2909"/>
                    </a:lnTo>
                    <a:lnTo>
                      <a:pt x="1276" y="3014"/>
                    </a:lnTo>
                    <a:lnTo>
                      <a:pt x="1276" y="3119"/>
                    </a:lnTo>
                    <a:lnTo>
                      <a:pt x="1318" y="3223"/>
                    </a:lnTo>
                    <a:lnTo>
                      <a:pt x="1402" y="3244"/>
                    </a:lnTo>
                    <a:lnTo>
                      <a:pt x="1486" y="3328"/>
                    </a:lnTo>
                    <a:lnTo>
                      <a:pt x="1611" y="3391"/>
                    </a:lnTo>
                    <a:lnTo>
                      <a:pt x="1632" y="3495"/>
                    </a:lnTo>
                    <a:lnTo>
                      <a:pt x="1590" y="3495"/>
                    </a:lnTo>
                    <a:lnTo>
                      <a:pt x="1569" y="3704"/>
                    </a:lnTo>
                    <a:lnTo>
                      <a:pt x="1590" y="3851"/>
                    </a:lnTo>
                    <a:lnTo>
                      <a:pt x="1674" y="3872"/>
                    </a:lnTo>
                    <a:lnTo>
                      <a:pt x="1737" y="3851"/>
                    </a:lnTo>
                    <a:lnTo>
                      <a:pt x="1883" y="3893"/>
                    </a:lnTo>
                    <a:lnTo>
                      <a:pt x="1946" y="3872"/>
                    </a:lnTo>
                    <a:lnTo>
                      <a:pt x="1946" y="3851"/>
                    </a:lnTo>
                    <a:lnTo>
                      <a:pt x="1925" y="3746"/>
                    </a:lnTo>
                    <a:lnTo>
                      <a:pt x="2030" y="3663"/>
                    </a:lnTo>
                    <a:lnTo>
                      <a:pt x="2113" y="3642"/>
                    </a:lnTo>
                    <a:lnTo>
                      <a:pt x="2260" y="3558"/>
                    </a:lnTo>
                    <a:lnTo>
                      <a:pt x="2427" y="3579"/>
                    </a:lnTo>
                    <a:lnTo>
                      <a:pt x="2511" y="3495"/>
                    </a:lnTo>
                    <a:lnTo>
                      <a:pt x="2532" y="3537"/>
                    </a:lnTo>
                    <a:lnTo>
                      <a:pt x="2616" y="3537"/>
                    </a:lnTo>
                    <a:lnTo>
                      <a:pt x="2657" y="3453"/>
                    </a:lnTo>
                    <a:lnTo>
                      <a:pt x="2657" y="3391"/>
                    </a:lnTo>
                    <a:lnTo>
                      <a:pt x="2511" y="3370"/>
                    </a:lnTo>
                    <a:lnTo>
                      <a:pt x="2448" y="3391"/>
                    </a:lnTo>
                    <a:lnTo>
                      <a:pt x="2281" y="3391"/>
                    </a:lnTo>
                    <a:lnTo>
                      <a:pt x="2281" y="3328"/>
                    </a:lnTo>
                    <a:lnTo>
                      <a:pt x="2239" y="3328"/>
                    </a:lnTo>
                    <a:lnTo>
                      <a:pt x="2239" y="3244"/>
                    </a:lnTo>
                    <a:lnTo>
                      <a:pt x="2197" y="3244"/>
                    </a:lnTo>
                    <a:lnTo>
                      <a:pt x="2134" y="3265"/>
                    </a:lnTo>
                    <a:lnTo>
                      <a:pt x="2134" y="3223"/>
                    </a:lnTo>
                    <a:lnTo>
                      <a:pt x="2030" y="3181"/>
                    </a:lnTo>
                    <a:lnTo>
                      <a:pt x="2009" y="3119"/>
                    </a:lnTo>
                    <a:lnTo>
                      <a:pt x="2051" y="3035"/>
                    </a:lnTo>
                    <a:lnTo>
                      <a:pt x="2092" y="2972"/>
                    </a:lnTo>
                    <a:lnTo>
                      <a:pt x="2134" y="3014"/>
                    </a:lnTo>
                    <a:lnTo>
                      <a:pt x="2134" y="3014"/>
                    </a:lnTo>
                    <a:lnTo>
                      <a:pt x="2113" y="2930"/>
                    </a:lnTo>
                    <a:lnTo>
                      <a:pt x="2155" y="2930"/>
                    </a:lnTo>
                    <a:lnTo>
                      <a:pt x="2197" y="2867"/>
                    </a:lnTo>
                    <a:lnTo>
                      <a:pt x="2134" y="2826"/>
                    </a:lnTo>
                    <a:lnTo>
                      <a:pt x="2051" y="2805"/>
                    </a:lnTo>
                    <a:lnTo>
                      <a:pt x="2092" y="2742"/>
                    </a:lnTo>
                    <a:lnTo>
                      <a:pt x="2051" y="2658"/>
                    </a:lnTo>
                    <a:lnTo>
                      <a:pt x="1988" y="2616"/>
                    </a:lnTo>
                    <a:lnTo>
                      <a:pt x="1904" y="2616"/>
                    </a:lnTo>
                    <a:lnTo>
                      <a:pt x="1883" y="2491"/>
                    </a:lnTo>
                    <a:lnTo>
                      <a:pt x="1716" y="2323"/>
                    </a:lnTo>
                    <a:lnTo>
                      <a:pt x="1611" y="2240"/>
                    </a:lnTo>
                    <a:lnTo>
                      <a:pt x="1569" y="2135"/>
                    </a:lnTo>
                    <a:lnTo>
                      <a:pt x="1569" y="2093"/>
                    </a:lnTo>
                    <a:lnTo>
                      <a:pt x="1611" y="2093"/>
                    </a:lnTo>
                    <a:lnTo>
                      <a:pt x="1632" y="2177"/>
                    </a:lnTo>
                    <a:lnTo>
                      <a:pt x="1737" y="2177"/>
                    </a:lnTo>
                    <a:lnTo>
                      <a:pt x="1841" y="2093"/>
                    </a:lnTo>
                    <a:lnTo>
                      <a:pt x="1883" y="2010"/>
                    </a:lnTo>
                    <a:lnTo>
                      <a:pt x="2092" y="1926"/>
                    </a:lnTo>
                    <a:lnTo>
                      <a:pt x="2260" y="1800"/>
                    </a:lnTo>
                    <a:lnTo>
                      <a:pt x="2344" y="1675"/>
                    </a:lnTo>
                    <a:lnTo>
                      <a:pt x="2448" y="1612"/>
                    </a:lnTo>
                    <a:lnTo>
                      <a:pt x="2448" y="1549"/>
                    </a:lnTo>
                    <a:lnTo>
                      <a:pt x="2574" y="1507"/>
                    </a:lnTo>
                    <a:lnTo>
                      <a:pt x="2678" y="1570"/>
                    </a:lnTo>
                    <a:lnTo>
                      <a:pt x="2762" y="1591"/>
                    </a:lnTo>
                    <a:lnTo>
                      <a:pt x="2867" y="1445"/>
                    </a:lnTo>
                    <a:lnTo>
                      <a:pt x="2867" y="1361"/>
                    </a:lnTo>
                    <a:lnTo>
                      <a:pt x="2741" y="1298"/>
                    </a:lnTo>
                    <a:lnTo>
                      <a:pt x="2469" y="1340"/>
                    </a:lnTo>
                    <a:lnTo>
                      <a:pt x="2364" y="1403"/>
                    </a:lnTo>
                    <a:lnTo>
                      <a:pt x="2197" y="1403"/>
                    </a:lnTo>
                    <a:lnTo>
                      <a:pt x="2113" y="1445"/>
                    </a:lnTo>
                    <a:lnTo>
                      <a:pt x="2009" y="1549"/>
                    </a:lnTo>
                    <a:lnTo>
                      <a:pt x="1820" y="1549"/>
                    </a:lnTo>
                    <a:lnTo>
                      <a:pt x="1716" y="1486"/>
                    </a:lnTo>
                    <a:lnTo>
                      <a:pt x="1611" y="1466"/>
                    </a:lnTo>
                    <a:lnTo>
                      <a:pt x="1507" y="1591"/>
                    </a:lnTo>
                    <a:lnTo>
                      <a:pt x="1423" y="1800"/>
                    </a:lnTo>
                    <a:lnTo>
                      <a:pt x="1297" y="1863"/>
                    </a:lnTo>
                    <a:lnTo>
                      <a:pt x="1193" y="1821"/>
                    </a:lnTo>
                    <a:lnTo>
                      <a:pt x="1172" y="1779"/>
                    </a:lnTo>
                    <a:lnTo>
                      <a:pt x="1004" y="1612"/>
                    </a:lnTo>
                    <a:lnTo>
                      <a:pt x="858" y="1486"/>
                    </a:lnTo>
                    <a:lnTo>
                      <a:pt x="774" y="1277"/>
                    </a:lnTo>
                    <a:lnTo>
                      <a:pt x="795" y="1047"/>
                    </a:lnTo>
                    <a:lnTo>
                      <a:pt x="879" y="838"/>
                    </a:lnTo>
                    <a:lnTo>
                      <a:pt x="984" y="733"/>
                    </a:lnTo>
                    <a:lnTo>
                      <a:pt x="1109" y="670"/>
                    </a:lnTo>
                    <a:lnTo>
                      <a:pt x="1276" y="754"/>
                    </a:lnTo>
                    <a:lnTo>
                      <a:pt x="1465" y="775"/>
                    </a:lnTo>
                    <a:lnTo>
                      <a:pt x="1674" y="670"/>
                    </a:lnTo>
                    <a:lnTo>
                      <a:pt x="1820" y="670"/>
                    </a:lnTo>
                    <a:lnTo>
                      <a:pt x="1883" y="754"/>
                    </a:lnTo>
                    <a:lnTo>
                      <a:pt x="1988" y="754"/>
                    </a:lnTo>
                    <a:lnTo>
                      <a:pt x="2051" y="712"/>
                    </a:lnTo>
                    <a:lnTo>
                      <a:pt x="2281" y="733"/>
                    </a:lnTo>
                    <a:lnTo>
                      <a:pt x="2427" y="733"/>
                    </a:lnTo>
                    <a:lnTo>
                      <a:pt x="2448" y="712"/>
                    </a:lnTo>
                    <a:lnTo>
                      <a:pt x="2574" y="712"/>
                    </a:lnTo>
                    <a:lnTo>
                      <a:pt x="2678" y="754"/>
                    </a:lnTo>
                    <a:lnTo>
                      <a:pt x="2720" y="817"/>
                    </a:lnTo>
                    <a:lnTo>
                      <a:pt x="2825" y="859"/>
                    </a:lnTo>
                    <a:lnTo>
                      <a:pt x="3264" y="754"/>
                    </a:lnTo>
                    <a:lnTo>
                      <a:pt x="3453" y="629"/>
                    </a:lnTo>
                    <a:lnTo>
                      <a:pt x="3494" y="524"/>
                    </a:lnTo>
                    <a:lnTo>
                      <a:pt x="3578" y="524"/>
                    </a:lnTo>
                    <a:lnTo>
                      <a:pt x="3620" y="440"/>
                    </a:lnTo>
                    <a:lnTo>
                      <a:pt x="3704" y="398"/>
                    </a:lnTo>
                    <a:lnTo>
                      <a:pt x="3766" y="294"/>
                    </a:lnTo>
                    <a:lnTo>
                      <a:pt x="3808" y="210"/>
                    </a:lnTo>
                    <a:lnTo>
                      <a:pt x="3871" y="147"/>
                    </a:lnTo>
                    <a:lnTo>
                      <a:pt x="3808" y="106"/>
                    </a:lnTo>
                    <a:lnTo>
                      <a:pt x="3787" y="43"/>
                    </a:lnTo>
                    <a:lnTo>
                      <a:pt x="362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4" name="Google Shape;1034;p79"/>
              <p:cNvSpPr/>
              <p:nvPr/>
            </p:nvSpPr>
            <p:spPr>
              <a:xfrm>
                <a:off x="5587700" y="3253200"/>
                <a:ext cx="145450" cy="131325"/>
              </a:xfrm>
              <a:custGeom>
                <a:avLst/>
                <a:gdLst/>
                <a:ahLst/>
                <a:cxnLst/>
                <a:rect l="l" t="t" r="r" b="b"/>
                <a:pathLst>
                  <a:path w="5818" h="5253" extrusionOk="0">
                    <a:moveTo>
                      <a:pt x="922" y="1"/>
                    </a:moveTo>
                    <a:lnTo>
                      <a:pt x="775" y="22"/>
                    </a:lnTo>
                    <a:lnTo>
                      <a:pt x="712" y="84"/>
                    </a:lnTo>
                    <a:lnTo>
                      <a:pt x="566" y="189"/>
                    </a:lnTo>
                    <a:lnTo>
                      <a:pt x="482" y="210"/>
                    </a:lnTo>
                    <a:lnTo>
                      <a:pt x="398" y="294"/>
                    </a:lnTo>
                    <a:lnTo>
                      <a:pt x="252" y="294"/>
                    </a:lnTo>
                    <a:lnTo>
                      <a:pt x="147" y="356"/>
                    </a:lnTo>
                    <a:lnTo>
                      <a:pt x="189" y="440"/>
                    </a:lnTo>
                    <a:lnTo>
                      <a:pt x="168" y="524"/>
                    </a:lnTo>
                    <a:lnTo>
                      <a:pt x="43" y="608"/>
                    </a:lnTo>
                    <a:lnTo>
                      <a:pt x="1" y="670"/>
                    </a:lnTo>
                    <a:lnTo>
                      <a:pt x="147" y="712"/>
                    </a:lnTo>
                    <a:lnTo>
                      <a:pt x="252" y="649"/>
                    </a:lnTo>
                    <a:lnTo>
                      <a:pt x="273" y="608"/>
                    </a:lnTo>
                    <a:lnTo>
                      <a:pt x="315" y="670"/>
                    </a:lnTo>
                    <a:lnTo>
                      <a:pt x="503" y="754"/>
                    </a:lnTo>
                    <a:lnTo>
                      <a:pt x="566" y="859"/>
                    </a:lnTo>
                    <a:lnTo>
                      <a:pt x="524" y="921"/>
                    </a:lnTo>
                    <a:lnTo>
                      <a:pt x="566" y="1047"/>
                    </a:lnTo>
                    <a:lnTo>
                      <a:pt x="691" y="1131"/>
                    </a:lnTo>
                    <a:lnTo>
                      <a:pt x="796" y="1152"/>
                    </a:lnTo>
                    <a:lnTo>
                      <a:pt x="901" y="1131"/>
                    </a:lnTo>
                    <a:lnTo>
                      <a:pt x="984" y="1172"/>
                    </a:lnTo>
                    <a:lnTo>
                      <a:pt x="1026" y="1131"/>
                    </a:lnTo>
                    <a:lnTo>
                      <a:pt x="1110" y="1152"/>
                    </a:lnTo>
                    <a:lnTo>
                      <a:pt x="1298" y="1131"/>
                    </a:lnTo>
                    <a:lnTo>
                      <a:pt x="1340" y="1152"/>
                    </a:lnTo>
                    <a:lnTo>
                      <a:pt x="1424" y="1131"/>
                    </a:lnTo>
                    <a:lnTo>
                      <a:pt x="1361" y="1068"/>
                    </a:lnTo>
                    <a:lnTo>
                      <a:pt x="1654" y="1089"/>
                    </a:lnTo>
                    <a:lnTo>
                      <a:pt x="1717" y="1172"/>
                    </a:lnTo>
                    <a:lnTo>
                      <a:pt x="1675" y="1298"/>
                    </a:lnTo>
                    <a:lnTo>
                      <a:pt x="1633" y="1277"/>
                    </a:lnTo>
                    <a:lnTo>
                      <a:pt x="1549" y="1361"/>
                    </a:lnTo>
                    <a:lnTo>
                      <a:pt x="1507" y="1465"/>
                    </a:lnTo>
                    <a:lnTo>
                      <a:pt x="1445" y="1361"/>
                    </a:lnTo>
                    <a:lnTo>
                      <a:pt x="1256" y="1277"/>
                    </a:lnTo>
                    <a:lnTo>
                      <a:pt x="1194" y="1298"/>
                    </a:lnTo>
                    <a:lnTo>
                      <a:pt x="1131" y="1465"/>
                    </a:lnTo>
                    <a:lnTo>
                      <a:pt x="1026" y="1507"/>
                    </a:lnTo>
                    <a:lnTo>
                      <a:pt x="922" y="1465"/>
                    </a:lnTo>
                    <a:lnTo>
                      <a:pt x="817" y="1465"/>
                    </a:lnTo>
                    <a:lnTo>
                      <a:pt x="775" y="1403"/>
                    </a:lnTo>
                    <a:lnTo>
                      <a:pt x="629" y="1444"/>
                    </a:lnTo>
                    <a:lnTo>
                      <a:pt x="566" y="1507"/>
                    </a:lnTo>
                    <a:lnTo>
                      <a:pt x="608" y="1570"/>
                    </a:lnTo>
                    <a:lnTo>
                      <a:pt x="733" y="1591"/>
                    </a:lnTo>
                    <a:lnTo>
                      <a:pt x="838" y="1654"/>
                    </a:lnTo>
                    <a:lnTo>
                      <a:pt x="901" y="1779"/>
                    </a:lnTo>
                    <a:lnTo>
                      <a:pt x="942" y="1821"/>
                    </a:lnTo>
                    <a:lnTo>
                      <a:pt x="1005" y="1800"/>
                    </a:lnTo>
                    <a:lnTo>
                      <a:pt x="1026" y="1884"/>
                    </a:lnTo>
                    <a:lnTo>
                      <a:pt x="1026" y="1968"/>
                    </a:lnTo>
                    <a:lnTo>
                      <a:pt x="984" y="1988"/>
                    </a:lnTo>
                    <a:lnTo>
                      <a:pt x="942" y="2072"/>
                    </a:lnTo>
                    <a:lnTo>
                      <a:pt x="1047" y="2240"/>
                    </a:lnTo>
                    <a:lnTo>
                      <a:pt x="1152" y="2281"/>
                    </a:lnTo>
                    <a:lnTo>
                      <a:pt x="1256" y="2240"/>
                    </a:lnTo>
                    <a:lnTo>
                      <a:pt x="1403" y="2114"/>
                    </a:lnTo>
                    <a:lnTo>
                      <a:pt x="1361" y="2009"/>
                    </a:lnTo>
                    <a:lnTo>
                      <a:pt x="1466" y="1863"/>
                    </a:lnTo>
                    <a:lnTo>
                      <a:pt x="1507" y="1821"/>
                    </a:lnTo>
                    <a:lnTo>
                      <a:pt x="1528" y="1758"/>
                    </a:lnTo>
                    <a:lnTo>
                      <a:pt x="1570" y="1612"/>
                    </a:lnTo>
                    <a:lnTo>
                      <a:pt x="1633" y="1507"/>
                    </a:lnTo>
                    <a:lnTo>
                      <a:pt x="1633" y="1654"/>
                    </a:lnTo>
                    <a:lnTo>
                      <a:pt x="1549" y="1716"/>
                    </a:lnTo>
                    <a:lnTo>
                      <a:pt x="1612" y="1863"/>
                    </a:lnTo>
                    <a:lnTo>
                      <a:pt x="1654" y="1988"/>
                    </a:lnTo>
                    <a:lnTo>
                      <a:pt x="1717" y="2072"/>
                    </a:lnTo>
                    <a:lnTo>
                      <a:pt x="1738" y="2009"/>
                    </a:lnTo>
                    <a:lnTo>
                      <a:pt x="1779" y="2009"/>
                    </a:lnTo>
                    <a:lnTo>
                      <a:pt x="1842" y="2030"/>
                    </a:lnTo>
                    <a:lnTo>
                      <a:pt x="1842" y="2135"/>
                    </a:lnTo>
                    <a:lnTo>
                      <a:pt x="1884" y="2093"/>
                    </a:lnTo>
                    <a:lnTo>
                      <a:pt x="1947" y="2093"/>
                    </a:lnTo>
                    <a:lnTo>
                      <a:pt x="1968" y="2135"/>
                    </a:lnTo>
                    <a:lnTo>
                      <a:pt x="2051" y="2177"/>
                    </a:lnTo>
                    <a:lnTo>
                      <a:pt x="2156" y="2135"/>
                    </a:lnTo>
                    <a:lnTo>
                      <a:pt x="2240" y="2135"/>
                    </a:lnTo>
                    <a:lnTo>
                      <a:pt x="2240" y="2177"/>
                    </a:lnTo>
                    <a:lnTo>
                      <a:pt x="2093" y="2177"/>
                    </a:lnTo>
                    <a:lnTo>
                      <a:pt x="2093" y="2281"/>
                    </a:lnTo>
                    <a:lnTo>
                      <a:pt x="2240" y="2302"/>
                    </a:lnTo>
                    <a:lnTo>
                      <a:pt x="2240" y="2323"/>
                    </a:lnTo>
                    <a:lnTo>
                      <a:pt x="2261" y="2386"/>
                    </a:lnTo>
                    <a:lnTo>
                      <a:pt x="2407" y="2449"/>
                    </a:lnTo>
                    <a:lnTo>
                      <a:pt x="2575" y="2449"/>
                    </a:lnTo>
                    <a:lnTo>
                      <a:pt x="2930" y="2553"/>
                    </a:lnTo>
                    <a:lnTo>
                      <a:pt x="3286" y="2658"/>
                    </a:lnTo>
                    <a:lnTo>
                      <a:pt x="3391" y="2658"/>
                    </a:lnTo>
                    <a:lnTo>
                      <a:pt x="3537" y="2721"/>
                    </a:lnTo>
                    <a:lnTo>
                      <a:pt x="3558" y="2825"/>
                    </a:lnTo>
                    <a:lnTo>
                      <a:pt x="3725" y="2867"/>
                    </a:lnTo>
                    <a:lnTo>
                      <a:pt x="3830" y="2867"/>
                    </a:lnTo>
                    <a:lnTo>
                      <a:pt x="3914" y="2825"/>
                    </a:lnTo>
                    <a:lnTo>
                      <a:pt x="3914" y="2825"/>
                    </a:lnTo>
                    <a:lnTo>
                      <a:pt x="3830" y="2951"/>
                    </a:lnTo>
                    <a:lnTo>
                      <a:pt x="3851" y="2972"/>
                    </a:lnTo>
                    <a:lnTo>
                      <a:pt x="3935" y="2951"/>
                    </a:lnTo>
                    <a:lnTo>
                      <a:pt x="3955" y="3014"/>
                    </a:lnTo>
                    <a:lnTo>
                      <a:pt x="4081" y="2972"/>
                    </a:lnTo>
                    <a:lnTo>
                      <a:pt x="4018" y="3035"/>
                    </a:lnTo>
                    <a:lnTo>
                      <a:pt x="4060" y="3076"/>
                    </a:lnTo>
                    <a:lnTo>
                      <a:pt x="4039" y="3139"/>
                    </a:lnTo>
                    <a:lnTo>
                      <a:pt x="4081" y="3181"/>
                    </a:lnTo>
                    <a:lnTo>
                      <a:pt x="4186" y="3160"/>
                    </a:lnTo>
                    <a:lnTo>
                      <a:pt x="4081" y="3265"/>
                    </a:lnTo>
                    <a:lnTo>
                      <a:pt x="4081" y="3328"/>
                    </a:lnTo>
                    <a:lnTo>
                      <a:pt x="4227" y="3453"/>
                    </a:lnTo>
                    <a:lnTo>
                      <a:pt x="4186" y="3558"/>
                    </a:lnTo>
                    <a:lnTo>
                      <a:pt x="4227" y="3641"/>
                    </a:lnTo>
                    <a:lnTo>
                      <a:pt x="4332" y="3704"/>
                    </a:lnTo>
                    <a:lnTo>
                      <a:pt x="4479" y="3809"/>
                    </a:lnTo>
                    <a:lnTo>
                      <a:pt x="4499" y="3872"/>
                    </a:lnTo>
                    <a:lnTo>
                      <a:pt x="4374" y="3872"/>
                    </a:lnTo>
                    <a:lnTo>
                      <a:pt x="4353" y="3955"/>
                    </a:lnTo>
                    <a:lnTo>
                      <a:pt x="4437" y="4018"/>
                    </a:lnTo>
                    <a:lnTo>
                      <a:pt x="4541" y="4081"/>
                    </a:lnTo>
                    <a:lnTo>
                      <a:pt x="4667" y="4060"/>
                    </a:lnTo>
                    <a:lnTo>
                      <a:pt x="4751" y="4081"/>
                    </a:lnTo>
                    <a:lnTo>
                      <a:pt x="4688" y="4081"/>
                    </a:lnTo>
                    <a:lnTo>
                      <a:pt x="4562" y="4123"/>
                    </a:lnTo>
                    <a:lnTo>
                      <a:pt x="4499" y="4102"/>
                    </a:lnTo>
                    <a:lnTo>
                      <a:pt x="4458" y="4123"/>
                    </a:lnTo>
                    <a:lnTo>
                      <a:pt x="4499" y="4206"/>
                    </a:lnTo>
                    <a:lnTo>
                      <a:pt x="4583" y="4227"/>
                    </a:lnTo>
                    <a:lnTo>
                      <a:pt x="4562" y="4395"/>
                    </a:lnTo>
                    <a:lnTo>
                      <a:pt x="4541" y="4416"/>
                    </a:lnTo>
                    <a:lnTo>
                      <a:pt x="4541" y="4499"/>
                    </a:lnTo>
                    <a:lnTo>
                      <a:pt x="4499" y="4583"/>
                    </a:lnTo>
                    <a:lnTo>
                      <a:pt x="4458" y="4604"/>
                    </a:lnTo>
                    <a:lnTo>
                      <a:pt x="4541" y="4709"/>
                    </a:lnTo>
                    <a:lnTo>
                      <a:pt x="4667" y="4625"/>
                    </a:lnTo>
                    <a:lnTo>
                      <a:pt x="4709" y="4688"/>
                    </a:lnTo>
                    <a:lnTo>
                      <a:pt x="4792" y="4688"/>
                    </a:lnTo>
                    <a:lnTo>
                      <a:pt x="4897" y="4625"/>
                    </a:lnTo>
                    <a:lnTo>
                      <a:pt x="5064" y="4625"/>
                    </a:lnTo>
                    <a:lnTo>
                      <a:pt x="5127" y="4583"/>
                    </a:lnTo>
                    <a:lnTo>
                      <a:pt x="5169" y="4478"/>
                    </a:lnTo>
                    <a:lnTo>
                      <a:pt x="5169" y="4583"/>
                    </a:lnTo>
                    <a:lnTo>
                      <a:pt x="5106" y="4688"/>
                    </a:lnTo>
                    <a:lnTo>
                      <a:pt x="5127" y="4750"/>
                    </a:lnTo>
                    <a:lnTo>
                      <a:pt x="5190" y="4792"/>
                    </a:lnTo>
                    <a:lnTo>
                      <a:pt x="5316" y="4897"/>
                    </a:lnTo>
                    <a:lnTo>
                      <a:pt x="5295" y="4939"/>
                    </a:lnTo>
                    <a:lnTo>
                      <a:pt x="5336" y="5022"/>
                    </a:lnTo>
                    <a:lnTo>
                      <a:pt x="5504" y="5211"/>
                    </a:lnTo>
                    <a:lnTo>
                      <a:pt x="5629" y="5232"/>
                    </a:lnTo>
                    <a:lnTo>
                      <a:pt x="5692" y="5253"/>
                    </a:lnTo>
                    <a:lnTo>
                      <a:pt x="5713" y="3851"/>
                    </a:lnTo>
                    <a:lnTo>
                      <a:pt x="5713" y="3788"/>
                    </a:lnTo>
                    <a:lnTo>
                      <a:pt x="5713" y="3704"/>
                    </a:lnTo>
                    <a:lnTo>
                      <a:pt x="5734" y="3537"/>
                    </a:lnTo>
                    <a:lnTo>
                      <a:pt x="5818" y="1382"/>
                    </a:lnTo>
                    <a:lnTo>
                      <a:pt x="5713" y="1403"/>
                    </a:lnTo>
                    <a:lnTo>
                      <a:pt x="5629" y="1382"/>
                    </a:lnTo>
                    <a:lnTo>
                      <a:pt x="5629" y="1298"/>
                    </a:lnTo>
                    <a:lnTo>
                      <a:pt x="5650" y="1256"/>
                    </a:lnTo>
                    <a:lnTo>
                      <a:pt x="5546" y="1193"/>
                    </a:lnTo>
                    <a:lnTo>
                      <a:pt x="5441" y="1193"/>
                    </a:lnTo>
                    <a:lnTo>
                      <a:pt x="5316" y="1172"/>
                    </a:lnTo>
                    <a:lnTo>
                      <a:pt x="5232" y="1152"/>
                    </a:lnTo>
                    <a:lnTo>
                      <a:pt x="5169" y="1172"/>
                    </a:lnTo>
                    <a:lnTo>
                      <a:pt x="4813" y="1026"/>
                    </a:lnTo>
                    <a:lnTo>
                      <a:pt x="4667" y="984"/>
                    </a:lnTo>
                    <a:lnTo>
                      <a:pt x="4562" y="963"/>
                    </a:lnTo>
                    <a:lnTo>
                      <a:pt x="4458" y="880"/>
                    </a:lnTo>
                    <a:lnTo>
                      <a:pt x="4248" y="838"/>
                    </a:lnTo>
                    <a:lnTo>
                      <a:pt x="4060" y="754"/>
                    </a:lnTo>
                    <a:lnTo>
                      <a:pt x="3976" y="670"/>
                    </a:lnTo>
                    <a:lnTo>
                      <a:pt x="3830" y="649"/>
                    </a:lnTo>
                    <a:lnTo>
                      <a:pt x="3537" y="838"/>
                    </a:lnTo>
                    <a:lnTo>
                      <a:pt x="3537" y="880"/>
                    </a:lnTo>
                    <a:lnTo>
                      <a:pt x="3600" y="984"/>
                    </a:lnTo>
                    <a:lnTo>
                      <a:pt x="3558" y="1068"/>
                    </a:lnTo>
                    <a:lnTo>
                      <a:pt x="3391" y="1089"/>
                    </a:lnTo>
                    <a:lnTo>
                      <a:pt x="3286" y="1131"/>
                    </a:lnTo>
                    <a:lnTo>
                      <a:pt x="3223" y="1131"/>
                    </a:lnTo>
                    <a:lnTo>
                      <a:pt x="3181" y="1089"/>
                    </a:lnTo>
                    <a:lnTo>
                      <a:pt x="3119" y="1172"/>
                    </a:lnTo>
                    <a:lnTo>
                      <a:pt x="3119" y="1277"/>
                    </a:lnTo>
                    <a:lnTo>
                      <a:pt x="2993" y="1340"/>
                    </a:lnTo>
                    <a:lnTo>
                      <a:pt x="2888" y="1361"/>
                    </a:lnTo>
                    <a:lnTo>
                      <a:pt x="2805" y="1465"/>
                    </a:lnTo>
                    <a:lnTo>
                      <a:pt x="2805" y="1612"/>
                    </a:lnTo>
                    <a:lnTo>
                      <a:pt x="2763" y="1654"/>
                    </a:lnTo>
                    <a:lnTo>
                      <a:pt x="2700" y="1696"/>
                    </a:lnTo>
                    <a:lnTo>
                      <a:pt x="2658" y="1800"/>
                    </a:lnTo>
                    <a:lnTo>
                      <a:pt x="2554" y="1821"/>
                    </a:lnTo>
                    <a:lnTo>
                      <a:pt x="2449" y="1821"/>
                    </a:lnTo>
                    <a:lnTo>
                      <a:pt x="2386" y="1779"/>
                    </a:lnTo>
                    <a:lnTo>
                      <a:pt x="2261" y="1675"/>
                    </a:lnTo>
                    <a:lnTo>
                      <a:pt x="2240" y="1570"/>
                    </a:lnTo>
                    <a:lnTo>
                      <a:pt x="2177" y="1591"/>
                    </a:lnTo>
                    <a:lnTo>
                      <a:pt x="2156" y="1465"/>
                    </a:lnTo>
                    <a:lnTo>
                      <a:pt x="2156" y="1361"/>
                    </a:lnTo>
                    <a:lnTo>
                      <a:pt x="2072" y="1298"/>
                    </a:lnTo>
                    <a:lnTo>
                      <a:pt x="2031" y="1382"/>
                    </a:lnTo>
                    <a:lnTo>
                      <a:pt x="2051" y="1507"/>
                    </a:lnTo>
                    <a:lnTo>
                      <a:pt x="1989" y="1507"/>
                    </a:lnTo>
                    <a:lnTo>
                      <a:pt x="1926" y="1444"/>
                    </a:lnTo>
                    <a:lnTo>
                      <a:pt x="1863" y="1298"/>
                    </a:lnTo>
                    <a:lnTo>
                      <a:pt x="1842" y="1047"/>
                    </a:lnTo>
                    <a:lnTo>
                      <a:pt x="1821" y="880"/>
                    </a:lnTo>
                    <a:lnTo>
                      <a:pt x="1863" y="775"/>
                    </a:lnTo>
                    <a:lnTo>
                      <a:pt x="1947" y="670"/>
                    </a:lnTo>
                    <a:lnTo>
                      <a:pt x="1884" y="566"/>
                    </a:lnTo>
                    <a:lnTo>
                      <a:pt x="1821" y="503"/>
                    </a:lnTo>
                    <a:lnTo>
                      <a:pt x="1821" y="335"/>
                    </a:lnTo>
                    <a:lnTo>
                      <a:pt x="1842" y="294"/>
                    </a:lnTo>
                    <a:lnTo>
                      <a:pt x="1779" y="231"/>
                    </a:lnTo>
                    <a:lnTo>
                      <a:pt x="1612" y="210"/>
                    </a:lnTo>
                    <a:lnTo>
                      <a:pt x="1424" y="231"/>
                    </a:lnTo>
                    <a:lnTo>
                      <a:pt x="1235" y="105"/>
                    </a:lnTo>
                    <a:lnTo>
                      <a:pt x="92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5" name="Google Shape;1035;p79"/>
              <p:cNvSpPr/>
              <p:nvPr/>
            </p:nvSpPr>
            <p:spPr>
              <a:xfrm>
                <a:off x="5268100" y="3181025"/>
                <a:ext cx="143350" cy="129750"/>
              </a:xfrm>
              <a:custGeom>
                <a:avLst/>
                <a:gdLst/>
                <a:ahLst/>
                <a:cxnLst/>
                <a:rect l="l" t="t" r="r" b="b"/>
                <a:pathLst>
                  <a:path w="5734" h="5190" extrusionOk="0">
                    <a:moveTo>
                      <a:pt x="4060" y="0"/>
                    </a:moveTo>
                    <a:lnTo>
                      <a:pt x="3955" y="147"/>
                    </a:lnTo>
                    <a:lnTo>
                      <a:pt x="3955" y="209"/>
                    </a:lnTo>
                    <a:lnTo>
                      <a:pt x="3892" y="314"/>
                    </a:lnTo>
                    <a:lnTo>
                      <a:pt x="3892" y="398"/>
                    </a:lnTo>
                    <a:lnTo>
                      <a:pt x="3767" y="837"/>
                    </a:lnTo>
                    <a:lnTo>
                      <a:pt x="3579" y="1109"/>
                    </a:lnTo>
                    <a:lnTo>
                      <a:pt x="3516" y="1360"/>
                    </a:lnTo>
                    <a:lnTo>
                      <a:pt x="3265" y="1716"/>
                    </a:lnTo>
                    <a:lnTo>
                      <a:pt x="3307" y="1779"/>
                    </a:lnTo>
                    <a:lnTo>
                      <a:pt x="3014" y="1842"/>
                    </a:lnTo>
                    <a:lnTo>
                      <a:pt x="2783" y="1967"/>
                    </a:lnTo>
                    <a:lnTo>
                      <a:pt x="2637" y="1967"/>
                    </a:lnTo>
                    <a:lnTo>
                      <a:pt x="2595" y="1883"/>
                    </a:lnTo>
                    <a:lnTo>
                      <a:pt x="2470" y="1842"/>
                    </a:lnTo>
                    <a:lnTo>
                      <a:pt x="2177" y="1842"/>
                    </a:lnTo>
                    <a:lnTo>
                      <a:pt x="2093" y="1925"/>
                    </a:lnTo>
                    <a:lnTo>
                      <a:pt x="1758" y="2051"/>
                    </a:lnTo>
                    <a:lnTo>
                      <a:pt x="1444" y="2030"/>
                    </a:lnTo>
                    <a:lnTo>
                      <a:pt x="1361" y="2072"/>
                    </a:lnTo>
                    <a:lnTo>
                      <a:pt x="1235" y="2051"/>
                    </a:lnTo>
                    <a:lnTo>
                      <a:pt x="1214" y="2134"/>
                    </a:lnTo>
                    <a:lnTo>
                      <a:pt x="1047" y="2176"/>
                    </a:lnTo>
                    <a:lnTo>
                      <a:pt x="942" y="2155"/>
                    </a:lnTo>
                    <a:lnTo>
                      <a:pt x="921" y="2051"/>
                    </a:lnTo>
                    <a:lnTo>
                      <a:pt x="796" y="1946"/>
                    </a:lnTo>
                    <a:lnTo>
                      <a:pt x="754" y="1883"/>
                    </a:lnTo>
                    <a:lnTo>
                      <a:pt x="566" y="1758"/>
                    </a:lnTo>
                    <a:lnTo>
                      <a:pt x="440" y="1549"/>
                    </a:lnTo>
                    <a:lnTo>
                      <a:pt x="377" y="1570"/>
                    </a:lnTo>
                    <a:lnTo>
                      <a:pt x="314" y="1653"/>
                    </a:lnTo>
                    <a:lnTo>
                      <a:pt x="168" y="1842"/>
                    </a:lnTo>
                    <a:lnTo>
                      <a:pt x="84" y="1988"/>
                    </a:lnTo>
                    <a:lnTo>
                      <a:pt x="84" y="2072"/>
                    </a:lnTo>
                    <a:lnTo>
                      <a:pt x="105" y="2155"/>
                    </a:lnTo>
                    <a:lnTo>
                      <a:pt x="84" y="2239"/>
                    </a:lnTo>
                    <a:lnTo>
                      <a:pt x="1" y="2281"/>
                    </a:lnTo>
                    <a:lnTo>
                      <a:pt x="22" y="2490"/>
                    </a:lnTo>
                    <a:lnTo>
                      <a:pt x="210" y="2699"/>
                    </a:lnTo>
                    <a:lnTo>
                      <a:pt x="231" y="2804"/>
                    </a:lnTo>
                    <a:lnTo>
                      <a:pt x="189" y="2762"/>
                    </a:lnTo>
                    <a:lnTo>
                      <a:pt x="168" y="2804"/>
                    </a:lnTo>
                    <a:lnTo>
                      <a:pt x="210" y="2930"/>
                    </a:lnTo>
                    <a:lnTo>
                      <a:pt x="335" y="2971"/>
                    </a:lnTo>
                    <a:lnTo>
                      <a:pt x="419" y="2971"/>
                    </a:lnTo>
                    <a:lnTo>
                      <a:pt x="607" y="2909"/>
                    </a:lnTo>
                    <a:lnTo>
                      <a:pt x="733" y="2825"/>
                    </a:lnTo>
                    <a:lnTo>
                      <a:pt x="838" y="2867"/>
                    </a:lnTo>
                    <a:lnTo>
                      <a:pt x="733" y="2867"/>
                    </a:lnTo>
                    <a:lnTo>
                      <a:pt x="607" y="2971"/>
                    </a:lnTo>
                    <a:lnTo>
                      <a:pt x="398" y="3013"/>
                    </a:lnTo>
                    <a:lnTo>
                      <a:pt x="314" y="3097"/>
                    </a:lnTo>
                    <a:lnTo>
                      <a:pt x="210" y="3097"/>
                    </a:lnTo>
                    <a:lnTo>
                      <a:pt x="210" y="3139"/>
                    </a:lnTo>
                    <a:lnTo>
                      <a:pt x="335" y="3181"/>
                    </a:lnTo>
                    <a:lnTo>
                      <a:pt x="503" y="3243"/>
                    </a:lnTo>
                    <a:lnTo>
                      <a:pt x="649" y="3411"/>
                    </a:lnTo>
                    <a:lnTo>
                      <a:pt x="712" y="3515"/>
                    </a:lnTo>
                    <a:lnTo>
                      <a:pt x="733" y="3620"/>
                    </a:lnTo>
                    <a:lnTo>
                      <a:pt x="649" y="3746"/>
                    </a:lnTo>
                    <a:lnTo>
                      <a:pt x="566" y="3829"/>
                    </a:lnTo>
                    <a:lnTo>
                      <a:pt x="607" y="3871"/>
                    </a:lnTo>
                    <a:lnTo>
                      <a:pt x="712" y="3955"/>
                    </a:lnTo>
                    <a:lnTo>
                      <a:pt x="733" y="4227"/>
                    </a:lnTo>
                    <a:lnTo>
                      <a:pt x="733" y="4352"/>
                    </a:lnTo>
                    <a:lnTo>
                      <a:pt x="817" y="4499"/>
                    </a:lnTo>
                    <a:lnTo>
                      <a:pt x="858" y="4499"/>
                    </a:lnTo>
                    <a:lnTo>
                      <a:pt x="963" y="4436"/>
                    </a:lnTo>
                    <a:lnTo>
                      <a:pt x="1005" y="4499"/>
                    </a:lnTo>
                    <a:lnTo>
                      <a:pt x="1130" y="4499"/>
                    </a:lnTo>
                    <a:lnTo>
                      <a:pt x="1214" y="4541"/>
                    </a:lnTo>
                    <a:lnTo>
                      <a:pt x="1361" y="4541"/>
                    </a:lnTo>
                    <a:lnTo>
                      <a:pt x="1444" y="4457"/>
                    </a:lnTo>
                    <a:lnTo>
                      <a:pt x="1528" y="4499"/>
                    </a:lnTo>
                    <a:lnTo>
                      <a:pt x="1591" y="4457"/>
                    </a:lnTo>
                    <a:lnTo>
                      <a:pt x="1654" y="4352"/>
                    </a:lnTo>
                    <a:lnTo>
                      <a:pt x="1654" y="4290"/>
                    </a:lnTo>
                    <a:lnTo>
                      <a:pt x="1674" y="4373"/>
                    </a:lnTo>
                    <a:lnTo>
                      <a:pt x="1654" y="4478"/>
                    </a:lnTo>
                    <a:lnTo>
                      <a:pt x="1695" y="4603"/>
                    </a:lnTo>
                    <a:lnTo>
                      <a:pt x="1737" y="4792"/>
                    </a:lnTo>
                    <a:lnTo>
                      <a:pt x="1695" y="4896"/>
                    </a:lnTo>
                    <a:lnTo>
                      <a:pt x="1779" y="4896"/>
                    </a:lnTo>
                    <a:lnTo>
                      <a:pt x="1905" y="4750"/>
                    </a:lnTo>
                    <a:lnTo>
                      <a:pt x="1988" y="4708"/>
                    </a:lnTo>
                    <a:lnTo>
                      <a:pt x="2051" y="4771"/>
                    </a:lnTo>
                    <a:lnTo>
                      <a:pt x="2114" y="4750"/>
                    </a:lnTo>
                    <a:lnTo>
                      <a:pt x="2135" y="4687"/>
                    </a:lnTo>
                    <a:lnTo>
                      <a:pt x="2302" y="4687"/>
                    </a:lnTo>
                    <a:lnTo>
                      <a:pt x="2386" y="4583"/>
                    </a:lnTo>
                    <a:lnTo>
                      <a:pt x="2428" y="4583"/>
                    </a:lnTo>
                    <a:lnTo>
                      <a:pt x="2532" y="4645"/>
                    </a:lnTo>
                    <a:lnTo>
                      <a:pt x="2616" y="4583"/>
                    </a:lnTo>
                    <a:lnTo>
                      <a:pt x="2658" y="4645"/>
                    </a:lnTo>
                    <a:lnTo>
                      <a:pt x="2658" y="4750"/>
                    </a:lnTo>
                    <a:lnTo>
                      <a:pt x="2721" y="4792"/>
                    </a:lnTo>
                    <a:lnTo>
                      <a:pt x="2825" y="4813"/>
                    </a:lnTo>
                    <a:lnTo>
                      <a:pt x="2804" y="4750"/>
                    </a:lnTo>
                    <a:lnTo>
                      <a:pt x="2825" y="4666"/>
                    </a:lnTo>
                    <a:lnTo>
                      <a:pt x="2888" y="4750"/>
                    </a:lnTo>
                    <a:lnTo>
                      <a:pt x="2993" y="4771"/>
                    </a:lnTo>
                    <a:lnTo>
                      <a:pt x="3035" y="4750"/>
                    </a:lnTo>
                    <a:lnTo>
                      <a:pt x="3097" y="4813"/>
                    </a:lnTo>
                    <a:lnTo>
                      <a:pt x="3139" y="4792"/>
                    </a:lnTo>
                    <a:lnTo>
                      <a:pt x="3160" y="4855"/>
                    </a:lnTo>
                    <a:lnTo>
                      <a:pt x="3223" y="4917"/>
                    </a:lnTo>
                    <a:lnTo>
                      <a:pt x="3181" y="5022"/>
                    </a:lnTo>
                    <a:lnTo>
                      <a:pt x="3244" y="5189"/>
                    </a:lnTo>
                    <a:lnTo>
                      <a:pt x="3348" y="5168"/>
                    </a:lnTo>
                    <a:lnTo>
                      <a:pt x="3579" y="5064"/>
                    </a:lnTo>
                    <a:lnTo>
                      <a:pt x="3746" y="5022"/>
                    </a:lnTo>
                    <a:lnTo>
                      <a:pt x="3955" y="4896"/>
                    </a:lnTo>
                    <a:lnTo>
                      <a:pt x="4060" y="4666"/>
                    </a:lnTo>
                    <a:lnTo>
                      <a:pt x="4060" y="4583"/>
                    </a:lnTo>
                    <a:lnTo>
                      <a:pt x="4102" y="4457"/>
                    </a:lnTo>
                    <a:lnTo>
                      <a:pt x="4143" y="4478"/>
                    </a:lnTo>
                    <a:lnTo>
                      <a:pt x="4185" y="4478"/>
                    </a:lnTo>
                    <a:lnTo>
                      <a:pt x="4269" y="4290"/>
                    </a:lnTo>
                    <a:lnTo>
                      <a:pt x="4227" y="4269"/>
                    </a:lnTo>
                    <a:lnTo>
                      <a:pt x="4185" y="4227"/>
                    </a:lnTo>
                    <a:lnTo>
                      <a:pt x="4185" y="4164"/>
                    </a:lnTo>
                    <a:lnTo>
                      <a:pt x="4206" y="4185"/>
                    </a:lnTo>
                    <a:lnTo>
                      <a:pt x="4290" y="4227"/>
                    </a:lnTo>
                    <a:lnTo>
                      <a:pt x="4353" y="4143"/>
                    </a:lnTo>
                    <a:lnTo>
                      <a:pt x="4311" y="4059"/>
                    </a:lnTo>
                    <a:lnTo>
                      <a:pt x="4269" y="4059"/>
                    </a:lnTo>
                    <a:lnTo>
                      <a:pt x="4206" y="4039"/>
                    </a:lnTo>
                    <a:lnTo>
                      <a:pt x="4290" y="3976"/>
                    </a:lnTo>
                    <a:lnTo>
                      <a:pt x="4290" y="3871"/>
                    </a:lnTo>
                    <a:lnTo>
                      <a:pt x="4143" y="3871"/>
                    </a:lnTo>
                    <a:lnTo>
                      <a:pt x="4185" y="3808"/>
                    </a:lnTo>
                    <a:lnTo>
                      <a:pt x="4164" y="3746"/>
                    </a:lnTo>
                    <a:lnTo>
                      <a:pt x="4164" y="3746"/>
                    </a:lnTo>
                    <a:lnTo>
                      <a:pt x="4227" y="3767"/>
                    </a:lnTo>
                    <a:lnTo>
                      <a:pt x="4353" y="3725"/>
                    </a:lnTo>
                    <a:lnTo>
                      <a:pt x="4374" y="3620"/>
                    </a:lnTo>
                    <a:lnTo>
                      <a:pt x="4457" y="3515"/>
                    </a:lnTo>
                    <a:lnTo>
                      <a:pt x="4478" y="3390"/>
                    </a:lnTo>
                    <a:lnTo>
                      <a:pt x="4457" y="3306"/>
                    </a:lnTo>
                    <a:lnTo>
                      <a:pt x="4499" y="3348"/>
                    </a:lnTo>
                    <a:lnTo>
                      <a:pt x="4562" y="3453"/>
                    </a:lnTo>
                    <a:lnTo>
                      <a:pt x="4625" y="3348"/>
                    </a:lnTo>
                    <a:lnTo>
                      <a:pt x="4708" y="3243"/>
                    </a:lnTo>
                    <a:lnTo>
                      <a:pt x="4667" y="3097"/>
                    </a:lnTo>
                    <a:lnTo>
                      <a:pt x="4813" y="2971"/>
                    </a:lnTo>
                    <a:lnTo>
                      <a:pt x="4834" y="2783"/>
                    </a:lnTo>
                    <a:lnTo>
                      <a:pt x="4897" y="2699"/>
                    </a:lnTo>
                    <a:lnTo>
                      <a:pt x="4918" y="2469"/>
                    </a:lnTo>
                    <a:lnTo>
                      <a:pt x="4980" y="2406"/>
                    </a:lnTo>
                    <a:lnTo>
                      <a:pt x="4980" y="2344"/>
                    </a:lnTo>
                    <a:lnTo>
                      <a:pt x="5106" y="2197"/>
                    </a:lnTo>
                    <a:lnTo>
                      <a:pt x="5148" y="2281"/>
                    </a:lnTo>
                    <a:lnTo>
                      <a:pt x="5190" y="2239"/>
                    </a:lnTo>
                    <a:lnTo>
                      <a:pt x="5148" y="2072"/>
                    </a:lnTo>
                    <a:lnTo>
                      <a:pt x="5148" y="2072"/>
                    </a:lnTo>
                    <a:lnTo>
                      <a:pt x="5336" y="2260"/>
                    </a:lnTo>
                    <a:lnTo>
                      <a:pt x="5462" y="2260"/>
                    </a:lnTo>
                    <a:lnTo>
                      <a:pt x="5545" y="2197"/>
                    </a:lnTo>
                    <a:lnTo>
                      <a:pt x="5629" y="2239"/>
                    </a:lnTo>
                    <a:lnTo>
                      <a:pt x="5713" y="2197"/>
                    </a:lnTo>
                    <a:lnTo>
                      <a:pt x="5734" y="2093"/>
                    </a:lnTo>
                    <a:lnTo>
                      <a:pt x="5629" y="2072"/>
                    </a:lnTo>
                    <a:lnTo>
                      <a:pt x="5608" y="2030"/>
                    </a:lnTo>
                    <a:lnTo>
                      <a:pt x="5503" y="1883"/>
                    </a:lnTo>
                    <a:lnTo>
                      <a:pt x="5420" y="1883"/>
                    </a:lnTo>
                    <a:lnTo>
                      <a:pt x="5190" y="1674"/>
                    </a:lnTo>
                    <a:lnTo>
                      <a:pt x="5106" y="1632"/>
                    </a:lnTo>
                    <a:lnTo>
                      <a:pt x="5085" y="1528"/>
                    </a:lnTo>
                    <a:lnTo>
                      <a:pt x="5022" y="1465"/>
                    </a:lnTo>
                    <a:lnTo>
                      <a:pt x="5043" y="1423"/>
                    </a:lnTo>
                    <a:lnTo>
                      <a:pt x="5190" y="1360"/>
                    </a:lnTo>
                    <a:lnTo>
                      <a:pt x="5231" y="1256"/>
                    </a:lnTo>
                    <a:lnTo>
                      <a:pt x="5148" y="1193"/>
                    </a:lnTo>
                    <a:lnTo>
                      <a:pt x="4980" y="1005"/>
                    </a:lnTo>
                    <a:lnTo>
                      <a:pt x="4918" y="879"/>
                    </a:lnTo>
                    <a:lnTo>
                      <a:pt x="4834" y="795"/>
                    </a:lnTo>
                    <a:lnTo>
                      <a:pt x="4876" y="712"/>
                    </a:lnTo>
                    <a:lnTo>
                      <a:pt x="4918" y="691"/>
                    </a:lnTo>
                    <a:lnTo>
                      <a:pt x="4918" y="628"/>
                    </a:lnTo>
                    <a:lnTo>
                      <a:pt x="4876" y="607"/>
                    </a:lnTo>
                    <a:lnTo>
                      <a:pt x="4750" y="482"/>
                    </a:lnTo>
                    <a:lnTo>
                      <a:pt x="4813" y="461"/>
                    </a:lnTo>
                    <a:lnTo>
                      <a:pt x="4939" y="482"/>
                    </a:lnTo>
                    <a:lnTo>
                      <a:pt x="5085" y="461"/>
                    </a:lnTo>
                    <a:lnTo>
                      <a:pt x="4980" y="314"/>
                    </a:lnTo>
                    <a:lnTo>
                      <a:pt x="4834" y="272"/>
                    </a:lnTo>
                    <a:lnTo>
                      <a:pt x="4897" y="209"/>
                    </a:lnTo>
                    <a:lnTo>
                      <a:pt x="4876" y="168"/>
                    </a:lnTo>
                    <a:lnTo>
                      <a:pt x="4939" y="147"/>
                    </a:lnTo>
                    <a:lnTo>
                      <a:pt x="4939" y="105"/>
                    </a:lnTo>
                    <a:lnTo>
                      <a:pt x="4813" y="84"/>
                    </a:lnTo>
                    <a:lnTo>
                      <a:pt x="4667" y="84"/>
                    </a:lnTo>
                    <a:lnTo>
                      <a:pt x="4604" y="42"/>
                    </a:lnTo>
                    <a:lnTo>
                      <a:pt x="4164" y="42"/>
                    </a:lnTo>
                    <a:lnTo>
                      <a:pt x="406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6" name="Google Shape;1036;p79"/>
              <p:cNvSpPr/>
              <p:nvPr/>
            </p:nvSpPr>
            <p:spPr>
              <a:xfrm>
                <a:off x="5068275" y="3161675"/>
                <a:ext cx="431050" cy="221800"/>
              </a:xfrm>
              <a:custGeom>
                <a:avLst/>
                <a:gdLst/>
                <a:ahLst/>
                <a:cxnLst/>
                <a:rect l="l" t="t" r="r" b="b"/>
                <a:pathLst>
                  <a:path w="17242" h="8872" extrusionOk="0">
                    <a:moveTo>
                      <a:pt x="16991" y="8202"/>
                    </a:moveTo>
                    <a:lnTo>
                      <a:pt x="16886" y="8265"/>
                    </a:lnTo>
                    <a:lnTo>
                      <a:pt x="16928" y="8286"/>
                    </a:lnTo>
                    <a:lnTo>
                      <a:pt x="16907" y="8307"/>
                    </a:lnTo>
                    <a:cubicBezTo>
                      <a:pt x="16886" y="8307"/>
                      <a:pt x="16823" y="8349"/>
                      <a:pt x="16802" y="8349"/>
                    </a:cubicBezTo>
                    <a:lnTo>
                      <a:pt x="16802" y="8307"/>
                    </a:lnTo>
                    <a:lnTo>
                      <a:pt x="16782" y="8349"/>
                    </a:lnTo>
                    <a:cubicBezTo>
                      <a:pt x="16677" y="8370"/>
                      <a:pt x="16572" y="8370"/>
                      <a:pt x="16489" y="8390"/>
                    </a:cubicBezTo>
                    <a:lnTo>
                      <a:pt x="16593" y="8286"/>
                    </a:lnTo>
                    <a:lnTo>
                      <a:pt x="16551" y="8265"/>
                    </a:lnTo>
                    <a:lnTo>
                      <a:pt x="16468" y="8307"/>
                    </a:lnTo>
                    <a:lnTo>
                      <a:pt x="16384" y="8307"/>
                    </a:lnTo>
                    <a:lnTo>
                      <a:pt x="16342" y="8349"/>
                    </a:lnTo>
                    <a:lnTo>
                      <a:pt x="16363" y="8390"/>
                    </a:lnTo>
                    <a:lnTo>
                      <a:pt x="16300" y="8453"/>
                    </a:lnTo>
                    <a:lnTo>
                      <a:pt x="16196" y="8453"/>
                    </a:lnTo>
                    <a:lnTo>
                      <a:pt x="16258" y="8495"/>
                    </a:lnTo>
                    <a:lnTo>
                      <a:pt x="16384" y="8474"/>
                    </a:lnTo>
                    <a:lnTo>
                      <a:pt x="16447" y="8411"/>
                    </a:lnTo>
                    <a:cubicBezTo>
                      <a:pt x="16489" y="8411"/>
                      <a:pt x="16551" y="8411"/>
                      <a:pt x="16614" y="8390"/>
                    </a:cubicBezTo>
                    <a:lnTo>
                      <a:pt x="16614" y="8390"/>
                    </a:lnTo>
                    <a:lnTo>
                      <a:pt x="16593" y="8411"/>
                    </a:lnTo>
                    <a:lnTo>
                      <a:pt x="16677" y="8411"/>
                    </a:lnTo>
                    <a:lnTo>
                      <a:pt x="16719" y="8474"/>
                    </a:lnTo>
                    <a:lnTo>
                      <a:pt x="16802" y="8370"/>
                    </a:lnTo>
                    <a:cubicBezTo>
                      <a:pt x="16823" y="8370"/>
                      <a:pt x="16886" y="8349"/>
                      <a:pt x="16907" y="8349"/>
                    </a:cubicBezTo>
                    <a:lnTo>
                      <a:pt x="16907" y="8370"/>
                    </a:lnTo>
                    <a:lnTo>
                      <a:pt x="17012" y="8390"/>
                    </a:lnTo>
                    <a:lnTo>
                      <a:pt x="17200" y="8307"/>
                    </a:lnTo>
                    <a:lnTo>
                      <a:pt x="17242" y="8244"/>
                    </a:lnTo>
                    <a:lnTo>
                      <a:pt x="17200" y="8202"/>
                    </a:lnTo>
                    <a:lnTo>
                      <a:pt x="17033" y="8244"/>
                    </a:lnTo>
                    <a:lnTo>
                      <a:pt x="16991" y="8202"/>
                    </a:lnTo>
                    <a:close/>
                    <a:moveTo>
                      <a:pt x="16070" y="8411"/>
                    </a:moveTo>
                    <a:lnTo>
                      <a:pt x="16007" y="8443"/>
                    </a:lnTo>
                    <a:lnTo>
                      <a:pt x="16007" y="8443"/>
                    </a:lnTo>
                    <a:cubicBezTo>
                      <a:pt x="16026" y="8475"/>
                      <a:pt x="16037" y="8501"/>
                      <a:pt x="16036" y="8525"/>
                    </a:cubicBezTo>
                    <a:lnTo>
                      <a:pt x="16036" y="8525"/>
                    </a:lnTo>
                    <a:lnTo>
                      <a:pt x="16049" y="8474"/>
                    </a:lnTo>
                    <a:lnTo>
                      <a:pt x="16133" y="8453"/>
                    </a:lnTo>
                    <a:lnTo>
                      <a:pt x="16196" y="8453"/>
                    </a:lnTo>
                    <a:lnTo>
                      <a:pt x="16237" y="8411"/>
                    </a:lnTo>
                    <a:close/>
                    <a:moveTo>
                      <a:pt x="16036" y="8525"/>
                    </a:moveTo>
                    <a:lnTo>
                      <a:pt x="16028" y="8558"/>
                    </a:lnTo>
                    <a:cubicBezTo>
                      <a:pt x="16034" y="8547"/>
                      <a:pt x="16036" y="8536"/>
                      <a:pt x="16036" y="8525"/>
                    </a:cubicBezTo>
                    <a:close/>
                    <a:moveTo>
                      <a:pt x="105" y="0"/>
                    </a:moveTo>
                    <a:lnTo>
                      <a:pt x="22" y="42"/>
                    </a:lnTo>
                    <a:lnTo>
                      <a:pt x="1" y="105"/>
                    </a:lnTo>
                    <a:lnTo>
                      <a:pt x="22" y="251"/>
                    </a:lnTo>
                    <a:lnTo>
                      <a:pt x="168" y="565"/>
                    </a:lnTo>
                    <a:lnTo>
                      <a:pt x="252" y="628"/>
                    </a:lnTo>
                    <a:lnTo>
                      <a:pt x="524" y="879"/>
                    </a:lnTo>
                    <a:lnTo>
                      <a:pt x="587" y="879"/>
                    </a:lnTo>
                    <a:lnTo>
                      <a:pt x="754" y="1067"/>
                    </a:lnTo>
                    <a:lnTo>
                      <a:pt x="838" y="1088"/>
                    </a:lnTo>
                    <a:lnTo>
                      <a:pt x="900" y="1067"/>
                    </a:lnTo>
                    <a:lnTo>
                      <a:pt x="1089" y="1214"/>
                    </a:lnTo>
                    <a:lnTo>
                      <a:pt x="1298" y="1528"/>
                    </a:lnTo>
                    <a:lnTo>
                      <a:pt x="1507" y="1716"/>
                    </a:lnTo>
                    <a:lnTo>
                      <a:pt x="1570" y="1716"/>
                    </a:lnTo>
                    <a:lnTo>
                      <a:pt x="1570" y="1883"/>
                    </a:lnTo>
                    <a:lnTo>
                      <a:pt x="1612" y="1925"/>
                    </a:lnTo>
                    <a:lnTo>
                      <a:pt x="1633" y="2092"/>
                    </a:lnTo>
                    <a:lnTo>
                      <a:pt x="1716" y="2155"/>
                    </a:lnTo>
                    <a:lnTo>
                      <a:pt x="1842" y="2155"/>
                    </a:lnTo>
                    <a:lnTo>
                      <a:pt x="2009" y="2344"/>
                    </a:lnTo>
                    <a:lnTo>
                      <a:pt x="2093" y="2406"/>
                    </a:lnTo>
                    <a:lnTo>
                      <a:pt x="2156" y="2406"/>
                    </a:lnTo>
                    <a:lnTo>
                      <a:pt x="2198" y="2448"/>
                    </a:lnTo>
                    <a:lnTo>
                      <a:pt x="2135" y="2532"/>
                    </a:lnTo>
                    <a:lnTo>
                      <a:pt x="2219" y="2616"/>
                    </a:lnTo>
                    <a:lnTo>
                      <a:pt x="2261" y="2762"/>
                    </a:lnTo>
                    <a:lnTo>
                      <a:pt x="2261" y="2783"/>
                    </a:lnTo>
                    <a:lnTo>
                      <a:pt x="2365" y="3097"/>
                    </a:lnTo>
                    <a:lnTo>
                      <a:pt x="2428" y="3264"/>
                    </a:lnTo>
                    <a:lnTo>
                      <a:pt x="2574" y="3306"/>
                    </a:lnTo>
                    <a:lnTo>
                      <a:pt x="2763" y="3411"/>
                    </a:lnTo>
                    <a:lnTo>
                      <a:pt x="2763" y="3515"/>
                    </a:lnTo>
                    <a:lnTo>
                      <a:pt x="2888" y="3787"/>
                    </a:lnTo>
                    <a:lnTo>
                      <a:pt x="3035" y="3892"/>
                    </a:lnTo>
                    <a:lnTo>
                      <a:pt x="3056" y="4185"/>
                    </a:lnTo>
                    <a:lnTo>
                      <a:pt x="3265" y="4561"/>
                    </a:lnTo>
                    <a:lnTo>
                      <a:pt x="3265" y="4729"/>
                    </a:lnTo>
                    <a:lnTo>
                      <a:pt x="3307" y="4875"/>
                    </a:lnTo>
                    <a:lnTo>
                      <a:pt x="3516" y="5043"/>
                    </a:lnTo>
                    <a:lnTo>
                      <a:pt x="3725" y="5294"/>
                    </a:lnTo>
                    <a:lnTo>
                      <a:pt x="3788" y="5440"/>
                    </a:lnTo>
                    <a:lnTo>
                      <a:pt x="3934" y="5461"/>
                    </a:lnTo>
                    <a:lnTo>
                      <a:pt x="3997" y="5545"/>
                    </a:lnTo>
                    <a:lnTo>
                      <a:pt x="4123" y="5608"/>
                    </a:lnTo>
                    <a:lnTo>
                      <a:pt x="4144" y="5775"/>
                    </a:lnTo>
                    <a:lnTo>
                      <a:pt x="4290" y="5859"/>
                    </a:lnTo>
                    <a:lnTo>
                      <a:pt x="4437" y="6005"/>
                    </a:lnTo>
                    <a:lnTo>
                      <a:pt x="4709" y="6173"/>
                    </a:lnTo>
                    <a:lnTo>
                      <a:pt x="4750" y="6298"/>
                    </a:lnTo>
                    <a:lnTo>
                      <a:pt x="4918" y="6361"/>
                    </a:lnTo>
                    <a:lnTo>
                      <a:pt x="5253" y="6633"/>
                    </a:lnTo>
                    <a:lnTo>
                      <a:pt x="5274" y="6779"/>
                    </a:lnTo>
                    <a:lnTo>
                      <a:pt x="5357" y="6800"/>
                    </a:lnTo>
                    <a:lnTo>
                      <a:pt x="5441" y="6926"/>
                    </a:lnTo>
                    <a:lnTo>
                      <a:pt x="5483" y="6884"/>
                    </a:lnTo>
                    <a:lnTo>
                      <a:pt x="5483" y="6779"/>
                    </a:lnTo>
                    <a:lnTo>
                      <a:pt x="5462" y="6717"/>
                    </a:lnTo>
                    <a:lnTo>
                      <a:pt x="5462" y="6675"/>
                    </a:lnTo>
                    <a:lnTo>
                      <a:pt x="5566" y="6696"/>
                    </a:lnTo>
                    <a:lnTo>
                      <a:pt x="5797" y="6905"/>
                    </a:lnTo>
                    <a:lnTo>
                      <a:pt x="5859" y="6884"/>
                    </a:lnTo>
                    <a:lnTo>
                      <a:pt x="5859" y="6717"/>
                    </a:lnTo>
                    <a:lnTo>
                      <a:pt x="5901" y="6633"/>
                    </a:lnTo>
                    <a:lnTo>
                      <a:pt x="5985" y="6675"/>
                    </a:lnTo>
                    <a:cubicBezTo>
                      <a:pt x="5985" y="6696"/>
                      <a:pt x="6006" y="6696"/>
                      <a:pt x="6006" y="6717"/>
                    </a:cubicBezTo>
                    <a:lnTo>
                      <a:pt x="6090" y="6842"/>
                    </a:lnTo>
                    <a:lnTo>
                      <a:pt x="6110" y="6842"/>
                    </a:lnTo>
                    <a:cubicBezTo>
                      <a:pt x="6173" y="6905"/>
                      <a:pt x="6215" y="6989"/>
                      <a:pt x="6278" y="7030"/>
                    </a:cubicBezTo>
                    <a:lnTo>
                      <a:pt x="6236" y="7051"/>
                    </a:lnTo>
                    <a:lnTo>
                      <a:pt x="6236" y="7198"/>
                    </a:lnTo>
                    <a:lnTo>
                      <a:pt x="6194" y="7323"/>
                    </a:lnTo>
                    <a:lnTo>
                      <a:pt x="6069" y="7344"/>
                    </a:lnTo>
                    <a:lnTo>
                      <a:pt x="6069" y="7449"/>
                    </a:lnTo>
                    <a:lnTo>
                      <a:pt x="5985" y="7470"/>
                    </a:lnTo>
                    <a:lnTo>
                      <a:pt x="5922" y="7428"/>
                    </a:lnTo>
                    <a:lnTo>
                      <a:pt x="5880" y="7428"/>
                    </a:lnTo>
                    <a:lnTo>
                      <a:pt x="5880" y="7512"/>
                    </a:lnTo>
                    <a:lnTo>
                      <a:pt x="5964" y="7554"/>
                    </a:lnTo>
                    <a:lnTo>
                      <a:pt x="6194" y="7554"/>
                    </a:lnTo>
                    <a:lnTo>
                      <a:pt x="6320" y="7512"/>
                    </a:lnTo>
                    <a:lnTo>
                      <a:pt x="6382" y="7616"/>
                    </a:lnTo>
                    <a:lnTo>
                      <a:pt x="6445" y="7658"/>
                    </a:lnTo>
                    <a:lnTo>
                      <a:pt x="6529" y="7637"/>
                    </a:lnTo>
                    <a:lnTo>
                      <a:pt x="6613" y="7637"/>
                    </a:lnTo>
                    <a:lnTo>
                      <a:pt x="6550" y="7679"/>
                    </a:lnTo>
                    <a:lnTo>
                      <a:pt x="6466" y="7826"/>
                    </a:lnTo>
                    <a:lnTo>
                      <a:pt x="6529" y="7867"/>
                    </a:lnTo>
                    <a:lnTo>
                      <a:pt x="6696" y="7888"/>
                    </a:lnTo>
                    <a:lnTo>
                      <a:pt x="6822" y="7951"/>
                    </a:lnTo>
                    <a:lnTo>
                      <a:pt x="6926" y="7888"/>
                    </a:lnTo>
                    <a:lnTo>
                      <a:pt x="6989" y="7951"/>
                    </a:lnTo>
                    <a:lnTo>
                      <a:pt x="7178" y="7951"/>
                    </a:lnTo>
                    <a:lnTo>
                      <a:pt x="7366" y="8077"/>
                    </a:lnTo>
                    <a:lnTo>
                      <a:pt x="7638" y="8160"/>
                    </a:lnTo>
                    <a:lnTo>
                      <a:pt x="7743" y="8035"/>
                    </a:lnTo>
                    <a:lnTo>
                      <a:pt x="7805" y="8035"/>
                    </a:lnTo>
                    <a:lnTo>
                      <a:pt x="7889" y="8139"/>
                    </a:lnTo>
                    <a:lnTo>
                      <a:pt x="7994" y="8160"/>
                    </a:lnTo>
                    <a:lnTo>
                      <a:pt x="8077" y="8077"/>
                    </a:lnTo>
                    <a:lnTo>
                      <a:pt x="8140" y="8077"/>
                    </a:lnTo>
                    <a:lnTo>
                      <a:pt x="8287" y="8181"/>
                    </a:lnTo>
                    <a:lnTo>
                      <a:pt x="8454" y="8181"/>
                    </a:lnTo>
                    <a:lnTo>
                      <a:pt x="8747" y="8370"/>
                    </a:lnTo>
                    <a:lnTo>
                      <a:pt x="9061" y="8474"/>
                    </a:lnTo>
                    <a:lnTo>
                      <a:pt x="9186" y="8390"/>
                    </a:lnTo>
                    <a:lnTo>
                      <a:pt x="9395" y="8390"/>
                    </a:lnTo>
                    <a:lnTo>
                      <a:pt x="9521" y="8495"/>
                    </a:lnTo>
                    <a:lnTo>
                      <a:pt x="9647" y="8390"/>
                    </a:lnTo>
                    <a:lnTo>
                      <a:pt x="9793" y="8411"/>
                    </a:lnTo>
                    <a:lnTo>
                      <a:pt x="9960" y="8495"/>
                    </a:lnTo>
                    <a:lnTo>
                      <a:pt x="10149" y="8495"/>
                    </a:lnTo>
                    <a:lnTo>
                      <a:pt x="10295" y="8411"/>
                    </a:lnTo>
                    <a:lnTo>
                      <a:pt x="10379" y="8411"/>
                    </a:lnTo>
                    <a:lnTo>
                      <a:pt x="10483" y="8516"/>
                    </a:lnTo>
                    <a:lnTo>
                      <a:pt x="10609" y="8558"/>
                    </a:lnTo>
                    <a:lnTo>
                      <a:pt x="10776" y="8683"/>
                    </a:lnTo>
                    <a:lnTo>
                      <a:pt x="10902" y="8662"/>
                    </a:lnTo>
                    <a:lnTo>
                      <a:pt x="10986" y="8725"/>
                    </a:lnTo>
                    <a:lnTo>
                      <a:pt x="11048" y="8704"/>
                    </a:lnTo>
                    <a:lnTo>
                      <a:pt x="11028" y="8516"/>
                    </a:lnTo>
                    <a:lnTo>
                      <a:pt x="10965" y="8474"/>
                    </a:lnTo>
                    <a:lnTo>
                      <a:pt x="11007" y="8453"/>
                    </a:lnTo>
                    <a:cubicBezTo>
                      <a:pt x="11132" y="8453"/>
                      <a:pt x="11237" y="8474"/>
                      <a:pt x="11341" y="8495"/>
                    </a:cubicBezTo>
                    <a:lnTo>
                      <a:pt x="11467" y="8579"/>
                    </a:lnTo>
                    <a:lnTo>
                      <a:pt x="11488" y="8662"/>
                    </a:lnTo>
                    <a:lnTo>
                      <a:pt x="11551" y="8579"/>
                    </a:lnTo>
                    <a:lnTo>
                      <a:pt x="11634" y="8516"/>
                    </a:lnTo>
                    <a:cubicBezTo>
                      <a:pt x="11697" y="8579"/>
                      <a:pt x="11781" y="8600"/>
                      <a:pt x="11864" y="8621"/>
                    </a:cubicBezTo>
                    <a:lnTo>
                      <a:pt x="11844" y="8662"/>
                    </a:lnTo>
                    <a:lnTo>
                      <a:pt x="11864" y="8704"/>
                    </a:lnTo>
                    <a:lnTo>
                      <a:pt x="12053" y="8767"/>
                    </a:lnTo>
                    <a:lnTo>
                      <a:pt x="12157" y="8704"/>
                    </a:lnTo>
                    <a:lnTo>
                      <a:pt x="12220" y="8725"/>
                    </a:lnTo>
                    <a:lnTo>
                      <a:pt x="12220" y="8704"/>
                    </a:lnTo>
                    <a:cubicBezTo>
                      <a:pt x="12262" y="8725"/>
                      <a:pt x="12304" y="8725"/>
                      <a:pt x="12325" y="8767"/>
                    </a:cubicBezTo>
                    <a:lnTo>
                      <a:pt x="12388" y="8809"/>
                    </a:lnTo>
                    <a:lnTo>
                      <a:pt x="12492" y="8872"/>
                    </a:lnTo>
                    <a:lnTo>
                      <a:pt x="12597" y="8830"/>
                    </a:lnTo>
                    <a:lnTo>
                      <a:pt x="12680" y="8830"/>
                    </a:lnTo>
                    <a:lnTo>
                      <a:pt x="12722" y="8872"/>
                    </a:lnTo>
                    <a:lnTo>
                      <a:pt x="12848" y="8809"/>
                    </a:lnTo>
                    <a:lnTo>
                      <a:pt x="12911" y="8725"/>
                    </a:lnTo>
                    <a:lnTo>
                      <a:pt x="13015" y="8767"/>
                    </a:lnTo>
                    <a:lnTo>
                      <a:pt x="13141" y="8704"/>
                    </a:lnTo>
                    <a:lnTo>
                      <a:pt x="13245" y="8725"/>
                    </a:lnTo>
                    <a:lnTo>
                      <a:pt x="13371" y="8621"/>
                    </a:lnTo>
                    <a:lnTo>
                      <a:pt x="13413" y="8704"/>
                    </a:lnTo>
                    <a:lnTo>
                      <a:pt x="13517" y="8683"/>
                    </a:lnTo>
                    <a:lnTo>
                      <a:pt x="13664" y="8704"/>
                    </a:lnTo>
                    <a:lnTo>
                      <a:pt x="13580" y="8662"/>
                    </a:lnTo>
                    <a:lnTo>
                      <a:pt x="13894" y="8662"/>
                    </a:lnTo>
                    <a:lnTo>
                      <a:pt x="13936" y="8683"/>
                    </a:lnTo>
                    <a:lnTo>
                      <a:pt x="13936" y="8662"/>
                    </a:lnTo>
                    <a:lnTo>
                      <a:pt x="14166" y="8662"/>
                    </a:lnTo>
                    <a:lnTo>
                      <a:pt x="14250" y="8683"/>
                    </a:lnTo>
                    <a:lnTo>
                      <a:pt x="14313" y="8683"/>
                    </a:lnTo>
                    <a:lnTo>
                      <a:pt x="14396" y="8704"/>
                    </a:lnTo>
                    <a:lnTo>
                      <a:pt x="14480" y="8683"/>
                    </a:lnTo>
                    <a:lnTo>
                      <a:pt x="14564" y="8683"/>
                    </a:lnTo>
                    <a:lnTo>
                      <a:pt x="14626" y="8725"/>
                    </a:lnTo>
                    <a:lnTo>
                      <a:pt x="14731" y="8683"/>
                    </a:lnTo>
                    <a:lnTo>
                      <a:pt x="14794" y="8704"/>
                    </a:lnTo>
                    <a:lnTo>
                      <a:pt x="14877" y="8704"/>
                    </a:lnTo>
                    <a:lnTo>
                      <a:pt x="14898" y="8683"/>
                    </a:lnTo>
                    <a:lnTo>
                      <a:pt x="15024" y="8621"/>
                    </a:lnTo>
                    <a:lnTo>
                      <a:pt x="15212" y="8662"/>
                    </a:lnTo>
                    <a:lnTo>
                      <a:pt x="15359" y="8579"/>
                    </a:lnTo>
                    <a:lnTo>
                      <a:pt x="15547" y="8579"/>
                    </a:lnTo>
                    <a:lnTo>
                      <a:pt x="15631" y="8600"/>
                    </a:lnTo>
                    <a:lnTo>
                      <a:pt x="15652" y="8579"/>
                    </a:lnTo>
                    <a:cubicBezTo>
                      <a:pt x="15683" y="8589"/>
                      <a:pt x="15714" y="8594"/>
                      <a:pt x="15748" y="8594"/>
                    </a:cubicBezTo>
                    <a:cubicBezTo>
                      <a:pt x="15782" y="8594"/>
                      <a:pt x="15819" y="8589"/>
                      <a:pt x="15861" y="8579"/>
                    </a:cubicBezTo>
                    <a:cubicBezTo>
                      <a:pt x="15882" y="8579"/>
                      <a:pt x="15924" y="8558"/>
                      <a:pt x="15945" y="8516"/>
                    </a:cubicBezTo>
                    <a:lnTo>
                      <a:pt x="15986" y="8453"/>
                    </a:lnTo>
                    <a:lnTo>
                      <a:pt x="16007" y="8443"/>
                    </a:lnTo>
                    <a:lnTo>
                      <a:pt x="16007" y="8443"/>
                    </a:lnTo>
                    <a:cubicBezTo>
                      <a:pt x="16001" y="8433"/>
                      <a:pt x="15994" y="8423"/>
                      <a:pt x="15986" y="8411"/>
                    </a:cubicBezTo>
                    <a:lnTo>
                      <a:pt x="16049" y="8390"/>
                    </a:lnTo>
                    <a:lnTo>
                      <a:pt x="16091" y="8286"/>
                    </a:lnTo>
                    <a:lnTo>
                      <a:pt x="16091" y="8181"/>
                    </a:lnTo>
                    <a:lnTo>
                      <a:pt x="15965" y="8139"/>
                    </a:lnTo>
                    <a:lnTo>
                      <a:pt x="15861" y="8202"/>
                    </a:lnTo>
                    <a:lnTo>
                      <a:pt x="15924" y="8244"/>
                    </a:lnTo>
                    <a:lnTo>
                      <a:pt x="15840" y="8349"/>
                    </a:lnTo>
                    <a:lnTo>
                      <a:pt x="15735" y="8370"/>
                    </a:lnTo>
                    <a:lnTo>
                      <a:pt x="15714" y="8390"/>
                    </a:lnTo>
                    <a:lnTo>
                      <a:pt x="15673" y="8390"/>
                    </a:lnTo>
                    <a:cubicBezTo>
                      <a:pt x="15652" y="8390"/>
                      <a:pt x="15631" y="8411"/>
                      <a:pt x="15610" y="8453"/>
                    </a:cubicBezTo>
                    <a:lnTo>
                      <a:pt x="15526" y="8453"/>
                    </a:lnTo>
                    <a:lnTo>
                      <a:pt x="15442" y="8390"/>
                    </a:lnTo>
                    <a:lnTo>
                      <a:pt x="15296" y="8390"/>
                    </a:lnTo>
                    <a:lnTo>
                      <a:pt x="15149" y="8453"/>
                    </a:lnTo>
                    <a:lnTo>
                      <a:pt x="15003" y="8349"/>
                    </a:lnTo>
                    <a:lnTo>
                      <a:pt x="14836" y="8307"/>
                    </a:lnTo>
                    <a:lnTo>
                      <a:pt x="14773" y="8349"/>
                    </a:lnTo>
                    <a:lnTo>
                      <a:pt x="14626" y="8265"/>
                    </a:lnTo>
                    <a:lnTo>
                      <a:pt x="14354" y="8307"/>
                    </a:lnTo>
                    <a:lnTo>
                      <a:pt x="14166" y="8411"/>
                    </a:lnTo>
                    <a:lnTo>
                      <a:pt x="14166" y="8453"/>
                    </a:lnTo>
                    <a:lnTo>
                      <a:pt x="13999" y="8453"/>
                    </a:lnTo>
                    <a:lnTo>
                      <a:pt x="13894" y="8411"/>
                    </a:lnTo>
                    <a:lnTo>
                      <a:pt x="13894" y="8474"/>
                    </a:lnTo>
                    <a:cubicBezTo>
                      <a:pt x="13852" y="8474"/>
                      <a:pt x="13769" y="8474"/>
                      <a:pt x="13727" y="8495"/>
                    </a:cubicBezTo>
                    <a:lnTo>
                      <a:pt x="13685" y="8453"/>
                    </a:lnTo>
                    <a:lnTo>
                      <a:pt x="13685" y="8370"/>
                    </a:lnTo>
                    <a:lnTo>
                      <a:pt x="13559" y="8349"/>
                    </a:lnTo>
                    <a:lnTo>
                      <a:pt x="13580" y="8453"/>
                    </a:lnTo>
                    <a:lnTo>
                      <a:pt x="13538" y="8474"/>
                    </a:lnTo>
                    <a:lnTo>
                      <a:pt x="13538" y="8370"/>
                    </a:lnTo>
                    <a:lnTo>
                      <a:pt x="13434" y="8286"/>
                    </a:lnTo>
                    <a:lnTo>
                      <a:pt x="13329" y="8349"/>
                    </a:lnTo>
                    <a:lnTo>
                      <a:pt x="13224" y="8265"/>
                    </a:lnTo>
                    <a:lnTo>
                      <a:pt x="13120" y="8202"/>
                    </a:lnTo>
                    <a:lnTo>
                      <a:pt x="12994" y="8286"/>
                    </a:lnTo>
                    <a:lnTo>
                      <a:pt x="12994" y="8349"/>
                    </a:lnTo>
                    <a:lnTo>
                      <a:pt x="13224" y="8411"/>
                    </a:lnTo>
                    <a:lnTo>
                      <a:pt x="13308" y="8495"/>
                    </a:lnTo>
                    <a:lnTo>
                      <a:pt x="13162" y="8495"/>
                    </a:lnTo>
                    <a:lnTo>
                      <a:pt x="13162" y="8516"/>
                    </a:lnTo>
                    <a:lnTo>
                      <a:pt x="13099" y="8579"/>
                    </a:lnTo>
                    <a:lnTo>
                      <a:pt x="13057" y="8579"/>
                    </a:lnTo>
                    <a:cubicBezTo>
                      <a:pt x="13094" y="8560"/>
                      <a:pt x="13098" y="8492"/>
                      <a:pt x="13055" y="8492"/>
                    </a:cubicBezTo>
                    <a:cubicBezTo>
                      <a:pt x="13049" y="8492"/>
                      <a:pt x="13043" y="8493"/>
                      <a:pt x="13036" y="8495"/>
                    </a:cubicBezTo>
                    <a:lnTo>
                      <a:pt x="12952" y="8495"/>
                    </a:lnTo>
                    <a:lnTo>
                      <a:pt x="12932" y="8390"/>
                    </a:lnTo>
                    <a:lnTo>
                      <a:pt x="12848" y="8370"/>
                    </a:lnTo>
                    <a:lnTo>
                      <a:pt x="12743" y="8390"/>
                    </a:lnTo>
                    <a:lnTo>
                      <a:pt x="12639" y="8370"/>
                    </a:lnTo>
                    <a:lnTo>
                      <a:pt x="12492" y="8411"/>
                    </a:lnTo>
                    <a:lnTo>
                      <a:pt x="12408" y="8516"/>
                    </a:lnTo>
                    <a:lnTo>
                      <a:pt x="12388" y="8600"/>
                    </a:lnTo>
                    <a:lnTo>
                      <a:pt x="12283" y="8600"/>
                    </a:lnTo>
                    <a:lnTo>
                      <a:pt x="12283" y="8579"/>
                    </a:lnTo>
                    <a:lnTo>
                      <a:pt x="12283" y="8558"/>
                    </a:lnTo>
                    <a:lnTo>
                      <a:pt x="12304" y="8558"/>
                    </a:lnTo>
                    <a:cubicBezTo>
                      <a:pt x="12325" y="8558"/>
                      <a:pt x="12304" y="8516"/>
                      <a:pt x="12304" y="8516"/>
                    </a:cubicBezTo>
                    <a:lnTo>
                      <a:pt x="12325" y="8495"/>
                    </a:lnTo>
                    <a:lnTo>
                      <a:pt x="12367" y="8370"/>
                    </a:lnTo>
                    <a:lnTo>
                      <a:pt x="12178" y="8307"/>
                    </a:lnTo>
                    <a:lnTo>
                      <a:pt x="12053" y="8390"/>
                    </a:lnTo>
                    <a:lnTo>
                      <a:pt x="12011" y="8516"/>
                    </a:lnTo>
                    <a:cubicBezTo>
                      <a:pt x="11885" y="8495"/>
                      <a:pt x="11781" y="8474"/>
                      <a:pt x="11676" y="8453"/>
                    </a:cubicBezTo>
                    <a:lnTo>
                      <a:pt x="11781" y="8411"/>
                    </a:lnTo>
                    <a:lnTo>
                      <a:pt x="11802" y="8349"/>
                    </a:lnTo>
                    <a:lnTo>
                      <a:pt x="11676" y="8181"/>
                    </a:lnTo>
                    <a:lnTo>
                      <a:pt x="11530" y="8160"/>
                    </a:lnTo>
                    <a:lnTo>
                      <a:pt x="11362" y="8202"/>
                    </a:lnTo>
                    <a:lnTo>
                      <a:pt x="11237" y="8181"/>
                    </a:lnTo>
                    <a:lnTo>
                      <a:pt x="11111" y="8202"/>
                    </a:lnTo>
                    <a:lnTo>
                      <a:pt x="11111" y="8244"/>
                    </a:lnTo>
                    <a:cubicBezTo>
                      <a:pt x="11069" y="8244"/>
                      <a:pt x="11069" y="8244"/>
                      <a:pt x="11048" y="8202"/>
                    </a:cubicBezTo>
                    <a:lnTo>
                      <a:pt x="11069" y="8056"/>
                    </a:lnTo>
                    <a:lnTo>
                      <a:pt x="11028" y="7972"/>
                    </a:lnTo>
                    <a:lnTo>
                      <a:pt x="10923" y="7951"/>
                    </a:lnTo>
                    <a:lnTo>
                      <a:pt x="10902" y="7930"/>
                    </a:lnTo>
                    <a:lnTo>
                      <a:pt x="10797" y="7930"/>
                    </a:lnTo>
                    <a:lnTo>
                      <a:pt x="10714" y="7972"/>
                    </a:lnTo>
                    <a:lnTo>
                      <a:pt x="10609" y="7972"/>
                    </a:lnTo>
                    <a:lnTo>
                      <a:pt x="10525" y="7930"/>
                    </a:lnTo>
                    <a:lnTo>
                      <a:pt x="10400" y="7972"/>
                    </a:lnTo>
                    <a:lnTo>
                      <a:pt x="10274" y="7930"/>
                    </a:lnTo>
                    <a:lnTo>
                      <a:pt x="10191" y="7846"/>
                    </a:lnTo>
                    <a:lnTo>
                      <a:pt x="10191" y="7763"/>
                    </a:lnTo>
                    <a:lnTo>
                      <a:pt x="10086" y="7595"/>
                    </a:lnTo>
                    <a:lnTo>
                      <a:pt x="10086" y="7449"/>
                    </a:lnTo>
                    <a:lnTo>
                      <a:pt x="9939" y="7449"/>
                    </a:lnTo>
                    <a:lnTo>
                      <a:pt x="9856" y="7470"/>
                    </a:lnTo>
                    <a:lnTo>
                      <a:pt x="9772" y="7386"/>
                    </a:lnTo>
                    <a:lnTo>
                      <a:pt x="9667" y="7386"/>
                    </a:lnTo>
                    <a:lnTo>
                      <a:pt x="9542" y="7282"/>
                    </a:lnTo>
                    <a:lnTo>
                      <a:pt x="9458" y="7240"/>
                    </a:lnTo>
                    <a:lnTo>
                      <a:pt x="9354" y="7261"/>
                    </a:lnTo>
                    <a:lnTo>
                      <a:pt x="9270" y="7261"/>
                    </a:lnTo>
                    <a:lnTo>
                      <a:pt x="9144" y="7114"/>
                    </a:lnTo>
                    <a:lnTo>
                      <a:pt x="9040" y="7114"/>
                    </a:lnTo>
                    <a:lnTo>
                      <a:pt x="9019" y="7344"/>
                    </a:lnTo>
                    <a:lnTo>
                      <a:pt x="8935" y="7449"/>
                    </a:lnTo>
                    <a:lnTo>
                      <a:pt x="8684" y="7491"/>
                    </a:lnTo>
                    <a:lnTo>
                      <a:pt x="8370" y="7449"/>
                    </a:lnTo>
                    <a:lnTo>
                      <a:pt x="8015" y="7449"/>
                    </a:lnTo>
                    <a:lnTo>
                      <a:pt x="7805" y="7365"/>
                    </a:lnTo>
                    <a:lnTo>
                      <a:pt x="7763" y="7323"/>
                    </a:lnTo>
                    <a:lnTo>
                      <a:pt x="7784" y="7219"/>
                    </a:lnTo>
                    <a:lnTo>
                      <a:pt x="7701" y="7072"/>
                    </a:lnTo>
                    <a:lnTo>
                      <a:pt x="7450" y="7051"/>
                    </a:lnTo>
                    <a:lnTo>
                      <a:pt x="7240" y="7010"/>
                    </a:lnTo>
                    <a:lnTo>
                      <a:pt x="7136" y="6926"/>
                    </a:lnTo>
                    <a:lnTo>
                      <a:pt x="6947" y="6926"/>
                    </a:lnTo>
                    <a:lnTo>
                      <a:pt x="6906" y="6968"/>
                    </a:lnTo>
                    <a:lnTo>
                      <a:pt x="6843" y="7030"/>
                    </a:lnTo>
                    <a:lnTo>
                      <a:pt x="6759" y="6947"/>
                    </a:lnTo>
                    <a:lnTo>
                      <a:pt x="6592" y="6926"/>
                    </a:lnTo>
                    <a:lnTo>
                      <a:pt x="6487" y="6926"/>
                    </a:lnTo>
                    <a:cubicBezTo>
                      <a:pt x="6403" y="6842"/>
                      <a:pt x="6320" y="6758"/>
                      <a:pt x="6278" y="6654"/>
                    </a:cubicBezTo>
                    <a:lnTo>
                      <a:pt x="6278" y="6486"/>
                    </a:lnTo>
                    <a:lnTo>
                      <a:pt x="6320" y="6173"/>
                    </a:lnTo>
                    <a:lnTo>
                      <a:pt x="6278" y="5963"/>
                    </a:lnTo>
                    <a:lnTo>
                      <a:pt x="6382" y="5712"/>
                    </a:lnTo>
                    <a:lnTo>
                      <a:pt x="6320" y="5649"/>
                    </a:lnTo>
                    <a:lnTo>
                      <a:pt x="6320" y="5461"/>
                    </a:lnTo>
                    <a:lnTo>
                      <a:pt x="6424" y="5398"/>
                    </a:lnTo>
                    <a:lnTo>
                      <a:pt x="6487" y="5336"/>
                    </a:lnTo>
                    <a:lnTo>
                      <a:pt x="6445" y="5231"/>
                    </a:lnTo>
                    <a:lnTo>
                      <a:pt x="6382" y="5168"/>
                    </a:lnTo>
                    <a:lnTo>
                      <a:pt x="6278" y="5085"/>
                    </a:lnTo>
                    <a:lnTo>
                      <a:pt x="6215" y="4959"/>
                    </a:lnTo>
                    <a:lnTo>
                      <a:pt x="6131" y="4938"/>
                    </a:lnTo>
                    <a:lnTo>
                      <a:pt x="6110" y="4854"/>
                    </a:lnTo>
                    <a:lnTo>
                      <a:pt x="6006" y="4813"/>
                    </a:lnTo>
                    <a:lnTo>
                      <a:pt x="5818" y="4833"/>
                    </a:lnTo>
                    <a:lnTo>
                      <a:pt x="5713" y="4813"/>
                    </a:lnTo>
                    <a:lnTo>
                      <a:pt x="5692" y="4624"/>
                    </a:lnTo>
                    <a:lnTo>
                      <a:pt x="5608" y="4520"/>
                    </a:lnTo>
                    <a:lnTo>
                      <a:pt x="5546" y="4561"/>
                    </a:lnTo>
                    <a:lnTo>
                      <a:pt x="5587" y="4457"/>
                    </a:lnTo>
                    <a:lnTo>
                      <a:pt x="5483" y="4415"/>
                    </a:lnTo>
                    <a:lnTo>
                      <a:pt x="5462" y="4122"/>
                    </a:lnTo>
                    <a:lnTo>
                      <a:pt x="5336" y="4185"/>
                    </a:lnTo>
                    <a:lnTo>
                      <a:pt x="5274" y="4122"/>
                    </a:lnTo>
                    <a:lnTo>
                      <a:pt x="5043" y="4122"/>
                    </a:lnTo>
                    <a:lnTo>
                      <a:pt x="4855" y="3996"/>
                    </a:lnTo>
                    <a:lnTo>
                      <a:pt x="4855" y="3892"/>
                    </a:lnTo>
                    <a:lnTo>
                      <a:pt x="4960" y="3850"/>
                    </a:lnTo>
                    <a:lnTo>
                      <a:pt x="5085" y="3766"/>
                    </a:lnTo>
                    <a:lnTo>
                      <a:pt x="5002" y="3704"/>
                    </a:lnTo>
                    <a:lnTo>
                      <a:pt x="4876" y="3745"/>
                    </a:lnTo>
                    <a:lnTo>
                      <a:pt x="4813" y="3704"/>
                    </a:lnTo>
                    <a:lnTo>
                      <a:pt x="4667" y="3766"/>
                    </a:lnTo>
                    <a:lnTo>
                      <a:pt x="4750" y="3683"/>
                    </a:lnTo>
                    <a:lnTo>
                      <a:pt x="4876" y="3578"/>
                    </a:lnTo>
                    <a:lnTo>
                      <a:pt x="5064" y="3557"/>
                    </a:lnTo>
                    <a:lnTo>
                      <a:pt x="5043" y="3432"/>
                    </a:lnTo>
                    <a:lnTo>
                      <a:pt x="4855" y="3222"/>
                    </a:lnTo>
                    <a:lnTo>
                      <a:pt x="4750" y="3222"/>
                    </a:lnTo>
                    <a:lnTo>
                      <a:pt x="4625" y="3285"/>
                    </a:lnTo>
                    <a:lnTo>
                      <a:pt x="4478" y="3369"/>
                    </a:lnTo>
                    <a:lnTo>
                      <a:pt x="4332" y="3369"/>
                    </a:lnTo>
                    <a:lnTo>
                      <a:pt x="4416" y="3348"/>
                    </a:lnTo>
                    <a:lnTo>
                      <a:pt x="4457" y="3285"/>
                    </a:lnTo>
                    <a:lnTo>
                      <a:pt x="4520" y="3264"/>
                    </a:lnTo>
                    <a:lnTo>
                      <a:pt x="4562" y="3180"/>
                    </a:lnTo>
                    <a:lnTo>
                      <a:pt x="4541" y="3097"/>
                    </a:lnTo>
                    <a:lnTo>
                      <a:pt x="4416" y="3055"/>
                    </a:lnTo>
                    <a:lnTo>
                      <a:pt x="4206" y="3055"/>
                    </a:lnTo>
                    <a:lnTo>
                      <a:pt x="4081" y="2929"/>
                    </a:lnTo>
                    <a:lnTo>
                      <a:pt x="4081" y="2846"/>
                    </a:lnTo>
                    <a:lnTo>
                      <a:pt x="4039" y="2678"/>
                    </a:lnTo>
                    <a:lnTo>
                      <a:pt x="3809" y="2448"/>
                    </a:lnTo>
                    <a:lnTo>
                      <a:pt x="3725" y="2427"/>
                    </a:lnTo>
                    <a:lnTo>
                      <a:pt x="3662" y="2448"/>
                    </a:lnTo>
                    <a:lnTo>
                      <a:pt x="3558" y="2364"/>
                    </a:lnTo>
                    <a:lnTo>
                      <a:pt x="3516" y="2155"/>
                    </a:lnTo>
                    <a:lnTo>
                      <a:pt x="3369" y="2009"/>
                    </a:lnTo>
                    <a:lnTo>
                      <a:pt x="3160" y="1883"/>
                    </a:lnTo>
                    <a:lnTo>
                      <a:pt x="3035" y="1883"/>
                    </a:lnTo>
                    <a:lnTo>
                      <a:pt x="2993" y="1925"/>
                    </a:lnTo>
                    <a:lnTo>
                      <a:pt x="2930" y="1883"/>
                    </a:lnTo>
                    <a:lnTo>
                      <a:pt x="2888" y="1716"/>
                    </a:lnTo>
                    <a:lnTo>
                      <a:pt x="2825" y="1800"/>
                    </a:lnTo>
                    <a:lnTo>
                      <a:pt x="2763" y="1716"/>
                    </a:lnTo>
                    <a:lnTo>
                      <a:pt x="2763" y="1528"/>
                    </a:lnTo>
                    <a:lnTo>
                      <a:pt x="2658" y="1402"/>
                    </a:lnTo>
                    <a:lnTo>
                      <a:pt x="2533" y="1381"/>
                    </a:lnTo>
                    <a:lnTo>
                      <a:pt x="2470" y="1297"/>
                    </a:lnTo>
                    <a:lnTo>
                      <a:pt x="2135" y="1088"/>
                    </a:lnTo>
                    <a:lnTo>
                      <a:pt x="2030" y="1088"/>
                    </a:lnTo>
                    <a:lnTo>
                      <a:pt x="1905" y="942"/>
                    </a:lnTo>
                    <a:lnTo>
                      <a:pt x="1779" y="900"/>
                    </a:lnTo>
                    <a:lnTo>
                      <a:pt x="1737" y="837"/>
                    </a:lnTo>
                    <a:lnTo>
                      <a:pt x="1716" y="649"/>
                    </a:lnTo>
                    <a:lnTo>
                      <a:pt x="1612" y="586"/>
                    </a:lnTo>
                    <a:lnTo>
                      <a:pt x="1528" y="460"/>
                    </a:lnTo>
                    <a:lnTo>
                      <a:pt x="1486" y="439"/>
                    </a:lnTo>
                    <a:lnTo>
                      <a:pt x="1403" y="272"/>
                    </a:lnTo>
                    <a:lnTo>
                      <a:pt x="1277" y="230"/>
                    </a:lnTo>
                    <a:lnTo>
                      <a:pt x="1152" y="230"/>
                    </a:lnTo>
                    <a:lnTo>
                      <a:pt x="1068" y="251"/>
                    </a:lnTo>
                    <a:lnTo>
                      <a:pt x="1005" y="209"/>
                    </a:lnTo>
                    <a:lnTo>
                      <a:pt x="859" y="209"/>
                    </a:lnTo>
                    <a:lnTo>
                      <a:pt x="670" y="251"/>
                    </a:lnTo>
                    <a:lnTo>
                      <a:pt x="587" y="209"/>
                    </a:lnTo>
                    <a:lnTo>
                      <a:pt x="336" y="21"/>
                    </a:lnTo>
                    <a:lnTo>
                      <a:pt x="10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37" name="Google Shape;1037;p79"/>
            <p:cNvSpPr/>
            <p:nvPr/>
          </p:nvSpPr>
          <p:spPr>
            <a:xfrm>
              <a:off x="5139425" y="3145975"/>
              <a:ext cx="62800" cy="82150"/>
            </a:xfrm>
            <a:custGeom>
              <a:avLst/>
              <a:gdLst/>
              <a:ahLst/>
              <a:cxnLst/>
              <a:rect l="l" t="t" r="r" b="b"/>
              <a:pathLst>
                <a:path w="2512" h="3286" extrusionOk="0">
                  <a:moveTo>
                    <a:pt x="126" y="0"/>
                  </a:moveTo>
                  <a:lnTo>
                    <a:pt x="42" y="84"/>
                  </a:lnTo>
                  <a:lnTo>
                    <a:pt x="0" y="210"/>
                  </a:lnTo>
                  <a:lnTo>
                    <a:pt x="126" y="419"/>
                  </a:lnTo>
                  <a:lnTo>
                    <a:pt x="189" y="879"/>
                  </a:lnTo>
                  <a:lnTo>
                    <a:pt x="251" y="1047"/>
                  </a:lnTo>
                  <a:lnTo>
                    <a:pt x="314" y="1172"/>
                  </a:lnTo>
                  <a:lnTo>
                    <a:pt x="314" y="1360"/>
                  </a:lnTo>
                  <a:lnTo>
                    <a:pt x="251" y="1402"/>
                  </a:lnTo>
                  <a:lnTo>
                    <a:pt x="293" y="1507"/>
                  </a:lnTo>
                  <a:lnTo>
                    <a:pt x="356" y="1611"/>
                  </a:lnTo>
                  <a:lnTo>
                    <a:pt x="335" y="1674"/>
                  </a:lnTo>
                  <a:lnTo>
                    <a:pt x="419" y="1758"/>
                  </a:lnTo>
                  <a:lnTo>
                    <a:pt x="565" y="1863"/>
                  </a:lnTo>
                  <a:lnTo>
                    <a:pt x="649" y="2009"/>
                  </a:lnTo>
                  <a:lnTo>
                    <a:pt x="754" y="2072"/>
                  </a:lnTo>
                  <a:lnTo>
                    <a:pt x="837" y="2176"/>
                  </a:lnTo>
                  <a:lnTo>
                    <a:pt x="754" y="2281"/>
                  </a:lnTo>
                  <a:lnTo>
                    <a:pt x="733" y="2344"/>
                  </a:lnTo>
                  <a:lnTo>
                    <a:pt x="816" y="2407"/>
                  </a:lnTo>
                  <a:lnTo>
                    <a:pt x="1005" y="2490"/>
                  </a:lnTo>
                  <a:lnTo>
                    <a:pt x="1193" y="2616"/>
                  </a:lnTo>
                  <a:lnTo>
                    <a:pt x="1172" y="2720"/>
                  </a:lnTo>
                  <a:lnTo>
                    <a:pt x="1339" y="2867"/>
                  </a:lnTo>
                  <a:lnTo>
                    <a:pt x="1486" y="2867"/>
                  </a:lnTo>
                  <a:lnTo>
                    <a:pt x="1528" y="2909"/>
                  </a:lnTo>
                  <a:lnTo>
                    <a:pt x="1611" y="3013"/>
                  </a:lnTo>
                  <a:lnTo>
                    <a:pt x="1800" y="3118"/>
                  </a:lnTo>
                  <a:lnTo>
                    <a:pt x="1988" y="3139"/>
                  </a:lnTo>
                  <a:lnTo>
                    <a:pt x="2051" y="3223"/>
                  </a:lnTo>
                  <a:lnTo>
                    <a:pt x="2197" y="3264"/>
                  </a:lnTo>
                  <a:lnTo>
                    <a:pt x="2218" y="3244"/>
                  </a:lnTo>
                  <a:lnTo>
                    <a:pt x="2281" y="3285"/>
                  </a:lnTo>
                  <a:lnTo>
                    <a:pt x="2386" y="3223"/>
                  </a:lnTo>
                  <a:lnTo>
                    <a:pt x="2386" y="3181"/>
                  </a:lnTo>
                  <a:lnTo>
                    <a:pt x="2344" y="3181"/>
                  </a:lnTo>
                  <a:lnTo>
                    <a:pt x="2386" y="3118"/>
                  </a:lnTo>
                  <a:lnTo>
                    <a:pt x="2323" y="3076"/>
                  </a:lnTo>
                  <a:lnTo>
                    <a:pt x="2407" y="3118"/>
                  </a:lnTo>
                  <a:lnTo>
                    <a:pt x="2407" y="3181"/>
                  </a:lnTo>
                  <a:lnTo>
                    <a:pt x="2407" y="3223"/>
                  </a:lnTo>
                  <a:lnTo>
                    <a:pt x="2511" y="3244"/>
                  </a:lnTo>
                  <a:lnTo>
                    <a:pt x="2511" y="3118"/>
                  </a:lnTo>
                  <a:lnTo>
                    <a:pt x="2386" y="2846"/>
                  </a:lnTo>
                  <a:lnTo>
                    <a:pt x="2344" y="2846"/>
                  </a:lnTo>
                  <a:lnTo>
                    <a:pt x="2344" y="2804"/>
                  </a:lnTo>
                  <a:lnTo>
                    <a:pt x="2323" y="2762"/>
                  </a:lnTo>
                  <a:lnTo>
                    <a:pt x="2281" y="2741"/>
                  </a:lnTo>
                  <a:lnTo>
                    <a:pt x="2239" y="2553"/>
                  </a:lnTo>
                  <a:lnTo>
                    <a:pt x="2281" y="2511"/>
                  </a:lnTo>
                  <a:lnTo>
                    <a:pt x="2239" y="2448"/>
                  </a:lnTo>
                  <a:lnTo>
                    <a:pt x="2176" y="2448"/>
                  </a:lnTo>
                  <a:lnTo>
                    <a:pt x="2009" y="2344"/>
                  </a:lnTo>
                  <a:lnTo>
                    <a:pt x="1967" y="2197"/>
                  </a:lnTo>
                  <a:lnTo>
                    <a:pt x="1967" y="1904"/>
                  </a:lnTo>
                  <a:lnTo>
                    <a:pt x="1904" y="1821"/>
                  </a:lnTo>
                  <a:lnTo>
                    <a:pt x="1904" y="1716"/>
                  </a:lnTo>
                  <a:lnTo>
                    <a:pt x="1925" y="1674"/>
                  </a:lnTo>
                  <a:lnTo>
                    <a:pt x="1904" y="1381"/>
                  </a:lnTo>
                  <a:lnTo>
                    <a:pt x="1967" y="1339"/>
                  </a:lnTo>
                  <a:lnTo>
                    <a:pt x="1904" y="1088"/>
                  </a:lnTo>
                  <a:lnTo>
                    <a:pt x="1779" y="879"/>
                  </a:lnTo>
                  <a:lnTo>
                    <a:pt x="1360" y="461"/>
                  </a:lnTo>
                  <a:lnTo>
                    <a:pt x="1277" y="314"/>
                  </a:lnTo>
                  <a:lnTo>
                    <a:pt x="1235" y="335"/>
                  </a:lnTo>
                  <a:lnTo>
                    <a:pt x="1172" y="398"/>
                  </a:lnTo>
                  <a:lnTo>
                    <a:pt x="1088" y="398"/>
                  </a:lnTo>
                  <a:lnTo>
                    <a:pt x="1067" y="419"/>
                  </a:lnTo>
                  <a:lnTo>
                    <a:pt x="1067" y="523"/>
                  </a:lnTo>
                  <a:lnTo>
                    <a:pt x="984" y="565"/>
                  </a:lnTo>
                  <a:lnTo>
                    <a:pt x="921" y="523"/>
                  </a:lnTo>
                  <a:lnTo>
                    <a:pt x="816" y="523"/>
                  </a:lnTo>
                  <a:lnTo>
                    <a:pt x="670" y="628"/>
                  </a:lnTo>
                  <a:lnTo>
                    <a:pt x="523" y="607"/>
                  </a:lnTo>
                  <a:lnTo>
                    <a:pt x="523" y="523"/>
                  </a:lnTo>
                  <a:lnTo>
                    <a:pt x="607" y="440"/>
                  </a:lnTo>
                  <a:lnTo>
                    <a:pt x="607" y="251"/>
                  </a:lnTo>
                  <a:lnTo>
                    <a:pt x="544" y="189"/>
                  </a:lnTo>
                  <a:lnTo>
                    <a:pt x="419" y="189"/>
                  </a:lnTo>
                  <a:lnTo>
                    <a:pt x="398" y="126"/>
                  </a:lnTo>
                  <a:lnTo>
                    <a:pt x="231" y="84"/>
                  </a:lnTo>
                  <a:lnTo>
                    <a:pt x="12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8" name="Google Shape;1038;p79"/>
            <p:cNvSpPr/>
            <p:nvPr/>
          </p:nvSpPr>
          <p:spPr>
            <a:xfrm>
              <a:off x="5279075" y="3142825"/>
              <a:ext cx="137075" cy="92625"/>
            </a:xfrm>
            <a:custGeom>
              <a:avLst/>
              <a:gdLst/>
              <a:ahLst/>
              <a:cxnLst/>
              <a:rect l="l" t="t" r="r" b="b"/>
              <a:pathLst>
                <a:path w="5483" h="3705" extrusionOk="0">
                  <a:moveTo>
                    <a:pt x="4186" y="1"/>
                  </a:moveTo>
                  <a:lnTo>
                    <a:pt x="4144" y="22"/>
                  </a:lnTo>
                  <a:lnTo>
                    <a:pt x="4165" y="126"/>
                  </a:lnTo>
                  <a:lnTo>
                    <a:pt x="4039" y="252"/>
                  </a:lnTo>
                  <a:lnTo>
                    <a:pt x="3976" y="231"/>
                  </a:lnTo>
                  <a:lnTo>
                    <a:pt x="4039" y="126"/>
                  </a:lnTo>
                  <a:lnTo>
                    <a:pt x="4018" y="43"/>
                  </a:lnTo>
                  <a:lnTo>
                    <a:pt x="3935" y="43"/>
                  </a:lnTo>
                  <a:lnTo>
                    <a:pt x="3851" y="273"/>
                  </a:lnTo>
                  <a:lnTo>
                    <a:pt x="3767" y="315"/>
                  </a:lnTo>
                  <a:lnTo>
                    <a:pt x="3642" y="587"/>
                  </a:lnTo>
                  <a:lnTo>
                    <a:pt x="3642" y="754"/>
                  </a:lnTo>
                  <a:lnTo>
                    <a:pt x="3432" y="963"/>
                  </a:lnTo>
                  <a:lnTo>
                    <a:pt x="3328" y="963"/>
                  </a:lnTo>
                  <a:lnTo>
                    <a:pt x="3140" y="1005"/>
                  </a:lnTo>
                  <a:lnTo>
                    <a:pt x="3098" y="1089"/>
                  </a:lnTo>
                  <a:lnTo>
                    <a:pt x="3181" y="1089"/>
                  </a:lnTo>
                  <a:lnTo>
                    <a:pt x="3119" y="1152"/>
                  </a:lnTo>
                  <a:lnTo>
                    <a:pt x="3181" y="1173"/>
                  </a:lnTo>
                  <a:lnTo>
                    <a:pt x="3307" y="1152"/>
                  </a:lnTo>
                  <a:lnTo>
                    <a:pt x="3244" y="1214"/>
                  </a:lnTo>
                  <a:lnTo>
                    <a:pt x="3181" y="1277"/>
                  </a:lnTo>
                  <a:lnTo>
                    <a:pt x="3140" y="1298"/>
                  </a:lnTo>
                  <a:lnTo>
                    <a:pt x="3140" y="1319"/>
                  </a:lnTo>
                  <a:lnTo>
                    <a:pt x="3223" y="1528"/>
                  </a:lnTo>
                  <a:lnTo>
                    <a:pt x="3181" y="1633"/>
                  </a:lnTo>
                  <a:lnTo>
                    <a:pt x="3098" y="1591"/>
                  </a:lnTo>
                  <a:lnTo>
                    <a:pt x="3098" y="1465"/>
                  </a:lnTo>
                  <a:lnTo>
                    <a:pt x="3077" y="1361"/>
                  </a:lnTo>
                  <a:lnTo>
                    <a:pt x="3035" y="1361"/>
                  </a:lnTo>
                  <a:lnTo>
                    <a:pt x="3035" y="1319"/>
                  </a:lnTo>
                  <a:lnTo>
                    <a:pt x="2993" y="1319"/>
                  </a:lnTo>
                  <a:lnTo>
                    <a:pt x="2930" y="1424"/>
                  </a:lnTo>
                  <a:lnTo>
                    <a:pt x="2972" y="1675"/>
                  </a:lnTo>
                  <a:lnTo>
                    <a:pt x="2909" y="1717"/>
                  </a:lnTo>
                  <a:lnTo>
                    <a:pt x="2805" y="1612"/>
                  </a:lnTo>
                  <a:lnTo>
                    <a:pt x="2700" y="1465"/>
                  </a:lnTo>
                  <a:lnTo>
                    <a:pt x="2658" y="1465"/>
                  </a:lnTo>
                  <a:lnTo>
                    <a:pt x="2554" y="1403"/>
                  </a:lnTo>
                  <a:lnTo>
                    <a:pt x="2470" y="1507"/>
                  </a:lnTo>
                  <a:lnTo>
                    <a:pt x="2470" y="1633"/>
                  </a:lnTo>
                  <a:lnTo>
                    <a:pt x="2344" y="1779"/>
                  </a:lnTo>
                  <a:lnTo>
                    <a:pt x="2261" y="1884"/>
                  </a:lnTo>
                  <a:lnTo>
                    <a:pt x="2093" y="2030"/>
                  </a:lnTo>
                  <a:lnTo>
                    <a:pt x="2072" y="2135"/>
                  </a:lnTo>
                  <a:lnTo>
                    <a:pt x="1926" y="2323"/>
                  </a:lnTo>
                  <a:lnTo>
                    <a:pt x="1779" y="2449"/>
                  </a:lnTo>
                  <a:lnTo>
                    <a:pt x="1319" y="2554"/>
                  </a:lnTo>
                  <a:lnTo>
                    <a:pt x="1256" y="2574"/>
                  </a:lnTo>
                  <a:lnTo>
                    <a:pt x="1298" y="2742"/>
                  </a:lnTo>
                  <a:lnTo>
                    <a:pt x="1340" y="2784"/>
                  </a:lnTo>
                  <a:lnTo>
                    <a:pt x="1256" y="2763"/>
                  </a:lnTo>
                  <a:lnTo>
                    <a:pt x="1173" y="2826"/>
                  </a:lnTo>
                  <a:lnTo>
                    <a:pt x="1047" y="2846"/>
                  </a:lnTo>
                  <a:lnTo>
                    <a:pt x="984" y="2888"/>
                  </a:lnTo>
                  <a:lnTo>
                    <a:pt x="943" y="3035"/>
                  </a:lnTo>
                  <a:lnTo>
                    <a:pt x="943" y="3181"/>
                  </a:lnTo>
                  <a:lnTo>
                    <a:pt x="838" y="3349"/>
                  </a:lnTo>
                  <a:lnTo>
                    <a:pt x="838" y="3370"/>
                  </a:lnTo>
                  <a:lnTo>
                    <a:pt x="629" y="3349"/>
                  </a:lnTo>
                  <a:lnTo>
                    <a:pt x="399" y="3265"/>
                  </a:lnTo>
                  <a:lnTo>
                    <a:pt x="210" y="3265"/>
                  </a:lnTo>
                  <a:lnTo>
                    <a:pt x="168" y="3181"/>
                  </a:lnTo>
                  <a:lnTo>
                    <a:pt x="64" y="3056"/>
                  </a:lnTo>
                  <a:lnTo>
                    <a:pt x="1" y="3077"/>
                  </a:lnTo>
                  <a:lnTo>
                    <a:pt x="127" y="3286"/>
                  </a:lnTo>
                  <a:lnTo>
                    <a:pt x="315" y="3411"/>
                  </a:lnTo>
                  <a:lnTo>
                    <a:pt x="357" y="3474"/>
                  </a:lnTo>
                  <a:lnTo>
                    <a:pt x="482" y="3579"/>
                  </a:lnTo>
                  <a:lnTo>
                    <a:pt x="503" y="3683"/>
                  </a:lnTo>
                  <a:lnTo>
                    <a:pt x="608" y="3704"/>
                  </a:lnTo>
                  <a:lnTo>
                    <a:pt x="775" y="3662"/>
                  </a:lnTo>
                  <a:lnTo>
                    <a:pt x="796" y="3579"/>
                  </a:lnTo>
                  <a:lnTo>
                    <a:pt x="922" y="3600"/>
                  </a:lnTo>
                  <a:lnTo>
                    <a:pt x="1005" y="3558"/>
                  </a:lnTo>
                  <a:lnTo>
                    <a:pt x="1319" y="3579"/>
                  </a:lnTo>
                  <a:lnTo>
                    <a:pt x="1654" y="3453"/>
                  </a:lnTo>
                  <a:lnTo>
                    <a:pt x="1738" y="3370"/>
                  </a:lnTo>
                  <a:lnTo>
                    <a:pt x="2031" y="3370"/>
                  </a:lnTo>
                  <a:lnTo>
                    <a:pt x="2156" y="3411"/>
                  </a:lnTo>
                  <a:lnTo>
                    <a:pt x="2198" y="3495"/>
                  </a:lnTo>
                  <a:lnTo>
                    <a:pt x="2344" y="3495"/>
                  </a:lnTo>
                  <a:lnTo>
                    <a:pt x="2575" y="3370"/>
                  </a:lnTo>
                  <a:lnTo>
                    <a:pt x="2868" y="3307"/>
                  </a:lnTo>
                  <a:lnTo>
                    <a:pt x="2826" y="3244"/>
                  </a:lnTo>
                  <a:lnTo>
                    <a:pt x="3077" y="2888"/>
                  </a:lnTo>
                  <a:lnTo>
                    <a:pt x="3140" y="2637"/>
                  </a:lnTo>
                  <a:lnTo>
                    <a:pt x="3328" y="2365"/>
                  </a:lnTo>
                  <a:lnTo>
                    <a:pt x="3453" y="1926"/>
                  </a:lnTo>
                  <a:lnTo>
                    <a:pt x="3453" y="1842"/>
                  </a:lnTo>
                  <a:lnTo>
                    <a:pt x="3516" y="1737"/>
                  </a:lnTo>
                  <a:lnTo>
                    <a:pt x="3516" y="1675"/>
                  </a:lnTo>
                  <a:lnTo>
                    <a:pt x="3621" y="1528"/>
                  </a:lnTo>
                  <a:lnTo>
                    <a:pt x="3725" y="1570"/>
                  </a:lnTo>
                  <a:lnTo>
                    <a:pt x="4165" y="1570"/>
                  </a:lnTo>
                  <a:lnTo>
                    <a:pt x="4228" y="1612"/>
                  </a:lnTo>
                  <a:lnTo>
                    <a:pt x="4374" y="1612"/>
                  </a:lnTo>
                  <a:lnTo>
                    <a:pt x="4500" y="1633"/>
                  </a:lnTo>
                  <a:lnTo>
                    <a:pt x="4500" y="1591"/>
                  </a:lnTo>
                  <a:lnTo>
                    <a:pt x="4667" y="1675"/>
                  </a:lnTo>
                  <a:lnTo>
                    <a:pt x="4751" y="1696"/>
                  </a:lnTo>
                  <a:lnTo>
                    <a:pt x="4876" y="1633"/>
                  </a:lnTo>
                  <a:lnTo>
                    <a:pt x="5023" y="1612"/>
                  </a:lnTo>
                  <a:lnTo>
                    <a:pt x="5023" y="1528"/>
                  </a:lnTo>
                  <a:lnTo>
                    <a:pt x="4876" y="1403"/>
                  </a:lnTo>
                  <a:lnTo>
                    <a:pt x="4876" y="1277"/>
                  </a:lnTo>
                  <a:lnTo>
                    <a:pt x="4918" y="1214"/>
                  </a:lnTo>
                  <a:lnTo>
                    <a:pt x="5169" y="1256"/>
                  </a:lnTo>
                  <a:lnTo>
                    <a:pt x="5357" y="1193"/>
                  </a:lnTo>
                  <a:lnTo>
                    <a:pt x="5483" y="1089"/>
                  </a:lnTo>
                  <a:lnTo>
                    <a:pt x="5441" y="1005"/>
                  </a:lnTo>
                  <a:lnTo>
                    <a:pt x="5357" y="1005"/>
                  </a:lnTo>
                  <a:lnTo>
                    <a:pt x="5232" y="984"/>
                  </a:lnTo>
                  <a:lnTo>
                    <a:pt x="5127" y="880"/>
                  </a:lnTo>
                  <a:lnTo>
                    <a:pt x="5023" y="901"/>
                  </a:lnTo>
                  <a:lnTo>
                    <a:pt x="4897" y="775"/>
                  </a:lnTo>
                  <a:lnTo>
                    <a:pt x="4813" y="775"/>
                  </a:lnTo>
                  <a:lnTo>
                    <a:pt x="4709" y="859"/>
                  </a:lnTo>
                  <a:lnTo>
                    <a:pt x="4667" y="796"/>
                  </a:lnTo>
                  <a:lnTo>
                    <a:pt x="4792" y="691"/>
                  </a:lnTo>
                  <a:lnTo>
                    <a:pt x="4709" y="629"/>
                  </a:lnTo>
                  <a:lnTo>
                    <a:pt x="4688" y="649"/>
                  </a:lnTo>
                  <a:lnTo>
                    <a:pt x="4604" y="754"/>
                  </a:lnTo>
                  <a:lnTo>
                    <a:pt x="4562" y="670"/>
                  </a:lnTo>
                  <a:lnTo>
                    <a:pt x="4500" y="670"/>
                  </a:lnTo>
                  <a:lnTo>
                    <a:pt x="4500" y="482"/>
                  </a:lnTo>
                  <a:lnTo>
                    <a:pt x="4604" y="461"/>
                  </a:lnTo>
                  <a:lnTo>
                    <a:pt x="4604" y="377"/>
                  </a:lnTo>
                  <a:lnTo>
                    <a:pt x="4458" y="273"/>
                  </a:lnTo>
                  <a:lnTo>
                    <a:pt x="4437" y="336"/>
                  </a:lnTo>
                  <a:lnTo>
                    <a:pt x="4290" y="231"/>
                  </a:lnTo>
                  <a:lnTo>
                    <a:pt x="4290" y="64"/>
                  </a:lnTo>
                  <a:lnTo>
                    <a:pt x="418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9" name="Google Shape;1039;p79"/>
            <p:cNvSpPr/>
            <p:nvPr/>
          </p:nvSpPr>
          <p:spPr>
            <a:xfrm>
              <a:off x="5150925" y="2887575"/>
              <a:ext cx="119300" cy="230700"/>
            </a:xfrm>
            <a:custGeom>
              <a:avLst/>
              <a:gdLst/>
              <a:ahLst/>
              <a:cxnLst/>
              <a:rect l="l" t="t" r="r" b="b"/>
              <a:pathLst>
                <a:path w="4772" h="9228" extrusionOk="0">
                  <a:moveTo>
                    <a:pt x="1821" y="0"/>
                  </a:moveTo>
                  <a:lnTo>
                    <a:pt x="1737" y="84"/>
                  </a:lnTo>
                  <a:lnTo>
                    <a:pt x="1591" y="84"/>
                  </a:lnTo>
                  <a:lnTo>
                    <a:pt x="1465" y="126"/>
                  </a:lnTo>
                  <a:lnTo>
                    <a:pt x="1507" y="314"/>
                  </a:lnTo>
                  <a:lnTo>
                    <a:pt x="1298" y="398"/>
                  </a:lnTo>
                  <a:lnTo>
                    <a:pt x="1193" y="314"/>
                  </a:lnTo>
                  <a:lnTo>
                    <a:pt x="1026" y="377"/>
                  </a:lnTo>
                  <a:lnTo>
                    <a:pt x="1026" y="440"/>
                  </a:lnTo>
                  <a:lnTo>
                    <a:pt x="900" y="502"/>
                  </a:lnTo>
                  <a:lnTo>
                    <a:pt x="879" y="419"/>
                  </a:lnTo>
                  <a:lnTo>
                    <a:pt x="796" y="419"/>
                  </a:lnTo>
                  <a:lnTo>
                    <a:pt x="733" y="502"/>
                  </a:lnTo>
                  <a:lnTo>
                    <a:pt x="607" y="398"/>
                  </a:lnTo>
                  <a:lnTo>
                    <a:pt x="524" y="440"/>
                  </a:lnTo>
                  <a:lnTo>
                    <a:pt x="503" y="544"/>
                  </a:lnTo>
                  <a:lnTo>
                    <a:pt x="419" y="544"/>
                  </a:lnTo>
                  <a:lnTo>
                    <a:pt x="377" y="523"/>
                  </a:lnTo>
                  <a:lnTo>
                    <a:pt x="398" y="440"/>
                  </a:lnTo>
                  <a:lnTo>
                    <a:pt x="315" y="419"/>
                  </a:lnTo>
                  <a:lnTo>
                    <a:pt x="189" y="481"/>
                  </a:lnTo>
                  <a:lnTo>
                    <a:pt x="147" y="523"/>
                  </a:lnTo>
                  <a:lnTo>
                    <a:pt x="105" y="586"/>
                  </a:lnTo>
                  <a:lnTo>
                    <a:pt x="63" y="607"/>
                  </a:lnTo>
                  <a:lnTo>
                    <a:pt x="1" y="628"/>
                  </a:lnTo>
                  <a:lnTo>
                    <a:pt x="63" y="712"/>
                  </a:lnTo>
                  <a:lnTo>
                    <a:pt x="252" y="795"/>
                  </a:lnTo>
                  <a:lnTo>
                    <a:pt x="356" y="942"/>
                  </a:lnTo>
                  <a:lnTo>
                    <a:pt x="461" y="1025"/>
                  </a:lnTo>
                  <a:lnTo>
                    <a:pt x="482" y="1151"/>
                  </a:lnTo>
                  <a:lnTo>
                    <a:pt x="419" y="1235"/>
                  </a:lnTo>
                  <a:lnTo>
                    <a:pt x="628" y="1423"/>
                  </a:lnTo>
                  <a:lnTo>
                    <a:pt x="733" y="1632"/>
                  </a:lnTo>
                  <a:lnTo>
                    <a:pt x="984" y="1632"/>
                  </a:lnTo>
                  <a:lnTo>
                    <a:pt x="1131" y="1674"/>
                  </a:lnTo>
                  <a:lnTo>
                    <a:pt x="1256" y="1590"/>
                  </a:lnTo>
                  <a:lnTo>
                    <a:pt x="1423" y="1590"/>
                  </a:lnTo>
                  <a:lnTo>
                    <a:pt x="1507" y="1695"/>
                  </a:lnTo>
                  <a:lnTo>
                    <a:pt x="1654" y="1737"/>
                  </a:lnTo>
                  <a:lnTo>
                    <a:pt x="1675" y="1841"/>
                  </a:lnTo>
                  <a:lnTo>
                    <a:pt x="1654" y="1946"/>
                  </a:lnTo>
                  <a:lnTo>
                    <a:pt x="1842" y="1988"/>
                  </a:lnTo>
                  <a:lnTo>
                    <a:pt x="1842" y="2072"/>
                  </a:lnTo>
                  <a:lnTo>
                    <a:pt x="1758" y="2092"/>
                  </a:lnTo>
                  <a:lnTo>
                    <a:pt x="1675" y="2302"/>
                  </a:lnTo>
                  <a:lnTo>
                    <a:pt x="1633" y="2385"/>
                  </a:lnTo>
                  <a:lnTo>
                    <a:pt x="1507" y="2385"/>
                  </a:lnTo>
                  <a:lnTo>
                    <a:pt x="1340" y="2469"/>
                  </a:lnTo>
                  <a:lnTo>
                    <a:pt x="1256" y="2469"/>
                  </a:lnTo>
                  <a:lnTo>
                    <a:pt x="1256" y="2532"/>
                  </a:lnTo>
                  <a:lnTo>
                    <a:pt x="1403" y="2699"/>
                  </a:lnTo>
                  <a:lnTo>
                    <a:pt x="1319" y="2783"/>
                  </a:lnTo>
                  <a:lnTo>
                    <a:pt x="1340" y="2846"/>
                  </a:lnTo>
                  <a:lnTo>
                    <a:pt x="1423" y="2846"/>
                  </a:lnTo>
                  <a:lnTo>
                    <a:pt x="1507" y="3013"/>
                  </a:lnTo>
                  <a:lnTo>
                    <a:pt x="1675" y="3013"/>
                  </a:lnTo>
                  <a:lnTo>
                    <a:pt x="1863" y="3118"/>
                  </a:lnTo>
                  <a:lnTo>
                    <a:pt x="1968" y="3118"/>
                  </a:lnTo>
                  <a:lnTo>
                    <a:pt x="2114" y="3327"/>
                  </a:lnTo>
                  <a:lnTo>
                    <a:pt x="2281" y="3411"/>
                  </a:lnTo>
                  <a:lnTo>
                    <a:pt x="2407" y="3557"/>
                  </a:lnTo>
                  <a:lnTo>
                    <a:pt x="2386" y="3641"/>
                  </a:lnTo>
                  <a:lnTo>
                    <a:pt x="2574" y="3850"/>
                  </a:lnTo>
                  <a:lnTo>
                    <a:pt x="2616" y="3976"/>
                  </a:lnTo>
                  <a:lnTo>
                    <a:pt x="2700" y="4038"/>
                  </a:lnTo>
                  <a:lnTo>
                    <a:pt x="2825" y="4038"/>
                  </a:lnTo>
                  <a:lnTo>
                    <a:pt x="2909" y="4143"/>
                  </a:lnTo>
                  <a:lnTo>
                    <a:pt x="2909" y="4206"/>
                  </a:lnTo>
                  <a:lnTo>
                    <a:pt x="2993" y="4289"/>
                  </a:lnTo>
                  <a:lnTo>
                    <a:pt x="3035" y="4289"/>
                  </a:lnTo>
                  <a:lnTo>
                    <a:pt x="3118" y="4310"/>
                  </a:lnTo>
                  <a:lnTo>
                    <a:pt x="3097" y="4415"/>
                  </a:lnTo>
                  <a:lnTo>
                    <a:pt x="3139" y="4478"/>
                  </a:lnTo>
                  <a:lnTo>
                    <a:pt x="3286" y="4478"/>
                  </a:lnTo>
                  <a:lnTo>
                    <a:pt x="3348" y="4582"/>
                  </a:lnTo>
                  <a:lnTo>
                    <a:pt x="3411" y="4603"/>
                  </a:lnTo>
                  <a:lnTo>
                    <a:pt x="3516" y="4561"/>
                  </a:lnTo>
                  <a:lnTo>
                    <a:pt x="3558" y="4624"/>
                  </a:lnTo>
                  <a:lnTo>
                    <a:pt x="3495" y="4708"/>
                  </a:lnTo>
                  <a:lnTo>
                    <a:pt x="3453" y="4875"/>
                  </a:lnTo>
                  <a:lnTo>
                    <a:pt x="3516" y="4938"/>
                  </a:lnTo>
                  <a:lnTo>
                    <a:pt x="3600" y="4938"/>
                  </a:lnTo>
                  <a:lnTo>
                    <a:pt x="3600" y="5105"/>
                  </a:lnTo>
                  <a:lnTo>
                    <a:pt x="3432" y="5231"/>
                  </a:lnTo>
                  <a:lnTo>
                    <a:pt x="3453" y="5357"/>
                  </a:lnTo>
                  <a:lnTo>
                    <a:pt x="3495" y="5440"/>
                  </a:lnTo>
                  <a:lnTo>
                    <a:pt x="3516" y="5629"/>
                  </a:lnTo>
                  <a:lnTo>
                    <a:pt x="3411" y="5670"/>
                  </a:lnTo>
                  <a:lnTo>
                    <a:pt x="3390" y="5670"/>
                  </a:lnTo>
                  <a:lnTo>
                    <a:pt x="3453" y="5859"/>
                  </a:lnTo>
                  <a:lnTo>
                    <a:pt x="3558" y="5921"/>
                  </a:lnTo>
                  <a:lnTo>
                    <a:pt x="3662" y="6152"/>
                  </a:lnTo>
                  <a:lnTo>
                    <a:pt x="3641" y="6340"/>
                  </a:lnTo>
                  <a:lnTo>
                    <a:pt x="3662" y="6445"/>
                  </a:lnTo>
                  <a:lnTo>
                    <a:pt x="3641" y="6591"/>
                  </a:lnTo>
                  <a:lnTo>
                    <a:pt x="3662" y="6717"/>
                  </a:lnTo>
                  <a:lnTo>
                    <a:pt x="3558" y="6905"/>
                  </a:lnTo>
                  <a:lnTo>
                    <a:pt x="3495" y="6926"/>
                  </a:lnTo>
                  <a:lnTo>
                    <a:pt x="3453" y="7010"/>
                  </a:lnTo>
                  <a:lnTo>
                    <a:pt x="3307" y="7072"/>
                  </a:lnTo>
                  <a:lnTo>
                    <a:pt x="3139" y="7177"/>
                  </a:lnTo>
                  <a:lnTo>
                    <a:pt x="3076" y="7282"/>
                  </a:lnTo>
                  <a:lnTo>
                    <a:pt x="2867" y="7282"/>
                  </a:lnTo>
                  <a:lnTo>
                    <a:pt x="2763" y="7344"/>
                  </a:lnTo>
                  <a:lnTo>
                    <a:pt x="2784" y="7554"/>
                  </a:lnTo>
                  <a:lnTo>
                    <a:pt x="2909" y="7595"/>
                  </a:lnTo>
                  <a:lnTo>
                    <a:pt x="3014" y="7700"/>
                  </a:lnTo>
                  <a:lnTo>
                    <a:pt x="2993" y="7763"/>
                  </a:lnTo>
                  <a:lnTo>
                    <a:pt x="3035" y="7909"/>
                  </a:lnTo>
                  <a:lnTo>
                    <a:pt x="2867" y="7909"/>
                  </a:lnTo>
                  <a:lnTo>
                    <a:pt x="2825" y="7826"/>
                  </a:lnTo>
                  <a:lnTo>
                    <a:pt x="2721" y="7763"/>
                  </a:lnTo>
                  <a:lnTo>
                    <a:pt x="2449" y="7826"/>
                  </a:lnTo>
                  <a:lnTo>
                    <a:pt x="2386" y="7805"/>
                  </a:lnTo>
                  <a:lnTo>
                    <a:pt x="2260" y="7805"/>
                  </a:lnTo>
                  <a:lnTo>
                    <a:pt x="2198" y="7951"/>
                  </a:lnTo>
                  <a:lnTo>
                    <a:pt x="2072" y="7972"/>
                  </a:lnTo>
                  <a:lnTo>
                    <a:pt x="1968" y="8118"/>
                  </a:lnTo>
                  <a:lnTo>
                    <a:pt x="1988" y="8139"/>
                  </a:lnTo>
                  <a:lnTo>
                    <a:pt x="1988" y="8244"/>
                  </a:lnTo>
                  <a:lnTo>
                    <a:pt x="1988" y="8265"/>
                  </a:lnTo>
                  <a:lnTo>
                    <a:pt x="2093" y="8286"/>
                  </a:lnTo>
                  <a:lnTo>
                    <a:pt x="2156" y="8265"/>
                  </a:lnTo>
                  <a:lnTo>
                    <a:pt x="2198" y="8286"/>
                  </a:lnTo>
                  <a:lnTo>
                    <a:pt x="2281" y="8265"/>
                  </a:lnTo>
                  <a:lnTo>
                    <a:pt x="2407" y="8286"/>
                  </a:lnTo>
                  <a:lnTo>
                    <a:pt x="2491" y="8265"/>
                  </a:lnTo>
                  <a:lnTo>
                    <a:pt x="2449" y="8328"/>
                  </a:lnTo>
                  <a:lnTo>
                    <a:pt x="2281" y="8453"/>
                  </a:lnTo>
                  <a:lnTo>
                    <a:pt x="2198" y="8579"/>
                  </a:lnTo>
                  <a:lnTo>
                    <a:pt x="2198" y="8767"/>
                  </a:lnTo>
                  <a:lnTo>
                    <a:pt x="2177" y="8851"/>
                  </a:lnTo>
                  <a:lnTo>
                    <a:pt x="2240" y="8851"/>
                  </a:lnTo>
                  <a:lnTo>
                    <a:pt x="2198" y="8872"/>
                  </a:lnTo>
                  <a:lnTo>
                    <a:pt x="2198" y="9018"/>
                  </a:lnTo>
                  <a:lnTo>
                    <a:pt x="2281" y="9081"/>
                  </a:lnTo>
                  <a:lnTo>
                    <a:pt x="2344" y="9060"/>
                  </a:lnTo>
                  <a:lnTo>
                    <a:pt x="2344" y="9060"/>
                  </a:lnTo>
                  <a:lnTo>
                    <a:pt x="2281" y="9123"/>
                  </a:lnTo>
                  <a:lnTo>
                    <a:pt x="2177" y="9165"/>
                  </a:lnTo>
                  <a:lnTo>
                    <a:pt x="2072" y="9227"/>
                  </a:lnTo>
                  <a:lnTo>
                    <a:pt x="2240" y="9227"/>
                  </a:lnTo>
                  <a:lnTo>
                    <a:pt x="2470" y="9123"/>
                  </a:lnTo>
                  <a:lnTo>
                    <a:pt x="2470" y="9102"/>
                  </a:lnTo>
                  <a:lnTo>
                    <a:pt x="2491" y="9102"/>
                  </a:lnTo>
                  <a:lnTo>
                    <a:pt x="2574" y="9018"/>
                  </a:lnTo>
                  <a:lnTo>
                    <a:pt x="2595" y="8914"/>
                  </a:lnTo>
                  <a:lnTo>
                    <a:pt x="2616" y="8851"/>
                  </a:lnTo>
                  <a:lnTo>
                    <a:pt x="2700" y="8872"/>
                  </a:lnTo>
                  <a:lnTo>
                    <a:pt x="2721" y="8851"/>
                  </a:lnTo>
                  <a:lnTo>
                    <a:pt x="2867" y="8746"/>
                  </a:lnTo>
                  <a:lnTo>
                    <a:pt x="2909" y="8746"/>
                  </a:lnTo>
                  <a:lnTo>
                    <a:pt x="2930" y="8683"/>
                  </a:lnTo>
                  <a:lnTo>
                    <a:pt x="2993" y="8662"/>
                  </a:lnTo>
                  <a:lnTo>
                    <a:pt x="2972" y="8600"/>
                  </a:lnTo>
                  <a:lnTo>
                    <a:pt x="2972" y="8579"/>
                  </a:lnTo>
                  <a:lnTo>
                    <a:pt x="2930" y="8495"/>
                  </a:lnTo>
                  <a:lnTo>
                    <a:pt x="2993" y="8495"/>
                  </a:lnTo>
                  <a:lnTo>
                    <a:pt x="3035" y="8558"/>
                  </a:lnTo>
                  <a:lnTo>
                    <a:pt x="3097" y="8579"/>
                  </a:lnTo>
                  <a:lnTo>
                    <a:pt x="3139" y="8537"/>
                  </a:lnTo>
                  <a:lnTo>
                    <a:pt x="3139" y="8453"/>
                  </a:lnTo>
                  <a:lnTo>
                    <a:pt x="3035" y="8349"/>
                  </a:lnTo>
                  <a:lnTo>
                    <a:pt x="3160" y="8453"/>
                  </a:lnTo>
                  <a:lnTo>
                    <a:pt x="3244" y="8390"/>
                  </a:lnTo>
                  <a:lnTo>
                    <a:pt x="3223" y="8286"/>
                  </a:lnTo>
                  <a:lnTo>
                    <a:pt x="3244" y="8244"/>
                  </a:lnTo>
                  <a:lnTo>
                    <a:pt x="3097" y="8181"/>
                  </a:lnTo>
                  <a:lnTo>
                    <a:pt x="3160" y="8181"/>
                  </a:lnTo>
                  <a:lnTo>
                    <a:pt x="3223" y="8160"/>
                  </a:lnTo>
                  <a:lnTo>
                    <a:pt x="3223" y="8139"/>
                  </a:lnTo>
                  <a:lnTo>
                    <a:pt x="3139" y="8077"/>
                  </a:lnTo>
                  <a:lnTo>
                    <a:pt x="3244" y="8118"/>
                  </a:lnTo>
                  <a:lnTo>
                    <a:pt x="3286" y="8077"/>
                  </a:lnTo>
                  <a:lnTo>
                    <a:pt x="3307" y="8014"/>
                  </a:lnTo>
                  <a:lnTo>
                    <a:pt x="3307" y="8077"/>
                  </a:lnTo>
                  <a:lnTo>
                    <a:pt x="3286" y="8160"/>
                  </a:lnTo>
                  <a:lnTo>
                    <a:pt x="3307" y="8160"/>
                  </a:lnTo>
                  <a:lnTo>
                    <a:pt x="3411" y="8139"/>
                  </a:lnTo>
                  <a:lnTo>
                    <a:pt x="3495" y="8181"/>
                  </a:lnTo>
                  <a:lnTo>
                    <a:pt x="3620" y="8160"/>
                  </a:lnTo>
                  <a:lnTo>
                    <a:pt x="3872" y="8014"/>
                  </a:lnTo>
                  <a:lnTo>
                    <a:pt x="3955" y="7951"/>
                  </a:lnTo>
                  <a:lnTo>
                    <a:pt x="4060" y="7951"/>
                  </a:lnTo>
                  <a:lnTo>
                    <a:pt x="4060" y="7846"/>
                  </a:lnTo>
                  <a:lnTo>
                    <a:pt x="4164" y="7763"/>
                  </a:lnTo>
                  <a:lnTo>
                    <a:pt x="4269" y="7721"/>
                  </a:lnTo>
                  <a:lnTo>
                    <a:pt x="4395" y="7595"/>
                  </a:lnTo>
                  <a:lnTo>
                    <a:pt x="4457" y="7554"/>
                  </a:lnTo>
                  <a:lnTo>
                    <a:pt x="4478" y="7428"/>
                  </a:lnTo>
                  <a:lnTo>
                    <a:pt x="4541" y="7407"/>
                  </a:lnTo>
                  <a:lnTo>
                    <a:pt x="4604" y="7323"/>
                  </a:lnTo>
                  <a:lnTo>
                    <a:pt x="4583" y="7282"/>
                  </a:lnTo>
                  <a:lnTo>
                    <a:pt x="4604" y="7177"/>
                  </a:lnTo>
                  <a:lnTo>
                    <a:pt x="4541" y="7072"/>
                  </a:lnTo>
                  <a:lnTo>
                    <a:pt x="4646" y="6989"/>
                  </a:lnTo>
                  <a:lnTo>
                    <a:pt x="4646" y="6905"/>
                  </a:lnTo>
                  <a:lnTo>
                    <a:pt x="4688" y="6884"/>
                  </a:lnTo>
                  <a:lnTo>
                    <a:pt x="4688" y="6821"/>
                  </a:lnTo>
                  <a:lnTo>
                    <a:pt x="4646" y="6758"/>
                  </a:lnTo>
                  <a:lnTo>
                    <a:pt x="4646" y="6675"/>
                  </a:lnTo>
                  <a:lnTo>
                    <a:pt x="4688" y="6654"/>
                  </a:lnTo>
                  <a:lnTo>
                    <a:pt x="4709" y="6696"/>
                  </a:lnTo>
                  <a:lnTo>
                    <a:pt x="4709" y="6717"/>
                  </a:lnTo>
                  <a:lnTo>
                    <a:pt x="4729" y="6717"/>
                  </a:lnTo>
                  <a:lnTo>
                    <a:pt x="4771" y="6654"/>
                  </a:lnTo>
                  <a:lnTo>
                    <a:pt x="4688" y="6507"/>
                  </a:lnTo>
                  <a:lnTo>
                    <a:pt x="4667" y="6445"/>
                  </a:lnTo>
                  <a:lnTo>
                    <a:pt x="4604" y="6403"/>
                  </a:lnTo>
                  <a:lnTo>
                    <a:pt x="4604" y="6361"/>
                  </a:lnTo>
                  <a:lnTo>
                    <a:pt x="4583" y="6194"/>
                  </a:lnTo>
                  <a:lnTo>
                    <a:pt x="4604" y="6173"/>
                  </a:lnTo>
                  <a:lnTo>
                    <a:pt x="4562" y="6068"/>
                  </a:lnTo>
                  <a:lnTo>
                    <a:pt x="4583" y="6026"/>
                  </a:lnTo>
                  <a:lnTo>
                    <a:pt x="4583" y="5921"/>
                  </a:lnTo>
                  <a:lnTo>
                    <a:pt x="4541" y="5859"/>
                  </a:lnTo>
                  <a:lnTo>
                    <a:pt x="4499" y="5670"/>
                  </a:lnTo>
                  <a:lnTo>
                    <a:pt x="4457" y="5649"/>
                  </a:lnTo>
                  <a:lnTo>
                    <a:pt x="4437" y="5440"/>
                  </a:lnTo>
                  <a:lnTo>
                    <a:pt x="4332" y="5315"/>
                  </a:lnTo>
                  <a:lnTo>
                    <a:pt x="4353" y="5252"/>
                  </a:lnTo>
                  <a:lnTo>
                    <a:pt x="4332" y="5210"/>
                  </a:lnTo>
                  <a:lnTo>
                    <a:pt x="4332" y="5147"/>
                  </a:lnTo>
                  <a:lnTo>
                    <a:pt x="4185" y="5022"/>
                  </a:lnTo>
                  <a:lnTo>
                    <a:pt x="4185" y="4938"/>
                  </a:lnTo>
                  <a:lnTo>
                    <a:pt x="4164" y="4938"/>
                  </a:lnTo>
                  <a:lnTo>
                    <a:pt x="4144" y="4833"/>
                  </a:lnTo>
                  <a:lnTo>
                    <a:pt x="4060" y="4708"/>
                  </a:lnTo>
                  <a:lnTo>
                    <a:pt x="3809" y="4499"/>
                  </a:lnTo>
                  <a:lnTo>
                    <a:pt x="3746" y="4394"/>
                  </a:lnTo>
                  <a:lnTo>
                    <a:pt x="3453" y="4185"/>
                  </a:lnTo>
                  <a:lnTo>
                    <a:pt x="3139" y="4038"/>
                  </a:lnTo>
                  <a:lnTo>
                    <a:pt x="3139" y="3976"/>
                  </a:lnTo>
                  <a:lnTo>
                    <a:pt x="3014" y="3934"/>
                  </a:lnTo>
                  <a:lnTo>
                    <a:pt x="2784" y="3745"/>
                  </a:lnTo>
                  <a:lnTo>
                    <a:pt x="2763" y="3662"/>
                  </a:lnTo>
                  <a:lnTo>
                    <a:pt x="2721" y="3536"/>
                  </a:lnTo>
                  <a:lnTo>
                    <a:pt x="2721" y="3473"/>
                  </a:lnTo>
                  <a:lnTo>
                    <a:pt x="2721" y="3432"/>
                  </a:lnTo>
                  <a:lnTo>
                    <a:pt x="2679" y="3306"/>
                  </a:lnTo>
                  <a:lnTo>
                    <a:pt x="2595" y="3306"/>
                  </a:lnTo>
                  <a:lnTo>
                    <a:pt x="2470" y="3139"/>
                  </a:lnTo>
                  <a:lnTo>
                    <a:pt x="2281" y="3055"/>
                  </a:lnTo>
                  <a:lnTo>
                    <a:pt x="2177" y="3034"/>
                  </a:lnTo>
                  <a:lnTo>
                    <a:pt x="2281" y="2992"/>
                  </a:lnTo>
                  <a:lnTo>
                    <a:pt x="2281" y="2929"/>
                  </a:lnTo>
                  <a:lnTo>
                    <a:pt x="2177" y="2825"/>
                  </a:lnTo>
                  <a:lnTo>
                    <a:pt x="2240" y="2720"/>
                  </a:lnTo>
                  <a:lnTo>
                    <a:pt x="2281" y="2532"/>
                  </a:lnTo>
                  <a:lnTo>
                    <a:pt x="2260" y="2490"/>
                  </a:lnTo>
                  <a:lnTo>
                    <a:pt x="2198" y="2490"/>
                  </a:lnTo>
                  <a:lnTo>
                    <a:pt x="2198" y="2385"/>
                  </a:lnTo>
                  <a:lnTo>
                    <a:pt x="2260" y="2323"/>
                  </a:lnTo>
                  <a:lnTo>
                    <a:pt x="2281" y="2218"/>
                  </a:lnTo>
                  <a:lnTo>
                    <a:pt x="2344" y="2197"/>
                  </a:lnTo>
                  <a:lnTo>
                    <a:pt x="2365" y="2155"/>
                  </a:lnTo>
                  <a:lnTo>
                    <a:pt x="2386" y="2176"/>
                  </a:lnTo>
                  <a:lnTo>
                    <a:pt x="2449" y="2176"/>
                  </a:lnTo>
                  <a:lnTo>
                    <a:pt x="2553" y="2051"/>
                  </a:lnTo>
                  <a:lnTo>
                    <a:pt x="2574" y="2051"/>
                  </a:lnTo>
                  <a:lnTo>
                    <a:pt x="2616" y="1988"/>
                  </a:lnTo>
                  <a:lnTo>
                    <a:pt x="2574" y="1904"/>
                  </a:lnTo>
                  <a:lnTo>
                    <a:pt x="2595" y="1883"/>
                  </a:lnTo>
                  <a:lnTo>
                    <a:pt x="2595" y="1800"/>
                  </a:lnTo>
                  <a:lnTo>
                    <a:pt x="2595" y="1737"/>
                  </a:lnTo>
                  <a:lnTo>
                    <a:pt x="2574" y="1674"/>
                  </a:lnTo>
                  <a:lnTo>
                    <a:pt x="2616" y="1632"/>
                  </a:lnTo>
                  <a:lnTo>
                    <a:pt x="2616" y="1548"/>
                  </a:lnTo>
                  <a:lnTo>
                    <a:pt x="2679" y="1548"/>
                  </a:lnTo>
                  <a:lnTo>
                    <a:pt x="2700" y="1590"/>
                  </a:lnTo>
                  <a:lnTo>
                    <a:pt x="2721" y="1590"/>
                  </a:lnTo>
                  <a:lnTo>
                    <a:pt x="2804" y="1548"/>
                  </a:lnTo>
                  <a:lnTo>
                    <a:pt x="2888" y="1528"/>
                  </a:lnTo>
                  <a:lnTo>
                    <a:pt x="2930" y="1548"/>
                  </a:lnTo>
                  <a:lnTo>
                    <a:pt x="2972" y="1528"/>
                  </a:lnTo>
                  <a:lnTo>
                    <a:pt x="3014" y="1465"/>
                  </a:lnTo>
                  <a:lnTo>
                    <a:pt x="2993" y="1381"/>
                  </a:lnTo>
                  <a:lnTo>
                    <a:pt x="3014" y="1339"/>
                  </a:lnTo>
                  <a:lnTo>
                    <a:pt x="3118" y="1318"/>
                  </a:lnTo>
                  <a:lnTo>
                    <a:pt x="3223" y="1339"/>
                  </a:lnTo>
                  <a:lnTo>
                    <a:pt x="3328" y="1256"/>
                  </a:lnTo>
                  <a:lnTo>
                    <a:pt x="3390" y="1256"/>
                  </a:lnTo>
                  <a:lnTo>
                    <a:pt x="3432" y="1235"/>
                  </a:lnTo>
                  <a:lnTo>
                    <a:pt x="3495" y="1172"/>
                  </a:lnTo>
                  <a:lnTo>
                    <a:pt x="3453" y="1130"/>
                  </a:lnTo>
                  <a:lnTo>
                    <a:pt x="3348" y="1067"/>
                  </a:lnTo>
                  <a:lnTo>
                    <a:pt x="3286" y="1109"/>
                  </a:lnTo>
                  <a:lnTo>
                    <a:pt x="3223" y="1046"/>
                  </a:lnTo>
                  <a:lnTo>
                    <a:pt x="3118" y="1109"/>
                  </a:lnTo>
                  <a:lnTo>
                    <a:pt x="3014" y="1025"/>
                  </a:lnTo>
                  <a:lnTo>
                    <a:pt x="2888" y="1004"/>
                  </a:lnTo>
                  <a:lnTo>
                    <a:pt x="2867" y="900"/>
                  </a:lnTo>
                  <a:lnTo>
                    <a:pt x="2616" y="816"/>
                  </a:lnTo>
                  <a:lnTo>
                    <a:pt x="2595" y="712"/>
                  </a:lnTo>
                  <a:lnTo>
                    <a:pt x="2512" y="691"/>
                  </a:lnTo>
                  <a:lnTo>
                    <a:pt x="2574" y="481"/>
                  </a:lnTo>
                  <a:lnTo>
                    <a:pt x="2679" y="440"/>
                  </a:lnTo>
                  <a:lnTo>
                    <a:pt x="2679" y="335"/>
                  </a:lnTo>
                  <a:lnTo>
                    <a:pt x="2595" y="272"/>
                  </a:lnTo>
                  <a:lnTo>
                    <a:pt x="2449" y="314"/>
                  </a:lnTo>
                  <a:lnTo>
                    <a:pt x="2386" y="272"/>
                  </a:lnTo>
                  <a:lnTo>
                    <a:pt x="2114" y="272"/>
                  </a:lnTo>
                  <a:lnTo>
                    <a:pt x="2072" y="188"/>
                  </a:lnTo>
                  <a:lnTo>
                    <a:pt x="1947" y="168"/>
                  </a:lnTo>
                  <a:lnTo>
                    <a:pt x="1947" y="84"/>
                  </a:lnTo>
                  <a:lnTo>
                    <a:pt x="182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0" name="Google Shape;1040;p79"/>
            <p:cNvSpPr/>
            <p:nvPr/>
          </p:nvSpPr>
          <p:spPr>
            <a:xfrm>
              <a:off x="5166625" y="3025150"/>
              <a:ext cx="75875" cy="65400"/>
            </a:xfrm>
            <a:custGeom>
              <a:avLst/>
              <a:gdLst/>
              <a:ahLst/>
              <a:cxnLst/>
              <a:rect l="l" t="t" r="r" b="b"/>
              <a:pathLst>
                <a:path w="3035" h="2616" extrusionOk="0">
                  <a:moveTo>
                    <a:pt x="2407" y="0"/>
                  </a:moveTo>
                  <a:lnTo>
                    <a:pt x="2239" y="42"/>
                  </a:lnTo>
                  <a:lnTo>
                    <a:pt x="2135" y="126"/>
                  </a:lnTo>
                  <a:lnTo>
                    <a:pt x="2260" y="251"/>
                  </a:lnTo>
                  <a:lnTo>
                    <a:pt x="2239" y="356"/>
                  </a:lnTo>
                  <a:lnTo>
                    <a:pt x="2260" y="460"/>
                  </a:lnTo>
                  <a:lnTo>
                    <a:pt x="2260" y="544"/>
                  </a:lnTo>
                  <a:lnTo>
                    <a:pt x="2072" y="481"/>
                  </a:lnTo>
                  <a:lnTo>
                    <a:pt x="1967" y="314"/>
                  </a:lnTo>
                  <a:lnTo>
                    <a:pt x="1821" y="314"/>
                  </a:lnTo>
                  <a:lnTo>
                    <a:pt x="1758" y="230"/>
                  </a:lnTo>
                  <a:lnTo>
                    <a:pt x="1632" y="126"/>
                  </a:lnTo>
                  <a:lnTo>
                    <a:pt x="1549" y="167"/>
                  </a:lnTo>
                  <a:lnTo>
                    <a:pt x="1444" y="105"/>
                  </a:lnTo>
                  <a:lnTo>
                    <a:pt x="1298" y="126"/>
                  </a:lnTo>
                  <a:lnTo>
                    <a:pt x="1151" y="63"/>
                  </a:lnTo>
                  <a:lnTo>
                    <a:pt x="1026" y="63"/>
                  </a:lnTo>
                  <a:lnTo>
                    <a:pt x="879" y="146"/>
                  </a:lnTo>
                  <a:lnTo>
                    <a:pt x="816" y="105"/>
                  </a:lnTo>
                  <a:lnTo>
                    <a:pt x="670" y="105"/>
                  </a:lnTo>
                  <a:lnTo>
                    <a:pt x="398" y="167"/>
                  </a:lnTo>
                  <a:lnTo>
                    <a:pt x="272" y="167"/>
                  </a:lnTo>
                  <a:lnTo>
                    <a:pt x="168" y="335"/>
                  </a:lnTo>
                  <a:lnTo>
                    <a:pt x="105" y="523"/>
                  </a:lnTo>
                  <a:lnTo>
                    <a:pt x="42" y="649"/>
                  </a:lnTo>
                  <a:lnTo>
                    <a:pt x="0" y="858"/>
                  </a:lnTo>
                  <a:lnTo>
                    <a:pt x="63" y="1088"/>
                  </a:lnTo>
                  <a:lnTo>
                    <a:pt x="168" y="1151"/>
                  </a:lnTo>
                  <a:lnTo>
                    <a:pt x="210" y="1255"/>
                  </a:lnTo>
                  <a:lnTo>
                    <a:pt x="189" y="1486"/>
                  </a:lnTo>
                  <a:lnTo>
                    <a:pt x="189" y="1569"/>
                  </a:lnTo>
                  <a:lnTo>
                    <a:pt x="272" y="1632"/>
                  </a:lnTo>
                  <a:lnTo>
                    <a:pt x="272" y="1779"/>
                  </a:lnTo>
                  <a:lnTo>
                    <a:pt x="356" y="1820"/>
                  </a:lnTo>
                  <a:lnTo>
                    <a:pt x="356" y="1925"/>
                  </a:lnTo>
                  <a:lnTo>
                    <a:pt x="419" y="2051"/>
                  </a:lnTo>
                  <a:lnTo>
                    <a:pt x="482" y="2030"/>
                  </a:lnTo>
                  <a:lnTo>
                    <a:pt x="523" y="2113"/>
                  </a:lnTo>
                  <a:lnTo>
                    <a:pt x="503" y="2218"/>
                  </a:lnTo>
                  <a:lnTo>
                    <a:pt x="565" y="2260"/>
                  </a:lnTo>
                  <a:lnTo>
                    <a:pt x="565" y="2364"/>
                  </a:lnTo>
                  <a:lnTo>
                    <a:pt x="733" y="2364"/>
                  </a:lnTo>
                  <a:lnTo>
                    <a:pt x="733" y="2260"/>
                  </a:lnTo>
                  <a:lnTo>
                    <a:pt x="795" y="2218"/>
                  </a:lnTo>
                  <a:lnTo>
                    <a:pt x="837" y="2155"/>
                  </a:lnTo>
                  <a:lnTo>
                    <a:pt x="837" y="2239"/>
                  </a:lnTo>
                  <a:lnTo>
                    <a:pt x="900" y="2323"/>
                  </a:lnTo>
                  <a:lnTo>
                    <a:pt x="879" y="2406"/>
                  </a:lnTo>
                  <a:lnTo>
                    <a:pt x="816" y="2469"/>
                  </a:lnTo>
                  <a:lnTo>
                    <a:pt x="837" y="2553"/>
                  </a:lnTo>
                  <a:lnTo>
                    <a:pt x="879" y="2574"/>
                  </a:lnTo>
                  <a:lnTo>
                    <a:pt x="921" y="2574"/>
                  </a:lnTo>
                  <a:lnTo>
                    <a:pt x="1026" y="2511"/>
                  </a:lnTo>
                  <a:lnTo>
                    <a:pt x="1026" y="2469"/>
                  </a:lnTo>
                  <a:lnTo>
                    <a:pt x="1088" y="2532"/>
                  </a:lnTo>
                  <a:lnTo>
                    <a:pt x="1214" y="2553"/>
                  </a:lnTo>
                  <a:lnTo>
                    <a:pt x="1235" y="2532"/>
                  </a:lnTo>
                  <a:lnTo>
                    <a:pt x="1340" y="2615"/>
                  </a:lnTo>
                  <a:lnTo>
                    <a:pt x="1444" y="2469"/>
                  </a:lnTo>
                  <a:lnTo>
                    <a:pt x="1570" y="2448"/>
                  </a:lnTo>
                  <a:lnTo>
                    <a:pt x="1632" y="2302"/>
                  </a:lnTo>
                  <a:lnTo>
                    <a:pt x="1758" y="2302"/>
                  </a:lnTo>
                  <a:lnTo>
                    <a:pt x="1821" y="2323"/>
                  </a:lnTo>
                  <a:lnTo>
                    <a:pt x="2093" y="2260"/>
                  </a:lnTo>
                  <a:lnTo>
                    <a:pt x="2197" y="2323"/>
                  </a:lnTo>
                  <a:lnTo>
                    <a:pt x="2239" y="2406"/>
                  </a:lnTo>
                  <a:lnTo>
                    <a:pt x="2407" y="2406"/>
                  </a:lnTo>
                  <a:lnTo>
                    <a:pt x="2365" y="2260"/>
                  </a:lnTo>
                  <a:lnTo>
                    <a:pt x="2386" y="2197"/>
                  </a:lnTo>
                  <a:lnTo>
                    <a:pt x="2281" y="2092"/>
                  </a:lnTo>
                  <a:lnTo>
                    <a:pt x="2156" y="2051"/>
                  </a:lnTo>
                  <a:lnTo>
                    <a:pt x="2135" y="1841"/>
                  </a:lnTo>
                  <a:lnTo>
                    <a:pt x="2239" y="1779"/>
                  </a:lnTo>
                  <a:lnTo>
                    <a:pt x="2448" y="1779"/>
                  </a:lnTo>
                  <a:lnTo>
                    <a:pt x="2511" y="1674"/>
                  </a:lnTo>
                  <a:lnTo>
                    <a:pt x="2679" y="1569"/>
                  </a:lnTo>
                  <a:lnTo>
                    <a:pt x="2825" y="1507"/>
                  </a:lnTo>
                  <a:lnTo>
                    <a:pt x="2867" y="1423"/>
                  </a:lnTo>
                  <a:lnTo>
                    <a:pt x="2930" y="1402"/>
                  </a:lnTo>
                  <a:lnTo>
                    <a:pt x="3034" y="1214"/>
                  </a:lnTo>
                  <a:lnTo>
                    <a:pt x="3013" y="1088"/>
                  </a:lnTo>
                  <a:lnTo>
                    <a:pt x="3034" y="942"/>
                  </a:lnTo>
                  <a:lnTo>
                    <a:pt x="3013" y="837"/>
                  </a:lnTo>
                  <a:lnTo>
                    <a:pt x="3034" y="649"/>
                  </a:lnTo>
                  <a:lnTo>
                    <a:pt x="2930" y="418"/>
                  </a:lnTo>
                  <a:lnTo>
                    <a:pt x="2825" y="356"/>
                  </a:lnTo>
                  <a:lnTo>
                    <a:pt x="2762" y="167"/>
                  </a:lnTo>
                  <a:lnTo>
                    <a:pt x="2679" y="167"/>
                  </a:lnTo>
                  <a:lnTo>
                    <a:pt x="2574" y="126"/>
                  </a:lnTo>
                  <a:lnTo>
                    <a:pt x="2469" y="105"/>
                  </a:lnTo>
                  <a:lnTo>
                    <a:pt x="240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1" name="Google Shape;1041;p79"/>
            <p:cNvSpPr/>
            <p:nvPr/>
          </p:nvSpPr>
          <p:spPr>
            <a:xfrm>
              <a:off x="5123725" y="2903250"/>
              <a:ext cx="117200" cy="135525"/>
            </a:xfrm>
            <a:custGeom>
              <a:avLst/>
              <a:gdLst/>
              <a:ahLst/>
              <a:cxnLst/>
              <a:rect l="l" t="t" r="r" b="b"/>
              <a:pathLst>
                <a:path w="4688" h="5421" extrusionOk="0">
                  <a:moveTo>
                    <a:pt x="879" y="1"/>
                  </a:moveTo>
                  <a:lnTo>
                    <a:pt x="879" y="85"/>
                  </a:lnTo>
                  <a:lnTo>
                    <a:pt x="817" y="126"/>
                  </a:lnTo>
                  <a:lnTo>
                    <a:pt x="817" y="336"/>
                  </a:lnTo>
                  <a:lnTo>
                    <a:pt x="859" y="440"/>
                  </a:lnTo>
                  <a:lnTo>
                    <a:pt x="859" y="587"/>
                  </a:lnTo>
                  <a:lnTo>
                    <a:pt x="879" y="733"/>
                  </a:lnTo>
                  <a:lnTo>
                    <a:pt x="775" y="712"/>
                  </a:lnTo>
                  <a:lnTo>
                    <a:pt x="649" y="754"/>
                  </a:lnTo>
                  <a:lnTo>
                    <a:pt x="587" y="649"/>
                  </a:lnTo>
                  <a:lnTo>
                    <a:pt x="524" y="608"/>
                  </a:lnTo>
                  <a:lnTo>
                    <a:pt x="419" y="712"/>
                  </a:lnTo>
                  <a:lnTo>
                    <a:pt x="252" y="733"/>
                  </a:lnTo>
                  <a:lnTo>
                    <a:pt x="231" y="838"/>
                  </a:lnTo>
                  <a:lnTo>
                    <a:pt x="189" y="942"/>
                  </a:lnTo>
                  <a:lnTo>
                    <a:pt x="231" y="1026"/>
                  </a:lnTo>
                  <a:lnTo>
                    <a:pt x="105" y="1110"/>
                  </a:lnTo>
                  <a:lnTo>
                    <a:pt x="43" y="1110"/>
                  </a:lnTo>
                  <a:lnTo>
                    <a:pt x="1" y="1256"/>
                  </a:lnTo>
                  <a:lnTo>
                    <a:pt x="43" y="1382"/>
                  </a:lnTo>
                  <a:lnTo>
                    <a:pt x="210" y="1361"/>
                  </a:lnTo>
                  <a:lnTo>
                    <a:pt x="315" y="1486"/>
                  </a:lnTo>
                  <a:lnTo>
                    <a:pt x="335" y="1675"/>
                  </a:lnTo>
                  <a:lnTo>
                    <a:pt x="252" y="1758"/>
                  </a:lnTo>
                  <a:lnTo>
                    <a:pt x="335" y="1884"/>
                  </a:lnTo>
                  <a:lnTo>
                    <a:pt x="440" y="1947"/>
                  </a:lnTo>
                  <a:lnTo>
                    <a:pt x="524" y="1863"/>
                  </a:lnTo>
                  <a:lnTo>
                    <a:pt x="733" y="1863"/>
                  </a:lnTo>
                  <a:lnTo>
                    <a:pt x="754" y="1968"/>
                  </a:lnTo>
                  <a:lnTo>
                    <a:pt x="670" y="2093"/>
                  </a:lnTo>
                  <a:lnTo>
                    <a:pt x="754" y="2198"/>
                  </a:lnTo>
                  <a:lnTo>
                    <a:pt x="733" y="2281"/>
                  </a:lnTo>
                  <a:lnTo>
                    <a:pt x="670" y="2386"/>
                  </a:lnTo>
                  <a:lnTo>
                    <a:pt x="733" y="2512"/>
                  </a:lnTo>
                  <a:lnTo>
                    <a:pt x="733" y="2721"/>
                  </a:lnTo>
                  <a:lnTo>
                    <a:pt x="733" y="3014"/>
                  </a:lnTo>
                  <a:lnTo>
                    <a:pt x="879" y="2930"/>
                  </a:lnTo>
                  <a:lnTo>
                    <a:pt x="1047" y="2909"/>
                  </a:lnTo>
                  <a:lnTo>
                    <a:pt x="1047" y="2784"/>
                  </a:lnTo>
                  <a:lnTo>
                    <a:pt x="1235" y="2700"/>
                  </a:lnTo>
                  <a:lnTo>
                    <a:pt x="1444" y="2805"/>
                  </a:lnTo>
                  <a:lnTo>
                    <a:pt x="1549" y="2805"/>
                  </a:lnTo>
                  <a:lnTo>
                    <a:pt x="1633" y="2930"/>
                  </a:lnTo>
                  <a:lnTo>
                    <a:pt x="1884" y="2909"/>
                  </a:lnTo>
                  <a:lnTo>
                    <a:pt x="2009" y="2637"/>
                  </a:lnTo>
                  <a:lnTo>
                    <a:pt x="2198" y="2595"/>
                  </a:lnTo>
                  <a:lnTo>
                    <a:pt x="2449" y="2679"/>
                  </a:lnTo>
                  <a:lnTo>
                    <a:pt x="2532" y="2826"/>
                  </a:lnTo>
                  <a:lnTo>
                    <a:pt x="2804" y="3014"/>
                  </a:lnTo>
                  <a:lnTo>
                    <a:pt x="2930" y="3118"/>
                  </a:lnTo>
                  <a:lnTo>
                    <a:pt x="2972" y="3244"/>
                  </a:lnTo>
                  <a:lnTo>
                    <a:pt x="2972" y="3328"/>
                  </a:lnTo>
                  <a:lnTo>
                    <a:pt x="2930" y="3411"/>
                  </a:lnTo>
                  <a:lnTo>
                    <a:pt x="2972" y="3537"/>
                  </a:lnTo>
                  <a:lnTo>
                    <a:pt x="2972" y="3725"/>
                  </a:lnTo>
                  <a:lnTo>
                    <a:pt x="2951" y="3788"/>
                  </a:lnTo>
                  <a:lnTo>
                    <a:pt x="3056" y="3872"/>
                  </a:lnTo>
                  <a:lnTo>
                    <a:pt x="3160" y="3997"/>
                  </a:lnTo>
                  <a:lnTo>
                    <a:pt x="3286" y="3997"/>
                  </a:lnTo>
                  <a:lnTo>
                    <a:pt x="3369" y="4060"/>
                  </a:lnTo>
                  <a:lnTo>
                    <a:pt x="3348" y="4102"/>
                  </a:lnTo>
                  <a:lnTo>
                    <a:pt x="3495" y="4206"/>
                  </a:lnTo>
                  <a:lnTo>
                    <a:pt x="3495" y="4290"/>
                  </a:lnTo>
                  <a:lnTo>
                    <a:pt x="3474" y="4416"/>
                  </a:lnTo>
                  <a:lnTo>
                    <a:pt x="3474" y="4499"/>
                  </a:lnTo>
                  <a:lnTo>
                    <a:pt x="3453" y="4604"/>
                  </a:lnTo>
                  <a:lnTo>
                    <a:pt x="3474" y="4688"/>
                  </a:lnTo>
                  <a:lnTo>
                    <a:pt x="3474" y="4897"/>
                  </a:lnTo>
                  <a:lnTo>
                    <a:pt x="3390" y="4981"/>
                  </a:lnTo>
                  <a:lnTo>
                    <a:pt x="3348" y="5002"/>
                  </a:lnTo>
                  <a:lnTo>
                    <a:pt x="3474" y="5106"/>
                  </a:lnTo>
                  <a:lnTo>
                    <a:pt x="3537" y="5190"/>
                  </a:lnTo>
                  <a:lnTo>
                    <a:pt x="3683" y="5190"/>
                  </a:lnTo>
                  <a:lnTo>
                    <a:pt x="3788" y="5357"/>
                  </a:lnTo>
                  <a:lnTo>
                    <a:pt x="3976" y="5420"/>
                  </a:lnTo>
                  <a:lnTo>
                    <a:pt x="3976" y="5336"/>
                  </a:lnTo>
                  <a:lnTo>
                    <a:pt x="3955" y="5232"/>
                  </a:lnTo>
                  <a:lnTo>
                    <a:pt x="3976" y="5127"/>
                  </a:lnTo>
                  <a:lnTo>
                    <a:pt x="3851" y="5002"/>
                  </a:lnTo>
                  <a:lnTo>
                    <a:pt x="3955" y="4918"/>
                  </a:lnTo>
                  <a:lnTo>
                    <a:pt x="4123" y="4876"/>
                  </a:lnTo>
                  <a:lnTo>
                    <a:pt x="4185" y="4981"/>
                  </a:lnTo>
                  <a:lnTo>
                    <a:pt x="4290" y="5002"/>
                  </a:lnTo>
                  <a:lnTo>
                    <a:pt x="4395" y="5043"/>
                  </a:lnTo>
                  <a:lnTo>
                    <a:pt x="4499" y="5043"/>
                  </a:lnTo>
                  <a:lnTo>
                    <a:pt x="4604" y="5002"/>
                  </a:lnTo>
                  <a:lnTo>
                    <a:pt x="4583" y="4813"/>
                  </a:lnTo>
                  <a:lnTo>
                    <a:pt x="4541" y="4730"/>
                  </a:lnTo>
                  <a:lnTo>
                    <a:pt x="4520" y="4604"/>
                  </a:lnTo>
                  <a:lnTo>
                    <a:pt x="4688" y="4478"/>
                  </a:lnTo>
                  <a:lnTo>
                    <a:pt x="4688" y="4311"/>
                  </a:lnTo>
                  <a:lnTo>
                    <a:pt x="4604" y="4311"/>
                  </a:lnTo>
                  <a:lnTo>
                    <a:pt x="4541" y="4248"/>
                  </a:lnTo>
                  <a:lnTo>
                    <a:pt x="4583" y="4081"/>
                  </a:lnTo>
                  <a:lnTo>
                    <a:pt x="4646" y="3997"/>
                  </a:lnTo>
                  <a:lnTo>
                    <a:pt x="4604" y="3934"/>
                  </a:lnTo>
                  <a:lnTo>
                    <a:pt x="4499" y="3976"/>
                  </a:lnTo>
                  <a:lnTo>
                    <a:pt x="4436" y="3955"/>
                  </a:lnTo>
                  <a:lnTo>
                    <a:pt x="4374" y="3851"/>
                  </a:lnTo>
                  <a:lnTo>
                    <a:pt x="4227" y="3851"/>
                  </a:lnTo>
                  <a:lnTo>
                    <a:pt x="4185" y="3788"/>
                  </a:lnTo>
                  <a:lnTo>
                    <a:pt x="4206" y="3683"/>
                  </a:lnTo>
                  <a:lnTo>
                    <a:pt x="4123" y="3662"/>
                  </a:lnTo>
                  <a:lnTo>
                    <a:pt x="4081" y="3662"/>
                  </a:lnTo>
                  <a:lnTo>
                    <a:pt x="3997" y="3579"/>
                  </a:lnTo>
                  <a:lnTo>
                    <a:pt x="3997" y="3516"/>
                  </a:lnTo>
                  <a:lnTo>
                    <a:pt x="3913" y="3411"/>
                  </a:lnTo>
                  <a:lnTo>
                    <a:pt x="3788" y="3411"/>
                  </a:lnTo>
                  <a:lnTo>
                    <a:pt x="3704" y="3349"/>
                  </a:lnTo>
                  <a:lnTo>
                    <a:pt x="3662" y="3223"/>
                  </a:lnTo>
                  <a:lnTo>
                    <a:pt x="3474" y="3014"/>
                  </a:lnTo>
                  <a:lnTo>
                    <a:pt x="3495" y="2930"/>
                  </a:lnTo>
                  <a:lnTo>
                    <a:pt x="3369" y="2784"/>
                  </a:lnTo>
                  <a:lnTo>
                    <a:pt x="3202" y="2700"/>
                  </a:lnTo>
                  <a:lnTo>
                    <a:pt x="3056" y="2491"/>
                  </a:lnTo>
                  <a:lnTo>
                    <a:pt x="2951" y="2491"/>
                  </a:lnTo>
                  <a:lnTo>
                    <a:pt x="2763" y="2386"/>
                  </a:lnTo>
                  <a:lnTo>
                    <a:pt x="2595" y="2386"/>
                  </a:lnTo>
                  <a:lnTo>
                    <a:pt x="2511" y="2219"/>
                  </a:lnTo>
                  <a:lnTo>
                    <a:pt x="2428" y="2219"/>
                  </a:lnTo>
                  <a:lnTo>
                    <a:pt x="2407" y="2156"/>
                  </a:lnTo>
                  <a:lnTo>
                    <a:pt x="2491" y="2072"/>
                  </a:lnTo>
                  <a:lnTo>
                    <a:pt x="2344" y="1905"/>
                  </a:lnTo>
                  <a:lnTo>
                    <a:pt x="2344" y="1842"/>
                  </a:lnTo>
                  <a:lnTo>
                    <a:pt x="2428" y="1842"/>
                  </a:lnTo>
                  <a:lnTo>
                    <a:pt x="2595" y="1758"/>
                  </a:lnTo>
                  <a:lnTo>
                    <a:pt x="2721" y="1758"/>
                  </a:lnTo>
                  <a:lnTo>
                    <a:pt x="2763" y="1675"/>
                  </a:lnTo>
                  <a:lnTo>
                    <a:pt x="2846" y="1465"/>
                  </a:lnTo>
                  <a:lnTo>
                    <a:pt x="2930" y="1445"/>
                  </a:lnTo>
                  <a:lnTo>
                    <a:pt x="2930" y="1361"/>
                  </a:lnTo>
                  <a:lnTo>
                    <a:pt x="2742" y="1319"/>
                  </a:lnTo>
                  <a:lnTo>
                    <a:pt x="2763" y="1214"/>
                  </a:lnTo>
                  <a:lnTo>
                    <a:pt x="2742" y="1110"/>
                  </a:lnTo>
                  <a:lnTo>
                    <a:pt x="2595" y="1068"/>
                  </a:lnTo>
                  <a:lnTo>
                    <a:pt x="2511" y="963"/>
                  </a:lnTo>
                  <a:lnTo>
                    <a:pt x="2344" y="963"/>
                  </a:lnTo>
                  <a:lnTo>
                    <a:pt x="2219" y="1047"/>
                  </a:lnTo>
                  <a:lnTo>
                    <a:pt x="2072" y="1005"/>
                  </a:lnTo>
                  <a:lnTo>
                    <a:pt x="1821" y="1005"/>
                  </a:lnTo>
                  <a:lnTo>
                    <a:pt x="1716" y="796"/>
                  </a:lnTo>
                  <a:lnTo>
                    <a:pt x="1507" y="608"/>
                  </a:lnTo>
                  <a:lnTo>
                    <a:pt x="1570" y="524"/>
                  </a:lnTo>
                  <a:lnTo>
                    <a:pt x="1549" y="398"/>
                  </a:lnTo>
                  <a:lnTo>
                    <a:pt x="1444" y="315"/>
                  </a:lnTo>
                  <a:lnTo>
                    <a:pt x="1340" y="168"/>
                  </a:lnTo>
                  <a:lnTo>
                    <a:pt x="1151" y="85"/>
                  </a:lnTo>
                  <a:lnTo>
                    <a:pt x="108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2" name="Google Shape;1042;p79"/>
            <p:cNvSpPr/>
            <p:nvPr/>
          </p:nvSpPr>
          <p:spPr>
            <a:xfrm>
              <a:off x="5089200" y="2934650"/>
              <a:ext cx="121900" cy="227050"/>
            </a:xfrm>
            <a:custGeom>
              <a:avLst/>
              <a:gdLst/>
              <a:ahLst/>
              <a:cxnLst/>
              <a:rect l="l" t="t" r="r" b="b"/>
              <a:pathLst>
                <a:path w="4876" h="9082" extrusionOk="0">
                  <a:moveTo>
                    <a:pt x="1361" y="0"/>
                  </a:moveTo>
                  <a:lnTo>
                    <a:pt x="1193" y="21"/>
                  </a:lnTo>
                  <a:lnTo>
                    <a:pt x="1068" y="63"/>
                  </a:lnTo>
                  <a:lnTo>
                    <a:pt x="1068" y="126"/>
                  </a:lnTo>
                  <a:lnTo>
                    <a:pt x="1110" y="209"/>
                  </a:lnTo>
                  <a:lnTo>
                    <a:pt x="1089" y="293"/>
                  </a:lnTo>
                  <a:lnTo>
                    <a:pt x="921" y="272"/>
                  </a:lnTo>
                  <a:lnTo>
                    <a:pt x="859" y="314"/>
                  </a:lnTo>
                  <a:lnTo>
                    <a:pt x="859" y="481"/>
                  </a:lnTo>
                  <a:lnTo>
                    <a:pt x="838" y="523"/>
                  </a:lnTo>
                  <a:lnTo>
                    <a:pt x="691" y="523"/>
                  </a:lnTo>
                  <a:lnTo>
                    <a:pt x="566" y="628"/>
                  </a:lnTo>
                  <a:lnTo>
                    <a:pt x="335" y="544"/>
                  </a:lnTo>
                  <a:lnTo>
                    <a:pt x="252" y="691"/>
                  </a:lnTo>
                  <a:lnTo>
                    <a:pt x="273" y="858"/>
                  </a:lnTo>
                  <a:lnTo>
                    <a:pt x="210" y="942"/>
                  </a:lnTo>
                  <a:lnTo>
                    <a:pt x="210" y="1130"/>
                  </a:lnTo>
                  <a:lnTo>
                    <a:pt x="231" y="1214"/>
                  </a:lnTo>
                  <a:lnTo>
                    <a:pt x="126" y="1277"/>
                  </a:lnTo>
                  <a:lnTo>
                    <a:pt x="1" y="1360"/>
                  </a:lnTo>
                  <a:lnTo>
                    <a:pt x="1" y="1444"/>
                  </a:lnTo>
                  <a:lnTo>
                    <a:pt x="63" y="1465"/>
                  </a:lnTo>
                  <a:lnTo>
                    <a:pt x="168" y="1653"/>
                  </a:lnTo>
                  <a:lnTo>
                    <a:pt x="252" y="1737"/>
                  </a:lnTo>
                  <a:lnTo>
                    <a:pt x="315" y="1800"/>
                  </a:lnTo>
                  <a:lnTo>
                    <a:pt x="440" y="1904"/>
                  </a:lnTo>
                  <a:lnTo>
                    <a:pt x="587" y="2197"/>
                  </a:lnTo>
                  <a:lnTo>
                    <a:pt x="670" y="2260"/>
                  </a:lnTo>
                  <a:lnTo>
                    <a:pt x="754" y="2386"/>
                  </a:lnTo>
                  <a:lnTo>
                    <a:pt x="754" y="2511"/>
                  </a:lnTo>
                  <a:lnTo>
                    <a:pt x="879" y="2574"/>
                  </a:lnTo>
                  <a:lnTo>
                    <a:pt x="879" y="2699"/>
                  </a:lnTo>
                  <a:lnTo>
                    <a:pt x="775" y="2741"/>
                  </a:lnTo>
                  <a:lnTo>
                    <a:pt x="754" y="2825"/>
                  </a:lnTo>
                  <a:lnTo>
                    <a:pt x="796" y="3118"/>
                  </a:lnTo>
                  <a:lnTo>
                    <a:pt x="775" y="3222"/>
                  </a:lnTo>
                  <a:lnTo>
                    <a:pt x="670" y="3264"/>
                  </a:lnTo>
                  <a:lnTo>
                    <a:pt x="754" y="3474"/>
                  </a:lnTo>
                  <a:lnTo>
                    <a:pt x="754" y="3578"/>
                  </a:lnTo>
                  <a:lnTo>
                    <a:pt x="900" y="3766"/>
                  </a:lnTo>
                  <a:lnTo>
                    <a:pt x="1089" y="3892"/>
                  </a:lnTo>
                  <a:lnTo>
                    <a:pt x="1256" y="4059"/>
                  </a:lnTo>
                  <a:lnTo>
                    <a:pt x="1298" y="4311"/>
                  </a:lnTo>
                  <a:lnTo>
                    <a:pt x="1277" y="4394"/>
                  </a:lnTo>
                  <a:lnTo>
                    <a:pt x="1298" y="4520"/>
                  </a:lnTo>
                  <a:lnTo>
                    <a:pt x="1277" y="4624"/>
                  </a:lnTo>
                  <a:lnTo>
                    <a:pt x="1361" y="4708"/>
                  </a:lnTo>
                  <a:lnTo>
                    <a:pt x="1382" y="4896"/>
                  </a:lnTo>
                  <a:lnTo>
                    <a:pt x="1424" y="5001"/>
                  </a:lnTo>
                  <a:lnTo>
                    <a:pt x="1403" y="5147"/>
                  </a:lnTo>
                  <a:lnTo>
                    <a:pt x="1486" y="5294"/>
                  </a:lnTo>
                  <a:lnTo>
                    <a:pt x="1486" y="5461"/>
                  </a:lnTo>
                  <a:lnTo>
                    <a:pt x="1403" y="5524"/>
                  </a:lnTo>
                  <a:lnTo>
                    <a:pt x="1277" y="5880"/>
                  </a:lnTo>
                  <a:lnTo>
                    <a:pt x="1152" y="5963"/>
                  </a:lnTo>
                  <a:lnTo>
                    <a:pt x="1152" y="6131"/>
                  </a:lnTo>
                  <a:lnTo>
                    <a:pt x="1089" y="6194"/>
                  </a:lnTo>
                  <a:lnTo>
                    <a:pt x="1068" y="6298"/>
                  </a:lnTo>
                  <a:lnTo>
                    <a:pt x="1047" y="6487"/>
                  </a:lnTo>
                  <a:lnTo>
                    <a:pt x="1089" y="6487"/>
                  </a:lnTo>
                  <a:lnTo>
                    <a:pt x="1005" y="6591"/>
                  </a:lnTo>
                  <a:lnTo>
                    <a:pt x="1047" y="6654"/>
                  </a:lnTo>
                  <a:lnTo>
                    <a:pt x="963" y="6779"/>
                  </a:lnTo>
                  <a:lnTo>
                    <a:pt x="1047" y="6779"/>
                  </a:lnTo>
                  <a:lnTo>
                    <a:pt x="984" y="6863"/>
                  </a:lnTo>
                  <a:lnTo>
                    <a:pt x="921" y="6863"/>
                  </a:lnTo>
                  <a:lnTo>
                    <a:pt x="921" y="7072"/>
                  </a:lnTo>
                  <a:lnTo>
                    <a:pt x="859" y="7114"/>
                  </a:lnTo>
                  <a:lnTo>
                    <a:pt x="879" y="7282"/>
                  </a:lnTo>
                  <a:lnTo>
                    <a:pt x="859" y="7324"/>
                  </a:lnTo>
                  <a:lnTo>
                    <a:pt x="879" y="7533"/>
                  </a:lnTo>
                  <a:lnTo>
                    <a:pt x="921" y="7616"/>
                  </a:lnTo>
                  <a:lnTo>
                    <a:pt x="1005" y="7616"/>
                  </a:lnTo>
                  <a:lnTo>
                    <a:pt x="984" y="7512"/>
                  </a:lnTo>
                  <a:lnTo>
                    <a:pt x="1110" y="7449"/>
                  </a:lnTo>
                  <a:lnTo>
                    <a:pt x="1089" y="7512"/>
                  </a:lnTo>
                  <a:lnTo>
                    <a:pt x="1172" y="7554"/>
                  </a:lnTo>
                  <a:lnTo>
                    <a:pt x="1172" y="7637"/>
                  </a:lnTo>
                  <a:lnTo>
                    <a:pt x="1277" y="7658"/>
                  </a:lnTo>
                  <a:lnTo>
                    <a:pt x="1319" y="7868"/>
                  </a:lnTo>
                  <a:lnTo>
                    <a:pt x="1424" y="7868"/>
                  </a:lnTo>
                  <a:lnTo>
                    <a:pt x="1570" y="8035"/>
                  </a:lnTo>
                  <a:lnTo>
                    <a:pt x="1570" y="8119"/>
                  </a:lnTo>
                  <a:lnTo>
                    <a:pt x="1675" y="8140"/>
                  </a:lnTo>
                  <a:lnTo>
                    <a:pt x="1696" y="8244"/>
                  </a:lnTo>
                  <a:lnTo>
                    <a:pt x="1779" y="8244"/>
                  </a:lnTo>
                  <a:lnTo>
                    <a:pt x="1779" y="8286"/>
                  </a:lnTo>
                  <a:lnTo>
                    <a:pt x="1716" y="8370"/>
                  </a:lnTo>
                  <a:lnTo>
                    <a:pt x="1716" y="8391"/>
                  </a:lnTo>
                  <a:lnTo>
                    <a:pt x="1968" y="8579"/>
                  </a:lnTo>
                  <a:lnTo>
                    <a:pt x="2009" y="8663"/>
                  </a:lnTo>
                  <a:lnTo>
                    <a:pt x="2051" y="8537"/>
                  </a:lnTo>
                  <a:lnTo>
                    <a:pt x="2135" y="8453"/>
                  </a:lnTo>
                  <a:lnTo>
                    <a:pt x="2240" y="8537"/>
                  </a:lnTo>
                  <a:lnTo>
                    <a:pt x="2407" y="8579"/>
                  </a:lnTo>
                  <a:lnTo>
                    <a:pt x="2428" y="8642"/>
                  </a:lnTo>
                  <a:lnTo>
                    <a:pt x="2553" y="8642"/>
                  </a:lnTo>
                  <a:lnTo>
                    <a:pt x="2616" y="8704"/>
                  </a:lnTo>
                  <a:lnTo>
                    <a:pt x="2616" y="8893"/>
                  </a:lnTo>
                  <a:lnTo>
                    <a:pt x="2532" y="8976"/>
                  </a:lnTo>
                  <a:lnTo>
                    <a:pt x="2532" y="9060"/>
                  </a:lnTo>
                  <a:lnTo>
                    <a:pt x="2679" y="9081"/>
                  </a:lnTo>
                  <a:lnTo>
                    <a:pt x="2825" y="8976"/>
                  </a:lnTo>
                  <a:lnTo>
                    <a:pt x="2930" y="8976"/>
                  </a:lnTo>
                  <a:lnTo>
                    <a:pt x="2993" y="9018"/>
                  </a:lnTo>
                  <a:lnTo>
                    <a:pt x="3076" y="8976"/>
                  </a:lnTo>
                  <a:lnTo>
                    <a:pt x="3076" y="8872"/>
                  </a:lnTo>
                  <a:lnTo>
                    <a:pt x="3097" y="8851"/>
                  </a:lnTo>
                  <a:lnTo>
                    <a:pt x="3076" y="8788"/>
                  </a:lnTo>
                  <a:lnTo>
                    <a:pt x="2972" y="8704"/>
                  </a:lnTo>
                  <a:lnTo>
                    <a:pt x="2930" y="8642"/>
                  </a:lnTo>
                  <a:lnTo>
                    <a:pt x="2846" y="8474"/>
                  </a:lnTo>
                  <a:lnTo>
                    <a:pt x="2742" y="8432"/>
                  </a:lnTo>
                  <a:lnTo>
                    <a:pt x="2637" y="8432"/>
                  </a:lnTo>
                  <a:lnTo>
                    <a:pt x="2574" y="8453"/>
                  </a:lnTo>
                  <a:lnTo>
                    <a:pt x="2491" y="8391"/>
                  </a:lnTo>
                  <a:lnTo>
                    <a:pt x="2344" y="8244"/>
                  </a:lnTo>
                  <a:lnTo>
                    <a:pt x="2260" y="8160"/>
                  </a:lnTo>
                  <a:lnTo>
                    <a:pt x="2260" y="8056"/>
                  </a:lnTo>
                  <a:lnTo>
                    <a:pt x="2219" y="8035"/>
                  </a:lnTo>
                  <a:lnTo>
                    <a:pt x="2198" y="8140"/>
                  </a:lnTo>
                  <a:lnTo>
                    <a:pt x="2030" y="8056"/>
                  </a:lnTo>
                  <a:lnTo>
                    <a:pt x="2051" y="7972"/>
                  </a:lnTo>
                  <a:lnTo>
                    <a:pt x="2135" y="7930"/>
                  </a:lnTo>
                  <a:lnTo>
                    <a:pt x="2156" y="7951"/>
                  </a:lnTo>
                  <a:lnTo>
                    <a:pt x="2198" y="7930"/>
                  </a:lnTo>
                  <a:lnTo>
                    <a:pt x="2219" y="7868"/>
                  </a:lnTo>
                  <a:lnTo>
                    <a:pt x="2156" y="7637"/>
                  </a:lnTo>
                  <a:lnTo>
                    <a:pt x="2114" y="7616"/>
                  </a:lnTo>
                  <a:lnTo>
                    <a:pt x="2114" y="7533"/>
                  </a:lnTo>
                  <a:lnTo>
                    <a:pt x="2030" y="7428"/>
                  </a:lnTo>
                  <a:lnTo>
                    <a:pt x="2009" y="7344"/>
                  </a:lnTo>
                  <a:lnTo>
                    <a:pt x="2009" y="7386"/>
                  </a:lnTo>
                  <a:lnTo>
                    <a:pt x="2009" y="7449"/>
                  </a:lnTo>
                  <a:lnTo>
                    <a:pt x="1947" y="7449"/>
                  </a:lnTo>
                  <a:lnTo>
                    <a:pt x="1884" y="7324"/>
                  </a:lnTo>
                  <a:lnTo>
                    <a:pt x="1821" y="7303"/>
                  </a:lnTo>
                  <a:lnTo>
                    <a:pt x="1842" y="7177"/>
                  </a:lnTo>
                  <a:lnTo>
                    <a:pt x="1800" y="7114"/>
                  </a:lnTo>
                  <a:lnTo>
                    <a:pt x="1779" y="6989"/>
                  </a:lnTo>
                  <a:lnTo>
                    <a:pt x="1716" y="6926"/>
                  </a:lnTo>
                  <a:lnTo>
                    <a:pt x="1633" y="6926"/>
                  </a:lnTo>
                  <a:lnTo>
                    <a:pt x="1612" y="6905"/>
                  </a:lnTo>
                  <a:lnTo>
                    <a:pt x="1570" y="6968"/>
                  </a:lnTo>
                  <a:lnTo>
                    <a:pt x="1528" y="7010"/>
                  </a:lnTo>
                  <a:lnTo>
                    <a:pt x="1486" y="7031"/>
                  </a:lnTo>
                  <a:lnTo>
                    <a:pt x="1424" y="6989"/>
                  </a:lnTo>
                  <a:lnTo>
                    <a:pt x="1486" y="6884"/>
                  </a:lnTo>
                  <a:lnTo>
                    <a:pt x="1382" y="6717"/>
                  </a:lnTo>
                  <a:lnTo>
                    <a:pt x="1382" y="6654"/>
                  </a:lnTo>
                  <a:lnTo>
                    <a:pt x="1361" y="6507"/>
                  </a:lnTo>
                  <a:lnTo>
                    <a:pt x="1361" y="6466"/>
                  </a:lnTo>
                  <a:lnTo>
                    <a:pt x="1403" y="6382"/>
                  </a:lnTo>
                  <a:lnTo>
                    <a:pt x="1382" y="6361"/>
                  </a:lnTo>
                  <a:lnTo>
                    <a:pt x="1319" y="6361"/>
                  </a:lnTo>
                  <a:lnTo>
                    <a:pt x="1382" y="6256"/>
                  </a:lnTo>
                  <a:lnTo>
                    <a:pt x="1382" y="6131"/>
                  </a:lnTo>
                  <a:lnTo>
                    <a:pt x="1507" y="5943"/>
                  </a:lnTo>
                  <a:lnTo>
                    <a:pt x="1528" y="5503"/>
                  </a:lnTo>
                  <a:lnTo>
                    <a:pt x="1612" y="5399"/>
                  </a:lnTo>
                  <a:lnTo>
                    <a:pt x="1633" y="5252"/>
                  </a:lnTo>
                  <a:lnTo>
                    <a:pt x="1716" y="5147"/>
                  </a:lnTo>
                  <a:lnTo>
                    <a:pt x="1737" y="5001"/>
                  </a:lnTo>
                  <a:lnTo>
                    <a:pt x="1696" y="4980"/>
                  </a:lnTo>
                  <a:lnTo>
                    <a:pt x="1716" y="4896"/>
                  </a:lnTo>
                  <a:lnTo>
                    <a:pt x="1716" y="4771"/>
                  </a:lnTo>
                  <a:lnTo>
                    <a:pt x="1779" y="4666"/>
                  </a:lnTo>
                  <a:lnTo>
                    <a:pt x="1779" y="4562"/>
                  </a:lnTo>
                  <a:lnTo>
                    <a:pt x="1675" y="4520"/>
                  </a:lnTo>
                  <a:lnTo>
                    <a:pt x="1696" y="4457"/>
                  </a:lnTo>
                  <a:lnTo>
                    <a:pt x="1696" y="4415"/>
                  </a:lnTo>
                  <a:lnTo>
                    <a:pt x="1800" y="4415"/>
                  </a:lnTo>
                  <a:lnTo>
                    <a:pt x="1821" y="4394"/>
                  </a:lnTo>
                  <a:lnTo>
                    <a:pt x="1884" y="4415"/>
                  </a:lnTo>
                  <a:lnTo>
                    <a:pt x="1926" y="4415"/>
                  </a:lnTo>
                  <a:lnTo>
                    <a:pt x="2030" y="4373"/>
                  </a:lnTo>
                  <a:lnTo>
                    <a:pt x="2051" y="4394"/>
                  </a:lnTo>
                  <a:lnTo>
                    <a:pt x="2135" y="4394"/>
                  </a:lnTo>
                  <a:lnTo>
                    <a:pt x="2219" y="4415"/>
                  </a:lnTo>
                  <a:lnTo>
                    <a:pt x="2260" y="4499"/>
                  </a:lnTo>
                  <a:lnTo>
                    <a:pt x="2219" y="4520"/>
                  </a:lnTo>
                  <a:lnTo>
                    <a:pt x="2219" y="4687"/>
                  </a:lnTo>
                  <a:lnTo>
                    <a:pt x="2260" y="4792"/>
                  </a:lnTo>
                  <a:lnTo>
                    <a:pt x="2240" y="4813"/>
                  </a:lnTo>
                  <a:lnTo>
                    <a:pt x="2198" y="4917"/>
                  </a:lnTo>
                  <a:lnTo>
                    <a:pt x="2302" y="4896"/>
                  </a:lnTo>
                  <a:lnTo>
                    <a:pt x="2365" y="4917"/>
                  </a:lnTo>
                  <a:lnTo>
                    <a:pt x="2470" y="4896"/>
                  </a:lnTo>
                  <a:lnTo>
                    <a:pt x="2616" y="4917"/>
                  </a:lnTo>
                  <a:lnTo>
                    <a:pt x="2658" y="4980"/>
                  </a:lnTo>
                  <a:lnTo>
                    <a:pt x="2658" y="4938"/>
                  </a:lnTo>
                  <a:lnTo>
                    <a:pt x="2658" y="4917"/>
                  </a:lnTo>
                  <a:lnTo>
                    <a:pt x="2721" y="4875"/>
                  </a:lnTo>
                  <a:lnTo>
                    <a:pt x="2784" y="4896"/>
                  </a:lnTo>
                  <a:lnTo>
                    <a:pt x="2951" y="5043"/>
                  </a:lnTo>
                  <a:lnTo>
                    <a:pt x="3014" y="5085"/>
                  </a:lnTo>
                  <a:lnTo>
                    <a:pt x="3014" y="5127"/>
                  </a:lnTo>
                  <a:lnTo>
                    <a:pt x="3076" y="5127"/>
                  </a:lnTo>
                  <a:lnTo>
                    <a:pt x="3181" y="5231"/>
                  </a:lnTo>
                  <a:lnTo>
                    <a:pt x="3202" y="5252"/>
                  </a:lnTo>
                  <a:lnTo>
                    <a:pt x="3244" y="5252"/>
                  </a:lnTo>
                  <a:lnTo>
                    <a:pt x="3244" y="5189"/>
                  </a:lnTo>
                  <a:lnTo>
                    <a:pt x="3286" y="5189"/>
                  </a:lnTo>
                  <a:lnTo>
                    <a:pt x="3286" y="5106"/>
                  </a:lnTo>
                  <a:lnTo>
                    <a:pt x="3307" y="4875"/>
                  </a:lnTo>
                  <a:lnTo>
                    <a:pt x="3265" y="4771"/>
                  </a:lnTo>
                  <a:lnTo>
                    <a:pt x="3160" y="4708"/>
                  </a:lnTo>
                  <a:lnTo>
                    <a:pt x="3097" y="4478"/>
                  </a:lnTo>
                  <a:lnTo>
                    <a:pt x="3139" y="4269"/>
                  </a:lnTo>
                  <a:lnTo>
                    <a:pt x="3202" y="4143"/>
                  </a:lnTo>
                  <a:lnTo>
                    <a:pt x="3265" y="3955"/>
                  </a:lnTo>
                  <a:lnTo>
                    <a:pt x="3369" y="3787"/>
                  </a:lnTo>
                  <a:lnTo>
                    <a:pt x="3495" y="3787"/>
                  </a:lnTo>
                  <a:lnTo>
                    <a:pt x="3767" y="3725"/>
                  </a:lnTo>
                  <a:lnTo>
                    <a:pt x="3913" y="3725"/>
                  </a:lnTo>
                  <a:lnTo>
                    <a:pt x="3976" y="3766"/>
                  </a:lnTo>
                  <a:lnTo>
                    <a:pt x="4123" y="3683"/>
                  </a:lnTo>
                  <a:lnTo>
                    <a:pt x="4248" y="3683"/>
                  </a:lnTo>
                  <a:lnTo>
                    <a:pt x="4395" y="3746"/>
                  </a:lnTo>
                  <a:lnTo>
                    <a:pt x="4541" y="3725"/>
                  </a:lnTo>
                  <a:lnTo>
                    <a:pt x="4646" y="3787"/>
                  </a:lnTo>
                  <a:lnTo>
                    <a:pt x="4771" y="3725"/>
                  </a:lnTo>
                  <a:lnTo>
                    <a:pt x="4855" y="3641"/>
                  </a:lnTo>
                  <a:lnTo>
                    <a:pt x="4855" y="3432"/>
                  </a:lnTo>
                  <a:lnTo>
                    <a:pt x="4834" y="3348"/>
                  </a:lnTo>
                  <a:lnTo>
                    <a:pt x="4855" y="3243"/>
                  </a:lnTo>
                  <a:lnTo>
                    <a:pt x="4855" y="3160"/>
                  </a:lnTo>
                  <a:lnTo>
                    <a:pt x="4876" y="3034"/>
                  </a:lnTo>
                  <a:lnTo>
                    <a:pt x="4876" y="2950"/>
                  </a:lnTo>
                  <a:lnTo>
                    <a:pt x="4729" y="2846"/>
                  </a:lnTo>
                  <a:lnTo>
                    <a:pt x="4750" y="2804"/>
                  </a:lnTo>
                  <a:lnTo>
                    <a:pt x="4667" y="2741"/>
                  </a:lnTo>
                  <a:lnTo>
                    <a:pt x="4541" y="2741"/>
                  </a:lnTo>
                  <a:lnTo>
                    <a:pt x="4437" y="2616"/>
                  </a:lnTo>
                  <a:lnTo>
                    <a:pt x="4332" y="2532"/>
                  </a:lnTo>
                  <a:lnTo>
                    <a:pt x="4353" y="2469"/>
                  </a:lnTo>
                  <a:lnTo>
                    <a:pt x="4353" y="2281"/>
                  </a:lnTo>
                  <a:lnTo>
                    <a:pt x="4311" y="2155"/>
                  </a:lnTo>
                  <a:lnTo>
                    <a:pt x="4353" y="2072"/>
                  </a:lnTo>
                  <a:lnTo>
                    <a:pt x="4353" y="1988"/>
                  </a:lnTo>
                  <a:lnTo>
                    <a:pt x="4311" y="1862"/>
                  </a:lnTo>
                  <a:lnTo>
                    <a:pt x="4185" y="1758"/>
                  </a:lnTo>
                  <a:lnTo>
                    <a:pt x="3913" y="1570"/>
                  </a:lnTo>
                  <a:lnTo>
                    <a:pt x="3830" y="1423"/>
                  </a:lnTo>
                  <a:lnTo>
                    <a:pt x="3579" y="1339"/>
                  </a:lnTo>
                  <a:lnTo>
                    <a:pt x="3390" y="1381"/>
                  </a:lnTo>
                  <a:lnTo>
                    <a:pt x="3265" y="1653"/>
                  </a:lnTo>
                  <a:lnTo>
                    <a:pt x="3014" y="1674"/>
                  </a:lnTo>
                  <a:lnTo>
                    <a:pt x="2930" y="1549"/>
                  </a:lnTo>
                  <a:lnTo>
                    <a:pt x="2825" y="1549"/>
                  </a:lnTo>
                  <a:lnTo>
                    <a:pt x="2616" y="1444"/>
                  </a:lnTo>
                  <a:lnTo>
                    <a:pt x="2428" y="1528"/>
                  </a:lnTo>
                  <a:lnTo>
                    <a:pt x="2428" y="1653"/>
                  </a:lnTo>
                  <a:lnTo>
                    <a:pt x="2260" y="1674"/>
                  </a:lnTo>
                  <a:lnTo>
                    <a:pt x="2114" y="1758"/>
                  </a:lnTo>
                  <a:lnTo>
                    <a:pt x="2114" y="1465"/>
                  </a:lnTo>
                  <a:lnTo>
                    <a:pt x="2114" y="1256"/>
                  </a:lnTo>
                  <a:lnTo>
                    <a:pt x="2051" y="1130"/>
                  </a:lnTo>
                  <a:lnTo>
                    <a:pt x="2114" y="1025"/>
                  </a:lnTo>
                  <a:lnTo>
                    <a:pt x="2135" y="942"/>
                  </a:lnTo>
                  <a:lnTo>
                    <a:pt x="2051" y="837"/>
                  </a:lnTo>
                  <a:lnTo>
                    <a:pt x="2135" y="712"/>
                  </a:lnTo>
                  <a:lnTo>
                    <a:pt x="2114" y="607"/>
                  </a:lnTo>
                  <a:lnTo>
                    <a:pt x="1905" y="607"/>
                  </a:lnTo>
                  <a:lnTo>
                    <a:pt x="1821" y="691"/>
                  </a:lnTo>
                  <a:lnTo>
                    <a:pt x="1716" y="628"/>
                  </a:lnTo>
                  <a:lnTo>
                    <a:pt x="1633" y="502"/>
                  </a:lnTo>
                  <a:lnTo>
                    <a:pt x="1716" y="419"/>
                  </a:lnTo>
                  <a:lnTo>
                    <a:pt x="1696" y="230"/>
                  </a:lnTo>
                  <a:lnTo>
                    <a:pt x="1591" y="105"/>
                  </a:lnTo>
                  <a:lnTo>
                    <a:pt x="1424" y="126"/>
                  </a:lnTo>
                  <a:lnTo>
                    <a:pt x="138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3" name="Google Shape;1043;p79"/>
            <p:cNvSpPr/>
            <p:nvPr/>
          </p:nvSpPr>
          <p:spPr>
            <a:xfrm>
              <a:off x="5009700" y="2810675"/>
              <a:ext cx="128175" cy="288250"/>
            </a:xfrm>
            <a:custGeom>
              <a:avLst/>
              <a:gdLst/>
              <a:ahLst/>
              <a:cxnLst/>
              <a:rect l="l" t="t" r="r" b="b"/>
              <a:pathLst>
                <a:path w="5127" h="11530" extrusionOk="0">
                  <a:moveTo>
                    <a:pt x="2407" y="0"/>
                  </a:moveTo>
                  <a:lnTo>
                    <a:pt x="2302" y="42"/>
                  </a:lnTo>
                  <a:lnTo>
                    <a:pt x="2344" y="63"/>
                  </a:lnTo>
                  <a:lnTo>
                    <a:pt x="2365" y="147"/>
                  </a:lnTo>
                  <a:lnTo>
                    <a:pt x="2260" y="251"/>
                  </a:lnTo>
                  <a:lnTo>
                    <a:pt x="2260" y="419"/>
                  </a:lnTo>
                  <a:lnTo>
                    <a:pt x="2281" y="523"/>
                  </a:lnTo>
                  <a:lnTo>
                    <a:pt x="2155" y="461"/>
                  </a:lnTo>
                  <a:lnTo>
                    <a:pt x="2072" y="377"/>
                  </a:lnTo>
                  <a:lnTo>
                    <a:pt x="1925" y="482"/>
                  </a:lnTo>
                  <a:lnTo>
                    <a:pt x="1716" y="544"/>
                  </a:lnTo>
                  <a:lnTo>
                    <a:pt x="1653" y="691"/>
                  </a:lnTo>
                  <a:lnTo>
                    <a:pt x="1528" y="858"/>
                  </a:lnTo>
                  <a:lnTo>
                    <a:pt x="1402" y="900"/>
                  </a:lnTo>
                  <a:lnTo>
                    <a:pt x="1214" y="1193"/>
                  </a:lnTo>
                  <a:lnTo>
                    <a:pt x="1193" y="1360"/>
                  </a:lnTo>
                  <a:lnTo>
                    <a:pt x="1235" y="1402"/>
                  </a:lnTo>
                  <a:lnTo>
                    <a:pt x="1151" y="1632"/>
                  </a:lnTo>
                  <a:lnTo>
                    <a:pt x="1005" y="1904"/>
                  </a:lnTo>
                  <a:lnTo>
                    <a:pt x="1005" y="2009"/>
                  </a:lnTo>
                  <a:lnTo>
                    <a:pt x="1130" y="2051"/>
                  </a:lnTo>
                  <a:lnTo>
                    <a:pt x="1005" y="2365"/>
                  </a:lnTo>
                  <a:lnTo>
                    <a:pt x="942" y="2616"/>
                  </a:lnTo>
                  <a:lnTo>
                    <a:pt x="879" y="2825"/>
                  </a:lnTo>
                  <a:lnTo>
                    <a:pt x="712" y="2825"/>
                  </a:lnTo>
                  <a:lnTo>
                    <a:pt x="607" y="2783"/>
                  </a:lnTo>
                  <a:lnTo>
                    <a:pt x="502" y="2783"/>
                  </a:lnTo>
                  <a:lnTo>
                    <a:pt x="565" y="3076"/>
                  </a:lnTo>
                  <a:lnTo>
                    <a:pt x="565" y="3202"/>
                  </a:lnTo>
                  <a:lnTo>
                    <a:pt x="565" y="3411"/>
                  </a:lnTo>
                  <a:lnTo>
                    <a:pt x="419" y="3411"/>
                  </a:lnTo>
                  <a:lnTo>
                    <a:pt x="440" y="3578"/>
                  </a:lnTo>
                  <a:lnTo>
                    <a:pt x="419" y="3704"/>
                  </a:lnTo>
                  <a:lnTo>
                    <a:pt x="440" y="3808"/>
                  </a:lnTo>
                  <a:lnTo>
                    <a:pt x="398" y="4018"/>
                  </a:lnTo>
                  <a:lnTo>
                    <a:pt x="314" y="4039"/>
                  </a:lnTo>
                  <a:lnTo>
                    <a:pt x="272" y="4018"/>
                  </a:lnTo>
                  <a:lnTo>
                    <a:pt x="251" y="4122"/>
                  </a:lnTo>
                  <a:lnTo>
                    <a:pt x="251" y="4206"/>
                  </a:lnTo>
                  <a:lnTo>
                    <a:pt x="251" y="4332"/>
                  </a:lnTo>
                  <a:lnTo>
                    <a:pt x="189" y="4457"/>
                  </a:lnTo>
                  <a:lnTo>
                    <a:pt x="147" y="4436"/>
                  </a:lnTo>
                  <a:lnTo>
                    <a:pt x="42" y="4562"/>
                  </a:lnTo>
                  <a:lnTo>
                    <a:pt x="0" y="4666"/>
                  </a:lnTo>
                  <a:lnTo>
                    <a:pt x="0" y="4729"/>
                  </a:lnTo>
                  <a:lnTo>
                    <a:pt x="84" y="4834"/>
                  </a:lnTo>
                  <a:lnTo>
                    <a:pt x="105" y="4980"/>
                  </a:lnTo>
                  <a:lnTo>
                    <a:pt x="377" y="5231"/>
                  </a:lnTo>
                  <a:lnTo>
                    <a:pt x="377" y="5231"/>
                  </a:lnTo>
                  <a:lnTo>
                    <a:pt x="314" y="5127"/>
                  </a:lnTo>
                  <a:lnTo>
                    <a:pt x="314" y="5064"/>
                  </a:lnTo>
                  <a:lnTo>
                    <a:pt x="398" y="5148"/>
                  </a:lnTo>
                  <a:lnTo>
                    <a:pt x="523" y="5148"/>
                  </a:lnTo>
                  <a:lnTo>
                    <a:pt x="419" y="5231"/>
                  </a:lnTo>
                  <a:lnTo>
                    <a:pt x="440" y="5273"/>
                  </a:lnTo>
                  <a:lnTo>
                    <a:pt x="565" y="5273"/>
                  </a:lnTo>
                  <a:lnTo>
                    <a:pt x="565" y="5189"/>
                  </a:lnTo>
                  <a:lnTo>
                    <a:pt x="586" y="5273"/>
                  </a:lnTo>
                  <a:lnTo>
                    <a:pt x="691" y="5273"/>
                  </a:lnTo>
                  <a:lnTo>
                    <a:pt x="733" y="5357"/>
                  </a:lnTo>
                  <a:lnTo>
                    <a:pt x="921" y="5399"/>
                  </a:lnTo>
                  <a:lnTo>
                    <a:pt x="1026" y="5566"/>
                  </a:lnTo>
                  <a:lnTo>
                    <a:pt x="1026" y="5671"/>
                  </a:lnTo>
                  <a:lnTo>
                    <a:pt x="942" y="5692"/>
                  </a:lnTo>
                  <a:lnTo>
                    <a:pt x="900" y="5608"/>
                  </a:lnTo>
                  <a:lnTo>
                    <a:pt x="816" y="5671"/>
                  </a:lnTo>
                  <a:lnTo>
                    <a:pt x="900" y="5754"/>
                  </a:lnTo>
                  <a:lnTo>
                    <a:pt x="921" y="5775"/>
                  </a:lnTo>
                  <a:lnTo>
                    <a:pt x="900" y="5796"/>
                  </a:lnTo>
                  <a:lnTo>
                    <a:pt x="795" y="5775"/>
                  </a:lnTo>
                  <a:lnTo>
                    <a:pt x="774" y="5671"/>
                  </a:lnTo>
                  <a:lnTo>
                    <a:pt x="670" y="5671"/>
                  </a:lnTo>
                  <a:lnTo>
                    <a:pt x="670" y="5712"/>
                  </a:lnTo>
                  <a:lnTo>
                    <a:pt x="795" y="5817"/>
                  </a:lnTo>
                  <a:lnTo>
                    <a:pt x="795" y="5880"/>
                  </a:lnTo>
                  <a:lnTo>
                    <a:pt x="900" y="6005"/>
                  </a:lnTo>
                  <a:lnTo>
                    <a:pt x="1109" y="6068"/>
                  </a:lnTo>
                  <a:lnTo>
                    <a:pt x="1088" y="5880"/>
                  </a:lnTo>
                  <a:lnTo>
                    <a:pt x="1026" y="5775"/>
                  </a:lnTo>
                  <a:lnTo>
                    <a:pt x="1151" y="5859"/>
                  </a:lnTo>
                  <a:lnTo>
                    <a:pt x="1151" y="5964"/>
                  </a:lnTo>
                  <a:lnTo>
                    <a:pt x="1214" y="6068"/>
                  </a:lnTo>
                  <a:lnTo>
                    <a:pt x="1298" y="6131"/>
                  </a:lnTo>
                  <a:lnTo>
                    <a:pt x="1319" y="6298"/>
                  </a:lnTo>
                  <a:lnTo>
                    <a:pt x="1402" y="6382"/>
                  </a:lnTo>
                  <a:lnTo>
                    <a:pt x="1360" y="6403"/>
                  </a:lnTo>
                  <a:lnTo>
                    <a:pt x="1402" y="6445"/>
                  </a:lnTo>
                  <a:lnTo>
                    <a:pt x="1465" y="6487"/>
                  </a:lnTo>
                  <a:lnTo>
                    <a:pt x="1465" y="6717"/>
                  </a:lnTo>
                  <a:lnTo>
                    <a:pt x="1570" y="6947"/>
                  </a:lnTo>
                  <a:lnTo>
                    <a:pt x="1632" y="7010"/>
                  </a:lnTo>
                  <a:lnTo>
                    <a:pt x="1486" y="7114"/>
                  </a:lnTo>
                  <a:lnTo>
                    <a:pt x="1402" y="7658"/>
                  </a:lnTo>
                  <a:lnTo>
                    <a:pt x="1444" y="7784"/>
                  </a:lnTo>
                  <a:lnTo>
                    <a:pt x="1423" y="7847"/>
                  </a:lnTo>
                  <a:lnTo>
                    <a:pt x="1444" y="7889"/>
                  </a:lnTo>
                  <a:lnTo>
                    <a:pt x="1528" y="7742"/>
                  </a:lnTo>
                  <a:lnTo>
                    <a:pt x="1653" y="7637"/>
                  </a:lnTo>
                  <a:lnTo>
                    <a:pt x="1716" y="7470"/>
                  </a:lnTo>
                  <a:lnTo>
                    <a:pt x="1716" y="7658"/>
                  </a:lnTo>
                  <a:lnTo>
                    <a:pt x="1549" y="7805"/>
                  </a:lnTo>
                  <a:lnTo>
                    <a:pt x="1549" y="7972"/>
                  </a:lnTo>
                  <a:lnTo>
                    <a:pt x="1632" y="7951"/>
                  </a:lnTo>
                  <a:lnTo>
                    <a:pt x="1632" y="7868"/>
                  </a:lnTo>
                  <a:lnTo>
                    <a:pt x="1779" y="7784"/>
                  </a:lnTo>
                  <a:lnTo>
                    <a:pt x="1863" y="7868"/>
                  </a:lnTo>
                  <a:lnTo>
                    <a:pt x="1925" y="7868"/>
                  </a:lnTo>
                  <a:lnTo>
                    <a:pt x="1925" y="7805"/>
                  </a:lnTo>
                  <a:lnTo>
                    <a:pt x="1946" y="7847"/>
                  </a:lnTo>
                  <a:lnTo>
                    <a:pt x="1988" y="7847"/>
                  </a:lnTo>
                  <a:lnTo>
                    <a:pt x="2009" y="7805"/>
                  </a:lnTo>
                  <a:lnTo>
                    <a:pt x="2135" y="7805"/>
                  </a:lnTo>
                  <a:lnTo>
                    <a:pt x="2365" y="7658"/>
                  </a:lnTo>
                  <a:lnTo>
                    <a:pt x="2386" y="7575"/>
                  </a:lnTo>
                  <a:lnTo>
                    <a:pt x="2448" y="7596"/>
                  </a:lnTo>
                  <a:lnTo>
                    <a:pt x="2511" y="7596"/>
                  </a:lnTo>
                  <a:lnTo>
                    <a:pt x="2658" y="7533"/>
                  </a:lnTo>
                  <a:lnTo>
                    <a:pt x="2574" y="7491"/>
                  </a:lnTo>
                  <a:lnTo>
                    <a:pt x="2574" y="7470"/>
                  </a:lnTo>
                  <a:lnTo>
                    <a:pt x="2511" y="7365"/>
                  </a:lnTo>
                  <a:lnTo>
                    <a:pt x="2574" y="7365"/>
                  </a:lnTo>
                  <a:lnTo>
                    <a:pt x="2616" y="7449"/>
                  </a:lnTo>
                  <a:lnTo>
                    <a:pt x="2720" y="7470"/>
                  </a:lnTo>
                  <a:lnTo>
                    <a:pt x="2888" y="7345"/>
                  </a:lnTo>
                  <a:lnTo>
                    <a:pt x="2867" y="7282"/>
                  </a:lnTo>
                  <a:lnTo>
                    <a:pt x="2909" y="7240"/>
                  </a:lnTo>
                  <a:lnTo>
                    <a:pt x="2909" y="7114"/>
                  </a:lnTo>
                  <a:lnTo>
                    <a:pt x="2867" y="7052"/>
                  </a:lnTo>
                  <a:lnTo>
                    <a:pt x="2867" y="7010"/>
                  </a:lnTo>
                  <a:lnTo>
                    <a:pt x="2888" y="6947"/>
                  </a:lnTo>
                  <a:lnTo>
                    <a:pt x="2804" y="6863"/>
                  </a:lnTo>
                  <a:lnTo>
                    <a:pt x="2909" y="6947"/>
                  </a:lnTo>
                  <a:lnTo>
                    <a:pt x="2909" y="7010"/>
                  </a:lnTo>
                  <a:lnTo>
                    <a:pt x="2992" y="7010"/>
                  </a:lnTo>
                  <a:lnTo>
                    <a:pt x="2992" y="7073"/>
                  </a:lnTo>
                  <a:lnTo>
                    <a:pt x="3118" y="7282"/>
                  </a:lnTo>
                  <a:lnTo>
                    <a:pt x="3181" y="7365"/>
                  </a:lnTo>
                  <a:lnTo>
                    <a:pt x="3202" y="7491"/>
                  </a:lnTo>
                  <a:lnTo>
                    <a:pt x="3306" y="7491"/>
                  </a:lnTo>
                  <a:lnTo>
                    <a:pt x="3390" y="7470"/>
                  </a:lnTo>
                  <a:lnTo>
                    <a:pt x="3411" y="7386"/>
                  </a:lnTo>
                  <a:lnTo>
                    <a:pt x="3411" y="7470"/>
                  </a:lnTo>
                  <a:lnTo>
                    <a:pt x="3390" y="7533"/>
                  </a:lnTo>
                  <a:lnTo>
                    <a:pt x="3432" y="7658"/>
                  </a:lnTo>
                  <a:lnTo>
                    <a:pt x="3432" y="7700"/>
                  </a:lnTo>
                  <a:lnTo>
                    <a:pt x="3411" y="7742"/>
                  </a:lnTo>
                  <a:lnTo>
                    <a:pt x="3432" y="7847"/>
                  </a:lnTo>
                  <a:lnTo>
                    <a:pt x="3495" y="7889"/>
                  </a:lnTo>
                  <a:lnTo>
                    <a:pt x="3536" y="8307"/>
                  </a:lnTo>
                  <a:lnTo>
                    <a:pt x="3578" y="8328"/>
                  </a:lnTo>
                  <a:lnTo>
                    <a:pt x="3578" y="8516"/>
                  </a:lnTo>
                  <a:lnTo>
                    <a:pt x="3725" y="8600"/>
                  </a:lnTo>
                  <a:lnTo>
                    <a:pt x="3704" y="8642"/>
                  </a:lnTo>
                  <a:lnTo>
                    <a:pt x="3704" y="8788"/>
                  </a:lnTo>
                  <a:lnTo>
                    <a:pt x="3767" y="8851"/>
                  </a:lnTo>
                  <a:lnTo>
                    <a:pt x="3767" y="9123"/>
                  </a:lnTo>
                  <a:lnTo>
                    <a:pt x="3829" y="9228"/>
                  </a:lnTo>
                  <a:lnTo>
                    <a:pt x="3829" y="9332"/>
                  </a:lnTo>
                  <a:lnTo>
                    <a:pt x="3850" y="9311"/>
                  </a:lnTo>
                  <a:lnTo>
                    <a:pt x="3871" y="9123"/>
                  </a:lnTo>
                  <a:lnTo>
                    <a:pt x="3955" y="9249"/>
                  </a:lnTo>
                  <a:lnTo>
                    <a:pt x="3976" y="9374"/>
                  </a:lnTo>
                  <a:lnTo>
                    <a:pt x="4059" y="9458"/>
                  </a:lnTo>
                  <a:lnTo>
                    <a:pt x="4080" y="9793"/>
                  </a:lnTo>
                  <a:lnTo>
                    <a:pt x="4164" y="9855"/>
                  </a:lnTo>
                  <a:lnTo>
                    <a:pt x="4185" y="9960"/>
                  </a:lnTo>
                  <a:lnTo>
                    <a:pt x="4143" y="10002"/>
                  </a:lnTo>
                  <a:lnTo>
                    <a:pt x="4164" y="10169"/>
                  </a:lnTo>
                  <a:lnTo>
                    <a:pt x="4227" y="10253"/>
                  </a:lnTo>
                  <a:lnTo>
                    <a:pt x="4290" y="10316"/>
                  </a:lnTo>
                  <a:lnTo>
                    <a:pt x="4227" y="10399"/>
                  </a:lnTo>
                  <a:lnTo>
                    <a:pt x="4269" y="10567"/>
                  </a:lnTo>
                  <a:lnTo>
                    <a:pt x="4248" y="10609"/>
                  </a:lnTo>
                  <a:lnTo>
                    <a:pt x="4227" y="10630"/>
                  </a:lnTo>
                  <a:lnTo>
                    <a:pt x="4185" y="10797"/>
                  </a:lnTo>
                  <a:lnTo>
                    <a:pt x="4227" y="10818"/>
                  </a:lnTo>
                  <a:lnTo>
                    <a:pt x="4227" y="10922"/>
                  </a:lnTo>
                  <a:lnTo>
                    <a:pt x="4143" y="11027"/>
                  </a:lnTo>
                  <a:lnTo>
                    <a:pt x="4101" y="11048"/>
                  </a:lnTo>
                  <a:lnTo>
                    <a:pt x="4059" y="11048"/>
                  </a:lnTo>
                  <a:lnTo>
                    <a:pt x="4059" y="11111"/>
                  </a:lnTo>
                  <a:lnTo>
                    <a:pt x="4101" y="11194"/>
                  </a:lnTo>
                  <a:lnTo>
                    <a:pt x="4101" y="11341"/>
                  </a:lnTo>
                  <a:lnTo>
                    <a:pt x="4164" y="11529"/>
                  </a:lnTo>
                  <a:lnTo>
                    <a:pt x="4185" y="11341"/>
                  </a:lnTo>
                  <a:lnTo>
                    <a:pt x="4248" y="11236"/>
                  </a:lnTo>
                  <a:lnTo>
                    <a:pt x="4248" y="11257"/>
                  </a:lnTo>
                  <a:lnTo>
                    <a:pt x="4269" y="11153"/>
                  </a:lnTo>
                  <a:lnTo>
                    <a:pt x="4332" y="11090"/>
                  </a:lnTo>
                  <a:lnTo>
                    <a:pt x="4332" y="10922"/>
                  </a:lnTo>
                  <a:lnTo>
                    <a:pt x="4457" y="10839"/>
                  </a:lnTo>
                  <a:lnTo>
                    <a:pt x="4583" y="10483"/>
                  </a:lnTo>
                  <a:lnTo>
                    <a:pt x="4666" y="10420"/>
                  </a:lnTo>
                  <a:lnTo>
                    <a:pt x="4666" y="10253"/>
                  </a:lnTo>
                  <a:lnTo>
                    <a:pt x="4583" y="10106"/>
                  </a:lnTo>
                  <a:lnTo>
                    <a:pt x="4604" y="9960"/>
                  </a:lnTo>
                  <a:lnTo>
                    <a:pt x="4562" y="9855"/>
                  </a:lnTo>
                  <a:lnTo>
                    <a:pt x="4541" y="9667"/>
                  </a:lnTo>
                  <a:lnTo>
                    <a:pt x="4457" y="9583"/>
                  </a:lnTo>
                  <a:lnTo>
                    <a:pt x="4478" y="9479"/>
                  </a:lnTo>
                  <a:lnTo>
                    <a:pt x="4457" y="9353"/>
                  </a:lnTo>
                  <a:lnTo>
                    <a:pt x="4478" y="9270"/>
                  </a:lnTo>
                  <a:lnTo>
                    <a:pt x="4436" y="9018"/>
                  </a:lnTo>
                  <a:lnTo>
                    <a:pt x="4269" y="8851"/>
                  </a:lnTo>
                  <a:lnTo>
                    <a:pt x="4080" y="8725"/>
                  </a:lnTo>
                  <a:lnTo>
                    <a:pt x="3934" y="8537"/>
                  </a:lnTo>
                  <a:lnTo>
                    <a:pt x="3934" y="8433"/>
                  </a:lnTo>
                  <a:lnTo>
                    <a:pt x="3850" y="8223"/>
                  </a:lnTo>
                  <a:lnTo>
                    <a:pt x="3955" y="8181"/>
                  </a:lnTo>
                  <a:lnTo>
                    <a:pt x="3976" y="8077"/>
                  </a:lnTo>
                  <a:lnTo>
                    <a:pt x="3934" y="7784"/>
                  </a:lnTo>
                  <a:lnTo>
                    <a:pt x="3955" y="7700"/>
                  </a:lnTo>
                  <a:lnTo>
                    <a:pt x="4059" y="7658"/>
                  </a:lnTo>
                  <a:lnTo>
                    <a:pt x="4059" y="7533"/>
                  </a:lnTo>
                  <a:lnTo>
                    <a:pt x="3934" y="7470"/>
                  </a:lnTo>
                  <a:lnTo>
                    <a:pt x="3934" y="7345"/>
                  </a:lnTo>
                  <a:lnTo>
                    <a:pt x="3850" y="7219"/>
                  </a:lnTo>
                  <a:lnTo>
                    <a:pt x="3767" y="7156"/>
                  </a:lnTo>
                  <a:lnTo>
                    <a:pt x="3620" y="6863"/>
                  </a:lnTo>
                  <a:lnTo>
                    <a:pt x="3495" y="6759"/>
                  </a:lnTo>
                  <a:lnTo>
                    <a:pt x="3432" y="6696"/>
                  </a:lnTo>
                  <a:lnTo>
                    <a:pt x="3348" y="6612"/>
                  </a:lnTo>
                  <a:lnTo>
                    <a:pt x="3243" y="6424"/>
                  </a:lnTo>
                  <a:lnTo>
                    <a:pt x="3181" y="6403"/>
                  </a:lnTo>
                  <a:lnTo>
                    <a:pt x="3181" y="6319"/>
                  </a:lnTo>
                  <a:lnTo>
                    <a:pt x="3306" y="6236"/>
                  </a:lnTo>
                  <a:lnTo>
                    <a:pt x="3411" y="6173"/>
                  </a:lnTo>
                  <a:lnTo>
                    <a:pt x="3390" y="6089"/>
                  </a:lnTo>
                  <a:lnTo>
                    <a:pt x="3390" y="5901"/>
                  </a:lnTo>
                  <a:lnTo>
                    <a:pt x="3453" y="5817"/>
                  </a:lnTo>
                  <a:lnTo>
                    <a:pt x="3432" y="5650"/>
                  </a:lnTo>
                  <a:lnTo>
                    <a:pt x="3515" y="5503"/>
                  </a:lnTo>
                  <a:lnTo>
                    <a:pt x="3746" y="5587"/>
                  </a:lnTo>
                  <a:lnTo>
                    <a:pt x="3871" y="5482"/>
                  </a:lnTo>
                  <a:lnTo>
                    <a:pt x="4018" y="5482"/>
                  </a:lnTo>
                  <a:lnTo>
                    <a:pt x="4039" y="5440"/>
                  </a:lnTo>
                  <a:lnTo>
                    <a:pt x="4039" y="5273"/>
                  </a:lnTo>
                  <a:lnTo>
                    <a:pt x="4101" y="5231"/>
                  </a:lnTo>
                  <a:lnTo>
                    <a:pt x="4269" y="5252"/>
                  </a:lnTo>
                  <a:lnTo>
                    <a:pt x="4290" y="5168"/>
                  </a:lnTo>
                  <a:lnTo>
                    <a:pt x="4248" y="5085"/>
                  </a:lnTo>
                  <a:lnTo>
                    <a:pt x="4248" y="5022"/>
                  </a:lnTo>
                  <a:lnTo>
                    <a:pt x="4373" y="4980"/>
                  </a:lnTo>
                  <a:lnTo>
                    <a:pt x="4541" y="4959"/>
                  </a:lnTo>
                  <a:lnTo>
                    <a:pt x="4562" y="4959"/>
                  </a:lnTo>
                  <a:lnTo>
                    <a:pt x="4604" y="4813"/>
                  </a:lnTo>
                  <a:lnTo>
                    <a:pt x="4666" y="4813"/>
                  </a:lnTo>
                  <a:lnTo>
                    <a:pt x="4792" y="4729"/>
                  </a:lnTo>
                  <a:lnTo>
                    <a:pt x="4750" y="4645"/>
                  </a:lnTo>
                  <a:lnTo>
                    <a:pt x="4792" y="4541"/>
                  </a:lnTo>
                  <a:lnTo>
                    <a:pt x="4813" y="4436"/>
                  </a:lnTo>
                  <a:lnTo>
                    <a:pt x="4980" y="4415"/>
                  </a:lnTo>
                  <a:lnTo>
                    <a:pt x="5085" y="4311"/>
                  </a:lnTo>
                  <a:lnTo>
                    <a:pt x="5127" y="4290"/>
                  </a:lnTo>
                  <a:lnTo>
                    <a:pt x="5127" y="4143"/>
                  </a:lnTo>
                  <a:lnTo>
                    <a:pt x="5022" y="4122"/>
                  </a:lnTo>
                  <a:lnTo>
                    <a:pt x="4771" y="4227"/>
                  </a:lnTo>
                  <a:lnTo>
                    <a:pt x="4624" y="4227"/>
                  </a:lnTo>
                  <a:lnTo>
                    <a:pt x="4562" y="4311"/>
                  </a:lnTo>
                  <a:lnTo>
                    <a:pt x="4436" y="4248"/>
                  </a:lnTo>
                  <a:lnTo>
                    <a:pt x="4394" y="4122"/>
                  </a:lnTo>
                  <a:lnTo>
                    <a:pt x="4436" y="3997"/>
                  </a:lnTo>
                  <a:lnTo>
                    <a:pt x="4352" y="3892"/>
                  </a:lnTo>
                  <a:lnTo>
                    <a:pt x="4269" y="3976"/>
                  </a:lnTo>
                  <a:lnTo>
                    <a:pt x="4227" y="3913"/>
                  </a:lnTo>
                  <a:lnTo>
                    <a:pt x="4039" y="3913"/>
                  </a:lnTo>
                  <a:lnTo>
                    <a:pt x="3955" y="3934"/>
                  </a:lnTo>
                  <a:lnTo>
                    <a:pt x="3934" y="3871"/>
                  </a:lnTo>
                  <a:lnTo>
                    <a:pt x="4039" y="3767"/>
                  </a:lnTo>
                  <a:lnTo>
                    <a:pt x="4185" y="3578"/>
                  </a:lnTo>
                  <a:lnTo>
                    <a:pt x="4164" y="3495"/>
                  </a:lnTo>
                  <a:lnTo>
                    <a:pt x="4227" y="3390"/>
                  </a:lnTo>
                  <a:lnTo>
                    <a:pt x="4227" y="3306"/>
                  </a:lnTo>
                  <a:lnTo>
                    <a:pt x="4101" y="3244"/>
                  </a:lnTo>
                  <a:lnTo>
                    <a:pt x="3955" y="3244"/>
                  </a:lnTo>
                  <a:lnTo>
                    <a:pt x="3934" y="3285"/>
                  </a:lnTo>
                  <a:lnTo>
                    <a:pt x="3871" y="3202"/>
                  </a:lnTo>
                  <a:lnTo>
                    <a:pt x="3913" y="3160"/>
                  </a:lnTo>
                  <a:lnTo>
                    <a:pt x="3767" y="3139"/>
                  </a:lnTo>
                  <a:lnTo>
                    <a:pt x="3704" y="3055"/>
                  </a:lnTo>
                  <a:lnTo>
                    <a:pt x="3725" y="2951"/>
                  </a:lnTo>
                  <a:lnTo>
                    <a:pt x="3704" y="2846"/>
                  </a:lnTo>
                  <a:lnTo>
                    <a:pt x="3557" y="2867"/>
                  </a:lnTo>
                  <a:lnTo>
                    <a:pt x="3495" y="2825"/>
                  </a:lnTo>
                  <a:lnTo>
                    <a:pt x="3515" y="2741"/>
                  </a:lnTo>
                  <a:lnTo>
                    <a:pt x="3495" y="2658"/>
                  </a:lnTo>
                  <a:lnTo>
                    <a:pt x="3223" y="2720"/>
                  </a:lnTo>
                  <a:lnTo>
                    <a:pt x="3097" y="2825"/>
                  </a:lnTo>
                  <a:lnTo>
                    <a:pt x="3034" y="2679"/>
                  </a:lnTo>
                  <a:lnTo>
                    <a:pt x="3055" y="2532"/>
                  </a:lnTo>
                  <a:lnTo>
                    <a:pt x="2992" y="2469"/>
                  </a:lnTo>
                  <a:lnTo>
                    <a:pt x="2930" y="2407"/>
                  </a:lnTo>
                  <a:lnTo>
                    <a:pt x="2825" y="2344"/>
                  </a:lnTo>
                  <a:lnTo>
                    <a:pt x="2825" y="2239"/>
                  </a:lnTo>
                  <a:lnTo>
                    <a:pt x="2888" y="2155"/>
                  </a:lnTo>
                  <a:lnTo>
                    <a:pt x="2825" y="2093"/>
                  </a:lnTo>
                  <a:lnTo>
                    <a:pt x="2888" y="2009"/>
                  </a:lnTo>
                  <a:lnTo>
                    <a:pt x="2971" y="1904"/>
                  </a:lnTo>
                  <a:lnTo>
                    <a:pt x="3034" y="1925"/>
                  </a:lnTo>
                  <a:lnTo>
                    <a:pt x="3097" y="1883"/>
                  </a:lnTo>
                  <a:lnTo>
                    <a:pt x="3034" y="1779"/>
                  </a:lnTo>
                  <a:lnTo>
                    <a:pt x="3055" y="1695"/>
                  </a:lnTo>
                  <a:lnTo>
                    <a:pt x="3118" y="1674"/>
                  </a:lnTo>
                  <a:lnTo>
                    <a:pt x="3139" y="1570"/>
                  </a:lnTo>
                  <a:lnTo>
                    <a:pt x="3243" y="1507"/>
                  </a:lnTo>
                  <a:lnTo>
                    <a:pt x="3285" y="1423"/>
                  </a:lnTo>
                  <a:lnTo>
                    <a:pt x="3285" y="1319"/>
                  </a:lnTo>
                  <a:lnTo>
                    <a:pt x="3306" y="1067"/>
                  </a:lnTo>
                  <a:lnTo>
                    <a:pt x="3285" y="900"/>
                  </a:lnTo>
                  <a:lnTo>
                    <a:pt x="3202" y="691"/>
                  </a:lnTo>
                  <a:lnTo>
                    <a:pt x="3202" y="544"/>
                  </a:lnTo>
                  <a:lnTo>
                    <a:pt x="3097" y="419"/>
                  </a:lnTo>
                  <a:lnTo>
                    <a:pt x="2992" y="419"/>
                  </a:lnTo>
                  <a:lnTo>
                    <a:pt x="2971" y="251"/>
                  </a:lnTo>
                  <a:lnTo>
                    <a:pt x="2825" y="147"/>
                  </a:lnTo>
                  <a:lnTo>
                    <a:pt x="2783" y="0"/>
                  </a:lnTo>
                  <a:lnTo>
                    <a:pt x="2616" y="0"/>
                  </a:lnTo>
                  <a:lnTo>
                    <a:pt x="2532" y="42"/>
                  </a:lnTo>
                  <a:lnTo>
                    <a:pt x="240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4" name="Google Shape;1044;p79"/>
            <p:cNvSpPr/>
            <p:nvPr/>
          </p:nvSpPr>
          <p:spPr>
            <a:xfrm>
              <a:off x="4941700" y="2836825"/>
              <a:ext cx="74300" cy="95750"/>
            </a:xfrm>
            <a:custGeom>
              <a:avLst/>
              <a:gdLst/>
              <a:ahLst/>
              <a:cxnLst/>
              <a:rect l="l" t="t" r="r" b="b"/>
              <a:pathLst>
                <a:path w="2972" h="3830" extrusionOk="0">
                  <a:moveTo>
                    <a:pt x="209" y="1"/>
                  </a:moveTo>
                  <a:lnTo>
                    <a:pt x="189" y="63"/>
                  </a:lnTo>
                  <a:lnTo>
                    <a:pt x="147" y="63"/>
                  </a:lnTo>
                  <a:lnTo>
                    <a:pt x="147" y="147"/>
                  </a:lnTo>
                  <a:lnTo>
                    <a:pt x="189" y="210"/>
                  </a:lnTo>
                  <a:lnTo>
                    <a:pt x="147" y="356"/>
                  </a:lnTo>
                  <a:lnTo>
                    <a:pt x="21" y="482"/>
                  </a:lnTo>
                  <a:lnTo>
                    <a:pt x="0" y="628"/>
                  </a:lnTo>
                  <a:lnTo>
                    <a:pt x="293" y="733"/>
                  </a:lnTo>
                  <a:lnTo>
                    <a:pt x="398" y="670"/>
                  </a:lnTo>
                  <a:lnTo>
                    <a:pt x="523" y="691"/>
                  </a:lnTo>
                  <a:lnTo>
                    <a:pt x="502" y="754"/>
                  </a:lnTo>
                  <a:lnTo>
                    <a:pt x="544" y="900"/>
                  </a:lnTo>
                  <a:lnTo>
                    <a:pt x="481" y="963"/>
                  </a:lnTo>
                  <a:lnTo>
                    <a:pt x="398" y="942"/>
                  </a:lnTo>
                  <a:lnTo>
                    <a:pt x="314" y="984"/>
                  </a:lnTo>
                  <a:lnTo>
                    <a:pt x="272" y="1151"/>
                  </a:lnTo>
                  <a:lnTo>
                    <a:pt x="168" y="1172"/>
                  </a:lnTo>
                  <a:lnTo>
                    <a:pt x="168" y="1402"/>
                  </a:lnTo>
                  <a:lnTo>
                    <a:pt x="293" y="1570"/>
                  </a:lnTo>
                  <a:lnTo>
                    <a:pt x="419" y="1612"/>
                  </a:lnTo>
                  <a:lnTo>
                    <a:pt x="586" y="1800"/>
                  </a:lnTo>
                  <a:lnTo>
                    <a:pt x="586" y="1988"/>
                  </a:lnTo>
                  <a:lnTo>
                    <a:pt x="628" y="2114"/>
                  </a:lnTo>
                  <a:lnTo>
                    <a:pt x="607" y="2218"/>
                  </a:lnTo>
                  <a:lnTo>
                    <a:pt x="628" y="2407"/>
                  </a:lnTo>
                  <a:lnTo>
                    <a:pt x="816" y="2637"/>
                  </a:lnTo>
                  <a:lnTo>
                    <a:pt x="816" y="2783"/>
                  </a:lnTo>
                  <a:lnTo>
                    <a:pt x="837" y="2888"/>
                  </a:lnTo>
                  <a:lnTo>
                    <a:pt x="879" y="3076"/>
                  </a:lnTo>
                  <a:lnTo>
                    <a:pt x="921" y="3055"/>
                  </a:lnTo>
                  <a:lnTo>
                    <a:pt x="984" y="3160"/>
                  </a:lnTo>
                  <a:lnTo>
                    <a:pt x="1005" y="3202"/>
                  </a:lnTo>
                  <a:lnTo>
                    <a:pt x="1046" y="3202"/>
                  </a:lnTo>
                  <a:lnTo>
                    <a:pt x="1067" y="3139"/>
                  </a:lnTo>
                  <a:lnTo>
                    <a:pt x="1130" y="3097"/>
                  </a:lnTo>
                  <a:lnTo>
                    <a:pt x="1214" y="3160"/>
                  </a:lnTo>
                  <a:lnTo>
                    <a:pt x="1214" y="3181"/>
                  </a:lnTo>
                  <a:lnTo>
                    <a:pt x="1256" y="3160"/>
                  </a:lnTo>
                  <a:lnTo>
                    <a:pt x="1298" y="3055"/>
                  </a:lnTo>
                  <a:lnTo>
                    <a:pt x="1214" y="2930"/>
                  </a:lnTo>
                  <a:lnTo>
                    <a:pt x="1256" y="2888"/>
                  </a:lnTo>
                  <a:lnTo>
                    <a:pt x="1256" y="2783"/>
                  </a:lnTo>
                  <a:lnTo>
                    <a:pt x="1318" y="2721"/>
                  </a:lnTo>
                  <a:lnTo>
                    <a:pt x="1318" y="2742"/>
                  </a:lnTo>
                  <a:lnTo>
                    <a:pt x="1256" y="2951"/>
                  </a:lnTo>
                  <a:lnTo>
                    <a:pt x="1339" y="3055"/>
                  </a:lnTo>
                  <a:lnTo>
                    <a:pt x="1423" y="2930"/>
                  </a:lnTo>
                  <a:lnTo>
                    <a:pt x="1507" y="2888"/>
                  </a:lnTo>
                  <a:lnTo>
                    <a:pt x="1507" y="2888"/>
                  </a:lnTo>
                  <a:lnTo>
                    <a:pt x="1465" y="2951"/>
                  </a:lnTo>
                  <a:lnTo>
                    <a:pt x="1423" y="2972"/>
                  </a:lnTo>
                  <a:lnTo>
                    <a:pt x="1360" y="3076"/>
                  </a:lnTo>
                  <a:lnTo>
                    <a:pt x="1465" y="3139"/>
                  </a:lnTo>
                  <a:lnTo>
                    <a:pt x="1549" y="2951"/>
                  </a:lnTo>
                  <a:lnTo>
                    <a:pt x="1653" y="2930"/>
                  </a:lnTo>
                  <a:lnTo>
                    <a:pt x="1674" y="2762"/>
                  </a:lnTo>
                  <a:lnTo>
                    <a:pt x="1590" y="2637"/>
                  </a:lnTo>
                  <a:lnTo>
                    <a:pt x="1528" y="2616"/>
                  </a:lnTo>
                  <a:lnTo>
                    <a:pt x="1632" y="2553"/>
                  </a:lnTo>
                  <a:lnTo>
                    <a:pt x="1653" y="2511"/>
                  </a:lnTo>
                  <a:lnTo>
                    <a:pt x="1570" y="2365"/>
                  </a:lnTo>
                  <a:lnTo>
                    <a:pt x="1549" y="2156"/>
                  </a:lnTo>
                  <a:lnTo>
                    <a:pt x="1590" y="2344"/>
                  </a:lnTo>
                  <a:lnTo>
                    <a:pt x="1716" y="2449"/>
                  </a:lnTo>
                  <a:lnTo>
                    <a:pt x="1779" y="2428"/>
                  </a:lnTo>
                  <a:lnTo>
                    <a:pt x="1779" y="2470"/>
                  </a:lnTo>
                  <a:lnTo>
                    <a:pt x="1988" y="2574"/>
                  </a:lnTo>
                  <a:lnTo>
                    <a:pt x="2093" y="2511"/>
                  </a:lnTo>
                  <a:lnTo>
                    <a:pt x="2155" y="2532"/>
                  </a:lnTo>
                  <a:lnTo>
                    <a:pt x="2155" y="2470"/>
                  </a:lnTo>
                  <a:lnTo>
                    <a:pt x="2197" y="2470"/>
                  </a:lnTo>
                  <a:lnTo>
                    <a:pt x="2365" y="2888"/>
                  </a:lnTo>
                  <a:lnTo>
                    <a:pt x="2448" y="2951"/>
                  </a:lnTo>
                  <a:lnTo>
                    <a:pt x="2448" y="3034"/>
                  </a:lnTo>
                  <a:lnTo>
                    <a:pt x="2406" y="3160"/>
                  </a:lnTo>
                  <a:lnTo>
                    <a:pt x="2469" y="3181"/>
                  </a:lnTo>
                  <a:lnTo>
                    <a:pt x="2406" y="3348"/>
                  </a:lnTo>
                  <a:lnTo>
                    <a:pt x="2448" y="3369"/>
                  </a:lnTo>
                  <a:lnTo>
                    <a:pt x="2511" y="3306"/>
                  </a:lnTo>
                  <a:lnTo>
                    <a:pt x="2553" y="3265"/>
                  </a:lnTo>
                  <a:lnTo>
                    <a:pt x="2553" y="3265"/>
                  </a:lnTo>
                  <a:lnTo>
                    <a:pt x="2511" y="3369"/>
                  </a:lnTo>
                  <a:lnTo>
                    <a:pt x="2490" y="3411"/>
                  </a:lnTo>
                  <a:lnTo>
                    <a:pt x="2553" y="3495"/>
                  </a:lnTo>
                  <a:lnTo>
                    <a:pt x="2637" y="3620"/>
                  </a:lnTo>
                  <a:lnTo>
                    <a:pt x="2720" y="3830"/>
                  </a:lnTo>
                  <a:lnTo>
                    <a:pt x="2762" y="3830"/>
                  </a:lnTo>
                  <a:lnTo>
                    <a:pt x="2720" y="3683"/>
                  </a:lnTo>
                  <a:lnTo>
                    <a:pt x="2720" y="3620"/>
                  </a:lnTo>
                  <a:lnTo>
                    <a:pt x="2762" y="3516"/>
                  </a:lnTo>
                  <a:lnTo>
                    <a:pt x="2867" y="3390"/>
                  </a:lnTo>
                  <a:lnTo>
                    <a:pt x="2909" y="3411"/>
                  </a:lnTo>
                  <a:lnTo>
                    <a:pt x="2971" y="3286"/>
                  </a:lnTo>
                  <a:lnTo>
                    <a:pt x="2971" y="3160"/>
                  </a:lnTo>
                  <a:lnTo>
                    <a:pt x="2930" y="3139"/>
                  </a:lnTo>
                  <a:lnTo>
                    <a:pt x="2909" y="3076"/>
                  </a:lnTo>
                  <a:lnTo>
                    <a:pt x="2909" y="3034"/>
                  </a:lnTo>
                  <a:lnTo>
                    <a:pt x="2888" y="2972"/>
                  </a:lnTo>
                  <a:lnTo>
                    <a:pt x="2867" y="2888"/>
                  </a:lnTo>
                  <a:lnTo>
                    <a:pt x="2804" y="2742"/>
                  </a:lnTo>
                  <a:lnTo>
                    <a:pt x="2783" y="2511"/>
                  </a:lnTo>
                  <a:lnTo>
                    <a:pt x="2720" y="2428"/>
                  </a:lnTo>
                  <a:lnTo>
                    <a:pt x="2720" y="2302"/>
                  </a:lnTo>
                  <a:lnTo>
                    <a:pt x="2699" y="2135"/>
                  </a:lnTo>
                  <a:lnTo>
                    <a:pt x="2637" y="2051"/>
                  </a:lnTo>
                  <a:lnTo>
                    <a:pt x="2595" y="2009"/>
                  </a:lnTo>
                  <a:lnTo>
                    <a:pt x="2511" y="2009"/>
                  </a:lnTo>
                  <a:lnTo>
                    <a:pt x="2448" y="1946"/>
                  </a:lnTo>
                  <a:lnTo>
                    <a:pt x="2386" y="2009"/>
                  </a:lnTo>
                  <a:lnTo>
                    <a:pt x="2406" y="2051"/>
                  </a:lnTo>
                  <a:lnTo>
                    <a:pt x="2386" y="2114"/>
                  </a:lnTo>
                  <a:lnTo>
                    <a:pt x="2386" y="2156"/>
                  </a:lnTo>
                  <a:lnTo>
                    <a:pt x="2344" y="2239"/>
                  </a:lnTo>
                  <a:lnTo>
                    <a:pt x="2365" y="2302"/>
                  </a:lnTo>
                  <a:lnTo>
                    <a:pt x="2365" y="2365"/>
                  </a:lnTo>
                  <a:lnTo>
                    <a:pt x="2281" y="2365"/>
                  </a:lnTo>
                  <a:lnTo>
                    <a:pt x="2197" y="2260"/>
                  </a:lnTo>
                  <a:lnTo>
                    <a:pt x="2093" y="2156"/>
                  </a:lnTo>
                  <a:lnTo>
                    <a:pt x="2093" y="2114"/>
                  </a:lnTo>
                  <a:lnTo>
                    <a:pt x="2030" y="2051"/>
                  </a:lnTo>
                  <a:lnTo>
                    <a:pt x="1967" y="1905"/>
                  </a:lnTo>
                  <a:lnTo>
                    <a:pt x="1967" y="1821"/>
                  </a:lnTo>
                  <a:lnTo>
                    <a:pt x="2030" y="1800"/>
                  </a:lnTo>
                  <a:lnTo>
                    <a:pt x="2051" y="1716"/>
                  </a:lnTo>
                  <a:lnTo>
                    <a:pt x="2155" y="1633"/>
                  </a:lnTo>
                  <a:lnTo>
                    <a:pt x="2176" y="1695"/>
                  </a:lnTo>
                  <a:lnTo>
                    <a:pt x="2260" y="1695"/>
                  </a:lnTo>
                  <a:lnTo>
                    <a:pt x="2302" y="1633"/>
                  </a:lnTo>
                  <a:lnTo>
                    <a:pt x="2302" y="1570"/>
                  </a:lnTo>
                  <a:lnTo>
                    <a:pt x="2365" y="1528"/>
                  </a:lnTo>
                  <a:lnTo>
                    <a:pt x="2448" y="1319"/>
                  </a:lnTo>
                  <a:lnTo>
                    <a:pt x="2469" y="1193"/>
                  </a:lnTo>
                  <a:lnTo>
                    <a:pt x="2511" y="1068"/>
                  </a:lnTo>
                  <a:lnTo>
                    <a:pt x="2469" y="1047"/>
                  </a:lnTo>
                  <a:lnTo>
                    <a:pt x="2365" y="942"/>
                  </a:lnTo>
                  <a:lnTo>
                    <a:pt x="2302" y="963"/>
                  </a:lnTo>
                  <a:lnTo>
                    <a:pt x="2260" y="942"/>
                  </a:lnTo>
                  <a:lnTo>
                    <a:pt x="2176" y="942"/>
                  </a:lnTo>
                  <a:lnTo>
                    <a:pt x="1967" y="963"/>
                  </a:lnTo>
                  <a:lnTo>
                    <a:pt x="1779" y="942"/>
                  </a:lnTo>
                  <a:lnTo>
                    <a:pt x="1423" y="942"/>
                  </a:lnTo>
                  <a:lnTo>
                    <a:pt x="1298" y="879"/>
                  </a:lnTo>
                  <a:lnTo>
                    <a:pt x="1193" y="900"/>
                  </a:lnTo>
                  <a:lnTo>
                    <a:pt x="1067" y="858"/>
                  </a:lnTo>
                  <a:lnTo>
                    <a:pt x="1067" y="775"/>
                  </a:lnTo>
                  <a:lnTo>
                    <a:pt x="1026" y="649"/>
                  </a:lnTo>
                  <a:lnTo>
                    <a:pt x="1026" y="565"/>
                  </a:lnTo>
                  <a:lnTo>
                    <a:pt x="1005" y="440"/>
                  </a:lnTo>
                  <a:lnTo>
                    <a:pt x="921" y="314"/>
                  </a:lnTo>
                  <a:lnTo>
                    <a:pt x="879" y="314"/>
                  </a:lnTo>
                  <a:lnTo>
                    <a:pt x="837" y="356"/>
                  </a:lnTo>
                  <a:lnTo>
                    <a:pt x="733" y="314"/>
                  </a:lnTo>
                  <a:lnTo>
                    <a:pt x="691" y="252"/>
                  </a:lnTo>
                  <a:lnTo>
                    <a:pt x="607" y="168"/>
                  </a:lnTo>
                  <a:lnTo>
                    <a:pt x="544" y="168"/>
                  </a:lnTo>
                  <a:lnTo>
                    <a:pt x="523" y="252"/>
                  </a:lnTo>
                  <a:lnTo>
                    <a:pt x="607" y="314"/>
                  </a:lnTo>
                  <a:lnTo>
                    <a:pt x="544" y="335"/>
                  </a:lnTo>
                  <a:lnTo>
                    <a:pt x="419" y="314"/>
                  </a:lnTo>
                  <a:lnTo>
                    <a:pt x="356" y="210"/>
                  </a:lnTo>
                  <a:lnTo>
                    <a:pt x="356" y="147"/>
                  </a:lnTo>
                  <a:lnTo>
                    <a:pt x="272" y="42"/>
                  </a:lnTo>
                  <a:lnTo>
                    <a:pt x="20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5" name="Google Shape;1045;p79"/>
            <p:cNvSpPr/>
            <p:nvPr/>
          </p:nvSpPr>
          <p:spPr>
            <a:xfrm>
              <a:off x="3787225" y="2293850"/>
              <a:ext cx="55475" cy="68025"/>
            </a:xfrm>
            <a:custGeom>
              <a:avLst/>
              <a:gdLst/>
              <a:ahLst/>
              <a:cxnLst/>
              <a:rect l="l" t="t" r="r" b="b"/>
              <a:pathLst>
                <a:path w="2219" h="2721" extrusionOk="0">
                  <a:moveTo>
                    <a:pt x="1298" y="1"/>
                  </a:moveTo>
                  <a:lnTo>
                    <a:pt x="1152" y="168"/>
                  </a:lnTo>
                  <a:lnTo>
                    <a:pt x="984" y="231"/>
                  </a:lnTo>
                  <a:lnTo>
                    <a:pt x="880" y="231"/>
                  </a:lnTo>
                  <a:lnTo>
                    <a:pt x="817" y="336"/>
                  </a:lnTo>
                  <a:lnTo>
                    <a:pt x="754" y="482"/>
                  </a:lnTo>
                  <a:lnTo>
                    <a:pt x="649" y="545"/>
                  </a:lnTo>
                  <a:lnTo>
                    <a:pt x="524" y="545"/>
                  </a:lnTo>
                  <a:lnTo>
                    <a:pt x="357" y="649"/>
                  </a:lnTo>
                  <a:lnTo>
                    <a:pt x="315" y="629"/>
                  </a:lnTo>
                  <a:lnTo>
                    <a:pt x="231" y="629"/>
                  </a:lnTo>
                  <a:lnTo>
                    <a:pt x="210" y="754"/>
                  </a:lnTo>
                  <a:lnTo>
                    <a:pt x="126" y="838"/>
                  </a:lnTo>
                  <a:lnTo>
                    <a:pt x="189" y="901"/>
                  </a:lnTo>
                  <a:lnTo>
                    <a:pt x="231" y="859"/>
                  </a:lnTo>
                  <a:lnTo>
                    <a:pt x="357" y="1005"/>
                  </a:lnTo>
                  <a:lnTo>
                    <a:pt x="336" y="838"/>
                  </a:lnTo>
                  <a:lnTo>
                    <a:pt x="357" y="754"/>
                  </a:lnTo>
                  <a:lnTo>
                    <a:pt x="545" y="629"/>
                  </a:lnTo>
                  <a:lnTo>
                    <a:pt x="566" y="649"/>
                  </a:lnTo>
                  <a:lnTo>
                    <a:pt x="670" y="629"/>
                  </a:lnTo>
                  <a:lnTo>
                    <a:pt x="817" y="649"/>
                  </a:lnTo>
                  <a:lnTo>
                    <a:pt x="859" y="629"/>
                  </a:lnTo>
                  <a:lnTo>
                    <a:pt x="859" y="629"/>
                  </a:lnTo>
                  <a:cubicBezTo>
                    <a:pt x="859" y="649"/>
                    <a:pt x="838" y="649"/>
                    <a:pt x="838" y="691"/>
                  </a:cubicBezTo>
                  <a:lnTo>
                    <a:pt x="754" y="712"/>
                  </a:lnTo>
                  <a:lnTo>
                    <a:pt x="670" y="712"/>
                  </a:lnTo>
                  <a:lnTo>
                    <a:pt x="629" y="733"/>
                  </a:lnTo>
                  <a:lnTo>
                    <a:pt x="733" y="859"/>
                  </a:lnTo>
                  <a:lnTo>
                    <a:pt x="691" y="921"/>
                  </a:lnTo>
                  <a:lnTo>
                    <a:pt x="775" y="1026"/>
                  </a:lnTo>
                  <a:lnTo>
                    <a:pt x="775" y="1047"/>
                  </a:lnTo>
                  <a:lnTo>
                    <a:pt x="691" y="1026"/>
                  </a:lnTo>
                  <a:lnTo>
                    <a:pt x="587" y="1047"/>
                  </a:lnTo>
                  <a:lnTo>
                    <a:pt x="566" y="1005"/>
                  </a:lnTo>
                  <a:lnTo>
                    <a:pt x="629" y="942"/>
                  </a:lnTo>
                  <a:lnTo>
                    <a:pt x="566" y="838"/>
                  </a:lnTo>
                  <a:lnTo>
                    <a:pt x="545" y="838"/>
                  </a:lnTo>
                  <a:lnTo>
                    <a:pt x="461" y="963"/>
                  </a:lnTo>
                  <a:lnTo>
                    <a:pt x="524" y="1047"/>
                  </a:lnTo>
                  <a:lnTo>
                    <a:pt x="419" y="1131"/>
                  </a:lnTo>
                  <a:lnTo>
                    <a:pt x="336" y="1047"/>
                  </a:lnTo>
                  <a:lnTo>
                    <a:pt x="231" y="1047"/>
                  </a:lnTo>
                  <a:lnTo>
                    <a:pt x="147" y="1026"/>
                  </a:lnTo>
                  <a:lnTo>
                    <a:pt x="64" y="1110"/>
                  </a:lnTo>
                  <a:lnTo>
                    <a:pt x="210" y="1173"/>
                  </a:lnTo>
                  <a:lnTo>
                    <a:pt x="210" y="1277"/>
                  </a:lnTo>
                  <a:lnTo>
                    <a:pt x="126" y="1235"/>
                  </a:lnTo>
                  <a:lnTo>
                    <a:pt x="64" y="1256"/>
                  </a:lnTo>
                  <a:lnTo>
                    <a:pt x="105" y="1424"/>
                  </a:lnTo>
                  <a:lnTo>
                    <a:pt x="168" y="1465"/>
                  </a:lnTo>
                  <a:lnTo>
                    <a:pt x="168" y="1591"/>
                  </a:lnTo>
                  <a:lnTo>
                    <a:pt x="231" y="1675"/>
                  </a:lnTo>
                  <a:lnTo>
                    <a:pt x="64" y="1758"/>
                  </a:lnTo>
                  <a:lnTo>
                    <a:pt x="1" y="1905"/>
                  </a:lnTo>
                  <a:lnTo>
                    <a:pt x="64" y="1968"/>
                  </a:lnTo>
                  <a:lnTo>
                    <a:pt x="168" y="1905"/>
                  </a:lnTo>
                  <a:lnTo>
                    <a:pt x="315" y="2051"/>
                  </a:lnTo>
                  <a:lnTo>
                    <a:pt x="336" y="2219"/>
                  </a:lnTo>
                  <a:lnTo>
                    <a:pt x="273" y="2261"/>
                  </a:lnTo>
                  <a:lnTo>
                    <a:pt x="315" y="2323"/>
                  </a:lnTo>
                  <a:lnTo>
                    <a:pt x="461" y="2323"/>
                  </a:lnTo>
                  <a:lnTo>
                    <a:pt x="608" y="2533"/>
                  </a:lnTo>
                  <a:lnTo>
                    <a:pt x="649" y="2574"/>
                  </a:lnTo>
                  <a:lnTo>
                    <a:pt x="754" y="2533"/>
                  </a:lnTo>
                  <a:lnTo>
                    <a:pt x="775" y="2470"/>
                  </a:lnTo>
                  <a:lnTo>
                    <a:pt x="691" y="2386"/>
                  </a:lnTo>
                  <a:lnTo>
                    <a:pt x="649" y="2386"/>
                  </a:lnTo>
                  <a:lnTo>
                    <a:pt x="649" y="2302"/>
                  </a:lnTo>
                  <a:lnTo>
                    <a:pt x="733" y="2261"/>
                  </a:lnTo>
                  <a:lnTo>
                    <a:pt x="733" y="2177"/>
                  </a:lnTo>
                  <a:lnTo>
                    <a:pt x="670" y="2135"/>
                  </a:lnTo>
                  <a:lnTo>
                    <a:pt x="670" y="2072"/>
                  </a:lnTo>
                  <a:lnTo>
                    <a:pt x="754" y="2009"/>
                  </a:lnTo>
                  <a:cubicBezTo>
                    <a:pt x="775" y="2051"/>
                    <a:pt x="817" y="2093"/>
                    <a:pt x="838" y="2135"/>
                  </a:cubicBezTo>
                  <a:lnTo>
                    <a:pt x="838" y="2177"/>
                  </a:lnTo>
                  <a:lnTo>
                    <a:pt x="880" y="2302"/>
                  </a:lnTo>
                  <a:lnTo>
                    <a:pt x="984" y="2407"/>
                  </a:lnTo>
                  <a:lnTo>
                    <a:pt x="1089" y="2407"/>
                  </a:lnTo>
                  <a:lnTo>
                    <a:pt x="1152" y="2449"/>
                  </a:lnTo>
                  <a:lnTo>
                    <a:pt x="1256" y="2428"/>
                  </a:lnTo>
                  <a:cubicBezTo>
                    <a:pt x="1277" y="2428"/>
                    <a:pt x="1298" y="2428"/>
                    <a:pt x="1298" y="2407"/>
                  </a:cubicBezTo>
                  <a:cubicBezTo>
                    <a:pt x="1319" y="2407"/>
                    <a:pt x="1319" y="2428"/>
                    <a:pt x="1361" y="2428"/>
                  </a:cubicBezTo>
                  <a:lnTo>
                    <a:pt x="1361" y="2449"/>
                  </a:lnTo>
                  <a:lnTo>
                    <a:pt x="1298" y="2533"/>
                  </a:lnTo>
                  <a:lnTo>
                    <a:pt x="1319" y="2595"/>
                  </a:lnTo>
                  <a:lnTo>
                    <a:pt x="1382" y="2512"/>
                  </a:lnTo>
                  <a:lnTo>
                    <a:pt x="1403" y="2449"/>
                  </a:lnTo>
                  <a:cubicBezTo>
                    <a:pt x="1445" y="2491"/>
                    <a:pt x="1486" y="2512"/>
                    <a:pt x="1507" y="2553"/>
                  </a:cubicBezTo>
                  <a:lnTo>
                    <a:pt x="1507" y="2595"/>
                  </a:lnTo>
                  <a:lnTo>
                    <a:pt x="1465" y="2616"/>
                  </a:lnTo>
                  <a:lnTo>
                    <a:pt x="1507" y="2658"/>
                  </a:lnTo>
                  <a:lnTo>
                    <a:pt x="1675" y="2721"/>
                  </a:lnTo>
                  <a:lnTo>
                    <a:pt x="1821" y="2700"/>
                  </a:lnTo>
                  <a:lnTo>
                    <a:pt x="1884" y="2616"/>
                  </a:lnTo>
                  <a:lnTo>
                    <a:pt x="1905" y="2700"/>
                  </a:lnTo>
                  <a:lnTo>
                    <a:pt x="1926" y="2721"/>
                  </a:lnTo>
                  <a:lnTo>
                    <a:pt x="1926" y="2616"/>
                  </a:lnTo>
                  <a:lnTo>
                    <a:pt x="1968" y="2574"/>
                  </a:lnTo>
                  <a:cubicBezTo>
                    <a:pt x="2009" y="2533"/>
                    <a:pt x="2030" y="2512"/>
                    <a:pt x="2030" y="2470"/>
                  </a:cubicBezTo>
                  <a:lnTo>
                    <a:pt x="2093" y="2386"/>
                  </a:lnTo>
                  <a:lnTo>
                    <a:pt x="2177" y="2344"/>
                  </a:lnTo>
                  <a:lnTo>
                    <a:pt x="2135" y="2302"/>
                  </a:lnTo>
                  <a:lnTo>
                    <a:pt x="2072" y="2323"/>
                  </a:lnTo>
                  <a:lnTo>
                    <a:pt x="2009" y="2407"/>
                  </a:lnTo>
                  <a:lnTo>
                    <a:pt x="2009" y="2386"/>
                  </a:lnTo>
                  <a:cubicBezTo>
                    <a:pt x="1989" y="2344"/>
                    <a:pt x="1989" y="2344"/>
                    <a:pt x="1989" y="2323"/>
                  </a:cubicBezTo>
                  <a:lnTo>
                    <a:pt x="2009" y="2302"/>
                  </a:lnTo>
                  <a:lnTo>
                    <a:pt x="2009" y="2219"/>
                  </a:lnTo>
                  <a:lnTo>
                    <a:pt x="2135" y="2177"/>
                  </a:lnTo>
                  <a:lnTo>
                    <a:pt x="2198" y="2114"/>
                  </a:lnTo>
                  <a:lnTo>
                    <a:pt x="2177" y="2051"/>
                  </a:lnTo>
                  <a:lnTo>
                    <a:pt x="2072" y="1968"/>
                  </a:lnTo>
                  <a:lnTo>
                    <a:pt x="2072" y="1905"/>
                  </a:lnTo>
                  <a:lnTo>
                    <a:pt x="2198" y="1863"/>
                  </a:lnTo>
                  <a:lnTo>
                    <a:pt x="2219" y="1737"/>
                  </a:lnTo>
                  <a:lnTo>
                    <a:pt x="2219" y="1591"/>
                  </a:lnTo>
                  <a:lnTo>
                    <a:pt x="2198" y="1486"/>
                  </a:lnTo>
                  <a:lnTo>
                    <a:pt x="2072" y="1486"/>
                  </a:lnTo>
                  <a:lnTo>
                    <a:pt x="1905" y="1528"/>
                  </a:lnTo>
                  <a:lnTo>
                    <a:pt x="1863" y="1633"/>
                  </a:lnTo>
                  <a:lnTo>
                    <a:pt x="1905" y="1675"/>
                  </a:lnTo>
                  <a:lnTo>
                    <a:pt x="1989" y="1737"/>
                  </a:lnTo>
                  <a:lnTo>
                    <a:pt x="1989" y="1779"/>
                  </a:lnTo>
                  <a:lnTo>
                    <a:pt x="1926" y="1758"/>
                  </a:lnTo>
                  <a:lnTo>
                    <a:pt x="1905" y="1779"/>
                  </a:lnTo>
                  <a:lnTo>
                    <a:pt x="1800" y="1696"/>
                  </a:lnTo>
                  <a:lnTo>
                    <a:pt x="1800" y="1654"/>
                  </a:lnTo>
                  <a:lnTo>
                    <a:pt x="1758" y="1570"/>
                  </a:lnTo>
                  <a:lnTo>
                    <a:pt x="1696" y="1591"/>
                  </a:lnTo>
                  <a:lnTo>
                    <a:pt x="1654" y="1675"/>
                  </a:lnTo>
                  <a:lnTo>
                    <a:pt x="1570" y="1696"/>
                  </a:lnTo>
                  <a:lnTo>
                    <a:pt x="1591" y="1779"/>
                  </a:lnTo>
                  <a:lnTo>
                    <a:pt x="1654" y="1863"/>
                  </a:lnTo>
                  <a:lnTo>
                    <a:pt x="1654" y="1989"/>
                  </a:lnTo>
                  <a:lnTo>
                    <a:pt x="1717" y="2072"/>
                  </a:lnTo>
                  <a:lnTo>
                    <a:pt x="1800" y="2072"/>
                  </a:lnTo>
                  <a:lnTo>
                    <a:pt x="1926" y="2093"/>
                  </a:lnTo>
                  <a:lnTo>
                    <a:pt x="1968" y="2156"/>
                  </a:lnTo>
                  <a:lnTo>
                    <a:pt x="1905" y="2198"/>
                  </a:lnTo>
                  <a:lnTo>
                    <a:pt x="1968" y="2261"/>
                  </a:lnTo>
                  <a:cubicBezTo>
                    <a:pt x="1926" y="2281"/>
                    <a:pt x="1926" y="2323"/>
                    <a:pt x="1926" y="2365"/>
                  </a:cubicBezTo>
                  <a:lnTo>
                    <a:pt x="1905" y="2386"/>
                  </a:lnTo>
                  <a:lnTo>
                    <a:pt x="1863" y="2386"/>
                  </a:lnTo>
                  <a:lnTo>
                    <a:pt x="1779" y="2407"/>
                  </a:lnTo>
                  <a:lnTo>
                    <a:pt x="1675" y="2261"/>
                  </a:lnTo>
                  <a:lnTo>
                    <a:pt x="1612" y="2281"/>
                  </a:lnTo>
                  <a:cubicBezTo>
                    <a:pt x="1591" y="2261"/>
                    <a:pt x="1570" y="2261"/>
                    <a:pt x="1549" y="2219"/>
                  </a:cubicBezTo>
                  <a:lnTo>
                    <a:pt x="1549" y="2198"/>
                  </a:lnTo>
                  <a:lnTo>
                    <a:pt x="1465" y="2114"/>
                  </a:lnTo>
                  <a:lnTo>
                    <a:pt x="1465" y="2177"/>
                  </a:lnTo>
                  <a:cubicBezTo>
                    <a:pt x="1465" y="2177"/>
                    <a:pt x="1445" y="2177"/>
                    <a:pt x="1445" y="2156"/>
                  </a:cubicBezTo>
                  <a:cubicBezTo>
                    <a:pt x="1403" y="2156"/>
                    <a:pt x="1403" y="2156"/>
                    <a:pt x="1382" y="2177"/>
                  </a:cubicBezTo>
                  <a:lnTo>
                    <a:pt x="1403" y="2093"/>
                  </a:lnTo>
                  <a:lnTo>
                    <a:pt x="1382" y="2009"/>
                  </a:lnTo>
                  <a:lnTo>
                    <a:pt x="1298" y="1863"/>
                  </a:lnTo>
                  <a:lnTo>
                    <a:pt x="1235" y="1863"/>
                  </a:lnTo>
                  <a:lnTo>
                    <a:pt x="1089" y="1779"/>
                  </a:lnTo>
                  <a:lnTo>
                    <a:pt x="1026" y="1612"/>
                  </a:lnTo>
                  <a:lnTo>
                    <a:pt x="1047" y="1654"/>
                  </a:lnTo>
                  <a:lnTo>
                    <a:pt x="1173" y="1591"/>
                  </a:lnTo>
                  <a:lnTo>
                    <a:pt x="1173" y="1445"/>
                  </a:lnTo>
                  <a:lnTo>
                    <a:pt x="1131" y="1340"/>
                  </a:lnTo>
                  <a:lnTo>
                    <a:pt x="1193" y="1256"/>
                  </a:lnTo>
                  <a:lnTo>
                    <a:pt x="1298" y="1235"/>
                  </a:lnTo>
                  <a:lnTo>
                    <a:pt x="1382" y="1298"/>
                  </a:lnTo>
                  <a:lnTo>
                    <a:pt x="1445" y="1277"/>
                  </a:lnTo>
                  <a:lnTo>
                    <a:pt x="1486" y="1298"/>
                  </a:lnTo>
                  <a:lnTo>
                    <a:pt x="1507" y="1256"/>
                  </a:lnTo>
                  <a:lnTo>
                    <a:pt x="1549" y="1152"/>
                  </a:lnTo>
                  <a:lnTo>
                    <a:pt x="1445" y="1047"/>
                  </a:lnTo>
                  <a:lnTo>
                    <a:pt x="1382" y="1110"/>
                  </a:lnTo>
                  <a:lnTo>
                    <a:pt x="1256" y="1110"/>
                  </a:lnTo>
                  <a:lnTo>
                    <a:pt x="1193" y="1026"/>
                  </a:lnTo>
                  <a:lnTo>
                    <a:pt x="1152" y="921"/>
                  </a:lnTo>
                  <a:lnTo>
                    <a:pt x="1089" y="921"/>
                  </a:lnTo>
                  <a:lnTo>
                    <a:pt x="1152" y="859"/>
                  </a:lnTo>
                  <a:lnTo>
                    <a:pt x="1152" y="754"/>
                  </a:lnTo>
                  <a:lnTo>
                    <a:pt x="1131" y="754"/>
                  </a:lnTo>
                  <a:cubicBezTo>
                    <a:pt x="1131" y="733"/>
                    <a:pt x="1152" y="712"/>
                    <a:pt x="1152" y="691"/>
                  </a:cubicBezTo>
                  <a:lnTo>
                    <a:pt x="1173" y="691"/>
                  </a:lnTo>
                  <a:lnTo>
                    <a:pt x="1277" y="503"/>
                  </a:lnTo>
                  <a:lnTo>
                    <a:pt x="1256" y="377"/>
                  </a:lnTo>
                  <a:lnTo>
                    <a:pt x="1277" y="315"/>
                  </a:lnTo>
                  <a:lnTo>
                    <a:pt x="1256" y="210"/>
                  </a:lnTo>
                  <a:lnTo>
                    <a:pt x="1340" y="64"/>
                  </a:lnTo>
                  <a:lnTo>
                    <a:pt x="129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6" name="Google Shape;1046;p79"/>
            <p:cNvSpPr/>
            <p:nvPr/>
          </p:nvSpPr>
          <p:spPr>
            <a:xfrm>
              <a:off x="3743300" y="1958025"/>
              <a:ext cx="290325" cy="337425"/>
            </a:xfrm>
            <a:custGeom>
              <a:avLst/>
              <a:gdLst/>
              <a:ahLst/>
              <a:cxnLst/>
              <a:rect l="l" t="t" r="r" b="b"/>
              <a:pathLst>
                <a:path w="11613" h="13497" extrusionOk="0">
                  <a:moveTo>
                    <a:pt x="9792" y="1"/>
                  </a:moveTo>
                  <a:lnTo>
                    <a:pt x="9709" y="64"/>
                  </a:lnTo>
                  <a:lnTo>
                    <a:pt x="9709" y="126"/>
                  </a:lnTo>
                  <a:lnTo>
                    <a:pt x="9792" y="231"/>
                  </a:lnTo>
                  <a:lnTo>
                    <a:pt x="9730" y="273"/>
                  </a:lnTo>
                  <a:lnTo>
                    <a:pt x="9688" y="273"/>
                  </a:lnTo>
                  <a:lnTo>
                    <a:pt x="9604" y="168"/>
                  </a:lnTo>
                  <a:lnTo>
                    <a:pt x="9541" y="231"/>
                  </a:lnTo>
                  <a:lnTo>
                    <a:pt x="9520" y="336"/>
                  </a:lnTo>
                  <a:lnTo>
                    <a:pt x="9541" y="357"/>
                  </a:lnTo>
                  <a:lnTo>
                    <a:pt x="9625" y="357"/>
                  </a:lnTo>
                  <a:lnTo>
                    <a:pt x="9688" y="419"/>
                  </a:lnTo>
                  <a:lnTo>
                    <a:pt x="9646" y="440"/>
                  </a:lnTo>
                  <a:lnTo>
                    <a:pt x="9604" y="482"/>
                  </a:lnTo>
                  <a:lnTo>
                    <a:pt x="9604" y="566"/>
                  </a:lnTo>
                  <a:lnTo>
                    <a:pt x="9520" y="587"/>
                  </a:lnTo>
                  <a:lnTo>
                    <a:pt x="9520" y="670"/>
                  </a:lnTo>
                  <a:lnTo>
                    <a:pt x="9541" y="691"/>
                  </a:lnTo>
                  <a:lnTo>
                    <a:pt x="9479" y="754"/>
                  </a:lnTo>
                  <a:lnTo>
                    <a:pt x="9520" y="859"/>
                  </a:lnTo>
                  <a:lnTo>
                    <a:pt x="9479" y="901"/>
                  </a:lnTo>
                  <a:lnTo>
                    <a:pt x="9416" y="859"/>
                  </a:lnTo>
                  <a:lnTo>
                    <a:pt x="9332" y="901"/>
                  </a:lnTo>
                  <a:lnTo>
                    <a:pt x="9332" y="942"/>
                  </a:lnTo>
                  <a:lnTo>
                    <a:pt x="9269" y="984"/>
                  </a:lnTo>
                  <a:lnTo>
                    <a:pt x="9228" y="880"/>
                  </a:lnTo>
                  <a:lnTo>
                    <a:pt x="9332" y="670"/>
                  </a:lnTo>
                  <a:lnTo>
                    <a:pt x="9269" y="649"/>
                  </a:lnTo>
                  <a:lnTo>
                    <a:pt x="9269" y="587"/>
                  </a:lnTo>
                  <a:lnTo>
                    <a:pt x="9311" y="545"/>
                  </a:lnTo>
                  <a:lnTo>
                    <a:pt x="9311" y="357"/>
                  </a:lnTo>
                  <a:lnTo>
                    <a:pt x="9290" y="315"/>
                  </a:lnTo>
                  <a:lnTo>
                    <a:pt x="9228" y="315"/>
                  </a:lnTo>
                  <a:lnTo>
                    <a:pt x="9102" y="545"/>
                  </a:lnTo>
                  <a:lnTo>
                    <a:pt x="9081" y="670"/>
                  </a:lnTo>
                  <a:lnTo>
                    <a:pt x="8956" y="880"/>
                  </a:lnTo>
                  <a:lnTo>
                    <a:pt x="8893" y="1005"/>
                  </a:lnTo>
                  <a:lnTo>
                    <a:pt x="8956" y="1068"/>
                  </a:lnTo>
                  <a:lnTo>
                    <a:pt x="8914" y="1193"/>
                  </a:lnTo>
                  <a:lnTo>
                    <a:pt x="8767" y="1361"/>
                  </a:lnTo>
                  <a:lnTo>
                    <a:pt x="8704" y="1382"/>
                  </a:lnTo>
                  <a:lnTo>
                    <a:pt x="8704" y="1298"/>
                  </a:lnTo>
                  <a:lnTo>
                    <a:pt x="8663" y="1214"/>
                  </a:lnTo>
                  <a:lnTo>
                    <a:pt x="8767" y="1068"/>
                  </a:lnTo>
                  <a:lnTo>
                    <a:pt x="8746" y="963"/>
                  </a:lnTo>
                  <a:lnTo>
                    <a:pt x="8788" y="880"/>
                  </a:lnTo>
                  <a:lnTo>
                    <a:pt x="8746" y="775"/>
                  </a:lnTo>
                  <a:lnTo>
                    <a:pt x="8893" y="587"/>
                  </a:lnTo>
                  <a:lnTo>
                    <a:pt x="8914" y="482"/>
                  </a:lnTo>
                  <a:lnTo>
                    <a:pt x="8956" y="461"/>
                  </a:lnTo>
                  <a:lnTo>
                    <a:pt x="8956" y="419"/>
                  </a:lnTo>
                  <a:lnTo>
                    <a:pt x="8851" y="419"/>
                  </a:lnTo>
                  <a:lnTo>
                    <a:pt x="8767" y="315"/>
                  </a:lnTo>
                  <a:lnTo>
                    <a:pt x="8704" y="336"/>
                  </a:lnTo>
                  <a:lnTo>
                    <a:pt x="8746" y="440"/>
                  </a:lnTo>
                  <a:lnTo>
                    <a:pt x="8663" y="482"/>
                  </a:lnTo>
                  <a:lnTo>
                    <a:pt x="8663" y="419"/>
                  </a:lnTo>
                  <a:lnTo>
                    <a:pt x="8579" y="336"/>
                  </a:lnTo>
                  <a:lnTo>
                    <a:pt x="8495" y="315"/>
                  </a:lnTo>
                  <a:lnTo>
                    <a:pt x="8432" y="336"/>
                  </a:lnTo>
                  <a:lnTo>
                    <a:pt x="8453" y="482"/>
                  </a:lnTo>
                  <a:lnTo>
                    <a:pt x="8391" y="545"/>
                  </a:lnTo>
                  <a:lnTo>
                    <a:pt x="8349" y="482"/>
                  </a:lnTo>
                  <a:lnTo>
                    <a:pt x="8286" y="461"/>
                  </a:lnTo>
                  <a:lnTo>
                    <a:pt x="8244" y="482"/>
                  </a:lnTo>
                  <a:lnTo>
                    <a:pt x="8265" y="545"/>
                  </a:lnTo>
                  <a:lnTo>
                    <a:pt x="8391" y="608"/>
                  </a:lnTo>
                  <a:lnTo>
                    <a:pt x="8432" y="733"/>
                  </a:lnTo>
                  <a:lnTo>
                    <a:pt x="8391" y="775"/>
                  </a:lnTo>
                  <a:lnTo>
                    <a:pt x="8349" y="691"/>
                  </a:lnTo>
                  <a:lnTo>
                    <a:pt x="8265" y="775"/>
                  </a:lnTo>
                  <a:lnTo>
                    <a:pt x="8265" y="838"/>
                  </a:lnTo>
                  <a:lnTo>
                    <a:pt x="8286" y="880"/>
                  </a:lnTo>
                  <a:lnTo>
                    <a:pt x="8265" y="901"/>
                  </a:lnTo>
                  <a:lnTo>
                    <a:pt x="8160" y="859"/>
                  </a:lnTo>
                  <a:lnTo>
                    <a:pt x="8119" y="859"/>
                  </a:lnTo>
                  <a:lnTo>
                    <a:pt x="8035" y="963"/>
                  </a:lnTo>
                  <a:lnTo>
                    <a:pt x="7951" y="1005"/>
                  </a:lnTo>
                  <a:lnTo>
                    <a:pt x="7951" y="1047"/>
                  </a:lnTo>
                  <a:lnTo>
                    <a:pt x="8014" y="1068"/>
                  </a:lnTo>
                  <a:lnTo>
                    <a:pt x="7909" y="1131"/>
                  </a:lnTo>
                  <a:lnTo>
                    <a:pt x="7868" y="1214"/>
                  </a:lnTo>
                  <a:lnTo>
                    <a:pt x="7972" y="1319"/>
                  </a:lnTo>
                  <a:lnTo>
                    <a:pt x="7909" y="1382"/>
                  </a:lnTo>
                  <a:lnTo>
                    <a:pt x="7972" y="1424"/>
                  </a:lnTo>
                  <a:lnTo>
                    <a:pt x="8035" y="1466"/>
                  </a:lnTo>
                  <a:lnTo>
                    <a:pt x="7972" y="1507"/>
                  </a:lnTo>
                  <a:lnTo>
                    <a:pt x="7847" y="1507"/>
                  </a:lnTo>
                  <a:lnTo>
                    <a:pt x="7805" y="1361"/>
                  </a:lnTo>
                  <a:lnTo>
                    <a:pt x="7742" y="1319"/>
                  </a:lnTo>
                  <a:lnTo>
                    <a:pt x="7805" y="1277"/>
                  </a:lnTo>
                  <a:lnTo>
                    <a:pt x="7721" y="1214"/>
                  </a:lnTo>
                  <a:lnTo>
                    <a:pt x="7491" y="1214"/>
                  </a:lnTo>
                  <a:lnTo>
                    <a:pt x="7303" y="1089"/>
                  </a:lnTo>
                  <a:lnTo>
                    <a:pt x="7240" y="1089"/>
                  </a:lnTo>
                  <a:lnTo>
                    <a:pt x="7198" y="1131"/>
                  </a:lnTo>
                  <a:lnTo>
                    <a:pt x="7177" y="1068"/>
                  </a:lnTo>
                  <a:lnTo>
                    <a:pt x="7072" y="1173"/>
                  </a:lnTo>
                  <a:lnTo>
                    <a:pt x="6968" y="1173"/>
                  </a:lnTo>
                  <a:lnTo>
                    <a:pt x="6968" y="1214"/>
                  </a:lnTo>
                  <a:lnTo>
                    <a:pt x="7093" y="1382"/>
                  </a:lnTo>
                  <a:lnTo>
                    <a:pt x="7177" y="1382"/>
                  </a:lnTo>
                  <a:lnTo>
                    <a:pt x="7219" y="1424"/>
                  </a:lnTo>
                  <a:lnTo>
                    <a:pt x="7344" y="1424"/>
                  </a:lnTo>
                  <a:lnTo>
                    <a:pt x="7303" y="1528"/>
                  </a:lnTo>
                  <a:lnTo>
                    <a:pt x="7303" y="1633"/>
                  </a:lnTo>
                  <a:lnTo>
                    <a:pt x="7407" y="1779"/>
                  </a:lnTo>
                  <a:lnTo>
                    <a:pt x="7386" y="1842"/>
                  </a:lnTo>
                  <a:lnTo>
                    <a:pt x="7303" y="1800"/>
                  </a:lnTo>
                  <a:lnTo>
                    <a:pt x="7219" y="1654"/>
                  </a:lnTo>
                  <a:lnTo>
                    <a:pt x="7114" y="1612"/>
                  </a:lnTo>
                  <a:lnTo>
                    <a:pt x="7072" y="1528"/>
                  </a:lnTo>
                  <a:lnTo>
                    <a:pt x="7031" y="1633"/>
                  </a:lnTo>
                  <a:lnTo>
                    <a:pt x="6968" y="1717"/>
                  </a:lnTo>
                  <a:lnTo>
                    <a:pt x="6926" y="1591"/>
                  </a:lnTo>
                  <a:lnTo>
                    <a:pt x="6863" y="1633"/>
                  </a:lnTo>
                  <a:lnTo>
                    <a:pt x="6863" y="1717"/>
                  </a:lnTo>
                  <a:lnTo>
                    <a:pt x="6759" y="1800"/>
                  </a:lnTo>
                  <a:lnTo>
                    <a:pt x="6759" y="1884"/>
                  </a:lnTo>
                  <a:lnTo>
                    <a:pt x="6884" y="1947"/>
                  </a:lnTo>
                  <a:lnTo>
                    <a:pt x="6926" y="2051"/>
                  </a:lnTo>
                  <a:lnTo>
                    <a:pt x="6821" y="2030"/>
                  </a:lnTo>
                  <a:lnTo>
                    <a:pt x="6779" y="1989"/>
                  </a:lnTo>
                  <a:lnTo>
                    <a:pt x="6696" y="2114"/>
                  </a:lnTo>
                  <a:lnTo>
                    <a:pt x="6675" y="2177"/>
                  </a:lnTo>
                  <a:lnTo>
                    <a:pt x="6549" y="2302"/>
                  </a:lnTo>
                  <a:lnTo>
                    <a:pt x="6549" y="2219"/>
                  </a:lnTo>
                  <a:lnTo>
                    <a:pt x="6654" y="2156"/>
                  </a:lnTo>
                  <a:lnTo>
                    <a:pt x="6591" y="2093"/>
                  </a:lnTo>
                  <a:lnTo>
                    <a:pt x="6696" y="1926"/>
                  </a:lnTo>
                  <a:lnTo>
                    <a:pt x="6612" y="1612"/>
                  </a:lnTo>
                  <a:lnTo>
                    <a:pt x="6549" y="1654"/>
                  </a:lnTo>
                  <a:lnTo>
                    <a:pt x="6403" y="1842"/>
                  </a:lnTo>
                  <a:lnTo>
                    <a:pt x="6403" y="2010"/>
                  </a:lnTo>
                  <a:lnTo>
                    <a:pt x="6445" y="2051"/>
                  </a:lnTo>
                  <a:lnTo>
                    <a:pt x="6340" y="2156"/>
                  </a:lnTo>
                  <a:lnTo>
                    <a:pt x="6340" y="2051"/>
                  </a:lnTo>
                  <a:lnTo>
                    <a:pt x="6382" y="1947"/>
                  </a:lnTo>
                  <a:lnTo>
                    <a:pt x="6340" y="1800"/>
                  </a:lnTo>
                  <a:lnTo>
                    <a:pt x="6277" y="1779"/>
                  </a:lnTo>
                  <a:lnTo>
                    <a:pt x="6173" y="1842"/>
                  </a:lnTo>
                  <a:lnTo>
                    <a:pt x="6089" y="1989"/>
                  </a:lnTo>
                  <a:lnTo>
                    <a:pt x="6152" y="2114"/>
                  </a:lnTo>
                  <a:lnTo>
                    <a:pt x="6152" y="2177"/>
                  </a:lnTo>
                  <a:lnTo>
                    <a:pt x="6298" y="2323"/>
                  </a:lnTo>
                  <a:lnTo>
                    <a:pt x="6340" y="2407"/>
                  </a:lnTo>
                  <a:lnTo>
                    <a:pt x="6277" y="2512"/>
                  </a:lnTo>
                  <a:lnTo>
                    <a:pt x="6235" y="2344"/>
                  </a:lnTo>
                  <a:lnTo>
                    <a:pt x="6131" y="2302"/>
                  </a:lnTo>
                  <a:lnTo>
                    <a:pt x="6047" y="2114"/>
                  </a:lnTo>
                  <a:lnTo>
                    <a:pt x="5984" y="2093"/>
                  </a:lnTo>
                  <a:lnTo>
                    <a:pt x="5859" y="2135"/>
                  </a:lnTo>
                  <a:lnTo>
                    <a:pt x="5838" y="2219"/>
                  </a:lnTo>
                  <a:lnTo>
                    <a:pt x="5984" y="2323"/>
                  </a:lnTo>
                  <a:lnTo>
                    <a:pt x="6047" y="2323"/>
                  </a:lnTo>
                  <a:lnTo>
                    <a:pt x="6089" y="2365"/>
                  </a:lnTo>
                  <a:lnTo>
                    <a:pt x="5984" y="2344"/>
                  </a:lnTo>
                  <a:lnTo>
                    <a:pt x="5880" y="2407"/>
                  </a:lnTo>
                  <a:lnTo>
                    <a:pt x="5963" y="2512"/>
                  </a:lnTo>
                  <a:lnTo>
                    <a:pt x="5838" y="2428"/>
                  </a:lnTo>
                  <a:lnTo>
                    <a:pt x="5838" y="2302"/>
                  </a:lnTo>
                  <a:lnTo>
                    <a:pt x="5775" y="2261"/>
                  </a:lnTo>
                  <a:lnTo>
                    <a:pt x="5754" y="2156"/>
                  </a:lnTo>
                  <a:lnTo>
                    <a:pt x="5712" y="2219"/>
                  </a:lnTo>
                  <a:lnTo>
                    <a:pt x="5671" y="2365"/>
                  </a:lnTo>
                  <a:lnTo>
                    <a:pt x="5733" y="2428"/>
                  </a:lnTo>
                  <a:lnTo>
                    <a:pt x="5712" y="2554"/>
                  </a:lnTo>
                  <a:lnTo>
                    <a:pt x="5629" y="2512"/>
                  </a:lnTo>
                  <a:lnTo>
                    <a:pt x="5545" y="2533"/>
                  </a:lnTo>
                  <a:lnTo>
                    <a:pt x="5419" y="2658"/>
                  </a:lnTo>
                  <a:lnTo>
                    <a:pt x="5440" y="2679"/>
                  </a:lnTo>
                  <a:lnTo>
                    <a:pt x="5524" y="2658"/>
                  </a:lnTo>
                  <a:lnTo>
                    <a:pt x="5608" y="2763"/>
                  </a:lnTo>
                  <a:lnTo>
                    <a:pt x="5503" y="2763"/>
                  </a:lnTo>
                  <a:lnTo>
                    <a:pt x="5440" y="2826"/>
                  </a:lnTo>
                  <a:lnTo>
                    <a:pt x="5503" y="2846"/>
                  </a:lnTo>
                  <a:lnTo>
                    <a:pt x="5461" y="2888"/>
                  </a:lnTo>
                  <a:lnTo>
                    <a:pt x="5357" y="2930"/>
                  </a:lnTo>
                  <a:lnTo>
                    <a:pt x="5357" y="2972"/>
                  </a:lnTo>
                  <a:lnTo>
                    <a:pt x="5399" y="2993"/>
                  </a:lnTo>
                  <a:lnTo>
                    <a:pt x="5336" y="2993"/>
                  </a:lnTo>
                  <a:lnTo>
                    <a:pt x="5294" y="2951"/>
                  </a:lnTo>
                  <a:lnTo>
                    <a:pt x="5210" y="2972"/>
                  </a:lnTo>
                  <a:lnTo>
                    <a:pt x="5127" y="3077"/>
                  </a:lnTo>
                  <a:lnTo>
                    <a:pt x="5147" y="3139"/>
                  </a:lnTo>
                  <a:lnTo>
                    <a:pt x="5127" y="3160"/>
                  </a:lnTo>
                  <a:lnTo>
                    <a:pt x="5022" y="3160"/>
                  </a:lnTo>
                  <a:lnTo>
                    <a:pt x="4938" y="3265"/>
                  </a:lnTo>
                  <a:lnTo>
                    <a:pt x="5043" y="3307"/>
                  </a:lnTo>
                  <a:lnTo>
                    <a:pt x="5315" y="3223"/>
                  </a:lnTo>
                  <a:lnTo>
                    <a:pt x="5357" y="3265"/>
                  </a:lnTo>
                  <a:lnTo>
                    <a:pt x="5461" y="3202"/>
                  </a:lnTo>
                  <a:lnTo>
                    <a:pt x="5524" y="3202"/>
                  </a:lnTo>
                  <a:lnTo>
                    <a:pt x="5524" y="3286"/>
                  </a:lnTo>
                  <a:lnTo>
                    <a:pt x="5461" y="3370"/>
                  </a:lnTo>
                  <a:lnTo>
                    <a:pt x="5440" y="3516"/>
                  </a:lnTo>
                  <a:lnTo>
                    <a:pt x="5419" y="3558"/>
                  </a:lnTo>
                  <a:lnTo>
                    <a:pt x="5357" y="3495"/>
                  </a:lnTo>
                  <a:lnTo>
                    <a:pt x="5336" y="3411"/>
                  </a:lnTo>
                  <a:lnTo>
                    <a:pt x="5252" y="3453"/>
                  </a:lnTo>
                  <a:lnTo>
                    <a:pt x="5210" y="3390"/>
                  </a:lnTo>
                  <a:lnTo>
                    <a:pt x="5106" y="3390"/>
                  </a:lnTo>
                  <a:lnTo>
                    <a:pt x="5127" y="3453"/>
                  </a:lnTo>
                  <a:lnTo>
                    <a:pt x="5106" y="3495"/>
                  </a:lnTo>
                  <a:lnTo>
                    <a:pt x="5022" y="3453"/>
                  </a:lnTo>
                  <a:lnTo>
                    <a:pt x="4938" y="3474"/>
                  </a:lnTo>
                  <a:lnTo>
                    <a:pt x="5043" y="3516"/>
                  </a:lnTo>
                  <a:lnTo>
                    <a:pt x="5085" y="3600"/>
                  </a:lnTo>
                  <a:lnTo>
                    <a:pt x="5022" y="3621"/>
                  </a:lnTo>
                  <a:lnTo>
                    <a:pt x="5001" y="3683"/>
                  </a:lnTo>
                  <a:lnTo>
                    <a:pt x="5001" y="3746"/>
                  </a:lnTo>
                  <a:lnTo>
                    <a:pt x="4980" y="3809"/>
                  </a:lnTo>
                  <a:lnTo>
                    <a:pt x="4938" y="3725"/>
                  </a:lnTo>
                  <a:lnTo>
                    <a:pt x="4938" y="3621"/>
                  </a:lnTo>
                  <a:lnTo>
                    <a:pt x="4875" y="3558"/>
                  </a:lnTo>
                  <a:lnTo>
                    <a:pt x="4792" y="3621"/>
                  </a:lnTo>
                  <a:lnTo>
                    <a:pt x="4708" y="3662"/>
                  </a:lnTo>
                  <a:lnTo>
                    <a:pt x="4666" y="3579"/>
                  </a:lnTo>
                  <a:lnTo>
                    <a:pt x="4687" y="3516"/>
                  </a:lnTo>
                  <a:lnTo>
                    <a:pt x="4624" y="3516"/>
                  </a:lnTo>
                  <a:lnTo>
                    <a:pt x="4520" y="3621"/>
                  </a:lnTo>
                  <a:lnTo>
                    <a:pt x="4603" y="3704"/>
                  </a:lnTo>
                  <a:lnTo>
                    <a:pt x="4729" y="3704"/>
                  </a:lnTo>
                  <a:lnTo>
                    <a:pt x="4834" y="3746"/>
                  </a:lnTo>
                  <a:lnTo>
                    <a:pt x="4792" y="3830"/>
                  </a:lnTo>
                  <a:lnTo>
                    <a:pt x="4583" y="3893"/>
                  </a:lnTo>
                  <a:lnTo>
                    <a:pt x="4520" y="3830"/>
                  </a:lnTo>
                  <a:lnTo>
                    <a:pt x="4457" y="3830"/>
                  </a:lnTo>
                  <a:lnTo>
                    <a:pt x="4394" y="3934"/>
                  </a:lnTo>
                  <a:lnTo>
                    <a:pt x="4478" y="4018"/>
                  </a:lnTo>
                  <a:lnTo>
                    <a:pt x="4394" y="4102"/>
                  </a:lnTo>
                  <a:lnTo>
                    <a:pt x="4478" y="4102"/>
                  </a:lnTo>
                  <a:lnTo>
                    <a:pt x="4583" y="3976"/>
                  </a:lnTo>
                  <a:lnTo>
                    <a:pt x="4687" y="3976"/>
                  </a:lnTo>
                  <a:lnTo>
                    <a:pt x="4729" y="4039"/>
                  </a:lnTo>
                  <a:lnTo>
                    <a:pt x="4583" y="4081"/>
                  </a:lnTo>
                  <a:lnTo>
                    <a:pt x="4562" y="4186"/>
                  </a:lnTo>
                  <a:lnTo>
                    <a:pt x="4603" y="4248"/>
                  </a:lnTo>
                  <a:lnTo>
                    <a:pt x="4729" y="4332"/>
                  </a:lnTo>
                  <a:lnTo>
                    <a:pt x="4729" y="4416"/>
                  </a:lnTo>
                  <a:lnTo>
                    <a:pt x="4666" y="4353"/>
                  </a:lnTo>
                  <a:lnTo>
                    <a:pt x="4583" y="4353"/>
                  </a:lnTo>
                  <a:lnTo>
                    <a:pt x="4499" y="4248"/>
                  </a:lnTo>
                  <a:lnTo>
                    <a:pt x="4457" y="4248"/>
                  </a:lnTo>
                  <a:lnTo>
                    <a:pt x="4373" y="4332"/>
                  </a:lnTo>
                  <a:lnTo>
                    <a:pt x="4457" y="4395"/>
                  </a:lnTo>
                  <a:lnTo>
                    <a:pt x="4352" y="4416"/>
                  </a:lnTo>
                  <a:lnTo>
                    <a:pt x="4248" y="4499"/>
                  </a:lnTo>
                  <a:lnTo>
                    <a:pt x="4248" y="4541"/>
                  </a:lnTo>
                  <a:lnTo>
                    <a:pt x="4352" y="4604"/>
                  </a:lnTo>
                  <a:lnTo>
                    <a:pt x="4457" y="4541"/>
                  </a:lnTo>
                  <a:lnTo>
                    <a:pt x="4499" y="4604"/>
                  </a:lnTo>
                  <a:lnTo>
                    <a:pt x="4603" y="4562"/>
                  </a:lnTo>
                  <a:lnTo>
                    <a:pt x="4624" y="4646"/>
                  </a:lnTo>
                  <a:lnTo>
                    <a:pt x="4708" y="4709"/>
                  </a:lnTo>
                  <a:lnTo>
                    <a:pt x="4708" y="4751"/>
                  </a:lnTo>
                  <a:lnTo>
                    <a:pt x="4562" y="4667"/>
                  </a:lnTo>
                  <a:lnTo>
                    <a:pt x="4415" y="4667"/>
                  </a:lnTo>
                  <a:lnTo>
                    <a:pt x="4373" y="4709"/>
                  </a:lnTo>
                  <a:lnTo>
                    <a:pt x="4206" y="4730"/>
                  </a:lnTo>
                  <a:lnTo>
                    <a:pt x="4206" y="4792"/>
                  </a:lnTo>
                  <a:lnTo>
                    <a:pt x="4143" y="4855"/>
                  </a:lnTo>
                  <a:lnTo>
                    <a:pt x="4080" y="4834"/>
                  </a:lnTo>
                  <a:lnTo>
                    <a:pt x="3955" y="4918"/>
                  </a:lnTo>
                  <a:lnTo>
                    <a:pt x="3871" y="4918"/>
                  </a:lnTo>
                  <a:lnTo>
                    <a:pt x="3850" y="4960"/>
                  </a:lnTo>
                  <a:lnTo>
                    <a:pt x="3955" y="4981"/>
                  </a:lnTo>
                  <a:lnTo>
                    <a:pt x="3997" y="5064"/>
                  </a:lnTo>
                  <a:lnTo>
                    <a:pt x="3934" y="5127"/>
                  </a:lnTo>
                  <a:lnTo>
                    <a:pt x="3871" y="5085"/>
                  </a:lnTo>
                  <a:lnTo>
                    <a:pt x="3850" y="5127"/>
                  </a:lnTo>
                  <a:lnTo>
                    <a:pt x="3934" y="5169"/>
                  </a:lnTo>
                  <a:lnTo>
                    <a:pt x="3892" y="5232"/>
                  </a:lnTo>
                  <a:lnTo>
                    <a:pt x="3787" y="5190"/>
                  </a:lnTo>
                  <a:lnTo>
                    <a:pt x="3766" y="5169"/>
                  </a:lnTo>
                  <a:lnTo>
                    <a:pt x="3746" y="5190"/>
                  </a:lnTo>
                  <a:lnTo>
                    <a:pt x="3829" y="5274"/>
                  </a:lnTo>
                  <a:lnTo>
                    <a:pt x="3766" y="5295"/>
                  </a:lnTo>
                  <a:lnTo>
                    <a:pt x="3787" y="5378"/>
                  </a:lnTo>
                  <a:lnTo>
                    <a:pt x="3850" y="5378"/>
                  </a:lnTo>
                  <a:lnTo>
                    <a:pt x="3787" y="5399"/>
                  </a:lnTo>
                  <a:lnTo>
                    <a:pt x="3725" y="5441"/>
                  </a:lnTo>
                  <a:lnTo>
                    <a:pt x="3662" y="5378"/>
                  </a:lnTo>
                  <a:lnTo>
                    <a:pt x="3662" y="5462"/>
                  </a:lnTo>
                  <a:lnTo>
                    <a:pt x="3641" y="5504"/>
                  </a:lnTo>
                  <a:lnTo>
                    <a:pt x="3683" y="5546"/>
                  </a:lnTo>
                  <a:lnTo>
                    <a:pt x="3850" y="5587"/>
                  </a:lnTo>
                  <a:lnTo>
                    <a:pt x="3871" y="5671"/>
                  </a:lnTo>
                  <a:lnTo>
                    <a:pt x="3934" y="5671"/>
                  </a:lnTo>
                  <a:lnTo>
                    <a:pt x="4039" y="5650"/>
                  </a:lnTo>
                  <a:lnTo>
                    <a:pt x="3955" y="5692"/>
                  </a:lnTo>
                  <a:lnTo>
                    <a:pt x="3955" y="5755"/>
                  </a:lnTo>
                  <a:lnTo>
                    <a:pt x="3850" y="5755"/>
                  </a:lnTo>
                  <a:lnTo>
                    <a:pt x="3829" y="5713"/>
                  </a:lnTo>
                  <a:lnTo>
                    <a:pt x="3662" y="5713"/>
                  </a:lnTo>
                  <a:lnTo>
                    <a:pt x="3557" y="5818"/>
                  </a:lnTo>
                  <a:lnTo>
                    <a:pt x="3578" y="5839"/>
                  </a:lnTo>
                  <a:lnTo>
                    <a:pt x="3683" y="5839"/>
                  </a:lnTo>
                  <a:lnTo>
                    <a:pt x="3725" y="5922"/>
                  </a:lnTo>
                  <a:lnTo>
                    <a:pt x="3766" y="5985"/>
                  </a:lnTo>
                  <a:lnTo>
                    <a:pt x="3766" y="6069"/>
                  </a:lnTo>
                  <a:lnTo>
                    <a:pt x="3683" y="6006"/>
                  </a:lnTo>
                  <a:lnTo>
                    <a:pt x="3641" y="6006"/>
                  </a:lnTo>
                  <a:lnTo>
                    <a:pt x="3578" y="6069"/>
                  </a:lnTo>
                  <a:lnTo>
                    <a:pt x="3578" y="6131"/>
                  </a:lnTo>
                  <a:lnTo>
                    <a:pt x="3557" y="6173"/>
                  </a:lnTo>
                  <a:lnTo>
                    <a:pt x="3620" y="6215"/>
                  </a:lnTo>
                  <a:lnTo>
                    <a:pt x="3641" y="6299"/>
                  </a:lnTo>
                  <a:lnTo>
                    <a:pt x="3578" y="6299"/>
                  </a:lnTo>
                  <a:lnTo>
                    <a:pt x="3515" y="6236"/>
                  </a:lnTo>
                  <a:lnTo>
                    <a:pt x="3474" y="6278"/>
                  </a:lnTo>
                  <a:lnTo>
                    <a:pt x="3474" y="6341"/>
                  </a:lnTo>
                  <a:lnTo>
                    <a:pt x="3578" y="6362"/>
                  </a:lnTo>
                  <a:lnTo>
                    <a:pt x="3578" y="6424"/>
                  </a:lnTo>
                  <a:lnTo>
                    <a:pt x="3578" y="6508"/>
                  </a:lnTo>
                  <a:lnTo>
                    <a:pt x="3453" y="6403"/>
                  </a:lnTo>
                  <a:lnTo>
                    <a:pt x="3411" y="6445"/>
                  </a:lnTo>
                  <a:lnTo>
                    <a:pt x="3411" y="6529"/>
                  </a:lnTo>
                  <a:lnTo>
                    <a:pt x="3432" y="6529"/>
                  </a:lnTo>
                  <a:lnTo>
                    <a:pt x="3432" y="6634"/>
                  </a:lnTo>
                  <a:lnTo>
                    <a:pt x="3474" y="6738"/>
                  </a:lnTo>
                  <a:lnTo>
                    <a:pt x="3536" y="6738"/>
                  </a:lnTo>
                  <a:lnTo>
                    <a:pt x="3578" y="6634"/>
                  </a:lnTo>
                  <a:lnTo>
                    <a:pt x="3641" y="6634"/>
                  </a:lnTo>
                  <a:lnTo>
                    <a:pt x="3578" y="6759"/>
                  </a:lnTo>
                  <a:lnTo>
                    <a:pt x="3536" y="6801"/>
                  </a:lnTo>
                  <a:lnTo>
                    <a:pt x="3432" y="6885"/>
                  </a:lnTo>
                  <a:lnTo>
                    <a:pt x="3348" y="6885"/>
                  </a:lnTo>
                  <a:lnTo>
                    <a:pt x="3264" y="6927"/>
                  </a:lnTo>
                  <a:lnTo>
                    <a:pt x="3264" y="6968"/>
                  </a:lnTo>
                  <a:lnTo>
                    <a:pt x="3202" y="7031"/>
                  </a:lnTo>
                  <a:lnTo>
                    <a:pt x="3118" y="7073"/>
                  </a:lnTo>
                  <a:lnTo>
                    <a:pt x="3202" y="7136"/>
                  </a:lnTo>
                  <a:lnTo>
                    <a:pt x="3160" y="7157"/>
                  </a:lnTo>
                  <a:lnTo>
                    <a:pt x="3013" y="7178"/>
                  </a:lnTo>
                  <a:lnTo>
                    <a:pt x="2950" y="7261"/>
                  </a:lnTo>
                  <a:lnTo>
                    <a:pt x="2950" y="7324"/>
                  </a:lnTo>
                  <a:lnTo>
                    <a:pt x="3055" y="7345"/>
                  </a:lnTo>
                  <a:lnTo>
                    <a:pt x="2992" y="7387"/>
                  </a:lnTo>
                  <a:lnTo>
                    <a:pt x="2930" y="7492"/>
                  </a:lnTo>
                  <a:lnTo>
                    <a:pt x="2846" y="7492"/>
                  </a:lnTo>
                  <a:lnTo>
                    <a:pt x="2825" y="7408"/>
                  </a:lnTo>
                  <a:lnTo>
                    <a:pt x="2783" y="7366"/>
                  </a:lnTo>
                  <a:lnTo>
                    <a:pt x="2741" y="7408"/>
                  </a:lnTo>
                  <a:lnTo>
                    <a:pt x="2678" y="7408"/>
                  </a:lnTo>
                  <a:lnTo>
                    <a:pt x="2699" y="7492"/>
                  </a:lnTo>
                  <a:lnTo>
                    <a:pt x="2637" y="7554"/>
                  </a:lnTo>
                  <a:lnTo>
                    <a:pt x="2637" y="7596"/>
                  </a:lnTo>
                  <a:lnTo>
                    <a:pt x="2678" y="7659"/>
                  </a:lnTo>
                  <a:lnTo>
                    <a:pt x="2532" y="7659"/>
                  </a:lnTo>
                  <a:lnTo>
                    <a:pt x="2490" y="7680"/>
                  </a:lnTo>
                  <a:lnTo>
                    <a:pt x="2490" y="7805"/>
                  </a:lnTo>
                  <a:lnTo>
                    <a:pt x="2386" y="7868"/>
                  </a:lnTo>
                  <a:lnTo>
                    <a:pt x="2406" y="7910"/>
                  </a:lnTo>
                  <a:lnTo>
                    <a:pt x="2386" y="8015"/>
                  </a:lnTo>
                  <a:lnTo>
                    <a:pt x="2302" y="8098"/>
                  </a:lnTo>
                  <a:lnTo>
                    <a:pt x="2197" y="8182"/>
                  </a:lnTo>
                  <a:lnTo>
                    <a:pt x="2218" y="8224"/>
                  </a:lnTo>
                  <a:lnTo>
                    <a:pt x="2365" y="8161"/>
                  </a:lnTo>
                  <a:lnTo>
                    <a:pt x="2406" y="8161"/>
                  </a:lnTo>
                  <a:lnTo>
                    <a:pt x="2406" y="8224"/>
                  </a:lnTo>
                  <a:lnTo>
                    <a:pt x="2323" y="8266"/>
                  </a:lnTo>
                  <a:lnTo>
                    <a:pt x="2323" y="8370"/>
                  </a:lnTo>
                  <a:lnTo>
                    <a:pt x="2386" y="8454"/>
                  </a:lnTo>
                  <a:lnTo>
                    <a:pt x="2511" y="8391"/>
                  </a:lnTo>
                  <a:lnTo>
                    <a:pt x="2637" y="8370"/>
                  </a:lnTo>
                  <a:lnTo>
                    <a:pt x="2804" y="8203"/>
                  </a:lnTo>
                  <a:lnTo>
                    <a:pt x="2804" y="8119"/>
                  </a:lnTo>
                  <a:lnTo>
                    <a:pt x="2720" y="8161"/>
                  </a:lnTo>
                  <a:lnTo>
                    <a:pt x="2804" y="8056"/>
                  </a:lnTo>
                  <a:lnTo>
                    <a:pt x="2825" y="7910"/>
                  </a:lnTo>
                  <a:lnTo>
                    <a:pt x="2846" y="7910"/>
                  </a:lnTo>
                  <a:lnTo>
                    <a:pt x="2909" y="7868"/>
                  </a:lnTo>
                  <a:lnTo>
                    <a:pt x="3013" y="7889"/>
                  </a:lnTo>
                  <a:lnTo>
                    <a:pt x="3055" y="7889"/>
                  </a:lnTo>
                  <a:lnTo>
                    <a:pt x="2909" y="7994"/>
                  </a:lnTo>
                  <a:lnTo>
                    <a:pt x="2909" y="8056"/>
                  </a:lnTo>
                  <a:lnTo>
                    <a:pt x="3055" y="8098"/>
                  </a:lnTo>
                  <a:lnTo>
                    <a:pt x="3013" y="8182"/>
                  </a:lnTo>
                  <a:lnTo>
                    <a:pt x="2930" y="8182"/>
                  </a:lnTo>
                  <a:lnTo>
                    <a:pt x="2783" y="8370"/>
                  </a:lnTo>
                  <a:lnTo>
                    <a:pt x="2888" y="8412"/>
                  </a:lnTo>
                  <a:lnTo>
                    <a:pt x="2804" y="8496"/>
                  </a:lnTo>
                  <a:lnTo>
                    <a:pt x="2825" y="8600"/>
                  </a:lnTo>
                  <a:lnTo>
                    <a:pt x="2720" y="8580"/>
                  </a:lnTo>
                  <a:lnTo>
                    <a:pt x="2637" y="8496"/>
                  </a:lnTo>
                  <a:lnTo>
                    <a:pt x="2511" y="8496"/>
                  </a:lnTo>
                  <a:lnTo>
                    <a:pt x="2427" y="8538"/>
                  </a:lnTo>
                  <a:lnTo>
                    <a:pt x="2427" y="8642"/>
                  </a:lnTo>
                  <a:lnTo>
                    <a:pt x="2365" y="8705"/>
                  </a:lnTo>
                  <a:lnTo>
                    <a:pt x="2260" y="8747"/>
                  </a:lnTo>
                  <a:lnTo>
                    <a:pt x="2260" y="8747"/>
                  </a:lnTo>
                  <a:lnTo>
                    <a:pt x="2323" y="8684"/>
                  </a:lnTo>
                  <a:lnTo>
                    <a:pt x="2386" y="8642"/>
                  </a:lnTo>
                  <a:lnTo>
                    <a:pt x="2302" y="8538"/>
                  </a:lnTo>
                  <a:lnTo>
                    <a:pt x="2302" y="8433"/>
                  </a:lnTo>
                  <a:lnTo>
                    <a:pt x="2218" y="8328"/>
                  </a:lnTo>
                  <a:lnTo>
                    <a:pt x="2155" y="8328"/>
                  </a:lnTo>
                  <a:lnTo>
                    <a:pt x="2093" y="8412"/>
                  </a:lnTo>
                  <a:lnTo>
                    <a:pt x="1988" y="8412"/>
                  </a:lnTo>
                  <a:lnTo>
                    <a:pt x="1988" y="8454"/>
                  </a:lnTo>
                  <a:lnTo>
                    <a:pt x="2155" y="8454"/>
                  </a:lnTo>
                  <a:lnTo>
                    <a:pt x="1988" y="8600"/>
                  </a:lnTo>
                  <a:lnTo>
                    <a:pt x="1883" y="8580"/>
                  </a:lnTo>
                  <a:lnTo>
                    <a:pt x="1800" y="8580"/>
                  </a:lnTo>
                  <a:lnTo>
                    <a:pt x="1695" y="8684"/>
                  </a:lnTo>
                  <a:lnTo>
                    <a:pt x="1758" y="8705"/>
                  </a:lnTo>
                  <a:lnTo>
                    <a:pt x="1842" y="8684"/>
                  </a:lnTo>
                  <a:lnTo>
                    <a:pt x="1862" y="8705"/>
                  </a:lnTo>
                  <a:lnTo>
                    <a:pt x="1737" y="8789"/>
                  </a:lnTo>
                  <a:lnTo>
                    <a:pt x="1674" y="8831"/>
                  </a:lnTo>
                  <a:lnTo>
                    <a:pt x="1632" y="8789"/>
                  </a:lnTo>
                  <a:lnTo>
                    <a:pt x="1549" y="8789"/>
                  </a:lnTo>
                  <a:lnTo>
                    <a:pt x="1549" y="8831"/>
                  </a:lnTo>
                  <a:lnTo>
                    <a:pt x="1674" y="8914"/>
                  </a:lnTo>
                  <a:lnTo>
                    <a:pt x="1800" y="8914"/>
                  </a:lnTo>
                  <a:lnTo>
                    <a:pt x="1779" y="8977"/>
                  </a:lnTo>
                  <a:lnTo>
                    <a:pt x="1862" y="9019"/>
                  </a:lnTo>
                  <a:lnTo>
                    <a:pt x="1842" y="9103"/>
                  </a:lnTo>
                  <a:lnTo>
                    <a:pt x="1695" y="9040"/>
                  </a:lnTo>
                  <a:lnTo>
                    <a:pt x="1695" y="8956"/>
                  </a:lnTo>
                  <a:lnTo>
                    <a:pt x="1590" y="8956"/>
                  </a:lnTo>
                  <a:lnTo>
                    <a:pt x="1486" y="8893"/>
                  </a:lnTo>
                  <a:lnTo>
                    <a:pt x="1465" y="8810"/>
                  </a:lnTo>
                  <a:lnTo>
                    <a:pt x="1444" y="8810"/>
                  </a:lnTo>
                  <a:lnTo>
                    <a:pt x="1423" y="8914"/>
                  </a:lnTo>
                  <a:lnTo>
                    <a:pt x="1528" y="9040"/>
                  </a:lnTo>
                  <a:lnTo>
                    <a:pt x="1632" y="9124"/>
                  </a:lnTo>
                  <a:lnTo>
                    <a:pt x="1695" y="9124"/>
                  </a:lnTo>
                  <a:lnTo>
                    <a:pt x="1758" y="9165"/>
                  </a:lnTo>
                  <a:lnTo>
                    <a:pt x="1653" y="9165"/>
                  </a:lnTo>
                  <a:lnTo>
                    <a:pt x="1486" y="9124"/>
                  </a:lnTo>
                  <a:lnTo>
                    <a:pt x="1360" y="8956"/>
                  </a:lnTo>
                  <a:lnTo>
                    <a:pt x="1277" y="8977"/>
                  </a:lnTo>
                  <a:lnTo>
                    <a:pt x="1214" y="8935"/>
                  </a:lnTo>
                  <a:lnTo>
                    <a:pt x="1067" y="8935"/>
                  </a:lnTo>
                  <a:lnTo>
                    <a:pt x="1026" y="8893"/>
                  </a:lnTo>
                  <a:lnTo>
                    <a:pt x="963" y="8935"/>
                  </a:lnTo>
                  <a:lnTo>
                    <a:pt x="1005" y="9019"/>
                  </a:lnTo>
                  <a:lnTo>
                    <a:pt x="942" y="9061"/>
                  </a:lnTo>
                  <a:lnTo>
                    <a:pt x="1026" y="9165"/>
                  </a:lnTo>
                  <a:lnTo>
                    <a:pt x="1214" y="9124"/>
                  </a:lnTo>
                  <a:lnTo>
                    <a:pt x="1235" y="9144"/>
                  </a:lnTo>
                  <a:lnTo>
                    <a:pt x="1151" y="9207"/>
                  </a:lnTo>
                  <a:lnTo>
                    <a:pt x="1214" y="9228"/>
                  </a:lnTo>
                  <a:lnTo>
                    <a:pt x="1339" y="9165"/>
                  </a:lnTo>
                  <a:lnTo>
                    <a:pt x="1423" y="9165"/>
                  </a:lnTo>
                  <a:lnTo>
                    <a:pt x="1381" y="9228"/>
                  </a:lnTo>
                  <a:lnTo>
                    <a:pt x="1214" y="9312"/>
                  </a:lnTo>
                  <a:lnTo>
                    <a:pt x="1151" y="9375"/>
                  </a:lnTo>
                  <a:lnTo>
                    <a:pt x="1026" y="9354"/>
                  </a:lnTo>
                  <a:lnTo>
                    <a:pt x="942" y="9228"/>
                  </a:lnTo>
                  <a:lnTo>
                    <a:pt x="900" y="9228"/>
                  </a:lnTo>
                  <a:lnTo>
                    <a:pt x="837" y="9270"/>
                  </a:lnTo>
                  <a:lnTo>
                    <a:pt x="753" y="9207"/>
                  </a:lnTo>
                  <a:lnTo>
                    <a:pt x="691" y="9249"/>
                  </a:lnTo>
                  <a:lnTo>
                    <a:pt x="628" y="9228"/>
                  </a:lnTo>
                  <a:lnTo>
                    <a:pt x="544" y="9270"/>
                  </a:lnTo>
                  <a:lnTo>
                    <a:pt x="586" y="9333"/>
                  </a:lnTo>
                  <a:lnTo>
                    <a:pt x="753" y="9354"/>
                  </a:lnTo>
                  <a:lnTo>
                    <a:pt x="858" y="9416"/>
                  </a:lnTo>
                  <a:lnTo>
                    <a:pt x="1005" y="9479"/>
                  </a:lnTo>
                  <a:lnTo>
                    <a:pt x="963" y="9584"/>
                  </a:lnTo>
                  <a:lnTo>
                    <a:pt x="1026" y="9668"/>
                  </a:lnTo>
                  <a:lnTo>
                    <a:pt x="921" y="9688"/>
                  </a:lnTo>
                  <a:lnTo>
                    <a:pt x="900" y="9668"/>
                  </a:lnTo>
                  <a:lnTo>
                    <a:pt x="900" y="9500"/>
                  </a:lnTo>
                  <a:lnTo>
                    <a:pt x="795" y="9479"/>
                  </a:lnTo>
                  <a:lnTo>
                    <a:pt x="691" y="9479"/>
                  </a:lnTo>
                  <a:lnTo>
                    <a:pt x="733" y="9563"/>
                  </a:lnTo>
                  <a:lnTo>
                    <a:pt x="712" y="9626"/>
                  </a:lnTo>
                  <a:lnTo>
                    <a:pt x="586" y="9542"/>
                  </a:lnTo>
                  <a:lnTo>
                    <a:pt x="481" y="9668"/>
                  </a:lnTo>
                  <a:lnTo>
                    <a:pt x="586" y="9730"/>
                  </a:lnTo>
                  <a:lnTo>
                    <a:pt x="502" y="9751"/>
                  </a:lnTo>
                  <a:lnTo>
                    <a:pt x="440" y="9772"/>
                  </a:lnTo>
                  <a:lnTo>
                    <a:pt x="398" y="9668"/>
                  </a:lnTo>
                  <a:lnTo>
                    <a:pt x="230" y="9647"/>
                  </a:lnTo>
                  <a:lnTo>
                    <a:pt x="293" y="9772"/>
                  </a:lnTo>
                  <a:lnTo>
                    <a:pt x="209" y="9793"/>
                  </a:lnTo>
                  <a:lnTo>
                    <a:pt x="189" y="9688"/>
                  </a:lnTo>
                  <a:lnTo>
                    <a:pt x="105" y="9626"/>
                  </a:lnTo>
                  <a:lnTo>
                    <a:pt x="63" y="9647"/>
                  </a:lnTo>
                  <a:lnTo>
                    <a:pt x="63" y="9688"/>
                  </a:lnTo>
                  <a:lnTo>
                    <a:pt x="168" y="9793"/>
                  </a:lnTo>
                  <a:lnTo>
                    <a:pt x="105" y="9856"/>
                  </a:lnTo>
                  <a:lnTo>
                    <a:pt x="168" y="9898"/>
                  </a:lnTo>
                  <a:lnTo>
                    <a:pt x="293" y="9877"/>
                  </a:lnTo>
                  <a:lnTo>
                    <a:pt x="481" y="9898"/>
                  </a:lnTo>
                  <a:lnTo>
                    <a:pt x="586" y="9981"/>
                  </a:lnTo>
                  <a:lnTo>
                    <a:pt x="733" y="9981"/>
                  </a:lnTo>
                  <a:lnTo>
                    <a:pt x="795" y="9940"/>
                  </a:lnTo>
                  <a:lnTo>
                    <a:pt x="858" y="9940"/>
                  </a:lnTo>
                  <a:lnTo>
                    <a:pt x="753" y="10023"/>
                  </a:lnTo>
                  <a:lnTo>
                    <a:pt x="607" y="10023"/>
                  </a:lnTo>
                  <a:lnTo>
                    <a:pt x="544" y="10065"/>
                  </a:lnTo>
                  <a:lnTo>
                    <a:pt x="377" y="9960"/>
                  </a:lnTo>
                  <a:lnTo>
                    <a:pt x="272" y="9981"/>
                  </a:lnTo>
                  <a:lnTo>
                    <a:pt x="209" y="9981"/>
                  </a:lnTo>
                  <a:lnTo>
                    <a:pt x="126" y="10023"/>
                  </a:lnTo>
                  <a:lnTo>
                    <a:pt x="0" y="10065"/>
                  </a:lnTo>
                  <a:lnTo>
                    <a:pt x="0" y="10107"/>
                  </a:lnTo>
                  <a:lnTo>
                    <a:pt x="189" y="10191"/>
                  </a:lnTo>
                  <a:lnTo>
                    <a:pt x="105" y="10274"/>
                  </a:lnTo>
                  <a:lnTo>
                    <a:pt x="209" y="10295"/>
                  </a:lnTo>
                  <a:lnTo>
                    <a:pt x="272" y="10253"/>
                  </a:lnTo>
                  <a:lnTo>
                    <a:pt x="419" y="10253"/>
                  </a:lnTo>
                  <a:lnTo>
                    <a:pt x="314" y="10316"/>
                  </a:lnTo>
                  <a:lnTo>
                    <a:pt x="126" y="10316"/>
                  </a:lnTo>
                  <a:lnTo>
                    <a:pt x="105" y="10358"/>
                  </a:lnTo>
                  <a:lnTo>
                    <a:pt x="63" y="10358"/>
                  </a:lnTo>
                  <a:lnTo>
                    <a:pt x="63" y="10379"/>
                  </a:lnTo>
                  <a:lnTo>
                    <a:pt x="126" y="10400"/>
                  </a:lnTo>
                  <a:lnTo>
                    <a:pt x="189" y="10400"/>
                  </a:lnTo>
                  <a:lnTo>
                    <a:pt x="105" y="10463"/>
                  </a:lnTo>
                  <a:lnTo>
                    <a:pt x="63" y="10484"/>
                  </a:lnTo>
                  <a:lnTo>
                    <a:pt x="63" y="10525"/>
                  </a:lnTo>
                  <a:lnTo>
                    <a:pt x="105" y="10546"/>
                  </a:lnTo>
                  <a:lnTo>
                    <a:pt x="168" y="10630"/>
                  </a:lnTo>
                  <a:lnTo>
                    <a:pt x="293" y="10630"/>
                  </a:lnTo>
                  <a:lnTo>
                    <a:pt x="335" y="10588"/>
                  </a:lnTo>
                  <a:lnTo>
                    <a:pt x="523" y="10546"/>
                  </a:lnTo>
                  <a:lnTo>
                    <a:pt x="649" y="10588"/>
                  </a:lnTo>
                  <a:lnTo>
                    <a:pt x="691" y="10609"/>
                  </a:lnTo>
                  <a:lnTo>
                    <a:pt x="753" y="10546"/>
                  </a:lnTo>
                  <a:lnTo>
                    <a:pt x="753" y="10484"/>
                  </a:lnTo>
                  <a:lnTo>
                    <a:pt x="837" y="10463"/>
                  </a:lnTo>
                  <a:lnTo>
                    <a:pt x="858" y="10525"/>
                  </a:lnTo>
                  <a:lnTo>
                    <a:pt x="963" y="10525"/>
                  </a:lnTo>
                  <a:lnTo>
                    <a:pt x="1067" y="10421"/>
                  </a:lnTo>
                  <a:lnTo>
                    <a:pt x="1130" y="10463"/>
                  </a:lnTo>
                  <a:lnTo>
                    <a:pt x="1130" y="10505"/>
                  </a:lnTo>
                  <a:lnTo>
                    <a:pt x="1046" y="10525"/>
                  </a:lnTo>
                  <a:lnTo>
                    <a:pt x="1151" y="10588"/>
                  </a:lnTo>
                  <a:lnTo>
                    <a:pt x="1214" y="10525"/>
                  </a:lnTo>
                  <a:lnTo>
                    <a:pt x="1214" y="10463"/>
                  </a:lnTo>
                  <a:lnTo>
                    <a:pt x="1277" y="10358"/>
                  </a:lnTo>
                  <a:lnTo>
                    <a:pt x="1256" y="10421"/>
                  </a:lnTo>
                  <a:lnTo>
                    <a:pt x="1339" y="10525"/>
                  </a:lnTo>
                  <a:lnTo>
                    <a:pt x="1277" y="10609"/>
                  </a:lnTo>
                  <a:lnTo>
                    <a:pt x="1130" y="10672"/>
                  </a:lnTo>
                  <a:lnTo>
                    <a:pt x="1046" y="10714"/>
                  </a:lnTo>
                  <a:lnTo>
                    <a:pt x="1109" y="10735"/>
                  </a:lnTo>
                  <a:lnTo>
                    <a:pt x="1046" y="10839"/>
                  </a:lnTo>
                  <a:lnTo>
                    <a:pt x="921" y="10839"/>
                  </a:lnTo>
                  <a:lnTo>
                    <a:pt x="921" y="10797"/>
                  </a:lnTo>
                  <a:lnTo>
                    <a:pt x="963" y="10735"/>
                  </a:lnTo>
                  <a:lnTo>
                    <a:pt x="942" y="10630"/>
                  </a:lnTo>
                  <a:lnTo>
                    <a:pt x="837" y="10609"/>
                  </a:lnTo>
                  <a:lnTo>
                    <a:pt x="733" y="10735"/>
                  </a:lnTo>
                  <a:lnTo>
                    <a:pt x="712" y="10797"/>
                  </a:lnTo>
                  <a:lnTo>
                    <a:pt x="628" y="10693"/>
                  </a:lnTo>
                  <a:lnTo>
                    <a:pt x="523" y="10672"/>
                  </a:lnTo>
                  <a:lnTo>
                    <a:pt x="419" y="10693"/>
                  </a:lnTo>
                  <a:lnTo>
                    <a:pt x="335" y="10672"/>
                  </a:lnTo>
                  <a:lnTo>
                    <a:pt x="209" y="10735"/>
                  </a:lnTo>
                  <a:lnTo>
                    <a:pt x="126" y="10735"/>
                  </a:lnTo>
                  <a:lnTo>
                    <a:pt x="63" y="10693"/>
                  </a:lnTo>
                  <a:lnTo>
                    <a:pt x="21" y="10693"/>
                  </a:lnTo>
                  <a:lnTo>
                    <a:pt x="63" y="10797"/>
                  </a:lnTo>
                  <a:lnTo>
                    <a:pt x="21" y="10839"/>
                  </a:lnTo>
                  <a:lnTo>
                    <a:pt x="84" y="10902"/>
                  </a:lnTo>
                  <a:lnTo>
                    <a:pt x="168" y="10881"/>
                  </a:lnTo>
                  <a:lnTo>
                    <a:pt x="209" y="10818"/>
                  </a:lnTo>
                  <a:lnTo>
                    <a:pt x="293" y="10818"/>
                  </a:lnTo>
                  <a:lnTo>
                    <a:pt x="209" y="10902"/>
                  </a:lnTo>
                  <a:lnTo>
                    <a:pt x="209" y="11007"/>
                  </a:lnTo>
                  <a:lnTo>
                    <a:pt x="168" y="11049"/>
                  </a:lnTo>
                  <a:lnTo>
                    <a:pt x="84" y="11007"/>
                  </a:lnTo>
                  <a:lnTo>
                    <a:pt x="126" y="11132"/>
                  </a:lnTo>
                  <a:lnTo>
                    <a:pt x="189" y="11195"/>
                  </a:lnTo>
                  <a:lnTo>
                    <a:pt x="335" y="11007"/>
                  </a:lnTo>
                  <a:lnTo>
                    <a:pt x="481" y="11049"/>
                  </a:lnTo>
                  <a:lnTo>
                    <a:pt x="419" y="11111"/>
                  </a:lnTo>
                  <a:lnTo>
                    <a:pt x="419" y="11195"/>
                  </a:lnTo>
                  <a:lnTo>
                    <a:pt x="293" y="11258"/>
                  </a:lnTo>
                  <a:lnTo>
                    <a:pt x="314" y="11300"/>
                  </a:lnTo>
                  <a:lnTo>
                    <a:pt x="398" y="11321"/>
                  </a:lnTo>
                  <a:lnTo>
                    <a:pt x="377" y="11404"/>
                  </a:lnTo>
                  <a:lnTo>
                    <a:pt x="419" y="11467"/>
                  </a:lnTo>
                  <a:lnTo>
                    <a:pt x="377" y="11572"/>
                  </a:lnTo>
                  <a:lnTo>
                    <a:pt x="419" y="11572"/>
                  </a:lnTo>
                  <a:lnTo>
                    <a:pt x="502" y="11446"/>
                  </a:lnTo>
                  <a:lnTo>
                    <a:pt x="586" y="11425"/>
                  </a:lnTo>
                  <a:lnTo>
                    <a:pt x="607" y="11300"/>
                  </a:lnTo>
                  <a:lnTo>
                    <a:pt x="816" y="11216"/>
                  </a:lnTo>
                  <a:lnTo>
                    <a:pt x="921" y="11216"/>
                  </a:lnTo>
                  <a:lnTo>
                    <a:pt x="1005" y="11195"/>
                  </a:lnTo>
                  <a:lnTo>
                    <a:pt x="942" y="11237"/>
                  </a:lnTo>
                  <a:lnTo>
                    <a:pt x="837" y="11321"/>
                  </a:lnTo>
                  <a:lnTo>
                    <a:pt x="837" y="11446"/>
                  </a:lnTo>
                  <a:lnTo>
                    <a:pt x="858" y="11530"/>
                  </a:lnTo>
                  <a:lnTo>
                    <a:pt x="795" y="11467"/>
                  </a:lnTo>
                  <a:lnTo>
                    <a:pt x="753" y="11341"/>
                  </a:lnTo>
                  <a:lnTo>
                    <a:pt x="712" y="11341"/>
                  </a:lnTo>
                  <a:lnTo>
                    <a:pt x="628" y="11467"/>
                  </a:lnTo>
                  <a:lnTo>
                    <a:pt x="586" y="11509"/>
                  </a:lnTo>
                  <a:lnTo>
                    <a:pt x="691" y="11530"/>
                  </a:lnTo>
                  <a:lnTo>
                    <a:pt x="586" y="11655"/>
                  </a:lnTo>
                  <a:lnTo>
                    <a:pt x="502" y="11655"/>
                  </a:lnTo>
                  <a:lnTo>
                    <a:pt x="481" y="11739"/>
                  </a:lnTo>
                  <a:lnTo>
                    <a:pt x="523" y="11760"/>
                  </a:lnTo>
                  <a:lnTo>
                    <a:pt x="691" y="11760"/>
                  </a:lnTo>
                  <a:lnTo>
                    <a:pt x="733" y="11823"/>
                  </a:lnTo>
                  <a:lnTo>
                    <a:pt x="607" y="11844"/>
                  </a:lnTo>
                  <a:lnTo>
                    <a:pt x="586" y="11885"/>
                  </a:lnTo>
                  <a:lnTo>
                    <a:pt x="544" y="11969"/>
                  </a:lnTo>
                  <a:lnTo>
                    <a:pt x="440" y="11885"/>
                  </a:lnTo>
                  <a:lnTo>
                    <a:pt x="398" y="11927"/>
                  </a:lnTo>
                  <a:lnTo>
                    <a:pt x="377" y="12032"/>
                  </a:lnTo>
                  <a:lnTo>
                    <a:pt x="335" y="11885"/>
                  </a:lnTo>
                  <a:lnTo>
                    <a:pt x="272" y="11948"/>
                  </a:lnTo>
                  <a:lnTo>
                    <a:pt x="168" y="12074"/>
                  </a:lnTo>
                  <a:lnTo>
                    <a:pt x="209" y="12178"/>
                  </a:lnTo>
                  <a:lnTo>
                    <a:pt x="335" y="12367"/>
                  </a:lnTo>
                  <a:lnTo>
                    <a:pt x="398" y="12262"/>
                  </a:lnTo>
                  <a:lnTo>
                    <a:pt x="419" y="12283"/>
                  </a:lnTo>
                  <a:lnTo>
                    <a:pt x="502" y="12262"/>
                  </a:lnTo>
                  <a:lnTo>
                    <a:pt x="481" y="12199"/>
                  </a:lnTo>
                  <a:lnTo>
                    <a:pt x="523" y="12095"/>
                  </a:lnTo>
                  <a:lnTo>
                    <a:pt x="649" y="12178"/>
                  </a:lnTo>
                  <a:lnTo>
                    <a:pt x="607" y="12241"/>
                  </a:lnTo>
                  <a:lnTo>
                    <a:pt x="649" y="12304"/>
                  </a:lnTo>
                  <a:lnTo>
                    <a:pt x="628" y="12388"/>
                  </a:lnTo>
                  <a:lnTo>
                    <a:pt x="586" y="12450"/>
                  </a:lnTo>
                  <a:lnTo>
                    <a:pt x="628" y="12597"/>
                  </a:lnTo>
                  <a:lnTo>
                    <a:pt x="691" y="12555"/>
                  </a:lnTo>
                  <a:lnTo>
                    <a:pt x="816" y="12513"/>
                  </a:lnTo>
                  <a:lnTo>
                    <a:pt x="900" y="12597"/>
                  </a:lnTo>
                  <a:lnTo>
                    <a:pt x="753" y="12597"/>
                  </a:lnTo>
                  <a:lnTo>
                    <a:pt x="712" y="12639"/>
                  </a:lnTo>
                  <a:lnTo>
                    <a:pt x="753" y="12722"/>
                  </a:lnTo>
                  <a:lnTo>
                    <a:pt x="753" y="12785"/>
                  </a:lnTo>
                  <a:lnTo>
                    <a:pt x="544" y="12618"/>
                  </a:lnTo>
                  <a:lnTo>
                    <a:pt x="481" y="12639"/>
                  </a:lnTo>
                  <a:lnTo>
                    <a:pt x="419" y="12597"/>
                  </a:lnTo>
                  <a:lnTo>
                    <a:pt x="314" y="12597"/>
                  </a:lnTo>
                  <a:lnTo>
                    <a:pt x="314" y="12701"/>
                  </a:lnTo>
                  <a:lnTo>
                    <a:pt x="272" y="12764"/>
                  </a:lnTo>
                  <a:lnTo>
                    <a:pt x="419" y="12994"/>
                  </a:lnTo>
                  <a:lnTo>
                    <a:pt x="523" y="13015"/>
                  </a:lnTo>
                  <a:lnTo>
                    <a:pt x="691" y="13141"/>
                  </a:lnTo>
                  <a:lnTo>
                    <a:pt x="900" y="13245"/>
                  </a:lnTo>
                  <a:lnTo>
                    <a:pt x="921" y="13308"/>
                  </a:lnTo>
                  <a:lnTo>
                    <a:pt x="858" y="13329"/>
                  </a:lnTo>
                  <a:lnTo>
                    <a:pt x="963" y="13413"/>
                  </a:lnTo>
                  <a:lnTo>
                    <a:pt x="1026" y="13392"/>
                  </a:lnTo>
                  <a:lnTo>
                    <a:pt x="1005" y="13287"/>
                  </a:lnTo>
                  <a:lnTo>
                    <a:pt x="1067" y="13287"/>
                  </a:lnTo>
                  <a:lnTo>
                    <a:pt x="1151" y="13329"/>
                  </a:lnTo>
                  <a:lnTo>
                    <a:pt x="1130" y="13350"/>
                  </a:lnTo>
                  <a:lnTo>
                    <a:pt x="1235" y="13497"/>
                  </a:lnTo>
                  <a:lnTo>
                    <a:pt x="1277" y="13434"/>
                  </a:lnTo>
                  <a:lnTo>
                    <a:pt x="1339" y="13455"/>
                  </a:lnTo>
                  <a:lnTo>
                    <a:pt x="1444" y="13413"/>
                  </a:lnTo>
                  <a:lnTo>
                    <a:pt x="1570" y="13308"/>
                  </a:lnTo>
                  <a:lnTo>
                    <a:pt x="1632" y="13287"/>
                  </a:lnTo>
                  <a:lnTo>
                    <a:pt x="1653" y="13225"/>
                  </a:lnTo>
                  <a:lnTo>
                    <a:pt x="1674" y="13245"/>
                  </a:lnTo>
                  <a:lnTo>
                    <a:pt x="1695" y="13329"/>
                  </a:lnTo>
                  <a:lnTo>
                    <a:pt x="1779" y="13329"/>
                  </a:lnTo>
                  <a:lnTo>
                    <a:pt x="1988" y="13120"/>
                  </a:lnTo>
                  <a:lnTo>
                    <a:pt x="1967" y="13078"/>
                  </a:lnTo>
                  <a:lnTo>
                    <a:pt x="1883" y="12932"/>
                  </a:lnTo>
                  <a:lnTo>
                    <a:pt x="2051" y="13036"/>
                  </a:lnTo>
                  <a:lnTo>
                    <a:pt x="2155" y="12911"/>
                  </a:lnTo>
                  <a:lnTo>
                    <a:pt x="2114" y="12890"/>
                  </a:lnTo>
                  <a:lnTo>
                    <a:pt x="2197" y="12827"/>
                  </a:lnTo>
                  <a:lnTo>
                    <a:pt x="2176" y="12764"/>
                  </a:lnTo>
                  <a:lnTo>
                    <a:pt x="2281" y="12701"/>
                  </a:lnTo>
                  <a:lnTo>
                    <a:pt x="2386" y="12681"/>
                  </a:lnTo>
                  <a:lnTo>
                    <a:pt x="2386" y="12597"/>
                  </a:lnTo>
                  <a:lnTo>
                    <a:pt x="2302" y="12492"/>
                  </a:lnTo>
                  <a:lnTo>
                    <a:pt x="2323" y="12409"/>
                  </a:lnTo>
                  <a:lnTo>
                    <a:pt x="2260" y="12304"/>
                  </a:lnTo>
                  <a:lnTo>
                    <a:pt x="2155" y="12241"/>
                  </a:lnTo>
                  <a:lnTo>
                    <a:pt x="2176" y="12157"/>
                  </a:lnTo>
                  <a:lnTo>
                    <a:pt x="2218" y="12178"/>
                  </a:lnTo>
                  <a:lnTo>
                    <a:pt x="2323" y="12304"/>
                  </a:lnTo>
                  <a:lnTo>
                    <a:pt x="2386" y="12471"/>
                  </a:lnTo>
                  <a:lnTo>
                    <a:pt x="2406" y="12492"/>
                  </a:lnTo>
                  <a:lnTo>
                    <a:pt x="2490" y="12513"/>
                  </a:lnTo>
                  <a:lnTo>
                    <a:pt x="2469" y="12576"/>
                  </a:lnTo>
                  <a:lnTo>
                    <a:pt x="2511" y="12639"/>
                  </a:lnTo>
                  <a:lnTo>
                    <a:pt x="2616" y="12597"/>
                  </a:lnTo>
                  <a:lnTo>
                    <a:pt x="2595" y="12513"/>
                  </a:lnTo>
                  <a:lnTo>
                    <a:pt x="2532" y="12492"/>
                  </a:lnTo>
                  <a:lnTo>
                    <a:pt x="2595" y="12409"/>
                  </a:lnTo>
                  <a:lnTo>
                    <a:pt x="2678" y="12492"/>
                  </a:lnTo>
                  <a:lnTo>
                    <a:pt x="2699" y="12555"/>
                  </a:lnTo>
                  <a:lnTo>
                    <a:pt x="2825" y="12409"/>
                  </a:lnTo>
                  <a:lnTo>
                    <a:pt x="2846" y="12283"/>
                  </a:lnTo>
                  <a:lnTo>
                    <a:pt x="2825" y="12178"/>
                  </a:lnTo>
                  <a:lnTo>
                    <a:pt x="2741" y="12157"/>
                  </a:lnTo>
                  <a:lnTo>
                    <a:pt x="2720" y="12074"/>
                  </a:lnTo>
                  <a:lnTo>
                    <a:pt x="2783" y="12053"/>
                  </a:lnTo>
                  <a:lnTo>
                    <a:pt x="2783" y="11990"/>
                  </a:lnTo>
                  <a:lnTo>
                    <a:pt x="2825" y="11990"/>
                  </a:lnTo>
                  <a:lnTo>
                    <a:pt x="2888" y="11948"/>
                  </a:lnTo>
                  <a:lnTo>
                    <a:pt x="2825" y="11865"/>
                  </a:lnTo>
                  <a:lnTo>
                    <a:pt x="2825" y="11760"/>
                  </a:lnTo>
                  <a:lnTo>
                    <a:pt x="2909" y="11718"/>
                  </a:lnTo>
                  <a:lnTo>
                    <a:pt x="2992" y="11781"/>
                  </a:lnTo>
                  <a:lnTo>
                    <a:pt x="2930" y="11885"/>
                  </a:lnTo>
                  <a:lnTo>
                    <a:pt x="2950" y="12032"/>
                  </a:lnTo>
                  <a:lnTo>
                    <a:pt x="2930" y="12095"/>
                  </a:lnTo>
                  <a:lnTo>
                    <a:pt x="2992" y="12199"/>
                  </a:lnTo>
                  <a:lnTo>
                    <a:pt x="3013" y="12283"/>
                  </a:lnTo>
                  <a:lnTo>
                    <a:pt x="3118" y="12409"/>
                  </a:lnTo>
                  <a:lnTo>
                    <a:pt x="3264" y="12409"/>
                  </a:lnTo>
                  <a:lnTo>
                    <a:pt x="3327" y="12450"/>
                  </a:lnTo>
                  <a:lnTo>
                    <a:pt x="3264" y="12492"/>
                  </a:lnTo>
                  <a:lnTo>
                    <a:pt x="3348" y="12555"/>
                  </a:lnTo>
                  <a:lnTo>
                    <a:pt x="3432" y="12639"/>
                  </a:lnTo>
                  <a:lnTo>
                    <a:pt x="3474" y="12555"/>
                  </a:lnTo>
                  <a:lnTo>
                    <a:pt x="3453" y="12178"/>
                  </a:lnTo>
                  <a:lnTo>
                    <a:pt x="3369" y="12032"/>
                  </a:lnTo>
                  <a:lnTo>
                    <a:pt x="3432" y="11948"/>
                  </a:lnTo>
                  <a:lnTo>
                    <a:pt x="3515" y="11885"/>
                  </a:lnTo>
                  <a:lnTo>
                    <a:pt x="3432" y="11781"/>
                  </a:lnTo>
                  <a:lnTo>
                    <a:pt x="3474" y="11718"/>
                  </a:lnTo>
                  <a:lnTo>
                    <a:pt x="3662" y="11676"/>
                  </a:lnTo>
                  <a:lnTo>
                    <a:pt x="3683" y="11593"/>
                  </a:lnTo>
                  <a:lnTo>
                    <a:pt x="3683" y="11467"/>
                  </a:lnTo>
                  <a:lnTo>
                    <a:pt x="3766" y="11321"/>
                  </a:lnTo>
                  <a:lnTo>
                    <a:pt x="3683" y="11195"/>
                  </a:lnTo>
                  <a:lnTo>
                    <a:pt x="3662" y="10923"/>
                  </a:lnTo>
                  <a:lnTo>
                    <a:pt x="3536" y="10714"/>
                  </a:lnTo>
                  <a:lnTo>
                    <a:pt x="3557" y="10609"/>
                  </a:lnTo>
                  <a:lnTo>
                    <a:pt x="3829" y="10525"/>
                  </a:lnTo>
                  <a:lnTo>
                    <a:pt x="3829" y="10358"/>
                  </a:lnTo>
                  <a:lnTo>
                    <a:pt x="3871" y="10212"/>
                  </a:lnTo>
                  <a:lnTo>
                    <a:pt x="3662" y="10002"/>
                  </a:lnTo>
                  <a:lnTo>
                    <a:pt x="3515" y="9898"/>
                  </a:lnTo>
                  <a:lnTo>
                    <a:pt x="3515" y="9688"/>
                  </a:lnTo>
                  <a:lnTo>
                    <a:pt x="3536" y="9479"/>
                  </a:lnTo>
                  <a:lnTo>
                    <a:pt x="3515" y="9249"/>
                  </a:lnTo>
                  <a:lnTo>
                    <a:pt x="3453" y="9103"/>
                  </a:lnTo>
                  <a:lnTo>
                    <a:pt x="3515" y="8914"/>
                  </a:lnTo>
                  <a:lnTo>
                    <a:pt x="3453" y="8621"/>
                  </a:lnTo>
                  <a:lnTo>
                    <a:pt x="3411" y="8308"/>
                  </a:lnTo>
                  <a:lnTo>
                    <a:pt x="3453" y="8077"/>
                  </a:lnTo>
                  <a:lnTo>
                    <a:pt x="3578" y="7847"/>
                  </a:lnTo>
                  <a:lnTo>
                    <a:pt x="3683" y="7764"/>
                  </a:lnTo>
                  <a:lnTo>
                    <a:pt x="3850" y="7784"/>
                  </a:lnTo>
                  <a:lnTo>
                    <a:pt x="4059" y="7805"/>
                  </a:lnTo>
                  <a:lnTo>
                    <a:pt x="4164" y="7680"/>
                  </a:lnTo>
                  <a:lnTo>
                    <a:pt x="4143" y="7450"/>
                  </a:lnTo>
                  <a:lnTo>
                    <a:pt x="4080" y="7366"/>
                  </a:lnTo>
                  <a:lnTo>
                    <a:pt x="4080" y="7240"/>
                  </a:lnTo>
                  <a:lnTo>
                    <a:pt x="4290" y="6738"/>
                  </a:lnTo>
                  <a:lnTo>
                    <a:pt x="4290" y="6487"/>
                  </a:lnTo>
                  <a:lnTo>
                    <a:pt x="4352" y="6215"/>
                  </a:lnTo>
                  <a:lnTo>
                    <a:pt x="4394" y="6069"/>
                  </a:lnTo>
                  <a:lnTo>
                    <a:pt x="4394" y="5901"/>
                  </a:lnTo>
                  <a:lnTo>
                    <a:pt x="4311" y="5818"/>
                  </a:lnTo>
                  <a:lnTo>
                    <a:pt x="4311" y="5692"/>
                  </a:lnTo>
                  <a:lnTo>
                    <a:pt x="4499" y="5587"/>
                  </a:lnTo>
                  <a:lnTo>
                    <a:pt x="4708" y="5567"/>
                  </a:lnTo>
                  <a:lnTo>
                    <a:pt x="4792" y="5483"/>
                  </a:lnTo>
                  <a:lnTo>
                    <a:pt x="4813" y="5357"/>
                  </a:lnTo>
                  <a:lnTo>
                    <a:pt x="4980" y="5064"/>
                  </a:lnTo>
                  <a:lnTo>
                    <a:pt x="5127" y="4855"/>
                  </a:lnTo>
                  <a:lnTo>
                    <a:pt x="5189" y="4730"/>
                  </a:lnTo>
                  <a:lnTo>
                    <a:pt x="5106" y="4541"/>
                  </a:lnTo>
                  <a:lnTo>
                    <a:pt x="5043" y="4458"/>
                  </a:lnTo>
                  <a:lnTo>
                    <a:pt x="5043" y="4206"/>
                  </a:lnTo>
                  <a:lnTo>
                    <a:pt x="5127" y="4186"/>
                  </a:lnTo>
                  <a:lnTo>
                    <a:pt x="5189" y="4081"/>
                  </a:lnTo>
                  <a:lnTo>
                    <a:pt x="5231" y="3934"/>
                  </a:lnTo>
                  <a:lnTo>
                    <a:pt x="5315" y="3893"/>
                  </a:lnTo>
                  <a:lnTo>
                    <a:pt x="5399" y="3704"/>
                  </a:lnTo>
                  <a:lnTo>
                    <a:pt x="5524" y="3600"/>
                  </a:lnTo>
                  <a:lnTo>
                    <a:pt x="5629" y="3683"/>
                  </a:lnTo>
                  <a:lnTo>
                    <a:pt x="5712" y="3725"/>
                  </a:lnTo>
                  <a:lnTo>
                    <a:pt x="5754" y="3725"/>
                  </a:lnTo>
                  <a:lnTo>
                    <a:pt x="5859" y="3621"/>
                  </a:lnTo>
                  <a:lnTo>
                    <a:pt x="5775" y="3516"/>
                  </a:lnTo>
                  <a:lnTo>
                    <a:pt x="5859" y="3474"/>
                  </a:lnTo>
                  <a:lnTo>
                    <a:pt x="5859" y="3390"/>
                  </a:lnTo>
                  <a:lnTo>
                    <a:pt x="5880" y="3349"/>
                  </a:lnTo>
                  <a:lnTo>
                    <a:pt x="5775" y="3181"/>
                  </a:lnTo>
                  <a:lnTo>
                    <a:pt x="5838" y="3160"/>
                  </a:lnTo>
                  <a:lnTo>
                    <a:pt x="6026" y="3160"/>
                  </a:lnTo>
                  <a:lnTo>
                    <a:pt x="6152" y="3077"/>
                  </a:lnTo>
                  <a:lnTo>
                    <a:pt x="6340" y="3139"/>
                  </a:lnTo>
                  <a:lnTo>
                    <a:pt x="6445" y="3202"/>
                  </a:lnTo>
                  <a:lnTo>
                    <a:pt x="6570" y="3223"/>
                  </a:lnTo>
                  <a:lnTo>
                    <a:pt x="6654" y="3286"/>
                  </a:lnTo>
                  <a:lnTo>
                    <a:pt x="6696" y="3265"/>
                  </a:lnTo>
                  <a:lnTo>
                    <a:pt x="6759" y="3307"/>
                  </a:lnTo>
                  <a:lnTo>
                    <a:pt x="6759" y="3160"/>
                  </a:lnTo>
                  <a:lnTo>
                    <a:pt x="6696" y="3077"/>
                  </a:lnTo>
                  <a:lnTo>
                    <a:pt x="6717" y="2888"/>
                  </a:lnTo>
                  <a:lnTo>
                    <a:pt x="6800" y="2846"/>
                  </a:lnTo>
                  <a:lnTo>
                    <a:pt x="6779" y="2700"/>
                  </a:lnTo>
                  <a:lnTo>
                    <a:pt x="6696" y="2658"/>
                  </a:lnTo>
                  <a:lnTo>
                    <a:pt x="6675" y="2554"/>
                  </a:lnTo>
                  <a:lnTo>
                    <a:pt x="6675" y="2554"/>
                  </a:lnTo>
                  <a:lnTo>
                    <a:pt x="6800" y="2616"/>
                  </a:lnTo>
                  <a:lnTo>
                    <a:pt x="6926" y="2574"/>
                  </a:lnTo>
                  <a:lnTo>
                    <a:pt x="6989" y="2554"/>
                  </a:lnTo>
                  <a:lnTo>
                    <a:pt x="7010" y="2533"/>
                  </a:lnTo>
                  <a:lnTo>
                    <a:pt x="7072" y="2533"/>
                  </a:lnTo>
                  <a:lnTo>
                    <a:pt x="7093" y="2512"/>
                  </a:lnTo>
                  <a:lnTo>
                    <a:pt x="7072" y="2428"/>
                  </a:lnTo>
                  <a:lnTo>
                    <a:pt x="7093" y="2323"/>
                  </a:lnTo>
                  <a:lnTo>
                    <a:pt x="7177" y="2261"/>
                  </a:lnTo>
                  <a:lnTo>
                    <a:pt x="7282" y="2261"/>
                  </a:lnTo>
                  <a:lnTo>
                    <a:pt x="7344" y="2407"/>
                  </a:lnTo>
                  <a:lnTo>
                    <a:pt x="7616" y="2616"/>
                  </a:lnTo>
                  <a:lnTo>
                    <a:pt x="7637" y="2742"/>
                  </a:lnTo>
                  <a:lnTo>
                    <a:pt x="7742" y="2846"/>
                  </a:lnTo>
                  <a:lnTo>
                    <a:pt x="7909" y="2930"/>
                  </a:lnTo>
                  <a:lnTo>
                    <a:pt x="8160" y="2930"/>
                  </a:lnTo>
                  <a:lnTo>
                    <a:pt x="8328" y="2784"/>
                  </a:lnTo>
                  <a:lnTo>
                    <a:pt x="8391" y="2700"/>
                  </a:lnTo>
                  <a:lnTo>
                    <a:pt x="8495" y="2700"/>
                  </a:lnTo>
                  <a:lnTo>
                    <a:pt x="8704" y="2846"/>
                  </a:lnTo>
                  <a:lnTo>
                    <a:pt x="8851" y="2867"/>
                  </a:lnTo>
                  <a:lnTo>
                    <a:pt x="8893" y="2742"/>
                  </a:lnTo>
                  <a:lnTo>
                    <a:pt x="8976" y="2679"/>
                  </a:lnTo>
                  <a:lnTo>
                    <a:pt x="9060" y="2616"/>
                  </a:lnTo>
                  <a:lnTo>
                    <a:pt x="9165" y="2616"/>
                  </a:lnTo>
                  <a:lnTo>
                    <a:pt x="9269" y="2554"/>
                  </a:lnTo>
                  <a:lnTo>
                    <a:pt x="9311" y="2470"/>
                  </a:lnTo>
                  <a:lnTo>
                    <a:pt x="9269" y="2365"/>
                  </a:lnTo>
                  <a:lnTo>
                    <a:pt x="9207" y="2219"/>
                  </a:lnTo>
                  <a:lnTo>
                    <a:pt x="9228" y="1905"/>
                  </a:lnTo>
                  <a:lnTo>
                    <a:pt x="9290" y="1821"/>
                  </a:lnTo>
                  <a:lnTo>
                    <a:pt x="9228" y="1717"/>
                  </a:lnTo>
                  <a:lnTo>
                    <a:pt x="9290" y="1696"/>
                  </a:lnTo>
                  <a:lnTo>
                    <a:pt x="9395" y="1570"/>
                  </a:lnTo>
                  <a:lnTo>
                    <a:pt x="9374" y="1507"/>
                  </a:lnTo>
                  <a:lnTo>
                    <a:pt x="9500" y="1424"/>
                  </a:lnTo>
                  <a:lnTo>
                    <a:pt x="9646" y="1486"/>
                  </a:lnTo>
                  <a:lnTo>
                    <a:pt x="9730" y="1466"/>
                  </a:lnTo>
                  <a:lnTo>
                    <a:pt x="9730" y="1403"/>
                  </a:lnTo>
                  <a:lnTo>
                    <a:pt x="9813" y="1298"/>
                  </a:lnTo>
                  <a:lnTo>
                    <a:pt x="10065" y="1298"/>
                  </a:lnTo>
                  <a:lnTo>
                    <a:pt x="10169" y="1382"/>
                  </a:lnTo>
                  <a:lnTo>
                    <a:pt x="10316" y="1528"/>
                  </a:lnTo>
                  <a:lnTo>
                    <a:pt x="10378" y="1633"/>
                  </a:lnTo>
                  <a:lnTo>
                    <a:pt x="10525" y="1654"/>
                  </a:lnTo>
                  <a:lnTo>
                    <a:pt x="10692" y="1696"/>
                  </a:lnTo>
                  <a:lnTo>
                    <a:pt x="10755" y="1800"/>
                  </a:lnTo>
                  <a:lnTo>
                    <a:pt x="10860" y="1905"/>
                  </a:lnTo>
                  <a:lnTo>
                    <a:pt x="10839" y="2030"/>
                  </a:lnTo>
                  <a:lnTo>
                    <a:pt x="10734" y="2177"/>
                  </a:lnTo>
                  <a:lnTo>
                    <a:pt x="10755" y="2428"/>
                  </a:lnTo>
                  <a:lnTo>
                    <a:pt x="10839" y="2428"/>
                  </a:lnTo>
                  <a:lnTo>
                    <a:pt x="10839" y="2219"/>
                  </a:lnTo>
                  <a:lnTo>
                    <a:pt x="10985" y="2051"/>
                  </a:lnTo>
                  <a:lnTo>
                    <a:pt x="11111" y="2030"/>
                  </a:lnTo>
                  <a:lnTo>
                    <a:pt x="11194" y="1926"/>
                  </a:lnTo>
                  <a:lnTo>
                    <a:pt x="11194" y="1779"/>
                  </a:lnTo>
                  <a:lnTo>
                    <a:pt x="11299" y="1738"/>
                  </a:lnTo>
                  <a:lnTo>
                    <a:pt x="11404" y="1800"/>
                  </a:lnTo>
                  <a:lnTo>
                    <a:pt x="11487" y="1717"/>
                  </a:lnTo>
                  <a:lnTo>
                    <a:pt x="11487" y="1591"/>
                  </a:lnTo>
                  <a:lnTo>
                    <a:pt x="11425" y="1591"/>
                  </a:lnTo>
                  <a:lnTo>
                    <a:pt x="11362" y="1507"/>
                  </a:lnTo>
                  <a:lnTo>
                    <a:pt x="11299" y="1507"/>
                  </a:lnTo>
                  <a:lnTo>
                    <a:pt x="11278" y="1528"/>
                  </a:lnTo>
                  <a:lnTo>
                    <a:pt x="11278" y="1612"/>
                  </a:lnTo>
                  <a:lnTo>
                    <a:pt x="11215" y="1570"/>
                  </a:lnTo>
                  <a:lnTo>
                    <a:pt x="11194" y="1507"/>
                  </a:lnTo>
                  <a:lnTo>
                    <a:pt x="11153" y="1507"/>
                  </a:lnTo>
                  <a:lnTo>
                    <a:pt x="11153" y="1570"/>
                  </a:lnTo>
                  <a:lnTo>
                    <a:pt x="11111" y="1696"/>
                  </a:lnTo>
                  <a:lnTo>
                    <a:pt x="11090" y="1654"/>
                  </a:lnTo>
                  <a:lnTo>
                    <a:pt x="11048" y="1591"/>
                  </a:lnTo>
                  <a:lnTo>
                    <a:pt x="10964" y="1633"/>
                  </a:lnTo>
                  <a:lnTo>
                    <a:pt x="10943" y="1696"/>
                  </a:lnTo>
                  <a:lnTo>
                    <a:pt x="10901" y="1612"/>
                  </a:lnTo>
                  <a:lnTo>
                    <a:pt x="10881" y="1486"/>
                  </a:lnTo>
                  <a:lnTo>
                    <a:pt x="10839" y="1486"/>
                  </a:lnTo>
                  <a:lnTo>
                    <a:pt x="10776" y="1361"/>
                  </a:lnTo>
                  <a:lnTo>
                    <a:pt x="10734" y="1319"/>
                  </a:lnTo>
                  <a:lnTo>
                    <a:pt x="10650" y="1319"/>
                  </a:lnTo>
                  <a:lnTo>
                    <a:pt x="10567" y="1298"/>
                  </a:lnTo>
                  <a:lnTo>
                    <a:pt x="10420" y="1277"/>
                  </a:lnTo>
                  <a:lnTo>
                    <a:pt x="10357" y="1193"/>
                  </a:lnTo>
                  <a:lnTo>
                    <a:pt x="10378" y="1173"/>
                  </a:lnTo>
                  <a:lnTo>
                    <a:pt x="10546" y="1214"/>
                  </a:lnTo>
                  <a:lnTo>
                    <a:pt x="10692" y="1193"/>
                  </a:lnTo>
                  <a:lnTo>
                    <a:pt x="10797" y="1214"/>
                  </a:lnTo>
                  <a:lnTo>
                    <a:pt x="11048" y="1256"/>
                  </a:lnTo>
                  <a:lnTo>
                    <a:pt x="11194" y="1193"/>
                  </a:lnTo>
                  <a:lnTo>
                    <a:pt x="11299" y="984"/>
                  </a:lnTo>
                  <a:lnTo>
                    <a:pt x="11508" y="942"/>
                  </a:lnTo>
                  <a:lnTo>
                    <a:pt x="11613" y="859"/>
                  </a:lnTo>
                  <a:lnTo>
                    <a:pt x="11613" y="838"/>
                  </a:lnTo>
                  <a:lnTo>
                    <a:pt x="11529" y="796"/>
                  </a:lnTo>
                  <a:lnTo>
                    <a:pt x="11508" y="754"/>
                  </a:lnTo>
                  <a:lnTo>
                    <a:pt x="11425" y="733"/>
                  </a:lnTo>
                  <a:lnTo>
                    <a:pt x="11320" y="754"/>
                  </a:lnTo>
                  <a:lnTo>
                    <a:pt x="11194" y="608"/>
                  </a:lnTo>
                  <a:lnTo>
                    <a:pt x="11111" y="608"/>
                  </a:lnTo>
                  <a:lnTo>
                    <a:pt x="11006" y="733"/>
                  </a:lnTo>
                  <a:lnTo>
                    <a:pt x="10964" y="733"/>
                  </a:lnTo>
                  <a:lnTo>
                    <a:pt x="10943" y="691"/>
                  </a:lnTo>
                  <a:lnTo>
                    <a:pt x="11048" y="649"/>
                  </a:lnTo>
                  <a:lnTo>
                    <a:pt x="11048" y="566"/>
                  </a:lnTo>
                  <a:lnTo>
                    <a:pt x="10943" y="524"/>
                  </a:lnTo>
                  <a:lnTo>
                    <a:pt x="10901" y="482"/>
                  </a:lnTo>
                  <a:lnTo>
                    <a:pt x="10839" y="482"/>
                  </a:lnTo>
                  <a:lnTo>
                    <a:pt x="10776" y="608"/>
                  </a:lnTo>
                  <a:lnTo>
                    <a:pt x="10734" y="608"/>
                  </a:lnTo>
                  <a:lnTo>
                    <a:pt x="10734" y="524"/>
                  </a:lnTo>
                  <a:lnTo>
                    <a:pt x="10671" y="545"/>
                  </a:lnTo>
                  <a:lnTo>
                    <a:pt x="10650" y="587"/>
                  </a:lnTo>
                  <a:lnTo>
                    <a:pt x="10588" y="587"/>
                  </a:lnTo>
                  <a:lnTo>
                    <a:pt x="10567" y="545"/>
                  </a:lnTo>
                  <a:lnTo>
                    <a:pt x="10650" y="482"/>
                  </a:lnTo>
                  <a:lnTo>
                    <a:pt x="10650" y="419"/>
                  </a:lnTo>
                  <a:lnTo>
                    <a:pt x="10546" y="357"/>
                  </a:lnTo>
                  <a:lnTo>
                    <a:pt x="10420" y="357"/>
                  </a:lnTo>
                  <a:lnTo>
                    <a:pt x="10357" y="377"/>
                  </a:lnTo>
                  <a:lnTo>
                    <a:pt x="10337" y="545"/>
                  </a:lnTo>
                  <a:lnTo>
                    <a:pt x="10253" y="587"/>
                  </a:lnTo>
                  <a:lnTo>
                    <a:pt x="10253" y="649"/>
                  </a:lnTo>
                  <a:lnTo>
                    <a:pt x="10316" y="796"/>
                  </a:lnTo>
                  <a:lnTo>
                    <a:pt x="10316" y="880"/>
                  </a:lnTo>
                  <a:lnTo>
                    <a:pt x="10253" y="942"/>
                  </a:lnTo>
                  <a:lnTo>
                    <a:pt x="10211" y="838"/>
                  </a:lnTo>
                  <a:lnTo>
                    <a:pt x="10127" y="838"/>
                  </a:lnTo>
                  <a:lnTo>
                    <a:pt x="10127" y="859"/>
                  </a:lnTo>
                  <a:lnTo>
                    <a:pt x="10023" y="838"/>
                  </a:lnTo>
                  <a:lnTo>
                    <a:pt x="9897" y="901"/>
                  </a:lnTo>
                  <a:lnTo>
                    <a:pt x="9897" y="901"/>
                  </a:lnTo>
                  <a:lnTo>
                    <a:pt x="10002" y="754"/>
                  </a:lnTo>
                  <a:lnTo>
                    <a:pt x="10065" y="733"/>
                  </a:lnTo>
                  <a:lnTo>
                    <a:pt x="10127" y="608"/>
                  </a:lnTo>
                  <a:lnTo>
                    <a:pt x="10127" y="566"/>
                  </a:lnTo>
                  <a:lnTo>
                    <a:pt x="10065" y="566"/>
                  </a:lnTo>
                  <a:lnTo>
                    <a:pt x="9960" y="649"/>
                  </a:lnTo>
                  <a:lnTo>
                    <a:pt x="9897" y="649"/>
                  </a:lnTo>
                  <a:lnTo>
                    <a:pt x="9918" y="587"/>
                  </a:lnTo>
                  <a:lnTo>
                    <a:pt x="10002" y="524"/>
                  </a:lnTo>
                  <a:lnTo>
                    <a:pt x="10002" y="482"/>
                  </a:lnTo>
                  <a:lnTo>
                    <a:pt x="9897" y="461"/>
                  </a:lnTo>
                  <a:lnTo>
                    <a:pt x="9855" y="419"/>
                  </a:lnTo>
                  <a:lnTo>
                    <a:pt x="9960" y="377"/>
                  </a:lnTo>
                  <a:lnTo>
                    <a:pt x="10002" y="419"/>
                  </a:lnTo>
                  <a:lnTo>
                    <a:pt x="10127" y="419"/>
                  </a:lnTo>
                  <a:lnTo>
                    <a:pt x="10169" y="231"/>
                  </a:lnTo>
                  <a:lnTo>
                    <a:pt x="10169" y="168"/>
                  </a:lnTo>
                  <a:lnTo>
                    <a:pt x="10044" y="210"/>
                  </a:lnTo>
                  <a:lnTo>
                    <a:pt x="10002" y="147"/>
                  </a:lnTo>
                  <a:lnTo>
                    <a:pt x="10023" y="64"/>
                  </a:lnTo>
                  <a:lnTo>
                    <a:pt x="10002" y="1"/>
                  </a:lnTo>
                  <a:lnTo>
                    <a:pt x="9918" y="64"/>
                  </a:lnTo>
                  <a:lnTo>
                    <a:pt x="9855" y="64"/>
                  </a:lnTo>
                  <a:lnTo>
                    <a:pt x="979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7" name="Google Shape;1047;p79"/>
            <p:cNvSpPr/>
            <p:nvPr/>
          </p:nvSpPr>
          <p:spPr>
            <a:xfrm>
              <a:off x="3823325" y="2021850"/>
              <a:ext cx="143875" cy="324875"/>
            </a:xfrm>
            <a:custGeom>
              <a:avLst/>
              <a:gdLst/>
              <a:ahLst/>
              <a:cxnLst/>
              <a:rect l="l" t="t" r="r" b="b"/>
              <a:pathLst>
                <a:path w="5755" h="12995" extrusionOk="0">
                  <a:moveTo>
                    <a:pt x="3788" y="1"/>
                  </a:moveTo>
                  <a:lnTo>
                    <a:pt x="3725" y="21"/>
                  </a:lnTo>
                  <a:lnTo>
                    <a:pt x="3599" y="63"/>
                  </a:lnTo>
                  <a:lnTo>
                    <a:pt x="3474" y="1"/>
                  </a:lnTo>
                  <a:lnTo>
                    <a:pt x="3474" y="1"/>
                  </a:lnTo>
                  <a:lnTo>
                    <a:pt x="3495" y="105"/>
                  </a:lnTo>
                  <a:lnTo>
                    <a:pt x="3578" y="147"/>
                  </a:lnTo>
                  <a:lnTo>
                    <a:pt x="3599" y="293"/>
                  </a:lnTo>
                  <a:lnTo>
                    <a:pt x="3516" y="335"/>
                  </a:lnTo>
                  <a:lnTo>
                    <a:pt x="3495" y="524"/>
                  </a:lnTo>
                  <a:lnTo>
                    <a:pt x="3558" y="607"/>
                  </a:lnTo>
                  <a:lnTo>
                    <a:pt x="3558" y="754"/>
                  </a:lnTo>
                  <a:lnTo>
                    <a:pt x="3495" y="712"/>
                  </a:lnTo>
                  <a:lnTo>
                    <a:pt x="3453" y="733"/>
                  </a:lnTo>
                  <a:lnTo>
                    <a:pt x="3369" y="670"/>
                  </a:lnTo>
                  <a:lnTo>
                    <a:pt x="3244" y="649"/>
                  </a:lnTo>
                  <a:lnTo>
                    <a:pt x="3139" y="586"/>
                  </a:lnTo>
                  <a:lnTo>
                    <a:pt x="2951" y="524"/>
                  </a:lnTo>
                  <a:lnTo>
                    <a:pt x="2825" y="607"/>
                  </a:lnTo>
                  <a:lnTo>
                    <a:pt x="2637" y="607"/>
                  </a:lnTo>
                  <a:lnTo>
                    <a:pt x="2574" y="628"/>
                  </a:lnTo>
                  <a:lnTo>
                    <a:pt x="2679" y="796"/>
                  </a:lnTo>
                  <a:lnTo>
                    <a:pt x="2658" y="837"/>
                  </a:lnTo>
                  <a:lnTo>
                    <a:pt x="2658" y="921"/>
                  </a:lnTo>
                  <a:lnTo>
                    <a:pt x="2574" y="963"/>
                  </a:lnTo>
                  <a:lnTo>
                    <a:pt x="2658" y="1068"/>
                  </a:lnTo>
                  <a:lnTo>
                    <a:pt x="2553" y="1172"/>
                  </a:lnTo>
                  <a:lnTo>
                    <a:pt x="2511" y="1172"/>
                  </a:lnTo>
                  <a:lnTo>
                    <a:pt x="2428" y="1130"/>
                  </a:lnTo>
                  <a:lnTo>
                    <a:pt x="2323" y="1047"/>
                  </a:lnTo>
                  <a:lnTo>
                    <a:pt x="2198" y="1151"/>
                  </a:lnTo>
                  <a:lnTo>
                    <a:pt x="2114" y="1340"/>
                  </a:lnTo>
                  <a:lnTo>
                    <a:pt x="2030" y="1381"/>
                  </a:lnTo>
                  <a:lnTo>
                    <a:pt x="1988" y="1528"/>
                  </a:lnTo>
                  <a:lnTo>
                    <a:pt x="1926" y="1633"/>
                  </a:lnTo>
                  <a:lnTo>
                    <a:pt x="1842" y="1653"/>
                  </a:lnTo>
                  <a:lnTo>
                    <a:pt x="1842" y="1905"/>
                  </a:lnTo>
                  <a:lnTo>
                    <a:pt x="1905" y="1988"/>
                  </a:lnTo>
                  <a:lnTo>
                    <a:pt x="1988" y="2177"/>
                  </a:lnTo>
                  <a:lnTo>
                    <a:pt x="1926" y="2302"/>
                  </a:lnTo>
                  <a:lnTo>
                    <a:pt x="1779" y="2511"/>
                  </a:lnTo>
                  <a:lnTo>
                    <a:pt x="1612" y="2804"/>
                  </a:lnTo>
                  <a:lnTo>
                    <a:pt x="1591" y="2930"/>
                  </a:lnTo>
                  <a:lnTo>
                    <a:pt x="1507" y="3014"/>
                  </a:lnTo>
                  <a:lnTo>
                    <a:pt x="1298" y="3034"/>
                  </a:lnTo>
                  <a:lnTo>
                    <a:pt x="1110" y="3139"/>
                  </a:lnTo>
                  <a:lnTo>
                    <a:pt x="1110" y="3265"/>
                  </a:lnTo>
                  <a:lnTo>
                    <a:pt x="1193" y="3348"/>
                  </a:lnTo>
                  <a:lnTo>
                    <a:pt x="1193" y="3516"/>
                  </a:lnTo>
                  <a:lnTo>
                    <a:pt x="1151" y="3662"/>
                  </a:lnTo>
                  <a:lnTo>
                    <a:pt x="1089" y="3934"/>
                  </a:lnTo>
                  <a:lnTo>
                    <a:pt x="1089" y="4185"/>
                  </a:lnTo>
                  <a:lnTo>
                    <a:pt x="879" y="4687"/>
                  </a:lnTo>
                  <a:lnTo>
                    <a:pt x="879" y="4813"/>
                  </a:lnTo>
                  <a:lnTo>
                    <a:pt x="942" y="4897"/>
                  </a:lnTo>
                  <a:lnTo>
                    <a:pt x="963" y="5127"/>
                  </a:lnTo>
                  <a:lnTo>
                    <a:pt x="858" y="5252"/>
                  </a:lnTo>
                  <a:lnTo>
                    <a:pt x="649" y="5231"/>
                  </a:lnTo>
                  <a:lnTo>
                    <a:pt x="482" y="5211"/>
                  </a:lnTo>
                  <a:lnTo>
                    <a:pt x="377" y="5294"/>
                  </a:lnTo>
                  <a:lnTo>
                    <a:pt x="252" y="5524"/>
                  </a:lnTo>
                  <a:lnTo>
                    <a:pt x="210" y="5755"/>
                  </a:lnTo>
                  <a:lnTo>
                    <a:pt x="252" y="6068"/>
                  </a:lnTo>
                  <a:lnTo>
                    <a:pt x="314" y="6361"/>
                  </a:lnTo>
                  <a:lnTo>
                    <a:pt x="252" y="6550"/>
                  </a:lnTo>
                  <a:lnTo>
                    <a:pt x="314" y="6696"/>
                  </a:lnTo>
                  <a:lnTo>
                    <a:pt x="335" y="6926"/>
                  </a:lnTo>
                  <a:lnTo>
                    <a:pt x="314" y="7135"/>
                  </a:lnTo>
                  <a:lnTo>
                    <a:pt x="314" y="7345"/>
                  </a:lnTo>
                  <a:lnTo>
                    <a:pt x="461" y="7449"/>
                  </a:lnTo>
                  <a:lnTo>
                    <a:pt x="670" y="7659"/>
                  </a:lnTo>
                  <a:lnTo>
                    <a:pt x="628" y="7805"/>
                  </a:lnTo>
                  <a:lnTo>
                    <a:pt x="628" y="7972"/>
                  </a:lnTo>
                  <a:lnTo>
                    <a:pt x="356" y="8056"/>
                  </a:lnTo>
                  <a:lnTo>
                    <a:pt x="335" y="8161"/>
                  </a:lnTo>
                  <a:lnTo>
                    <a:pt x="461" y="8370"/>
                  </a:lnTo>
                  <a:lnTo>
                    <a:pt x="482" y="8642"/>
                  </a:lnTo>
                  <a:lnTo>
                    <a:pt x="565" y="8768"/>
                  </a:lnTo>
                  <a:lnTo>
                    <a:pt x="482" y="8914"/>
                  </a:lnTo>
                  <a:lnTo>
                    <a:pt x="482" y="9040"/>
                  </a:lnTo>
                  <a:lnTo>
                    <a:pt x="461" y="9123"/>
                  </a:lnTo>
                  <a:lnTo>
                    <a:pt x="273" y="9165"/>
                  </a:lnTo>
                  <a:lnTo>
                    <a:pt x="231" y="9228"/>
                  </a:lnTo>
                  <a:lnTo>
                    <a:pt x="314" y="9332"/>
                  </a:lnTo>
                  <a:lnTo>
                    <a:pt x="231" y="9395"/>
                  </a:lnTo>
                  <a:lnTo>
                    <a:pt x="168" y="9479"/>
                  </a:lnTo>
                  <a:lnTo>
                    <a:pt x="252" y="9625"/>
                  </a:lnTo>
                  <a:lnTo>
                    <a:pt x="273" y="10002"/>
                  </a:lnTo>
                  <a:lnTo>
                    <a:pt x="231" y="10086"/>
                  </a:lnTo>
                  <a:lnTo>
                    <a:pt x="147" y="10002"/>
                  </a:lnTo>
                  <a:lnTo>
                    <a:pt x="63" y="9939"/>
                  </a:lnTo>
                  <a:lnTo>
                    <a:pt x="63" y="9960"/>
                  </a:lnTo>
                  <a:lnTo>
                    <a:pt x="1" y="10023"/>
                  </a:lnTo>
                  <a:lnTo>
                    <a:pt x="21" y="10253"/>
                  </a:lnTo>
                  <a:lnTo>
                    <a:pt x="42" y="10337"/>
                  </a:lnTo>
                  <a:lnTo>
                    <a:pt x="63" y="10525"/>
                  </a:lnTo>
                  <a:lnTo>
                    <a:pt x="147" y="10546"/>
                  </a:lnTo>
                  <a:lnTo>
                    <a:pt x="168" y="10588"/>
                  </a:lnTo>
                  <a:lnTo>
                    <a:pt x="147" y="10734"/>
                  </a:lnTo>
                  <a:lnTo>
                    <a:pt x="273" y="10672"/>
                  </a:lnTo>
                  <a:lnTo>
                    <a:pt x="210" y="10567"/>
                  </a:lnTo>
                  <a:lnTo>
                    <a:pt x="231" y="10483"/>
                  </a:lnTo>
                  <a:lnTo>
                    <a:pt x="273" y="10483"/>
                  </a:lnTo>
                  <a:lnTo>
                    <a:pt x="252" y="10546"/>
                  </a:lnTo>
                  <a:lnTo>
                    <a:pt x="335" y="10588"/>
                  </a:lnTo>
                  <a:lnTo>
                    <a:pt x="377" y="10672"/>
                  </a:lnTo>
                  <a:lnTo>
                    <a:pt x="252" y="10755"/>
                  </a:lnTo>
                  <a:lnTo>
                    <a:pt x="231" y="10860"/>
                  </a:lnTo>
                  <a:lnTo>
                    <a:pt x="273" y="10944"/>
                  </a:lnTo>
                  <a:lnTo>
                    <a:pt x="252" y="11069"/>
                  </a:lnTo>
                  <a:lnTo>
                    <a:pt x="210" y="11111"/>
                  </a:lnTo>
                  <a:lnTo>
                    <a:pt x="273" y="11216"/>
                  </a:lnTo>
                  <a:lnTo>
                    <a:pt x="356" y="11257"/>
                  </a:lnTo>
                  <a:lnTo>
                    <a:pt x="440" y="11383"/>
                  </a:lnTo>
                  <a:lnTo>
                    <a:pt x="482" y="11425"/>
                  </a:lnTo>
                  <a:lnTo>
                    <a:pt x="586" y="11634"/>
                  </a:lnTo>
                  <a:lnTo>
                    <a:pt x="586" y="11801"/>
                  </a:lnTo>
                  <a:lnTo>
                    <a:pt x="733" y="11843"/>
                  </a:lnTo>
                  <a:lnTo>
                    <a:pt x="754" y="11948"/>
                  </a:lnTo>
                  <a:lnTo>
                    <a:pt x="858" y="12094"/>
                  </a:lnTo>
                  <a:lnTo>
                    <a:pt x="984" y="12011"/>
                  </a:lnTo>
                  <a:lnTo>
                    <a:pt x="1005" y="12136"/>
                  </a:lnTo>
                  <a:lnTo>
                    <a:pt x="942" y="12304"/>
                  </a:lnTo>
                  <a:lnTo>
                    <a:pt x="775" y="12325"/>
                  </a:lnTo>
                  <a:lnTo>
                    <a:pt x="754" y="12366"/>
                  </a:lnTo>
                  <a:lnTo>
                    <a:pt x="838" y="12429"/>
                  </a:lnTo>
                  <a:lnTo>
                    <a:pt x="858" y="12534"/>
                  </a:lnTo>
                  <a:lnTo>
                    <a:pt x="984" y="12555"/>
                  </a:lnTo>
                  <a:lnTo>
                    <a:pt x="1047" y="12848"/>
                  </a:lnTo>
                  <a:lnTo>
                    <a:pt x="963" y="12952"/>
                  </a:lnTo>
                  <a:lnTo>
                    <a:pt x="1005" y="12994"/>
                  </a:lnTo>
                  <a:lnTo>
                    <a:pt x="1151" y="12994"/>
                  </a:lnTo>
                  <a:lnTo>
                    <a:pt x="1423" y="12931"/>
                  </a:lnTo>
                  <a:lnTo>
                    <a:pt x="1570" y="12973"/>
                  </a:lnTo>
                  <a:lnTo>
                    <a:pt x="1695" y="12869"/>
                  </a:lnTo>
                  <a:lnTo>
                    <a:pt x="1674" y="12764"/>
                  </a:lnTo>
                  <a:lnTo>
                    <a:pt x="1612" y="12701"/>
                  </a:lnTo>
                  <a:lnTo>
                    <a:pt x="1695" y="12534"/>
                  </a:lnTo>
                  <a:lnTo>
                    <a:pt x="1884" y="12513"/>
                  </a:lnTo>
                  <a:lnTo>
                    <a:pt x="1905" y="12325"/>
                  </a:lnTo>
                  <a:lnTo>
                    <a:pt x="1926" y="12408"/>
                  </a:lnTo>
                  <a:lnTo>
                    <a:pt x="2135" y="12450"/>
                  </a:lnTo>
                  <a:lnTo>
                    <a:pt x="2260" y="12366"/>
                  </a:lnTo>
                  <a:lnTo>
                    <a:pt x="2365" y="12429"/>
                  </a:lnTo>
                  <a:lnTo>
                    <a:pt x="2449" y="12513"/>
                  </a:lnTo>
                  <a:lnTo>
                    <a:pt x="2553" y="12345"/>
                  </a:lnTo>
                  <a:lnTo>
                    <a:pt x="2616" y="12115"/>
                  </a:lnTo>
                  <a:lnTo>
                    <a:pt x="2679" y="12032"/>
                  </a:lnTo>
                  <a:lnTo>
                    <a:pt x="2721" y="11739"/>
                  </a:lnTo>
                  <a:lnTo>
                    <a:pt x="2762" y="11634"/>
                  </a:lnTo>
                  <a:lnTo>
                    <a:pt x="2658" y="11571"/>
                  </a:lnTo>
                  <a:lnTo>
                    <a:pt x="2679" y="11467"/>
                  </a:lnTo>
                  <a:lnTo>
                    <a:pt x="2783" y="11320"/>
                  </a:lnTo>
                  <a:lnTo>
                    <a:pt x="2679" y="11216"/>
                  </a:lnTo>
                  <a:lnTo>
                    <a:pt x="2783" y="11111"/>
                  </a:lnTo>
                  <a:lnTo>
                    <a:pt x="2658" y="11048"/>
                  </a:lnTo>
                  <a:lnTo>
                    <a:pt x="2721" y="10965"/>
                  </a:lnTo>
                  <a:lnTo>
                    <a:pt x="2658" y="10839"/>
                  </a:lnTo>
                  <a:lnTo>
                    <a:pt x="2762" y="10881"/>
                  </a:lnTo>
                  <a:lnTo>
                    <a:pt x="2930" y="10860"/>
                  </a:lnTo>
                  <a:lnTo>
                    <a:pt x="2783" y="10755"/>
                  </a:lnTo>
                  <a:lnTo>
                    <a:pt x="2846" y="10609"/>
                  </a:lnTo>
                  <a:lnTo>
                    <a:pt x="2846" y="10546"/>
                  </a:lnTo>
                  <a:lnTo>
                    <a:pt x="2658" y="10483"/>
                  </a:lnTo>
                  <a:lnTo>
                    <a:pt x="2888" y="10483"/>
                  </a:lnTo>
                  <a:lnTo>
                    <a:pt x="2762" y="10358"/>
                  </a:lnTo>
                  <a:lnTo>
                    <a:pt x="2679" y="10358"/>
                  </a:lnTo>
                  <a:lnTo>
                    <a:pt x="2742" y="10274"/>
                  </a:lnTo>
                  <a:lnTo>
                    <a:pt x="2783" y="10274"/>
                  </a:lnTo>
                  <a:lnTo>
                    <a:pt x="2825" y="10316"/>
                  </a:lnTo>
                  <a:lnTo>
                    <a:pt x="2888" y="10232"/>
                  </a:lnTo>
                  <a:lnTo>
                    <a:pt x="2867" y="10148"/>
                  </a:lnTo>
                  <a:lnTo>
                    <a:pt x="2972" y="10232"/>
                  </a:lnTo>
                  <a:lnTo>
                    <a:pt x="2993" y="10128"/>
                  </a:lnTo>
                  <a:lnTo>
                    <a:pt x="3076" y="10023"/>
                  </a:lnTo>
                  <a:lnTo>
                    <a:pt x="3160" y="10023"/>
                  </a:lnTo>
                  <a:lnTo>
                    <a:pt x="3139" y="9939"/>
                  </a:lnTo>
                  <a:lnTo>
                    <a:pt x="3181" y="9897"/>
                  </a:lnTo>
                  <a:lnTo>
                    <a:pt x="3202" y="9939"/>
                  </a:lnTo>
                  <a:lnTo>
                    <a:pt x="3181" y="10044"/>
                  </a:lnTo>
                  <a:lnTo>
                    <a:pt x="3265" y="10044"/>
                  </a:lnTo>
                  <a:lnTo>
                    <a:pt x="3369" y="9897"/>
                  </a:lnTo>
                  <a:lnTo>
                    <a:pt x="3453" y="9897"/>
                  </a:lnTo>
                  <a:lnTo>
                    <a:pt x="3516" y="9835"/>
                  </a:lnTo>
                  <a:lnTo>
                    <a:pt x="3495" y="9730"/>
                  </a:lnTo>
                  <a:lnTo>
                    <a:pt x="3411" y="9646"/>
                  </a:lnTo>
                  <a:lnTo>
                    <a:pt x="3286" y="9625"/>
                  </a:lnTo>
                  <a:lnTo>
                    <a:pt x="3181" y="9688"/>
                  </a:lnTo>
                  <a:lnTo>
                    <a:pt x="3139" y="9646"/>
                  </a:lnTo>
                  <a:lnTo>
                    <a:pt x="3055" y="9709"/>
                  </a:lnTo>
                  <a:lnTo>
                    <a:pt x="2972" y="9604"/>
                  </a:lnTo>
                  <a:lnTo>
                    <a:pt x="2846" y="9563"/>
                  </a:lnTo>
                  <a:lnTo>
                    <a:pt x="2762" y="9521"/>
                  </a:lnTo>
                  <a:lnTo>
                    <a:pt x="2616" y="9542"/>
                  </a:lnTo>
                  <a:lnTo>
                    <a:pt x="2616" y="9604"/>
                  </a:lnTo>
                  <a:lnTo>
                    <a:pt x="2553" y="9542"/>
                  </a:lnTo>
                  <a:lnTo>
                    <a:pt x="2407" y="9542"/>
                  </a:lnTo>
                  <a:lnTo>
                    <a:pt x="2365" y="9500"/>
                  </a:lnTo>
                  <a:lnTo>
                    <a:pt x="2470" y="9479"/>
                  </a:lnTo>
                  <a:lnTo>
                    <a:pt x="2553" y="9521"/>
                  </a:lnTo>
                  <a:lnTo>
                    <a:pt x="2637" y="9395"/>
                  </a:lnTo>
                  <a:lnTo>
                    <a:pt x="2679" y="9437"/>
                  </a:lnTo>
                  <a:lnTo>
                    <a:pt x="2783" y="9416"/>
                  </a:lnTo>
                  <a:lnTo>
                    <a:pt x="2825" y="9332"/>
                  </a:lnTo>
                  <a:lnTo>
                    <a:pt x="2930" y="9374"/>
                  </a:lnTo>
                  <a:lnTo>
                    <a:pt x="2972" y="9416"/>
                  </a:lnTo>
                  <a:lnTo>
                    <a:pt x="3034" y="9416"/>
                  </a:lnTo>
                  <a:lnTo>
                    <a:pt x="3055" y="9332"/>
                  </a:lnTo>
                  <a:lnTo>
                    <a:pt x="3097" y="9416"/>
                  </a:lnTo>
                  <a:lnTo>
                    <a:pt x="3244" y="9437"/>
                  </a:lnTo>
                  <a:lnTo>
                    <a:pt x="3202" y="9521"/>
                  </a:lnTo>
                  <a:lnTo>
                    <a:pt x="3306" y="9563"/>
                  </a:lnTo>
                  <a:lnTo>
                    <a:pt x="3474" y="9542"/>
                  </a:lnTo>
                  <a:lnTo>
                    <a:pt x="3495" y="9416"/>
                  </a:lnTo>
                  <a:lnTo>
                    <a:pt x="3662" y="9270"/>
                  </a:lnTo>
                  <a:lnTo>
                    <a:pt x="3725" y="9102"/>
                  </a:lnTo>
                  <a:lnTo>
                    <a:pt x="3599" y="8977"/>
                  </a:lnTo>
                  <a:lnTo>
                    <a:pt x="3599" y="8893"/>
                  </a:lnTo>
                  <a:lnTo>
                    <a:pt x="3453" y="8788"/>
                  </a:lnTo>
                  <a:lnTo>
                    <a:pt x="3474" y="8747"/>
                  </a:lnTo>
                  <a:lnTo>
                    <a:pt x="3265" y="8579"/>
                  </a:lnTo>
                  <a:lnTo>
                    <a:pt x="3244" y="8475"/>
                  </a:lnTo>
                  <a:lnTo>
                    <a:pt x="3160" y="8391"/>
                  </a:lnTo>
                  <a:lnTo>
                    <a:pt x="3055" y="8516"/>
                  </a:lnTo>
                  <a:lnTo>
                    <a:pt x="2993" y="8433"/>
                  </a:lnTo>
                  <a:lnTo>
                    <a:pt x="2951" y="8454"/>
                  </a:lnTo>
                  <a:lnTo>
                    <a:pt x="2951" y="8349"/>
                  </a:lnTo>
                  <a:lnTo>
                    <a:pt x="2867" y="8349"/>
                  </a:lnTo>
                  <a:lnTo>
                    <a:pt x="2825" y="8244"/>
                  </a:lnTo>
                  <a:lnTo>
                    <a:pt x="2742" y="8182"/>
                  </a:lnTo>
                  <a:lnTo>
                    <a:pt x="2825" y="8077"/>
                  </a:lnTo>
                  <a:lnTo>
                    <a:pt x="2762" y="7952"/>
                  </a:lnTo>
                  <a:lnTo>
                    <a:pt x="2825" y="7931"/>
                  </a:lnTo>
                  <a:lnTo>
                    <a:pt x="2825" y="7847"/>
                  </a:lnTo>
                  <a:lnTo>
                    <a:pt x="2742" y="7826"/>
                  </a:lnTo>
                  <a:lnTo>
                    <a:pt x="2825" y="7721"/>
                  </a:lnTo>
                  <a:lnTo>
                    <a:pt x="2783" y="7533"/>
                  </a:lnTo>
                  <a:lnTo>
                    <a:pt x="2825" y="7512"/>
                  </a:lnTo>
                  <a:lnTo>
                    <a:pt x="2867" y="7554"/>
                  </a:lnTo>
                  <a:lnTo>
                    <a:pt x="2888" y="7449"/>
                  </a:lnTo>
                  <a:lnTo>
                    <a:pt x="2825" y="7345"/>
                  </a:lnTo>
                  <a:lnTo>
                    <a:pt x="2846" y="7198"/>
                  </a:lnTo>
                  <a:lnTo>
                    <a:pt x="2825" y="7073"/>
                  </a:lnTo>
                  <a:lnTo>
                    <a:pt x="2846" y="7010"/>
                  </a:lnTo>
                  <a:lnTo>
                    <a:pt x="2825" y="6884"/>
                  </a:lnTo>
                  <a:lnTo>
                    <a:pt x="2679" y="6696"/>
                  </a:lnTo>
                  <a:lnTo>
                    <a:pt x="2679" y="6696"/>
                  </a:lnTo>
                  <a:lnTo>
                    <a:pt x="2783" y="6759"/>
                  </a:lnTo>
                  <a:lnTo>
                    <a:pt x="2951" y="6717"/>
                  </a:lnTo>
                  <a:lnTo>
                    <a:pt x="3055" y="6571"/>
                  </a:lnTo>
                  <a:lnTo>
                    <a:pt x="2993" y="6466"/>
                  </a:lnTo>
                  <a:lnTo>
                    <a:pt x="3034" y="6403"/>
                  </a:lnTo>
                  <a:lnTo>
                    <a:pt x="3139" y="6424"/>
                  </a:lnTo>
                  <a:lnTo>
                    <a:pt x="3286" y="6299"/>
                  </a:lnTo>
                  <a:lnTo>
                    <a:pt x="3286" y="6236"/>
                  </a:lnTo>
                  <a:lnTo>
                    <a:pt x="3202" y="6236"/>
                  </a:lnTo>
                  <a:lnTo>
                    <a:pt x="3265" y="6131"/>
                  </a:lnTo>
                  <a:lnTo>
                    <a:pt x="3348" y="6047"/>
                  </a:lnTo>
                  <a:lnTo>
                    <a:pt x="3390" y="6089"/>
                  </a:lnTo>
                  <a:lnTo>
                    <a:pt x="3453" y="6089"/>
                  </a:lnTo>
                  <a:lnTo>
                    <a:pt x="3474" y="5964"/>
                  </a:lnTo>
                  <a:lnTo>
                    <a:pt x="3516" y="5964"/>
                  </a:lnTo>
                  <a:lnTo>
                    <a:pt x="3558" y="6047"/>
                  </a:lnTo>
                  <a:lnTo>
                    <a:pt x="3620" y="5964"/>
                  </a:lnTo>
                  <a:lnTo>
                    <a:pt x="3620" y="5838"/>
                  </a:lnTo>
                  <a:lnTo>
                    <a:pt x="3683" y="5734"/>
                  </a:lnTo>
                  <a:lnTo>
                    <a:pt x="3788" y="5734"/>
                  </a:lnTo>
                  <a:lnTo>
                    <a:pt x="3788" y="5817"/>
                  </a:lnTo>
                  <a:lnTo>
                    <a:pt x="3871" y="5817"/>
                  </a:lnTo>
                  <a:lnTo>
                    <a:pt x="3913" y="5713"/>
                  </a:lnTo>
                  <a:lnTo>
                    <a:pt x="4039" y="5629"/>
                  </a:lnTo>
                  <a:lnTo>
                    <a:pt x="4018" y="5524"/>
                  </a:lnTo>
                  <a:lnTo>
                    <a:pt x="4018" y="5420"/>
                  </a:lnTo>
                  <a:lnTo>
                    <a:pt x="4102" y="5503"/>
                  </a:lnTo>
                  <a:lnTo>
                    <a:pt x="4206" y="5378"/>
                  </a:lnTo>
                  <a:lnTo>
                    <a:pt x="4290" y="5378"/>
                  </a:lnTo>
                  <a:lnTo>
                    <a:pt x="4395" y="5190"/>
                  </a:lnTo>
                  <a:lnTo>
                    <a:pt x="4395" y="5001"/>
                  </a:lnTo>
                  <a:lnTo>
                    <a:pt x="4457" y="4897"/>
                  </a:lnTo>
                  <a:lnTo>
                    <a:pt x="4541" y="4897"/>
                  </a:lnTo>
                  <a:lnTo>
                    <a:pt x="4646" y="4771"/>
                  </a:lnTo>
                  <a:lnTo>
                    <a:pt x="4562" y="4771"/>
                  </a:lnTo>
                  <a:lnTo>
                    <a:pt x="4499" y="4666"/>
                  </a:lnTo>
                  <a:lnTo>
                    <a:pt x="4562" y="4625"/>
                  </a:lnTo>
                  <a:lnTo>
                    <a:pt x="4541" y="4562"/>
                  </a:lnTo>
                  <a:lnTo>
                    <a:pt x="4436" y="4562"/>
                  </a:lnTo>
                  <a:lnTo>
                    <a:pt x="4332" y="4457"/>
                  </a:lnTo>
                  <a:lnTo>
                    <a:pt x="4457" y="4415"/>
                  </a:lnTo>
                  <a:lnTo>
                    <a:pt x="4436" y="4332"/>
                  </a:lnTo>
                  <a:lnTo>
                    <a:pt x="4520" y="4164"/>
                  </a:lnTo>
                  <a:lnTo>
                    <a:pt x="4541" y="4081"/>
                  </a:lnTo>
                  <a:lnTo>
                    <a:pt x="4499" y="3997"/>
                  </a:lnTo>
                  <a:lnTo>
                    <a:pt x="4415" y="3997"/>
                  </a:lnTo>
                  <a:lnTo>
                    <a:pt x="4395" y="3934"/>
                  </a:lnTo>
                  <a:lnTo>
                    <a:pt x="4415" y="3892"/>
                  </a:lnTo>
                  <a:lnTo>
                    <a:pt x="4499" y="3934"/>
                  </a:lnTo>
                  <a:lnTo>
                    <a:pt x="4520" y="3955"/>
                  </a:lnTo>
                  <a:lnTo>
                    <a:pt x="4541" y="3955"/>
                  </a:lnTo>
                  <a:lnTo>
                    <a:pt x="4541" y="3871"/>
                  </a:lnTo>
                  <a:lnTo>
                    <a:pt x="4436" y="3850"/>
                  </a:lnTo>
                  <a:lnTo>
                    <a:pt x="4541" y="3788"/>
                  </a:lnTo>
                  <a:lnTo>
                    <a:pt x="4625" y="3788"/>
                  </a:lnTo>
                  <a:lnTo>
                    <a:pt x="4729" y="3725"/>
                  </a:lnTo>
                  <a:lnTo>
                    <a:pt x="4646" y="3662"/>
                  </a:lnTo>
                  <a:lnTo>
                    <a:pt x="4562" y="3516"/>
                  </a:lnTo>
                  <a:lnTo>
                    <a:pt x="4646" y="3537"/>
                  </a:lnTo>
                  <a:lnTo>
                    <a:pt x="4708" y="3620"/>
                  </a:lnTo>
                  <a:lnTo>
                    <a:pt x="4813" y="3578"/>
                  </a:lnTo>
                  <a:lnTo>
                    <a:pt x="4834" y="3474"/>
                  </a:lnTo>
                  <a:lnTo>
                    <a:pt x="4855" y="3369"/>
                  </a:lnTo>
                  <a:lnTo>
                    <a:pt x="4918" y="3327"/>
                  </a:lnTo>
                  <a:lnTo>
                    <a:pt x="4980" y="3453"/>
                  </a:lnTo>
                  <a:lnTo>
                    <a:pt x="5064" y="3348"/>
                  </a:lnTo>
                  <a:lnTo>
                    <a:pt x="5127" y="3453"/>
                  </a:lnTo>
                  <a:lnTo>
                    <a:pt x="5190" y="3474"/>
                  </a:lnTo>
                  <a:lnTo>
                    <a:pt x="5252" y="3369"/>
                  </a:lnTo>
                  <a:lnTo>
                    <a:pt x="5357" y="3432"/>
                  </a:lnTo>
                  <a:lnTo>
                    <a:pt x="5483" y="3348"/>
                  </a:lnTo>
                  <a:lnTo>
                    <a:pt x="5545" y="3432"/>
                  </a:lnTo>
                  <a:lnTo>
                    <a:pt x="5671" y="3432"/>
                  </a:lnTo>
                  <a:lnTo>
                    <a:pt x="5713" y="3369"/>
                  </a:lnTo>
                  <a:lnTo>
                    <a:pt x="5755" y="3411"/>
                  </a:lnTo>
                  <a:lnTo>
                    <a:pt x="5755" y="3265"/>
                  </a:lnTo>
                  <a:lnTo>
                    <a:pt x="5671" y="3202"/>
                  </a:lnTo>
                  <a:lnTo>
                    <a:pt x="5587" y="2993"/>
                  </a:lnTo>
                  <a:lnTo>
                    <a:pt x="5462" y="2951"/>
                  </a:lnTo>
                  <a:lnTo>
                    <a:pt x="5399" y="2762"/>
                  </a:lnTo>
                  <a:lnTo>
                    <a:pt x="5462" y="2700"/>
                  </a:lnTo>
                  <a:lnTo>
                    <a:pt x="5462" y="2490"/>
                  </a:lnTo>
                  <a:lnTo>
                    <a:pt x="5441" y="2386"/>
                  </a:lnTo>
                  <a:lnTo>
                    <a:pt x="5462" y="2302"/>
                  </a:lnTo>
                  <a:lnTo>
                    <a:pt x="5399" y="2093"/>
                  </a:lnTo>
                  <a:lnTo>
                    <a:pt x="5357" y="1988"/>
                  </a:lnTo>
                  <a:lnTo>
                    <a:pt x="5336" y="1842"/>
                  </a:lnTo>
                  <a:lnTo>
                    <a:pt x="5378" y="1758"/>
                  </a:lnTo>
                  <a:lnTo>
                    <a:pt x="5357" y="1633"/>
                  </a:lnTo>
                  <a:lnTo>
                    <a:pt x="5190" y="1591"/>
                  </a:lnTo>
                  <a:lnTo>
                    <a:pt x="5190" y="1486"/>
                  </a:lnTo>
                  <a:lnTo>
                    <a:pt x="5252" y="1361"/>
                  </a:lnTo>
                  <a:lnTo>
                    <a:pt x="5190" y="1172"/>
                  </a:lnTo>
                  <a:lnTo>
                    <a:pt x="5252" y="1068"/>
                  </a:lnTo>
                  <a:lnTo>
                    <a:pt x="5190" y="1005"/>
                  </a:lnTo>
                  <a:lnTo>
                    <a:pt x="5127" y="1005"/>
                  </a:lnTo>
                  <a:lnTo>
                    <a:pt x="5022" y="858"/>
                  </a:lnTo>
                  <a:lnTo>
                    <a:pt x="4939" y="858"/>
                  </a:lnTo>
                  <a:lnTo>
                    <a:pt x="4876" y="754"/>
                  </a:lnTo>
                  <a:lnTo>
                    <a:pt x="4771" y="628"/>
                  </a:lnTo>
                  <a:lnTo>
                    <a:pt x="4708" y="607"/>
                  </a:lnTo>
                  <a:lnTo>
                    <a:pt x="4604" y="545"/>
                  </a:lnTo>
                  <a:lnTo>
                    <a:pt x="4395" y="524"/>
                  </a:lnTo>
                  <a:lnTo>
                    <a:pt x="4227" y="419"/>
                  </a:lnTo>
                  <a:lnTo>
                    <a:pt x="4018" y="189"/>
                  </a:lnTo>
                  <a:lnTo>
                    <a:pt x="3892" y="105"/>
                  </a:lnTo>
                  <a:lnTo>
                    <a:pt x="378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8" name="Google Shape;1048;p79"/>
            <p:cNvSpPr/>
            <p:nvPr/>
          </p:nvSpPr>
          <p:spPr>
            <a:xfrm>
              <a:off x="3976075" y="2250975"/>
              <a:ext cx="57550" cy="52325"/>
            </a:xfrm>
            <a:custGeom>
              <a:avLst/>
              <a:gdLst/>
              <a:ahLst/>
              <a:cxnLst/>
              <a:rect l="l" t="t" r="r" b="b"/>
              <a:pathLst>
                <a:path w="2302" h="2093" extrusionOk="0">
                  <a:moveTo>
                    <a:pt x="1026" y="0"/>
                  </a:moveTo>
                  <a:lnTo>
                    <a:pt x="1026" y="63"/>
                  </a:lnTo>
                  <a:lnTo>
                    <a:pt x="942" y="63"/>
                  </a:lnTo>
                  <a:lnTo>
                    <a:pt x="942" y="105"/>
                  </a:lnTo>
                  <a:lnTo>
                    <a:pt x="1005" y="167"/>
                  </a:lnTo>
                  <a:lnTo>
                    <a:pt x="900" y="230"/>
                  </a:lnTo>
                  <a:lnTo>
                    <a:pt x="837" y="209"/>
                  </a:lnTo>
                  <a:lnTo>
                    <a:pt x="628" y="209"/>
                  </a:lnTo>
                  <a:lnTo>
                    <a:pt x="607" y="147"/>
                  </a:lnTo>
                  <a:lnTo>
                    <a:pt x="586" y="251"/>
                  </a:lnTo>
                  <a:lnTo>
                    <a:pt x="481" y="230"/>
                  </a:lnTo>
                  <a:lnTo>
                    <a:pt x="335" y="272"/>
                  </a:lnTo>
                  <a:lnTo>
                    <a:pt x="335" y="356"/>
                  </a:lnTo>
                  <a:lnTo>
                    <a:pt x="272" y="356"/>
                  </a:lnTo>
                  <a:lnTo>
                    <a:pt x="84" y="439"/>
                  </a:lnTo>
                  <a:lnTo>
                    <a:pt x="0" y="544"/>
                  </a:lnTo>
                  <a:lnTo>
                    <a:pt x="21" y="900"/>
                  </a:lnTo>
                  <a:lnTo>
                    <a:pt x="84" y="900"/>
                  </a:lnTo>
                  <a:lnTo>
                    <a:pt x="126" y="879"/>
                  </a:lnTo>
                  <a:lnTo>
                    <a:pt x="230" y="900"/>
                  </a:lnTo>
                  <a:lnTo>
                    <a:pt x="189" y="983"/>
                  </a:lnTo>
                  <a:lnTo>
                    <a:pt x="105" y="983"/>
                  </a:lnTo>
                  <a:lnTo>
                    <a:pt x="105" y="1151"/>
                  </a:lnTo>
                  <a:lnTo>
                    <a:pt x="209" y="1276"/>
                  </a:lnTo>
                  <a:lnTo>
                    <a:pt x="377" y="1423"/>
                  </a:lnTo>
                  <a:lnTo>
                    <a:pt x="419" y="1423"/>
                  </a:lnTo>
                  <a:lnTo>
                    <a:pt x="419" y="1318"/>
                  </a:lnTo>
                  <a:lnTo>
                    <a:pt x="544" y="1214"/>
                  </a:lnTo>
                  <a:lnTo>
                    <a:pt x="586" y="1318"/>
                  </a:lnTo>
                  <a:lnTo>
                    <a:pt x="523" y="1611"/>
                  </a:lnTo>
                  <a:lnTo>
                    <a:pt x="523" y="1695"/>
                  </a:lnTo>
                  <a:lnTo>
                    <a:pt x="586" y="1674"/>
                  </a:lnTo>
                  <a:lnTo>
                    <a:pt x="754" y="1569"/>
                  </a:lnTo>
                  <a:lnTo>
                    <a:pt x="900" y="1507"/>
                  </a:lnTo>
                  <a:lnTo>
                    <a:pt x="1046" y="1632"/>
                  </a:lnTo>
                  <a:lnTo>
                    <a:pt x="1130" y="1611"/>
                  </a:lnTo>
                  <a:lnTo>
                    <a:pt x="1151" y="1507"/>
                  </a:lnTo>
                  <a:lnTo>
                    <a:pt x="1235" y="1590"/>
                  </a:lnTo>
                  <a:lnTo>
                    <a:pt x="1277" y="1674"/>
                  </a:lnTo>
                  <a:lnTo>
                    <a:pt x="1339" y="1674"/>
                  </a:lnTo>
                  <a:lnTo>
                    <a:pt x="1528" y="1779"/>
                  </a:lnTo>
                  <a:lnTo>
                    <a:pt x="1570" y="1925"/>
                  </a:lnTo>
                  <a:lnTo>
                    <a:pt x="1695" y="1967"/>
                  </a:lnTo>
                  <a:lnTo>
                    <a:pt x="1779" y="2092"/>
                  </a:lnTo>
                  <a:lnTo>
                    <a:pt x="1988" y="2009"/>
                  </a:lnTo>
                  <a:lnTo>
                    <a:pt x="2155" y="2030"/>
                  </a:lnTo>
                  <a:lnTo>
                    <a:pt x="2260" y="1904"/>
                  </a:lnTo>
                  <a:lnTo>
                    <a:pt x="2218" y="1800"/>
                  </a:lnTo>
                  <a:lnTo>
                    <a:pt x="2302" y="1716"/>
                  </a:lnTo>
                  <a:lnTo>
                    <a:pt x="2302" y="1611"/>
                  </a:lnTo>
                  <a:lnTo>
                    <a:pt x="2051" y="1109"/>
                  </a:lnTo>
                  <a:lnTo>
                    <a:pt x="2093" y="691"/>
                  </a:lnTo>
                  <a:lnTo>
                    <a:pt x="2155" y="649"/>
                  </a:lnTo>
                  <a:lnTo>
                    <a:pt x="2197" y="481"/>
                  </a:lnTo>
                  <a:lnTo>
                    <a:pt x="2281" y="356"/>
                  </a:lnTo>
                  <a:lnTo>
                    <a:pt x="2302" y="335"/>
                  </a:lnTo>
                  <a:lnTo>
                    <a:pt x="2302" y="314"/>
                  </a:lnTo>
                  <a:lnTo>
                    <a:pt x="2260" y="230"/>
                  </a:lnTo>
                  <a:lnTo>
                    <a:pt x="2218" y="272"/>
                  </a:lnTo>
                  <a:lnTo>
                    <a:pt x="1758" y="251"/>
                  </a:lnTo>
                  <a:lnTo>
                    <a:pt x="1570" y="126"/>
                  </a:lnTo>
                  <a:lnTo>
                    <a:pt x="1339" y="126"/>
                  </a:lnTo>
                  <a:lnTo>
                    <a:pt x="1235" y="63"/>
                  </a:lnTo>
                  <a:lnTo>
                    <a:pt x="1130" y="105"/>
                  </a:lnTo>
                  <a:lnTo>
                    <a:pt x="102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9" name="Google Shape;1049;p79"/>
            <p:cNvSpPr/>
            <p:nvPr/>
          </p:nvSpPr>
          <p:spPr>
            <a:xfrm>
              <a:off x="3949400" y="2288625"/>
              <a:ext cx="91550" cy="49725"/>
            </a:xfrm>
            <a:custGeom>
              <a:avLst/>
              <a:gdLst/>
              <a:ahLst/>
              <a:cxnLst/>
              <a:rect l="l" t="t" r="r" b="b"/>
              <a:pathLst>
                <a:path w="3662" h="1989" extrusionOk="0">
                  <a:moveTo>
                    <a:pt x="1967" y="1"/>
                  </a:moveTo>
                  <a:lnTo>
                    <a:pt x="1821" y="63"/>
                  </a:lnTo>
                  <a:lnTo>
                    <a:pt x="1653" y="168"/>
                  </a:lnTo>
                  <a:lnTo>
                    <a:pt x="1590" y="189"/>
                  </a:lnTo>
                  <a:lnTo>
                    <a:pt x="1590" y="314"/>
                  </a:lnTo>
                  <a:lnTo>
                    <a:pt x="1653" y="586"/>
                  </a:lnTo>
                  <a:lnTo>
                    <a:pt x="1590" y="754"/>
                  </a:lnTo>
                  <a:lnTo>
                    <a:pt x="1402" y="963"/>
                  </a:lnTo>
                  <a:lnTo>
                    <a:pt x="1256" y="963"/>
                  </a:lnTo>
                  <a:lnTo>
                    <a:pt x="1130" y="838"/>
                  </a:lnTo>
                  <a:lnTo>
                    <a:pt x="1130" y="733"/>
                  </a:lnTo>
                  <a:lnTo>
                    <a:pt x="837" y="440"/>
                  </a:lnTo>
                  <a:lnTo>
                    <a:pt x="837" y="294"/>
                  </a:lnTo>
                  <a:lnTo>
                    <a:pt x="774" y="294"/>
                  </a:lnTo>
                  <a:lnTo>
                    <a:pt x="670" y="398"/>
                  </a:lnTo>
                  <a:lnTo>
                    <a:pt x="523" y="419"/>
                  </a:lnTo>
                  <a:lnTo>
                    <a:pt x="460" y="461"/>
                  </a:lnTo>
                  <a:lnTo>
                    <a:pt x="335" y="461"/>
                  </a:lnTo>
                  <a:lnTo>
                    <a:pt x="251" y="607"/>
                  </a:lnTo>
                  <a:lnTo>
                    <a:pt x="293" y="733"/>
                  </a:lnTo>
                  <a:lnTo>
                    <a:pt x="230" y="712"/>
                  </a:lnTo>
                  <a:lnTo>
                    <a:pt x="230" y="921"/>
                  </a:lnTo>
                  <a:lnTo>
                    <a:pt x="84" y="1110"/>
                  </a:lnTo>
                  <a:lnTo>
                    <a:pt x="84" y="1214"/>
                  </a:lnTo>
                  <a:lnTo>
                    <a:pt x="84" y="1319"/>
                  </a:lnTo>
                  <a:lnTo>
                    <a:pt x="0" y="1382"/>
                  </a:lnTo>
                  <a:lnTo>
                    <a:pt x="42" y="1674"/>
                  </a:lnTo>
                  <a:lnTo>
                    <a:pt x="126" y="1737"/>
                  </a:lnTo>
                  <a:lnTo>
                    <a:pt x="126" y="1758"/>
                  </a:lnTo>
                  <a:lnTo>
                    <a:pt x="230" y="1737"/>
                  </a:lnTo>
                  <a:lnTo>
                    <a:pt x="251" y="1591"/>
                  </a:lnTo>
                  <a:lnTo>
                    <a:pt x="440" y="1465"/>
                  </a:lnTo>
                  <a:lnTo>
                    <a:pt x="670" y="1382"/>
                  </a:lnTo>
                  <a:lnTo>
                    <a:pt x="879" y="1423"/>
                  </a:lnTo>
                  <a:lnTo>
                    <a:pt x="1025" y="1423"/>
                  </a:lnTo>
                  <a:lnTo>
                    <a:pt x="1088" y="1465"/>
                  </a:lnTo>
                  <a:lnTo>
                    <a:pt x="1235" y="1382"/>
                  </a:lnTo>
                  <a:lnTo>
                    <a:pt x="1339" y="1361"/>
                  </a:lnTo>
                  <a:lnTo>
                    <a:pt x="1360" y="1444"/>
                  </a:lnTo>
                  <a:lnTo>
                    <a:pt x="1465" y="1444"/>
                  </a:lnTo>
                  <a:lnTo>
                    <a:pt x="1548" y="1549"/>
                  </a:lnTo>
                  <a:lnTo>
                    <a:pt x="1716" y="1549"/>
                  </a:lnTo>
                  <a:lnTo>
                    <a:pt x="1779" y="1570"/>
                  </a:lnTo>
                  <a:lnTo>
                    <a:pt x="1967" y="1444"/>
                  </a:lnTo>
                  <a:lnTo>
                    <a:pt x="2176" y="1549"/>
                  </a:lnTo>
                  <a:lnTo>
                    <a:pt x="2344" y="1570"/>
                  </a:lnTo>
                  <a:lnTo>
                    <a:pt x="2511" y="1758"/>
                  </a:lnTo>
                  <a:lnTo>
                    <a:pt x="2637" y="1758"/>
                  </a:lnTo>
                  <a:lnTo>
                    <a:pt x="2762" y="1946"/>
                  </a:lnTo>
                  <a:lnTo>
                    <a:pt x="2929" y="1967"/>
                  </a:lnTo>
                  <a:lnTo>
                    <a:pt x="2971" y="1988"/>
                  </a:lnTo>
                  <a:lnTo>
                    <a:pt x="3160" y="1905"/>
                  </a:lnTo>
                  <a:lnTo>
                    <a:pt x="3390" y="1884"/>
                  </a:lnTo>
                  <a:lnTo>
                    <a:pt x="3432" y="1737"/>
                  </a:lnTo>
                  <a:lnTo>
                    <a:pt x="3536" y="1674"/>
                  </a:lnTo>
                  <a:lnTo>
                    <a:pt x="3578" y="1570"/>
                  </a:lnTo>
                  <a:lnTo>
                    <a:pt x="3662" y="1549"/>
                  </a:lnTo>
                  <a:lnTo>
                    <a:pt x="3662" y="1382"/>
                  </a:lnTo>
                  <a:lnTo>
                    <a:pt x="3578" y="1277"/>
                  </a:lnTo>
                  <a:lnTo>
                    <a:pt x="3494" y="1110"/>
                  </a:lnTo>
                  <a:lnTo>
                    <a:pt x="3473" y="1047"/>
                  </a:lnTo>
                  <a:lnTo>
                    <a:pt x="3390" y="921"/>
                  </a:lnTo>
                  <a:lnTo>
                    <a:pt x="3432" y="838"/>
                  </a:lnTo>
                  <a:lnTo>
                    <a:pt x="3369" y="733"/>
                  </a:lnTo>
                  <a:lnTo>
                    <a:pt x="3327" y="712"/>
                  </a:lnTo>
                  <a:lnTo>
                    <a:pt x="3348" y="649"/>
                  </a:lnTo>
                  <a:lnTo>
                    <a:pt x="3348" y="545"/>
                  </a:lnTo>
                  <a:lnTo>
                    <a:pt x="3055" y="503"/>
                  </a:lnTo>
                  <a:lnTo>
                    <a:pt x="2846" y="586"/>
                  </a:lnTo>
                  <a:lnTo>
                    <a:pt x="2762" y="461"/>
                  </a:lnTo>
                  <a:lnTo>
                    <a:pt x="2637" y="419"/>
                  </a:lnTo>
                  <a:lnTo>
                    <a:pt x="2595" y="273"/>
                  </a:lnTo>
                  <a:lnTo>
                    <a:pt x="2406" y="168"/>
                  </a:lnTo>
                  <a:lnTo>
                    <a:pt x="2344" y="168"/>
                  </a:lnTo>
                  <a:lnTo>
                    <a:pt x="2302" y="84"/>
                  </a:lnTo>
                  <a:lnTo>
                    <a:pt x="2218" y="1"/>
                  </a:lnTo>
                  <a:lnTo>
                    <a:pt x="2197" y="105"/>
                  </a:lnTo>
                  <a:lnTo>
                    <a:pt x="2113" y="126"/>
                  </a:lnTo>
                  <a:lnTo>
                    <a:pt x="196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0" name="Google Shape;1050;p79"/>
            <p:cNvSpPr/>
            <p:nvPr/>
          </p:nvSpPr>
          <p:spPr>
            <a:xfrm>
              <a:off x="3952525" y="2322625"/>
              <a:ext cx="71175" cy="52325"/>
            </a:xfrm>
            <a:custGeom>
              <a:avLst/>
              <a:gdLst/>
              <a:ahLst/>
              <a:cxnLst/>
              <a:rect l="l" t="t" r="r" b="b"/>
              <a:pathLst>
                <a:path w="2847" h="2093" extrusionOk="0">
                  <a:moveTo>
                    <a:pt x="1214" y="1"/>
                  </a:moveTo>
                  <a:lnTo>
                    <a:pt x="1110" y="22"/>
                  </a:lnTo>
                  <a:lnTo>
                    <a:pt x="963" y="105"/>
                  </a:lnTo>
                  <a:lnTo>
                    <a:pt x="900" y="63"/>
                  </a:lnTo>
                  <a:lnTo>
                    <a:pt x="754" y="63"/>
                  </a:lnTo>
                  <a:lnTo>
                    <a:pt x="545" y="22"/>
                  </a:lnTo>
                  <a:lnTo>
                    <a:pt x="315" y="105"/>
                  </a:lnTo>
                  <a:lnTo>
                    <a:pt x="126" y="231"/>
                  </a:lnTo>
                  <a:lnTo>
                    <a:pt x="105" y="377"/>
                  </a:lnTo>
                  <a:lnTo>
                    <a:pt x="1" y="398"/>
                  </a:lnTo>
                  <a:lnTo>
                    <a:pt x="1" y="586"/>
                  </a:lnTo>
                  <a:lnTo>
                    <a:pt x="63" y="712"/>
                  </a:lnTo>
                  <a:lnTo>
                    <a:pt x="1" y="796"/>
                  </a:lnTo>
                  <a:lnTo>
                    <a:pt x="22" y="817"/>
                  </a:lnTo>
                  <a:lnTo>
                    <a:pt x="231" y="754"/>
                  </a:lnTo>
                  <a:lnTo>
                    <a:pt x="398" y="1005"/>
                  </a:lnTo>
                  <a:lnTo>
                    <a:pt x="524" y="1047"/>
                  </a:lnTo>
                  <a:lnTo>
                    <a:pt x="733" y="1005"/>
                  </a:lnTo>
                  <a:lnTo>
                    <a:pt x="817" y="1047"/>
                  </a:lnTo>
                  <a:lnTo>
                    <a:pt x="838" y="1151"/>
                  </a:lnTo>
                  <a:lnTo>
                    <a:pt x="921" y="1172"/>
                  </a:lnTo>
                  <a:lnTo>
                    <a:pt x="963" y="1235"/>
                  </a:lnTo>
                  <a:lnTo>
                    <a:pt x="921" y="1340"/>
                  </a:lnTo>
                  <a:lnTo>
                    <a:pt x="921" y="1549"/>
                  </a:lnTo>
                  <a:lnTo>
                    <a:pt x="1047" y="1528"/>
                  </a:lnTo>
                  <a:lnTo>
                    <a:pt x="1172" y="1633"/>
                  </a:lnTo>
                  <a:lnTo>
                    <a:pt x="1256" y="1633"/>
                  </a:lnTo>
                  <a:lnTo>
                    <a:pt x="1319" y="1863"/>
                  </a:lnTo>
                  <a:lnTo>
                    <a:pt x="1319" y="1988"/>
                  </a:lnTo>
                  <a:lnTo>
                    <a:pt x="1361" y="2093"/>
                  </a:lnTo>
                  <a:lnTo>
                    <a:pt x="1486" y="2009"/>
                  </a:lnTo>
                  <a:lnTo>
                    <a:pt x="1696" y="1947"/>
                  </a:lnTo>
                  <a:lnTo>
                    <a:pt x="1863" y="2009"/>
                  </a:lnTo>
                  <a:lnTo>
                    <a:pt x="2009" y="1947"/>
                  </a:lnTo>
                  <a:lnTo>
                    <a:pt x="2114" y="1947"/>
                  </a:lnTo>
                  <a:lnTo>
                    <a:pt x="2051" y="1779"/>
                  </a:lnTo>
                  <a:lnTo>
                    <a:pt x="2219" y="1758"/>
                  </a:lnTo>
                  <a:lnTo>
                    <a:pt x="2281" y="1633"/>
                  </a:lnTo>
                  <a:lnTo>
                    <a:pt x="2386" y="1570"/>
                  </a:lnTo>
                  <a:lnTo>
                    <a:pt x="2407" y="1654"/>
                  </a:lnTo>
                  <a:lnTo>
                    <a:pt x="2532" y="1654"/>
                  </a:lnTo>
                  <a:lnTo>
                    <a:pt x="2532" y="1528"/>
                  </a:lnTo>
                  <a:lnTo>
                    <a:pt x="2386" y="1444"/>
                  </a:lnTo>
                  <a:lnTo>
                    <a:pt x="2428" y="1277"/>
                  </a:lnTo>
                  <a:lnTo>
                    <a:pt x="2512" y="1256"/>
                  </a:lnTo>
                  <a:lnTo>
                    <a:pt x="2616" y="1068"/>
                  </a:lnTo>
                  <a:lnTo>
                    <a:pt x="2825" y="963"/>
                  </a:lnTo>
                  <a:lnTo>
                    <a:pt x="2825" y="858"/>
                  </a:lnTo>
                  <a:lnTo>
                    <a:pt x="2721" y="817"/>
                  </a:lnTo>
                  <a:lnTo>
                    <a:pt x="2846" y="628"/>
                  </a:lnTo>
                  <a:lnTo>
                    <a:pt x="2804" y="607"/>
                  </a:lnTo>
                  <a:lnTo>
                    <a:pt x="2637" y="586"/>
                  </a:lnTo>
                  <a:lnTo>
                    <a:pt x="2512" y="398"/>
                  </a:lnTo>
                  <a:lnTo>
                    <a:pt x="2386" y="398"/>
                  </a:lnTo>
                  <a:lnTo>
                    <a:pt x="2219" y="210"/>
                  </a:lnTo>
                  <a:lnTo>
                    <a:pt x="2051" y="189"/>
                  </a:lnTo>
                  <a:lnTo>
                    <a:pt x="1842" y="84"/>
                  </a:lnTo>
                  <a:lnTo>
                    <a:pt x="1654" y="210"/>
                  </a:lnTo>
                  <a:lnTo>
                    <a:pt x="1591" y="189"/>
                  </a:lnTo>
                  <a:lnTo>
                    <a:pt x="1423" y="189"/>
                  </a:lnTo>
                  <a:lnTo>
                    <a:pt x="1340" y="84"/>
                  </a:lnTo>
                  <a:lnTo>
                    <a:pt x="1235" y="84"/>
                  </a:lnTo>
                  <a:lnTo>
                    <a:pt x="121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1" name="Google Shape;1051;p79"/>
            <p:cNvSpPr/>
            <p:nvPr/>
          </p:nvSpPr>
          <p:spPr>
            <a:xfrm>
              <a:off x="3986525" y="2326300"/>
              <a:ext cx="120875" cy="93650"/>
            </a:xfrm>
            <a:custGeom>
              <a:avLst/>
              <a:gdLst/>
              <a:ahLst/>
              <a:cxnLst/>
              <a:rect l="l" t="t" r="r" b="b"/>
              <a:pathLst>
                <a:path w="4835" h="3746" extrusionOk="0">
                  <a:moveTo>
                    <a:pt x="2470" y="0"/>
                  </a:moveTo>
                  <a:lnTo>
                    <a:pt x="2323" y="84"/>
                  </a:lnTo>
                  <a:lnTo>
                    <a:pt x="2219" y="42"/>
                  </a:lnTo>
                  <a:lnTo>
                    <a:pt x="2093" y="63"/>
                  </a:lnTo>
                  <a:lnTo>
                    <a:pt x="2051" y="167"/>
                  </a:lnTo>
                  <a:lnTo>
                    <a:pt x="1947" y="230"/>
                  </a:lnTo>
                  <a:lnTo>
                    <a:pt x="1905" y="377"/>
                  </a:lnTo>
                  <a:lnTo>
                    <a:pt x="1675" y="398"/>
                  </a:lnTo>
                  <a:lnTo>
                    <a:pt x="1486" y="481"/>
                  </a:lnTo>
                  <a:lnTo>
                    <a:pt x="1361" y="670"/>
                  </a:lnTo>
                  <a:lnTo>
                    <a:pt x="1465" y="711"/>
                  </a:lnTo>
                  <a:lnTo>
                    <a:pt x="1465" y="816"/>
                  </a:lnTo>
                  <a:lnTo>
                    <a:pt x="1256" y="921"/>
                  </a:lnTo>
                  <a:lnTo>
                    <a:pt x="1152" y="1109"/>
                  </a:lnTo>
                  <a:lnTo>
                    <a:pt x="1068" y="1130"/>
                  </a:lnTo>
                  <a:lnTo>
                    <a:pt x="1026" y="1297"/>
                  </a:lnTo>
                  <a:lnTo>
                    <a:pt x="1172" y="1381"/>
                  </a:lnTo>
                  <a:lnTo>
                    <a:pt x="1172" y="1507"/>
                  </a:lnTo>
                  <a:lnTo>
                    <a:pt x="1047" y="1507"/>
                  </a:lnTo>
                  <a:lnTo>
                    <a:pt x="1026" y="1423"/>
                  </a:lnTo>
                  <a:lnTo>
                    <a:pt x="921" y="1486"/>
                  </a:lnTo>
                  <a:lnTo>
                    <a:pt x="859" y="1611"/>
                  </a:lnTo>
                  <a:lnTo>
                    <a:pt x="691" y="1632"/>
                  </a:lnTo>
                  <a:lnTo>
                    <a:pt x="754" y="1800"/>
                  </a:lnTo>
                  <a:lnTo>
                    <a:pt x="649" y="1800"/>
                  </a:lnTo>
                  <a:lnTo>
                    <a:pt x="503" y="1862"/>
                  </a:lnTo>
                  <a:lnTo>
                    <a:pt x="336" y="1800"/>
                  </a:lnTo>
                  <a:lnTo>
                    <a:pt x="126" y="1862"/>
                  </a:lnTo>
                  <a:lnTo>
                    <a:pt x="1" y="1946"/>
                  </a:lnTo>
                  <a:lnTo>
                    <a:pt x="22" y="2009"/>
                  </a:lnTo>
                  <a:lnTo>
                    <a:pt x="126" y="2260"/>
                  </a:lnTo>
                  <a:lnTo>
                    <a:pt x="210" y="2385"/>
                  </a:lnTo>
                  <a:lnTo>
                    <a:pt x="231" y="2532"/>
                  </a:lnTo>
                  <a:lnTo>
                    <a:pt x="294" y="2574"/>
                  </a:lnTo>
                  <a:lnTo>
                    <a:pt x="294" y="2950"/>
                  </a:lnTo>
                  <a:lnTo>
                    <a:pt x="189" y="2992"/>
                  </a:lnTo>
                  <a:lnTo>
                    <a:pt x="105" y="3118"/>
                  </a:lnTo>
                  <a:lnTo>
                    <a:pt x="126" y="3306"/>
                  </a:lnTo>
                  <a:lnTo>
                    <a:pt x="273" y="3494"/>
                  </a:lnTo>
                  <a:lnTo>
                    <a:pt x="273" y="3536"/>
                  </a:lnTo>
                  <a:lnTo>
                    <a:pt x="336" y="3536"/>
                  </a:lnTo>
                  <a:lnTo>
                    <a:pt x="524" y="3620"/>
                  </a:lnTo>
                  <a:lnTo>
                    <a:pt x="628" y="3578"/>
                  </a:lnTo>
                  <a:lnTo>
                    <a:pt x="1047" y="3515"/>
                  </a:lnTo>
                  <a:lnTo>
                    <a:pt x="1235" y="3515"/>
                  </a:lnTo>
                  <a:lnTo>
                    <a:pt x="1340" y="3411"/>
                  </a:lnTo>
                  <a:lnTo>
                    <a:pt x="1424" y="3411"/>
                  </a:lnTo>
                  <a:lnTo>
                    <a:pt x="1549" y="3494"/>
                  </a:lnTo>
                  <a:lnTo>
                    <a:pt x="1884" y="3536"/>
                  </a:lnTo>
                  <a:lnTo>
                    <a:pt x="2009" y="3620"/>
                  </a:lnTo>
                  <a:lnTo>
                    <a:pt x="2051" y="3683"/>
                  </a:lnTo>
                  <a:lnTo>
                    <a:pt x="2260" y="3599"/>
                  </a:lnTo>
                  <a:lnTo>
                    <a:pt x="2365" y="3683"/>
                  </a:lnTo>
                  <a:lnTo>
                    <a:pt x="2428" y="3683"/>
                  </a:lnTo>
                  <a:lnTo>
                    <a:pt x="2470" y="3620"/>
                  </a:lnTo>
                  <a:lnTo>
                    <a:pt x="2637" y="3641"/>
                  </a:lnTo>
                  <a:lnTo>
                    <a:pt x="2721" y="3704"/>
                  </a:lnTo>
                  <a:lnTo>
                    <a:pt x="2909" y="3599"/>
                  </a:lnTo>
                  <a:lnTo>
                    <a:pt x="3056" y="3599"/>
                  </a:lnTo>
                  <a:lnTo>
                    <a:pt x="3097" y="3724"/>
                  </a:lnTo>
                  <a:lnTo>
                    <a:pt x="3202" y="3745"/>
                  </a:lnTo>
                  <a:lnTo>
                    <a:pt x="3307" y="3620"/>
                  </a:lnTo>
                  <a:lnTo>
                    <a:pt x="3411" y="3599"/>
                  </a:lnTo>
                  <a:lnTo>
                    <a:pt x="3516" y="3683"/>
                  </a:lnTo>
                  <a:lnTo>
                    <a:pt x="3662" y="3620"/>
                  </a:lnTo>
                  <a:lnTo>
                    <a:pt x="3767" y="3704"/>
                  </a:lnTo>
                  <a:lnTo>
                    <a:pt x="3893" y="3704"/>
                  </a:lnTo>
                  <a:lnTo>
                    <a:pt x="3893" y="3494"/>
                  </a:lnTo>
                  <a:lnTo>
                    <a:pt x="3997" y="3285"/>
                  </a:lnTo>
                  <a:lnTo>
                    <a:pt x="4165" y="3264"/>
                  </a:lnTo>
                  <a:lnTo>
                    <a:pt x="4395" y="3201"/>
                  </a:lnTo>
                  <a:lnTo>
                    <a:pt x="4416" y="3201"/>
                  </a:lnTo>
                  <a:lnTo>
                    <a:pt x="4416" y="3055"/>
                  </a:lnTo>
                  <a:lnTo>
                    <a:pt x="4290" y="2908"/>
                  </a:lnTo>
                  <a:lnTo>
                    <a:pt x="4311" y="2762"/>
                  </a:lnTo>
                  <a:lnTo>
                    <a:pt x="4185" y="2574"/>
                  </a:lnTo>
                  <a:lnTo>
                    <a:pt x="4185" y="2427"/>
                  </a:lnTo>
                  <a:lnTo>
                    <a:pt x="4248" y="2344"/>
                  </a:lnTo>
                  <a:lnTo>
                    <a:pt x="4374" y="2448"/>
                  </a:lnTo>
                  <a:lnTo>
                    <a:pt x="4667" y="2427"/>
                  </a:lnTo>
                  <a:lnTo>
                    <a:pt x="4771" y="2218"/>
                  </a:lnTo>
                  <a:lnTo>
                    <a:pt x="4834" y="2155"/>
                  </a:lnTo>
                  <a:lnTo>
                    <a:pt x="4688" y="2051"/>
                  </a:lnTo>
                  <a:lnTo>
                    <a:pt x="4688" y="1946"/>
                  </a:lnTo>
                  <a:lnTo>
                    <a:pt x="4457" y="1758"/>
                  </a:lnTo>
                  <a:lnTo>
                    <a:pt x="4269" y="1716"/>
                  </a:lnTo>
                  <a:lnTo>
                    <a:pt x="4206" y="1527"/>
                  </a:lnTo>
                  <a:lnTo>
                    <a:pt x="4102" y="1423"/>
                  </a:lnTo>
                  <a:lnTo>
                    <a:pt x="3955" y="1214"/>
                  </a:lnTo>
                  <a:lnTo>
                    <a:pt x="3872" y="1046"/>
                  </a:lnTo>
                  <a:lnTo>
                    <a:pt x="3746" y="921"/>
                  </a:lnTo>
                  <a:lnTo>
                    <a:pt x="3746" y="753"/>
                  </a:lnTo>
                  <a:lnTo>
                    <a:pt x="3662" y="649"/>
                  </a:lnTo>
                  <a:lnTo>
                    <a:pt x="3683" y="481"/>
                  </a:lnTo>
                  <a:lnTo>
                    <a:pt x="3662" y="356"/>
                  </a:lnTo>
                  <a:lnTo>
                    <a:pt x="3411" y="272"/>
                  </a:lnTo>
                  <a:lnTo>
                    <a:pt x="3328" y="272"/>
                  </a:lnTo>
                  <a:lnTo>
                    <a:pt x="3265" y="167"/>
                  </a:lnTo>
                  <a:lnTo>
                    <a:pt x="3097" y="230"/>
                  </a:lnTo>
                  <a:lnTo>
                    <a:pt x="2930" y="356"/>
                  </a:lnTo>
                  <a:lnTo>
                    <a:pt x="2825" y="147"/>
                  </a:lnTo>
                  <a:lnTo>
                    <a:pt x="2721" y="147"/>
                  </a:lnTo>
                  <a:lnTo>
                    <a:pt x="2574" y="188"/>
                  </a:lnTo>
                  <a:lnTo>
                    <a:pt x="247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2" name="Google Shape;1052;p79"/>
            <p:cNvSpPr/>
            <p:nvPr/>
          </p:nvSpPr>
          <p:spPr>
            <a:xfrm>
              <a:off x="3903350" y="2478500"/>
              <a:ext cx="83200" cy="53900"/>
            </a:xfrm>
            <a:custGeom>
              <a:avLst/>
              <a:gdLst/>
              <a:ahLst/>
              <a:cxnLst/>
              <a:rect l="l" t="t" r="r" b="b"/>
              <a:pathLst>
                <a:path w="3328" h="2156" extrusionOk="0">
                  <a:moveTo>
                    <a:pt x="2993" y="1"/>
                  </a:moveTo>
                  <a:lnTo>
                    <a:pt x="2867" y="64"/>
                  </a:lnTo>
                  <a:lnTo>
                    <a:pt x="2679" y="43"/>
                  </a:lnTo>
                  <a:lnTo>
                    <a:pt x="2449" y="43"/>
                  </a:lnTo>
                  <a:lnTo>
                    <a:pt x="2302" y="22"/>
                  </a:lnTo>
                  <a:lnTo>
                    <a:pt x="2135" y="43"/>
                  </a:lnTo>
                  <a:lnTo>
                    <a:pt x="2030" y="210"/>
                  </a:lnTo>
                  <a:lnTo>
                    <a:pt x="1926" y="273"/>
                  </a:lnTo>
                  <a:lnTo>
                    <a:pt x="1926" y="377"/>
                  </a:lnTo>
                  <a:lnTo>
                    <a:pt x="1758" y="210"/>
                  </a:lnTo>
                  <a:lnTo>
                    <a:pt x="1549" y="357"/>
                  </a:lnTo>
                  <a:lnTo>
                    <a:pt x="1403" y="419"/>
                  </a:lnTo>
                  <a:lnTo>
                    <a:pt x="1403" y="545"/>
                  </a:lnTo>
                  <a:lnTo>
                    <a:pt x="1089" y="566"/>
                  </a:lnTo>
                  <a:lnTo>
                    <a:pt x="880" y="629"/>
                  </a:lnTo>
                  <a:lnTo>
                    <a:pt x="691" y="587"/>
                  </a:lnTo>
                  <a:lnTo>
                    <a:pt x="294" y="357"/>
                  </a:lnTo>
                  <a:lnTo>
                    <a:pt x="294" y="440"/>
                  </a:lnTo>
                  <a:lnTo>
                    <a:pt x="315" y="566"/>
                  </a:lnTo>
                  <a:lnTo>
                    <a:pt x="294" y="670"/>
                  </a:lnTo>
                  <a:lnTo>
                    <a:pt x="64" y="670"/>
                  </a:lnTo>
                  <a:lnTo>
                    <a:pt x="43" y="733"/>
                  </a:lnTo>
                  <a:lnTo>
                    <a:pt x="147" y="838"/>
                  </a:lnTo>
                  <a:lnTo>
                    <a:pt x="85" y="984"/>
                  </a:lnTo>
                  <a:lnTo>
                    <a:pt x="64" y="1089"/>
                  </a:lnTo>
                  <a:lnTo>
                    <a:pt x="147" y="1193"/>
                  </a:lnTo>
                  <a:lnTo>
                    <a:pt x="43" y="1298"/>
                  </a:lnTo>
                  <a:lnTo>
                    <a:pt x="1" y="1298"/>
                  </a:lnTo>
                  <a:lnTo>
                    <a:pt x="168" y="1486"/>
                  </a:lnTo>
                  <a:lnTo>
                    <a:pt x="189" y="1675"/>
                  </a:lnTo>
                  <a:lnTo>
                    <a:pt x="273" y="1696"/>
                  </a:lnTo>
                  <a:lnTo>
                    <a:pt x="524" y="1905"/>
                  </a:lnTo>
                  <a:lnTo>
                    <a:pt x="629" y="1947"/>
                  </a:lnTo>
                  <a:lnTo>
                    <a:pt x="733" y="2030"/>
                  </a:lnTo>
                  <a:lnTo>
                    <a:pt x="1026" y="2093"/>
                  </a:lnTo>
                  <a:lnTo>
                    <a:pt x="1235" y="2156"/>
                  </a:lnTo>
                  <a:lnTo>
                    <a:pt x="1340" y="2030"/>
                  </a:lnTo>
                  <a:lnTo>
                    <a:pt x="1403" y="2051"/>
                  </a:lnTo>
                  <a:lnTo>
                    <a:pt x="1466" y="1989"/>
                  </a:lnTo>
                  <a:lnTo>
                    <a:pt x="1612" y="1926"/>
                  </a:lnTo>
                  <a:lnTo>
                    <a:pt x="1717" y="1926"/>
                  </a:lnTo>
                  <a:lnTo>
                    <a:pt x="1738" y="1884"/>
                  </a:lnTo>
                  <a:lnTo>
                    <a:pt x="1863" y="1779"/>
                  </a:lnTo>
                  <a:lnTo>
                    <a:pt x="1968" y="1800"/>
                  </a:lnTo>
                  <a:lnTo>
                    <a:pt x="2072" y="1821"/>
                  </a:lnTo>
                  <a:lnTo>
                    <a:pt x="2156" y="1842"/>
                  </a:lnTo>
                  <a:lnTo>
                    <a:pt x="2282" y="1717"/>
                  </a:lnTo>
                  <a:lnTo>
                    <a:pt x="2386" y="1696"/>
                  </a:lnTo>
                  <a:lnTo>
                    <a:pt x="2449" y="1591"/>
                  </a:lnTo>
                  <a:lnTo>
                    <a:pt x="2595" y="1612"/>
                  </a:lnTo>
                  <a:lnTo>
                    <a:pt x="2700" y="1507"/>
                  </a:lnTo>
                  <a:lnTo>
                    <a:pt x="2679" y="1403"/>
                  </a:lnTo>
                  <a:lnTo>
                    <a:pt x="2888" y="1089"/>
                  </a:lnTo>
                  <a:lnTo>
                    <a:pt x="3014" y="754"/>
                  </a:lnTo>
                  <a:lnTo>
                    <a:pt x="3118" y="524"/>
                  </a:lnTo>
                  <a:lnTo>
                    <a:pt x="3286" y="482"/>
                  </a:lnTo>
                  <a:lnTo>
                    <a:pt x="3328" y="357"/>
                  </a:lnTo>
                  <a:lnTo>
                    <a:pt x="3307" y="336"/>
                  </a:lnTo>
                  <a:lnTo>
                    <a:pt x="3286" y="231"/>
                  </a:lnTo>
                  <a:lnTo>
                    <a:pt x="3118" y="126"/>
                  </a:lnTo>
                  <a:lnTo>
                    <a:pt x="299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3" name="Google Shape;1053;p79"/>
            <p:cNvSpPr/>
            <p:nvPr/>
          </p:nvSpPr>
          <p:spPr>
            <a:xfrm>
              <a:off x="3910150" y="2462825"/>
              <a:ext cx="71700" cy="31400"/>
            </a:xfrm>
            <a:custGeom>
              <a:avLst/>
              <a:gdLst/>
              <a:ahLst/>
              <a:cxnLst/>
              <a:rect l="l" t="t" r="r" b="b"/>
              <a:pathLst>
                <a:path w="2868" h="1256" extrusionOk="0">
                  <a:moveTo>
                    <a:pt x="2240" y="0"/>
                  </a:moveTo>
                  <a:lnTo>
                    <a:pt x="2177" y="21"/>
                  </a:lnTo>
                  <a:lnTo>
                    <a:pt x="2093" y="105"/>
                  </a:lnTo>
                  <a:lnTo>
                    <a:pt x="2010" y="42"/>
                  </a:lnTo>
                  <a:lnTo>
                    <a:pt x="1884" y="42"/>
                  </a:lnTo>
                  <a:lnTo>
                    <a:pt x="1779" y="21"/>
                  </a:lnTo>
                  <a:lnTo>
                    <a:pt x="1696" y="42"/>
                  </a:lnTo>
                  <a:lnTo>
                    <a:pt x="1612" y="147"/>
                  </a:lnTo>
                  <a:lnTo>
                    <a:pt x="1507" y="168"/>
                  </a:lnTo>
                  <a:lnTo>
                    <a:pt x="1486" y="147"/>
                  </a:lnTo>
                  <a:lnTo>
                    <a:pt x="1235" y="126"/>
                  </a:lnTo>
                  <a:lnTo>
                    <a:pt x="1089" y="230"/>
                  </a:lnTo>
                  <a:lnTo>
                    <a:pt x="942" y="251"/>
                  </a:lnTo>
                  <a:lnTo>
                    <a:pt x="775" y="419"/>
                  </a:lnTo>
                  <a:lnTo>
                    <a:pt x="566" y="440"/>
                  </a:lnTo>
                  <a:lnTo>
                    <a:pt x="336" y="523"/>
                  </a:lnTo>
                  <a:lnTo>
                    <a:pt x="294" y="460"/>
                  </a:lnTo>
                  <a:lnTo>
                    <a:pt x="147" y="481"/>
                  </a:lnTo>
                  <a:lnTo>
                    <a:pt x="22" y="565"/>
                  </a:lnTo>
                  <a:lnTo>
                    <a:pt x="1" y="565"/>
                  </a:lnTo>
                  <a:lnTo>
                    <a:pt x="1" y="753"/>
                  </a:lnTo>
                  <a:lnTo>
                    <a:pt x="22" y="984"/>
                  </a:lnTo>
                  <a:lnTo>
                    <a:pt x="419" y="1214"/>
                  </a:lnTo>
                  <a:lnTo>
                    <a:pt x="608" y="1256"/>
                  </a:lnTo>
                  <a:lnTo>
                    <a:pt x="817" y="1193"/>
                  </a:lnTo>
                  <a:lnTo>
                    <a:pt x="1131" y="1172"/>
                  </a:lnTo>
                  <a:lnTo>
                    <a:pt x="1131" y="1046"/>
                  </a:lnTo>
                  <a:lnTo>
                    <a:pt x="1277" y="984"/>
                  </a:lnTo>
                  <a:lnTo>
                    <a:pt x="1486" y="837"/>
                  </a:lnTo>
                  <a:lnTo>
                    <a:pt x="1654" y="1004"/>
                  </a:lnTo>
                  <a:lnTo>
                    <a:pt x="1654" y="900"/>
                  </a:lnTo>
                  <a:lnTo>
                    <a:pt x="1758" y="837"/>
                  </a:lnTo>
                  <a:lnTo>
                    <a:pt x="1863" y="670"/>
                  </a:lnTo>
                  <a:lnTo>
                    <a:pt x="2030" y="649"/>
                  </a:lnTo>
                  <a:lnTo>
                    <a:pt x="2177" y="670"/>
                  </a:lnTo>
                  <a:lnTo>
                    <a:pt x="2407" y="670"/>
                  </a:lnTo>
                  <a:lnTo>
                    <a:pt x="2595" y="691"/>
                  </a:lnTo>
                  <a:lnTo>
                    <a:pt x="2742" y="628"/>
                  </a:lnTo>
                  <a:lnTo>
                    <a:pt x="2763" y="419"/>
                  </a:lnTo>
                  <a:lnTo>
                    <a:pt x="2867" y="147"/>
                  </a:lnTo>
                  <a:lnTo>
                    <a:pt x="2637" y="21"/>
                  </a:lnTo>
                  <a:lnTo>
                    <a:pt x="2407" y="21"/>
                  </a:lnTo>
                  <a:lnTo>
                    <a:pt x="2344" y="42"/>
                  </a:lnTo>
                  <a:lnTo>
                    <a:pt x="224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4" name="Google Shape;1054;p79"/>
            <p:cNvSpPr/>
            <p:nvPr/>
          </p:nvSpPr>
          <p:spPr>
            <a:xfrm>
              <a:off x="3947825" y="2585750"/>
              <a:ext cx="27225" cy="52325"/>
            </a:xfrm>
            <a:custGeom>
              <a:avLst/>
              <a:gdLst/>
              <a:ahLst/>
              <a:cxnLst/>
              <a:rect l="l" t="t" r="r" b="b"/>
              <a:pathLst>
                <a:path w="1089" h="2093" extrusionOk="0">
                  <a:moveTo>
                    <a:pt x="419" y="0"/>
                  </a:moveTo>
                  <a:lnTo>
                    <a:pt x="314" y="126"/>
                  </a:lnTo>
                  <a:lnTo>
                    <a:pt x="272" y="21"/>
                  </a:lnTo>
                  <a:lnTo>
                    <a:pt x="210" y="21"/>
                  </a:lnTo>
                  <a:lnTo>
                    <a:pt x="84" y="147"/>
                  </a:lnTo>
                  <a:lnTo>
                    <a:pt x="0" y="314"/>
                  </a:lnTo>
                  <a:lnTo>
                    <a:pt x="0" y="544"/>
                  </a:lnTo>
                  <a:lnTo>
                    <a:pt x="189" y="628"/>
                  </a:lnTo>
                  <a:lnTo>
                    <a:pt x="168" y="691"/>
                  </a:lnTo>
                  <a:lnTo>
                    <a:pt x="105" y="733"/>
                  </a:lnTo>
                  <a:lnTo>
                    <a:pt x="63" y="984"/>
                  </a:lnTo>
                  <a:lnTo>
                    <a:pt x="105" y="1172"/>
                  </a:lnTo>
                  <a:lnTo>
                    <a:pt x="63" y="1277"/>
                  </a:lnTo>
                  <a:lnTo>
                    <a:pt x="63" y="1423"/>
                  </a:lnTo>
                  <a:lnTo>
                    <a:pt x="147" y="1528"/>
                  </a:lnTo>
                  <a:lnTo>
                    <a:pt x="84" y="1674"/>
                  </a:lnTo>
                  <a:lnTo>
                    <a:pt x="147" y="1716"/>
                  </a:lnTo>
                  <a:lnTo>
                    <a:pt x="377" y="1737"/>
                  </a:lnTo>
                  <a:lnTo>
                    <a:pt x="482" y="2009"/>
                  </a:lnTo>
                  <a:lnTo>
                    <a:pt x="565" y="2093"/>
                  </a:lnTo>
                  <a:lnTo>
                    <a:pt x="628" y="2030"/>
                  </a:lnTo>
                  <a:lnTo>
                    <a:pt x="712" y="1883"/>
                  </a:lnTo>
                  <a:lnTo>
                    <a:pt x="733" y="1737"/>
                  </a:lnTo>
                  <a:lnTo>
                    <a:pt x="942" y="1674"/>
                  </a:lnTo>
                  <a:lnTo>
                    <a:pt x="1047" y="1507"/>
                  </a:lnTo>
                  <a:lnTo>
                    <a:pt x="1088" y="1360"/>
                  </a:lnTo>
                  <a:lnTo>
                    <a:pt x="942" y="1256"/>
                  </a:lnTo>
                  <a:lnTo>
                    <a:pt x="900" y="1109"/>
                  </a:lnTo>
                  <a:lnTo>
                    <a:pt x="795" y="963"/>
                  </a:lnTo>
                  <a:lnTo>
                    <a:pt x="775" y="753"/>
                  </a:lnTo>
                  <a:lnTo>
                    <a:pt x="795" y="544"/>
                  </a:lnTo>
                  <a:lnTo>
                    <a:pt x="775" y="481"/>
                  </a:lnTo>
                  <a:lnTo>
                    <a:pt x="775" y="335"/>
                  </a:lnTo>
                  <a:lnTo>
                    <a:pt x="712" y="230"/>
                  </a:lnTo>
                  <a:lnTo>
                    <a:pt x="607" y="147"/>
                  </a:lnTo>
                  <a:lnTo>
                    <a:pt x="565" y="147"/>
                  </a:lnTo>
                  <a:lnTo>
                    <a:pt x="482" y="21"/>
                  </a:lnTo>
                  <a:lnTo>
                    <a:pt x="41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5" name="Google Shape;1055;p79"/>
            <p:cNvSpPr/>
            <p:nvPr/>
          </p:nvSpPr>
          <p:spPr>
            <a:xfrm>
              <a:off x="3934750" y="2566400"/>
              <a:ext cx="26175" cy="32975"/>
            </a:xfrm>
            <a:custGeom>
              <a:avLst/>
              <a:gdLst/>
              <a:ahLst/>
              <a:cxnLst/>
              <a:rect l="l" t="t" r="r" b="b"/>
              <a:pathLst>
                <a:path w="1047" h="1319" extrusionOk="0">
                  <a:moveTo>
                    <a:pt x="293" y="0"/>
                  </a:moveTo>
                  <a:lnTo>
                    <a:pt x="210" y="63"/>
                  </a:lnTo>
                  <a:lnTo>
                    <a:pt x="210" y="167"/>
                  </a:lnTo>
                  <a:lnTo>
                    <a:pt x="314" y="209"/>
                  </a:lnTo>
                  <a:lnTo>
                    <a:pt x="356" y="293"/>
                  </a:lnTo>
                  <a:lnTo>
                    <a:pt x="272" y="356"/>
                  </a:lnTo>
                  <a:lnTo>
                    <a:pt x="189" y="356"/>
                  </a:lnTo>
                  <a:lnTo>
                    <a:pt x="147" y="481"/>
                  </a:lnTo>
                  <a:lnTo>
                    <a:pt x="147" y="628"/>
                  </a:lnTo>
                  <a:lnTo>
                    <a:pt x="84" y="732"/>
                  </a:lnTo>
                  <a:lnTo>
                    <a:pt x="0" y="795"/>
                  </a:lnTo>
                  <a:lnTo>
                    <a:pt x="63" y="837"/>
                  </a:lnTo>
                  <a:lnTo>
                    <a:pt x="168" y="879"/>
                  </a:lnTo>
                  <a:lnTo>
                    <a:pt x="377" y="1151"/>
                  </a:lnTo>
                  <a:lnTo>
                    <a:pt x="398" y="1235"/>
                  </a:lnTo>
                  <a:lnTo>
                    <a:pt x="523" y="1318"/>
                  </a:lnTo>
                  <a:lnTo>
                    <a:pt x="523" y="1088"/>
                  </a:lnTo>
                  <a:lnTo>
                    <a:pt x="607" y="921"/>
                  </a:lnTo>
                  <a:lnTo>
                    <a:pt x="733" y="795"/>
                  </a:lnTo>
                  <a:lnTo>
                    <a:pt x="795" y="795"/>
                  </a:lnTo>
                  <a:lnTo>
                    <a:pt x="837" y="900"/>
                  </a:lnTo>
                  <a:lnTo>
                    <a:pt x="942" y="774"/>
                  </a:lnTo>
                  <a:lnTo>
                    <a:pt x="984" y="711"/>
                  </a:lnTo>
                  <a:lnTo>
                    <a:pt x="1046" y="628"/>
                  </a:lnTo>
                  <a:lnTo>
                    <a:pt x="1046" y="502"/>
                  </a:lnTo>
                  <a:lnTo>
                    <a:pt x="900" y="481"/>
                  </a:lnTo>
                  <a:lnTo>
                    <a:pt x="816" y="398"/>
                  </a:lnTo>
                  <a:lnTo>
                    <a:pt x="691" y="398"/>
                  </a:lnTo>
                  <a:lnTo>
                    <a:pt x="628" y="314"/>
                  </a:lnTo>
                  <a:lnTo>
                    <a:pt x="628" y="251"/>
                  </a:lnTo>
                  <a:lnTo>
                    <a:pt x="502" y="105"/>
                  </a:lnTo>
                  <a:lnTo>
                    <a:pt x="502" y="146"/>
                  </a:lnTo>
                  <a:lnTo>
                    <a:pt x="398" y="84"/>
                  </a:lnTo>
                  <a:lnTo>
                    <a:pt x="29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6" name="Google Shape;1056;p79"/>
            <p:cNvSpPr/>
            <p:nvPr/>
          </p:nvSpPr>
          <p:spPr>
            <a:xfrm>
              <a:off x="3895525" y="2538675"/>
              <a:ext cx="54425" cy="47625"/>
            </a:xfrm>
            <a:custGeom>
              <a:avLst/>
              <a:gdLst/>
              <a:ahLst/>
              <a:cxnLst/>
              <a:rect l="l" t="t" r="r" b="b"/>
              <a:pathLst>
                <a:path w="2177" h="1905" extrusionOk="0">
                  <a:moveTo>
                    <a:pt x="105" y="0"/>
                  </a:moveTo>
                  <a:lnTo>
                    <a:pt x="63" y="42"/>
                  </a:lnTo>
                  <a:lnTo>
                    <a:pt x="63" y="167"/>
                  </a:lnTo>
                  <a:lnTo>
                    <a:pt x="0" y="230"/>
                  </a:lnTo>
                  <a:lnTo>
                    <a:pt x="42" y="314"/>
                  </a:lnTo>
                  <a:lnTo>
                    <a:pt x="84" y="314"/>
                  </a:lnTo>
                  <a:lnTo>
                    <a:pt x="209" y="439"/>
                  </a:lnTo>
                  <a:lnTo>
                    <a:pt x="251" y="544"/>
                  </a:lnTo>
                  <a:lnTo>
                    <a:pt x="314" y="649"/>
                  </a:lnTo>
                  <a:lnTo>
                    <a:pt x="272" y="670"/>
                  </a:lnTo>
                  <a:lnTo>
                    <a:pt x="293" y="753"/>
                  </a:lnTo>
                  <a:lnTo>
                    <a:pt x="774" y="1151"/>
                  </a:lnTo>
                  <a:lnTo>
                    <a:pt x="1151" y="1611"/>
                  </a:lnTo>
                  <a:lnTo>
                    <a:pt x="1109" y="1695"/>
                  </a:lnTo>
                  <a:lnTo>
                    <a:pt x="1193" y="1716"/>
                  </a:lnTo>
                  <a:lnTo>
                    <a:pt x="1402" y="1737"/>
                  </a:lnTo>
                  <a:lnTo>
                    <a:pt x="1465" y="1716"/>
                  </a:lnTo>
                  <a:lnTo>
                    <a:pt x="1569" y="1904"/>
                  </a:lnTo>
                  <a:lnTo>
                    <a:pt x="1653" y="1841"/>
                  </a:lnTo>
                  <a:lnTo>
                    <a:pt x="1716" y="1737"/>
                  </a:lnTo>
                  <a:lnTo>
                    <a:pt x="1716" y="1590"/>
                  </a:lnTo>
                  <a:lnTo>
                    <a:pt x="1758" y="1465"/>
                  </a:lnTo>
                  <a:lnTo>
                    <a:pt x="1841" y="1465"/>
                  </a:lnTo>
                  <a:lnTo>
                    <a:pt x="1925" y="1402"/>
                  </a:lnTo>
                  <a:lnTo>
                    <a:pt x="1883" y="1318"/>
                  </a:lnTo>
                  <a:lnTo>
                    <a:pt x="1779" y="1276"/>
                  </a:lnTo>
                  <a:lnTo>
                    <a:pt x="1779" y="1172"/>
                  </a:lnTo>
                  <a:lnTo>
                    <a:pt x="1862" y="1109"/>
                  </a:lnTo>
                  <a:lnTo>
                    <a:pt x="1967" y="1193"/>
                  </a:lnTo>
                  <a:lnTo>
                    <a:pt x="2071" y="1255"/>
                  </a:lnTo>
                  <a:lnTo>
                    <a:pt x="2134" y="1193"/>
                  </a:lnTo>
                  <a:lnTo>
                    <a:pt x="1988" y="1046"/>
                  </a:lnTo>
                  <a:lnTo>
                    <a:pt x="1988" y="900"/>
                  </a:lnTo>
                  <a:lnTo>
                    <a:pt x="2051" y="879"/>
                  </a:lnTo>
                  <a:lnTo>
                    <a:pt x="2155" y="942"/>
                  </a:lnTo>
                  <a:lnTo>
                    <a:pt x="2176" y="858"/>
                  </a:lnTo>
                  <a:lnTo>
                    <a:pt x="2134" y="795"/>
                  </a:lnTo>
                  <a:lnTo>
                    <a:pt x="2030" y="774"/>
                  </a:lnTo>
                  <a:lnTo>
                    <a:pt x="1862" y="649"/>
                  </a:lnTo>
                  <a:lnTo>
                    <a:pt x="1862" y="565"/>
                  </a:lnTo>
                  <a:lnTo>
                    <a:pt x="1967" y="419"/>
                  </a:lnTo>
                  <a:lnTo>
                    <a:pt x="1988" y="251"/>
                  </a:lnTo>
                  <a:lnTo>
                    <a:pt x="1925" y="251"/>
                  </a:lnTo>
                  <a:lnTo>
                    <a:pt x="1862" y="272"/>
                  </a:lnTo>
                  <a:lnTo>
                    <a:pt x="1820" y="230"/>
                  </a:lnTo>
                  <a:lnTo>
                    <a:pt x="1653" y="230"/>
                  </a:lnTo>
                  <a:lnTo>
                    <a:pt x="1548" y="126"/>
                  </a:lnTo>
                  <a:lnTo>
                    <a:pt x="1465" y="147"/>
                  </a:lnTo>
                  <a:lnTo>
                    <a:pt x="1339" y="105"/>
                  </a:lnTo>
                  <a:lnTo>
                    <a:pt x="1214" y="126"/>
                  </a:lnTo>
                  <a:lnTo>
                    <a:pt x="1193" y="63"/>
                  </a:lnTo>
                  <a:lnTo>
                    <a:pt x="1088" y="126"/>
                  </a:lnTo>
                  <a:lnTo>
                    <a:pt x="942" y="63"/>
                  </a:lnTo>
                  <a:lnTo>
                    <a:pt x="900" y="126"/>
                  </a:lnTo>
                  <a:lnTo>
                    <a:pt x="837" y="21"/>
                  </a:lnTo>
                  <a:lnTo>
                    <a:pt x="732" y="0"/>
                  </a:lnTo>
                  <a:lnTo>
                    <a:pt x="690" y="42"/>
                  </a:lnTo>
                  <a:lnTo>
                    <a:pt x="607" y="0"/>
                  </a:lnTo>
                  <a:lnTo>
                    <a:pt x="565" y="63"/>
                  </a:lnTo>
                  <a:lnTo>
                    <a:pt x="481" y="42"/>
                  </a:lnTo>
                  <a:lnTo>
                    <a:pt x="377" y="63"/>
                  </a:lnTo>
                  <a:lnTo>
                    <a:pt x="377" y="147"/>
                  </a:lnTo>
                  <a:lnTo>
                    <a:pt x="293" y="167"/>
                  </a:lnTo>
                  <a:lnTo>
                    <a:pt x="251" y="105"/>
                  </a:lnTo>
                  <a:lnTo>
                    <a:pt x="10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7" name="Google Shape;1057;p79"/>
            <p:cNvSpPr/>
            <p:nvPr/>
          </p:nvSpPr>
          <p:spPr>
            <a:xfrm>
              <a:off x="3865700" y="2510950"/>
              <a:ext cx="42400" cy="26700"/>
            </a:xfrm>
            <a:custGeom>
              <a:avLst/>
              <a:gdLst/>
              <a:ahLst/>
              <a:cxnLst/>
              <a:rect l="l" t="t" r="r" b="b"/>
              <a:pathLst>
                <a:path w="1696" h="1068" extrusionOk="0">
                  <a:moveTo>
                    <a:pt x="1507" y="0"/>
                  </a:moveTo>
                  <a:lnTo>
                    <a:pt x="1381" y="63"/>
                  </a:lnTo>
                  <a:lnTo>
                    <a:pt x="1130" y="209"/>
                  </a:lnTo>
                  <a:lnTo>
                    <a:pt x="1067" y="188"/>
                  </a:lnTo>
                  <a:lnTo>
                    <a:pt x="984" y="209"/>
                  </a:lnTo>
                  <a:lnTo>
                    <a:pt x="858" y="272"/>
                  </a:lnTo>
                  <a:lnTo>
                    <a:pt x="733" y="272"/>
                  </a:lnTo>
                  <a:lnTo>
                    <a:pt x="607" y="314"/>
                  </a:lnTo>
                  <a:lnTo>
                    <a:pt x="523" y="230"/>
                  </a:lnTo>
                  <a:lnTo>
                    <a:pt x="251" y="230"/>
                  </a:lnTo>
                  <a:lnTo>
                    <a:pt x="147" y="209"/>
                  </a:lnTo>
                  <a:lnTo>
                    <a:pt x="21" y="419"/>
                  </a:lnTo>
                  <a:lnTo>
                    <a:pt x="84" y="502"/>
                  </a:lnTo>
                  <a:lnTo>
                    <a:pt x="0" y="628"/>
                  </a:lnTo>
                  <a:lnTo>
                    <a:pt x="21" y="816"/>
                  </a:lnTo>
                  <a:lnTo>
                    <a:pt x="42" y="816"/>
                  </a:lnTo>
                  <a:lnTo>
                    <a:pt x="147" y="858"/>
                  </a:lnTo>
                  <a:lnTo>
                    <a:pt x="147" y="942"/>
                  </a:lnTo>
                  <a:lnTo>
                    <a:pt x="42" y="963"/>
                  </a:lnTo>
                  <a:lnTo>
                    <a:pt x="42" y="1067"/>
                  </a:lnTo>
                  <a:lnTo>
                    <a:pt x="251" y="1067"/>
                  </a:lnTo>
                  <a:lnTo>
                    <a:pt x="398" y="963"/>
                  </a:lnTo>
                  <a:lnTo>
                    <a:pt x="523" y="921"/>
                  </a:lnTo>
                  <a:lnTo>
                    <a:pt x="733" y="1025"/>
                  </a:lnTo>
                  <a:lnTo>
                    <a:pt x="858" y="1025"/>
                  </a:lnTo>
                  <a:lnTo>
                    <a:pt x="879" y="816"/>
                  </a:lnTo>
                  <a:lnTo>
                    <a:pt x="1067" y="732"/>
                  </a:lnTo>
                  <a:lnTo>
                    <a:pt x="1088" y="586"/>
                  </a:lnTo>
                  <a:lnTo>
                    <a:pt x="1444" y="398"/>
                  </a:lnTo>
                  <a:lnTo>
                    <a:pt x="1695" y="398"/>
                  </a:lnTo>
                  <a:lnTo>
                    <a:pt x="1674" y="188"/>
                  </a:lnTo>
                  <a:lnTo>
                    <a:pt x="150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8" name="Google Shape;1058;p79"/>
            <p:cNvSpPr/>
            <p:nvPr/>
          </p:nvSpPr>
          <p:spPr>
            <a:xfrm>
              <a:off x="3811300" y="2470650"/>
              <a:ext cx="99925" cy="48150"/>
            </a:xfrm>
            <a:custGeom>
              <a:avLst/>
              <a:gdLst/>
              <a:ahLst/>
              <a:cxnLst/>
              <a:rect l="l" t="t" r="r" b="b"/>
              <a:pathLst>
                <a:path w="3997" h="1926" extrusionOk="0">
                  <a:moveTo>
                    <a:pt x="2846" y="1"/>
                  </a:moveTo>
                  <a:lnTo>
                    <a:pt x="2804" y="106"/>
                  </a:lnTo>
                  <a:lnTo>
                    <a:pt x="2741" y="147"/>
                  </a:lnTo>
                  <a:lnTo>
                    <a:pt x="2720" y="252"/>
                  </a:lnTo>
                  <a:lnTo>
                    <a:pt x="2574" y="252"/>
                  </a:lnTo>
                  <a:lnTo>
                    <a:pt x="2511" y="315"/>
                  </a:lnTo>
                  <a:lnTo>
                    <a:pt x="2218" y="147"/>
                  </a:lnTo>
                  <a:lnTo>
                    <a:pt x="2155" y="147"/>
                  </a:lnTo>
                  <a:lnTo>
                    <a:pt x="2114" y="252"/>
                  </a:lnTo>
                  <a:lnTo>
                    <a:pt x="2114" y="357"/>
                  </a:lnTo>
                  <a:lnTo>
                    <a:pt x="2051" y="357"/>
                  </a:lnTo>
                  <a:lnTo>
                    <a:pt x="1967" y="461"/>
                  </a:lnTo>
                  <a:lnTo>
                    <a:pt x="1842" y="545"/>
                  </a:lnTo>
                  <a:lnTo>
                    <a:pt x="1674" y="733"/>
                  </a:lnTo>
                  <a:lnTo>
                    <a:pt x="1674" y="796"/>
                  </a:lnTo>
                  <a:lnTo>
                    <a:pt x="1842" y="880"/>
                  </a:lnTo>
                  <a:lnTo>
                    <a:pt x="1863" y="984"/>
                  </a:lnTo>
                  <a:lnTo>
                    <a:pt x="1779" y="1047"/>
                  </a:lnTo>
                  <a:lnTo>
                    <a:pt x="1653" y="963"/>
                  </a:lnTo>
                  <a:lnTo>
                    <a:pt x="1528" y="984"/>
                  </a:lnTo>
                  <a:lnTo>
                    <a:pt x="1381" y="963"/>
                  </a:lnTo>
                  <a:lnTo>
                    <a:pt x="1319" y="963"/>
                  </a:lnTo>
                  <a:lnTo>
                    <a:pt x="1130" y="1089"/>
                  </a:lnTo>
                  <a:lnTo>
                    <a:pt x="1026" y="1110"/>
                  </a:lnTo>
                  <a:lnTo>
                    <a:pt x="942" y="1089"/>
                  </a:lnTo>
                  <a:lnTo>
                    <a:pt x="837" y="1110"/>
                  </a:lnTo>
                  <a:lnTo>
                    <a:pt x="754" y="1047"/>
                  </a:lnTo>
                  <a:lnTo>
                    <a:pt x="440" y="1047"/>
                  </a:lnTo>
                  <a:lnTo>
                    <a:pt x="440" y="1110"/>
                  </a:lnTo>
                  <a:lnTo>
                    <a:pt x="419" y="1173"/>
                  </a:lnTo>
                  <a:lnTo>
                    <a:pt x="272" y="1152"/>
                  </a:lnTo>
                  <a:lnTo>
                    <a:pt x="189" y="1047"/>
                  </a:lnTo>
                  <a:lnTo>
                    <a:pt x="84" y="1089"/>
                  </a:lnTo>
                  <a:lnTo>
                    <a:pt x="21" y="1110"/>
                  </a:lnTo>
                  <a:lnTo>
                    <a:pt x="0" y="1110"/>
                  </a:lnTo>
                  <a:lnTo>
                    <a:pt x="63" y="1173"/>
                  </a:lnTo>
                  <a:lnTo>
                    <a:pt x="63" y="1256"/>
                  </a:lnTo>
                  <a:lnTo>
                    <a:pt x="105" y="1298"/>
                  </a:lnTo>
                  <a:lnTo>
                    <a:pt x="105" y="1403"/>
                  </a:lnTo>
                  <a:lnTo>
                    <a:pt x="210" y="1403"/>
                  </a:lnTo>
                  <a:lnTo>
                    <a:pt x="293" y="1382"/>
                  </a:lnTo>
                  <a:lnTo>
                    <a:pt x="398" y="1507"/>
                  </a:lnTo>
                  <a:lnTo>
                    <a:pt x="502" y="1403"/>
                  </a:lnTo>
                  <a:lnTo>
                    <a:pt x="586" y="1403"/>
                  </a:lnTo>
                  <a:lnTo>
                    <a:pt x="628" y="1507"/>
                  </a:lnTo>
                  <a:lnTo>
                    <a:pt x="837" y="1591"/>
                  </a:lnTo>
                  <a:lnTo>
                    <a:pt x="1130" y="1403"/>
                  </a:lnTo>
                  <a:lnTo>
                    <a:pt x="1256" y="1424"/>
                  </a:lnTo>
                  <a:lnTo>
                    <a:pt x="1444" y="1424"/>
                  </a:lnTo>
                  <a:lnTo>
                    <a:pt x="1444" y="1528"/>
                  </a:lnTo>
                  <a:lnTo>
                    <a:pt x="1737" y="1717"/>
                  </a:lnTo>
                  <a:lnTo>
                    <a:pt x="2072" y="1779"/>
                  </a:lnTo>
                  <a:lnTo>
                    <a:pt x="2260" y="1738"/>
                  </a:lnTo>
                  <a:lnTo>
                    <a:pt x="2323" y="1821"/>
                  </a:lnTo>
                  <a:lnTo>
                    <a:pt x="2427" y="1842"/>
                  </a:lnTo>
                  <a:lnTo>
                    <a:pt x="2699" y="1842"/>
                  </a:lnTo>
                  <a:lnTo>
                    <a:pt x="2783" y="1926"/>
                  </a:lnTo>
                  <a:lnTo>
                    <a:pt x="2909" y="1884"/>
                  </a:lnTo>
                  <a:lnTo>
                    <a:pt x="3034" y="1884"/>
                  </a:lnTo>
                  <a:lnTo>
                    <a:pt x="3160" y="1821"/>
                  </a:lnTo>
                  <a:lnTo>
                    <a:pt x="3243" y="1800"/>
                  </a:lnTo>
                  <a:lnTo>
                    <a:pt x="3306" y="1821"/>
                  </a:lnTo>
                  <a:lnTo>
                    <a:pt x="3557" y="1675"/>
                  </a:lnTo>
                  <a:lnTo>
                    <a:pt x="3683" y="1612"/>
                  </a:lnTo>
                  <a:lnTo>
                    <a:pt x="3725" y="1612"/>
                  </a:lnTo>
                  <a:lnTo>
                    <a:pt x="3829" y="1507"/>
                  </a:lnTo>
                  <a:lnTo>
                    <a:pt x="3746" y="1403"/>
                  </a:lnTo>
                  <a:lnTo>
                    <a:pt x="3767" y="1298"/>
                  </a:lnTo>
                  <a:lnTo>
                    <a:pt x="3829" y="1152"/>
                  </a:lnTo>
                  <a:lnTo>
                    <a:pt x="3725" y="1047"/>
                  </a:lnTo>
                  <a:lnTo>
                    <a:pt x="3746" y="984"/>
                  </a:lnTo>
                  <a:lnTo>
                    <a:pt x="3976" y="984"/>
                  </a:lnTo>
                  <a:lnTo>
                    <a:pt x="3997" y="880"/>
                  </a:lnTo>
                  <a:lnTo>
                    <a:pt x="3976" y="754"/>
                  </a:lnTo>
                  <a:lnTo>
                    <a:pt x="3976" y="671"/>
                  </a:lnTo>
                  <a:lnTo>
                    <a:pt x="3955" y="440"/>
                  </a:lnTo>
                  <a:lnTo>
                    <a:pt x="3955" y="252"/>
                  </a:lnTo>
                  <a:lnTo>
                    <a:pt x="3725" y="210"/>
                  </a:lnTo>
                  <a:lnTo>
                    <a:pt x="3641" y="127"/>
                  </a:lnTo>
                  <a:lnTo>
                    <a:pt x="3474" y="147"/>
                  </a:lnTo>
                  <a:lnTo>
                    <a:pt x="3327" y="147"/>
                  </a:lnTo>
                  <a:lnTo>
                    <a:pt x="3160" y="43"/>
                  </a:lnTo>
                  <a:lnTo>
                    <a:pt x="2951" y="43"/>
                  </a:lnTo>
                  <a:lnTo>
                    <a:pt x="284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9" name="Google Shape;1059;p79"/>
            <p:cNvSpPr/>
            <p:nvPr/>
          </p:nvSpPr>
          <p:spPr>
            <a:xfrm>
              <a:off x="3867800" y="2355575"/>
              <a:ext cx="132350" cy="111450"/>
            </a:xfrm>
            <a:custGeom>
              <a:avLst/>
              <a:gdLst/>
              <a:ahLst/>
              <a:cxnLst/>
              <a:rect l="l" t="t" r="r" b="b"/>
              <a:pathLst>
                <a:path w="5294" h="4458" extrusionOk="0">
                  <a:moveTo>
                    <a:pt x="1883" y="1"/>
                  </a:moveTo>
                  <a:lnTo>
                    <a:pt x="1632" y="105"/>
                  </a:lnTo>
                  <a:lnTo>
                    <a:pt x="1486" y="105"/>
                  </a:lnTo>
                  <a:lnTo>
                    <a:pt x="1318" y="147"/>
                  </a:lnTo>
                  <a:lnTo>
                    <a:pt x="1214" y="315"/>
                  </a:lnTo>
                  <a:lnTo>
                    <a:pt x="1046" y="315"/>
                  </a:lnTo>
                  <a:lnTo>
                    <a:pt x="942" y="398"/>
                  </a:lnTo>
                  <a:lnTo>
                    <a:pt x="942" y="524"/>
                  </a:lnTo>
                  <a:lnTo>
                    <a:pt x="753" y="524"/>
                  </a:lnTo>
                  <a:lnTo>
                    <a:pt x="481" y="670"/>
                  </a:lnTo>
                  <a:lnTo>
                    <a:pt x="314" y="670"/>
                  </a:lnTo>
                  <a:lnTo>
                    <a:pt x="251" y="796"/>
                  </a:lnTo>
                  <a:lnTo>
                    <a:pt x="209" y="963"/>
                  </a:lnTo>
                  <a:lnTo>
                    <a:pt x="147" y="984"/>
                  </a:lnTo>
                  <a:lnTo>
                    <a:pt x="167" y="1047"/>
                  </a:lnTo>
                  <a:lnTo>
                    <a:pt x="126" y="1047"/>
                  </a:lnTo>
                  <a:lnTo>
                    <a:pt x="167" y="1298"/>
                  </a:lnTo>
                  <a:lnTo>
                    <a:pt x="147" y="1486"/>
                  </a:lnTo>
                  <a:lnTo>
                    <a:pt x="0" y="1570"/>
                  </a:lnTo>
                  <a:lnTo>
                    <a:pt x="0" y="1633"/>
                  </a:lnTo>
                  <a:lnTo>
                    <a:pt x="167" y="1842"/>
                  </a:lnTo>
                  <a:lnTo>
                    <a:pt x="147" y="1947"/>
                  </a:lnTo>
                  <a:lnTo>
                    <a:pt x="230" y="2051"/>
                  </a:lnTo>
                  <a:lnTo>
                    <a:pt x="230" y="2135"/>
                  </a:lnTo>
                  <a:lnTo>
                    <a:pt x="272" y="2261"/>
                  </a:lnTo>
                  <a:lnTo>
                    <a:pt x="230" y="2365"/>
                  </a:lnTo>
                  <a:lnTo>
                    <a:pt x="335" y="2616"/>
                  </a:lnTo>
                  <a:lnTo>
                    <a:pt x="419" y="2658"/>
                  </a:lnTo>
                  <a:lnTo>
                    <a:pt x="481" y="2742"/>
                  </a:lnTo>
                  <a:lnTo>
                    <a:pt x="481" y="3056"/>
                  </a:lnTo>
                  <a:lnTo>
                    <a:pt x="460" y="3097"/>
                  </a:lnTo>
                  <a:lnTo>
                    <a:pt x="523" y="3181"/>
                  </a:lnTo>
                  <a:lnTo>
                    <a:pt x="565" y="3139"/>
                  </a:lnTo>
                  <a:lnTo>
                    <a:pt x="649" y="3160"/>
                  </a:lnTo>
                  <a:lnTo>
                    <a:pt x="732" y="3097"/>
                  </a:lnTo>
                  <a:lnTo>
                    <a:pt x="963" y="3160"/>
                  </a:lnTo>
                  <a:lnTo>
                    <a:pt x="942" y="3202"/>
                  </a:lnTo>
                  <a:lnTo>
                    <a:pt x="1046" y="3307"/>
                  </a:lnTo>
                  <a:lnTo>
                    <a:pt x="1151" y="3307"/>
                  </a:lnTo>
                  <a:lnTo>
                    <a:pt x="1214" y="3390"/>
                  </a:lnTo>
                  <a:lnTo>
                    <a:pt x="1172" y="3495"/>
                  </a:lnTo>
                  <a:lnTo>
                    <a:pt x="1193" y="3579"/>
                  </a:lnTo>
                  <a:lnTo>
                    <a:pt x="1255" y="3600"/>
                  </a:lnTo>
                  <a:lnTo>
                    <a:pt x="1255" y="3704"/>
                  </a:lnTo>
                  <a:lnTo>
                    <a:pt x="1318" y="3725"/>
                  </a:lnTo>
                  <a:lnTo>
                    <a:pt x="1381" y="3683"/>
                  </a:lnTo>
                  <a:lnTo>
                    <a:pt x="1465" y="3683"/>
                  </a:lnTo>
                  <a:lnTo>
                    <a:pt x="1318" y="3516"/>
                  </a:lnTo>
                  <a:lnTo>
                    <a:pt x="1381" y="3474"/>
                  </a:lnTo>
                  <a:lnTo>
                    <a:pt x="1632" y="3621"/>
                  </a:lnTo>
                  <a:lnTo>
                    <a:pt x="1820" y="3600"/>
                  </a:lnTo>
                  <a:lnTo>
                    <a:pt x="1779" y="3704"/>
                  </a:lnTo>
                  <a:lnTo>
                    <a:pt x="1904" y="3809"/>
                  </a:lnTo>
                  <a:lnTo>
                    <a:pt x="2134" y="3767"/>
                  </a:lnTo>
                  <a:lnTo>
                    <a:pt x="2302" y="3809"/>
                  </a:lnTo>
                  <a:lnTo>
                    <a:pt x="2636" y="4081"/>
                  </a:lnTo>
                  <a:lnTo>
                    <a:pt x="2762" y="4248"/>
                  </a:lnTo>
                  <a:lnTo>
                    <a:pt x="2846" y="4248"/>
                  </a:lnTo>
                  <a:lnTo>
                    <a:pt x="2888" y="4206"/>
                  </a:lnTo>
                  <a:lnTo>
                    <a:pt x="3055" y="4206"/>
                  </a:lnTo>
                  <a:lnTo>
                    <a:pt x="3139" y="4290"/>
                  </a:lnTo>
                  <a:lnTo>
                    <a:pt x="3180" y="4437"/>
                  </a:lnTo>
                  <a:lnTo>
                    <a:pt x="3201" y="4458"/>
                  </a:lnTo>
                  <a:lnTo>
                    <a:pt x="3306" y="4437"/>
                  </a:lnTo>
                  <a:lnTo>
                    <a:pt x="3390" y="4332"/>
                  </a:lnTo>
                  <a:lnTo>
                    <a:pt x="3473" y="4311"/>
                  </a:lnTo>
                  <a:lnTo>
                    <a:pt x="3578" y="4332"/>
                  </a:lnTo>
                  <a:lnTo>
                    <a:pt x="3704" y="4332"/>
                  </a:lnTo>
                  <a:lnTo>
                    <a:pt x="3787" y="4395"/>
                  </a:lnTo>
                  <a:lnTo>
                    <a:pt x="3871" y="4311"/>
                  </a:lnTo>
                  <a:lnTo>
                    <a:pt x="3934" y="4290"/>
                  </a:lnTo>
                  <a:lnTo>
                    <a:pt x="4038" y="4332"/>
                  </a:lnTo>
                  <a:lnTo>
                    <a:pt x="4101" y="4311"/>
                  </a:lnTo>
                  <a:lnTo>
                    <a:pt x="4331" y="4311"/>
                  </a:lnTo>
                  <a:lnTo>
                    <a:pt x="4561" y="4437"/>
                  </a:lnTo>
                  <a:lnTo>
                    <a:pt x="4708" y="4458"/>
                  </a:lnTo>
                  <a:lnTo>
                    <a:pt x="4708" y="4290"/>
                  </a:lnTo>
                  <a:lnTo>
                    <a:pt x="4666" y="4123"/>
                  </a:lnTo>
                  <a:lnTo>
                    <a:pt x="5043" y="3725"/>
                  </a:lnTo>
                  <a:lnTo>
                    <a:pt x="5064" y="3558"/>
                  </a:lnTo>
                  <a:lnTo>
                    <a:pt x="5168" y="3474"/>
                  </a:lnTo>
                  <a:lnTo>
                    <a:pt x="5252" y="3474"/>
                  </a:lnTo>
                  <a:lnTo>
                    <a:pt x="5294" y="3286"/>
                  </a:lnTo>
                  <a:lnTo>
                    <a:pt x="5252" y="3202"/>
                  </a:lnTo>
                  <a:lnTo>
                    <a:pt x="5231" y="3139"/>
                  </a:lnTo>
                  <a:lnTo>
                    <a:pt x="5273" y="3056"/>
                  </a:lnTo>
                  <a:lnTo>
                    <a:pt x="5147" y="2972"/>
                  </a:lnTo>
                  <a:lnTo>
                    <a:pt x="5064" y="2825"/>
                  </a:lnTo>
                  <a:lnTo>
                    <a:pt x="5022" y="2742"/>
                  </a:lnTo>
                  <a:lnTo>
                    <a:pt x="4980" y="2470"/>
                  </a:lnTo>
                  <a:lnTo>
                    <a:pt x="5022" y="2365"/>
                  </a:lnTo>
                  <a:lnTo>
                    <a:pt x="5022" y="2323"/>
                  </a:lnTo>
                  <a:lnTo>
                    <a:pt x="4875" y="2135"/>
                  </a:lnTo>
                  <a:lnTo>
                    <a:pt x="4854" y="1947"/>
                  </a:lnTo>
                  <a:lnTo>
                    <a:pt x="4938" y="1821"/>
                  </a:lnTo>
                  <a:lnTo>
                    <a:pt x="5043" y="1779"/>
                  </a:lnTo>
                  <a:lnTo>
                    <a:pt x="5043" y="1403"/>
                  </a:lnTo>
                  <a:lnTo>
                    <a:pt x="4980" y="1361"/>
                  </a:lnTo>
                  <a:lnTo>
                    <a:pt x="4959" y="1214"/>
                  </a:lnTo>
                  <a:lnTo>
                    <a:pt x="4875" y="1089"/>
                  </a:lnTo>
                  <a:lnTo>
                    <a:pt x="4771" y="838"/>
                  </a:lnTo>
                  <a:lnTo>
                    <a:pt x="4750" y="775"/>
                  </a:lnTo>
                  <a:lnTo>
                    <a:pt x="4708" y="670"/>
                  </a:lnTo>
                  <a:lnTo>
                    <a:pt x="4708" y="545"/>
                  </a:lnTo>
                  <a:lnTo>
                    <a:pt x="4645" y="315"/>
                  </a:lnTo>
                  <a:lnTo>
                    <a:pt x="4561" y="315"/>
                  </a:lnTo>
                  <a:lnTo>
                    <a:pt x="4436" y="210"/>
                  </a:lnTo>
                  <a:lnTo>
                    <a:pt x="4310" y="231"/>
                  </a:lnTo>
                  <a:lnTo>
                    <a:pt x="3683" y="273"/>
                  </a:lnTo>
                  <a:lnTo>
                    <a:pt x="2950" y="231"/>
                  </a:lnTo>
                  <a:lnTo>
                    <a:pt x="2867" y="252"/>
                  </a:lnTo>
                  <a:lnTo>
                    <a:pt x="2678" y="440"/>
                  </a:lnTo>
                  <a:lnTo>
                    <a:pt x="2511" y="482"/>
                  </a:lnTo>
                  <a:lnTo>
                    <a:pt x="2469" y="440"/>
                  </a:lnTo>
                  <a:lnTo>
                    <a:pt x="2636" y="356"/>
                  </a:lnTo>
                  <a:lnTo>
                    <a:pt x="2783" y="210"/>
                  </a:lnTo>
                  <a:lnTo>
                    <a:pt x="2741" y="210"/>
                  </a:lnTo>
                  <a:lnTo>
                    <a:pt x="2616" y="315"/>
                  </a:lnTo>
                  <a:lnTo>
                    <a:pt x="2406" y="398"/>
                  </a:lnTo>
                  <a:lnTo>
                    <a:pt x="2134" y="356"/>
                  </a:lnTo>
                  <a:lnTo>
                    <a:pt x="2092" y="210"/>
                  </a:lnTo>
                  <a:lnTo>
                    <a:pt x="2134" y="126"/>
                  </a:lnTo>
                  <a:lnTo>
                    <a:pt x="2260" y="126"/>
                  </a:lnTo>
                  <a:lnTo>
                    <a:pt x="2323" y="168"/>
                  </a:lnTo>
                  <a:lnTo>
                    <a:pt x="2323" y="126"/>
                  </a:lnTo>
                  <a:lnTo>
                    <a:pt x="2155" y="43"/>
                  </a:lnTo>
                  <a:lnTo>
                    <a:pt x="188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0" name="Google Shape;1060;p79"/>
            <p:cNvSpPr/>
            <p:nvPr/>
          </p:nvSpPr>
          <p:spPr>
            <a:xfrm>
              <a:off x="3841625" y="2432475"/>
              <a:ext cx="105700" cy="46050"/>
            </a:xfrm>
            <a:custGeom>
              <a:avLst/>
              <a:gdLst/>
              <a:ahLst/>
              <a:cxnLst/>
              <a:rect l="l" t="t" r="r" b="b"/>
              <a:pathLst>
                <a:path w="4228" h="1842" extrusionOk="0">
                  <a:moveTo>
                    <a:pt x="1403" y="1"/>
                  </a:moveTo>
                  <a:lnTo>
                    <a:pt x="1319" y="63"/>
                  </a:lnTo>
                  <a:lnTo>
                    <a:pt x="1152" y="21"/>
                  </a:lnTo>
                  <a:lnTo>
                    <a:pt x="1152" y="126"/>
                  </a:lnTo>
                  <a:lnTo>
                    <a:pt x="1068" y="189"/>
                  </a:lnTo>
                  <a:lnTo>
                    <a:pt x="984" y="168"/>
                  </a:lnTo>
                  <a:lnTo>
                    <a:pt x="775" y="168"/>
                  </a:lnTo>
                  <a:lnTo>
                    <a:pt x="733" y="273"/>
                  </a:lnTo>
                  <a:lnTo>
                    <a:pt x="587" y="273"/>
                  </a:lnTo>
                  <a:lnTo>
                    <a:pt x="482" y="398"/>
                  </a:lnTo>
                  <a:lnTo>
                    <a:pt x="378" y="398"/>
                  </a:lnTo>
                  <a:lnTo>
                    <a:pt x="168" y="586"/>
                  </a:lnTo>
                  <a:lnTo>
                    <a:pt x="106" y="545"/>
                  </a:lnTo>
                  <a:lnTo>
                    <a:pt x="22" y="503"/>
                  </a:lnTo>
                  <a:lnTo>
                    <a:pt x="1" y="524"/>
                  </a:lnTo>
                  <a:lnTo>
                    <a:pt x="1" y="628"/>
                  </a:lnTo>
                  <a:lnTo>
                    <a:pt x="147" y="712"/>
                  </a:lnTo>
                  <a:lnTo>
                    <a:pt x="252" y="900"/>
                  </a:lnTo>
                  <a:lnTo>
                    <a:pt x="252" y="1047"/>
                  </a:lnTo>
                  <a:lnTo>
                    <a:pt x="273" y="1130"/>
                  </a:lnTo>
                  <a:lnTo>
                    <a:pt x="378" y="1172"/>
                  </a:lnTo>
                  <a:lnTo>
                    <a:pt x="587" y="1319"/>
                  </a:lnTo>
                  <a:lnTo>
                    <a:pt x="691" y="1382"/>
                  </a:lnTo>
                  <a:lnTo>
                    <a:pt x="942" y="1674"/>
                  </a:lnTo>
                  <a:lnTo>
                    <a:pt x="1005" y="1674"/>
                  </a:lnTo>
                  <a:lnTo>
                    <a:pt x="1298" y="1842"/>
                  </a:lnTo>
                  <a:lnTo>
                    <a:pt x="1361" y="1779"/>
                  </a:lnTo>
                  <a:lnTo>
                    <a:pt x="1507" y="1779"/>
                  </a:lnTo>
                  <a:lnTo>
                    <a:pt x="1528" y="1674"/>
                  </a:lnTo>
                  <a:lnTo>
                    <a:pt x="1591" y="1633"/>
                  </a:lnTo>
                  <a:lnTo>
                    <a:pt x="1633" y="1528"/>
                  </a:lnTo>
                  <a:lnTo>
                    <a:pt x="1738" y="1570"/>
                  </a:lnTo>
                  <a:lnTo>
                    <a:pt x="1947" y="1570"/>
                  </a:lnTo>
                  <a:lnTo>
                    <a:pt x="2114" y="1674"/>
                  </a:lnTo>
                  <a:lnTo>
                    <a:pt x="2261" y="1674"/>
                  </a:lnTo>
                  <a:lnTo>
                    <a:pt x="2428" y="1654"/>
                  </a:lnTo>
                  <a:lnTo>
                    <a:pt x="2512" y="1737"/>
                  </a:lnTo>
                  <a:lnTo>
                    <a:pt x="2742" y="1779"/>
                  </a:lnTo>
                  <a:lnTo>
                    <a:pt x="2763" y="1779"/>
                  </a:lnTo>
                  <a:lnTo>
                    <a:pt x="2888" y="1695"/>
                  </a:lnTo>
                  <a:lnTo>
                    <a:pt x="3035" y="1674"/>
                  </a:lnTo>
                  <a:lnTo>
                    <a:pt x="3077" y="1737"/>
                  </a:lnTo>
                  <a:lnTo>
                    <a:pt x="3307" y="1654"/>
                  </a:lnTo>
                  <a:lnTo>
                    <a:pt x="3516" y="1633"/>
                  </a:lnTo>
                  <a:lnTo>
                    <a:pt x="3683" y="1465"/>
                  </a:lnTo>
                  <a:lnTo>
                    <a:pt x="3830" y="1444"/>
                  </a:lnTo>
                  <a:lnTo>
                    <a:pt x="3976" y="1340"/>
                  </a:lnTo>
                  <a:lnTo>
                    <a:pt x="4227" y="1361"/>
                  </a:lnTo>
                  <a:lnTo>
                    <a:pt x="4186" y="1214"/>
                  </a:lnTo>
                  <a:lnTo>
                    <a:pt x="4102" y="1130"/>
                  </a:lnTo>
                  <a:lnTo>
                    <a:pt x="3935" y="1130"/>
                  </a:lnTo>
                  <a:lnTo>
                    <a:pt x="3893" y="1172"/>
                  </a:lnTo>
                  <a:lnTo>
                    <a:pt x="3809" y="1172"/>
                  </a:lnTo>
                  <a:lnTo>
                    <a:pt x="3683" y="1005"/>
                  </a:lnTo>
                  <a:lnTo>
                    <a:pt x="3349" y="733"/>
                  </a:lnTo>
                  <a:lnTo>
                    <a:pt x="3181" y="691"/>
                  </a:lnTo>
                  <a:lnTo>
                    <a:pt x="2951" y="733"/>
                  </a:lnTo>
                  <a:lnTo>
                    <a:pt x="2826" y="628"/>
                  </a:lnTo>
                  <a:lnTo>
                    <a:pt x="2867" y="524"/>
                  </a:lnTo>
                  <a:lnTo>
                    <a:pt x="2679" y="545"/>
                  </a:lnTo>
                  <a:lnTo>
                    <a:pt x="2428" y="398"/>
                  </a:lnTo>
                  <a:lnTo>
                    <a:pt x="2365" y="440"/>
                  </a:lnTo>
                  <a:lnTo>
                    <a:pt x="2512" y="607"/>
                  </a:lnTo>
                  <a:lnTo>
                    <a:pt x="2428" y="607"/>
                  </a:lnTo>
                  <a:lnTo>
                    <a:pt x="2365" y="649"/>
                  </a:lnTo>
                  <a:lnTo>
                    <a:pt x="2302" y="628"/>
                  </a:lnTo>
                  <a:lnTo>
                    <a:pt x="2302" y="524"/>
                  </a:lnTo>
                  <a:lnTo>
                    <a:pt x="2240" y="503"/>
                  </a:lnTo>
                  <a:lnTo>
                    <a:pt x="2219" y="419"/>
                  </a:lnTo>
                  <a:lnTo>
                    <a:pt x="2261" y="314"/>
                  </a:lnTo>
                  <a:lnTo>
                    <a:pt x="2198" y="231"/>
                  </a:lnTo>
                  <a:lnTo>
                    <a:pt x="2093" y="231"/>
                  </a:lnTo>
                  <a:lnTo>
                    <a:pt x="1989" y="126"/>
                  </a:lnTo>
                  <a:lnTo>
                    <a:pt x="2010" y="84"/>
                  </a:lnTo>
                  <a:lnTo>
                    <a:pt x="1779" y="21"/>
                  </a:lnTo>
                  <a:lnTo>
                    <a:pt x="1696" y="84"/>
                  </a:lnTo>
                  <a:lnTo>
                    <a:pt x="1612" y="63"/>
                  </a:lnTo>
                  <a:lnTo>
                    <a:pt x="1570" y="105"/>
                  </a:lnTo>
                  <a:lnTo>
                    <a:pt x="1507" y="21"/>
                  </a:lnTo>
                  <a:lnTo>
                    <a:pt x="1486" y="63"/>
                  </a:lnTo>
                  <a:lnTo>
                    <a:pt x="140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1" name="Google Shape;1061;p79"/>
            <p:cNvSpPr/>
            <p:nvPr/>
          </p:nvSpPr>
          <p:spPr>
            <a:xfrm>
              <a:off x="3759500" y="2356100"/>
              <a:ext cx="120350" cy="143875"/>
            </a:xfrm>
            <a:custGeom>
              <a:avLst/>
              <a:gdLst/>
              <a:ahLst/>
              <a:cxnLst/>
              <a:rect l="l" t="t" r="r" b="b"/>
              <a:pathLst>
                <a:path w="4814" h="5755" extrusionOk="0">
                  <a:moveTo>
                    <a:pt x="1340" y="1"/>
                  </a:moveTo>
                  <a:lnTo>
                    <a:pt x="1340" y="22"/>
                  </a:lnTo>
                  <a:lnTo>
                    <a:pt x="1340" y="126"/>
                  </a:lnTo>
                  <a:lnTo>
                    <a:pt x="1424" y="189"/>
                  </a:lnTo>
                  <a:lnTo>
                    <a:pt x="1466" y="189"/>
                  </a:lnTo>
                  <a:lnTo>
                    <a:pt x="1466" y="252"/>
                  </a:lnTo>
                  <a:lnTo>
                    <a:pt x="1612" y="377"/>
                  </a:lnTo>
                  <a:lnTo>
                    <a:pt x="1507" y="419"/>
                  </a:lnTo>
                  <a:lnTo>
                    <a:pt x="1403" y="419"/>
                  </a:lnTo>
                  <a:lnTo>
                    <a:pt x="1403" y="524"/>
                  </a:lnTo>
                  <a:lnTo>
                    <a:pt x="1507" y="461"/>
                  </a:lnTo>
                  <a:lnTo>
                    <a:pt x="1507" y="628"/>
                  </a:lnTo>
                  <a:lnTo>
                    <a:pt x="1612" y="670"/>
                  </a:lnTo>
                  <a:lnTo>
                    <a:pt x="1528" y="754"/>
                  </a:lnTo>
                  <a:lnTo>
                    <a:pt x="1528" y="838"/>
                  </a:lnTo>
                  <a:lnTo>
                    <a:pt x="1612" y="880"/>
                  </a:lnTo>
                  <a:lnTo>
                    <a:pt x="1738" y="880"/>
                  </a:lnTo>
                  <a:lnTo>
                    <a:pt x="1926" y="1068"/>
                  </a:lnTo>
                  <a:lnTo>
                    <a:pt x="2156" y="1172"/>
                  </a:lnTo>
                  <a:lnTo>
                    <a:pt x="1926" y="1131"/>
                  </a:lnTo>
                  <a:lnTo>
                    <a:pt x="1738" y="942"/>
                  </a:lnTo>
                  <a:lnTo>
                    <a:pt x="1612" y="963"/>
                  </a:lnTo>
                  <a:lnTo>
                    <a:pt x="1507" y="942"/>
                  </a:lnTo>
                  <a:lnTo>
                    <a:pt x="1424" y="942"/>
                  </a:lnTo>
                  <a:lnTo>
                    <a:pt x="1340" y="1068"/>
                  </a:lnTo>
                  <a:lnTo>
                    <a:pt x="1361" y="1152"/>
                  </a:lnTo>
                  <a:lnTo>
                    <a:pt x="1361" y="1340"/>
                  </a:lnTo>
                  <a:lnTo>
                    <a:pt x="1424" y="1444"/>
                  </a:lnTo>
                  <a:lnTo>
                    <a:pt x="1298" y="1277"/>
                  </a:lnTo>
                  <a:lnTo>
                    <a:pt x="1319" y="1152"/>
                  </a:lnTo>
                  <a:lnTo>
                    <a:pt x="1235" y="1068"/>
                  </a:lnTo>
                  <a:lnTo>
                    <a:pt x="1194" y="1089"/>
                  </a:lnTo>
                  <a:lnTo>
                    <a:pt x="1194" y="1172"/>
                  </a:lnTo>
                  <a:lnTo>
                    <a:pt x="1235" y="1277"/>
                  </a:lnTo>
                  <a:lnTo>
                    <a:pt x="1152" y="1361"/>
                  </a:lnTo>
                  <a:lnTo>
                    <a:pt x="1089" y="1235"/>
                  </a:lnTo>
                  <a:lnTo>
                    <a:pt x="1089" y="1089"/>
                  </a:lnTo>
                  <a:lnTo>
                    <a:pt x="942" y="1026"/>
                  </a:lnTo>
                  <a:lnTo>
                    <a:pt x="880" y="1047"/>
                  </a:lnTo>
                  <a:lnTo>
                    <a:pt x="608" y="1131"/>
                  </a:lnTo>
                  <a:lnTo>
                    <a:pt x="587" y="1235"/>
                  </a:lnTo>
                  <a:lnTo>
                    <a:pt x="629" y="1340"/>
                  </a:lnTo>
                  <a:lnTo>
                    <a:pt x="775" y="1361"/>
                  </a:lnTo>
                  <a:lnTo>
                    <a:pt x="796" y="1465"/>
                  </a:lnTo>
                  <a:lnTo>
                    <a:pt x="796" y="1486"/>
                  </a:lnTo>
                  <a:lnTo>
                    <a:pt x="733" y="1507"/>
                  </a:lnTo>
                  <a:lnTo>
                    <a:pt x="733" y="1591"/>
                  </a:lnTo>
                  <a:lnTo>
                    <a:pt x="691" y="1696"/>
                  </a:lnTo>
                  <a:lnTo>
                    <a:pt x="691" y="1800"/>
                  </a:lnTo>
                  <a:lnTo>
                    <a:pt x="608" y="1863"/>
                  </a:lnTo>
                  <a:lnTo>
                    <a:pt x="503" y="1800"/>
                  </a:lnTo>
                  <a:lnTo>
                    <a:pt x="461" y="1926"/>
                  </a:lnTo>
                  <a:lnTo>
                    <a:pt x="482" y="1988"/>
                  </a:lnTo>
                  <a:lnTo>
                    <a:pt x="608" y="1988"/>
                  </a:lnTo>
                  <a:lnTo>
                    <a:pt x="670" y="2030"/>
                  </a:lnTo>
                  <a:lnTo>
                    <a:pt x="629" y="2114"/>
                  </a:lnTo>
                  <a:lnTo>
                    <a:pt x="608" y="2240"/>
                  </a:lnTo>
                  <a:lnTo>
                    <a:pt x="524" y="2302"/>
                  </a:lnTo>
                  <a:lnTo>
                    <a:pt x="608" y="2407"/>
                  </a:lnTo>
                  <a:lnTo>
                    <a:pt x="524" y="2449"/>
                  </a:lnTo>
                  <a:lnTo>
                    <a:pt x="378" y="2407"/>
                  </a:lnTo>
                  <a:lnTo>
                    <a:pt x="210" y="2449"/>
                  </a:lnTo>
                  <a:lnTo>
                    <a:pt x="168" y="2553"/>
                  </a:lnTo>
                  <a:lnTo>
                    <a:pt x="85" y="2658"/>
                  </a:lnTo>
                  <a:lnTo>
                    <a:pt x="105" y="2825"/>
                  </a:lnTo>
                  <a:lnTo>
                    <a:pt x="85" y="3035"/>
                  </a:lnTo>
                  <a:lnTo>
                    <a:pt x="43" y="3139"/>
                  </a:lnTo>
                  <a:lnTo>
                    <a:pt x="43" y="3160"/>
                  </a:lnTo>
                  <a:lnTo>
                    <a:pt x="1" y="3244"/>
                  </a:lnTo>
                  <a:lnTo>
                    <a:pt x="85" y="3432"/>
                  </a:lnTo>
                  <a:lnTo>
                    <a:pt x="85" y="3474"/>
                  </a:lnTo>
                  <a:lnTo>
                    <a:pt x="168" y="3579"/>
                  </a:lnTo>
                  <a:lnTo>
                    <a:pt x="85" y="3746"/>
                  </a:lnTo>
                  <a:lnTo>
                    <a:pt x="147" y="3746"/>
                  </a:lnTo>
                  <a:lnTo>
                    <a:pt x="273" y="3913"/>
                  </a:lnTo>
                  <a:lnTo>
                    <a:pt x="294" y="4060"/>
                  </a:lnTo>
                  <a:lnTo>
                    <a:pt x="357" y="4102"/>
                  </a:lnTo>
                  <a:lnTo>
                    <a:pt x="357" y="4290"/>
                  </a:lnTo>
                  <a:lnTo>
                    <a:pt x="461" y="4374"/>
                  </a:lnTo>
                  <a:lnTo>
                    <a:pt x="461" y="4437"/>
                  </a:lnTo>
                  <a:lnTo>
                    <a:pt x="566" y="4520"/>
                  </a:lnTo>
                  <a:lnTo>
                    <a:pt x="629" y="4478"/>
                  </a:lnTo>
                  <a:lnTo>
                    <a:pt x="733" y="4478"/>
                  </a:lnTo>
                  <a:lnTo>
                    <a:pt x="817" y="4520"/>
                  </a:lnTo>
                  <a:lnTo>
                    <a:pt x="922" y="4478"/>
                  </a:lnTo>
                  <a:lnTo>
                    <a:pt x="1047" y="4541"/>
                  </a:lnTo>
                  <a:lnTo>
                    <a:pt x="1152" y="4541"/>
                  </a:lnTo>
                  <a:lnTo>
                    <a:pt x="1298" y="4625"/>
                  </a:lnTo>
                  <a:lnTo>
                    <a:pt x="1152" y="4750"/>
                  </a:lnTo>
                  <a:lnTo>
                    <a:pt x="1089" y="4918"/>
                  </a:lnTo>
                  <a:lnTo>
                    <a:pt x="1089" y="5022"/>
                  </a:lnTo>
                  <a:lnTo>
                    <a:pt x="1005" y="5106"/>
                  </a:lnTo>
                  <a:lnTo>
                    <a:pt x="942" y="5273"/>
                  </a:lnTo>
                  <a:lnTo>
                    <a:pt x="942" y="5441"/>
                  </a:lnTo>
                  <a:lnTo>
                    <a:pt x="1047" y="5525"/>
                  </a:lnTo>
                  <a:lnTo>
                    <a:pt x="1110" y="5629"/>
                  </a:lnTo>
                  <a:lnTo>
                    <a:pt x="1214" y="5650"/>
                  </a:lnTo>
                  <a:lnTo>
                    <a:pt x="1319" y="5587"/>
                  </a:lnTo>
                  <a:lnTo>
                    <a:pt x="1445" y="5650"/>
                  </a:lnTo>
                  <a:lnTo>
                    <a:pt x="1507" y="5566"/>
                  </a:lnTo>
                  <a:lnTo>
                    <a:pt x="1466" y="5525"/>
                  </a:lnTo>
                  <a:lnTo>
                    <a:pt x="1612" y="5462"/>
                  </a:lnTo>
                  <a:lnTo>
                    <a:pt x="1633" y="5566"/>
                  </a:lnTo>
                  <a:lnTo>
                    <a:pt x="1717" y="5587"/>
                  </a:lnTo>
                  <a:lnTo>
                    <a:pt x="1758" y="5545"/>
                  </a:lnTo>
                  <a:lnTo>
                    <a:pt x="1842" y="5545"/>
                  </a:lnTo>
                  <a:lnTo>
                    <a:pt x="1989" y="5671"/>
                  </a:lnTo>
                  <a:lnTo>
                    <a:pt x="2072" y="5692"/>
                  </a:lnTo>
                  <a:lnTo>
                    <a:pt x="2093" y="5692"/>
                  </a:lnTo>
                  <a:lnTo>
                    <a:pt x="2156" y="5671"/>
                  </a:lnTo>
                  <a:lnTo>
                    <a:pt x="2261" y="5629"/>
                  </a:lnTo>
                  <a:lnTo>
                    <a:pt x="2344" y="5734"/>
                  </a:lnTo>
                  <a:lnTo>
                    <a:pt x="2491" y="5755"/>
                  </a:lnTo>
                  <a:lnTo>
                    <a:pt x="2512" y="5692"/>
                  </a:lnTo>
                  <a:lnTo>
                    <a:pt x="2512" y="5629"/>
                  </a:lnTo>
                  <a:lnTo>
                    <a:pt x="2826" y="5629"/>
                  </a:lnTo>
                  <a:lnTo>
                    <a:pt x="2909" y="5692"/>
                  </a:lnTo>
                  <a:lnTo>
                    <a:pt x="3014" y="5671"/>
                  </a:lnTo>
                  <a:lnTo>
                    <a:pt x="3098" y="5692"/>
                  </a:lnTo>
                  <a:lnTo>
                    <a:pt x="3202" y="5671"/>
                  </a:lnTo>
                  <a:lnTo>
                    <a:pt x="3391" y="5545"/>
                  </a:lnTo>
                  <a:lnTo>
                    <a:pt x="3453" y="5545"/>
                  </a:lnTo>
                  <a:lnTo>
                    <a:pt x="3600" y="5566"/>
                  </a:lnTo>
                  <a:lnTo>
                    <a:pt x="3725" y="5545"/>
                  </a:lnTo>
                  <a:lnTo>
                    <a:pt x="3851" y="5629"/>
                  </a:lnTo>
                  <a:lnTo>
                    <a:pt x="3935" y="5566"/>
                  </a:lnTo>
                  <a:lnTo>
                    <a:pt x="3914" y="5462"/>
                  </a:lnTo>
                  <a:lnTo>
                    <a:pt x="3746" y="5378"/>
                  </a:lnTo>
                  <a:lnTo>
                    <a:pt x="3746" y="5315"/>
                  </a:lnTo>
                  <a:lnTo>
                    <a:pt x="3914" y="5127"/>
                  </a:lnTo>
                  <a:lnTo>
                    <a:pt x="4039" y="5043"/>
                  </a:lnTo>
                  <a:lnTo>
                    <a:pt x="4123" y="4939"/>
                  </a:lnTo>
                  <a:lnTo>
                    <a:pt x="4186" y="4939"/>
                  </a:lnTo>
                  <a:lnTo>
                    <a:pt x="4186" y="4834"/>
                  </a:lnTo>
                  <a:lnTo>
                    <a:pt x="4227" y="4729"/>
                  </a:lnTo>
                  <a:lnTo>
                    <a:pt x="3976" y="4437"/>
                  </a:lnTo>
                  <a:lnTo>
                    <a:pt x="3872" y="4374"/>
                  </a:lnTo>
                  <a:lnTo>
                    <a:pt x="3663" y="4227"/>
                  </a:lnTo>
                  <a:lnTo>
                    <a:pt x="3558" y="4185"/>
                  </a:lnTo>
                  <a:lnTo>
                    <a:pt x="3537" y="4102"/>
                  </a:lnTo>
                  <a:lnTo>
                    <a:pt x="3537" y="3955"/>
                  </a:lnTo>
                  <a:lnTo>
                    <a:pt x="3432" y="3767"/>
                  </a:lnTo>
                  <a:lnTo>
                    <a:pt x="3286" y="3683"/>
                  </a:lnTo>
                  <a:lnTo>
                    <a:pt x="3286" y="3579"/>
                  </a:lnTo>
                  <a:lnTo>
                    <a:pt x="3307" y="3558"/>
                  </a:lnTo>
                  <a:lnTo>
                    <a:pt x="3391" y="3600"/>
                  </a:lnTo>
                  <a:lnTo>
                    <a:pt x="3453" y="3641"/>
                  </a:lnTo>
                  <a:lnTo>
                    <a:pt x="3663" y="3453"/>
                  </a:lnTo>
                  <a:lnTo>
                    <a:pt x="3767" y="3453"/>
                  </a:lnTo>
                  <a:lnTo>
                    <a:pt x="3872" y="3328"/>
                  </a:lnTo>
                  <a:lnTo>
                    <a:pt x="4018" y="3328"/>
                  </a:lnTo>
                  <a:lnTo>
                    <a:pt x="4060" y="3223"/>
                  </a:lnTo>
                  <a:lnTo>
                    <a:pt x="4269" y="3223"/>
                  </a:lnTo>
                  <a:lnTo>
                    <a:pt x="4353" y="3244"/>
                  </a:lnTo>
                  <a:lnTo>
                    <a:pt x="4437" y="3181"/>
                  </a:lnTo>
                  <a:lnTo>
                    <a:pt x="4437" y="3076"/>
                  </a:lnTo>
                  <a:lnTo>
                    <a:pt x="4604" y="3118"/>
                  </a:lnTo>
                  <a:lnTo>
                    <a:pt x="4688" y="3056"/>
                  </a:lnTo>
                  <a:lnTo>
                    <a:pt x="4771" y="3118"/>
                  </a:lnTo>
                  <a:lnTo>
                    <a:pt x="4792" y="3076"/>
                  </a:lnTo>
                  <a:lnTo>
                    <a:pt x="4813" y="3035"/>
                  </a:lnTo>
                  <a:lnTo>
                    <a:pt x="4813" y="2721"/>
                  </a:lnTo>
                  <a:lnTo>
                    <a:pt x="4751" y="2637"/>
                  </a:lnTo>
                  <a:lnTo>
                    <a:pt x="4667" y="2595"/>
                  </a:lnTo>
                  <a:lnTo>
                    <a:pt x="4562" y="2344"/>
                  </a:lnTo>
                  <a:lnTo>
                    <a:pt x="4604" y="2240"/>
                  </a:lnTo>
                  <a:lnTo>
                    <a:pt x="4562" y="2114"/>
                  </a:lnTo>
                  <a:lnTo>
                    <a:pt x="4562" y="2030"/>
                  </a:lnTo>
                  <a:lnTo>
                    <a:pt x="4479" y="1926"/>
                  </a:lnTo>
                  <a:lnTo>
                    <a:pt x="4499" y="1821"/>
                  </a:lnTo>
                  <a:lnTo>
                    <a:pt x="4332" y="1612"/>
                  </a:lnTo>
                  <a:lnTo>
                    <a:pt x="4332" y="1549"/>
                  </a:lnTo>
                  <a:lnTo>
                    <a:pt x="4479" y="1465"/>
                  </a:lnTo>
                  <a:lnTo>
                    <a:pt x="4499" y="1277"/>
                  </a:lnTo>
                  <a:lnTo>
                    <a:pt x="4458" y="1026"/>
                  </a:lnTo>
                  <a:lnTo>
                    <a:pt x="4353" y="1026"/>
                  </a:lnTo>
                  <a:lnTo>
                    <a:pt x="4269" y="963"/>
                  </a:lnTo>
                  <a:lnTo>
                    <a:pt x="4165" y="963"/>
                  </a:lnTo>
                  <a:lnTo>
                    <a:pt x="4060" y="880"/>
                  </a:lnTo>
                  <a:lnTo>
                    <a:pt x="4081" y="775"/>
                  </a:lnTo>
                  <a:lnTo>
                    <a:pt x="4039" y="670"/>
                  </a:lnTo>
                  <a:lnTo>
                    <a:pt x="3914" y="712"/>
                  </a:lnTo>
                  <a:lnTo>
                    <a:pt x="3767" y="545"/>
                  </a:lnTo>
                  <a:lnTo>
                    <a:pt x="3663" y="545"/>
                  </a:lnTo>
                  <a:lnTo>
                    <a:pt x="3621" y="461"/>
                  </a:lnTo>
                  <a:lnTo>
                    <a:pt x="3558" y="503"/>
                  </a:lnTo>
                  <a:lnTo>
                    <a:pt x="3432" y="524"/>
                  </a:lnTo>
                  <a:lnTo>
                    <a:pt x="3328" y="608"/>
                  </a:lnTo>
                  <a:lnTo>
                    <a:pt x="3286" y="545"/>
                  </a:lnTo>
                  <a:lnTo>
                    <a:pt x="3349" y="503"/>
                  </a:lnTo>
                  <a:lnTo>
                    <a:pt x="3349" y="524"/>
                  </a:lnTo>
                  <a:lnTo>
                    <a:pt x="3411" y="461"/>
                  </a:lnTo>
                  <a:lnTo>
                    <a:pt x="3516" y="419"/>
                  </a:lnTo>
                  <a:lnTo>
                    <a:pt x="3391" y="419"/>
                  </a:lnTo>
                  <a:lnTo>
                    <a:pt x="3328" y="440"/>
                  </a:lnTo>
                  <a:lnTo>
                    <a:pt x="3307" y="503"/>
                  </a:lnTo>
                  <a:lnTo>
                    <a:pt x="3202" y="545"/>
                  </a:lnTo>
                  <a:lnTo>
                    <a:pt x="3202" y="608"/>
                  </a:lnTo>
                  <a:lnTo>
                    <a:pt x="2993" y="628"/>
                  </a:lnTo>
                  <a:lnTo>
                    <a:pt x="2909" y="733"/>
                  </a:lnTo>
                  <a:lnTo>
                    <a:pt x="2888" y="838"/>
                  </a:lnTo>
                  <a:lnTo>
                    <a:pt x="2763" y="838"/>
                  </a:lnTo>
                  <a:lnTo>
                    <a:pt x="2721" y="775"/>
                  </a:lnTo>
                  <a:lnTo>
                    <a:pt x="2616" y="754"/>
                  </a:lnTo>
                  <a:lnTo>
                    <a:pt x="2574" y="775"/>
                  </a:lnTo>
                  <a:lnTo>
                    <a:pt x="2407" y="733"/>
                  </a:lnTo>
                  <a:lnTo>
                    <a:pt x="2512" y="670"/>
                  </a:lnTo>
                  <a:lnTo>
                    <a:pt x="2595" y="670"/>
                  </a:lnTo>
                  <a:lnTo>
                    <a:pt x="2679" y="608"/>
                  </a:lnTo>
                  <a:lnTo>
                    <a:pt x="2679" y="503"/>
                  </a:lnTo>
                  <a:lnTo>
                    <a:pt x="2616" y="461"/>
                  </a:lnTo>
                  <a:lnTo>
                    <a:pt x="2512" y="545"/>
                  </a:lnTo>
                  <a:lnTo>
                    <a:pt x="2491" y="566"/>
                  </a:lnTo>
                  <a:lnTo>
                    <a:pt x="2365" y="461"/>
                  </a:lnTo>
                  <a:lnTo>
                    <a:pt x="2302" y="419"/>
                  </a:lnTo>
                  <a:lnTo>
                    <a:pt x="2261" y="440"/>
                  </a:lnTo>
                  <a:lnTo>
                    <a:pt x="2240" y="524"/>
                  </a:lnTo>
                  <a:lnTo>
                    <a:pt x="2135" y="566"/>
                  </a:lnTo>
                  <a:lnTo>
                    <a:pt x="2093" y="461"/>
                  </a:lnTo>
                  <a:lnTo>
                    <a:pt x="2030" y="440"/>
                  </a:lnTo>
                  <a:lnTo>
                    <a:pt x="1968" y="377"/>
                  </a:lnTo>
                  <a:lnTo>
                    <a:pt x="2051" y="335"/>
                  </a:lnTo>
                  <a:lnTo>
                    <a:pt x="2093" y="210"/>
                  </a:lnTo>
                  <a:lnTo>
                    <a:pt x="1989" y="189"/>
                  </a:lnTo>
                  <a:lnTo>
                    <a:pt x="1863" y="84"/>
                  </a:lnTo>
                  <a:lnTo>
                    <a:pt x="1758" y="84"/>
                  </a:lnTo>
                  <a:lnTo>
                    <a:pt x="1717" y="43"/>
                  </a:lnTo>
                  <a:lnTo>
                    <a:pt x="150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2" name="Google Shape;1062;p79"/>
            <p:cNvSpPr/>
            <p:nvPr/>
          </p:nvSpPr>
          <p:spPr>
            <a:xfrm>
              <a:off x="3727600" y="2387500"/>
              <a:ext cx="51800" cy="47100"/>
            </a:xfrm>
            <a:custGeom>
              <a:avLst/>
              <a:gdLst/>
              <a:ahLst/>
              <a:cxnLst/>
              <a:rect l="l" t="t" r="r" b="b"/>
              <a:pathLst>
                <a:path w="2072" h="1884" extrusionOk="0">
                  <a:moveTo>
                    <a:pt x="1695" y="0"/>
                  </a:moveTo>
                  <a:lnTo>
                    <a:pt x="1549" y="21"/>
                  </a:lnTo>
                  <a:lnTo>
                    <a:pt x="1444" y="126"/>
                  </a:lnTo>
                  <a:lnTo>
                    <a:pt x="1340" y="84"/>
                  </a:lnTo>
                  <a:lnTo>
                    <a:pt x="1277" y="126"/>
                  </a:lnTo>
                  <a:lnTo>
                    <a:pt x="1130" y="126"/>
                  </a:lnTo>
                  <a:lnTo>
                    <a:pt x="1005" y="251"/>
                  </a:lnTo>
                  <a:lnTo>
                    <a:pt x="796" y="398"/>
                  </a:lnTo>
                  <a:lnTo>
                    <a:pt x="754" y="335"/>
                  </a:lnTo>
                  <a:lnTo>
                    <a:pt x="628" y="398"/>
                  </a:lnTo>
                  <a:lnTo>
                    <a:pt x="628" y="544"/>
                  </a:lnTo>
                  <a:lnTo>
                    <a:pt x="524" y="628"/>
                  </a:lnTo>
                  <a:lnTo>
                    <a:pt x="545" y="753"/>
                  </a:lnTo>
                  <a:lnTo>
                    <a:pt x="524" y="879"/>
                  </a:lnTo>
                  <a:lnTo>
                    <a:pt x="482" y="984"/>
                  </a:lnTo>
                  <a:lnTo>
                    <a:pt x="440" y="1046"/>
                  </a:lnTo>
                  <a:lnTo>
                    <a:pt x="335" y="1130"/>
                  </a:lnTo>
                  <a:lnTo>
                    <a:pt x="335" y="1193"/>
                  </a:lnTo>
                  <a:lnTo>
                    <a:pt x="482" y="1339"/>
                  </a:lnTo>
                  <a:lnTo>
                    <a:pt x="607" y="1360"/>
                  </a:lnTo>
                  <a:lnTo>
                    <a:pt x="482" y="1360"/>
                  </a:lnTo>
                  <a:lnTo>
                    <a:pt x="419" y="1402"/>
                  </a:lnTo>
                  <a:lnTo>
                    <a:pt x="377" y="1444"/>
                  </a:lnTo>
                  <a:lnTo>
                    <a:pt x="419" y="1507"/>
                  </a:lnTo>
                  <a:lnTo>
                    <a:pt x="503" y="1507"/>
                  </a:lnTo>
                  <a:lnTo>
                    <a:pt x="503" y="1569"/>
                  </a:lnTo>
                  <a:lnTo>
                    <a:pt x="398" y="1569"/>
                  </a:lnTo>
                  <a:lnTo>
                    <a:pt x="293" y="1486"/>
                  </a:lnTo>
                  <a:lnTo>
                    <a:pt x="189" y="1444"/>
                  </a:lnTo>
                  <a:lnTo>
                    <a:pt x="105" y="1465"/>
                  </a:lnTo>
                  <a:lnTo>
                    <a:pt x="126" y="1507"/>
                  </a:lnTo>
                  <a:lnTo>
                    <a:pt x="210" y="1548"/>
                  </a:lnTo>
                  <a:lnTo>
                    <a:pt x="314" y="1611"/>
                  </a:lnTo>
                  <a:lnTo>
                    <a:pt x="335" y="1590"/>
                  </a:lnTo>
                  <a:lnTo>
                    <a:pt x="440" y="1674"/>
                  </a:lnTo>
                  <a:lnTo>
                    <a:pt x="335" y="1611"/>
                  </a:lnTo>
                  <a:lnTo>
                    <a:pt x="273" y="1653"/>
                  </a:lnTo>
                  <a:lnTo>
                    <a:pt x="105" y="1590"/>
                  </a:lnTo>
                  <a:lnTo>
                    <a:pt x="1" y="1590"/>
                  </a:lnTo>
                  <a:lnTo>
                    <a:pt x="84" y="1611"/>
                  </a:lnTo>
                  <a:lnTo>
                    <a:pt x="126" y="1695"/>
                  </a:lnTo>
                  <a:lnTo>
                    <a:pt x="210" y="1695"/>
                  </a:lnTo>
                  <a:lnTo>
                    <a:pt x="293" y="1758"/>
                  </a:lnTo>
                  <a:lnTo>
                    <a:pt x="335" y="1695"/>
                  </a:lnTo>
                  <a:lnTo>
                    <a:pt x="440" y="1674"/>
                  </a:lnTo>
                  <a:lnTo>
                    <a:pt x="482" y="1653"/>
                  </a:lnTo>
                  <a:lnTo>
                    <a:pt x="545" y="1653"/>
                  </a:lnTo>
                  <a:lnTo>
                    <a:pt x="586" y="1548"/>
                  </a:lnTo>
                  <a:lnTo>
                    <a:pt x="796" y="1548"/>
                  </a:lnTo>
                  <a:lnTo>
                    <a:pt x="837" y="1611"/>
                  </a:lnTo>
                  <a:lnTo>
                    <a:pt x="942" y="1611"/>
                  </a:lnTo>
                  <a:lnTo>
                    <a:pt x="1005" y="1695"/>
                  </a:lnTo>
                  <a:lnTo>
                    <a:pt x="1151" y="1695"/>
                  </a:lnTo>
                  <a:lnTo>
                    <a:pt x="1214" y="1779"/>
                  </a:lnTo>
                  <a:lnTo>
                    <a:pt x="1214" y="1862"/>
                  </a:lnTo>
                  <a:lnTo>
                    <a:pt x="1319" y="1883"/>
                  </a:lnTo>
                  <a:lnTo>
                    <a:pt x="1361" y="1779"/>
                  </a:lnTo>
                  <a:lnTo>
                    <a:pt x="1381" y="1569"/>
                  </a:lnTo>
                  <a:lnTo>
                    <a:pt x="1361" y="1402"/>
                  </a:lnTo>
                  <a:lnTo>
                    <a:pt x="1444" y="1297"/>
                  </a:lnTo>
                  <a:lnTo>
                    <a:pt x="1486" y="1193"/>
                  </a:lnTo>
                  <a:lnTo>
                    <a:pt x="1654" y="1151"/>
                  </a:lnTo>
                  <a:lnTo>
                    <a:pt x="1800" y="1193"/>
                  </a:lnTo>
                  <a:lnTo>
                    <a:pt x="1884" y="1151"/>
                  </a:lnTo>
                  <a:lnTo>
                    <a:pt x="1800" y="1046"/>
                  </a:lnTo>
                  <a:lnTo>
                    <a:pt x="1884" y="984"/>
                  </a:lnTo>
                  <a:lnTo>
                    <a:pt x="1905" y="858"/>
                  </a:lnTo>
                  <a:lnTo>
                    <a:pt x="1946" y="774"/>
                  </a:lnTo>
                  <a:lnTo>
                    <a:pt x="1884" y="732"/>
                  </a:lnTo>
                  <a:lnTo>
                    <a:pt x="1758" y="732"/>
                  </a:lnTo>
                  <a:lnTo>
                    <a:pt x="1737" y="670"/>
                  </a:lnTo>
                  <a:lnTo>
                    <a:pt x="1779" y="544"/>
                  </a:lnTo>
                  <a:lnTo>
                    <a:pt x="1884" y="607"/>
                  </a:lnTo>
                  <a:lnTo>
                    <a:pt x="1967" y="544"/>
                  </a:lnTo>
                  <a:lnTo>
                    <a:pt x="1967" y="440"/>
                  </a:lnTo>
                  <a:lnTo>
                    <a:pt x="2009" y="335"/>
                  </a:lnTo>
                  <a:lnTo>
                    <a:pt x="2009" y="251"/>
                  </a:lnTo>
                  <a:lnTo>
                    <a:pt x="2072" y="230"/>
                  </a:lnTo>
                  <a:lnTo>
                    <a:pt x="2072" y="209"/>
                  </a:lnTo>
                  <a:lnTo>
                    <a:pt x="1967" y="147"/>
                  </a:lnTo>
                  <a:lnTo>
                    <a:pt x="1863" y="84"/>
                  </a:lnTo>
                  <a:lnTo>
                    <a:pt x="169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3" name="Google Shape;1063;p79"/>
            <p:cNvSpPr/>
            <p:nvPr/>
          </p:nvSpPr>
          <p:spPr>
            <a:xfrm>
              <a:off x="3722900" y="2426200"/>
              <a:ext cx="40825" cy="35075"/>
            </a:xfrm>
            <a:custGeom>
              <a:avLst/>
              <a:gdLst/>
              <a:ahLst/>
              <a:cxnLst/>
              <a:rect l="l" t="t" r="r" b="b"/>
              <a:pathLst>
                <a:path w="1633" h="1403" extrusionOk="0">
                  <a:moveTo>
                    <a:pt x="774" y="0"/>
                  </a:moveTo>
                  <a:lnTo>
                    <a:pt x="733" y="105"/>
                  </a:lnTo>
                  <a:lnTo>
                    <a:pt x="670" y="105"/>
                  </a:lnTo>
                  <a:lnTo>
                    <a:pt x="628" y="126"/>
                  </a:lnTo>
                  <a:lnTo>
                    <a:pt x="523" y="147"/>
                  </a:lnTo>
                  <a:lnTo>
                    <a:pt x="481" y="210"/>
                  </a:lnTo>
                  <a:lnTo>
                    <a:pt x="398" y="147"/>
                  </a:lnTo>
                  <a:lnTo>
                    <a:pt x="314" y="147"/>
                  </a:lnTo>
                  <a:lnTo>
                    <a:pt x="272" y="63"/>
                  </a:lnTo>
                  <a:lnTo>
                    <a:pt x="189" y="42"/>
                  </a:lnTo>
                  <a:lnTo>
                    <a:pt x="84" y="126"/>
                  </a:lnTo>
                  <a:lnTo>
                    <a:pt x="0" y="272"/>
                  </a:lnTo>
                  <a:lnTo>
                    <a:pt x="63" y="335"/>
                  </a:lnTo>
                  <a:lnTo>
                    <a:pt x="84" y="524"/>
                  </a:lnTo>
                  <a:lnTo>
                    <a:pt x="209" y="565"/>
                  </a:lnTo>
                  <a:lnTo>
                    <a:pt x="251" y="670"/>
                  </a:lnTo>
                  <a:lnTo>
                    <a:pt x="398" y="796"/>
                  </a:lnTo>
                  <a:lnTo>
                    <a:pt x="481" y="796"/>
                  </a:lnTo>
                  <a:lnTo>
                    <a:pt x="565" y="858"/>
                  </a:lnTo>
                  <a:lnTo>
                    <a:pt x="628" y="879"/>
                  </a:lnTo>
                  <a:lnTo>
                    <a:pt x="628" y="1047"/>
                  </a:lnTo>
                  <a:lnTo>
                    <a:pt x="774" y="1109"/>
                  </a:lnTo>
                  <a:lnTo>
                    <a:pt x="816" y="1068"/>
                  </a:lnTo>
                  <a:lnTo>
                    <a:pt x="900" y="1068"/>
                  </a:lnTo>
                  <a:lnTo>
                    <a:pt x="942" y="1109"/>
                  </a:lnTo>
                  <a:lnTo>
                    <a:pt x="1025" y="1151"/>
                  </a:lnTo>
                  <a:lnTo>
                    <a:pt x="1151" y="1298"/>
                  </a:lnTo>
                  <a:lnTo>
                    <a:pt x="1256" y="1319"/>
                  </a:lnTo>
                  <a:lnTo>
                    <a:pt x="1360" y="1402"/>
                  </a:lnTo>
                  <a:lnTo>
                    <a:pt x="1423" y="1361"/>
                  </a:lnTo>
                  <a:lnTo>
                    <a:pt x="1507" y="1361"/>
                  </a:lnTo>
                  <a:lnTo>
                    <a:pt x="1507" y="1298"/>
                  </a:lnTo>
                  <a:lnTo>
                    <a:pt x="1444" y="1256"/>
                  </a:lnTo>
                  <a:lnTo>
                    <a:pt x="1444" y="1172"/>
                  </a:lnTo>
                  <a:lnTo>
                    <a:pt x="1423" y="1109"/>
                  </a:lnTo>
                  <a:lnTo>
                    <a:pt x="1465" y="1047"/>
                  </a:lnTo>
                  <a:lnTo>
                    <a:pt x="1528" y="942"/>
                  </a:lnTo>
                  <a:lnTo>
                    <a:pt x="1549" y="942"/>
                  </a:lnTo>
                  <a:lnTo>
                    <a:pt x="1632" y="775"/>
                  </a:lnTo>
                  <a:lnTo>
                    <a:pt x="1549" y="670"/>
                  </a:lnTo>
                  <a:lnTo>
                    <a:pt x="1549" y="628"/>
                  </a:lnTo>
                  <a:lnTo>
                    <a:pt x="1465" y="440"/>
                  </a:lnTo>
                  <a:lnTo>
                    <a:pt x="1507" y="356"/>
                  </a:lnTo>
                  <a:lnTo>
                    <a:pt x="1507" y="335"/>
                  </a:lnTo>
                  <a:lnTo>
                    <a:pt x="1402" y="314"/>
                  </a:lnTo>
                  <a:lnTo>
                    <a:pt x="1402" y="231"/>
                  </a:lnTo>
                  <a:lnTo>
                    <a:pt x="1339" y="147"/>
                  </a:lnTo>
                  <a:lnTo>
                    <a:pt x="1193" y="147"/>
                  </a:lnTo>
                  <a:lnTo>
                    <a:pt x="1130" y="63"/>
                  </a:lnTo>
                  <a:lnTo>
                    <a:pt x="1025" y="63"/>
                  </a:lnTo>
                  <a:lnTo>
                    <a:pt x="984"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4" name="Google Shape;1064;p79"/>
            <p:cNvSpPr/>
            <p:nvPr/>
          </p:nvSpPr>
          <p:spPr>
            <a:xfrm>
              <a:off x="3758475" y="2449750"/>
              <a:ext cx="9950" cy="14125"/>
            </a:xfrm>
            <a:custGeom>
              <a:avLst/>
              <a:gdLst/>
              <a:ahLst/>
              <a:cxnLst/>
              <a:rect l="l" t="t" r="r" b="b"/>
              <a:pathLst>
                <a:path w="398" h="565" extrusionOk="0">
                  <a:moveTo>
                    <a:pt x="105" y="0"/>
                  </a:moveTo>
                  <a:lnTo>
                    <a:pt x="42" y="105"/>
                  </a:lnTo>
                  <a:lnTo>
                    <a:pt x="0" y="167"/>
                  </a:lnTo>
                  <a:lnTo>
                    <a:pt x="21" y="230"/>
                  </a:lnTo>
                  <a:lnTo>
                    <a:pt x="21" y="314"/>
                  </a:lnTo>
                  <a:lnTo>
                    <a:pt x="84" y="356"/>
                  </a:lnTo>
                  <a:lnTo>
                    <a:pt x="84" y="419"/>
                  </a:lnTo>
                  <a:lnTo>
                    <a:pt x="105" y="419"/>
                  </a:lnTo>
                  <a:lnTo>
                    <a:pt x="146" y="523"/>
                  </a:lnTo>
                  <a:lnTo>
                    <a:pt x="314" y="565"/>
                  </a:lnTo>
                  <a:lnTo>
                    <a:pt x="398" y="544"/>
                  </a:lnTo>
                  <a:lnTo>
                    <a:pt x="398" y="356"/>
                  </a:lnTo>
                  <a:lnTo>
                    <a:pt x="335" y="314"/>
                  </a:lnTo>
                  <a:lnTo>
                    <a:pt x="314" y="167"/>
                  </a:lnTo>
                  <a:lnTo>
                    <a:pt x="188"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5" name="Google Shape;1065;p79"/>
            <p:cNvSpPr/>
            <p:nvPr/>
          </p:nvSpPr>
          <p:spPr>
            <a:xfrm>
              <a:off x="3552375" y="2346700"/>
              <a:ext cx="58075" cy="76900"/>
            </a:xfrm>
            <a:custGeom>
              <a:avLst/>
              <a:gdLst/>
              <a:ahLst/>
              <a:cxnLst/>
              <a:rect l="l" t="t" r="r" b="b"/>
              <a:pathLst>
                <a:path w="2323" h="3076" extrusionOk="0">
                  <a:moveTo>
                    <a:pt x="1737" y="0"/>
                  </a:moveTo>
                  <a:lnTo>
                    <a:pt x="1779" y="84"/>
                  </a:lnTo>
                  <a:lnTo>
                    <a:pt x="1653" y="84"/>
                  </a:lnTo>
                  <a:lnTo>
                    <a:pt x="1674" y="209"/>
                  </a:lnTo>
                  <a:lnTo>
                    <a:pt x="1590" y="314"/>
                  </a:lnTo>
                  <a:lnTo>
                    <a:pt x="1590" y="230"/>
                  </a:lnTo>
                  <a:lnTo>
                    <a:pt x="1653" y="188"/>
                  </a:lnTo>
                  <a:lnTo>
                    <a:pt x="1590" y="84"/>
                  </a:lnTo>
                  <a:lnTo>
                    <a:pt x="1528" y="105"/>
                  </a:lnTo>
                  <a:lnTo>
                    <a:pt x="1569" y="167"/>
                  </a:lnTo>
                  <a:lnTo>
                    <a:pt x="1465" y="188"/>
                  </a:lnTo>
                  <a:lnTo>
                    <a:pt x="1423" y="147"/>
                  </a:lnTo>
                  <a:lnTo>
                    <a:pt x="1256" y="167"/>
                  </a:lnTo>
                  <a:lnTo>
                    <a:pt x="1256" y="230"/>
                  </a:lnTo>
                  <a:lnTo>
                    <a:pt x="1214" y="230"/>
                  </a:lnTo>
                  <a:lnTo>
                    <a:pt x="1172" y="356"/>
                  </a:lnTo>
                  <a:lnTo>
                    <a:pt x="1256" y="377"/>
                  </a:lnTo>
                  <a:lnTo>
                    <a:pt x="1235" y="419"/>
                  </a:lnTo>
                  <a:lnTo>
                    <a:pt x="1151" y="419"/>
                  </a:lnTo>
                  <a:lnTo>
                    <a:pt x="1151" y="481"/>
                  </a:lnTo>
                  <a:lnTo>
                    <a:pt x="1046" y="502"/>
                  </a:lnTo>
                  <a:lnTo>
                    <a:pt x="1067" y="586"/>
                  </a:lnTo>
                  <a:lnTo>
                    <a:pt x="1214" y="586"/>
                  </a:lnTo>
                  <a:lnTo>
                    <a:pt x="1172" y="607"/>
                  </a:lnTo>
                  <a:lnTo>
                    <a:pt x="1276" y="586"/>
                  </a:lnTo>
                  <a:lnTo>
                    <a:pt x="1360" y="586"/>
                  </a:lnTo>
                  <a:lnTo>
                    <a:pt x="1235" y="711"/>
                  </a:lnTo>
                  <a:lnTo>
                    <a:pt x="1046" y="795"/>
                  </a:lnTo>
                  <a:lnTo>
                    <a:pt x="1130" y="837"/>
                  </a:lnTo>
                  <a:lnTo>
                    <a:pt x="942" y="879"/>
                  </a:lnTo>
                  <a:lnTo>
                    <a:pt x="858" y="837"/>
                  </a:lnTo>
                  <a:lnTo>
                    <a:pt x="795" y="921"/>
                  </a:lnTo>
                  <a:lnTo>
                    <a:pt x="753" y="816"/>
                  </a:lnTo>
                  <a:lnTo>
                    <a:pt x="502" y="753"/>
                  </a:lnTo>
                  <a:lnTo>
                    <a:pt x="502" y="816"/>
                  </a:lnTo>
                  <a:lnTo>
                    <a:pt x="335" y="753"/>
                  </a:lnTo>
                  <a:lnTo>
                    <a:pt x="314" y="942"/>
                  </a:lnTo>
                  <a:lnTo>
                    <a:pt x="398" y="879"/>
                  </a:lnTo>
                  <a:lnTo>
                    <a:pt x="419" y="942"/>
                  </a:lnTo>
                  <a:lnTo>
                    <a:pt x="440" y="984"/>
                  </a:lnTo>
                  <a:lnTo>
                    <a:pt x="481" y="1088"/>
                  </a:lnTo>
                  <a:lnTo>
                    <a:pt x="419" y="1088"/>
                  </a:lnTo>
                  <a:lnTo>
                    <a:pt x="398" y="1025"/>
                  </a:lnTo>
                  <a:lnTo>
                    <a:pt x="272" y="1025"/>
                  </a:lnTo>
                  <a:lnTo>
                    <a:pt x="419" y="1130"/>
                  </a:lnTo>
                  <a:lnTo>
                    <a:pt x="544" y="1109"/>
                  </a:lnTo>
                  <a:lnTo>
                    <a:pt x="586" y="1214"/>
                  </a:lnTo>
                  <a:lnTo>
                    <a:pt x="440" y="1235"/>
                  </a:lnTo>
                  <a:lnTo>
                    <a:pt x="419" y="1276"/>
                  </a:lnTo>
                  <a:lnTo>
                    <a:pt x="440" y="1339"/>
                  </a:lnTo>
                  <a:lnTo>
                    <a:pt x="293" y="1360"/>
                  </a:lnTo>
                  <a:lnTo>
                    <a:pt x="335" y="1444"/>
                  </a:lnTo>
                  <a:lnTo>
                    <a:pt x="272" y="1465"/>
                  </a:lnTo>
                  <a:lnTo>
                    <a:pt x="377" y="1528"/>
                  </a:lnTo>
                  <a:lnTo>
                    <a:pt x="419" y="1507"/>
                  </a:lnTo>
                  <a:lnTo>
                    <a:pt x="398" y="1548"/>
                  </a:lnTo>
                  <a:lnTo>
                    <a:pt x="523" y="1528"/>
                  </a:lnTo>
                  <a:lnTo>
                    <a:pt x="544" y="1674"/>
                  </a:lnTo>
                  <a:lnTo>
                    <a:pt x="858" y="1674"/>
                  </a:lnTo>
                  <a:lnTo>
                    <a:pt x="753" y="1758"/>
                  </a:lnTo>
                  <a:lnTo>
                    <a:pt x="691" y="1737"/>
                  </a:lnTo>
                  <a:lnTo>
                    <a:pt x="586" y="1925"/>
                  </a:lnTo>
                  <a:lnTo>
                    <a:pt x="628" y="1925"/>
                  </a:lnTo>
                  <a:lnTo>
                    <a:pt x="523" y="2051"/>
                  </a:lnTo>
                  <a:lnTo>
                    <a:pt x="335" y="2176"/>
                  </a:lnTo>
                  <a:lnTo>
                    <a:pt x="419" y="2176"/>
                  </a:lnTo>
                  <a:lnTo>
                    <a:pt x="523" y="2134"/>
                  </a:lnTo>
                  <a:lnTo>
                    <a:pt x="586" y="2155"/>
                  </a:lnTo>
                  <a:lnTo>
                    <a:pt x="732" y="2155"/>
                  </a:lnTo>
                  <a:lnTo>
                    <a:pt x="816" y="2072"/>
                  </a:lnTo>
                  <a:lnTo>
                    <a:pt x="816" y="2092"/>
                  </a:lnTo>
                  <a:lnTo>
                    <a:pt x="942" y="2134"/>
                  </a:lnTo>
                  <a:lnTo>
                    <a:pt x="691" y="2176"/>
                  </a:lnTo>
                  <a:lnTo>
                    <a:pt x="502" y="2197"/>
                  </a:lnTo>
                  <a:lnTo>
                    <a:pt x="440" y="2281"/>
                  </a:lnTo>
                  <a:lnTo>
                    <a:pt x="314" y="2302"/>
                  </a:lnTo>
                  <a:lnTo>
                    <a:pt x="377" y="2364"/>
                  </a:lnTo>
                  <a:lnTo>
                    <a:pt x="335" y="2406"/>
                  </a:lnTo>
                  <a:lnTo>
                    <a:pt x="398" y="2448"/>
                  </a:lnTo>
                  <a:lnTo>
                    <a:pt x="293" y="2469"/>
                  </a:lnTo>
                  <a:lnTo>
                    <a:pt x="209" y="2385"/>
                  </a:lnTo>
                  <a:lnTo>
                    <a:pt x="188" y="2448"/>
                  </a:lnTo>
                  <a:lnTo>
                    <a:pt x="168" y="2406"/>
                  </a:lnTo>
                  <a:lnTo>
                    <a:pt x="0" y="2490"/>
                  </a:lnTo>
                  <a:lnTo>
                    <a:pt x="21" y="2511"/>
                  </a:lnTo>
                  <a:lnTo>
                    <a:pt x="398" y="2511"/>
                  </a:lnTo>
                  <a:lnTo>
                    <a:pt x="272" y="2595"/>
                  </a:lnTo>
                  <a:lnTo>
                    <a:pt x="105" y="2657"/>
                  </a:lnTo>
                  <a:lnTo>
                    <a:pt x="63" y="2762"/>
                  </a:lnTo>
                  <a:lnTo>
                    <a:pt x="168" y="2762"/>
                  </a:lnTo>
                  <a:lnTo>
                    <a:pt x="188" y="2825"/>
                  </a:lnTo>
                  <a:lnTo>
                    <a:pt x="440" y="2762"/>
                  </a:lnTo>
                  <a:lnTo>
                    <a:pt x="440" y="2762"/>
                  </a:lnTo>
                  <a:lnTo>
                    <a:pt x="230" y="2888"/>
                  </a:lnTo>
                  <a:lnTo>
                    <a:pt x="168" y="2929"/>
                  </a:lnTo>
                  <a:lnTo>
                    <a:pt x="314" y="2929"/>
                  </a:lnTo>
                  <a:lnTo>
                    <a:pt x="502" y="2825"/>
                  </a:lnTo>
                  <a:lnTo>
                    <a:pt x="481" y="2908"/>
                  </a:lnTo>
                  <a:lnTo>
                    <a:pt x="314" y="2992"/>
                  </a:lnTo>
                  <a:lnTo>
                    <a:pt x="419" y="2992"/>
                  </a:lnTo>
                  <a:lnTo>
                    <a:pt x="398" y="3034"/>
                  </a:lnTo>
                  <a:lnTo>
                    <a:pt x="398" y="3034"/>
                  </a:lnTo>
                  <a:lnTo>
                    <a:pt x="523" y="3013"/>
                  </a:lnTo>
                  <a:lnTo>
                    <a:pt x="607" y="3076"/>
                  </a:lnTo>
                  <a:lnTo>
                    <a:pt x="795" y="3034"/>
                  </a:lnTo>
                  <a:lnTo>
                    <a:pt x="963" y="2992"/>
                  </a:lnTo>
                  <a:lnTo>
                    <a:pt x="1130" y="2888"/>
                  </a:lnTo>
                  <a:lnTo>
                    <a:pt x="1067" y="2783"/>
                  </a:lnTo>
                  <a:lnTo>
                    <a:pt x="1172" y="2783"/>
                  </a:lnTo>
                  <a:lnTo>
                    <a:pt x="1151" y="2867"/>
                  </a:lnTo>
                  <a:lnTo>
                    <a:pt x="1256" y="2867"/>
                  </a:lnTo>
                  <a:lnTo>
                    <a:pt x="1360" y="2720"/>
                  </a:lnTo>
                  <a:lnTo>
                    <a:pt x="1444" y="2762"/>
                  </a:lnTo>
                  <a:lnTo>
                    <a:pt x="1465" y="2657"/>
                  </a:lnTo>
                  <a:lnTo>
                    <a:pt x="1800" y="2595"/>
                  </a:lnTo>
                  <a:lnTo>
                    <a:pt x="1841" y="2511"/>
                  </a:lnTo>
                  <a:lnTo>
                    <a:pt x="1862" y="2616"/>
                  </a:lnTo>
                  <a:lnTo>
                    <a:pt x="1946" y="2553"/>
                  </a:lnTo>
                  <a:lnTo>
                    <a:pt x="2009" y="2574"/>
                  </a:lnTo>
                  <a:lnTo>
                    <a:pt x="2176" y="2574"/>
                  </a:lnTo>
                  <a:lnTo>
                    <a:pt x="2072" y="2406"/>
                  </a:lnTo>
                  <a:lnTo>
                    <a:pt x="2155" y="2385"/>
                  </a:lnTo>
                  <a:lnTo>
                    <a:pt x="2218" y="2281"/>
                  </a:lnTo>
                  <a:lnTo>
                    <a:pt x="2218" y="2176"/>
                  </a:lnTo>
                  <a:lnTo>
                    <a:pt x="2302" y="2072"/>
                  </a:lnTo>
                  <a:lnTo>
                    <a:pt x="2323" y="1967"/>
                  </a:lnTo>
                  <a:lnTo>
                    <a:pt x="2302" y="1716"/>
                  </a:lnTo>
                  <a:lnTo>
                    <a:pt x="2218" y="1674"/>
                  </a:lnTo>
                  <a:lnTo>
                    <a:pt x="2302" y="1632"/>
                  </a:lnTo>
                  <a:lnTo>
                    <a:pt x="2302" y="1507"/>
                  </a:lnTo>
                  <a:lnTo>
                    <a:pt x="2218" y="1402"/>
                  </a:lnTo>
                  <a:lnTo>
                    <a:pt x="2260" y="1256"/>
                  </a:lnTo>
                  <a:lnTo>
                    <a:pt x="2176" y="1214"/>
                  </a:lnTo>
                  <a:lnTo>
                    <a:pt x="2197" y="1130"/>
                  </a:lnTo>
                  <a:lnTo>
                    <a:pt x="2281" y="1151"/>
                  </a:lnTo>
                  <a:lnTo>
                    <a:pt x="2281" y="1151"/>
                  </a:lnTo>
                  <a:lnTo>
                    <a:pt x="2155" y="1088"/>
                  </a:lnTo>
                  <a:lnTo>
                    <a:pt x="2072" y="1046"/>
                  </a:lnTo>
                  <a:lnTo>
                    <a:pt x="1967" y="837"/>
                  </a:lnTo>
                  <a:lnTo>
                    <a:pt x="1800" y="732"/>
                  </a:lnTo>
                  <a:lnTo>
                    <a:pt x="1737" y="795"/>
                  </a:lnTo>
                  <a:lnTo>
                    <a:pt x="1695" y="942"/>
                  </a:lnTo>
                  <a:lnTo>
                    <a:pt x="1632" y="984"/>
                  </a:lnTo>
                  <a:lnTo>
                    <a:pt x="1360" y="732"/>
                  </a:lnTo>
                  <a:lnTo>
                    <a:pt x="1486" y="502"/>
                  </a:lnTo>
                  <a:lnTo>
                    <a:pt x="1632" y="481"/>
                  </a:lnTo>
                  <a:lnTo>
                    <a:pt x="1653" y="377"/>
                  </a:lnTo>
                  <a:lnTo>
                    <a:pt x="1737" y="356"/>
                  </a:lnTo>
                  <a:lnTo>
                    <a:pt x="1779" y="272"/>
                  </a:lnTo>
                  <a:lnTo>
                    <a:pt x="1737" y="293"/>
                  </a:lnTo>
                  <a:lnTo>
                    <a:pt x="1737" y="293"/>
                  </a:lnTo>
                  <a:lnTo>
                    <a:pt x="1841" y="188"/>
                  </a:lnTo>
                  <a:lnTo>
                    <a:pt x="1946" y="147"/>
                  </a:lnTo>
                  <a:lnTo>
                    <a:pt x="1841" y="84"/>
                  </a:lnTo>
                  <a:lnTo>
                    <a:pt x="173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66" name="Google Shape;1066;p79"/>
            <p:cNvGrpSpPr/>
            <p:nvPr/>
          </p:nvGrpSpPr>
          <p:grpSpPr>
            <a:xfrm>
              <a:off x="3586375" y="2281300"/>
              <a:ext cx="125025" cy="175275"/>
              <a:chOff x="3586375" y="2281300"/>
              <a:chExt cx="125025" cy="175275"/>
            </a:xfrm>
          </p:grpSpPr>
          <p:sp>
            <p:nvSpPr>
              <p:cNvPr id="1067" name="Google Shape;1067;p79"/>
              <p:cNvSpPr/>
              <p:nvPr/>
            </p:nvSpPr>
            <p:spPr>
              <a:xfrm>
                <a:off x="3609900" y="2281300"/>
                <a:ext cx="101500" cy="175275"/>
              </a:xfrm>
              <a:custGeom>
                <a:avLst/>
                <a:gdLst/>
                <a:ahLst/>
                <a:cxnLst/>
                <a:rect l="l" t="t" r="r" b="b"/>
                <a:pathLst>
                  <a:path w="4060" h="7011" extrusionOk="0">
                    <a:moveTo>
                      <a:pt x="1340" y="1"/>
                    </a:moveTo>
                    <a:lnTo>
                      <a:pt x="1277" y="63"/>
                    </a:lnTo>
                    <a:lnTo>
                      <a:pt x="1235" y="42"/>
                    </a:lnTo>
                    <a:lnTo>
                      <a:pt x="1110" y="84"/>
                    </a:lnTo>
                    <a:lnTo>
                      <a:pt x="1026" y="84"/>
                    </a:lnTo>
                    <a:lnTo>
                      <a:pt x="921" y="105"/>
                    </a:lnTo>
                    <a:lnTo>
                      <a:pt x="859" y="105"/>
                    </a:lnTo>
                    <a:lnTo>
                      <a:pt x="838" y="168"/>
                    </a:lnTo>
                    <a:lnTo>
                      <a:pt x="838" y="105"/>
                    </a:lnTo>
                    <a:lnTo>
                      <a:pt x="796" y="84"/>
                    </a:lnTo>
                    <a:lnTo>
                      <a:pt x="712" y="168"/>
                    </a:lnTo>
                    <a:lnTo>
                      <a:pt x="733" y="105"/>
                    </a:lnTo>
                    <a:lnTo>
                      <a:pt x="608" y="42"/>
                    </a:lnTo>
                    <a:lnTo>
                      <a:pt x="587" y="105"/>
                    </a:lnTo>
                    <a:lnTo>
                      <a:pt x="524" y="168"/>
                    </a:lnTo>
                    <a:lnTo>
                      <a:pt x="545" y="231"/>
                    </a:lnTo>
                    <a:lnTo>
                      <a:pt x="524" y="231"/>
                    </a:lnTo>
                    <a:lnTo>
                      <a:pt x="524" y="314"/>
                    </a:lnTo>
                    <a:lnTo>
                      <a:pt x="419" y="356"/>
                    </a:lnTo>
                    <a:lnTo>
                      <a:pt x="482" y="419"/>
                    </a:lnTo>
                    <a:lnTo>
                      <a:pt x="440" y="503"/>
                    </a:lnTo>
                    <a:lnTo>
                      <a:pt x="398" y="503"/>
                    </a:lnTo>
                    <a:lnTo>
                      <a:pt x="503" y="607"/>
                    </a:lnTo>
                    <a:lnTo>
                      <a:pt x="545" y="670"/>
                    </a:lnTo>
                    <a:lnTo>
                      <a:pt x="419" y="607"/>
                    </a:lnTo>
                    <a:lnTo>
                      <a:pt x="398" y="670"/>
                    </a:lnTo>
                    <a:lnTo>
                      <a:pt x="315" y="587"/>
                    </a:lnTo>
                    <a:lnTo>
                      <a:pt x="294" y="628"/>
                    </a:lnTo>
                    <a:lnTo>
                      <a:pt x="315" y="691"/>
                    </a:lnTo>
                    <a:lnTo>
                      <a:pt x="294" y="733"/>
                    </a:lnTo>
                    <a:lnTo>
                      <a:pt x="273" y="628"/>
                    </a:lnTo>
                    <a:lnTo>
                      <a:pt x="210" y="733"/>
                    </a:lnTo>
                    <a:lnTo>
                      <a:pt x="273" y="796"/>
                    </a:lnTo>
                    <a:lnTo>
                      <a:pt x="210" y="817"/>
                    </a:lnTo>
                    <a:lnTo>
                      <a:pt x="294" y="900"/>
                    </a:lnTo>
                    <a:lnTo>
                      <a:pt x="336" y="900"/>
                    </a:lnTo>
                    <a:lnTo>
                      <a:pt x="294" y="942"/>
                    </a:lnTo>
                    <a:lnTo>
                      <a:pt x="210" y="900"/>
                    </a:lnTo>
                    <a:lnTo>
                      <a:pt x="210" y="1026"/>
                    </a:lnTo>
                    <a:lnTo>
                      <a:pt x="210" y="1047"/>
                    </a:lnTo>
                    <a:lnTo>
                      <a:pt x="377" y="1026"/>
                    </a:lnTo>
                    <a:lnTo>
                      <a:pt x="273" y="1089"/>
                    </a:lnTo>
                    <a:lnTo>
                      <a:pt x="273" y="1110"/>
                    </a:lnTo>
                    <a:lnTo>
                      <a:pt x="294" y="1131"/>
                    </a:lnTo>
                    <a:lnTo>
                      <a:pt x="377" y="1110"/>
                    </a:lnTo>
                    <a:lnTo>
                      <a:pt x="336" y="1131"/>
                    </a:lnTo>
                    <a:lnTo>
                      <a:pt x="398" y="1151"/>
                    </a:lnTo>
                    <a:lnTo>
                      <a:pt x="398" y="1151"/>
                    </a:lnTo>
                    <a:lnTo>
                      <a:pt x="315" y="1131"/>
                    </a:lnTo>
                    <a:lnTo>
                      <a:pt x="294" y="1151"/>
                    </a:lnTo>
                    <a:lnTo>
                      <a:pt x="294" y="1214"/>
                    </a:lnTo>
                    <a:lnTo>
                      <a:pt x="315" y="1235"/>
                    </a:lnTo>
                    <a:lnTo>
                      <a:pt x="273" y="1256"/>
                    </a:lnTo>
                    <a:lnTo>
                      <a:pt x="231" y="1319"/>
                    </a:lnTo>
                    <a:lnTo>
                      <a:pt x="294" y="1319"/>
                    </a:lnTo>
                    <a:lnTo>
                      <a:pt x="294" y="1361"/>
                    </a:lnTo>
                    <a:lnTo>
                      <a:pt x="210" y="1340"/>
                    </a:lnTo>
                    <a:lnTo>
                      <a:pt x="189" y="1403"/>
                    </a:lnTo>
                    <a:lnTo>
                      <a:pt x="210" y="1444"/>
                    </a:lnTo>
                    <a:lnTo>
                      <a:pt x="189" y="1465"/>
                    </a:lnTo>
                    <a:lnTo>
                      <a:pt x="168" y="1528"/>
                    </a:lnTo>
                    <a:lnTo>
                      <a:pt x="63" y="1528"/>
                    </a:lnTo>
                    <a:lnTo>
                      <a:pt x="1" y="1549"/>
                    </a:lnTo>
                    <a:lnTo>
                      <a:pt x="63" y="1570"/>
                    </a:lnTo>
                    <a:lnTo>
                      <a:pt x="126" y="1570"/>
                    </a:lnTo>
                    <a:lnTo>
                      <a:pt x="189" y="1612"/>
                    </a:lnTo>
                    <a:lnTo>
                      <a:pt x="168" y="1633"/>
                    </a:lnTo>
                    <a:lnTo>
                      <a:pt x="105" y="1633"/>
                    </a:lnTo>
                    <a:lnTo>
                      <a:pt x="189" y="1716"/>
                    </a:lnTo>
                    <a:lnTo>
                      <a:pt x="210" y="1716"/>
                    </a:lnTo>
                    <a:lnTo>
                      <a:pt x="273" y="1737"/>
                    </a:lnTo>
                    <a:lnTo>
                      <a:pt x="503" y="1507"/>
                    </a:lnTo>
                    <a:lnTo>
                      <a:pt x="482" y="1570"/>
                    </a:lnTo>
                    <a:lnTo>
                      <a:pt x="503" y="1612"/>
                    </a:lnTo>
                    <a:lnTo>
                      <a:pt x="419" y="1633"/>
                    </a:lnTo>
                    <a:lnTo>
                      <a:pt x="377" y="1758"/>
                    </a:lnTo>
                    <a:lnTo>
                      <a:pt x="377" y="1779"/>
                    </a:lnTo>
                    <a:lnTo>
                      <a:pt x="315" y="1947"/>
                    </a:lnTo>
                    <a:lnTo>
                      <a:pt x="336" y="1947"/>
                    </a:lnTo>
                    <a:lnTo>
                      <a:pt x="294" y="2135"/>
                    </a:lnTo>
                    <a:lnTo>
                      <a:pt x="294" y="2239"/>
                    </a:lnTo>
                    <a:lnTo>
                      <a:pt x="231" y="2281"/>
                    </a:lnTo>
                    <a:lnTo>
                      <a:pt x="294" y="2323"/>
                    </a:lnTo>
                    <a:lnTo>
                      <a:pt x="315" y="2302"/>
                    </a:lnTo>
                    <a:lnTo>
                      <a:pt x="231" y="2449"/>
                    </a:lnTo>
                    <a:lnTo>
                      <a:pt x="231" y="2595"/>
                    </a:lnTo>
                    <a:lnTo>
                      <a:pt x="189" y="2658"/>
                    </a:lnTo>
                    <a:lnTo>
                      <a:pt x="189" y="2700"/>
                    </a:lnTo>
                    <a:lnTo>
                      <a:pt x="315" y="2700"/>
                    </a:lnTo>
                    <a:lnTo>
                      <a:pt x="294" y="2595"/>
                    </a:lnTo>
                    <a:lnTo>
                      <a:pt x="336" y="2491"/>
                    </a:lnTo>
                    <a:lnTo>
                      <a:pt x="336" y="2407"/>
                    </a:lnTo>
                    <a:lnTo>
                      <a:pt x="398" y="2323"/>
                    </a:lnTo>
                    <a:lnTo>
                      <a:pt x="336" y="2135"/>
                    </a:lnTo>
                    <a:lnTo>
                      <a:pt x="398" y="2135"/>
                    </a:lnTo>
                    <a:lnTo>
                      <a:pt x="545" y="1947"/>
                    </a:lnTo>
                    <a:lnTo>
                      <a:pt x="440" y="2135"/>
                    </a:lnTo>
                    <a:lnTo>
                      <a:pt x="419" y="2239"/>
                    </a:lnTo>
                    <a:lnTo>
                      <a:pt x="482" y="2260"/>
                    </a:lnTo>
                    <a:lnTo>
                      <a:pt x="482" y="2198"/>
                    </a:lnTo>
                    <a:lnTo>
                      <a:pt x="545" y="2135"/>
                    </a:lnTo>
                    <a:lnTo>
                      <a:pt x="587" y="2260"/>
                    </a:lnTo>
                    <a:lnTo>
                      <a:pt x="628" y="2135"/>
                    </a:lnTo>
                    <a:lnTo>
                      <a:pt x="628" y="2030"/>
                    </a:lnTo>
                    <a:lnTo>
                      <a:pt x="691" y="1988"/>
                    </a:lnTo>
                    <a:lnTo>
                      <a:pt x="649" y="2135"/>
                    </a:lnTo>
                    <a:lnTo>
                      <a:pt x="754" y="2198"/>
                    </a:lnTo>
                    <a:lnTo>
                      <a:pt x="649" y="2177"/>
                    </a:lnTo>
                    <a:lnTo>
                      <a:pt x="628" y="2323"/>
                    </a:lnTo>
                    <a:lnTo>
                      <a:pt x="649" y="2449"/>
                    </a:lnTo>
                    <a:lnTo>
                      <a:pt x="712" y="2470"/>
                    </a:lnTo>
                    <a:lnTo>
                      <a:pt x="754" y="2574"/>
                    </a:lnTo>
                    <a:lnTo>
                      <a:pt x="649" y="2658"/>
                    </a:lnTo>
                    <a:lnTo>
                      <a:pt x="587" y="2909"/>
                    </a:lnTo>
                    <a:lnTo>
                      <a:pt x="587" y="3014"/>
                    </a:lnTo>
                    <a:lnTo>
                      <a:pt x="503" y="2972"/>
                    </a:lnTo>
                    <a:lnTo>
                      <a:pt x="503" y="3097"/>
                    </a:lnTo>
                    <a:lnTo>
                      <a:pt x="628" y="3244"/>
                    </a:lnTo>
                    <a:lnTo>
                      <a:pt x="587" y="3097"/>
                    </a:lnTo>
                    <a:lnTo>
                      <a:pt x="649" y="3076"/>
                    </a:lnTo>
                    <a:lnTo>
                      <a:pt x="859" y="3223"/>
                    </a:lnTo>
                    <a:lnTo>
                      <a:pt x="859" y="3097"/>
                    </a:lnTo>
                    <a:lnTo>
                      <a:pt x="796" y="3035"/>
                    </a:lnTo>
                    <a:lnTo>
                      <a:pt x="838" y="3014"/>
                    </a:lnTo>
                    <a:lnTo>
                      <a:pt x="1005" y="3118"/>
                    </a:lnTo>
                    <a:lnTo>
                      <a:pt x="1131" y="3118"/>
                    </a:lnTo>
                    <a:lnTo>
                      <a:pt x="1131" y="3076"/>
                    </a:lnTo>
                    <a:lnTo>
                      <a:pt x="1235" y="3076"/>
                    </a:lnTo>
                    <a:lnTo>
                      <a:pt x="1256" y="2972"/>
                    </a:lnTo>
                    <a:lnTo>
                      <a:pt x="1549" y="2993"/>
                    </a:lnTo>
                    <a:lnTo>
                      <a:pt x="1361" y="3014"/>
                    </a:lnTo>
                    <a:lnTo>
                      <a:pt x="1235" y="3348"/>
                    </a:lnTo>
                    <a:lnTo>
                      <a:pt x="1382" y="3620"/>
                    </a:lnTo>
                    <a:lnTo>
                      <a:pt x="1444" y="3558"/>
                    </a:lnTo>
                    <a:lnTo>
                      <a:pt x="1444" y="3704"/>
                    </a:lnTo>
                    <a:lnTo>
                      <a:pt x="1549" y="3600"/>
                    </a:lnTo>
                    <a:lnTo>
                      <a:pt x="1654" y="3600"/>
                    </a:lnTo>
                    <a:lnTo>
                      <a:pt x="1633" y="3746"/>
                    </a:lnTo>
                    <a:lnTo>
                      <a:pt x="1654" y="3767"/>
                    </a:lnTo>
                    <a:lnTo>
                      <a:pt x="1549" y="3851"/>
                    </a:lnTo>
                    <a:lnTo>
                      <a:pt x="1570" y="4018"/>
                    </a:lnTo>
                    <a:lnTo>
                      <a:pt x="1528" y="4123"/>
                    </a:lnTo>
                    <a:lnTo>
                      <a:pt x="1570" y="4227"/>
                    </a:lnTo>
                    <a:lnTo>
                      <a:pt x="1654" y="4290"/>
                    </a:lnTo>
                    <a:lnTo>
                      <a:pt x="1737" y="4290"/>
                    </a:lnTo>
                    <a:lnTo>
                      <a:pt x="1675" y="4332"/>
                    </a:lnTo>
                    <a:lnTo>
                      <a:pt x="1591" y="4332"/>
                    </a:lnTo>
                    <a:lnTo>
                      <a:pt x="1549" y="4248"/>
                    </a:lnTo>
                    <a:lnTo>
                      <a:pt x="1465" y="4269"/>
                    </a:lnTo>
                    <a:lnTo>
                      <a:pt x="1528" y="4353"/>
                    </a:lnTo>
                    <a:lnTo>
                      <a:pt x="1591" y="4395"/>
                    </a:lnTo>
                    <a:lnTo>
                      <a:pt x="1486" y="4374"/>
                    </a:lnTo>
                    <a:lnTo>
                      <a:pt x="1424" y="4290"/>
                    </a:lnTo>
                    <a:lnTo>
                      <a:pt x="1235" y="4353"/>
                    </a:lnTo>
                    <a:lnTo>
                      <a:pt x="1152" y="4353"/>
                    </a:lnTo>
                    <a:lnTo>
                      <a:pt x="963" y="4436"/>
                    </a:lnTo>
                    <a:lnTo>
                      <a:pt x="859" y="4583"/>
                    </a:lnTo>
                    <a:lnTo>
                      <a:pt x="733" y="4667"/>
                    </a:lnTo>
                    <a:lnTo>
                      <a:pt x="691" y="4750"/>
                    </a:lnTo>
                    <a:lnTo>
                      <a:pt x="817" y="4750"/>
                    </a:lnTo>
                    <a:lnTo>
                      <a:pt x="817" y="4688"/>
                    </a:lnTo>
                    <a:lnTo>
                      <a:pt x="1026" y="4646"/>
                    </a:lnTo>
                    <a:lnTo>
                      <a:pt x="1005" y="4750"/>
                    </a:lnTo>
                    <a:lnTo>
                      <a:pt x="1068" y="4813"/>
                    </a:lnTo>
                    <a:lnTo>
                      <a:pt x="1005" y="4876"/>
                    </a:lnTo>
                    <a:lnTo>
                      <a:pt x="1026" y="4960"/>
                    </a:lnTo>
                    <a:lnTo>
                      <a:pt x="1068" y="4960"/>
                    </a:lnTo>
                    <a:lnTo>
                      <a:pt x="942" y="5190"/>
                    </a:lnTo>
                    <a:lnTo>
                      <a:pt x="859" y="5232"/>
                    </a:lnTo>
                    <a:lnTo>
                      <a:pt x="754" y="5294"/>
                    </a:lnTo>
                    <a:lnTo>
                      <a:pt x="733" y="5294"/>
                    </a:lnTo>
                    <a:lnTo>
                      <a:pt x="608" y="5378"/>
                    </a:lnTo>
                    <a:lnTo>
                      <a:pt x="524" y="5378"/>
                    </a:lnTo>
                    <a:lnTo>
                      <a:pt x="398" y="5483"/>
                    </a:lnTo>
                    <a:lnTo>
                      <a:pt x="503" y="5483"/>
                    </a:lnTo>
                    <a:lnTo>
                      <a:pt x="503" y="5545"/>
                    </a:lnTo>
                    <a:lnTo>
                      <a:pt x="419" y="5608"/>
                    </a:lnTo>
                    <a:lnTo>
                      <a:pt x="545" y="5629"/>
                    </a:lnTo>
                    <a:lnTo>
                      <a:pt x="524" y="5650"/>
                    </a:lnTo>
                    <a:lnTo>
                      <a:pt x="587" y="5692"/>
                    </a:lnTo>
                    <a:lnTo>
                      <a:pt x="649" y="5650"/>
                    </a:lnTo>
                    <a:lnTo>
                      <a:pt x="754" y="5608"/>
                    </a:lnTo>
                    <a:lnTo>
                      <a:pt x="900" y="5545"/>
                    </a:lnTo>
                    <a:lnTo>
                      <a:pt x="921" y="5629"/>
                    </a:lnTo>
                    <a:lnTo>
                      <a:pt x="1026" y="5650"/>
                    </a:lnTo>
                    <a:lnTo>
                      <a:pt x="942" y="5692"/>
                    </a:lnTo>
                    <a:lnTo>
                      <a:pt x="921" y="5734"/>
                    </a:lnTo>
                    <a:lnTo>
                      <a:pt x="1068" y="5734"/>
                    </a:lnTo>
                    <a:lnTo>
                      <a:pt x="1068" y="5713"/>
                    </a:lnTo>
                    <a:lnTo>
                      <a:pt x="1152" y="5692"/>
                    </a:lnTo>
                    <a:lnTo>
                      <a:pt x="1256" y="5796"/>
                    </a:lnTo>
                    <a:lnTo>
                      <a:pt x="1319" y="5859"/>
                    </a:lnTo>
                    <a:lnTo>
                      <a:pt x="1486" y="5859"/>
                    </a:lnTo>
                    <a:lnTo>
                      <a:pt x="1549" y="5796"/>
                    </a:lnTo>
                    <a:lnTo>
                      <a:pt x="1633" y="5755"/>
                    </a:lnTo>
                    <a:lnTo>
                      <a:pt x="1758" y="5713"/>
                    </a:lnTo>
                    <a:lnTo>
                      <a:pt x="1800" y="5650"/>
                    </a:lnTo>
                    <a:lnTo>
                      <a:pt x="1905" y="5608"/>
                    </a:lnTo>
                    <a:lnTo>
                      <a:pt x="1758" y="5755"/>
                    </a:lnTo>
                    <a:lnTo>
                      <a:pt x="1633" y="5901"/>
                    </a:lnTo>
                    <a:lnTo>
                      <a:pt x="1633" y="6048"/>
                    </a:lnTo>
                    <a:lnTo>
                      <a:pt x="1528" y="6048"/>
                    </a:lnTo>
                    <a:lnTo>
                      <a:pt x="1444" y="6068"/>
                    </a:lnTo>
                    <a:lnTo>
                      <a:pt x="1361" y="6027"/>
                    </a:lnTo>
                    <a:lnTo>
                      <a:pt x="1131" y="6006"/>
                    </a:lnTo>
                    <a:lnTo>
                      <a:pt x="963" y="6048"/>
                    </a:lnTo>
                    <a:lnTo>
                      <a:pt x="963" y="6131"/>
                    </a:lnTo>
                    <a:lnTo>
                      <a:pt x="900" y="6215"/>
                    </a:lnTo>
                    <a:lnTo>
                      <a:pt x="796" y="6215"/>
                    </a:lnTo>
                    <a:lnTo>
                      <a:pt x="796" y="6382"/>
                    </a:lnTo>
                    <a:lnTo>
                      <a:pt x="691" y="6487"/>
                    </a:lnTo>
                    <a:lnTo>
                      <a:pt x="649" y="6550"/>
                    </a:lnTo>
                    <a:lnTo>
                      <a:pt x="545" y="6550"/>
                    </a:lnTo>
                    <a:lnTo>
                      <a:pt x="524" y="6675"/>
                    </a:lnTo>
                    <a:lnTo>
                      <a:pt x="482" y="6675"/>
                    </a:lnTo>
                    <a:lnTo>
                      <a:pt x="440" y="6738"/>
                    </a:lnTo>
                    <a:lnTo>
                      <a:pt x="315" y="6843"/>
                    </a:lnTo>
                    <a:lnTo>
                      <a:pt x="231" y="6801"/>
                    </a:lnTo>
                    <a:lnTo>
                      <a:pt x="168" y="6864"/>
                    </a:lnTo>
                    <a:lnTo>
                      <a:pt x="168" y="6968"/>
                    </a:lnTo>
                    <a:lnTo>
                      <a:pt x="273" y="6968"/>
                    </a:lnTo>
                    <a:lnTo>
                      <a:pt x="273" y="6885"/>
                    </a:lnTo>
                    <a:lnTo>
                      <a:pt x="377" y="6905"/>
                    </a:lnTo>
                    <a:lnTo>
                      <a:pt x="419" y="7010"/>
                    </a:lnTo>
                    <a:lnTo>
                      <a:pt x="503" y="6968"/>
                    </a:lnTo>
                    <a:lnTo>
                      <a:pt x="482" y="6905"/>
                    </a:lnTo>
                    <a:lnTo>
                      <a:pt x="524" y="6843"/>
                    </a:lnTo>
                    <a:lnTo>
                      <a:pt x="545" y="6864"/>
                    </a:lnTo>
                    <a:lnTo>
                      <a:pt x="628" y="6801"/>
                    </a:lnTo>
                    <a:lnTo>
                      <a:pt x="649" y="6801"/>
                    </a:lnTo>
                    <a:lnTo>
                      <a:pt x="712" y="6696"/>
                    </a:lnTo>
                    <a:lnTo>
                      <a:pt x="817" y="6759"/>
                    </a:lnTo>
                    <a:lnTo>
                      <a:pt x="900" y="6696"/>
                    </a:lnTo>
                    <a:lnTo>
                      <a:pt x="963" y="6738"/>
                    </a:lnTo>
                    <a:lnTo>
                      <a:pt x="1005" y="6696"/>
                    </a:lnTo>
                    <a:lnTo>
                      <a:pt x="1047" y="6759"/>
                    </a:lnTo>
                    <a:lnTo>
                      <a:pt x="1110" y="6759"/>
                    </a:lnTo>
                    <a:lnTo>
                      <a:pt x="1172" y="6801"/>
                    </a:lnTo>
                    <a:lnTo>
                      <a:pt x="1277" y="6801"/>
                    </a:lnTo>
                    <a:lnTo>
                      <a:pt x="1256" y="6759"/>
                    </a:lnTo>
                    <a:lnTo>
                      <a:pt x="1340" y="6738"/>
                    </a:lnTo>
                    <a:lnTo>
                      <a:pt x="1361" y="6654"/>
                    </a:lnTo>
                    <a:lnTo>
                      <a:pt x="1340" y="6571"/>
                    </a:lnTo>
                    <a:lnTo>
                      <a:pt x="1382" y="6487"/>
                    </a:lnTo>
                    <a:lnTo>
                      <a:pt x="1444" y="6487"/>
                    </a:lnTo>
                    <a:lnTo>
                      <a:pt x="1465" y="6445"/>
                    </a:lnTo>
                    <a:lnTo>
                      <a:pt x="1675" y="6424"/>
                    </a:lnTo>
                    <a:lnTo>
                      <a:pt x="1779" y="6424"/>
                    </a:lnTo>
                    <a:lnTo>
                      <a:pt x="1905" y="6487"/>
                    </a:lnTo>
                    <a:lnTo>
                      <a:pt x="2093" y="6487"/>
                    </a:lnTo>
                    <a:lnTo>
                      <a:pt x="2177" y="6529"/>
                    </a:lnTo>
                    <a:lnTo>
                      <a:pt x="2198" y="6445"/>
                    </a:lnTo>
                    <a:lnTo>
                      <a:pt x="2323" y="6361"/>
                    </a:lnTo>
                    <a:lnTo>
                      <a:pt x="2407" y="6382"/>
                    </a:lnTo>
                    <a:lnTo>
                      <a:pt x="2512" y="6320"/>
                    </a:lnTo>
                    <a:lnTo>
                      <a:pt x="2616" y="6340"/>
                    </a:lnTo>
                    <a:lnTo>
                      <a:pt x="2637" y="6320"/>
                    </a:lnTo>
                    <a:lnTo>
                      <a:pt x="2721" y="6278"/>
                    </a:lnTo>
                    <a:lnTo>
                      <a:pt x="2721" y="6320"/>
                    </a:lnTo>
                    <a:lnTo>
                      <a:pt x="2804" y="6361"/>
                    </a:lnTo>
                    <a:lnTo>
                      <a:pt x="2888" y="6320"/>
                    </a:lnTo>
                    <a:lnTo>
                      <a:pt x="3056" y="6320"/>
                    </a:lnTo>
                    <a:lnTo>
                      <a:pt x="3202" y="6278"/>
                    </a:lnTo>
                    <a:lnTo>
                      <a:pt x="3307" y="6320"/>
                    </a:lnTo>
                    <a:lnTo>
                      <a:pt x="3349" y="6340"/>
                    </a:lnTo>
                    <a:lnTo>
                      <a:pt x="3453" y="6257"/>
                    </a:lnTo>
                    <a:lnTo>
                      <a:pt x="3537" y="6236"/>
                    </a:lnTo>
                    <a:lnTo>
                      <a:pt x="3621" y="6152"/>
                    </a:lnTo>
                    <a:lnTo>
                      <a:pt x="3683" y="6152"/>
                    </a:lnTo>
                    <a:lnTo>
                      <a:pt x="3746" y="6173"/>
                    </a:lnTo>
                    <a:lnTo>
                      <a:pt x="3725" y="6110"/>
                    </a:lnTo>
                    <a:lnTo>
                      <a:pt x="3851" y="6027"/>
                    </a:lnTo>
                    <a:lnTo>
                      <a:pt x="3955" y="6006"/>
                    </a:lnTo>
                    <a:lnTo>
                      <a:pt x="3955" y="5922"/>
                    </a:lnTo>
                    <a:lnTo>
                      <a:pt x="3934" y="5859"/>
                    </a:lnTo>
                    <a:lnTo>
                      <a:pt x="3955" y="5796"/>
                    </a:lnTo>
                    <a:lnTo>
                      <a:pt x="3788" y="5796"/>
                    </a:lnTo>
                    <a:lnTo>
                      <a:pt x="3683" y="5838"/>
                    </a:lnTo>
                    <a:lnTo>
                      <a:pt x="3641" y="5838"/>
                    </a:lnTo>
                    <a:lnTo>
                      <a:pt x="3537" y="5817"/>
                    </a:lnTo>
                    <a:lnTo>
                      <a:pt x="3474" y="5796"/>
                    </a:lnTo>
                    <a:lnTo>
                      <a:pt x="3537" y="5755"/>
                    </a:lnTo>
                    <a:lnTo>
                      <a:pt x="3558" y="5755"/>
                    </a:lnTo>
                    <a:lnTo>
                      <a:pt x="3558" y="5734"/>
                    </a:lnTo>
                    <a:lnTo>
                      <a:pt x="3474" y="5713"/>
                    </a:lnTo>
                    <a:lnTo>
                      <a:pt x="3411" y="5734"/>
                    </a:lnTo>
                    <a:lnTo>
                      <a:pt x="3516" y="5650"/>
                    </a:lnTo>
                    <a:lnTo>
                      <a:pt x="3579" y="5692"/>
                    </a:lnTo>
                    <a:lnTo>
                      <a:pt x="3662" y="5629"/>
                    </a:lnTo>
                    <a:lnTo>
                      <a:pt x="3641" y="5545"/>
                    </a:lnTo>
                    <a:lnTo>
                      <a:pt x="3558" y="5545"/>
                    </a:lnTo>
                    <a:lnTo>
                      <a:pt x="3621" y="5504"/>
                    </a:lnTo>
                    <a:lnTo>
                      <a:pt x="3662" y="5441"/>
                    </a:lnTo>
                    <a:lnTo>
                      <a:pt x="3725" y="5504"/>
                    </a:lnTo>
                    <a:lnTo>
                      <a:pt x="3788" y="5441"/>
                    </a:lnTo>
                    <a:lnTo>
                      <a:pt x="3851" y="5399"/>
                    </a:lnTo>
                    <a:lnTo>
                      <a:pt x="3788" y="5378"/>
                    </a:lnTo>
                    <a:lnTo>
                      <a:pt x="3830" y="5336"/>
                    </a:lnTo>
                    <a:lnTo>
                      <a:pt x="3725" y="5336"/>
                    </a:lnTo>
                    <a:lnTo>
                      <a:pt x="3767" y="5273"/>
                    </a:lnTo>
                    <a:lnTo>
                      <a:pt x="3830" y="5294"/>
                    </a:lnTo>
                    <a:lnTo>
                      <a:pt x="3851" y="5315"/>
                    </a:lnTo>
                    <a:lnTo>
                      <a:pt x="3893" y="5232"/>
                    </a:lnTo>
                    <a:lnTo>
                      <a:pt x="3976" y="5211"/>
                    </a:lnTo>
                    <a:lnTo>
                      <a:pt x="3976" y="5064"/>
                    </a:lnTo>
                    <a:lnTo>
                      <a:pt x="4060" y="4897"/>
                    </a:lnTo>
                    <a:lnTo>
                      <a:pt x="3997" y="4813"/>
                    </a:lnTo>
                    <a:lnTo>
                      <a:pt x="3976" y="4688"/>
                    </a:lnTo>
                    <a:lnTo>
                      <a:pt x="3767" y="4541"/>
                    </a:lnTo>
                    <a:lnTo>
                      <a:pt x="3349" y="4541"/>
                    </a:lnTo>
                    <a:lnTo>
                      <a:pt x="3328" y="4667"/>
                    </a:lnTo>
                    <a:lnTo>
                      <a:pt x="3307" y="4708"/>
                    </a:lnTo>
                    <a:lnTo>
                      <a:pt x="3202" y="4646"/>
                    </a:lnTo>
                    <a:lnTo>
                      <a:pt x="3097" y="4604"/>
                    </a:lnTo>
                    <a:lnTo>
                      <a:pt x="3265" y="4436"/>
                    </a:lnTo>
                    <a:lnTo>
                      <a:pt x="3265" y="4332"/>
                    </a:lnTo>
                    <a:lnTo>
                      <a:pt x="3139" y="4123"/>
                    </a:lnTo>
                    <a:lnTo>
                      <a:pt x="3097" y="4123"/>
                    </a:lnTo>
                    <a:lnTo>
                      <a:pt x="2951" y="4039"/>
                    </a:lnTo>
                    <a:lnTo>
                      <a:pt x="2909" y="3955"/>
                    </a:lnTo>
                    <a:lnTo>
                      <a:pt x="2846" y="3976"/>
                    </a:lnTo>
                    <a:lnTo>
                      <a:pt x="2825" y="3976"/>
                    </a:lnTo>
                    <a:lnTo>
                      <a:pt x="2742" y="3955"/>
                    </a:lnTo>
                    <a:lnTo>
                      <a:pt x="2825" y="3955"/>
                    </a:lnTo>
                    <a:lnTo>
                      <a:pt x="2930" y="3934"/>
                    </a:lnTo>
                    <a:lnTo>
                      <a:pt x="2993" y="3955"/>
                    </a:lnTo>
                    <a:lnTo>
                      <a:pt x="3014" y="4018"/>
                    </a:lnTo>
                    <a:lnTo>
                      <a:pt x="3139" y="4018"/>
                    </a:lnTo>
                    <a:lnTo>
                      <a:pt x="2993" y="3830"/>
                    </a:lnTo>
                    <a:lnTo>
                      <a:pt x="2909" y="3725"/>
                    </a:lnTo>
                    <a:lnTo>
                      <a:pt x="2951" y="3641"/>
                    </a:lnTo>
                    <a:lnTo>
                      <a:pt x="2993" y="3641"/>
                    </a:lnTo>
                    <a:lnTo>
                      <a:pt x="2909" y="3600"/>
                    </a:lnTo>
                    <a:lnTo>
                      <a:pt x="2888" y="3537"/>
                    </a:lnTo>
                    <a:lnTo>
                      <a:pt x="2846" y="3537"/>
                    </a:lnTo>
                    <a:lnTo>
                      <a:pt x="2784" y="3348"/>
                    </a:lnTo>
                    <a:lnTo>
                      <a:pt x="2616" y="3307"/>
                    </a:lnTo>
                    <a:lnTo>
                      <a:pt x="2428" y="3244"/>
                    </a:lnTo>
                    <a:lnTo>
                      <a:pt x="2428" y="3181"/>
                    </a:lnTo>
                    <a:lnTo>
                      <a:pt x="2386" y="3139"/>
                    </a:lnTo>
                    <a:lnTo>
                      <a:pt x="2323" y="2930"/>
                    </a:lnTo>
                    <a:lnTo>
                      <a:pt x="2260" y="2825"/>
                    </a:lnTo>
                    <a:lnTo>
                      <a:pt x="2198" y="2574"/>
                    </a:lnTo>
                    <a:lnTo>
                      <a:pt x="2156" y="2470"/>
                    </a:lnTo>
                    <a:lnTo>
                      <a:pt x="2093" y="2470"/>
                    </a:lnTo>
                    <a:lnTo>
                      <a:pt x="1947" y="2239"/>
                    </a:lnTo>
                    <a:lnTo>
                      <a:pt x="1842" y="2198"/>
                    </a:lnTo>
                    <a:lnTo>
                      <a:pt x="1758" y="2156"/>
                    </a:lnTo>
                    <a:lnTo>
                      <a:pt x="1654" y="2093"/>
                    </a:lnTo>
                    <a:lnTo>
                      <a:pt x="1591" y="2156"/>
                    </a:lnTo>
                    <a:lnTo>
                      <a:pt x="1486" y="2198"/>
                    </a:lnTo>
                    <a:lnTo>
                      <a:pt x="1361" y="2177"/>
                    </a:lnTo>
                    <a:lnTo>
                      <a:pt x="1277" y="2177"/>
                    </a:lnTo>
                    <a:lnTo>
                      <a:pt x="1172" y="2156"/>
                    </a:lnTo>
                    <a:lnTo>
                      <a:pt x="1152" y="2072"/>
                    </a:lnTo>
                    <a:lnTo>
                      <a:pt x="1152" y="2072"/>
                    </a:lnTo>
                    <a:lnTo>
                      <a:pt x="1214" y="2093"/>
                    </a:lnTo>
                    <a:lnTo>
                      <a:pt x="1340" y="2135"/>
                    </a:lnTo>
                    <a:lnTo>
                      <a:pt x="1465" y="2093"/>
                    </a:lnTo>
                    <a:lnTo>
                      <a:pt x="1486" y="1988"/>
                    </a:lnTo>
                    <a:lnTo>
                      <a:pt x="1591" y="1988"/>
                    </a:lnTo>
                    <a:lnTo>
                      <a:pt x="1696" y="1926"/>
                    </a:lnTo>
                    <a:lnTo>
                      <a:pt x="1591" y="1884"/>
                    </a:lnTo>
                    <a:lnTo>
                      <a:pt x="1591" y="1800"/>
                    </a:lnTo>
                    <a:lnTo>
                      <a:pt x="1549" y="1779"/>
                    </a:lnTo>
                    <a:lnTo>
                      <a:pt x="1424" y="1863"/>
                    </a:lnTo>
                    <a:lnTo>
                      <a:pt x="1382" y="1842"/>
                    </a:lnTo>
                    <a:lnTo>
                      <a:pt x="1486" y="1758"/>
                    </a:lnTo>
                    <a:lnTo>
                      <a:pt x="1633" y="1758"/>
                    </a:lnTo>
                    <a:lnTo>
                      <a:pt x="1696" y="1716"/>
                    </a:lnTo>
                    <a:lnTo>
                      <a:pt x="1696" y="1633"/>
                    </a:lnTo>
                    <a:lnTo>
                      <a:pt x="1758" y="1612"/>
                    </a:lnTo>
                    <a:lnTo>
                      <a:pt x="1842" y="1444"/>
                    </a:lnTo>
                    <a:lnTo>
                      <a:pt x="1884" y="1403"/>
                    </a:lnTo>
                    <a:lnTo>
                      <a:pt x="1884" y="1340"/>
                    </a:lnTo>
                    <a:lnTo>
                      <a:pt x="1947" y="1235"/>
                    </a:lnTo>
                    <a:lnTo>
                      <a:pt x="1905" y="1214"/>
                    </a:lnTo>
                    <a:lnTo>
                      <a:pt x="1968" y="1047"/>
                    </a:lnTo>
                    <a:lnTo>
                      <a:pt x="2072" y="984"/>
                    </a:lnTo>
                    <a:lnTo>
                      <a:pt x="2072" y="900"/>
                    </a:lnTo>
                    <a:lnTo>
                      <a:pt x="1905" y="754"/>
                    </a:lnTo>
                    <a:lnTo>
                      <a:pt x="1884" y="796"/>
                    </a:lnTo>
                    <a:lnTo>
                      <a:pt x="1675" y="796"/>
                    </a:lnTo>
                    <a:lnTo>
                      <a:pt x="1528" y="754"/>
                    </a:lnTo>
                    <a:lnTo>
                      <a:pt x="1486" y="817"/>
                    </a:lnTo>
                    <a:lnTo>
                      <a:pt x="1424" y="817"/>
                    </a:lnTo>
                    <a:lnTo>
                      <a:pt x="1340" y="754"/>
                    </a:lnTo>
                    <a:lnTo>
                      <a:pt x="1256" y="796"/>
                    </a:lnTo>
                    <a:lnTo>
                      <a:pt x="1256" y="817"/>
                    </a:lnTo>
                    <a:lnTo>
                      <a:pt x="1172" y="838"/>
                    </a:lnTo>
                    <a:lnTo>
                      <a:pt x="1068" y="900"/>
                    </a:lnTo>
                    <a:lnTo>
                      <a:pt x="1047" y="900"/>
                    </a:lnTo>
                    <a:lnTo>
                      <a:pt x="963" y="942"/>
                    </a:lnTo>
                    <a:lnTo>
                      <a:pt x="942" y="921"/>
                    </a:lnTo>
                    <a:lnTo>
                      <a:pt x="1047" y="817"/>
                    </a:lnTo>
                    <a:lnTo>
                      <a:pt x="1131" y="691"/>
                    </a:lnTo>
                    <a:lnTo>
                      <a:pt x="1131" y="691"/>
                    </a:lnTo>
                    <a:lnTo>
                      <a:pt x="1068" y="712"/>
                    </a:lnTo>
                    <a:lnTo>
                      <a:pt x="963" y="691"/>
                    </a:lnTo>
                    <a:lnTo>
                      <a:pt x="1026" y="670"/>
                    </a:lnTo>
                    <a:lnTo>
                      <a:pt x="1047" y="587"/>
                    </a:lnTo>
                    <a:lnTo>
                      <a:pt x="1277" y="419"/>
                    </a:lnTo>
                    <a:lnTo>
                      <a:pt x="1340" y="294"/>
                    </a:lnTo>
                    <a:lnTo>
                      <a:pt x="1424" y="273"/>
                    </a:lnTo>
                    <a:lnTo>
                      <a:pt x="1444" y="168"/>
                    </a:lnTo>
                    <a:lnTo>
                      <a:pt x="1424" y="147"/>
                    </a:lnTo>
                    <a:lnTo>
                      <a:pt x="1465" y="63"/>
                    </a:lnTo>
                    <a:lnTo>
                      <a:pt x="144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8" name="Google Shape;1068;p79"/>
              <p:cNvSpPr/>
              <p:nvPr/>
            </p:nvSpPr>
            <p:spPr>
              <a:xfrm>
                <a:off x="3586375" y="2350350"/>
                <a:ext cx="31925" cy="25125"/>
              </a:xfrm>
              <a:custGeom>
                <a:avLst/>
                <a:gdLst/>
                <a:ahLst/>
                <a:cxnLst/>
                <a:rect l="l" t="t" r="r" b="b"/>
                <a:pathLst>
                  <a:path w="1277" h="1005" extrusionOk="0">
                    <a:moveTo>
                      <a:pt x="732" y="1"/>
                    </a:moveTo>
                    <a:lnTo>
                      <a:pt x="628" y="63"/>
                    </a:lnTo>
                    <a:lnTo>
                      <a:pt x="544" y="63"/>
                    </a:lnTo>
                    <a:lnTo>
                      <a:pt x="523" y="126"/>
                    </a:lnTo>
                    <a:lnTo>
                      <a:pt x="419" y="126"/>
                    </a:lnTo>
                    <a:lnTo>
                      <a:pt x="377" y="210"/>
                    </a:lnTo>
                    <a:lnTo>
                      <a:pt x="293" y="231"/>
                    </a:lnTo>
                    <a:lnTo>
                      <a:pt x="272" y="335"/>
                    </a:lnTo>
                    <a:lnTo>
                      <a:pt x="126" y="356"/>
                    </a:lnTo>
                    <a:lnTo>
                      <a:pt x="0" y="586"/>
                    </a:lnTo>
                    <a:lnTo>
                      <a:pt x="272" y="838"/>
                    </a:lnTo>
                    <a:lnTo>
                      <a:pt x="335" y="796"/>
                    </a:lnTo>
                    <a:lnTo>
                      <a:pt x="377" y="649"/>
                    </a:lnTo>
                    <a:lnTo>
                      <a:pt x="440" y="586"/>
                    </a:lnTo>
                    <a:lnTo>
                      <a:pt x="607" y="691"/>
                    </a:lnTo>
                    <a:lnTo>
                      <a:pt x="712" y="900"/>
                    </a:lnTo>
                    <a:lnTo>
                      <a:pt x="795" y="942"/>
                    </a:lnTo>
                    <a:lnTo>
                      <a:pt x="921" y="1005"/>
                    </a:lnTo>
                    <a:lnTo>
                      <a:pt x="942" y="1005"/>
                    </a:lnTo>
                    <a:lnTo>
                      <a:pt x="942" y="942"/>
                    </a:lnTo>
                    <a:lnTo>
                      <a:pt x="1004" y="942"/>
                    </a:lnTo>
                    <a:lnTo>
                      <a:pt x="1067" y="858"/>
                    </a:lnTo>
                    <a:lnTo>
                      <a:pt x="1067" y="775"/>
                    </a:lnTo>
                    <a:lnTo>
                      <a:pt x="1214" y="796"/>
                    </a:lnTo>
                    <a:lnTo>
                      <a:pt x="1235" y="691"/>
                    </a:lnTo>
                    <a:lnTo>
                      <a:pt x="1151" y="691"/>
                    </a:lnTo>
                    <a:lnTo>
                      <a:pt x="1172" y="586"/>
                    </a:lnTo>
                    <a:lnTo>
                      <a:pt x="1151" y="545"/>
                    </a:lnTo>
                    <a:lnTo>
                      <a:pt x="1214" y="524"/>
                    </a:lnTo>
                    <a:lnTo>
                      <a:pt x="1277" y="733"/>
                    </a:lnTo>
                    <a:lnTo>
                      <a:pt x="1235" y="461"/>
                    </a:lnTo>
                    <a:lnTo>
                      <a:pt x="1109" y="461"/>
                    </a:lnTo>
                    <a:lnTo>
                      <a:pt x="1172" y="419"/>
                    </a:lnTo>
                    <a:lnTo>
                      <a:pt x="1004" y="147"/>
                    </a:lnTo>
                    <a:lnTo>
                      <a:pt x="1004" y="42"/>
                    </a:lnTo>
                    <a:lnTo>
                      <a:pt x="921" y="21"/>
                    </a:lnTo>
                    <a:lnTo>
                      <a:pt x="73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69" name="Google Shape;1069;p79"/>
            <p:cNvSpPr/>
            <p:nvPr/>
          </p:nvSpPr>
          <p:spPr>
            <a:xfrm>
              <a:off x="4300900" y="3419025"/>
              <a:ext cx="109875" cy="205600"/>
            </a:xfrm>
            <a:custGeom>
              <a:avLst/>
              <a:gdLst/>
              <a:ahLst/>
              <a:cxnLst/>
              <a:rect l="l" t="t" r="r" b="b"/>
              <a:pathLst>
                <a:path w="4395" h="8224" extrusionOk="0">
                  <a:moveTo>
                    <a:pt x="3914" y="1"/>
                  </a:moveTo>
                  <a:lnTo>
                    <a:pt x="3746" y="168"/>
                  </a:lnTo>
                  <a:lnTo>
                    <a:pt x="3809" y="252"/>
                  </a:lnTo>
                  <a:lnTo>
                    <a:pt x="3704" y="293"/>
                  </a:lnTo>
                  <a:lnTo>
                    <a:pt x="3600" y="252"/>
                  </a:lnTo>
                  <a:lnTo>
                    <a:pt x="3537" y="252"/>
                  </a:lnTo>
                  <a:lnTo>
                    <a:pt x="3621" y="377"/>
                  </a:lnTo>
                  <a:lnTo>
                    <a:pt x="3621" y="419"/>
                  </a:lnTo>
                  <a:lnTo>
                    <a:pt x="3704" y="503"/>
                  </a:lnTo>
                  <a:lnTo>
                    <a:pt x="3704" y="524"/>
                  </a:lnTo>
                  <a:lnTo>
                    <a:pt x="3600" y="670"/>
                  </a:lnTo>
                  <a:lnTo>
                    <a:pt x="3600" y="817"/>
                  </a:lnTo>
                  <a:lnTo>
                    <a:pt x="3516" y="921"/>
                  </a:lnTo>
                  <a:lnTo>
                    <a:pt x="3432" y="900"/>
                  </a:lnTo>
                  <a:lnTo>
                    <a:pt x="3328" y="1026"/>
                  </a:lnTo>
                  <a:lnTo>
                    <a:pt x="3328" y="1109"/>
                  </a:lnTo>
                  <a:lnTo>
                    <a:pt x="3244" y="1151"/>
                  </a:lnTo>
                  <a:lnTo>
                    <a:pt x="3181" y="1130"/>
                  </a:lnTo>
                  <a:lnTo>
                    <a:pt x="3181" y="1005"/>
                  </a:lnTo>
                  <a:lnTo>
                    <a:pt x="3118" y="984"/>
                  </a:lnTo>
                  <a:lnTo>
                    <a:pt x="3035" y="1047"/>
                  </a:lnTo>
                  <a:lnTo>
                    <a:pt x="3035" y="1193"/>
                  </a:lnTo>
                  <a:lnTo>
                    <a:pt x="3139" y="1298"/>
                  </a:lnTo>
                  <a:lnTo>
                    <a:pt x="3181" y="1340"/>
                  </a:lnTo>
                  <a:lnTo>
                    <a:pt x="3139" y="1402"/>
                  </a:lnTo>
                  <a:lnTo>
                    <a:pt x="3077" y="1361"/>
                  </a:lnTo>
                  <a:lnTo>
                    <a:pt x="2930" y="1402"/>
                  </a:lnTo>
                  <a:lnTo>
                    <a:pt x="2993" y="1507"/>
                  </a:lnTo>
                  <a:lnTo>
                    <a:pt x="3098" y="1549"/>
                  </a:lnTo>
                  <a:lnTo>
                    <a:pt x="3098" y="1612"/>
                  </a:lnTo>
                  <a:lnTo>
                    <a:pt x="3077" y="1674"/>
                  </a:lnTo>
                  <a:lnTo>
                    <a:pt x="2993" y="1612"/>
                  </a:lnTo>
                  <a:lnTo>
                    <a:pt x="2909" y="1633"/>
                  </a:lnTo>
                  <a:lnTo>
                    <a:pt x="2888" y="1716"/>
                  </a:lnTo>
                  <a:lnTo>
                    <a:pt x="2721" y="1842"/>
                  </a:lnTo>
                  <a:lnTo>
                    <a:pt x="2721" y="1716"/>
                  </a:lnTo>
                  <a:lnTo>
                    <a:pt x="2763" y="1674"/>
                  </a:lnTo>
                  <a:lnTo>
                    <a:pt x="2721" y="1612"/>
                  </a:lnTo>
                  <a:lnTo>
                    <a:pt x="2616" y="1716"/>
                  </a:lnTo>
                  <a:lnTo>
                    <a:pt x="2679" y="1758"/>
                  </a:lnTo>
                  <a:lnTo>
                    <a:pt x="2658" y="1821"/>
                  </a:lnTo>
                  <a:lnTo>
                    <a:pt x="2512" y="1884"/>
                  </a:lnTo>
                  <a:lnTo>
                    <a:pt x="2574" y="1988"/>
                  </a:lnTo>
                  <a:lnTo>
                    <a:pt x="2658" y="2030"/>
                  </a:lnTo>
                  <a:lnTo>
                    <a:pt x="2658" y="2072"/>
                  </a:lnTo>
                  <a:lnTo>
                    <a:pt x="2574" y="2093"/>
                  </a:lnTo>
                  <a:lnTo>
                    <a:pt x="2470" y="2156"/>
                  </a:lnTo>
                  <a:lnTo>
                    <a:pt x="2470" y="2072"/>
                  </a:lnTo>
                  <a:lnTo>
                    <a:pt x="2407" y="2072"/>
                  </a:lnTo>
                  <a:lnTo>
                    <a:pt x="2470" y="1967"/>
                  </a:lnTo>
                  <a:lnTo>
                    <a:pt x="2407" y="1946"/>
                  </a:lnTo>
                  <a:lnTo>
                    <a:pt x="2198" y="2135"/>
                  </a:lnTo>
                  <a:lnTo>
                    <a:pt x="2177" y="2281"/>
                  </a:lnTo>
                  <a:lnTo>
                    <a:pt x="2198" y="2365"/>
                  </a:lnTo>
                  <a:lnTo>
                    <a:pt x="2156" y="2407"/>
                  </a:lnTo>
                  <a:lnTo>
                    <a:pt x="2093" y="2386"/>
                  </a:lnTo>
                  <a:lnTo>
                    <a:pt x="2051" y="2365"/>
                  </a:lnTo>
                  <a:lnTo>
                    <a:pt x="2051" y="2197"/>
                  </a:lnTo>
                  <a:lnTo>
                    <a:pt x="1989" y="2197"/>
                  </a:lnTo>
                  <a:lnTo>
                    <a:pt x="1863" y="2344"/>
                  </a:lnTo>
                  <a:lnTo>
                    <a:pt x="1717" y="2239"/>
                  </a:lnTo>
                  <a:lnTo>
                    <a:pt x="1675" y="2281"/>
                  </a:lnTo>
                  <a:lnTo>
                    <a:pt x="1633" y="2281"/>
                  </a:lnTo>
                  <a:lnTo>
                    <a:pt x="1654" y="2449"/>
                  </a:lnTo>
                  <a:lnTo>
                    <a:pt x="1612" y="2449"/>
                  </a:lnTo>
                  <a:lnTo>
                    <a:pt x="1549" y="2469"/>
                  </a:lnTo>
                  <a:lnTo>
                    <a:pt x="1549" y="2365"/>
                  </a:lnTo>
                  <a:lnTo>
                    <a:pt x="1507" y="2344"/>
                  </a:lnTo>
                  <a:lnTo>
                    <a:pt x="1445" y="2449"/>
                  </a:lnTo>
                  <a:lnTo>
                    <a:pt x="1403" y="2344"/>
                  </a:lnTo>
                  <a:lnTo>
                    <a:pt x="1152" y="2553"/>
                  </a:lnTo>
                  <a:lnTo>
                    <a:pt x="1110" y="2553"/>
                  </a:lnTo>
                  <a:lnTo>
                    <a:pt x="1047" y="2511"/>
                  </a:lnTo>
                  <a:lnTo>
                    <a:pt x="921" y="2511"/>
                  </a:lnTo>
                  <a:lnTo>
                    <a:pt x="880" y="2595"/>
                  </a:lnTo>
                  <a:lnTo>
                    <a:pt x="901" y="2783"/>
                  </a:lnTo>
                  <a:lnTo>
                    <a:pt x="733" y="3034"/>
                  </a:lnTo>
                  <a:lnTo>
                    <a:pt x="733" y="3097"/>
                  </a:lnTo>
                  <a:lnTo>
                    <a:pt x="587" y="3244"/>
                  </a:lnTo>
                  <a:lnTo>
                    <a:pt x="587" y="3327"/>
                  </a:lnTo>
                  <a:lnTo>
                    <a:pt x="670" y="3411"/>
                  </a:lnTo>
                  <a:lnTo>
                    <a:pt x="587" y="3516"/>
                  </a:lnTo>
                  <a:lnTo>
                    <a:pt x="629" y="3704"/>
                  </a:lnTo>
                  <a:lnTo>
                    <a:pt x="629" y="3830"/>
                  </a:lnTo>
                  <a:lnTo>
                    <a:pt x="796" y="4143"/>
                  </a:lnTo>
                  <a:lnTo>
                    <a:pt x="796" y="4227"/>
                  </a:lnTo>
                  <a:lnTo>
                    <a:pt x="880" y="4332"/>
                  </a:lnTo>
                  <a:lnTo>
                    <a:pt x="880" y="4374"/>
                  </a:lnTo>
                  <a:lnTo>
                    <a:pt x="796" y="4457"/>
                  </a:lnTo>
                  <a:lnTo>
                    <a:pt x="817" y="4541"/>
                  </a:lnTo>
                  <a:lnTo>
                    <a:pt x="775" y="4792"/>
                  </a:lnTo>
                  <a:lnTo>
                    <a:pt x="670" y="4876"/>
                  </a:lnTo>
                  <a:lnTo>
                    <a:pt x="629" y="5022"/>
                  </a:lnTo>
                  <a:lnTo>
                    <a:pt x="566" y="5064"/>
                  </a:lnTo>
                  <a:lnTo>
                    <a:pt x="524" y="5127"/>
                  </a:lnTo>
                  <a:lnTo>
                    <a:pt x="419" y="5231"/>
                  </a:lnTo>
                  <a:lnTo>
                    <a:pt x="419" y="5441"/>
                  </a:lnTo>
                  <a:lnTo>
                    <a:pt x="357" y="5524"/>
                  </a:lnTo>
                  <a:lnTo>
                    <a:pt x="168" y="5545"/>
                  </a:lnTo>
                  <a:lnTo>
                    <a:pt x="147" y="5608"/>
                  </a:lnTo>
                  <a:lnTo>
                    <a:pt x="147" y="5796"/>
                  </a:lnTo>
                  <a:lnTo>
                    <a:pt x="43" y="5943"/>
                  </a:lnTo>
                  <a:lnTo>
                    <a:pt x="43" y="6068"/>
                  </a:lnTo>
                  <a:lnTo>
                    <a:pt x="1" y="6173"/>
                  </a:lnTo>
                  <a:lnTo>
                    <a:pt x="43" y="6236"/>
                  </a:lnTo>
                  <a:lnTo>
                    <a:pt x="43" y="6424"/>
                  </a:lnTo>
                  <a:lnTo>
                    <a:pt x="189" y="6591"/>
                  </a:lnTo>
                  <a:lnTo>
                    <a:pt x="168" y="6738"/>
                  </a:lnTo>
                  <a:lnTo>
                    <a:pt x="189" y="6843"/>
                  </a:lnTo>
                  <a:lnTo>
                    <a:pt x="273" y="6863"/>
                  </a:lnTo>
                  <a:lnTo>
                    <a:pt x="294" y="6863"/>
                  </a:lnTo>
                  <a:lnTo>
                    <a:pt x="273" y="6884"/>
                  </a:lnTo>
                  <a:lnTo>
                    <a:pt x="147" y="6905"/>
                  </a:lnTo>
                  <a:lnTo>
                    <a:pt x="147" y="7052"/>
                  </a:lnTo>
                  <a:lnTo>
                    <a:pt x="168" y="7219"/>
                  </a:lnTo>
                  <a:lnTo>
                    <a:pt x="147" y="7470"/>
                  </a:lnTo>
                  <a:lnTo>
                    <a:pt x="189" y="7512"/>
                  </a:lnTo>
                  <a:lnTo>
                    <a:pt x="189" y="7596"/>
                  </a:lnTo>
                  <a:lnTo>
                    <a:pt x="273" y="7638"/>
                  </a:lnTo>
                  <a:lnTo>
                    <a:pt x="357" y="7742"/>
                  </a:lnTo>
                  <a:lnTo>
                    <a:pt x="398" y="7784"/>
                  </a:lnTo>
                  <a:lnTo>
                    <a:pt x="461" y="7847"/>
                  </a:lnTo>
                  <a:lnTo>
                    <a:pt x="524" y="7951"/>
                  </a:lnTo>
                  <a:lnTo>
                    <a:pt x="608" y="7931"/>
                  </a:lnTo>
                  <a:lnTo>
                    <a:pt x="629" y="7951"/>
                  </a:lnTo>
                  <a:lnTo>
                    <a:pt x="733" y="7993"/>
                  </a:lnTo>
                  <a:lnTo>
                    <a:pt x="817" y="8119"/>
                  </a:lnTo>
                  <a:lnTo>
                    <a:pt x="901" y="8140"/>
                  </a:lnTo>
                  <a:lnTo>
                    <a:pt x="901" y="8161"/>
                  </a:lnTo>
                  <a:lnTo>
                    <a:pt x="921" y="8223"/>
                  </a:lnTo>
                  <a:lnTo>
                    <a:pt x="1005" y="8161"/>
                  </a:lnTo>
                  <a:lnTo>
                    <a:pt x="1131" y="8161"/>
                  </a:lnTo>
                  <a:lnTo>
                    <a:pt x="1256" y="8098"/>
                  </a:lnTo>
                  <a:lnTo>
                    <a:pt x="1361" y="7951"/>
                  </a:lnTo>
                  <a:lnTo>
                    <a:pt x="1737" y="7931"/>
                  </a:lnTo>
                  <a:lnTo>
                    <a:pt x="1842" y="7951"/>
                  </a:lnTo>
                  <a:lnTo>
                    <a:pt x="2030" y="7889"/>
                  </a:lnTo>
                  <a:lnTo>
                    <a:pt x="2093" y="7784"/>
                  </a:lnTo>
                  <a:lnTo>
                    <a:pt x="2177" y="7742"/>
                  </a:lnTo>
                  <a:lnTo>
                    <a:pt x="2240" y="7596"/>
                  </a:lnTo>
                  <a:lnTo>
                    <a:pt x="2344" y="7428"/>
                  </a:lnTo>
                  <a:lnTo>
                    <a:pt x="2344" y="7324"/>
                  </a:lnTo>
                  <a:lnTo>
                    <a:pt x="2449" y="7261"/>
                  </a:lnTo>
                  <a:lnTo>
                    <a:pt x="2449" y="7094"/>
                  </a:lnTo>
                  <a:lnTo>
                    <a:pt x="2407" y="7073"/>
                  </a:lnTo>
                  <a:lnTo>
                    <a:pt x="2491" y="6989"/>
                  </a:lnTo>
                  <a:lnTo>
                    <a:pt x="2554" y="6801"/>
                  </a:lnTo>
                  <a:lnTo>
                    <a:pt x="2512" y="6780"/>
                  </a:lnTo>
                  <a:lnTo>
                    <a:pt x="2574" y="6780"/>
                  </a:lnTo>
                  <a:lnTo>
                    <a:pt x="2679" y="6591"/>
                  </a:lnTo>
                  <a:lnTo>
                    <a:pt x="2763" y="6236"/>
                  </a:lnTo>
                  <a:lnTo>
                    <a:pt x="2805" y="6027"/>
                  </a:lnTo>
                  <a:lnTo>
                    <a:pt x="2909" y="5922"/>
                  </a:lnTo>
                  <a:lnTo>
                    <a:pt x="2972" y="5692"/>
                  </a:lnTo>
                  <a:lnTo>
                    <a:pt x="3118" y="5420"/>
                  </a:lnTo>
                  <a:lnTo>
                    <a:pt x="3286" y="4959"/>
                  </a:lnTo>
                  <a:lnTo>
                    <a:pt x="3390" y="4792"/>
                  </a:lnTo>
                  <a:lnTo>
                    <a:pt x="3390" y="4583"/>
                  </a:lnTo>
                  <a:lnTo>
                    <a:pt x="3495" y="4374"/>
                  </a:lnTo>
                  <a:lnTo>
                    <a:pt x="3516" y="4269"/>
                  </a:lnTo>
                  <a:lnTo>
                    <a:pt x="3642" y="4060"/>
                  </a:lnTo>
                  <a:lnTo>
                    <a:pt x="3704" y="3746"/>
                  </a:lnTo>
                  <a:lnTo>
                    <a:pt x="3746" y="3516"/>
                  </a:lnTo>
                  <a:lnTo>
                    <a:pt x="3809" y="3453"/>
                  </a:lnTo>
                  <a:lnTo>
                    <a:pt x="3830" y="3286"/>
                  </a:lnTo>
                  <a:lnTo>
                    <a:pt x="3809" y="3202"/>
                  </a:lnTo>
                  <a:lnTo>
                    <a:pt x="3830" y="3076"/>
                  </a:lnTo>
                  <a:lnTo>
                    <a:pt x="3934" y="2888"/>
                  </a:lnTo>
                  <a:lnTo>
                    <a:pt x="3934" y="2804"/>
                  </a:lnTo>
                  <a:lnTo>
                    <a:pt x="4018" y="2700"/>
                  </a:lnTo>
                  <a:lnTo>
                    <a:pt x="3976" y="2574"/>
                  </a:lnTo>
                  <a:lnTo>
                    <a:pt x="3934" y="2511"/>
                  </a:lnTo>
                  <a:lnTo>
                    <a:pt x="3976" y="2449"/>
                  </a:lnTo>
                  <a:lnTo>
                    <a:pt x="3976" y="2281"/>
                  </a:lnTo>
                  <a:lnTo>
                    <a:pt x="3934" y="2260"/>
                  </a:lnTo>
                  <a:lnTo>
                    <a:pt x="3934" y="2135"/>
                  </a:lnTo>
                  <a:lnTo>
                    <a:pt x="4018" y="2072"/>
                  </a:lnTo>
                  <a:lnTo>
                    <a:pt x="4060" y="2135"/>
                  </a:lnTo>
                  <a:lnTo>
                    <a:pt x="4081" y="2260"/>
                  </a:lnTo>
                  <a:lnTo>
                    <a:pt x="4186" y="2386"/>
                  </a:lnTo>
                  <a:lnTo>
                    <a:pt x="4269" y="2386"/>
                  </a:lnTo>
                  <a:lnTo>
                    <a:pt x="4290" y="2302"/>
                  </a:lnTo>
                  <a:lnTo>
                    <a:pt x="4332" y="2239"/>
                  </a:lnTo>
                  <a:lnTo>
                    <a:pt x="4353" y="2177"/>
                  </a:lnTo>
                  <a:lnTo>
                    <a:pt x="4353" y="2072"/>
                  </a:lnTo>
                  <a:lnTo>
                    <a:pt x="4395" y="2051"/>
                  </a:lnTo>
                  <a:lnTo>
                    <a:pt x="4374" y="1925"/>
                  </a:lnTo>
                  <a:lnTo>
                    <a:pt x="4269" y="1779"/>
                  </a:lnTo>
                  <a:lnTo>
                    <a:pt x="4248" y="1674"/>
                  </a:lnTo>
                  <a:lnTo>
                    <a:pt x="4269" y="1633"/>
                  </a:lnTo>
                  <a:lnTo>
                    <a:pt x="4269" y="1507"/>
                  </a:lnTo>
                  <a:lnTo>
                    <a:pt x="4248" y="1340"/>
                  </a:lnTo>
                  <a:lnTo>
                    <a:pt x="4269" y="1256"/>
                  </a:lnTo>
                  <a:lnTo>
                    <a:pt x="4269" y="984"/>
                  </a:lnTo>
                  <a:lnTo>
                    <a:pt x="4186" y="879"/>
                  </a:lnTo>
                  <a:lnTo>
                    <a:pt x="4186" y="607"/>
                  </a:lnTo>
                  <a:lnTo>
                    <a:pt x="4144" y="524"/>
                  </a:lnTo>
                  <a:lnTo>
                    <a:pt x="4081" y="524"/>
                  </a:lnTo>
                  <a:lnTo>
                    <a:pt x="3976" y="398"/>
                  </a:lnTo>
                  <a:lnTo>
                    <a:pt x="3976" y="293"/>
                  </a:lnTo>
                  <a:lnTo>
                    <a:pt x="3872" y="252"/>
                  </a:lnTo>
                  <a:lnTo>
                    <a:pt x="3934" y="147"/>
                  </a:lnTo>
                  <a:lnTo>
                    <a:pt x="391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70" name="Google Shape;1070;p79"/>
            <p:cNvGrpSpPr/>
            <p:nvPr/>
          </p:nvGrpSpPr>
          <p:grpSpPr>
            <a:xfrm>
              <a:off x="5298975" y="3412225"/>
              <a:ext cx="576450" cy="616225"/>
              <a:chOff x="5298975" y="3412225"/>
              <a:chExt cx="576450" cy="616225"/>
            </a:xfrm>
          </p:grpSpPr>
          <p:sp>
            <p:nvSpPr>
              <p:cNvPr id="1071" name="Google Shape;1071;p79"/>
              <p:cNvSpPr/>
              <p:nvPr/>
            </p:nvSpPr>
            <p:spPr>
              <a:xfrm>
                <a:off x="5298975" y="3412225"/>
                <a:ext cx="576450" cy="515275"/>
              </a:xfrm>
              <a:custGeom>
                <a:avLst/>
                <a:gdLst/>
                <a:ahLst/>
                <a:cxnLst/>
                <a:rect l="l" t="t" r="r" b="b"/>
                <a:pathLst>
                  <a:path w="23058" h="20611" extrusionOk="0">
                    <a:moveTo>
                      <a:pt x="18015" y="1"/>
                    </a:moveTo>
                    <a:lnTo>
                      <a:pt x="17890" y="42"/>
                    </a:lnTo>
                    <a:lnTo>
                      <a:pt x="17806" y="147"/>
                    </a:lnTo>
                    <a:lnTo>
                      <a:pt x="17806" y="335"/>
                    </a:lnTo>
                    <a:lnTo>
                      <a:pt x="17764" y="524"/>
                    </a:lnTo>
                    <a:lnTo>
                      <a:pt x="17764" y="565"/>
                    </a:lnTo>
                    <a:lnTo>
                      <a:pt x="17722" y="670"/>
                    </a:lnTo>
                    <a:lnTo>
                      <a:pt x="17660" y="670"/>
                    </a:lnTo>
                    <a:lnTo>
                      <a:pt x="17597" y="858"/>
                    </a:lnTo>
                    <a:lnTo>
                      <a:pt x="17492" y="1005"/>
                    </a:lnTo>
                    <a:lnTo>
                      <a:pt x="17576" y="1089"/>
                    </a:lnTo>
                    <a:lnTo>
                      <a:pt x="17681" y="1172"/>
                    </a:lnTo>
                    <a:lnTo>
                      <a:pt x="17618" y="1214"/>
                    </a:lnTo>
                    <a:lnTo>
                      <a:pt x="17555" y="1193"/>
                    </a:lnTo>
                    <a:lnTo>
                      <a:pt x="17492" y="1319"/>
                    </a:lnTo>
                    <a:lnTo>
                      <a:pt x="17450" y="1423"/>
                    </a:lnTo>
                    <a:lnTo>
                      <a:pt x="17513" y="1570"/>
                    </a:lnTo>
                    <a:lnTo>
                      <a:pt x="17513" y="1674"/>
                    </a:lnTo>
                    <a:lnTo>
                      <a:pt x="17450" y="1633"/>
                    </a:lnTo>
                    <a:lnTo>
                      <a:pt x="17367" y="1674"/>
                    </a:lnTo>
                    <a:lnTo>
                      <a:pt x="17304" y="1946"/>
                    </a:lnTo>
                    <a:lnTo>
                      <a:pt x="17367" y="2156"/>
                    </a:lnTo>
                    <a:lnTo>
                      <a:pt x="17346" y="2365"/>
                    </a:lnTo>
                    <a:lnTo>
                      <a:pt x="17388" y="2511"/>
                    </a:lnTo>
                    <a:lnTo>
                      <a:pt x="17388" y="2679"/>
                    </a:lnTo>
                    <a:lnTo>
                      <a:pt x="17262" y="2783"/>
                    </a:lnTo>
                    <a:lnTo>
                      <a:pt x="17262" y="2867"/>
                    </a:lnTo>
                    <a:lnTo>
                      <a:pt x="17157" y="3097"/>
                    </a:lnTo>
                    <a:lnTo>
                      <a:pt x="17137" y="3411"/>
                    </a:lnTo>
                    <a:lnTo>
                      <a:pt x="17032" y="3558"/>
                    </a:lnTo>
                    <a:lnTo>
                      <a:pt x="17074" y="3662"/>
                    </a:lnTo>
                    <a:lnTo>
                      <a:pt x="16990" y="3830"/>
                    </a:lnTo>
                    <a:lnTo>
                      <a:pt x="16885" y="3934"/>
                    </a:lnTo>
                    <a:lnTo>
                      <a:pt x="16885" y="4143"/>
                    </a:lnTo>
                    <a:lnTo>
                      <a:pt x="16718" y="4290"/>
                    </a:lnTo>
                    <a:lnTo>
                      <a:pt x="16341" y="4436"/>
                    </a:lnTo>
                    <a:lnTo>
                      <a:pt x="16195" y="4332"/>
                    </a:lnTo>
                    <a:lnTo>
                      <a:pt x="16028" y="4311"/>
                    </a:lnTo>
                    <a:lnTo>
                      <a:pt x="15944" y="4227"/>
                    </a:lnTo>
                    <a:lnTo>
                      <a:pt x="15818" y="4102"/>
                    </a:lnTo>
                    <a:lnTo>
                      <a:pt x="15818" y="4039"/>
                    </a:lnTo>
                    <a:lnTo>
                      <a:pt x="15776" y="3997"/>
                    </a:lnTo>
                    <a:lnTo>
                      <a:pt x="15735" y="3871"/>
                    </a:lnTo>
                    <a:lnTo>
                      <a:pt x="15609" y="3830"/>
                    </a:lnTo>
                    <a:lnTo>
                      <a:pt x="15484" y="3788"/>
                    </a:lnTo>
                    <a:lnTo>
                      <a:pt x="15316" y="3788"/>
                    </a:lnTo>
                    <a:lnTo>
                      <a:pt x="15149" y="3683"/>
                    </a:lnTo>
                    <a:lnTo>
                      <a:pt x="15107" y="3578"/>
                    </a:lnTo>
                    <a:lnTo>
                      <a:pt x="14981" y="3411"/>
                    </a:lnTo>
                    <a:lnTo>
                      <a:pt x="14835" y="3390"/>
                    </a:lnTo>
                    <a:lnTo>
                      <a:pt x="14688" y="3306"/>
                    </a:lnTo>
                    <a:lnTo>
                      <a:pt x="14688" y="3244"/>
                    </a:lnTo>
                    <a:lnTo>
                      <a:pt x="14626" y="3244"/>
                    </a:lnTo>
                    <a:lnTo>
                      <a:pt x="14563" y="3181"/>
                    </a:lnTo>
                    <a:lnTo>
                      <a:pt x="14437" y="3181"/>
                    </a:lnTo>
                    <a:lnTo>
                      <a:pt x="14333" y="3160"/>
                    </a:lnTo>
                    <a:lnTo>
                      <a:pt x="14354" y="3097"/>
                    </a:lnTo>
                    <a:lnTo>
                      <a:pt x="14207" y="2993"/>
                    </a:lnTo>
                    <a:lnTo>
                      <a:pt x="14165" y="2867"/>
                    </a:lnTo>
                    <a:lnTo>
                      <a:pt x="14040" y="2721"/>
                    </a:lnTo>
                    <a:lnTo>
                      <a:pt x="13935" y="2721"/>
                    </a:lnTo>
                    <a:lnTo>
                      <a:pt x="13810" y="2553"/>
                    </a:lnTo>
                    <a:lnTo>
                      <a:pt x="13810" y="2428"/>
                    </a:lnTo>
                    <a:lnTo>
                      <a:pt x="13914" y="2239"/>
                    </a:lnTo>
                    <a:lnTo>
                      <a:pt x="13935" y="2114"/>
                    </a:lnTo>
                    <a:lnTo>
                      <a:pt x="14061" y="2030"/>
                    </a:lnTo>
                    <a:lnTo>
                      <a:pt x="14103" y="1884"/>
                    </a:lnTo>
                    <a:lnTo>
                      <a:pt x="14144" y="1779"/>
                    </a:lnTo>
                    <a:lnTo>
                      <a:pt x="14040" y="1821"/>
                    </a:lnTo>
                    <a:lnTo>
                      <a:pt x="13956" y="1674"/>
                    </a:lnTo>
                    <a:lnTo>
                      <a:pt x="14061" y="1591"/>
                    </a:lnTo>
                    <a:lnTo>
                      <a:pt x="14040" y="1486"/>
                    </a:lnTo>
                    <a:lnTo>
                      <a:pt x="14124" y="1486"/>
                    </a:lnTo>
                    <a:lnTo>
                      <a:pt x="14165" y="1465"/>
                    </a:lnTo>
                    <a:lnTo>
                      <a:pt x="14228" y="1486"/>
                    </a:lnTo>
                    <a:lnTo>
                      <a:pt x="14333" y="1507"/>
                    </a:lnTo>
                    <a:lnTo>
                      <a:pt x="14458" y="1465"/>
                    </a:lnTo>
                    <a:lnTo>
                      <a:pt x="14521" y="1319"/>
                    </a:lnTo>
                    <a:lnTo>
                      <a:pt x="14416" y="1256"/>
                    </a:lnTo>
                    <a:lnTo>
                      <a:pt x="14479" y="1172"/>
                    </a:lnTo>
                    <a:lnTo>
                      <a:pt x="14563" y="1193"/>
                    </a:lnTo>
                    <a:lnTo>
                      <a:pt x="14626" y="1005"/>
                    </a:lnTo>
                    <a:lnTo>
                      <a:pt x="14688" y="963"/>
                    </a:lnTo>
                    <a:lnTo>
                      <a:pt x="14772" y="858"/>
                    </a:lnTo>
                    <a:lnTo>
                      <a:pt x="14772" y="796"/>
                    </a:lnTo>
                    <a:lnTo>
                      <a:pt x="14668" y="754"/>
                    </a:lnTo>
                    <a:lnTo>
                      <a:pt x="14584" y="837"/>
                    </a:lnTo>
                    <a:lnTo>
                      <a:pt x="14521" y="796"/>
                    </a:lnTo>
                    <a:lnTo>
                      <a:pt x="14521" y="586"/>
                    </a:lnTo>
                    <a:lnTo>
                      <a:pt x="14416" y="649"/>
                    </a:lnTo>
                    <a:lnTo>
                      <a:pt x="14270" y="796"/>
                    </a:lnTo>
                    <a:lnTo>
                      <a:pt x="14333" y="837"/>
                    </a:lnTo>
                    <a:lnTo>
                      <a:pt x="14333" y="900"/>
                    </a:lnTo>
                    <a:lnTo>
                      <a:pt x="14249" y="963"/>
                    </a:lnTo>
                    <a:lnTo>
                      <a:pt x="14144" y="900"/>
                    </a:lnTo>
                    <a:lnTo>
                      <a:pt x="14124" y="837"/>
                    </a:lnTo>
                    <a:lnTo>
                      <a:pt x="14103" y="775"/>
                    </a:lnTo>
                    <a:lnTo>
                      <a:pt x="14040" y="858"/>
                    </a:lnTo>
                    <a:lnTo>
                      <a:pt x="13956" y="879"/>
                    </a:lnTo>
                    <a:lnTo>
                      <a:pt x="13956" y="796"/>
                    </a:lnTo>
                    <a:lnTo>
                      <a:pt x="14040" y="733"/>
                    </a:lnTo>
                    <a:lnTo>
                      <a:pt x="14061" y="670"/>
                    </a:lnTo>
                    <a:lnTo>
                      <a:pt x="13998" y="691"/>
                    </a:lnTo>
                    <a:lnTo>
                      <a:pt x="13914" y="775"/>
                    </a:lnTo>
                    <a:lnTo>
                      <a:pt x="13789" y="837"/>
                    </a:lnTo>
                    <a:lnTo>
                      <a:pt x="13789" y="858"/>
                    </a:lnTo>
                    <a:lnTo>
                      <a:pt x="13705" y="879"/>
                    </a:lnTo>
                    <a:lnTo>
                      <a:pt x="13684" y="837"/>
                    </a:lnTo>
                    <a:lnTo>
                      <a:pt x="13538" y="837"/>
                    </a:lnTo>
                    <a:lnTo>
                      <a:pt x="13538" y="775"/>
                    </a:lnTo>
                    <a:lnTo>
                      <a:pt x="13475" y="649"/>
                    </a:lnTo>
                    <a:lnTo>
                      <a:pt x="13412" y="649"/>
                    </a:lnTo>
                    <a:lnTo>
                      <a:pt x="13287" y="691"/>
                    </a:lnTo>
                    <a:lnTo>
                      <a:pt x="13182" y="670"/>
                    </a:lnTo>
                    <a:lnTo>
                      <a:pt x="13119" y="691"/>
                    </a:lnTo>
                    <a:lnTo>
                      <a:pt x="13077" y="628"/>
                    </a:lnTo>
                    <a:lnTo>
                      <a:pt x="13015" y="628"/>
                    </a:lnTo>
                    <a:lnTo>
                      <a:pt x="12973" y="482"/>
                    </a:lnTo>
                    <a:lnTo>
                      <a:pt x="12847" y="545"/>
                    </a:lnTo>
                    <a:lnTo>
                      <a:pt x="12701" y="524"/>
                    </a:lnTo>
                    <a:lnTo>
                      <a:pt x="12575" y="461"/>
                    </a:lnTo>
                    <a:lnTo>
                      <a:pt x="12575" y="377"/>
                    </a:lnTo>
                    <a:lnTo>
                      <a:pt x="12491" y="273"/>
                    </a:lnTo>
                    <a:lnTo>
                      <a:pt x="12450" y="273"/>
                    </a:lnTo>
                    <a:lnTo>
                      <a:pt x="12450" y="335"/>
                    </a:lnTo>
                    <a:lnTo>
                      <a:pt x="12282" y="377"/>
                    </a:lnTo>
                    <a:lnTo>
                      <a:pt x="12240" y="273"/>
                    </a:lnTo>
                    <a:lnTo>
                      <a:pt x="12136" y="252"/>
                    </a:lnTo>
                    <a:lnTo>
                      <a:pt x="11968" y="168"/>
                    </a:lnTo>
                    <a:lnTo>
                      <a:pt x="11968" y="210"/>
                    </a:lnTo>
                    <a:lnTo>
                      <a:pt x="11906" y="147"/>
                    </a:lnTo>
                    <a:lnTo>
                      <a:pt x="11801" y="231"/>
                    </a:lnTo>
                    <a:lnTo>
                      <a:pt x="11906" y="314"/>
                    </a:lnTo>
                    <a:lnTo>
                      <a:pt x="11864" y="335"/>
                    </a:lnTo>
                    <a:lnTo>
                      <a:pt x="11968" y="356"/>
                    </a:lnTo>
                    <a:lnTo>
                      <a:pt x="12073" y="335"/>
                    </a:lnTo>
                    <a:lnTo>
                      <a:pt x="12240" y="461"/>
                    </a:lnTo>
                    <a:lnTo>
                      <a:pt x="12240" y="545"/>
                    </a:lnTo>
                    <a:lnTo>
                      <a:pt x="12261" y="733"/>
                    </a:lnTo>
                    <a:lnTo>
                      <a:pt x="12136" y="733"/>
                    </a:lnTo>
                    <a:lnTo>
                      <a:pt x="12115" y="858"/>
                    </a:lnTo>
                    <a:lnTo>
                      <a:pt x="12052" y="775"/>
                    </a:lnTo>
                    <a:lnTo>
                      <a:pt x="11968" y="754"/>
                    </a:lnTo>
                    <a:lnTo>
                      <a:pt x="11864" y="837"/>
                    </a:lnTo>
                    <a:lnTo>
                      <a:pt x="11550" y="837"/>
                    </a:lnTo>
                    <a:lnTo>
                      <a:pt x="11424" y="733"/>
                    </a:lnTo>
                    <a:lnTo>
                      <a:pt x="11403" y="775"/>
                    </a:lnTo>
                    <a:lnTo>
                      <a:pt x="11278" y="837"/>
                    </a:lnTo>
                    <a:lnTo>
                      <a:pt x="11299" y="942"/>
                    </a:lnTo>
                    <a:lnTo>
                      <a:pt x="11194" y="900"/>
                    </a:lnTo>
                    <a:lnTo>
                      <a:pt x="11215" y="1068"/>
                    </a:lnTo>
                    <a:lnTo>
                      <a:pt x="11173" y="1005"/>
                    </a:lnTo>
                    <a:lnTo>
                      <a:pt x="11027" y="963"/>
                    </a:lnTo>
                    <a:lnTo>
                      <a:pt x="10985" y="1047"/>
                    </a:lnTo>
                    <a:lnTo>
                      <a:pt x="11027" y="1109"/>
                    </a:lnTo>
                    <a:lnTo>
                      <a:pt x="11027" y="1172"/>
                    </a:lnTo>
                    <a:lnTo>
                      <a:pt x="10880" y="1109"/>
                    </a:lnTo>
                    <a:lnTo>
                      <a:pt x="10818" y="1193"/>
                    </a:lnTo>
                    <a:lnTo>
                      <a:pt x="10880" y="1256"/>
                    </a:lnTo>
                    <a:lnTo>
                      <a:pt x="10797" y="1298"/>
                    </a:lnTo>
                    <a:lnTo>
                      <a:pt x="10713" y="1361"/>
                    </a:lnTo>
                    <a:lnTo>
                      <a:pt x="10713" y="1402"/>
                    </a:lnTo>
                    <a:lnTo>
                      <a:pt x="10797" y="1507"/>
                    </a:lnTo>
                    <a:lnTo>
                      <a:pt x="10818" y="1570"/>
                    </a:lnTo>
                    <a:lnTo>
                      <a:pt x="10818" y="1570"/>
                    </a:lnTo>
                    <a:lnTo>
                      <a:pt x="10713" y="1507"/>
                    </a:lnTo>
                    <a:lnTo>
                      <a:pt x="10650" y="1591"/>
                    </a:lnTo>
                    <a:lnTo>
                      <a:pt x="10546" y="1591"/>
                    </a:lnTo>
                    <a:lnTo>
                      <a:pt x="10462" y="1737"/>
                    </a:lnTo>
                    <a:lnTo>
                      <a:pt x="10357" y="1925"/>
                    </a:lnTo>
                    <a:lnTo>
                      <a:pt x="10274" y="1946"/>
                    </a:lnTo>
                    <a:lnTo>
                      <a:pt x="10253" y="2114"/>
                    </a:lnTo>
                    <a:lnTo>
                      <a:pt x="10148" y="2156"/>
                    </a:lnTo>
                    <a:lnTo>
                      <a:pt x="10232" y="2239"/>
                    </a:lnTo>
                    <a:lnTo>
                      <a:pt x="10441" y="2260"/>
                    </a:lnTo>
                    <a:lnTo>
                      <a:pt x="10357" y="2302"/>
                    </a:lnTo>
                    <a:lnTo>
                      <a:pt x="10294" y="2365"/>
                    </a:lnTo>
                    <a:lnTo>
                      <a:pt x="10546" y="2449"/>
                    </a:lnTo>
                    <a:lnTo>
                      <a:pt x="10462" y="2511"/>
                    </a:lnTo>
                    <a:lnTo>
                      <a:pt x="10294" y="2469"/>
                    </a:lnTo>
                    <a:lnTo>
                      <a:pt x="10253" y="2407"/>
                    </a:lnTo>
                    <a:lnTo>
                      <a:pt x="10253" y="2407"/>
                    </a:lnTo>
                    <a:lnTo>
                      <a:pt x="10274" y="2469"/>
                    </a:lnTo>
                    <a:lnTo>
                      <a:pt x="10357" y="2553"/>
                    </a:lnTo>
                    <a:lnTo>
                      <a:pt x="10357" y="2679"/>
                    </a:lnTo>
                    <a:lnTo>
                      <a:pt x="10462" y="2825"/>
                    </a:lnTo>
                    <a:lnTo>
                      <a:pt x="10294" y="2679"/>
                    </a:lnTo>
                    <a:lnTo>
                      <a:pt x="10232" y="2532"/>
                    </a:lnTo>
                    <a:lnTo>
                      <a:pt x="10127" y="2511"/>
                    </a:lnTo>
                    <a:lnTo>
                      <a:pt x="10085" y="2574"/>
                    </a:lnTo>
                    <a:lnTo>
                      <a:pt x="10064" y="2658"/>
                    </a:lnTo>
                    <a:lnTo>
                      <a:pt x="10043" y="2574"/>
                    </a:lnTo>
                    <a:lnTo>
                      <a:pt x="9813" y="2428"/>
                    </a:lnTo>
                    <a:lnTo>
                      <a:pt x="9625" y="2449"/>
                    </a:lnTo>
                    <a:lnTo>
                      <a:pt x="9667" y="2511"/>
                    </a:lnTo>
                    <a:lnTo>
                      <a:pt x="9625" y="2574"/>
                    </a:lnTo>
                    <a:lnTo>
                      <a:pt x="9562" y="2532"/>
                    </a:lnTo>
                    <a:lnTo>
                      <a:pt x="9520" y="2532"/>
                    </a:lnTo>
                    <a:lnTo>
                      <a:pt x="9458" y="2574"/>
                    </a:lnTo>
                    <a:lnTo>
                      <a:pt x="9541" y="2721"/>
                    </a:lnTo>
                    <a:lnTo>
                      <a:pt x="9520" y="2762"/>
                    </a:lnTo>
                    <a:lnTo>
                      <a:pt x="9499" y="2721"/>
                    </a:lnTo>
                    <a:lnTo>
                      <a:pt x="9437" y="2741"/>
                    </a:lnTo>
                    <a:lnTo>
                      <a:pt x="9437" y="2783"/>
                    </a:lnTo>
                    <a:lnTo>
                      <a:pt x="9332" y="2846"/>
                    </a:lnTo>
                    <a:lnTo>
                      <a:pt x="9186" y="2888"/>
                    </a:lnTo>
                    <a:lnTo>
                      <a:pt x="9311" y="2825"/>
                    </a:lnTo>
                    <a:lnTo>
                      <a:pt x="9395" y="2721"/>
                    </a:lnTo>
                    <a:lnTo>
                      <a:pt x="9395" y="2532"/>
                    </a:lnTo>
                    <a:lnTo>
                      <a:pt x="9458" y="2428"/>
                    </a:lnTo>
                    <a:lnTo>
                      <a:pt x="9416" y="2344"/>
                    </a:lnTo>
                    <a:lnTo>
                      <a:pt x="9311" y="2323"/>
                    </a:lnTo>
                    <a:lnTo>
                      <a:pt x="9144" y="2030"/>
                    </a:lnTo>
                    <a:lnTo>
                      <a:pt x="9081" y="1905"/>
                    </a:lnTo>
                    <a:lnTo>
                      <a:pt x="8893" y="1842"/>
                    </a:lnTo>
                    <a:lnTo>
                      <a:pt x="8788" y="1800"/>
                    </a:lnTo>
                    <a:lnTo>
                      <a:pt x="8725" y="1821"/>
                    </a:lnTo>
                    <a:lnTo>
                      <a:pt x="8788" y="1884"/>
                    </a:lnTo>
                    <a:lnTo>
                      <a:pt x="8704" y="1905"/>
                    </a:lnTo>
                    <a:lnTo>
                      <a:pt x="8621" y="2030"/>
                    </a:lnTo>
                    <a:lnTo>
                      <a:pt x="8558" y="2009"/>
                    </a:lnTo>
                    <a:lnTo>
                      <a:pt x="8579" y="1946"/>
                    </a:lnTo>
                    <a:lnTo>
                      <a:pt x="8474" y="1988"/>
                    </a:lnTo>
                    <a:lnTo>
                      <a:pt x="8453" y="2051"/>
                    </a:lnTo>
                    <a:lnTo>
                      <a:pt x="8370" y="1884"/>
                    </a:lnTo>
                    <a:lnTo>
                      <a:pt x="8307" y="1884"/>
                    </a:lnTo>
                    <a:lnTo>
                      <a:pt x="8286" y="1946"/>
                    </a:lnTo>
                    <a:lnTo>
                      <a:pt x="8370" y="2009"/>
                    </a:lnTo>
                    <a:lnTo>
                      <a:pt x="8265" y="2093"/>
                    </a:lnTo>
                    <a:lnTo>
                      <a:pt x="8202" y="2218"/>
                    </a:lnTo>
                    <a:lnTo>
                      <a:pt x="8265" y="2260"/>
                    </a:lnTo>
                    <a:lnTo>
                      <a:pt x="8139" y="2344"/>
                    </a:lnTo>
                    <a:lnTo>
                      <a:pt x="8077" y="2260"/>
                    </a:lnTo>
                    <a:lnTo>
                      <a:pt x="8035" y="2260"/>
                    </a:lnTo>
                    <a:lnTo>
                      <a:pt x="7993" y="2197"/>
                    </a:lnTo>
                    <a:lnTo>
                      <a:pt x="8077" y="2114"/>
                    </a:lnTo>
                    <a:lnTo>
                      <a:pt x="7993" y="2114"/>
                    </a:lnTo>
                    <a:lnTo>
                      <a:pt x="7951" y="2239"/>
                    </a:lnTo>
                    <a:lnTo>
                      <a:pt x="7846" y="2260"/>
                    </a:lnTo>
                    <a:lnTo>
                      <a:pt x="7784" y="2323"/>
                    </a:lnTo>
                    <a:lnTo>
                      <a:pt x="7763" y="2449"/>
                    </a:lnTo>
                    <a:lnTo>
                      <a:pt x="7951" y="2511"/>
                    </a:lnTo>
                    <a:lnTo>
                      <a:pt x="7784" y="2637"/>
                    </a:lnTo>
                    <a:lnTo>
                      <a:pt x="7679" y="2574"/>
                    </a:lnTo>
                    <a:lnTo>
                      <a:pt x="7533" y="2658"/>
                    </a:lnTo>
                    <a:lnTo>
                      <a:pt x="7554" y="2741"/>
                    </a:lnTo>
                    <a:lnTo>
                      <a:pt x="7742" y="2762"/>
                    </a:lnTo>
                    <a:lnTo>
                      <a:pt x="7658" y="2846"/>
                    </a:lnTo>
                    <a:lnTo>
                      <a:pt x="7574" y="2867"/>
                    </a:lnTo>
                    <a:lnTo>
                      <a:pt x="7470" y="2741"/>
                    </a:lnTo>
                    <a:lnTo>
                      <a:pt x="7365" y="2846"/>
                    </a:lnTo>
                    <a:lnTo>
                      <a:pt x="7261" y="2867"/>
                    </a:lnTo>
                    <a:lnTo>
                      <a:pt x="7302" y="2951"/>
                    </a:lnTo>
                    <a:lnTo>
                      <a:pt x="7323" y="3034"/>
                    </a:lnTo>
                    <a:lnTo>
                      <a:pt x="7323" y="3097"/>
                    </a:lnTo>
                    <a:lnTo>
                      <a:pt x="7407" y="3076"/>
                    </a:lnTo>
                    <a:lnTo>
                      <a:pt x="7323" y="3181"/>
                    </a:lnTo>
                    <a:lnTo>
                      <a:pt x="7365" y="3286"/>
                    </a:lnTo>
                    <a:lnTo>
                      <a:pt x="7261" y="3306"/>
                    </a:lnTo>
                    <a:lnTo>
                      <a:pt x="7219" y="3390"/>
                    </a:lnTo>
                    <a:lnTo>
                      <a:pt x="7407" y="3453"/>
                    </a:lnTo>
                    <a:lnTo>
                      <a:pt x="7302" y="3495"/>
                    </a:lnTo>
                    <a:lnTo>
                      <a:pt x="7261" y="3558"/>
                    </a:lnTo>
                    <a:lnTo>
                      <a:pt x="7135" y="3516"/>
                    </a:lnTo>
                    <a:lnTo>
                      <a:pt x="7093" y="3453"/>
                    </a:lnTo>
                    <a:lnTo>
                      <a:pt x="7009" y="3390"/>
                    </a:lnTo>
                    <a:lnTo>
                      <a:pt x="6905" y="3474"/>
                    </a:lnTo>
                    <a:lnTo>
                      <a:pt x="6884" y="3369"/>
                    </a:lnTo>
                    <a:lnTo>
                      <a:pt x="6779" y="3306"/>
                    </a:lnTo>
                    <a:lnTo>
                      <a:pt x="6696" y="3369"/>
                    </a:lnTo>
                    <a:lnTo>
                      <a:pt x="6821" y="3474"/>
                    </a:lnTo>
                    <a:lnTo>
                      <a:pt x="6779" y="3495"/>
                    </a:lnTo>
                    <a:lnTo>
                      <a:pt x="6717" y="3599"/>
                    </a:lnTo>
                    <a:lnTo>
                      <a:pt x="6821" y="3704"/>
                    </a:lnTo>
                    <a:lnTo>
                      <a:pt x="6947" y="3704"/>
                    </a:lnTo>
                    <a:lnTo>
                      <a:pt x="6905" y="3809"/>
                    </a:lnTo>
                    <a:lnTo>
                      <a:pt x="6905" y="3913"/>
                    </a:lnTo>
                    <a:lnTo>
                      <a:pt x="6842" y="3871"/>
                    </a:lnTo>
                    <a:lnTo>
                      <a:pt x="6779" y="3871"/>
                    </a:lnTo>
                    <a:lnTo>
                      <a:pt x="6800" y="3997"/>
                    </a:lnTo>
                    <a:lnTo>
                      <a:pt x="6737" y="4122"/>
                    </a:lnTo>
                    <a:lnTo>
                      <a:pt x="6737" y="4248"/>
                    </a:lnTo>
                    <a:lnTo>
                      <a:pt x="6570" y="3871"/>
                    </a:lnTo>
                    <a:lnTo>
                      <a:pt x="6424" y="3620"/>
                    </a:lnTo>
                    <a:lnTo>
                      <a:pt x="6382" y="3558"/>
                    </a:lnTo>
                    <a:lnTo>
                      <a:pt x="6403" y="3390"/>
                    </a:lnTo>
                    <a:lnTo>
                      <a:pt x="6361" y="3474"/>
                    </a:lnTo>
                    <a:lnTo>
                      <a:pt x="6214" y="3558"/>
                    </a:lnTo>
                    <a:lnTo>
                      <a:pt x="6193" y="3704"/>
                    </a:lnTo>
                    <a:lnTo>
                      <a:pt x="6110" y="3725"/>
                    </a:lnTo>
                    <a:lnTo>
                      <a:pt x="6089" y="3809"/>
                    </a:lnTo>
                    <a:lnTo>
                      <a:pt x="5984" y="3788"/>
                    </a:lnTo>
                    <a:lnTo>
                      <a:pt x="5901" y="3892"/>
                    </a:lnTo>
                    <a:lnTo>
                      <a:pt x="5838" y="3976"/>
                    </a:lnTo>
                    <a:lnTo>
                      <a:pt x="5859" y="4102"/>
                    </a:lnTo>
                    <a:lnTo>
                      <a:pt x="5859" y="4415"/>
                    </a:lnTo>
                    <a:lnTo>
                      <a:pt x="5901" y="4436"/>
                    </a:lnTo>
                    <a:lnTo>
                      <a:pt x="5901" y="4541"/>
                    </a:lnTo>
                    <a:lnTo>
                      <a:pt x="5796" y="4604"/>
                    </a:lnTo>
                    <a:lnTo>
                      <a:pt x="5733" y="4708"/>
                    </a:lnTo>
                    <a:lnTo>
                      <a:pt x="5566" y="4750"/>
                    </a:lnTo>
                    <a:lnTo>
                      <a:pt x="5587" y="4834"/>
                    </a:lnTo>
                    <a:lnTo>
                      <a:pt x="5461" y="4918"/>
                    </a:lnTo>
                    <a:lnTo>
                      <a:pt x="5461" y="5064"/>
                    </a:lnTo>
                    <a:lnTo>
                      <a:pt x="5377" y="5127"/>
                    </a:lnTo>
                    <a:lnTo>
                      <a:pt x="5210" y="5378"/>
                    </a:lnTo>
                    <a:lnTo>
                      <a:pt x="4854" y="5587"/>
                    </a:lnTo>
                    <a:lnTo>
                      <a:pt x="4561" y="5608"/>
                    </a:lnTo>
                    <a:lnTo>
                      <a:pt x="4436" y="5650"/>
                    </a:lnTo>
                    <a:lnTo>
                      <a:pt x="4268" y="5671"/>
                    </a:lnTo>
                    <a:lnTo>
                      <a:pt x="4122" y="5692"/>
                    </a:lnTo>
                    <a:lnTo>
                      <a:pt x="3996" y="5671"/>
                    </a:lnTo>
                    <a:lnTo>
                      <a:pt x="3808" y="5754"/>
                    </a:lnTo>
                    <a:lnTo>
                      <a:pt x="3787" y="5859"/>
                    </a:lnTo>
                    <a:lnTo>
                      <a:pt x="3683" y="5901"/>
                    </a:lnTo>
                    <a:lnTo>
                      <a:pt x="3285" y="5880"/>
                    </a:lnTo>
                    <a:lnTo>
                      <a:pt x="3222" y="5922"/>
                    </a:lnTo>
                    <a:lnTo>
                      <a:pt x="3160" y="6027"/>
                    </a:lnTo>
                    <a:lnTo>
                      <a:pt x="2929" y="6131"/>
                    </a:lnTo>
                    <a:lnTo>
                      <a:pt x="2762" y="6131"/>
                    </a:lnTo>
                    <a:lnTo>
                      <a:pt x="2657" y="6089"/>
                    </a:lnTo>
                    <a:lnTo>
                      <a:pt x="2553" y="6110"/>
                    </a:lnTo>
                    <a:lnTo>
                      <a:pt x="2532" y="6027"/>
                    </a:lnTo>
                    <a:lnTo>
                      <a:pt x="2427" y="6089"/>
                    </a:lnTo>
                    <a:lnTo>
                      <a:pt x="2344" y="6215"/>
                    </a:lnTo>
                    <a:lnTo>
                      <a:pt x="2113" y="6278"/>
                    </a:lnTo>
                    <a:lnTo>
                      <a:pt x="2092" y="6319"/>
                    </a:lnTo>
                    <a:lnTo>
                      <a:pt x="2009" y="6319"/>
                    </a:lnTo>
                    <a:lnTo>
                      <a:pt x="1820" y="6487"/>
                    </a:lnTo>
                    <a:lnTo>
                      <a:pt x="1569" y="6612"/>
                    </a:lnTo>
                    <a:lnTo>
                      <a:pt x="1255" y="6717"/>
                    </a:lnTo>
                    <a:lnTo>
                      <a:pt x="1088" y="6905"/>
                    </a:lnTo>
                    <a:lnTo>
                      <a:pt x="1088" y="7115"/>
                    </a:lnTo>
                    <a:lnTo>
                      <a:pt x="963" y="7219"/>
                    </a:lnTo>
                    <a:lnTo>
                      <a:pt x="879" y="7156"/>
                    </a:lnTo>
                    <a:lnTo>
                      <a:pt x="900" y="7073"/>
                    </a:lnTo>
                    <a:lnTo>
                      <a:pt x="900" y="7010"/>
                    </a:lnTo>
                    <a:lnTo>
                      <a:pt x="963" y="6843"/>
                    </a:lnTo>
                    <a:lnTo>
                      <a:pt x="963" y="6738"/>
                    </a:lnTo>
                    <a:lnTo>
                      <a:pt x="774" y="6863"/>
                    </a:lnTo>
                    <a:lnTo>
                      <a:pt x="732" y="7052"/>
                    </a:lnTo>
                    <a:lnTo>
                      <a:pt x="607" y="7282"/>
                    </a:lnTo>
                    <a:lnTo>
                      <a:pt x="711" y="7470"/>
                    </a:lnTo>
                    <a:lnTo>
                      <a:pt x="628" y="7638"/>
                    </a:lnTo>
                    <a:lnTo>
                      <a:pt x="649" y="7889"/>
                    </a:lnTo>
                    <a:lnTo>
                      <a:pt x="419" y="8161"/>
                    </a:lnTo>
                    <a:lnTo>
                      <a:pt x="335" y="8537"/>
                    </a:lnTo>
                    <a:lnTo>
                      <a:pt x="377" y="8726"/>
                    </a:lnTo>
                    <a:lnTo>
                      <a:pt x="356" y="9019"/>
                    </a:lnTo>
                    <a:lnTo>
                      <a:pt x="565" y="9353"/>
                    </a:lnTo>
                    <a:lnTo>
                      <a:pt x="565" y="9479"/>
                    </a:lnTo>
                    <a:lnTo>
                      <a:pt x="649" y="9584"/>
                    </a:lnTo>
                    <a:lnTo>
                      <a:pt x="565" y="9751"/>
                    </a:lnTo>
                    <a:lnTo>
                      <a:pt x="628" y="9897"/>
                    </a:lnTo>
                    <a:lnTo>
                      <a:pt x="502" y="9960"/>
                    </a:lnTo>
                    <a:lnTo>
                      <a:pt x="439" y="9856"/>
                    </a:lnTo>
                    <a:lnTo>
                      <a:pt x="439" y="9667"/>
                    </a:lnTo>
                    <a:lnTo>
                      <a:pt x="356" y="9772"/>
                    </a:lnTo>
                    <a:lnTo>
                      <a:pt x="335" y="9730"/>
                    </a:lnTo>
                    <a:lnTo>
                      <a:pt x="335" y="9542"/>
                    </a:lnTo>
                    <a:lnTo>
                      <a:pt x="230" y="9312"/>
                    </a:lnTo>
                    <a:lnTo>
                      <a:pt x="147" y="9416"/>
                    </a:lnTo>
                    <a:lnTo>
                      <a:pt x="188" y="9667"/>
                    </a:lnTo>
                    <a:lnTo>
                      <a:pt x="335" y="9835"/>
                    </a:lnTo>
                    <a:lnTo>
                      <a:pt x="439" y="10023"/>
                    </a:lnTo>
                    <a:lnTo>
                      <a:pt x="293" y="10065"/>
                    </a:lnTo>
                    <a:lnTo>
                      <a:pt x="147" y="9897"/>
                    </a:lnTo>
                    <a:lnTo>
                      <a:pt x="126" y="9688"/>
                    </a:lnTo>
                    <a:lnTo>
                      <a:pt x="84" y="9772"/>
                    </a:lnTo>
                    <a:lnTo>
                      <a:pt x="0" y="9835"/>
                    </a:lnTo>
                    <a:lnTo>
                      <a:pt x="105" y="10002"/>
                    </a:lnTo>
                    <a:lnTo>
                      <a:pt x="314" y="10253"/>
                    </a:lnTo>
                    <a:lnTo>
                      <a:pt x="419" y="10588"/>
                    </a:lnTo>
                    <a:lnTo>
                      <a:pt x="377" y="11153"/>
                    </a:lnTo>
                    <a:lnTo>
                      <a:pt x="460" y="11257"/>
                    </a:lnTo>
                    <a:lnTo>
                      <a:pt x="544" y="11592"/>
                    </a:lnTo>
                    <a:lnTo>
                      <a:pt x="711" y="12032"/>
                    </a:lnTo>
                    <a:lnTo>
                      <a:pt x="649" y="12178"/>
                    </a:lnTo>
                    <a:lnTo>
                      <a:pt x="670" y="12827"/>
                    </a:lnTo>
                    <a:lnTo>
                      <a:pt x="649" y="12910"/>
                    </a:lnTo>
                    <a:lnTo>
                      <a:pt x="711" y="13099"/>
                    </a:lnTo>
                    <a:lnTo>
                      <a:pt x="711" y="13308"/>
                    </a:lnTo>
                    <a:lnTo>
                      <a:pt x="837" y="13559"/>
                    </a:lnTo>
                    <a:lnTo>
                      <a:pt x="837" y="13726"/>
                    </a:lnTo>
                    <a:lnTo>
                      <a:pt x="732" y="13810"/>
                    </a:lnTo>
                    <a:lnTo>
                      <a:pt x="774" y="13852"/>
                    </a:lnTo>
                    <a:lnTo>
                      <a:pt x="732" y="14019"/>
                    </a:lnTo>
                    <a:lnTo>
                      <a:pt x="711" y="14270"/>
                    </a:lnTo>
                    <a:lnTo>
                      <a:pt x="628" y="14354"/>
                    </a:lnTo>
                    <a:lnTo>
                      <a:pt x="649" y="14438"/>
                    </a:lnTo>
                    <a:lnTo>
                      <a:pt x="628" y="14584"/>
                    </a:lnTo>
                    <a:lnTo>
                      <a:pt x="523" y="14668"/>
                    </a:lnTo>
                    <a:lnTo>
                      <a:pt x="544" y="14793"/>
                    </a:lnTo>
                    <a:lnTo>
                      <a:pt x="335" y="14961"/>
                    </a:lnTo>
                    <a:lnTo>
                      <a:pt x="251" y="14877"/>
                    </a:lnTo>
                    <a:lnTo>
                      <a:pt x="126" y="15086"/>
                    </a:lnTo>
                    <a:lnTo>
                      <a:pt x="126" y="15442"/>
                    </a:lnTo>
                    <a:lnTo>
                      <a:pt x="209" y="15526"/>
                    </a:lnTo>
                    <a:lnTo>
                      <a:pt x="293" y="15526"/>
                    </a:lnTo>
                    <a:lnTo>
                      <a:pt x="544" y="15756"/>
                    </a:lnTo>
                    <a:lnTo>
                      <a:pt x="544" y="15861"/>
                    </a:lnTo>
                    <a:lnTo>
                      <a:pt x="565" y="15923"/>
                    </a:lnTo>
                    <a:lnTo>
                      <a:pt x="711" y="15944"/>
                    </a:lnTo>
                    <a:lnTo>
                      <a:pt x="753" y="16007"/>
                    </a:lnTo>
                    <a:lnTo>
                      <a:pt x="942" y="16028"/>
                    </a:lnTo>
                    <a:lnTo>
                      <a:pt x="983" y="16028"/>
                    </a:lnTo>
                    <a:lnTo>
                      <a:pt x="1025" y="16070"/>
                    </a:lnTo>
                    <a:lnTo>
                      <a:pt x="1151" y="16070"/>
                    </a:lnTo>
                    <a:lnTo>
                      <a:pt x="1297" y="16049"/>
                    </a:lnTo>
                    <a:lnTo>
                      <a:pt x="1339" y="16133"/>
                    </a:lnTo>
                    <a:lnTo>
                      <a:pt x="1402" y="16070"/>
                    </a:lnTo>
                    <a:lnTo>
                      <a:pt x="1423" y="16112"/>
                    </a:lnTo>
                    <a:lnTo>
                      <a:pt x="1611" y="16070"/>
                    </a:lnTo>
                    <a:lnTo>
                      <a:pt x="1758" y="16070"/>
                    </a:lnTo>
                    <a:lnTo>
                      <a:pt x="1779" y="16007"/>
                    </a:lnTo>
                    <a:lnTo>
                      <a:pt x="1862" y="15965"/>
                    </a:lnTo>
                    <a:lnTo>
                      <a:pt x="1946" y="15840"/>
                    </a:lnTo>
                    <a:lnTo>
                      <a:pt x="2113" y="15861"/>
                    </a:lnTo>
                    <a:lnTo>
                      <a:pt x="2113" y="15756"/>
                    </a:lnTo>
                    <a:lnTo>
                      <a:pt x="2218" y="15693"/>
                    </a:lnTo>
                    <a:lnTo>
                      <a:pt x="2323" y="15693"/>
                    </a:lnTo>
                    <a:lnTo>
                      <a:pt x="2406" y="15777"/>
                    </a:lnTo>
                    <a:lnTo>
                      <a:pt x="2511" y="15651"/>
                    </a:lnTo>
                    <a:lnTo>
                      <a:pt x="2532" y="15693"/>
                    </a:lnTo>
                    <a:lnTo>
                      <a:pt x="2616" y="15651"/>
                    </a:lnTo>
                    <a:lnTo>
                      <a:pt x="2636" y="15526"/>
                    </a:lnTo>
                    <a:lnTo>
                      <a:pt x="2950" y="15317"/>
                    </a:lnTo>
                    <a:lnTo>
                      <a:pt x="3076" y="15338"/>
                    </a:lnTo>
                    <a:lnTo>
                      <a:pt x="3160" y="15379"/>
                    </a:lnTo>
                    <a:lnTo>
                      <a:pt x="3264" y="15317"/>
                    </a:lnTo>
                    <a:lnTo>
                      <a:pt x="3557" y="15233"/>
                    </a:lnTo>
                    <a:lnTo>
                      <a:pt x="3599" y="15317"/>
                    </a:lnTo>
                    <a:lnTo>
                      <a:pt x="3787" y="15254"/>
                    </a:lnTo>
                    <a:lnTo>
                      <a:pt x="3850" y="15296"/>
                    </a:lnTo>
                    <a:lnTo>
                      <a:pt x="3955" y="15317"/>
                    </a:lnTo>
                    <a:lnTo>
                      <a:pt x="4038" y="15254"/>
                    </a:lnTo>
                    <a:lnTo>
                      <a:pt x="4101" y="15400"/>
                    </a:lnTo>
                    <a:lnTo>
                      <a:pt x="4185" y="15400"/>
                    </a:lnTo>
                    <a:lnTo>
                      <a:pt x="4268" y="15338"/>
                    </a:lnTo>
                    <a:lnTo>
                      <a:pt x="4310" y="15400"/>
                    </a:lnTo>
                    <a:lnTo>
                      <a:pt x="4415" y="15338"/>
                    </a:lnTo>
                    <a:lnTo>
                      <a:pt x="4624" y="15338"/>
                    </a:lnTo>
                    <a:lnTo>
                      <a:pt x="4624" y="15442"/>
                    </a:lnTo>
                    <a:lnTo>
                      <a:pt x="4645" y="15442"/>
                    </a:lnTo>
                    <a:lnTo>
                      <a:pt x="4792" y="15338"/>
                    </a:lnTo>
                    <a:lnTo>
                      <a:pt x="4917" y="15379"/>
                    </a:lnTo>
                    <a:lnTo>
                      <a:pt x="5064" y="15254"/>
                    </a:lnTo>
                    <a:lnTo>
                      <a:pt x="5126" y="15128"/>
                    </a:lnTo>
                    <a:lnTo>
                      <a:pt x="5168" y="15107"/>
                    </a:lnTo>
                    <a:lnTo>
                      <a:pt x="5315" y="14982"/>
                    </a:lnTo>
                    <a:lnTo>
                      <a:pt x="5377" y="14773"/>
                    </a:lnTo>
                    <a:lnTo>
                      <a:pt x="5524" y="14668"/>
                    </a:lnTo>
                    <a:lnTo>
                      <a:pt x="5670" y="14647"/>
                    </a:lnTo>
                    <a:lnTo>
                      <a:pt x="5754" y="14668"/>
                    </a:lnTo>
                    <a:lnTo>
                      <a:pt x="5984" y="14584"/>
                    </a:lnTo>
                    <a:lnTo>
                      <a:pt x="6277" y="14396"/>
                    </a:lnTo>
                    <a:lnTo>
                      <a:pt x="6486" y="14208"/>
                    </a:lnTo>
                    <a:lnTo>
                      <a:pt x="6570" y="14187"/>
                    </a:lnTo>
                    <a:lnTo>
                      <a:pt x="6737" y="14187"/>
                    </a:lnTo>
                    <a:lnTo>
                      <a:pt x="6905" y="14249"/>
                    </a:lnTo>
                    <a:lnTo>
                      <a:pt x="7051" y="14270"/>
                    </a:lnTo>
                    <a:lnTo>
                      <a:pt x="7198" y="14208"/>
                    </a:lnTo>
                    <a:lnTo>
                      <a:pt x="7407" y="14249"/>
                    </a:lnTo>
                    <a:lnTo>
                      <a:pt x="7742" y="14145"/>
                    </a:lnTo>
                    <a:lnTo>
                      <a:pt x="7930" y="14082"/>
                    </a:lnTo>
                    <a:lnTo>
                      <a:pt x="8056" y="13977"/>
                    </a:lnTo>
                    <a:lnTo>
                      <a:pt x="8139" y="13977"/>
                    </a:lnTo>
                    <a:lnTo>
                      <a:pt x="8307" y="13852"/>
                    </a:lnTo>
                    <a:lnTo>
                      <a:pt x="8558" y="13852"/>
                    </a:lnTo>
                    <a:lnTo>
                      <a:pt x="9186" y="13810"/>
                    </a:lnTo>
                    <a:lnTo>
                      <a:pt x="9395" y="13852"/>
                    </a:lnTo>
                    <a:lnTo>
                      <a:pt x="9520" y="13852"/>
                    </a:lnTo>
                    <a:lnTo>
                      <a:pt x="9709" y="13810"/>
                    </a:lnTo>
                    <a:lnTo>
                      <a:pt x="9834" y="13831"/>
                    </a:lnTo>
                    <a:lnTo>
                      <a:pt x="10022" y="13977"/>
                    </a:lnTo>
                    <a:lnTo>
                      <a:pt x="10148" y="14208"/>
                    </a:lnTo>
                    <a:lnTo>
                      <a:pt x="10253" y="14249"/>
                    </a:lnTo>
                    <a:lnTo>
                      <a:pt x="10336" y="14187"/>
                    </a:lnTo>
                    <a:lnTo>
                      <a:pt x="10378" y="14166"/>
                    </a:lnTo>
                    <a:lnTo>
                      <a:pt x="10441" y="14208"/>
                    </a:lnTo>
                    <a:lnTo>
                      <a:pt x="10504" y="14187"/>
                    </a:lnTo>
                    <a:lnTo>
                      <a:pt x="10650" y="14208"/>
                    </a:lnTo>
                    <a:lnTo>
                      <a:pt x="10755" y="14354"/>
                    </a:lnTo>
                    <a:lnTo>
                      <a:pt x="10880" y="14375"/>
                    </a:lnTo>
                    <a:lnTo>
                      <a:pt x="10964" y="14354"/>
                    </a:lnTo>
                    <a:lnTo>
                      <a:pt x="11194" y="14542"/>
                    </a:lnTo>
                    <a:lnTo>
                      <a:pt x="11194" y="14647"/>
                    </a:lnTo>
                    <a:lnTo>
                      <a:pt x="11278" y="14647"/>
                    </a:lnTo>
                    <a:lnTo>
                      <a:pt x="11341" y="14731"/>
                    </a:lnTo>
                    <a:lnTo>
                      <a:pt x="11320" y="14814"/>
                    </a:lnTo>
                    <a:lnTo>
                      <a:pt x="11215" y="14814"/>
                    </a:lnTo>
                    <a:lnTo>
                      <a:pt x="11194" y="14898"/>
                    </a:lnTo>
                    <a:lnTo>
                      <a:pt x="11299" y="15107"/>
                    </a:lnTo>
                    <a:lnTo>
                      <a:pt x="11403" y="15128"/>
                    </a:lnTo>
                    <a:lnTo>
                      <a:pt x="11508" y="15254"/>
                    </a:lnTo>
                    <a:lnTo>
                      <a:pt x="11550" y="15421"/>
                    </a:lnTo>
                    <a:lnTo>
                      <a:pt x="11529" y="15526"/>
                    </a:lnTo>
                    <a:lnTo>
                      <a:pt x="11655" y="15819"/>
                    </a:lnTo>
                    <a:lnTo>
                      <a:pt x="11613" y="15944"/>
                    </a:lnTo>
                    <a:lnTo>
                      <a:pt x="11655" y="16007"/>
                    </a:lnTo>
                    <a:lnTo>
                      <a:pt x="11634" y="16154"/>
                    </a:lnTo>
                    <a:lnTo>
                      <a:pt x="11613" y="16237"/>
                    </a:lnTo>
                    <a:lnTo>
                      <a:pt x="11529" y="16216"/>
                    </a:lnTo>
                    <a:lnTo>
                      <a:pt x="11508" y="16237"/>
                    </a:lnTo>
                    <a:lnTo>
                      <a:pt x="11592" y="16363"/>
                    </a:lnTo>
                    <a:lnTo>
                      <a:pt x="11655" y="16384"/>
                    </a:lnTo>
                    <a:lnTo>
                      <a:pt x="11717" y="16530"/>
                    </a:lnTo>
                    <a:lnTo>
                      <a:pt x="11822" y="16488"/>
                    </a:lnTo>
                    <a:lnTo>
                      <a:pt x="11927" y="16572"/>
                    </a:lnTo>
                    <a:lnTo>
                      <a:pt x="11927" y="16467"/>
                    </a:lnTo>
                    <a:lnTo>
                      <a:pt x="11864" y="16363"/>
                    </a:lnTo>
                    <a:lnTo>
                      <a:pt x="11927" y="16300"/>
                    </a:lnTo>
                    <a:lnTo>
                      <a:pt x="11968" y="16174"/>
                    </a:lnTo>
                    <a:lnTo>
                      <a:pt x="12073" y="16174"/>
                    </a:lnTo>
                    <a:lnTo>
                      <a:pt x="12136" y="16070"/>
                    </a:lnTo>
                    <a:lnTo>
                      <a:pt x="12240" y="16028"/>
                    </a:lnTo>
                    <a:lnTo>
                      <a:pt x="12261" y="15923"/>
                    </a:lnTo>
                    <a:lnTo>
                      <a:pt x="12366" y="15777"/>
                    </a:lnTo>
                    <a:lnTo>
                      <a:pt x="12596" y="15693"/>
                    </a:lnTo>
                    <a:lnTo>
                      <a:pt x="12638" y="15610"/>
                    </a:lnTo>
                    <a:lnTo>
                      <a:pt x="12680" y="15610"/>
                    </a:lnTo>
                    <a:lnTo>
                      <a:pt x="12868" y="15505"/>
                    </a:lnTo>
                    <a:lnTo>
                      <a:pt x="12910" y="15338"/>
                    </a:lnTo>
                    <a:lnTo>
                      <a:pt x="13077" y="15107"/>
                    </a:lnTo>
                    <a:lnTo>
                      <a:pt x="13224" y="15086"/>
                    </a:lnTo>
                    <a:lnTo>
                      <a:pt x="13307" y="14982"/>
                    </a:lnTo>
                    <a:lnTo>
                      <a:pt x="13266" y="14856"/>
                    </a:lnTo>
                    <a:lnTo>
                      <a:pt x="13287" y="14710"/>
                    </a:lnTo>
                    <a:lnTo>
                      <a:pt x="13370" y="14877"/>
                    </a:lnTo>
                    <a:lnTo>
                      <a:pt x="13370" y="15024"/>
                    </a:lnTo>
                    <a:lnTo>
                      <a:pt x="13370" y="15191"/>
                    </a:lnTo>
                    <a:lnTo>
                      <a:pt x="13287" y="15254"/>
                    </a:lnTo>
                    <a:lnTo>
                      <a:pt x="13266" y="15547"/>
                    </a:lnTo>
                    <a:lnTo>
                      <a:pt x="13015" y="15714"/>
                    </a:lnTo>
                    <a:lnTo>
                      <a:pt x="12973" y="15840"/>
                    </a:lnTo>
                    <a:lnTo>
                      <a:pt x="12910" y="15923"/>
                    </a:lnTo>
                    <a:lnTo>
                      <a:pt x="12910" y="16070"/>
                    </a:lnTo>
                    <a:lnTo>
                      <a:pt x="12784" y="16258"/>
                    </a:lnTo>
                    <a:lnTo>
                      <a:pt x="12805" y="16300"/>
                    </a:lnTo>
                    <a:lnTo>
                      <a:pt x="12743" y="16593"/>
                    </a:lnTo>
                    <a:lnTo>
                      <a:pt x="12450" y="16572"/>
                    </a:lnTo>
                    <a:lnTo>
                      <a:pt x="12387" y="16739"/>
                    </a:lnTo>
                    <a:lnTo>
                      <a:pt x="12324" y="16823"/>
                    </a:lnTo>
                    <a:lnTo>
                      <a:pt x="12324" y="16886"/>
                    </a:lnTo>
                    <a:lnTo>
                      <a:pt x="12491" y="16823"/>
                    </a:lnTo>
                    <a:lnTo>
                      <a:pt x="12659" y="16760"/>
                    </a:lnTo>
                    <a:lnTo>
                      <a:pt x="12868" y="16823"/>
                    </a:lnTo>
                    <a:lnTo>
                      <a:pt x="13056" y="16530"/>
                    </a:lnTo>
                    <a:lnTo>
                      <a:pt x="13098" y="16216"/>
                    </a:lnTo>
                    <a:lnTo>
                      <a:pt x="13266" y="16049"/>
                    </a:lnTo>
                    <a:lnTo>
                      <a:pt x="13307" y="16112"/>
                    </a:lnTo>
                    <a:lnTo>
                      <a:pt x="13307" y="16384"/>
                    </a:lnTo>
                    <a:lnTo>
                      <a:pt x="13370" y="16551"/>
                    </a:lnTo>
                    <a:lnTo>
                      <a:pt x="13307" y="16551"/>
                    </a:lnTo>
                    <a:lnTo>
                      <a:pt x="13328" y="16823"/>
                    </a:lnTo>
                    <a:lnTo>
                      <a:pt x="13203" y="17074"/>
                    </a:lnTo>
                    <a:lnTo>
                      <a:pt x="12994" y="17158"/>
                    </a:lnTo>
                    <a:lnTo>
                      <a:pt x="13015" y="17221"/>
                    </a:lnTo>
                    <a:lnTo>
                      <a:pt x="13161" y="17200"/>
                    </a:lnTo>
                    <a:lnTo>
                      <a:pt x="13307" y="17221"/>
                    </a:lnTo>
                    <a:lnTo>
                      <a:pt x="13391" y="17158"/>
                    </a:lnTo>
                    <a:lnTo>
                      <a:pt x="13496" y="17116"/>
                    </a:lnTo>
                    <a:lnTo>
                      <a:pt x="13600" y="17011"/>
                    </a:lnTo>
                    <a:lnTo>
                      <a:pt x="13705" y="17053"/>
                    </a:lnTo>
                    <a:lnTo>
                      <a:pt x="13789" y="17053"/>
                    </a:lnTo>
                    <a:lnTo>
                      <a:pt x="13705" y="17158"/>
                    </a:lnTo>
                    <a:lnTo>
                      <a:pt x="13642" y="17221"/>
                    </a:lnTo>
                    <a:lnTo>
                      <a:pt x="13538" y="17221"/>
                    </a:lnTo>
                    <a:lnTo>
                      <a:pt x="13517" y="17283"/>
                    </a:lnTo>
                    <a:lnTo>
                      <a:pt x="13621" y="17430"/>
                    </a:lnTo>
                    <a:lnTo>
                      <a:pt x="13684" y="17576"/>
                    </a:lnTo>
                    <a:lnTo>
                      <a:pt x="13747" y="17744"/>
                    </a:lnTo>
                    <a:lnTo>
                      <a:pt x="13747" y="17953"/>
                    </a:lnTo>
                    <a:lnTo>
                      <a:pt x="13726" y="18225"/>
                    </a:lnTo>
                    <a:lnTo>
                      <a:pt x="13600" y="18371"/>
                    </a:lnTo>
                    <a:lnTo>
                      <a:pt x="13621" y="18455"/>
                    </a:lnTo>
                    <a:lnTo>
                      <a:pt x="13600" y="18664"/>
                    </a:lnTo>
                    <a:lnTo>
                      <a:pt x="13705" y="18748"/>
                    </a:lnTo>
                    <a:lnTo>
                      <a:pt x="13789" y="18895"/>
                    </a:lnTo>
                    <a:lnTo>
                      <a:pt x="13810" y="19083"/>
                    </a:lnTo>
                    <a:lnTo>
                      <a:pt x="14019" y="19355"/>
                    </a:lnTo>
                    <a:lnTo>
                      <a:pt x="14165" y="19397"/>
                    </a:lnTo>
                    <a:lnTo>
                      <a:pt x="14270" y="19480"/>
                    </a:lnTo>
                    <a:lnTo>
                      <a:pt x="14333" y="19606"/>
                    </a:lnTo>
                    <a:lnTo>
                      <a:pt x="14437" y="19627"/>
                    </a:lnTo>
                    <a:lnTo>
                      <a:pt x="14458" y="19585"/>
                    </a:lnTo>
                    <a:lnTo>
                      <a:pt x="14542" y="19564"/>
                    </a:lnTo>
                    <a:lnTo>
                      <a:pt x="14688" y="19585"/>
                    </a:lnTo>
                    <a:lnTo>
                      <a:pt x="14835" y="19731"/>
                    </a:lnTo>
                    <a:lnTo>
                      <a:pt x="14960" y="19773"/>
                    </a:lnTo>
                    <a:lnTo>
                      <a:pt x="15086" y="19899"/>
                    </a:lnTo>
                    <a:lnTo>
                      <a:pt x="15107" y="20003"/>
                    </a:lnTo>
                    <a:lnTo>
                      <a:pt x="15212" y="20045"/>
                    </a:lnTo>
                    <a:lnTo>
                      <a:pt x="15358" y="20192"/>
                    </a:lnTo>
                    <a:lnTo>
                      <a:pt x="15421" y="20192"/>
                    </a:lnTo>
                    <a:lnTo>
                      <a:pt x="15463" y="20108"/>
                    </a:lnTo>
                    <a:lnTo>
                      <a:pt x="15693" y="20003"/>
                    </a:lnTo>
                    <a:lnTo>
                      <a:pt x="15776" y="19899"/>
                    </a:lnTo>
                    <a:lnTo>
                      <a:pt x="15902" y="19899"/>
                    </a:lnTo>
                    <a:lnTo>
                      <a:pt x="16048" y="19773"/>
                    </a:lnTo>
                    <a:lnTo>
                      <a:pt x="16153" y="19773"/>
                    </a:lnTo>
                    <a:lnTo>
                      <a:pt x="16195" y="19711"/>
                    </a:lnTo>
                    <a:lnTo>
                      <a:pt x="16153" y="19669"/>
                    </a:lnTo>
                    <a:lnTo>
                      <a:pt x="16048" y="19627"/>
                    </a:lnTo>
                    <a:lnTo>
                      <a:pt x="16090" y="19564"/>
                    </a:lnTo>
                    <a:lnTo>
                      <a:pt x="16320" y="19397"/>
                    </a:lnTo>
                    <a:lnTo>
                      <a:pt x="16509" y="19522"/>
                    </a:lnTo>
                    <a:lnTo>
                      <a:pt x="16509" y="19669"/>
                    </a:lnTo>
                    <a:lnTo>
                      <a:pt x="16258" y="19794"/>
                    </a:lnTo>
                    <a:lnTo>
                      <a:pt x="16320" y="19899"/>
                    </a:lnTo>
                    <a:lnTo>
                      <a:pt x="16404" y="19920"/>
                    </a:lnTo>
                    <a:lnTo>
                      <a:pt x="16467" y="19815"/>
                    </a:lnTo>
                    <a:lnTo>
                      <a:pt x="16572" y="19731"/>
                    </a:lnTo>
                    <a:lnTo>
                      <a:pt x="16676" y="19815"/>
                    </a:lnTo>
                    <a:lnTo>
                      <a:pt x="16676" y="19920"/>
                    </a:lnTo>
                    <a:lnTo>
                      <a:pt x="16613" y="19920"/>
                    </a:lnTo>
                    <a:lnTo>
                      <a:pt x="16509" y="20003"/>
                    </a:lnTo>
                    <a:lnTo>
                      <a:pt x="16655" y="20192"/>
                    </a:lnTo>
                    <a:lnTo>
                      <a:pt x="16676" y="20401"/>
                    </a:lnTo>
                    <a:lnTo>
                      <a:pt x="16760" y="20338"/>
                    </a:lnTo>
                    <a:lnTo>
                      <a:pt x="16844" y="20359"/>
                    </a:lnTo>
                    <a:lnTo>
                      <a:pt x="16844" y="20464"/>
                    </a:lnTo>
                    <a:lnTo>
                      <a:pt x="16927" y="20610"/>
                    </a:lnTo>
                    <a:lnTo>
                      <a:pt x="16990" y="20443"/>
                    </a:lnTo>
                    <a:lnTo>
                      <a:pt x="16990" y="20296"/>
                    </a:lnTo>
                    <a:lnTo>
                      <a:pt x="16885" y="20359"/>
                    </a:lnTo>
                    <a:lnTo>
                      <a:pt x="16885" y="20317"/>
                    </a:lnTo>
                    <a:lnTo>
                      <a:pt x="16948" y="20234"/>
                    </a:lnTo>
                    <a:lnTo>
                      <a:pt x="17241" y="20234"/>
                    </a:lnTo>
                    <a:lnTo>
                      <a:pt x="17262" y="20296"/>
                    </a:lnTo>
                    <a:lnTo>
                      <a:pt x="17304" y="20234"/>
                    </a:lnTo>
                    <a:lnTo>
                      <a:pt x="17450" y="20024"/>
                    </a:lnTo>
                    <a:lnTo>
                      <a:pt x="17764" y="19836"/>
                    </a:lnTo>
                    <a:lnTo>
                      <a:pt x="17911" y="19711"/>
                    </a:lnTo>
                    <a:lnTo>
                      <a:pt x="17827" y="19711"/>
                    </a:lnTo>
                    <a:lnTo>
                      <a:pt x="17764" y="19731"/>
                    </a:lnTo>
                    <a:lnTo>
                      <a:pt x="17785" y="19711"/>
                    </a:lnTo>
                    <a:lnTo>
                      <a:pt x="17681" y="19669"/>
                    </a:lnTo>
                    <a:lnTo>
                      <a:pt x="17932" y="19669"/>
                    </a:lnTo>
                    <a:lnTo>
                      <a:pt x="18183" y="19606"/>
                    </a:lnTo>
                    <a:lnTo>
                      <a:pt x="18622" y="19501"/>
                    </a:lnTo>
                    <a:lnTo>
                      <a:pt x="18957" y="19585"/>
                    </a:lnTo>
                    <a:lnTo>
                      <a:pt x="19124" y="19501"/>
                    </a:lnTo>
                    <a:lnTo>
                      <a:pt x="19124" y="19397"/>
                    </a:lnTo>
                    <a:lnTo>
                      <a:pt x="19229" y="19397"/>
                    </a:lnTo>
                    <a:lnTo>
                      <a:pt x="19333" y="19313"/>
                    </a:lnTo>
                    <a:lnTo>
                      <a:pt x="19438" y="19104"/>
                    </a:lnTo>
                    <a:lnTo>
                      <a:pt x="19375" y="18895"/>
                    </a:lnTo>
                    <a:lnTo>
                      <a:pt x="19375" y="18769"/>
                    </a:lnTo>
                    <a:lnTo>
                      <a:pt x="19585" y="18560"/>
                    </a:lnTo>
                    <a:lnTo>
                      <a:pt x="19585" y="18225"/>
                    </a:lnTo>
                    <a:lnTo>
                      <a:pt x="19668" y="18099"/>
                    </a:lnTo>
                    <a:lnTo>
                      <a:pt x="19710" y="17869"/>
                    </a:lnTo>
                    <a:lnTo>
                      <a:pt x="19815" y="17827"/>
                    </a:lnTo>
                    <a:lnTo>
                      <a:pt x="19815" y="17702"/>
                    </a:lnTo>
                    <a:lnTo>
                      <a:pt x="20170" y="17283"/>
                    </a:lnTo>
                    <a:lnTo>
                      <a:pt x="20275" y="17262"/>
                    </a:lnTo>
                    <a:lnTo>
                      <a:pt x="20317" y="17011"/>
                    </a:lnTo>
                    <a:lnTo>
                      <a:pt x="20442" y="16823"/>
                    </a:lnTo>
                    <a:lnTo>
                      <a:pt x="20547" y="16593"/>
                    </a:lnTo>
                    <a:lnTo>
                      <a:pt x="20694" y="16446"/>
                    </a:lnTo>
                    <a:lnTo>
                      <a:pt x="20652" y="16342"/>
                    </a:lnTo>
                    <a:lnTo>
                      <a:pt x="20756" y="16258"/>
                    </a:lnTo>
                    <a:lnTo>
                      <a:pt x="20861" y="16049"/>
                    </a:lnTo>
                    <a:lnTo>
                      <a:pt x="20798" y="15965"/>
                    </a:lnTo>
                    <a:lnTo>
                      <a:pt x="20966" y="15902"/>
                    </a:lnTo>
                    <a:lnTo>
                      <a:pt x="21070" y="15714"/>
                    </a:lnTo>
                    <a:lnTo>
                      <a:pt x="21154" y="15630"/>
                    </a:lnTo>
                    <a:lnTo>
                      <a:pt x="21258" y="15442"/>
                    </a:lnTo>
                    <a:lnTo>
                      <a:pt x="21426" y="15400"/>
                    </a:lnTo>
                    <a:lnTo>
                      <a:pt x="21530" y="15338"/>
                    </a:lnTo>
                    <a:lnTo>
                      <a:pt x="21342" y="15338"/>
                    </a:lnTo>
                    <a:lnTo>
                      <a:pt x="21384" y="15296"/>
                    </a:lnTo>
                    <a:lnTo>
                      <a:pt x="21593" y="15254"/>
                    </a:lnTo>
                    <a:lnTo>
                      <a:pt x="21782" y="15170"/>
                    </a:lnTo>
                    <a:lnTo>
                      <a:pt x="21802" y="15003"/>
                    </a:lnTo>
                    <a:lnTo>
                      <a:pt x="21782" y="14961"/>
                    </a:lnTo>
                    <a:lnTo>
                      <a:pt x="21802" y="14814"/>
                    </a:lnTo>
                    <a:lnTo>
                      <a:pt x="22012" y="14689"/>
                    </a:lnTo>
                    <a:lnTo>
                      <a:pt x="22012" y="14563"/>
                    </a:lnTo>
                    <a:lnTo>
                      <a:pt x="22158" y="14501"/>
                    </a:lnTo>
                    <a:lnTo>
                      <a:pt x="22284" y="14291"/>
                    </a:lnTo>
                    <a:lnTo>
                      <a:pt x="22263" y="14187"/>
                    </a:lnTo>
                    <a:lnTo>
                      <a:pt x="22305" y="14019"/>
                    </a:lnTo>
                    <a:lnTo>
                      <a:pt x="22284" y="13957"/>
                    </a:lnTo>
                    <a:lnTo>
                      <a:pt x="22284" y="13852"/>
                    </a:lnTo>
                    <a:lnTo>
                      <a:pt x="22430" y="13496"/>
                    </a:lnTo>
                    <a:lnTo>
                      <a:pt x="22493" y="13287"/>
                    </a:lnTo>
                    <a:lnTo>
                      <a:pt x="22702" y="12910"/>
                    </a:lnTo>
                    <a:lnTo>
                      <a:pt x="22702" y="12785"/>
                    </a:lnTo>
                    <a:lnTo>
                      <a:pt x="22807" y="12492"/>
                    </a:lnTo>
                    <a:lnTo>
                      <a:pt x="22953" y="12366"/>
                    </a:lnTo>
                    <a:lnTo>
                      <a:pt x="23016" y="12199"/>
                    </a:lnTo>
                    <a:lnTo>
                      <a:pt x="22953" y="12053"/>
                    </a:lnTo>
                    <a:lnTo>
                      <a:pt x="23058" y="11927"/>
                    </a:lnTo>
                    <a:lnTo>
                      <a:pt x="22995" y="11655"/>
                    </a:lnTo>
                    <a:lnTo>
                      <a:pt x="22995" y="11529"/>
                    </a:lnTo>
                    <a:lnTo>
                      <a:pt x="22911" y="11320"/>
                    </a:lnTo>
                    <a:lnTo>
                      <a:pt x="22891" y="11236"/>
                    </a:lnTo>
                    <a:lnTo>
                      <a:pt x="22849" y="11111"/>
                    </a:lnTo>
                    <a:lnTo>
                      <a:pt x="22911" y="11069"/>
                    </a:lnTo>
                    <a:lnTo>
                      <a:pt x="22911" y="10923"/>
                    </a:lnTo>
                    <a:lnTo>
                      <a:pt x="23016" y="10776"/>
                    </a:lnTo>
                    <a:lnTo>
                      <a:pt x="23016" y="10713"/>
                    </a:lnTo>
                    <a:lnTo>
                      <a:pt x="22995" y="10379"/>
                    </a:lnTo>
                    <a:lnTo>
                      <a:pt x="23058" y="10253"/>
                    </a:lnTo>
                    <a:lnTo>
                      <a:pt x="23016" y="10190"/>
                    </a:lnTo>
                    <a:lnTo>
                      <a:pt x="22995" y="10065"/>
                    </a:lnTo>
                    <a:lnTo>
                      <a:pt x="22995" y="9856"/>
                    </a:lnTo>
                    <a:lnTo>
                      <a:pt x="22932" y="9835"/>
                    </a:lnTo>
                    <a:lnTo>
                      <a:pt x="22995" y="9688"/>
                    </a:lnTo>
                    <a:lnTo>
                      <a:pt x="22891" y="9667"/>
                    </a:lnTo>
                    <a:lnTo>
                      <a:pt x="22828" y="9542"/>
                    </a:lnTo>
                    <a:lnTo>
                      <a:pt x="22828" y="9416"/>
                    </a:lnTo>
                    <a:lnTo>
                      <a:pt x="22702" y="9312"/>
                    </a:lnTo>
                    <a:lnTo>
                      <a:pt x="22619" y="9144"/>
                    </a:lnTo>
                    <a:lnTo>
                      <a:pt x="22598" y="8956"/>
                    </a:lnTo>
                    <a:lnTo>
                      <a:pt x="22514" y="8830"/>
                    </a:lnTo>
                    <a:lnTo>
                      <a:pt x="22430" y="8830"/>
                    </a:lnTo>
                    <a:lnTo>
                      <a:pt x="22367" y="8851"/>
                    </a:lnTo>
                    <a:lnTo>
                      <a:pt x="22284" y="8809"/>
                    </a:lnTo>
                    <a:lnTo>
                      <a:pt x="22263" y="8642"/>
                    </a:lnTo>
                    <a:lnTo>
                      <a:pt x="22200" y="8621"/>
                    </a:lnTo>
                    <a:lnTo>
                      <a:pt x="22179" y="8537"/>
                    </a:lnTo>
                    <a:lnTo>
                      <a:pt x="22054" y="8412"/>
                    </a:lnTo>
                    <a:lnTo>
                      <a:pt x="21970" y="8370"/>
                    </a:lnTo>
                    <a:lnTo>
                      <a:pt x="22012" y="8265"/>
                    </a:lnTo>
                    <a:lnTo>
                      <a:pt x="21949" y="8119"/>
                    </a:lnTo>
                    <a:lnTo>
                      <a:pt x="22054" y="7993"/>
                    </a:lnTo>
                    <a:lnTo>
                      <a:pt x="22074" y="7805"/>
                    </a:lnTo>
                    <a:lnTo>
                      <a:pt x="22012" y="7742"/>
                    </a:lnTo>
                    <a:lnTo>
                      <a:pt x="22054" y="7638"/>
                    </a:lnTo>
                    <a:lnTo>
                      <a:pt x="21970" y="7575"/>
                    </a:lnTo>
                    <a:lnTo>
                      <a:pt x="21949" y="7638"/>
                    </a:lnTo>
                    <a:lnTo>
                      <a:pt x="21991" y="7679"/>
                    </a:lnTo>
                    <a:lnTo>
                      <a:pt x="21949" y="7763"/>
                    </a:lnTo>
                    <a:lnTo>
                      <a:pt x="21677" y="7533"/>
                    </a:lnTo>
                    <a:lnTo>
                      <a:pt x="21635" y="7366"/>
                    </a:lnTo>
                    <a:lnTo>
                      <a:pt x="21572" y="7387"/>
                    </a:lnTo>
                    <a:lnTo>
                      <a:pt x="21572" y="7470"/>
                    </a:lnTo>
                    <a:lnTo>
                      <a:pt x="21551" y="7575"/>
                    </a:lnTo>
                    <a:lnTo>
                      <a:pt x="21593" y="7763"/>
                    </a:lnTo>
                    <a:lnTo>
                      <a:pt x="21468" y="7596"/>
                    </a:lnTo>
                    <a:lnTo>
                      <a:pt x="21426" y="7659"/>
                    </a:lnTo>
                    <a:lnTo>
                      <a:pt x="21426" y="7554"/>
                    </a:lnTo>
                    <a:lnTo>
                      <a:pt x="21363" y="7470"/>
                    </a:lnTo>
                    <a:lnTo>
                      <a:pt x="21342" y="7135"/>
                    </a:lnTo>
                    <a:lnTo>
                      <a:pt x="21384" y="7115"/>
                    </a:lnTo>
                    <a:lnTo>
                      <a:pt x="21384" y="7031"/>
                    </a:lnTo>
                    <a:lnTo>
                      <a:pt x="21279" y="6947"/>
                    </a:lnTo>
                    <a:lnTo>
                      <a:pt x="21321" y="6863"/>
                    </a:lnTo>
                    <a:lnTo>
                      <a:pt x="21238" y="6801"/>
                    </a:lnTo>
                    <a:lnTo>
                      <a:pt x="21258" y="6696"/>
                    </a:lnTo>
                    <a:lnTo>
                      <a:pt x="21070" y="6529"/>
                    </a:lnTo>
                    <a:lnTo>
                      <a:pt x="21028" y="6424"/>
                    </a:lnTo>
                    <a:lnTo>
                      <a:pt x="21028" y="6299"/>
                    </a:lnTo>
                    <a:lnTo>
                      <a:pt x="21133" y="6319"/>
                    </a:lnTo>
                    <a:lnTo>
                      <a:pt x="21133" y="6194"/>
                    </a:lnTo>
                    <a:lnTo>
                      <a:pt x="21028" y="6027"/>
                    </a:lnTo>
                    <a:lnTo>
                      <a:pt x="20966" y="6068"/>
                    </a:lnTo>
                    <a:lnTo>
                      <a:pt x="20861" y="6068"/>
                    </a:lnTo>
                    <a:lnTo>
                      <a:pt x="20756" y="5880"/>
                    </a:lnTo>
                    <a:lnTo>
                      <a:pt x="20694" y="5880"/>
                    </a:lnTo>
                    <a:lnTo>
                      <a:pt x="20589" y="5796"/>
                    </a:lnTo>
                    <a:lnTo>
                      <a:pt x="20505" y="5859"/>
                    </a:lnTo>
                    <a:lnTo>
                      <a:pt x="20484" y="5796"/>
                    </a:lnTo>
                    <a:lnTo>
                      <a:pt x="20338" y="5754"/>
                    </a:lnTo>
                    <a:lnTo>
                      <a:pt x="20275" y="5817"/>
                    </a:lnTo>
                    <a:lnTo>
                      <a:pt x="20317" y="5713"/>
                    </a:lnTo>
                    <a:lnTo>
                      <a:pt x="20442" y="5692"/>
                    </a:lnTo>
                    <a:lnTo>
                      <a:pt x="20442" y="5608"/>
                    </a:lnTo>
                    <a:lnTo>
                      <a:pt x="20422" y="5545"/>
                    </a:lnTo>
                    <a:lnTo>
                      <a:pt x="20296" y="5566"/>
                    </a:lnTo>
                    <a:lnTo>
                      <a:pt x="20191" y="5545"/>
                    </a:lnTo>
                    <a:lnTo>
                      <a:pt x="20170" y="5482"/>
                    </a:lnTo>
                    <a:lnTo>
                      <a:pt x="20087" y="5482"/>
                    </a:lnTo>
                    <a:lnTo>
                      <a:pt x="19857" y="5336"/>
                    </a:lnTo>
                    <a:lnTo>
                      <a:pt x="19752" y="5127"/>
                    </a:lnTo>
                    <a:lnTo>
                      <a:pt x="19710" y="4918"/>
                    </a:lnTo>
                    <a:lnTo>
                      <a:pt x="19668" y="4771"/>
                    </a:lnTo>
                    <a:lnTo>
                      <a:pt x="19668" y="4666"/>
                    </a:lnTo>
                    <a:lnTo>
                      <a:pt x="19710" y="4646"/>
                    </a:lnTo>
                    <a:lnTo>
                      <a:pt x="19773" y="4415"/>
                    </a:lnTo>
                    <a:lnTo>
                      <a:pt x="19689" y="4122"/>
                    </a:lnTo>
                    <a:lnTo>
                      <a:pt x="19647" y="3976"/>
                    </a:lnTo>
                    <a:lnTo>
                      <a:pt x="19689" y="3934"/>
                    </a:lnTo>
                    <a:lnTo>
                      <a:pt x="19606" y="3892"/>
                    </a:lnTo>
                    <a:lnTo>
                      <a:pt x="19543" y="3892"/>
                    </a:lnTo>
                    <a:lnTo>
                      <a:pt x="19438" y="3662"/>
                    </a:lnTo>
                    <a:lnTo>
                      <a:pt x="19438" y="3369"/>
                    </a:lnTo>
                    <a:lnTo>
                      <a:pt x="19459" y="3348"/>
                    </a:lnTo>
                    <a:lnTo>
                      <a:pt x="19459" y="3265"/>
                    </a:lnTo>
                    <a:lnTo>
                      <a:pt x="19396" y="3202"/>
                    </a:lnTo>
                    <a:lnTo>
                      <a:pt x="19375" y="2846"/>
                    </a:lnTo>
                    <a:lnTo>
                      <a:pt x="19438" y="2762"/>
                    </a:lnTo>
                    <a:lnTo>
                      <a:pt x="19375" y="2637"/>
                    </a:lnTo>
                    <a:lnTo>
                      <a:pt x="19438" y="2616"/>
                    </a:lnTo>
                    <a:lnTo>
                      <a:pt x="19438" y="2532"/>
                    </a:lnTo>
                    <a:lnTo>
                      <a:pt x="19250" y="2323"/>
                    </a:lnTo>
                    <a:lnTo>
                      <a:pt x="19124" y="2260"/>
                    </a:lnTo>
                    <a:lnTo>
                      <a:pt x="19145" y="2218"/>
                    </a:lnTo>
                    <a:lnTo>
                      <a:pt x="19020" y="2093"/>
                    </a:lnTo>
                    <a:lnTo>
                      <a:pt x="18915" y="2156"/>
                    </a:lnTo>
                    <a:lnTo>
                      <a:pt x="18852" y="2114"/>
                    </a:lnTo>
                    <a:lnTo>
                      <a:pt x="18769" y="2239"/>
                    </a:lnTo>
                    <a:lnTo>
                      <a:pt x="18706" y="2239"/>
                    </a:lnTo>
                    <a:lnTo>
                      <a:pt x="18559" y="2051"/>
                    </a:lnTo>
                    <a:lnTo>
                      <a:pt x="18601" y="1988"/>
                    </a:lnTo>
                    <a:lnTo>
                      <a:pt x="18517" y="1800"/>
                    </a:lnTo>
                    <a:lnTo>
                      <a:pt x="18538" y="1591"/>
                    </a:lnTo>
                    <a:lnTo>
                      <a:pt x="18517" y="1319"/>
                    </a:lnTo>
                    <a:lnTo>
                      <a:pt x="18497" y="1361"/>
                    </a:lnTo>
                    <a:lnTo>
                      <a:pt x="18434" y="1256"/>
                    </a:lnTo>
                    <a:lnTo>
                      <a:pt x="18497" y="1151"/>
                    </a:lnTo>
                    <a:lnTo>
                      <a:pt x="18413" y="1047"/>
                    </a:lnTo>
                    <a:lnTo>
                      <a:pt x="18392" y="942"/>
                    </a:lnTo>
                    <a:lnTo>
                      <a:pt x="18329" y="900"/>
                    </a:lnTo>
                    <a:lnTo>
                      <a:pt x="18329" y="754"/>
                    </a:lnTo>
                    <a:lnTo>
                      <a:pt x="18413" y="670"/>
                    </a:lnTo>
                    <a:lnTo>
                      <a:pt x="18329" y="649"/>
                    </a:lnTo>
                    <a:lnTo>
                      <a:pt x="18225" y="670"/>
                    </a:lnTo>
                    <a:lnTo>
                      <a:pt x="18141" y="586"/>
                    </a:lnTo>
                    <a:lnTo>
                      <a:pt x="18204" y="314"/>
                    </a:lnTo>
                    <a:lnTo>
                      <a:pt x="18183" y="252"/>
                    </a:lnTo>
                    <a:lnTo>
                      <a:pt x="18120" y="105"/>
                    </a:lnTo>
                    <a:lnTo>
                      <a:pt x="18015" y="63"/>
                    </a:lnTo>
                    <a:lnTo>
                      <a:pt x="1801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2" name="Google Shape;1072;p79"/>
              <p:cNvSpPr/>
              <p:nvPr/>
            </p:nvSpPr>
            <p:spPr>
              <a:xfrm>
                <a:off x="5683950" y="3957275"/>
                <a:ext cx="54950" cy="71175"/>
              </a:xfrm>
              <a:custGeom>
                <a:avLst/>
                <a:gdLst/>
                <a:ahLst/>
                <a:cxnLst/>
                <a:rect l="l" t="t" r="r" b="b"/>
                <a:pathLst>
                  <a:path w="2198" h="2847" extrusionOk="0">
                    <a:moveTo>
                      <a:pt x="168" y="1"/>
                    </a:moveTo>
                    <a:lnTo>
                      <a:pt x="126" y="64"/>
                    </a:lnTo>
                    <a:lnTo>
                      <a:pt x="126" y="189"/>
                    </a:lnTo>
                    <a:lnTo>
                      <a:pt x="105" y="210"/>
                    </a:lnTo>
                    <a:lnTo>
                      <a:pt x="105" y="336"/>
                    </a:lnTo>
                    <a:lnTo>
                      <a:pt x="126" y="587"/>
                    </a:lnTo>
                    <a:lnTo>
                      <a:pt x="105" y="733"/>
                    </a:lnTo>
                    <a:lnTo>
                      <a:pt x="126" y="1005"/>
                    </a:lnTo>
                    <a:lnTo>
                      <a:pt x="168" y="1214"/>
                    </a:lnTo>
                    <a:lnTo>
                      <a:pt x="126" y="1361"/>
                    </a:lnTo>
                    <a:lnTo>
                      <a:pt x="189" y="1382"/>
                    </a:lnTo>
                    <a:lnTo>
                      <a:pt x="189" y="1466"/>
                    </a:lnTo>
                    <a:lnTo>
                      <a:pt x="294" y="1570"/>
                    </a:lnTo>
                    <a:lnTo>
                      <a:pt x="168" y="1570"/>
                    </a:lnTo>
                    <a:lnTo>
                      <a:pt x="64" y="1466"/>
                    </a:lnTo>
                    <a:lnTo>
                      <a:pt x="1" y="1570"/>
                    </a:lnTo>
                    <a:lnTo>
                      <a:pt x="1" y="1779"/>
                    </a:lnTo>
                    <a:lnTo>
                      <a:pt x="85" y="1842"/>
                    </a:lnTo>
                    <a:lnTo>
                      <a:pt x="64" y="1884"/>
                    </a:lnTo>
                    <a:lnTo>
                      <a:pt x="64" y="2198"/>
                    </a:lnTo>
                    <a:lnTo>
                      <a:pt x="105" y="2261"/>
                    </a:lnTo>
                    <a:lnTo>
                      <a:pt x="85" y="2303"/>
                    </a:lnTo>
                    <a:lnTo>
                      <a:pt x="105" y="2470"/>
                    </a:lnTo>
                    <a:lnTo>
                      <a:pt x="210" y="2491"/>
                    </a:lnTo>
                    <a:lnTo>
                      <a:pt x="168" y="2575"/>
                    </a:lnTo>
                    <a:lnTo>
                      <a:pt x="168" y="2700"/>
                    </a:lnTo>
                    <a:lnTo>
                      <a:pt x="210" y="2721"/>
                    </a:lnTo>
                    <a:lnTo>
                      <a:pt x="315" y="2700"/>
                    </a:lnTo>
                    <a:lnTo>
                      <a:pt x="398" y="2784"/>
                    </a:lnTo>
                    <a:lnTo>
                      <a:pt x="503" y="2637"/>
                    </a:lnTo>
                    <a:lnTo>
                      <a:pt x="503" y="2742"/>
                    </a:lnTo>
                    <a:lnTo>
                      <a:pt x="545" y="2847"/>
                    </a:lnTo>
                    <a:lnTo>
                      <a:pt x="649" y="2847"/>
                    </a:lnTo>
                    <a:lnTo>
                      <a:pt x="754" y="2700"/>
                    </a:lnTo>
                    <a:lnTo>
                      <a:pt x="796" y="2595"/>
                    </a:lnTo>
                    <a:lnTo>
                      <a:pt x="838" y="2407"/>
                    </a:lnTo>
                    <a:lnTo>
                      <a:pt x="921" y="2491"/>
                    </a:lnTo>
                    <a:lnTo>
                      <a:pt x="942" y="2428"/>
                    </a:lnTo>
                    <a:lnTo>
                      <a:pt x="1047" y="2365"/>
                    </a:lnTo>
                    <a:lnTo>
                      <a:pt x="1110" y="2219"/>
                    </a:lnTo>
                    <a:lnTo>
                      <a:pt x="1110" y="2365"/>
                    </a:lnTo>
                    <a:lnTo>
                      <a:pt x="1173" y="2386"/>
                    </a:lnTo>
                    <a:lnTo>
                      <a:pt x="1235" y="2282"/>
                    </a:lnTo>
                    <a:lnTo>
                      <a:pt x="1340" y="2261"/>
                    </a:lnTo>
                    <a:lnTo>
                      <a:pt x="1382" y="2303"/>
                    </a:lnTo>
                    <a:lnTo>
                      <a:pt x="1361" y="2407"/>
                    </a:lnTo>
                    <a:lnTo>
                      <a:pt x="1256" y="2365"/>
                    </a:lnTo>
                    <a:lnTo>
                      <a:pt x="1256" y="2512"/>
                    </a:lnTo>
                    <a:lnTo>
                      <a:pt x="1361" y="2470"/>
                    </a:lnTo>
                    <a:lnTo>
                      <a:pt x="1424" y="2491"/>
                    </a:lnTo>
                    <a:lnTo>
                      <a:pt x="1549" y="2303"/>
                    </a:lnTo>
                    <a:lnTo>
                      <a:pt x="1549" y="2219"/>
                    </a:lnTo>
                    <a:lnTo>
                      <a:pt x="1466" y="2177"/>
                    </a:lnTo>
                    <a:lnTo>
                      <a:pt x="1549" y="2072"/>
                    </a:lnTo>
                    <a:lnTo>
                      <a:pt x="1549" y="1947"/>
                    </a:lnTo>
                    <a:lnTo>
                      <a:pt x="1633" y="1947"/>
                    </a:lnTo>
                    <a:lnTo>
                      <a:pt x="1675" y="1884"/>
                    </a:lnTo>
                    <a:lnTo>
                      <a:pt x="1675" y="1633"/>
                    </a:lnTo>
                    <a:lnTo>
                      <a:pt x="1758" y="1570"/>
                    </a:lnTo>
                    <a:lnTo>
                      <a:pt x="1800" y="1466"/>
                    </a:lnTo>
                    <a:lnTo>
                      <a:pt x="1842" y="1633"/>
                    </a:lnTo>
                    <a:lnTo>
                      <a:pt x="1863" y="1696"/>
                    </a:lnTo>
                    <a:lnTo>
                      <a:pt x="1905" y="1570"/>
                    </a:lnTo>
                    <a:lnTo>
                      <a:pt x="1905" y="1466"/>
                    </a:lnTo>
                    <a:lnTo>
                      <a:pt x="1947" y="1424"/>
                    </a:lnTo>
                    <a:lnTo>
                      <a:pt x="1905" y="1256"/>
                    </a:lnTo>
                    <a:lnTo>
                      <a:pt x="1989" y="1131"/>
                    </a:lnTo>
                    <a:lnTo>
                      <a:pt x="1989" y="922"/>
                    </a:lnTo>
                    <a:lnTo>
                      <a:pt x="2093" y="796"/>
                    </a:lnTo>
                    <a:lnTo>
                      <a:pt x="2156" y="503"/>
                    </a:lnTo>
                    <a:lnTo>
                      <a:pt x="2198" y="398"/>
                    </a:lnTo>
                    <a:lnTo>
                      <a:pt x="2072" y="294"/>
                    </a:lnTo>
                    <a:lnTo>
                      <a:pt x="1947" y="294"/>
                    </a:lnTo>
                    <a:lnTo>
                      <a:pt x="1947" y="315"/>
                    </a:lnTo>
                    <a:lnTo>
                      <a:pt x="1884" y="419"/>
                    </a:lnTo>
                    <a:lnTo>
                      <a:pt x="1863" y="398"/>
                    </a:lnTo>
                    <a:lnTo>
                      <a:pt x="1800" y="398"/>
                    </a:lnTo>
                    <a:lnTo>
                      <a:pt x="1738" y="440"/>
                    </a:lnTo>
                    <a:lnTo>
                      <a:pt x="1675" y="503"/>
                    </a:lnTo>
                    <a:lnTo>
                      <a:pt x="1340" y="482"/>
                    </a:lnTo>
                    <a:lnTo>
                      <a:pt x="1256" y="524"/>
                    </a:lnTo>
                    <a:lnTo>
                      <a:pt x="1256" y="629"/>
                    </a:lnTo>
                    <a:lnTo>
                      <a:pt x="1173" y="545"/>
                    </a:lnTo>
                    <a:lnTo>
                      <a:pt x="1068" y="545"/>
                    </a:lnTo>
                    <a:lnTo>
                      <a:pt x="1005" y="608"/>
                    </a:lnTo>
                    <a:lnTo>
                      <a:pt x="901" y="524"/>
                    </a:lnTo>
                    <a:lnTo>
                      <a:pt x="733" y="398"/>
                    </a:lnTo>
                    <a:lnTo>
                      <a:pt x="524" y="294"/>
                    </a:lnTo>
                    <a:lnTo>
                      <a:pt x="524" y="106"/>
                    </a:lnTo>
                    <a:lnTo>
                      <a:pt x="482" y="168"/>
                    </a:lnTo>
                    <a:lnTo>
                      <a:pt x="440" y="210"/>
                    </a:lnTo>
                    <a:lnTo>
                      <a:pt x="377" y="126"/>
                    </a:lnTo>
                    <a:lnTo>
                      <a:pt x="273" y="85"/>
                    </a:lnTo>
                    <a:lnTo>
                      <a:pt x="16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073" name="Google Shape;1073;p79"/>
            <p:cNvGrpSpPr/>
            <p:nvPr/>
          </p:nvGrpSpPr>
          <p:grpSpPr>
            <a:xfrm>
              <a:off x="5952300" y="3852150"/>
              <a:ext cx="231225" cy="287200"/>
              <a:chOff x="5952300" y="3852150"/>
              <a:chExt cx="231225" cy="287200"/>
            </a:xfrm>
          </p:grpSpPr>
          <p:sp>
            <p:nvSpPr>
              <p:cNvPr id="1074" name="Google Shape;1074;p79"/>
              <p:cNvSpPr/>
              <p:nvPr/>
            </p:nvSpPr>
            <p:spPr>
              <a:xfrm>
                <a:off x="5952300" y="3996525"/>
                <a:ext cx="145450" cy="142825"/>
              </a:xfrm>
              <a:custGeom>
                <a:avLst/>
                <a:gdLst/>
                <a:ahLst/>
                <a:cxnLst/>
                <a:rect l="l" t="t" r="r" b="b"/>
                <a:pathLst>
                  <a:path w="5818" h="5713" extrusionOk="0">
                    <a:moveTo>
                      <a:pt x="5064" y="0"/>
                    </a:moveTo>
                    <a:lnTo>
                      <a:pt x="4918" y="105"/>
                    </a:lnTo>
                    <a:lnTo>
                      <a:pt x="4834" y="126"/>
                    </a:lnTo>
                    <a:lnTo>
                      <a:pt x="4729" y="209"/>
                    </a:lnTo>
                    <a:lnTo>
                      <a:pt x="4729" y="377"/>
                    </a:lnTo>
                    <a:lnTo>
                      <a:pt x="4625" y="628"/>
                    </a:lnTo>
                    <a:lnTo>
                      <a:pt x="4520" y="753"/>
                    </a:lnTo>
                    <a:lnTo>
                      <a:pt x="4457" y="774"/>
                    </a:lnTo>
                    <a:lnTo>
                      <a:pt x="4332" y="942"/>
                    </a:lnTo>
                    <a:lnTo>
                      <a:pt x="4290" y="1025"/>
                    </a:lnTo>
                    <a:lnTo>
                      <a:pt x="4185" y="1067"/>
                    </a:lnTo>
                    <a:lnTo>
                      <a:pt x="4081" y="1046"/>
                    </a:lnTo>
                    <a:lnTo>
                      <a:pt x="3976" y="1130"/>
                    </a:lnTo>
                    <a:lnTo>
                      <a:pt x="3934" y="1235"/>
                    </a:lnTo>
                    <a:lnTo>
                      <a:pt x="3934" y="1339"/>
                    </a:lnTo>
                    <a:lnTo>
                      <a:pt x="3892" y="1360"/>
                    </a:lnTo>
                    <a:lnTo>
                      <a:pt x="3788" y="1465"/>
                    </a:lnTo>
                    <a:lnTo>
                      <a:pt x="3788" y="1590"/>
                    </a:lnTo>
                    <a:lnTo>
                      <a:pt x="3725" y="1674"/>
                    </a:lnTo>
                    <a:lnTo>
                      <a:pt x="3704" y="1758"/>
                    </a:lnTo>
                    <a:lnTo>
                      <a:pt x="3495" y="2009"/>
                    </a:lnTo>
                    <a:lnTo>
                      <a:pt x="3286" y="2176"/>
                    </a:lnTo>
                    <a:lnTo>
                      <a:pt x="3160" y="2197"/>
                    </a:lnTo>
                    <a:lnTo>
                      <a:pt x="2993" y="2281"/>
                    </a:lnTo>
                    <a:lnTo>
                      <a:pt x="2993" y="2344"/>
                    </a:lnTo>
                    <a:lnTo>
                      <a:pt x="2888" y="2344"/>
                    </a:lnTo>
                    <a:lnTo>
                      <a:pt x="2679" y="2469"/>
                    </a:lnTo>
                    <a:lnTo>
                      <a:pt x="2512" y="2616"/>
                    </a:lnTo>
                    <a:lnTo>
                      <a:pt x="2407" y="2637"/>
                    </a:lnTo>
                    <a:lnTo>
                      <a:pt x="2198" y="2783"/>
                    </a:lnTo>
                    <a:lnTo>
                      <a:pt x="2156" y="2846"/>
                    </a:lnTo>
                    <a:lnTo>
                      <a:pt x="2219" y="2929"/>
                    </a:lnTo>
                    <a:lnTo>
                      <a:pt x="2219" y="3055"/>
                    </a:lnTo>
                    <a:lnTo>
                      <a:pt x="2114" y="2950"/>
                    </a:lnTo>
                    <a:lnTo>
                      <a:pt x="2093" y="2929"/>
                    </a:lnTo>
                    <a:lnTo>
                      <a:pt x="1988" y="2950"/>
                    </a:lnTo>
                    <a:lnTo>
                      <a:pt x="1884" y="2992"/>
                    </a:lnTo>
                    <a:lnTo>
                      <a:pt x="1821" y="2950"/>
                    </a:lnTo>
                    <a:lnTo>
                      <a:pt x="1737" y="2950"/>
                    </a:lnTo>
                    <a:lnTo>
                      <a:pt x="1570" y="3118"/>
                    </a:lnTo>
                    <a:lnTo>
                      <a:pt x="1507" y="3201"/>
                    </a:lnTo>
                    <a:lnTo>
                      <a:pt x="1361" y="3327"/>
                    </a:lnTo>
                    <a:lnTo>
                      <a:pt x="1277" y="3348"/>
                    </a:lnTo>
                    <a:lnTo>
                      <a:pt x="1172" y="3453"/>
                    </a:lnTo>
                    <a:lnTo>
                      <a:pt x="1151" y="3620"/>
                    </a:lnTo>
                    <a:lnTo>
                      <a:pt x="1110" y="3536"/>
                    </a:lnTo>
                    <a:lnTo>
                      <a:pt x="1068" y="3473"/>
                    </a:lnTo>
                    <a:lnTo>
                      <a:pt x="1005" y="3557"/>
                    </a:lnTo>
                    <a:lnTo>
                      <a:pt x="942" y="3620"/>
                    </a:lnTo>
                    <a:lnTo>
                      <a:pt x="942" y="3746"/>
                    </a:lnTo>
                    <a:lnTo>
                      <a:pt x="879" y="3787"/>
                    </a:lnTo>
                    <a:lnTo>
                      <a:pt x="838" y="3766"/>
                    </a:lnTo>
                    <a:lnTo>
                      <a:pt x="670" y="3955"/>
                    </a:lnTo>
                    <a:lnTo>
                      <a:pt x="628" y="3955"/>
                    </a:lnTo>
                    <a:lnTo>
                      <a:pt x="566" y="4038"/>
                    </a:lnTo>
                    <a:lnTo>
                      <a:pt x="566" y="4206"/>
                    </a:lnTo>
                    <a:lnTo>
                      <a:pt x="524" y="4269"/>
                    </a:lnTo>
                    <a:lnTo>
                      <a:pt x="461" y="4164"/>
                    </a:lnTo>
                    <a:lnTo>
                      <a:pt x="419" y="4164"/>
                    </a:lnTo>
                    <a:lnTo>
                      <a:pt x="377" y="4206"/>
                    </a:lnTo>
                    <a:lnTo>
                      <a:pt x="335" y="4248"/>
                    </a:lnTo>
                    <a:lnTo>
                      <a:pt x="252" y="4415"/>
                    </a:lnTo>
                    <a:lnTo>
                      <a:pt x="252" y="4478"/>
                    </a:lnTo>
                    <a:lnTo>
                      <a:pt x="335" y="4582"/>
                    </a:lnTo>
                    <a:lnTo>
                      <a:pt x="377" y="4624"/>
                    </a:lnTo>
                    <a:lnTo>
                      <a:pt x="335" y="4666"/>
                    </a:lnTo>
                    <a:lnTo>
                      <a:pt x="252" y="4666"/>
                    </a:lnTo>
                    <a:lnTo>
                      <a:pt x="126" y="4687"/>
                    </a:lnTo>
                    <a:lnTo>
                      <a:pt x="1" y="4813"/>
                    </a:lnTo>
                    <a:lnTo>
                      <a:pt x="43" y="4834"/>
                    </a:lnTo>
                    <a:lnTo>
                      <a:pt x="126" y="4834"/>
                    </a:lnTo>
                    <a:lnTo>
                      <a:pt x="43" y="4896"/>
                    </a:lnTo>
                    <a:lnTo>
                      <a:pt x="43" y="5001"/>
                    </a:lnTo>
                    <a:lnTo>
                      <a:pt x="126" y="5085"/>
                    </a:lnTo>
                    <a:lnTo>
                      <a:pt x="168" y="5106"/>
                    </a:lnTo>
                    <a:lnTo>
                      <a:pt x="315" y="5106"/>
                    </a:lnTo>
                    <a:lnTo>
                      <a:pt x="335" y="5147"/>
                    </a:lnTo>
                    <a:lnTo>
                      <a:pt x="356" y="5147"/>
                    </a:lnTo>
                    <a:lnTo>
                      <a:pt x="377" y="5085"/>
                    </a:lnTo>
                    <a:lnTo>
                      <a:pt x="440" y="5085"/>
                    </a:lnTo>
                    <a:lnTo>
                      <a:pt x="524" y="5126"/>
                    </a:lnTo>
                    <a:lnTo>
                      <a:pt x="566" y="5210"/>
                    </a:lnTo>
                    <a:lnTo>
                      <a:pt x="545" y="5252"/>
                    </a:lnTo>
                    <a:lnTo>
                      <a:pt x="587" y="5315"/>
                    </a:lnTo>
                    <a:lnTo>
                      <a:pt x="670" y="5315"/>
                    </a:lnTo>
                    <a:lnTo>
                      <a:pt x="733" y="5336"/>
                    </a:lnTo>
                    <a:lnTo>
                      <a:pt x="754" y="5461"/>
                    </a:lnTo>
                    <a:lnTo>
                      <a:pt x="859" y="5545"/>
                    </a:lnTo>
                    <a:lnTo>
                      <a:pt x="942" y="5608"/>
                    </a:lnTo>
                    <a:lnTo>
                      <a:pt x="838" y="5670"/>
                    </a:lnTo>
                    <a:lnTo>
                      <a:pt x="879" y="5670"/>
                    </a:lnTo>
                    <a:lnTo>
                      <a:pt x="1005" y="5629"/>
                    </a:lnTo>
                    <a:lnTo>
                      <a:pt x="1005" y="5670"/>
                    </a:lnTo>
                    <a:lnTo>
                      <a:pt x="1110" y="5712"/>
                    </a:lnTo>
                    <a:lnTo>
                      <a:pt x="1256" y="5670"/>
                    </a:lnTo>
                    <a:lnTo>
                      <a:pt x="1465" y="5608"/>
                    </a:lnTo>
                    <a:lnTo>
                      <a:pt x="1612" y="5461"/>
                    </a:lnTo>
                    <a:lnTo>
                      <a:pt x="1737" y="5419"/>
                    </a:lnTo>
                    <a:lnTo>
                      <a:pt x="1737" y="5357"/>
                    </a:lnTo>
                    <a:lnTo>
                      <a:pt x="1716" y="5252"/>
                    </a:lnTo>
                    <a:lnTo>
                      <a:pt x="1800" y="5315"/>
                    </a:lnTo>
                    <a:lnTo>
                      <a:pt x="1779" y="5398"/>
                    </a:lnTo>
                    <a:lnTo>
                      <a:pt x="1905" y="5336"/>
                    </a:lnTo>
                    <a:lnTo>
                      <a:pt x="1926" y="5210"/>
                    </a:lnTo>
                    <a:lnTo>
                      <a:pt x="2009" y="5106"/>
                    </a:lnTo>
                    <a:lnTo>
                      <a:pt x="2198" y="5022"/>
                    </a:lnTo>
                    <a:lnTo>
                      <a:pt x="2323" y="5022"/>
                    </a:lnTo>
                    <a:lnTo>
                      <a:pt x="2365" y="5001"/>
                    </a:lnTo>
                    <a:lnTo>
                      <a:pt x="2365" y="4959"/>
                    </a:lnTo>
                    <a:lnTo>
                      <a:pt x="2260" y="4959"/>
                    </a:lnTo>
                    <a:lnTo>
                      <a:pt x="2323" y="4938"/>
                    </a:lnTo>
                    <a:lnTo>
                      <a:pt x="2344" y="4917"/>
                    </a:lnTo>
                    <a:lnTo>
                      <a:pt x="2323" y="4896"/>
                    </a:lnTo>
                    <a:lnTo>
                      <a:pt x="2449" y="4729"/>
                    </a:lnTo>
                    <a:lnTo>
                      <a:pt x="2532" y="4582"/>
                    </a:lnTo>
                    <a:lnTo>
                      <a:pt x="2574" y="4415"/>
                    </a:lnTo>
                    <a:lnTo>
                      <a:pt x="2658" y="4310"/>
                    </a:lnTo>
                    <a:lnTo>
                      <a:pt x="2930" y="4143"/>
                    </a:lnTo>
                    <a:lnTo>
                      <a:pt x="2972" y="4038"/>
                    </a:lnTo>
                    <a:lnTo>
                      <a:pt x="2993" y="3913"/>
                    </a:lnTo>
                    <a:lnTo>
                      <a:pt x="3097" y="3746"/>
                    </a:lnTo>
                    <a:lnTo>
                      <a:pt x="3160" y="3641"/>
                    </a:lnTo>
                    <a:lnTo>
                      <a:pt x="3181" y="3536"/>
                    </a:lnTo>
                    <a:lnTo>
                      <a:pt x="3265" y="3432"/>
                    </a:lnTo>
                    <a:lnTo>
                      <a:pt x="3369" y="3369"/>
                    </a:lnTo>
                    <a:lnTo>
                      <a:pt x="3390" y="3264"/>
                    </a:lnTo>
                    <a:lnTo>
                      <a:pt x="3474" y="3348"/>
                    </a:lnTo>
                    <a:lnTo>
                      <a:pt x="3516" y="3348"/>
                    </a:lnTo>
                    <a:lnTo>
                      <a:pt x="3558" y="3243"/>
                    </a:lnTo>
                    <a:lnTo>
                      <a:pt x="3662" y="3243"/>
                    </a:lnTo>
                    <a:lnTo>
                      <a:pt x="3725" y="3222"/>
                    </a:lnTo>
                    <a:lnTo>
                      <a:pt x="3788" y="3139"/>
                    </a:lnTo>
                    <a:lnTo>
                      <a:pt x="3788" y="3034"/>
                    </a:lnTo>
                    <a:lnTo>
                      <a:pt x="3704" y="2950"/>
                    </a:lnTo>
                    <a:lnTo>
                      <a:pt x="3704" y="2950"/>
                    </a:lnTo>
                    <a:lnTo>
                      <a:pt x="3809" y="3013"/>
                    </a:lnTo>
                    <a:lnTo>
                      <a:pt x="3830" y="3139"/>
                    </a:lnTo>
                    <a:lnTo>
                      <a:pt x="3892" y="3139"/>
                    </a:lnTo>
                    <a:lnTo>
                      <a:pt x="3976" y="3118"/>
                    </a:lnTo>
                    <a:lnTo>
                      <a:pt x="3976" y="3055"/>
                    </a:lnTo>
                    <a:lnTo>
                      <a:pt x="4039" y="3013"/>
                    </a:lnTo>
                    <a:lnTo>
                      <a:pt x="4123" y="3034"/>
                    </a:lnTo>
                    <a:lnTo>
                      <a:pt x="4123" y="3097"/>
                    </a:lnTo>
                    <a:lnTo>
                      <a:pt x="4018" y="3139"/>
                    </a:lnTo>
                    <a:lnTo>
                      <a:pt x="4123" y="3139"/>
                    </a:lnTo>
                    <a:lnTo>
                      <a:pt x="4227" y="3160"/>
                    </a:lnTo>
                    <a:lnTo>
                      <a:pt x="4248" y="3118"/>
                    </a:lnTo>
                    <a:lnTo>
                      <a:pt x="4248" y="3034"/>
                    </a:lnTo>
                    <a:lnTo>
                      <a:pt x="4290" y="2992"/>
                    </a:lnTo>
                    <a:lnTo>
                      <a:pt x="4311" y="3013"/>
                    </a:lnTo>
                    <a:lnTo>
                      <a:pt x="4311" y="3139"/>
                    </a:lnTo>
                    <a:lnTo>
                      <a:pt x="4332" y="3160"/>
                    </a:lnTo>
                    <a:lnTo>
                      <a:pt x="4395" y="3118"/>
                    </a:lnTo>
                    <a:lnTo>
                      <a:pt x="4416" y="2950"/>
                    </a:lnTo>
                    <a:lnTo>
                      <a:pt x="4353" y="2867"/>
                    </a:lnTo>
                    <a:lnTo>
                      <a:pt x="4290" y="2867"/>
                    </a:lnTo>
                    <a:lnTo>
                      <a:pt x="4311" y="2825"/>
                    </a:lnTo>
                    <a:lnTo>
                      <a:pt x="4311" y="2699"/>
                    </a:lnTo>
                    <a:lnTo>
                      <a:pt x="4332" y="2511"/>
                    </a:lnTo>
                    <a:lnTo>
                      <a:pt x="4416" y="2490"/>
                    </a:lnTo>
                    <a:lnTo>
                      <a:pt x="4562" y="2427"/>
                    </a:lnTo>
                    <a:lnTo>
                      <a:pt x="4750" y="2323"/>
                    </a:lnTo>
                    <a:lnTo>
                      <a:pt x="4771" y="2260"/>
                    </a:lnTo>
                    <a:lnTo>
                      <a:pt x="4918" y="2093"/>
                    </a:lnTo>
                    <a:lnTo>
                      <a:pt x="4918" y="1988"/>
                    </a:lnTo>
                    <a:lnTo>
                      <a:pt x="5043" y="1862"/>
                    </a:lnTo>
                    <a:lnTo>
                      <a:pt x="5127" y="1883"/>
                    </a:lnTo>
                    <a:lnTo>
                      <a:pt x="5127" y="1821"/>
                    </a:lnTo>
                    <a:lnTo>
                      <a:pt x="5336" y="1632"/>
                    </a:lnTo>
                    <a:lnTo>
                      <a:pt x="5336" y="1549"/>
                    </a:lnTo>
                    <a:lnTo>
                      <a:pt x="5650" y="1277"/>
                    </a:lnTo>
                    <a:lnTo>
                      <a:pt x="5755" y="1235"/>
                    </a:lnTo>
                    <a:lnTo>
                      <a:pt x="5692" y="1214"/>
                    </a:lnTo>
                    <a:lnTo>
                      <a:pt x="5671" y="1109"/>
                    </a:lnTo>
                    <a:lnTo>
                      <a:pt x="5608" y="1005"/>
                    </a:lnTo>
                    <a:lnTo>
                      <a:pt x="5650" y="900"/>
                    </a:lnTo>
                    <a:lnTo>
                      <a:pt x="5671" y="774"/>
                    </a:lnTo>
                    <a:lnTo>
                      <a:pt x="5692" y="816"/>
                    </a:lnTo>
                    <a:lnTo>
                      <a:pt x="5797" y="649"/>
                    </a:lnTo>
                    <a:lnTo>
                      <a:pt x="5713" y="691"/>
                    </a:lnTo>
                    <a:lnTo>
                      <a:pt x="5650" y="691"/>
                    </a:lnTo>
                    <a:lnTo>
                      <a:pt x="5755" y="628"/>
                    </a:lnTo>
                    <a:lnTo>
                      <a:pt x="5817" y="502"/>
                    </a:lnTo>
                    <a:lnTo>
                      <a:pt x="5797" y="502"/>
                    </a:lnTo>
                    <a:lnTo>
                      <a:pt x="5797" y="419"/>
                    </a:lnTo>
                    <a:lnTo>
                      <a:pt x="5713" y="419"/>
                    </a:lnTo>
                    <a:lnTo>
                      <a:pt x="5650" y="544"/>
                    </a:lnTo>
                    <a:lnTo>
                      <a:pt x="5671" y="586"/>
                    </a:lnTo>
                    <a:lnTo>
                      <a:pt x="5713" y="607"/>
                    </a:lnTo>
                    <a:lnTo>
                      <a:pt x="5608" y="649"/>
                    </a:lnTo>
                    <a:lnTo>
                      <a:pt x="5566" y="607"/>
                    </a:lnTo>
                    <a:lnTo>
                      <a:pt x="5566" y="544"/>
                    </a:lnTo>
                    <a:lnTo>
                      <a:pt x="5504" y="544"/>
                    </a:lnTo>
                    <a:lnTo>
                      <a:pt x="5441" y="523"/>
                    </a:lnTo>
                    <a:lnTo>
                      <a:pt x="5378" y="586"/>
                    </a:lnTo>
                    <a:lnTo>
                      <a:pt x="5294" y="691"/>
                    </a:lnTo>
                    <a:lnTo>
                      <a:pt x="5232" y="628"/>
                    </a:lnTo>
                    <a:lnTo>
                      <a:pt x="5169" y="481"/>
                    </a:lnTo>
                    <a:lnTo>
                      <a:pt x="5232" y="440"/>
                    </a:lnTo>
                    <a:lnTo>
                      <a:pt x="5273" y="377"/>
                    </a:lnTo>
                    <a:lnTo>
                      <a:pt x="5273" y="314"/>
                    </a:lnTo>
                    <a:lnTo>
                      <a:pt x="5252" y="293"/>
                    </a:lnTo>
                    <a:lnTo>
                      <a:pt x="5273" y="251"/>
                    </a:lnTo>
                    <a:lnTo>
                      <a:pt x="5232" y="209"/>
                    </a:lnTo>
                    <a:lnTo>
                      <a:pt x="5169" y="251"/>
                    </a:lnTo>
                    <a:lnTo>
                      <a:pt x="5127" y="230"/>
                    </a:lnTo>
                    <a:lnTo>
                      <a:pt x="5064" y="188"/>
                    </a:lnTo>
                    <a:lnTo>
                      <a:pt x="5085" y="105"/>
                    </a:lnTo>
                    <a:lnTo>
                      <a:pt x="516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5" name="Google Shape;1075;p79"/>
              <p:cNvSpPr/>
              <p:nvPr/>
            </p:nvSpPr>
            <p:spPr>
              <a:xfrm>
                <a:off x="6101375" y="3852150"/>
                <a:ext cx="82150" cy="171075"/>
              </a:xfrm>
              <a:custGeom>
                <a:avLst/>
                <a:gdLst/>
                <a:ahLst/>
                <a:cxnLst/>
                <a:rect l="l" t="t" r="r" b="b"/>
                <a:pathLst>
                  <a:path w="3286" h="6843" extrusionOk="0">
                    <a:moveTo>
                      <a:pt x="880" y="0"/>
                    </a:moveTo>
                    <a:lnTo>
                      <a:pt x="796" y="21"/>
                    </a:lnTo>
                    <a:lnTo>
                      <a:pt x="650" y="21"/>
                    </a:lnTo>
                    <a:lnTo>
                      <a:pt x="650" y="42"/>
                    </a:lnTo>
                    <a:lnTo>
                      <a:pt x="733" y="126"/>
                    </a:lnTo>
                    <a:lnTo>
                      <a:pt x="859" y="440"/>
                    </a:lnTo>
                    <a:lnTo>
                      <a:pt x="859" y="544"/>
                    </a:lnTo>
                    <a:lnTo>
                      <a:pt x="859" y="733"/>
                    </a:lnTo>
                    <a:lnTo>
                      <a:pt x="796" y="774"/>
                    </a:lnTo>
                    <a:lnTo>
                      <a:pt x="754" y="774"/>
                    </a:lnTo>
                    <a:lnTo>
                      <a:pt x="754" y="795"/>
                    </a:lnTo>
                    <a:lnTo>
                      <a:pt x="796" y="1046"/>
                    </a:lnTo>
                    <a:lnTo>
                      <a:pt x="838" y="1067"/>
                    </a:lnTo>
                    <a:lnTo>
                      <a:pt x="942" y="1026"/>
                    </a:lnTo>
                    <a:lnTo>
                      <a:pt x="1047" y="1026"/>
                    </a:lnTo>
                    <a:lnTo>
                      <a:pt x="963" y="1046"/>
                    </a:lnTo>
                    <a:lnTo>
                      <a:pt x="880" y="1151"/>
                    </a:lnTo>
                    <a:lnTo>
                      <a:pt x="901" y="1277"/>
                    </a:lnTo>
                    <a:lnTo>
                      <a:pt x="984" y="1444"/>
                    </a:lnTo>
                    <a:lnTo>
                      <a:pt x="1005" y="1716"/>
                    </a:lnTo>
                    <a:lnTo>
                      <a:pt x="1005" y="1904"/>
                    </a:lnTo>
                    <a:lnTo>
                      <a:pt x="1005" y="2030"/>
                    </a:lnTo>
                    <a:lnTo>
                      <a:pt x="1068" y="2009"/>
                    </a:lnTo>
                    <a:lnTo>
                      <a:pt x="1089" y="1904"/>
                    </a:lnTo>
                    <a:lnTo>
                      <a:pt x="1068" y="1821"/>
                    </a:lnTo>
                    <a:lnTo>
                      <a:pt x="1089" y="1800"/>
                    </a:lnTo>
                    <a:lnTo>
                      <a:pt x="1152" y="1842"/>
                    </a:lnTo>
                    <a:lnTo>
                      <a:pt x="1152" y="1967"/>
                    </a:lnTo>
                    <a:lnTo>
                      <a:pt x="1194" y="1967"/>
                    </a:lnTo>
                    <a:lnTo>
                      <a:pt x="1214" y="1904"/>
                    </a:lnTo>
                    <a:lnTo>
                      <a:pt x="1194" y="1842"/>
                    </a:lnTo>
                    <a:lnTo>
                      <a:pt x="1214" y="1842"/>
                    </a:lnTo>
                    <a:lnTo>
                      <a:pt x="1256" y="1925"/>
                    </a:lnTo>
                    <a:lnTo>
                      <a:pt x="1173" y="2030"/>
                    </a:lnTo>
                    <a:lnTo>
                      <a:pt x="1152" y="2134"/>
                    </a:lnTo>
                    <a:lnTo>
                      <a:pt x="1152" y="2197"/>
                    </a:lnTo>
                    <a:lnTo>
                      <a:pt x="1110" y="2218"/>
                    </a:lnTo>
                    <a:lnTo>
                      <a:pt x="1068" y="2134"/>
                    </a:lnTo>
                    <a:lnTo>
                      <a:pt x="1005" y="2134"/>
                    </a:lnTo>
                    <a:lnTo>
                      <a:pt x="1047" y="2323"/>
                    </a:lnTo>
                    <a:lnTo>
                      <a:pt x="1110" y="2532"/>
                    </a:lnTo>
                    <a:lnTo>
                      <a:pt x="1173" y="2553"/>
                    </a:lnTo>
                    <a:lnTo>
                      <a:pt x="1194" y="2532"/>
                    </a:lnTo>
                    <a:lnTo>
                      <a:pt x="1256" y="2616"/>
                    </a:lnTo>
                    <a:lnTo>
                      <a:pt x="1256" y="2658"/>
                    </a:lnTo>
                    <a:lnTo>
                      <a:pt x="1298" y="2699"/>
                    </a:lnTo>
                    <a:lnTo>
                      <a:pt x="1194" y="2762"/>
                    </a:lnTo>
                    <a:lnTo>
                      <a:pt x="1194" y="2825"/>
                    </a:lnTo>
                    <a:lnTo>
                      <a:pt x="1214" y="2867"/>
                    </a:lnTo>
                    <a:lnTo>
                      <a:pt x="1194" y="2950"/>
                    </a:lnTo>
                    <a:lnTo>
                      <a:pt x="1110" y="3139"/>
                    </a:lnTo>
                    <a:lnTo>
                      <a:pt x="1152" y="3243"/>
                    </a:lnTo>
                    <a:lnTo>
                      <a:pt x="1089" y="3264"/>
                    </a:lnTo>
                    <a:lnTo>
                      <a:pt x="1173" y="3348"/>
                    </a:lnTo>
                    <a:lnTo>
                      <a:pt x="1152" y="3369"/>
                    </a:lnTo>
                    <a:lnTo>
                      <a:pt x="1068" y="3369"/>
                    </a:lnTo>
                    <a:lnTo>
                      <a:pt x="1005" y="3474"/>
                    </a:lnTo>
                    <a:lnTo>
                      <a:pt x="1005" y="3536"/>
                    </a:lnTo>
                    <a:lnTo>
                      <a:pt x="1068" y="3599"/>
                    </a:lnTo>
                    <a:lnTo>
                      <a:pt x="1005" y="3641"/>
                    </a:lnTo>
                    <a:lnTo>
                      <a:pt x="942" y="3641"/>
                    </a:lnTo>
                    <a:lnTo>
                      <a:pt x="880" y="3767"/>
                    </a:lnTo>
                    <a:lnTo>
                      <a:pt x="796" y="4164"/>
                    </a:lnTo>
                    <a:lnTo>
                      <a:pt x="796" y="4269"/>
                    </a:lnTo>
                    <a:lnTo>
                      <a:pt x="733" y="4331"/>
                    </a:lnTo>
                    <a:lnTo>
                      <a:pt x="629" y="4331"/>
                    </a:lnTo>
                    <a:lnTo>
                      <a:pt x="545" y="4290"/>
                    </a:lnTo>
                    <a:lnTo>
                      <a:pt x="419" y="4311"/>
                    </a:lnTo>
                    <a:lnTo>
                      <a:pt x="210" y="4415"/>
                    </a:lnTo>
                    <a:lnTo>
                      <a:pt x="106" y="4520"/>
                    </a:lnTo>
                    <a:lnTo>
                      <a:pt x="64" y="4645"/>
                    </a:lnTo>
                    <a:lnTo>
                      <a:pt x="106" y="4834"/>
                    </a:lnTo>
                    <a:lnTo>
                      <a:pt x="210" y="4917"/>
                    </a:lnTo>
                    <a:lnTo>
                      <a:pt x="357" y="5022"/>
                    </a:lnTo>
                    <a:lnTo>
                      <a:pt x="440" y="5168"/>
                    </a:lnTo>
                    <a:lnTo>
                      <a:pt x="587" y="5231"/>
                    </a:lnTo>
                    <a:lnTo>
                      <a:pt x="650" y="5273"/>
                    </a:lnTo>
                    <a:lnTo>
                      <a:pt x="670" y="5545"/>
                    </a:lnTo>
                    <a:lnTo>
                      <a:pt x="691" y="5566"/>
                    </a:lnTo>
                    <a:lnTo>
                      <a:pt x="670" y="5587"/>
                    </a:lnTo>
                    <a:lnTo>
                      <a:pt x="670" y="5733"/>
                    </a:lnTo>
                    <a:lnTo>
                      <a:pt x="629" y="5838"/>
                    </a:lnTo>
                    <a:lnTo>
                      <a:pt x="378" y="6110"/>
                    </a:lnTo>
                    <a:lnTo>
                      <a:pt x="231" y="6277"/>
                    </a:lnTo>
                    <a:lnTo>
                      <a:pt x="43" y="6424"/>
                    </a:lnTo>
                    <a:lnTo>
                      <a:pt x="1" y="6508"/>
                    </a:lnTo>
                    <a:lnTo>
                      <a:pt x="22" y="6549"/>
                    </a:lnTo>
                    <a:lnTo>
                      <a:pt x="126" y="6591"/>
                    </a:lnTo>
                    <a:lnTo>
                      <a:pt x="147" y="6528"/>
                    </a:lnTo>
                    <a:lnTo>
                      <a:pt x="210" y="6528"/>
                    </a:lnTo>
                    <a:lnTo>
                      <a:pt x="210" y="6612"/>
                    </a:lnTo>
                    <a:lnTo>
                      <a:pt x="210" y="6675"/>
                    </a:lnTo>
                    <a:lnTo>
                      <a:pt x="231" y="6696"/>
                    </a:lnTo>
                    <a:lnTo>
                      <a:pt x="273" y="6675"/>
                    </a:lnTo>
                    <a:lnTo>
                      <a:pt x="315" y="6717"/>
                    </a:lnTo>
                    <a:lnTo>
                      <a:pt x="315" y="6800"/>
                    </a:lnTo>
                    <a:lnTo>
                      <a:pt x="336" y="6842"/>
                    </a:lnTo>
                    <a:lnTo>
                      <a:pt x="419" y="6821"/>
                    </a:lnTo>
                    <a:lnTo>
                      <a:pt x="629" y="6675"/>
                    </a:lnTo>
                    <a:lnTo>
                      <a:pt x="796" y="6528"/>
                    </a:lnTo>
                    <a:lnTo>
                      <a:pt x="984" y="6361"/>
                    </a:lnTo>
                    <a:lnTo>
                      <a:pt x="1152" y="6173"/>
                    </a:lnTo>
                    <a:lnTo>
                      <a:pt x="1319" y="5901"/>
                    </a:lnTo>
                    <a:lnTo>
                      <a:pt x="1424" y="5859"/>
                    </a:lnTo>
                    <a:lnTo>
                      <a:pt x="1507" y="5859"/>
                    </a:lnTo>
                    <a:lnTo>
                      <a:pt x="1570" y="5775"/>
                    </a:lnTo>
                    <a:lnTo>
                      <a:pt x="1570" y="5691"/>
                    </a:lnTo>
                    <a:lnTo>
                      <a:pt x="1612" y="5650"/>
                    </a:lnTo>
                    <a:lnTo>
                      <a:pt x="1717" y="5587"/>
                    </a:lnTo>
                    <a:lnTo>
                      <a:pt x="1800" y="5357"/>
                    </a:lnTo>
                    <a:lnTo>
                      <a:pt x="1905" y="5210"/>
                    </a:lnTo>
                    <a:lnTo>
                      <a:pt x="1905" y="5147"/>
                    </a:lnTo>
                    <a:lnTo>
                      <a:pt x="1989" y="5106"/>
                    </a:lnTo>
                    <a:lnTo>
                      <a:pt x="1884" y="4980"/>
                    </a:lnTo>
                    <a:lnTo>
                      <a:pt x="1717" y="4980"/>
                    </a:lnTo>
                    <a:lnTo>
                      <a:pt x="1800" y="4938"/>
                    </a:lnTo>
                    <a:lnTo>
                      <a:pt x="1884" y="4917"/>
                    </a:lnTo>
                    <a:lnTo>
                      <a:pt x="2114" y="4624"/>
                    </a:lnTo>
                    <a:lnTo>
                      <a:pt x="2240" y="4603"/>
                    </a:lnTo>
                    <a:lnTo>
                      <a:pt x="2428" y="4624"/>
                    </a:lnTo>
                    <a:lnTo>
                      <a:pt x="2512" y="4624"/>
                    </a:lnTo>
                    <a:lnTo>
                      <a:pt x="2512" y="4708"/>
                    </a:lnTo>
                    <a:lnTo>
                      <a:pt x="2512" y="4792"/>
                    </a:lnTo>
                    <a:lnTo>
                      <a:pt x="2616" y="4708"/>
                    </a:lnTo>
                    <a:lnTo>
                      <a:pt x="2679" y="4645"/>
                    </a:lnTo>
                    <a:lnTo>
                      <a:pt x="2533" y="4603"/>
                    </a:lnTo>
                    <a:lnTo>
                      <a:pt x="2554" y="4499"/>
                    </a:lnTo>
                    <a:lnTo>
                      <a:pt x="2637" y="4311"/>
                    </a:lnTo>
                    <a:lnTo>
                      <a:pt x="2679" y="4227"/>
                    </a:lnTo>
                    <a:lnTo>
                      <a:pt x="2784" y="4227"/>
                    </a:lnTo>
                    <a:lnTo>
                      <a:pt x="2826" y="4290"/>
                    </a:lnTo>
                    <a:lnTo>
                      <a:pt x="2867" y="4227"/>
                    </a:lnTo>
                    <a:lnTo>
                      <a:pt x="2930" y="4122"/>
                    </a:lnTo>
                    <a:lnTo>
                      <a:pt x="3077" y="3892"/>
                    </a:lnTo>
                    <a:lnTo>
                      <a:pt x="3077" y="3808"/>
                    </a:lnTo>
                    <a:lnTo>
                      <a:pt x="3077" y="3746"/>
                    </a:lnTo>
                    <a:lnTo>
                      <a:pt x="3098" y="3599"/>
                    </a:lnTo>
                    <a:lnTo>
                      <a:pt x="3202" y="3495"/>
                    </a:lnTo>
                    <a:lnTo>
                      <a:pt x="3286" y="3453"/>
                    </a:lnTo>
                    <a:lnTo>
                      <a:pt x="3286" y="3411"/>
                    </a:lnTo>
                    <a:lnTo>
                      <a:pt x="3160" y="3369"/>
                    </a:lnTo>
                    <a:lnTo>
                      <a:pt x="3098" y="3285"/>
                    </a:lnTo>
                    <a:lnTo>
                      <a:pt x="3139" y="3285"/>
                    </a:lnTo>
                    <a:lnTo>
                      <a:pt x="3160" y="3243"/>
                    </a:lnTo>
                    <a:lnTo>
                      <a:pt x="3035" y="3222"/>
                    </a:lnTo>
                    <a:lnTo>
                      <a:pt x="2888" y="3327"/>
                    </a:lnTo>
                    <a:lnTo>
                      <a:pt x="2679" y="3536"/>
                    </a:lnTo>
                    <a:lnTo>
                      <a:pt x="2554" y="3536"/>
                    </a:lnTo>
                    <a:lnTo>
                      <a:pt x="2470" y="3578"/>
                    </a:lnTo>
                    <a:lnTo>
                      <a:pt x="2365" y="3536"/>
                    </a:lnTo>
                    <a:lnTo>
                      <a:pt x="2135" y="3285"/>
                    </a:lnTo>
                    <a:lnTo>
                      <a:pt x="2051" y="3285"/>
                    </a:lnTo>
                    <a:lnTo>
                      <a:pt x="1989" y="3181"/>
                    </a:lnTo>
                    <a:lnTo>
                      <a:pt x="1947" y="3118"/>
                    </a:lnTo>
                    <a:lnTo>
                      <a:pt x="2010" y="3034"/>
                    </a:lnTo>
                    <a:lnTo>
                      <a:pt x="2030" y="2888"/>
                    </a:lnTo>
                    <a:lnTo>
                      <a:pt x="1926" y="2720"/>
                    </a:lnTo>
                    <a:lnTo>
                      <a:pt x="1926" y="2637"/>
                    </a:lnTo>
                    <a:lnTo>
                      <a:pt x="1905" y="2595"/>
                    </a:lnTo>
                    <a:lnTo>
                      <a:pt x="1905" y="2448"/>
                    </a:lnTo>
                    <a:lnTo>
                      <a:pt x="1947" y="2365"/>
                    </a:lnTo>
                    <a:lnTo>
                      <a:pt x="1884" y="2365"/>
                    </a:lnTo>
                    <a:lnTo>
                      <a:pt x="1884" y="2239"/>
                    </a:lnTo>
                    <a:lnTo>
                      <a:pt x="1842" y="2176"/>
                    </a:lnTo>
                    <a:lnTo>
                      <a:pt x="1800" y="2197"/>
                    </a:lnTo>
                    <a:lnTo>
                      <a:pt x="1717" y="2134"/>
                    </a:lnTo>
                    <a:lnTo>
                      <a:pt x="1675" y="2197"/>
                    </a:lnTo>
                    <a:lnTo>
                      <a:pt x="1779" y="2281"/>
                    </a:lnTo>
                    <a:lnTo>
                      <a:pt x="1738" y="2365"/>
                    </a:lnTo>
                    <a:lnTo>
                      <a:pt x="1779" y="2427"/>
                    </a:lnTo>
                    <a:lnTo>
                      <a:pt x="1696" y="2511"/>
                    </a:lnTo>
                    <a:lnTo>
                      <a:pt x="1696" y="2595"/>
                    </a:lnTo>
                    <a:lnTo>
                      <a:pt x="1779" y="2699"/>
                    </a:lnTo>
                    <a:lnTo>
                      <a:pt x="1779" y="2741"/>
                    </a:lnTo>
                    <a:lnTo>
                      <a:pt x="1675" y="2762"/>
                    </a:lnTo>
                    <a:lnTo>
                      <a:pt x="1612" y="2720"/>
                    </a:lnTo>
                    <a:lnTo>
                      <a:pt x="1591" y="2616"/>
                    </a:lnTo>
                    <a:lnTo>
                      <a:pt x="1486" y="2595"/>
                    </a:lnTo>
                    <a:lnTo>
                      <a:pt x="1486" y="2532"/>
                    </a:lnTo>
                    <a:lnTo>
                      <a:pt x="1382" y="2511"/>
                    </a:lnTo>
                    <a:lnTo>
                      <a:pt x="1319" y="2511"/>
                    </a:lnTo>
                    <a:lnTo>
                      <a:pt x="1298" y="2448"/>
                    </a:lnTo>
                    <a:lnTo>
                      <a:pt x="1403" y="2406"/>
                    </a:lnTo>
                    <a:lnTo>
                      <a:pt x="1424" y="2323"/>
                    </a:lnTo>
                    <a:lnTo>
                      <a:pt x="1319" y="2239"/>
                    </a:lnTo>
                    <a:lnTo>
                      <a:pt x="1403" y="2114"/>
                    </a:lnTo>
                    <a:lnTo>
                      <a:pt x="1486" y="2093"/>
                    </a:lnTo>
                    <a:lnTo>
                      <a:pt x="1507" y="1988"/>
                    </a:lnTo>
                    <a:lnTo>
                      <a:pt x="1486" y="1904"/>
                    </a:lnTo>
                    <a:lnTo>
                      <a:pt x="1507" y="1821"/>
                    </a:lnTo>
                    <a:lnTo>
                      <a:pt x="1466" y="1758"/>
                    </a:lnTo>
                    <a:lnTo>
                      <a:pt x="1486" y="1611"/>
                    </a:lnTo>
                    <a:lnTo>
                      <a:pt x="1361" y="1507"/>
                    </a:lnTo>
                    <a:lnTo>
                      <a:pt x="1361" y="1465"/>
                    </a:lnTo>
                    <a:lnTo>
                      <a:pt x="1424" y="1507"/>
                    </a:lnTo>
                    <a:lnTo>
                      <a:pt x="1528" y="1486"/>
                    </a:lnTo>
                    <a:lnTo>
                      <a:pt x="1570" y="1360"/>
                    </a:lnTo>
                    <a:lnTo>
                      <a:pt x="1591" y="1318"/>
                    </a:lnTo>
                    <a:lnTo>
                      <a:pt x="1591" y="1151"/>
                    </a:lnTo>
                    <a:lnTo>
                      <a:pt x="1570" y="1026"/>
                    </a:lnTo>
                    <a:lnTo>
                      <a:pt x="1570" y="921"/>
                    </a:lnTo>
                    <a:lnTo>
                      <a:pt x="1507" y="942"/>
                    </a:lnTo>
                    <a:lnTo>
                      <a:pt x="1382" y="984"/>
                    </a:lnTo>
                    <a:lnTo>
                      <a:pt x="1277" y="879"/>
                    </a:lnTo>
                    <a:lnTo>
                      <a:pt x="1361" y="837"/>
                    </a:lnTo>
                    <a:lnTo>
                      <a:pt x="1277" y="774"/>
                    </a:lnTo>
                    <a:lnTo>
                      <a:pt x="1214" y="754"/>
                    </a:lnTo>
                    <a:lnTo>
                      <a:pt x="1277" y="712"/>
                    </a:lnTo>
                    <a:lnTo>
                      <a:pt x="1361" y="649"/>
                    </a:lnTo>
                    <a:lnTo>
                      <a:pt x="1361" y="607"/>
                    </a:lnTo>
                    <a:lnTo>
                      <a:pt x="1256" y="565"/>
                    </a:lnTo>
                    <a:lnTo>
                      <a:pt x="1173" y="502"/>
                    </a:lnTo>
                    <a:lnTo>
                      <a:pt x="1089" y="544"/>
                    </a:lnTo>
                    <a:lnTo>
                      <a:pt x="1089" y="440"/>
                    </a:lnTo>
                    <a:lnTo>
                      <a:pt x="1110" y="440"/>
                    </a:lnTo>
                    <a:lnTo>
                      <a:pt x="1173" y="356"/>
                    </a:lnTo>
                    <a:lnTo>
                      <a:pt x="1110" y="356"/>
                    </a:lnTo>
                    <a:lnTo>
                      <a:pt x="1047" y="398"/>
                    </a:lnTo>
                    <a:lnTo>
                      <a:pt x="1047" y="461"/>
                    </a:lnTo>
                    <a:lnTo>
                      <a:pt x="1005" y="544"/>
                    </a:lnTo>
                    <a:lnTo>
                      <a:pt x="942" y="523"/>
                    </a:lnTo>
                    <a:lnTo>
                      <a:pt x="963" y="419"/>
                    </a:lnTo>
                    <a:lnTo>
                      <a:pt x="901" y="335"/>
                    </a:lnTo>
                    <a:lnTo>
                      <a:pt x="880" y="209"/>
                    </a:lnTo>
                    <a:lnTo>
                      <a:pt x="880" y="105"/>
                    </a:lnTo>
                    <a:lnTo>
                      <a:pt x="880" y="42"/>
                    </a:lnTo>
                    <a:lnTo>
                      <a:pt x="942" y="42"/>
                    </a:lnTo>
                    <a:lnTo>
                      <a:pt x="88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76" name="Google Shape;1076;p79"/>
            <p:cNvSpPr/>
            <p:nvPr/>
          </p:nvSpPr>
          <p:spPr>
            <a:xfrm>
              <a:off x="3399625" y="2088800"/>
              <a:ext cx="127125" cy="77450"/>
            </a:xfrm>
            <a:custGeom>
              <a:avLst/>
              <a:gdLst/>
              <a:ahLst/>
              <a:cxnLst/>
              <a:rect l="l" t="t" r="r" b="b"/>
              <a:pathLst>
                <a:path w="5085" h="3098" extrusionOk="0">
                  <a:moveTo>
                    <a:pt x="900" y="1"/>
                  </a:moveTo>
                  <a:lnTo>
                    <a:pt x="733" y="22"/>
                  </a:lnTo>
                  <a:lnTo>
                    <a:pt x="733" y="64"/>
                  </a:lnTo>
                  <a:lnTo>
                    <a:pt x="775" y="126"/>
                  </a:lnTo>
                  <a:lnTo>
                    <a:pt x="837" y="126"/>
                  </a:lnTo>
                  <a:lnTo>
                    <a:pt x="858" y="64"/>
                  </a:lnTo>
                  <a:lnTo>
                    <a:pt x="942" y="64"/>
                  </a:lnTo>
                  <a:lnTo>
                    <a:pt x="984" y="126"/>
                  </a:lnTo>
                  <a:lnTo>
                    <a:pt x="1088" y="147"/>
                  </a:lnTo>
                  <a:lnTo>
                    <a:pt x="1047" y="210"/>
                  </a:lnTo>
                  <a:lnTo>
                    <a:pt x="942" y="168"/>
                  </a:lnTo>
                  <a:lnTo>
                    <a:pt x="837" y="168"/>
                  </a:lnTo>
                  <a:lnTo>
                    <a:pt x="858" y="231"/>
                  </a:lnTo>
                  <a:lnTo>
                    <a:pt x="1005" y="315"/>
                  </a:lnTo>
                  <a:lnTo>
                    <a:pt x="1109" y="440"/>
                  </a:lnTo>
                  <a:lnTo>
                    <a:pt x="1088" y="524"/>
                  </a:lnTo>
                  <a:lnTo>
                    <a:pt x="1047" y="545"/>
                  </a:lnTo>
                  <a:lnTo>
                    <a:pt x="1047" y="461"/>
                  </a:lnTo>
                  <a:lnTo>
                    <a:pt x="900" y="377"/>
                  </a:lnTo>
                  <a:lnTo>
                    <a:pt x="837" y="461"/>
                  </a:lnTo>
                  <a:lnTo>
                    <a:pt x="775" y="440"/>
                  </a:lnTo>
                  <a:lnTo>
                    <a:pt x="796" y="356"/>
                  </a:lnTo>
                  <a:lnTo>
                    <a:pt x="691" y="252"/>
                  </a:lnTo>
                  <a:lnTo>
                    <a:pt x="586" y="210"/>
                  </a:lnTo>
                  <a:lnTo>
                    <a:pt x="524" y="252"/>
                  </a:lnTo>
                  <a:lnTo>
                    <a:pt x="586" y="356"/>
                  </a:lnTo>
                  <a:lnTo>
                    <a:pt x="565" y="419"/>
                  </a:lnTo>
                  <a:lnTo>
                    <a:pt x="524" y="315"/>
                  </a:lnTo>
                  <a:lnTo>
                    <a:pt x="419" y="273"/>
                  </a:lnTo>
                  <a:lnTo>
                    <a:pt x="377" y="356"/>
                  </a:lnTo>
                  <a:lnTo>
                    <a:pt x="461" y="440"/>
                  </a:lnTo>
                  <a:lnTo>
                    <a:pt x="524" y="482"/>
                  </a:lnTo>
                  <a:lnTo>
                    <a:pt x="565" y="545"/>
                  </a:lnTo>
                  <a:lnTo>
                    <a:pt x="461" y="482"/>
                  </a:lnTo>
                  <a:lnTo>
                    <a:pt x="356" y="545"/>
                  </a:lnTo>
                  <a:lnTo>
                    <a:pt x="419" y="608"/>
                  </a:lnTo>
                  <a:lnTo>
                    <a:pt x="565" y="670"/>
                  </a:lnTo>
                  <a:lnTo>
                    <a:pt x="482" y="670"/>
                  </a:lnTo>
                  <a:lnTo>
                    <a:pt x="461" y="733"/>
                  </a:lnTo>
                  <a:lnTo>
                    <a:pt x="482" y="775"/>
                  </a:lnTo>
                  <a:lnTo>
                    <a:pt x="461" y="775"/>
                  </a:lnTo>
                  <a:lnTo>
                    <a:pt x="272" y="649"/>
                  </a:lnTo>
                  <a:lnTo>
                    <a:pt x="231" y="608"/>
                  </a:lnTo>
                  <a:lnTo>
                    <a:pt x="168" y="670"/>
                  </a:lnTo>
                  <a:lnTo>
                    <a:pt x="252" y="796"/>
                  </a:lnTo>
                  <a:lnTo>
                    <a:pt x="314" y="880"/>
                  </a:lnTo>
                  <a:lnTo>
                    <a:pt x="252" y="900"/>
                  </a:lnTo>
                  <a:lnTo>
                    <a:pt x="147" y="775"/>
                  </a:lnTo>
                  <a:lnTo>
                    <a:pt x="63" y="754"/>
                  </a:lnTo>
                  <a:lnTo>
                    <a:pt x="0" y="859"/>
                  </a:lnTo>
                  <a:lnTo>
                    <a:pt x="126" y="900"/>
                  </a:lnTo>
                  <a:lnTo>
                    <a:pt x="231" y="1005"/>
                  </a:lnTo>
                  <a:lnTo>
                    <a:pt x="356" y="1047"/>
                  </a:lnTo>
                  <a:lnTo>
                    <a:pt x="440" y="942"/>
                  </a:lnTo>
                  <a:lnTo>
                    <a:pt x="565" y="900"/>
                  </a:lnTo>
                  <a:lnTo>
                    <a:pt x="628" y="796"/>
                  </a:lnTo>
                  <a:lnTo>
                    <a:pt x="649" y="859"/>
                  </a:lnTo>
                  <a:lnTo>
                    <a:pt x="649" y="900"/>
                  </a:lnTo>
                  <a:lnTo>
                    <a:pt x="691" y="900"/>
                  </a:lnTo>
                  <a:lnTo>
                    <a:pt x="775" y="880"/>
                  </a:lnTo>
                  <a:lnTo>
                    <a:pt x="796" y="984"/>
                  </a:lnTo>
                  <a:lnTo>
                    <a:pt x="858" y="984"/>
                  </a:lnTo>
                  <a:lnTo>
                    <a:pt x="942" y="900"/>
                  </a:lnTo>
                  <a:lnTo>
                    <a:pt x="963" y="859"/>
                  </a:lnTo>
                  <a:lnTo>
                    <a:pt x="984" y="963"/>
                  </a:lnTo>
                  <a:lnTo>
                    <a:pt x="1005" y="963"/>
                  </a:lnTo>
                  <a:lnTo>
                    <a:pt x="1151" y="859"/>
                  </a:lnTo>
                  <a:lnTo>
                    <a:pt x="1109" y="900"/>
                  </a:lnTo>
                  <a:lnTo>
                    <a:pt x="1088" y="1005"/>
                  </a:lnTo>
                  <a:lnTo>
                    <a:pt x="1151" y="1047"/>
                  </a:lnTo>
                  <a:lnTo>
                    <a:pt x="1214" y="984"/>
                  </a:lnTo>
                  <a:lnTo>
                    <a:pt x="1360" y="1068"/>
                  </a:lnTo>
                  <a:lnTo>
                    <a:pt x="1277" y="1089"/>
                  </a:lnTo>
                  <a:lnTo>
                    <a:pt x="1193" y="1089"/>
                  </a:lnTo>
                  <a:lnTo>
                    <a:pt x="1109" y="1131"/>
                  </a:lnTo>
                  <a:lnTo>
                    <a:pt x="1047" y="1131"/>
                  </a:lnTo>
                  <a:lnTo>
                    <a:pt x="879" y="1214"/>
                  </a:lnTo>
                  <a:lnTo>
                    <a:pt x="879" y="1256"/>
                  </a:lnTo>
                  <a:lnTo>
                    <a:pt x="1068" y="1298"/>
                  </a:lnTo>
                  <a:lnTo>
                    <a:pt x="1172" y="1298"/>
                  </a:lnTo>
                  <a:lnTo>
                    <a:pt x="1214" y="1214"/>
                  </a:lnTo>
                  <a:lnTo>
                    <a:pt x="1277" y="1193"/>
                  </a:lnTo>
                  <a:lnTo>
                    <a:pt x="1277" y="1298"/>
                  </a:lnTo>
                  <a:lnTo>
                    <a:pt x="1193" y="1382"/>
                  </a:lnTo>
                  <a:lnTo>
                    <a:pt x="1005" y="1403"/>
                  </a:lnTo>
                  <a:lnTo>
                    <a:pt x="942" y="1382"/>
                  </a:lnTo>
                  <a:lnTo>
                    <a:pt x="858" y="1486"/>
                  </a:lnTo>
                  <a:lnTo>
                    <a:pt x="796" y="1403"/>
                  </a:lnTo>
                  <a:lnTo>
                    <a:pt x="775" y="1382"/>
                  </a:lnTo>
                  <a:lnTo>
                    <a:pt x="775" y="1319"/>
                  </a:lnTo>
                  <a:lnTo>
                    <a:pt x="691" y="1319"/>
                  </a:lnTo>
                  <a:lnTo>
                    <a:pt x="691" y="1361"/>
                  </a:lnTo>
                  <a:lnTo>
                    <a:pt x="691" y="1382"/>
                  </a:lnTo>
                  <a:lnTo>
                    <a:pt x="628" y="1465"/>
                  </a:lnTo>
                  <a:lnTo>
                    <a:pt x="544" y="1403"/>
                  </a:lnTo>
                  <a:lnTo>
                    <a:pt x="461" y="1424"/>
                  </a:lnTo>
                  <a:lnTo>
                    <a:pt x="356" y="1486"/>
                  </a:lnTo>
                  <a:lnTo>
                    <a:pt x="252" y="1424"/>
                  </a:lnTo>
                  <a:lnTo>
                    <a:pt x="168" y="1465"/>
                  </a:lnTo>
                  <a:lnTo>
                    <a:pt x="126" y="1465"/>
                  </a:lnTo>
                  <a:lnTo>
                    <a:pt x="168" y="1591"/>
                  </a:lnTo>
                  <a:lnTo>
                    <a:pt x="231" y="1654"/>
                  </a:lnTo>
                  <a:lnTo>
                    <a:pt x="377" y="1696"/>
                  </a:lnTo>
                  <a:lnTo>
                    <a:pt x="377" y="1633"/>
                  </a:lnTo>
                  <a:lnTo>
                    <a:pt x="565" y="1696"/>
                  </a:lnTo>
                  <a:lnTo>
                    <a:pt x="900" y="1696"/>
                  </a:lnTo>
                  <a:lnTo>
                    <a:pt x="900" y="1737"/>
                  </a:lnTo>
                  <a:lnTo>
                    <a:pt x="837" y="1800"/>
                  </a:lnTo>
                  <a:lnTo>
                    <a:pt x="837" y="1842"/>
                  </a:lnTo>
                  <a:lnTo>
                    <a:pt x="942" y="1926"/>
                  </a:lnTo>
                  <a:lnTo>
                    <a:pt x="963" y="2009"/>
                  </a:lnTo>
                  <a:lnTo>
                    <a:pt x="1005" y="2009"/>
                  </a:lnTo>
                  <a:lnTo>
                    <a:pt x="1172" y="1905"/>
                  </a:lnTo>
                  <a:lnTo>
                    <a:pt x="1151" y="1988"/>
                  </a:lnTo>
                  <a:lnTo>
                    <a:pt x="1047" y="2030"/>
                  </a:lnTo>
                  <a:lnTo>
                    <a:pt x="984" y="2135"/>
                  </a:lnTo>
                  <a:lnTo>
                    <a:pt x="1068" y="2177"/>
                  </a:lnTo>
                  <a:lnTo>
                    <a:pt x="1214" y="2051"/>
                  </a:lnTo>
                  <a:lnTo>
                    <a:pt x="1360" y="2114"/>
                  </a:lnTo>
                  <a:lnTo>
                    <a:pt x="1381" y="2156"/>
                  </a:lnTo>
                  <a:lnTo>
                    <a:pt x="1298" y="2114"/>
                  </a:lnTo>
                  <a:lnTo>
                    <a:pt x="1193" y="2156"/>
                  </a:lnTo>
                  <a:lnTo>
                    <a:pt x="1109" y="2240"/>
                  </a:lnTo>
                  <a:lnTo>
                    <a:pt x="984" y="2240"/>
                  </a:lnTo>
                  <a:lnTo>
                    <a:pt x="984" y="2323"/>
                  </a:lnTo>
                  <a:lnTo>
                    <a:pt x="942" y="2365"/>
                  </a:lnTo>
                  <a:lnTo>
                    <a:pt x="879" y="2365"/>
                  </a:lnTo>
                  <a:lnTo>
                    <a:pt x="796" y="2407"/>
                  </a:lnTo>
                  <a:lnTo>
                    <a:pt x="775" y="2344"/>
                  </a:lnTo>
                  <a:lnTo>
                    <a:pt x="670" y="2261"/>
                  </a:lnTo>
                  <a:lnTo>
                    <a:pt x="670" y="2323"/>
                  </a:lnTo>
                  <a:lnTo>
                    <a:pt x="628" y="2323"/>
                  </a:lnTo>
                  <a:lnTo>
                    <a:pt x="649" y="2449"/>
                  </a:lnTo>
                  <a:lnTo>
                    <a:pt x="691" y="2470"/>
                  </a:lnTo>
                  <a:lnTo>
                    <a:pt x="670" y="2512"/>
                  </a:lnTo>
                  <a:lnTo>
                    <a:pt x="649" y="2700"/>
                  </a:lnTo>
                  <a:lnTo>
                    <a:pt x="775" y="2679"/>
                  </a:lnTo>
                  <a:lnTo>
                    <a:pt x="837" y="2658"/>
                  </a:lnTo>
                  <a:lnTo>
                    <a:pt x="900" y="2700"/>
                  </a:lnTo>
                  <a:lnTo>
                    <a:pt x="1088" y="2742"/>
                  </a:lnTo>
                  <a:lnTo>
                    <a:pt x="1214" y="2637"/>
                  </a:lnTo>
                  <a:lnTo>
                    <a:pt x="1360" y="2679"/>
                  </a:lnTo>
                  <a:lnTo>
                    <a:pt x="1423" y="2637"/>
                  </a:lnTo>
                  <a:lnTo>
                    <a:pt x="1465" y="2679"/>
                  </a:lnTo>
                  <a:lnTo>
                    <a:pt x="1528" y="2700"/>
                  </a:lnTo>
                  <a:lnTo>
                    <a:pt x="1632" y="2679"/>
                  </a:lnTo>
                  <a:lnTo>
                    <a:pt x="1632" y="2784"/>
                  </a:lnTo>
                  <a:lnTo>
                    <a:pt x="1779" y="2930"/>
                  </a:lnTo>
                  <a:lnTo>
                    <a:pt x="1842" y="2972"/>
                  </a:lnTo>
                  <a:lnTo>
                    <a:pt x="1946" y="2888"/>
                  </a:lnTo>
                  <a:lnTo>
                    <a:pt x="2051" y="2888"/>
                  </a:lnTo>
                  <a:lnTo>
                    <a:pt x="2239" y="3077"/>
                  </a:lnTo>
                  <a:lnTo>
                    <a:pt x="2469" y="3077"/>
                  </a:lnTo>
                  <a:lnTo>
                    <a:pt x="2574" y="3097"/>
                  </a:lnTo>
                  <a:lnTo>
                    <a:pt x="2741" y="3056"/>
                  </a:lnTo>
                  <a:lnTo>
                    <a:pt x="2721" y="2951"/>
                  </a:lnTo>
                  <a:lnTo>
                    <a:pt x="2741" y="2867"/>
                  </a:lnTo>
                  <a:lnTo>
                    <a:pt x="2762" y="2951"/>
                  </a:lnTo>
                  <a:lnTo>
                    <a:pt x="2888" y="2972"/>
                  </a:lnTo>
                  <a:lnTo>
                    <a:pt x="3034" y="2867"/>
                  </a:lnTo>
                  <a:lnTo>
                    <a:pt x="3034" y="2700"/>
                  </a:lnTo>
                  <a:lnTo>
                    <a:pt x="3181" y="2700"/>
                  </a:lnTo>
                  <a:lnTo>
                    <a:pt x="3139" y="2763"/>
                  </a:lnTo>
                  <a:lnTo>
                    <a:pt x="3181" y="2846"/>
                  </a:lnTo>
                  <a:lnTo>
                    <a:pt x="3202" y="2763"/>
                  </a:lnTo>
                  <a:lnTo>
                    <a:pt x="3306" y="2763"/>
                  </a:lnTo>
                  <a:lnTo>
                    <a:pt x="3411" y="2637"/>
                  </a:lnTo>
                  <a:lnTo>
                    <a:pt x="3474" y="2658"/>
                  </a:lnTo>
                  <a:lnTo>
                    <a:pt x="3495" y="2637"/>
                  </a:lnTo>
                  <a:lnTo>
                    <a:pt x="3599" y="2658"/>
                  </a:lnTo>
                  <a:lnTo>
                    <a:pt x="3599" y="2679"/>
                  </a:lnTo>
                  <a:lnTo>
                    <a:pt x="3662" y="2658"/>
                  </a:lnTo>
                  <a:lnTo>
                    <a:pt x="3892" y="2449"/>
                  </a:lnTo>
                  <a:lnTo>
                    <a:pt x="3976" y="2323"/>
                  </a:lnTo>
                  <a:lnTo>
                    <a:pt x="4248" y="2261"/>
                  </a:lnTo>
                  <a:lnTo>
                    <a:pt x="4332" y="2177"/>
                  </a:lnTo>
                  <a:lnTo>
                    <a:pt x="4290" y="2135"/>
                  </a:lnTo>
                  <a:lnTo>
                    <a:pt x="4311" y="2051"/>
                  </a:lnTo>
                  <a:lnTo>
                    <a:pt x="4353" y="2051"/>
                  </a:lnTo>
                  <a:lnTo>
                    <a:pt x="4394" y="2156"/>
                  </a:lnTo>
                  <a:lnTo>
                    <a:pt x="4541" y="2177"/>
                  </a:lnTo>
                  <a:lnTo>
                    <a:pt x="4625" y="2114"/>
                  </a:lnTo>
                  <a:lnTo>
                    <a:pt x="4625" y="2030"/>
                  </a:lnTo>
                  <a:lnTo>
                    <a:pt x="4604" y="2009"/>
                  </a:lnTo>
                  <a:lnTo>
                    <a:pt x="4604" y="1926"/>
                  </a:lnTo>
                  <a:lnTo>
                    <a:pt x="4666" y="1905"/>
                  </a:lnTo>
                  <a:lnTo>
                    <a:pt x="4625" y="1779"/>
                  </a:lnTo>
                  <a:lnTo>
                    <a:pt x="4666" y="1716"/>
                  </a:lnTo>
                  <a:lnTo>
                    <a:pt x="4771" y="1779"/>
                  </a:lnTo>
                  <a:lnTo>
                    <a:pt x="4771" y="1884"/>
                  </a:lnTo>
                  <a:lnTo>
                    <a:pt x="4876" y="1842"/>
                  </a:lnTo>
                  <a:lnTo>
                    <a:pt x="4938" y="1716"/>
                  </a:lnTo>
                  <a:lnTo>
                    <a:pt x="4917" y="1612"/>
                  </a:lnTo>
                  <a:lnTo>
                    <a:pt x="4813" y="1507"/>
                  </a:lnTo>
                  <a:lnTo>
                    <a:pt x="4813" y="1403"/>
                  </a:lnTo>
                  <a:lnTo>
                    <a:pt x="4855" y="1361"/>
                  </a:lnTo>
                  <a:lnTo>
                    <a:pt x="4855" y="1256"/>
                  </a:lnTo>
                  <a:lnTo>
                    <a:pt x="4959" y="1193"/>
                  </a:lnTo>
                  <a:lnTo>
                    <a:pt x="5043" y="1193"/>
                  </a:lnTo>
                  <a:lnTo>
                    <a:pt x="5085" y="1110"/>
                  </a:lnTo>
                  <a:lnTo>
                    <a:pt x="5022" y="1005"/>
                  </a:lnTo>
                  <a:lnTo>
                    <a:pt x="4771" y="984"/>
                  </a:lnTo>
                  <a:lnTo>
                    <a:pt x="4708" y="1068"/>
                  </a:lnTo>
                  <a:lnTo>
                    <a:pt x="4750" y="963"/>
                  </a:lnTo>
                  <a:lnTo>
                    <a:pt x="4750" y="859"/>
                  </a:lnTo>
                  <a:lnTo>
                    <a:pt x="4625" y="859"/>
                  </a:lnTo>
                  <a:lnTo>
                    <a:pt x="4604" y="880"/>
                  </a:lnTo>
                  <a:lnTo>
                    <a:pt x="4541" y="775"/>
                  </a:lnTo>
                  <a:lnTo>
                    <a:pt x="4625" y="670"/>
                  </a:lnTo>
                  <a:lnTo>
                    <a:pt x="4708" y="649"/>
                  </a:lnTo>
                  <a:lnTo>
                    <a:pt x="4708" y="482"/>
                  </a:lnTo>
                  <a:lnTo>
                    <a:pt x="4645" y="461"/>
                  </a:lnTo>
                  <a:lnTo>
                    <a:pt x="4562" y="545"/>
                  </a:lnTo>
                  <a:lnTo>
                    <a:pt x="4457" y="482"/>
                  </a:lnTo>
                  <a:lnTo>
                    <a:pt x="4415" y="377"/>
                  </a:lnTo>
                  <a:lnTo>
                    <a:pt x="4520" y="336"/>
                  </a:lnTo>
                  <a:lnTo>
                    <a:pt x="4541" y="252"/>
                  </a:lnTo>
                  <a:lnTo>
                    <a:pt x="4604" y="210"/>
                  </a:lnTo>
                  <a:lnTo>
                    <a:pt x="4708" y="168"/>
                  </a:lnTo>
                  <a:lnTo>
                    <a:pt x="4562" y="126"/>
                  </a:lnTo>
                  <a:lnTo>
                    <a:pt x="4499" y="147"/>
                  </a:lnTo>
                  <a:lnTo>
                    <a:pt x="4311" y="336"/>
                  </a:lnTo>
                  <a:lnTo>
                    <a:pt x="4290" y="419"/>
                  </a:lnTo>
                  <a:lnTo>
                    <a:pt x="4206" y="440"/>
                  </a:lnTo>
                  <a:lnTo>
                    <a:pt x="4122" y="315"/>
                  </a:lnTo>
                  <a:lnTo>
                    <a:pt x="4185" y="252"/>
                  </a:lnTo>
                  <a:lnTo>
                    <a:pt x="4122" y="210"/>
                  </a:lnTo>
                  <a:lnTo>
                    <a:pt x="4101" y="84"/>
                  </a:lnTo>
                  <a:lnTo>
                    <a:pt x="3997" y="64"/>
                  </a:lnTo>
                  <a:lnTo>
                    <a:pt x="3913" y="126"/>
                  </a:lnTo>
                  <a:lnTo>
                    <a:pt x="3829" y="84"/>
                  </a:lnTo>
                  <a:lnTo>
                    <a:pt x="3788" y="168"/>
                  </a:lnTo>
                  <a:lnTo>
                    <a:pt x="3829" y="315"/>
                  </a:lnTo>
                  <a:lnTo>
                    <a:pt x="3788" y="377"/>
                  </a:lnTo>
                  <a:lnTo>
                    <a:pt x="3683" y="377"/>
                  </a:lnTo>
                  <a:lnTo>
                    <a:pt x="3578" y="440"/>
                  </a:lnTo>
                  <a:lnTo>
                    <a:pt x="3557" y="336"/>
                  </a:lnTo>
                  <a:lnTo>
                    <a:pt x="3495" y="315"/>
                  </a:lnTo>
                  <a:lnTo>
                    <a:pt x="3453" y="377"/>
                  </a:lnTo>
                  <a:lnTo>
                    <a:pt x="3369" y="545"/>
                  </a:lnTo>
                  <a:lnTo>
                    <a:pt x="3265" y="545"/>
                  </a:lnTo>
                  <a:lnTo>
                    <a:pt x="3160" y="356"/>
                  </a:lnTo>
                  <a:lnTo>
                    <a:pt x="3076" y="356"/>
                  </a:lnTo>
                  <a:lnTo>
                    <a:pt x="3034" y="336"/>
                  </a:lnTo>
                  <a:lnTo>
                    <a:pt x="2951" y="356"/>
                  </a:lnTo>
                  <a:lnTo>
                    <a:pt x="2888" y="545"/>
                  </a:lnTo>
                  <a:lnTo>
                    <a:pt x="2993" y="754"/>
                  </a:lnTo>
                  <a:lnTo>
                    <a:pt x="2888" y="1047"/>
                  </a:lnTo>
                  <a:lnTo>
                    <a:pt x="2930" y="775"/>
                  </a:lnTo>
                  <a:lnTo>
                    <a:pt x="2825" y="608"/>
                  </a:lnTo>
                  <a:lnTo>
                    <a:pt x="2825" y="524"/>
                  </a:lnTo>
                  <a:lnTo>
                    <a:pt x="2762" y="482"/>
                  </a:lnTo>
                  <a:lnTo>
                    <a:pt x="2783" y="356"/>
                  </a:lnTo>
                  <a:lnTo>
                    <a:pt x="2658" y="273"/>
                  </a:lnTo>
                  <a:lnTo>
                    <a:pt x="2448" y="440"/>
                  </a:lnTo>
                  <a:lnTo>
                    <a:pt x="2428" y="566"/>
                  </a:lnTo>
                  <a:lnTo>
                    <a:pt x="2448" y="649"/>
                  </a:lnTo>
                  <a:lnTo>
                    <a:pt x="2344" y="796"/>
                  </a:lnTo>
                  <a:lnTo>
                    <a:pt x="2260" y="796"/>
                  </a:lnTo>
                  <a:lnTo>
                    <a:pt x="2260" y="649"/>
                  </a:lnTo>
                  <a:lnTo>
                    <a:pt x="2156" y="587"/>
                  </a:lnTo>
                  <a:lnTo>
                    <a:pt x="2156" y="356"/>
                  </a:lnTo>
                  <a:lnTo>
                    <a:pt x="2093" y="315"/>
                  </a:lnTo>
                  <a:lnTo>
                    <a:pt x="1925" y="440"/>
                  </a:lnTo>
                  <a:lnTo>
                    <a:pt x="1946" y="691"/>
                  </a:lnTo>
                  <a:lnTo>
                    <a:pt x="2009" y="775"/>
                  </a:lnTo>
                  <a:lnTo>
                    <a:pt x="2009" y="963"/>
                  </a:lnTo>
                  <a:lnTo>
                    <a:pt x="1925" y="1047"/>
                  </a:lnTo>
                  <a:lnTo>
                    <a:pt x="1842" y="1047"/>
                  </a:lnTo>
                  <a:lnTo>
                    <a:pt x="1821" y="900"/>
                  </a:lnTo>
                  <a:lnTo>
                    <a:pt x="1716" y="963"/>
                  </a:lnTo>
                  <a:lnTo>
                    <a:pt x="1674" y="1110"/>
                  </a:lnTo>
                  <a:lnTo>
                    <a:pt x="1612" y="1131"/>
                  </a:lnTo>
                  <a:lnTo>
                    <a:pt x="1591" y="1319"/>
                  </a:lnTo>
                  <a:lnTo>
                    <a:pt x="1507" y="1131"/>
                  </a:lnTo>
                  <a:lnTo>
                    <a:pt x="1423" y="1131"/>
                  </a:lnTo>
                  <a:lnTo>
                    <a:pt x="1465" y="1068"/>
                  </a:lnTo>
                  <a:lnTo>
                    <a:pt x="1528" y="963"/>
                  </a:lnTo>
                  <a:lnTo>
                    <a:pt x="1528" y="859"/>
                  </a:lnTo>
                  <a:lnTo>
                    <a:pt x="1402" y="859"/>
                  </a:lnTo>
                  <a:lnTo>
                    <a:pt x="1465" y="775"/>
                  </a:lnTo>
                  <a:lnTo>
                    <a:pt x="1402" y="649"/>
                  </a:lnTo>
                  <a:lnTo>
                    <a:pt x="1486" y="691"/>
                  </a:lnTo>
                  <a:lnTo>
                    <a:pt x="1570" y="608"/>
                  </a:lnTo>
                  <a:lnTo>
                    <a:pt x="1528" y="545"/>
                  </a:lnTo>
                  <a:lnTo>
                    <a:pt x="1423" y="482"/>
                  </a:lnTo>
                  <a:lnTo>
                    <a:pt x="1528" y="440"/>
                  </a:lnTo>
                  <a:lnTo>
                    <a:pt x="1465" y="336"/>
                  </a:lnTo>
                  <a:lnTo>
                    <a:pt x="1381" y="377"/>
                  </a:lnTo>
                  <a:lnTo>
                    <a:pt x="1319" y="315"/>
                  </a:lnTo>
                  <a:lnTo>
                    <a:pt x="1193" y="231"/>
                  </a:lnTo>
                  <a:lnTo>
                    <a:pt x="1193" y="126"/>
                  </a:lnTo>
                  <a:lnTo>
                    <a:pt x="1109" y="22"/>
                  </a:lnTo>
                  <a:lnTo>
                    <a:pt x="1005" y="43"/>
                  </a:lnTo>
                  <a:lnTo>
                    <a:pt x="90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7" name="Google Shape;1077;p79"/>
            <p:cNvSpPr/>
            <p:nvPr/>
          </p:nvSpPr>
          <p:spPr>
            <a:xfrm>
              <a:off x="4616850" y="2275025"/>
              <a:ext cx="885625" cy="661225"/>
            </a:xfrm>
            <a:custGeom>
              <a:avLst/>
              <a:gdLst/>
              <a:ahLst/>
              <a:cxnLst/>
              <a:rect l="l" t="t" r="r" b="b"/>
              <a:pathLst>
                <a:path w="35425" h="26449" extrusionOk="0">
                  <a:moveTo>
                    <a:pt x="27390" y="1"/>
                  </a:moveTo>
                  <a:lnTo>
                    <a:pt x="27369" y="21"/>
                  </a:lnTo>
                  <a:lnTo>
                    <a:pt x="27180" y="42"/>
                  </a:lnTo>
                  <a:lnTo>
                    <a:pt x="27139" y="126"/>
                  </a:lnTo>
                  <a:lnTo>
                    <a:pt x="27097" y="126"/>
                  </a:lnTo>
                  <a:lnTo>
                    <a:pt x="27055" y="189"/>
                  </a:lnTo>
                  <a:lnTo>
                    <a:pt x="26867" y="189"/>
                  </a:lnTo>
                  <a:lnTo>
                    <a:pt x="26741" y="147"/>
                  </a:lnTo>
                  <a:lnTo>
                    <a:pt x="26678" y="231"/>
                  </a:lnTo>
                  <a:lnTo>
                    <a:pt x="26574" y="231"/>
                  </a:lnTo>
                  <a:lnTo>
                    <a:pt x="26532" y="335"/>
                  </a:lnTo>
                  <a:lnTo>
                    <a:pt x="26448" y="356"/>
                  </a:lnTo>
                  <a:lnTo>
                    <a:pt x="26344" y="356"/>
                  </a:lnTo>
                  <a:lnTo>
                    <a:pt x="26260" y="398"/>
                  </a:lnTo>
                  <a:lnTo>
                    <a:pt x="26176" y="419"/>
                  </a:lnTo>
                  <a:lnTo>
                    <a:pt x="26051" y="419"/>
                  </a:lnTo>
                  <a:lnTo>
                    <a:pt x="25967" y="461"/>
                  </a:lnTo>
                  <a:lnTo>
                    <a:pt x="25967" y="545"/>
                  </a:lnTo>
                  <a:lnTo>
                    <a:pt x="25904" y="649"/>
                  </a:lnTo>
                  <a:lnTo>
                    <a:pt x="25862" y="754"/>
                  </a:lnTo>
                  <a:lnTo>
                    <a:pt x="25820" y="817"/>
                  </a:lnTo>
                  <a:lnTo>
                    <a:pt x="25820" y="858"/>
                  </a:lnTo>
                  <a:lnTo>
                    <a:pt x="25800" y="921"/>
                  </a:lnTo>
                  <a:lnTo>
                    <a:pt x="25800" y="1068"/>
                  </a:lnTo>
                  <a:lnTo>
                    <a:pt x="25820" y="1089"/>
                  </a:lnTo>
                  <a:lnTo>
                    <a:pt x="25862" y="1130"/>
                  </a:lnTo>
                  <a:lnTo>
                    <a:pt x="26009" y="1047"/>
                  </a:lnTo>
                  <a:lnTo>
                    <a:pt x="26072" y="984"/>
                  </a:lnTo>
                  <a:lnTo>
                    <a:pt x="26155" y="1005"/>
                  </a:lnTo>
                  <a:lnTo>
                    <a:pt x="26239" y="1151"/>
                  </a:lnTo>
                  <a:lnTo>
                    <a:pt x="26281" y="1256"/>
                  </a:lnTo>
                  <a:lnTo>
                    <a:pt x="26364" y="1340"/>
                  </a:lnTo>
                  <a:lnTo>
                    <a:pt x="26364" y="1402"/>
                  </a:lnTo>
                  <a:lnTo>
                    <a:pt x="26385" y="1486"/>
                  </a:lnTo>
                  <a:lnTo>
                    <a:pt x="26385" y="1612"/>
                  </a:lnTo>
                  <a:lnTo>
                    <a:pt x="26323" y="1674"/>
                  </a:lnTo>
                  <a:lnTo>
                    <a:pt x="26239" y="1779"/>
                  </a:lnTo>
                  <a:lnTo>
                    <a:pt x="26218" y="1926"/>
                  </a:lnTo>
                  <a:lnTo>
                    <a:pt x="26134" y="1988"/>
                  </a:lnTo>
                  <a:lnTo>
                    <a:pt x="26072" y="2093"/>
                  </a:lnTo>
                  <a:lnTo>
                    <a:pt x="26051" y="2198"/>
                  </a:lnTo>
                  <a:lnTo>
                    <a:pt x="26134" y="2281"/>
                  </a:lnTo>
                  <a:lnTo>
                    <a:pt x="26092" y="2344"/>
                  </a:lnTo>
                  <a:lnTo>
                    <a:pt x="26134" y="2490"/>
                  </a:lnTo>
                  <a:lnTo>
                    <a:pt x="26176" y="2532"/>
                  </a:lnTo>
                  <a:lnTo>
                    <a:pt x="26176" y="2658"/>
                  </a:lnTo>
                  <a:lnTo>
                    <a:pt x="26092" y="2700"/>
                  </a:lnTo>
                  <a:lnTo>
                    <a:pt x="26072" y="2742"/>
                  </a:lnTo>
                  <a:lnTo>
                    <a:pt x="26134" y="2846"/>
                  </a:lnTo>
                  <a:lnTo>
                    <a:pt x="26134" y="3034"/>
                  </a:lnTo>
                  <a:lnTo>
                    <a:pt x="26092" y="3076"/>
                  </a:lnTo>
                  <a:lnTo>
                    <a:pt x="26092" y="3244"/>
                  </a:lnTo>
                  <a:lnTo>
                    <a:pt x="26155" y="3244"/>
                  </a:lnTo>
                  <a:lnTo>
                    <a:pt x="26218" y="3265"/>
                  </a:lnTo>
                  <a:lnTo>
                    <a:pt x="26260" y="3244"/>
                  </a:lnTo>
                  <a:lnTo>
                    <a:pt x="26281" y="3265"/>
                  </a:lnTo>
                  <a:lnTo>
                    <a:pt x="26323" y="3390"/>
                  </a:lnTo>
                  <a:lnTo>
                    <a:pt x="26281" y="3495"/>
                  </a:lnTo>
                  <a:lnTo>
                    <a:pt x="26218" y="3578"/>
                  </a:lnTo>
                  <a:lnTo>
                    <a:pt x="26009" y="3620"/>
                  </a:lnTo>
                  <a:lnTo>
                    <a:pt x="25862" y="3704"/>
                  </a:lnTo>
                  <a:lnTo>
                    <a:pt x="25569" y="3976"/>
                  </a:lnTo>
                  <a:lnTo>
                    <a:pt x="25527" y="3997"/>
                  </a:lnTo>
                  <a:lnTo>
                    <a:pt x="25444" y="3913"/>
                  </a:lnTo>
                  <a:lnTo>
                    <a:pt x="25276" y="3892"/>
                  </a:lnTo>
                  <a:lnTo>
                    <a:pt x="25172" y="3913"/>
                  </a:lnTo>
                  <a:lnTo>
                    <a:pt x="25130" y="3871"/>
                  </a:lnTo>
                  <a:lnTo>
                    <a:pt x="25004" y="3871"/>
                  </a:lnTo>
                  <a:lnTo>
                    <a:pt x="25004" y="3892"/>
                  </a:lnTo>
                  <a:lnTo>
                    <a:pt x="24879" y="4792"/>
                  </a:lnTo>
                  <a:lnTo>
                    <a:pt x="24900" y="4959"/>
                  </a:lnTo>
                  <a:lnTo>
                    <a:pt x="24858" y="5148"/>
                  </a:lnTo>
                  <a:lnTo>
                    <a:pt x="24879" y="5252"/>
                  </a:lnTo>
                  <a:lnTo>
                    <a:pt x="24795" y="5524"/>
                  </a:lnTo>
                  <a:lnTo>
                    <a:pt x="24900" y="5692"/>
                  </a:lnTo>
                  <a:lnTo>
                    <a:pt x="25172" y="5838"/>
                  </a:lnTo>
                  <a:lnTo>
                    <a:pt x="25339" y="5671"/>
                  </a:lnTo>
                  <a:lnTo>
                    <a:pt x="25569" y="5671"/>
                  </a:lnTo>
                  <a:lnTo>
                    <a:pt x="25841" y="5734"/>
                  </a:lnTo>
                  <a:lnTo>
                    <a:pt x="25946" y="5838"/>
                  </a:lnTo>
                  <a:lnTo>
                    <a:pt x="26072" y="5629"/>
                  </a:lnTo>
                  <a:lnTo>
                    <a:pt x="26072" y="5483"/>
                  </a:lnTo>
                  <a:lnTo>
                    <a:pt x="26072" y="5378"/>
                  </a:lnTo>
                  <a:lnTo>
                    <a:pt x="26239" y="5336"/>
                  </a:lnTo>
                  <a:lnTo>
                    <a:pt x="26281" y="5273"/>
                  </a:lnTo>
                  <a:lnTo>
                    <a:pt x="26553" y="5357"/>
                  </a:lnTo>
                  <a:lnTo>
                    <a:pt x="26699" y="5545"/>
                  </a:lnTo>
                  <a:lnTo>
                    <a:pt x="26908" y="5734"/>
                  </a:lnTo>
                  <a:lnTo>
                    <a:pt x="27076" y="5943"/>
                  </a:lnTo>
                  <a:lnTo>
                    <a:pt x="27285" y="6089"/>
                  </a:lnTo>
                  <a:lnTo>
                    <a:pt x="27306" y="6194"/>
                  </a:lnTo>
                  <a:lnTo>
                    <a:pt x="27327" y="6278"/>
                  </a:lnTo>
                  <a:lnTo>
                    <a:pt x="27327" y="6382"/>
                  </a:lnTo>
                  <a:lnTo>
                    <a:pt x="27285" y="6424"/>
                  </a:lnTo>
                  <a:lnTo>
                    <a:pt x="27285" y="6508"/>
                  </a:lnTo>
                  <a:lnTo>
                    <a:pt x="27264" y="6591"/>
                  </a:lnTo>
                  <a:lnTo>
                    <a:pt x="27139" y="6571"/>
                  </a:lnTo>
                  <a:lnTo>
                    <a:pt x="27097" y="6508"/>
                  </a:lnTo>
                  <a:lnTo>
                    <a:pt x="26992" y="6529"/>
                  </a:lnTo>
                  <a:lnTo>
                    <a:pt x="26908" y="6591"/>
                  </a:lnTo>
                  <a:lnTo>
                    <a:pt x="26762" y="6508"/>
                  </a:lnTo>
                  <a:lnTo>
                    <a:pt x="26657" y="6529"/>
                  </a:lnTo>
                  <a:lnTo>
                    <a:pt x="26553" y="6675"/>
                  </a:lnTo>
                  <a:lnTo>
                    <a:pt x="26385" y="6801"/>
                  </a:lnTo>
                  <a:lnTo>
                    <a:pt x="26323" y="6843"/>
                  </a:lnTo>
                  <a:lnTo>
                    <a:pt x="26218" y="6780"/>
                  </a:lnTo>
                  <a:lnTo>
                    <a:pt x="26155" y="6801"/>
                  </a:lnTo>
                  <a:lnTo>
                    <a:pt x="26155" y="6905"/>
                  </a:lnTo>
                  <a:lnTo>
                    <a:pt x="26092" y="6947"/>
                  </a:lnTo>
                  <a:lnTo>
                    <a:pt x="26030" y="6989"/>
                  </a:lnTo>
                  <a:lnTo>
                    <a:pt x="25967" y="6947"/>
                  </a:lnTo>
                  <a:lnTo>
                    <a:pt x="25925" y="7031"/>
                  </a:lnTo>
                  <a:lnTo>
                    <a:pt x="25820" y="7198"/>
                  </a:lnTo>
                  <a:lnTo>
                    <a:pt x="25800" y="7366"/>
                  </a:lnTo>
                  <a:lnTo>
                    <a:pt x="25800" y="7470"/>
                  </a:lnTo>
                  <a:lnTo>
                    <a:pt x="25737" y="7554"/>
                  </a:lnTo>
                  <a:lnTo>
                    <a:pt x="25611" y="7575"/>
                  </a:lnTo>
                  <a:lnTo>
                    <a:pt x="25381" y="7763"/>
                  </a:lnTo>
                  <a:lnTo>
                    <a:pt x="25214" y="7763"/>
                  </a:lnTo>
                  <a:lnTo>
                    <a:pt x="25088" y="7742"/>
                  </a:lnTo>
                  <a:lnTo>
                    <a:pt x="25004" y="7784"/>
                  </a:lnTo>
                  <a:lnTo>
                    <a:pt x="24900" y="7993"/>
                  </a:lnTo>
                  <a:lnTo>
                    <a:pt x="24795" y="8077"/>
                  </a:lnTo>
                  <a:lnTo>
                    <a:pt x="24670" y="8182"/>
                  </a:lnTo>
                  <a:lnTo>
                    <a:pt x="24586" y="8265"/>
                  </a:lnTo>
                  <a:lnTo>
                    <a:pt x="24565" y="8370"/>
                  </a:lnTo>
                  <a:lnTo>
                    <a:pt x="24502" y="8370"/>
                  </a:lnTo>
                  <a:lnTo>
                    <a:pt x="24377" y="8307"/>
                  </a:lnTo>
                  <a:lnTo>
                    <a:pt x="24251" y="8286"/>
                  </a:lnTo>
                  <a:lnTo>
                    <a:pt x="24063" y="8203"/>
                  </a:lnTo>
                  <a:lnTo>
                    <a:pt x="23937" y="8140"/>
                  </a:lnTo>
                  <a:lnTo>
                    <a:pt x="23770" y="8098"/>
                  </a:lnTo>
                  <a:lnTo>
                    <a:pt x="23561" y="8161"/>
                  </a:lnTo>
                  <a:lnTo>
                    <a:pt x="23435" y="8265"/>
                  </a:lnTo>
                  <a:lnTo>
                    <a:pt x="23331" y="8391"/>
                  </a:lnTo>
                  <a:lnTo>
                    <a:pt x="23331" y="8621"/>
                  </a:lnTo>
                  <a:lnTo>
                    <a:pt x="23351" y="8768"/>
                  </a:lnTo>
                  <a:lnTo>
                    <a:pt x="23331" y="8830"/>
                  </a:lnTo>
                  <a:lnTo>
                    <a:pt x="23603" y="9019"/>
                  </a:lnTo>
                  <a:lnTo>
                    <a:pt x="23833" y="9144"/>
                  </a:lnTo>
                  <a:lnTo>
                    <a:pt x="23833" y="9228"/>
                  </a:lnTo>
                  <a:lnTo>
                    <a:pt x="23770" y="9332"/>
                  </a:lnTo>
                  <a:lnTo>
                    <a:pt x="23707" y="9437"/>
                  </a:lnTo>
                  <a:lnTo>
                    <a:pt x="23435" y="9730"/>
                  </a:lnTo>
                  <a:lnTo>
                    <a:pt x="23310" y="9960"/>
                  </a:lnTo>
                  <a:lnTo>
                    <a:pt x="23226" y="10169"/>
                  </a:lnTo>
                  <a:lnTo>
                    <a:pt x="23121" y="10169"/>
                  </a:lnTo>
                  <a:lnTo>
                    <a:pt x="22933" y="10232"/>
                  </a:lnTo>
                  <a:lnTo>
                    <a:pt x="22807" y="10232"/>
                  </a:lnTo>
                  <a:lnTo>
                    <a:pt x="22661" y="10337"/>
                  </a:lnTo>
                  <a:lnTo>
                    <a:pt x="22494" y="10462"/>
                  </a:lnTo>
                  <a:lnTo>
                    <a:pt x="22347" y="10462"/>
                  </a:lnTo>
                  <a:lnTo>
                    <a:pt x="22096" y="10483"/>
                  </a:lnTo>
                  <a:lnTo>
                    <a:pt x="21908" y="10546"/>
                  </a:lnTo>
                  <a:lnTo>
                    <a:pt x="21740" y="10588"/>
                  </a:lnTo>
                  <a:lnTo>
                    <a:pt x="21322" y="10755"/>
                  </a:lnTo>
                  <a:lnTo>
                    <a:pt x="21008" y="10860"/>
                  </a:lnTo>
                  <a:lnTo>
                    <a:pt x="20841" y="11027"/>
                  </a:lnTo>
                  <a:lnTo>
                    <a:pt x="20590" y="11216"/>
                  </a:lnTo>
                  <a:lnTo>
                    <a:pt x="20485" y="11320"/>
                  </a:lnTo>
                  <a:lnTo>
                    <a:pt x="20338" y="11320"/>
                  </a:lnTo>
                  <a:lnTo>
                    <a:pt x="20192" y="11278"/>
                  </a:lnTo>
                  <a:lnTo>
                    <a:pt x="20192" y="11216"/>
                  </a:lnTo>
                  <a:lnTo>
                    <a:pt x="20171" y="11111"/>
                  </a:lnTo>
                  <a:lnTo>
                    <a:pt x="19899" y="11195"/>
                  </a:lnTo>
                  <a:lnTo>
                    <a:pt x="19732" y="11216"/>
                  </a:lnTo>
                  <a:lnTo>
                    <a:pt x="19522" y="11111"/>
                  </a:lnTo>
                  <a:lnTo>
                    <a:pt x="19355" y="11090"/>
                  </a:lnTo>
                  <a:lnTo>
                    <a:pt x="18999" y="10965"/>
                  </a:lnTo>
                  <a:lnTo>
                    <a:pt x="18623" y="10797"/>
                  </a:lnTo>
                  <a:lnTo>
                    <a:pt x="18413" y="10609"/>
                  </a:lnTo>
                  <a:lnTo>
                    <a:pt x="18288" y="10588"/>
                  </a:lnTo>
                  <a:lnTo>
                    <a:pt x="17869" y="10567"/>
                  </a:lnTo>
                  <a:lnTo>
                    <a:pt x="17493" y="10567"/>
                  </a:lnTo>
                  <a:lnTo>
                    <a:pt x="17430" y="10546"/>
                  </a:lnTo>
                  <a:lnTo>
                    <a:pt x="17367" y="10588"/>
                  </a:lnTo>
                  <a:lnTo>
                    <a:pt x="17325" y="10651"/>
                  </a:lnTo>
                  <a:lnTo>
                    <a:pt x="17137" y="10713"/>
                  </a:lnTo>
                  <a:lnTo>
                    <a:pt x="16865" y="10755"/>
                  </a:lnTo>
                  <a:lnTo>
                    <a:pt x="16384" y="10693"/>
                  </a:lnTo>
                  <a:lnTo>
                    <a:pt x="16028" y="10713"/>
                  </a:lnTo>
                  <a:lnTo>
                    <a:pt x="15777" y="10693"/>
                  </a:lnTo>
                  <a:lnTo>
                    <a:pt x="15547" y="10713"/>
                  </a:lnTo>
                  <a:lnTo>
                    <a:pt x="15442" y="10755"/>
                  </a:lnTo>
                  <a:lnTo>
                    <a:pt x="15338" y="10713"/>
                  </a:lnTo>
                  <a:lnTo>
                    <a:pt x="15191" y="10462"/>
                  </a:lnTo>
                  <a:lnTo>
                    <a:pt x="15149" y="10337"/>
                  </a:lnTo>
                  <a:lnTo>
                    <a:pt x="15024" y="10169"/>
                  </a:lnTo>
                  <a:lnTo>
                    <a:pt x="14919" y="10044"/>
                  </a:lnTo>
                  <a:lnTo>
                    <a:pt x="14856" y="9877"/>
                  </a:lnTo>
                  <a:lnTo>
                    <a:pt x="14856" y="9814"/>
                  </a:lnTo>
                  <a:lnTo>
                    <a:pt x="14752" y="9709"/>
                  </a:lnTo>
                  <a:lnTo>
                    <a:pt x="14668" y="9667"/>
                  </a:lnTo>
                  <a:lnTo>
                    <a:pt x="14626" y="9667"/>
                  </a:lnTo>
                  <a:lnTo>
                    <a:pt x="14584" y="9604"/>
                  </a:lnTo>
                  <a:lnTo>
                    <a:pt x="14564" y="9500"/>
                  </a:lnTo>
                  <a:lnTo>
                    <a:pt x="14333" y="9500"/>
                  </a:lnTo>
                  <a:lnTo>
                    <a:pt x="14187" y="9416"/>
                  </a:lnTo>
                  <a:lnTo>
                    <a:pt x="13978" y="9249"/>
                  </a:lnTo>
                  <a:lnTo>
                    <a:pt x="13873" y="9249"/>
                  </a:lnTo>
                  <a:lnTo>
                    <a:pt x="13768" y="9228"/>
                  </a:lnTo>
                  <a:lnTo>
                    <a:pt x="13706" y="9186"/>
                  </a:lnTo>
                  <a:lnTo>
                    <a:pt x="13517" y="9040"/>
                  </a:lnTo>
                  <a:lnTo>
                    <a:pt x="13141" y="8977"/>
                  </a:lnTo>
                  <a:lnTo>
                    <a:pt x="13099" y="8977"/>
                  </a:lnTo>
                  <a:lnTo>
                    <a:pt x="13057" y="9019"/>
                  </a:lnTo>
                  <a:lnTo>
                    <a:pt x="12890" y="9019"/>
                  </a:lnTo>
                  <a:lnTo>
                    <a:pt x="12639" y="9040"/>
                  </a:lnTo>
                  <a:lnTo>
                    <a:pt x="12053" y="8914"/>
                  </a:lnTo>
                  <a:lnTo>
                    <a:pt x="11948" y="8830"/>
                  </a:lnTo>
                  <a:lnTo>
                    <a:pt x="11823" y="8663"/>
                  </a:lnTo>
                  <a:lnTo>
                    <a:pt x="11802" y="8558"/>
                  </a:lnTo>
                  <a:lnTo>
                    <a:pt x="11802" y="8475"/>
                  </a:lnTo>
                  <a:lnTo>
                    <a:pt x="11823" y="8412"/>
                  </a:lnTo>
                  <a:lnTo>
                    <a:pt x="11906" y="8349"/>
                  </a:lnTo>
                  <a:lnTo>
                    <a:pt x="11948" y="8244"/>
                  </a:lnTo>
                  <a:lnTo>
                    <a:pt x="11885" y="8161"/>
                  </a:lnTo>
                  <a:lnTo>
                    <a:pt x="11843" y="8035"/>
                  </a:lnTo>
                  <a:lnTo>
                    <a:pt x="11885" y="7952"/>
                  </a:lnTo>
                  <a:lnTo>
                    <a:pt x="11885" y="7826"/>
                  </a:lnTo>
                  <a:lnTo>
                    <a:pt x="11823" y="7763"/>
                  </a:lnTo>
                  <a:lnTo>
                    <a:pt x="11739" y="7638"/>
                  </a:lnTo>
                  <a:lnTo>
                    <a:pt x="11676" y="7575"/>
                  </a:lnTo>
                  <a:lnTo>
                    <a:pt x="11592" y="7533"/>
                  </a:lnTo>
                  <a:lnTo>
                    <a:pt x="11530" y="7428"/>
                  </a:lnTo>
                  <a:lnTo>
                    <a:pt x="11488" y="7345"/>
                  </a:lnTo>
                  <a:lnTo>
                    <a:pt x="11446" y="7240"/>
                  </a:lnTo>
                  <a:lnTo>
                    <a:pt x="11425" y="7136"/>
                  </a:lnTo>
                  <a:lnTo>
                    <a:pt x="11383" y="7052"/>
                  </a:lnTo>
                  <a:lnTo>
                    <a:pt x="11279" y="6989"/>
                  </a:lnTo>
                  <a:lnTo>
                    <a:pt x="11195" y="6947"/>
                  </a:lnTo>
                  <a:lnTo>
                    <a:pt x="11153" y="6884"/>
                  </a:lnTo>
                  <a:lnTo>
                    <a:pt x="11069" y="6843"/>
                  </a:lnTo>
                  <a:lnTo>
                    <a:pt x="10965" y="6843"/>
                  </a:lnTo>
                  <a:lnTo>
                    <a:pt x="10902" y="6905"/>
                  </a:lnTo>
                  <a:lnTo>
                    <a:pt x="10860" y="6926"/>
                  </a:lnTo>
                  <a:lnTo>
                    <a:pt x="10776" y="6905"/>
                  </a:lnTo>
                  <a:lnTo>
                    <a:pt x="10693" y="6801"/>
                  </a:lnTo>
                  <a:lnTo>
                    <a:pt x="10672" y="6738"/>
                  </a:lnTo>
                  <a:lnTo>
                    <a:pt x="10567" y="6738"/>
                  </a:lnTo>
                  <a:lnTo>
                    <a:pt x="10442" y="6801"/>
                  </a:lnTo>
                  <a:lnTo>
                    <a:pt x="10400" y="6843"/>
                  </a:lnTo>
                  <a:lnTo>
                    <a:pt x="10379" y="6926"/>
                  </a:lnTo>
                  <a:lnTo>
                    <a:pt x="10337" y="6926"/>
                  </a:lnTo>
                  <a:lnTo>
                    <a:pt x="10211" y="6843"/>
                  </a:lnTo>
                  <a:lnTo>
                    <a:pt x="10170" y="6780"/>
                  </a:lnTo>
                  <a:lnTo>
                    <a:pt x="10170" y="6717"/>
                  </a:lnTo>
                  <a:lnTo>
                    <a:pt x="10107" y="6633"/>
                  </a:lnTo>
                  <a:lnTo>
                    <a:pt x="10002" y="6571"/>
                  </a:lnTo>
                  <a:lnTo>
                    <a:pt x="9877" y="6466"/>
                  </a:lnTo>
                  <a:lnTo>
                    <a:pt x="9835" y="6424"/>
                  </a:lnTo>
                  <a:lnTo>
                    <a:pt x="9751" y="6382"/>
                  </a:lnTo>
                  <a:lnTo>
                    <a:pt x="9730" y="6299"/>
                  </a:lnTo>
                  <a:lnTo>
                    <a:pt x="9730" y="6215"/>
                  </a:lnTo>
                  <a:lnTo>
                    <a:pt x="9709" y="6173"/>
                  </a:lnTo>
                  <a:lnTo>
                    <a:pt x="9688" y="6173"/>
                  </a:lnTo>
                  <a:lnTo>
                    <a:pt x="9688" y="6215"/>
                  </a:lnTo>
                  <a:lnTo>
                    <a:pt x="9646" y="6215"/>
                  </a:lnTo>
                  <a:lnTo>
                    <a:pt x="9605" y="6152"/>
                  </a:lnTo>
                  <a:lnTo>
                    <a:pt x="9584" y="6110"/>
                  </a:lnTo>
                  <a:lnTo>
                    <a:pt x="9584" y="5985"/>
                  </a:lnTo>
                  <a:lnTo>
                    <a:pt x="9542" y="5943"/>
                  </a:lnTo>
                  <a:lnTo>
                    <a:pt x="9521" y="5943"/>
                  </a:lnTo>
                  <a:lnTo>
                    <a:pt x="9395" y="5880"/>
                  </a:lnTo>
                  <a:lnTo>
                    <a:pt x="9312" y="5880"/>
                  </a:lnTo>
                  <a:lnTo>
                    <a:pt x="9333" y="5901"/>
                  </a:lnTo>
                  <a:lnTo>
                    <a:pt x="9228" y="6006"/>
                  </a:lnTo>
                  <a:lnTo>
                    <a:pt x="9123" y="6068"/>
                  </a:lnTo>
                  <a:lnTo>
                    <a:pt x="8998" y="6215"/>
                  </a:lnTo>
                  <a:lnTo>
                    <a:pt x="8977" y="6319"/>
                  </a:lnTo>
                  <a:lnTo>
                    <a:pt x="9019" y="6382"/>
                  </a:lnTo>
                  <a:lnTo>
                    <a:pt x="8956" y="6508"/>
                  </a:lnTo>
                  <a:lnTo>
                    <a:pt x="8768" y="6571"/>
                  </a:lnTo>
                  <a:lnTo>
                    <a:pt x="8684" y="6633"/>
                  </a:lnTo>
                  <a:lnTo>
                    <a:pt x="8663" y="6780"/>
                  </a:lnTo>
                  <a:lnTo>
                    <a:pt x="8663" y="7010"/>
                  </a:lnTo>
                  <a:lnTo>
                    <a:pt x="8768" y="7240"/>
                  </a:lnTo>
                  <a:lnTo>
                    <a:pt x="8872" y="7408"/>
                  </a:lnTo>
                  <a:lnTo>
                    <a:pt x="8872" y="7470"/>
                  </a:lnTo>
                  <a:lnTo>
                    <a:pt x="8705" y="7638"/>
                  </a:lnTo>
                  <a:lnTo>
                    <a:pt x="8579" y="7680"/>
                  </a:lnTo>
                  <a:lnTo>
                    <a:pt x="8496" y="7784"/>
                  </a:lnTo>
                  <a:lnTo>
                    <a:pt x="8433" y="7826"/>
                  </a:lnTo>
                  <a:lnTo>
                    <a:pt x="8349" y="7826"/>
                  </a:lnTo>
                  <a:lnTo>
                    <a:pt x="8307" y="7742"/>
                  </a:lnTo>
                  <a:lnTo>
                    <a:pt x="8245" y="7742"/>
                  </a:lnTo>
                  <a:lnTo>
                    <a:pt x="8014" y="7784"/>
                  </a:lnTo>
                  <a:lnTo>
                    <a:pt x="7847" y="7763"/>
                  </a:lnTo>
                  <a:lnTo>
                    <a:pt x="7638" y="7680"/>
                  </a:lnTo>
                  <a:lnTo>
                    <a:pt x="7429" y="7680"/>
                  </a:lnTo>
                  <a:lnTo>
                    <a:pt x="7387" y="7952"/>
                  </a:lnTo>
                  <a:lnTo>
                    <a:pt x="7324" y="8098"/>
                  </a:lnTo>
                  <a:lnTo>
                    <a:pt x="7324" y="8244"/>
                  </a:lnTo>
                  <a:lnTo>
                    <a:pt x="7261" y="8579"/>
                  </a:lnTo>
                  <a:lnTo>
                    <a:pt x="7261" y="8830"/>
                  </a:lnTo>
                  <a:lnTo>
                    <a:pt x="7240" y="8914"/>
                  </a:lnTo>
                  <a:lnTo>
                    <a:pt x="7303" y="8977"/>
                  </a:lnTo>
                  <a:lnTo>
                    <a:pt x="7429" y="9019"/>
                  </a:lnTo>
                  <a:lnTo>
                    <a:pt x="7387" y="9144"/>
                  </a:lnTo>
                  <a:lnTo>
                    <a:pt x="7387" y="9228"/>
                  </a:lnTo>
                  <a:lnTo>
                    <a:pt x="7303" y="9228"/>
                  </a:lnTo>
                  <a:lnTo>
                    <a:pt x="7219" y="9291"/>
                  </a:lnTo>
                  <a:lnTo>
                    <a:pt x="7136" y="9291"/>
                  </a:lnTo>
                  <a:lnTo>
                    <a:pt x="7073" y="9228"/>
                  </a:lnTo>
                  <a:lnTo>
                    <a:pt x="6989" y="9249"/>
                  </a:lnTo>
                  <a:lnTo>
                    <a:pt x="6864" y="9291"/>
                  </a:lnTo>
                  <a:lnTo>
                    <a:pt x="6592" y="9332"/>
                  </a:lnTo>
                  <a:lnTo>
                    <a:pt x="6445" y="9416"/>
                  </a:lnTo>
                  <a:lnTo>
                    <a:pt x="6341" y="9416"/>
                  </a:lnTo>
                  <a:lnTo>
                    <a:pt x="6278" y="9353"/>
                  </a:lnTo>
                  <a:lnTo>
                    <a:pt x="6173" y="9416"/>
                  </a:lnTo>
                  <a:lnTo>
                    <a:pt x="6069" y="9521"/>
                  </a:lnTo>
                  <a:lnTo>
                    <a:pt x="6069" y="9604"/>
                  </a:lnTo>
                  <a:lnTo>
                    <a:pt x="6173" y="9667"/>
                  </a:lnTo>
                  <a:lnTo>
                    <a:pt x="6341" y="9646"/>
                  </a:lnTo>
                  <a:lnTo>
                    <a:pt x="6466" y="9667"/>
                  </a:lnTo>
                  <a:lnTo>
                    <a:pt x="6466" y="9730"/>
                  </a:lnTo>
                  <a:lnTo>
                    <a:pt x="6382" y="9814"/>
                  </a:lnTo>
                  <a:lnTo>
                    <a:pt x="6445" y="9981"/>
                  </a:lnTo>
                  <a:lnTo>
                    <a:pt x="6445" y="10065"/>
                  </a:lnTo>
                  <a:lnTo>
                    <a:pt x="6487" y="10149"/>
                  </a:lnTo>
                  <a:lnTo>
                    <a:pt x="6508" y="10253"/>
                  </a:lnTo>
                  <a:lnTo>
                    <a:pt x="6613" y="10441"/>
                  </a:lnTo>
                  <a:lnTo>
                    <a:pt x="6654" y="10546"/>
                  </a:lnTo>
                  <a:lnTo>
                    <a:pt x="6780" y="10609"/>
                  </a:lnTo>
                  <a:lnTo>
                    <a:pt x="6822" y="10860"/>
                  </a:lnTo>
                  <a:lnTo>
                    <a:pt x="6738" y="10923"/>
                  </a:lnTo>
                  <a:lnTo>
                    <a:pt x="6696" y="11027"/>
                  </a:lnTo>
                  <a:lnTo>
                    <a:pt x="6801" y="11132"/>
                  </a:lnTo>
                  <a:lnTo>
                    <a:pt x="6738" y="11174"/>
                  </a:lnTo>
                  <a:lnTo>
                    <a:pt x="6738" y="11216"/>
                  </a:lnTo>
                  <a:lnTo>
                    <a:pt x="6613" y="11299"/>
                  </a:lnTo>
                  <a:lnTo>
                    <a:pt x="6654" y="11446"/>
                  </a:lnTo>
                  <a:lnTo>
                    <a:pt x="6508" y="11509"/>
                  </a:lnTo>
                  <a:lnTo>
                    <a:pt x="6278" y="11446"/>
                  </a:lnTo>
                  <a:lnTo>
                    <a:pt x="6027" y="11174"/>
                  </a:lnTo>
                  <a:lnTo>
                    <a:pt x="5922" y="11195"/>
                  </a:lnTo>
                  <a:lnTo>
                    <a:pt x="5671" y="11090"/>
                  </a:lnTo>
                  <a:lnTo>
                    <a:pt x="5336" y="11090"/>
                  </a:lnTo>
                  <a:lnTo>
                    <a:pt x="5148" y="11132"/>
                  </a:lnTo>
                  <a:lnTo>
                    <a:pt x="4876" y="11069"/>
                  </a:lnTo>
                  <a:lnTo>
                    <a:pt x="4583" y="11132"/>
                  </a:lnTo>
                  <a:lnTo>
                    <a:pt x="4457" y="11132"/>
                  </a:lnTo>
                  <a:lnTo>
                    <a:pt x="4311" y="11111"/>
                  </a:lnTo>
                  <a:lnTo>
                    <a:pt x="4206" y="11195"/>
                  </a:lnTo>
                  <a:lnTo>
                    <a:pt x="4102" y="11237"/>
                  </a:lnTo>
                  <a:lnTo>
                    <a:pt x="3767" y="11195"/>
                  </a:lnTo>
                  <a:lnTo>
                    <a:pt x="3558" y="11132"/>
                  </a:lnTo>
                  <a:lnTo>
                    <a:pt x="3432" y="11069"/>
                  </a:lnTo>
                  <a:lnTo>
                    <a:pt x="3244" y="11069"/>
                  </a:lnTo>
                  <a:lnTo>
                    <a:pt x="3202" y="11111"/>
                  </a:lnTo>
                  <a:lnTo>
                    <a:pt x="3035" y="11090"/>
                  </a:lnTo>
                  <a:lnTo>
                    <a:pt x="2930" y="11069"/>
                  </a:lnTo>
                  <a:lnTo>
                    <a:pt x="2888" y="11111"/>
                  </a:lnTo>
                  <a:lnTo>
                    <a:pt x="2888" y="11237"/>
                  </a:lnTo>
                  <a:lnTo>
                    <a:pt x="2909" y="11383"/>
                  </a:lnTo>
                  <a:lnTo>
                    <a:pt x="2930" y="11509"/>
                  </a:lnTo>
                  <a:lnTo>
                    <a:pt x="2742" y="11550"/>
                  </a:lnTo>
                  <a:lnTo>
                    <a:pt x="2386" y="11550"/>
                  </a:lnTo>
                  <a:lnTo>
                    <a:pt x="1968" y="11509"/>
                  </a:lnTo>
                  <a:lnTo>
                    <a:pt x="1863" y="11446"/>
                  </a:lnTo>
                  <a:lnTo>
                    <a:pt x="1675" y="11425"/>
                  </a:lnTo>
                  <a:lnTo>
                    <a:pt x="1570" y="11550"/>
                  </a:lnTo>
                  <a:lnTo>
                    <a:pt x="1591" y="11613"/>
                  </a:lnTo>
                  <a:lnTo>
                    <a:pt x="1465" y="11697"/>
                  </a:lnTo>
                  <a:lnTo>
                    <a:pt x="1465" y="11739"/>
                  </a:lnTo>
                  <a:lnTo>
                    <a:pt x="1507" y="11739"/>
                  </a:lnTo>
                  <a:lnTo>
                    <a:pt x="1507" y="11864"/>
                  </a:lnTo>
                  <a:lnTo>
                    <a:pt x="1340" y="12157"/>
                  </a:lnTo>
                  <a:lnTo>
                    <a:pt x="1256" y="12283"/>
                  </a:lnTo>
                  <a:lnTo>
                    <a:pt x="1361" y="12366"/>
                  </a:lnTo>
                  <a:lnTo>
                    <a:pt x="1633" y="12450"/>
                  </a:lnTo>
                  <a:lnTo>
                    <a:pt x="1737" y="12555"/>
                  </a:lnTo>
                  <a:lnTo>
                    <a:pt x="1842" y="12576"/>
                  </a:lnTo>
                  <a:lnTo>
                    <a:pt x="1947" y="12471"/>
                  </a:lnTo>
                  <a:lnTo>
                    <a:pt x="1947" y="12325"/>
                  </a:lnTo>
                  <a:lnTo>
                    <a:pt x="2009" y="12325"/>
                  </a:lnTo>
                  <a:lnTo>
                    <a:pt x="2302" y="12555"/>
                  </a:lnTo>
                  <a:lnTo>
                    <a:pt x="2323" y="12659"/>
                  </a:lnTo>
                  <a:lnTo>
                    <a:pt x="2177" y="12848"/>
                  </a:lnTo>
                  <a:lnTo>
                    <a:pt x="1968" y="12848"/>
                  </a:lnTo>
                  <a:lnTo>
                    <a:pt x="1675" y="12890"/>
                  </a:lnTo>
                  <a:lnTo>
                    <a:pt x="1654" y="12785"/>
                  </a:lnTo>
                  <a:lnTo>
                    <a:pt x="1507" y="12659"/>
                  </a:lnTo>
                  <a:lnTo>
                    <a:pt x="1340" y="12869"/>
                  </a:lnTo>
                  <a:lnTo>
                    <a:pt x="1235" y="12848"/>
                  </a:lnTo>
                  <a:lnTo>
                    <a:pt x="1068" y="12973"/>
                  </a:lnTo>
                  <a:lnTo>
                    <a:pt x="921" y="13015"/>
                  </a:lnTo>
                  <a:lnTo>
                    <a:pt x="921" y="13162"/>
                  </a:lnTo>
                  <a:lnTo>
                    <a:pt x="1110" y="13224"/>
                  </a:lnTo>
                  <a:lnTo>
                    <a:pt x="1068" y="13371"/>
                  </a:lnTo>
                  <a:lnTo>
                    <a:pt x="900" y="13434"/>
                  </a:lnTo>
                  <a:lnTo>
                    <a:pt x="628" y="13496"/>
                  </a:lnTo>
                  <a:lnTo>
                    <a:pt x="691" y="13538"/>
                  </a:lnTo>
                  <a:lnTo>
                    <a:pt x="733" y="13622"/>
                  </a:lnTo>
                  <a:lnTo>
                    <a:pt x="503" y="13706"/>
                  </a:lnTo>
                  <a:lnTo>
                    <a:pt x="503" y="13831"/>
                  </a:lnTo>
                  <a:lnTo>
                    <a:pt x="398" y="13852"/>
                  </a:lnTo>
                  <a:lnTo>
                    <a:pt x="126" y="13831"/>
                  </a:lnTo>
                  <a:lnTo>
                    <a:pt x="1" y="13936"/>
                  </a:lnTo>
                  <a:lnTo>
                    <a:pt x="1" y="14103"/>
                  </a:lnTo>
                  <a:lnTo>
                    <a:pt x="168" y="14333"/>
                  </a:lnTo>
                  <a:lnTo>
                    <a:pt x="273" y="14270"/>
                  </a:lnTo>
                  <a:lnTo>
                    <a:pt x="419" y="14250"/>
                  </a:lnTo>
                  <a:lnTo>
                    <a:pt x="440" y="14375"/>
                  </a:lnTo>
                  <a:lnTo>
                    <a:pt x="398" y="14522"/>
                  </a:lnTo>
                  <a:lnTo>
                    <a:pt x="461" y="14668"/>
                  </a:lnTo>
                  <a:lnTo>
                    <a:pt x="587" y="14731"/>
                  </a:lnTo>
                  <a:lnTo>
                    <a:pt x="607" y="14877"/>
                  </a:lnTo>
                  <a:lnTo>
                    <a:pt x="545" y="14940"/>
                  </a:lnTo>
                  <a:lnTo>
                    <a:pt x="419" y="15212"/>
                  </a:lnTo>
                  <a:lnTo>
                    <a:pt x="377" y="15589"/>
                  </a:lnTo>
                  <a:lnTo>
                    <a:pt x="335" y="15526"/>
                  </a:lnTo>
                  <a:lnTo>
                    <a:pt x="440" y="15693"/>
                  </a:lnTo>
                  <a:lnTo>
                    <a:pt x="545" y="15714"/>
                  </a:lnTo>
                  <a:lnTo>
                    <a:pt x="733" y="15693"/>
                  </a:lnTo>
                  <a:lnTo>
                    <a:pt x="859" y="15610"/>
                  </a:lnTo>
                  <a:lnTo>
                    <a:pt x="921" y="15526"/>
                  </a:lnTo>
                  <a:lnTo>
                    <a:pt x="984" y="15505"/>
                  </a:lnTo>
                  <a:lnTo>
                    <a:pt x="1047" y="15463"/>
                  </a:lnTo>
                  <a:lnTo>
                    <a:pt x="1110" y="15484"/>
                  </a:lnTo>
                  <a:lnTo>
                    <a:pt x="1172" y="15568"/>
                  </a:lnTo>
                  <a:lnTo>
                    <a:pt x="1361" y="15589"/>
                  </a:lnTo>
                  <a:lnTo>
                    <a:pt x="1361" y="15505"/>
                  </a:lnTo>
                  <a:lnTo>
                    <a:pt x="1319" y="15463"/>
                  </a:lnTo>
                  <a:lnTo>
                    <a:pt x="1319" y="15358"/>
                  </a:lnTo>
                  <a:lnTo>
                    <a:pt x="1444" y="15317"/>
                  </a:lnTo>
                  <a:lnTo>
                    <a:pt x="1486" y="15275"/>
                  </a:lnTo>
                  <a:lnTo>
                    <a:pt x="1549" y="15275"/>
                  </a:lnTo>
                  <a:lnTo>
                    <a:pt x="1570" y="15317"/>
                  </a:lnTo>
                  <a:lnTo>
                    <a:pt x="1695" y="15317"/>
                  </a:lnTo>
                  <a:lnTo>
                    <a:pt x="1779" y="15191"/>
                  </a:lnTo>
                  <a:lnTo>
                    <a:pt x="1758" y="15045"/>
                  </a:lnTo>
                  <a:lnTo>
                    <a:pt x="1779" y="14961"/>
                  </a:lnTo>
                  <a:lnTo>
                    <a:pt x="1863" y="14898"/>
                  </a:lnTo>
                  <a:lnTo>
                    <a:pt x="1884" y="14731"/>
                  </a:lnTo>
                  <a:lnTo>
                    <a:pt x="1947" y="14626"/>
                  </a:lnTo>
                  <a:lnTo>
                    <a:pt x="2072" y="14626"/>
                  </a:lnTo>
                  <a:lnTo>
                    <a:pt x="2177" y="14689"/>
                  </a:lnTo>
                  <a:lnTo>
                    <a:pt x="2281" y="14752"/>
                  </a:lnTo>
                  <a:lnTo>
                    <a:pt x="2281" y="14835"/>
                  </a:lnTo>
                  <a:lnTo>
                    <a:pt x="2260" y="14982"/>
                  </a:lnTo>
                  <a:lnTo>
                    <a:pt x="2281" y="15086"/>
                  </a:lnTo>
                  <a:lnTo>
                    <a:pt x="2386" y="15086"/>
                  </a:lnTo>
                  <a:lnTo>
                    <a:pt x="2428" y="15191"/>
                  </a:lnTo>
                  <a:lnTo>
                    <a:pt x="2407" y="15317"/>
                  </a:lnTo>
                  <a:lnTo>
                    <a:pt x="2428" y="15463"/>
                  </a:lnTo>
                  <a:lnTo>
                    <a:pt x="2428" y="15672"/>
                  </a:lnTo>
                  <a:lnTo>
                    <a:pt x="2532" y="15798"/>
                  </a:lnTo>
                  <a:lnTo>
                    <a:pt x="2532" y="15882"/>
                  </a:lnTo>
                  <a:lnTo>
                    <a:pt x="2637" y="15903"/>
                  </a:lnTo>
                  <a:lnTo>
                    <a:pt x="2784" y="15903"/>
                  </a:lnTo>
                  <a:lnTo>
                    <a:pt x="2888" y="15819"/>
                  </a:lnTo>
                  <a:lnTo>
                    <a:pt x="2909" y="15777"/>
                  </a:lnTo>
                  <a:lnTo>
                    <a:pt x="3076" y="15693"/>
                  </a:lnTo>
                  <a:lnTo>
                    <a:pt x="3202" y="15610"/>
                  </a:lnTo>
                  <a:lnTo>
                    <a:pt x="3223" y="15484"/>
                  </a:lnTo>
                  <a:lnTo>
                    <a:pt x="3307" y="15421"/>
                  </a:lnTo>
                  <a:lnTo>
                    <a:pt x="3558" y="15275"/>
                  </a:lnTo>
                  <a:lnTo>
                    <a:pt x="3725" y="15212"/>
                  </a:lnTo>
                  <a:lnTo>
                    <a:pt x="3746" y="15358"/>
                  </a:lnTo>
                  <a:lnTo>
                    <a:pt x="3976" y="15317"/>
                  </a:lnTo>
                  <a:lnTo>
                    <a:pt x="4039" y="15212"/>
                  </a:lnTo>
                  <a:lnTo>
                    <a:pt x="4290" y="15212"/>
                  </a:lnTo>
                  <a:lnTo>
                    <a:pt x="4311" y="15317"/>
                  </a:lnTo>
                  <a:lnTo>
                    <a:pt x="4123" y="15484"/>
                  </a:lnTo>
                  <a:lnTo>
                    <a:pt x="4248" y="15505"/>
                  </a:lnTo>
                  <a:lnTo>
                    <a:pt x="4290" y="15463"/>
                  </a:lnTo>
                  <a:lnTo>
                    <a:pt x="4374" y="15463"/>
                  </a:lnTo>
                  <a:lnTo>
                    <a:pt x="4478" y="15526"/>
                  </a:lnTo>
                  <a:lnTo>
                    <a:pt x="4520" y="15505"/>
                  </a:lnTo>
                  <a:lnTo>
                    <a:pt x="4625" y="15505"/>
                  </a:lnTo>
                  <a:lnTo>
                    <a:pt x="4688" y="15463"/>
                  </a:lnTo>
                  <a:lnTo>
                    <a:pt x="4729" y="15400"/>
                  </a:lnTo>
                  <a:lnTo>
                    <a:pt x="4813" y="15400"/>
                  </a:lnTo>
                  <a:lnTo>
                    <a:pt x="4897" y="15484"/>
                  </a:lnTo>
                  <a:lnTo>
                    <a:pt x="4981" y="15672"/>
                  </a:lnTo>
                  <a:lnTo>
                    <a:pt x="5232" y="16049"/>
                  </a:lnTo>
                  <a:lnTo>
                    <a:pt x="5357" y="16133"/>
                  </a:lnTo>
                  <a:lnTo>
                    <a:pt x="5399" y="16300"/>
                  </a:lnTo>
                  <a:lnTo>
                    <a:pt x="5462" y="16363"/>
                  </a:lnTo>
                  <a:lnTo>
                    <a:pt x="5545" y="16447"/>
                  </a:lnTo>
                  <a:lnTo>
                    <a:pt x="5776" y="16467"/>
                  </a:lnTo>
                  <a:lnTo>
                    <a:pt x="5985" y="16467"/>
                  </a:lnTo>
                  <a:lnTo>
                    <a:pt x="6089" y="16509"/>
                  </a:lnTo>
                  <a:lnTo>
                    <a:pt x="6131" y="16635"/>
                  </a:lnTo>
                  <a:lnTo>
                    <a:pt x="6361" y="16719"/>
                  </a:lnTo>
                  <a:lnTo>
                    <a:pt x="6550" y="16823"/>
                  </a:lnTo>
                  <a:lnTo>
                    <a:pt x="6654" y="17095"/>
                  </a:lnTo>
                  <a:lnTo>
                    <a:pt x="6801" y="17263"/>
                  </a:lnTo>
                  <a:lnTo>
                    <a:pt x="6989" y="17367"/>
                  </a:lnTo>
                  <a:lnTo>
                    <a:pt x="7073" y="17514"/>
                  </a:lnTo>
                  <a:lnTo>
                    <a:pt x="7073" y="17786"/>
                  </a:lnTo>
                  <a:lnTo>
                    <a:pt x="7177" y="18037"/>
                  </a:lnTo>
                  <a:lnTo>
                    <a:pt x="7324" y="18079"/>
                  </a:lnTo>
                  <a:lnTo>
                    <a:pt x="7387" y="18330"/>
                  </a:lnTo>
                  <a:lnTo>
                    <a:pt x="7429" y="18539"/>
                  </a:lnTo>
                  <a:lnTo>
                    <a:pt x="7345" y="18664"/>
                  </a:lnTo>
                  <a:lnTo>
                    <a:pt x="7324" y="18602"/>
                  </a:lnTo>
                  <a:lnTo>
                    <a:pt x="7219" y="18539"/>
                  </a:lnTo>
                  <a:lnTo>
                    <a:pt x="7073" y="18727"/>
                  </a:lnTo>
                  <a:lnTo>
                    <a:pt x="7094" y="18811"/>
                  </a:lnTo>
                  <a:lnTo>
                    <a:pt x="7115" y="18874"/>
                  </a:lnTo>
                  <a:lnTo>
                    <a:pt x="7261" y="18957"/>
                  </a:lnTo>
                  <a:lnTo>
                    <a:pt x="7240" y="19188"/>
                  </a:lnTo>
                  <a:lnTo>
                    <a:pt x="7303" y="19292"/>
                  </a:lnTo>
                  <a:lnTo>
                    <a:pt x="7261" y="19376"/>
                  </a:lnTo>
                  <a:lnTo>
                    <a:pt x="7324" y="19397"/>
                  </a:lnTo>
                  <a:lnTo>
                    <a:pt x="7408" y="19501"/>
                  </a:lnTo>
                  <a:lnTo>
                    <a:pt x="7408" y="19606"/>
                  </a:lnTo>
                  <a:lnTo>
                    <a:pt x="7449" y="19606"/>
                  </a:lnTo>
                  <a:lnTo>
                    <a:pt x="7491" y="19752"/>
                  </a:lnTo>
                  <a:lnTo>
                    <a:pt x="7617" y="19794"/>
                  </a:lnTo>
                  <a:lnTo>
                    <a:pt x="7701" y="19690"/>
                  </a:lnTo>
                  <a:lnTo>
                    <a:pt x="7826" y="19690"/>
                  </a:lnTo>
                  <a:lnTo>
                    <a:pt x="7868" y="19773"/>
                  </a:lnTo>
                  <a:lnTo>
                    <a:pt x="8014" y="19794"/>
                  </a:lnTo>
                  <a:lnTo>
                    <a:pt x="8119" y="19899"/>
                  </a:lnTo>
                  <a:lnTo>
                    <a:pt x="8182" y="19920"/>
                  </a:lnTo>
                  <a:lnTo>
                    <a:pt x="8266" y="20087"/>
                  </a:lnTo>
                  <a:lnTo>
                    <a:pt x="8370" y="20087"/>
                  </a:lnTo>
                  <a:lnTo>
                    <a:pt x="8391" y="20192"/>
                  </a:lnTo>
                  <a:lnTo>
                    <a:pt x="8433" y="20171"/>
                  </a:lnTo>
                  <a:lnTo>
                    <a:pt x="8454" y="20129"/>
                  </a:lnTo>
                  <a:lnTo>
                    <a:pt x="8600" y="20213"/>
                  </a:lnTo>
                  <a:lnTo>
                    <a:pt x="8663" y="20296"/>
                  </a:lnTo>
                  <a:lnTo>
                    <a:pt x="8768" y="20296"/>
                  </a:lnTo>
                  <a:lnTo>
                    <a:pt x="8830" y="20317"/>
                  </a:lnTo>
                  <a:lnTo>
                    <a:pt x="8893" y="20213"/>
                  </a:lnTo>
                  <a:lnTo>
                    <a:pt x="9061" y="20192"/>
                  </a:lnTo>
                  <a:lnTo>
                    <a:pt x="9270" y="20276"/>
                  </a:lnTo>
                  <a:lnTo>
                    <a:pt x="9312" y="20338"/>
                  </a:lnTo>
                  <a:lnTo>
                    <a:pt x="9437" y="20338"/>
                  </a:lnTo>
                  <a:lnTo>
                    <a:pt x="9542" y="20401"/>
                  </a:lnTo>
                  <a:lnTo>
                    <a:pt x="9709" y="20589"/>
                  </a:lnTo>
                  <a:lnTo>
                    <a:pt x="9835" y="20589"/>
                  </a:lnTo>
                  <a:lnTo>
                    <a:pt x="9960" y="20652"/>
                  </a:lnTo>
                  <a:lnTo>
                    <a:pt x="10023" y="20715"/>
                  </a:lnTo>
                  <a:lnTo>
                    <a:pt x="10128" y="20840"/>
                  </a:lnTo>
                  <a:lnTo>
                    <a:pt x="10170" y="20966"/>
                  </a:lnTo>
                  <a:lnTo>
                    <a:pt x="10232" y="20945"/>
                  </a:lnTo>
                  <a:lnTo>
                    <a:pt x="10232" y="20757"/>
                  </a:lnTo>
                  <a:lnTo>
                    <a:pt x="10316" y="20715"/>
                  </a:lnTo>
                  <a:lnTo>
                    <a:pt x="10337" y="20757"/>
                  </a:lnTo>
                  <a:lnTo>
                    <a:pt x="10462" y="20757"/>
                  </a:lnTo>
                  <a:lnTo>
                    <a:pt x="10588" y="20840"/>
                  </a:lnTo>
                  <a:lnTo>
                    <a:pt x="10588" y="21008"/>
                  </a:lnTo>
                  <a:lnTo>
                    <a:pt x="10755" y="21133"/>
                  </a:lnTo>
                  <a:lnTo>
                    <a:pt x="10923" y="21071"/>
                  </a:lnTo>
                  <a:lnTo>
                    <a:pt x="11069" y="21071"/>
                  </a:lnTo>
                  <a:lnTo>
                    <a:pt x="11048" y="21322"/>
                  </a:lnTo>
                  <a:lnTo>
                    <a:pt x="11090" y="21468"/>
                  </a:lnTo>
                  <a:lnTo>
                    <a:pt x="11195" y="21447"/>
                  </a:lnTo>
                  <a:lnTo>
                    <a:pt x="11362" y="21531"/>
                  </a:lnTo>
                  <a:lnTo>
                    <a:pt x="11425" y="21447"/>
                  </a:lnTo>
                  <a:lnTo>
                    <a:pt x="11571" y="21426"/>
                  </a:lnTo>
                  <a:lnTo>
                    <a:pt x="11676" y="21322"/>
                  </a:lnTo>
                  <a:lnTo>
                    <a:pt x="11885" y="21322"/>
                  </a:lnTo>
                  <a:lnTo>
                    <a:pt x="12011" y="21384"/>
                  </a:lnTo>
                  <a:lnTo>
                    <a:pt x="12053" y="21531"/>
                  </a:lnTo>
                  <a:lnTo>
                    <a:pt x="12220" y="21594"/>
                  </a:lnTo>
                  <a:lnTo>
                    <a:pt x="12346" y="21761"/>
                  </a:lnTo>
                  <a:lnTo>
                    <a:pt x="12429" y="21782"/>
                  </a:lnTo>
                  <a:lnTo>
                    <a:pt x="12576" y="21740"/>
                  </a:lnTo>
                  <a:lnTo>
                    <a:pt x="12639" y="21761"/>
                  </a:lnTo>
                  <a:lnTo>
                    <a:pt x="12785" y="21698"/>
                  </a:lnTo>
                  <a:lnTo>
                    <a:pt x="12931" y="21698"/>
                  </a:lnTo>
                  <a:lnTo>
                    <a:pt x="13015" y="21594"/>
                  </a:lnTo>
                  <a:lnTo>
                    <a:pt x="13162" y="21594"/>
                  </a:lnTo>
                  <a:lnTo>
                    <a:pt x="13203" y="21698"/>
                  </a:lnTo>
                  <a:lnTo>
                    <a:pt x="13245" y="21866"/>
                  </a:lnTo>
                  <a:lnTo>
                    <a:pt x="13350" y="21949"/>
                  </a:lnTo>
                  <a:lnTo>
                    <a:pt x="13475" y="21887"/>
                  </a:lnTo>
                  <a:lnTo>
                    <a:pt x="13601" y="21636"/>
                  </a:lnTo>
                  <a:lnTo>
                    <a:pt x="13873" y="21468"/>
                  </a:lnTo>
                  <a:lnTo>
                    <a:pt x="14040" y="21447"/>
                  </a:lnTo>
                  <a:lnTo>
                    <a:pt x="14124" y="21552"/>
                  </a:lnTo>
                  <a:lnTo>
                    <a:pt x="14396" y="21573"/>
                  </a:lnTo>
                  <a:lnTo>
                    <a:pt x="14501" y="21636"/>
                  </a:lnTo>
                  <a:lnTo>
                    <a:pt x="14647" y="21552"/>
                  </a:lnTo>
                  <a:lnTo>
                    <a:pt x="14815" y="21573"/>
                  </a:lnTo>
                  <a:lnTo>
                    <a:pt x="14877" y="21677"/>
                  </a:lnTo>
                  <a:lnTo>
                    <a:pt x="14982" y="21677"/>
                  </a:lnTo>
                  <a:lnTo>
                    <a:pt x="15191" y="21636"/>
                  </a:lnTo>
                  <a:lnTo>
                    <a:pt x="15296" y="21636"/>
                  </a:lnTo>
                  <a:lnTo>
                    <a:pt x="15359" y="21468"/>
                  </a:lnTo>
                  <a:lnTo>
                    <a:pt x="15442" y="21426"/>
                  </a:lnTo>
                  <a:lnTo>
                    <a:pt x="15547" y="21447"/>
                  </a:lnTo>
                  <a:lnTo>
                    <a:pt x="15547" y="21364"/>
                  </a:lnTo>
                  <a:lnTo>
                    <a:pt x="15631" y="21343"/>
                  </a:lnTo>
                  <a:lnTo>
                    <a:pt x="15693" y="21217"/>
                  </a:lnTo>
                  <a:lnTo>
                    <a:pt x="15798" y="21112"/>
                  </a:lnTo>
                  <a:lnTo>
                    <a:pt x="15903" y="21071"/>
                  </a:lnTo>
                  <a:lnTo>
                    <a:pt x="16133" y="21029"/>
                  </a:lnTo>
                  <a:lnTo>
                    <a:pt x="16237" y="20861"/>
                  </a:lnTo>
                  <a:lnTo>
                    <a:pt x="16237" y="20736"/>
                  </a:lnTo>
                  <a:lnTo>
                    <a:pt x="16321" y="20736"/>
                  </a:lnTo>
                  <a:lnTo>
                    <a:pt x="16447" y="20631"/>
                  </a:lnTo>
                  <a:lnTo>
                    <a:pt x="16551" y="20799"/>
                  </a:lnTo>
                  <a:lnTo>
                    <a:pt x="16719" y="20736"/>
                  </a:lnTo>
                  <a:lnTo>
                    <a:pt x="16928" y="20820"/>
                  </a:lnTo>
                  <a:lnTo>
                    <a:pt x="17012" y="20757"/>
                  </a:lnTo>
                  <a:lnTo>
                    <a:pt x="16970" y="20652"/>
                  </a:lnTo>
                  <a:lnTo>
                    <a:pt x="17242" y="20506"/>
                  </a:lnTo>
                  <a:lnTo>
                    <a:pt x="17325" y="20527"/>
                  </a:lnTo>
                  <a:lnTo>
                    <a:pt x="17367" y="20610"/>
                  </a:lnTo>
                  <a:lnTo>
                    <a:pt x="17451" y="20610"/>
                  </a:lnTo>
                  <a:lnTo>
                    <a:pt x="17472" y="20652"/>
                  </a:lnTo>
                  <a:lnTo>
                    <a:pt x="17388" y="20820"/>
                  </a:lnTo>
                  <a:lnTo>
                    <a:pt x="17451" y="20903"/>
                  </a:lnTo>
                  <a:lnTo>
                    <a:pt x="17535" y="20903"/>
                  </a:lnTo>
                  <a:lnTo>
                    <a:pt x="17597" y="20861"/>
                  </a:lnTo>
                  <a:lnTo>
                    <a:pt x="17639" y="20945"/>
                  </a:lnTo>
                  <a:lnTo>
                    <a:pt x="17702" y="21050"/>
                  </a:lnTo>
                  <a:lnTo>
                    <a:pt x="17702" y="21133"/>
                  </a:lnTo>
                  <a:lnTo>
                    <a:pt x="17597" y="21238"/>
                  </a:lnTo>
                  <a:lnTo>
                    <a:pt x="17639" y="21343"/>
                  </a:lnTo>
                  <a:lnTo>
                    <a:pt x="17765" y="21364"/>
                  </a:lnTo>
                  <a:lnTo>
                    <a:pt x="17849" y="21322"/>
                  </a:lnTo>
                  <a:lnTo>
                    <a:pt x="17953" y="21364"/>
                  </a:lnTo>
                  <a:lnTo>
                    <a:pt x="18016" y="21468"/>
                  </a:lnTo>
                  <a:lnTo>
                    <a:pt x="18121" y="21426"/>
                  </a:lnTo>
                  <a:lnTo>
                    <a:pt x="18246" y="21468"/>
                  </a:lnTo>
                  <a:lnTo>
                    <a:pt x="18330" y="21426"/>
                  </a:lnTo>
                  <a:lnTo>
                    <a:pt x="18497" y="21426"/>
                  </a:lnTo>
                  <a:lnTo>
                    <a:pt x="18539" y="21573"/>
                  </a:lnTo>
                  <a:lnTo>
                    <a:pt x="18685" y="21677"/>
                  </a:lnTo>
                  <a:lnTo>
                    <a:pt x="18706" y="21845"/>
                  </a:lnTo>
                  <a:lnTo>
                    <a:pt x="18811" y="21845"/>
                  </a:lnTo>
                  <a:lnTo>
                    <a:pt x="18916" y="21970"/>
                  </a:lnTo>
                  <a:lnTo>
                    <a:pt x="18916" y="22117"/>
                  </a:lnTo>
                  <a:lnTo>
                    <a:pt x="18999" y="22326"/>
                  </a:lnTo>
                  <a:lnTo>
                    <a:pt x="19020" y="22493"/>
                  </a:lnTo>
                  <a:lnTo>
                    <a:pt x="18999" y="22745"/>
                  </a:lnTo>
                  <a:lnTo>
                    <a:pt x="18999" y="22849"/>
                  </a:lnTo>
                  <a:lnTo>
                    <a:pt x="18957" y="22933"/>
                  </a:lnTo>
                  <a:lnTo>
                    <a:pt x="18853" y="22996"/>
                  </a:lnTo>
                  <a:lnTo>
                    <a:pt x="18832" y="23100"/>
                  </a:lnTo>
                  <a:lnTo>
                    <a:pt x="18769" y="23121"/>
                  </a:lnTo>
                  <a:lnTo>
                    <a:pt x="18748" y="23205"/>
                  </a:lnTo>
                  <a:lnTo>
                    <a:pt x="18811" y="23309"/>
                  </a:lnTo>
                  <a:lnTo>
                    <a:pt x="18748" y="23351"/>
                  </a:lnTo>
                  <a:lnTo>
                    <a:pt x="18685" y="23330"/>
                  </a:lnTo>
                  <a:lnTo>
                    <a:pt x="18602" y="23435"/>
                  </a:lnTo>
                  <a:lnTo>
                    <a:pt x="18539" y="23519"/>
                  </a:lnTo>
                  <a:lnTo>
                    <a:pt x="18602" y="23581"/>
                  </a:lnTo>
                  <a:lnTo>
                    <a:pt x="18539" y="23665"/>
                  </a:lnTo>
                  <a:lnTo>
                    <a:pt x="18539" y="23770"/>
                  </a:lnTo>
                  <a:lnTo>
                    <a:pt x="18644" y="23833"/>
                  </a:lnTo>
                  <a:lnTo>
                    <a:pt x="18706" y="23895"/>
                  </a:lnTo>
                  <a:lnTo>
                    <a:pt x="18769" y="23958"/>
                  </a:lnTo>
                  <a:lnTo>
                    <a:pt x="18748" y="24105"/>
                  </a:lnTo>
                  <a:lnTo>
                    <a:pt x="18811" y="24251"/>
                  </a:lnTo>
                  <a:lnTo>
                    <a:pt x="18937" y="24146"/>
                  </a:lnTo>
                  <a:lnTo>
                    <a:pt x="19209" y="24084"/>
                  </a:lnTo>
                  <a:lnTo>
                    <a:pt x="19229" y="24167"/>
                  </a:lnTo>
                  <a:lnTo>
                    <a:pt x="19209" y="24251"/>
                  </a:lnTo>
                  <a:lnTo>
                    <a:pt x="19271" y="24293"/>
                  </a:lnTo>
                  <a:lnTo>
                    <a:pt x="19418" y="24272"/>
                  </a:lnTo>
                  <a:lnTo>
                    <a:pt x="19439" y="24377"/>
                  </a:lnTo>
                  <a:lnTo>
                    <a:pt x="19418" y="24481"/>
                  </a:lnTo>
                  <a:lnTo>
                    <a:pt x="19481" y="24565"/>
                  </a:lnTo>
                  <a:lnTo>
                    <a:pt x="19627" y="24586"/>
                  </a:lnTo>
                  <a:lnTo>
                    <a:pt x="19585" y="24628"/>
                  </a:lnTo>
                  <a:lnTo>
                    <a:pt x="19648" y="24711"/>
                  </a:lnTo>
                  <a:lnTo>
                    <a:pt x="19669" y="24670"/>
                  </a:lnTo>
                  <a:lnTo>
                    <a:pt x="19815" y="24670"/>
                  </a:lnTo>
                  <a:lnTo>
                    <a:pt x="19941" y="24732"/>
                  </a:lnTo>
                  <a:lnTo>
                    <a:pt x="19941" y="24816"/>
                  </a:lnTo>
                  <a:lnTo>
                    <a:pt x="19878" y="24921"/>
                  </a:lnTo>
                  <a:lnTo>
                    <a:pt x="19899" y="25004"/>
                  </a:lnTo>
                  <a:lnTo>
                    <a:pt x="19753" y="25193"/>
                  </a:lnTo>
                  <a:lnTo>
                    <a:pt x="19648" y="25297"/>
                  </a:lnTo>
                  <a:lnTo>
                    <a:pt x="19669" y="25360"/>
                  </a:lnTo>
                  <a:lnTo>
                    <a:pt x="19753" y="25339"/>
                  </a:lnTo>
                  <a:lnTo>
                    <a:pt x="19941" y="25339"/>
                  </a:lnTo>
                  <a:lnTo>
                    <a:pt x="19983" y="25402"/>
                  </a:lnTo>
                  <a:lnTo>
                    <a:pt x="20066" y="25318"/>
                  </a:lnTo>
                  <a:lnTo>
                    <a:pt x="20150" y="25423"/>
                  </a:lnTo>
                  <a:lnTo>
                    <a:pt x="20108" y="25548"/>
                  </a:lnTo>
                  <a:lnTo>
                    <a:pt x="20150" y="25674"/>
                  </a:lnTo>
                  <a:lnTo>
                    <a:pt x="20276" y="25737"/>
                  </a:lnTo>
                  <a:lnTo>
                    <a:pt x="20338" y="25653"/>
                  </a:lnTo>
                  <a:lnTo>
                    <a:pt x="20485" y="25653"/>
                  </a:lnTo>
                  <a:lnTo>
                    <a:pt x="20736" y="25548"/>
                  </a:lnTo>
                  <a:lnTo>
                    <a:pt x="20841" y="25569"/>
                  </a:lnTo>
                  <a:lnTo>
                    <a:pt x="20841" y="25716"/>
                  </a:lnTo>
                  <a:lnTo>
                    <a:pt x="20799" y="25737"/>
                  </a:lnTo>
                  <a:lnTo>
                    <a:pt x="20862" y="25778"/>
                  </a:lnTo>
                  <a:lnTo>
                    <a:pt x="20924" y="25883"/>
                  </a:lnTo>
                  <a:lnTo>
                    <a:pt x="21050" y="25841"/>
                  </a:lnTo>
                  <a:lnTo>
                    <a:pt x="21154" y="25862"/>
                  </a:lnTo>
                  <a:lnTo>
                    <a:pt x="21134" y="25716"/>
                  </a:lnTo>
                  <a:lnTo>
                    <a:pt x="21134" y="25569"/>
                  </a:lnTo>
                  <a:lnTo>
                    <a:pt x="21092" y="25465"/>
                  </a:lnTo>
                  <a:lnTo>
                    <a:pt x="21092" y="25255"/>
                  </a:lnTo>
                  <a:lnTo>
                    <a:pt x="21154" y="25214"/>
                  </a:lnTo>
                  <a:lnTo>
                    <a:pt x="21154" y="25130"/>
                  </a:lnTo>
                  <a:lnTo>
                    <a:pt x="21364" y="25130"/>
                  </a:lnTo>
                  <a:lnTo>
                    <a:pt x="21426" y="25109"/>
                  </a:lnTo>
                  <a:lnTo>
                    <a:pt x="21468" y="25088"/>
                  </a:lnTo>
                  <a:lnTo>
                    <a:pt x="21510" y="25025"/>
                  </a:lnTo>
                  <a:lnTo>
                    <a:pt x="21552" y="24983"/>
                  </a:lnTo>
                  <a:lnTo>
                    <a:pt x="21678" y="24921"/>
                  </a:lnTo>
                  <a:lnTo>
                    <a:pt x="21761" y="24942"/>
                  </a:lnTo>
                  <a:lnTo>
                    <a:pt x="21740" y="25025"/>
                  </a:lnTo>
                  <a:lnTo>
                    <a:pt x="21782" y="25046"/>
                  </a:lnTo>
                  <a:lnTo>
                    <a:pt x="21866" y="25046"/>
                  </a:lnTo>
                  <a:lnTo>
                    <a:pt x="21887" y="24942"/>
                  </a:lnTo>
                  <a:lnTo>
                    <a:pt x="21970" y="24900"/>
                  </a:lnTo>
                  <a:lnTo>
                    <a:pt x="22096" y="25004"/>
                  </a:lnTo>
                  <a:lnTo>
                    <a:pt x="22159" y="24921"/>
                  </a:lnTo>
                  <a:lnTo>
                    <a:pt x="22242" y="24921"/>
                  </a:lnTo>
                  <a:lnTo>
                    <a:pt x="22263" y="25004"/>
                  </a:lnTo>
                  <a:lnTo>
                    <a:pt x="22389" y="24942"/>
                  </a:lnTo>
                  <a:lnTo>
                    <a:pt x="22389" y="24879"/>
                  </a:lnTo>
                  <a:lnTo>
                    <a:pt x="22556" y="24816"/>
                  </a:lnTo>
                  <a:lnTo>
                    <a:pt x="22661" y="24900"/>
                  </a:lnTo>
                  <a:lnTo>
                    <a:pt x="22870" y="24816"/>
                  </a:lnTo>
                  <a:lnTo>
                    <a:pt x="22828" y="24628"/>
                  </a:lnTo>
                  <a:lnTo>
                    <a:pt x="22954" y="24586"/>
                  </a:lnTo>
                  <a:lnTo>
                    <a:pt x="23100" y="24586"/>
                  </a:lnTo>
                  <a:lnTo>
                    <a:pt x="23184" y="24502"/>
                  </a:lnTo>
                  <a:lnTo>
                    <a:pt x="23310" y="24586"/>
                  </a:lnTo>
                  <a:lnTo>
                    <a:pt x="23310" y="24670"/>
                  </a:lnTo>
                  <a:lnTo>
                    <a:pt x="23435" y="24690"/>
                  </a:lnTo>
                  <a:lnTo>
                    <a:pt x="23477" y="24774"/>
                  </a:lnTo>
                  <a:lnTo>
                    <a:pt x="23749" y="24774"/>
                  </a:lnTo>
                  <a:lnTo>
                    <a:pt x="23812" y="24816"/>
                  </a:lnTo>
                  <a:lnTo>
                    <a:pt x="23958" y="24774"/>
                  </a:lnTo>
                  <a:lnTo>
                    <a:pt x="24042" y="24837"/>
                  </a:lnTo>
                  <a:lnTo>
                    <a:pt x="24042" y="24942"/>
                  </a:lnTo>
                  <a:lnTo>
                    <a:pt x="23937" y="24983"/>
                  </a:lnTo>
                  <a:lnTo>
                    <a:pt x="23875" y="25193"/>
                  </a:lnTo>
                  <a:lnTo>
                    <a:pt x="23958" y="25214"/>
                  </a:lnTo>
                  <a:lnTo>
                    <a:pt x="23979" y="25318"/>
                  </a:lnTo>
                  <a:lnTo>
                    <a:pt x="24230" y="25402"/>
                  </a:lnTo>
                  <a:lnTo>
                    <a:pt x="24251" y="25506"/>
                  </a:lnTo>
                  <a:lnTo>
                    <a:pt x="24377" y="25527"/>
                  </a:lnTo>
                  <a:lnTo>
                    <a:pt x="24481" y="25611"/>
                  </a:lnTo>
                  <a:lnTo>
                    <a:pt x="24586" y="25548"/>
                  </a:lnTo>
                  <a:lnTo>
                    <a:pt x="24649" y="25611"/>
                  </a:lnTo>
                  <a:lnTo>
                    <a:pt x="24711" y="25569"/>
                  </a:lnTo>
                  <a:lnTo>
                    <a:pt x="24816" y="25632"/>
                  </a:lnTo>
                  <a:lnTo>
                    <a:pt x="24858" y="25632"/>
                  </a:lnTo>
                  <a:lnTo>
                    <a:pt x="24900" y="25611"/>
                  </a:lnTo>
                  <a:lnTo>
                    <a:pt x="24963" y="25653"/>
                  </a:lnTo>
                  <a:lnTo>
                    <a:pt x="25046" y="25611"/>
                  </a:lnTo>
                  <a:lnTo>
                    <a:pt x="25046" y="25548"/>
                  </a:lnTo>
                  <a:lnTo>
                    <a:pt x="25088" y="25423"/>
                  </a:lnTo>
                  <a:lnTo>
                    <a:pt x="25130" y="25527"/>
                  </a:lnTo>
                  <a:lnTo>
                    <a:pt x="25235" y="25653"/>
                  </a:lnTo>
                  <a:lnTo>
                    <a:pt x="25297" y="25632"/>
                  </a:lnTo>
                  <a:lnTo>
                    <a:pt x="25444" y="25737"/>
                  </a:lnTo>
                  <a:lnTo>
                    <a:pt x="25569" y="25737"/>
                  </a:lnTo>
                  <a:lnTo>
                    <a:pt x="25632" y="25632"/>
                  </a:lnTo>
                  <a:lnTo>
                    <a:pt x="25716" y="25716"/>
                  </a:lnTo>
                  <a:lnTo>
                    <a:pt x="25820" y="25674"/>
                  </a:lnTo>
                  <a:lnTo>
                    <a:pt x="25862" y="25716"/>
                  </a:lnTo>
                  <a:lnTo>
                    <a:pt x="25862" y="25737"/>
                  </a:lnTo>
                  <a:lnTo>
                    <a:pt x="25800" y="25758"/>
                  </a:lnTo>
                  <a:lnTo>
                    <a:pt x="25758" y="25862"/>
                  </a:lnTo>
                  <a:lnTo>
                    <a:pt x="25695" y="25967"/>
                  </a:lnTo>
                  <a:lnTo>
                    <a:pt x="25695" y="26030"/>
                  </a:lnTo>
                  <a:lnTo>
                    <a:pt x="25820" y="26197"/>
                  </a:lnTo>
                  <a:lnTo>
                    <a:pt x="25904" y="26260"/>
                  </a:lnTo>
                  <a:lnTo>
                    <a:pt x="25904" y="26302"/>
                  </a:lnTo>
                  <a:lnTo>
                    <a:pt x="25925" y="26448"/>
                  </a:lnTo>
                  <a:lnTo>
                    <a:pt x="25946" y="26406"/>
                  </a:lnTo>
                  <a:lnTo>
                    <a:pt x="26009" y="26343"/>
                  </a:lnTo>
                  <a:lnTo>
                    <a:pt x="26092" y="26364"/>
                  </a:lnTo>
                  <a:lnTo>
                    <a:pt x="26134" y="26385"/>
                  </a:lnTo>
                  <a:lnTo>
                    <a:pt x="26176" y="26385"/>
                  </a:lnTo>
                  <a:lnTo>
                    <a:pt x="26281" y="26281"/>
                  </a:lnTo>
                  <a:lnTo>
                    <a:pt x="26260" y="26239"/>
                  </a:lnTo>
                  <a:lnTo>
                    <a:pt x="26218" y="26197"/>
                  </a:lnTo>
                  <a:lnTo>
                    <a:pt x="26218" y="26176"/>
                  </a:lnTo>
                  <a:lnTo>
                    <a:pt x="26155" y="26071"/>
                  </a:lnTo>
                  <a:lnTo>
                    <a:pt x="26072" y="26071"/>
                  </a:lnTo>
                  <a:lnTo>
                    <a:pt x="26030" y="25967"/>
                  </a:lnTo>
                  <a:lnTo>
                    <a:pt x="26051" y="25925"/>
                  </a:lnTo>
                  <a:lnTo>
                    <a:pt x="26155" y="25841"/>
                  </a:lnTo>
                  <a:lnTo>
                    <a:pt x="26155" y="25758"/>
                  </a:lnTo>
                  <a:lnTo>
                    <a:pt x="26155" y="25716"/>
                  </a:lnTo>
                  <a:lnTo>
                    <a:pt x="26176" y="25716"/>
                  </a:lnTo>
                  <a:lnTo>
                    <a:pt x="26218" y="25653"/>
                  </a:lnTo>
                  <a:lnTo>
                    <a:pt x="26239" y="25716"/>
                  </a:lnTo>
                  <a:lnTo>
                    <a:pt x="26260" y="25737"/>
                  </a:lnTo>
                  <a:lnTo>
                    <a:pt x="26281" y="25737"/>
                  </a:lnTo>
                  <a:lnTo>
                    <a:pt x="26260" y="25758"/>
                  </a:lnTo>
                  <a:lnTo>
                    <a:pt x="26260" y="25778"/>
                  </a:lnTo>
                  <a:lnTo>
                    <a:pt x="26323" y="25778"/>
                  </a:lnTo>
                  <a:lnTo>
                    <a:pt x="26281" y="25820"/>
                  </a:lnTo>
                  <a:lnTo>
                    <a:pt x="26344" y="25841"/>
                  </a:lnTo>
                  <a:lnTo>
                    <a:pt x="26385" y="25758"/>
                  </a:lnTo>
                  <a:lnTo>
                    <a:pt x="26490" y="25737"/>
                  </a:lnTo>
                  <a:lnTo>
                    <a:pt x="26553" y="25653"/>
                  </a:lnTo>
                  <a:lnTo>
                    <a:pt x="26616" y="25716"/>
                  </a:lnTo>
                  <a:lnTo>
                    <a:pt x="26741" y="25653"/>
                  </a:lnTo>
                  <a:lnTo>
                    <a:pt x="26867" y="25611"/>
                  </a:lnTo>
                  <a:lnTo>
                    <a:pt x="26804" y="25527"/>
                  </a:lnTo>
                  <a:lnTo>
                    <a:pt x="26908" y="25527"/>
                  </a:lnTo>
                  <a:lnTo>
                    <a:pt x="27013" y="25465"/>
                  </a:lnTo>
                  <a:lnTo>
                    <a:pt x="27139" y="25527"/>
                  </a:lnTo>
                  <a:lnTo>
                    <a:pt x="27201" y="25506"/>
                  </a:lnTo>
                  <a:lnTo>
                    <a:pt x="27327" y="25444"/>
                  </a:lnTo>
                  <a:lnTo>
                    <a:pt x="27432" y="25339"/>
                  </a:lnTo>
                  <a:lnTo>
                    <a:pt x="27515" y="25234"/>
                  </a:lnTo>
                  <a:lnTo>
                    <a:pt x="27536" y="25193"/>
                  </a:lnTo>
                  <a:lnTo>
                    <a:pt x="27578" y="25214"/>
                  </a:lnTo>
                  <a:lnTo>
                    <a:pt x="27620" y="25255"/>
                  </a:lnTo>
                  <a:lnTo>
                    <a:pt x="27662" y="25214"/>
                  </a:lnTo>
                  <a:lnTo>
                    <a:pt x="27724" y="25130"/>
                  </a:lnTo>
                  <a:lnTo>
                    <a:pt x="27808" y="25088"/>
                  </a:lnTo>
                  <a:lnTo>
                    <a:pt x="27787" y="24942"/>
                  </a:lnTo>
                  <a:lnTo>
                    <a:pt x="27745" y="24837"/>
                  </a:lnTo>
                  <a:lnTo>
                    <a:pt x="27787" y="24774"/>
                  </a:lnTo>
                  <a:lnTo>
                    <a:pt x="27745" y="24690"/>
                  </a:lnTo>
                  <a:lnTo>
                    <a:pt x="27808" y="24732"/>
                  </a:lnTo>
                  <a:lnTo>
                    <a:pt x="27934" y="24816"/>
                  </a:lnTo>
                  <a:lnTo>
                    <a:pt x="27955" y="24900"/>
                  </a:lnTo>
                  <a:lnTo>
                    <a:pt x="28059" y="25004"/>
                  </a:lnTo>
                  <a:lnTo>
                    <a:pt x="28143" y="24983"/>
                  </a:lnTo>
                  <a:lnTo>
                    <a:pt x="28143" y="24983"/>
                  </a:lnTo>
                  <a:lnTo>
                    <a:pt x="28101" y="25046"/>
                  </a:lnTo>
                  <a:lnTo>
                    <a:pt x="28017" y="25109"/>
                  </a:lnTo>
                  <a:lnTo>
                    <a:pt x="28038" y="25151"/>
                  </a:lnTo>
                  <a:lnTo>
                    <a:pt x="28248" y="25046"/>
                  </a:lnTo>
                  <a:lnTo>
                    <a:pt x="28248" y="24921"/>
                  </a:lnTo>
                  <a:lnTo>
                    <a:pt x="28352" y="24900"/>
                  </a:lnTo>
                  <a:lnTo>
                    <a:pt x="28415" y="24837"/>
                  </a:lnTo>
                  <a:lnTo>
                    <a:pt x="28520" y="24900"/>
                  </a:lnTo>
                  <a:lnTo>
                    <a:pt x="28582" y="24879"/>
                  </a:lnTo>
                  <a:lnTo>
                    <a:pt x="28624" y="24795"/>
                  </a:lnTo>
                  <a:lnTo>
                    <a:pt x="28687" y="24795"/>
                  </a:lnTo>
                  <a:lnTo>
                    <a:pt x="28708" y="24711"/>
                  </a:lnTo>
                  <a:lnTo>
                    <a:pt x="28771" y="24795"/>
                  </a:lnTo>
                  <a:lnTo>
                    <a:pt x="28854" y="24900"/>
                  </a:lnTo>
                  <a:lnTo>
                    <a:pt x="28896" y="24837"/>
                  </a:lnTo>
                  <a:lnTo>
                    <a:pt x="28938" y="24732"/>
                  </a:lnTo>
                  <a:lnTo>
                    <a:pt x="28980" y="24732"/>
                  </a:lnTo>
                  <a:lnTo>
                    <a:pt x="29001" y="24774"/>
                  </a:lnTo>
                  <a:lnTo>
                    <a:pt x="29085" y="24774"/>
                  </a:lnTo>
                  <a:lnTo>
                    <a:pt x="29105" y="24711"/>
                  </a:lnTo>
                  <a:lnTo>
                    <a:pt x="29231" y="24711"/>
                  </a:lnTo>
                  <a:lnTo>
                    <a:pt x="29294" y="24628"/>
                  </a:lnTo>
                  <a:lnTo>
                    <a:pt x="29357" y="24586"/>
                  </a:lnTo>
                  <a:lnTo>
                    <a:pt x="29377" y="24670"/>
                  </a:lnTo>
                  <a:lnTo>
                    <a:pt x="29398" y="24607"/>
                  </a:lnTo>
                  <a:lnTo>
                    <a:pt x="29482" y="24607"/>
                  </a:lnTo>
                  <a:lnTo>
                    <a:pt x="29566" y="24586"/>
                  </a:lnTo>
                  <a:lnTo>
                    <a:pt x="29524" y="24502"/>
                  </a:lnTo>
                  <a:lnTo>
                    <a:pt x="29587" y="24418"/>
                  </a:lnTo>
                  <a:lnTo>
                    <a:pt x="29608" y="24293"/>
                  </a:lnTo>
                  <a:lnTo>
                    <a:pt x="29566" y="24188"/>
                  </a:lnTo>
                  <a:lnTo>
                    <a:pt x="29566" y="24188"/>
                  </a:lnTo>
                  <a:lnTo>
                    <a:pt x="29608" y="24209"/>
                  </a:lnTo>
                  <a:lnTo>
                    <a:pt x="29670" y="24146"/>
                  </a:lnTo>
                  <a:lnTo>
                    <a:pt x="29796" y="24105"/>
                  </a:lnTo>
                  <a:lnTo>
                    <a:pt x="29817" y="24167"/>
                  </a:lnTo>
                  <a:lnTo>
                    <a:pt x="29921" y="24167"/>
                  </a:lnTo>
                  <a:lnTo>
                    <a:pt x="29942" y="24042"/>
                  </a:lnTo>
                  <a:lnTo>
                    <a:pt x="30005" y="24042"/>
                  </a:lnTo>
                  <a:lnTo>
                    <a:pt x="30026" y="23958"/>
                  </a:lnTo>
                  <a:lnTo>
                    <a:pt x="30089" y="23958"/>
                  </a:lnTo>
                  <a:lnTo>
                    <a:pt x="30089" y="23979"/>
                  </a:lnTo>
                  <a:lnTo>
                    <a:pt x="30110" y="23979"/>
                  </a:lnTo>
                  <a:lnTo>
                    <a:pt x="30193" y="23874"/>
                  </a:lnTo>
                  <a:lnTo>
                    <a:pt x="30256" y="23958"/>
                  </a:lnTo>
                  <a:lnTo>
                    <a:pt x="30256" y="23833"/>
                  </a:lnTo>
                  <a:lnTo>
                    <a:pt x="30340" y="23833"/>
                  </a:lnTo>
                  <a:lnTo>
                    <a:pt x="30361" y="23728"/>
                  </a:lnTo>
                  <a:lnTo>
                    <a:pt x="30277" y="23686"/>
                  </a:lnTo>
                  <a:lnTo>
                    <a:pt x="30193" y="23749"/>
                  </a:lnTo>
                  <a:lnTo>
                    <a:pt x="30047" y="23623"/>
                  </a:lnTo>
                  <a:lnTo>
                    <a:pt x="30235" y="23623"/>
                  </a:lnTo>
                  <a:lnTo>
                    <a:pt x="30340" y="23477"/>
                  </a:lnTo>
                  <a:lnTo>
                    <a:pt x="30361" y="23540"/>
                  </a:lnTo>
                  <a:lnTo>
                    <a:pt x="30445" y="23477"/>
                  </a:lnTo>
                  <a:lnTo>
                    <a:pt x="30612" y="23581"/>
                  </a:lnTo>
                  <a:lnTo>
                    <a:pt x="30633" y="23456"/>
                  </a:lnTo>
                  <a:lnTo>
                    <a:pt x="30549" y="23435"/>
                  </a:lnTo>
                  <a:lnTo>
                    <a:pt x="30507" y="23372"/>
                  </a:lnTo>
                  <a:lnTo>
                    <a:pt x="30528" y="23309"/>
                  </a:lnTo>
                  <a:lnTo>
                    <a:pt x="30633" y="23372"/>
                  </a:lnTo>
                  <a:lnTo>
                    <a:pt x="30717" y="23309"/>
                  </a:lnTo>
                  <a:lnTo>
                    <a:pt x="30675" y="23268"/>
                  </a:lnTo>
                  <a:lnTo>
                    <a:pt x="30612" y="23268"/>
                  </a:lnTo>
                  <a:lnTo>
                    <a:pt x="30612" y="23163"/>
                  </a:lnTo>
                  <a:lnTo>
                    <a:pt x="30528" y="23121"/>
                  </a:lnTo>
                  <a:lnTo>
                    <a:pt x="30612" y="23100"/>
                  </a:lnTo>
                  <a:lnTo>
                    <a:pt x="30654" y="23142"/>
                  </a:lnTo>
                  <a:lnTo>
                    <a:pt x="30717" y="23142"/>
                  </a:lnTo>
                  <a:lnTo>
                    <a:pt x="30758" y="23205"/>
                  </a:lnTo>
                  <a:lnTo>
                    <a:pt x="30758" y="23121"/>
                  </a:lnTo>
                  <a:lnTo>
                    <a:pt x="30654" y="23037"/>
                  </a:lnTo>
                  <a:lnTo>
                    <a:pt x="30654" y="22933"/>
                  </a:lnTo>
                  <a:lnTo>
                    <a:pt x="30737" y="22933"/>
                  </a:lnTo>
                  <a:lnTo>
                    <a:pt x="30758" y="22891"/>
                  </a:lnTo>
                  <a:lnTo>
                    <a:pt x="30863" y="22954"/>
                  </a:lnTo>
                  <a:lnTo>
                    <a:pt x="30863" y="23037"/>
                  </a:lnTo>
                  <a:lnTo>
                    <a:pt x="30926" y="23037"/>
                  </a:lnTo>
                  <a:lnTo>
                    <a:pt x="30968" y="23121"/>
                  </a:lnTo>
                  <a:lnTo>
                    <a:pt x="30989" y="22996"/>
                  </a:lnTo>
                  <a:lnTo>
                    <a:pt x="30947" y="22912"/>
                  </a:lnTo>
                  <a:lnTo>
                    <a:pt x="30884" y="22912"/>
                  </a:lnTo>
                  <a:lnTo>
                    <a:pt x="30863" y="22828"/>
                  </a:lnTo>
                  <a:lnTo>
                    <a:pt x="30947" y="22828"/>
                  </a:lnTo>
                  <a:lnTo>
                    <a:pt x="30947" y="22745"/>
                  </a:lnTo>
                  <a:lnTo>
                    <a:pt x="30863" y="22724"/>
                  </a:lnTo>
                  <a:lnTo>
                    <a:pt x="30989" y="22598"/>
                  </a:lnTo>
                  <a:lnTo>
                    <a:pt x="30926" y="22535"/>
                  </a:lnTo>
                  <a:lnTo>
                    <a:pt x="30842" y="22535"/>
                  </a:lnTo>
                  <a:lnTo>
                    <a:pt x="30779" y="22598"/>
                  </a:lnTo>
                  <a:lnTo>
                    <a:pt x="30800" y="22493"/>
                  </a:lnTo>
                  <a:lnTo>
                    <a:pt x="30947" y="22410"/>
                  </a:lnTo>
                  <a:lnTo>
                    <a:pt x="31135" y="22326"/>
                  </a:lnTo>
                  <a:lnTo>
                    <a:pt x="31072" y="22263"/>
                  </a:lnTo>
                  <a:lnTo>
                    <a:pt x="30989" y="22326"/>
                  </a:lnTo>
                  <a:lnTo>
                    <a:pt x="30863" y="22201"/>
                  </a:lnTo>
                  <a:lnTo>
                    <a:pt x="30968" y="22201"/>
                  </a:lnTo>
                  <a:lnTo>
                    <a:pt x="30884" y="22096"/>
                  </a:lnTo>
                  <a:lnTo>
                    <a:pt x="30800" y="22096"/>
                  </a:lnTo>
                  <a:lnTo>
                    <a:pt x="30863" y="22054"/>
                  </a:lnTo>
                  <a:lnTo>
                    <a:pt x="30800" y="21991"/>
                  </a:lnTo>
                  <a:lnTo>
                    <a:pt x="30884" y="21991"/>
                  </a:lnTo>
                  <a:lnTo>
                    <a:pt x="30926" y="21908"/>
                  </a:lnTo>
                  <a:lnTo>
                    <a:pt x="31030" y="21908"/>
                  </a:lnTo>
                  <a:lnTo>
                    <a:pt x="30989" y="22012"/>
                  </a:lnTo>
                  <a:lnTo>
                    <a:pt x="31072" y="22012"/>
                  </a:lnTo>
                  <a:lnTo>
                    <a:pt x="31240" y="21866"/>
                  </a:lnTo>
                  <a:lnTo>
                    <a:pt x="31240" y="21782"/>
                  </a:lnTo>
                  <a:lnTo>
                    <a:pt x="31365" y="21803"/>
                  </a:lnTo>
                  <a:lnTo>
                    <a:pt x="31281" y="21698"/>
                  </a:lnTo>
                  <a:lnTo>
                    <a:pt x="31198" y="21698"/>
                  </a:lnTo>
                  <a:lnTo>
                    <a:pt x="31240" y="21594"/>
                  </a:lnTo>
                  <a:lnTo>
                    <a:pt x="31302" y="21677"/>
                  </a:lnTo>
                  <a:lnTo>
                    <a:pt x="31386" y="21636"/>
                  </a:lnTo>
                  <a:lnTo>
                    <a:pt x="31386" y="21531"/>
                  </a:lnTo>
                  <a:lnTo>
                    <a:pt x="31449" y="21489"/>
                  </a:lnTo>
                  <a:lnTo>
                    <a:pt x="31386" y="21426"/>
                  </a:lnTo>
                  <a:lnTo>
                    <a:pt x="31386" y="21343"/>
                  </a:lnTo>
                  <a:lnTo>
                    <a:pt x="31470" y="21322"/>
                  </a:lnTo>
                  <a:lnTo>
                    <a:pt x="31407" y="21238"/>
                  </a:lnTo>
                  <a:lnTo>
                    <a:pt x="31407" y="21175"/>
                  </a:lnTo>
                  <a:lnTo>
                    <a:pt x="31302" y="21112"/>
                  </a:lnTo>
                  <a:lnTo>
                    <a:pt x="31470" y="21154"/>
                  </a:lnTo>
                  <a:lnTo>
                    <a:pt x="31512" y="21112"/>
                  </a:lnTo>
                  <a:lnTo>
                    <a:pt x="31616" y="20903"/>
                  </a:lnTo>
                  <a:lnTo>
                    <a:pt x="31700" y="20903"/>
                  </a:lnTo>
                  <a:lnTo>
                    <a:pt x="31721" y="20966"/>
                  </a:lnTo>
                  <a:lnTo>
                    <a:pt x="31763" y="21029"/>
                  </a:lnTo>
                  <a:lnTo>
                    <a:pt x="31784" y="20924"/>
                  </a:lnTo>
                  <a:lnTo>
                    <a:pt x="31846" y="20861"/>
                  </a:lnTo>
                  <a:lnTo>
                    <a:pt x="31805" y="20736"/>
                  </a:lnTo>
                  <a:lnTo>
                    <a:pt x="31679" y="20736"/>
                  </a:lnTo>
                  <a:lnTo>
                    <a:pt x="31616" y="20694"/>
                  </a:lnTo>
                  <a:lnTo>
                    <a:pt x="31679" y="20652"/>
                  </a:lnTo>
                  <a:lnTo>
                    <a:pt x="31763" y="20652"/>
                  </a:lnTo>
                  <a:lnTo>
                    <a:pt x="31826" y="20610"/>
                  </a:lnTo>
                  <a:lnTo>
                    <a:pt x="31784" y="20548"/>
                  </a:lnTo>
                  <a:lnTo>
                    <a:pt x="31700" y="20506"/>
                  </a:lnTo>
                  <a:lnTo>
                    <a:pt x="31784" y="20443"/>
                  </a:lnTo>
                  <a:lnTo>
                    <a:pt x="31826" y="20443"/>
                  </a:lnTo>
                  <a:lnTo>
                    <a:pt x="31826" y="20401"/>
                  </a:lnTo>
                  <a:lnTo>
                    <a:pt x="31784" y="20338"/>
                  </a:lnTo>
                  <a:lnTo>
                    <a:pt x="31574" y="20338"/>
                  </a:lnTo>
                  <a:lnTo>
                    <a:pt x="31595" y="20296"/>
                  </a:lnTo>
                  <a:lnTo>
                    <a:pt x="31721" y="20192"/>
                  </a:lnTo>
                  <a:lnTo>
                    <a:pt x="31826" y="20213"/>
                  </a:lnTo>
                  <a:lnTo>
                    <a:pt x="31846" y="20192"/>
                  </a:lnTo>
                  <a:lnTo>
                    <a:pt x="31888" y="20129"/>
                  </a:lnTo>
                  <a:lnTo>
                    <a:pt x="31930" y="20192"/>
                  </a:lnTo>
                  <a:lnTo>
                    <a:pt x="31972" y="20213"/>
                  </a:lnTo>
                  <a:lnTo>
                    <a:pt x="32014" y="20171"/>
                  </a:lnTo>
                  <a:lnTo>
                    <a:pt x="31993" y="20087"/>
                  </a:lnTo>
                  <a:lnTo>
                    <a:pt x="31972" y="19920"/>
                  </a:lnTo>
                  <a:lnTo>
                    <a:pt x="31909" y="19878"/>
                  </a:lnTo>
                  <a:lnTo>
                    <a:pt x="31826" y="19962"/>
                  </a:lnTo>
                  <a:lnTo>
                    <a:pt x="31846" y="19983"/>
                  </a:lnTo>
                  <a:lnTo>
                    <a:pt x="31846" y="20024"/>
                  </a:lnTo>
                  <a:lnTo>
                    <a:pt x="31763" y="20004"/>
                  </a:lnTo>
                  <a:lnTo>
                    <a:pt x="31595" y="20129"/>
                  </a:lnTo>
                  <a:lnTo>
                    <a:pt x="31512" y="20108"/>
                  </a:lnTo>
                  <a:lnTo>
                    <a:pt x="31512" y="20004"/>
                  </a:lnTo>
                  <a:lnTo>
                    <a:pt x="31679" y="19983"/>
                  </a:lnTo>
                  <a:lnTo>
                    <a:pt x="31930" y="19752"/>
                  </a:lnTo>
                  <a:lnTo>
                    <a:pt x="31909" y="19711"/>
                  </a:lnTo>
                  <a:lnTo>
                    <a:pt x="31805" y="19711"/>
                  </a:lnTo>
                  <a:lnTo>
                    <a:pt x="31763" y="19648"/>
                  </a:lnTo>
                  <a:lnTo>
                    <a:pt x="31721" y="19690"/>
                  </a:lnTo>
                  <a:lnTo>
                    <a:pt x="31553" y="19460"/>
                  </a:lnTo>
                  <a:lnTo>
                    <a:pt x="31386" y="19439"/>
                  </a:lnTo>
                  <a:lnTo>
                    <a:pt x="31240" y="19585"/>
                  </a:lnTo>
                  <a:lnTo>
                    <a:pt x="31135" y="19564"/>
                  </a:lnTo>
                  <a:lnTo>
                    <a:pt x="31030" y="19397"/>
                  </a:lnTo>
                  <a:lnTo>
                    <a:pt x="30884" y="19439"/>
                  </a:lnTo>
                  <a:lnTo>
                    <a:pt x="30779" y="19501"/>
                  </a:lnTo>
                  <a:lnTo>
                    <a:pt x="30737" y="19606"/>
                  </a:lnTo>
                  <a:lnTo>
                    <a:pt x="30758" y="19480"/>
                  </a:lnTo>
                  <a:lnTo>
                    <a:pt x="30884" y="19376"/>
                  </a:lnTo>
                  <a:lnTo>
                    <a:pt x="30968" y="19376"/>
                  </a:lnTo>
                  <a:lnTo>
                    <a:pt x="31051" y="19334"/>
                  </a:lnTo>
                  <a:lnTo>
                    <a:pt x="31177" y="19376"/>
                  </a:lnTo>
                  <a:lnTo>
                    <a:pt x="31281" y="19355"/>
                  </a:lnTo>
                  <a:lnTo>
                    <a:pt x="31281" y="19250"/>
                  </a:lnTo>
                  <a:lnTo>
                    <a:pt x="31323" y="19188"/>
                  </a:lnTo>
                  <a:lnTo>
                    <a:pt x="31407" y="19188"/>
                  </a:lnTo>
                  <a:lnTo>
                    <a:pt x="31553" y="19041"/>
                  </a:lnTo>
                  <a:lnTo>
                    <a:pt x="31700" y="19020"/>
                  </a:lnTo>
                  <a:lnTo>
                    <a:pt x="31700" y="18936"/>
                  </a:lnTo>
                  <a:lnTo>
                    <a:pt x="31574" y="18727"/>
                  </a:lnTo>
                  <a:lnTo>
                    <a:pt x="31281" y="18539"/>
                  </a:lnTo>
                  <a:lnTo>
                    <a:pt x="31072" y="18413"/>
                  </a:lnTo>
                  <a:lnTo>
                    <a:pt x="30842" y="18204"/>
                  </a:lnTo>
                  <a:lnTo>
                    <a:pt x="30737" y="18204"/>
                  </a:lnTo>
                  <a:lnTo>
                    <a:pt x="30549" y="18330"/>
                  </a:lnTo>
                  <a:lnTo>
                    <a:pt x="30445" y="18309"/>
                  </a:lnTo>
                  <a:lnTo>
                    <a:pt x="30319" y="18183"/>
                  </a:lnTo>
                  <a:lnTo>
                    <a:pt x="30319" y="18099"/>
                  </a:lnTo>
                  <a:lnTo>
                    <a:pt x="30235" y="18079"/>
                  </a:lnTo>
                  <a:lnTo>
                    <a:pt x="30110" y="18120"/>
                  </a:lnTo>
                  <a:lnTo>
                    <a:pt x="29984" y="18120"/>
                  </a:lnTo>
                  <a:lnTo>
                    <a:pt x="29838" y="18141"/>
                  </a:lnTo>
                  <a:lnTo>
                    <a:pt x="29691" y="18351"/>
                  </a:lnTo>
                  <a:lnTo>
                    <a:pt x="29817" y="18099"/>
                  </a:lnTo>
                  <a:lnTo>
                    <a:pt x="29921" y="18037"/>
                  </a:lnTo>
                  <a:lnTo>
                    <a:pt x="29984" y="18079"/>
                  </a:lnTo>
                  <a:lnTo>
                    <a:pt x="30047" y="18079"/>
                  </a:lnTo>
                  <a:lnTo>
                    <a:pt x="30089" y="18016"/>
                  </a:lnTo>
                  <a:lnTo>
                    <a:pt x="30193" y="18079"/>
                  </a:lnTo>
                  <a:lnTo>
                    <a:pt x="30340" y="17995"/>
                  </a:lnTo>
                  <a:lnTo>
                    <a:pt x="30403" y="18183"/>
                  </a:lnTo>
                  <a:lnTo>
                    <a:pt x="30465" y="18225"/>
                  </a:lnTo>
                  <a:lnTo>
                    <a:pt x="30570" y="18225"/>
                  </a:lnTo>
                  <a:lnTo>
                    <a:pt x="30654" y="18120"/>
                  </a:lnTo>
                  <a:lnTo>
                    <a:pt x="30842" y="18141"/>
                  </a:lnTo>
                  <a:lnTo>
                    <a:pt x="30968" y="18246"/>
                  </a:lnTo>
                  <a:lnTo>
                    <a:pt x="31051" y="18246"/>
                  </a:lnTo>
                  <a:lnTo>
                    <a:pt x="31177" y="18351"/>
                  </a:lnTo>
                  <a:lnTo>
                    <a:pt x="31323" y="18288"/>
                  </a:lnTo>
                  <a:lnTo>
                    <a:pt x="31574" y="18351"/>
                  </a:lnTo>
                  <a:lnTo>
                    <a:pt x="31658" y="18330"/>
                  </a:lnTo>
                  <a:lnTo>
                    <a:pt x="31553" y="18141"/>
                  </a:lnTo>
                  <a:lnTo>
                    <a:pt x="31491" y="18120"/>
                  </a:lnTo>
                  <a:lnTo>
                    <a:pt x="31323" y="17974"/>
                  </a:lnTo>
                  <a:lnTo>
                    <a:pt x="31323" y="17911"/>
                  </a:lnTo>
                  <a:lnTo>
                    <a:pt x="31281" y="17869"/>
                  </a:lnTo>
                  <a:lnTo>
                    <a:pt x="31177" y="17890"/>
                  </a:lnTo>
                  <a:lnTo>
                    <a:pt x="31051" y="17827"/>
                  </a:lnTo>
                  <a:lnTo>
                    <a:pt x="30884" y="17597"/>
                  </a:lnTo>
                  <a:lnTo>
                    <a:pt x="30884" y="17451"/>
                  </a:lnTo>
                  <a:lnTo>
                    <a:pt x="30675" y="17283"/>
                  </a:lnTo>
                  <a:lnTo>
                    <a:pt x="30675" y="17095"/>
                  </a:lnTo>
                  <a:lnTo>
                    <a:pt x="30549" y="17074"/>
                  </a:lnTo>
                  <a:lnTo>
                    <a:pt x="30612" y="16949"/>
                  </a:lnTo>
                  <a:lnTo>
                    <a:pt x="30570" y="16928"/>
                  </a:lnTo>
                  <a:lnTo>
                    <a:pt x="30403" y="16572"/>
                  </a:lnTo>
                  <a:lnTo>
                    <a:pt x="30089" y="16405"/>
                  </a:lnTo>
                  <a:lnTo>
                    <a:pt x="30005" y="16447"/>
                  </a:lnTo>
                  <a:lnTo>
                    <a:pt x="30005" y="16363"/>
                  </a:lnTo>
                  <a:lnTo>
                    <a:pt x="29712" y="16237"/>
                  </a:lnTo>
                  <a:lnTo>
                    <a:pt x="29670" y="16237"/>
                  </a:lnTo>
                  <a:lnTo>
                    <a:pt x="29670" y="15944"/>
                  </a:lnTo>
                  <a:lnTo>
                    <a:pt x="29712" y="15735"/>
                  </a:lnTo>
                  <a:lnTo>
                    <a:pt x="29670" y="15610"/>
                  </a:lnTo>
                  <a:lnTo>
                    <a:pt x="29691" y="15463"/>
                  </a:lnTo>
                  <a:lnTo>
                    <a:pt x="29712" y="15484"/>
                  </a:lnTo>
                  <a:lnTo>
                    <a:pt x="29817" y="15463"/>
                  </a:lnTo>
                  <a:lnTo>
                    <a:pt x="29921" y="15296"/>
                  </a:lnTo>
                  <a:lnTo>
                    <a:pt x="29984" y="15317"/>
                  </a:lnTo>
                  <a:lnTo>
                    <a:pt x="30089" y="15191"/>
                  </a:lnTo>
                  <a:lnTo>
                    <a:pt x="29984" y="15149"/>
                  </a:lnTo>
                  <a:lnTo>
                    <a:pt x="29921" y="15066"/>
                  </a:lnTo>
                  <a:lnTo>
                    <a:pt x="30005" y="14961"/>
                  </a:lnTo>
                  <a:lnTo>
                    <a:pt x="30193" y="14982"/>
                  </a:lnTo>
                  <a:lnTo>
                    <a:pt x="30193" y="14856"/>
                  </a:lnTo>
                  <a:lnTo>
                    <a:pt x="30319" y="14835"/>
                  </a:lnTo>
                  <a:lnTo>
                    <a:pt x="30319" y="14731"/>
                  </a:lnTo>
                  <a:lnTo>
                    <a:pt x="30193" y="14647"/>
                  </a:lnTo>
                  <a:lnTo>
                    <a:pt x="30319" y="14647"/>
                  </a:lnTo>
                  <a:lnTo>
                    <a:pt x="30424" y="14689"/>
                  </a:lnTo>
                  <a:lnTo>
                    <a:pt x="30445" y="14647"/>
                  </a:lnTo>
                  <a:lnTo>
                    <a:pt x="30549" y="14647"/>
                  </a:lnTo>
                  <a:lnTo>
                    <a:pt x="30654" y="14563"/>
                  </a:lnTo>
                  <a:lnTo>
                    <a:pt x="30717" y="14563"/>
                  </a:lnTo>
                  <a:lnTo>
                    <a:pt x="30842" y="14375"/>
                  </a:lnTo>
                  <a:lnTo>
                    <a:pt x="30884" y="14459"/>
                  </a:lnTo>
                  <a:lnTo>
                    <a:pt x="30947" y="14417"/>
                  </a:lnTo>
                  <a:lnTo>
                    <a:pt x="30947" y="14459"/>
                  </a:lnTo>
                  <a:lnTo>
                    <a:pt x="31093" y="14563"/>
                  </a:lnTo>
                  <a:lnTo>
                    <a:pt x="31240" y="14438"/>
                  </a:lnTo>
                  <a:lnTo>
                    <a:pt x="31240" y="14375"/>
                  </a:lnTo>
                  <a:lnTo>
                    <a:pt x="31156" y="14354"/>
                  </a:lnTo>
                  <a:lnTo>
                    <a:pt x="31135" y="14250"/>
                  </a:lnTo>
                  <a:lnTo>
                    <a:pt x="31198" y="14208"/>
                  </a:lnTo>
                  <a:lnTo>
                    <a:pt x="31261" y="14208"/>
                  </a:lnTo>
                  <a:lnTo>
                    <a:pt x="31177" y="14061"/>
                  </a:lnTo>
                  <a:lnTo>
                    <a:pt x="31177" y="13998"/>
                  </a:lnTo>
                  <a:lnTo>
                    <a:pt x="31302" y="13957"/>
                  </a:lnTo>
                  <a:lnTo>
                    <a:pt x="31240" y="13936"/>
                  </a:lnTo>
                  <a:lnTo>
                    <a:pt x="31093" y="13957"/>
                  </a:lnTo>
                  <a:lnTo>
                    <a:pt x="30947" y="13957"/>
                  </a:lnTo>
                  <a:lnTo>
                    <a:pt x="30947" y="13915"/>
                  </a:lnTo>
                  <a:lnTo>
                    <a:pt x="30800" y="13915"/>
                  </a:lnTo>
                  <a:lnTo>
                    <a:pt x="30758" y="13957"/>
                  </a:lnTo>
                  <a:lnTo>
                    <a:pt x="30403" y="13998"/>
                  </a:lnTo>
                  <a:lnTo>
                    <a:pt x="30319" y="13915"/>
                  </a:lnTo>
                  <a:lnTo>
                    <a:pt x="30256" y="13894"/>
                  </a:lnTo>
                  <a:lnTo>
                    <a:pt x="30193" y="13789"/>
                  </a:lnTo>
                  <a:lnTo>
                    <a:pt x="30131" y="13747"/>
                  </a:lnTo>
                  <a:lnTo>
                    <a:pt x="30089" y="13706"/>
                  </a:lnTo>
                  <a:lnTo>
                    <a:pt x="29817" y="13831"/>
                  </a:lnTo>
                  <a:lnTo>
                    <a:pt x="29691" y="13831"/>
                  </a:lnTo>
                  <a:lnTo>
                    <a:pt x="29733" y="13894"/>
                  </a:lnTo>
                  <a:lnTo>
                    <a:pt x="29733" y="13998"/>
                  </a:lnTo>
                  <a:lnTo>
                    <a:pt x="29670" y="14040"/>
                  </a:lnTo>
                  <a:lnTo>
                    <a:pt x="29503" y="14103"/>
                  </a:lnTo>
                  <a:lnTo>
                    <a:pt x="29524" y="14124"/>
                  </a:lnTo>
                  <a:lnTo>
                    <a:pt x="29587" y="14208"/>
                  </a:lnTo>
                  <a:lnTo>
                    <a:pt x="29524" y="14312"/>
                  </a:lnTo>
                  <a:lnTo>
                    <a:pt x="29482" y="14354"/>
                  </a:lnTo>
                  <a:lnTo>
                    <a:pt x="29357" y="14312"/>
                  </a:lnTo>
                  <a:lnTo>
                    <a:pt x="29231" y="14375"/>
                  </a:lnTo>
                  <a:lnTo>
                    <a:pt x="29085" y="14354"/>
                  </a:lnTo>
                  <a:lnTo>
                    <a:pt x="28938" y="14061"/>
                  </a:lnTo>
                  <a:lnTo>
                    <a:pt x="28938" y="13915"/>
                  </a:lnTo>
                  <a:lnTo>
                    <a:pt x="28896" y="13810"/>
                  </a:lnTo>
                  <a:lnTo>
                    <a:pt x="28750" y="13810"/>
                  </a:lnTo>
                  <a:lnTo>
                    <a:pt x="28687" y="13831"/>
                  </a:lnTo>
                  <a:lnTo>
                    <a:pt x="28687" y="13789"/>
                  </a:lnTo>
                  <a:lnTo>
                    <a:pt x="28624" y="13789"/>
                  </a:lnTo>
                  <a:lnTo>
                    <a:pt x="28561" y="13852"/>
                  </a:lnTo>
                  <a:lnTo>
                    <a:pt x="28540" y="13789"/>
                  </a:lnTo>
                  <a:lnTo>
                    <a:pt x="28540" y="13831"/>
                  </a:lnTo>
                  <a:lnTo>
                    <a:pt x="28436" y="13706"/>
                  </a:lnTo>
                  <a:lnTo>
                    <a:pt x="28436" y="13622"/>
                  </a:lnTo>
                  <a:lnTo>
                    <a:pt x="28227" y="13496"/>
                  </a:lnTo>
                  <a:lnTo>
                    <a:pt x="28122" y="13413"/>
                  </a:lnTo>
                  <a:lnTo>
                    <a:pt x="28101" y="13287"/>
                  </a:lnTo>
                  <a:lnTo>
                    <a:pt x="28038" y="13162"/>
                  </a:lnTo>
                  <a:lnTo>
                    <a:pt x="28101" y="13099"/>
                  </a:lnTo>
                  <a:lnTo>
                    <a:pt x="28101" y="13057"/>
                  </a:lnTo>
                  <a:lnTo>
                    <a:pt x="28101" y="12994"/>
                  </a:lnTo>
                  <a:lnTo>
                    <a:pt x="28122" y="12869"/>
                  </a:lnTo>
                  <a:lnTo>
                    <a:pt x="28164" y="12806"/>
                  </a:lnTo>
                  <a:lnTo>
                    <a:pt x="28185" y="12764"/>
                  </a:lnTo>
                  <a:lnTo>
                    <a:pt x="28415" y="12848"/>
                  </a:lnTo>
                  <a:lnTo>
                    <a:pt x="28750" y="12848"/>
                  </a:lnTo>
                  <a:lnTo>
                    <a:pt x="28792" y="12701"/>
                  </a:lnTo>
                  <a:lnTo>
                    <a:pt x="28771" y="12659"/>
                  </a:lnTo>
                  <a:lnTo>
                    <a:pt x="28854" y="12659"/>
                  </a:lnTo>
                  <a:lnTo>
                    <a:pt x="28833" y="12492"/>
                  </a:lnTo>
                  <a:lnTo>
                    <a:pt x="28792" y="12471"/>
                  </a:lnTo>
                  <a:lnTo>
                    <a:pt x="28854" y="12429"/>
                  </a:lnTo>
                  <a:lnTo>
                    <a:pt x="28896" y="12136"/>
                  </a:lnTo>
                  <a:lnTo>
                    <a:pt x="29105" y="12011"/>
                  </a:lnTo>
                  <a:lnTo>
                    <a:pt x="29210" y="12011"/>
                  </a:lnTo>
                  <a:lnTo>
                    <a:pt x="29315" y="11843"/>
                  </a:lnTo>
                  <a:lnTo>
                    <a:pt x="29377" y="11843"/>
                  </a:lnTo>
                  <a:lnTo>
                    <a:pt x="29398" y="11613"/>
                  </a:lnTo>
                  <a:lnTo>
                    <a:pt x="29503" y="11488"/>
                  </a:lnTo>
                  <a:lnTo>
                    <a:pt x="29524" y="11341"/>
                  </a:lnTo>
                  <a:lnTo>
                    <a:pt x="29587" y="11320"/>
                  </a:lnTo>
                  <a:lnTo>
                    <a:pt x="29670" y="11195"/>
                  </a:lnTo>
                  <a:lnTo>
                    <a:pt x="29796" y="11195"/>
                  </a:lnTo>
                  <a:lnTo>
                    <a:pt x="29838" y="11216"/>
                  </a:lnTo>
                  <a:lnTo>
                    <a:pt x="29942" y="11216"/>
                  </a:lnTo>
                  <a:lnTo>
                    <a:pt x="29984" y="11111"/>
                  </a:lnTo>
                  <a:lnTo>
                    <a:pt x="30152" y="11320"/>
                  </a:lnTo>
                  <a:lnTo>
                    <a:pt x="30424" y="11488"/>
                  </a:lnTo>
                  <a:lnTo>
                    <a:pt x="30424" y="11592"/>
                  </a:lnTo>
                  <a:lnTo>
                    <a:pt x="30361" y="11613"/>
                  </a:lnTo>
                  <a:lnTo>
                    <a:pt x="30340" y="11697"/>
                  </a:lnTo>
                  <a:lnTo>
                    <a:pt x="30214" y="11843"/>
                  </a:lnTo>
                  <a:lnTo>
                    <a:pt x="30193" y="12011"/>
                  </a:lnTo>
                  <a:lnTo>
                    <a:pt x="30089" y="12011"/>
                  </a:lnTo>
                  <a:lnTo>
                    <a:pt x="30110" y="12032"/>
                  </a:lnTo>
                  <a:lnTo>
                    <a:pt x="30089" y="12178"/>
                  </a:lnTo>
                  <a:lnTo>
                    <a:pt x="30214" y="12325"/>
                  </a:lnTo>
                  <a:lnTo>
                    <a:pt x="30193" y="12387"/>
                  </a:lnTo>
                  <a:lnTo>
                    <a:pt x="30131" y="12429"/>
                  </a:lnTo>
                  <a:lnTo>
                    <a:pt x="30131" y="12471"/>
                  </a:lnTo>
                  <a:lnTo>
                    <a:pt x="30193" y="12555"/>
                  </a:lnTo>
                  <a:lnTo>
                    <a:pt x="30319" y="12492"/>
                  </a:lnTo>
                  <a:lnTo>
                    <a:pt x="30445" y="12387"/>
                  </a:lnTo>
                  <a:lnTo>
                    <a:pt x="30403" y="12492"/>
                  </a:lnTo>
                  <a:lnTo>
                    <a:pt x="30277" y="12576"/>
                  </a:lnTo>
                  <a:lnTo>
                    <a:pt x="30319" y="12638"/>
                  </a:lnTo>
                  <a:lnTo>
                    <a:pt x="30361" y="12659"/>
                  </a:lnTo>
                  <a:lnTo>
                    <a:pt x="30361" y="12701"/>
                  </a:lnTo>
                  <a:lnTo>
                    <a:pt x="30319" y="12743"/>
                  </a:lnTo>
                  <a:lnTo>
                    <a:pt x="30193" y="12743"/>
                  </a:lnTo>
                  <a:lnTo>
                    <a:pt x="30131" y="12806"/>
                  </a:lnTo>
                  <a:lnTo>
                    <a:pt x="30026" y="12806"/>
                  </a:lnTo>
                  <a:lnTo>
                    <a:pt x="29984" y="12890"/>
                  </a:lnTo>
                  <a:lnTo>
                    <a:pt x="30089" y="12973"/>
                  </a:lnTo>
                  <a:lnTo>
                    <a:pt x="30089" y="13057"/>
                  </a:lnTo>
                  <a:lnTo>
                    <a:pt x="30152" y="13057"/>
                  </a:lnTo>
                  <a:lnTo>
                    <a:pt x="30235" y="12952"/>
                  </a:lnTo>
                  <a:lnTo>
                    <a:pt x="30277" y="12952"/>
                  </a:lnTo>
                  <a:lnTo>
                    <a:pt x="30403" y="12806"/>
                  </a:lnTo>
                  <a:lnTo>
                    <a:pt x="30549" y="12743"/>
                  </a:lnTo>
                  <a:lnTo>
                    <a:pt x="30570" y="12701"/>
                  </a:lnTo>
                  <a:lnTo>
                    <a:pt x="30528" y="12576"/>
                  </a:lnTo>
                  <a:lnTo>
                    <a:pt x="30654" y="12471"/>
                  </a:lnTo>
                  <a:lnTo>
                    <a:pt x="30926" y="12283"/>
                  </a:lnTo>
                  <a:lnTo>
                    <a:pt x="30989" y="12283"/>
                  </a:lnTo>
                  <a:lnTo>
                    <a:pt x="31030" y="12178"/>
                  </a:lnTo>
                  <a:lnTo>
                    <a:pt x="31156" y="12178"/>
                  </a:lnTo>
                  <a:lnTo>
                    <a:pt x="31302" y="12053"/>
                  </a:lnTo>
                  <a:lnTo>
                    <a:pt x="31365" y="12115"/>
                  </a:lnTo>
                  <a:lnTo>
                    <a:pt x="31407" y="12115"/>
                  </a:lnTo>
                  <a:lnTo>
                    <a:pt x="31553" y="12073"/>
                  </a:lnTo>
                  <a:lnTo>
                    <a:pt x="31721" y="11906"/>
                  </a:lnTo>
                  <a:lnTo>
                    <a:pt x="31763" y="12011"/>
                  </a:lnTo>
                  <a:lnTo>
                    <a:pt x="31763" y="11655"/>
                  </a:lnTo>
                  <a:lnTo>
                    <a:pt x="31909" y="11550"/>
                  </a:lnTo>
                  <a:lnTo>
                    <a:pt x="31972" y="11404"/>
                  </a:lnTo>
                  <a:lnTo>
                    <a:pt x="31972" y="11299"/>
                  </a:lnTo>
                  <a:lnTo>
                    <a:pt x="32118" y="11195"/>
                  </a:lnTo>
                  <a:lnTo>
                    <a:pt x="32223" y="11006"/>
                  </a:lnTo>
                  <a:lnTo>
                    <a:pt x="32328" y="10965"/>
                  </a:lnTo>
                  <a:lnTo>
                    <a:pt x="32411" y="10672"/>
                  </a:lnTo>
                  <a:lnTo>
                    <a:pt x="32453" y="10567"/>
                  </a:lnTo>
                  <a:lnTo>
                    <a:pt x="32453" y="10504"/>
                  </a:lnTo>
                  <a:lnTo>
                    <a:pt x="32453" y="10337"/>
                  </a:lnTo>
                  <a:lnTo>
                    <a:pt x="32600" y="10190"/>
                  </a:lnTo>
                  <a:lnTo>
                    <a:pt x="32704" y="10358"/>
                  </a:lnTo>
                  <a:lnTo>
                    <a:pt x="32767" y="10400"/>
                  </a:lnTo>
                  <a:lnTo>
                    <a:pt x="32851" y="10483"/>
                  </a:lnTo>
                  <a:lnTo>
                    <a:pt x="32955" y="10441"/>
                  </a:lnTo>
                  <a:lnTo>
                    <a:pt x="33081" y="10483"/>
                  </a:lnTo>
                  <a:lnTo>
                    <a:pt x="33332" y="10462"/>
                  </a:lnTo>
                  <a:lnTo>
                    <a:pt x="33478" y="10483"/>
                  </a:lnTo>
                  <a:lnTo>
                    <a:pt x="33541" y="10337"/>
                  </a:lnTo>
                  <a:lnTo>
                    <a:pt x="33541" y="10253"/>
                  </a:lnTo>
                  <a:lnTo>
                    <a:pt x="33395" y="10128"/>
                  </a:lnTo>
                  <a:lnTo>
                    <a:pt x="33290" y="10044"/>
                  </a:lnTo>
                  <a:lnTo>
                    <a:pt x="33374" y="9960"/>
                  </a:lnTo>
                  <a:lnTo>
                    <a:pt x="33499" y="9960"/>
                  </a:lnTo>
                  <a:lnTo>
                    <a:pt x="33750" y="9772"/>
                  </a:lnTo>
                  <a:lnTo>
                    <a:pt x="33750" y="9646"/>
                  </a:lnTo>
                  <a:lnTo>
                    <a:pt x="33855" y="9521"/>
                  </a:lnTo>
                  <a:lnTo>
                    <a:pt x="33939" y="9521"/>
                  </a:lnTo>
                  <a:lnTo>
                    <a:pt x="34002" y="9416"/>
                  </a:lnTo>
                  <a:lnTo>
                    <a:pt x="33939" y="9312"/>
                  </a:lnTo>
                  <a:lnTo>
                    <a:pt x="33939" y="9207"/>
                  </a:lnTo>
                  <a:lnTo>
                    <a:pt x="33939" y="9081"/>
                  </a:lnTo>
                  <a:lnTo>
                    <a:pt x="34022" y="9040"/>
                  </a:lnTo>
                  <a:lnTo>
                    <a:pt x="34127" y="9123"/>
                  </a:lnTo>
                  <a:lnTo>
                    <a:pt x="34127" y="9228"/>
                  </a:lnTo>
                  <a:lnTo>
                    <a:pt x="34190" y="9312"/>
                  </a:lnTo>
                  <a:lnTo>
                    <a:pt x="34378" y="9332"/>
                  </a:lnTo>
                  <a:lnTo>
                    <a:pt x="34399" y="9395"/>
                  </a:lnTo>
                  <a:lnTo>
                    <a:pt x="34399" y="9353"/>
                  </a:lnTo>
                  <a:lnTo>
                    <a:pt x="34399" y="9291"/>
                  </a:lnTo>
                  <a:lnTo>
                    <a:pt x="34378" y="9249"/>
                  </a:lnTo>
                  <a:lnTo>
                    <a:pt x="34336" y="9144"/>
                  </a:lnTo>
                  <a:lnTo>
                    <a:pt x="34336" y="9123"/>
                  </a:lnTo>
                  <a:lnTo>
                    <a:pt x="34420" y="9081"/>
                  </a:lnTo>
                  <a:lnTo>
                    <a:pt x="34546" y="9102"/>
                  </a:lnTo>
                  <a:lnTo>
                    <a:pt x="34608" y="9081"/>
                  </a:lnTo>
                  <a:lnTo>
                    <a:pt x="34608" y="8977"/>
                  </a:lnTo>
                  <a:lnTo>
                    <a:pt x="34587" y="8914"/>
                  </a:lnTo>
                  <a:lnTo>
                    <a:pt x="34587" y="8830"/>
                  </a:lnTo>
                  <a:lnTo>
                    <a:pt x="34608" y="8788"/>
                  </a:lnTo>
                  <a:lnTo>
                    <a:pt x="34608" y="8684"/>
                  </a:lnTo>
                  <a:lnTo>
                    <a:pt x="34608" y="8579"/>
                  </a:lnTo>
                  <a:lnTo>
                    <a:pt x="34525" y="8516"/>
                  </a:lnTo>
                  <a:lnTo>
                    <a:pt x="34525" y="8349"/>
                  </a:lnTo>
                  <a:lnTo>
                    <a:pt x="34525" y="8244"/>
                  </a:lnTo>
                  <a:lnTo>
                    <a:pt x="34504" y="8098"/>
                  </a:lnTo>
                  <a:lnTo>
                    <a:pt x="34504" y="7993"/>
                  </a:lnTo>
                  <a:lnTo>
                    <a:pt x="34441" y="7889"/>
                  </a:lnTo>
                  <a:lnTo>
                    <a:pt x="34399" y="7826"/>
                  </a:lnTo>
                  <a:lnTo>
                    <a:pt x="34378" y="7742"/>
                  </a:lnTo>
                  <a:lnTo>
                    <a:pt x="34232" y="7533"/>
                  </a:lnTo>
                  <a:lnTo>
                    <a:pt x="34190" y="7428"/>
                  </a:lnTo>
                  <a:lnTo>
                    <a:pt x="34211" y="7366"/>
                  </a:lnTo>
                  <a:lnTo>
                    <a:pt x="34294" y="7345"/>
                  </a:lnTo>
                  <a:lnTo>
                    <a:pt x="34378" y="7324"/>
                  </a:lnTo>
                  <a:lnTo>
                    <a:pt x="34420" y="7261"/>
                  </a:lnTo>
                  <a:lnTo>
                    <a:pt x="34441" y="7198"/>
                  </a:lnTo>
                  <a:lnTo>
                    <a:pt x="34546" y="7010"/>
                  </a:lnTo>
                  <a:lnTo>
                    <a:pt x="34587" y="7010"/>
                  </a:lnTo>
                  <a:lnTo>
                    <a:pt x="34692" y="7031"/>
                  </a:lnTo>
                  <a:lnTo>
                    <a:pt x="34755" y="7052"/>
                  </a:lnTo>
                  <a:lnTo>
                    <a:pt x="35131" y="7115"/>
                  </a:lnTo>
                  <a:lnTo>
                    <a:pt x="35173" y="7136"/>
                  </a:lnTo>
                  <a:lnTo>
                    <a:pt x="35236" y="7136"/>
                  </a:lnTo>
                  <a:lnTo>
                    <a:pt x="35278" y="7094"/>
                  </a:lnTo>
                  <a:lnTo>
                    <a:pt x="35257" y="7010"/>
                  </a:lnTo>
                  <a:lnTo>
                    <a:pt x="35236" y="6926"/>
                  </a:lnTo>
                  <a:lnTo>
                    <a:pt x="35236" y="6884"/>
                  </a:lnTo>
                  <a:lnTo>
                    <a:pt x="35257" y="6822"/>
                  </a:lnTo>
                  <a:lnTo>
                    <a:pt x="35236" y="6780"/>
                  </a:lnTo>
                  <a:lnTo>
                    <a:pt x="35215" y="6696"/>
                  </a:lnTo>
                  <a:lnTo>
                    <a:pt x="35257" y="6591"/>
                  </a:lnTo>
                  <a:lnTo>
                    <a:pt x="35320" y="6571"/>
                  </a:lnTo>
                  <a:lnTo>
                    <a:pt x="35278" y="6466"/>
                  </a:lnTo>
                  <a:lnTo>
                    <a:pt x="35257" y="6403"/>
                  </a:lnTo>
                  <a:lnTo>
                    <a:pt x="35257" y="6382"/>
                  </a:lnTo>
                  <a:lnTo>
                    <a:pt x="35341" y="6319"/>
                  </a:lnTo>
                  <a:lnTo>
                    <a:pt x="35320" y="6278"/>
                  </a:lnTo>
                  <a:lnTo>
                    <a:pt x="35320" y="6215"/>
                  </a:lnTo>
                  <a:lnTo>
                    <a:pt x="35278" y="6152"/>
                  </a:lnTo>
                  <a:lnTo>
                    <a:pt x="35320" y="6068"/>
                  </a:lnTo>
                  <a:lnTo>
                    <a:pt x="35362" y="6047"/>
                  </a:lnTo>
                  <a:lnTo>
                    <a:pt x="35362" y="5985"/>
                  </a:lnTo>
                  <a:lnTo>
                    <a:pt x="35341" y="5943"/>
                  </a:lnTo>
                  <a:lnTo>
                    <a:pt x="35278" y="5796"/>
                  </a:lnTo>
                  <a:lnTo>
                    <a:pt x="35278" y="5671"/>
                  </a:lnTo>
                  <a:lnTo>
                    <a:pt x="35320" y="5650"/>
                  </a:lnTo>
                  <a:lnTo>
                    <a:pt x="35341" y="5629"/>
                  </a:lnTo>
                  <a:lnTo>
                    <a:pt x="35341" y="5587"/>
                  </a:lnTo>
                  <a:lnTo>
                    <a:pt x="35320" y="5545"/>
                  </a:lnTo>
                  <a:lnTo>
                    <a:pt x="35320" y="5483"/>
                  </a:lnTo>
                  <a:lnTo>
                    <a:pt x="35257" y="5441"/>
                  </a:lnTo>
                  <a:lnTo>
                    <a:pt x="35236" y="5378"/>
                  </a:lnTo>
                  <a:lnTo>
                    <a:pt x="35257" y="5315"/>
                  </a:lnTo>
                  <a:lnTo>
                    <a:pt x="35257" y="5231"/>
                  </a:lnTo>
                  <a:lnTo>
                    <a:pt x="35236" y="5169"/>
                  </a:lnTo>
                  <a:lnTo>
                    <a:pt x="35173" y="5127"/>
                  </a:lnTo>
                  <a:lnTo>
                    <a:pt x="35173" y="5064"/>
                  </a:lnTo>
                  <a:lnTo>
                    <a:pt x="35257" y="4959"/>
                  </a:lnTo>
                  <a:lnTo>
                    <a:pt x="35362" y="4939"/>
                  </a:lnTo>
                  <a:lnTo>
                    <a:pt x="35383" y="4918"/>
                  </a:lnTo>
                  <a:lnTo>
                    <a:pt x="35383" y="4813"/>
                  </a:lnTo>
                  <a:lnTo>
                    <a:pt x="35424" y="4687"/>
                  </a:lnTo>
                  <a:lnTo>
                    <a:pt x="35341" y="4646"/>
                  </a:lnTo>
                  <a:lnTo>
                    <a:pt x="35278" y="4583"/>
                  </a:lnTo>
                  <a:lnTo>
                    <a:pt x="35257" y="4499"/>
                  </a:lnTo>
                  <a:lnTo>
                    <a:pt x="35173" y="4395"/>
                  </a:lnTo>
                  <a:lnTo>
                    <a:pt x="35152" y="4332"/>
                  </a:lnTo>
                  <a:lnTo>
                    <a:pt x="35215" y="4290"/>
                  </a:lnTo>
                  <a:lnTo>
                    <a:pt x="35152" y="4185"/>
                  </a:lnTo>
                  <a:lnTo>
                    <a:pt x="35131" y="4123"/>
                  </a:lnTo>
                  <a:lnTo>
                    <a:pt x="35027" y="4102"/>
                  </a:lnTo>
                  <a:lnTo>
                    <a:pt x="34964" y="4081"/>
                  </a:lnTo>
                  <a:lnTo>
                    <a:pt x="34859" y="4018"/>
                  </a:lnTo>
                  <a:lnTo>
                    <a:pt x="34797" y="4081"/>
                  </a:lnTo>
                  <a:lnTo>
                    <a:pt x="34713" y="4102"/>
                  </a:lnTo>
                  <a:lnTo>
                    <a:pt x="34629" y="4143"/>
                  </a:lnTo>
                  <a:lnTo>
                    <a:pt x="34629" y="4227"/>
                  </a:lnTo>
                  <a:lnTo>
                    <a:pt x="34587" y="4269"/>
                  </a:lnTo>
                  <a:lnTo>
                    <a:pt x="34504" y="4269"/>
                  </a:lnTo>
                  <a:lnTo>
                    <a:pt x="34483" y="4395"/>
                  </a:lnTo>
                  <a:lnTo>
                    <a:pt x="34294" y="4395"/>
                  </a:lnTo>
                  <a:lnTo>
                    <a:pt x="34232" y="4478"/>
                  </a:lnTo>
                  <a:lnTo>
                    <a:pt x="34232" y="4583"/>
                  </a:lnTo>
                  <a:lnTo>
                    <a:pt x="34190" y="4604"/>
                  </a:lnTo>
                  <a:lnTo>
                    <a:pt x="34169" y="4729"/>
                  </a:lnTo>
                  <a:lnTo>
                    <a:pt x="34169" y="4792"/>
                  </a:lnTo>
                  <a:lnTo>
                    <a:pt x="34106" y="4813"/>
                  </a:lnTo>
                  <a:lnTo>
                    <a:pt x="34022" y="4897"/>
                  </a:lnTo>
                  <a:lnTo>
                    <a:pt x="33876" y="4918"/>
                  </a:lnTo>
                  <a:lnTo>
                    <a:pt x="33709" y="4918"/>
                  </a:lnTo>
                  <a:lnTo>
                    <a:pt x="33667" y="4939"/>
                  </a:lnTo>
                  <a:lnTo>
                    <a:pt x="33604" y="5001"/>
                  </a:lnTo>
                  <a:lnTo>
                    <a:pt x="33583" y="4918"/>
                  </a:lnTo>
                  <a:lnTo>
                    <a:pt x="33541" y="4834"/>
                  </a:lnTo>
                  <a:lnTo>
                    <a:pt x="33458" y="4834"/>
                  </a:lnTo>
                  <a:lnTo>
                    <a:pt x="33374" y="4897"/>
                  </a:lnTo>
                  <a:lnTo>
                    <a:pt x="33269" y="4918"/>
                  </a:lnTo>
                  <a:lnTo>
                    <a:pt x="33248" y="4834"/>
                  </a:lnTo>
                  <a:lnTo>
                    <a:pt x="33165" y="4729"/>
                  </a:lnTo>
                  <a:lnTo>
                    <a:pt x="33123" y="4708"/>
                  </a:lnTo>
                  <a:lnTo>
                    <a:pt x="32976" y="4583"/>
                  </a:lnTo>
                  <a:lnTo>
                    <a:pt x="32976" y="4478"/>
                  </a:lnTo>
                  <a:lnTo>
                    <a:pt x="33018" y="4436"/>
                  </a:lnTo>
                  <a:lnTo>
                    <a:pt x="33039" y="4332"/>
                  </a:lnTo>
                  <a:lnTo>
                    <a:pt x="33018" y="4227"/>
                  </a:lnTo>
                  <a:lnTo>
                    <a:pt x="32976" y="4123"/>
                  </a:lnTo>
                  <a:lnTo>
                    <a:pt x="32872" y="4143"/>
                  </a:lnTo>
                  <a:lnTo>
                    <a:pt x="32872" y="4081"/>
                  </a:lnTo>
                  <a:lnTo>
                    <a:pt x="32872" y="3997"/>
                  </a:lnTo>
                  <a:lnTo>
                    <a:pt x="32934" y="3913"/>
                  </a:lnTo>
                  <a:lnTo>
                    <a:pt x="32934" y="3871"/>
                  </a:lnTo>
                  <a:lnTo>
                    <a:pt x="32872" y="3851"/>
                  </a:lnTo>
                  <a:lnTo>
                    <a:pt x="32851" y="3851"/>
                  </a:lnTo>
                  <a:lnTo>
                    <a:pt x="32767" y="3892"/>
                  </a:lnTo>
                  <a:lnTo>
                    <a:pt x="32725" y="3892"/>
                  </a:lnTo>
                  <a:lnTo>
                    <a:pt x="32642" y="3913"/>
                  </a:lnTo>
                  <a:lnTo>
                    <a:pt x="32558" y="3892"/>
                  </a:lnTo>
                  <a:lnTo>
                    <a:pt x="32516" y="3871"/>
                  </a:lnTo>
                  <a:lnTo>
                    <a:pt x="32453" y="3851"/>
                  </a:lnTo>
                  <a:lnTo>
                    <a:pt x="32432" y="3809"/>
                  </a:lnTo>
                  <a:lnTo>
                    <a:pt x="32307" y="3767"/>
                  </a:lnTo>
                  <a:lnTo>
                    <a:pt x="32307" y="3704"/>
                  </a:lnTo>
                  <a:lnTo>
                    <a:pt x="32244" y="3662"/>
                  </a:lnTo>
                  <a:lnTo>
                    <a:pt x="32202" y="3662"/>
                  </a:lnTo>
                  <a:lnTo>
                    <a:pt x="32139" y="3599"/>
                  </a:lnTo>
                  <a:lnTo>
                    <a:pt x="32139" y="3558"/>
                  </a:lnTo>
                  <a:lnTo>
                    <a:pt x="32077" y="3558"/>
                  </a:lnTo>
                  <a:lnTo>
                    <a:pt x="32014" y="3474"/>
                  </a:lnTo>
                  <a:lnTo>
                    <a:pt x="31993" y="3432"/>
                  </a:lnTo>
                  <a:lnTo>
                    <a:pt x="31930" y="3369"/>
                  </a:lnTo>
                  <a:lnTo>
                    <a:pt x="31888" y="3369"/>
                  </a:lnTo>
                  <a:lnTo>
                    <a:pt x="31846" y="3453"/>
                  </a:lnTo>
                  <a:lnTo>
                    <a:pt x="31805" y="3432"/>
                  </a:lnTo>
                  <a:lnTo>
                    <a:pt x="31763" y="3453"/>
                  </a:lnTo>
                  <a:lnTo>
                    <a:pt x="31721" y="3495"/>
                  </a:lnTo>
                  <a:lnTo>
                    <a:pt x="31658" y="3453"/>
                  </a:lnTo>
                  <a:lnTo>
                    <a:pt x="31616" y="3390"/>
                  </a:lnTo>
                  <a:lnTo>
                    <a:pt x="31574" y="3369"/>
                  </a:lnTo>
                  <a:lnTo>
                    <a:pt x="31449" y="3369"/>
                  </a:lnTo>
                  <a:lnTo>
                    <a:pt x="31386" y="3348"/>
                  </a:lnTo>
                  <a:lnTo>
                    <a:pt x="31449" y="3286"/>
                  </a:lnTo>
                  <a:lnTo>
                    <a:pt x="31449" y="3244"/>
                  </a:lnTo>
                  <a:lnTo>
                    <a:pt x="31365" y="3244"/>
                  </a:lnTo>
                  <a:lnTo>
                    <a:pt x="31302" y="3286"/>
                  </a:lnTo>
                  <a:lnTo>
                    <a:pt x="31177" y="3286"/>
                  </a:lnTo>
                  <a:lnTo>
                    <a:pt x="31135" y="3327"/>
                  </a:lnTo>
                  <a:lnTo>
                    <a:pt x="31072" y="3265"/>
                  </a:lnTo>
                  <a:lnTo>
                    <a:pt x="31030" y="3286"/>
                  </a:lnTo>
                  <a:lnTo>
                    <a:pt x="30947" y="3286"/>
                  </a:lnTo>
                  <a:lnTo>
                    <a:pt x="30884" y="3223"/>
                  </a:lnTo>
                  <a:lnTo>
                    <a:pt x="30800" y="3181"/>
                  </a:lnTo>
                  <a:lnTo>
                    <a:pt x="30675" y="3055"/>
                  </a:lnTo>
                  <a:lnTo>
                    <a:pt x="30633" y="2930"/>
                  </a:lnTo>
                  <a:lnTo>
                    <a:pt x="30633" y="2846"/>
                  </a:lnTo>
                  <a:lnTo>
                    <a:pt x="30612" y="2742"/>
                  </a:lnTo>
                  <a:lnTo>
                    <a:pt x="30549" y="2742"/>
                  </a:lnTo>
                  <a:lnTo>
                    <a:pt x="30465" y="2721"/>
                  </a:lnTo>
                  <a:lnTo>
                    <a:pt x="30465" y="2574"/>
                  </a:lnTo>
                  <a:lnTo>
                    <a:pt x="30424" y="2553"/>
                  </a:lnTo>
                  <a:lnTo>
                    <a:pt x="30403" y="2428"/>
                  </a:lnTo>
                  <a:lnTo>
                    <a:pt x="30361" y="2323"/>
                  </a:lnTo>
                  <a:lnTo>
                    <a:pt x="30152" y="2198"/>
                  </a:lnTo>
                  <a:lnTo>
                    <a:pt x="30047" y="2030"/>
                  </a:lnTo>
                  <a:lnTo>
                    <a:pt x="30026" y="1988"/>
                  </a:lnTo>
                  <a:lnTo>
                    <a:pt x="29984" y="1884"/>
                  </a:lnTo>
                  <a:lnTo>
                    <a:pt x="29921" y="1905"/>
                  </a:lnTo>
                  <a:lnTo>
                    <a:pt x="29901" y="1905"/>
                  </a:lnTo>
                  <a:lnTo>
                    <a:pt x="29901" y="1821"/>
                  </a:lnTo>
                  <a:lnTo>
                    <a:pt x="29921" y="1779"/>
                  </a:lnTo>
                  <a:lnTo>
                    <a:pt x="29838" y="1716"/>
                  </a:lnTo>
                  <a:lnTo>
                    <a:pt x="29796" y="1612"/>
                  </a:lnTo>
                  <a:lnTo>
                    <a:pt x="29733" y="1591"/>
                  </a:lnTo>
                  <a:lnTo>
                    <a:pt x="29712" y="1507"/>
                  </a:lnTo>
                  <a:lnTo>
                    <a:pt x="29670" y="1444"/>
                  </a:lnTo>
                  <a:lnTo>
                    <a:pt x="29608" y="1340"/>
                  </a:lnTo>
                  <a:lnTo>
                    <a:pt x="29482" y="1256"/>
                  </a:lnTo>
                  <a:lnTo>
                    <a:pt x="29461" y="1193"/>
                  </a:lnTo>
                  <a:lnTo>
                    <a:pt x="29503" y="1130"/>
                  </a:lnTo>
                  <a:lnTo>
                    <a:pt x="29482" y="1047"/>
                  </a:lnTo>
                  <a:lnTo>
                    <a:pt x="29315" y="1047"/>
                  </a:lnTo>
                  <a:lnTo>
                    <a:pt x="29294" y="984"/>
                  </a:lnTo>
                  <a:lnTo>
                    <a:pt x="29294" y="942"/>
                  </a:lnTo>
                  <a:lnTo>
                    <a:pt x="29273" y="879"/>
                  </a:lnTo>
                  <a:lnTo>
                    <a:pt x="29273" y="817"/>
                  </a:lnTo>
                  <a:lnTo>
                    <a:pt x="29231" y="733"/>
                  </a:lnTo>
                  <a:lnTo>
                    <a:pt x="29168" y="712"/>
                  </a:lnTo>
                  <a:lnTo>
                    <a:pt x="29168" y="649"/>
                  </a:lnTo>
                  <a:lnTo>
                    <a:pt x="29147" y="607"/>
                  </a:lnTo>
                  <a:lnTo>
                    <a:pt x="29085" y="628"/>
                  </a:lnTo>
                  <a:lnTo>
                    <a:pt x="28980" y="607"/>
                  </a:lnTo>
                  <a:lnTo>
                    <a:pt x="28959" y="545"/>
                  </a:lnTo>
                  <a:lnTo>
                    <a:pt x="28980" y="482"/>
                  </a:lnTo>
                  <a:lnTo>
                    <a:pt x="28959" y="440"/>
                  </a:lnTo>
                  <a:lnTo>
                    <a:pt x="28875" y="419"/>
                  </a:lnTo>
                  <a:lnTo>
                    <a:pt x="28833" y="461"/>
                  </a:lnTo>
                  <a:lnTo>
                    <a:pt x="28792" y="419"/>
                  </a:lnTo>
                  <a:lnTo>
                    <a:pt x="28750" y="419"/>
                  </a:lnTo>
                  <a:lnTo>
                    <a:pt x="28708" y="356"/>
                  </a:lnTo>
                  <a:lnTo>
                    <a:pt x="28750" y="293"/>
                  </a:lnTo>
                  <a:lnTo>
                    <a:pt x="28687" y="231"/>
                  </a:lnTo>
                  <a:lnTo>
                    <a:pt x="28624" y="210"/>
                  </a:lnTo>
                  <a:lnTo>
                    <a:pt x="28561" y="231"/>
                  </a:lnTo>
                  <a:lnTo>
                    <a:pt x="28520" y="147"/>
                  </a:lnTo>
                  <a:lnTo>
                    <a:pt x="28457" y="189"/>
                  </a:lnTo>
                  <a:lnTo>
                    <a:pt x="28373" y="189"/>
                  </a:lnTo>
                  <a:lnTo>
                    <a:pt x="28331" y="147"/>
                  </a:lnTo>
                  <a:lnTo>
                    <a:pt x="28268" y="189"/>
                  </a:lnTo>
                  <a:lnTo>
                    <a:pt x="28268" y="252"/>
                  </a:lnTo>
                  <a:lnTo>
                    <a:pt x="28248" y="293"/>
                  </a:lnTo>
                  <a:lnTo>
                    <a:pt x="28143" y="231"/>
                  </a:lnTo>
                  <a:lnTo>
                    <a:pt x="28101" y="189"/>
                  </a:lnTo>
                  <a:lnTo>
                    <a:pt x="28017" y="210"/>
                  </a:lnTo>
                  <a:lnTo>
                    <a:pt x="27892" y="210"/>
                  </a:lnTo>
                  <a:lnTo>
                    <a:pt x="27892" y="189"/>
                  </a:lnTo>
                  <a:lnTo>
                    <a:pt x="27808" y="105"/>
                  </a:lnTo>
                  <a:lnTo>
                    <a:pt x="27620" y="84"/>
                  </a:lnTo>
                  <a:lnTo>
                    <a:pt x="27536" y="21"/>
                  </a:lnTo>
                  <a:lnTo>
                    <a:pt x="27432" y="21"/>
                  </a:lnTo>
                  <a:lnTo>
                    <a:pt x="2739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8" name="Google Shape;1078;p79"/>
            <p:cNvSpPr/>
            <p:nvPr/>
          </p:nvSpPr>
          <p:spPr>
            <a:xfrm>
              <a:off x="5150925" y="2903250"/>
              <a:ext cx="1600" cy="2125"/>
            </a:xfrm>
            <a:custGeom>
              <a:avLst/>
              <a:gdLst/>
              <a:ahLst/>
              <a:cxnLst/>
              <a:rect l="l" t="t" r="r" b="b"/>
              <a:pathLst>
                <a:path w="64" h="85" extrusionOk="0">
                  <a:moveTo>
                    <a:pt x="63" y="85"/>
                  </a:moveTo>
                  <a:lnTo>
                    <a:pt x="1" y="1"/>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9" name="Google Shape;1079;p79"/>
            <p:cNvSpPr/>
            <p:nvPr/>
          </p:nvSpPr>
          <p:spPr>
            <a:xfrm>
              <a:off x="5134200" y="2918425"/>
              <a:ext cx="2625" cy="2650"/>
            </a:xfrm>
            <a:custGeom>
              <a:avLst/>
              <a:gdLst/>
              <a:ahLst/>
              <a:cxnLst/>
              <a:rect l="l" t="t" r="r" b="b"/>
              <a:pathLst>
                <a:path w="105" h="106" extrusionOk="0">
                  <a:moveTo>
                    <a:pt x="0" y="105"/>
                  </a:moveTo>
                  <a:lnTo>
                    <a:pt x="105" y="1"/>
                  </a:lnTo>
                  <a:lnTo>
                    <a:pt x="10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0" name="Google Shape;1080;p79"/>
            <p:cNvSpPr/>
            <p:nvPr/>
          </p:nvSpPr>
          <p:spPr>
            <a:xfrm>
              <a:off x="4608475" y="2660550"/>
              <a:ext cx="5275" cy="1600"/>
            </a:xfrm>
            <a:custGeom>
              <a:avLst/>
              <a:gdLst/>
              <a:ahLst/>
              <a:cxnLst/>
              <a:rect l="l" t="t" r="r" b="b"/>
              <a:pathLst>
                <a:path w="211" h="64" extrusionOk="0">
                  <a:moveTo>
                    <a:pt x="210" y="0"/>
                  </a:moveTo>
                  <a:lnTo>
                    <a:pt x="1" y="63"/>
                  </a:lnTo>
                  <a:lnTo>
                    <a:pt x="22" y="63"/>
                  </a:lnTo>
                  <a:lnTo>
                    <a:pt x="21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1" name="Google Shape;1081;p79"/>
            <p:cNvSpPr/>
            <p:nvPr/>
          </p:nvSpPr>
          <p:spPr>
            <a:xfrm>
              <a:off x="4302475" y="2310075"/>
              <a:ext cx="547700" cy="287725"/>
            </a:xfrm>
            <a:custGeom>
              <a:avLst/>
              <a:gdLst/>
              <a:ahLst/>
              <a:cxnLst/>
              <a:rect l="l" t="t" r="r" b="b"/>
              <a:pathLst>
                <a:path w="21908" h="11509" extrusionOk="0">
                  <a:moveTo>
                    <a:pt x="10860" y="0"/>
                  </a:moveTo>
                  <a:lnTo>
                    <a:pt x="10755" y="84"/>
                  </a:lnTo>
                  <a:lnTo>
                    <a:pt x="10713" y="189"/>
                  </a:lnTo>
                  <a:lnTo>
                    <a:pt x="10567" y="189"/>
                  </a:lnTo>
                  <a:lnTo>
                    <a:pt x="10483" y="252"/>
                  </a:lnTo>
                  <a:lnTo>
                    <a:pt x="10546" y="314"/>
                  </a:lnTo>
                  <a:lnTo>
                    <a:pt x="10546" y="398"/>
                  </a:lnTo>
                  <a:lnTo>
                    <a:pt x="10400" y="419"/>
                  </a:lnTo>
                  <a:lnTo>
                    <a:pt x="10337" y="419"/>
                  </a:lnTo>
                  <a:lnTo>
                    <a:pt x="10253" y="524"/>
                  </a:lnTo>
                  <a:lnTo>
                    <a:pt x="10128" y="524"/>
                  </a:lnTo>
                  <a:lnTo>
                    <a:pt x="10044" y="586"/>
                  </a:lnTo>
                  <a:lnTo>
                    <a:pt x="9981" y="586"/>
                  </a:lnTo>
                  <a:lnTo>
                    <a:pt x="9751" y="733"/>
                  </a:lnTo>
                  <a:lnTo>
                    <a:pt x="9625" y="796"/>
                  </a:lnTo>
                  <a:lnTo>
                    <a:pt x="9521" y="837"/>
                  </a:lnTo>
                  <a:lnTo>
                    <a:pt x="9437" y="837"/>
                  </a:lnTo>
                  <a:lnTo>
                    <a:pt x="9353" y="775"/>
                  </a:lnTo>
                  <a:lnTo>
                    <a:pt x="9312" y="837"/>
                  </a:lnTo>
                  <a:lnTo>
                    <a:pt x="9291" y="921"/>
                  </a:lnTo>
                  <a:lnTo>
                    <a:pt x="9144" y="921"/>
                  </a:lnTo>
                  <a:lnTo>
                    <a:pt x="9102" y="984"/>
                  </a:lnTo>
                  <a:lnTo>
                    <a:pt x="9102" y="1088"/>
                  </a:lnTo>
                  <a:lnTo>
                    <a:pt x="9040" y="1130"/>
                  </a:lnTo>
                  <a:lnTo>
                    <a:pt x="8977" y="1109"/>
                  </a:lnTo>
                  <a:lnTo>
                    <a:pt x="8893" y="1109"/>
                  </a:lnTo>
                  <a:lnTo>
                    <a:pt x="8789" y="1151"/>
                  </a:lnTo>
                  <a:lnTo>
                    <a:pt x="8663" y="1172"/>
                  </a:lnTo>
                  <a:lnTo>
                    <a:pt x="8496" y="1256"/>
                  </a:lnTo>
                  <a:lnTo>
                    <a:pt x="8475" y="1319"/>
                  </a:lnTo>
                  <a:lnTo>
                    <a:pt x="8307" y="1340"/>
                  </a:lnTo>
                  <a:lnTo>
                    <a:pt x="8182" y="1402"/>
                  </a:lnTo>
                  <a:lnTo>
                    <a:pt x="8035" y="1423"/>
                  </a:lnTo>
                  <a:lnTo>
                    <a:pt x="7847" y="1465"/>
                  </a:lnTo>
                  <a:lnTo>
                    <a:pt x="7826" y="1549"/>
                  </a:lnTo>
                  <a:lnTo>
                    <a:pt x="7763" y="1632"/>
                  </a:lnTo>
                  <a:lnTo>
                    <a:pt x="7721" y="1528"/>
                  </a:lnTo>
                  <a:lnTo>
                    <a:pt x="7617" y="1528"/>
                  </a:lnTo>
                  <a:lnTo>
                    <a:pt x="7512" y="1570"/>
                  </a:lnTo>
                  <a:lnTo>
                    <a:pt x="7512" y="1653"/>
                  </a:lnTo>
                  <a:lnTo>
                    <a:pt x="7449" y="1695"/>
                  </a:lnTo>
                  <a:lnTo>
                    <a:pt x="7345" y="1653"/>
                  </a:lnTo>
                  <a:lnTo>
                    <a:pt x="7219" y="1653"/>
                  </a:lnTo>
                  <a:lnTo>
                    <a:pt x="7198" y="1612"/>
                  </a:lnTo>
                  <a:lnTo>
                    <a:pt x="7115" y="1612"/>
                  </a:lnTo>
                  <a:lnTo>
                    <a:pt x="7031" y="1653"/>
                  </a:lnTo>
                  <a:lnTo>
                    <a:pt x="6926" y="1674"/>
                  </a:lnTo>
                  <a:lnTo>
                    <a:pt x="6884" y="1695"/>
                  </a:lnTo>
                  <a:lnTo>
                    <a:pt x="6926" y="1842"/>
                  </a:lnTo>
                  <a:lnTo>
                    <a:pt x="6884" y="1925"/>
                  </a:lnTo>
                  <a:lnTo>
                    <a:pt x="6989" y="1946"/>
                  </a:lnTo>
                  <a:lnTo>
                    <a:pt x="7136" y="1925"/>
                  </a:lnTo>
                  <a:lnTo>
                    <a:pt x="7198" y="2051"/>
                  </a:lnTo>
                  <a:lnTo>
                    <a:pt x="7031" y="2051"/>
                  </a:lnTo>
                  <a:lnTo>
                    <a:pt x="6989" y="2093"/>
                  </a:lnTo>
                  <a:lnTo>
                    <a:pt x="6989" y="2156"/>
                  </a:lnTo>
                  <a:lnTo>
                    <a:pt x="7136" y="2176"/>
                  </a:lnTo>
                  <a:lnTo>
                    <a:pt x="7240" y="2197"/>
                  </a:lnTo>
                  <a:lnTo>
                    <a:pt x="7324" y="2156"/>
                  </a:lnTo>
                  <a:lnTo>
                    <a:pt x="7408" y="2156"/>
                  </a:lnTo>
                  <a:lnTo>
                    <a:pt x="7512" y="2260"/>
                  </a:lnTo>
                  <a:lnTo>
                    <a:pt x="7617" y="2281"/>
                  </a:lnTo>
                  <a:lnTo>
                    <a:pt x="7617" y="2386"/>
                  </a:lnTo>
                  <a:lnTo>
                    <a:pt x="7554" y="2449"/>
                  </a:lnTo>
                  <a:lnTo>
                    <a:pt x="7449" y="2407"/>
                  </a:lnTo>
                  <a:lnTo>
                    <a:pt x="7219" y="2449"/>
                  </a:lnTo>
                  <a:lnTo>
                    <a:pt x="7094" y="2553"/>
                  </a:lnTo>
                  <a:lnTo>
                    <a:pt x="6947" y="2741"/>
                  </a:lnTo>
                  <a:lnTo>
                    <a:pt x="6947" y="2867"/>
                  </a:lnTo>
                  <a:lnTo>
                    <a:pt x="7031" y="2888"/>
                  </a:lnTo>
                  <a:lnTo>
                    <a:pt x="7052" y="3013"/>
                  </a:lnTo>
                  <a:lnTo>
                    <a:pt x="6989" y="3118"/>
                  </a:lnTo>
                  <a:lnTo>
                    <a:pt x="6947" y="3244"/>
                  </a:lnTo>
                  <a:lnTo>
                    <a:pt x="6843" y="3244"/>
                  </a:lnTo>
                  <a:lnTo>
                    <a:pt x="6843" y="3306"/>
                  </a:lnTo>
                  <a:lnTo>
                    <a:pt x="6884" y="3390"/>
                  </a:lnTo>
                  <a:lnTo>
                    <a:pt x="6884" y="3453"/>
                  </a:lnTo>
                  <a:lnTo>
                    <a:pt x="7031" y="3453"/>
                  </a:lnTo>
                  <a:lnTo>
                    <a:pt x="7115" y="3537"/>
                  </a:lnTo>
                  <a:lnTo>
                    <a:pt x="7240" y="3557"/>
                  </a:lnTo>
                  <a:lnTo>
                    <a:pt x="7240" y="3620"/>
                  </a:lnTo>
                  <a:lnTo>
                    <a:pt x="7366" y="3704"/>
                  </a:lnTo>
                  <a:lnTo>
                    <a:pt x="7533" y="3725"/>
                  </a:lnTo>
                  <a:lnTo>
                    <a:pt x="7575" y="3746"/>
                  </a:lnTo>
                  <a:lnTo>
                    <a:pt x="7617" y="4227"/>
                  </a:lnTo>
                  <a:lnTo>
                    <a:pt x="7554" y="4290"/>
                  </a:lnTo>
                  <a:lnTo>
                    <a:pt x="7366" y="4373"/>
                  </a:lnTo>
                  <a:lnTo>
                    <a:pt x="7219" y="4353"/>
                  </a:lnTo>
                  <a:lnTo>
                    <a:pt x="7031" y="4248"/>
                  </a:lnTo>
                  <a:lnTo>
                    <a:pt x="6947" y="4290"/>
                  </a:lnTo>
                  <a:lnTo>
                    <a:pt x="6947" y="4394"/>
                  </a:lnTo>
                  <a:lnTo>
                    <a:pt x="6905" y="4541"/>
                  </a:lnTo>
                  <a:lnTo>
                    <a:pt x="6780" y="4562"/>
                  </a:lnTo>
                  <a:lnTo>
                    <a:pt x="6571" y="4457"/>
                  </a:lnTo>
                  <a:lnTo>
                    <a:pt x="6403" y="4457"/>
                  </a:lnTo>
                  <a:lnTo>
                    <a:pt x="6320" y="4394"/>
                  </a:lnTo>
                  <a:lnTo>
                    <a:pt x="6278" y="4436"/>
                  </a:lnTo>
                  <a:lnTo>
                    <a:pt x="6173" y="4394"/>
                  </a:lnTo>
                  <a:lnTo>
                    <a:pt x="6048" y="4269"/>
                  </a:lnTo>
                  <a:lnTo>
                    <a:pt x="6152" y="4227"/>
                  </a:lnTo>
                  <a:lnTo>
                    <a:pt x="6173" y="4143"/>
                  </a:lnTo>
                  <a:lnTo>
                    <a:pt x="6089" y="4122"/>
                  </a:lnTo>
                  <a:lnTo>
                    <a:pt x="5964" y="4039"/>
                  </a:lnTo>
                  <a:lnTo>
                    <a:pt x="5880" y="4122"/>
                  </a:lnTo>
                  <a:lnTo>
                    <a:pt x="5755" y="4081"/>
                  </a:lnTo>
                  <a:lnTo>
                    <a:pt x="5671" y="4122"/>
                  </a:lnTo>
                  <a:lnTo>
                    <a:pt x="5692" y="4269"/>
                  </a:lnTo>
                  <a:lnTo>
                    <a:pt x="5545" y="4290"/>
                  </a:lnTo>
                  <a:lnTo>
                    <a:pt x="5483" y="4227"/>
                  </a:lnTo>
                  <a:lnTo>
                    <a:pt x="5336" y="4060"/>
                  </a:lnTo>
                  <a:lnTo>
                    <a:pt x="5211" y="4081"/>
                  </a:lnTo>
                  <a:lnTo>
                    <a:pt x="5148" y="4185"/>
                  </a:lnTo>
                  <a:lnTo>
                    <a:pt x="5064" y="4081"/>
                  </a:lnTo>
                  <a:lnTo>
                    <a:pt x="5001" y="4122"/>
                  </a:lnTo>
                  <a:lnTo>
                    <a:pt x="5001" y="4248"/>
                  </a:lnTo>
                  <a:lnTo>
                    <a:pt x="4855" y="4248"/>
                  </a:lnTo>
                  <a:lnTo>
                    <a:pt x="4834" y="4457"/>
                  </a:lnTo>
                  <a:lnTo>
                    <a:pt x="4708" y="4562"/>
                  </a:lnTo>
                  <a:lnTo>
                    <a:pt x="4625" y="4541"/>
                  </a:lnTo>
                  <a:lnTo>
                    <a:pt x="4541" y="4436"/>
                  </a:lnTo>
                  <a:lnTo>
                    <a:pt x="4332" y="4394"/>
                  </a:lnTo>
                  <a:lnTo>
                    <a:pt x="4269" y="4269"/>
                  </a:lnTo>
                  <a:lnTo>
                    <a:pt x="4123" y="4353"/>
                  </a:lnTo>
                  <a:lnTo>
                    <a:pt x="4164" y="4478"/>
                  </a:lnTo>
                  <a:lnTo>
                    <a:pt x="4081" y="4604"/>
                  </a:lnTo>
                  <a:lnTo>
                    <a:pt x="3997" y="4583"/>
                  </a:lnTo>
                  <a:lnTo>
                    <a:pt x="3997" y="4457"/>
                  </a:lnTo>
                  <a:lnTo>
                    <a:pt x="3955" y="4373"/>
                  </a:lnTo>
                  <a:lnTo>
                    <a:pt x="3871" y="4373"/>
                  </a:lnTo>
                  <a:lnTo>
                    <a:pt x="3704" y="4248"/>
                  </a:lnTo>
                  <a:lnTo>
                    <a:pt x="3599" y="4122"/>
                  </a:lnTo>
                  <a:lnTo>
                    <a:pt x="3474" y="4122"/>
                  </a:lnTo>
                  <a:lnTo>
                    <a:pt x="3369" y="3976"/>
                  </a:lnTo>
                  <a:lnTo>
                    <a:pt x="3286" y="3955"/>
                  </a:lnTo>
                  <a:lnTo>
                    <a:pt x="3244" y="3871"/>
                  </a:lnTo>
                  <a:lnTo>
                    <a:pt x="3160" y="3871"/>
                  </a:lnTo>
                  <a:lnTo>
                    <a:pt x="2951" y="3955"/>
                  </a:lnTo>
                  <a:lnTo>
                    <a:pt x="2825" y="3850"/>
                  </a:lnTo>
                  <a:lnTo>
                    <a:pt x="2742" y="3704"/>
                  </a:lnTo>
                  <a:lnTo>
                    <a:pt x="2637" y="3704"/>
                  </a:lnTo>
                  <a:lnTo>
                    <a:pt x="2532" y="3809"/>
                  </a:lnTo>
                  <a:lnTo>
                    <a:pt x="2407" y="3809"/>
                  </a:lnTo>
                  <a:lnTo>
                    <a:pt x="2407" y="3871"/>
                  </a:lnTo>
                  <a:lnTo>
                    <a:pt x="2323" y="3955"/>
                  </a:lnTo>
                  <a:lnTo>
                    <a:pt x="2323" y="3850"/>
                  </a:lnTo>
                  <a:lnTo>
                    <a:pt x="2239" y="3913"/>
                  </a:lnTo>
                  <a:lnTo>
                    <a:pt x="2218" y="3976"/>
                  </a:lnTo>
                  <a:lnTo>
                    <a:pt x="2114" y="4060"/>
                  </a:lnTo>
                  <a:lnTo>
                    <a:pt x="2030" y="3976"/>
                  </a:lnTo>
                  <a:lnTo>
                    <a:pt x="2114" y="3913"/>
                  </a:lnTo>
                  <a:lnTo>
                    <a:pt x="2135" y="3829"/>
                  </a:lnTo>
                  <a:lnTo>
                    <a:pt x="2009" y="3767"/>
                  </a:lnTo>
                  <a:lnTo>
                    <a:pt x="1821" y="3662"/>
                  </a:lnTo>
                  <a:lnTo>
                    <a:pt x="1800" y="3746"/>
                  </a:lnTo>
                  <a:lnTo>
                    <a:pt x="1821" y="3850"/>
                  </a:lnTo>
                  <a:lnTo>
                    <a:pt x="1821" y="3955"/>
                  </a:lnTo>
                  <a:lnTo>
                    <a:pt x="1695" y="3913"/>
                  </a:lnTo>
                  <a:lnTo>
                    <a:pt x="1612" y="3976"/>
                  </a:lnTo>
                  <a:lnTo>
                    <a:pt x="1570" y="4143"/>
                  </a:lnTo>
                  <a:lnTo>
                    <a:pt x="1486" y="4143"/>
                  </a:lnTo>
                  <a:lnTo>
                    <a:pt x="1298" y="4248"/>
                  </a:lnTo>
                  <a:lnTo>
                    <a:pt x="1277" y="4373"/>
                  </a:lnTo>
                  <a:lnTo>
                    <a:pt x="1361" y="4478"/>
                  </a:lnTo>
                  <a:lnTo>
                    <a:pt x="1361" y="4604"/>
                  </a:lnTo>
                  <a:lnTo>
                    <a:pt x="1172" y="4604"/>
                  </a:lnTo>
                  <a:lnTo>
                    <a:pt x="984" y="4645"/>
                  </a:lnTo>
                  <a:lnTo>
                    <a:pt x="1130" y="5106"/>
                  </a:lnTo>
                  <a:lnTo>
                    <a:pt x="1047" y="5169"/>
                  </a:lnTo>
                  <a:lnTo>
                    <a:pt x="1068" y="5336"/>
                  </a:lnTo>
                  <a:lnTo>
                    <a:pt x="879" y="5336"/>
                  </a:lnTo>
                  <a:lnTo>
                    <a:pt x="733" y="5231"/>
                  </a:lnTo>
                  <a:lnTo>
                    <a:pt x="670" y="5127"/>
                  </a:lnTo>
                  <a:lnTo>
                    <a:pt x="356" y="4876"/>
                  </a:lnTo>
                  <a:lnTo>
                    <a:pt x="294" y="4980"/>
                  </a:lnTo>
                  <a:lnTo>
                    <a:pt x="294" y="5106"/>
                  </a:lnTo>
                  <a:lnTo>
                    <a:pt x="126" y="5315"/>
                  </a:lnTo>
                  <a:lnTo>
                    <a:pt x="22" y="5378"/>
                  </a:lnTo>
                  <a:lnTo>
                    <a:pt x="42" y="5629"/>
                  </a:lnTo>
                  <a:lnTo>
                    <a:pt x="126" y="5734"/>
                  </a:lnTo>
                  <a:lnTo>
                    <a:pt x="105" y="6068"/>
                  </a:lnTo>
                  <a:lnTo>
                    <a:pt x="1" y="6278"/>
                  </a:lnTo>
                  <a:lnTo>
                    <a:pt x="231" y="6382"/>
                  </a:lnTo>
                  <a:lnTo>
                    <a:pt x="335" y="6550"/>
                  </a:lnTo>
                  <a:lnTo>
                    <a:pt x="314" y="6633"/>
                  </a:lnTo>
                  <a:lnTo>
                    <a:pt x="503" y="6780"/>
                  </a:lnTo>
                  <a:lnTo>
                    <a:pt x="545" y="6696"/>
                  </a:lnTo>
                  <a:lnTo>
                    <a:pt x="921" y="6801"/>
                  </a:lnTo>
                  <a:lnTo>
                    <a:pt x="1172" y="7052"/>
                  </a:lnTo>
                  <a:lnTo>
                    <a:pt x="1402" y="7428"/>
                  </a:lnTo>
                  <a:lnTo>
                    <a:pt x="1172" y="7428"/>
                  </a:lnTo>
                  <a:lnTo>
                    <a:pt x="1172" y="7533"/>
                  </a:lnTo>
                  <a:lnTo>
                    <a:pt x="1382" y="7679"/>
                  </a:lnTo>
                  <a:lnTo>
                    <a:pt x="1549" y="7617"/>
                  </a:lnTo>
                  <a:lnTo>
                    <a:pt x="1674" y="7721"/>
                  </a:lnTo>
                  <a:lnTo>
                    <a:pt x="1716" y="7721"/>
                  </a:lnTo>
                  <a:lnTo>
                    <a:pt x="1758" y="7784"/>
                  </a:lnTo>
                  <a:lnTo>
                    <a:pt x="1821" y="7784"/>
                  </a:lnTo>
                  <a:lnTo>
                    <a:pt x="1863" y="7721"/>
                  </a:lnTo>
                  <a:lnTo>
                    <a:pt x="1905" y="7721"/>
                  </a:lnTo>
                  <a:lnTo>
                    <a:pt x="1967" y="7784"/>
                  </a:lnTo>
                  <a:lnTo>
                    <a:pt x="2009" y="7721"/>
                  </a:lnTo>
                  <a:lnTo>
                    <a:pt x="2009" y="7638"/>
                  </a:lnTo>
                  <a:lnTo>
                    <a:pt x="2072" y="7679"/>
                  </a:lnTo>
                  <a:lnTo>
                    <a:pt x="2177" y="7596"/>
                  </a:lnTo>
                  <a:lnTo>
                    <a:pt x="2218" y="7512"/>
                  </a:lnTo>
                  <a:lnTo>
                    <a:pt x="2281" y="7512"/>
                  </a:lnTo>
                  <a:lnTo>
                    <a:pt x="2344" y="7428"/>
                  </a:lnTo>
                  <a:lnTo>
                    <a:pt x="2407" y="7428"/>
                  </a:lnTo>
                  <a:lnTo>
                    <a:pt x="2428" y="7470"/>
                  </a:lnTo>
                  <a:lnTo>
                    <a:pt x="2491" y="7428"/>
                  </a:lnTo>
                  <a:lnTo>
                    <a:pt x="2511" y="7366"/>
                  </a:lnTo>
                  <a:lnTo>
                    <a:pt x="2595" y="7282"/>
                  </a:lnTo>
                  <a:lnTo>
                    <a:pt x="2721" y="7282"/>
                  </a:lnTo>
                  <a:lnTo>
                    <a:pt x="2763" y="7303"/>
                  </a:lnTo>
                  <a:lnTo>
                    <a:pt x="2846" y="7303"/>
                  </a:lnTo>
                  <a:lnTo>
                    <a:pt x="2909" y="7282"/>
                  </a:lnTo>
                  <a:lnTo>
                    <a:pt x="2930" y="7303"/>
                  </a:lnTo>
                  <a:lnTo>
                    <a:pt x="2930" y="7386"/>
                  </a:lnTo>
                  <a:lnTo>
                    <a:pt x="2972" y="7470"/>
                  </a:lnTo>
                  <a:lnTo>
                    <a:pt x="3014" y="7407"/>
                  </a:lnTo>
                  <a:lnTo>
                    <a:pt x="3076" y="7407"/>
                  </a:lnTo>
                  <a:lnTo>
                    <a:pt x="3076" y="7470"/>
                  </a:lnTo>
                  <a:lnTo>
                    <a:pt x="3160" y="7491"/>
                  </a:lnTo>
                  <a:lnTo>
                    <a:pt x="3223" y="7470"/>
                  </a:lnTo>
                  <a:lnTo>
                    <a:pt x="3244" y="7407"/>
                  </a:lnTo>
                  <a:lnTo>
                    <a:pt x="3286" y="7386"/>
                  </a:lnTo>
                  <a:lnTo>
                    <a:pt x="3286" y="7324"/>
                  </a:lnTo>
                  <a:lnTo>
                    <a:pt x="3369" y="7303"/>
                  </a:lnTo>
                  <a:lnTo>
                    <a:pt x="3453" y="7324"/>
                  </a:lnTo>
                  <a:lnTo>
                    <a:pt x="3662" y="7324"/>
                  </a:lnTo>
                  <a:lnTo>
                    <a:pt x="3662" y="7386"/>
                  </a:lnTo>
                  <a:lnTo>
                    <a:pt x="3704" y="7470"/>
                  </a:lnTo>
                  <a:lnTo>
                    <a:pt x="3788" y="7491"/>
                  </a:lnTo>
                  <a:lnTo>
                    <a:pt x="3788" y="7512"/>
                  </a:lnTo>
                  <a:lnTo>
                    <a:pt x="3746" y="7596"/>
                  </a:lnTo>
                  <a:lnTo>
                    <a:pt x="3767" y="7638"/>
                  </a:lnTo>
                  <a:lnTo>
                    <a:pt x="3871" y="7742"/>
                  </a:lnTo>
                  <a:lnTo>
                    <a:pt x="3851" y="7826"/>
                  </a:lnTo>
                  <a:lnTo>
                    <a:pt x="3788" y="7951"/>
                  </a:lnTo>
                  <a:lnTo>
                    <a:pt x="3809" y="8014"/>
                  </a:lnTo>
                  <a:lnTo>
                    <a:pt x="3851" y="8056"/>
                  </a:lnTo>
                  <a:lnTo>
                    <a:pt x="3871" y="8098"/>
                  </a:lnTo>
                  <a:lnTo>
                    <a:pt x="3851" y="8140"/>
                  </a:lnTo>
                  <a:lnTo>
                    <a:pt x="3767" y="8161"/>
                  </a:lnTo>
                  <a:lnTo>
                    <a:pt x="3746" y="8307"/>
                  </a:lnTo>
                  <a:lnTo>
                    <a:pt x="3809" y="8454"/>
                  </a:lnTo>
                  <a:lnTo>
                    <a:pt x="3913" y="8475"/>
                  </a:lnTo>
                  <a:lnTo>
                    <a:pt x="3997" y="8516"/>
                  </a:lnTo>
                  <a:lnTo>
                    <a:pt x="3997" y="8558"/>
                  </a:lnTo>
                  <a:lnTo>
                    <a:pt x="3871" y="8621"/>
                  </a:lnTo>
                  <a:lnTo>
                    <a:pt x="3788" y="8621"/>
                  </a:lnTo>
                  <a:lnTo>
                    <a:pt x="3683" y="8516"/>
                  </a:lnTo>
                  <a:lnTo>
                    <a:pt x="3599" y="8516"/>
                  </a:lnTo>
                  <a:lnTo>
                    <a:pt x="3558" y="8558"/>
                  </a:lnTo>
                  <a:lnTo>
                    <a:pt x="3495" y="8516"/>
                  </a:lnTo>
                  <a:lnTo>
                    <a:pt x="3432" y="8516"/>
                  </a:lnTo>
                  <a:lnTo>
                    <a:pt x="3286" y="8558"/>
                  </a:lnTo>
                  <a:lnTo>
                    <a:pt x="3223" y="8516"/>
                  </a:lnTo>
                  <a:lnTo>
                    <a:pt x="3118" y="8537"/>
                  </a:lnTo>
                  <a:lnTo>
                    <a:pt x="2972" y="8579"/>
                  </a:lnTo>
                  <a:lnTo>
                    <a:pt x="2930" y="8663"/>
                  </a:lnTo>
                  <a:lnTo>
                    <a:pt x="2930" y="8726"/>
                  </a:lnTo>
                  <a:lnTo>
                    <a:pt x="2930" y="8788"/>
                  </a:lnTo>
                  <a:lnTo>
                    <a:pt x="2867" y="8830"/>
                  </a:lnTo>
                  <a:lnTo>
                    <a:pt x="2867" y="8893"/>
                  </a:lnTo>
                  <a:lnTo>
                    <a:pt x="3014" y="9039"/>
                  </a:lnTo>
                  <a:lnTo>
                    <a:pt x="3014" y="9102"/>
                  </a:lnTo>
                  <a:lnTo>
                    <a:pt x="3035" y="9144"/>
                  </a:lnTo>
                  <a:lnTo>
                    <a:pt x="3139" y="9102"/>
                  </a:lnTo>
                  <a:lnTo>
                    <a:pt x="3160" y="9186"/>
                  </a:lnTo>
                  <a:lnTo>
                    <a:pt x="3139" y="9207"/>
                  </a:lnTo>
                  <a:lnTo>
                    <a:pt x="3055" y="9165"/>
                  </a:lnTo>
                  <a:lnTo>
                    <a:pt x="3014" y="9186"/>
                  </a:lnTo>
                  <a:lnTo>
                    <a:pt x="2930" y="9249"/>
                  </a:lnTo>
                  <a:lnTo>
                    <a:pt x="2867" y="9207"/>
                  </a:lnTo>
                  <a:lnTo>
                    <a:pt x="2825" y="9207"/>
                  </a:lnTo>
                  <a:lnTo>
                    <a:pt x="2763" y="9186"/>
                  </a:lnTo>
                  <a:lnTo>
                    <a:pt x="2616" y="9207"/>
                  </a:lnTo>
                  <a:lnTo>
                    <a:pt x="2532" y="9186"/>
                  </a:lnTo>
                  <a:lnTo>
                    <a:pt x="2491" y="9249"/>
                  </a:lnTo>
                  <a:lnTo>
                    <a:pt x="2491" y="9291"/>
                  </a:lnTo>
                  <a:lnTo>
                    <a:pt x="2553" y="9395"/>
                  </a:lnTo>
                  <a:lnTo>
                    <a:pt x="2637" y="9395"/>
                  </a:lnTo>
                  <a:lnTo>
                    <a:pt x="2742" y="9416"/>
                  </a:lnTo>
                  <a:lnTo>
                    <a:pt x="2804" y="9521"/>
                  </a:lnTo>
                  <a:lnTo>
                    <a:pt x="2846" y="9563"/>
                  </a:lnTo>
                  <a:lnTo>
                    <a:pt x="2909" y="9688"/>
                  </a:lnTo>
                  <a:lnTo>
                    <a:pt x="2951" y="9709"/>
                  </a:lnTo>
                  <a:lnTo>
                    <a:pt x="2972" y="9772"/>
                  </a:lnTo>
                  <a:lnTo>
                    <a:pt x="3139" y="9939"/>
                  </a:lnTo>
                  <a:lnTo>
                    <a:pt x="3139" y="10086"/>
                  </a:lnTo>
                  <a:lnTo>
                    <a:pt x="3139" y="10211"/>
                  </a:lnTo>
                  <a:lnTo>
                    <a:pt x="3181" y="10211"/>
                  </a:lnTo>
                  <a:lnTo>
                    <a:pt x="3286" y="10190"/>
                  </a:lnTo>
                  <a:lnTo>
                    <a:pt x="3327" y="10190"/>
                  </a:lnTo>
                  <a:lnTo>
                    <a:pt x="3369" y="10211"/>
                  </a:lnTo>
                  <a:lnTo>
                    <a:pt x="3432" y="10295"/>
                  </a:lnTo>
                  <a:lnTo>
                    <a:pt x="3474" y="10337"/>
                  </a:lnTo>
                  <a:lnTo>
                    <a:pt x="3537" y="10441"/>
                  </a:lnTo>
                  <a:lnTo>
                    <a:pt x="3579" y="10441"/>
                  </a:lnTo>
                  <a:lnTo>
                    <a:pt x="3662" y="10420"/>
                  </a:lnTo>
                  <a:lnTo>
                    <a:pt x="3767" y="10441"/>
                  </a:lnTo>
                  <a:lnTo>
                    <a:pt x="3871" y="10462"/>
                  </a:lnTo>
                  <a:lnTo>
                    <a:pt x="3976" y="10462"/>
                  </a:lnTo>
                  <a:lnTo>
                    <a:pt x="4018" y="10504"/>
                  </a:lnTo>
                  <a:lnTo>
                    <a:pt x="3997" y="10546"/>
                  </a:lnTo>
                  <a:lnTo>
                    <a:pt x="3997" y="10609"/>
                  </a:lnTo>
                  <a:lnTo>
                    <a:pt x="3997" y="10755"/>
                  </a:lnTo>
                  <a:lnTo>
                    <a:pt x="3913" y="10923"/>
                  </a:lnTo>
                  <a:lnTo>
                    <a:pt x="3955" y="11048"/>
                  </a:lnTo>
                  <a:lnTo>
                    <a:pt x="3976" y="11195"/>
                  </a:lnTo>
                  <a:lnTo>
                    <a:pt x="4311" y="10881"/>
                  </a:lnTo>
                  <a:lnTo>
                    <a:pt x="4604" y="10776"/>
                  </a:lnTo>
                  <a:lnTo>
                    <a:pt x="4959" y="10839"/>
                  </a:lnTo>
                  <a:lnTo>
                    <a:pt x="5378" y="11069"/>
                  </a:lnTo>
                  <a:lnTo>
                    <a:pt x="5755" y="11508"/>
                  </a:lnTo>
                  <a:lnTo>
                    <a:pt x="5985" y="11467"/>
                  </a:lnTo>
                  <a:lnTo>
                    <a:pt x="6068" y="11446"/>
                  </a:lnTo>
                  <a:lnTo>
                    <a:pt x="5629" y="8726"/>
                  </a:lnTo>
                  <a:lnTo>
                    <a:pt x="7136" y="8433"/>
                  </a:lnTo>
                  <a:lnTo>
                    <a:pt x="8056" y="9060"/>
                  </a:lnTo>
                  <a:lnTo>
                    <a:pt x="8391" y="9186"/>
                  </a:lnTo>
                  <a:lnTo>
                    <a:pt x="8893" y="9479"/>
                  </a:lnTo>
                  <a:lnTo>
                    <a:pt x="9751" y="9395"/>
                  </a:lnTo>
                  <a:lnTo>
                    <a:pt x="10693" y="9395"/>
                  </a:lnTo>
                  <a:lnTo>
                    <a:pt x="10985" y="9604"/>
                  </a:lnTo>
                  <a:lnTo>
                    <a:pt x="11132" y="9981"/>
                  </a:lnTo>
                  <a:lnTo>
                    <a:pt x="11320" y="9897"/>
                  </a:lnTo>
                  <a:lnTo>
                    <a:pt x="11341" y="10713"/>
                  </a:lnTo>
                  <a:lnTo>
                    <a:pt x="11760" y="10755"/>
                  </a:lnTo>
                  <a:lnTo>
                    <a:pt x="11990" y="11446"/>
                  </a:lnTo>
                  <a:lnTo>
                    <a:pt x="12115" y="11446"/>
                  </a:lnTo>
                  <a:lnTo>
                    <a:pt x="12366" y="11299"/>
                  </a:lnTo>
                  <a:lnTo>
                    <a:pt x="12555" y="11278"/>
                  </a:lnTo>
                  <a:lnTo>
                    <a:pt x="12743" y="11299"/>
                  </a:lnTo>
                  <a:lnTo>
                    <a:pt x="12994" y="11446"/>
                  </a:lnTo>
                  <a:lnTo>
                    <a:pt x="13078" y="11467"/>
                  </a:lnTo>
                  <a:lnTo>
                    <a:pt x="13287" y="11257"/>
                  </a:lnTo>
                  <a:lnTo>
                    <a:pt x="13413" y="11048"/>
                  </a:lnTo>
                  <a:lnTo>
                    <a:pt x="13475" y="10964"/>
                  </a:lnTo>
                  <a:lnTo>
                    <a:pt x="13538" y="10818"/>
                  </a:lnTo>
                  <a:lnTo>
                    <a:pt x="13789" y="10525"/>
                  </a:lnTo>
                  <a:lnTo>
                    <a:pt x="13894" y="10504"/>
                  </a:lnTo>
                  <a:lnTo>
                    <a:pt x="13998" y="10337"/>
                  </a:lnTo>
                  <a:lnTo>
                    <a:pt x="14040" y="10337"/>
                  </a:lnTo>
                  <a:lnTo>
                    <a:pt x="14040" y="10295"/>
                  </a:lnTo>
                  <a:lnTo>
                    <a:pt x="14166" y="10211"/>
                  </a:lnTo>
                  <a:lnTo>
                    <a:pt x="14145" y="10148"/>
                  </a:lnTo>
                  <a:lnTo>
                    <a:pt x="14250" y="10023"/>
                  </a:lnTo>
                  <a:lnTo>
                    <a:pt x="14438" y="10044"/>
                  </a:lnTo>
                  <a:lnTo>
                    <a:pt x="14543" y="10107"/>
                  </a:lnTo>
                  <a:lnTo>
                    <a:pt x="14961" y="10148"/>
                  </a:lnTo>
                  <a:lnTo>
                    <a:pt x="15317" y="10148"/>
                  </a:lnTo>
                  <a:lnTo>
                    <a:pt x="15505" y="10107"/>
                  </a:lnTo>
                  <a:lnTo>
                    <a:pt x="15484" y="9981"/>
                  </a:lnTo>
                  <a:lnTo>
                    <a:pt x="15463" y="9835"/>
                  </a:lnTo>
                  <a:lnTo>
                    <a:pt x="15463" y="9709"/>
                  </a:lnTo>
                  <a:lnTo>
                    <a:pt x="15505" y="9667"/>
                  </a:lnTo>
                  <a:lnTo>
                    <a:pt x="15610" y="9688"/>
                  </a:lnTo>
                  <a:lnTo>
                    <a:pt x="15777" y="9709"/>
                  </a:lnTo>
                  <a:lnTo>
                    <a:pt x="15819" y="9667"/>
                  </a:lnTo>
                  <a:lnTo>
                    <a:pt x="16007" y="9667"/>
                  </a:lnTo>
                  <a:lnTo>
                    <a:pt x="16133" y="9730"/>
                  </a:lnTo>
                  <a:lnTo>
                    <a:pt x="16342" y="9793"/>
                  </a:lnTo>
                  <a:lnTo>
                    <a:pt x="16677" y="9835"/>
                  </a:lnTo>
                  <a:lnTo>
                    <a:pt x="16781" y="9793"/>
                  </a:lnTo>
                  <a:lnTo>
                    <a:pt x="16886" y="9709"/>
                  </a:lnTo>
                  <a:lnTo>
                    <a:pt x="17032" y="9730"/>
                  </a:lnTo>
                  <a:lnTo>
                    <a:pt x="17158" y="9730"/>
                  </a:lnTo>
                  <a:lnTo>
                    <a:pt x="17451" y="9667"/>
                  </a:lnTo>
                  <a:lnTo>
                    <a:pt x="17723" y="9730"/>
                  </a:lnTo>
                  <a:lnTo>
                    <a:pt x="17911" y="9688"/>
                  </a:lnTo>
                  <a:lnTo>
                    <a:pt x="18246" y="9688"/>
                  </a:lnTo>
                  <a:lnTo>
                    <a:pt x="18497" y="9793"/>
                  </a:lnTo>
                  <a:lnTo>
                    <a:pt x="18602" y="9772"/>
                  </a:lnTo>
                  <a:lnTo>
                    <a:pt x="18853" y="10044"/>
                  </a:lnTo>
                  <a:lnTo>
                    <a:pt x="19083" y="10107"/>
                  </a:lnTo>
                  <a:lnTo>
                    <a:pt x="19229" y="10044"/>
                  </a:lnTo>
                  <a:lnTo>
                    <a:pt x="19188" y="9897"/>
                  </a:lnTo>
                  <a:lnTo>
                    <a:pt x="19313" y="9814"/>
                  </a:lnTo>
                  <a:lnTo>
                    <a:pt x="19313" y="9772"/>
                  </a:lnTo>
                  <a:lnTo>
                    <a:pt x="19376" y="9730"/>
                  </a:lnTo>
                  <a:lnTo>
                    <a:pt x="19271" y="9625"/>
                  </a:lnTo>
                  <a:lnTo>
                    <a:pt x="19313" y="9521"/>
                  </a:lnTo>
                  <a:lnTo>
                    <a:pt x="19397" y="9458"/>
                  </a:lnTo>
                  <a:lnTo>
                    <a:pt x="19355" y="9207"/>
                  </a:lnTo>
                  <a:lnTo>
                    <a:pt x="19229" y="9144"/>
                  </a:lnTo>
                  <a:lnTo>
                    <a:pt x="19188" y="9039"/>
                  </a:lnTo>
                  <a:lnTo>
                    <a:pt x="19083" y="8851"/>
                  </a:lnTo>
                  <a:lnTo>
                    <a:pt x="19062" y="8747"/>
                  </a:lnTo>
                  <a:lnTo>
                    <a:pt x="19020" y="8663"/>
                  </a:lnTo>
                  <a:lnTo>
                    <a:pt x="19020" y="8579"/>
                  </a:lnTo>
                  <a:lnTo>
                    <a:pt x="18957" y="8412"/>
                  </a:lnTo>
                  <a:lnTo>
                    <a:pt x="19041" y="8328"/>
                  </a:lnTo>
                  <a:lnTo>
                    <a:pt x="19041" y="8265"/>
                  </a:lnTo>
                  <a:lnTo>
                    <a:pt x="18916" y="8244"/>
                  </a:lnTo>
                  <a:lnTo>
                    <a:pt x="18748" y="8265"/>
                  </a:lnTo>
                  <a:lnTo>
                    <a:pt x="18644" y="8202"/>
                  </a:lnTo>
                  <a:lnTo>
                    <a:pt x="18644" y="8119"/>
                  </a:lnTo>
                  <a:lnTo>
                    <a:pt x="18748" y="8014"/>
                  </a:lnTo>
                  <a:lnTo>
                    <a:pt x="18853" y="7951"/>
                  </a:lnTo>
                  <a:lnTo>
                    <a:pt x="18916" y="8014"/>
                  </a:lnTo>
                  <a:lnTo>
                    <a:pt x="19020" y="8014"/>
                  </a:lnTo>
                  <a:lnTo>
                    <a:pt x="19167" y="7930"/>
                  </a:lnTo>
                  <a:lnTo>
                    <a:pt x="19439" y="7889"/>
                  </a:lnTo>
                  <a:lnTo>
                    <a:pt x="19564" y="7847"/>
                  </a:lnTo>
                  <a:lnTo>
                    <a:pt x="19648" y="7826"/>
                  </a:lnTo>
                  <a:lnTo>
                    <a:pt x="19711" y="7889"/>
                  </a:lnTo>
                  <a:lnTo>
                    <a:pt x="19794" y="7889"/>
                  </a:lnTo>
                  <a:lnTo>
                    <a:pt x="19878" y="7826"/>
                  </a:lnTo>
                  <a:lnTo>
                    <a:pt x="19962" y="7826"/>
                  </a:lnTo>
                  <a:lnTo>
                    <a:pt x="19962" y="7742"/>
                  </a:lnTo>
                  <a:lnTo>
                    <a:pt x="20004" y="7617"/>
                  </a:lnTo>
                  <a:lnTo>
                    <a:pt x="19878" y="7575"/>
                  </a:lnTo>
                  <a:lnTo>
                    <a:pt x="19815" y="7512"/>
                  </a:lnTo>
                  <a:lnTo>
                    <a:pt x="19836" y="7428"/>
                  </a:lnTo>
                  <a:lnTo>
                    <a:pt x="19836" y="7177"/>
                  </a:lnTo>
                  <a:lnTo>
                    <a:pt x="19899" y="6842"/>
                  </a:lnTo>
                  <a:lnTo>
                    <a:pt x="19899" y="6696"/>
                  </a:lnTo>
                  <a:lnTo>
                    <a:pt x="19962" y="6550"/>
                  </a:lnTo>
                  <a:lnTo>
                    <a:pt x="20004" y="6278"/>
                  </a:lnTo>
                  <a:lnTo>
                    <a:pt x="20213" y="6278"/>
                  </a:lnTo>
                  <a:lnTo>
                    <a:pt x="20422" y="6361"/>
                  </a:lnTo>
                  <a:lnTo>
                    <a:pt x="20589" y="6382"/>
                  </a:lnTo>
                  <a:lnTo>
                    <a:pt x="20820" y="6340"/>
                  </a:lnTo>
                  <a:lnTo>
                    <a:pt x="20882" y="6340"/>
                  </a:lnTo>
                  <a:lnTo>
                    <a:pt x="20924" y="6424"/>
                  </a:lnTo>
                  <a:lnTo>
                    <a:pt x="21008" y="6424"/>
                  </a:lnTo>
                  <a:lnTo>
                    <a:pt x="21071" y="6382"/>
                  </a:lnTo>
                  <a:lnTo>
                    <a:pt x="21154" y="6278"/>
                  </a:lnTo>
                  <a:lnTo>
                    <a:pt x="21280" y="6236"/>
                  </a:lnTo>
                  <a:lnTo>
                    <a:pt x="21447" y="6068"/>
                  </a:lnTo>
                  <a:lnTo>
                    <a:pt x="21447" y="6006"/>
                  </a:lnTo>
                  <a:lnTo>
                    <a:pt x="21343" y="5838"/>
                  </a:lnTo>
                  <a:lnTo>
                    <a:pt x="21238" y="5608"/>
                  </a:lnTo>
                  <a:lnTo>
                    <a:pt x="21238" y="5378"/>
                  </a:lnTo>
                  <a:lnTo>
                    <a:pt x="21259" y="5231"/>
                  </a:lnTo>
                  <a:lnTo>
                    <a:pt x="21343" y="5169"/>
                  </a:lnTo>
                  <a:lnTo>
                    <a:pt x="21531" y="5106"/>
                  </a:lnTo>
                  <a:lnTo>
                    <a:pt x="21594" y="4980"/>
                  </a:lnTo>
                  <a:lnTo>
                    <a:pt x="21552" y="4917"/>
                  </a:lnTo>
                  <a:lnTo>
                    <a:pt x="21573" y="4813"/>
                  </a:lnTo>
                  <a:lnTo>
                    <a:pt x="21698" y="4666"/>
                  </a:lnTo>
                  <a:lnTo>
                    <a:pt x="21803" y="4604"/>
                  </a:lnTo>
                  <a:lnTo>
                    <a:pt x="21908" y="4499"/>
                  </a:lnTo>
                  <a:lnTo>
                    <a:pt x="21887" y="4478"/>
                  </a:lnTo>
                  <a:lnTo>
                    <a:pt x="21866" y="4457"/>
                  </a:lnTo>
                  <a:lnTo>
                    <a:pt x="21698" y="4394"/>
                  </a:lnTo>
                  <a:lnTo>
                    <a:pt x="21573" y="4269"/>
                  </a:lnTo>
                  <a:lnTo>
                    <a:pt x="21489" y="4269"/>
                  </a:lnTo>
                  <a:lnTo>
                    <a:pt x="21447" y="4164"/>
                  </a:lnTo>
                  <a:lnTo>
                    <a:pt x="21489" y="4039"/>
                  </a:lnTo>
                  <a:lnTo>
                    <a:pt x="21447" y="3976"/>
                  </a:lnTo>
                  <a:lnTo>
                    <a:pt x="21343" y="4060"/>
                  </a:lnTo>
                  <a:lnTo>
                    <a:pt x="21259" y="4164"/>
                  </a:lnTo>
                  <a:lnTo>
                    <a:pt x="21154" y="4185"/>
                  </a:lnTo>
                  <a:lnTo>
                    <a:pt x="20861" y="4227"/>
                  </a:lnTo>
                  <a:lnTo>
                    <a:pt x="20799" y="4269"/>
                  </a:lnTo>
                  <a:lnTo>
                    <a:pt x="20757" y="4332"/>
                  </a:lnTo>
                  <a:lnTo>
                    <a:pt x="20652" y="4269"/>
                  </a:lnTo>
                  <a:lnTo>
                    <a:pt x="20548" y="4227"/>
                  </a:lnTo>
                  <a:lnTo>
                    <a:pt x="20506" y="4227"/>
                  </a:lnTo>
                  <a:lnTo>
                    <a:pt x="20485" y="4185"/>
                  </a:lnTo>
                  <a:lnTo>
                    <a:pt x="20422" y="4143"/>
                  </a:lnTo>
                  <a:lnTo>
                    <a:pt x="20401" y="4060"/>
                  </a:lnTo>
                  <a:lnTo>
                    <a:pt x="20359" y="3976"/>
                  </a:lnTo>
                  <a:lnTo>
                    <a:pt x="20401" y="3934"/>
                  </a:lnTo>
                  <a:lnTo>
                    <a:pt x="20401" y="3850"/>
                  </a:lnTo>
                  <a:lnTo>
                    <a:pt x="20317" y="3809"/>
                  </a:lnTo>
                  <a:lnTo>
                    <a:pt x="20276" y="3809"/>
                  </a:lnTo>
                  <a:lnTo>
                    <a:pt x="20129" y="3725"/>
                  </a:lnTo>
                  <a:lnTo>
                    <a:pt x="20004" y="3704"/>
                  </a:lnTo>
                  <a:lnTo>
                    <a:pt x="19962" y="3704"/>
                  </a:lnTo>
                  <a:lnTo>
                    <a:pt x="19899" y="3557"/>
                  </a:lnTo>
                  <a:lnTo>
                    <a:pt x="19794" y="3390"/>
                  </a:lnTo>
                  <a:lnTo>
                    <a:pt x="19648" y="3244"/>
                  </a:lnTo>
                  <a:lnTo>
                    <a:pt x="19460" y="3223"/>
                  </a:lnTo>
                  <a:lnTo>
                    <a:pt x="19250" y="3223"/>
                  </a:lnTo>
                  <a:lnTo>
                    <a:pt x="19062" y="3244"/>
                  </a:lnTo>
                  <a:lnTo>
                    <a:pt x="19041" y="3306"/>
                  </a:lnTo>
                  <a:lnTo>
                    <a:pt x="19083" y="3348"/>
                  </a:lnTo>
                  <a:lnTo>
                    <a:pt x="19062" y="3411"/>
                  </a:lnTo>
                  <a:lnTo>
                    <a:pt x="18936" y="3453"/>
                  </a:lnTo>
                  <a:lnTo>
                    <a:pt x="18853" y="3432"/>
                  </a:lnTo>
                  <a:lnTo>
                    <a:pt x="18727" y="3495"/>
                  </a:lnTo>
                  <a:lnTo>
                    <a:pt x="18560" y="3411"/>
                  </a:lnTo>
                  <a:lnTo>
                    <a:pt x="18497" y="3432"/>
                  </a:lnTo>
                  <a:lnTo>
                    <a:pt x="18413" y="3495"/>
                  </a:lnTo>
                  <a:lnTo>
                    <a:pt x="18309" y="3495"/>
                  </a:lnTo>
                  <a:lnTo>
                    <a:pt x="18204" y="3411"/>
                  </a:lnTo>
                  <a:lnTo>
                    <a:pt x="18079" y="3348"/>
                  </a:lnTo>
                  <a:lnTo>
                    <a:pt x="18079" y="3285"/>
                  </a:lnTo>
                  <a:lnTo>
                    <a:pt x="18100" y="3202"/>
                  </a:lnTo>
                  <a:lnTo>
                    <a:pt x="17911" y="3118"/>
                  </a:lnTo>
                  <a:lnTo>
                    <a:pt x="17828" y="3181"/>
                  </a:lnTo>
                  <a:lnTo>
                    <a:pt x="17828" y="3306"/>
                  </a:lnTo>
                  <a:lnTo>
                    <a:pt x="17869" y="3327"/>
                  </a:lnTo>
                  <a:lnTo>
                    <a:pt x="17828" y="3390"/>
                  </a:lnTo>
                  <a:lnTo>
                    <a:pt x="17744" y="3453"/>
                  </a:lnTo>
                  <a:lnTo>
                    <a:pt x="17597" y="3453"/>
                  </a:lnTo>
                  <a:lnTo>
                    <a:pt x="16175" y="1695"/>
                  </a:lnTo>
                  <a:lnTo>
                    <a:pt x="15170" y="921"/>
                  </a:lnTo>
                  <a:lnTo>
                    <a:pt x="15107" y="837"/>
                  </a:lnTo>
                  <a:lnTo>
                    <a:pt x="15191" y="816"/>
                  </a:lnTo>
                  <a:lnTo>
                    <a:pt x="15296" y="712"/>
                  </a:lnTo>
                  <a:lnTo>
                    <a:pt x="15296" y="607"/>
                  </a:lnTo>
                  <a:lnTo>
                    <a:pt x="15254" y="565"/>
                  </a:lnTo>
                  <a:lnTo>
                    <a:pt x="15087" y="607"/>
                  </a:lnTo>
                  <a:lnTo>
                    <a:pt x="14961" y="628"/>
                  </a:lnTo>
                  <a:lnTo>
                    <a:pt x="14877" y="733"/>
                  </a:lnTo>
                  <a:lnTo>
                    <a:pt x="14773" y="775"/>
                  </a:lnTo>
                  <a:lnTo>
                    <a:pt x="14647" y="900"/>
                  </a:lnTo>
                  <a:lnTo>
                    <a:pt x="14647" y="984"/>
                  </a:lnTo>
                  <a:lnTo>
                    <a:pt x="14563" y="1047"/>
                  </a:lnTo>
                  <a:lnTo>
                    <a:pt x="14522" y="1151"/>
                  </a:lnTo>
                  <a:lnTo>
                    <a:pt x="14417" y="1235"/>
                  </a:lnTo>
                  <a:lnTo>
                    <a:pt x="14229" y="1235"/>
                  </a:lnTo>
                  <a:lnTo>
                    <a:pt x="14124" y="1298"/>
                  </a:lnTo>
                  <a:lnTo>
                    <a:pt x="14145" y="1423"/>
                  </a:lnTo>
                  <a:lnTo>
                    <a:pt x="14061" y="1465"/>
                  </a:lnTo>
                  <a:lnTo>
                    <a:pt x="14019" y="1423"/>
                  </a:lnTo>
                  <a:lnTo>
                    <a:pt x="13789" y="1360"/>
                  </a:lnTo>
                  <a:lnTo>
                    <a:pt x="13643" y="1423"/>
                  </a:lnTo>
                  <a:lnTo>
                    <a:pt x="13601" y="1507"/>
                  </a:lnTo>
                  <a:lnTo>
                    <a:pt x="13517" y="1507"/>
                  </a:lnTo>
                  <a:lnTo>
                    <a:pt x="13434" y="1402"/>
                  </a:lnTo>
                  <a:lnTo>
                    <a:pt x="13434" y="1235"/>
                  </a:lnTo>
                  <a:lnTo>
                    <a:pt x="13517" y="1172"/>
                  </a:lnTo>
                  <a:lnTo>
                    <a:pt x="13538" y="1088"/>
                  </a:lnTo>
                  <a:lnTo>
                    <a:pt x="13496" y="1026"/>
                  </a:lnTo>
                  <a:lnTo>
                    <a:pt x="13413" y="1109"/>
                  </a:lnTo>
                  <a:lnTo>
                    <a:pt x="13329" y="1109"/>
                  </a:lnTo>
                  <a:lnTo>
                    <a:pt x="13120" y="1005"/>
                  </a:lnTo>
                  <a:lnTo>
                    <a:pt x="12994" y="1026"/>
                  </a:lnTo>
                  <a:lnTo>
                    <a:pt x="13015" y="1109"/>
                  </a:lnTo>
                  <a:lnTo>
                    <a:pt x="13078" y="1130"/>
                  </a:lnTo>
                  <a:lnTo>
                    <a:pt x="12994" y="1214"/>
                  </a:lnTo>
                  <a:lnTo>
                    <a:pt x="12952" y="1214"/>
                  </a:lnTo>
                  <a:lnTo>
                    <a:pt x="12869" y="1088"/>
                  </a:lnTo>
                  <a:lnTo>
                    <a:pt x="12848" y="900"/>
                  </a:lnTo>
                  <a:lnTo>
                    <a:pt x="12638" y="733"/>
                  </a:lnTo>
                  <a:lnTo>
                    <a:pt x="12597" y="775"/>
                  </a:lnTo>
                  <a:lnTo>
                    <a:pt x="12638" y="900"/>
                  </a:lnTo>
                  <a:lnTo>
                    <a:pt x="12638" y="984"/>
                  </a:lnTo>
                  <a:lnTo>
                    <a:pt x="12555" y="984"/>
                  </a:lnTo>
                  <a:lnTo>
                    <a:pt x="12513" y="879"/>
                  </a:lnTo>
                  <a:lnTo>
                    <a:pt x="12450" y="900"/>
                  </a:lnTo>
                  <a:lnTo>
                    <a:pt x="12429" y="1005"/>
                  </a:lnTo>
                  <a:lnTo>
                    <a:pt x="12366" y="1026"/>
                  </a:lnTo>
                  <a:lnTo>
                    <a:pt x="12262" y="942"/>
                  </a:lnTo>
                  <a:lnTo>
                    <a:pt x="12136" y="1026"/>
                  </a:lnTo>
                  <a:lnTo>
                    <a:pt x="12074" y="984"/>
                  </a:lnTo>
                  <a:lnTo>
                    <a:pt x="12032" y="879"/>
                  </a:lnTo>
                  <a:lnTo>
                    <a:pt x="12115" y="837"/>
                  </a:lnTo>
                  <a:lnTo>
                    <a:pt x="12136" y="796"/>
                  </a:lnTo>
                  <a:lnTo>
                    <a:pt x="12115" y="691"/>
                  </a:lnTo>
                  <a:lnTo>
                    <a:pt x="12136" y="586"/>
                  </a:lnTo>
                  <a:lnTo>
                    <a:pt x="12115" y="524"/>
                  </a:lnTo>
                  <a:lnTo>
                    <a:pt x="12032" y="482"/>
                  </a:lnTo>
                  <a:lnTo>
                    <a:pt x="11948" y="398"/>
                  </a:lnTo>
                  <a:lnTo>
                    <a:pt x="11927" y="272"/>
                  </a:lnTo>
                  <a:lnTo>
                    <a:pt x="11864" y="252"/>
                  </a:lnTo>
                  <a:lnTo>
                    <a:pt x="11822" y="84"/>
                  </a:lnTo>
                  <a:lnTo>
                    <a:pt x="11718" y="84"/>
                  </a:lnTo>
                  <a:lnTo>
                    <a:pt x="11592" y="126"/>
                  </a:lnTo>
                  <a:lnTo>
                    <a:pt x="11446" y="126"/>
                  </a:lnTo>
                  <a:lnTo>
                    <a:pt x="11299" y="42"/>
                  </a:lnTo>
                  <a:lnTo>
                    <a:pt x="11132" y="63"/>
                  </a:lnTo>
                  <a:lnTo>
                    <a:pt x="11006" y="0"/>
                  </a:lnTo>
                  <a:lnTo>
                    <a:pt x="10902" y="42"/>
                  </a:lnTo>
                  <a:lnTo>
                    <a:pt x="1086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2" name="Google Shape;1082;p79"/>
            <p:cNvSpPr/>
            <p:nvPr/>
          </p:nvSpPr>
          <p:spPr>
            <a:xfrm>
              <a:off x="4443200" y="2520875"/>
              <a:ext cx="231750" cy="144400"/>
            </a:xfrm>
            <a:custGeom>
              <a:avLst/>
              <a:gdLst/>
              <a:ahLst/>
              <a:cxnLst/>
              <a:rect l="l" t="t" r="r" b="b"/>
              <a:pathLst>
                <a:path w="9270" h="5776" extrusionOk="0">
                  <a:moveTo>
                    <a:pt x="1507" y="1"/>
                  </a:moveTo>
                  <a:lnTo>
                    <a:pt x="0" y="294"/>
                  </a:lnTo>
                  <a:lnTo>
                    <a:pt x="439" y="3014"/>
                  </a:lnTo>
                  <a:lnTo>
                    <a:pt x="732" y="3014"/>
                  </a:lnTo>
                  <a:lnTo>
                    <a:pt x="963" y="3035"/>
                  </a:lnTo>
                  <a:lnTo>
                    <a:pt x="1004" y="2909"/>
                  </a:lnTo>
                  <a:lnTo>
                    <a:pt x="900" y="2804"/>
                  </a:lnTo>
                  <a:lnTo>
                    <a:pt x="879" y="2595"/>
                  </a:lnTo>
                  <a:lnTo>
                    <a:pt x="983" y="2344"/>
                  </a:lnTo>
                  <a:lnTo>
                    <a:pt x="1172" y="2323"/>
                  </a:lnTo>
                  <a:lnTo>
                    <a:pt x="1276" y="2198"/>
                  </a:lnTo>
                  <a:lnTo>
                    <a:pt x="1402" y="2114"/>
                  </a:lnTo>
                  <a:lnTo>
                    <a:pt x="1527" y="2198"/>
                  </a:lnTo>
                  <a:lnTo>
                    <a:pt x="1611" y="2135"/>
                  </a:lnTo>
                  <a:lnTo>
                    <a:pt x="1507" y="2009"/>
                  </a:lnTo>
                  <a:lnTo>
                    <a:pt x="1779" y="2030"/>
                  </a:lnTo>
                  <a:lnTo>
                    <a:pt x="2155" y="2219"/>
                  </a:lnTo>
                  <a:lnTo>
                    <a:pt x="2511" y="2428"/>
                  </a:lnTo>
                  <a:lnTo>
                    <a:pt x="2532" y="2553"/>
                  </a:lnTo>
                  <a:lnTo>
                    <a:pt x="2971" y="2804"/>
                  </a:lnTo>
                  <a:lnTo>
                    <a:pt x="3306" y="2951"/>
                  </a:lnTo>
                  <a:lnTo>
                    <a:pt x="3390" y="2909"/>
                  </a:lnTo>
                  <a:lnTo>
                    <a:pt x="3515" y="2930"/>
                  </a:lnTo>
                  <a:lnTo>
                    <a:pt x="3766" y="3076"/>
                  </a:lnTo>
                  <a:lnTo>
                    <a:pt x="3871" y="3432"/>
                  </a:lnTo>
                  <a:lnTo>
                    <a:pt x="3976" y="3537"/>
                  </a:lnTo>
                  <a:lnTo>
                    <a:pt x="4017" y="3662"/>
                  </a:lnTo>
                  <a:lnTo>
                    <a:pt x="4143" y="3913"/>
                  </a:lnTo>
                  <a:lnTo>
                    <a:pt x="4352" y="3997"/>
                  </a:lnTo>
                  <a:lnTo>
                    <a:pt x="4729" y="4227"/>
                  </a:lnTo>
                  <a:lnTo>
                    <a:pt x="5126" y="4520"/>
                  </a:lnTo>
                  <a:lnTo>
                    <a:pt x="5545" y="4708"/>
                  </a:lnTo>
                  <a:lnTo>
                    <a:pt x="5921" y="5001"/>
                  </a:lnTo>
                  <a:lnTo>
                    <a:pt x="6235" y="5022"/>
                  </a:lnTo>
                  <a:lnTo>
                    <a:pt x="6319" y="5106"/>
                  </a:lnTo>
                  <a:lnTo>
                    <a:pt x="6403" y="5106"/>
                  </a:lnTo>
                  <a:lnTo>
                    <a:pt x="6612" y="5232"/>
                  </a:lnTo>
                  <a:lnTo>
                    <a:pt x="6612" y="5378"/>
                  </a:lnTo>
                  <a:lnTo>
                    <a:pt x="6633" y="5650"/>
                  </a:lnTo>
                  <a:lnTo>
                    <a:pt x="6821" y="5587"/>
                  </a:lnTo>
                  <a:lnTo>
                    <a:pt x="6926" y="5671"/>
                  </a:lnTo>
                  <a:lnTo>
                    <a:pt x="7009" y="5776"/>
                  </a:lnTo>
                  <a:lnTo>
                    <a:pt x="7072" y="5776"/>
                  </a:lnTo>
                  <a:lnTo>
                    <a:pt x="7177" y="5671"/>
                  </a:lnTo>
                  <a:lnTo>
                    <a:pt x="7281" y="5692"/>
                  </a:lnTo>
                  <a:lnTo>
                    <a:pt x="7323" y="5755"/>
                  </a:lnTo>
                  <a:lnTo>
                    <a:pt x="7365" y="5378"/>
                  </a:lnTo>
                  <a:lnTo>
                    <a:pt x="7491" y="5106"/>
                  </a:lnTo>
                  <a:lnTo>
                    <a:pt x="7553" y="5043"/>
                  </a:lnTo>
                  <a:lnTo>
                    <a:pt x="7533" y="4897"/>
                  </a:lnTo>
                  <a:lnTo>
                    <a:pt x="7407" y="4834"/>
                  </a:lnTo>
                  <a:lnTo>
                    <a:pt x="7344" y="4688"/>
                  </a:lnTo>
                  <a:lnTo>
                    <a:pt x="7386" y="4541"/>
                  </a:lnTo>
                  <a:lnTo>
                    <a:pt x="7365" y="4416"/>
                  </a:lnTo>
                  <a:lnTo>
                    <a:pt x="7219" y="4436"/>
                  </a:lnTo>
                  <a:lnTo>
                    <a:pt x="7114" y="4499"/>
                  </a:lnTo>
                  <a:lnTo>
                    <a:pt x="6947" y="4269"/>
                  </a:lnTo>
                  <a:lnTo>
                    <a:pt x="6947" y="4102"/>
                  </a:lnTo>
                  <a:lnTo>
                    <a:pt x="7072" y="3997"/>
                  </a:lnTo>
                  <a:lnTo>
                    <a:pt x="7344" y="4018"/>
                  </a:lnTo>
                  <a:lnTo>
                    <a:pt x="7449" y="3997"/>
                  </a:lnTo>
                  <a:lnTo>
                    <a:pt x="7449" y="3872"/>
                  </a:lnTo>
                  <a:lnTo>
                    <a:pt x="7679" y="3788"/>
                  </a:lnTo>
                  <a:lnTo>
                    <a:pt x="7637" y="3704"/>
                  </a:lnTo>
                  <a:lnTo>
                    <a:pt x="7574" y="3662"/>
                  </a:lnTo>
                  <a:lnTo>
                    <a:pt x="7846" y="3600"/>
                  </a:lnTo>
                  <a:lnTo>
                    <a:pt x="8014" y="3537"/>
                  </a:lnTo>
                  <a:lnTo>
                    <a:pt x="8056" y="3390"/>
                  </a:lnTo>
                  <a:lnTo>
                    <a:pt x="7867" y="3328"/>
                  </a:lnTo>
                  <a:lnTo>
                    <a:pt x="7867" y="3181"/>
                  </a:lnTo>
                  <a:lnTo>
                    <a:pt x="8014" y="3139"/>
                  </a:lnTo>
                  <a:lnTo>
                    <a:pt x="8181" y="3014"/>
                  </a:lnTo>
                  <a:lnTo>
                    <a:pt x="8286" y="3035"/>
                  </a:lnTo>
                  <a:lnTo>
                    <a:pt x="8453" y="2825"/>
                  </a:lnTo>
                  <a:lnTo>
                    <a:pt x="8600" y="2951"/>
                  </a:lnTo>
                  <a:lnTo>
                    <a:pt x="8621" y="3056"/>
                  </a:lnTo>
                  <a:lnTo>
                    <a:pt x="8914" y="3014"/>
                  </a:lnTo>
                  <a:lnTo>
                    <a:pt x="9123" y="3014"/>
                  </a:lnTo>
                  <a:lnTo>
                    <a:pt x="9269" y="2825"/>
                  </a:lnTo>
                  <a:lnTo>
                    <a:pt x="9248" y="2721"/>
                  </a:lnTo>
                  <a:lnTo>
                    <a:pt x="8955" y="2491"/>
                  </a:lnTo>
                  <a:lnTo>
                    <a:pt x="8893" y="2491"/>
                  </a:lnTo>
                  <a:lnTo>
                    <a:pt x="8893" y="2637"/>
                  </a:lnTo>
                  <a:lnTo>
                    <a:pt x="8788" y="2742"/>
                  </a:lnTo>
                  <a:lnTo>
                    <a:pt x="8683" y="2721"/>
                  </a:lnTo>
                  <a:lnTo>
                    <a:pt x="8579" y="2616"/>
                  </a:lnTo>
                  <a:lnTo>
                    <a:pt x="8307" y="2532"/>
                  </a:lnTo>
                  <a:lnTo>
                    <a:pt x="8202" y="2449"/>
                  </a:lnTo>
                  <a:lnTo>
                    <a:pt x="8286" y="2323"/>
                  </a:lnTo>
                  <a:lnTo>
                    <a:pt x="8453" y="2030"/>
                  </a:lnTo>
                  <a:lnTo>
                    <a:pt x="8453" y="1905"/>
                  </a:lnTo>
                  <a:lnTo>
                    <a:pt x="8369" y="1905"/>
                  </a:lnTo>
                  <a:lnTo>
                    <a:pt x="8265" y="2072"/>
                  </a:lnTo>
                  <a:lnTo>
                    <a:pt x="8160" y="2093"/>
                  </a:lnTo>
                  <a:lnTo>
                    <a:pt x="7909" y="2386"/>
                  </a:lnTo>
                  <a:lnTo>
                    <a:pt x="7846" y="2532"/>
                  </a:lnTo>
                  <a:lnTo>
                    <a:pt x="7784" y="2616"/>
                  </a:lnTo>
                  <a:lnTo>
                    <a:pt x="7658" y="2825"/>
                  </a:lnTo>
                  <a:lnTo>
                    <a:pt x="7449" y="3035"/>
                  </a:lnTo>
                  <a:lnTo>
                    <a:pt x="7365" y="3014"/>
                  </a:lnTo>
                  <a:lnTo>
                    <a:pt x="7114" y="2867"/>
                  </a:lnTo>
                  <a:lnTo>
                    <a:pt x="6926" y="2846"/>
                  </a:lnTo>
                  <a:lnTo>
                    <a:pt x="6737" y="2867"/>
                  </a:lnTo>
                  <a:lnTo>
                    <a:pt x="6486" y="3014"/>
                  </a:lnTo>
                  <a:lnTo>
                    <a:pt x="6361" y="3014"/>
                  </a:lnTo>
                  <a:lnTo>
                    <a:pt x="6131" y="2323"/>
                  </a:lnTo>
                  <a:lnTo>
                    <a:pt x="5712" y="2281"/>
                  </a:lnTo>
                  <a:lnTo>
                    <a:pt x="5691" y="1465"/>
                  </a:lnTo>
                  <a:lnTo>
                    <a:pt x="5503" y="1549"/>
                  </a:lnTo>
                  <a:lnTo>
                    <a:pt x="5356" y="1172"/>
                  </a:lnTo>
                  <a:lnTo>
                    <a:pt x="5064" y="963"/>
                  </a:lnTo>
                  <a:lnTo>
                    <a:pt x="4122" y="963"/>
                  </a:lnTo>
                  <a:lnTo>
                    <a:pt x="3264" y="1047"/>
                  </a:lnTo>
                  <a:lnTo>
                    <a:pt x="2762" y="754"/>
                  </a:lnTo>
                  <a:lnTo>
                    <a:pt x="2427" y="628"/>
                  </a:lnTo>
                  <a:lnTo>
                    <a:pt x="150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3" name="Google Shape;1083;p79"/>
            <p:cNvSpPr/>
            <p:nvPr/>
          </p:nvSpPr>
          <p:spPr>
            <a:xfrm>
              <a:off x="4401875" y="2571100"/>
              <a:ext cx="207150" cy="130275"/>
            </a:xfrm>
            <a:custGeom>
              <a:avLst/>
              <a:gdLst/>
              <a:ahLst/>
              <a:cxnLst/>
              <a:rect l="l" t="t" r="r" b="b"/>
              <a:pathLst>
                <a:path w="8286" h="5211" extrusionOk="0">
                  <a:moveTo>
                    <a:pt x="3160" y="0"/>
                  </a:moveTo>
                  <a:lnTo>
                    <a:pt x="3264" y="126"/>
                  </a:lnTo>
                  <a:lnTo>
                    <a:pt x="3180" y="189"/>
                  </a:lnTo>
                  <a:lnTo>
                    <a:pt x="3055" y="105"/>
                  </a:lnTo>
                  <a:lnTo>
                    <a:pt x="2929" y="189"/>
                  </a:lnTo>
                  <a:lnTo>
                    <a:pt x="2825" y="314"/>
                  </a:lnTo>
                  <a:lnTo>
                    <a:pt x="2636" y="335"/>
                  </a:lnTo>
                  <a:lnTo>
                    <a:pt x="2532" y="586"/>
                  </a:lnTo>
                  <a:lnTo>
                    <a:pt x="2553" y="795"/>
                  </a:lnTo>
                  <a:lnTo>
                    <a:pt x="2657" y="900"/>
                  </a:lnTo>
                  <a:lnTo>
                    <a:pt x="2616" y="1026"/>
                  </a:lnTo>
                  <a:lnTo>
                    <a:pt x="2385" y="1005"/>
                  </a:lnTo>
                  <a:lnTo>
                    <a:pt x="2092" y="1005"/>
                  </a:lnTo>
                  <a:lnTo>
                    <a:pt x="2009" y="1026"/>
                  </a:lnTo>
                  <a:lnTo>
                    <a:pt x="1779" y="1067"/>
                  </a:lnTo>
                  <a:lnTo>
                    <a:pt x="1402" y="628"/>
                  </a:lnTo>
                  <a:lnTo>
                    <a:pt x="983" y="398"/>
                  </a:lnTo>
                  <a:lnTo>
                    <a:pt x="628" y="335"/>
                  </a:lnTo>
                  <a:lnTo>
                    <a:pt x="335" y="440"/>
                  </a:lnTo>
                  <a:lnTo>
                    <a:pt x="0" y="754"/>
                  </a:lnTo>
                  <a:lnTo>
                    <a:pt x="0" y="816"/>
                  </a:lnTo>
                  <a:lnTo>
                    <a:pt x="84" y="900"/>
                  </a:lnTo>
                  <a:lnTo>
                    <a:pt x="126" y="963"/>
                  </a:lnTo>
                  <a:lnTo>
                    <a:pt x="209" y="1047"/>
                  </a:lnTo>
                  <a:lnTo>
                    <a:pt x="251" y="1151"/>
                  </a:lnTo>
                  <a:lnTo>
                    <a:pt x="356" y="1360"/>
                  </a:lnTo>
                  <a:lnTo>
                    <a:pt x="335" y="1528"/>
                  </a:lnTo>
                  <a:lnTo>
                    <a:pt x="293" y="1653"/>
                  </a:lnTo>
                  <a:lnTo>
                    <a:pt x="314" y="1946"/>
                  </a:lnTo>
                  <a:lnTo>
                    <a:pt x="356" y="2009"/>
                  </a:lnTo>
                  <a:lnTo>
                    <a:pt x="398" y="2093"/>
                  </a:lnTo>
                  <a:lnTo>
                    <a:pt x="607" y="2302"/>
                  </a:lnTo>
                  <a:lnTo>
                    <a:pt x="565" y="2218"/>
                  </a:lnTo>
                  <a:lnTo>
                    <a:pt x="523" y="2155"/>
                  </a:lnTo>
                  <a:lnTo>
                    <a:pt x="544" y="2114"/>
                  </a:lnTo>
                  <a:lnTo>
                    <a:pt x="732" y="2155"/>
                  </a:lnTo>
                  <a:lnTo>
                    <a:pt x="816" y="2093"/>
                  </a:lnTo>
                  <a:lnTo>
                    <a:pt x="858" y="2114"/>
                  </a:lnTo>
                  <a:lnTo>
                    <a:pt x="837" y="2260"/>
                  </a:lnTo>
                  <a:lnTo>
                    <a:pt x="858" y="2365"/>
                  </a:lnTo>
                  <a:lnTo>
                    <a:pt x="942" y="2323"/>
                  </a:lnTo>
                  <a:lnTo>
                    <a:pt x="983" y="2427"/>
                  </a:lnTo>
                  <a:lnTo>
                    <a:pt x="963" y="2490"/>
                  </a:lnTo>
                  <a:lnTo>
                    <a:pt x="858" y="2469"/>
                  </a:lnTo>
                  <a:lnTo>
                    <a:pt x="816" y="2469"/>
                  </a:lnTo>
                  <a:lnTo>
                    <a:pt x="753" y="2427"/>
                  </a:lnTo>
                  <a:lnTo>
                    <a:pt x="649" y="2511"/>
                  </a:lnTo>
                  <a:lnTo>
                    <a:pt x="649" y="2616"/>
                  </a:lnTo>
                  <a:lnTo>
                    <a:pt x="732" y="2699"/>
                  </a:lnTo>
                  <a:lnTo>
                    <a:pt x="711" y="2574"/>
                  </a:lnTo>
                  <a:lnTo>
                    <a:pt x="774" y="2574"/>
                  </a:lnTo>
                  <a:lnTo>
                    <a:pt x="837" y="2595"/>
                  </a:lnTo>
                  <a:lnTo>
                    <a:pt x="921" y="2616"/>
                  </a:lnTo>
                  <a:lnTo>
                    <a:pt x="963" y="2720"/>
                  </a:lnTo>
                  <a:lnTo>
                    <a:pt x="1130" y="2804"/>
                  </a:lnTo>
                  <a:lnTo>
                    <a:pt x="1172" y="2909"/>
                  </a:lnTo>
                  <a:lnTo>
                    <a:pt x="1151" y="3097"/>
                  </a:lnTo>
                  <a:lnTo>
                    <a:pt x="1172" y="3160"/>
                  </a:lnTo>
                  <a:lnTo>
                    <a:pt x="1172" y="3453"/>
                  </a:lnTo>
                  <a:lnTo>
                    <a:pt x="1235" y="3662"/>
                  </a:lnTo>
                  <a:lnTo>
                    <a:pt x="1339" y="3955"/>
                  </a:lnTo>
                  <a:lnTo>
                    <a:pt x="1444" y="3871"/>
                  </a:lnTo>
                  <a:lnTo>
                    <a:pt x="1716" y="3871"/>
                  </a:lnTo>
                  <a:lnTo>
                    <a:pt x="1779" y="3725"/>
                  </a:lnTo>
                  <a:lnTo>
                    <a:pt x="1862" y="3620"/>
                  </a:lnTo>
                  <a:lnTo>
                    <a:pt x="1967" y="3620"/>
                  </a:lnTo>
                  <a:lnTo>
                    <a:pt x="2197" y="3411"/>
                  </a:lnTo>
                  <a:lnTo>
                    <a:pt x="2427" y="3348"/>
                  </a:lnTo>
                  <a:lnTo>
                    <a:pt x="2636" y="3411"/>
                  </a:lnTo>
                  <a:lnTo>
                    <a:pt x="2699" y="3264"/>
                  </a:lnTo>
                  <a:lnTo>
                    <a:pt x="2804" y="3243"/>
                  </a:lnTo>
                  <a:lnTo>
                    <a:pt x="2929" y="3306"/>
                  </a:lnTo>
                  <a:lnTo>
                    <a:pt x="3055" y="3264"/>
                  </a:lnTo>
                  <a:lnTo>
                    <a:pt x="3264" y="3453"/>
                  </a:lnTo>
                  <a:lnTo>
                    <a:pt x="3432" y="3515"/>
                  </a:lnTo>
                  <a:lnTo>
                    <a:pt x="3766" y="3725"/>
                  </a:lnTo>
                  <a:lnTo>
                    <a:pt x="3871" y="3725"/>
                  </a:lnTo>
                  <a:lnTo>
                    <a:pt x="3955" y="3641"/>
                  </a:lnTo>
                  <a:lnTo>
                    <a:pt x="4185" y="3746"/>
                  </a:lnTo>
                  <a:lnTo>
                    <a:pt x="4310" y="3767"/>
                  </a:lnTo>
                  <a:lnTo>
                    <a:pt x="4331" y="3934"/>
                  </a:lnTo>
                  <a:lnTo>
                    <a:pt x="4394" y="3976"/>
                  </a:lnTo>
                  <a:lnTo>
                    <a:pt x="4520" y="3955"/>
                  </a:lnTo>
                  <a:lnTo>
                    <a:pt x="4729" y="3997"/>
                  </a:lnTo>
                  <a:lnTo>
                    <a:pt x="4959" y="4311"/>
                  </a:lnTo>
                  <a:lnTo>
                    <a:pt x="5231" y="4352"/>
                  </a:lnTo>
                  <a:lnTo>
                    <a:pt x="5357" y="4394"/>
                  </a:lnTo>
                  <a:lnTo>
                    <a:pt x="5461" y="4562"/>
                  </a:lnTo>
                  <a:lnTo>
                    <a:pt x="5419" y="4666"/>
                  </a:lnTo>
                  <a:lnTo>
                    <a:pt x="5461" y="4792"/>
                  </a:lnTo>
                  <a:lnTo>
                    <a:pt x="5461" y="4876"/>
                  </a:lnTo>
                  <a:lnTo>
                    <a:pt x="5524" y="4980"/>
                  </a:lnTo>
                  <a:lnTo>
                    <a:pt x="5566" y="4938"/>
                  </a:lnTo>
                  <a:lnTo>
                    <a:pt x="5691" y="4980"/>
                  </a:lnTo>
                  <a:lnTo>
                    <a:pt x="5775" y="5043"/>
                  </a:lnTo>
                  <a:lnTo>
                    <a:pt x="5880" y="5043"/>
                  </a:lnTo>
                  <a:lnTo>
                    <a:pt x="5963" y="4980"/>
                  </a:lnTo>
                  <a:lnTo>
                    <a:pt x="6047" y="4980"/>
                  </a:lnTo>
                  <a:lnTo>
                    <a:pt x="6173" y="5085"/>
                  </a:lnTo>
                  <a:lnTo>
                    <a:pt x="6214" y="5148"/>
                  </a:lnTo>
                  <a:lnTo>
                    <a:pt x="6277" y="5210"/>
                  </a:lnTo>
                  <a:lnTo>
                    <a:pt x="6319" y="5148"/>
                  </a:lnTo>
                  <a:lnTo>
                    <a:pt x="6486" y="5127"/>
                  </a:lnTo>
                  <a:lnTo>
                    <a:pt x="6570" y="5022"/>
                  </a:lnTo>
                  <a:lnTo>
                    <a:pt x="6591" y="4938"/>
                  </a:lnTo>
                  <a:lnTo>
                    <a:pt x="6675" y="4896"/>
                  </a:lnTo>
                  <a:lnTo>
                    <a:pt x="6633" y="4813"/>
                  </a:lnTo>
                  <a:lnTo>
                    <a:pt x="6821" y="4708"/>
                  </a:lnTo>
                  <a:lnTo>
                    <a:pt x="7030" y="4666"/>
                  </a:lnTo>
                  <a:lnTo>
                    <a:pt x="7051" y="4604"/>
                  </a:lnTo>
                  <a:lnTo>
                    <a:pt x="7135" y="4520"/>
                  </a:lnTo>
                  <a:lnTo>
                    <a:pt x="7240" y="4499"/>
                  </a:lnTo>
                  <a:lnTo>
                    <a:pt x="7261" y="4373"/>
                  </a:lnTo>
                  <a:lnTo>
                    <a:pt x="7261" y="4206"/>
                  </a:lnTo>
                  <a:lnTo>
                    <a:pt x="7407" y="4080"/>
                  </a:lnTo>
                  <a:lnTo>
                    <a:pt x="7407" y="3955"/>
                  </a:lnTo>
                  <a:lnTo>
                    <a:pt x="7344" y="3892"/>
                  </a:lnTo>
                  <a:lnTo>
                    <a:pt x="7365" y="3850"/>
                  </a:lnTo>
                  <a:lnTo>
                    <a:pt x="7428" y="3829"/>
                  </a:lnTo>
                  <a:lnTo>
                    <a:pt x="7470" y="3767"/>
                  </a:lnTo>
                  <a:lnTo>
                    <a:pt x="7637" y="3725"/>
                  </a:lnTo>
                  <a:lnTo>
                    <a:pt x="7679" y="3725"/>
                  </a:lnTo>
                  <a:lnTo>
                    <a:pt x="7846" y="3620"/>
                  </a:lnTo>
                  <a:lnTo>
                    <a:pt x="7993" y="3557"/>
                  </a:lnTo>
                  <a:lnTo>
                    <a:pt x="8098" y="3641"/>
                  </a:lnTo>
                  <a:lnTo>
                    <a:pt x="8244" y="3620"/>
                  </a:lnTo>
                  <a:lnTo>
                    <a:pt x="8265" y="3641"/>
                  </a:lnTo>
                  <a:lnTo>
                    <a:pt x="8286" y="3641"/>
                  </a:lnTo>
                  <a:lnTo>
                    <a:pt x="8265" y="3369"/>
                  </a:lnTo>
                  <a:lnTo>
                    <a:pt x="8265" y="3223"/>
                  </a:lnTo>
                  <a:lnTo>
                    <a:pt x="8056" y="3097"/>
                  </a:lnTo>
                  <a:lnTo>
                    <a:pt x="7972" y="3097"/>
                  </a:lnTo>
                  <a:lnTo>
                    <a:pt x="7888" y="3013"/>
                  </a:lnTo>
                  <a:lnTo>
                    <a:pt x="7574" y="2992"/>
                  </a:lnTo>
                  <a:lnTo>
                    <a:pt x="7198" y="2699"/>
                  </a:lnTo>
                  <a:lnTo>
                    <a:pt x="6779" y="2511"/>
                  </a:lnTo>
                  <a:lnTo>
                    <a:pt x="6382" y="2218"/>
                  </a:lnTo>
                  <a:lnTo>
                    <a:pt x="6005" y="1988"/>
                  </a:lnTo>
                  <a:lnTo>
                    <a:pt x="5796" y="1904"/>
                  </a:lnTo>
                  <a:lnTo>
                    <a:pt x="5670" y="1653"/>
                  </a:lnTo>
                  <a:lnTo>
                    <a:pt x="5629" y="1528"/>
                  </a:lnTo>
                  <a:lnTo>
                    <a:pt x="5524" y="1423"/>
                  </a:lnTo>
                  <a:lnTo>
                    <a:pt x="5419" y="1067"/>
                  </a:lnTo>
                  <a:lnTo>
                    <a:pt x="5168" y="921"/>
                  </a:lnTo>
                  <a:lnTo>
                    <a:pt x="5043" y="900"/>
                  </a:lnTo>
                  <a:lnTo>
                    <a:pt x="4959" y="942"/>
                  </a:lnTo>
                  <a:lnTo>
                    <a:pt x="4624" y="795"/>
                  </a:lnTo>
                  <a:lnTo>
                    <a:pt x="4185" y="544"/>
                  </a:lnTo>
                  <a:lnTo>
                    <a:pt x="4164" y="419"/>
                  </a:lnTo>
                  <a:lnTo>
                    <a:pt x="3808" y="210"/>
                  </a:lnTo>
                  <a:lnTo>
                    <a:pt x="3432" y="21"/>
                  </a:lnTo>
                  <a:lnTo>
                    <a:pt x="316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84" name="Google Shape;1084;p79"/>
            <p:cNvGrpSpPr/>
            <p:nvPr/>
          </p:nvGrpSpPr>
          <p:grpSpPr>
            <a:xfrm>
              <a:off x="4842300" y="3099950"/>
              <a:ext cx="31425" cy="59650"/>
              <a:chOff x="4842300" y="3099950"/>
              <a:chExt cx="31425" cy="59650"/>
            </a:xfrm>
          </p:grpSpPr>
          <p:sp>
            <p:nvSpPr>
              <p:cNvPr id="1085" name="Google Shape;1085;p79"/>
              <p:cNvSpPr/>
              <p:nvPr/>
            </p:nvSpPr>
            <p:spPr>
              <a:xfrm>
                <a:off x="4842300" y="3122950"/>
                <a:ext cx="2125" cy="6825"/>
              </a:xfrm>
              <a:custGeom>
                <a:avLst/>
                <a:gdLst/>
                <a:ahLst/>
                <a:cxnLst/>
                <a:rect l="l" t="t" r="r" b="b"/>
                <a:pathLst>
                  <a:path w="85" h="273" extrusionOk="0">
                    <a:moveTo>
                      <a:pt x="84" y="1"/>
                    </a:moveTo>
                    <a:lnTo>
                      <a:pt x="1" y="22"/>
                    </a:lnTo>
                    <a:lnTo>
                      <a:pt x="43" y="126"/>
                    </a:lnTo>
                    <a:lnTo>
                      <a:pt x="1" y="273"/>
                    </a:lnTo>
                    <a:lnTo>
                      <a:pt x="64" y="126"/>
                    </a:lnTo>
                    <a:lnTo>
                      <a:pt x="43" y="22"/>
                    </a:lnTo>
                    <a:lnTo>
                      <a:pt x="84" y="22"/>
                    </a:lnTo>
                    <a:lnTo>
                      <a:pt x="8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6" name="Google Shape;1086;p79"/>
              <p:cNvSpPr/>
              <p:nvPr/>
            </p:nvSpPr>
            <p:spPr>
              <a:xfrm>
                <a:off x="4842300" y="3106225"/>
                <a:ext cx="31425" cy="53375"/>
              </a:xfrm>
              <a:custGeom>
                <a:avLst/>
                <a:gdLst/>
                <a:ahLst/>
                <a:cxnLst/>
                <a:rect l="l" t="t" r="r" b="b"/>
                <a:pathLst>
                  <a:path w="1257" h="2135" extrusionOk="0">
                    <a:moveTo>
                      <a:pt x="273" y="0"/>
                    </a:moveTo>
                    <a:lnTo>
                      <a:pt x="273" y="21"/>
                    </a:lnTo>
                    <a:lnTo>
                      <a:pt x="294" y="42"/>
                    </a:lnTo>
                    <a:lnTo>
                      <a:pt x="273" y="63"/>
                    </a:lnTo>
                    <a:lnTo>
                      <a:pt x="252" y="105"/>
                    </a:lnTo>
                    <a:lnTo>
                      <a:pt x="252" y="126"/>
                    </a:lnTo>
                    <a:lnTo>
                      <a:pt x="252" y="209"/>
                    </a:lnTo>
                    <a:lnTo>
                      <a:pt x="189" y="314"/>
                    </a:lnTo>
                    <a:lnTo>
                      <a:pt x="147" y="272"/>
                    </a:lnTo>
                    <a:lnTo>
                      <a:pt x="84" y="230"/>
                    </a:lnTo>
                    <a:lnTo>
                      <a:pt x="1" y="230"/>
                    </a:lnTo>
                    <a:lnTo>
                      <a:pt x="1" y="251"/>
                    </a:lnTo>
                    <a:lnTo>
                      <a:pt x="84" y="272"/>
                    </a:lnTo>
                    <a:lnTo>
                      <a:pt x="105" y="335"/>
                    </a:lnTo>
                    <a:lnTo>
                      <a:pt x="84" y="356"/>
                    </a:lnTo>
                    <a:lnTo>
                      <a:pt x="147" y="461"/>
                    </a:lnTo>
                    <a:lnTo>
                      <a:pt x="147" y="628"/>
                    </a:lnTo>
                    <a:lnTo>
                      <a:pt x="84" y="691"/>
                    </a:lnTo>
                    <a:lnTo>
                      <a:pt x="64" y="942"/>
                    </a:lnTo>
                    <a:lnTo>
                      <a:pt x="84" y="1005"/>
                    </a:lnTo>
                    <a:lnTo>
                      <a:pt x="43" y="1046"/>
                    </a:lnTo>
                    <a:lnTo>
                      <a:pt x="84" y="1277"/>
                    </a:lnTo>
                    <a:lnTo>
                      <a:pt x="84" y="1360"/>
                    </a:lnTo>
                    <a:lnTo>
                      <a:pt x="168" y="1611"/>
                    </a:lnTo>
                    <a:lnTo>
                      <a:pt x="252" y="1925"/>
                    </a:lnTo>
                    <a:lnTo>
                      <a:pt x="315" y="2051"/>
                    </a:lnTo>
                    <a:lnTo>
                      <a:pt x="461" y="2134"/>
                    </a:lnTo>
                    <a:lnTo>
                      <a:pt x="587" y="2113"/>
                    </a:lnTo>
                    <a:lnTo>
                      <a:pt x="775" y="2093"/>
                    </a:lnTo>
                    <a:lnTo>
                      <a:pt x="942" y="2030"/>
                    </a:lnTo>
                    <a:lnTo>
                      <a:pt x="1131" y="1821"/>
                    </a:lnTo>
                    <a:lnTo>
                      <a:pt x="1214" y="1674"/>
                    </a:lnTo>
                    <a:lnTo>
                      <a:pt x="1256" y="1569"/>
                    </a:lnTo>
                    <a:lnTo>
                      <a:pt x="1235" y="1486"/>
                    </a:lnTo>
                    <a:lnTo>
                      <a:pt x="1256" y="1423"/>
                    </a:lnTo>
                    <a:lnTo>
                      <a:pt x="1256" y="1277"/>
                    </a:lnTo>
                    <a:lnTo>
                      <a:pt x="1235" y="1214"/>
                    </a:lnTo>
                    <a:lnTo>
                      <a:pt x="1256" y="1109"/>
                    </a:lnTo>
                    <a:lnTo>
                      <a:pt x="1152" y="1046"/>
                    </a:lnTo>
                    <a:lnTo>
                      <a:pt x="1089" y="795"/>
                    </a:lnTo>
                    <a:lnTo>
                      <a:pt x="1005" y="628"/>
                    </a:lnTo>
                    <a:lnTo>
                      <a:pt x="900" y="628"/>
                    </a:lnTo>
                    <a:lnTo>
                      <a:pt x="900" y="586"/>
                    </a:lnTo>
                    <a:lnTo>
                      <a:pt x="796" y="586"/>
                    </a:lnTo>
                    <a:lnTo>
                      <a:pt x="921" y="544"/>
                    </a:lnTo>
                    <a:lnTo>
                      <a:pt x="900" y="481"/>
                    </a:lnTo>
                    <a:lnTo>
                      <a:pt x="838" y="461"/>
                    </a:lnTo>
                    <a:lnTo>
                      <a:pt x="775" y="335"/>
                    </a:lnTo>
                    <a:lnTo>
                      <a:pt x="712" y="335"/>
                    </a:lnTo>
                    <a:lnTo>
                      <a:pt x="691" y="230"/>
                    </a:lnTo>
                    <a:lnTo>
                      <a:pt x="670" y="168"/>
                    </a:lnTo>
                    <a:lnTo>
                      <a:pt x="670" y="126"/>
                    </a:lnTo>
                    <a:lnTo>
                      <a:pt x="482" y="42"/>
                    </a:lnTo>
                    <a:lnTo>
                      <a:pt x="461" y="105"/>
                    </a:lnTo>
                    <a:lnTo>
                      <a:pt x="377" y="63"/>
                    </a:lnTo>
                    <a:lnTo>
                      <a:pt x="398" y="21"/>
                    </a:lnTo>
                    <a:lnTo>
                      <a:pt x="27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7" name="Google Shape;1087;p79"/>
              <p:cNvSpPr/>
              <p:nvPr/>
            </p:nvSpPr>
            <p:spPr>
              <a:xfrm>
                <a:off x="4844400" y="3099950"/>
                <a:ext cx="5250" cy="4725"/>
              </a:xfrm>
              <a:custGeom>
                <a:avLst/>
                <a:gdLst/>
                <a:ahLst/>
                <a:cxnLst/>
                <a:rect l="l" t="t" r="r" b="b"/>
                <a:pathLst>
                  <a:path w="210" h="189" extrusionOk="0">
                    <a:moveTo>
                      <a:pt x="189" y="0"/>
                    </a:moveTo>
                    <a:lnTo>
                      <a:pt x="0" y="42"/>
                    </a:lnTo>
                    <a:lnTo>
                      <a:pt x="0" y="105"/>
                    </a:lnTo>
                    <a:lnTo>
                      <a:pt x="126" y="188"/>
                    </a:lnTo>
                    <a:lnTo>
                      <a:pt x="126" y="147"/>
                    </a:lnTo>
                    <a:lnTo>
                      <a:pt x="168" y="147"/>
                    </a:lnTo>
                    <a:lnTo>
                      <a:pt x="210" y="42"/>
                    </a:lnTo>
                    <a:lnTo>
                      <a:pt x="18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8" name="Google Shape;1088;p79"/>
              <p:cNvSpPr/>
              <p:nvPr/>
            </p:nvSpPr>
            <p:spPr>
              <a:xfrm>
                <a:off x="4849625" y="3101500"/>
                <a:ext cx="7875" cy="6300"/>
              </a:xfrm>
              <a:custGeom>
                <a:avLst/>
                <a:gdLst/>
                <a:ahLst/>
                <a:cxnLst/>
                <a:rect l="l" t="t" r="r" b="b"/>
                <a:pathLst>
                  <a:path w="315" h="252" extrusionOk="0">
                    <a:moveTo>
                      <a:pt x="43" y="1"/>
                    </a:moveTo>
                    <a:lnTo>
                      <a:pt x="43" y="43"/>
                    </a:lnTo>
                    <a:lnTo>
                      <a:pt x="84" y="85"/>
                    </a:lnTo>
                    <a:lnTo>
                      <a:pt x="1" y="85"/>
                    </a:lnTo>
                    <a:lnTo>
                      <a:pt x="1" y="105"/>
                    </a:lnTo>
                    <a:lnTo>
                      <a:pt x="126" y="147"/>
                    </a:lnTo>
                    <a:lnTo>
                      <a:pt x="189" y="210"/>
                    </a:lnTo>
                    <a:lnTo>
                      <a:pt x="273" y="210"/>
                    </a:lnTo>
                    <a:lnTo>
                      <a:pt x="315" y="252"/>
                    </a:lnTo>
                    <a:lnTo>
                      <a:pt x="294" y="210"/>
                    </a:lnTo>
                    <a:lnTo>
                      <a:pt x="168" y="105"/>
                    </a:lnTo>
                    <a:lnTo>
                      <a:pt x="168" y="22"/>
                    </a:lnTo>
                    <a:lnTo>
                      <a:pt x="4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89" name="Google Shape;1089;p79"/>
            <p:cNvSpPr/>
            <p:nvPr/>
          </p:nvSpPr>
          <p:spPr>
            <a:xfrm>
              <a:off x="4663400" y="2731150"/>
              <a:ext cx="405425" cy="396025"/>
            </a:xfrm>
            <a:custGeom>
              <a:avLst/>
              <a:gdLst/>
              <a:ahLst/>
              <a:cxnLst/>
              <a:rect l="l" t="t" r="r" b="b"/>
              <a:pathLst>
                <a:path w="16217" h="15841" extrusionOk="0">
                  <a:moveTo>
                    <a:pt x="6906" y="15150"/>
                  </a:moveTo>
                  <a:lnTo>
                    <a:pt x="6927" y="15212"/>
                  </a:lnTo>
                  <a:lnTo>
                    <a:pt x="6927" y="15171"/>
                  </a:lnTo>
                  <a:lnTo>
                    <a:pt x="6906" y="15150"/>
                  </a:lnTo>
                  <a:close/>
                  <a:moveTo>
                    <a:pt x="3997" y="1"/>
                  </a:moveTo>
                  <a:lnTo>
                    <a:pt x="3914" y="147"/>
                  </a:lnTo>
                  <a:lnTo>
                    <a:pt x="3788" y="147"/>
                  </a:lnTo>
                  <a:lnTo>
                    <a:pt x="3600" y="294"/>
                  </a:lnTo>
                  <a:lnTo>
                    <a:pt x="3453" y="587"/>
                  </a:lnTo>
                  <a:lnTo>
                    <a:pt x="3391" y="629"/>
                  </a:lnTo>
                  <a:lnTo>
                    <a:pt x="3286" y="733"/>
                  </a:lnTo>
                  <a:lnTo>
                    <a:pt x="3223" y="733"/>
                  </a:lnTo>
                  <a:lnTo>
                    <a:pt x="3119" y="817"/>
                  </a:lnTo>
                  <a:lnTo>
                    <a:pt x="3014" y="838"/>
                  </a:lnTo>
                  <a:lnTo>
                    <a:pt x="2826" y="1026"/>
                  </a:lnTo>
                  <a:lnTo>
                    <a:pt x="2846" y="1089"/>
                  </a:lnTo>
                  <a:lnTo>
                    <a:pt x="2930" y="1298"/>
                  </a:lnTo>
                  <a:lnTo>
                    <a:pt x="2867" y="1570"/>
                  </a:lnTo>
                  <a:lnTo>
                    <a:pt x="2867" y="1717"/>
                  </a:lnTo>
                  <a:lnTo>
                    <a:pt x="2763" y="1779"/>
                  </a:lnTo>
                  <a:lnTo>
                    <a:pt x="2616" y="1968"/>
                  </a:lnTo>
                  <a:lnTo>
                    <a:pt x="2700" y="2031"/>
                  </a:lnTo>
                  <a:lnTo>
                    <a:pt x="2700" y="2135"/>
                  </a:lnTo>
                  <a:lnTo>
                    <a:pt x="2637" y="2261"/>
                  </a:lnTo>
                  <a:lnTo>
                    <a:pt x="2428" y="2365"/>
                  </a:lnTo>
                  <a:lnTo>
                    <a:pt x="2323" y="2554"/>
                  </a:lnTo>
                  <a:lnTo>
                    <a:pt x="2302" y="2721"/>
                  </a:lnTo>
                  <a:lnTo>
                    <a:pt x="2219" y="2867"/>
                  </a:lnTo>
                  <a:lnTo>
                    <a:pt x="1968" y="3035"/>
                  </a:lnTo>
                  <a:lnTo>
                    <a:pt x="1863" y="3391"/>
                  </a:lnTo>
                  <a:lnTo>
                    <a:pt x="1675" y="3600"/>
                  </a:lnTo>
                  <a:lnTo>
                    <a:pt x="1361" y="3600"/>
                  </a:lnTo>
                  <a:lnTo>
                    <a:pt x="1152" y="3725"/>
                  </a:lnTo>
                  <a:lnTo>
                    <a:pt x="1068" y="3704"/>
                  </a:lnTo>
                  <a:lnTo>
                    <a:pt x="1047" y="3600"/>
                  </a:lnTo>
                  <a:lnTo>
                    <a:pt x="922" y="3537"/>
                  </a:lnTo>
                  <a:lnTo>
                    <a:pt x="838" y="3600"/>
                  </a:lnTo>
                  <a:lnTo>
                    <a:pt x="733" y="3642"/>
                  </a:lnTo>
                  <a:lnTo>
                    <a:pt x="691" y="3746"/>
                  </a:lnTo>
                  <a:lnTo>
                    <a:pt x="545" y="3956"/>
                  </a:lnTo>
                  <a:lnTo>
                    <a:pt x="461" y="3976"/>
                  </a:lnTo>
                  <a:lnTo>
                    <a:pt x="357" y="4228"/>
                  </a:lnTo>
                  <a:lnTo>
                    <a:pt x="357" y="4374"/>
                  </a:lnTo>
                  <a:lnTo>
                    <a:pt x="461" y="4353"/>
                  </a:lnTo>
                  <a:lnTo>
                    <a:pt x="608" y="4395"/>
                  </a:lnTo>
                  <a:lnTo>
                    <a:pt x="670" y="4374"/>
                  </a:lnTo>
                  <a:lnTo>
                    <a:pt x="775" y="4374"/>
                  </a:lnTo>
                  <a:lnTo>
                    <a:pt x="859" y="4562"/>
                  </a:lnTo>
                  <a:lnTo>
                    <a:pt x="838" y="4688"/>
                  </a:lnTo>
                  <a:lnTo>
                    <a:pt x="859" y="4897"/>
                  </a:lnTo>
                  <a:lnTo>
                    <a:pt x="1068" y="5023"/>
                  </a:lnTo>
                  <a:lnTo>
                    <a:pt x="1173" y="5023"/>
                  </a:lnTo>
                  <a:lnTo>
                    <a:pt x="1256" y="5085"/>
                  </a:lnTo>
                  <a:lnTo>
                    <a:pt x="1214" y="5169"/>
                  </a:lnTo>
                  <a:lnTo>
                    <a:pt x="1340" y="5316"/>
                  </a:lnTo>
                  <a:lnTo>
                    <a:pt x="1466" y="5692"/>
                  </a:lnTo>
                  <a:lnTo>
                    <a:pt x="1445" y="5755"/>
                  </a:lnTo>
                  <a:lnTo>
                    <a:pt x="1486" y="5818"/>
                  </a:lnTo>
                  <a:lnTo>
                    <a:pt x="1382" y="5860"/>
                  </a:lnTo>
                  <a:lnTo>
                    <a:pt x="1256" y="5943"/>
                  </a:lnTo>
                  <a:lnTo>
                    <a:pt x="1194" y="5860"/>
                  </a:lnTo>
                  <a:lnTo>
                    <a:pt x="1256" y="5797"/>
                  </a:lnTo>
                  <a:lnTo>
                    <a:pt x="1256" y="5797"/>
                  </a:lnTo>
                  <a:lnTo>
                    <a:pt x="1131" y="5818"/>
                  </a:lnTo>
                  <a:lnTo>
                    <a:pt x="1068" y="5860"/>
                  </a:lnTo>
                  <a:lnTo>
                    <a:pt x="838" y="5964"/>
                  </a:lnTo>
                  <a:lnTo>
                    <a:pt x="440" y="5943"/>
                  </a:lnTo>
                  <a:lnTo>
                    <a:pt x="336" y="6006"/>
                  </a:lnTo>
                  <a:lnTo>
                    <a:pt x="252" y="5964"/>
                  </a:lnTo>
                  <a:lnTo>
                    <a:pt x="210" y="6111"/>
                  </a:lnTo>
                  <a:lnTo>
                    <a:pt x="126" y="6132"/>
                  </a:lnTo>
                  <a:lnTo>
                    <a:pt x="22" y="6215"/>
                  </a:lnTo>
                  <a:lnTo>
                    <a:pt x="1" y="6362"/>
                  </a:lnTo>
                  <a:lnTo>
                    <a:pt x="168" y="6257"/>
                  </a:lnTo>
                  <a:lnTo>
                    <a:pt x="336" y="6236"/>
                  </a:lnTo>
                  <a:lnTo>
                    <a:pt x="210" y="6320"/>
                  </a:lnTo>
                  <a:lnTo>
                    <a:pt x="106" y="6445"/>
                  </a:lnTo>
                  <a:lnTo>
                    <a:pt x="85" y="6571"/>
                  </a:lnTo>
                  <a:lnTo>
                    <a:pt x="147" y="6592"/>
                  </a:lnTo>
                  <a:lnTo>
                    <a:pt x="336" y="6780"/>
                  </a:lnTo>
                  <a:lnTo>
                    <a:pt x="691" y="6906"/>
                  </a:lnTo>
                  <a:lnTo>
                    <a:pt x="817" y="6885"/>
                  </a:lnTo>
                  <a:lnTo>
                    <a:pt x="963" y="6885"/>
                  </a:lnTo>
                  <a:lnTo>
                    <a:pt x="1194" y="6780"/>
                  </a:lnTo>
                  <a:lnTo>
                    <a:pt x="1194" y="6738"/>
                  </a:lnTo>
                  <a:lnTo>
                    <a:pt x="1194" y="6697"/>
                  </a:lnTo>
                  <a:lnTo>
                    <a:pt x="1214" y="6697"/>
                  </a:lnTo>
                  <a:lnTo>
                    <a:pt x="1340" y="6738"/>
                  </a:lnTo>
                  <a:lnTo>
                    <a:pt x="1298" y="6843"/>
                  </a:lnTo>
                  <a:lnTo>
                    <a:pt x="1256" y="6843"/>
                  </a:lnTo>
                  <a:lnTo>
                    <a:pt x="1152" y="6989"/>
                  </a:lnTo>
                  <a:lnTo>
                    <a:pt x="1068" y="6989"/>
                  </a:lnTo>
                  <a:lnTo>
                    <a:pt x="838" y="7178"/>
                  </a:lnTo>
                  <a:lnTo>
                    <a:pt x="838" y="7220"/>
                  </a:lnTo>
                  <a:lnTo>
                    <a:pt x="754" y="7199"/>
                  </a:lnTo>
                  <a:lnTo>
                    <a:pt x="733" y="7199"/>
                  </a:lnTo>
                  <a:lnTo>
                    <a:pt x="650" y="7261"/>
                  </a:lnTo>
                  <a:lnTo>
                    <a:pt x="566" y="7220"/>
                  </a:lnTo>
                  <a:lnTo>
                    <a:pt x="566" y="7115"/>
                  </a:lnTo>
                  <a:lnTo>
                    <a:pt x="503" y="7115"/>
                  </a:lnTo>
                  <a:lnTo>
                    <a:pt x="461" y="7094"/>
                  </a:lnTo>
                  <a:lnTo>
                    <a:pt x="419" y="7094"/>
                  </a:lnTo>
                  <a:lnTo>
                    <a:pt x="398" y="7178"/>
                  </a:lnTo>
                  <a:lnTo>
                    <a:pt x="419" y="7261"/>
                  </a:lnTo>
                  <a:lnTo>
                    <a:pt x="650" y="7492"/>
                  </a:lnTo>
                  <a:lnTo>
                    <a:pt x="733" y="7533"/>
                  </a:lnTo>
                  <a:lnTo>
                    <a:pt x="775" y="7533"/>
                  </a:lnTo>
                  <a:lnTo>
                    <a:pt x="817" y="7575"/>
                  </a:lnTo>
                  <a:lnTo>
                    <a:pt x="984" y="7826"/>
                  </a:lnTo>
                  <a:lnTo>
                    <a:pt x="1403" y="8161"/>
                  </a:lnTo>
                  <a:lnTo>
                    <a:pt x="1612" y="8224"/>
                  </a:lnTo>
                  <a:lnTo>
                    <a:pt x="1779" y="8161"/>
                  </a:lnTo>
                  <a:lnTo>
                    <a:pt x="2072" y="7994"/>
                  </a:lnTo>
                  <a:lnTo>
                    <a:pt x="2261" y="7889"/>
                  </a:lnTo>
                  <a:lnTo>
                    <a:pt x="2261" y="7826"/>
                  </a:lnTo>
                  <a:lnTo>
                    <a:pt x="2344" y="7722"/>
                  </a:lnTo>
                  <a:lnTo>
                    <a:pt x="2386" y="7513"/>
                  </a:lnTo>
                  <a:lnTo>
                    <a:pt x="2302" y="7408"/>
                  </a:lnTo>
                  <a:lnTo>
                    <a:pt x="2386" y="7199"/>
                  </a:lnTo>
                  <a:lnTo>
                    <a:pt x="2386" y="7094"/>
                  </a:lnTo>
                  <a:lnTo>
                    <a:pt x="2407" y="7010"/>
                  </a:lnTo>
                  <a:lnTo>
                    <a:pt x="2428" y="7094"/>
                  </a:lnTo>
                  <a:lnTo>
                    <a:pt x="2595" y="7094"/>
                  </a:lnTo>
                  <a:lnTo>
                    <a:pt x="2637" y="7115"/>
                  </a:lnTo>
                  <a:lnTo>
                    <a:pt x="2742" y="7073"/>
                  </a:lnTo>
                  <a:lnTo>
                    <a:pt x="2721" y="7115"/>
                  </a:lnTo>
                  <a:lnTo>
                    <a:pt x="2616" y="7220"/>
                  </a:lnTo>
                  <a:lnTo>
                    <a:pt x="2533" y="7199"/>
                  </a:lnTo>
                  <a:lnTo>
                    <a:pt x="2512" y="7220"/>
                  </a:lnTo>
                  <a:lnTo>
                    <a:pt x="2491" y="7366"/>
                  </a:lnTo>
                  <a:lnTo>
                    <a:pt x="2533" y="7429"/>
                  </a:lnTo>
                  <a:lnTo>
                    <a:pt x="2533" y="7533"/>
                  </a:lnTo>
                  <a:lnTo>
                    <a:pt x="2595" y="7575"/>
                  </a:lnTo>
                  <a:lnTo>
                    <a:pt x="2742" y="7533"/>
                  </a:lnTo>
                  <a:lnTo>
                    <a:pt x="2826" y="7575"/>
                  </a:lnTo>
                  <a:lnTo>
                    <a:pt x="2742" y="7575"/>
                  </a:lnTo>
                  <a:lnTo>
                    <a:pt x="2700" y="7617"/>
                  </a:lnTo>
                  <a:lnTo>
                    <a:pt x="2554" y="7701"/>
                  </a:lnTo>
                  <a:lnTo>
                    <a:pt x="2616" y="7952"/>
                  </a:lnTo>
                  <a:lnTo>
                    <a:pt x="2700" y="8015"/>
                  </a:lnTo>
                  <a:lnTo>
                    <a:pt x="2742" y="8203"/>
                  </a:lnTo>
                  <a:lnTo>
                    <a:pt x="2742" y="8349"/>
                  </a:lnTo>
                  <a:lnTo>
                    <a:pt x="2700" y="8475"/>
                  </a:lnTo>
                  <a:lnTo>
                    <a:pt x="2700" y="8580"/>
                  </a:lnTo>
                  <a:lnTo>
                    <a:pt x="2784" y="8642"/>
                  </a:lnTo>
                  <a:lnTo>
                    <a:pt x="2700" y="8684"/>
                  </a:lnTo>
                  <a:lnTo>
                    <a:pt x="2721" y="8873"/>
                  </a:lnTo>
                  <a:lnTo>
                    <a:pt x="2867" y="9186"/>
                  </a:lnTo>
                  <a:lnTo>
                    <a:pt x="2909" y="9291"/>
                  </a:lnTo>
                  <a:lnTo>
                    <a:pt x="2951" y="9375"/>
                  </a:lnTo>
                  <a:lnTo>
                    <a:pt x="2867" y="9396"/>
                  </a:lnTo>
                  <a:lnTo>
                    <a:pt x="2867" y="9521"/>
                  </a:lnTo>
                  <a:lnTo>
                    <a:pt x="3035" y="9730"/>
                  </a:lnTo>
                  <a:lnTo>
                    <a:pt x="2909" y="9730"/>
                  </a:lnTo>
                  <a:lnTo>
                    <a:pt x="3035" y="9919"/>
                  </a:lnTo>
                  <a:lnTo>
                    <a:pt x="3035" y="10086"/>
                  </a:lnTo>
                  <a:lnTo>
                    <a:pt x="3265" y="10546"/>
                  </a:lnTo>
                  <a:lnTo>
                    <a:pt x="3265" y="10860"/>
                  </a:lnTo>
                  <a:lnTo>
                    <a:pt x="3370" y="11132"/>
                  </a:lnTo>
                  <a:lnTo>
                    <a:pt x="3453" y="11174"/>
                  </a:lnTo>
                  <a:lnTo>
                    <a:pt x="3495" y="11342"/>
                  </a:lnTo>
                  <a:lnTo>
                    <a:pt x="3579" y="11383"/>
                  </a:lnTo>
                  <a:lnTo>
                    <a:pt x="3579" y="11467"/>
                  </a:lnTo>
                  <a:lnTo>
                    <a:pt x="3704" y="11697"/>
                  </a:lnTo>
                  <a:lnTo>
                    <a:pt x="3767" y="11718"/>
                  </a:lnTo>
                  <a:lnTo>
                    <a:pt x="3767" y="11781"/>
                  </a:lnTo>
                  <a:lnTo>
                    <a:pt x="3893" y="11969"/>
                  </a:lnTo>
                  <a:lnTo>
                    <a:pt x="3955" y="11969"/>
                  </a:lnTo>
                  <a:lnTo>
                    <a:pt x="3955" y="12178"/>
                  </a:lnTo>
                  <a:lnTo>
                    <a:pt x="3997" y="12241"/>
                  </a:lnTo>
                  <a:lnTo>
                    <a:pt x="4081" y="12388"/>
                  </a:lnTo>
                  <a:lnTo>
                    <a:pt x="4102" y="12555"/>
                  </a:lnTo>
                  <a:lnTo>
                    <a:pt x="4207" y="12827"/>
                  </a:lnTo>
                  <a:lnTo>
                    <a:pt x="4269" y="12932"/>
                  </a:lnTo>
                  <a:lnTo>
                    <a:pt x="4290" y="13162"/>
                  </a:lnTo>
                  <a:lnTo>
                    <a:pt x="4332" y="13225"/>
                  </a:lnTo>
                  <a:lnTo>
                    <a:pt x="4416" y="13371"/>
                  </a:lnTo>
                  <a:lnTo>
                    <a:pt x="4583" y="13539"/>
                  </a:lnTo>
                  <a:lnTo>
                    <a:pt x="4604" y="13539"/>
                  </a:lnTo>
                  <a:lnTo>
                    <a:pt x="4709" y="13685"/>
                  </a:lnTo>
                  <a:lnTo>
                    <a:pt x="4876" y="13894"/>
                  </a:lnTo>
                  <a:lnTo>
                    <a:pt x="4939" y="14083"/>
                  </a:lnTo>
                  <a:lnTo>
                    <a:pt x="5002" y="14229"/>
                  </a:lnTo>
                  <a:lnTo>
                    <a:pt x="5043" y="14271"/>
                  </a:lnTo>
                  <a:lnTo>
                    <a:pt x="5043" y="14375"/>
                  </a:lnTo>
                  <a:lnTo>
                    <a:pt x="5169" y="14606"/>
                  </a:lnTo>
                  <a:lnTo>
                    <a:pt x="5232" y="14815"/>
                  </a:lnTo>
                  <a:lnTo>
                    <a:pt x="5232" y="15045"/>
                  </a:lnTo>
                  <a:lnTo>
                    <a:pt x="5441" y="15484"/>
                  </a:lnTo>
                  <a:lnTo>
                    <a:pt x="5629" y="15673"/>
                  </a:lnTo>
                  <a:lnTo>
                    <a:pt x="5776" y="15798"/>
                  </a:lnTo>
                  <a:lnTo>
                    <a:pt x="5985" y="15840"/>
                  </a:lnTo>
                  <a:lnTo>
                    <a:pt x="6194" y="15673"/>
                  </a:lnTo>
                  <a:lnTo>
                    <a:pt x="6257" y="15547"/>
                  </a:lnTo>
                  <a:lnTo>
                    <a:pt x="6215" y="15484"/>
                  </a:lnTo>
                  <a:lnTo>
                    <a:pt x="6257" y="15464"/>
                  </a:lnTo>
                  <a:lnTo>
                    <a:pt x="6278" y="15422"/>
                  </a:lnTo>
                  <a:lnTo>
                    <a:pt x="6320" y="15317"/>
                  </a:lnTo>
                  <a:lnTo>
                    <a:pt x="6529" y="15212"/>
                  </a:lnTo>
                  <a:lnTo>
                    <a:pt x="6571" y="15212"/>
                  </a:lnTo>
                  <a:lnTo>
                    <a:pt x="6822" y="15129"/>
                  </a:lnTo>
                  <a:lnTo>
                    <a:pt x="6906" y="15150"/>
                  </a:lnTo>
                  <a:lnTo>
                    <a:pt x="6717" y="15045"/>
                  </a:lnTo>
                  <a:lnTo>
                    <a:pt x="6696" y="14961"/>
                  </a:lnTo>
                  <a:lnTo>
                    <a:pt x="6738" y="14919"/>
                  </a:lnTo>
                  <a:lnTo>
                    <a:pt x="6906" y="14710"/>
                  </a:lnTo>
                  <a:lnTo>
                    <a:pt x="6885" y="14647"/>
                  </a:lnTo>
                  <a:lnTo>
                    <a:pt x="6927" y="14543"/>
                  </a:lnTo>
                  <a:lnTo>
                    <a:pt x="7094" y="14522"/>
                  </a:lnTo>
                  <a:lnTo>
                    <a:pt x="7136" y="14543"/>
                  </a:lnTo>
                  <a:lnTo>
                    <a:pt x="7261" y="14522"/>
                  </a:lnTo>
                  <a:lnTo>
                    <a:pt x="7261" y="14375"/>
                  </a:lnTo>
                  <a:lnTo>
                    <a:pt x="7220" y="13894"/>
                  </a:lnTo>
                  <a:lnTo>
                    <a:pt x="7157" y="13811"/>
                  </a:lnTo>
                  <a:lnTo>
                    <a:pt x="7157" y="13580"/>
                  </a:lnTo>
                  <a:lnTo>
                    <a:pt x="7303" y="13329"/>
                  </a:lnTo>
                  <a:lnTo>
                    <a:pt x="7429" y="12953"/>
                  </a:lnTo>
                  <a:lnTo>
                    <a:pt x="7429" y="12660"/>
                  </a:lnTo>
                  <a:lnTo>
                    <a:pt x="7261" y="12618"/>
                  </a:lnTo>
                  <a:lnTo>
                    <a:pt x="7261" y="12178"/>
                  </a:lnTo>
                  <a:lnTo>
                    <a:pt x="7240" y="12011"/>
                  </a:lnTo>
                  <a:lnTo>
                    <a:pt x="7345" y="11906"/>
                  </a:lnTo>
                  <a:lnTo>
                    <a:pt x="7240" y="11614"/>
                  </a:lnTo>
                  <a:lnTo>
                    <a:pt x="7240" y="11404"/>
                  </a:lnTo>
                  <a:lnTo>
                    <a:pt x="7303" y="11300"/>
                  </a:lnTo>
                  <a:lnTo>
                    <a:pt x="7492" y="11132"/>
                  </a:lnTo>
                  <a:lnTo>
                    <a:pt x="7533" y="11132"/>
                  </a:lnTo>
                  <a:lnTo>
                    <a:pt x="7617" y="11195"/>
                  </a:lnTo>
                  <a:lnTo>
                    <a:pt x="7680" y="11237"/>
                  </a:lnTo>
                  <a:lnTo>
                    <a:pt x="7847" y="11028"/>
                  </a:lnTo>
                  <a:lnTo>
                    <a:pt x="7847" y="10881"/>
                  </a:lnTo>
                  <a:lnTo>
                    <a:pt x="7952" y="10818"/>
                  </a:lnTo>
                  <a:lnTo>
                    <a:pt x="8203" y="10839"/>
                  </a:lnTo>
                  <a:lnTo>
                    <a:pt x="8349" y="10756"/>
                  </a:lnTo>
                  <a:lnTo>
                    <a:pt x="8454" y="10609"/>
                  </a:lnTo>
                  <a:lnTo>
                    <a:pt x="8412" y="10463"/>
                  </a:lnTo>
                  <a:lnTo>
                    <a:pt x="8454" y="10358"/>
                  </a:lnTo>
                  <a:lnTo>
                    <a:pt x="8600" y="10212"/>
                  </a:lnTo>
                  <a:lnTo>
                    <a:pt x="8810" y="10149"/>
                  </a:lnTo>
                  <a:lnTo>
                    <a:pt x="8935" y="10023"/>
                  </a:lnTo>
                  <a:lnTo>
                    <a:pt x="9019" y="9877"/>
                  </a:lnTo>
                  <a:lnTo>
                    <a:pt x="9542" y="9479"/>
                  </a:lnTo>
                  <a:lnTo>
                    <a:pt x="9626" y="9186"/>
                  </a:lnTo>
                  <a:lnTo>
                    <a:pt x="10023" y="8852"/>
                  </a:lnTo>
                  <a:lnTo>
                    <a:pt x="9961" y="8831"/>
                  </a:lnTo>
                  <a:lnTo>
                    <a:pt x="9940" y="8852"/>
                  </a:lnTo>
                  <a:lnTo>
                    <a:pt x="9856" y="8893"/>
                  </a:lnTo>
                  <a:lnTo>
                    <a:pt x="9877" y="8747"/>
                  </a:lnTo>
                  <a:lnTo>
                    <a:pt x="9940" y="8747"/>
                  </a:lnTo>
                  <a:lnTo>
                    <a:pt x="10044" y="8663"/>
                  </a:lnTo>
                  <a:lnTo>
                    <a:pt x="10065" y="8663"/>
                  </a:lnTo>
                  <a:lnTo>
                    <a:pt x="10086" y="8684"/>
                  </a:lnTo>
                  <a:lnTo>
                    <a:pt x="10086" y="8747"/>
                  </a:lnTo>
                  <a:lnTo>
                    <a:pt x="10149" y="8789"/>
                  </a:lnTo>
                  <a:lnTo>
                    <a:pt x="10463" y="8621"/>
                  </a:lnTo>
                  <a:lnTo>
                    <a:pt x="10463" y="8559"/>
                  </a:lnTo>
                  <a:lnTo>
                    <a:pt x="10672" y="8412"/>
                  </a:lnTo>
                  <a:lnTo>
                    <a:pt x="10630" y="8329"/>
                  </a:lnTo>
                  <a:lnTo>
                    <a:pt x="10714" y="8329"/>
                  </a:lnTo>
                  <a:lnTo>
                    <a:pt x="10756" y="8224"/>
                  </a:lnTo>
                  <a:lnTo>
                    <a:pt x="10881" y="8119"/>
                  </a:lnTo>
                  <a:lnTo>
                    <a:pt x="10818" y="8098"/>
                  </a:lnTo>
                  <a:lnTo>
                    <a:pt x="10860" y="8057"/>
                  </a:lnTo>
                  <a:lnTo>
                    <a:pt x="10777" y="7931"/>
                  </a:lnTo>
                  <a:lnTo>
                    <a:pt x="10777" y="7847"/>
                  </a:lnTo>
                  <a:lnTo>
                    <a:pt x="10818" y="7743"/>
                  </a:lnTo>
                  <a:lnTo>
                    <a:pt x="10860" y="7680"/>
                  </a:lnTo>
                  <a:lnTo>
                    <a:pt x="10902" y="7617"/>
                  </a:lnTo>
                  <a:lnTo>
                    <a:pt x="11279" y="7492"/>
                  </a:lnTo>
                  <a:lnTo>
                    <a:pt x="11341" y="7387"/>
                  </a:lnTo>
                  <a:lnTo>
                    <a:pt x="11341" y="7303"/>
                  </a:lnTo>
                  <a:lnTo>
                    <a:pt x="11404" y="7220"/>
                  </a:lnTo>
                  <a:lnTo>
                    <a:pt x="11425" y="7178"/>
                  </a:lnTo>
                  <a:lnTo>
                    <a:pt x="11383" y="7115"/>
                  </a:lnTo>
                  <a:lnTo>
                    <a:pt x="11321" y="7115"/>
                  </a:lnTo>
                  <a:lnTo>
                    <a:pt x="11300" y="7073"/>
                  </a:lnTo>
                  <a:lnTo>
                    <a:pt x="11404" y="7073"/>
                  </a:lnTo>
                  <a:lnTo>
                    <a:pt x="11488" y="7157"/>
                  </a:lnTo>
                  <a:lnTo>
                    <a:pt x="11488" y="7261"/>
                  </a:lnTo>
                  <a:lnTo>
                    <a:pt x="11509" y="7387"/>
                  </a:lnTo>
                  <a:lnTo>
                    <a:pt x="11593" y="7408"/>
                  </a:lnTo>
                  <a:lnTo>
                    <a:pt x="11676" y="7408"/>
                  </a:lnTo>
                  <a:lnTo>
                    <a:pt x="11718" y="7366"/>
                  </a:lnTo>
                  <a:lnTo>
                    <a:pt x="11739" y="7387"/>
                  </a:lnTo>
                  <a:lnTo>
                    <a:pt x="11739" y="7324"/>
                  </a:lnTo>
                  <a:lnTo>
                    <a:pt x="11760" y="7282"/>
                  </a:lnTo>
                  <a:lnTo>
                    <a:pt x="11802" y="7324"/>
                  </a:lnTo>
                  <a:lnTo>
                    <a:pt x="11823" y="7492"/>
                  </a:lnTo>
                  <a:lnTo>
                    <a:pt x="11906" y="7513"/>
                  </a:lnTo>
                  <a:lnTo>
                    <a:pt x="11906" y="7429"/>
                  </a:lnTo>
                  <a:lnTo>
                    <a:pt x="11969" y="7533"/>
                  </a:lnTo>
                  <a:lnTo>
                    <a:pt x="12032" y="7429"/>
                  </a:lnTo>
                  <a:lnTo>
                    <a:pt x="11969" y="7303"/>
                  </a:lnTo>
                  <a:lnTo>
                    <a:pt x="12011" y="7303"/>
                  </a:lnTo>
                  <a:lnTo>
                    <a:pt x="11969" y="7115"/>
                  </a:lnTo>
                  <a:lnTo>
                    <a:pt x="11948" y="7010"/>
                  </a:lnTo>
                  <a:lnTo>
                    <a:pt x="11948" y="6864"/>
                  </a:lnTo>
                  <a:lnTo>
                    <a:pt x="11760" y="6634"/>
                  </a:lnTo>
                  <a:lnTo>
                    <a:pt x="11739" y="6445"/>
                  </a:lnTo>
                  <a:lnTo>
                    <a:pt x="11760" y="6341"/>
                  </a:lnTo>
                  <a:lnTo>
                    <a:pt x="11718" y="6215"/>
                  </a:lnTo>
                  <a:lnTo>
                    <a:pt x="11718" y="6027"/>
                  </a:lnTo>
                  <a:lnTo>
                    <a:pt x="11551" y="5839"/>
                  </a:lnTo>
                  <a:lnTo>
                    <a:pt x="11425" y="5797"/>
                  </a:lnTo>
                  <a:lnTo>
                    <a:pt x="11300" y="5629"/>
                  </a:lnTo>
                  <a:lnTo>
                    <a:pt x="11300" y="5399"/>
                  </a:lnTo>
                  <a:lnTo>
                    <a:pt x="11404" y="5378"/>
                  </a:lnTo>
                  <a:lnTo>
                    <a:pt x="11446" y="5211"/>
                  </a:lnTo>
                  <a:lnTo>
                    <a:pt x="11530" y="5169"/>
                  </a:lnTo>
                  <a:lnTo>
                    <a:pt x="11613" y="5190"/>
                  </a:lnTo>
                  <a:lnTo>
                    <a:pt x="11676" y="5127"/>
                  </a:lnTo>
                  <a:lnTo>
                    <a:pt x="11634" y="4981"/>
                  </a:lnTo>
                  <a:lnTo>
                    <a:pt x="11655" y="4918"/>
                  </a:lnTo>
                  <a:lnTo>
                    <a:pt x="11530" y="4897"/>
                  </a:lnTo>
                  <a:lnTo>
                    <a:pt x="11425" y="4960"/>
                  </a:lnTo>
                  <a:lnTo>
                    <a:pt x="11132" y="4855"/>
                  </a:lnTo>
                  <a:lnTo>
                    <a:pt x="11153" y="4709"/>
                  </a:lnTo>
                  <a:lnTo>
                    <a:pt x="11279" y="4583"/>
                  </a:lnTo>
                  <a:lnTo>
                    <a:pt x="11321" y="4437"/>
                  </a:lnTo>
                  <a:lnTo>
                    <a:pt x="11279" y="4374"/>
                  </a:lnTo>
                  <a:lnTo>
                    <a:pt x="11279" y="4290"/>
                  </a:lnTo>
                  <a:lnTo>
                    <a:pt x="11321" y="4290"/>
                  </a:lnTo>
                  <a:lnTo>
                    <a:pt x="11341" y="4228"/>
                  </a:lnTo>
                  <a:lnTo>
                    <a:pt x="11404" y="4269"/>
                  </a:lnTo>
                  <a:lnTo>
                    <a:pt x="11488" y="4374"/>
                  </a:lnTo>
                  <a:lnTo>
                    <a:pt x="11488" y="4437"/>
                  </a:lnTo>
                  <a:lnTo>
                    <a:pt x="11551" y="4541"/>
                  </a:lnTo>
                  <a:lnTo>
                    <a:pt x="11676" y="4562"/>
                  </a:lnTo>
                  <a:lnTo>
                    <a:pt x="11739" y="4541"/>
                  </a:lnTo>
                  <a:lnTo>
                    <a:pt x="11655" y="4479"/>
                  </a:lnTo>
                  <a:lnTo>
                    <a:pt x="11676" y="4395"/>
                  </a:lnTo>
                  <a:lnTo>
                    <a:pt x="11739" y="4395"/>
                  </a:lnTo>
                  <a:lnTo>
                    <a:pt x="11823" y="4479"/>
                  </a:lnTo>
                  <a:lnTo>
                    <a:pt x="11865" y="4541"/>
                  </a:lnTo>
                  <a:lnTo>
                    <a:pt x="11969" y="4583"/>
                  </a:lnTo>
                  <a:lnTo>
                    <a:pt x="12011" y="4541"/>
                  </a:lnTo>
                  <a:lnTo>
                    <a:pt x="12053" y="4541"/>
                  </a:lnTo>
                  <a:lnTo>
                    <a:pt x="12137" y="4667"/>
                  </a:lnTo>
                  <a:lnTo>
                    <a:pt x="12158" y="4792"/>
                  </a:lnTo>
                  <a:lnTo>
                    <a:pt x="12158" y="4876"/>
                  </a:lnTo>
                  <a:lnTo>
                    <a:pt x="12199" y="5002"/>
                  </a:lnTo>
                  <a:lnTo>
                    <a:pt x="12199" y="5085"/>
                  </a:lnTo>
                  <a:lnTo>
                    <a:pt x="12325" y="5127"/>
                  </a:lnTo>
                  <a:lnTo>
                    <a:pt x="12430" y="5106"/>
                  </a:lnTo>
                  <a:lnTo>
                    <a:pt x="12555" y="5169"/>
                  </a:lnTo>
                  <a:lnTo>
                    <a:pt x="12911" y="5169"/>
                  </a:lnTo>
                  <a:lnTo>
                    <a:pt x="13099" y="5190"/>
                  </a:lnTo>
                  <a:lnTo>
                    <a:pt x="13308" y="5169"/>
                  </a:lnTo>
                  <a:lnTo>
                    <a:pt x="13392" y="5169"/>
                  </a:lnTo>
                  <a:lnTo>
                    <a:pt x="13434" y="5190"/>
                  </a:lnTo>
                  <a:lnTo>
                    <a:pt x="13497" y="5169"/>
                  </a:lnTo>
                  <a:lnTo>
                    <a:pt x="13601" y="5274"/>
                  </a:lnTo>
                  <a:lnTo>
                    <a:pt x="13643" y="5295"/>
                  </a:lnTo>
                  <a:lnTo>
                    <a:pt x="13601" y="5420"/>
                  </a:lnTo>
                  <a:lnTo>
                    <a:pt x="13580" y="5546"/>
                  </a:lnTo>
                  <a:lnTo>
                    <a:pt x="13497" y="5755"/>
                  </a:lnTo>
                  <a:lnTo>
                    <a:pt x="13434" y="5797"/>
                  </a:lnTo>
                  <a:lnTo>
                    <a:pt x="13434" y="5860"/>
                  </a:lnTo>
                  <a:lnTo>
                    <a:pt x="13392" y="5922"/>
                  </a:lnTo>
                  <a:lnTo>
                    <a:pt x="13308" y="5922"/>
                  </a:lnTo>
                  <a:lnTo>
                    <a:pt x="13287" y="5860"/>
                  </a:lnTo>
                  <a:lnTo>
                    <a:pt x="13183" y="5943"/>
                  </a:lnTo>
                  <a:lnTo>
                    <a:pt x="13162" y="6027"/>
                  </a:lnTo>
                  <a:lnTo>
                    <a:pt x="13099" y="6048"/>
                  </a:lnTo>
                  <a:lnTo>
                    <a:pt x="13099" y="6132"/>
                  </a:lnTo>
                  <a:lnTo>
                    <a:pt x="13162" y="6278"/>
                  </a:lnTo>
                  <a:lnTo>
                    <a:pt x="13225" y="6341"/>
                  </a:lnTo>
                  <a:lnTo>
                    <a:pt x="13225" y="6383"/>
                  </a:lnTo>
                  <a:lnTo>
                    <a:pt x="13329" y="6487"/>
                  </a:lnTo>
                  <a:lnTo>
                    <a:pt x="13413" y="6592"/>
                  </a:lnTo>
                  <a:lnTo>
                    <a:pt x="13497" y="6592"/>
                  </a:lnTo>
                  <a:lnTo>
                    <a:pt x="13497" y="6529"/>
                  </a:lnTo>
                  <a:lnTo>
                    <a:pt x="13476" y="6466"/>
                  </a:lnTo>
                  <a:lnTo>
                    <a:pt x="13518" y="6383"/>
                  </a:lnTo>
                  <a:lnTo>
                    <a:pt x="13518" y="6341"/>
                  </a:lnTo>
                  <a:lnTo>
                    <a:pt x="13538" y="6278"/>
                  </a:lnTo>
                  <a:lnTo>
                    <a:pt x="13518" y="6236"/>
                  </a:lnTo>
                  <a:lnTo>
                    <a:pt x="13580" y="6173"/>
                  </a:lnTo>
                  <a:lnTo>
                    <a:pt x="13643" y="6236"/>
                  </a:lnTo>
                  <a:lnTo>
                    <a:pt x="13727" y="6236"/>
                  </a:lnTo>
                  <a:lnTo>
                    <a:pt x="13769" y="6278"/>
                  </a:lnTo>
                  <a:lnTo>
                    <a:pt x="13831" y="6362"/>
                  </a:lnTo>
                  <a:lnTo>
                    <a:pt x="13852" y="6529"/>
                  </a:lnTo>
                  <a:lnTo>
                    <a:pt x="13852" y="6655"/>
                  </a:lnTo>
                  <a:lnTo>
                    <a:pt x="13915" y="6738"/>
                  </a:lnTo>
                  <a:lnTo>
                    <a:pt x="13936" y="6969"/>
                  </a:lnTo>
                  <a:lnTo>
                    <a:pt x="13999" y="7115"/>
                  </a:lnTo>
                  <a:lnTo>
                    <a:pt x="14020" y="7199"/>
                  </a:lnTo>
                  <a:lnTo>
                    <a:pt x="14041" y="7261"/>
                  </a:lnTo>
                  <a:lnTo>
                    <a:pt x="14041" y="7303"/>
                  </a:lnTo>
                  <a:lnTo>
                    <a:pt x="14062" y="7366"/>
                  </a:lnTo>
                  <a:lnTo>
                    <a:pt x="14103" y="7387"/>
                  </a:lnTo>
                  <a:lnTo>
                    <a:pt x="14103" y="7303"/>
                  </a:lnTo>
                  <a:lnTo>
                    <a:pt x="14124" y="7199"/>
                  </a:lnTo>
                  <a:lnTo>
                    <a:pt x="14166" y="7220"/>
                  </a:lnTo>
                  <a:lnTo>
                    <a:pt x="14250" y="7199"/>
                  </a:lnTo>
                  <a:lnTo>
                    <a:pt x="14292" y="6989"/>
                  </a:lnTo>
                  <a:lnTo>
                    <a:pt x="14271" y="6885"/>
                  </a:lnTo>
                  <a:lnTo>
                    <a:pt x="14292" y="6759"/>
                  </a:lnTo>
                  <a:lnTo>
                    <a:pt x="14271" y="6592"/>
                  </a:lnTo>
                  <a:lnTo>
                    <a:pt x="14417" y="6592"/>
                  </a:lnTo>
                  <a:lnTo>
                    <a:pt x="14417" y="6383"/>
                  </a:lnTo>
                  <a:lnTo>
                    <a:pt x="14417" y="6257"/>
                  </a:lnTo>
                  <a:lnTo>
                    <a:pt x="14354" y="5964"/>
                  </a:lnTo>
                  <a:lnTo>
                    <a:pt x="14459" y="5964"/>
                  </a:lnTo>
                  <a:lnTo>
                    <a:pt x="14564" y="6006"/>
                  </a:lnTo>
                  <a:lnTo>
                    <a:pt x="14731" y="6006"/>
                  </a:lnTo>
                  <a:lnTo>
                    <a:pt x="14794" y="5797"/>
                  </a:lnTo>
                  <a:lnTo>
                    <a:pt x="14857" y="5546"/>
                  </a:lnTo>
                  <a:lnTo>
                    <a:pt x="14982" y="5232"/>
                  </a:lnTo>
                  <a:lnTo>
                    <a:pt x="14857" y="5190"/>
                  </a:lnTo>
                  <a:lnTo>
                    <a:pt x="14857" y="5085"/>
                  </a:lnTo>
                  <a:lnTo>
                    <a:pt x="15003" y="4813"/>
                  </a:lnTo>
                  <a:lnTo>
                    <a:pt x="15087" y="4583"/>
                  </a:lnTo>
                  <a:lnTo>
                    <a:pt x="15045" y="4541"/>
                  </a:lnTo>
                  <a:lnTo>
                    <a:pt x="15066" y="4374"/>
                  </a:lnTo>
                  <a:lnTo>
                    <a:pt x="15254" y="4081"/>
                  </a:lnTo>
                  <a:lnTo>
                    <a:pt x="15380" y="4039"/>
                  </a:lnTo>
                  <a:lnTo>
                    <a:pt x="15505" y="3872"/>
                  </a:lnTo>
                  <a:lnTo>
                    <a:pt x="15568" y="3725"/>
                  </a:lnTo>
                  <a:lnTo>
                    <a:pt x="15777" y="3663"/>
                  </a:lnTo>
                  <a:lnTo>
                    <a:pt x="15924" y="3558"/>
                  </a:lnTo>
                  <a:lnTo>
                    <a:pt x="16007" y="3642"/>
                  </a:lnTo>
                  <a:lnTo>
                    <a:pt x="16133" y="3704"/>
                  </a:lnTo>
                  <a:lnTo>
                    <a:pt x="16112" y="3600"/>
                  </a:lnTo>
                  <a:lnTo>
                    <a:pt x="16112" y="3432"/>
                  </a:lnTo>
                  <a:lnTo>
                    <a:pt x="16217" y="3328"/>
                  </a:lnTo>
                  <a:lnTo>
                    <a:pt x="16196" y="3244"/>
                  </a:lnTo>
                  <a:lnTo>
                    <a:pt x="16154" y="3223"/>
                  </a:lnTo>
                  <a:lnTo>
                    <a:pt x="16091" y="3119"/>
                  </a:lnTo>
                  <a:lnTo>
                    <a:pt x="15987" y="3077"/>
                  </a:lnTo>
                  <a:lnTo>
                    <a:pt x="15903" y="3119"/>
                  </a:lnTo>
                  <a:lnTo>
                    <a:pt x="15777" y="3098"/>
                  </a:lnTo>
                  <a:lnTo>
                    <a:pt x="15735" y="2993"/>
                  </a:lnTo>
                  <a:lnTo>
                    <a:pt x="15840" y="2888"/>
                  </a:lnTo>
                  <a:lnTo>
                    <a:pt x="15840" y="2805"/>
                  </a:lnTo>
                  <a:lnTo>
                    <a:pt x="15777" y="2700"/>
                  </a:lnTo>
                  <a:lnTo>
                    <a:pt x="15735" y="2616"/>
                  </a:lnTo>
                  <a:lnTo>
                    <a:pt x="15673" y="2658"/>
                  </a:lnTo>
                  <a:lnTo>
                    <a:pt x="15589" y="2658"/>
                  </a:lnTo>
                  <a:lnTo>
                    <a:pt x="15526" y="2575"/>
                  </a:lnTo>
                  <a:lnTo>
                    <a:pt x="15610" y="2407"/>
                  </a:lnTo>
                  <a:lnTo>
                    <a:pt x="15589" y="2365"/>
                  </a:lnTo>
                  <a:lnTo>
                    <a:pt x="15505" y="2365"/>
                  </a:lnTo>
                  <a:lnTo>
                    <a:pt x="15463" y="2282"/>
                  </a:lnTo>
                  <a:lnTo>
                    <a:pt x="15380" y="2261"/>
                  </a:lnTo>
                  <a:lnTo>
                    <a:pt x="15108" y="2407"/>
                  </a:lnTo>
                  <a:lnTo>
                    <a:pt x="15150" y="2512"/>
                  </a:lnTo>
                  <a:lnTo>
                    <a:pt x="15066" y="2575"/>
                  </a:lnTo>
                  <a:lnTo>
                    <a:pt x="14857" y="2491"/>
                  </a:lnTo>
                  <a:lnTo>
                    <a:pt x="14689" y="2554"/>
                  </a:lnTo>
                  <a:lnTo>
                    <a:pt x="14585" y="2386"/>
                  </a:lnTo>
                  <a:lnTo>
                    <a:pt x="14459" y="2491"/>
                  </a:lnTo>
                  <a:lnTo>
                    <a:pt x="14375" y="2491"/>
                  </a:lnTo>
                  <a:lnTo>
                    <a:pt x="14375" y="2616"/>
                  </a:lnTo>
                  <a:lnTo>
                    <a:pt x="14271" y="2784"/>
                  </a:lnTo>
                  <a:lnTo>
                    <a:pt x="14041" y="2826"/>
                  </a:lnTo>
                  <a:lnTo>
                    <a:pt x="13936" y="2867"/>
                  </a:lnTo>
                  <a:lnTo>
                    <a:pt x="13831" y="2972"/>
                  </a:lnTo>
                  <a:lnTo>
                    <a:pt x="13769" y="3098"/>
                  </a:lnTo>
                  <a:lnTo>
                    <a:pt x="13685" y="3119"/>
                  </a:lnTo>
                  <a:lnTo>
                    <a:pt x="13685" y="3202"/>
                  </a:lnTo>
                  <a:lnTo>
                    <a:pt x="13580" y="3181"/>
                  </a:lnTo>
                  <a:lnTo>
                    <a:pt x="13497" y="3223"/>
                  </a:lnTo>
                  <a:lnTo>
                    <a:pt x="13434" y="3391"/>
                  </a:lnTo>
                  <a:lnTo>
                    <a:pt x="13329" y="3391"/>
                  </a:lnTo>
                  <a:lnTo>
                    <a:pt x="13120" y="3432"/>
                  </a:lnTo>
                  <a:lnTo>
                    <a:pt x="13057" y="3432"/>
                  </a:lnTo>
                  <a:lnTo>
                    <a:pt x="13015" y="3600"/>
                  </a:lnTo>
                  <a:lnTo>
                    <a:pt x="13015" y="3704"/>
                  </a:lnTo>
                  <a:lnTo>
                    <a:pt x="13204" y="3767"/>
                  </a:lnTo>
                  <a:lnTo>
                    <a:pt x="13204" y="3935"/>
                  </a:lnTo>
                  <a:lnTo>
                    <a:pt x="13204" y="4039"/>
                  </a:lnTo>
                  <a:lnTo>
                    <a:pt x="12974" y="4123"/>
                  </a:lnTo>
                  <a:lnTo>
                    <a:pt x="12806" y="4081"/>
                  </a:lnTo>
                  <a:lnTo>
                    <a:pt x="12597" y="4144"/>
                  </a:lnTo>
                  <a:lnTo>
                    <a:pt x="12492" y="4081"/>
                  </a:lnTo>
                  <a:lnTo>
                    <a:pt x="12367" y="4123"/>
                  </a:lnTo>
                  <a:lnTo>
                    <a:pt x="12262" y="4248"/>
                  </a:lnTo>
                  <a:lnTo>
                    <a:pt x="12116" y="4248"/>
                  </a:lnTo>
                  <a:lnTo>
                    <a:pt x="11823" y="4081"/>
                  </a:lnTo>
                  <a:lnTo>
                    <a:pt x="11739" y="4144"/>
                  </a:lnTo>
                  <a:lnTo>
                    <a:pt x="11530" y="4123"/>
                  </a:lnTo>
                  <a:lnTo>
                    <a:pt x="11425" y="3935"/>
                  </a:lnTo>
                  <a:lnTo>
                    <a:pt x="11488" y="3830"/>
                  </a:lnTo>
                  <a:lnTo>
                    <a:pt x="11488" y="3704"/>
                  </a:lnTo>
                  <a:lnTo>
                    <a:pt x="11383" y="3621"/>
                  </a:lnTo>
                  <a:lnTo>
                    <a:pt x="11341" y="3453"/>
                  </a:lnTo>
                  <a:lnTo>
                    <a:pt x="11300" y="3349"/>
                  </a:lnTo>
                  <a:lnTo>
                    <a:pt x="11153" y="3349"/>
                  </a:lnTo>
                  <a:lnTo>
                    <a:pt x="11069" y="3453"/>
                  </a:lnTo>
                  <a:lnTo>
                    <a:pt x="11028" y="3453"/>
                  </a:lnTo>
                  <a:lnTo>
                    <a:pt x="11090" y="3600"/>
                  </a:lnTo>
                  <a:lnTo>
                    <a:pt x="11028" y="3851"/>
                  </a:lnTo>
                  <a:lnTo>
                    <a:pt x="11132" y="4081"/>
                  </a:lnTo>
                  <a:lnTo>
                    <a:pt x="11090" y="4353"/>
                  </a:lnTo>
                  <a:lnTo>
                    <a:pt x="10756" y="4437"/>
                  </a:lnTo>
                  <a:lnTo>
                    <a:pt x="10505" y="4290"/>
                  </a:lnTo>
                  <a:lnTo>
                    <a:pt x="10400" y="4374"/>
                  </a:lnTo>
                  <a:lnTo>
                    <a:pt x="9919" y="4186"/>
                  </a:lnTo>
                  <a:lnTo>
                    <a:pt x="9709" y="4186"/>
                  </a:lnTo>
                  <a:lnTo>
                    <a:pt x="9584" y="4248"/>
                  </a:lnTo>
                  <a:lnTo>
                    <a:pt x="9291" y="4165"/>
                  </a:lnTo>
                  <a:lnTo>
                    <a:pt x="9124" y="4039"/>
                  </a:lnTo>
                  <a:lnTo>
                    <a:pt x="9103" y="3872"/>
                  </a:lnTo>
                  <a:lnTo>
                    <a:pt x="8810" y="3830"/>
                  </a:lnTo>
                  <a:lnTo>
                    <a:pt x="8517" y="3914"/>
                  </a:lnTo>
                  <a:lnTo>
                    <a:pt x="8412" y="3830"/>
                  </a:lnTo>
                  <a:lnTo>
                    <a:pt x="8140" y="3830"/>
                  </a:lnTo>
                  <a:lnTo>
                    <a:pt x="7952" y="3725"/>
                  </a:lnTo>
                  <a:lnTo>
                    <a:pt x="7784" y="3725"/>
                  </a:lnTo>
                  <a:lnTo>
                    <a:pt x="7680" y="3642"/>
                  </a:lnTo>
                  <a:lnTo>
                    <a:pt x="7450" y="3600"/>
                  </a:lnTo>
                  <a:lnTo>
                    <a:pt x="7261" y="3391"/>
                  </a:lnTo>
                  <a:lnTo>
                    <a:pt x="7010" y="3202"/>
                  </a:lnTo>
                  <a:lnTo>
                    <a:pt x="6801" y="3139"/>
                  </a:lnTo>
                  <a:lnTo>
                    <a:pt x="6717" y="3077"/>
                  </a:lnTo>
                  <a:lnTo>
                    <a:pt x="6613" y="3077"/>
                  </a:lnTo>
                  <a:lnTo>
                    <a:pt x="6508" y="2993"/>
                  </a:lnTo>
                  <a:lnTo>
                    <a:pt x="6383" y="2972"/>
                  </a:lnTo>
                  <a:lnTo>
                    <a:pt x="6362" y="2826"/>
                  </a:lnTo>
                  <a:lnTo>
                    <a:pt x="6487" y="2616"/>
                  </a:lnTo>
                  <a:lnTo>
                    <a:pt x="6487" y="2449"/>
                  </a:lnTo>
                  <a:lnTo>
                    <a:pt x="6571" y="2135"/>
                  </a:lnTo>
                  <a:lnTo>
                    <a:pt x="6571" y="1926"/>
                  </a:lnTo>
                  <a:lnTo>
                    <a:pt x="6529" y="1947"/>
                  </a:lnTo>
                  <a:lnTo>
                    <a:pt x="6508" y="1842"/>
                  </a:lnTo>
                  <a:lnTo>
                    <a:pt x="6404" y="1842"/>
                  </a:lnTo>
                  <a:lnTo>
                    <a:pt x="6320" y="1675"/>
                  </a:lnTo>
                  <a:lnTo>
                    <a:pt x="6257" y="1654"/>
                  </a:lnTo>
                  <a:lnTo>
                    <a:pt x="6152" y="1549"/>
                  </a:lnTo>
                  <a:lnTo>
                    <a:pt x="6006" y="1528"/>
                  </a:lnTo>
                  <a:lnTo>
                    <a:pt x="5964" y="1445"/>
                  </a:lnTo>
                  <a:lnTo>
                    <a:pt x="5839" y="1445"/>
                  </a:lnTo>
                  <a:lnTo>
                    <a:pt x="5755" y="1549"/>
                  </a:lnTo>
                  <a:lnTo>
                    <a:pt x="5629" y="1507"/>
                  </a:lnTo>
                  <a:lnTo>
                    <a:pt x="5587" y="1361"/>
                  </a:lnTo>
                  <a:lnTo>
                    <a:pt x="5546" y="1361"/>
                  </a:lnTo>
                  <a:lnTo>
                    <a:pt x="5546" y="1256"/>
                  </a:lnTo>
                  <a:lnTo>
                    <a:pt x="5462" y="1152"/>
                  </a:lnTo>
                  <a:lnTo>
                    <a:pt x="5399" y="1131"/>
                  </a:lnTo>
                  <a:lnTo>
                    <a:pt x="5441" y="1047"/>
                  </a:lnTo>
                  <a:lnTo>
                    <a:pt x="5378" y="943"/>
                  </a:lnTo>
                  <a:lnTo>
                    <a:pt x="5399" y="712"/>
                  </a:lnTo>
                  <a:lnTo>
                    <a:pt x="5253" y="629"/>
                  </a:lnTo>
                  <a:lnTo>
                    <a:pt x="5232" y="566"/>
                  </a:lnTo>
                  <a:lnTo>
                    <a:pt x="5211" y="482"/>
                  </a:lnTo>
                  <a:lnTo>
                    <a:pt x="4960" y="357"/>
                  </a:lnTo>
                  <a:lnTo>
                    <a:pt x="4813" y="357"/>
                  </a:lnTo>
                  <a:lnTo>
                    <a:pt x="4751" y="189"/>
                  </a:lnTo>
                  <a:lnTo>
                    <a:pt x="4604" y="106"/>
                  </a:lnTo>
                  <a:lnTo>
                    <a:pt x="4437" y="210"/>
                  </a:lnTo>
                  <a:lnTo>
                    <a:pt x="412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0" name="Google Shape;1090;p79"/>
            <p:cNvSpPr/>
            <p:nvPr/>
          </p:nvSpPr>
          <p:spPr>
            <a:xfrm>
              <a:off x="4822425" y="2778250"/>
              <a:ext cx="119300" cy="63825"/>
            </a:xfrm>
            <a:custGeom>
              <a:avLst/>
              <a:gdLst/>
              <a:ahLst/>
              <a:cxnLst/>
              <a:rect l="l" t="t" r="r" b="b"/>
              <a:pathLst>
                <a:path w="4772" h="2553" extrusionOk="0">
                  <a:moveTo>
                    <a:pt x="231" y="0"/>
                  </a:moveTo>
                  <a:lnTo>
                    <a:pt x="210" y="42"/>
                  </a:lnTo>
                  <a:lnTo>
                    <a:pt x="210" y="251"/>
                  </a:lnTo>
                  <a:lnTo>
                    <a:pt x="126" y="565"/>
                  </a:lnTo>
                  <a:lnTo>
                    <a:pt x="126" y="732"/>
                  </a:lnTo>
                  <a:lnTo>
                    <a:pt x="1" y="942"/>
                  </a:lnTo>
                  <a:lnTo>
                    <a:pt x="22" y="1088"/>
                  </a:lnTo>
                  <a:lnTo>
                    <a:pt x="147" y="1109"/>
                  </a:lnTo>
                  <a:lnTo>
                    <a:pt x="252" y="1193"/>
                  </a:lnTo>
                  <a:lnTo>
                    <a:pt x="356" y="1193"/>
                  </a:lnTo>
                  <a:lnTo>
                    <a:pt x="440" y="1255"/>
                  </a:lnTo>
                  <a:lnTo>
                    <a:pt x="649" y="1318"/>
                  </a:lnTo>
                  <a:lnTo>
                    <a:pt x="900" y="1507"/>
                  </a:lnTo>
                  <a:lnTo>
                    <a:pt x="1089" y="1716"/>
                  </a:lnTo>
                  <a:lnTo>
                    <a:pt x="1319" y="1758"/>
                  </a:lnTo>
                  <a:lnTo>
                    <a:pt x="1423" y="1841"/>
                  </a:lnTo>
                  <a:lnTo>
                    <a:pt x="1591" y="1841"/>
                  </a:lnTo>
                  <a:lnTo>
                    <a:pt x="1779" y="1946"/>
                  </a:lnTo>
                  <a:lnTo>
                    <a:pt x="2051" y="1946"/>
                  </a:lnTo>
                  <a:lnTo>
                    <a:pt x="2156" y="2030"/>
                  </a:lnTo>
                  <a:lnTo>
                    <a:pt x="2449" y="1946"/>
                  </a:lnTo>
                  <a:lnTo>
                    <a:pt x="2742" y="1988"/>
                  </a:lnTo>
                  <a:lnTo>
                    <a:pt x="2763" y="2155"/>
                  </a:lnTo>
                  <a:lnTo>
                    <a:pt x="2930" y="2281"/>
                  </a:lnTo>
                  <a:lnTo>
                    <a:pt x="3223" y="2364"/>
                  </a:lnTo>
                  <a:lnTo>
                    <a:pt x="3348" y="2302"/>
                  </a:lnTo>
                  <a:lnTo>
                    <a:pt x="3558" y="2302"/>
                  </a:lnTo>
                  <a:lnTo>
                    <a:pt x="4039" y="2490"/>
                  </a:lnTo>
                  <a:lnTo>
                    <a:pt x="4144" y="2406"/>
                  </a:lnTo>
                  <a:lnTo>
                    <a:pt x="4395" y="2553"/>
                  </a:lnTo>
                  <a:lnTo>
                    <a:pt x="4729" y="2469"/>
                  </a:lnTo>
                  <a:lnTo>
                    <a:pt x="4771" y="2197"/>
                  </a:lnTo>
                  <a:lnTo>
                    <a:pt x="4667" y="1967"/>
                  </a:lnTo>
                  <a:lnTo>
                    <a:pt x="4729" y="1716"/>
                  </a:lnTo>
                  <a:lnTo>
                    <a:pt x="4667" y="1569"/>
                  </a:lnTo>
                  <a:lnTo>
                    <a:pt x="4562" y="1569"/>
                  </a:lnTo>
                  <a:lnTo>
                    <a:pt x="4416" y="1632"/>
                  </a:lnTo>
                  <a:lnTo>
                    <a:pt x="4353" y="1611"/>
                  </a:lnTo>
                  <a:lnTo>
                    <a:pt x="4206" y="1653"/>
                  </a:lnTo>
                  <a:lnTo>
                    <a:pt x="4123" y="1632"/>
                  </a:lnTo>
                  <a:lnTo>
                    <a:pt x="3997" y="1465"/>
                  </a:lnTo>
                  <a:lnTo>
                    <a:pt x="3830" y="1402"/>
                  </a:lnTo>
                  <a:lnTo>
                    <a:pt x="3788" y="1255"/>
                  </a:lnTo>
                  <a:lnTo>
                    <a:pt x="3662" y="1193"/>
                  </a:lnTo>
                  <a:lnTo>
                    <a:pt x="3453" y="1193"/>
                  </a:lnTo>
                  <a:lnTo>
                    <a:pt x="3348" y="1297"/>
                  </a:lnTo>
                  <a:lnTo>
                    <a:pt x="3202" y="1318"/>
                  </a:lnTo>
                  <a:lnTo>
                    <a:pt x="3139" y="1402"/>
                  </a:lnTo>
                  <a:lnTo>
                    <a:pt x="2972" y="1318"/>
                  </a:lnTo>
                  <a:lnTo>
                    <a:pt x="2867" y="1339"/>
                  </a:lnTo>
                  <a:lnTo>
                    <a:pt x="2825" y="1193"/>
                  </a:lnTo>
                  <a:lnTo>
                    <a:pt x="2846" y="942"/>
                  </a:lnTo>
                  <a:lnTo>
                    <a:pt x="2700" y="942"/>
                  </a:lnTo>
                  <a:lnTo>
                    <a:pt x="2532" y="1004"/>
                  </a:lnTo>
                  <a:lnTo>
                    <a:pt x="2365" y="879"/>
                  </a:lnTo>
                  <a:lnTo>
                    <a:pt x="2365" y="711"/>
                  </a:lnTo>
                  <a:lnTo>
                    <a:pt x="2239" y="628"/>
                  </a:lnTo>
                  <a:lnTo>
                    <a:pt x="2114" y="628"/>
                  </a:lnTo>
                  <a:lnTo>
                    <a:pt x="2093" y="586"/>
                  </a:lnTo>
                  <a:lnTo>
                    <a:pt x="2009" y="628"/>
                  </a:lnTo>
                  <a:lnTo>
                    <a:pt x="2009" y="816"/>
                  </a:lnTo>
                  <a:lnTo>
                    <a:pt x="1947" y="837"/>
                  </a:lnTo>
                  <a:lnTo>
                    <a:pt x="1905" y="711"/>
                  </a:lnTo>
                  <a:lnTo>
                    <a:pt x="1800" y="586"/>
                  </a:lnTo>
                  <a:lnTo>
                    <a:pt x="1737" y="523"/>
                  </a:lnTo>
                  <a:lnTo>
                    <a:pt x="1612" y="460"/>
                  </a:lnTo>
                  <a:lnTo>
                    <a:pt x="1486" y="460"/>
                  </a:lnTo>
                  <a:lnTo>
                    <a:pt x="1319" y="272"/>
                  </a:lnTo>
                  <a:lnTo>
                    <a:pt x="1214" y="209"/>
                  </a:lnTo>
                  <a:lnTo>
                    <a:pt x="1089" y="209"/>
                  </a:lnTo>
                  <a:lnTo>
                    <a:pt x="1047" y="147"/>
                  </a:lnTo>
                  <a:lnTo>
                    <a:pt x="838" y="63"/>
                  </a:lnTo>
                  <a:lnTo>
                    <a:pt x="670" y="84"/>
                  </a:lnTo>
                  <a:lnTo>
                    <a:pt x="607" y="188"/>
                  </a:lnTo>
                  <a:lnTo>
                    <a:pt x="545" y="167"/>
                  </a:lnTo>
                  <a:lnTo>
                    <a:pt x="440" y="167"/>
                  </a:lnTo>
                  <a:lnTo>
                    <a:pt x="377" y="84"/>
                  </a:lnTo>
                  <a:lnTo>
                    <a:pt x="23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1" name="Google Shape;1091;p79"/>
            <p:cNvSpPr/>
            <p:nvPr/>
          </p:nvSpPr>
          <p:spPr>
            <a:xfrm>
              <a:off x="4547800" y="2671000"/>
              <a:ext cx="200375" cy="220775"/>
            </a:xfrm>
            <a:custGeom>
              <a:avLst/>
              <a:gdLst/>
              <a:ahLst/>
              <a:cxnLst/>
              <a:rect l="l" t="t" r="r" b="b"/>
              <a:pathLst>
                <a:path w="8015" h="8831" extrusionOk="0">
                  <a:moveTo>
                    <a:pt x="5901" y="1"/>
                  </a:moveTo>
                  <a:lnTo>
                    <a:pt x="5713" y="105"/>
                  </a:lnTo>
                  <a:lnTo>
                    <a:pt x="5587" y="252"/>
                  </a:lnTo>
                  <a:lnTo>
                    <a:pt x="5441" y="252"/>
                  </a:lnTo>
                  <a:lnTo>
                    <a:pt x="5315" y="377"/>
                  </a:lnTo>
                  <a:lnTo>
                    <a:pt x="5232" y="482"/>
                  </a:lnTo>
                  <a:lnTo>
                    <a:pt x="5462" y="838"/>
                  </a:lnTo>
                  <a:lnTo>
                    <a:pt x="5483" y="1110"/>
                  </a:lnTo>
                  <a:lnTo>
                    <a:pt x="5232" y="1444"/>
                  </a:lnTo>
                  <a:lnTo>
                    <a:pt x="5357" y="1570"/>
                  </a:lnTo>
                  <a:lnTo>
                    <a:pt x="5357" y="1737"/>
                  </a:lnTo>
                  <a:lnTo>
                    <a:pt x="5190" y="1968"/>
                  </a:lnTo>
                  <a:lnTo>
                    <a:pt x="4981" y="1968"/>
                  </a:lnTo>
                  <a:lnTo>
                    <a:pt x="4771" y="1884"/>
                  </a:lnTo>
                  <a:lnTo>
                    <a:pt x="4646" y="1968"/>
                  </a:lnTo>
                  <a:lnTo>
                    <a:pt x="4709" y="2135"/>
                  </a:lnTo>
                  <a:lnTo>
                    <a:pt x="4834" y="2198"/>
                  </a:lnTo>
                  <a:lnTo>
                    <a:pt x="4876" y="2365"/>
                  </a:lnTo>
                  <a:lnTo>
                    <a:pt x="4855" y="2449"/>
                  </a:lnTo>
                  <a:lnTo>
                    <a:pt x="4730" y="2512"/>
                  </a:lnTo>
                  <a:lnTo>
                    <a:pt x="4604" y="2553"/>
                  </a:lnTo>
                  <a:lnTo>
                    <a:pt x="4562" y="2616"/>
                  </a:lnTo>
                  <a:lnTo>
                    <a:pt x="4541" y="2825"/>
                  </a:lnTo>
                  <a:lnTo>
                    <a:pt x="4499" y="2972"/>
                  </a:lnTo>
                  <a:lnTo>
                    <a:pt x="4499" y="3035"/>
                  </a:lnTo>
                  <a:lnTo>
                    <a:pt x="4457" y="3097"/>
                  </a:lnTo>
                  <a:lnTo>
                    <a:pt x="4499" y="3328"/>
                  </a:lnTo>
                  <a:lnTo>
                    <a:pt x="4395" y="3537"/>
                  </a:lnTo>
                  <a:lnTo>
                    <a:pt x="4248" y="3390"/>
                  </a:lnTo>
                  <a:lnTo>
                    <a:pt x="4206" y="3390"/>
                  </a:lnTo>
                  <a:lnTo>
                    <a:pt x="4185" y="3453"/>
                  </a:lnTo>
                  <a:lnTo>
                    <a:pt x="4039" y="3453"/>
                  </a:lnTo>
                  <a:lnTo>
                    <a:pt x="3997" y="3411"/>
                  </a:lnTo>
                  <a:lnTo>
                    <a:pt x="3830" y="3432"/>
                  </a:lnTo>
                  <a:lnTo>
                    <a:pt x="3809" y="3495"/>
                  </a:lnTo>
                  <a:lnTo>
                    <a:pt x="3600" y="3662"/>
                  </a:lnTo>
                  <a:lnTo>
                    <a:pt x="3683" y="3704"/>
                  </a:lnTo>
                  <a:lnTo>
                    <a:pt x="3621" y="3767"/>
                  </a:lnTo>
                  <a:lnTo>
                    <a:pt x="3411" y="3872"/>
                  </a:lnTo>
                  <a:lnTo>
                    <a:pt x="3349" y="3830"/>
                  </a:lnTo>
                  <a:lnTo>
                    <a:pt x="3202" y="3851"/>
                  </a:lnTo>
                  <a:lnTo>
                    <a:pt x="3160" y="3934"/>
                  </a:lnTo>
                  <a:lnTo>
                    <a:pt x="3139" y="4039"/>
                  </a:lnTo>
                  <a:lnTo>
                    <a:pt x="3035" y="4060"/>
                  </a:lnTo>
                  <a:lnTo>
                    <a:pt x="2951" y="4165"/>
                  </a:lnTo>
                  <a:lnTo>
                    <a:pt x="2951" y="4332"/>
                  </a:lnTo>
                  <a:lnTo>
                    <a:pt x="2993" y="4499"/>
                  </a:lnTo>
                  <a:lnTo>
                    <a:pt x="2993" y="4646"/>
                  </a:lnTo>
                  <a:lnTo>
                    <a:pt x="3035" y="4750"/>
                  </a:lnTo>
                  <a:lnTo>
                    <a:pt x="3035" y="4855"/>
                  </a:lnTo>
                  <a:lnTo>
                    <a:pt x="2784" y="4960"/>
                  </a:lnTo>
                  <a:lnTo>
                    <a:pt x="2574" y="4960"/>
                  </a:lnTo>
                  <a:lnTo>
                    <a:pt x="2407" y="4981"/>
                  </a:lnTo>
                  <a:lnTo>
                    <a:pt x="2093" y="4981"/>
                  </a:lnTo>
                  <a:lnTo>
                    <a:pt x="1905" y="5022"/>
                  </a:lnTo>
                  <a:lnTo>
                    <a:pt x="1821" y="5106"/>
                  </a:lnTo>
                  <a:lnTo>
                    <a:pt x="1633" y="5085"/>
                  </a:lnTo>
                  <a:lnTo>
                    <a:pt x="1465" y="5127"/>
                  </a:lnTo>
                  <a:lnTo>
                    <a:pt x="775" y="5169"/>
                  </a:lnTo>
                  <a:lnTo>
                    <a:pt x="1" y="4918"/>
                  </a:lnTo>
                  <a:lnTo>
                    <a:pt x="273" y="5336"/>
                  </a:lnTo>
                  <a:lnTo>
                    <a:pt x="356" y="5483"/>
                  </a:lnTo>
                  <a:lnTo>
                    <a:pt x="524" y="5629"/>
                  </a:lnTo>
                  <a:lnTo>
                    <a:pt x="649" y="5713"/>
                  </a:lnTo>
                  <a:lnTo>
                    <a:pt x="691" y="5755"/>
                  </a:lnTo>
                  <a:lnTo>
                    <a:pt x="880" y="5797"/>
                  </a:lnTo>
                  <a:lnTo>
                    <a:pt x="984" y="5818"/>
                  </a:lnTo>
                  <a:lnTo>
                    <a:pt x="1005" y="5901"/>
                  </a:lnTo>
                  <a:lnTo>
                    <a:pt x="1172" y="5901"/>
                  </a:lnTo>
                  <a:lnTo>
                    <a:pt x="1172" y="6110"/>
                  </a:lnTo>
                  <a:lnTo>
                    <a:pt x="1214" y="6236"/>
                  </a:lnTo>
                  <a:lnTo>
                    <a:pt x="1214" y="6382"/>
                  </a:lnTo>
                  <a:lnTo>
                    <a:pt x="1256" y="6487"/>
                  </a:lnTo>
                  <a:lnTo>
                    <a:pt x="1403" y="6466"/>
                  </a:lnTo>
                  <a:lnTo>
                    <a:pt x="1528" y="6571"/>
                  </a:lnTo>
                  <a:lnTo>
                    <a:pt x="1570" y="6801"/>
                  </a:lnTo>
                  <a:lnTo>
                    <a:pt x="1486" y="6885"/>
                  </a:lnTo>
                  <a:lnTo>
                    <a:pt x="1319" y="6843"/>
                  </a:lnTo>
                  <a:lnTo>
                    <a:pt x="1068" y="6906"/>
                  </a:lnTo>
                  <a:lnTo>
                    <a:pt x="984" y="6968"/>
                  </a:lnTo>
                  <a:lnTo>
                    <a:pt x="838" y="7052"/>
                  </a:lnTo>
                  <a:lnTo>
                    <a:pt x="754" y="7157"/>
                  </a:lnTo>
                  <a:lnTo>
                    <a:pt x="796" y="7261"/>
                  </a:lnTo>
                  <a:lnTo>
                    <a:pt x="691" y="7387"/>
                  </a:lnTo>
                  <a:lnTo>
                    <a:pt x="754" y="7512"/>
                  </a:lnTo>
                  <a:lnTo>
                    <a:pt x="733" y="7722"/>
                  </a:lnTo>
                  <a:lnTo>
                    <a:pt x="733" y="7805"/>
                  </a:lnTo>
                  <a:lnTo>
                    <a:pt x="796" y="7805"/>
                  </a:lnTo>
                  <a:lnTo>
                    <a:pt x="796" y="7889"/>
                  </a:lnTo>
                  <a:lnTo>
                    <a:pt x="859" y="7910"/>
                  </a:lnTo>
                  <a:lnTo>
                    <a:pt x="1005" y="7805"/>
                  </a:lnTo>
                  <a:lnTo>
                    <a:pt x="1131" y="7805"/>
                  </a:lnTo>
                  <a:lnTo>
                    <a:pt x="1172" y="7847"/>
                  </a:lnTo>
                  <a:lnTo>
                    <a:pt x="1193" y="7826"/>
                  </a:lnTo>
                  <a:lnTo>
                    <a:pt x="1298" y="7784"/>
                  </a:lnTo>
                  <a:lnTo>
                    <a:pt x="1403" y="7784"/>
                  </a:lnTo>
                  <a:lnTo>
                    <a:pt x="1465" y="7805"/>
                  </a:lnTo>
                  <a:lnTo>
                    <a:pt x="1570" y="7784"/>
                  </a:lnTo>
                  <a:lnTo>
                    <a:pt x="1696" y="7784"/>
                  </a:lnTo>
                  <a:lnTo>
                    <a:pt x="1717" y="7722"/>
                  </a:lnTo>
                  <a:lnTo>
                    <a:pt x="1779" y="7638"/>
                  </a:lnTo>
                  <a:lnTo>
                    <a:pt x="1884" y="7722"/>
                  </a:lnTo>
                  <a:lnTo>
                    <a:pt x="1947" y="7722"/>
                  </a:lnTo>
                  <a:lnTo>
                    <a:pt x="1989" y="7701"/>
                  </a:lnTo>
                  <a:lnTo>
                    <a:pt x="2030" y="7701"/>
                  </a:lnTo>
                  <a:lnTo>
                    <a:pt x="2051" y="7784"/>
                  </a:lnTo>
                  <a:lnTo>
                    <a:pt x="2156" y="7784"/>
                  </a:lnTo>
                  <a:lnTo>
                    <a:pt x="2240" y="7826"/>
                  </a:lnTo>
                  <a:lnTo>
                    <a:pt x="2323" y="7826"/>
                  </a:lnTo>
                  <a:lnTo>
                    <a:pt x="2449" y="7701"/>
                  </a:lnTo>
                  <a:lnTo>
                    <a:pt x="2616" y="7701"/>
                  </a:lnTo>
                  <a:lnTo>
                    <a:pt x="2700" y="7722"/>
                  </a:lnTo>
                  <a:lnTo>
                    <a:pt x="2784" y="7680"/>
                  </a:lnTo>
                  <a:lnTo>
                    <a:pt x="2867" y="7680"/>
                  </a:lnTo>
                  <a:lnTo>
                    <a:pt x="2888" y="7617"/>
                  </a:lnTo>
                  <a:lnTo>
                    <a:pt x="2951" y="7638"/>
                  </a:lnTo>
                  <a:lnTo>
                    <a:pt x="3097" y="7680"/>
                  </a:lnTo>
                  <a:lnTo>
                    <a:pt x="3223" y="7617"/>
                  </a:lnTo>
                  <a:lnTo>
                    <a:pt x="3411" y="7617"/>
                  </a:lnTo>
                  <a:lnTo>
                    <a:pt x="3558" y="7722"/>
                  </a:lnTo>
                  <a:lnTo>
                    <a:pt x="3579" y="7847"/>
                  </a:lnTo>
                  <a:lnTo>
                    <a:pt x="3579" y="7931"/>
                  </a:lnTo>
                  <a:lnTo>
                    <a:pt x="3579" y="7952"/>
                  </a:lnTo>
                  <a:lnTo>
                    <a:pt x="3558" y="7952"/>
                  </a:lnTo>
                  <a:lnTo>
                    <a:pt x="3558" y="8014"/>
                  </a:lnTo>
                  <a:lnTo>
                    <a:pt x="3662" y="8014"/>
                  </a:lnTo>
                  <a:lnTo>
                    <a:pt x="3809" y="7931"/>
                  </a:lnTo>
                  <a:lnTo>
                    <a:pt x="3809" y="8056"/>
                  </a:lnTo>
                  <a:lnTo>
                    <a:pt x="3934" y="8203"/>
                  </a:lnTo>
                  <a:lnTo>
                    <a:pt x="3997" y="8412"/>
                  </a:lnTo>
                  <a:lnTo>
                    <a:pt x="3997" y="8433"/>
                  </a:lnTo>
                  <a:lnTo>
                    <a:pt x="3997" y="8517"/>
                  </a:lnTo>
                  <a:lnTo>
                    <a:pt x="3934" y="8538"/>
                  </a:lnTo>
                  <a:lnTo>
                    <a:pt x="4039" y="8538"/>
                  </a:lnTo>
                  <a:lnTo>
                    <a:pt x="4081" y="8663"/>
                  </a:lnTo>
                  <a:lnTo>
                    <a:pt x="4353" y="8663"/>
                  </a:lnTo>
                  <a:lnTo>
                    <a:pt x="4541" y="8747"/>
                  </a:lnTo>
                  <a:lnTo>
                    <a:pt x="4541" y="8831"/>
                  </a:lnTo>
                  <a:lnTo>
                    <a:pt x="4625" y="8768"/>
                  </a:lnTo>
                  <a:lnTo>
                    <a:pt x="4646" y="8621"/>
                  </a:lnTo>
                  <a:lnTo>
                    <a:pt x="4750" y="8538"/>
                  </a:lnTo>
                  <a:lnTo>
                    <a:pt x="4834" y="8517"/>
                  </a:lnTo>
                  <a:lnTo>
                    <a:pt x="4876" y="8370"/>
                  </a:lnTo>
                  <a:lnTo>
                    <a:pt x="4960" y="8412"/>
                  </a:lnTo>
                  <a:lnTo>
                    <a:pt x="5064" y="8349"/>
                  </a:lnTo>
                  <a:lnTo>
                    <a:pt x="5462" y="8370"/>
                  </a:lnTo>
                  <a:lnTo>
                    <a:pt x="5692" y="8266"/>
                  </a:lnTo>
                  <a:lnTo>
                    <a:pt x="5755" y="8224"/>
                  </a:lnTo>
                  <a:lnTo>
                    <a:pt x="5880" y="8203"/>
                  </a:lnTo>
                  <a:lnTo>
                    <a:pt x="5880" y="8203"/>
                  </a:lnTo>
                  <a:lnTo>
                    <a:pt x="5818" y="8266"/>
                  </a:lnTo>
                  <a:lnTo>
                    <a:pt x="5880" y="8349"/>
                  </a:lnTo>
                  <a:lnTo>
                    <a:pt x="6006" y="8266"/>
                  </a:lnTo>
                  <a:lnTo>
                    <a:pt x="6110" y="8224"/>
                  </a:lnTo>
                  <a:lnTo>
                    <a:pt x="6069" y="8161"/>
                  </a:lnTo>
                  <a:lnTo>
                    <a:pt x="6090" y="8098"/>
                  </a:lnTo>
                  <a:lnTo>
                    <a:pt x="5964" y="7722"/>
                  </a:lnTo>
                  <a:lnTo>
                    <a:pt x="5838" y="7575"/>
                  </a:lnTo>
                  <a:lnTo>
                    <a:pt x="5880" y="7491"/>
                  </a:lnTo>
                  <a:lnTo>
                    <a:pt x="5797" y="7429"/>
                  </a:lnTo>
                  <a:lnTo>
                    <a:pt x="5692" y="7429"/>
                  </a:lnTo>
                  <a:lnTo>
                    <a:pt x="5483" y="7303"/>
                  </a:lnTo>
                  <a:lnTo>
                    <a:pt x="5462" y="7094"/>
                  </a:lnTo>
                  <a:lnTo>
                    <a:pt x="5483" y="6968"/>
                  </a:lnTo>
                  <a:lnTo>
                    <a:pt x="5399" y="6780"/>
                  </a:lnTo>
                  <a:lnTo>
                    <a:pt x="5294" y="6780"/>
                  </a:lnTo>
                  <a:lnTo>
                    <a:pt x="5232" y="6801"/>
                  </a:lnTo>
                  <a:lnTo>
                    <a:pt x="5085" y="6759"/>
                  </a:lnTo>
                  <a:lnTo>
                    <a:pt x="4981" y="6780"/>
                  </a:lnTo>
                  <a:lnTo>
                    <a:pt x="4981" y="6634"/>
                  </a:lnTo>
                  <a:lnTo>
                    <a:pt x="5085" y="6382"/>
                  </a:lnTo>
                  <a:lnTo>
                    <a:pt x="5169" y="6362"/>
                  </a:lnTo>
                  <a:lnTo>
                    <a:pt x="5315" y="6152"/>
                  </a:lnTo>
                  <a:lnTo>
                    <a:pt x="5357" y="6048"/>
                  </a:lnTo>
                  <a:lnTo>
                    <a:pt x="5462" y="6006"/>
                  </a:lnTo>
                  <a:lnTo>
                    <a:pt x="5546" y="5943"/>
                  </a:lnTo>
                  <a:lnTo>
                    <a:pt x="5671" y="6006"/>
                  </a:lnTo>
                  <a:lnTo>
                    <a:pt x="5692" y="6110"/>
                  </a:lnTo>
                  <a:lnTo>
                    <a:pt x="5776" y="6131"/>
                  </a:lnTo>
                  <a:lnTo>
                    <a:pt x="5985" y="6006"/>
                  </a:lnTo>
                  <a:lnTo>
                    <a:pt x="6299" y="6006"/>
                  </a:lnTo>
                  <a:lnTo>
                    <a:pt x="6487" y="5797"/>
                  </a:lnTo>
                  <a:lnTo>
                    <a:pt x="6592" y="5441"/>
                  </a:lnTo>
                  <a:lnTo>
                    <a:pt x="6843" y="5273"/>
                  </a:lnTo>
                  <a:lnTo>
                    <a:pt x="6926" y="5127"/>
                  </a:lnTo>
                  <a:lnTo>
                    <a:pt x="6947" y="4960"/>
                  </a:lnTo>
                  <a:lnTo>
                    <a:pt x="7052" y="4771"/>
                  </a:lnTo>
                  <a:lnTo>
                    <a:pt x="7261" y="4667"/>
                  </a:lnTo>
                  <a:lnTo>
                    <a:pt x="7324" y="4541"/>
                  </a:lnTo>
                  <a:lnTo>
                    <a:pt x="7324" y="4437"/>
                  </a:lnTo>
                  <a:lnTo>
                    <a:pt x="7240" y="4374"/>
                  </a:lnTo>
                  <a:lnTo>
                    <a:pt x="7387" y="4185"/>
                  </a:lnTo>
                  <a:lnTo>
                    <a:pt x="7491" y="4123"/>
                  </a:lnTo>
                  <a:lnTo>
                    <a:pt x="7491" y="3976"/>
                  </a:lnTo>
                  <a:lnTo>
                    <a:pt x="7554" y="3704"/>
                  </a:lnTo>
                  <a:lnTo>
                    <a:pt x="7470" y="3495"/>
                  </a:lnTo>
                  <a:lnTo>
                    <a:pt x="7450" y="3432"/>
                  </a:lnTo>
                  <a:lnTo>
                    <a:pt x="7638" y="3244"/>
                  </a:lnTo>
                  <a:lnTo>
                    <a:pt x="7743" y="3223"/>
                  </a:lnTo>
                  <a:lnTo>
                    <a:pt x="7847" y="3139"/>
                  </a:lnTo>
                  <a:lnTo>
                    <a:pt x="7910" y="3139"/>
                  </a:lnTo>
                  <a:lnTo>
                    <a:pt x="8015" y="3035"/>
                  </a:lnTo>
                  <a:lnTo>
                    <a:pt x="8015" y="2909"/>
                  </a:lnTo>
                  <a:lnTo>
                    <a:pt x="7868" y="2867"/>
                  </a:lnTo>
                  <a:lnTo>
                    <a:pt x="7743" y="2909"/>
                  </a:lnTo>
                  <a:lnTo>
                    <a:pt x="7554" y="2888"/>
                  </a:lnTo>
                  <a:lnTo>
                    <a:pt x="7491" y="2721"/>
                  </a:lnTo>
                  <a:lnTo>
                    <a:pt x="7282" y="2658"/>
                  </a:lnTo>
                  <a:lnTo>
                    <a:pt x="7073" y="2595"/>
                  </a:lnTo>
                  <a:lnTo>
                    <a:pt x="6864" y="2407"/>
                  </a:lnTo>
                  <a:lnTo>
                    <a:pt x="6843" y="2240"/>
                  </a:lnTo>
                  <a:lnTo>
                    <a:pt x="6738" y="1863"/>
                  </a:lnTo>
                  <a:lnTo>
                    <a:pt x="6634" y="1675"/>
                  </a:lnTo>
                  <a:lnTo>
                    <a:pt x="6634" y="1507"/>
                  </a:lnTo>
                  <a:lnTo>
                    <a:pt x="6738" y="1465"/>
                  </a:lnTo>
                  <a:lnTo>
                    <a:pt x="6738" y="1340"/>
                  </a:lnTo>
                  <a:lnTo>
                    <a:pt x="6885" y="1235"/>
                  </a:lnTo>
                  <a:lnTo>
                    <a:pt x="6885" y="1110"/>
                  </a:lnTo>
                  <a:lnTo>
                    <a:pt x="6738" y="1047"/>
                  </a:lnTo>
                  <a:lnTo>
                    <a:pt x="6717" y="921"/>
                  </a:lnTo>
                  <a:lnTo>
                    <a:pt x="6550" y="838"/>
                  </a:lnTo>
                  <a:lnTo>
                    <a:pt x="6403" y="712"/>
                  </a:lnTo>
                  <a:lnTo>
                    <a:pt x="6278" y="566"/>
                  </a:lnTo>
                  <a:lnTo>
                    <a:pt x="6173" y="608"/>
                  </a:lnTo>
                  <a:lnTo>
                    <a:pt x="6090" y="628"/>
                  </a:lnTo>
                  <a:lnTo>
                    <a:pt x="6006" y="566"/>
                  </a:lnTo>
                  <a:lnTo>
                    <a:pt x="5985" y="315"/>
                  </a:lnTo>
                  <a:lnTo>
                    <a:pt x="6236" y="147"/>
                  </a:lnTo>
                  <a:lnTo>
                    <a:pt x="6215" y="64"/>
                  </a:lnTo>
                  <a:lnTo>
                    <a:pt x="6027" y="84"/>
                  </a:lnTo>
                  <a:lnTo>
                    <a:pt x="590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2" name="Google Shape;1092;p79"/>
            <p:cNvSpPr/>
            <p:nvPr/>
          </p:nvSpPr>
          <p:spPr>
            <a:xfrm>
              <a:off x="4533150" y="2640675"/>
              <a:ext cx="191475" cy="159550"/>
            </a:xfrm>
            <a:custGeom>
              <a:avLst/>
              <a:gdLst/>
              <a:ahLst/>
              <a:cxnLst/>
              <a:rect l="l" t="t" r="r" b="b"/>
              <a:pathLst>
                <a:path w="7659" h="6382" extrusionOk="0">
                  <a:moveTo>
                    <a:pt x="5295" y="0"/>
                  </a:moveTo>
                  <a:lnTo>
                    <a:pt x="5232" y="105"/>
                  </a:lnTo>
                  <a:lnTo>
                    <a:pt x="5211" y="272"/>
                  </a:lnTo>
                  <a:lnTo>
                    <a:pt x="5127" y="335"/>
                  </a:lnTo>
                  <a:lnTo>
                    <a:pt x="5106" y="419"/>
                  </a:lnTo>
                  <a:lnTo>
                    <a:pt x="5127" y="565"/>
                  </a:lnTo>
                  <a:lnTo>
                    <a:pt x="5043" y="691"/>
                  </a:lnTo>
                  <a:lnTo>
                    <a:pt x="4918" y="691"/>
                  </a:lnTo>
                  <a:lnTo>
                    <a:pt x="4897" y="649"/>
                  </a:lnTo>
                  <a:lnTo>
                    <a:pt x="4834" y="649"/>
                  </a:lnTo>
                  <a:lnTo>
                    <a:pt x="4792" y="691"/>
                  </a:lnTo>
                  <a:lnTo>
                    <a:pt x="4667" y="732"/>
                  </a:lnTo>
                  <a:lnTo>
                    <a:pt x="4667" y="837"/>
                  </a:lnTo>
                  <a:lnTo>
                    <a:pt x="4709" y="879"/>
                  </a:lnTo>
                  <a:lnTo>
                    <a:pt x="4709" y="963"/>
                  </a:lnTo>
                  <a:lnTo>
                    <a:pt x="4520" y="942"/>
                  </a:lnTo>
                  <a:lnTo>
                    <a:pt x="4458" y="858"/>
                  </a:lnTo>
                  <a:lnTo>
                    <a:pt x="4395" y="837"/>
                  </a:lnTo>
                  <a:lnTo>
                    <a:pt x="4332" y="879"/>
                  </a:lnTo>
                  <a:lnTo>
                    <a:pt x="4269" y="900"/>
                  </a:lnTo>
                  <a:lnTo>
                    <a:pt x="4207" y="984"/>
                  </a:lnTo>
                  <a:lnTo>
                    <a:pt x="4081" y="1067"/>
                  </a:lnTo>
                  <a:lnTo>
                    <a:pt x="3893" y="1088"/>
                  </a:lnTo>
                  <a:lnTo>
                    <a:pt x="3788" y="1067"/>
                  </a:lnTo>
                  <a:lnTo>
                    <a:pt x="3683" y="900"/>
                  </a:lnTo>
                  <a:lnTo>
                    <a:pt x="3579" y="879"/>
                  </a:lnTo>
                  <a:lnTo>
                    <a:pt x="3474" y="984"/>
                  </a:lnTo>
                  <a:lnTo>
                    <a:pt x="3411" y="984"/>
                  </a:lnTo>
                  <a:lnTo>
                    <a:pt x="3328" y="879"/>
                  </a:lnTo>
                  <a:lnTo>
                    <a:pt x="3223" y="795"/>
                  </a:lnTo>
                  <a:lnTo>
                    <a:pt x="3014" y="858"/>
                  </a:lnTo>
                  <a:lnTo>
                    <a:pt x="2993" y="837"/>
                  </a:lnTo>
                  <a:lnTo>
                    <a:pt x="2847" y="858"/>
                  </a:lnTo>
                  <a:lnTo>
                    <a:pt x="2742" y="774"/>
                  </a:lnTo>
                  <a:lnTo>
                    <a:pt x="2595" y="837"/>
                  </a:lnTo>
                  <a:lnTo>
                    <a:pt x="2428" y="942"/>
                  </a:lnTo>
                  <a:lnTo>
                    <a:pt x="2386" y="942"/>
                  </a:lnTo>
                  <a:lnTo>
                    <a:pt x="2219" y="984"/>
                  </a:lnTo>
                  <a:lnTo>
                    <a:pt x="2177" y="1046"/>
                  </a:lnTo>
                  <a:lnTo>
                    <a:pt x="2114" y="1067"/>
                  </a:lnTo>
                  <a:lnTo>
                    <a:pt x="2093" y="1109"/>
                  </a:lnTo>
                  <a:lnTo>
                    <a:pt x="2156" y="1172"/>
                  </a:lnTo>
                  <a:lnTo>
                    <a:pt x="2156" y="1297"/>
                  </a:lnTo>
                  <a:lnTo>
                    <a:pt x="2010" y="1423"/>
                  </a:lnTo>
                  <a:lnTo>
                    <a:pt x="2010" y="1590"/>
                  </a:lnTo>
                  <a:lnTo>
                    <a:pt x="1989" y="1716"/>
                  </a:lnTo>
                  <a:lnTo>
                    <a:pt x="1884" y="1737"/>
                  </a:lnTo>
                  <a:lnTo>
                    <a:pt x="1800" y="1821"/>
                  </a:lnTo>
                  <a:lnTo>
                    <a:pt x="1779" y="1883"/>
                  </a:lnTo>
                  <a:lnTo>
                    <a:pt x="1570" y="1925"/>
                  </a:lnTo>
                  <a:lnTo>
                    <a:pt x="1382" y="2030"/>
                  </a:lnTo>
                  <a:lnTo>
                    <a:pt x="1424" y="2113"/>
                  </a:lnTo>
                  <a:lnTo>
                    <a:pt x="1340" y="2155"/>
                  </a:lnTo>
                  <a:lnTo>
                    <a:pt x="1319" y="2239"/>
                  </a:lnTo>
                  <a:lnTo>
                    <a:pt x="1235" y="2344"/>
                  </a:lnTo>
                  <a:lnTo>
                    <a:pt x="1068" y="2365"/>
                  </a:lnTo>
                  <a:lnTo>
                    <a:pt x="1026" y="2427"/>
                  </a:lnTo>
                  <a:lnTo>
                    <a:pt x="963" y="2365"/>
                  </a:lnTo>
                  <a:lnTo>
                    <a:pt x="922" y="2302"/>
                  </a:lnTo>
                  <a:lnTo>
                    <a:pt x="796" y="2197"/>
                  </a:lnTo>
                  <a:lnTo>
                    <a:pt x="712" y="2197"/>
                  </a:lnTo>
                  <a:lnTo>
                    <a:pt x="629" y="2260"/>
                  </a:lnTo>
                  <a:lnTo>
                    <a:pt x="524" y="2260"/>
                  </a:lnTo>
                  <a:lnTo>
                    <a:pt x="440" y="2197"/>
                  </a:lnTo>
                  <a:lnTo>
                    <a:pt x="315" y="2155"/>
                  </a:lnTo>
                  <a:lnTo>
                    <a:pt x="273" y="2197"/>
                  </a:lnTo>
                  <a:lnTo>
                    <a:pt x="273" y="2365"/>
                  </a:lnTo>
                  <a:lnTo>
                    <a:pt x="273" y="2448"/>
                  </a:lnTo>
                  <a:lnTo>
                    <a:pt x="210" y="2532"/>
                  </a:lnTo>
                  <a:lnTo>
                    <a:pt x="294" y="2637"/>
                  </a:lnTo>
                  <a:lnTo>
                    <a:pt x="273" y="2657"/>
                  </a:lnTo>
                  <a:lnTo>
                    <a:pt x="273" y="2741"/>
                  </a:lnTo>
                  <a:lnTo>
                    <a:pt x="126" y="2846"/>
                  </a:lnTo>
                  <a:lnTo>
                    <a:pt x="1" y="2867"/>
                  </a:lnTo>
                  <a:lnTo>
                    <a:pt x="64" y="2950"/>
                  </a:lnTo>
                  <a:lnTo>
                    <a:pt x="168" y="3034"/>
                  </a:lnTo>
                  <a:lnTo>
                    <a:pt x="22" y="3181"/>
                  </a:lnTo>
                  <a:lnTo>
                    <a:pt x="85" y="3181"/>
                  </a:lnTo>
                  <a:lnTo>
                    <a:pt x="106" y="3390"/>
                  </a:lnTo>
                  <a:lnTo>
                    <a:pt x="106" y="3515"/>
                  </a:lnTo>
                  <a:lnTo>
                    <a:pt x="294" y="3557"/>
                  </a:lnTo>
                  <a:lnTo>
                    <a:pt x="336" y="3557"/>
                  </a:lnTo>
                  <a:lnTo>
                    <a:pt x="189" y="3787"/>
                  </a:lnTo>
                  <a:lnTo>
                    <a:pt x="126" y="3934"/>
                  </a:lnTo>
                  <a:lnTo>
                    <a:pt x="294" y="4227"/>
                  </a:lnTo>
                  <a:lnTo>
                    <a:pt x="378" y="4499"/>
                  </a:lnTo>
                  <a:lnTo>
                    <a:pt x="336" y="4562"/>
                  </a:lnTo>
                  <a:lnTo>
                    <a:pt x="398" y="4666"/>
                  </a:lnTo>
                  <a:lnTo>
                    <a:pt x="419" y="4875"/>
                  </a:lnTo>
                  <a:lnTo>
                    <a:pt x="922" y="4917"/>
                  </a:lnTo>
                  <a:lnTo>
                    <a:pt x="1005" y="5085"/>
                  </a:lnTo>
                  <a:lnTo>
                    <a:pt x="1005" y="5252"/>
                  </a:lnTo>
                  <a:lnTo>
                    <a:pt x="1047" y="5482"/>
                  </a:lnTo>
                  <a:lnTo>
                    <a:pt x="1005" y="5566"/>
                  </a:lnTo>
                  <a:lnTo>
                    <a:pt x="587" y="6131"/>
                  </a:lnTo>
                  <a:lnTo>
                    <a:pt x="1361" y="6382"/>
                  </a:lnTo>
                  <a:lnTo>
                    <a:pt x="2051" y="6340"/>
                  </a:lnTo>
                  <a:lnTo>
                    <a:pt x="2219" y="6298"/>
                  </a:lnTo>
                  <a:lnTo>
                    <a:pt x="2407" y="6319"/>
                  </a:lnTo>
                  <a:lnTo>
                    <a:pt x="2491" y="6235"/>
                  </a:lnTo>
                  <a:lnTo>
                    <a:pt x="2679" y="6194"/>
                  </a:lnTo>
                  <a:lnTo>
                    <a:pt x="2993" y="6194"/>
                  </a:lnTo>
                  <a:lnTo>
                    <a:pt x="3160" y="6173"/>
                  </a:lnTo>
                  <a:lnTo>
                    <a:pt x="3370" y="6173"/>
                  </a:lnTo>
                  <a:lnTo>
                    <a:pt x="3621" y="6068"/>
                  </a:lnTo>
                  <a:lnTo>
                    <a:pt x="3621" y="5963"/>
                  </a:lnTo>
                  <a:lnTo>
                    <a:pt x="3579" y="5859"/>
                  </a:lnTo>
                  <a:lnTo>
                    <a:pt x="3579" y="5712"/>
                  </a:lnTo>
                  <a:lnTo>
                    <a:pt x="3537" y="5545"/>
                  </a:lnTo>
                  <a:lnTo>
                    <a:pt x="3537" y="5378"/>
                  </a:lnTo>
                  <a:lnTo>
                    <a:pt x="3621" y="5273"/>
                  </a:lnTo>
                  <a:lnTo>
                    <a:pt x="3725" y="5252"/>
                  </a:lnTo>
                  <a:lnTo>
                    <a:pt x="3746" y="5147"/>
                  </a:lnTo>
                  <a:lnTo>
                    <a:pt x="3788" y="5064"/>
                  </a:lnTo>
                  <a:lnTo>
                    <a:pt x="3935" y="5043"/>
                  </a:lnTo>
                  <a:lnTo>
                    <a:pt x="3997" y="5085"/>
                  </a:lnTo>
                  <a:lnTo>
                    <a:pt x="4207" y="4980"/>
                  </a:lnTo>
                  <a:lnTo>
                    <a:pt x="4269" y="4917"/>
                  </a:lnTo>
                  <a:lnTo>
                    <a:pt x="4186" y="4875"/>
                  </a:lnTo>
                  <a:lnTo>
                    <a:pt x="4395" y="4708"/>
                  </a:lnTo>
                  <a:lnTo>
                    <a:pt x="4416" y="4645"/>
                  </a:lnTo>
                  <a:lnTo>
                    <a:pt x="4583" y="4624"/>
                  </a:lnTo>
                  <a:lnTo>
                    <a:pt x="4625" y="4666"/>
                  </a:lnTo>
                  <a:lnTo>
                    <a:pt x="4771" y="4666"/>
                  </a:lnTo>
                  <a:lnTo>
                    <a:pt x="4792" y="4603"/>
                  </a:lnTo>
                  <a:lnTo>
                    <a:pt x="4834" y="4603"/>
                  </a:lnTo>
                  <a:lnTo>
                    <a:pt x="4981" y="4750"/>
                  </a:lnTo>
                  <a:lnTo>
                    <a:pt x="5085" y="4541"/>
                  </a:lnTo>
                  <a:lnTo>
                    <a:pt x="5043" y="4310"/>
                  </a:lnTo>
                  <a:lnTo>
                    <a:pt x="5085" y="4248"/>
                  </a:lnTo>
                  <a:lnTo>
                    <a:pt x="5085" y="4185"/>
                  </a:lnTo>
                  <a:lnTo>
                    <a:pt x="5127" y="4038"/>
                  </a:lnTo>
                  <a:lnTo>
                    <a:pt x="5148" y="3829"/>
                  </a:lnTo>
                  <a:lnTo>
                    <a:pt x="5190" y="3766"/>
                  </a:lnTo>
                  <a:lnTo>
                    <a:pt x="5316" y="3725"/>
                  </a:lnTo>
                  <a:lnTo>
                    <a:pt x="5441" y="3662"/>
                  </a:lnTo>
                  <a:lnTo>
                    <a:pt x="5462" y="3578"/>
                  </a:lnTo>
                  <a:lnTo>
                    <a:pt x="5420" y="3411"/>
                  </a:lnTo>
                  <a:lnTo>
                    <a:pt x="5295" y="3348"/>
                  </a:lnTo>
                  <a:lnTo>
                    <a:pt x="5232" y="3181"/>
                  </a:lnTo>
                  <a:lnTo>
                    <a:pt x="5357" y="3097"/>
                  </a:lnTo>
                  <a:lnTo>
                    <a:pt x="5567" y="3181"/>
                  </a:lnTo>
                  <a:lnTo>
                    <a:pt x="5776" y="3181"/>
                  </a:lnTo>
                  <a:lnTo>
                    <a:pt x="5943" y="2950"/>
                  </a:lnTo>
                  <a:lnTo>
                    <a:pt x="5943" y="2783"/>
                  </a:lnTo>
                  <a:lnTo>
                    <a:pt x="5818" y="2657"/>
                  </a:lnTo>
                  <a:lnTo>
                    <a:pt x="6069" y="2323"/>
                  </a:lnTo>
                  <a:lnTo>
                    <a:pt x="6048" y="2051"/>
                  </a:lnTo>
                  <a:lnTo>
                    <a:pt x="5818" y="1695"/>
                  </a:lnTo>
                  <a:lnTo>
                    <a:pt x="5901" y="1590"/>
                  </a:lnTo>
                  <a:lnTo>
                    <a:pt x="6027" y="1465"/>
                  </a:lnTo>
                  <a:lnTo>
                    <a:pt x="6173" y="1465"/>
                  </a:lnTo>
                  <a:lnTo>
                    <a:pt x="6299" y="1318"/>
                  </a:lnTo>
                  <a:lnTo>
                    <a:pt x="6487" y="1214"/>
                  </a:lnTo>
                  <a:lnTo>
                    <a:pt x="6613" y="1297"/>
                  </a:lnTo>
                  <a:lnTo>
                    <a:pt x="6801" y="1277"/>
                  </a:lnTo>
                  <a:lnTo>
                    <a:pt x="7199" y="1172"/>
                  </a:lnTo>
                  <a:lnTo>
                    <a:pt x="7450" y="1067"/>
                  </a:lnTo>
                  <a:lnTo>
                    <a:pt x="7596" y="879"/>
                  </a:lnTo>
                  <a:lnTo>
                    <a:pt x="7471" y="858"/>
                  </a:lnTo>
                  <a:lnTo>
                    <a:pt x="7659" y="691"/>
                  </a:lnTo>
                  <a:lnTo>
                    <a:pt x="7638" y="586"/>
                  </a:lnTo>
                  <a:lnTo>
                    <a:pt x="7387" y="586"/>
                  </a:lnTo>
                  <a:lnTo>
                    <a:pt x="7324" y="691"/>
                  </a:lnTo>
                  <a:lnTo>
                    <a:pt x="7094" y="732"/>
                  </a:lnTo>
                  <a:lnTo>
                    <a:pt x="7073" y="586"/>
                  </a:lnTo>
                  <a:lnTo>
                    <a:pt x="6906" y="649"/>
                  </a:lnTo>
                  <a:lnTo>
                    <a:pt x="6655" y="795"/>
                  </a:lnTo>
                  <a:lnTo>
                    <a:pt x="6571" y="858"/>
                  </a:lnTo>
                  <a:lnTo>
                    <a:pt x="6550" y="984"/>
                  </a:lnTo>
                  <a:lnTo>
                    <a:pt x="6424" y="1067"/>
                  </a:lnTo>
                  <a:lnTo>
                    <a:pt x="6257" y="1151"/>
                  </a:lnTo>
                  <a:lnTo>
                    <a:pt x="6236" y="1193"/>
                  </a:lnTo>
                  <a:lnTo>
                    <a:pt x="6132" y="1277"/>
                  </a:lnTo>
                  <a:lnTo>
                    <a:pt x="5985" y="1277"/>
                  </a:lnTo>
                  <a:lnTo>
                    <a:pt x="5880" y="1256"/>
                  </a:lnTo>
                  <a:lnTo>
                    <a:pt x="5880" y="1172"/>
                  </a:lnTo>
                  <a:lnTo>
                    <a:pt x="5776" y="1046"/>
                  </a:lnTo>
                  <a:lnTo>
                    <a:pt x="5776" y="837"/>
                  </a:lnTo>
                  <a:lnTo>
                    <a:pt x="5755" y="691"/>
                  </a:lnTo>
                  <a:lnTo>
                    <a:pt x="5776" y="565"/>
                  </a:lnTo>
                  <a:lnTo>
                    <a:pt x="5734" y="460"/>
                  </a:lnTo>
                  <a:lnTo>
                    <a:pt x="5629" y="460"/>
                  </a:lnTo>
                  <a:lnTo>
                    <a:pt x="5608" y="356"/>
                  </a:lnTo>
                  <a:lnTo>
                    <a:pt x="5629" y="209"/>
                  </a:lnTo>
                  <a:lnTo>
                    <a:pt x="5629" y="126"/>
                  </a:lnTo>
                  <a:lnTo>
                    <a:pt x="5525" y="63"/>
                  </a:lnTo>
                  <a:lnTo>
                    <a:pt x="542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3" name="Google Shape;1093;p79"/>
            <p:cNvSpPr/>
            <p:nvPr/>
          </p:nvSpPr>
          <p:spPr>
            <a:xfrm>
              <a:off x="3978150" y="2401100"/>
              <a:ext cx="237525" cy="148050"/>
            </a:xfrm>
            <a:custGeom>
              <a:avLst/>
              <a:gdLst/>
              <a:ahLst/>
              <a:cxnLst/>
              <a:rect l="l" t="t" r="r" b="b"/>
              <a:pathLst>
                <a:path w="9501" h="5922" extrusionOk="0">
                  <a:moveTo>
                    <a:pt x="5064" y="0"/>
                  </a:moveTo>
                  <a:lnTo>
                    <a:pt x="4960" y="84"/>
                  </a:lnTo>
                  <a:lnTo>
                    <a:pt x="5002" y="209"/>
                  </a:lnTo>
                  <a:lnTo>
                    <a:pt x="4855" y="230"/>
                  </a:lnTo>
                  <a:lnTo>
                    <a:pt x="4751" y="209"/>
                  </a:lnTo>
                  <a:lnTo>
                    <a:pt x="4730" y="209"/>
                  </a:lnTo>
                  <a:lnTo>
                    <a:pt x="4500" y="272"/>
                  </a:lnTo>
                  <a:lnTo>
                    <a:pt x="4332" y="293"/>
                  </a:lnTo>
                  <a:lnTo>
                    <a:pt x="4228" y="502"/>
                  </a:lnTo>
                  <a:lnTo>
                    <a:pt x="4228" y="712"/>
                  </a:lnTo>
                  <a:lnTo>
                    <a:pt x="4102" y="712"/>
                  </a:lnTo>
                  <a:lnTo>
                    <a:pt x="3997" y="628"/>
                  </a:lnTo>
                  <a:lnTo>
                    <a:pt x="3851" y="691"/>
                  </a:lnTo>
                  <a:lnTo>
                    <a:pt x="3746" y="607"/>
                  </a:lnTo>
                  <a:lnTo>
                    <a:pt x="3642" y="628"/>
                  </a:lnTo>
                  <a:lnTo>
                    <a:pt x="3537" y="753"/>
                  </a:lnTo>
                  <a:lnTo>
                    <a:pt x="3432" y="732"/>
                  </a:lnTo>
                  <a:lnTo>
                    <a:pt x="3391" y="607"/>
                  </a:lnTo>
                  <a:lnTo>
                    <a:pt x="3244" y="607"/>
                  </a:lnTo>
                  <a:lnTo>
                    <a:pt x="3056" y="712"/>
                  </a:lnTo>
                  <a:lnTo>
                    <a:pt x="2972" y="649"/>
                  </a:lnTo>
                  <a:lnTo>
                    <a:pt x="2805" y="628"/>
                  </a:lnTo>
                  <a:lnTo>
                    <a:pt x="2763" y="691"/>
                  </a:lnTo>
                  <a:lnTo>
                    <a:pt x="2700" y="691"/>
                  </a:lnTo>
                  <a:lnTo>
                    <a:pt x="2595" y="607"/>
                  </a:lnTo>
                  <a:lnTo>
                    <a:pt x="2386" y="691"/>
                  </a:lnTo>
                  <a:lnTo>
                    <a:pt x="2344" y="628"/>
                  </a:lnTo>
                  <a:lnTo>
                    <a:pt x="2219" y="544"/>
                  </a:lnTo>
                  <a:lnTo>
                    <a:pt x="1884" y="502"/>
                  </a:lnTo>
                  <a:lnTo>
                    <a:pt x="1759" y="419"/>
                  </a:lnTo>
                  <a:lnTo>
                    <a:pt x="1675" y="419"/>
                  </a:lnTo>
                  <a:lnTo>
                    <a:pt x="1570" y="523"/>
                  </a:lnTo>
                  <a:lnTo>
                    <a:pt x="1382" y="523"/>
                  </a:lnTo>
                  <a:lnTo>
                    <a:pt x="963" y="586"/>
                  </a:lnTo>
                  <a:lnTo>
                    <a:pt x="859" y="628"/>
                  </a:lnTo>
                  <a:lnTo>
                    <a:pt x="671" y="544"/>
                  </a:lnTo>
                  <a:lnTo>
                    <a:pt x="608" y="544"/>
                  </a:lnTo>
                  <a:lnTo>
                    <a:pt x="566" y="649"/>
                  </a:lnTo>
                  <a:lnTo>
                    <a:pt x="608" y="921"/>
                  </a:lnTo>
                  <a:lnTo>
                    <a:pt x="650" y="1004"/>
                  </a:lnTo>
                  <a:lnTo>
                    <a:pt x="733" y="1151"/>
                  </a:lnTo>
                  <a:lnTo>
                    <a:pt x="859" y="1235"/>
                  </a:lnTo>
                  <a:lnTo>
                    <a:pt x="817" y="1318"/>
                  </a:lnTo>
                  <a:lnTo>
                    <a:pt x="838" y="1381"/>
                  </a:lnTo>
                  <a:lnTo>
                    <a:pt x="880" y="1465"/>
                  </a:lnTo>
                  <a:lnTo>
                    <a:pt x="838" y="1653"/>
                  </a:lnTo>
                  <a:lnTo>
                    <a:pt x="754" y="1653"/>
                  </a:lnTo>
                  <a:lnTo>
                    <a:pt x="650" y="1737"/>
                  </a:lnTo>
                  <a:lnTo>
                    <a:pt x="629" y="1904"/>
                  </a:lnTo>
                  <a:lnTo>
                    <a:pt x="252" y="2302"/>
                  </a:lnTo>
                  <a:lnTo>
                    <a:pt x="294" y="2469"/>
                  </a:lnTo>
                  <a:lnTo>
                    <a:pt x="294" y="2637"/>
                  </a:lnTo>
                  <a:lnTo>
                    <a:pt x="147" y="2616"/>
                  </a:lnTo>
                  <a:lnTo>
                    <a:pt x="43" y="2888"/>
                  </a:lnTo>
                  <a:lnTo>
                    <a:pt x="22" y="3097"/>
                  </a:lnTo>
                  <a:lnTo>
                    <a:pt x="1" y="3097"/>
                  </a:lnTo>
                  <a:lnTo>
                    <a:pt x="126" y="3222"/>
                  </a:lnTo>
                  <a:lnTo>
                    <a:pt x="294" y="3327"/>
                  </a:lnTo>
                  <a:lnTo>
                    <a:pt x="315" y="3432"/>
                  </a:lnTo>
                  <a:lnTo>
                    <a:pt x="440" y="3432"/>
                  </a:lnTo>
                  <a:lnTo>
                    <a:pt x="524" y="3348"/>
                  </a:lnTo>
                  <a:lnTo>
                    <a:pt x="629" y="3348"/>
                  </a:lnTo>
                  <a:lnTo>
                    <a:pt x="838" y="3453"/>
                  </a:lnTo>
                  <a:lnTo>
                    <a:pt x="984" y="3473"/>
                  </a:lnTo>
                  <a:lnTo>
                    <a:pt x="1152" y="3536"/>
                  </a:lnTo>
                  <a:lnTo>
                    <a:pt x="1194" y="3641"/>
                  </a:lnTo>
                  <a:lnTo>
                    <a:pt x="1340" y="3683"/>
                  </a:lnTo>
                  <a:lnTo>
                    <a:pt x="1487" y="3641"/>
                  </a:lnTo>
                  <a:lnTo>
                    <a:pt x="1612" y="3641"/>
                  </a:lnTo>
                  <a:lnTo>
                    <a:pt x="1717" y="3515"/>
                  </a:lnTo>
                  <a:lnTo>
                    <a:pt x="2114" y="3453"/>
                  </a:lnTo>
                  <a:lnTo>
                    <a:pt x="2240" y="3369"/>
                  </a:lnTo>
                  <a:lnTo>
                    <a:pt x="2386" y="3348"/>
                  </a:lnTo>
                  <a:lnTo>
                    <a:pt x="2344" y="3201"/>
                  </a:lnTo>
                  <a:lnTo>
                    <a:pt x="2386" y="3139"/>
                  </a:lnTo>
                  <a:lnTo>
                    <a:pt x="2344" y="2992"/>
                  </a:lnTo>
                  <a:lnTo>
                    <a:pt x="2428" y="3013"/>
                  </a:lnTo>
                  <a:lnTo>
                    <a:pt x="2449" y="2992"/>
                  </a:lnTo>
                  <a:lnTo>
                    <a:pt x="2554" y="3034"/>
                  </a:lnTo>
                  <a:lnTo>
                    <a:pt x="2616" y="2992"/>
                  </a:lnTo>
                  <a:lnTo>
                    <a:pt x="2742" y="2992"/>
                  </a:lnTo>
                  <a:lnTo>
                    <a:pt x="2763" y="2929"/>
                  </a:lnTo>
                  <a:lnTo>
                    <a:pt x="2867" y="3055"/>
                  </a:lnTo>
                  <a:lnTo>
                    <a:pt x="3014" y="3055"/>
                  </a:lnTo>
                  <a:lnTo>
                    <a:pt x="3181" y="3243"/>
                  </a:lnTo>
                  <a:lnTo>
                    <a:pt x="3370" y="3243"/>
                  </a:lnTo>
                  <a:lnTo>
                    <a:pt x="3391" y="3201"/>
                  </a:lnTo>
                  <a:lnTo>
                    <a:pt x="3453" y="3201"/>
                  </a:lnTo>
                  <a:lnTo>
                    <a:pt x="3642" y="3369"/>
                  </a:lnTo>
                  <a:lnTo>
                    <a:pt x="3788" y="3453"/>
                  </a:lnTo>
                  <a:lnTo>
                    <a:pt x="3809" y="3641"/>
                  </a:lnTo>
                  <a:lnTo>
                    <a:pt x="3809" y="3787"/>
                  </a:lnTo>
                  <a:lnTo>
                    <a:pt x="3956" y="3850"/>
                  </a:lnTo>
                  <a:lnTo>
                    <a:pt x="3956" y="3892"/>
                  </a:lnTo>
                  <a:lnTo>
                    <a:pt x="4102" y="4038"/>
                  </a:lnTo>
                  <a:lnTo>
                    <a:pt x="4269" y="4143"/>
                  </a:lnTo>
                  <a:lnTo>
                    <a:pt x="4290" y="4248"/>
                  </a:lnTo>
                  <a:lnTo>
                    <a:pt x="4269" y="4352"/>
                  </a:lnTo>
                  <a:lnTo>
                    <a:pt x="4332" y="4457"/>
                  </a:lnTo>
                  <a:lnTo>
                    <a:pt x="4311" y="4499"/>
                  </a:lnTo>
                  <a:lnTo>
                    <a:pt x="4123" y="4499"/>
                  </a:lnTo>
                  <a:lnTo>
                    <a:pt x="4060" y="4415"/>
                  </a:lnTo>
                  <a:lnTo>
                    <a:pt x="3893" y="4478"/>
                  </a:lnTo>
                  <a:lnTo>
                    <a:pt x="3788" y="4478"/>
                  </a:lnTo>
                  <a:lnTo>
                    <a:pt x="3767" y="4687"/>
                  </a:lnTo>
                  <a:lnTo>
                    <a:pt x="3767" y="4834"/>
                  </a:lnTo>
                  <a:lnTo>
                    <a:pt x="3704" y="4813"/>
                  </a:lnTo>
                  <a:lnTo>
                    <a:pt x="3600" y="5022"/>
                  </a:lnTo>
                  <a:lnTo>
                    <a:pt x="3600" y="5126"/>
                  </a:lnTo>
                  <a:lnTo>
                    <a:pt x="3495" y="5106"/>
                  </a:lnTo>
                  <a:lnTo>
                    <a:pt x="3432" y="5147"/>
                  </a:lnTo>
                  <a:lnTo>
                    <a:pt x="3537" y="5315"/>
                  </a:lnTo>
                  <a:lnTo>
                    <a:pt x="3684" y="5357"/>
                  </a:lnTo>
                  <a:lnTo>
                    <a:pt x="3893" y="5357"/>
                  </a:lnTo>
                  <a:lnTo>
                    <a:pt x="3976" y="5294"/>
                  </a:lnTo>
                  <a:lnTo>
                    <a:pt x="4165" y="5294"/>
                  </a:lnTo>
                  <a:lnTo>
                    <a:pt x="4269" y="5357"/>
                  </a:lnTo>
                  <a:lnTo>
                    <a:pt x="4290" y="5252"/>
                  </a:lnTo>
                  <a:lnTo>
                    <a:pt x="4228" y="5189"/>
                  </a:lnTo>
                  <a:lnTo>
                    <a:pt x="4228" y="5106"/>
                  </a:lnTo>
                  <a:lnTo>
                    <a:pt x="4228" y="5022"/>
                  </a:lnTo>
                  <a:lnTo>
                    <a:pt x="4290" y="5106"/>
                  </a:lnTo>
                  <a:lnTo>
                    <a:pt x="4374" y="5106"/>
                  </a:lnTo>
                  <a:lnTo>
                    <a:pt x="4583" y="4834"/>
                  </a:lnTo>
                  <a:lnTo>
                    <a:pt x="4541" y="4771"/>
                  </a:lnTo>
                  <a:lnTo>
                    <a:pt x="4604" y="4771"/>
                  </a:lnTo>
                  <a:lnTo>
                    <a:pt x="4730" y="4603"/>
                  </a:lnTo>
                  <a:lnTo>
                    <a:pt x="4730" y="4478"/>
                  </a:lnTo>
                  <a:lnTo>
                    <a:pt x="4813" y="4394"/>
                  </a:lnTo>
                  <a:lnTo>
                    <a:pt x="4939" y="4394"/>
                  </a:lnTo>
                  <a:lnTo>
                    <a:pt x="5064" y="4269"/>
                  </a:lnTo>
                  <a:lnTo>
                    <a:pt x="5127" y="4310"/>
                  </a:lnTo>
                  <a:lnTo>
                    <a:pt x="5127" y="4352"/>
                  </a:lnTo>
                  <a:lnTo>
                    <a:pt x="5232" y="4352"/>
                  </a:lnTo>
                  <a:lnTo>
                    <a:pt x="5274" y="4289"/>
                  </a:lnTo>
                  <a:lnTo>
                    <a:pt x="5336" y="4206"/>
                  </a:lnTo>
                  <a:lnTo>
                    <a:pt x="5357" y="4269"/>
                  </a:lnTo>
                  <a:lnTo>
                    <a:pt x="5441" y="4310"/>
                  </a:lnTo>
                  <a:lnTo>
                    <a:pt x="5525" y="4352"/>
                  </a:lnTo>
                  <a:lnTo>
                    <a:pt x="5692" y="4310"/>
                  </a:lnTo>
                  <a:lnTo>
                    <a:pt x="5567" y="4373"/>
                  </a:lnTo>
                  <a:lnTo>
                    <a:pt x="5483" y="4415"/>
                  </a:lnTo>
                  <a:lnTo>
                    <a:pt x="5378" y="4394"/>
                  </a:lnTo>
                  <a:lnTo>
                    <a:pt x="5211" y="4415"/>
                  </a:lnTo>
                  <a:lnTo>
                    <a:pt x="5064" y="4415"/>
                  </a:lnTo>
                  <a:lnTo>
                    <a:pt x="5127" y="4478"/>
                  </a:lnTo>
                  <a:lnTo>
                    <a:pt x="5336" y="4478"/>
                  </a:lnTo>
                  <a:lnTo>
                    <a:pt x="5483" y="4561"/>
                  </a:lnTo>
                  <a:lnTo>
                    <a:pt x="5462" y="4582"/>
                  </a:lnTo>
                  <a:lnTo>
                    <a:pt x="5420" y="4624"/>
                  </a:lnTo>
                  <a:lnTo>
                    <a:pt x="5483" y="4708"/>
                  </a:lnTo>
                  <a:lnTo>
                    <a:pt x="5567" y="4708"/>
                  </a:lnTo>
                  <a:lnTo>
                    <a:pt x="5671" y="4771"/>
                  </a:lnTo>
                  <a:lnTo>
                    <a:pt x="5797" y="4708"/>
                  </a:lnTo>
                  <a:lnTo>
                    <a:pt x="5943" y="4687"/>
                  </a:lnTo>
                  <a:lnTo>
                    <a:pt x="6069" y="4729"/>
                  </a:lnTo>
                  <a:lnTo>
                    <a:pt x="6173" y="4792"/>
                  </a:lnTo>
                  <a:lnTo>
                    <a:pt x="6194" y="4708"/>
                  </a:lnTo>
                  <a:lnTo>
                    <a:pt x="6257" y="4729"/>
                  </a:lnTo>
                  <a:lnTo>
                    <a:pt x="6278" y="4875"/>
                  </a:lnTo>
                  <a:lnTo>
                    <a:pt x="6362" y="4938"/>
                  </a:lnTo>
                  <a:lnTo>
                    <a:pt x="6299" y="4980"/>
                  </a:lnTo>
                  <a:lnTo>
                    <a:pt x="6111" y="5022"/>
                  </a:lnTo>
                  <a:lnTo>
                    <a:pt x="5943" y="5126"/>
                  </a:lnTo>
                  <a:lnTo>
                    <a:pt x="5797" y="5315"/>
                  </a:lnTo>
                  <a:lnTo>
                    <a:pt x="5901" y="5357"/>
                  </a:lnTo>
                  <a:lnTo>
                    <a:pt x="5985" y="5294"/>
                  </a:lnTo>
                  <a:lnTo>
                    <a:pt x="6111" y="5357"/>
                  </a:lnTo>
                  <a:lnTo>
                    <a:pt x="6173" y="5336"/>
                  </a:lnTo>
                  <a:lnTo>
                    <a:pt x="6362" y="5503"/>
                  </a:lnTo>
                  <a:lnTo>
                    <a:pt x="6383" y="5566"/>
                  </a:lnTo>
                  <a:lnTo>
                    <a:pt x="6299" y="5775"/>
                  </a:lnTo>
                  <a:lnTo>
                    <a:pt x="6278" y="5838"/>
                  </a:lnTo>
                  <a:lnTo>
                    <a:pt x="6383" y="5922"/>
                  </a:lnTo>
                  <a:lnTo>
                    <a:pt x="6592" y="5922"/>
                  </a:lnTo>
                  <a:lnTo>
                    <a:pt x="6780" y="5817"/>
                  </a:lnTo>
                  <a:lnTo>
                    <a:pt x="7031" y="5629"/>
                  </a:lnTo>
                  <a:lnTo>
                    <a:pt x="7220" y="5629"/>
                  </a:lnTo>
                  <a:lnTo>
                    <a:pt x="7324" y="5503"/>
                  </a:lnTo>
                  <a:lnTo>
                    <a:pt x="7450" y="5419"/>
                  </a:lnTo>
                  <a:lnTo>
                    <a:pt x="7680" y="5440"/>
                  </a:lnTo>
                  <a:lnTo>
                    <a:pt x="7889" y="5440"/>
                  </a:lnTo>
                  <a:lnTo>
                    <a:pt x="7952" y="5336"/>
                  </a:lnTo>
                  <a:lnTo>
                    <a:pt x="7889" y="5231"/>
                  </a:lnTo>
                  <a:lnTo>
                    <a:pt x="7952" y="5210"/>
                  </a:lnTo>
                  <a:lnTo>
                    <a:pt x="7994" y="5126"/>
                  </a:lnTo>
                  <a:lnTo>
                    <a:pt x="7847" y="5106"/>
                  </a:lnTo>
                  <a:lnTo>
                    <a:pt x="7659" y="5126"/>
                  </a:lnTo>
                  <a:lnTo>
                    <a:pt x="7638" y="5252"/>
                  </a:lnTo>
                  <a:lnTo>
                    <a:pt x="7513" y="5189"/>
                  </a:lnTo>
                  <a:lnTo>
                    <a:pt x="7450" y="5189"/>
                  </a:lnTo>
                  <a:lnTo>
                    <a:pt x="7345" y="5294"/>
                  </a:lnTo>
                  <a:lnTo>
                    <a:pt x="7303" y="5252"/>
                  </a:lnTo>
                  <a:lnTo>
                    <a:pt x="7010" y="4938"/>
                  </a:lnTo>
                  <a:lnTo>
                    <a:pt x="6948" y="4813"/>
                  </a:lnTo>
                  <a:lnTo>
                    <a:pt x="6885" y="4687"/>
                  </a:lnTo>
                  <a:lnTo>
                    <a:pt x="6822" y="4708"/>
                  </a:lnTo>
                  <a:lnTo>
                    <a:pt x="6885" y="4875"/>
                  </a:lnTo>
                  <a:lnTo>
                    <a:pt x="7094" y="5106"/>
                  </a:lnTo>
                  <a:lnTo>
                    <a:pt x="7261" y="5294"/>
                  </a:lnTo>
                  <a:lnTo>
                    <a:pt x="7220" y="5315"/>
                  </a:lnTo>
                  <a:lnTo>
                    <a:pt x="7094" y="5294"/>
                  </a:lnTo>
                  <a:lnTo>
                    <a:pt x="7031" y="5210"/>
                  </a:lnTo>
                  <a:lnTo>
                    <a:pt x="7010" y="5085"/>
                  </a:lnTo>
                  <a:lnTo>
                    <a:pt x="6927" y="5043"/>
                  </a:lnTo>
                  <a:lnTo>
                    <a:pt x="6885" y="5106"/>
                  </a:lnTo>
                  <a:lnTo>
                    <a:pt x="6885" y="5022"/>
                  </a:lnTo>
                  <a:lnTo>
                    <a:pt x="6822" y="5022"/>
                  </a:lnTo>
                  <a:lnTo>
                    <a:pt x="6780" y="5043"/>
                  </a:lnTo>
                  <a:lnTo>
                    <a:pt x="6780" y="5001"/>
                  </a:lnTo>
                  <a:lnTo>
                    <a:pt x="6822" y="4917"/>
                  </a:lnTo>
                  <a:lnTo>
                    <a:pt x="6801" y="4875"/>
                  </a:lnTo>
                  <a:lnTo>
                    <a:pt x="6717" y="4896"/>
                  </a:lnTo>
                  <a:lnTo>
                    <a:pt x="6676" y="4834"/>
                  </a:lnTo>
                  <a:lnTo>
                    <a:pt x="6592" y="4771"/>
                  </a:lnTo>
                  <a:lnTo>
                    <a:pt x="6404" y="4792"/>
                  </a:lnTo>
                  <a:lnTo>
                    <a:pt x="6320" y="4729"/>
                  </a:lnTo>
                  <a:lnTo>
                    <a:pt x="6362" y="4687"/>
                  </a:lnTo>
                  <a:lnTo>
                    <a:pt x="6487" y="4708"/>
                  </a:lnTo>
                  <a:lnTo>
                    <a:pt x="6529" y="4624"/>
                  </a:lnTo>
                  <a:lnTo>
                    <a:pt x="6634" y="4708"/>
                  </a:lnTo>
                  <a:lnTo>
                    <a:pt x="6738" y="4708"/>
                  </a:lnTo>
                  <a:lnTo>
                    <a:pt x="6780" y="4624"/>
                  </a:lnTo>
                  <a:lnTo>
                    <a:pt x="6885" y="4603"/>
                  </a:lnTo>
                  <a:lnTo>
                    <a:pt x="7052" y="4415"/>
                  </a:lnTo>
                  <a:lnTo>
                    <a:pt x="7052" y="4373"/>
                  </a:lnTo>
                  <a:lnTo>
                    <a:pt x="7136" y="4394"/>
                  </a:lnTo>
                  <a:lnTo>
                    <a:pt x="7136" y="4457"/>
                  </a:lnTo>
                  <a:lnTo>
                    <a:pt x="7031" y="4582"/>
                  </a:lnTo>
                  <a:lnTo>
                    <a:pt x="6989" y="4603"/>
                  </a:lnTo>
                  <a:lnTo>
                    <a:pt x="7010" y="4666"/>
                  </a:lnTo>
                  <a:lnTo>
                    <a:pt x="7094" y="4624"/>
                  </a:lnTo>
                  <a:lnTo>
                    <a:pt x="7220" y="4457"/>
                  </a:lnTo>
                  <a:lnTo>
                    <a:pt x="7241" y="4373"/>
                  </a:lnTo>
                  <a:lnTo>
                    <a:pt x="7157" y="4289"/>
                  </a:lnTo>
                  <a:lnTo>
                    <a:pt x="7136" y="4248"/>
                  </a:lnTo>
                  <a:lnTo>
                    <a:pt x="7199" y="4206"/>
                  </a:lnTo>
                  <a:lnTo>
                    <a:pt x="7261" y="4352"/>
                  </a:lnTo>
                  <a:lnTo>
                    <a:pt x="7345" y="4373"/>
                  </a:lnTo>
                  <a:lnTo>
                    <a:pt x="7450" y="4289"/>
                  </a:lnTo>
                  <a:lnTo>
                    <a:pt x="7617" y="4310"/>
                  </a:lnTo>
                  <a:lnTo>
                    <a:pt x="7722" y="4248"/>
                  </a:lnTo>
                  <a:lnTo>
                    <a:pt x="7868" y="4248"/>
                  </a:lnTo>
                  <a:lnTo>
                    <a:pt x="7973" y="4101"/>
                  </a:lnTo>
                  <a:lnTo>
                    <a:pt x="8057" y="4038"/>
                  </a:lnTo>
                  <a:lnTo>
                    <a:pt x="8182" y="4038"/>
                  </a:lnTo>
                  <a:lnTo>
                    <a:pt x="8203" y="3934"/>
                  </a:lnTo>
                  <a:lnTo>
                    <a:pt x="8287" y="3871"/>
                  </a:lnTo>
                  <a:lnTo>
                    <a:pt x="8454" y="3871"/>
                  </a:lnTo>
                  <a:lnTo>
                    <a:pt x="8580" y="3829"/>
                  </a:lnTo>
                  <a:lnTo>
                    <a:pt x="8663" y="3829"/>
                  </a:lnTo>
                  <a:lnTo>
                    <a:pt x="8663" y="3892"/>
                  </a:lnTo>
                  <a:lnTo>
                    <a:pt x="8768" y="3850"/>
                  </a:lnTo>
                  <a:lnTo>
                    <a:pt x="8789" y="3578"/>
                  </a:lnTo>
                  <a:lnTo>
                    <a:pt x="8873" y="3557"/>
                  </a:lnTo>
                  <a:lnTo>
                    <a:pt x="8998" y="3348"/>
                  </a:lnTo>
                  <a:lnTo>
                    <a:pt x="9291" y="3327"/>
                  </a:lnTo>
                  <a:lnTo>
                    <a:pt x="9396" y="3243"/>
                  </a:lnTo>
                  <a:lnTo>
                    <a:pt x="9354" y="3118"/>
                  </a:lnTo>
                  <a:lnTo>
                    <a:pt x="9438" y="2909"/>
                  </a:lnTo>
                  <a:lnTo>
                    <a:pt x="9417" y="2720"/>
                  </a:lnTo>
                  <a:lnTo>
                    <a:pt x="9228" y="2616"/>
                  </a:lnTo>
                  <a:lnTo>
                    <a:pt x="9291" y="2365"/>
                  </a:lnTo>
                  <a:lnTo>
                    <a:pt x="9396" y="2323"/>
                  </a:lnTo>
                  <a:lnTo>
                    <a:pt x="9500" y="2197"/>
                  </a:lnTo>
                  <a:lnTo>
                    <a:pt x="9500" y="2072"/>
                  </a:lnTo>
                  <a:lnTo>
                    <a:pt x="9417" y="2009"/>
                  </a:lnTo>
                  <a:lnTo>
                    <a:pt x="9354" y="1883"/>
                  </a:lnTo>
                  <a:lnTo>
                    <a:pt x="9291" y="1967"/>
                  </a:lnTo>
                  <a:lnTo>
                    <a:pt x="9103" y="1946"/>
                  </a:lnTo>
                  <a:lnTo>
                    <a:pt x="8935" y="1841"/>
                  </a:lnTo>
                  <a:lnTo>
                    <a:pt x="8810" y="1862"/>
                  </a:lnTo>
                  <a:lnTo>
                    <a:pt x="8705" y="1800"/>
                  </a:lnTo>
                  <a:lnTo>
                    <a:pt x="8559" y="1779"/>
                  </a:lnTo>
                  <a:lnTo>
                    <a:pt x="8349" y="1758"/>
                  </a:lnTo>
                  <a:lnTo>
                    <a:pt x="8266" y="1841"/>
                  </a:lnTo>
                  <a:lnTo>
                    <a:pt x="8203" y="1695"/>
                  </a:lnTo>
                  <a:lnTo>
                    <a:pt x="8057" y="1590"/>
                  </a:lnTo>
                  <a:lnTo>
                    <a:pt x="7931" y="1318"/>
                  </a:lnTo>
                  <a:lnTo>
                    <a:pt x="7826" y="1339"/>
                  </a:lnTo>
                  <a:lnTo>
                    <a:pt x="7638" y="1465"/>
                  </a:lnTo>
                  <a:lnTo>
                    <a:pt x="7513" y="1444"/>
                  </a:lnTo>
                  <a:lnTo>
                    <a:pt x="7366" y="1486"/>
                  </a:lnTo>
                  <a:lnTo>
                    <a:pt x="7220" y="1423"/>
                  </a:lnTo>
                  <a:lnTo>
                    <a:pt x="7115" y="1528"/>
                  </a:lnTo>
                  <a:lnTo>
                    <a:pt x="6843" y="1256"/>
                  </a:lnTo>
                  <a:lnTo>
                    <a:pt x="6780" y="1067"/>
                  </a:lnTo>
                  <a:lnTo>
                    <a:pt x="6780" y="921"/>
                  </a:lnTo>
                  <a:lnTo>
                    <a:pt x="6676" y="921"/>
                  </a:lnTo>
                  <a:lnTo>
                    <a:pt x="6676" y="795"/>
                  </a:lnTo>
                  <a:lnTo>
                    <a:pt x="6529" y="691"/>
                  </a:lnTo>
                  <a:lnTo>
                    <a:pt x="6215" y="732"/>
                  </a:lnTo>
                  <a:lnTo>
                    <a:pt x="6069" y="523"/>
                  </a:lnTo>
                  <a:lnTo>
                    <a:pt x="6111" y="398"/>
                  </a:lnTo>
                  <a:lnTo>
                    <a:pt x="6006" y="293"/>
                  </a:lnTo>
                  <a:lnTo>
                    <a:pt x="5901" y="21"/>
                  </a:lnTo>
                  <a:lnTo>
                    <a:pt x="5776" y="21"/>
                  </a:lnTo>
                  <a:lnTo>
                    <a:pt x="5650" y="105"/>
                  </a:lnTo>
                  <a:lnTo>
                    <a:pt x="5357" y="105"/>
                  </a:lnTo>
                  <a:lnTo>
                    <a:pt x="5064"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4" name="Google Shape;1094;p79"/>
            <p:cNvSpPr/>
            <p:nvPr/>
          </p:nvSpPr>
          <p:spPr>
            <a:xfrm>
              <a:off x="4036750" y="2474325"/>
              <a:ext cx="49725" cy="55475"/>
            </a:xfrm>
            <a:custGeom>
              <a:avLst/>
              <a:gdLst/>
              <a:ahLst/>
              <a:cxnLst/>
              <a:rect l="l" t="t" r="r" b="b"/>
              <a:pathLst>
                <a:path w="1989" h="2219" extrusionOk="0">
                  <a:moveTo>
                    <a:pt x="419" y="0"/>
                  </a:moveTo>
                  <a:lnTo>
                    <a:pt x="398" y="63"/>
                  </a:lnTo>
                  <a:lnTo>
                    <a:pt x="272" y="63"/>
                  </a:lnTo>
                  <a:lnTo>
                    <a:pt x="210" y="105"/>
                  </a:lnTo>
                  <a:lnTo>
                    <a:pt x="105" y="63"/>
                  </a:lnTo>
                  <a:lnTo>
                    <a:pt x="84" y="84"/>
                  </a:lnTo>
                  <a:lnTo>
                    <a:pt x="0" y="63"/>
                  </a:lnTo>
                  <a:lnTo>
                    <a:pt x="42" y="210"/>
                  </a:lnTo>
                  <a:lnTo>
                    <a:pt x="0" y="272"/>
                  </a:lnTo>
                  <a:lnTo>
                    <a:pt x="42" y="419"/>
                  </a:lnTo>
                  <a:lnTo>
                    <a:pt x="251" y="377"/>
                  </a:lnTo>
                  <a:lnTo>
                    <a:pt x="314" y="628"/>
                  </a:lnTo>
                  <a:lnTo>
                    <a:pt x="565" y="837"/>
                  </a:lnTo>
                  <a:lnTo>
                    <a:pt x="586" y="942"/>
                  </a:lnTo>
                  <a:lnTo>
                    <a:pt x="900" y="1214"/>
                  </a:lnTo>
                  <a:lnTo>
                    <a:pt x="921" y="1360"/>
                  </a:lnTo>
                  <a:lnTo>
                    <a:pt x="1026" y="1528"/>
                  </a:lnTo>
                  <a:lnTo>
                    <a:pt x="1005" y="2072"/>
                  </a:lnTo>
                  <a:lnTo>
                    <a:pt x="1088" y="2218"/>
                  </a:lnTo>
                  <a:lnTo>
                    <a:pt x="1151" y="2177"/>
                  </a:lnTo>
                  <a:lnTo>
                    <a:pt x="1256" y="2197"/>
                  </a:lnTo>
                  <a:lnTo>
                    <a:pt x="1256" y="2093"/>
                  </a:lnTo>
                  <a:lnTo>
                    <a:pt x="1360" y="1884"/>
                  </a:lnTo>
                  <a:lnTo>
                    <a:pt x="1423" y="1905"/>
                  </a:lnTo>
                  <a:lnTo>
                    <a:pt x="1423" y="1758"/>
                  </a:lnTo>
                  <a:lnTo>
                    <a:pt x="1444" y="1549"/>
                  </a:lnTo>
                  <a:lnTo>
                    <a:pt x="1549" y="1549"/>
                  </a:lnTo>
                  <a:lnTo>
                    <a:pt x="1716" y="1486"/>
                  </a:lnTo>
                  <a:lnTo>
                    <a:pt x="1779" y="1570"/>
                  </a:lnTo>
                  <a:lnTo>
                    <a:pt x="1967" y="1570"/>
                  </a:lnTo>
                  <a:lnTo>
                    <a:pt x="1988" y="1528"/>
                  </a:lnTo>
                  <a:lnTo>
                    <a:pt x="1925" y="1423"/>
                  </a:lnTo>
                  <a:lnTo>
                    <a:pt x="1946" y="1319"/>
                  </a:lnTo>
                  <a:lnTo>
                    <a:pt x="1925" y="1214"/>
                  </a:lnTo>
                  <a:lnTo>
                    <a:pt x="1758" y="1109"/>
                  </a:lnTo>
                  <a:lnTo>
                    <a:pt x="1612" y="963"/>
                  </a:lnTo>
                  <a:lnTo>
                    <a:pt x="1612" y="921"/>
                  </a:lnTo>
                  <a:lnTo>
                    <a:pt x="1465" y="858"/>
                  </a:lnTo>
                  <a:lnTo>
                    <a:pt x="1465" y="712"/>
                  </a:lnTo>
                  <a:lnTo>
                    <a:pt x="1444" y="524"/>
                  </a:lnTo>
                  <a:lnTo>
                    <a:pt x="1298" y="440"/>
                  </a:lnTo>
                  <a:lnTo>
                    <a:pt x="1109" y="272"/>
                  </a:lnTo>
                  <a:lnTo>
                    <a:pt x="1047" y="272"/>
                  </a:lnTo>
                  <a:lnTo>
                    <a:pt x="1026" y="314"/>
                  </a:lnTo>
                  <a:lnTo>
                    <a:pt x="837" y="314"/>
                  </a:lnTo>
                  <a:lnTo>
                    <a:pt x="670" y="126"/>
                  </a:lnTo>
                  <a:lnTo>
                    <a:pt x="523" y="126"/>
                  </a:lnTo>
                  <a:lnTo>
                    <a:pt x="41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5" name="Google Shape;1095;p79"/>
            <p:cNvSpPr/>
            <p:nvPr/>
          </p:nvSpPr>
          <p:spPr>
            <a:xfrm>
              <a:off x="3957250" y="2483750"/>
              <a:ext cx="127650" cy="81625"/>
            </a:xfrm>
            <a:custGeom>
              <a:avLst/>
              <a:gdLst/>
              <a:ahLst/>
              <a:cxnLst/>
              <a:rect l="l" t="t" r="r" b="b"/>
              <a:pathLst>
                <a:path w="5106" h="3265" extrusionOk="0">
                  <a:moveTo>
                    <a:pt x="3431" y="0"/>
                  </a:moveTo>
                  <a:lnTo>
                    <a:pt x="3076" y="63"/>
                  </a:lnTo>
                  <a:lnTo>
                    <a:pt x="2950" y="147"/>
                  </a:lnTo>
                  <a:lnTo>
                    <a:pt x="2553" y="209"/>
                  </a:lnTo>
                  <a:lnTo>
                    <a:pt x="2448" y="335"/>
                  </a:lnTo>
                  <a:lnTo>
                    <a:pt x="2323" y="335"/>
                  </a:lnTo>
                  <a:lnTo>
                    <a:pt x="2176" y="377"/>
                  </a:lnTo>
                  <a:lnTo>
                    <a:pt x="2030" y="335"/>
                  </a:lnTo>
                  <a:lnTo>
                    <a:pt x="1988" y="230"/>
                  </a:lnTo>
                  <a:lnTo>
                    <a:pt x="1820" y="167"/>
                  </a:lnTo>
                  <a:lnTo>
                    <a:pt x="1674" y="147"/>
                  </a:lnTo>
                  <a:lnTo>
                    <a:pt x="1465" y="42"/>
                  </a:lnTo>
                  <a:lnTo>
                    <a:pt x="1360" y="42"/>
                  </a:lnTo>
                  <a:lnTo>
                    <a:pt x="1276" y="126"/>
                  </a:lnTo>
                  <a:lnTo>
                    <a:pt x="1151" y="126"/>
                  </a:lnTo>
                  <a:lnTo>
                    <a:pt x="1172" y="147"/>
                  </a:lnTo>
                  <a:lnTo>
                    <a:pt x="1130" y="272"/>
                  </a:lnTo>
                  <a:lnTo>
                    <a:pt x="962" y="314"/>
                  </a:lnTo>
                  <a:lnTo>
                    <a:pt x="858" y="544"/>
                  </a:lnTo>
                  <a:lnTo>
                    <a:pt x="732" y="879"/>
                  </a:lnTo>
                  <a:lnTo>
                    <a:pt x="523" y="1193"/>
                  </a:lnTo>
                  <a:lnTo>
                    <a:pt x="544" y="1297"/>
                  </a:lnTo>
                  <a:lnTo>
                    <a:pt x="439" y="1402"/>
                  </a:lnTo>
                  <a:lnTo>
                    <a:pt x="293" y="1381"/>
                  </a:lnTo>
                  <a:lnTo>
                    <a:pt x="230" y="1486"/>
                  </a:lnTo>
                  <a:lnTo>
                    <a:pt x="126" y="1507"/>
                  </a:lnTo>
                  <a:lnTo>
                    <a:pt x="0" y="1632"/>
                  </a:lnTo>
                  <a:lnTo>
                    <a:pt x="126" y="1674"/>
                  </a:lnTo>
                  <a:lnTo>
                    <a:pt x="146" y="1737"/>
                  </a:lnTo>
                  <a:lnTo>
                    <a:pt x="335" y="1946"/>
                  </a:lnTo>
                  <a:lnTo>
                    <a:pt x="356" y="2051"/>
                  </a:lnTo>
                  <a:lnTo>
                    <a:pt x="523" y="2134"/>
                  </a:lnTo>
                  <a:lnTo>
                    <a:pt x="670" y="2260"/>
                  </a:lnTo>
                  <a:lnTo>
                    <a:pt x="607" y="2406"/>
                  </a:lnTo>
                  <a:lnTo>
                    <a:pt x="628" y="2448"/>
                  </a:lnTo>
                  <a:lnTo>
                    <a:pt x="837" y="2532"/>
                  </a:lnTo>
                  <a:lnTo>
                    <a:pt x="879" y="2616"/>
                  </a:lnTo>
                  <a:lnTo>
                    <a:pt x="983" y="2574"/>
                  </a:lnTo>
                  <a:lnTo>
                    <a:pt x="1088" y="2657"/>
                  </a:lnTo>
                  <a:lnTo>
                    <a:pt x="1172" y="2532"/>
                  </a:lnTo>
                  <a:lnTo>
                    <a:pt x="1381" y="2553"/>
                  </a:lnTo>
                  <a:lnTo>
                    <a:pt x="1276" y="2678"/>
                  </a:lnTo>
                  <a:lnTo>
                    <a:pt x="1297" y="2762"/>
                  </a:lnTo>
                  <a:lnTo>
                    <a:pt x="1339" y="2888"/>
                  </a:lnTo>
                  <a:lnTo>
                    <a:pt x="1486" y="2888"/>
                  </a:lnTo>
                  <a:lnTo>
                    <a:pt x="1569" y="2971"/>
                  </a:lnTo>
                  <a:lnTo>
                    <a:pt x="1569" y="3055"/>
                  </a:lnTo>
                  <a:lnTo>
                    <a:pt x="1507" y="3097"/>
                  </a:lnTo>
                  <a:lnTo>
                    <a:pt x="1590" y="3201"/>
                  </a:lnTo>
                  <a:lnTo>
                    <a:pt x="1716" y="3139"/>
                  </a:lnTo>
                  <a:lnTo>
                    <a:pt x="1883" y="3139"/>
                  </a:lnTo>
                  <a:lnTo>
                    <a:pt x="1925" y="3201"/>
                  </a:lnTo>
                  <a:lnTo>
                    <a:pt x="1988" y="3180"/>
                  </a:lnTo>
                  <a:lnTo>
                    <a:pt x="2197" y="3264"/>
                  </a:lnTo>
                  <a:lnTo>
                    <a:pt x="2343" y="3180"/>
                  </a:lnTo>
                  <a:lnTo>
                    <a:pt x="2490" y="3201"/>
                  </a:lnTo>
                  <a:lnTo>
                    <a:pt x="2553" y="3160"/>
                  </a:lnTo>
                  <a:lnTo>
                    <a:pt x="2699" y="3201"/>
                  </a:lnTo>
                  <a:lnTo>
                    <a:pt x="2804" y="3201"/>
                  </a:lnTo>
                  <a:lnTo>
                    <a:pt x="3013" y="3243"/>
                  </a:lnTo>
                  <a:lnTo>
                    <a:pt x="3076" y="3180"/>
                  </a:lnTo>
                  <a:lnTo>
                    <a:pt x="3222" y="3139"/>
                  </a:lnTo>
                  <a:lnTo>
                    <a:pt x="3264" y="3055"/>
                  </a:lnTo>
                  <a:lnTo>
                    <a:pt x="3599" y="2888"/>
                  </a:lnTo>
                  <a:lnTo>
                    <a:pt x="3766" y="2867"/>
                  </a:lnTo>
                  <a:lnTo>
                    <a:pt x="3955" y="2888"/>
                  </a:lnTo>
                  <a:lnTo>
                    <a:pt x="4122" y="2971"/>
                  </a:lnTo>
                  <a:lnTo>
                    <a:pt x="4185" y="3034"/>
                  </a:lnTo>
                  <a:lnTo>
                    <a:pt x="4289" y="2992"/>
                  </a:lnTo>
                  <a:lnTo>
                    <a:pt x="4436" y="3055"/>
                  </a:lnTo>
                  <a:lnTo>
                    <a:pt x="4478" y="3139"/>
                  </a:lnTo>
                  <a:lnTo>
                    <a:pt x="4603" y="3139"/>
                  </a:lnTo>
                  <a:lnTo>
                    <a:pt x="4582" y="2992"/>
                  </a:lnTo>
                  <a:lnTo>
                    <a:pt x="4624" y="2888"/>
                  </a:lnTo>
                  <a:lnTo>
                    <a:pt x="4624" y="2720"/>
                  </a:lnTo>
                  <a:lnTo>
                    <a:pt x="4603" y="2636"/>
                  </a:lnTo>
                  <a:lnTo>
                    <a:pt x="4645" y="2553"/>
                  </a:lnTo>
                  <a:lnTo>
                    <a:pt x="4708" y="2427"/>
                  </a:lnTo>
                  <a:lnTo>
                    <a:pt x="4896" y="2427"/>
                  </a:lnTo>
                  <a:lnTo>
                    <a:pt x="5022" y="2406"/>
                  </a:lnTo>
                  <a:lnTo>
                    <a:pt x="5105" y="2239"/>
                  </a:lnTo>
                  <a:lnTo>
                    <a:pt x="5105" y="2155"/>
                  </a:lnTo>
                  <a:lnTo>
                    <a:pt x="5043" y="2113"/>
                  </a:lnTo>
                  <a:lnTo>
                    <a:pt x="5105" y="2051"/>
                  </a:lnTo>
                  <a:lnTo>
                    <a:pt x="5001" y="1988"/>
                  </a:lnTo>
                  <a:lnTo>
                    <a:pt x="4812" y="1988"/>
                  </a:lnTo>
                  <a:lnTo>
                    <a:pt x="4729" y="2051"/>
                  </a:lnTo>
                  <a:lnTo>
                    <a:pt x="4520" y="2051"/>
                  </a:lnTo>
                  <a:lnTo>
                    <a:pt x="4373" y="2009"/>
                  </a:lnTo>
                  <a:lnTo>
                    <a:pt x="4268" y="1841"/>
                  </a:lnTo>
                  <a:lnTo>
                    <a:pt x="4185" y="1695"/>
                  </a:lnTo>
                  <a:lnTo>
                    <a:pt x="4206" y="1151"/>
                  </a:lnTo>
                  <a:lnTo>
                    <a:pt x="4101" y="983"/>
                  </a:lnTo>
                  <a:lnTo>
                    <a:pt x="4080" y="837"/>
                  </a:lnTo>
                  <a:lnTo>
                    <a:pt x="3766" y="565"/>
                  </a:lnTo>
                  <a:lnTo>
                    <a:pt x="3745" y="460"/>
                  </a:lnTo>
                  <a:lnTo>
                    <a:pt x="3494" y="251"/>
                  </a:lnTo>
                  <a:lnTo>
                    <a:pt x="343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6" name="Google Shape;1096;p79"/>
            <p:cNvSpPr/>
            <p:nvPr/>
          </p:nvSpPr>
          <p:spPr>
            <a:xfrm>
              <a:off x="3989150" y="2555400"/>
              <a:ext cx="83725" cy="52850"/>
            </a:xfrm>
            <a:custGeom>
              <a:avLst/>
              <a:gdLst/>
              <a:ahLst/>
              <a:cxnLst/>
              <a:rect l="l" t="t" r="r" b="b"/>
              <a:pathLst>
                <a:path w="3349" h="2114" extrusionOk="0">
                  <a:moveTo>
                    <a:pt x="2490" y="1"/>
                  </a:moveTo>
                  <a:lnTo>
                    <a:pt x="2323" y="22"/>
                  </a:lnTo>
                  <a:lnTo>
                    <a:pt x="1988" y="189"/>
                  </a:lnTo>
                  <a:lnTo>
                    <a:pt x="1946" y="273"/>
                  </a:lnTo>
                  <a:lnTo>
                    <a:pt x="1800" y="314"/>
                  </a:lnTo>
                  <a:lnTo>
                    <a:pt x="1737" y="377"/>
                  </a:lnTo>
                  <a:lnTo>
                    <a:pt x="1528" y="335"/>
                  </a:lnTo>
                  <a:lnTo>
                    <a:pt x="1423" y="335"/>
                  </a:lnTo>
                  <a:lnTo>
                    <a:pt x="1277" y="294"/>
                  </a:lnTo>
                  <a:lnTo>
                    <a:pt x="1214" y="335"/>
                  </a:lnTo>
                  <a:lnTo>
                    <a:pt x="1067" y="314"/>
                  </a:lnTo>
                  <a:lnTo>
                    <a:pt x="921" y="398"/>
                  </a:lnTo>
                  <a:lnTo>
                    <a:pt x="712" y="314"/>
                  </a:lnTo>
                  <a:lnTo>
                    <a:pt x="649" y="335"/>
                  </a:lnTo>
                  <a:lnTo>
                    <a:pt x="607" y="273"/>
                  </a:lnTo>
                  <a:lnTo>
                    <a:pt x="440" y="273"/>
                  </a:lnTo>
                  <a:lnTo>
                    <a:pt x="314" y="335"/>
                  </a:lnTo>
                  <a:lnTo>
                    <a:pt x="231" y="231"/>
                  </a:lnTo>
                  <a:lnTo>
                    <a:pt x="293" y="189"/>
                  </a:lnTo>
                  <a:lnTo>
                    <a:pt x="293" y="105"/>
                  </a:lnTo>
                  <a:lnTo>
                    <a:pt x="210" y="22"/>
                  </a:lnTo>
                  <a:lnTo>
                    <a:pt x="63" y="22"/>
                  </a:lnTo>
                  <a:lnTo>
                    <a:pt x="84" y="126"/>
                  </a:lnTo>
                  <a:lnTo>
                    <a:pt x="0" y="210"/>
                  </a:lnTo>
                  <a:lnTo>
                    <a:pt x="63" y="440"/>
                  </a:lnTo>
                  <a:lnTo>
                    <a:pt x="231" y="628"/>
                  </a:lnTo>
                  <a:lnTo>
                    <a:pt x="314" y="754"/>
                  </a:lnTo>
                  <a:lnTo>
                    <a:pt x="272" y="900"/>
                  </a:lnTo>
                  <a:lnTo>
                    <a:pt x="63" y="1068"/>
                  </a:lnTo>
                  <a:lnTo>
                    <a:pt x="84" y="1172"/>
                  </a:lnTo>
                  <a:lnTo>
                    <a:pt x="168" y="1277"/>
                  </a:lnTo>
                  <a:lnTo>
                    <a:pt x="105" y="1382"/>
                  </a:lnTo>
                  <a:lnTo>
                    <a:pt x="335" y="1570"/>
                  </a:lnTo>
                  <a:lnTo>
                    <a:pt x="503" y="1842"/>
                  </a:lnTo>
                  <a:lnTo>
                    <a:pt x="523" y="1988"/>
                  </a:lnTo>
                  <a:lnTo>
                    <a:pt x="523" y="2093"/>
                  </a:lnTo>
                  <a:lnTo>
                    <a:pt x="607" y="2114"/>
                  </a:lnTo>
                  <a:lnTo>
                    <a:pt x="795" y="2114"/>
                  </a:lnTo>
                  <a:lnTo>
                    <a:pt x="942" y="2093"/>
                  </a:lnTo>
                  <a:lnTo>
                    <a:pt x="1026" y="1988"/>
                  </a:lnTo>
                  <a:lnTo>
                    <a:pt x="1172" y="2009"/>
                  </a:lnTo>
                  <a:lnTo>
                    <a:pt x="1319" y="2009"/>
                  </a:lnTo>
                  <a:lnTo>
                    <a:pt x="1339" y="2114"/>
                  </a:lnTo>
                  <a:lnTo>
                    <a:pt x="1444" y="2114"/>
                  </a:lnTo>
                  <a:lnTo>
                    <a:pt x="1528" y="2051"/>
                  </a:lnTo>
                  <a:lnTo>
                    <a:pt x="1653" y="2051"/>
                  </a:lnTo>
                  <a:lnTo>
                    <a:pt x="1737" y="2114"/>
                  </a:lnTo>
                  <a:lnTo>
                    <a:pt x="1863" y="2072"/>
                  </a:lnTo>
                  <a:lnTo>
                    <a:pt x="2093" y="2072"/>
                  </a:lnTo>
                  <a:lnTo>
                    <a:pt x="2176" y="2009"/>
                  </a:lnTo>
                  <a:lnTo>
                    <a:pt x="2114" y="1905"/>
                  </a:lnTo>
                  <a:lnTo>
                    <a:pt x="2114" y="1779"/>
                  </a:lnTo>
                  <a:lnTo>
                    <a:pt x="2281" y="1675"/>
                  </a:lnTo>
                  <a:lnTo>
                    <a:pt x="2323" y="1675"/>
                  </a:lnTo>
                  <a:lnTo>
                    <a:pt x="2427" y="1570"/>
                  </a:lnTo>
                  <a:lnTo>
                    <a:pt x="2511" y="1570"/>
                  </a:lnTo>
                  <a:lnTo>
                    <a:pt x="2595" y="1486"/>
                  </a:lnTo>
                  <a:lnTo>
                    <a:pt x="2741" y="1486"/>
                  </a:lnTo>
                  <a:lnTo>
                    <a:pt x="2909" y="1633"/>
                  </a:lnTo>
                  <a:lnTo>
                    <a:pt x="3013" y="1549"/>
                  </a:lnTo>
                  <a:lnTo>
                    <a:pt x="3118" y="1570"/>
                  </a:lnTo>
                  <a:lnTo>
                    <a:pt x="3034" y="1444"/>
                  </a:lnTo>
                  <a:lnTo>
                    <a:pt x="2930" y="1256"/>
                  </a:lnTo>
                  <a:lnTo>
                    <a:pt x="2825" y="1256"/>
                  </a:lnTo>
                  <a:lnTo>
                    <a:pt x="2804" y="1172"/>
                  </a:lnTo>
                  <a:lnTo>
                    <a:pt x="2951" y="1068"/>
                  </a:lnTo>
                  <a:lnTo>
                    <a:pt x="3013" y="942"/>
                  </a:lnTo>
                  <a:lnTo>
                    <a:pt x="2992" y="712"/>
                  </a:lnTo>
                  <a:lnTo>
                    <a:pt x="3139" y="545"/>
                  </a:lnTo>
                  <a:lnTo>
                    <a:pt x="3244" y="586"/>
                  </a:lnTo>
                  <a:lnTo>
                    <a:pt x="3327" y="503"/>
                  </a:lnTo>
                  <a:lnTo>
                    <a:pt x="3348" y="294"/>
                  </a:lnTo>
                  <a:lnTo>
                    <a:pt x="3327" y="273"/>
                  </a:lnTo>
                  <a:lnTo>
                    <a:pt x="3202" y="273"/>
                  </a:lnTo>
                  <a:lnTo>
                    <a:pt x="3160" y="189"/>
                  </a:lnTo>
                  <a:lnTo>
                    <a:pt x="3013" y="126"/>
                  </a:lnTo>
                  <a:lnTo>
                    <a:pt x="2909" y="168"/>
                  </a:lnTo>
                  <a:lnTo>
                    <a:pt x="2846" y="105"/>
                  </a:lnTo>
                  <a:lnTo>
                    <a:pt x="2679" y="22"/>
                  </a:lnTo>
                  <a:lnTo>
                    <a:pt x="249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097" name="Google Shape;1097;p79"/>
            <p:cNvGrpSpPr/>
            <p:nvPr/>
          </p:nvGrpSpPr>
          <p:grpSpPr>
            <a:xfrm>
              <a:off x="3866750" y="2520350"/>
              <a:ext cx="78475" cy="60700"/>
              <a:chOff x="3866750" y="2520350"/>
              <a:chExt cx="78475" cy="60700"/>
            </a:xfrm>
          </p:grpSpPr>
          <p:sp>
            <p:nvSpPr>
              <p:cNvPr id="1098" name="Google Shape;1098;p79"/>
              <p:cNvSpPr/>
              <p:nvPr/>
            </p:nvSpPr>
            <p:spPr>
              <a:xfrm>
                <a:off x="3877200" y="2546500"/>
                <a:ext cx="4725" cy="6300"/>
              </a:xfrm>
              <a:custGeom>
                <a:avLst/>
                <a:gdLst/>
                <a:ahLst/>
                <a:cxnLst/>
                <a:rect l="l" t="t" r="r" b="b"/>
                <a:pathLst>
                  <a:path w="189" h="252" extrusionOk="0">
                    <a:moveTo>
                      <a:pt x="1" y="1"/>
                    </a:moveTo>
                    <a:lnTo>
                      <a:pt x="84" y="126"/>
                    </a:lnTo>
                    <a:lnTo>
                      <a:pt x="63" y="147"/>
                    </a:lnTo>
                    <a:lnTo>
                      <a:pt x="168" y="252"/>
                    </a:lnTo>
                    <a:lnTo>
                      <a:pt x="189" y="252"/>
                    </a:lnTo>
                    <a:lnTo>
                      <a:pt x="168" y="106"/>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9" name="Google Shape;1099;p79"/>
              <p:cNvSpPr/>
              <p:nvPr/>
            </p:nvSpPr>
            <p:spPr>
              <a:xfrm>
                <a:off x="3882425" y="2554350"/>
                <a:ext cx="2650" cy="3175"/>
              </a:xfrm>
              <a:custGeom>
                <a:avLst/>
                <a:gdLst/>
                <a:ahLst/>
                <a:cxnLst/>
                <a:rect l="l" t="t" r="r" b="b"/>
                <a:pathLst>
                  <a:path w="106" h="127" extrusionOk="0">
                    <a:moveTo>
                      <a:pt x="1" y="1"/>
                    </a:moveTo>
                    <a:lnTo>
                      <a:pt x="106" y="126"/>
                    </a:lnTo>
                    <a:lnTo>
                      <a:pt x="85" y="43"/>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0" name="Google Shape;1100;p79"/>
              <p:cNvSpPr/>
              <p:nvPr/>
            </p:nvSpPr>
            <p:spPr>
              <a:xfrm>
                <a:off x="3866750" y="2520350"/>
                <a:ext cx="78475" cy="60700"/>
              </a:xfrm>
              <a:custGeom>
                <a:avLst/>
                <a:gdLst/>
                <a:ahLst/>
                <a:cxnLst/>
                <a:rect l="l" t="t" r="r" b="b"/>
                <a:pathLst>
                  <a:path w="3139" h="2428" extrusionOk="0">
                    <a:moveTo>
                      <a:pt x="1653" y="1"/>
                    </a:moveTo>
                    <a:lnTo>
                      <a:pt x="1653" y="22"/>
                    </a:lnTo>
                    <a:lnTo>
                      <a:pt x="1402" y="22"/>
                    </a:lnTo>
                    <a:lnTo>
                      <a:pt x="1046" y="210"/>
                    </a:lnTo>
                    <a:lnTo>
                      <a:pt x="1025" y="356"/>
                    </a:lnTo>
                    <a:lnTo>
                      <a:pt x="837" y="440"/>
                    </a:lnTo>
                    <a:lnTo>
                      <a:pt x="816" y="649"/>
                    </a:lnTo>
                    <a:lnTo>
                      <a:pt x="691" y="649"/>
                    </a:lnTo>
                    <a:lnTo>
                      <a:pt x="481" y="545"/>
                    </a:lnTo>
                    <a:lnTo>
                      <a:pt x="356" y="587"/>
                    </a:lnTo>
                    <a:lnTo>
                      <a:pt x="209" y="691"/>
                    </a:lnTo>
                    <a:lnTo>
                      <a:pt x="0" y="691"/>
                    </a:lnTo>
                    <a:lnTo>
                      <a:pt x="0" y="733"/>
                    </a:lnTo>
                    <a:lnTo>
                      <a:pt x="42" y="942"/>
                    </a:lnTo>
                    <a:lnTo>
                      <a:pt x="168" y="1068"/>
                    </a:lnTo>
                    <a:lnTo>
                      <a:pt x="168" y="1110"/>
                    </a:lnTo>
                    <a:lnTo>
                      <a:pt x="209" y="1152"/>
                    </a:lnTo>
                    <a:lnTo>
                      <a:pt x="356" y="942"/>
                    </a:lnTo>
                    <a:lnTo>
                      <a:pt x="377" y="796"/>
                    </a:lnTo>
                    <a:lnTo>
                      <a:pt x="461" y="691"/>
                    </a:lnTo>
                    <a:lnTo>
                      <a:pt x="607" y="691"/>
                    </a:lnTo>
                    <a:lnTo>
                      <a:pt x="628" y="796"/>
                    </a:lnTo>
                    <a:lnTo>
                      <a:pt x="733" y="900"/>
                    </a:lnTo>
                    <a:lnTo>
                      <a:pt x="774" y="1068"/>
                    </a:lnTo>
                    <a:lnTo>
                      <a:pt x="879" y="1256"/>
                    </a:lnTo>
                    <a:lnTo>
                      <a:pt x="1025" y="1403"/>
                    </a:lnTo>
                    <a:lnTo>
                      <a:pt x="1088" y="1403"/>
                    </a:lnTo>
                    <a:lnTo>
                      <a:pt x="1193" y="1507"/>
                    </a:lnTo>
                    <a:lnTo>
                      <a:pt x="1088" y="1486"/>
                    </a:lnTo>
                    <a:lnTo>
                      <a:pt x="1005" y="1507"/>
                    </a:lnTo>
                    <a:lnTo>
                      <a:pt x="942" y="1591"/>
                    </a:lnTo>
                    <a:lnTo>
                      <a:pt x="1005" y="1696"/>
                    </a:lnTo>
                    <a:lnTo>
                      <a:pt x="1130" y="1696"/>
                    </a:lnTo>
                    <a:lnTo>
                      <a:pt x="1256" y="1821"/>
                    </a:lnTo>
                    <a:lnTo>
                      <a:pt x="1360" y="1842"/>
                    </a:lnTo>
                    <a:lnTo>
                      <a:pt x="1423" y="1947"/>
                    </a:lnTo>
                    <a:lnTo>
                      <a:pt x="1465" y="2030"/>
                    </a:lnTo>
                    <a:lnTo>
                      <a:pt x="1611" y="2009"/>
                    </a:lnTo>
                    <a:lnTo>
                      <a:pt x="1862" y="2030"/>
                    </a:lnTo>
                    <a:lnTo>
                      <a:pt x="1988" y="2093"/>
                    </a:lnTo>
                    <a:lnTo>
                      <a:pt x="2281" y="2365"/>
                    </a:lnTo>
                    <a:lnTo>
                      <a:pt x="2197" y="2407"/>
                    </a:lnTo>
                    <a:lnTo>
                      <a:pt x="2072" y="2323"/>
                    </a:lnTo>
                    <a:lnTo>
                      <a:pt x="2155" y="2407"/>
                    </a:lnTo>
                    <a:lnTo>
                      <a:pt x="2260" y="2428"/>
                    </a:lnTo>
                    <a:lnTo>
                      <a:pt x="2302" y="2344"/>
                    </a:lnTo>
                    <a:lnTo>
                      <a:pt x="1925" y="1884"/>
                    </a:lnTo>
                    <a:lnTo>
                      <a:pt x="1444" y="1486"/>
                    </a:lnTo>
                    <a:lnTo>
                      <a:pt x="1423" y="1403"/>
                    </a:lnTo>
                    <a:lnTo>
                      <a:pt x="1465" y="1382"/>
                    </a:lnTo>
                    <a:lnTo>
                      <a:pt x="1402" y="1277"/>
                    </a:lnTo>
                    <a:lnTo>
                      <a:pt x="1360" y="1172"/>
                    </a:lnTo>
                    <a:lnTo>
                      <a:pt x="1235" y="1047"/>
                    </a:lnTo>
                    <a:lnTo>
                      <a:pt x="1193" y="1047"/>
                    </a:lnTo>
                    <a:lnTo>
                      <a:pt x="1151" y="963"/>
                    </a:lnTo>
                    <a:lnTo>
                      <a:pt x="1214" y="900"/>
                    </a:lnTo>
                    <a:lnTo>
                      <a:pt x="1214" y="775"/>
                    </a:lnTo>
                    <a:lnTo>
                      <a:pt x="1256" y="733"/>
                    </a:lnTo>
                    <a:lnTo>
                      <a:pt x="1402" y="838"/>
                    </a:lnTo>
                    <a:lnTo>
                      <a:pt x="1444" y="900"/>
                    </a:lnTo>
                    <a:lnTo>
                      <a:pt x="1528" y="880"/>
                    </a:lnTo>
                    <a:lnTo>
                      <a:pt x="1528" y="796"/>
                    </a:lnTo>
                    <a:lnTo>
                      <a:pt x="1632" y="775"/>
                    </a:lnTo>
                    <a:lnTo>
                      <a:pt x="1716" y="796"/>
                    </a:lnTo>
                    <a:lnTo>
                      <a:pt x="1758" y="733"/>
                    </a:lnTo>
                    <a:lnTo>
                      <a:pt x="1841" y="775"/>
                    </a:lnTo>
                    <a:lnTo>
                      <a:pt x="1883" y="733"/>
                    </a:lnTo>
                    <a:lnTo>
                      <a:pt x="1988" y="754"/>
                    </a:lnTo>
                    <a:lnTo>
                      <a:pt x="2051" y="859"/>
                    </a:lnTo>
                    <a:lnTo>
                      <a:pt x="2093" y="796"/>
                    </a:lnTo>
                    <a:lnTo>
                      <a:pt x="2239" y="859"/>
                    </a:lnTo>
                    <a:lnTo>
                      <a:pt x="2344" y="796"/>
                    </a:lnTo>
                    <a:lnTo>
                      <a:pt x="2365" y="859"/>
                    </a:lnTo>
                    <a:lnTo>
                      <a:pt x="2490" y="838"/>
                    </a:lnTo>
                    <a:lnTo>
                      <a:pt x="2616" y="880"/>
                    </a:lnTo>
                    <a:lnTo>
                      <a:pt x="2699" y="859"/>
                    </a:lnTo>
                    <a:lnTo>
                      <a:pt x="2804" y="963"/>
                    </a:lnTo>
                    <a:lnTo>
                      <a:pt x="2971" y="963"/>
                    </a:lnTo>
                    <a:lnTo>
                      <a:pt x="2992" y="984"/>
                    </a:lnTo>
                    <a:lnTo>
                      <a:pt x="2971" y="880"/>
                    </a:lnTo>
                    <a:lnTo>
                      <a:pt x="3097" y="859"/>
                    </a:lnTo>
                    <a:lnTo>
                      <a:pt x="3139" y="859"/>
                    </a:lnTo>
                    <a:lnTo>
                      <a:pt x="3139" y="796"/>
                    </a:lnTo>
                    <a:lnTo>
                      <a:pt x="3034" y="775"/>
                    </a:lnTo>
                    <a:lnTo>
                      <a:pt x="2971" y="733"/>
                    </a:lnTo>
                    <a:lnTo>
                      <a:pt x="2930" y="566"/>
                    </a:lnTo>
                    <a:lnTo>
                      <a:pt x="2888" y="419"/>
                    </a:lnTo>
                    <a:lnTo>
                      <a:pt x="2804" y="356"/>
                    </a:lnTo>
                    <a:lnTo>
                      <a:pt x="2699" y="482"/>
                    </a:lnTo>
                    <a:lnTo>
                      <a:pt x="2490" y="419"/>
                    </a:lnTo>
                    <a:lnTo>
                      <a:pt x="2197" y="356"/>
                    </a:lnTo>
                    <a:lnTo>
                      <a:pt x="2093" y="273"/>
                    </a:lnTo>
                    <a:lnTo>
                      <a:pt x="1988" y="231"/>
                    </a:lnTo>
                    <a:lnTo>
                      <a:pt x="1737" y="22"/>
                    </a:lnTo>
                    <a:lnTo>
                      <a:pt x="165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1" name="Google Shape;1101;p79"/>
              <p:cNvSpPr/>
              <p:nvPr/>
            </p:nvSpPr>
            <p:spPr>
              <a:xfrm>
                <a:off x="3886100" y="2558550"/>
                <a:ext cx="3675" cy="5250"/>
              </a:xfrm>
              <a:custGeom>
                <a:avLst/>
                <a:gdLst/>
                <a:ahLst/>
                <a:cxnLst/>
                <a:rect l="l" t="t" r="r" b="b"/>
                <a:pathLst>
                  <a:path w="147" h="210" extrusionOk="0">
                    <a:moveTo>
                      <a:pt x="0" y="0"/>
                    </a:moveTo>
                    <a:lnTo>
                      <a:pt x="147" y="209"/>
                    </a:lnTo>
                    <a:lnTo>
                      <a:pt x="126" y="105"/>
                    </a:lnTo>
                    <a:lnTo>
                      <a:pt x="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02" name="Google Shape;1102;p79"/>
            <p:cNvSpPr/>
            <p:nvPr/>
          </p:nvSpPr>
          <p:spPr>
            <a:xfrm>
              <a:off x="3799775" y="2577900"/>
              <a:ext cx="14675" cy="29325"/>
            </a:xfrm>
            <a:custGeom>
              <a:avLst/>
              <a:gdLst/>
              <a:ahLst/>
              <a:cxnLst/>
              <a:rect l="l" t="t" r="r" b="b"/>
              <a:pathLst>
                <a:path w="587" h="1173" extrusionOk="0">
                  <a:moveTo>
                    <a:pt x="461" y="0"/>
                  </a:moveTo>
                  <a:lnTo>
                    <a:pt x="440" y="105"/>
                  </a:lnTo>
                  <a:lnTo>
                    <a:pt x="482" y="147"/>
                  </a:lnTo>
                  <a:lnTo>
                    <a:pt x="461" y="251"/>
                  </a:lnTo>
                  <a:lnTo>
                    <a:pt x="419" y="251"/>
                  </a:lnTo>
                  <a:lnTo>
                    <a:pt x="357" y="210"/>
                  </a:lnTo>
                  <a:lnTo>
                    <a:pt x="273" y="251"/>
                  </a:lnTo>
                  <a:lnTo>
                    <a:pt x="106" y="335"/>
                  </a:lnTo>
                  <a:lnTo>
                    <a:pt x="22" y="461"/>
                  </a:lnTo>
                  <a:lnTo>
                    <a:pt x="106" y="523"/>
                  </a:lnTo>
                  <a:lnTo>
                    <a:pt x="64" y="565"/>
                  </a:lnTo>
                  <a:lnTo>
                    <a:pt x="1" y="565"/>
                  </a:lnTo>
                  <a:lnTo>
                    <a:pt x="22" y="649"/>
                  </a:lnTo>
                  <a:lnTo>
                    <a:pt x="106" y="691"/>
                  </a:lnTo>
                  <a:lnTo>
                    <a:pt x="106" y="754"/>
                  </a:lnTo>
                  <a:lnTo>
                    <a:pt x="64" y="775"/>
                  </a:lnTo>
                  <a:lnTo>
                    <a:pt x="106" y="837"/>
                  </a:lnTo>
                  <a:lnTo>
                    <a:pt x="168" y="879"/>
                  </a:lnTo>
                  <a:lnTo>
                    <a:pt x="168" y="963"/>
                  </a:lnTo>
                  <a:lnTo>
                    <a:pt x="210" y="963"/>
                  </a:lnTo>
                  <a:lnTo>
                    <a:pt x="252" y="1005"/>
                  </a:lnTo>
                  <a:lnTo>
                    <a:pt x="210" y="984"/>
                  </a:lnTo>
                  <a:lnTo>
                    <a:pt x="147" y="1067"/>
                  </a:lnTo>
                  <a:lnTo>
                    <a:pt x="210" y="1109"/>
                  </a:lnTo>
                  <a:lnTo>
                    <a:pt x="357" y="1172"/>
                  </a:lnTo>
                  <a:lnTo>
                    <a:pt x="461" y="1109"/>
                  </a:lnTo>
                  <a:lnTo>
                    <a:pt x="545" y="942"/>
                  </a:lnTo>
                  <a:lnTo>
                    <a:pt x="545" y="795"/>
                  </a:lnTo>
                  <a:lnTo>
                    <a:pt x="587" y="544"/>
                  </a:lnTo>
                  <a:lnTo>
                    <a:pt x="545" y="314"/>
                  </a:lnTo>
                  <a:lnTo>
                    <a:pt x="545" y="147"/>
                  </a:lnTo>
                  <a:lnTo>
                    <a:pt x="524"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3" name="Google Shape;1103;p79"/>
            <p:cNvSpPr/>
            <p:nvPr/>
          </p:nvSpPr>
          <p:spPr>
            <a:xfrm>
              <a:off x="3567525" y="2564825"/>
              <a:ext cx="160625" cy="134450"/>
            </a:xfrm>
            <a:custGeom>
              <a:avLst/>
              <a:gdLst/>
              <a:ahLst/>
              <a:cxnLst/>
              <a:rect l="l" t="t" r="r" b="b"/>
              <a:pathLst>
                <a:path w="6425" h="5378" extrusionOk="0">
                  <a:moveTo>
                    <a:pt x="817" y="0"/>
                  </a:moveTo>
                  <a:lnTo>
                    <a:pt x="733" y="42"/>
                  </a:lnTo>
                  <a:lnTo>
                    <a:pt x="712" y="21"/>
                  </a:lnTo>
                  <a:lnTo>
                    <a:pt x="503" y="126"/>
                  </a:lnTo>
                  <a:lnTo>
                    <a:pt x="524" y="209"/>
                  </a:lnTo>
                  <a:lnTo>
                    <a:pt x="608" y="251"/>
                  </a:lnTo>
                  <a:lnTo>
                    <a:pt x="524" y="335"/>
                  </a:lnTo>
                  <a:lnTo>
                    <a:pt x="336" y="356"/>
                  </a:lnTo>
                  <a:lnTo>
                    <a:pt x="252" y="335"/>
                  </a:lnTo>
                  <a:lnTo>
                    <a:pt x="43" y="419"/>
                  </a:lnTo>
                  <a:lnTo>
                    <a:pt x="1" y="544"/>
                  </a:lnTo>
                  <a:lnTo>
                    <a:pt x="43" y="670"/>
                  </a:lnTo>
                  <a:lnTo>
                    <a:pt x="126" y="649"/>
                  </a:lnTo>
                  <a:lnTo>
                    <a:pt x="126" y="691"/>
                  </a:lnTo>
                  <a:lnTo>
                    <a:pt x="189" y="733"/>
                  </a:lnTo>
                  <a:lnTo>
                    <a:pt x="147" y="879"/>
                  </a:lnTo>
                  <a:lnTo>
                    <a:pt x="210" y="900"/>
                  </a:lnTo>
                  <a:lnTo>
                    <a:pt x="294" y="837"/>
                  </a:lnTo>
                  <a:lnTo>
                    <a:pt x="252" y="963"/>
                  </a:lnTo>
                  <a:lnTo>
                    <a:pt x="315" y="1005"/>
                  </a:lnTo>
                  <a:lnTo>
                    <a:pt x="252" y="1088"/>
                  </a:lnTo>
                  <a:lnTo>
                    <a:pt x="357" y="1109"/>
                  </a:lnTo>
                  <a:lnTo>
                    <a:pt x="231" y="1256"/>
                  </a:lnTo>
                  <a:lnTo>
                    <a:pt x="231" y="1277"/>
                  </a:lnTo>
                  <a:lnTo>
                    <a:pt x="482" y="1214"/>
                  </a:lnTo>
                  <a:lnTo>
                    <a:pt x="587" y="1256"/>
                  </a:lnTo>
                  <a:lnTo>
                    <a:pt x="566" y="1381"/>
                  </a:lnTo>
                  <a:lnTo>
                    <a:pt x="629" y="1465"/>
                  </a:lnTo>
                  <a:lnTo>
                    <a:pt x="796" y="1360"/>
                  </a:lnTo>
                  <a:lnTo>
                    <a:pt x="1110" y="1423"/>
                  </a:lnTo>
                  <a:lnTo>
                    <a:pt x="1214" y="1318"/>
                  </a:lnTo>
                  <a:lnTo>
                    <a:pt x="1486" y="1360"/>
                  </a:lnTo>
                  <a:lnTo>
                    <a:pt x="1507" y="1486"/>
                  </a:lnTo>
                  <a:lnTo>
                    <a:pt x="1612" y="1632"/>
                  </a:lnTo>
                  <a:lnTo>
                    <a:pt x="1591" y="1737"/>
                  </a:lnTo>
                  <a:lnTo>
                    <a:pt x="1445" y="1737"/>
                  </a:lnTo>
                  <a:lnTo>
                    <a:pt x="1235" y="1946"/>
                  </a:lnTo>
                  <a:lnTo>
                    <a:pt x="1256" y="2114"/>
                  </a:lnTo>
                  <a:lnTo>
                    <a:pt x="1235" y="2469"/>
                  </a:lnTo>
                  <a:lnTo>
                    <a:pt x="1089" y="2616"/>
                  </a:lnTo>
                  <a:lnTo>
                    <a:pt x="1194" y="2720"/>
                  </a:lnTo>
                  <a:lnTo>
                    <a:pt x="1047" y="2930"/>
                  </a:lnTo>
                  <a:lnTo>
                    <a:pt x="942" y="2888"/>
                  </a:lnTo>
                  <a:lnTo>
                    <a:pt x="817" y="2930"/>
                  </a:lnTo>
                  <a:lnTo>
                    <a:pt x="963" y="3202"/>
                  </a:lnTo>
                  <a:lnTo>
                    <a:pt x="1089" y="3285"/>
                  </a:lnTo>
                  <a:lnTo>
                    <a:pt x="1089" y="3515"/>
                  </a:lnTo>
                  <a:lnTo>
                    <a:pt x="922" y="3704"/>
                  </a:lnTo>
                  <a:lnTo>
                    <a:pt x="984" y="3871"/>
                  </a:lnTo>
                  <a:lnTo>
                    <a:pt x="1131" y="3871"/>
                  </a:lnTo>
                  <a:lnTo>
                    <a:pt x="1089" y="3976"/>
                  </a:lnTo>
                  <a:lnTo>
                    <a:pt x="963" y="4080"/>
                  </a:lnTo>
                  <a:lnTo>
                    <a:pt x="838" y="4331"/>
                  </a:lnTo>
                  <a:lnTo>
                    <a:pt x="922" y="4457"/>
                  </a:lnTo>
                  <a:lnTo>
                    <a:pt x="922" y="4603"/>
                  </a:lnTo>
                  <a:lnTo>
                    <a:pt x="1026" y="4624"/>
                  </a:lnTo>
                  <a:lnTo>
                    <a:pt x="1173" y="4645"/>
                  </a:lnTo>
                  <a:lnTo>
                    <a:pt x="1403" y="4875"/>
                  </a:lnTo>
                  <a:lnTo>
                    <a:pt x="1382" y="4917"/>
                  </a:lnTo>
                  <a:lnTo>
                    <a:pt x="1486" y="5168"/>
                  </a:lnTo>
                  <a:lnTo>
                    <a:pt x="1675" y="5357"/>
                  </a:lnTo>
                  <a:lnTo>
                    <a:pt x="1842" y="5378"/>
                  </a:lnTo>
                  <a:lnTo>
                    <a:pt x="2010" y="5273"/>
                  </a:lnTo>
                  <a:lnTo>
                    <a:pt x="2010" y="5168"/>
                  </a:lnTo>
                  <a:lnTo>
                    <a:pt x="2093" y="5085"/>
                  </a:lnTo>
                  <a:lnTo>
                    <a:pt x="2303" y="5064"/>
                  </a:lnTo>
                  <a:lnTo>
                    <a:pt x="2470" y="4875"/>
                  </a:lnTo>
                  <a:lnTo>
                    <a:pt x="2679" y="4855"/>
                  </a:lnTo>
                  <a:lnTo>
                    <a:pt x="2784" y="4813"/>
                  </a:lnTo>
                  <a:lnTo>
                    <a:pt x="3035" y="4875"/>
                  </a:lnTo>
                  <a:lnTo>
                    <a:pt x="3181" y="4917"/>
                  </a:lnTo>
                  <a:lnTo>
                    <a:pt x="3202" y="4855"/>
                  </a:lnTo>
                  <a:lnTo>
                    <a:pt x="3307" y="4855"/>
                  </a:lnTo>
                  <a:lnTo>
                    <a:pt x="3411" y="4938"/>
                  </a:lnTo>
                  <a:lnTo>
                    <a:pt x="3495" y="4855"/>
                  </a:lnTo>
                  <a:lnTo>
                    <a:pt x="3558" y="4750"/>
                  </a:lnTo>
                  <a:lnTo>
                    <a:pt x="3663" y="4855"/>
                  </a:lnTo>
                  <a:lnTo>
                    <a:pt x="3788" y="4917"/>
                  </a:lnTo>
                  <a:lnTo>
                    <a:pt x="3914" y="4708"/>
                  </a:lnTo>
                  <a:lnTo>
                    <a:pt x="3914" y="4603"/>
                  </a:lnTo>
                  <a:lnTo>
                    <a:pt x="4248" y="4436"/>
                  </a:lnTo>
                  <a:lnTo>
                    <a:pt x="4458" y="4436"/>
                  </a:lnTo>
                  <a:lnTo>
                    <a:pt x="4520" y="4352"/>
                  </a:lnTo>
                  <a:lnTo>
                    <a:pt x="4458" y="4311"/>
                  </a:lnTo>
                  <a:lnTo>
                    <a:pt x="4499" y="4143"/>
                  </a:lnTo>
                  <a:lnTo>
                    <a:pt x="4667" y="3892"/>
                  </a:lnTo>
                  <a:lnTo>
                    <a:pt x="4667" y="3766"/>
                  </a:lnTo>
                  <a:lnTo>
                    <a:pt x="4855" y="3704"/>
                  </a:lnTo>
                  <a:lnTo>
                    <a:pt x="4981" y="3578"/>
                  </a:lnTo>
                  <a:lnTo>
                    <a:pt x="4855" y="3390"/>
                  </a:lnTo>
                  <a:lnTo>
                    <a:pt x="4771" y="3348"/>
                  </a:lnTo>
                  <a:lnTo>
                    <a:pt x="4751" y="3243"/>
                  </a:lnTo>
                  <a:lnTo>
                    <a:pt x="4646" y="3076"/>
                  </a:lnTo>
                  <a:lnTo>
                    <a:pt x="4730" y="2992"/>
                  </a:lnTo>
                  <a:lnTo>
                    <a:pt x="4960" y="2637"/>
                  </a:lnTo>
                  <a:lnTo>
                    <a:pt x="5064" y="2574"/>
                  </a:lnTo>
                  <a:lnTo>
                    <a:pt x="5232" y="2302"/>
                  </a:lnTo>
                  <a:lnTo>
                    <a:pt x="5274" y="2323"/>
                  </a:lnTo>
                  <a:lnTo>
                    <a:pt x="5253" y="2344"/>
                  </a:lnTo>
                  <a:lnTo>
                    <a:pt x="5253" y="2365"/>
                  </a:lnTo>
                  <a:lnTo>
                    <a:pt x="5336" y="2323"/>
                  </a:lnTo>
                  <a:lnTo>
                    <a:pt x="5357" y="2197"/>
                  </a:lnTo>
                  <a:lnTo>
                    <a:pt x="5295" y="2134"/>
                  </a:lnTo>
                  <a:lnTo>
                    <a:pt x="5441" y="2051"/>
                  </a:lnTo>
                  <a:lnTo>
                    <a:pt x="5567" y="1946"/>
                  </a:lnTo>
                  <a:lnTo>
                    <a:pt x="5776" y="1946"/>
                  </a:lnTo>
                  <a:lnTo>
                    <a:pt x="5964" y="1883"/>
                  </a:lnTo>
                  <a:lnTo>
                    <a:pt x="6069" y="1737"/>
                  </a:lnTo>
                  <a:lnTo>
                    <a:pt x="6278" y="1611"/>
                  </a:lnTo>
                  <a:lnTo>
                    <a:pt x="6320" y="1507"/>
                  </a:lnTo>
                  <a:lnTo>
                    <a:pt x="6341" y="1381"/>
                  </a:lnTo>
                  <a:lnTo>
                    <a:pt x="6320" y="1193"/>
                  </a:lnTo>
                  <a:lnTo>
                    <a:pt x="6424" y="1151"/>
                  </a:lnTo>
                  <a:lnTo>
                    <a:pt x="6424" y="1088"/>
                  </a:lnTo>
                  <a:lnTo>
                    <a:pt x="6341" y="1067"/>
                  </a:lnTo>
                  <a:lnTo>
                    <a:pt x="6215" y="879"/>
                  </a:lnTo>
                  <a:lnTo>
                    <a:pt x="5964" y="900"/>
                  </a:lnTo>
                  <a:lnTo>
                    <a:pt x="5797" y="837"/>
                  </a:lnTo>
                  <a:lnTo>
                    <a:pt x="5629" y="837"/>
                  </a:lnTo>
                  <a:lnTo>
                    <a:pt x="5525" y="774"/>
                  </a:lnTo>
                  <a:lnTo>
                    <a:pt x="5253" y="774"/>
                  </a:lnTo>
                  <a:lnTo>
                    <a:pt x="5148" y="879"/>
                  </a:lnTo>
                  <a:lnTo>
                    <a:pt x="5064" y="837"/>
                  </a:lnTo>
                  <a:lnTo>
                    <a:pt x="4918" y="837"/>
                  </a:lnTo>
                  <a:lnTo>
                    <a:pt x="4792" y="691"/>
                  </a:lnTo>
                  <a:lnTo>
                    <a:pt x="4688" y="753"/>
                  </a:lnTo>
                  <a:lnTo>
                    <a:pt x="4583" y="649"/>
                  </a:lnTo>
                  <a:lnTo>
                    <a:pt x="4332" y="565"/>
                  </a:lnTo>
                  <a:lnTo>
                    <a:pt x="4186" y="586"/>
                  </a:lnTo>
                  <a:lnTo>
                    <a:pt x="4207" y="523"/>
                  </a:lnTo>
                  <a:lnTo>
                    <a:pt x="4186" y="377"/>
                  </a:lnTo>
                  <a:lnTo>
                    <a:pt x="4102" y="377"/>
                  </a:lnTo>
                  <a:lnTo>
                    <a:pt x="4102" y="356"/>
                  </a:lnTo>
                  <a:lnTo>
                    <a:pt x="3997" y="314"/>
                  </a:lnTo>
                  <a:lnTo>
                    <a:pt x="3955" y="335"/>
                  </a:lnTo>
                  <a:lnTo>
                    <a:pt x="3872" y="335"/>
                  </a:lnTo>
                  <a:lnTo>
                    <a:pt x="3809" y="419"/>
                  </a:lnTo>
                  <a:lnTo>
                    <a:pt x="3495" y="230"/>
                  </a:lnTo>
                  <a:lnTo>
                    <a:pt x="3391" y="230"/>
                  </a:lnTo>
                  <a:lnTo>
                    <a:pt x="3286" y="335"/>
                  </a:lnTo>
                  <a:lnTo>
                    <a:pt x="3077" y="272"/>
                  </a:lnTo>
                  <a:lnTo>
                    <a:pt x="3035" y="168"/>
                  </a:lnTo>
                  <a:lnTo>
                    <a:pt x="2826" y="147"/>
                  </a:lnTo>
                  <a:lnTo>
                    <a:pt x="2533" y="272"/>
                  </a:lnTo>
                  <a:lnTo>
                    <a:pt x="2344" y="230"/>
                  </a:lnTo>
                  <a:lnTo>
                    <a:pt x="1926" y="168"/>
                  </a:lnTo>
                  <a:lnTo>
                    <a:pt x="1779" y="105"/>
                  </a:lnTo>
                  <a:lnTo>
                    <a:pt x="1758" y="42"/>
                  </a:lnTo>
                  <a:lnTo>
                    <a:pt x="1570" y="105"/>
                  </a:lnTo>
                  <a:lnTo>
                    <a:pt x="1403" y="147"/>
                  </a:lnTo>
                  <a:lnTo>
                    <a:pt x="1277" y="105"/>
                  </a:lnTo>
                  <a:lnTo>
                    <a:pt x="1173" y="105"/>
                  </a:lnTo>
                  <a:lnTo>
                    <a:pt x="1068" y="168"/>
                  </a:lnTo>
                  <a:lnTo>
                    <a:pt x="942" y="21"/>
                  </a:lnTo>
                  <a:lnTo>
                    <a:pt x="81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4" name="Google Shape;1104;p79"/>
            <p:cNvSpPr/>
            <p:nvPr/>
          </p:nvSpPr>
          <p:spPr>
            <a:xfrm>
              <a:off x="4298300" y="2628625"/>
              <a:ext cx="25125" cy="19925"/>
            </a:xfrm>
            <a:custGeom>
              <a:avLst/>
              <a:gdLst/>
              <a:ahLst/>
              <a:cxnLst/>
              <a:rect l="l" t="t" r="r" b="b"/>
              <a:pathLst>
                <a:path w="1005" h="797" extrusionOk="0">
                  <a:moveTo>
                    <a:pt x="189" y="1"/>
                  </a:moveTo>
                  <a:lnTo>
                    <a:pt x="84" y="64"/>
                  </a:lnTo>
                  <a:lnTo>
                    <a:pt x="0" y="64"/>
                  </a:lnTo>
                  <a:lnTo>
                    <a:pt x="0" y="106"/>
                  </a:lnTo>
                  <a:lnTo>
                    <a:pt x="42" y="106"/>
                  </a:lnTo>
                  <a:lnTo>
                    <a:pt x="105" y="189"/>
                  </a:lnTo>
                  <a:lnTo>
                    <a:pt x="189" y="189"/>
                  </a:lnTo>
                  <a:lnTo>
                    <a:pt x="251" y="294"/>
                  </a:lnTo>
                  <a:lnTo>
                    <a:pt x="209" y="378"/>
                  </a:lnTo>
                  <a:lnTo>
                    <a:pt x="481" y="503"/>
                  </a:lnTo>
                  <a:lnTo>
                    <a:pt x="502" y="629"/>
                  </a:lnTo>
                  <a:lnTo>
                    <a:pt x="670" y="712"/>
                  </a:lnTo>
                  <a:lnTo>
                    <a:pt x="795" y="712"/>
                  </a:lnTo>
                  <a:lnTo>
                    <a:pt x="984" y="796"/>
                  </a:lnTo>
                  <a:lnTo>
                    <a:pt x="1005" y="712"/>
                  </a:lnTo>
                  <a:lnTo>
                    <a:pt x="733" y="315"/>
                  </a:lnTo>
                  <a:lnTo>
                    <a:pt x="586" y="273"/>
                  </a:lnTo>
                  <a:lnTo>
                    <a:pt x="502" y="85"/>
                  </a:lnTo>
                  <a:lnTo>
                    <a:pt x="398" y="85"/>
                  </a:lnTo>
                  <a:lnTo>
                    <a:pt x="356" y="126"/>
                  </a:lnTo>
                  <a:lnTo>
                    <a:pt x="18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5" name="Google Shape;1105;p79"/>
            <p:cNvSpPr/>
            <p:nvPr/>
          </p:nvSpPr>
          <p:spPr>
            <a:xfrm>
              <a:off x="4292025" y="2631250"/>
              <a:ext cx="295050" cy="237500"/>
            </a:xfrm>
            <a:custGeom>
              <a:avLst/>
              <a:gdLst/>
              <a:ahLst/>
              <a:cxnLst/>
              <a:rect l="l" t="t" r="r" b="b"/>
              <a:pathLst>
                <a:path w="11802" h="9500" extrusionOk="0">
                  <a:moveTo>
                    <a:pt x="502" y="1863"/>
                  </a:moveTo>
                  <a:lnTo>
                    <a:pt x="502" y="1884"/>
                  </a:lnTo>
                  <a:lnTo>
                    <a:pt x="506" y="1864"/>
                  </a:lnTo>
                  <a:lnTo>
                    <a:pt x="506" y="1864"/>
                  </a:lnTo>
                  <a:lnTo>
                    <a:pt x="502" y="1863"/>
                  </a:lnTo>
                  <a:close/>
                  <a:moveTo>
                    <a:pt x="251" y="1"/>
                  </a:moveTo>
                  <a:lnTo>
                    <a:pt x="209" y="63"/>
                  </a:lnTo>
                  <a:lnTo>
                    <a:pt x="147" y="210"/>
                  </a:lnTo>
                  <a:lnTo>
                    <a:pt x="0" y="210"/>
                  </a:lnTo>
                  <a:lnTo>
                    <a:pt x="0" y="273"/>
                  </a:lnTo>
                  <a:lnTo>
                    <a:pt x="42" y="398"/>
                  </a:lnTo>
                  <a:lnTo>
                    <a:pt x="105" y="607"/>
                  </a:lnTo>
                  <a:lnTo>
                    <a:pt x="105" y="712"/>
                  </a:lnTo>
                  <a:lnTo>
                    <a:pt x="105" y="858"/>
                  </a:lnTo>
                  <a:lnTo>
                    <a:pt x="230" y="900"/>
                  </a:lnTo>
                  <a:lnTo>
                    <a:pt x="251" y="942"/>
                  </a:lnTo>
                  <a:lnTo>
                    <a:pt x="188" y="1130"/>
                  </a:lnTo>
                  <a:lnTo>
                    <a:pt x="209" y="1277"/>
                  </a:lnTo>
                  <a:lnTo>
                    <a:pt x="188" y="1361"/>
                  </a:lnTo>
                  <a:lnTo>
                    <a:pt x="335" y="1423"/>
                  </a:lnTo>
                  <a:lnTo>
                    <a:pt x="460" y="1654"/>
                  </a:lnTo>
                  <a:lnTo>
                    <a:pt x="523" y="1779"/>
                  </a:lnTo>
                  <a:lnTo>
                    <a:pt x="506" y="1864"/>
                  </a:lnTo>
                  <a:lnTo>
                    <a:pt x="506" y="1864"/>
                  </a:lnTo>
                  <a:lnTo>
                    <a:pt x="607" y="1884"/>
                  </a:lnTo>
                  <a:lnTo>
                    <a:pt x="670" y="2009"/>
                  </a:lnTo>
                  <a:lnTo>
                    <a:pt x="649" y="2114"/>
                  </a:lnTo>
                  <a:lnTo>
                    <a:pt x="712" y="2260"/>
                  </a:lnTo>
                  <a:lnTo>
                    <a:pt x="816" y="2260"/>
                  </a:lnTo>
                  <a:lnTo>
                    <a:pt x="858" y="2365"/>
                  </a:lnTo>
                  <a:lnTo>
                    <a:pt x="921" y="2490"/>
                  </a:lnTo>
                  <a:lnTo>
                    <a:pt x="1025" y="2532"/>
                  </a:lnTo>
                  <a:lnTo>
                    <a:pt x="1088" y="2574"/>
                  </a:lnTo>
                  <a:lnTo>
                    <a:pt x="1297" y="2679"/>
                  </a:lnTo>
                  <a:lnTo>
                    <a:pt x="1381" y="2700"/>
                  </a:lnTo>
                  <a:lnTo>
                    <a:pt x="1507" y="2679"/>
                  </a:lnTo>
                  <a:lnTo>
                    <a:pt x="1590" y="2721"/>
                  </a:lnTo>
                  <a:lnTo>
                    <a:pt x="1653" y="2742"/>
                  </a:lnTo>
                  <a:lnTo>
                    <a:pt x="1590" y="2783"/>
                  </a:lnTo>
                  <a:lnTo>
                    <a:pt x="1486" y="2825"/>
                  </a:lnTo>
                  <a:lnTo>
                    <a:pt x="1402" y="2825"/>
                  </a:lnTo>
                  <a:lnTo>
                    <a:pt x="1444" y="2993"/>
                  </a:lnTo>
                  <a:lnTo>
                    <a:pt x="1486" y="3014"/>
                  </a:lnTo>
                  <a:lnTo>
                    <a:pt x="1486" y="3223"/>
                  </a:lnTo>
                  <a:lnTo>
                    <a:pt x="1402" y="3244"/>
                  </a:lnTo>
                  <a:lnTo>
                    <a:pt x="1339" y="3244"/>
                  </a:lnTo>
                  <a:lnTo>
                    <a:pt x="1297" y="3432"/>
                  </a:lnTo>
                  <a:lnTo>
                    <a:pt x="1256" y="3474"/>
                  </a:lnTo>
                  <a:lnTo>
                    <a:pt x="1256" y="3683"/>
                  </a:lnTo>
                  <a:lnTo>
                    <a:pt x="1235" y="3767"/>
                  </a:lnTo>
                  <a:lnTo>
                    <a:pt x="1256" y="3830"/>
                  </a:lnTo>
                  <a:lnTo>
                    <a:pt x="1193" y="3871"/>
                  </a:lnTo>
                  <a:lnTo>
                    <a:pt x="1193" y="3955"/>
                  </a:lnTo>
                  <a:lnTo>
                    <a:pt x="1276" y="3976"/>
                  </a:lnTo>
                  <a:lnTo>
                    <a:pt x="1360" y="4060"/>
                  </a:lnTo>
                  <a:lnTo>
                    <a:pt x="1465" y="4081"/>
                  </a:lnTo>
                  <a:lnTo>
                    <a:pt x="1486" y="4164"/>
                  </a:lnTo>
                  <a:lnTo>
                    <a:pt x="1611" y="4269"/>
                  </a:lnTo>
                  <a:lnTo>
                    <a:pt x="1569" y="4394"/>
                  </a:lnTo>
                  <a:lnTo>
                    <a:pt x="1590" y="4415"/>
                  </a:lnTo>
                  <a:lnTo>
                    <a:pt x="1590" y="4499"/>
                  </a:lnTo>
                  <a:lnTo>
                    <a:pt x="1695" y="4583"/>
                  </a:lnTo>
                  <a:lnTo>
                    <a:pt x="1758" y="4562"/>
                  </a:lnTo>
                  <a:lnTo>
                    <a:pt x="1862" y="4520"/>
                  </a:lnTo>
                  <a:lnTo>
                    <a:pt x="2302" y="4813"/>
                  </a:lnTo>
                  <a:lnTo>
                    <a:pt x="2344" y="4792"/>
                  </a:lnTo>
                  <a:lnTo>
                    <a:pt x="2427" y="4834"/>
                  </a:lnTo>
                  <a:lnTo>
                    <a:pt x="2532" y="5043"/>
                  </a:lnTo>
                  <a:lnTo>
                    <a:pt x="2636" y="5106"/>
                  </a:lnTo>
                  <a:lnTo>
                    <a:pt x="2762" y="5357"/>
                  </a:lnTo>
                  <a:lnTo>
                    <a:pt x="2636" y="5462"/>
                  </a:lnTo>
                  <a:lnTo>
                    <a:pt x="2636" y="5650"/>
                  </a:lnTo>
                  <a:lnTo>
                    <a:pt x="2657" y="5817"/>
                  </a:lnTo>
                  <a:lnTo>
                    <a:pt x="2846" y="5817"/>
                  </a:lnTo>
                  <a:lnTo>
                    <a:pt x="2909" y="6152"/>
                  </a:lnTo>
                  <a:lnTo>
                    <a:pt x="3013" y="6236"/>
                  </a:lnTo>
                  <a:lnTo>
                    <a:pt x="3118" y="6278"/>
                  </a:lnTo>
                  <a:lnTo>
                    <a:pt x="3160" y="6299"/>
                  </a:lnTo>
                  <a:lnTo>
                    <a:pt x="3222" y="6278"/>
                  </a:lnTo>
                  <a:lnTo>
                    <a:pt x="3222" y="6340"/>
                  </a:lnTo>
                  <a:lnTo>
                    <a:pt x="3285" y="6445"/>
                  </a:lnTo>
                  <a:lnTo>
                    <a:pt x="3369" y="6445"/>
                  </a:lnTo>
                  <a:lnTo>
                    <a:pt x="3432" y="6382"/>
                  </a:lnTo>
                  <a:lnTo>
                    <a:pt x="3453" y="6257"/>
                  </a:lnTo>
                  <a:lnTo>
                    <a:pt x="3348" y="6194"/>
                  </a:lnTo>
                  <a:lnTo>
                    <a:pt x="3494" y="6194"/>
                  </a:lnTo>
                  <a:lnTo>
                    <a:pt x="3536" y="6173"/>
                  </a:lnTo>
                  <a:lnTo>
                    <a:pt x="3494" y="6236"/>
                  </a:lnTo>
                  <a:lnTo>
                    <a:pt x="3494" y="6299"/>
                  </a:lnTo>
                  <a:lnTo>
                    <a:pt x="3641" y="6361"/>
                  </a:lnTo>
                  <a:lnTo>
                    <a:pt x="3683" y="6340"/>
                  </a:lnTo>
                  <a:lnTo>
                    <a:pt x="3745" y="6445"/>
                  </a:lnTo>
                  <a:lnTo>
                    <a:pt x="3787" y="6445"/>
                  </a:lnTo>
                  <a:lnTo>
                    <a:pt x="3976" y="6299"/>
                  </a:lnTo>
                  <a:lnTo>
                    <a:pt x="4017" y="6340"/>
                  </a:lnTo>
                  <a:lnTo>
                    <a:pt x="4164" y="6487"/>
                  </a:lnTo>
                  <a:lnTo>
                    <a:pt x="4164" y="6591"/>
                  </a:lnTo>
                  <a:lnTo>
                    <a:pt x="4373" y="6863"/>
                  </a:lnTo>
                  <a:lnTo>
                    <a:pt x="4394" y="7031"/>
                  </a:lnTo>
                  <a:lnTo>
                    <a:pt x="4436" y="7073"/>
                  </a:lnTo>
                  <a:lnTo>
                    <a:pt x="4541" y="7073"/>
                  </a:lnTo>
                  <a:lnTo>
                    <a:pt x="4603" y="7177"/>
                  </a:lnTo>
                  <a:lnTo>
                    <a:pt x="4541" y="7177"/>
                  </a:lnTo>
                  <a:lnTo>
                    <a:pt x="4520" y="7135"/>
                  </a:lnTo>
                  <a:lnTo>
                    <a:pt x="4499" y="7177"/>
                  </a:lnTo>
                  <a:lnTo>
                    <a:pt x="4603" y="7240"/>
                  </a:lnTo>
                  <a:lnTo>
                    <a:pt x="4645" y="7219"/>
                  </a:lnTo>
                  <a:lnTo>
                    <a:pt x="4687" y="7324"/>
                  </a:lnTo>
                  <a:lnTo>
                    <a:pt x="4833" y="7721"/>
                  </a:lnTo>
                  <a:lnTo>
                    <a:pt x="4959" y="7763"/>
                  </a:lnTo>
                  <a:lnTo>
                    <a:pt x="5168" y="7763"/>
                  </a:lnTo>
                  <a:lnTo>
                    <a:pt x="5315" y="7805"/>
                  </a:lnTo>
                  <a:lnTo>
                    <a:pt x="5377" y="7868"/>
                  </a:lnTo>
                  <a:lnTo>
                    <a:pt x="5566" y="7868"/>
                  </a:lnTo>
                  <a:lnTo>
                    <a:pt x="5587" y="7931"/>
                  </a:lnTo>
                  <a:lnTo>
                    <a:pt x="5691" y="7931"/>
                  </a:lnTo>
                  <a:lnTo>
                    <a:pt x="5733" y="7972"/>
                  </a:lnTo>
                  <a:lnTo>
                    <a:pt x="5649" y="8035"/>
                  </a:lnTo>
                  <a:lnTo>
                    <a:pt x="5796" y="8224"/>
                  </a:lnTo>
                  <a:lnTo>
                    <a:pt x="5963" y="8244"/>
                  </a:lnTo>
                  <a:lnTo>
                    <a:pt x="6047" y="8328"/>
                  </a:lnTo>
                  <a:lnTo>
                    <a:pt x="6152" y="8328"/>
                  </a:lnTo>
                  <a:lnTo>
                    <a:pt x="6319" y="8496"/>
                  </a:lnTo>
                  <a:lnTo>
                    <a:pt x="6403" y="8475"/>
                  </a:lnTo>
                  <a:lnTo>
                    <a:pt x="6528" y="8454"/>
                  </a:lnTo>
                  <a:lnTo>
                    <a:pt x="6717" y="8496"/>
                  </a:lnTo>
                  <a:lnTo>
                    <a:pt x="6947" y="8663"/>
                  </a:lnTo>
                  <a:lnTo>
                    <a:pt x="7135" y="8475"/>
                  </a:lnTo>
                  <a:lnTo>
                    <a:pt x="7407" y="8349"/>
                  </a:lnTo>
                  <a:lnTo>
                    <a:pt x="7407" y="8328"/>
                  </a:lnTo>
                  <a:lnTo>
                    <a:pt x="7533" y="8328"/>
                  </a:lnTo>
                  <a:lnTo>
                    <a:pt x="7679" y="8224"/>
                  </a:lnTo>
                  <a:lnTo>
                    <a:pt x="7784" y="8161"/>
                  </a:lnTo>
                  <a:lnTo>
                    <a:pt x="7993" y="8182"/>
                  </a:lnTo>
                  <a:lnTo>
                    <a:pt x="7993" y="8244"/>
                  </a:lnTo>
                  <a:lnTo>
                    <a:pt x="8056" y="8244"/>
                  </a:lnTo>
                  <a:lnTo>
                    <a:pt x="8056" y="8286"/>
                  </a:lnTo>
                  <a:lnTo>
                    <a:pt x="8160" y="8454"/>
                  </a:lnTo>
                  <a:lnTo>
                    <a:pt x="8244" y="8663"/>
                  </a:lnTo>
                  <a:lnTo>
                    <a:pt x="8349" y="8872"/>
                  </a:lnTo>
                  <a:lnTo>
                    <a:pt x="8349" y="9019"/>
                  </a:lnTo>
                  <a:lnTo>
                    <a:pt x="8411" y="9081"/>
                  </a:lnTo>
                  <a:lnTo>
                    <a:pt x="8453" y="9123"/>
                  </a:lnTo>
                  <a:lnTo>
                    <a:pt x="8872" y="9123"/>
                  </a:lnTo>
                  <a:lnTo>
                    <a:pt x="8976" y="9207"/>
                  </a:lnTo>
                  <a:lnTo>
                    <a:pt x="9102" y="9081"/>
                  </a:lnTo>
                  <a:lnTo>
                    <a:pt x="9144" y="9102"/>
                  </a:lnTo>
                  <a:lnTo>
                    <a:pt x="9311" y="9228"/>
                  </a:lnTo>
                  <a:lnTo>
                    <a:pt x="9625" y="9207"/>
                  </a:lnTo>
                  <a:lnTo>
                    <a:pt x="9813" y="9291"/>
                  </a:lnTo>
                  <a:lnTo>
                    <a:pt x="10064" y="9312"/>
                  </a:lnTo>
                  <a:lnTo>
                    <a:pt x="10169" y="9332"/>
                  </a:lnTo>
                  <a:lnTo>
                    <a:pt x="10232" y="9312"/>
                  </a:lnTo>
                  <a:lnTo>
                    <a:pt x="10295" y="9395"/>
                  </a:lnTo>
                  <a:lnTo>
                    <a:pt x="10315" y="9395"/>
                  </a:lnTo>
                  <a:lnTo>
                    <a:pt x="10357" y="9291"/>
                  </a:lnTo>
                  <a:lnTo>
                    <a:pt x="10441" y="9291"/>
                  </a:lnTo>
                  <a:lnTo>
                    <a:pt x="10483" y="9374"/>
                  </a:lnTo>
                  <a:lnTo>
                    <a:pt x="10608" y="9416"/>
                  </a:lnTo>
                  <a:lnTo>
                    <a:pt x="10818" y="9500"/>
                  </a:lnTo>
                  <a:lnTo>
                    <a:pt x="10901" y="9437"/>
                  </a:lnTo>
                  <a:lnTo>
                    <a:pt x="10922" y="9395"/>
                  </a:lnTo>
                  <a:lnTo>
                    <a:pt x="10964" y="9395"/>
                  </a:lnTo>
                  <a:lnTo>
                    <a:pt x="10964" y="9312"/>
                  </a:lnTo>
                  <a:lnTo>
                    <a:pt x="10985" y="9102"/>
                  </a:lnTo>
                  <a:lnTo>
                    <a:pt x="10922" y="8977"/>
                  </a:lnTo>
                  <a:lnTo>
                    <a:pt x="11027" y="8851"/>
                  </a:lnTo>
                  <a:lnTo>
                    <a:pt x="10985" y="8747"/>
                  </a:lnTo>
                  <a:lnTo>
                    <a:pt x="11069" y="8642"/>
                  </a:lnTo>
                  <a:lnTo>
                    <a:pt x="11215" y="8558"/>
                  </a:lnTo>
                  <a:lnTo>
                    <a:pt x="11299" y="8496"/>
                  </a:lnTo>
                  <a:lnTo>
                    <a:pt x="11550" y="8433"/>
                  </a:lnTo>
                  <a:lnTo>
                    <a:pt x="11717" y="8475"/>
                  </a:lnTo>
                  <a:lnTo>
                    <a:pt x="11801" y="8391"/>
                  </a:lnTo>
                  <a:lnTo>
                    <a:pt x="11759" y="8161"/>
                  </a:lnTo>
                  <a:lnTo>
                    <a:pt x="11634" y="8056"/>
                  </a:lnTo>
                  <a:lnTo>
                    <a:pt x="11487" y="8077"/>
                  </a:lnTo>
                  <a:lnTo>
                    <a:pt x="11445" y="7972"/>
                  </a:lnTo>
                  <a:lnTo>
                    <a:pt x="11445" y="7826"/>
                  </a:lnTo>
                  <a:lnTo>
                    <a:pt x="11403" y="7700"/>
                  </a:lnTo>
                  <a:lnTo>
                    <a:pt x="11403" y="7491"/>
                  </a:lnTo>
                  <a:lnTo>
                    <a:pt x="11236" y="7491"/>
                  </a:lnTo>
                  <a:lnTo>
                    <a:pt x="11215" y="7408"/>
                  </a:lnTo>
                  <a:lnTo>
                    <a:pt x="11111" y="7387"/>
                  </a:lnTo>
                  <a:lnTo>
                    <a:pt x="10922" y="7345"/>
                  </a:lnTo>
                  <a:lnTo>
                    <a:pt x="10880" y="7303"/>
                  </a:lnTo>
                  <a:lnTo>
                    <a:pt x="10755" y="7219"/>
                  </a:lnTo>
                  <a:lnTo>
                    <a:pt x="10587" y="7073"/>
                  </a:lnTo>
                  <a:lnTo>
                    <a:pt x="10504" y="6926"/>
                  </a:lnTo>
                  <a:lnTo>
                    <a:pt x="10232" y="6508"/>
                  </a:lnTo>
                  <a:lnTo>
                    <a:pt x="10650" y="5943"/>
                  </a:lnTo>
                  <a:lnTo>
                    <a:pt x="10692" y="5859"/>
                  </a:lnTo>
                  <a:lnTo>
                    <a:pt x="10650" y="5629"/>
                  </a:lnTo>
                  <a:lnTo>
                    <a:pt x="10650" y="5462"/>
                  </a:lnTo>
                  <a:lnTo>
                    <a:pt x="10567" y="5294"/>
                  </a:lnTo>
                  <a:lnTo>
                    <a:pt x="10064" y="5252"/>
                  </a:lnTo>
                  <a:lnTo>
                    <a:pt x="10043" y="5043"/>
                  </a:lnTo>
                  <a:lnTo>
                    <a:pt x="9981" y="4939"/>
                  </a:lnTo>
                  <a:lnTo>
                    <a:pt x="10023" y="4876"/>
                  </a:lnTo>
                  <a:lnTo>
                    <a:pt x="9939" y="4604"/>
                  </a:lnTo>
                  <a:lnTo>
                    <a:pt x="9771" y="4311"/>
                  </a:lnTo>
                  <a:lnTo>
                    <a:pt x="9834" y="4164"/>
                  </a:lnTo>
                  <a:lnTo>
                    <a:pt x="9981" y="3934"/>
                  </a:lnTo>
                  <a:lnTo>
                    <a:pt x="9939" y="3934"/>
                  </a:lnTo>
                  <a:lnTo>
                    <a:pt x="9751" y="3892"/>
                  </a:lnTo>
                  <a:lnTo>
                    <a:pt x="9751" y="3767"/>
                  </a:lnTo>
                  <a:lnTo>
                    <a:pt x="9730" y="3558"/>
                  </a:lnTo>
                  <a:lnTo>
                    <a:pt x="9667" y="3558"/>
                  </a:lnTo>
                  <a:lnTo>
                    <a:pt x="9813" y="3411"/>
                  </a:lnTo>
                  <a:lnTo>
                    <a:pt x="9709" y="3327"/>
                  </a:lnTo>
                  <a:lnTo>
                    <a:pt x="9646" y="3244"/>
                  </a:lnTo>
                  <a:lnTo>
                    <a:pt x="9771" y="3223"/>
                  </a:lnTo>
                  <a:lnTo>
                    <a:pt x="9918" y="3118"/>
                  </a:lnTo>
                  <a:lnTo>
                    <a:pt x="9918" y="3034"/>
                  </a:lnTo>
                  <a:lnTo>
                    <a:pt x="9939" y="3014"/>
                  </a:lnTo>
                  <a:lnTo>
                    <a:pt x="9855" y="2909"/>
                  </a:lnTo>
                  <a:lnTo>
                    <a:pt x="9918" y="2825"/>
                  </a:lnTo>
                  <a:lnTo>
                    <a:pt x="9918" y="2742"/>
                  </a:lnTo>
                  <a:lnTo>
                    <a:pt x="9918" y="2574"/>
                  </a:lnTo>
                  <a:lnTo>
                    <a:pt x="9855" y="2470"/>
                  </a:lnTo>
                  <a:lnTo>
                    <a:pt x="9855" y="2386"/>
                  </a:lnTo>
                  <a:lnTo>
                    <a:pt x="9813" y="2260"/>
                  </a:lnTo>
                  <a:lnTo>
                    <a:pt x="9855" y="2156"/>
                  </a:lnTo>
                  <a:lnTo>
                    <a:pt x="9751" y="1988"/>
                  </a:lnTo>
                  <a:lnTo>
                    <a:pt x="9625" y="1946"/>
                  </a:lnTo>
                  <a:lnTo>
                    <a:pt x="9353" y="1905"/>
                  </a:lnTo>
                  <a:lnTo>
                    <a:pt x="9123" y="1591"/>
                  </a:lnTo>
                  <a:lnTo>
                    <a:pt x="8914" y="1549"/>
                  </a:lnTo>
                  <a:lnTo>
                    <a:pt x="8788" y="1570"/>
                  </a:lnTo>
                  <a:lnTo>
                    <a:pt x="8725" y="1528"/>
                  </a:lnTo>
                  <a:lnTo>
                    <a:pt x="8704" y="1361"/>
                  </a:lnTo>
                  <a:lnTo>
                    <a:pt x="8579" y="1340"/>
                  </a:lnTo>
                  <a:lnTo>
                    <a:pt x="8349" y="1235"/>
                  </a:lnTo>
                  <a:lnTo>
                    <a:pt x="8265" y="1319"/>
                  </a:lnTo>
                  <a:lnTo>
                    <a:pt x="8160" y="1319"/>
                  </a:lnTo>
                  <a:lnTo>
                    <a:pt x="7826" y="1109"/>
                  </a:lnTo>
                  <a:lnTo>
                    <a:pt x="7658" y="1047"/>
                  </a:lnTo>
                  <a:lnTo>
                    <a:pt x="7449" y="858"/>
                  </a:lnTo>
                  <a:lnTo>
                    <a:pt x="7323" y="900"/>
                  </a:lnTo>
                  <a:lnTo>
                    <a:pt x="7198" y="837"/>
                  </a:lnTo>
                  <a:lnTo>
                    <a:pt x="7093" y="858"/>
                  </a:lnTo>
                  <a:lnTo>
                    <a:pt x="7030" y="1005"/>
                  </a:lnTo>
                  <a:lnTo>
                    <a:pt x="6821" y="942"/>
                  </a:lnTo>
                  <a:lnTo>
                    <a:pt x="6591" y="1005"/>
                  </a:lnTo>
                  <a:lnTo>
                    <a:pt x="6361" y="1214"/>
                  </a:lnTo>
                  <a:lnTo>
                    <a:pt x="6256" y="1214"/>
                  </a:lnTo>
                  <a:lnTo>
                    <a:pt x="6173" y="1319"/>
                  </a:lnTo>
                  <a:lnTo>
                    <a:pt x="6110" y="1465"/>
                  </a:lnTo>
                  <a:lnTo>
                    <a:pt x="5838" y="1465"/>
                  </a:lnTo>
                  <a:lnTo>
                    <a:pt x="5733" y="1549"/>
                  </a:lnTo>
                  <a:lnTo>
                    <a:pt x="5775" y="1695"/>
                  </a:lnTo>
                  <a:lnTo>
                    <a:pt x="5859" y="1842"/>
                  </a:lnTo>
                  <a:lnTo>
                    <a:pt x="5838" y="1967"/>
                  </a:lnTo>
                  <a:lnTo>
                    <a:pt x="5691" y="1967"/>
                  </a:lnTo>
                  <a:lnTo>
                    <a:pt x="5357" y="1905"/>
                  </a:lnTo>
                  <a:lnTo>
                    <a:pt x="5064" y="1967"/>
                  </a:lnTo>
                  <a:lnTo>
                    <a:pt x="4708" y="2072"/>
                  </a:lnTo>
                  <a:lnTo>
                    <a:pt x="4520" y="2072"/>
                  </a:lnTo>
                  <a:lnTo>
                    <a:pt x="4185" y="1967"/>
                  </a:lnTo>
                  <a:lnTo>
                    <a:pt x="4059" y="1967"/>
                  </a:lnTo>
                  <a:lnTo>
                    <a:pt x="3766" y="1842"/>
                  </a:lnTo>
                  <a:lnTo>
                    <a:pt x="3662" y="1737"/>
                  </a:lnTo>
                  <a:lnTo>
                    <a:pt x="3641" y="1591"/>
                  </a:lnTo>
                  <a:lnTo>
                    <a:pt x="3557" y="1591"/>
                  </a:lnTo>
                  <a:lnTo>
                    <a:pt x="3432" y="1528"/>
                  </a:lnTo>
                  <a:lnTo>
                    <a:pt x="3264" y="1570"/>
                  </a:lnTo>
                  <a:lnTo>
                    <a:pt x="3181" y="1528"/>
                  </a:lnTo>
                  <a:lnTo>
                    <a:pt x="3055" y="1528"/>
                  </a:lnTo>
                  <a:lnTo>
                    <a:pt x="2929" y="1423"/>
                  </a:lnTo>
                  <a:lnTo>
                    <a:pt x="2846" y="1381"/>
                  </a:lnTo>
                  <a:lnTo>
                    <a:pt x="2804" y="1340"/>
                  </a:lnTo>
                  <a:lnTo>
                    <a:pt x="2825" y="1214"/>
                  </a:lnTo>
                  <a:lnTo>
                    <a:pt x="2825" y="1068"/>
                  </a:lnTo>
                  <a:lnTo>
                    <a:pt x="2741" y="942"/>
                  </a:lnTo>
                  <a:lnTo>
                    <a:pt x="2741" y="921"/>
                  </a:lnTo>
                  <a:lnTo>
                    <a:pt x="2699" y="942"/>
                  </a:lnTo>
                  <a:lnTo>
                    <a:pt x="2595" y="921"/>
                  </a:lnTo>
                  <a:lnTo>
                    <a:pt x="2553" y="858"/>
                  </a:lnTo>
                  <a:lnTo>
                    <a:pt x="2448" y="817"/>
                  </a:lnTo>
                  <a:lnTo>
                    <a:pt x="2281" y="607"/>
                  </a:lnTo>
                  <a:lnTo>
                    <a:pt x="2448" y="482"/>
                  </a:lnTo>
                  <a:lnTo>
                    <a:pt x="2323" y="398"/>
                  </a:lnTo>
                  <a:lnTo>
                    <a:pt x="2302" y="335"/>
                  </a:lnTo>
                  <a:lnTo>
                    <a:pt x="2344" y="293"/>
                  </a:lnTo>
                  <a:lnTo>
                    <a:pt x="2281" y="210"/>
                  </a:lnTo>
                  <a:lnTo>
                    <a:pt x="2218" y="105"/>
                  </a:lnTo>
                  <a:lnTo>
                    <a:pt x="2176" y="105"/>
                  </a:lnTo>
                  <a:lnTo>
                    <a:pt x="2176" y="84"/>
                  </a:lnTo>
                  <a:lnTo>
                    <a:pt x="2113" y="84"/>
                  </a:lnTo>
                  <a:lnTo>
                    <a:pt x="1988" y="168"/>
                  </a:lnTo>
                  <a:lnTo>
                    <a:pt x="1904" y="168"/>
                  </a:lnTo>
                  <a:lnTo>
                    <a:pt x="1862" y="273"/>
                  </a:lnTo>
                  <a:lnTo>
                    <a:pt x="1779" y="293"/>
                  </a:lnTo>
                  <a:lnTo>
                    <a:pt x="1674" y="419"/>
                  </a:lnTo>
                  <a:lnTo>
                    <a:pt x="1611" y="440"/>
                  </a:lnTo>
                  <a:lnTo>
                    <a:pt x="1569" y="503"/>
                  </a:lnTo>
                  <a:lnTo>
                    <a:pt x="1569" y="545"/>
                  </a:lnTo>
                  <a:lnTo>
                    <a:pt x="1465" y="607"/>
                  </a:lnTo>
                  <a:lnTo>
                    <a:pt x="1381" y="586"/>
                  </a:lnTo>
                  <a:lnTo>
                    <a:pt x="1256" y="607"/>
                  </a:lnTo>
                  <a:lnTo>
                    <a:pt x="1235" y="691"/>
                  </a:lnTo>
                  <a:lnTo>
                    <a:pt x="1046" y="607"/>
                  </a:lnTo>
                  <a:lnTo>
                    <a:pt x="921" y="607"/>
                  </a:lnTo>
                  <a:lnTo>
                    <a:pt x="753" y="524"/>
                  </a:lnTo>
                  <a:lnTo>
                    <a:pt x="732" y="398"/>
                  </a:lnTo>
                  <a:lnTo>
                    <a:pt x="460" y="273"/>
                  </a:lnTo>
                  <a:lnTo>
                    <a:pt x="502" y="189"/>
                  </a:lnTo>
                  <a:lnTo>
                    <a:pt x="440" y="84"/>
                  </a:lnTo>
                  <a:lnTo>
                    <a:pt x="356" y="84"/>
                  </a:lnTo>
                  <a:lnTo>
                    <a:pt x="29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6" name="Google Shape;1106;p79"/>
            <p:cNvSpPr/>
            <p:nvPr/>
          </p:nvSpPr>
          <p:spPr>
            <a:xfrm>
              <a:off x="4277375" y="2602475"/>
              <a:ext cx="51800" cy="43975"/>
            </a:xfrm>
            <a:custGeom>
              <a:avLst/>
              <a:gdLst/>
              <a:ahLst/>
              <a:cxnLst/>
              <a:rect l="l" t="t" r="r" b="b"/>
              <a:pathLst>
                <a:path w="2072" h="1759" extrusionOk="0">
                  <a:moveTo>
                    <a:pt x="419" y="1"/>
                  </a:moveTo>
                  <a:lnTo>
                    <a:pt x="168" y="64"/>
                  </a:lnTo>
                  <a:lnTo>
                    <a:pt x="0" y="105"/>
                  </a:lnTo>
                  <a:lnTo>
                    <a:pt x="84" y="210"/>
                  </a:lnTo>
                  <a:lnTo>
                    <a:pt x="84" y="294"/>
                  </a:lnTo>
                  <a:lnTo>
                    <a:pt x="189" y="315"/>
                  </a:lnTo>
                  <a:lnTo>
                    <a:pt x="272" y="419"/>
                  </a:lnTo>
                  <a:lnTo>
                    <a:pt x="209" y="608"/>
                  </a:lnTo>
                  <a:lnTo>
                    <a:pt x="251" y="838"/>
                  </a:lnTo>
                  <a:lnTo>
                    <a:pt x="398" y="942"/>
                  </a:lnTo>
                  <a:lnTo>
                    <a:pt x="691" y="942"/>
                  </a:lnTo>
                  <a:lnTo>
                    <a:pt x="795" y="1026"/>
                  </a:lnTo>
                  <a:lnTo>
                    <a:pt x="837" y="1110"/>
                  </a:lnTo>
                  <a:lnTo>
                    <a:pt x="921" y="1110"/>
                  </a:lnTo>
                  <a:lnTo>
                    <a:pt x="1026" y="1047"/>
                  </a:lnTo>
                  <a:lnTo>
                    <a:pt x="1193" y="1172"/>
                  </a:lnTo>
                  <a:lnTo>
                    <a:pt x="1235" y="1131"/>
                  </a:lnTo>
                  <a:lnTo>
                    <a:pt x="1339" y="1131"/>
                  </a:lnTo>
                  <a:lnTo>
                    <a:pt x="1423" y="1319"/>
                  </a:lnTo>
                  <a:lnTo>
                    <a:pt x="1570" y="1361"/>
                  </a:lnTo>
                  <a:lnTo>
                    <a:pt x="1842" y="1758"/>
                  </a:lnTo>
                  <a:lnTo>
                    <a:pt x="1967" y="1737"/>
                  </a:lnTo>
                  <a:lnTo>
                    <a:pt x="1967" y="1591"/>
                  </a:lnTo>
                  <a:lnTo>
                    <a:pt x="1988" y="1549"/>
                  </a:lnTo>
                  <a:lnTo>
                    <a:pt x="1925" y="1382"/>
                  </a:lnTo>
                  <a:lnTo>
                    <a:pt x="2072" y="1361"/>
                  </a:lnTo>
                  <a:lnTo>
                    <a:pt x="1946" y="1235"/>
                  </a:lnTo>
                  <a:lnTo>
                    <a:pt x="1758" y="1235"/>
                  </a:lnTo>
                  <a:lnTo>
                    <a:pt x="1507" y="1110"/>
                  </a:lnTo>
                  <a:lnTo>
                    <a:pt x="1423" y="921"/>
                  </a:lnTo>
                  <a:lnTo>
                    <a:pt x="1507" y="838"/>
                  </a:lnTo>
                  <a:lnTo>
                    <a:pt x="1507" y="712"/>
                  </a:lnTo>
                  <a:lnTo>
                    <a:pt x="1256" y="524"/>
                  </a:lnTo>
                  <a:lnTo>
                    <a:pt x="1256" y="419"/>
                  </a:lnTo>
                  <a:lnTo>
                    <a:pt x="1298" y="294"/>
                  </a:lnTo>
                  <a:lnTo>
                    <a:pt x="1193" y="168"/>
                  </a:lnTo>
                  <a:lnTo>
                    <a:pt x="984" y="126"/>
                  </a:lnTo>
                  <a:lnTo>
                    <a:pt x="83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7" name="Google Shape;1107;p79"/>
            <p:cNvSpPr/>
            <p:nvPr/>
          </p:nvSpPr>
          <p:spPr>
            <a:xfrm>
              <a:off x="4044600" y="2592025"/>
              <a:ext cx="260525" cy="107250"/>
            </a:xfrm>
            <a:custGeom>
              <a:avLst/>
              <a:gdLst/>
              <a:ahLst/>
              <a:cxnLst/>
              <a:rect l="l" t="t" r="r" b="b"/>
              <a:pathLst>
                <a:path w="10421" h="4290" extrusionOk="0">
                  <a:moveTo>
                    <a:pt x="4708" y="0"/>
                  </a:moveTo>
                  <a:lnTo>
                    <a:pt x="4562" y="63"/>
                  </a:lnTo>
                  <a:lnTo>
                    <a:pt x="4373" y="63"/>
                  </a:lnTo>
                  <a:lnTo>
                    <a:pt x="4290" y="21"/>
                  </a:lnTo>
                  <a:lnTo>
                    <a:pt x="4185" y="63"/>
                  </a:lnTo>
                  <a:lnTo>
                    <a:pt x="3913" y="63"/>
                  </a:lnTo>
                  <a:lnTo>
                    <a:pt x="3766" y="84"/>
                  </a:lnTo>
                  <a:lnTo>
                    <a:pt x="3494" y="189"/>
                  </a:lnTo>
                  <a:lnTo>
                    <a:pt x="3390" y="210"/>
                  </a:lnTo>
                  <a:lnTo>
                    <a:pt x="3181" y="230"/>
                  </a:lnTo>
                  <a:lnTo>
                    <a:pt x="3097" y="335"/>
                  </a:lnTo>
                  <a:lnTo>
                    <a:pt x="2992" y="377"/>
                  </a:lnTo>
                  <a:lnTo>
                    <a:pt x="2909" y="440"/>
                  </a:lnTo>
                  <a:lnTo>
                    <a:pt x="2867" y="502"/>
                  </a:lnTo>
                  <a:lnTo>
                    <a:pt x="2804" y="628"/>
                  </a:lnTo>
                  <a:lnTo>
                    <a:pt x="2762" y="649"/>
                  </a:lnTo>
                  <a:lnTo>
                    <a:pt x="2762" y="733"/>
                  </a:lnTo>
                  <a:lnTo>
                    <a:pt x="2553" y="733"/>
                  </a:lnTo>
                  <a:lnTo>
                    <a:pt x="2239" y="628"/>
                  </a:lnTo>
                  <a:lnTo>
                    <a:pt x="2155" y="628"/>
                  </a:lnTo>
                  <a:lnTo>
                    <a:pt x="2072" y="691"/>
                  </a:lnTo>
                  <a:lnTo>
                    <a:pt x="1946" y="649"/>
                  </a:lnTo>
                  <a:lnTo>
                    <a:pt x="1779" y="691"/>
                  </a:lnTo>
                  <a:lnTo>
                    <a:pt x="1674" y="649"/>
                  </a:lnTo>
                  <a:lnTo>
                    <a:pt x="1549" y="712"/>
                  </a:lnTo>
                  <a:lnTo>
                    <a:pt x="1528" y="795"/>
                  </a:lnTo>
                  <a:lnTo>
                    <a:pt x="1632" y="942"/>
                  </a:lnTo>
                  <a:lnTo>
                    <a:pt x="1779" y="963"/>
                  </a:lnTo>
                  <a:lnTo>
                    <a:pt x="1925" y="963"/>
                  </a:lnTo>
                  <a:lnTo>
                    <a:pt x="1883" y="1046"/>
                  </a:lnTo>
                  <a:lnTo>
                    <a:pt x="1653" y="1046"/>
                  </a:lnTo>
                  <a:lnTo>
                    <a:pt x="1444" y="1109"/>
                  </a:lnTo>
                  <a:lnTo>
                    <a:pt x="1402" y="1214"/>
                  </a:lnTo>
                  <a:lnTo>
                    <a:pt x="1423" y="1256"/>
                  </a:lnTo>
                  <a:lnTo>
                    <a:pt x="1528" y="1235"/>
                  </a:lnTo>
                  <a:lnTo>
                    <a:pt x="1570" y="1277"/>
                  </a:lnTo>
                  <a:lnTo>
                    <a:pt x="1507" y="1318"/>
                  </a:lnTo>
                  <a:lnTo>
                    <a:pt x="1214" y="1339"/>
                  </a:lnTo>
                  <a:lnTo>
                    <a:pt x="1109" y="1256"/>
                  </a:lnTo>
                  <a:lnTo>
                    <a:pt x="984" y="1339"/>
                  </a:lnTo>
                  <a:lnTo>
                    <a:pt x="900" y="1235"/>
                  </a:lnTo>
                  <a:lnTo>
                    <a:pt x="837" y="1235"/>
                  </a:lnTo>
                  <a:lnTo>
                    <a:pt x="733" y="1339"/>
                  </a:lnTo>
                  <a:lnTo>
                    <a:pt x="628" y="1339"/>
                  </a:lnTo>
                  <a:lnTo>
                    <a:pt x="502" y="1235"/>
                  </a:lnTo>
                  <a:lnTo>
                    <a:pt x="377" y="1235"/>
                  </a:lnTo>
                  <a:lnTo>
                    <a:pt x="105" y="1444"/>
                  </a:lnTo>
                  <a:lnTo>
                    <a:pt x="63" y="1549"/>
                  </a:lnTo>
                  <a:lnTo>
                    <a:pt x="0" y="1653"/>
                  </a:lnTo>
                  <a:lnTo>
                    <a:pt x="63" y="1695"/>
                  </a:lnTo>
                  <a:lnTo>
                    <a:pt x="63" y="1842"/>
                  </a:lnTo>
                  <a:lnTo>
                    <a:pt x="0" y="1883"/>
                  </a:lnTo>
                  <a:lnTo>
                    <a:pt x="63" y="1946"/>
                  </a:lnTo>
                  <a:lnTo>
                    <a:pt x="209" y="1883"/>
                  </a:lnTo>
                  <a:lnTo>
                    <a:pt x="251" y="1904"/>
                  </a:lnTo>
                  <a:lnTo>
                    <a:pt x="377" y="1883"/>
                  </a:lnTo>
                  <a:lnTo>
                    <a:pt x="502" y="1883"/>
                  </a:lnTo>
                  <a:lnTo>
                    <a:pt x="377" y="2009"/>
                  </a:lnTo>
                  <a:lnTo>
                    <a:pt x="398" y="2093"/>
                  </a:lnTo>
                  <a:lnTo>
                    <a:pt x="461" y="2197"/>
                  </a:lnTo>
                  <a:lnTo>
                    <a:pt x="461" y="2281"/>
                  </a:lnTo>
                  <a:lnTo>
                    <a:pt x="419" y="2302"/>
                  </a:lnTo>
                  <a:lnTo>
                    <a:pt x="481" y="2323"/>
                  </a:lnTo>
                  <a:lnTo>
                    <a:pt x="586" y="2281"/>
                  </a:lnTo>
                  <a:lnTo>
                    <a:pt x="586" y="2323"/>
                  </a:lnTo>
                  <a:lnTo>
                    <a:pt x="502" y="2406"/>
                  </a:lnTo>
                  <a:lnTo>
                    <a:pt x="377" y="2490"/>
                  </a:lnTo>
                  <a:lnTo>
                    <a:pt x="419" y="2532"/>
                  </a:lnTo>
                  <a:lnTo>
                    <a:pt x="502" y="2532"/>
                  </a:lnTo>
                  <a:lnTo>
                    <a:pt x="419" y="2595"/>
                  </a:lnTo>
                  <a:lnTo>
                    <a:pt x="377" y="2699"/>
                  </a:lnTo>
                  <a:lnTo>
                    <a:pt x="293" y="2699"/>
                  </a:lnTo>
                  <a:lnTo>
                    <a:pt x="251" y="2532"/>
                  </a:lnTo>
                  <a:lnTo>
                    <a:pt x="189" y="2511"/>
                  </a:lnTo>
                  <a:lnTo>
                    <a:pt x="189" y="2616"/>
                  </a:lnTo>
                  <a:lnTo>
                    <a:pt x="209" y="2720"/>
                  </a:lnTo>
                  <a:lnTo>
                    <a:pt x="168" y="2783"/>
                  </a:lnTo>
                  <a:lnTo>
                    <a:pt x="189" y="2846"/>
                  </a:lnTo>
                  <a:lnTo>
                    <a:pt x="293" y="2930"/>
                  </a:lnTo>
                  <a:lnTo>
                    <a:pt x="293" y="2888"/>
                  </a:lnTo>
                  <a:lnTo>
                    <a:pt x="419" y="2950"/>
                  </a:lnTo>
                  <a:lnTo>
                    <a:pt x="502" y="2950"/>
                  </a:lnTo>
                  <a:lnTo>
                    <a:pt x="628" y="3034"/>
                  </a:lnTo>
                  <a:lnTo>
                    <a:pt x="670" y="3160"/>
                  </a:lnTo>
                  <a:lnTo>
                    <a:pt x="586" y="3243"/>
                  </a:lnTo>
                  <a:lnTo>
                    <a:pt x="670" y="3327"/>
                  </a:lnTo>
                  <a:lnTo>
                    <a:pt x="670" y="3411"/>
                  </a:lnTo>
                  <a:lnTo>
                    <a:pt x="733" y="3411"/>
                  </a:lnTo>
                  <a:lnTo>
                    <a:pt x="879" y="3536"/>
                  </a:lnTo>
                  <a:lnTo>
                    <a:pt x="816" y="3641"/>
                  </a:lnTo>
                  <a:lnTo>
                    <a:pt x="733" y="3620"/>
                  </a:lnTo>
                  <a:lnTo>
                    <a:pt x="712" y="3662"/>
                  </a:lnTo>
                  <a:lnTo>
                    <a:pt x="795" y="3683"/>
                  </a:lnTo>
                  <a:lnTo>
                    <a:pt x="942" y="3662"/>
                  </a:lnTo>
                  <a:lnTo>
                    <a:pt x="1214" y="3662"/>
                  </a:lnTo>
                  <a:lnTo>
                    <a:pt x="1193" y="3725"/>
                  </a:lnTo>
                  <a:lnTo>
                    <a:pt x="1130" y="3767"/>
                  </a:lnTo>
                  <a:lnTo>
                    <a:pt x="1005" y="3829"/>
                  </a:lnTo>
                  <a:lnTo>
                    <a:pt x="816" y="3829"/>
                  </a:lnTo>
                  <a:lnTo>
                    <a:pt x="774" y="3871"/>
                  </a:lnTo>
                  <a:lnTo>
                    <a:pt x="837" y="3892"/>
                  </a:lnTo>
                  <a:lnTo>
                    <a:pt x="942" y="3871"/>
                  </a:lnTo>
                  <a:lnTo>
                    <a:pt x="1088" y="3871"/>
                  </a:lnTo>
                  <a:lnTo>
                    <a:pt x="1130" y="3829"/>
                  </a:lnTo>
                  <a:lnTo>
                    <a:pt x="1130" y="3934"/>
                  </a:lnTo>
                  <a:lnTo>
                    <a:pt x="1151" y="3955"/>
                  </a:lnTo>
                  <a:lnTo>
                    <a:pt x="1235" y="3871"/>
                  </a:lnTo>
                  <a:lnTo>
                    <a:pt x="1318" y="3767"/>
                  </a:lnTo>
                  <a:lnTo>
                    <a:pt x="1402" y="3767"/>
                  </a:lnTo>
                  <a:lnTo>
                    <a:pt x="1444" y="3829"/>
                  </a:lnTo>
                  <a:lnTo>
                    <a:pt x="1528" y="3829"/>
                  </a:lnTo>
                  <a:lnTo>
                    <a:pt x="1632" y="3892"/>
                  </a:lnTo>
                  <a:lnTo>
                    <a:pt x="1674" y="3829"/>
                  </a:lnTo>
                  <a:lnTo>
                    <a:pt x="1758" y="3850"/>
                  </a:lnTo>
                  <a:lnTo>
                    <a:pt x="1758" y="3892"/>
                  </a:lnTo>
                  <a:lnTo>
                    <a:pt x="1716" y="3934"/>
                  </a:lnTo>
                  <a:lnTo>
                    <a:pt x="1758" y="3997"/>
                  </a:lnTo>
                  <a:lnTo>
                    <a:pt x="1779" y="4080"/>
                  </a:lnTo>
                  <a:lnTo>
                    <a:pt x="1883" y="4185"/>
                  </a:lnTo>
                  <a:lnTo>
                    <a:pt x="1946" y="4164"/>
                  </a:lnTo>
                  <a:lnTo>
                    <a:pt x="2072" y="4206"/>
                  </a:lnTo>
                  <a:lnTo>
                    <a:pt x="2197" y="4185"/>
                  </a:lnTo>
                  <a:lnTo>
                    <a:pt x="2281" y="4143"/>
                  </a:lnTo>
                  <a:lnTo>
                    <a:pt x="2386" y="4143"/>
                  </a:lnTo>
                  <a:lnTo>
                    <a:pt x="2469" y="4080"/>
                  </a:lnTo>
                  <a:lnTo>
                    <a:pt x="2574" y="4143"/>
                  </a:lnTo>
                  <a:lnTo>
                    <a:pt x="2616" y="4080"/>
                  </a:lnTo>
                  <a:lnTo>
                    <a:pt x="2616" y="3955"/>
                  </a:lnTo>
                  <a:lnTo>
                    <a:pt x="2658" y="3871"/>
                  </a:lnTo>
                  <a:lnTo>
                    <a:pt x="2616" y="3767"/>
                  </a:lnTo>
                  <a:lnTo>
                    <a:pt x="2867" y="3746"/>
                  </a:lnTo>
                  <a:lnTo>
                    <a:pt x="3076" y="3746"/>
                  </a:lnTo>
                  <a:lnTo>
                    <a:pt x="3348" y="3892"/>
                  </a:lnTo>
                  <a:lnTo>
                    <a:pt x="3453" y="3892"/>
                  </a:lnTo>
                  <a:lnTo>
                    <a:pt x="3641" y="4143"/>
                  </a:lnTo>
                  <a:lnTo>
                    <a:pt x="3808" y="4248"/>
                  </a:lnTo>
                  <a:lnTo>
                    <a:pt x="4331" y="4185"/>
                  </a:lnTo>
                  <a:lnTo>
                    <a:pt x="4478" y="4101"/>
                  </a:lnTo>
                  <a:lnTo>
                    <a:pt x="4541" y="4101"/>
                  </a:lnTo>
                  <a:lnTo>
                    <a:pt x="4562" y="4143"/>
                  </a:lnTo>
                  <a:lnTo>
                    <a:pt x="4603" y="4080"/>
                  </a:lnTo>
                  <a:lnTo>
                    <a:pt x="4645" y="3976"/>
                  </a:lnTo>
                  <a:lnTo>
                    <a:pt x="4896" y="3725"/>
                  </a:lnTo>
                  <a:lnTo>
                    <a:pt x="4959" y="3683"/>
                  </a:lnTo>
                  <a:lnTo>
                    <a:pt x="5189" y="3767"/>
                  </a:lnTo>
                  <a:lnTo>
                    <a:pt x="5336" y="3850"/>
                  </a:lnTo>
                  <a:lnTo>
                    <a:pt x="5524" y="3787"/>
                  </a:lnTo>
                  <a:lnTo>
                    <a:pt x="5524" y="3746"/>
                  </a:lnTo>
                  <a:lnTo>
                    <a:pt x="5650" y="3662"/>
                  </a:lnTo>
                  <a:lnTo>
                    <a:pt x="5754" y="3683"/>
                  </a:lnTo>
                  <a:lnTo>
                    <a:pt x="5754" y="3767"/>
                  </a:lnTo>
                  <a:lnTo>
                    <a:pt x="5691" y="3934"/>
                  </a:lnTo>
                  <a:lnTo>
                    <a:pt x="5545" y="3997"/>
                  </a:lnTo>
                  <a:lnTo>
                    <a:pt x="5587" y="4059"/>
                  </a:lnTo>
                  <a:lnTo>
                    <a:pt x="5691" y="4185"/>
                  </a:lnTo>
                  <a:lnTo>
                    <a:pt x="5650" y="4269"/>
                  </a:lnTo>
                  <a:lnTo>
                    <a:pt x="5754" y="4290"/>
                  </a:lnTo>
                  <a:lnTo>
                    <a:pt x="5901" y="4269"/>
                  </a:lnTo>
                  <a:lnTo>
                    <a:pt x="6005" y="4206"/>
                  </a:lnTo>
                  <a:lnTo>
                    <a:pt x="5963" y="4080"/>
                  </a:lnTo>
                  <a:lnTo>
                    <a:pt x="6047" y="4059"/>
                  </a:lnTo>
                  <a:lnTo>
                    <a:pt x="6047" y="3829"/>
                  </a:lnTo>
                  <a:lnTo>
                    <a:pt x="6110" y="3746"/>
                  </a:lnTo>
                  <a:lnTo>
                    <a:pt x="6256" y="3787"/>
                  </a:lnTo>
                  <a:lnTo>
                    <a:pt x="6361" y="3829"/>
                  </a:lnTo>
                  <a:lnTo>
                    <a:pt x="6654" y="3683"/>
                  </a:lnTo>
                  <a:lnTo>
                    <a:pt x="6696" y="3683"/>
                  </a:lnTo>
                  <a:lnTo>
                    <a:pt x="6780" y="3641"/>
                  </a:lnTo>
                  <a:lnTo>
                    <a:pt x="7093" y="3620"/>
                  </a:lnTo>
                  <a:lnTo>
                    <a:pt x="7198" y="3641"/>
                  </a:lnTo>
                  <a:lnTo>
                    <a:pt x="7261" y="3683"/>
                  </a:lnTo>
                  <a:lnTo>
                    <a:pt x="7428" y="3746"/>
                  </a:lnTo>
                  <a:lnTo>
                    <a:pt x="7700" y="3746"/>
                  </a:lnTo>
                  <a:lnTo>
                    <a:pt x="7721" y="3683"/>
                  </a:lnTo>
                  <a:lnTo>
                    <a:pt x="7888" y="3641"/>
                  </a:lnTo>
                  <a:lnTo>
                    <a:pt x="7951" y="3557"/>
                  </a:lnTo>
                  <a:lnTo>
                    <a:pt x="8160" y="3474"/>
                  </a:lnTo>
                  <a:lnTo>
                    <a:pt x="8307" y="3474"/>
                  </a:lnTo>
                  <a:lnTo>
                    <a:pt x="8432" y="3453"/>
                  </a:lnTo>
                  <a:lnTo>
                    <a:pt x="8725" y="3474"/>
                  </a:lnTo>
                  <a:lnTo>
                    <a:pt x="8956" y="3411"/>
                  </a:lnTo>
                  <a:lnTo>
                    <a:pt x="9102" y="3411"/>
                  </a:lnTo>
                  <a:lnTo>
                    <a:pt x="9165" y="3432"/>
                  </a:lnTo>
                  <a:lnTo>
                    <a:pt x="9311" y="3306"/>
                  </a:lnTo>
                  <a:lnTo>
                    <a:pt x="9458" y="3306"/>
                  </a:lnTo>
                  <a:lnTo>
                    <a:pt x="9500" y="3264"/>
                  </a:lnTo>
                  <a:lnTo>
                    <a:pt x="9730" y="3264"/>
                  </a:lnTo>
                  <a:lnTo>
                    <a:pt x="9939" y="3327"/>
                  </a:lnTo>
                  <a:lnTo>
                    <a:pt x="10085" y="3264"/>
                  </a:lnTo>
                  <a:lnTo>
                    <a:pt x="10148" y="3327"/>
                  </a:lnTo>
                  <a:lnTo>
                    <a:pt x="10148" y="3432"/>
                  </a:lnTo>
                  <a:lnTo>
                    <a:pt x="10253" y="3474"/>
                  </a:lnTo>
                  <a:lnTo>
                    <a:pt x="10399" y="3453"/>
                  </a:lnTo>
                  <a:lnTo>
                    <a:pt x="10420" y="3348"/>
                  </a:lnTo>
                  <a:lnTo>
                    <a:pt x="10357" y="3223"/>
                  </a:lnTo>
                  <a:lnTo>
                    <a:pt x="10232" y="2992"/>
                  </a:lnTo>
                  <a:lnTo>
                    <a:pt x="10085" y="2930"/>
                  </a:lnTo>
                  <a:lnTo>
                    <a:pt x="10106" y="2846"/>
                  </a:lnTo>
                  <a:lnTo>
                    <a:pt x="10085" y="2699"/>
                  </a:lnTo>
                  <a:lnTo>
                    <a:pt x="10148" y="2511"/>
                  </a:lnTo>
                  <a:lnTo>
                    <a:pt x="10127" y="2469"/>
                  </a:lnTo>
                  <a:lnTo>
                    <a:pt x="10002" y="2427"/>
                  </a:lnTo>
                  <a:lnTo>
                    <a:pt x="10002" y="2281"/>
                  </a:lnTo>
                  <a:lnTo>
                    <a:pt x="10002" y="2176"/>
                  </a:lnTo>
                  <a:lnTo>
                    <a:pt x="9939" y="1967"/>
                  </a:lnTo>
                  <a:lnTo>
                    <a:pt x="9897" y="1842"/>
                  </a:lnTo>
                  <a:lnTo>
                    <a:pt x="9897" y="1779"/>
                  </a:lnTo>
                  <a:lnTo>
                    <a:pt x="10044" y="1779"/>
                  </a:lnTo>
                  <a:lnTo>
                    <a:pt x="10106" y="1632"/>
                  </a:lnTo>
                  <a:lnTo>
                    <a:pt x="10148" y="1570"/>
                  </a:lnTo>
                  <a:lnTo>
                    <a:pt x="10148" y="1528"/>
                  </a:lnTo>
                  <a:lnTo>
                    <a:pt x="10106" y="1444"/>
                  </a:lnTo>
                  <a:lnTo>
                    <a:pt x="10002" y="1360"/>
                  </a:lnTo>
                  <a:lnTo>
                    <a:pt x="9709" y="1360"/>
                  </a:lnTo>
                  <a:lnTo>
                    <a:pt x="9562" y="1256"/>
                  </a:lnTo>
                  <a:lnTo>
                    <a:pt x="9520" y="1026"/>
                  </a:lnTo>
                  <a:lnTo>
                    <a:pt x="9583" y="837"/>
                  </a:lnTo>
                  <a:lnTo>
                    <a:pt x="9500" y="733"/>
                  </a:lnTo>
                  <a:lnTo>
                    <a:pt x="9395" y="712"/>
                  </a:lnTo>
                  <a:lnTo>
                    <a:pt x="9395" y="628"/>
                  </a:lnTo>
                  <a:lnTo>
                    <a:pt x="9290" y="523"/>
                  </a:lnTo>
                  <a:lnTo>
                    <a:pt x="9186" y="502"/>
                  </a:lnTo>
                  <a:lnTo>
                    <a:pt x="8956" y="293"/>
                  </a:lnTo>
                  <a:lnTo>
                    <a:pt x="8851" y="272"/>
                  </a:lnTo>
                  <a:lnTo>
                    <a:pt x="8767" y="335"/>
                  </a:lnTo>
                  <a:lnTo>
                    <a:pt x="8725" y="335"/>
                  </a:lnTo>
                  <a:lnTo>
                    <a:pt x="8558" y="293"/>
                  </a:lnTo>
                  <a:lnTo>
                    <a:pt x="8516" y="377"/>
                  </a:lnTo>
                  <a:lnTo>
                    <a:pt x="8432" y="335"/>
                  </a:lnTo>
                  <a:lnTo>
                    <a:pt x="8412" y="230"/>
                  </a:lnTo>
                  <a:lnTo>
                    <a:pt x="8349" y="230"/>
                  </a:lnTo>
                  <a:lnTo>
                    <a:pt x="8328" y="272"/>
                  </a:lnTo>
                  <a:lnTo>
                    <a:pt x="8244" y="419"/>
                  </a:lnTo>
                  <a:lnTo>
                    <a:pt x="8098" y="502"/>
                  </a:lnTo>
                  <a:lnTo>
                    <a:pt x="7909" y="607"/>
                  </a:lnTo>
                  <a:lnTo>
                    <a:pt x="7888" y="691"/>
                  </a:lnTo>
                  <a:lnTo>
                    <a:pt x="7700" y="712"/>
                  </a:lnTo>
                  <a:lnTo>
                    <a:pt x="7616" y="754"/>
                  </a:lnTo>
                  <a:lnTo>
                    <a:pt x="7386" y="712"/>
                  </a:lnTo>
                  <a:lnTo>
                    <a:pt x="7324" y="649"/>
                  </a:lnTo>
                  <a:lnTo>
                    <a:pt x="7219" y="649"/>
                  </a:lnTo>
                  <a:lnTo>
                    <a:pt x="7198" y="628"/>
                  </a:lnTo>
                  <a:lnTo>
                    <a:pt x="7093" y="691"/>
                  </a:lnTo>
                  <a:lnTo>
                    <a:pt x="6884" y="691"/>
                  </a:lnTo>
                  <a:lnTo>
                    <a:pt x="6633" y="795"/>
                  </a:lnTo>
                  <a:lnTo>
                    <a:pt x="6445" y="754"/>
                  </a:lnTo>
                  <a:lnTo>
                    <a:pt x="6319" y="649"/>
                  </a:lnTo>
                  <a:lnTo>
                    <a:pt x="6235" y="712"/>
                  </a:lnTo>
                  <a:lnTo>
                    <a:pt x="6026" y="607"/>
                  </a:lnTo>
                  <a:lnTo>
                    <a:pt x="5901" y="586"/>
                  </a:lnTo>
                  <a:lnTo>
                    <a:pt x="5712" y="440"/>
                  </a:lnTo>
                  <a:lnTo>
                    <a:pt x="5629" y="440"/>
                  </a:lnTo>
                  <a:lnTo>
                    <a:pt x="5587" y="523"/>
                  </a:lnTo>
                  <a:lnTo>
                    <a:pt x="5503" y="502"/>
                  </a:lnTo>
                  <a:lnTo>
                    <a:pt x="5399" y="377"/>
                  </a:lnTo>
                  <a:lnTo>
                    <a:pt x="5378" y="210"/>
                  </a:lnTo>
                  <a:lnTo>
                    <a:pt x="5273" y="126"/>
                  </a:lnTo>
                  <a:lnTo>
                    <a:pt x="5210" y="168"/>
                  </a:lnTo>
                  <a:lnTo>
                    <a:pt x="5085" y="293"/>
                  </a:lnTo>
                  <a:lnTo>
                    <a:pt x="5022" y="272"/>
                  </a:lnTo>
                  <a:lnTo>
                    <a:pt x="4980" y="314"/>
                  </a:lnTo>
                  <a:lnTo>
                    <a:pt x="4771" y="105"/>
                  </a:lnTo>
                  <a:lnTo>
                    <a:pt x="475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8" name="Google Shape;1108;p79"/>
            <p:cNvSpPr/>
            <p:nvPr/>
          </p:nvSpPr>
          <p:spPr>
            <a:xfrm>
              <a:off x="4041450" y="2592550"/>
              <a:ext cx="39775" cy="35075"/>
            </a:xfrm>
            <a:custGeom>
              <a:avLst/>
              <a:gdLst/>
              <a:ahLst/>
              <a:cxnLst/>
              <a:rect l="l" t="t" r="r" b="b"/>
              <a:pathLst>
                <a:path w="1591" h="1403" extrusionOk="0">
                  <a:moveTo>
                    <a:pt x="503" y="0"/>
                  </a:moveTo>
                  <a:lnTo>
                    <a:pt x="419" y="84"/>
                  </a:lnTo>
                  <a:lnTo>
                    <a:pt x="335" y="84"/>
                  </a:lnTo>
                  <a:lnTo>
                    <a:pt x="231" y="189"/>
                  </a:lnTo>
                  <a:lnTo>
                    <a:pt x="210" y="356"/>
                  </a:lnTo>
                  <a:lnTo>
                    <a:pt x="335" y="398"/>
                  </a:lnTo>
                  <a:lnTo>
                    <a:pt x="335" y="523"/>
                  </a:lnTo>
                  <a:lnTo>
                    <a:pt x="189" y="628"/>
                  </a:lnTo>
                  <a:lnTo>
                    <a:pt x="210" y="733"/>
                  </a:lnTo>
                  <a:lnTo>
                    <a:pt x="126" y="879"/>
                  </a:lnTo>
                  <a:lnTo>
                    <a:pt x="1" y="921"/>
                  </a:lnTo>
                  <a:lnTo>
                    <a:pt x="22" y="921"/>
                  </a:lnTo>
                  <a:lnTo>
                    <a:pt x="84" y="1025"/>
                  </a:lnTo>
                  <a:lnTo>
                    <a:pt x="168" y="1088"/>
                  </a:lnTo>
                  <a:lnTo>
                    <a:pt x="231" y="1046"/>
                  </a:lnTo>
                  <a:lnTo>
                    <a:pt x="294" y="1088"/>
                  </a:lnTo>
                  <a:lnTo>
                    <a:pt x="398" y="1046"/>
                  </a:lnTo>
                  <a:lnTo>
                    <a:pt x="294" y="1130"/>
                  </a:lnTo>
                  <a:lnTo>
                    <a:pt x="231" y="1130"/>
                  </a:lnTo>
                  <a:lnTo>
                    <a:pt x="168" y="1318"/>
                  </a:lnTo>
                  <a:lnTo>
                    <a:pt x="189" y="1402"/>
                  </a:lnTo>
                  <a:lnTo>
                    <a:pt x="419" y="1193"/>
                  </a:lnTo>
                  <a:lnTo>
                    <a:pt x="712" y="1025"/>
                  </a:lnTo>
                  <a:lnTo>
                    <a:pt x="796" y="879"/>
                  </a:lnTo>
                  <a:lnTo>
                    <a:pt x="900" y="816"/>
                  </a:lnTo>
                  <a:lnTo>
                    <a:pt x="1110" y="837"/>
                  </a:lnTo>
                  <a:lnTo>
                    <a:pt x="1152" y="795"/>
                  </a:lnTo>
                  <a:lnTo>
                    <a:pt x="1277" y="795"/>
                  </a:lnTo>
                  <a:lnTo>
                    <a:pt x="1361" y="816"/>
                  </a:lnTo>
                  <a:lnTo>
                    <a:pt x="1486" y="837"/>
                  </a:lnTo>
                  <a:lnTo>
                    <a:pt x="1591" y="733"/>
                  </a:lnTo>
                  <a:lnTo>
                    <a:pt x="1591" y="670"/>
                  </a:lnTo>
                  <a:lnTo>
                    <a:pt x="1486" y="607"/>
                  </a:lnTo>
                  <a:lnTo>
                    <a:pt x="1361" y="481"/>
                  </a:lnTo>
                  <a:lnTo>
                    <a:pt x="1235" y="461"/>
                  </a:lnTo>
                  <a:lnTo>
                    <a:pt x="1047" y="293"/>
                  </a:lnTo>
                  <a:lnTo>
                    <a:pt x="1026" y="84"/>
                  </a:lnTo>
                  <a:lnTo>
                    <a:pt x="921" y="63"/>
                  </a:lnTo>
                  <a:lnTo>
                    <a:pt x="817" y="147"/>
                  </a:lnTo>
                  <a:lnTo>
                    <a:pt x="64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9" name="Google Shape;1109;p79"/>
            <p:cNvSpPr/>
            <p:nvPr/>
          </p:nvSpPr>
          <p:spPr>
            <a:xfrm>
              <a:off x="4231325" y="2673625"/>
              <a:ext cx="139700" cy="134450"/>
            </a:xfrm>
            <a:custGeom>
              <a:avLst/>
              <a:gdLst/>
              <a:ahLst/>
              <a:cxnLst/>
              <a:rect l="l" t="t" r="r" b="b"/>
              <a:pathLst>
                <a:path w="5588" h="5378" extrusionOk="0">
                  <a:moveTo>
                    <a:pt x="2031" y="0"/>
                  </a:moveTo>
                  <a:lnTo>
                    <a:pt x="1989" y="42"/>
                  </a:lnTo>
                  <a:lnTo>
                    <a:pt x="1842" y="42"/>
                  </a:lnTo>
                  <a:lnTo>
                    <a:pt x="1696" y="168"/>
                  </a:lnTo>
                  <a:lnTo>
                    <a:pt x="1717" y="189"/>
                  </a:lnTo>
                  <a:lnTo>
                    <a:pt x="1633" y="314"/>
                  </a:lnTo>
                  <a:lnTo>
                    <a:pt x="1591" y="314"/>
                  </a:lnTo>
                  <a:lnTo>
                    <a:pt x="1466" y="419"/>
                  </a:lnTo>
                  <a:lnTo>
                    <a:pt x="1215" y="482"/>
                  </a:lnTo>
                  <a:lnTo>
                    <a:pt x="1110" y="670"/>
                  </a:lnTo>
                  <a:lnTo>
                    <a:pt x="1110" y="837"/>
                  </a:lnTo>
                  <a:lnTo>
                    <a:pt x="1215" y="1047"/>
                  </a:lnTo>
                  <a:lnTo>
                    <a:pt x="1215" y="1235"/>
                  </a:lnTo>
                  <a:lnTo>
                    <a:pt x="1110" y="1444"/>
                  </a:lnTo>
                  <a:lnTo>
                    <a:pt x="1173" y="1549"/>
                  </a:lnTo>
                  <a:lnTo>
                    <a:pt x="1152" y="1716"/>
                  </a:lnTo>
                  <a:lnTo>
                    <a:pt x="1068" y="1842"/>
                  </a:lnTo>
                  <a:lnTo>
                    <a:pt x="1005" y="1925"/>
                  </a:lnTo>
                  <a:lnTo>
                    <a:pt x="1" y="2658"/>
                  </a:lnTo>
                  <a:lnTo>
                    <a:pt x="273" y="3411"/>
                  </a:lnTo>
                  <a:lnTo>
                    <a:pt x="775" y="3453"/>
                  </a:lnTo>
                  <a:lnTo>
                    <a:pt x="3474" y="5336"/>
                  </a:lnTo>
                  <a:lnTo>
                    <a:pt x="4562" y="5378"/>
                  </a:lnTo>
                  <a:lnTo>
                    <a:pt x="4709" y="5106"/>
                  </a:lnTo>
                  <a:lnTo>
                    <a:pt x="4834" y="4855"/>
                  </a:lnTo>
                  <a:lnTo>
                    <a:pt x="5085" y="4708"/>
                  </a:lnTo>
                  <a:lnTo>
                    <a:pt x="5274" y="4792"/>
                  </a:lnTo>
                  <a:lnTo>
                    <a:pt x="5399" y="4750"/>
                  </a:lnTo>
                  <a:lnTo>
                    <a:pt x="5462" y="4771"/>
                  </a:lnTo>
                  <a:lnTo>
                    <a:pt x="5546" y="4645"/>
                  </a:lnTo>
                  <a:lnTo>
                    <a:pt x="5588" y="4604"/>
                  </a:lnTo>
                  <a:lnTo>
                    <a:pt x="5546" y="4583"/>
                  </a:lnTo>
                  <a:lnTo>
                    <a:pt x="5441" y="4541"/>
                  </a:lnTo>
                  <a:lnTo>
                    <a:pt x="5337" y="4457"/>
                  </a:lnTo>
                  <a:lnTo>
                    <a:pt x="5274" y="4122"/>
                  </a:lnTo>
                  <a:lnTo>
                    <a:pt x="5085" y="4122"/>
                  </a:lnTo>
                  <a:lnTo>
                    <a:pt x="5064" y="3955"/>
                  </a:lnTo>
                  <a:lnTo>
                    <a:pt x="5064" y="3767"/>
                  </a:lnTo>
                  <a:lnTo>
                    <a:pt x="5190" y="3662"/>
                  </a:lnTo>
                  <a:lnTo>
                    <a:pt x="5064" y="3411"/>
                  </a:lnTo>
                  <a:lnTo>
                    <a:pt x="4960" y="3348"/>
                  </a:lnTo>
                  <a:lnTo>
                    <a:pt x="4855" y="3139"/>
                  </a:lnTo>
                  <a:lnTo>
                    <a:pt x="4772" y="3097"/>
                  </a:lnTo>
                  <a:lnTo>
                    <a:pt x="4730" y="3118"/>
                  </a:lnTo>
                  <a:lnTo>
                    <a:pt x="4290" y="2825"/>
                  </a:lnTo>
                  <a:lnTo>
                    <a:pt x="4186" y="2867"/>
                  </a:lnTo>
                  <a:lnTo>
                    <a:pt x="4123" y="2888"/>
                  </a:lnTo>
                  <a:lnTo>
                    <a:pt x="4018" y="2804"/>
                  </a:lnTo>
                  <a:lnTo>
                    <a:pt x="4018" y="2720"/>
                  </a:lnTo>
                  <a:lnTo>
                    <a:pt x="3997" y="2699"/>
                  </a:lnTo>
                  <a:lnTo>
                    <a:pt x="4039" y="2574"/>
                  </a:lnTo>
                  <a:lnTo>
                    <a:pt x="3914" y="2469"/>
                  </a:lnTo>
                  <a:lnTo>
                    <a:pt x="3893" y="2386"/>
                  </a:lnTo>
                  <a:lnTo>
                    <a:pt x="3788" y="2365"/>
                  </a:lnTo>
                  <a:lnTo>
                    <a:pt x="3704" y="2281"/>
                  </a:lnTo>
                  <a:lnTo>
                    <a:pt x="3621" y="2260"/>
                  </a:lnTo>
                  <a:lnTo>
                    <a:pt x="3621" y="2176"/>
                  </a:lnTo>
                  <a:lnTo>
                    <a:pt x="3684" y="2135"/>
                  </a:lnTo>
                  <a:lnTo>
                    <a:pt x="3663" y="2072"/>
                  </a:lnTo>
                  <a:lnTo>
                    <a:pt x="3684" y="1988"/>
                  </a:lnTo>
                  <a:lnTo>
                    <a:pt x="3684" y="1779"/>
                  </a:lnTo>
                  <a:lnTo>
                    <a:pt x="3725" y="1737"/>
                  </a:lnTo>
                  <a:lnTo>
                    <a:pt x="3767" y="1549"/>
                  </a:lnTo>
                  <a:lnTo>
                    <a:pt x="3830" y="1549"/>
                  </a:lnTo>
                  <a:lnTo>
                    <a:pt x="3914" y="1528"/>
                  </a:lnTo>
                  <a:lnTo>
                    <a:pt x="3914" y="1319"/>
                  </a:lnTo>
                  <a:lnTo>
                    <a:pt x="3872" y="1298"/>
                  </a:lnTo>
                  <a:lnTo>
                    <a:pt x="3830" y="1130"/>
                  </a:lnTo>
                  <a:lnTo>
                    <a:pt x="3914" y="1130"/>
                  </a:lnTo>
                  <a:lnTo>
                    <a:pt x="4018" y="1088"/>
                  </a:lnTo>
                  <a:lnTo>
                    <a:pt x="4081" y="1047"/>
                  </a:lnTo>
                  <a:lnTo>
                    <a:pt x="4018" y="1026"/>
                  </a:lnTo>
                  <a:lnTo>
                    <a:pt x="3935" y="984"/>
                  </a:lnTo>
                  <a:lnTo>
                    <a:pt x="3809" y="1005"/>
                  </a:lnTo>
                  <a:lnTo>
                    <a:pt x="3725" y="984"/>
                  </a:lnTo>
                  <a:lnTo>
                    <a:pt x="3516" y="879"/>
                  </a:lnTo>
                  <a:lnTo>
                    <a:pt x="3453" y="837"/>
                  </a:lnTo>
                  <a:lnTo>
                    <a:pt x="3349" y="795"/>
                  </a:lnTo>
                  <a:lnTo>
                    <a:pt x="3286" y="670"/>
                  </a:lnTo>
                  <a:lnTo>
                    <a:pt x="3244" y="565"/>
                  </a:lnTo>
                  <a:lnTo>
                    <a:pt x="3140" y="565"/>
                  </a:lnTo>
                  <a:lnTo>
                    <a:pt x="3077" y="419"/>
                  </a:lnTo>
                  <a:lnTo>
                    <a:pt x="3098" y="314"/>
                  </a:lnTo>
                  <a:lnTo>
                    <a:pt x="3035" y="189"/>
                  </a:lnTo>
                  <a:lnTo>
                    <a:pt x="2930" y="168"/>
                  </a:lnTo>
                  <a:lnTo>
                    <a:pt x="2784" y="210"/>
                  </a:lnTo>
                  <a:lnTo>
                    <a:pt x="2679" y="168"/>
                  </a:lnTo>
                  <a:lnTo>
                    <a:pt x="2679" y="63"/>
                  </a:lnTo>
                  <a:lnTo>
                    <a:pt x="2616" y="0"/>
                  </a:lnTo>
                  <a:lnTo>
                    <a:pt x="2470" y="63"/>
                  </a:lnTo>
                  <a:lnTo>
                    <a:pt x="226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0" name="Google Shape;1110;p79"/>
            <p:cNvSpPr/>
            <p:nvPr/>
          </p:nvSpPr>
          <p:spPr>
            <a:xfrm>
              <a:off x="4345375" y="2791325"/>
              <a:ext cx="25125" cy="25650"/>
            </a:xfrm>
            <a:custGeom>
              <a:avLst/>
              <a:gdLst/>
              <a:ahLst/>
              <a:cxnLst/>
              <a:rect l="l" t="t" r="r" b="b"/>
              <a:pathLst>
                <a:path w="1005" h="1026" extrusionOk="0">
                  <a:moveTo>
                    <a:pt x="523" y="0"/>
                  </a:moveTo>
                  <a:lnTo>
                    <a:pt x="272" y="147"/>
                  </a:lnTo>
                  <a:lnTo>
                    <a:pt x="147" y="398"/>
                  </a:lnTo>
                  <a:lnTo>
                    <a:pt x="0" y="670"/>
                  </a:lnTo>
                  <a:lnTo>
                    <a:pt x="84" y="670"/>
                  </a:lnTo>
                  <a:lnTo>
                    <a:pt x="607" y="816"/>
                  </a:lnTo>
                  <a:lnTo>
                    <a:pt x="628" y="1025"/>
                  </a:lnTo>
                  <a:lnTo>
                    <a:pt x="1005" y="879"/>
                  </a:lnTo>
                  <a:lnTo>
                    <a:pt x="942" y="795"/>
                  </a:lnTo>
                  <a:lnTo>
                    <a:pt x="942" y="774"/>
                  </a:lnTo>
                  <a:lnTo>
                    <a:pt x="984" y="774"/>
                  </a:lnTo>
                  <a:lnTo>
                    <a:pt x="921" y="691"/>
                  </a:lnTo>
                  <a:lnTo>
                    <a:pt x="921" y="607"/>
                  </a:lnTo>
                  <a:lnTo>
                    <a:pt x="879" y="502"/>
                  </a:lnTo>
                  <a:lnTo>
                    <a:pt x="837" y="565"/>
                  </a:lnTo>
                  <a:lnTo>
                    <a:pt x="607" y="419"/>
                  </a:lnTo>
                  <a:lnTo>
                    <a:pt x="942" y="356"/>
                  </a:lnTo>
                  <a:lnTo>
                    <a:pt x="900" y="84"/>
                  </a:lnTo>
                  <a:lnTo>
                    <a:pt x="900" y="63"/>
                  </a:lnTo>
                  <a:lnTo>
                    <a:pt x="837" y="42"/>
                  </a:lnTo>
                  <a:lnTo>
                    <a:pt x="712" y="84"/>
                  </a:lnTo>
                  <a:lnTo>
                    <a:pt x="52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1" name="Google Shape;1111;p79"/>
            <p:cNvSpPr/>
            <p:nvPr/>
          </p:nvSpPr>
          <p:spPr>
            <a:xfrm>
              <a:off x="4136125" y="2704475"/>
              <a:ext cx="32475" cy="18350"/>
            </a:xfrm>
            <a:custGeom>
              <a:avLst/>
              <a:gdLst/>
              <a:ahLst/>
              <a:cxnLst/>
              <a:rect l="l" t="t" r="r" b="b"/>
              <a:pathLst>
                <a:path w="1299" h="734" extrusionOk="0">
                  <a:moveTo>
                    <a:pt x="1194" y="1"/>
                  </a:moveTo>
                  <a:lnTo>
                    <a:pt x="1005" y="105"/>
                  </a:lnTo>
                  <a:lnTo>
                    <a:pt x="775" y="210"/>
                  </a:lnTo>
                  <a:lnTo>
                    <a:pt x="608" y="210"/>
                  </a:lnTo>
                  <a:lnTo>
                    <a:pt x="482" y="168"/>
                  </a:lnTo>
                  <a:lnTo>
                    <a:pt x="378" y="168"/>
                  </a:lnTo>
                  <a:lnTo>
                    <a:pt x="378" y="231"/>
                  </a:lnTo>
                  <a:lnTo>
                    <a:pt x="357" y="315"/>
                  </a:lnTo>
                  <a:lnTo>
                    <a:pt x="273" y="336"/>
                  </a:lnTo>
                  <a:lnTo>
                    <a:pt x="147" y="294"/>
                  </a:lnTo>
                  <a:lnTo>
                    <a:pt x="85" y="377"/>
                  </a:lnTo>
                  <a:lnTo>
                    <a:pt x="1" y="398"/>
                  </a:lnTo>
                  <a:lnTo>
                    <a:pt x="1" y="524"/>
                  </a:lnTo>
                  <a:lnTo>
                    <a:pt x="85" y="629"/>
                  </a:lnTo>
                  <a:lnTo>
                    <a:pt x="210" y="712"/>
                  </a:lnTo>
                  <a:lnTo>
                    <a:pt x="378" y="691"/>
                  </a:lnTo>
                  <a:lnTo>
                    <a:pt x="461" y="733"/>
                  </a:lnTo>
                  <a:lnTo>
                    <a:pt x="503" y="691"/>
                  </a:lnTo>
                  <a:lnTo>
                    <a:pt x="629" y="649"/>
                  </a:lnTo>
                  <a:lnTo>
                    <a:pt x="775" y="545"/>
                  </a:lnTo>
                  <a:lnTo>
                    <a:pt x="838" y="503"/>
                  </a:lnTo>
                  <a:lnTo>
                    <a:pt x="1005" y="524"/>
                  </a:lnTo>
                  <a:lnTo>
                    <a:pt x="1005" y="419"/>
                  </a:lnTo>
                  <a:lnTo>
                    <a:pt x="984" y="315"/>
                  </a:lnTo>
                  <a:lnTo>
                    <a:pt x="1110" y="168"/>
                  </a:lnTo>
                  <a:lnTo>
                    <a:pt x="1235" y="85"/>
                  </a:lnTo>
                  <a:lnTo>
                    <a:pt x="1298" y="22"/>
                  </a:lnTo>
                  <a:lnTo>
                    <a:pt x="125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2" name="Google Shape;1112;p79"/>
            <p:cNvSpPr/>
            <p:nvPr/>
          </p:nvSpPr>
          <p:spPr>
            <a:xfrm>
              <a:off x="4184250" y="2677275"/>
              <a:ext cx="90000" cy="80075"/>
            </a:xfrm>
            <a:custGeom>
              <a:avLst/>
              <a:gdLst/>
              <a:ahLst/>
              <a:cxnLst/>
              <a:rect l="l" t="t" r="r" b="b"/>
              <a:pathLst>
                <a:path w="3600" h="3203" extrusionOk="0">
                  <a:moveTo>
                    <a:pt x="3370" y="1"/>
                  </a:moveTo>
                  <a:lnTo>
                    <a:pt x="3139" y="64"/>
                  </a:lnTo>
                  <a:lnTo>
                    <a:pt x="2846" y="43"/>
                  </a:lnTo>
                  <a:lnTo>
                    <a:pt x="2721" y="64"/>
                  </a:lnTo>
                  <a:lnTo>
                    <a:pt x="2574" y="64"/>
                  </a:lnTo>
                  <a:lnTo>
                    <a:pt x="2365" y="147"/>
                  </a:lnTo>
                  <a:lnTo>
                    <a:pt x="2302" y="231"/>
                  </a:lnTo>
                  <a:lnTo>
                    <a:pt x="2135" y="273"/>
                  </a:lnTo>
                  <a:lnTo>
                    <a:pt x="2114" y="336"/>
                  </a:lnTo>
                  <a:lnTo>
                    <a:pt x="1842" y="336"/>
                  </a:lnTo>
                  <a:lnTo>
                    <a:pt x="1675" y="273"/>
                  </a:lnTo>
                  <a:lnTo>
                    <a:pt x="1612" y="231"/>
                  </a:lnTo>
                  <a:lnTo>
                    <a:pt x="1507" y="210"/>
                  </a:lnTo>
                  <a:lnTo>
                    <a:pt x="1194" y="231"/>
                  </a:lnTo>
                  <a:lnTo>
                    <a:pt x="1110" y="273"/>
                  </a:lnTo>
                  <a:lnTo>
                    <a:pt x="1068" y="273"/>
                  </a:lnTo>
                  <a:lnTo>
                    <a:pt x="775" y="419"/>
                  </a:lnTo>
                  <a:lnTo>
                    <a:pt x="670" y="377"/>
                  </a:lnTo>
                  <a:lnTo>
                    <a:pt x="524" y="336"/>
                  </a:lnTo>
                  <a:lnTo>
                    <a:pt x="461" y="419"/>
                  </a:lnTo>
                  <a:lnTo>
                    <a:pt x="461" y="649"/>
                  </a:lnTo>
                  <a:lnTo>
                    <a:pt x="377" y="670"/>
                  </a:lnTo>
                  <a:lnTo>
                    <a:pt x="419" y="796"/>
                  </a:lnTo>
                  <a:lnTo>
                    <a:pt x="315" y="859"/>
                  </a:lnTo>
                  <a:lnTo>
                    <a:pt x="168" y="880"/>
                  </a:lnTo>
                  <a:lnTo>
                    <a:pt x="64" y="859"/>
                  </a:lnTo>
                  <a:lnTo>
                    <a:pt x="1" y="901"/>
                  </a:lnTo>
                  <a:lnTo>
                    <a:pt x="22" y="1068"/>
                  </a:lnTo>
                  <a:lnTo>
                    <a:pt x="105" y="1277"/>
                  </a:lnTo>
                  <a:lnTo>
                    <a:pt x="147" y="1403"/>
                  </a:lnTo>
                  <a:lnTo>
                    <a:pt x="126" y="1528"/>
                  </a:lnTo>
                  <a:lnTo>
                    <a:pt x="105" y="1779"/>
                  </a:lnTo>
                  <a:lnTo>
                    <a:pt x="336" y="1779"/>
                  </a:lnTo>
                  <a:lnTo>
                    <a:pt x="377" y="1905"/>
                  </a:lnTo>
                  <a:lnTo>
                    <a:pt x="482" y="1947"/>
                  </a:lnTo>
                  <a:lnTo>
                    <a:pt x="482" y="2114"/>
                  </a:lnTo>
                  <a:lnTo>
                    <a:pt x="545" y="2198"/>
                  </a:lnTo>
                  <a:lnTo>
                    <a:pt x="461" y="2219"/>
                  </a:lnTo>
                  <a:lnTo>
                    <a:pt x="419" y="2219"/>
                  </a:lnTo>
                  <a:lnTo>
                    <a:pt x="315" y="2302"/>
                  </a:lnTo>
                  <a:lnTo>
                    <a:pt x="252" y="2449"/>
                  </a:lnTo>
                  <a:lnTo>
                    <a:pt x="168" y="2574"/>
                  </a:lnTo>
                  <a:lnTo>
                    <a:pt x="147" y="2574"/>
                  </a:lnTo>
                  <a:lnTo>
                    <a:pt x="168" y="2616"/>
                  </a:lnTo>
                  <a:lnTo>
                    <a:pt x="252" y="2679"/>
                  </a:lnTo>
                  <a:lnTo>
                    <a:pt x="273" y="2888"/>
                  </a:lnTo>
                  <a:lnTo>
                    <a:pt x="252" y="2993"/>
                  </a:lnTo>
                  <a:lnTo>
                    <a:pt x="315" y="2993"/>
                  </a:lnTo>
                  <a:lnTo>
                    <a:pt x="482" y="3077"/>
                  </a:lnTo>
                  <a:lnTo>
                    <a:pt x="629" y="3181"/>
                  </a:lnTo>
                  <a:lnTo>
                    <a:pt x="649" y="3181"/>
                  </a:lnTo>
                  <a:lnTo>
                    <a:pt x="733" y="3202"/>
                  </a:lnTo>
                  <a:lnTo>
                    <a:pt x="1884" y="2512"/>
                  </a:lnTo>
                  <a:lnTo>
                    <a:pt x="2888" y="1779"/>
                  </a:lnTo>
                  <a:lnTo>
                    <a:pt x="2951" y="1696"/>
                  </a:lnTo>
                  <a:lnTo>
                    <a:pt x="3035" y="1570"/>
                  </a:lnTo>
                  <a:lnTo>
                    <a:pt x="3056" y="1403"/>
                  </a:lnTo>
                  <a:lnTo>
                    <a:pt x="2993" y="1298"/>
                  </a:lnTo>
                  <a:lnTo>
                    <a:pt x="3098" y="1089"/>
                  </a:lnTo>
                  <a:lnTo>
                    <a:pt x="3098" y="901"/>
                  </a:lnTo>
                  <a:lnTo>
                    <a:pt x="2993" y="691"/>
                  </a:lnTo>
                  <a:lnTo>
                    <a:pt x="2993" y="524"/>
                  </a:lnTo>
                  <a:lnTo>
                    <a:pt x="3098" y="336"/>
                  </a:lnTo>
                  <a:lnTo>
                    <a:pt x="3349" y="273"/>
                  </a:lnTo>
                  <a:lnTo>
                    <a:pt x="3474" y="168"/>
                  </a:lnTo>
                  <a:lnTo>
                    <a:pt x="3516" y="168"/>
                  </a:lnTo>
                  <a:lnTo>
                    <a:pt x="3600" y="43"/>
                  </a:lnTo>
                  <a:lnTo>
                    <a:pt x="3579" y="22"/>
                  </a:lnTo>
                  <a:lnTo>
                    <a:pt x="351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3" name="Google Shape;1113;p79"/>
            <p:cNvSpPr/>
            <p:nvPr/>
          </p:nvSpPr>
          <p:spPr>
            <a:xfrm>
              <a:off x="4165950" y="2741625"/>
              <a:ext cx="22000" cy="63850"/>
            </a:xfrm>
            <a:custGeom>
              <a:avLst/>
              <a:gdLst/>
              <a:ahLst/>
              <a:cxnLst/>
              <a:rect l="l" t="t" r="r" b="b"/>
              <a:pathLst>
                <a:path w="880" h="2554" extrusionOk="0">
                  <a:moveTo>
                    <a:pt x="837" y="0"/>
                  </a:moveTo>
                  <a:lnTo>
                    <a:pt x="754" y="105"/>
                  </a:lnTo>
                  <a:lnTo>
                    <a:pt x="565" y="147"/>
                  </a:lnTo>
                  <a:lnTo>
                    <a:pt x="524" y="105"/>
                  </a:lnTo>
                  <a:lnTo>
                    <a:pt x="377" y="252"/>
                  </a:lnTo>
                  <a:lnTo>
                    <a:pt x="335" y="670"/>
                  </a:lnTo>
                  <a:lnTo>
                    <a:pt x="168" y="1005"/>
                  </a:lnTo>
                  <a:lnTo>
                    <a:pt x="1" y="1235"/>
                  </a:lnTo>
                  <a:lnTo>
                    <a:pt x="63" y="1256"/>
                  </a:lnTo>
                  <a:lnTo>
                    <a:pt x="168" y="1444"/>
                  </a:lnTo>
                  <a:lnTo>
                    <a:pt x="231" y="1653"/>
                  </a:lnTo>
                  <a:lnTo>
                    <a:pt x="377" y="1884"/>
                  </a:lnTo>
                  <a:lnTo>
                    <a:pt x="524" y="2197"/>
                  </a:lnTo>
                  <a:lnTo>
                    <a:pt x="461" y="2344"/>
                  </a:lnTo>
                  <a:lnTo>
                    <a:pt x="545" y="2553"/>
                  </a:lnTo>
                  <a:lnTo>
                    <a:pt x="628" y="2448"/>
                  </a:lnTo>
                  <a:lnTo>
                    <a:pt x="628" y="2407"/>
                  </a:lnTo>
                  <a:lnTo>
                    <a:pt x="628" y="2344"/>
                  </a:lnTo>
                  <a:lnTo>
                    <a:pt x="670" y="2281"/>
                  </a:lnTo>
                  <a:lnTo>
                    <a:pt x="670" y="2156"/>
                  </a:lnTo>
                  <a:lnTo>
                    <a:pt x="733" y="1988"/>
                  </a:lnTo>
                  <a:lnTo>
                    <a:pt x="691" y="1842"/>
                  </a:lnTo>
                  <a:lnTo>
                    <a:pt x="754" y="1821"/>
                  </a:lnTo>
                  <a:lnTo>
                    <a:pt x="754" y="1674"/>
                  </a:lnTo>
                  <a:lnTo>
                    <a:pt x="775" y="1549"/>
                  </a:lnTo>
                  <a:lnTo>
                    <a:pt x="775" y="1465"/>
                  </a:lnTo>
                  <a:lnTo>
                    <a:pt x="775" y="1214"/>
                  </a:lnTo>
                  <a:lnTo>
                    <a:pt x="754" y="1235"/>
                  </a:lnTo>
                  <a:lnTo>
                    <a:pt x="670" y="1235"/>
                  </a:lnTo>
                  <a:lnTo>
                    <a:pt x="565" y="1298"/>
                  </a:lnTo>
                  <a:lnTo>
                    <a:pt x="524" y="1235"/>
                  </a:lnTo>
                  <a:lnTo>
                    <a:pt x="545" y="1047"/>
                  </a:lnTo>
                  <a:lnTo>
                    <a:pt x="545" y="796"/>
                  </a:lnTo>
                  <a:lnTo>
                    <a:pt x="524" y="712"/>
                  </a:lnTo>
                  <a:lnTo>
                    <a:pt x="545" y="565"/>
                  </a:lnTo>
                  <a:lnTo>
                    <a:pt x="670" y="565"/>
                  </a:lnTo>
                  <a:lnTo>
                    <a:pt x="691" y="670"/>
                  </a:lnTo>
                  <a:lnTo>
                    <a:pt x="754" y="670"/>
                  </a:lnTo>
                  <a:lnTo>
                    <a:pt x="837" y="607"/>
                  </a:lnTo>
                  <a:lnTo>
                    <a:pt x="837" y="524"/>
                  </a:lnTo>
                  <a:lnTo>
                    <a:pt x="796" y="482"/>
                  </a:lnTo>
                  <a:lnTo>
                    <a:pt x="775" y="377"/>
                  </a:lnTo>
                  <a:lnTo>
                    <a:pt x="837" y="210"/>
                  </a:lnTo>
                  <a:lnTo>
                    <a:pt x="858" y="63"/>
                  </a:lnTo>
                  <a:lnTo>
                    <a:pt x="87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4" name="Google Shape;1114;p79"/>
            <p:cNvSpPr/>
            <p:nvPr/>
          </p:nvSpPr>
          <p:spPr>
            <a:xfrm>
              <a:off x="4185300" y="2741625"/>
              <a:ext cx="5775" cy="13100"/>
            </a:xfrm>
            <a:custGeom>
              <a:avLst/>
              <a:gdLst/>
              <a:ahLst/>
              <a:cxnLst/>
              <a:rect l="l" t="t" r="r" b="b"/>
              <a:pathLst>
                <a:path w="231" h="524" extrusionOk="0">
                  <a:moveTo>
                    <a:pt x="105" y="0"/>
                  </a:moveTo>
                  <a:lnTo>
                    <a:pt x="84" y="63"/>
                  </a:lnTo>
                  <a:lnTo>
                    <a:pt x="63" y="210"/>
                  </a:lnTo>
                  <a:lnTo>
                    <a:pt x="1" y="377"/>
                  </a:lnTo>
                  <a:lnTo>
                    <a:pt x="22" y="482"/>
                  </a:lnTo>
                  <a:lnTo>
                    <a:pt x="63" y="524"/>
                  </a:lnTo>
                  <a:lnTo>
                    <a:pt x="84" y="524"/>
                  </a:lnTo>
                  <a:lnTo>
                    <a:pt x="126" y="482"/>
                  </a:lnTo>
                  <a:lnTo>
                    <a:pt x="210" y="419"/>
                  </a:lnTo>
                  <a:lnTo>
                    <a:pt x="231" y="314"/>
                  </a:lnTo>
                  <a:lnTo>
                    <a:pt x="210" y="105"/>
                  </a:lnTo>
                  <a:lnTo>
                    <a:pt x="126" y="42"/>
                  </a:lnTo>
                  <a:lnTo>
                    <a:pt x="10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5" name="Google Shape;1115;p79"/>
            <p:cNvSpPr/>
            <p:nvPr/>
          </p:nvSpPr>
          <p:spPr>
            <a:xfrm>
              <a:off x="4179025" y="2755750"/>
              <a:ext cx="7875" cy="18325"/>
            </a:xfrm>
            <a:custGeom>
              <a:avLst/>
              <a:gdLst/>
              <a:ahLst/>
              <a:cxnLst/>
              <a:rect l="l" t="t" r="r" b="b"/>
              <a:pathLst>
                <a:path w="315" h="733" extrusionOk="0">
                  <a:moveTo>
                    <a:pt x="22" y="0"/>
                  </a:moveTo>
                  <a:lnTo>
                    <a:pt x="1" y="147"/>
                  </a:lnTo>
                  <a:lnTo>
                    <a:pt x="22" y="231"/>
                  </a:lnTo>
                  <a:lnTo>
                    <a:pt x="22" y="482"/>
                  </a:lnTo>
                  <a:lnTo>
                    <a:pt x="1" y="670"/>
                  </a:lnTo>
                  <a:lnTo>
                    <a:pt x="42" y="733"/>
                  </a:lnTo>
                  <a:lnTo>
                    <a:pt x="147" y="670"/>
                  </a:lnTo>
                  <a:lnTo>
                    <a:pt x="231" y="670"/>
                  </a:lnTo>
                  <a:lnTo>
                    <a:pt x="252" y="649"/>
                  </a:lnTo>
                  <a:lnTo>
                    <a:pt x="273" y="440"/>
                  </a:lnTo>
                  <a:lnTo>
                    <a:pt x="273" y="356"/>
                  </a:lnTo>
                  <a:lnTo>
                    <a:pt x="314" y="210"/>
                  </a:lnTo>
                  <a:lnTo>
                    <a:pt x="314" y="147"/>
                  </a:lnTo>
                  <a:lnTo>
                    <a:pt x="314" y="63"/>
                  </a:lnTo>
                  <a:lnTo>
                    <a:pt x="314" y="42"/>
                  </a:lnTo>
                  <a:lnTo>
                    <a:pt x="231" y="105"/>
                  </a:lnTo>
                  <a:lnTo>
                    <a:pt x="168" y="105"/>
                  </a:lnTo>
                  <a:lnTo>
                    <a:pt x="14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6" name="Google Shape;1116;p79"/>
            <p:cNvSpPr/>
            <p:nvPr/>
          </p:nvSpPr>
          <p:spPr>
            <a:xfrm>
              <a:off x="4179025" y="2721750"/>
              <a:ext cx="18850" cy="23550"/>
            </a:xfrm>
            <a:custGeom>
              <a:avLst/>
              <a:gdLst/>
              <a:ahLst/>
              <a:cxnLst/>
              <a:rect l="l" t="t" r="r" b="b"/>
              <a:pathLst>
                <a:path w="754" h="942" extrusionOk="0">
                  <a:moveTo>
                    <a:pt x="314" y="0"/>
                  </a:moveTo>
                  <a:lnTo>
                    <a:pt x="314" y="21"/>
                  </a:lnTo>
                  <a:lnTo>
                    <a:pt x="231" y="21"/>
                  </a:lnTo>
                  <a:lnTo>
                    <a:pt x="210" y="440"/>
                  </a:lnTo>
                  <a:lnTo>
                    <a:pt x="105" y="586"/>
                  </a:lnTo>
                  <a:lnTo>
                    <a:pt x="1" y="733"/>
                  </a:lnTo>
                  <a:lnTo>
                    <a:pt x="1" y="879"/>
                  </a:lnTo>
                  <a:lnTo>
                    <a:pt x="1" y="900"/>
                  </a:lnTo>
                  <a:lnTo>
                    <a:pt x="42" y="942"/>
                  </a:lnTo>
                  <a:lnTo>
                    <a:pt x="231" y="900"/>
                  </a:lnTo>
                  <a:lnTo>
                    <a:pt x="314" y="795"/>
                  </a:lnTo>
                  <a:lnTo>
                    <a:pt x="377" y="795"/>
                  </a:lnTo>
                  <a:lnTo>
                    <a:pt x="461" y="670"/>
                  </a:lnTo>
                  <a:lnTo>
                    <a:pt x="524" y="523"/>
                  </a:lnTo>
                  <a:lnTo>
                    <a:pt x="628" y="440"/>
                  </a:lnTo>
                  <a:lnTo>
                    <a:pt x="670" y="440"/>
                  </a:lnTo>
                  <a:lnTo>
                    <a:pt x="754" y="419"/>
                  </a:lnTo>
                  <a:lnTo>
                    <a:pt x="691" y="335"/>
                  </a:lnTo>
                  <a:lnTo>
                    <a:pt x="691" y="168"/>
                  </a:lnTo>
                  <a:lnTo>
                    <a:pt x="586" y="126"/>
                  </a:lnTo>
                  <a:lnTo>
                    <a:pt x="54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7" name="Google Shape;1117;p79"/>
            <p:cNvSpPr/>
            <p:nvPr/>
          </p:nvSpPr>
          <p:spPr>
            <a:xfrm>
              <a:off x="4180075" y="2740050"/>
              <a:ext cx="58075" cy="71700"/>
            </a:xfrm>
            <a:custGeom>
              <a:avLst/>
              <a:gdLst/>
              <a:ahLst/>
              <a:cxnLst/>
              <a:rect l="l" t="t" r="r" b="b"/>
              <a:pathLst>
                <a:path w="2323" h="2868" extrusionOk="0">
                  <a:moveTo>
                    <a:pt x="2051" y="1"/>
                  </a:moveTo>
                  <a:lnTo>
                    <a:pt x="900" y="691"/>
                  </a:lnTo>
                  <a:lnTo>
                    <a:pt x="816" y="670"/>
                  </a:lnTo>
                  <a:lnTo>
                    <a:pt x="796" y="670"/>
                  </a:lnTo>
                  <a:lnTo>
                    <a:pt x="649" y="566"/>
                  </a:lnTo>
                  <a:lnTo>
                    <a:pt x="482" y="482"/>
                  </a:lnTo>
                  <a:lnTo>
                    <a:pt x="419" y="482"/>
                  </a:lnTo>
                  <a:lnTo>
                    <a:pt x="335" y="545"/>
                  </a:lnTo>
                  <a:lnTo>
                    <a:pt x="293" y="587"/>
                  </a:lnTo>
                  <a:lnTo>
                    <a:pt x="272" y="587"/>
                  </a:lnTo>
                  <a:lnTo>
                    <a:pt x="272" y="670"/>
                  </a:lnTo>
                  <a:lnTo>
                    <a:pt x="272" y="691"/>
                  </a:lnTo>
                  <a:lnTo>
                    <a:pt x="272" y="775"/>
                  </a:lnTo>
                  <a:lnTo>
                    <a:pt x="272" y="838"/>
                  </a:lnTo>
                  <a:lnTo>
                    <a:pt x="231" y="984"/>
                  </a:lnTo>
                  <a:lnTo>
                    <a:pt x="231" y="1068"/>
                  </a:lnTo>
                  <a:lnTo>
                    <a:pt x="210" y="1528"/>
                  </a:lnTo>
                  <a:lnTo>
                    <a:pt x="210" y="1612"/>
                  </a:lnTo>
                  <a:lnTo>
                    <a:pt x="189" y="1737"/>
                  </a:lnTo>
                  <a:lnTo>
                    <a:pt x="189" y="1884"/>
                  </a:lnTo>
                  <a:lnTo>
                    <a:pt x="126" y="1905"/>
                  </a:lnTo>
                  <a:lnTo>
                    <a:pt x="168" y="2051"/>
                  </a:lnTo>
                  <a:lnTo>
                    <a:pt x="105" y="2219"/>
                  </a:lnTo>
                  <a:lnTo>
                    <a:pt x="105" y="2344"/>
                  </a:lnTo>
                  <a:lnTo>
                    <a:pt x="63" y="2407"/>
                  </a:lnTo>
                  <a:lnTo>
                    <a:pt x="63" y="2470"/>
                  </a:lnTo>
                  <a:lnTo>
                    <a:pt x="63" y="2553"/>
                  </a:lnTo>
                  <a:lnTo>
                    <a:pt x="0" y="2679"/>
                  </a:lnTo>
                  <a:lnTo>
                    <a:pt x="0" y="2721"/>
                  </a:lnTo>
                  <a:lnTo>
                    <a:pt x="189" y="2721"/>
                  </a:lnTo>
                  <a:lnTo>
                    <a:pt x="754" y="2867"/>
                  </a:lnTo>
                  <a:lnTo>
                    <a:pt x="1172" y="2449"/>
                  </a:lnTo>
                  <a:lnTo>
                    <a:pt x="1633" y="2407"/>
                  </a:lnTo>
                  <a:lnTo>
                    <a:pt x="1653" y="2219"/>
                  </a:lnTo>
                  <a:lnTo>
                    <a:pt x="1884" y="1926"/>
                  </a:lnTo>
                  <a:lnTo>
                    <a:pt x="1235" y="1214"/>
                  </a:lnTo>
                  <a:lnTo>
                    <a:pt x="2093" y="963"/>
                  </a:lnTo>
                  <a:lnTo>
                    <a:pt x="2302" y="754"/>
                  </a:lnTo>
                  <a:lnTo>
                    <a:pt x="2323" y="754"/>
                  </a:lnTo>
                  <a:lnTo>
                    <a:pt x="205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8" name="Google Shape;1118;p79"/>
            <p:cNvSpPr/>
            <p:nvPr/>
          </p:nvSpPr>
          <p:spPr>
            <a:xfrm>
              <a:off x="4179025" y="2758875"/>
              <a:ext cx="299225" cy="252175"/>
            </a:xfrm>
            <a:custGeom>
              <a:avLst/>
              <a:gdLst/>
              <a:ahLst/>
              <a:cxnLst/>
              <a:rect l="l" t="t" r="r" b="b"/>
              <a:pathLst>
                <a:path w="11969" h="10087" extrusionOk="0">
                  <a:moveTo>
                    <a:pt x="2344" y="1"/>
                  </a:moveTo>
                  <a:lnTo>
                    <a:pt x="2135" y="210"/>
                  </a:lnTo>
                  <a:lnTo>
                    <a:pt x="1277" y="461"/>
                  </a:lnTo>
                  <a:lnTo>
                    <a:pt x="1926" y="1173"/>
                  </a:lnTo>
                  <a:lnTo>
                    <a:pt x="1695" y="1466"/>
                  </a:lnTo>
                  <a:lnTo>
                    <a:pt x="1675" y="1654"/>
                  </a:lnTo>
                  <a:lnTo>
                    <a:pt x="1214" y="1696"/>
                  </a:lnTo>
                  <a:lnTo>
                    <a:pt x="796" y="2114"/>
                  </a:lnTo>
                  <a:lnTo>
                    <a:pt x="231" y="1968"/>
                  </a:lnTo>
                  <a:lnTo>
                    <a:pt x="42" y="1968"/>
                  </a:lnTo>
                  <a:lnTo>
                    <a:pt x="42" y="2177"/>
                  </a:lnTo>
                  <a:lnTo>
                    <a:pt x="42" y="2407"/>
                  </a:lnTo>
                  <a:lnTo>
                    <a:pt x="1" y="2595"/>
                  </a:lnTo>
                  <a:lnTo>
                    <a:pt x="1" y="2637"/>
                  </a:lnTo>
                  <a:lnTo>
                    <a:pt x="63" y="2616"/>
                  </a:lnTo>
                  <a:lnTo>
                    <a:pt x="105" y="2637"/>
                  </a:lnTo>
                  <a:lnTo>
                    <a:pt x="168" y="2595"/>
                  </a:lnTo>
                  <a:lnTo>
                    <a:pt x="314" y="2658"/>
                  </a:lnTo>
                  <a:lnTo>
                    <a:pt x="273" y="2700"/>
                  </a:lnTo>
                  <a:lnTo>
                    <a:pt x="524" y="2972"/>
                  </a:lnTo>
                  <a:lnTo>
                    <a:pt x="545" y="3119"/>
                  </a:lnTo>
                  <a:lnTo>
                    <a:pt x="628" y="3139"/>
                  </a:lnTo>
                  <a:lnTo>
                    <a:pt x="628" y="3244"/>
                  </a:lnTo>
                  <a:lnTo>
                    <a:pt x="754" y="3349"/>
                  </a:lnTo>
                  <a:lnTo>
                    <a:pt x="838" y="3370"/>
                  </a:lnTo>
                  <a:lnTo>
                    <a:pt x="984" y="3663"/>
                  </a:lnTo>
                  <a:lnTo>
                    <a:pt x="984" y="3746"/>
                  </a:lnTo>
                  <a:lnTo>
                    <a:pt x="1047" y="3851"/>
                  </a:lnTo>
                  <a:lnTo>
                    <a:pt x="1110" y="3851"/>
                  </a:lnTo>
                  <a:lnTo>
                    <a:pt x="1151" y="3997"/>
                  </a:lnTo>
                  <a:lnTo>
                    <a:pt x="1193" y="4081"/>
                  </a:lnTo>
                  <a:lnTo>
                    <a:pt x="1319" y="4123"/>
                  </a:lnTo>
                  <a:lnTo>
                    <a:pt x="1423" y="4416"/>
                  </a:lnTo>
                  <a:lnTo>
                    <a:pt x="1528" y="4479"/>
                  </a:lnTo>
                  <a:lnTo>
                    <a:pt x="1570" y="4625"/>
                  </a:lnTo>
                  <a:lnTo>
                    <a:pt x="1528" y="4709"/>
                  </a:lnTo>
                  <a:lnTo>
                    <a:pt x="1528" y="4792"/>
                  </a:lnTo>
                  <a:lnTo>
                    <a:pt x="1633" y="4897"/>
                  </a:lnTo>
                  <a:lnTo>
                    <a:pt x="1633" y="4960"/>
                  </a:lnTo>
                  <a:lnTo>
                    <a:pt x="1716" y="5023"/>
                  </a:lnTo>
                  <a:lnTo>
                    <a:pt x="1821" y="4939"/>
                  </a:lnTo>
                  <a:lnTo>
                    <a:pt x="1926" y="5043"/>
                  </a:lnTo>
                  <a:lnTo>
                    <a:pt x="2114" y="5127"/>
                  </a:lnTo>
                  <a:lnTo>
                    <a:pt x="2260" y="5274"/>
                  </a:lnTo>
                  <a:lnTo>
                    <a:pt x="2323" y="5378"/>
                  </a:lnTo>
                  <a:lnTo>
                    <a:pt x="2344" y="5420"/>
                  </a:lnTo>
                  <a:lnTo>
                    <a:pt x="2365" y="5546"/>
                  </a:lnTo>
                  <a:lnTo>
                    <a:pt x="2428" y="5588"/>
                  </a:lnTo>
                  <a:lnTo>
                    <a:pt x="2470" y="5797"/>
                  </a:lnTo>
                  <a:lnTo>
                    <a:pt x="2574" y="5880"/>
                  </a:lnTo>
                  <a:lnTo>
                    <a:pt x="2637" y="6090"/>
                  </a:lnTo>
                  <a:lnTo>
                    <a:pt x="2658" y="6173"/>
                  </a:lnTo>
                  <a:lnTo>
                    <a:pt x="2616" y="6362"/>
                  </a:lnTo>
                  <a:lnTo>
                    <a:pt x="2574" y="6383"/>
                  </a:lnTo>
                  <a:lnTo>
                    <a:pt x="2616" y="6487"/>
                  </a:lnTo>
                  <a:lnTo>
                    <a:pt x="2658" y="6696"/>
                  </a:lnTo>
                  <a:lnTo>
                    <a:pt x="2679" y="6906"/>
                  </a:lnTo>
                  <a:lnTo>
                    <a:pt x="2783" y="7010"/>
                  </a:lnTo>
                  <a:lnTo>
                    <a:pt x="2825" y="7094"/>
                  </a:lnTo>
                  <a:lnTo>
                    <a:pt x="3097" y="7408"/>
                  </a:lnTo>
                  <a:lnTo>
                    <a:pt x="3202" y="7429"/>
                  </a:lnTo>
                  <a:lnTo>
                    <a:pt x="3307" y="7450"/>
                  </a:lnTo>
                  <a:lnTo>
                    <a:pt x="3390" y="7554"/>
                  </a:lnTo>
                  <a:lnTo>
                    <a:pt x="3474" y="7554"/>
                  </a:lnTo>
                  <a:lnTo>
                    <a:pt x="3620" y="7680"/>
                  </a:lnTo>
                  <a:lnTo>
                    <a:pt x="3620" y="7784"/>
                  </a:lnTo>
                  <a:lnTo>
                    <a:pt x="3788" y="7826"/>
                  </a:lnTo>
                  <a:lnTo>
                    <a:pt x="3767" y="7889"/>
                  </a:lnTo>
                  <a:lnTo>
                    <a:pt x="3830" y="7931"/>
                  </a:lnTo>
                  <a:lnTo>
                    <a:pt x="3976" y="8412"/>
                  </a:lnTo>
                  <a:lnTo>
                    <a:pt x="4102" y="8496"/>
                  </a:lnTo>
                  <a:lnTo>
                    <a:pt x="4102" y="8663"/>
                  </a:lnTo>
                  <a:lnTo>
                    <a:pt x="4541" y="9082"/>
                  </a:lnTo>
                  <a:lnTo>
                    <a:pt x="4604" y="9082"/>
                  </a:lnTo>
                  <a:lnTo>
                    <a:pt x="4646" y="9333"/>
                  </a:lnTo>
                  <a:lnTo>
                    <a:pt x="4834" y="9396"/>
                  </a:lnTo>
                  <a:lnTo>
                    <a:pt x="4939" y="9668"/>
                  </a:lnTo>
                  <a:lnTo>
                    <a:pt x="5043" y="9709"/>
                  </a:lnTo>
                  <a:lnTo>
                    <a:pt x="5127" y="9730"/>
                  </a:lnTo>
                  <a:lnTo>
                    <a:pt x="5169" y="9626"/>
                  </a:lnTo>
                  <a:lnTo>
                    <a:pt x="5336" y="9521"/>
                  </a:lnTo>
                  <a:lnTo>
                    <a:pt x="5232" y="9312"/>
                  </a:lnTo>
                  <a:lnTo>
                    <a:pt x="5294" y="9040"/>
                  </a:lnTo>
                  <a:lnTo>
                    <a:pt x="5462" y="8977"/>
                  </a:lnTo>
                  <a:lnTo>
                    <a:pt x="5650" y="9124"/>
                  </a:lnTo>
                  <a:lnTo>
                    <a:pt x="5985" y="9124"/>
                  </a:lnTo>
                  <a:lnTo>
                    <a:pt x="6487" y="9333"/>
                  </a:lnTo>
                  <a:lnTo>
                    <a:pt x="7010" y="9563"/>
                  </a:lnTo>
                  <a:lnTo>
                    <a:pt x="7031" y="10086"/>
                  </a:lnTo>
                  <a:lnTo>
                    <a:pt x="8077" y="8684"/>
                  </a:lnTo>
                  <a:lnTo>
                    <a:pt x="10253" y="8036"/>
                  </a:lnTo>
                  <a:lnTo>
                    <a:pt x="11885" y="7554"/>
                  </a:lnTo>
                  <a:lnTo>
                    <a:pt x="11969" y="6299"/>
                  </a:lnTo>
                  <a:lnTo>
                    <a:pt x="11843" y="5839"/>
                  </a:lnTo>
                  <a:lnTo>
                    <a:pt x="11655" y="5985"/>
                  </a:lnTo>
                  <a:lnTo>
                    <a:pt x="9960" y="5755"/>
                  </a:lnTo>
                  <a:lnTo>
                    <a:pt x="9835" y="5274"/>
                  </a:lnTo>
                  <a:lnTo>
                    <a:pt x="9688" y="5127"/>
                  </a:lnTo>
                  <a:lnTo>
                    <a:pt x="9688" y="4939"/>
                  </a:lnTo>
                  <a:lnTo>
                    <a:pt x="9688" y="4918"/>
                  </a:lnTo>
                  <a:lnTo>
                    <a:pt x="9667" y="4939"/>
                  </a:lnTo>
                  <a:lnTo>
                    <a:pt x="9625" y="4855"/>
                  </a:lnTo>
                  <a:lnTo>
                    <a:pt x="9625" y="4792"/>
                  </a:lnTo>
                  <a:lnTo>
                    <a:pt x="9667" y="4730"/>
                  </a:lnTo>
                  <a:lnTo>
                    <a:pt x="9563" y="4730"/>
                  </a:lnTo>
                  <a:lnTo>
                    <a:pt x="9563" y="4709"/>
                  </a:lnTo>
                  <a:lnTo>
                    <a:pt x="9458" y="4709"/>
                  </a:lnTo>
                  <a:lnTo>
                    <a:pt x="9270" y="4604"/>
                  </a:lnTo>
                  <a:lnTo>
                    <a:pt x="9249" y="4541"/>
                  </a:lnTo>
                  <a:lnTo>
                    <a:pt x="9228" y="4583"/>
                  </a:lnTo>
                  <a:lnTo>
                    <a:pt x="9123" y="4437"/>
                  </a:lnTo>
                  <a:lnTo>
                    <a:pt x="9102" y="4290"/>
                  </a:lnTo>
                  <a:lnTo>
                    <a:pt x="8809" y="3914"/>
                  </a:lnTo>
                  <a:lnTo>
                    <a:pt x="8726" y="3788"/>
                  </a:lnTo>
                  <a:lnTo>
                    <a:pt x="8809" y="3788"/>
                  </a:lnTo>
                  <a:lnTo>
                    <a:pt x="8809" y="3746"/>
                  </a:lnTo>
                  <a:lnTo>
                    <a:pt x="8705" y="3453"/>
                  </a:lnTo>
                  <a:lnTo>
                    <a:pt x="8705" y="3391"/>
                  </a:lnTo>
                  <a:lnTo>
                    <a:pt x="8621" y="3265"/>
                  </a:lnTo>
                  <a:lnTo>
                    <a:pt x="8579" y="3265"/>
                  </a:lnTo>
                  <a:lnTo>
                    <a:pt x="8391" y="3014"/>
                  </a:lnTo>
                  <a:lnTo>
                    <a:pt x="8307" y="3014"/>
                  </a:lnTo>
                  <a:lnTo>
                    <a:pt x="8224" y="2909"/>
                  </a:lnTo>
                  <a:lnTo>
                    <a:pt x="8224" y="2867"/>
                  </a:lnTo>
                  <a:lnTo>
                    <a:pt x="8286" y="2867"/>
                  </a:lnTo>
                  <a:lnTo>
                    <a:pt x="8307" y="2909"/>
                  </a:lnTo>
                  <a:lnTo>
                    <a:pt x="8286" y="2826"/>
                  </a:lnTo>
                  <a:lnTo>
                    <a:pt x="8182" y="2805"/>
                  </a:lnTo>
                  <a:lnTo>
                    <a:pt x="7973" y="2763"/>
                  </a:lnTo>
                  <a:lnTo>
                    <a:pt x="7868" y="2449"/>
                  </a:lnTo>
                  <a:lnTo>
                    <a:pt x="7805" y="2323"/>
                  </a:lnTo>
                  <a:lnTo>
                    <a:pt x="7742" y="2303"/>
                  </a:lnTo>
                  <a:lnTo>
                    <a:pt x="7742" y="2198"/>
                  </a:lnTo>
                  <a:lnTo>
                    <a:pt x="7701" y="2219"/>
                  </a:lnTo>
                  <a:lnTo>
                    <a:pt x="7659" y="2177"/>
                  </a:lnTo>
                  <a:lnTo>
                    <a:pt x="7282" y="2323"/>
                  </a:lnTo>
                  <a:lnTo>
                    <a:pt x="7261" y="2114"/>
                  </a:lnTo>
                  <a:lnTo>
                    <a:pt x="6738" y="1968"/>
                  </a:lnTo>
                  <a:lnTo>
                    <a:pt x="6654" y="1968"/>
                  </a:lnTo>
                  <a:lnTo>
                    <a:pt x="5566" y="1926"/>
                  </a:lnTo>
                  <a:lnTo>
                    <a:pt x="2867" y="43"/>
                  </a:lnTo>
                  <a:lnTo>
                    <a:pt x="234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9" name="Google Shape;1119;p79"/>
            <p:cNvSpPr/>
            <p:nvPr/>
          </p:nvSpPr>
          <p:spPr>
            <a:xfrm>
              <a:off x="4409700" y="2852525"/>
              <a:ext cx="11025" cy="24075"/>
            </a:xfrm>
            <a:custGeom>
              <a:avLst/>
              <a:gdLst/>
              <a:ahLst/>
              <a:cxnLst/>
              <a:rect l="l" t="t" r="r" b="b"/>
              <a:pathLst>
                <a:path w="441" h="963" extrusionOk="0">
                  <a:moveTo>
                    <a:pt x="147" y="0"/>
                  </a:moveTo>
                  <a:lnTo>
                    <a:pt x="147" y="42"/>
                  </a:lnTo>
                  <a:lnTo>
                    <a:pt x="106" y="42"/>
                  </a:lnTo>
                  <a:lnTo>
                    <a:pt x="106" y="105"/>
                  </a:lnTo>
                  <a:lnTo>
                    <a:pt x="43" y="126"/>
                  </a:lnTo>
                  <a:lnTo>
                    <a:pt x="85" y="209"/>
                  </a:lnTo>
                  <a:lnTo>
                    <a:pt x="43" y="209"/>
                  </a:lnTo>
                  <a:lnTo>
                    <a:pt x="85" y="377"/>
                  </a:lnTo>
                  <a:lnTo>
                    <a:pt x="43" y="356"/>
                  </a:lnTo>
                  <a:lnTo>
                    <a:pt x="1" y="356"/>
                  </a:lnTo>
                  <a:lnTo>
                    <a:pt x="1" y="544"/>
                  </a:lnTo>
                  <a:lnTo>
                    <a:pt x="22" y="628"/>
                  </a:lnTo>
                  <a:lnTo>
                    <a:pt x="43" y="670"/>
                  </a:lnTo>
                  <a:lnTo>
                    <a:pt x="43" y="795"/>
                  </a:lnTo>
                  <a:lnTo>
                    <a:pt x="22" y="795"/>
                  </a:lnTo>
                  <a:lnTo>
                    <a:pt x="43" y="858"/>
                  </a:lnTo>
                  <a:lnTo>
                    <a:pt x="231" y="963"/>
                  </a:lnTo>
                  <a:lnTo>
                    <a:pt x="336" y="963"/>
                  </a:lnTo>
                  <a:lnTo>
                    <a:pt x="398" y="942"/>
                  </a:lnTo>
                  <a:lnTo>
                    <a:pt x="440" y="670"/>
                  </a:lnTo>
                  <a:lnTo>
                    <a:pt x="398" y="544"/>
                  </a:lnTo>
                  <a:lnTo>
                    <a:pt x="336" y="544"/>
                  </a:lnTo>
                  <a:lnTo>
                    <a:pt x="315" y="356"/>
                  </a:lnTo>
                  <a:lnTo>
                    <a:pt x="336" y="356"/>
                  </a:lnTo>
                  <a:lnTo>
                    <a:pt x="398" y="168"/>
                  </a:lnTo>
                  <a:lnTo>
                    <a:pt x="357" y="126"/>
                  </a:lnTo>
                  <a:lnTo>
                    <a:pt x="315" y="126"/>
                  </a:lnTo>
                  <a:lnTo>
                    <a:pt x="315" y="63"/>
                  </a:lnTo>
                  <a:lnTo>
                    <a:pt x="21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0" name="Google Shape;1120;p79"/>
            <p:cNvSpPr/>
            <p:nvPr/>
          </p:nvSpPr>
          <p:spPr>
            <a:xfrm>
              <a:off x="4421225" y="2854100"/>
              <a:ext cx="69075" cy="54425"/>
            </a:xfrm>
            <a:custGeom>
              <a:avLst/>
              <a:gdLst/>
              <a:ahLst/>
              <a:cxnLst/>
              <a:rect l="l" t="t" r="r" b="b"/>
              <a:pathLst>
                <a:path w="2763" h="2177" extrusionOk="0">
                  <a:moveTo>
                    <a:pt x="2490" y="0"/>
                  </a:moveTo>
                  <a:lnTo>
                    <a:pt x="2490" y="84"/>
                  </a:lnTo>
                  <a:lnTo>
                    <a:pt x="2469" y="146"/>
                  </a:lnTo>
                  <a:lnTo>
                    <a:pt x="2093" y="356"/>
                  </a:lnTo>
                  <a:lnTo>
                    <a:pt x="2093" y="502"/>
                  </a:lnTo>
                  <a:lnTo>
                    <a:pt x="1779" y="795"/>
                  </a:lnTo>
                  <a:lnTo>
                    <a:pt x="1737" y="879"/>
                  </a:lnTo>
                  <a:lnTo>
                    <a:pt x="1779" y="900"/>
                  </a:lnTo>
                  <a:lnTo>
                    <a:pt x="1821" y="983"/>
                  </a:lnTo>
                  <a:lnTo>
                    <a:pt x="1653" y="1130"/>
                  </a:lnTo>
                  <a:lnTo>
                    <a:pt x="1611" y="1046"/>
                  </a:lnTo>
                  <a:lnTo>
                    <a:pt x="1549" y="1088"/>
                  </a:lnTo>
                  <a:lnTo>
                    <a:pt x="1465" y="1088"/>
                  </a:lnTo>
                  <a:lnTo>
                    <a:pt x="1507" y="1193"/>
                  </a:lnTo>
                  <a:lnTo>
                    <a:pt x="1444" y="1193"/>
                  </a:lnTo>
                  <a:lnTo>
                    <a:pt x="1423" y="1234"/>
                  </a:lnTo>
                  <a:lnTo>
                    <a:pt x="1256" y="1255"/>
                  </a:lnTo>
                  <a:lnTo>
                    <a:pt x="1130" y="1297"/>
                  </a:lnTo>
                  <a:lnTo>
                    <a:pt x="1088" y="1214"/>
                  </a:lnTo>
                  <a:lnTo>
                    <a:pt x="837" y="1214"/>
                  </a:lnTo>
                  <a:lnTo>
                    <a:pt x="628" y="1151"/>
                  </a:lnTo>
                  <a:lnTo>
                    <a:pt x="398" y="1339"/>
                  </a:lnTo>
                  <a:lnTo>
                    <a:pt x="314" y="1318"/>
                  </a:lnTo>
                  <a:lnTo>
                    <a:pt x="251" y="1318"/>
                  </a:lnTo>
                  <a:lnTo>
                    <a:pt x="147" y="1360"/>
                  </a:lnTo>
                  <a:lnTo>
                    <a:pt x="105" y="1109"/>
                  </a:lnTo>
                  <a:lnTo>
                    <a:pt x="63" y="1151"/>
                  </a:lnTo>
                  <a:lnTo>
                    <a:pt x="0" y="1130"/>
                  </a:lnTo>
                  <a:lnTo>
                    <a:pt x="0" y="1318"/>
                  </a:lnTo>
                  <a:lnTo>
                    <a:pt x="147" y="1465"/>
                  </a:lnTo>
                  <a:lnTo>
                    <a:pt x="272" y="1946"/>
                  </a:lnTo>
                  <a:lnTo>
                    <a:pt x="1967" y="2176"/>
                  </a:lnTo>
                  <a:lnTo>
                    <a:pt x="2155" y="2030"/>
                  </a:lnTo>
                  <a:lnTo>
                    <a:pt x="2658" y="502"/>
                  </a:lnTo>
                  <a:lnTo>
                    <a:pt x="2762" y="481"/>
                  </a:lnTo>
                  <a:lnTo>
                    <a:pt x="2762" y="314"/>
                  </a:lnTo>
                  <a:lnTo>
                    <a:pt x="2720" y="251"/>
                  </a:lnTo>
                  <a:lnTo>
                    <a:pt x="2678" y="272"/>
                  </a:lnTo>
                  <a:lnTo>
                    <a:pt x="2658" y="251"/>
                  </a:lnTo>
                  <a:lnTo>
                    <a:pt x="2595" y="209"/>
                  </a:lnTo>
                  <a:lnTo>
                    <a:pt x="2574" y="42"/>
                  </a:lnTo>
                  <a:lnTo>
                    <a:pt x="249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1" name="Google Shape;1121;p79"/>
            <p:cNvSpPr/>
            <p:nvPr/>
          </p:nvSpPr>
          <p:spPr>
            <a:xfrm>
              <a:off x="4434300" y="2866125"/>
              <a:ext cx="108300" cy="133400"/>
            </a:xfrm>
            <a:custGeom>
              <a:avLst/>
              <a:gdLst/>
              <a:ahLst/>
              <a:cxnLst/>
              <a:rect l="l" t="t" r="r" b="b"/>
              <a:pathLst>
                <a:path w="4332" h="5336" extrusionOk="0">
                  <a:moveTo>
                    <a:pt x="2239" y="0"/>
                  </a:moveTo>
                  <a:lnTo>
                    <a:pt x="2135" y="21"/>
                  </a:lnTo>
                  <a:lnTo>
                    <a:pt x="1632" y="1549"/>
                  </a:lnTo>
                  <a:lnTo>
                    <a:pt x="1758" y="2009"/>
                  </a:lnTo>
                  <a:lnTo>
                    <a:pt x="1674" y="3264"/>
                  </a:lnTo>
                  <a:lnTo>
                    <a:pt x="42" y="3746"/>
                  </a:lnTo>
                  <a:lnTo>
                    <a:pt x="0" y="4018"/>
                  </a:lnTo>
                  <a:lnTo>
                    <a:pt x="523" y="4708"/>
                  </a:lnTo>
                  <a:lnTo>
                    <a:pt x="461" y="4938"/>
                  </a:lnTo>
                  <a:lnTo>
                    <a:pt x="795" y="5336"/>
                  </a:lnTo>
                  <a:lnTo>
                    <a:pt x="879" y="5315"/>
                  </a:lnTo>
                  <a:lnTo>
                    <a:pt x="900" y="5336"/>
                  </a:lnTo>
                  <a:lnTo>
                    <a:pt x="1005" y="5336"/>
                  </a:lnTo>
                  <a:lnTo>
                    <a:pt x="1088" y="5231"/>
                  </a:lnTo>
                  <a:lnTo>
                    <a:pt x="1214" y="5231"/>
                  </a:lnTo>
                  <a:lnTo>
                    <a:pt x="1423" y="5127"/>
                  </a:lnTo>
                  <a:lnTo>
                    <a:pt x="1528" y="5127"/>
                  </a:lnTo>
                  <a:lnTo>
                    <a:pt x="1632" y="5106"/>
                  </a:lnTo>
                  <a:lnTo>
                    <a:pt x="1716" y="5147"/>
                  </a:lnTo>
                  <a:lnTo>
                    <a:pt x="1779" y="5147"/>
                  </a:lnTo>
                  <a:lnTo>
                    <a:pt x="1925" y="4938"/>
                  </a:lnTo>
                  <a:lnTo>
                    <a:pt x="1925" y="4917"/>
                  </a:lnTo>
                  <a:lnTo>
                    <a:pt x="1946" y="4917"/>
                  </a:lnTo>
                  <a:lnTo>
                    <a:pt x="1946" y="4834"/>
                  </a:lnTo>
                  <a:lnTo>
                    <a:pt x="1883" y="4813"/>
                  </a:lnTo>
                  <a:lnTo>
                    <a:pt x="1925" y="4750"/>
                  </a:lnTo>
                  <a:lnTo>
                    <a:pt x="1883" y="4687"/>
                  </a:lnTo>
                  <a:lnTo>
                    <a:pt x="1967" y="4603"/>
                  </a:lnTo>
                  <a:lnTo>
                    <a:pt x="2030" y="4541"/>
                  </a:lnTo>
                  <a:lnTo>
                    <a:pt x="2239" y="4541"/>
                  </a:lnTo>
                  <a:lnTo>
                    <a:pt x="2365" y="4520"/>
                  </a:lnTo>
                  <a:lnTo>
                    <a:pt x="2448" y="4583"/>
                  </a:lnTo>
                  <a:lnTo>
                    <a:pt x="2553" y="4436"/>
                  </a:lnTo>
                  <a:lnTo>
                    <a:pt x="2595" y="4415"/>
                  </a:lnTo>
                  <a:lnTo>
                    <a:pt x="2595" y="4227"/>
                  </a:lnTo>
                  <a:lnTo>
                    <a:pt x="2804" y="3976"/>
                  </a:lnTo>
                  <a:lnTo>
                    <a:pt x="2930" y="3955"/>
                  </a:lnTo>
                  <a:lnTo>
                    <a:pt x="3013" y="3976"/>
                  </a:lnTo>
                  <a:lnTo>
                    <a:pt x="3076" y="3913"/>
                  </a:lnTo>
                  <a:lnTo>
                    <a:pt x="3348" y="3913"/>
                  </a:lnTo>
                  <a:lnTo>
                    <a:pt x="3390" y="3850"/>
                  </a:lnTo>
                  <a:lnTo>
                    <a:pt x="3327" y="3808"/>
                  </a:lnTo>
                  <a:lnTo>
                    <a:pt x="3285" y="3599"/>
                  </a:lnTo>
                  <a:lnTo>
                    <a:pt x="3306" y="3599"/>
                  </a:lnTo>
                  <a:lnTo>
                    <a:pt x="3244" y="3494"/>
                  </a:lnTo>
                  <a:lnTo>
                    <a:pt x="3223" y="3474"/>
                  </a:lnTo>
                  <a:lnTo>
                    <a:pt x="3244" y="3390"/>
                  </a:lnTo>
                  <a:lnTo>
                    <a:pt x="3244" y="3285"/>
                  </a:lnTo>
                  <a:lnTo>
                    <a:pt x="3348" y="3118"/>
                  </a:lnTo>
                  <a:lnTo>
                    <a:pt x="3432" y="3076"/>
                  </a:lnTo>
                  <a:lnTo>
                    <a:pt x="3390" y="3013"/>
                  </a:lnTo>
                  <a:lnTo>
                    <a:pt x="3411" y="3013"/>
                  </a:lnTo>
                  <a:lnTo>
                    <a:pt x="3495" y="2867"/>
                  </a:lnTo>
                  <a:lnTo>
                    <a:pt x="3536" y="2846"/>
                  </a:lnTo>
                  <a:lnTo>
                    <a:pt x="3599" y="2846"/>
                  </a:lnTo>
                  <a:lnTo>
                    <a:pt x="3557" y="2909"/>
                  </a:lnTo>
                  <a:lnTo>
                    <a:pt x="3536" y="2971"/>
                  </a:lnTo>
                  <a:lnTo>
                    <a:pt x="3620" y="3013"/>
                  </a:lnTo>
                  <a:lnTo>
                    <a:pt x="3662" y="3013"/>
                  </a:lnTo>
                  <a:lnTo>
                    <a:pt x="3746" y="2804"/>
                  </a:lnTo>
                  <a:lnTo>
                    <a:pt x="3808" y="2741"/>
                  </a:lnTo>
                  <a:lnTo>
                    <a:pt x="3871" y="2616"/>
                  </a:lnTo>
                  <a:lnTo>
                    <a:pt x="4018" y="2490"/>
                  </a:lnTo>
                  <a:lnTo>
                    <a:pt x="4227" y="2134"/>
                  </a:lnTo>
                  <a:lnTo>
                    <a:pt x="4248" y="2072"/>
                  </a:lnTo>
                  <a:lnTo>
                    <a:pt x="4248" y="1988"/>
                  </a:lnTo>
                  <a:lnTo>
                    <a:pt x="4290" y="1862"/>
                  </a:lnTo>
                  <a:lnTo>
                    <a:pt x="4332" y="1758"/>
                  </a:lnTo>
                  <a:lnTo>
                    <a:pt x="4269" y="1695"/>
                  </a:lnTo>
                  <a:lnTo>
                    <a:pt x="4164" y="1674"/>
                  </a:lnTo>
                  <a:lnTo>
                    <a:pt x="3955" y="1507"/>
                  </a:lnTo>
                  <a:lnTo>
                    <a:pt x="3913" y="1402"/>
                  </a:lnTo>
                  <a:lnTo>
                    <a:pt x="3808" y="1298"/>
                  </a:lnTo>
                  <a:lnTo>
                    <a:pt x="3767" y="1151"/>
                  </a:lnTo>
                  <a:lnTo>
                    <a:pt x="3599" y="942"/>
                  </a:lnTo>
                  <a:lnTo>
                    <a:pt x="3516" y="942"/>
                  </a:lnTo>
                  <a:lnTo>
                    <a:pt x="3390" y="963"/>
                  </a:lnTo>
                  <a:lnTo>
                    <a:pt x="3118" y="921"/>
                  </a:lnTo>
                  <a:lnTo>
                    <a:pt x="3013" y="942"/>
                  </a:lnTo>
                  <a:lnTo>
                    <a:pt x="2930" y="963"/>
                  </a:lnTo>
                  <a:lnTo>
                    <a:pt x="2804" y="921"/>
                  </a:lnTo>
                  <a:lnTo>
                    <a:pt x="2469" y="649"/>
                  </a:lnTo>
                  <a:lnTo>
                    <a:pt x="2469" y="565"/>
                  </a:lnTo>
                  <a:lnTo>
                    <a:pt x="2260" y="335"/>
                  </a:lnTo>
                  <a:lnTo>
                    <a:pt x="223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2" name="Google Shape;1122;p79"/>
            <p:cNvSpPr/>
            <p:nvPr/>
          </p:nvSpPr>
          <p:spPr>
            <a:xfrm>
              <a:off x="4483475" y="2847275"/>
              <a:ext cx="5775" cy="13125"/>
            </a:xfrm>
            <a:custGeom>
              <a:avLst/>
              <a:gdLst/>
              <a:ahLst/>
              <a:cxnLst/>
              <a:rect l="l" t="t" r="r" b="b"/>
              <a:pathLst>
                <a:path w="231" h="525" extrusionOk="0">
                  <a:moveTo>
                    <a:pt x="209" y="1"/>
                  </a:moveTo>
                  <a:lnTo>
                    <a:pt x="168" y="22"/>
                  </a:lnTo>
                  <a:lnTo>
                    <a:pt x="105" y="22"/>
                  </a:lnTo>
                  <a:lnTo>
                    <a:pt x="84" y="168"/>
                  </a:lnTo>
                  <a:lnTo>
                    <a:pt x="63" y="210"/>
                  </a:lnTo>
                  <a:lnTo>
                    <a:pt x="21" y="168"/>
                  </a:lnTo>
                  <a:lnTo>
                    <a:pt x="0" y="231"/>
                  </a:lnTo>
                  <a:lnTo>
                    <a:pt x="0" y="273"/>
                  </a:lnTo>
                  <a:lnTo>
                    <a:pt x="84" y="315"/>
                  </a:lnTo>
                  <a:lnTo>
                    <a:pt x="105" y="482"/>
                  </a:lnTo>
                  <a:lnTo>
                    <a:pt x="168" y="524"/>
                  </a:lnTo>
                  <a:lnTo>
                    <a:pt x="168" y="440"/>
                  </a:lnTo>
                  <a:lnTo>
                    <a:pt x="209" y="336"/>
                  </a:lnTo>
                  <a:lnTo>
                    <a:pt x="209" y="168"/>
                  </a:lnTo>
                  <a:lnTo>
                    <a:pt x="188" y="168"/>
                  </a:lnTo>
                  <a:lnTo>
                    <a:pt x="209" y="106"/>
                  </a:lnTo>
                  <a:lnTo>
                    <a:pt x="188" y="64"/>
                  </a:lnTo>
                  <a:lnTo>
                    <a:pt x="209" y="43"/>
                  </a:lnTo>
                  <a:lnTo>
                    <a:pt x="230" y="43"/>
                  </a:lnTo>
                  <a:lnTo>
                    <a:pt x="20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3" name="Google Shape;1123;p79"/>
            <p:cNvSpPr/>
            <p:nvPr/>
          </p:nvSpPr>
          <p:spPr>
            <a:xfrm>
              <a:off x="4300375" y="2959750"/>
              <a:ext cx="153825" cy="99925"/>
            </a:xfrm>
            <a:custGeom>
              <a:avLst/>
              <a:gdLst/>
              <a:ahLst/>
              <a:cxnLst/>
              <a:rect l="l" t="t" r="r" b="b"/>
              <a:pathLst>
                <a:path w="6153" h="3997" extrusionOk="0">
                  <a:moveTo>
                    <a:pt x="5399" y="1"/>
                  </a:moveTo>
                  <a:lnTo>
                    <a:pt x="3223" y="649"/>
                  </a:lnTo>
                  <a:lnTo>
                    <a:pt x="2177" y="2051"/>
                  </a:lnTo>
                  <a:lnTo>
                    <a:pt x="2156" y="1528"/>
                  </a:lnTo>
                  <a:lnTo>
                    <a:pt x="1633" y="1298"/>
                  </a:lnTo>
                  <a:lnTo>
                    <a:pt x="1131" y="1089"/>
                  </a:lnTo>
                  <a:lnTo>
                    <a:pt x="796" y="1089"/>
                  </a:lnTo>
                  <a:lnTo>
                    <a:pt x="608" y="942"/>
                  </a:lnTo>
                  <a:lnTo>
                    <a:pt x="440" y="1005"/>
                  </a:lnTo>
                  <a:lnTo>
                    <a:pt x="378" y="1277"/>
                  </a:lnTo>
                  <a:lnTo>
                    <a:pt x="482" y="1486"/>
                  </a:lnTo>
                  <a:lnTo>
                    <a:pt x="315" y="1591"/>
                  </a:lnTo>
                  <a:lnTo>
                    <a:pt x="273" y="1695"/>
                  </a:lnTo>
                  <a:lnTo>
                    <a:pt x="189" y="1674"/>
                  </a:lnTo>
                  <a:lnTo>
                    <a:pt x="85" y="1633"/>
                  </a:lnTo>
                  <a:lnTo>
                    <a:pt x="106" y="1737"/>
                  </a:lnTo>
                  <a:lnTo>
                    <a:pt x="168" y="2030"/>
                  </a:lnTo>
                  <a:lnTo>
                    <a:pt x="168" y="2218"/>
                  </a:lnTo>
                  <a:lnTo>
                    <a:pt x="85" y="2218"/>
                  </a:lnTo>
                  <a:lnTo>
                    <a:pt x="85" y="2260"/>
                  </a:lnTo>
                  <a:lnTo>
                    <a:pt x="1" y="2239"/>
                  </a:lnTo>
                  <a:lnTo>
                    <a:pt x="1" y="2239"/>
                  </a:lnTo>
                  <a:lnTo>
                    <a:pt x="22" y="2344"/>
                  </a:lnTo>
                  <a:lnTo>
                    <a:pt x="106" y="2344"/>
                  </a:lnTo>
                  <a:lnTo>
                    <a:pt x="106" y="2428"/>
                  </a:lnTo>
                  <a:lnTo>
                    <a:pt x="231" y="2616"/>
                  </a:lnTo>
                  <a:lnTo>
                    <a:pt x="315" y="3139"/>
                  </a:lnTo>
                  <a:lnTo>
                    <a:pt x="482" y="3265"/>
                  </a:lnTo>
                  <a:lnTo>
                    <a:pt x="482" y="3453"/>
                  </a:lnTo>
                  <a:lnTo>
                    <a:pt x="419" y="3474"/>
                  </a:lnTo>
                  <a:lnTo>
                    <a:pt x="482" y="3620"/>
                  </a:lnTo>
                  <a:lnTo>
                    <a:pt x="608" y="3767"/>
                  </a:lnTo>
                  <a:lnTo>
                    <a:pt x="608" y="3913"/>
                  </a:lnTo>
                  <a:lnTo>
                    <a:pt x="650" y="3997"/>
                  </a:lnTo>
                  <a:lnTo>
                    <a:pt x="796" y="3997"/>
                  </a:lnTo>
                  <a:lnTo>
                    <a:pt x="817" y="3934"/>
                  </a:lnTo>
                  <a:lnTo>
                    <a:pt x="963" y="3997"/>
                  </a:lnTo>
                  <a:lnTo>
                    <a:pt x="1068" y="3976"/>
                  </a:lnTo>
                  <a:lnTo>
                    <a:pt x="1173" y="3871"/>
                  </a:lnTo>
                  <a:lnTo>
                    <a:pt x="1319" y="3871"/>
                  </a:lnTo>
                  <a:lnTo>
                    <a:pt x="1361" y="3934"/>
                  </a:lnTo>
                  <a:lnTo>
                    <a:pt x="1466" y="3892"/>
                  </a:lnTo>
                  <a:lnTo>
                    <a:pt x="1570" y="3725"/>
                  </a:lnTo>
                  <a:lnTo>
                    <a:pt x="1633" y="3725"/>
                  </a:lnTo>
                  <a:lnTo>
                    <a:pt x="1696" y="3579"/>
                  </a:lnTo>
                  <a:lnTo>
                    <a:pt x="1842" y="3495"/>
                  </a:lnTo>
                  <a:lnTo>
                    <a:pt x="1905" y="3474"/>
                  </a:lnTo>
                  <a:lnTo>
                    <a:pt x="2010" y="3474"/>
                  </a:lnTo>
                  <a:lnTo>
                    <a:pt x="2051" y="3495"/>
                  </a:lnTo>
                  <a:lnTo>
                    <a:pt x="2198" y="3495"/>
                  </a:lnTo>
                  <a:lnTo>
                    <a:pt x="2219" y="3558"/>
                  </a:lnTo>
                  <a:lnTo>
                    <a:pt x="2365" y="3579"/>
                  </a:lnTo>
                  <a:lnTo>
                    <a:pt x="2616" y="3474"/>
                  </a:lnTo>
                  <a:lnTo>
                    <a:pt x="2826" y="3453"/>
                  </a:lnTo>
                  <a:lnTo>
                    <a:pt x="2909" y="3369"/>
                  </a:lnTo>
                  <a:lnTo>
                    <a:pt x="2930" y="3307"/>
                  </a:lnTo>
                  <a:lnTo>
                    <a:pt x="3119" y="3160"/>
                  </a:lnTo>
                  <a:lnTo>
                    <a:pt x="3223" y="3160"/>
                  </a:lnTo>
                  <a:lnTo>
                    <a:pt x="3307" y="3202"/>
                  </a:lnTo>
                  <a:lnTo>
                    <a:pt x="3370" y="3181"/>
                  </a:lnTo>
                  <a:lnTo>
                    <a:pt x="3432" y="3139"/>
                  </a:lnTo>
                  <a:lnTo>
                    <a:pt x="3453" y="3181"/>
                  </a:lnTo>
                  <a:lnTo>
                    <a:pt x="3537" y="3181"/>
                  </a:lnTo>
                  <a:lnTo>
                    <a:pt x="3725" y="3034"/>
                  </a:lnTo>
                  <a:lnTo>
                    <a:pt x="3830" y="2846"/>
                  </a:lnTo>
                  <a:lnTo>
                    <a:pt x="3935" y="2783"/>
                  </a:lnTo>
                  <a:lnTo>
                    <a:pt x="3997" y="2783"/>
                  </a:lnTo>
                  <a:lnTo>
                    <a:pt x="4625" y="2616"/>
                  </a:lnTo>
                  <a:lnTo>
                    <a:pt x="4688" y="2532"/>
                  </a:lnTo>
                  <a:lnTo>
                    <a:pt x="5043" y="2470"/>
                  </a:lnTo>
                  <a:lnTo>
                    <a:pt x="5253" y="2365"/>
                  </a:lnTo>
                  <a:lnTo>
                    <a:pt x="5399" y="2260"/>
                  </a:lnTo>
                  <a:lnTo>
                    <a:pt x="5629" y="2218"/>
                  </a:lnTo>
                  <a:lnTo>
                    <a:pt x="5608" y="2135"/>
                  </a:lnTo>
                  <a:lnTo>
                    <a:pt x="5629" y="2114"/>
                  </a:lnTo>
                  <a:lnTo>
                    <a:pt x="5567" y="2051"/>
                  </a:lnTo>
                  <a:lnTo>
                    <a:pt x="5608" y="1905"/>
                  </a:lnTo>
                  <a:lnTo>
                    <a:pt x="5776" y="1674"/>
                  </a:lnTo>
                  <a:lnTo>
                    <a:pt x="6027" y="1612"/>
                  </a:lnTo>
                  <a:lnTo>
                    <a:pt x="6152" y="1591"/>
                  </a:lnTo>
                  <a:lnTo>
                    <a:pt x="5818" y="1193"/>
                  </a:lnTo>
                  <a:lnTo>
                    <a:pt x="5880" y="963"/>
                  </a:lnTo>
                  <a:lnTo>
                    <a:pt x="5357" y="273"/>
                  </a:lnTo>
                  <a:lnTo>
                    <a:pt x="539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4" name="Google Shape;1124;p79"/>
            <p:cNvSpPr/>
            <p:nvPr/>
          </p:nvSpPr>
          <p:spPr>
            <a:xfrm>
              <a:off x="4035700" y="2769350"/>
              <a:ext cx="180500" cy="151725"/>
            </a:xfrm>
            <a:custGeom>
              <a:avLst/>
              <a:gdLst/>
              <a:ahLst/>
              <a:cxnLst/>
              <a:rect l="l" t="t" r="r" b="b"/>
              <a:pathLst>
                <a:path w="7220" h="6069" extrusionOk="0">
                  <a:moveTo>
                    <a:pt x="503" y="0"/>
                  </a:moveTo>
                  <a:lnTo>
                    <a:pt x="210" y="21"/>
                  </a:lnTo>
                  <a:lnTo>
                    <a:pt x="147" y="21"/>
                  </a:lnTo>
                  <a:lnTo>
                    <a:pt x="126" y="126"/>
                  </a:lnTo>
                  <a:lnTo>
                    <a:pt x="84" y="356"/>
                  </a:lnTo>
                  <a:lnTo>
                    <a:pt x="126" y="523"/>
                  </a:lnTo>
                  <a:lnTo>
                    <a:pt x="126" y="649"/>
                  </a:lnTo>
                  <a:lnTo>
                    <a:pt x="42" y="858"/>
                  </a:lnTo>
                  <a:lnTo>
                    <a:pt x="1" y="1047"/>
                  </a:lnTo>
                  <a:lnTo>
                    <a:pt x="42" y="1193"/>
                  </a:lnTo>
                  <a:lnTo>
                    <a:pt x="126" y="1486"/>
                  </a:lnTo>
                  <a:lnTo>
                    <a:pt x="314" y="6068"/>
                  </a:lnTo>
                  <a:lnTo>
                    <a:pt x="7219" y="6005"/>
                  </a:lnTo>
                  <a:lnTo>
                    <a:pt x="7219" y="5985"/>
                  </a:lnTo>
                  <a:lnTo>
                    <a:pt x="7115" y="5964"/>
                  </a:lnTo>
                  <a:lnTo>
                    <a:pt x="6989" y="5796"/>
                  </a:lnTo>
                  <a:lnTo>
                    <a:pt x="6947" y="5754"/>
                  </a:lnTo>
                  <a:lnTo>
                    <a:pt x="6822" y="5692"/>
                  </a:lnTo>
                  <a:lnTo>
                    <a:pt x="6738" y="5566"/>
                  </a:lnTo>
                  <a:lnTo>
                    <a:pt x="6675" y="5587"/>
                  </a:lnTo>
                  <a:lnTo>
                    <a:pt x="6571" y="5587"/>
                  </a:lnTo>
                  <a:lnTo>
                    <a:pt x="6403" y="5461"/>
                  </a:lnTo>
                  <a:lnTo>
                    <a:pt x="6299" y="5169"/>
                  </a:lnTo>
                  <a:lnTo>
                    <a:pt x="6319" y="5106"/>
                  </a:lnTo>
                  <a:lnTo>
                    <a:pt x="6319" y="4938"/>
                  </a:lnTo>
                  <a:lnTo>
                    <a:pt x="6278" y="4855"/>
                  </a:lnTo>
                  <a:lnTo>
                    <a:pt x="6299" y="4813"/>
                  </a:lnTo>
                  <a:lnTo>
                    <a:pt x="6319" y="4855"/>
                  </a:lnTo>
                  <a:lnTo>
                    <a:pt x="6508" y="4855"/>
                  </a:lnTo>
                  <a:lnTo>
                    <a:pt x="6424" y="4792"/>
                  </a:lnTo>
                  <a:lnTo>
                    <a:pt x="6382" y="4792"/>
                  </a:lnTo>
                  <a:lnTo>
                    <a:pt x="6299" y="4624"/>
                  </a:lnTo>
                  <a:lnTo>
                    <a:pt x="6257" y="4604"/>
                  </a:lnTo>
                  <a:lnTo>
                    <a:pt x="6257" y="4645"/>
                  </a:lnTo>
                  <a:lnTo>
                    <a:pt x="6173" y="4583"/>
                  </a:lnTo>
                  <a:lnTo>
                    <a:pt x="6110" y="4415"/>
                  </a:lnTo>
                  <a:lnTo>
                    <a:pt x="5901" y="4080"/>
                  </a:lnTo>
                  <a:lnTo>
                    <a:pt x="5796" y="4018"/>
                  </a:lnTo>
                  <a:lnTo>
                    <a:pt x="5775" y="3871"/>
                  </a:lnTo>
                  <a:lnTo>
                    <a:pt x="5420" y="3327"/>
                  </a:lnTo>
                  <a:lnTo>
                    <a:pt x="5420" y="3223"/>
                  </a:lnTo>
                  <a:lnTo>
                    <a:pt x="5357" y="3118"/>
                  </a:lnTo>
                  <a:lnTo>
                    <a:pt x="5336" y="2867"/>
                  </a:lnTo>
                  <a:lnTo>
                    <a:pt x="5273" y="2825"/>
                  </a:lnTo>
                  <a:lnTo>
                    <a:pt x="5273" y="2741"/>
                  </a:lnTo>
                  <a:lnTo>
                    <a:pt x="5064" y="2532"/>
                  </a:lnTo>
                  <a:lnTo>
                    <a:pt x="5064" y="2448"/>
                  </a:lnTo>
                  <a:lnTo>
                    <a:pt x="5106" y="2344"/>
                  </a:lnTo>
                  <a:lnTo>
                    <a:pt x="5043" y="2281"/>
                  </a:lnTo>
                  <a:lnTo>
                    <a:pt x="4708" y="1988"/>
                  </a:lnTo>
                  <a:lnTo>
                    <a:pt x="4687" y="1884"/>
                  </a:lnTo>
                  <a:lnTo>
                    <a:pt x="4478" y="1653"/>
                  </a:lnTo>
                  <a:lnTo>
                    <a:pt x="4478" y="1507"/>
                  </a:lnTo>
                  <a:lnTo>
                    <a:pt x="4332" y="1360"/>
                  </a:lnTo>
                  <a:lnTo>
                    <a:pt x="4374" y="1277"/>
                  </a:lnTo>
                  <a:lnTo>
                    <a:pt x="4374" y="1193"/>
                  </a:lnTo>
                  <a:lnTo>
                    <a:pt x="4395" y="1151"/>
                  </a:lnTo>
                  <a:lnTo>
                    <a:pt x="4395" y="1193"/>
                  </a:lnTo>
                  <a:lnTo>
                    <a:pt x="4478" y="1193"/>
                  </a:lnTo>
                  <a:lnTo>
                    <a:pt x="4499" y="1339"/>
                  </a:lnTo>
                  <a:lnTo>
                    <a:pt x="4541" y="1402"/>
                  </a:lnTo>
                  <a:lnTo>
                    <a:pt x="4583" y="1465"/>
                  </a:lnTo>
                  <a:lnTo>
                    <a:pt x="4792" y="1674"/>
                  </a:lnTo>
                  <a:lnTo>
                    <a:pt x="4792" y="1779"/>
                  </a:lnTo>
                  <a:lnTo>
                    <a:pt x="4834" y="1884"/>
                  </a:lnTo>
                  <a:lnTo>
                    <a:pt x="5001" y="1967"/>
                  </a:lnTo>
                  <a:lnTo>
                    <a:pt x="5022" y="2072"/>
                  </a:lnTo>
                  <a:lnTo>
                    <a:pt x="5315" y="2344"/>
                  </a:lnTo>
                  <a:lnTo>
                    <a:pt x="5462" y="2428"/>
                  </a:lnTo>
                  <a:lnTo>
                    <a:pt x="5462" y="2490"/>
                  </a:lnTo>
                  <a:lnTo>
                    <a:pt x="5483" y="2407"/>
                  </a:lnTo>
                  <a:lnTo>
                    <a:pt x="5566" y="2323"/>
                  </a:lnTo>
                  <a:lnTo>
                    <a:pt x="5629" y="2114"/>
                  </a:lnTo>
                  <a:lnTo>
                    <a:pt x="5566" y="2072"/>
                  </a:lnTo>
                  <a:lnTo>
                    <a:pt x="5650" y="1904"/>
                  </a:lnTo>
                  <a:lnTo>
                    <a:pt x="5650" y="1779"/>
                  </a:lnTo>
                  <a:lnTo>
                    <a:pt x="5734" y="1465"/>
                  </a:lnTo>
                  <a:lnTo>
                    <a:pt x="5755" y="1444"/>
                  </a:lnTo>
                  <a:lnTo>
                    <a:pt x="5671" y="1235"/>
                  </a:lnTo>
                  <a:lnTo>
                    <a:pt x="5734" y="1088"/>
                  </a:lnTo>
                  <a:lnTo>
                    <a:pt x="5587" y="775"/>
                  </a:lnTo>
                  <a:lnTo>
                    <a:pt x="5441" y="544"/>
                  </a:lnTo>
                  <a:lnTo>
                    <a:pt x="5378" y="335"/>
                  </a:lnTo>
                  <a:lnTo>
                    <a:pt x="5273" y="147"/>
                  </a:lnTo>
                  <a:lnTo>
                    <a:pt x="5211" y="126"/>
                  </a:lnTo>
                  <a:lnTo>
                    <a:pt x="5127" y="231"/>
                  </a:lnTo>
                  <a:lnTo>
                    <a:pt x="4959" y="293"/>
                  </a:lnTo>
                  <a:lnTo>
                    <a:pt x="4604" y="231"/>
                  </a:lnTo>
                  <a:lnTo>
                    <a:pt x="4311" y="314"/>
                  </a:lnTo>
                  <a:lnTo>
                    <a:pt x="4102" y="147"/>
                  </a:lnTo>
                  <a:lnTo>
                    <a:pt x="4081" y="251"/>
                  </a:lnTo>
                  <a:lnTo>
                    <a:pt x="4164" y="398"/>
                  </a:lnTo>
                  <a:lnTo>
                    <a:pt x="4164" y="461"/>
                  </a:lnTo>
                  <a:lnTo>
                    <a:pt x="4081" y="335"/>
                  </a:lnTo>
                  <a:lnTo>
                    <a:pt x="3976" y="293"/>
                  </a:lnTo>
                  <a:lnTo>
                    <a:pt x="3955" y="189"/>
                  </a:lnTo>
                  <a:lnTo>
                    <a:pt x="3997" y="147"/>
                  </a:lnTo>
                  <a:lnTo>
                    <a:pt x="3955" y="105"/>
                  </a:lnTo>
                  <a:lnTo>
                    <a:pt x="3850" y="105"/>
                  </a:lnTo>
                  <a:lnTo>
                    <a:pt x="3746" y="84"/>
                  </a:lnTo>
                  <a:lnTo>
                    <a:pt x="3537" y="21"/>
                  </a:lnTo>
                  <a:lnTo>
                    <a:pt x="3495" y="42"/>
                  </a:lnTo>
                  <a:lnTo>
                    <a:pt x="3578" y="84"/>
                  </a:lnTo>
                  <a:lnTo>
                    <a:pt x="3599" y="105"/>
                  </a:lnTo>
                  <a:lnTo>
                    <a:pt x="3495" y="126"/>
                  </a:lnTo>
                  <a:lnTo>
                    <a:pt x="3390" y="105"/>
                  </a:lnTo>
                  <a:lnTo>
                    <a:pt x="3265" y="147"/>
                  </a:lnTo>
                  <a:lnTo>
                    <a:pt x="3223" y="126"/>
                  </a:lnTo>
                  <a:lnTo>
                    <a:pt x="3223" y="105"/>
                  </a:lnTo>
                  <a:lnTo>
                    <a:pt x="3348" y="84"/>
                  </a:lnTo>
                  <a:lnTo>
                    <a:pt x="3432" y="42"/>
                  </a:lnTo>
                  <a:lnTo>
                    <a:pt x="3327" y="42"/>
                  </a:lnTo>
                  <a:lnTo>
                    <a:pt x="3139" y="84"/>
                  </a:lnTo>
                  <a:lnTo>
                    <a:pt x="3076" y="126"/>
                  </a:lnTo>
                  <a:lnTo>
                    <a:pt x="2930" y="210"/>
                  </a:lnTo>
                  <a:lnTo>
                    <a:pt x="2846" y="231"/>
                  </a:lnTo>
                  <a:lnTo>
                    <a:pt x="2700" y="293"/>
                  </a:lnTo>
                  <a:lnTo>
                    <a:pt x="2595" y="419"/>
                  </a:lnTo>
                  <a:lnTo>
                    <a:pt x="2553" y="461"/>
                  </a:lnTo>
                  <a:lnTo>
                    <a:pt x="2386" y="461"/>
                  </a:lnTo>
                  <a:lnTo>
                    <a:pt x="2177" y="335"/>
                  </a:lnTo>
                  <a:lnTo>
                    <a:pt x="2009" y="314"/>
                  </a:lnTo>
                  <a:lnTo>
                    <a:pt x="1821" y="335"/>
                  </a:lnTo>
                  <a:lnTo>
                    <a:pt x="1674" y="231"/>
                  </a:lnTo>
                  <a:lnTo>
                    <a:pt x="1591" y="231"/>
                  </a:lnTo>
                  <a:lnTo>
                    <a:pt x="1507" y="251"/>
                  </a:lnTo>
                  <a:lnTo>
                    <a:pt x="1361" y="147"/>
                  </a:lnTo>
                  <a:lnTo>
                    <a:pt x="1172" y="105"/>
                  </a:lnTo>
                  <a:lnTo>
                    <a:pt x="733" y="84"/>
                  </a:lnTo>
                  <a:lnTo>
                    <a:pt x="50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5" name="Google Shape;1125;p79"/>
            <p:cNvSpPr/>
            <p:nvPr/>
          </p:nvSpPr>
          <p:spPr>
            <a:xfrm>
              <a:off x="4003800" y="2919475"/>
              <a:ext cx="238550" cy="273600"/>
            </a:xfrm>
            <a:custGeom>
              <a:avLst/>
              <a:gdLst/>
              <a:ahLst/>
              <a:cxnLst/>
              <a:rect l="l" t="t" r="r" b="b"/>
              <a:pathLst>
                <a:path w="9542" h="10944" extrusionOk="0">
                  <a:moveTo>
                    <a:pt x="8495" y="0"/>
                  </a:moveTo>
                  <a:lnTo>
                    <a:pt x="1590" y="63"/>
                  </a:lnTo>
                  <a:lnTo>
                    <a:pt x="1632" y="1193"/>
                  </a:lnTo>
                  <a:lnTo>
                    <a:pt x="1088" y="1235"/>
                  </a:lnTo>
                  <a:lnTo>
                    <a:pt x="1088" y="1444"/>
                  </a:lnTo>
                  <a:lnTo>
                    <a:pt x="1151" y="3725"/>
                  </a:lnTo>
                  <a:lnTo>
                    <a:pt x="1046" y="3746"/>
                  </a:lnTo>
                  <a:lnTo>
                    <a:pt x="942" y="3829"/>
                  </a:lnTo>
                  <a:lnTo>
                    <a:pt x="837" y="3767"/>
                  </a:lnTo>
                  <a:lnTo>
                    <a:pt x="691" y="3767"/>
                  </a:lnTo>
                  <a:lnTo>
                    <a:pt x="586" y="3850"/>
                  </a:lnTo>
                  <a:lnTo>
                    <a:pt x="586" y="3976"/>
                  </a:lnTo>
                  <a:lnTo>
                    <a:pt x="649" y="4060"/>
                  </a:lnTo>
                  <a:lnTo>
                    <a:pt x="586" y="4185"/>
                  </a:lnTo>
                  <a:lnTo>
                    <a:pt x="377" y="4457"/>
                  </a:lnTo>
                  <a:lnTo>
                    <a:pt x="335" y="4457"/>
                  </a:lnTo>
                  <a:lnTo>
                    <a:pt x="230" y="4541"/>
                  </a:lnTo>
                  <a:lnTo>
                    <a:pt x="251" y="4645"/>
                  </a:lnTo>
                  <a:lnTo>
                    <a:pt x="314" y="4687"/>
                  </a:lnTo>
                  <a:lnTo>
                    <a:pt x="251" y="4813"/>
                  </a:lnTo>
                  <a:lnTo>
                    <a:pt x="126" y="4897"/>
                  </a:lnTo>
                  <a:lnTo>
                    <a:pt x="105" y="4980"/>
                  </a:lnTo>
                  <a:lnTo>
                    <a:pt x="209" y="5022"/>
                  </a:lnTo>
                  <a:lnTo>
                    <a:pt x="230" y="5127"/>
                  </a:lnTo>
                  <a:lnTo>
                    <a:pt x="168" y="5231"/>
                  </a:lnTo>
                  <a:lnTo>
                    <a:pt x="0" y="5420"/>
                  </a:lnTo>
                  <a:lnTo>
                    <a:pt x="0" y="5545"/>
                  </a:lnTo>
                  <a:lnTo>
                    <a:pt x="63" y="5629"/>
                  </a:lnTo>
                  <a:lnTo>
                    <a:pt x="209" y="5524"/>
                  </a:lnTo>
                  <a:lnTo>
                    <a:pt x="251" y="5545"/>
                  </a:lnTo>
                  <a:lnTo>
                    <a:pt x="251" y="5629"/>
                  </a:lnTo>
                  <a:lnTo>
                    <a:pt x="209" y="5692"/>
                  </a:lnTo>
                  <a:lnTo>
                    <a:pt x="272" y="5734"/>
                  </a:lnTo>
                  <a:lnTo>
                    <a:pt x="230" y="5817"/>
                  </a:lnTo>
                  <a:lnTo>
                    <a:pt x="272" y="5922"/>
                  </a:lnTo>
                  <a:lnTo>
                    <a:pt x="272" y="6047"/>
                  </a:lnTo>
                  <a:lnTo>
                    <a:pt x="314" y="6152"/>
                  </a:lnTo>
                  <a:lnTo>
                    <a:pt x="544" y="6236"/>
                  </a:lnTo>
                  <a:lnTo>
                    <a:pt x="586" y="6319"/>
                  </a:lnTo>
                  <a:lnTo>
                    <a:pt x="544" y="6382"/>
                  </a:lnTo>
                  <a:lnTo>
                    <a:pt x="544" y="6466"/>
                  </a:lnTo>
                  <a:lnTo>
                    <a:pt x="523" y="6487"/>
                  </a:lnTo>
                  <a:lnTo>
                    <a:pt x="586" y="6570"/>
                  </a:lnTo>
                  <a:lnTo>
                    <a:pt x="586" y="6654"/>
                  </a:lnTo>
                  <a:lnTo>
                    <a:pt x="544" y="6675"/>
                  </a:lnTo>
                  <a:lnTo>
                    <a:pt x="670" y="6780"/>
                  </a:lnTo>
                  <a:lnTo>
                    <a:pt x="691" y="6863"/>
                  </a:lnTo>
                  <a:lnTo>
                    <a:pt x="858" y="7052"/>
                  </a:lnTo>
                  <a:lnTo>
                    <a:pt x="963" y="7282"/>
                  </a:lnTo>
                  <a:lnTo>
                    <a:pt x="984" y="7366"/>
                  </a:lnTo>
                  <a:lnTo>
                    <a:pt x="963" y="7491"/>
                  </a:lnTo>
                  <a:lnTo>
                    <a:pt x="942" y="7533"/>
                  </a:lnTo>
                  <a:lnTo>
                    <a:pt x="879" y="7638"/>
                  </a:lnTo>
                  <a:lnTo>
                    <a:pt x="879" y="7826"/>
                  </a:lnTo>
                  <a:lnTo>
                    <a:pt x="984" y="7910"/>
                  </a:lnTo>
                  <a:lnTo>
                    <a:pt x="1109" y="7910"/>
                  </a:lnTo>
                  <a:lnTo>
                    <a:pt x="1172" y="7847"/>
                  </a:lnTo>
                  <a:lnTo>
                    <a:pt x="1318" y="7847"/>
                  </a:lnTo>
                  <a:lnTo>
                    <a:pt x="1402" y="7889"/>
                  </a:lnTo>
                  <a:lnTo>
                    <a:pt x="1360" y="7951"/>
                  </a:lnTo>
                  <a:lnTo>
                    <a:pt x="1381" y="8098"/>
                  </a:lnTo>
                  <a:lnTo>
                    <a:pt x="1465" y="8140"/>
                  </a:lnTo>
                  <a:lnTo>
                    <a:pt x="1590" y="8223"/>
                  </a:lnTo>
                  <a:lnTo>
                    <a:pt x="1695" y="8223"/>
                  </a:lnTo>
                  <a:lnTo>
                    <a:pt x="1779" y="8265"/>
                  </a:lnTo>
                  <a:lnTo>
                    <a:pt x="1821" y="8349"/>
                  </a:lnTo>
                  <a:lnTo>
                    <a:pt x="1925" y="8412"/>
                  </a:lnTo>
                  <a:lnTo>
                    <a:pt x="2030" y="8412"/>
                  </a:lnTo>
                  <a:lnTo>
                    <a:pt x="2093" y="8475"/>
                  </a:lnTo>
                  <a:lnTo>
                    <a:pt x="2051" y="8558"/>
                  </a:lnTo>
                  <a:lnTo>
                    <a:pt x="1988" y="8621"/>
                  </a:lnTo>
                  <a:lnTo>
                    <a:pt x="1946" y="8663"/>
                  </a:lnTo>
                  <a:lnTo>
                    <a:pt x="1904" y="8726"/>
                  </a:lnTo>
                  <a:lnTo>
                    <a:pt x="2030" y="8830"/>
                  </a:lnTo>
                  <a:lnTo>
                    <a:pt x="2134" y="8851"/>
                  </a:lnTo>
                  <a:lnTo>
                    <a:pt x="2155" y="8830"/>
                  </a:lnTo>
                  <a:lnTo>
                    <a:pt x="2260" y="8872"/>
                  </a:lnTo>
                  <a:lnTo>
                    <a:pt x="2323" y="8851"/>
                  </a:lnTo>
                  <a:lnTo>
                    <a:pt x="2511" y="8977"/>
                  </a:lnTo>
                  <a:lnTo>
                    <a:pt x="2532" y="9039"/>
                  </a:lnTo>
                  <a:lnTo>
                    <a:pt x="2553" y="9207"/>
                  </a:lnTo>
                  <a:lnTo>
                    <a:pt x="2616" y="9270"/>
                  </a:lnTo>
                  <a:lnTo>
                    <a:pt x="2720" y="9291"/>
                  </a:lnTo>
                  <a:lnTo>
                    <a:pt x="2762" y="9353"/>
                  </a:lnTo>
                  <a:lnTo>
                    <a:pt x="2741" y="9458"/>
                  </a:lnTo>
                  <a:lnTo>
                    <a:pt x="2783" y="9521"/>
                  </a:lnTo>
                  <a:lnTo>
                    <a:pt x="2992" y="9563"/>
                  </a:lnTo>
                  <a:lnTo>
                    <a:pt x="3076" y="9625"/>
                  </a:lnTo>
                  <a:lnTo>
                    <a:pt x="3076" y="9688"/>
                  </a:lnTo>
                  <a:lnTo>
                    <a:pt x="3076" y="9876"/>
                  </a:lnTo>
                  <a:lnTo>
                    <a:pt x="3160" y="9918"/>
                  </a:lnTo>
                  <a:lnTo>
                    <a:pt x="3264" y="9981"/>
                  </a:lnTo>
                  <a:lnTo>
                    <a:pt x="3306" y="10044"/>
                  </a:lnTo>
                  <a:lnTo>
                    <a:pt x="3306" y="10086"/>
                  </a:lnTo>
                  <a:lnTo>
                    <a:pt x="3348" y="10190"/>
                  </a:lnTo>
                  <a:lnTo>
                    <a:pt x="3390" y="10232"/>
                  </a:lnTo>
                  <a:lnTo>
                    <a:pt x="3474" y="10253"/>
                  </a:lnTo>
                  <a:lnTo>
                    <a:pt x="3515" y="10337"/>
                  </a:lnTo>
                  <a:lnTo>
                    <a:pt x="3662" y="10420"/>
                  </a:lnTo>
                  <a:lnTo>
                    <a:pt x="3766" y="10462"/>
                  </a:lnTo>
                  <a:lnTo>
                    <a:pt x="3829" y="10441"/>
                  </a:lnTo>
                  <a:lnTo>
                    <a:pt x="3871" y="10399"/>
                  </a:lnTo>
                  <a:lnTo>
                    <a:pt x="3934" y="10337"/>
                  </a:lnTo>
                  <a:lnTo>
                    <a:pt x="4143" y="10337"/>
                  </a:lnTo>
                  <a:lnTo>
                    <a:pt x="4185" y="10399"/>
                  </a:lnTo>
                  <a:lnTo>
                    <a:pt x="4227" y="10399"/>
                  </a:lnTo>
                  <a:lnTo>
                    <a:pt x="4331" y="10337"/>
                  </a:lnTo>
                  <a:lnTo>
                    <a:pt x="4394" y="10295"/>
                  </a:lnTo>
                  <a:lnTo>
                    <a:pt x="4436" y="10211"/>
                  </a:lnTo>
                  <a:lnTo>
                    <a:pt x="4562" y="10211"/>
                  </a:lnTo>
                  <a:lnTo>
                    <a:pt x="4624" y="10232"/>
                  </a:lnTo>
                  <a:lnTo>
                    <a:pt x="4708" y="10399"/>
                  </a:lnTo>
                  <a:lnTo>
                    <a:pt x="4750" y="10462"/>
                  </a:lnTo>
                  <a:lnTo>
                    <a:pt x="4813" y="10525"/>
                  </a:lnTo>
                  <a:lnTo>
                    <a:pt x="4938" y="10567"/>
                  </a:lnTo>
                  <a:lnTo>
                    <a:pt x="5022" y="10630"/>
                  </a:lnTo>
                  <a:lnTo>
                    <a:pt x="5043" y="10734"/>
                  </a:lnTo>
                  <a:lnTo>
                    <a:pt x="5085" y="10755"/>
                  </a:lnTo>
                  <a:lnTo>
                    <a:pt x="5126" y="10839"/>
                  </a:lnTo>
                  <a:lnTo>
                    <a:pt x="5126" y="10923"/>
                  </a:lnTo>
                  <a:lnTo>
                    <a:pt x="5294" y="10923"/>
                  </a:lnTo>
                  <a:lnTo>
                    <a:pt x="5336" y="10944"/>
                  </a:lnTo>
                  <a:lnTo>
                    <a:pt x="5357" y="10923"/>
                  </a:lnTo>
                  <a:lnTo>
                    <a:pt x="5336" y="10860"/>
                  </a:lnTo>
                  <a:lnTo>
                    <a:pt x="5336" y="10776"/>
                  </a:lnTo>
                  <a:lnTo>
                    <a:pt x="5398" y="10713"/>
                  </a:lnTo>
                  <a:lnTo>
                    <a:pt x="5503" y="10755"/>
                  </a:lnTo>
                  <a:lnTo>
                    <a:pt x="5671" y="10818"/>
                  </a:lnTo>
                  <a:lnTo>
                    <a:pt x="5754" y="10776"/>
                  </a:lnTo>
                  <a:lnTo>
                    <a:pt x="5859" y="10818"/>
                  </a:lnTo>
                  <a:lnTo>
                    <a:pt x="5859" y="10923"/>
                  </a:lnTo>
                  <a:lnTo>
                    <a:pt x="6005" y="10944"/>
                  </a:lnTo>
                  <a:lnTo>
                    <a:pt x="6068" y="10944"/>
                  </a:lnTo>
                  <a:lnTo>
                    <a:pt x="6068" y="10860"/>
                  </a:lnTo>
                  <a:lnTo>
                    <a:pt x="6131" y="10776"/>
                  </a:lnTo>
                  <a:lnTo>
                    <a:pt x="6215" y="10818"/>
                  </a:lnTo>
                  <a:lnTo>
                    <a:pt x="6235" y="10776"/>
                  </a:lnTo>
                  <a:lnTo>
                    <a:pt x="6340" y="10776"/>
                  </a:lnTo>
                  <a:lnTo>
                    <a:pt x="6487" y="10734"/>
                  </a:lnTo>
                  <a:lnTo>
                    <a:pt x="6696" y="10713"/>
                  </a:lnTo>
                  <a:lnTo>
                    <a:pt x="6821" y="10755"/>
                  </a:lnTo>
                  <a:lnTo>
                    <a:pt x="6947" y="10713"/>
                  </a:lnTo>
                  <a:lnTo>
                    <a:pt x="7010" y="10609"/>
                  </a:lnTo>
                  <a:lnTo>
                    <a:pt x="7135" y="10525"/>
                  </a:lnTo>
                  <a:lnTo>
                    <a:pt x="7219" y="10420"/>
                  </a:lnTo>
                  <a:lnTo>
                    <a:pt x="7261" y="10399"/>
                  </a:lnTo>
                  <a:lnTo>
                    <a:pt x="7323" y="10337"/>
                  </a:lnTo>
                  <a:lnTo>
                    <a:pt x="7428" y="10232"/>
                  </a:lnTo>
                  <a:lnTo>
                    <a:pt x="7470" y="10232"/>
                  </a:lnTo>
                  <a:lnTo>
                    <a:pt x="7595" y="10023"/>
                  </a:lnTo>
                  <a:lnTo>
                    <a:pt x="7805" y="9814"/>
                  </a:lnTo>
                  <a:lnTo>
                    <a:pt x="7763" y="9604"/>
                  </a:lnTo>
                  <a:lnTo>
                    <a:pt x="7700" y="9563"/>
                  </a:lnTo>
                  <a:lnTo>
                    <a:pt x="7679" y="9353"/>
                  </a:lnTo>
                  <a:lnTo>
                    <a:pt x="7595" y="9249"/>
                  </a:lnTo>
                  <a:lnTo>
                    <a:pt x="7554" y="9144"/>
                  </a:lnTo>
                  <a:lnTo>
                    <a:pt x="7470" y="9060"/>
                  </a:lnTo>
                  <a:lnTo>
                    <a:pt x="7365" y="9060"/>
                  </a:lnTo>
                  <a:lnTo>
                    <a:pt x="7323" y="8998"/>
                  </a:lnTo>
                  <a:lnTo>
                    <a:pt x="7323" y="8956"/>
                  </a:lnTo>
                  <a:lnTo>
                    <a:pt x="7219" y="8893"/>
                  </a:lnTo>
                  <a:lnTo>
                    <a:pt x="7114" y="8726"/>
                  </a:lnTo>
                  <a:lnTo>
                    <a:pt x="7072" y="8684"/>
                  </a:lnTo>
                  <a:lnTo>
                    <a:pt x="7051" y="8621"/>
                  </a:lnTo>
                  <a:lnTo>
                    <a:pt x="6947" y="8516"/>
                  </a:lnTo>
                  <a:lnTo>
                    <a:pt x="6905" y="8433"/>
                  </a:lnTo>
                  <a:lnTo>
                    <a:pt x="6633" y="8433"/>
                  </a:lnTo>
                  <a:lnTo>
                    <a:pt x="6549" y="8412"/>
                  </a:lnTo>
                  <a:lnTo>
                    <a:pt x="6507" y="8328"/>
                  </a:lnTo>
                  <a:lnTo>
                    <a:pt x="6591" y="8203"/>
                  </a:lnTo>
                  <a:lnTo>
                    <a:pt x="6654" y="8161"/>
                  </a:lnTo>
                  <a:lnTo>
                    <a:pt x="6654" y="8035"/>
                  </a:lnTo>
                  <a:lnTo>
                    <a:pt x="6800" y="8056"/>
                  </a:lnTo>
                  <a:lnTo>
                    <a:pt x="6905" y="8035"/>
                  </a:lnTo>
                  <a:lnTo>
                    <a:pt x="6947" y="8098"/>
                  </a:lnTo>
                  <a:lnTo>
                    <a:pt x="7031" y="8098"/>
                  </a:lnTo>
                  <a:lnTo>
                    <a:pt x="7051" y="8035"/>
                  </a:lnTo>
                  <a:lnTo>
                    <a:pt x="7135" y="7951"/>
                  </a:lnTo>
                  <a:lnTo>
                    <a:pt x="7156" y="7700"/>
                  </a:lnTo>
                  <a:lnTo>
                    <a:pt x="7135" y="7470"/>
                  </a:lnTo>
                  <a:lnTo>
                    <a:pt x="7177" y="7303"/>
                  </a:lnTo>
                  <a:lnTo>
                    <a:pt x="7282" y="7177"/>
                  </a:lnTo>
                  <a:lnTo>
                    <a:pt x="7282" y="7052"/>
                  </a:lnTo>
                  <a:lnTo>
                    <a:pt x="7240" y="6968"/>
                  </a:lnTo>
                  <a:lnTo>
                    <a:pt x="7282" y="6863"/>
                  </a:lnTo>
                  <a:lnTo>
                    <a:pt x="7386" y="6696"/>
                  </a:lnTo>
                  <a:lnTo>
                    <a:pt x="7428" y="6633"/>
                  </a:lnTo>
                  <a:lnTo>
                    <a:pt x="7470" y="6633"/>
                  </a:lnTo>
                  <a:lnTo>
                    <a:pt x="7533" y="6654"/>
                  </a:lnTo>
                  <a:lnTo>
                    <a:pt x="7658" y="6215"/>
                  </a:lnTo>
                  <a:lnTo>
                    <a:pt x="7700" y="6026"/>
                  </a:lnTo>
                  <a:lnTo>
                    <a:pt x="7888" y="5922"/>
                  </a:lnTo>
                  <a:lnTo>
                    <a:pt x="7888" y="5817"/>
                  </a:lnTo>
                  <a:lnTo>
                    <a:pt x="8014" y="5608"/>
                  </a:lnTo>
                  <a:lnTo>
                    <a:pt x="8056" y="5503"/>
                  </a:lnTo>
                  <a:lnTo>
                    <a:pt x="8160" y="5482"/>
                  </a:lnTo>
                  <a:lnTo>
                    <a:pt x="8202" y="5482"/>
                  </a:lnTo>
                  <a:lnTo>
                    <a:pt x="8265" y="5294"/>
                  </a:lnTo>
                  <a:lnTo>
                    <a:pt x="8412" y="5022"/>
                  </a:lnTo>
                  <a:lnTo>
                    <a:pt x="8412" y="4813"/>
                  </a:lnTo>
                  <a:lnTo>
                    <a:pt x="8495" y="4666"/>
                  </a:lnTo>
                  <a:lnTo>
                    <a:pt x="8516" y="4604"/>
                  </a:lnTo>
                  <a:lnTo>
                    <a:pt x="8495" y="4604"/>
                  </a:lnTo>
                  <a:lnTo>
                    <a:pt x="8474" y="4478"/>
                  </a:lnTo>
                  <a:lnTo>
                    <a:pt x="8391" y="4248"/>
                  </a:lnTo>
                  <a:lnTo>
                    <a:pt x="8412" y="4122"/>
                  </a:lnTo>
                  <a:lnTo>
                    <a:pt x="8474" y="4039"/>
                  </a:lnTo>
                  <a:lnTo>
                    <a:pt x="8474" y="3934"/>
                  </a:lnTo>
                  <a:lnTo>
                    <a:pt x="8579" y="3809"/>
                  </a:lnTo>
                  <a:lnTo>
                    <a:pt x="8621" y="3516"/>
                  </a:lnTo>
                  <a:lnTo>
                    <a:pt x="8684" y="3327"/>
                  </a:lnTo>
                  <a:lnTo>
                    <a:pt x="8725" y="3285"/>
                  </a:lnTo>
                  <a:lnTo>
                    <a:pt x="8684" y="3223"/>
                  </a:lnTo>
                  <a:lnTo>
                    <a:pt x="8621" y="3202"/>
                  </a:lnTo>
                  <a:lnTo>
                    <a:pt x="8704" y="3076"/>
                  </a:lnTo>
                  <a:lnTo>
                    <a:pt x="8704" y="2930"/>
                  </a:lnTo>
                  <a:lnTo>
                    <a:pt x="8746" y="2909"/>
                  </a:lnTo>
                  <a:lnTo>
                    <a:pt x="8914" y="2909"/>
                  </a:lnTo>
                  <a:lnTo>
                    <a:pt x="8914" y="2825"/>
                  </a:lnTo>
                  <a:lnTo>
                    <a:pt x="8914" y="2783"/>
                  </a:lnTo>
                  <a:lnTo>
                    <a:pt x="8914" y="2721"/>
                  </a:lnTo>
                  <a:lnTo>
                    <a:pt x="9018" y="2700"/>
                  </a:lnTo>
                  <a:lnTo>
                    <a:pt x="9102" y="2658"/>
                  </a:lnTo>
                  <a:lnTo>
                    <a:pt x="9228" y="2658"/>
                  </a:lnTo>
                  <a:lnTo>
                    <a:pt x="9248" y="2574"/>
                  </a:lnTo>
                  <a:lnTo>
                    <a:pt x="9353" y="2553"/>
                  </a:lnTo>
                  <a:lnTo>
                    <a:pt x="9458" y="2490"/>
                  </a:lnTo>
                  <a:lnTo>
                    <a:pt x="9541" y="2386"/>
                  </a:lnTo>
                  <a:lnTo>
                    <a:pt x="9479" y="2386"/>
                  </a:lnTo>
                  <a:lnTo>
                    <a:pt x="9479" y="2302"/>
                  </a:lnTo>
                  <a:lnTo>
                    <a:pt x="9353" y="2239"/>
                  </a:lnTo>
                  <a:lnTo>
                    <a:pt x="9248" y="2239"/>
                  </a:lnTo>
                  <a:lnTo>
                    <a:pt x="9248" y="2135"/>
                  </a:lnTo>
                  <a:lnTo>
                    <a:pt x="8997" y="1946"/>
                  </a:lnTo>
                  <a:lnTo>
                    <a:pt x="8914" y="1946"/>
                  </a:lnTo>
                  <a:lnTo>
                    <a:pt x="8809" y="1737"/>
                  </a:lnTo>
                  <a:lnTo>
                    <a:pt x="8725" y="1507"/>
                  </a:lnTo>
                  <a:lnTo>
                    <a:pt x="8746" y="1256"/>
                  </a:lnTo>
                  <a:lnTo>
                    <a:pt x="8725" y="1047"/>
                  </a:lnTo>
                  <a:lnTo>
                    <a:pt x="8579" y="628"/>
                  </a:lnTo>
                  <a:lnTo>
                    <a:pt x="8579" y="524"/>
                  </a:lnTo>
                  <a:lnTo>
                    <a:pt x="8600" y="503"/>
                  </a:lnTo>
                  <a:lnTo>
                    <a:pt x="8621" y="565"/>
                  </a:lnTo>
                  <a:lnTo>
                    <a:pt x="8642" y="607"/>
                  </a:lnTo>
                  <a:lnTo>
                    <a:pt x="8684" y="607"/>
                  </a:lnTo>
                  <a:lnTo>
                    <a:pt x="8684" y="565"/>
                  </a:lnTo>
                  <a:lnTo>
                    <a:pt x="8579" y="419"/>
                  </a:lnTo>
                  <a:lnTo>
                    <a:pt x="8516" y="252"/>
                  </a:lnTo>
                  <a:lnTo>
                    <a:pt x="8495" y="210"/>
                  </a:lnTo>
                  <a:lnTo>
                    <a:pt x="8495" y="189"/>
                  </a:lnTo>
                  <a:lnTo>
                    <a:pt x="8495" y="168"/>
                  </a:lnTo>
                  <a:lnTo>
                    <a:pt x="8495" y="147"/>
                  </a:lnTo>
                  <a:lnTo>
                    <a:pt x="8474" y="84"/>
                  </a:lnTo>
                  <a:lnTo>
                    <a:pt x="8495" y="42"/>
                  </a:lnTo>
                  <a:lnTo>
                    <a:pt x="849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6" name="Google Shape;1126;p79"/>
            <p:cNvSpPr/>
            <p:nvPr/>
          </p:nvSpPr>
          <p:spPr>
            <a:xfrm>
              <a:off x="4166475" y="3025650"/>
              <a:ext cx="219725" cy="166900"/>
            </a:xfrm>
            <a:custGeom>
              <a:avLst/>
              <a:gdLst/>
              <a:ahLst/>
              <a:cxnLst/>
              <a:rect l="l" t="t" r="r" b="b"/>
              <a:pathLst>
                <a:path w="8789" h="6676" extrusionOk="0">
                  <a:moveTo>
                    <a:pt x="2511" y="1"/>
                  </a:moveTo>
                  <a:lnTo>
                    <a:pt x="2344" y="336"/>
                  </a:lnTo>
                  <a:lnTo>
                    <a:pt x="2239" y="336"/>
                  </a:lnTo>
                  <a:lnTo>
                    <a:pt x="2218" y="419"/>
                  </a:lnTo>
                  <a:lnTo>
                    <a:pt x="2093" y="398"/>
                  </a:lnTo>
                  <a:lnTo>
                    <a:pt x="2009" y="357"/>
                  </a:lnTo>
                  <a:lnTo>
                    <a:pt x="1988" y="419"/>
                  </a:lnTo>
                  <a:lnTo>
                    <a:pt x="1905" y="566"/>
                  </a:lnTo>
                  <a:lnTo>
                    <a:pt x="1905" y="775"/>
                  </a:lnTo>
                  <a:lnTo>
                    <a:pt x="1758" y="1047"/>
                  </a:lnTo>
                  <a:lnTo>
                    <a:pt x="1695" y="1235"/>
                  </a:lnTo>
                  <a:lnTo>
                    <a:pt x="1653" y="1235"/>
                  </a:lnTo>
                  <a:lnTo>
                    <a:pt x="1549" y="1256"/>
                  </a:lnTo>
                  <a:lnTo>
                    <a:pt x="1507" y="1361"/>
                  </a:lnTo>
                  <a:lnTo>
                    <a:pt x="1381" y="1570"/>
                  </a:lnTo>
                  <a:lnTo>
                    <a:pt x="1381" y="1675"/>
                  </a:lnTo>
                  <a:lnTo>
                    <a:pt x="1193" y="1779"/>
                  </a:lnTo>
                  <a:lnTo>
                    <a:pt x="1151" y="1968"/>
                  </a:lnTo>
                  <a:lnTo>
                    <a:pt x="1026" y="2407"/>
                  </a:lnTo>
                  <a:lnTo>
                    <a:pt x="963" y="2386"/>
                  </a:lnTo>
                  <a:lnTo>
                    <a:pt x="921" y="2386"/>
                  </a:lnTo>
                  <a:lnTo>
                    <a:pt x="879" y="2449"/>
                  </a:lnTo>
                  <a:lnTo>
                    <a:pt x="775" y="2616"/>
                  </a:lnTo>
                  <a:lnTo>
                    <a:pt x="733" y="2721"/>
                  </a:lnTo>
                  <a:lnTo>
                    <a:pt x="775" y="2805"/>
                  </a:lnTo>
                  <a:lnTo>
                    <a:pt x="775" y="2930"/>
                  </a:lnTo>
                  <a:lnTo>
                    <a:pt x="670" y="3056"/>
                  </a:lnTo>
                  <a:lnTo>
                    <a:pt x="628" y="3223"/>
                  </a:lnTo>
                  <a:lnTo>
                    <a:pt x="649" y="3453"/>
                  </a:lnTo>
                  <a:lnTo>
                    <a:pt x="628" y="3704"/>
                  </a:lnTo>
                  <a:lnTo>
                    <a:pt x="544" y="3788"/>
                  </a:lnTo>
                  <a:lnTo>
                    <a:pt x="524" y="3851"/>
                  </a:lnTo>
                  <a:lnTo>
                    <a:pt x="440" y="3851"/>
                  </a:lnTo>
                  <a:lnTo>
                    <a:pt x="398" y="3788"/>
                  </a:lnTo>
                  <a:lnTo>
                    <a:pt x="293" y="3809"/>
                  </a:lnTo>
                  <a:lnTo>
                    <a:pt x="147" y="3788"/>
                  </a:lnTo>
                  <a:lnTo>
                    <a:pt x="147" y="3914"/>
                  </a:lnTo>
                  <a:lnTo>
                    <a:pt x="84" y="3956"/>
                  </a:lnTo>
                  <a:lnTo>
                    <a:pt x="0" y="4081"/>
                  </a:lnTo>
                  <a:lnTo>
                    <a:pt x="42" y="4165"/>
                  </a:lnTo>
                  <a:lnTo>
                    <a:pt x="126" y="4186"/>
                  </a:lnTo>
                  <a:lnTo>
                    <a:pt x="398" y="4186"/>
                  </a:lnTo>
                  <a:lnTo>
                    <a:pt x="440" y="4269"/>
                  </a:lnTo>
                  <a:lnTo>
                    <a:pt x="544" y="4374"/>
                  </a:lnTo>
                  <a:lnTo>
                    <a:pt x="565" y="4437"/>
                  </a:lnTo>
                  <a:lnTo>
                    <a:pt x="607" y="4479"/>
                  </a:lnTo>
                  <a:lnTo>
                    <a:pt x="712" y="4646"/>
                  </a:lnTo>
                  <a:lnTo>
                    <a:pt x="816" y="4709"/>
                  </a:lnTo>
                  <a:lnTo>
                    <a:pt x="816" y="4751"/>
                  </a:lnTo>
                  <a:lnTo>
                    <a:pt x="858" y="4813"/>
                  </a:lnTo>
                  <a:lnTo>
                    <a:pt x="963" y="4813"/>
                  </a:lnTo>
                  <a:lnTo>
                    <a:pt x="1047" y="4897"/>
                  </a:lnTo>
                  <a:lnTo>
                    <a:pt x="1088" y="5002"/>
                  </a:lnTo>
                  <a:lnTo>
                    <a:pt x="1172" y="5106"/>
                  </a:lnTo>
                  <a:lnTo>
                    <a:pt x="1193" y="5316"/>
                  </a:lnTo>
                  <a:lnTo>
                    <a:pt x="1256" y="5357"/>
                  </a:lnTo>
                  <a:lnTo>
                    <a:pt x="1298" y="5567"/>
                  </a:lnTo>
                  <a:lnTo>
                    <a:pt x="1340" y="5525"/>
                  </a:lnTo>
                  <a:lnTo>
                    <a:pt x="1402" y="5629"/>
                  </a:lnTo>
                  <a:lnTo>
                    <a:pt x="1507" y="5588"/>
                  </a:lnTo>
                  <a:lnTo>
                    <a:pt x="1612" y="5629"/>
                  </a:lnTo>
                  <a:lnTo>
                    <a:pt x="1612" y="5964"/>
                  </a:lnTo>
                  <a:lnTo>
                    <a:pt x="1695" y="6069"/>
                  </a:lnTo>
                  <a:lnTo>
                    <a:pt x="1821" y="6090"/>
                  </a:lnTo>
                  <a:lnTo>
                    <a:pt x="1967" y="6048"/>
                  </a:lnTo>
                  <a:lnTo>
                    <a:pt x="2093" y="6090"/>
                  </a:lnTo>
                  <a:lnTo>
                    <a:pt x="2386" y="6069"/>
                  </a:lnTo>
                  <a:lnTo>
                    <a:pt x="2490" y="6152"/>
                  </a:lnTo>
                  <a:lnTo>
                    <a:pt x="2721" y="6383"/>
                  </a:lnTo>
                  <a:lnTo>
                    <a:pt x="2867" y="6466"/>
                  </a:lnTo>
                  <a:lnTo>
                    <a:pt x="2951" y="6571"/>
                  </a:lnTo>
                  <a:lnTo>
                    <a:pt x="3055" y="6613"/>
                  </a:lnTo>
                  <a:lnTo>
                    <a:pt x="3244" y="6613"/>
                  </a:lnTo>
                  <a:lnTo>
                    <a:pt x="3369" y="6676"/>
                  </a:lnTo>
                  <a:lnTo>
                    <a:pt x="3537" y="6634"/>
                  </a:lnTo>
                  <a:lnTo>
                    <a:pt x="3641" y="6676"/>
                  </a:lnTo>
                  <a:lnTo>
                    <a:pt x="3850" y="6676"/>
                  </a:lnTo>
                  <a:lnTo>
                    <a:pt x="3997" y="6424"/>
                  </a:lnTo>
                  <a:lnTo>
                    <a:pt x="4060" y="6362"/>
                  </a:lnTo>
                  <a:lnTo>
                    <a:pt x="4164" y="6299"/>
                  </a:lnTo>
                  <a:lnTo>
                    <a:pt x="4269" y="6299"/>
                  </a:lnTo>
                  <a:lnTo>
                    <a:pt x="4311" y="6278"/>
                  </a:lnTo>
                  <a:lnTo>
                    <a:pt x="4583" y="6257"/>
                  </a:lnTo>
                  <a:lnTo>
                    <a:pt x="4645" y="6278"/>
                  </a:lnTo>
                  <a:lnTo>
                    <a:pt x="4729" y="6404"/>
                  </a:lnTo>
                  <a:lnTo>
                    <a:pt x="4834" y="6466"/>
                  </a:lnTo>
                  <a:lnTo>
                    <a:pt x="5043" y="6424"/>
                  </a:lnTo>
                  <a:lnTo>
                    <a:pt x="5210" y="6424"/>
                  </a:lnTo>
                  <a:lnTo>
                    <a:pt x="5252" y="6320"/>
                  </a:lnTo>
                  <a:lnTo>
                    <a:pt x="5441" y="6257"/>
                  </a:lnTo>
                  <a:lnTo>
                    <a:pt x="5629" y="6215"/>
                  </a:lnTo>
                  <a:lnTo>
                    <a:pt x="5775" y="6152"/>
                  </a:lnTo>
                  <a:lnTo>
                    <a:pt x="5880" y="6069"/>
                  </a:lnTo>
                  <a:lnTo>
                    <a:pt x="5943" y="5964"/>
                  </a:lnTo>
                  <a:lnTo>
                    <a:pt x="6068" y="5880"/>
                  </a:lnTo>
                  <a:lnTo>
                    <a:pt x="6173" y="5880"/>
                  </a:lnTo>
                  <a:lnTo>
                    <a:pt x="6278" y="5797"/>
                  </a:lnTo>
                  <a:lnTo>
                    <a:pt x="7010" y="5797"/>
                  </a:lnTo>
                  <a:lnTo>
                    <a:pt x="8788" y="4018"/>
                  </a:lnTo>
                  <a:lnTo>
                    <a:pt x="8056" y="4018"/>
                  </a:lnTo>
                  <a:lnTo>
                    <a:pt x="6361" y="3495"/>
                  </a:lnTo>
                  <a:lnTo>
                    <a:pt x="6215" y="3370"/>
                  </a:lnTo>
                  <a:lnTo>
                    <a:pt x="6006" y="3349"/>
                  </a:lnTo>
                  <a:lnTo>
                    <a:pt x="5943" y="3160"/>
                  </a:lnTo>
                  <a:lnTo>
                    <a:pt x="5964" y="3014"/>
                  </a:lnTo>
                  <a:lnTo>
                    <a:pt x="5796" y="2930"/>
                  </a:lnTo>
                  <a:lnTo>
                    <a:pt x="5692" y="2616"/>
                  </a:lnTo>
                  <a:lnTo>
                    <a:pt x="5650" y="2386"/>
                  </a:lnTo>
                  <a:lnTo>
                    <a:pt x="5692" y="2323"/>
                  </a:lnTo>
                  <a:lnTo>
                    <a:pt x="5587" y="2282"/>
                  </a:lnTo>
                  <a:lnTo>
                    <a:pt x="5441" y="2303"/>
                  </a:lnTo>
                  <a:lnTo>
                    <a:pt x="5315" y="2386"/>
                  </a:lnTo>
                  <a:lnTo>
                    <a:pt x="5106" y="2386"/>
                  </a:lnTo>
                  <a:lnTo>
                    <a:pt x="5022" y="2323"/>
                  </a:lnTo>
                  <a:lnTo>
                    <a:pt x="5127" y="2198"/>
                  </a:lnTo>
                  <a:lnTo>
                    <a:pt x="5127" y="2093"/>
                  </a:lnTo>
                  <a:lnTo>
                    <a:pt x="5169" y="1989"/>
                  </a:lnTo>
                  <a:lnTo>
                    <a:pt x="5169" y="1821"/>
                  </a:lnTo>
                  <a:lnTo>
                    <a:pt x="5210" y="1717"/>
                  </a:lnTo>
                  <a:lnTo>
                    <a:pt x="5252" y="1591"/>
                  </a:lnTo>
                  <a:lnTo>
                    <a:pt x="5357" y="1570"/>
                  </a:lnTo>
                  <a:lnTo>
                    <a:pt x="5210" y="1361"/>
                  </a:lnTo>
                  <a:lnTo>
                    <a:pt x="5127" y="1361"/>
                  </a:lnTo>
                  <a:lnTo>
                    <a:pt x="5106" y="1277"/>
                  </a:lnTo>
                  <a:lnTo>
                    <a:pt x="5064" y="1173"/>
                  </a:lnTo>
                  <a:lnTo>
                    <a:pt x="4959" y="1026"/>
                  </a:lnTo>
                  <a:lnTo>
                    <a:pt x="4855" y="984"/>
                  </a:lnTo>
                  <a:lnTo>
                    <a:pt x="4687" y="838"/>
                  </a:lnTo>
                  <a:lnTo>
                    <a:pt x="4541" y="733"/>
                  </a:lnTo>
                  <a:lnTo>
                    <a:pt x="4520" y="671"/>
                  </a:lnTo>
                  <a:lnTo>
                    <a:pt x="4415" y="671"/>
                  </a:lnTo>
                  <a:lnTo>
                    <a:pt x="4394" y="629"/>
                  </a:lnTo>
                  <a:lnTo>
                    <a:pt x="4227" y="629"/>
                  </a:lnTo>
                  <a:lnTo>
                    <a:pt x="4185" y="524"/>
                  </a:lnTo>
                  <a:lnTo>
                    <a:pt x="3976" y="336"/>
                  </a:lnTo>
                  <a:lnTo>
                    <a:pt x="3871" y="315"/>
                  </a:lnTo>
                  <a:lnTo>
                    <a:pt x="3788" y="231"/>
                  </a:lnTo>
                  <a:lnTo>
                    <a:pt x="3662" y="210"/>
                  </a:lnTo>
                  <a:lnTo>
                    <a:pt x="3578" y="231"/>
                  </a:lnTo>
                  <a:lnTo>
                    <a:pt x="3557" y="252"/>
                  </a:lnTo>
                  <a:lnTo>
                    <a:pt x="3369" y="106"/>
                  </a:lnTo>
                  <a:lnTo>
                    <a:pt x="3265" y="106"/>
                  </a:lnTo>
                  <a:lnTo>
                    <a:pt x="3223" y="147"/>
                  </a:lnTo>
                  <a:lnTo>
                    <a:pt x="3139" y="85"/>
                  </a:lnTo>
                  <a:lnTo>
                    <a:pt x="3034" y="106"/>
                  </a:lnTo>
                  <a:lnTo>
                    <a:pt x="2930" y="189"/>
                  </a:lnTo>
                  <a:lnTo>
                    <a:pt x="2825" y="189"/>
                  </a:lnTo>
                  <a:lnTo>
                    <a:pt x="2595" y="106"/>
                  </a:lnTo>
                  <a:lnTo>
                    <a:pt x="2553" y="43"/>
                  </a:lnTo>
                  <a:lnTo>
                    <a:pt x="251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7" name="Google Shape;1127;p79"/>
            <p:cNvSpPr/>
            <p:nvPr/>
          </p:nvSpPr>
          <p:spPr>
            <a:xfrm>
              <a:off x="4213550" y="2979100"/>
              <a:ext cx="96800" cy="85825"/>
            </a:xfrm>
            <a:custGeom>
              <a:avLst/>
              <a:gdLst/>
              <a:ahLst/>
              <a:cxnLst/>
              <a:rect l="l" t="t" r="r" b="b"/>
              <a:pathLst>
                <a:path w="3872" h="3433" extrusionOk="0">
                  <a:moveTo>
                    <a:pt x="1151" y="1"/>
                  </a:moveTo>
                  <a:lnTo>
                    <a:pt x="1068" y="105"/>
                  </a:lnTo>
                  <a:lnTo>
                    <a:pt x="963" y="168"/>
                  </a:lnTo>
                  <a:lnTo>
                    <a:pt x="858" y="189"/>
                  </a:lnTo>
                  <a:lnTo>
                    <a:pt x="838" y="273"/>
                  </a:lnTo>
                  <a:lnTo>
                    <a:pt x="712" y="273"/>
                  </a:lnTo>
                  <a:lnTo>
                    <a:pt x="628" y="315"/>
                  </a:lnTo>
                  <a:lnTo>
                    <a:pt x="524" y="336"/>
                  </a:lnTo>
                  <a:lnTo>
                    <a:pt x="524" y="398"/>
                  </a:lnTo>
                  <a:lnTo>
                    <a:pt x="524" y="440"/>
                  </a:lnTo>
                  <a:lnTo>
                    <a:pt x="524" y="524"/>
                  </a:lnTo>
                  <a:lnTo>
                    <a:pt x="356" y="524"/>
                  </a:lnTo>
                  <a:lnTo>
                    <a:pt x="314" y="545"/>
                  </a:lnTo>
                  <a:lnTo>
                    <a:pt x="314" y="691"/>
                  </a:lnTo>
                  <a:lnTo>
                    <a:pt x="231" y="817"/>
                  </a:lnTo>
                  <a:lnTo>
                    <a:pt x="294" y="838"/>
                  </a:lnTo>
                  <a:lnTo>
                    <a:pt x="335" y="900"/>
                  </a:lnTo>
                  <a:lnTo>
                    <a:pt x="294" y="942"/>
                  </a:lnTo>
                  <a:lnTo>
                    <a:pt x="231" y="1131"/>
                  </a:lnTo>
                  <a:lnTo>
                    <a:pt x="189" y="1424"/>
                  </a:lnTo>
                  <a:lnTo>
                    <a:pt x="84" y="1549"/>
                  </a:lnTo>
                  <a:lnTo>
                    <a:pt x="84" y="1654"/>
                  </a:lnTo>
                  <a:lnTo>
                    <a:pt x="22" y="1737"/>
                  </a:lnTo>
                  <a:lnTo>
                    <a:pt x="1" y="1863"/>
                  </a:lnTo>
                  <a:lnTo>
                    <a:pt x="84" y="2093"/>
                  </a:lnTo>
                  <a:lnTo>
                    <a:pt x="105" y="2219"/>
                  </a:lnTo>
                  <a:lnTo>
                    <a:pt x="126" y="2219"/>
                  </a:lnTo>
                  <a:lnTo>
                    <a:pt x="210" y="2260"/>
                  </a:lnTo>
                  <a:lnTo>
                    <a:pt x="335" y="2281"/>
                  </a:lnTo>
                  <a:lnTo>
                    <a:pt x="356" y="2198"/>
                  </a:lnTo>
                  <a:lnTo>
                    <a:pt x="461" y="2198"/>
                  </a:lnTo>
                  <a:lnTo>
                    <a:pt x="628" y="1863"/>
                  </a:lnTo>
                  <a:lnTo>
                    <a:pt x="670" y="1905"/>
                  </a:lnTo>
                  <a:lnTo>
                    <a:pt x="712" y="1968"/>
                  </a:lnTo>
                  <a:lnTo>
                    <a:pt x="942" y="2051"/>
                  </a:lnTo>
                  <a:lnTo>
                    <a:pt x="1047" y="2051"/>
                  </a:lnTo>
                  <a:lnTo>
                    <a:pt x="1151" y="1968"/>
                  </a:lnTo>
                  <a:lnTo>
                    <a:pt x="1256" y="1947"/>
                  </a:lnTo>
                  <a:lnTo>
                    <a:pt x="1340" y="2009"/>
                  </a:lnTo>
                  <a:lnTo>
                    <a:pt x="1382" y="1968"/>
                  </a:lnTo>
                  <a:lnTo>
                    <a:pt x="1486" y="1968"/>
                  </a:lnTo>
                  <a:lnTo>
                    <a:pt x="1674" y="2114"/>
                  </a:lnTo>
                  <a:lnTo>
                    <a:pt x="1695" y="2093"/>
                  </a:lnTo>
                  <a:lnTo>
                    <a:pt x="1779" y="2072"/>
                  </a:lnTo>
                  <a:lnTo>
                    <a:pt x="1905" y="2093"/>
                  </a:lnTo>
                  <a:lnTo>
                    <a:pt x="1988" y="2177"/>
                  </a:lnTo>
                  <a:lnTo>
                    <a:pt x="2093" y="2198"/>
                  </a:lnTo>
                  <a:lnTo>
                    <a:pt x="2302" y="2386"/>
                  </a:lnTo>
                  <a:lnTo>
                    <a:pt x="2344" y="2491"/>
                  </a:lnTo>
                  <a:lnTo>
                    <a:pt x="2511" y="2491"/>
                  </a:lnTo>
                  <a:lnTo>
                    <a:pt x="2532" y="2533"/>
                  </a:lnTo>
                  <a:lnTo>
                    <a:pt x="2637" y="2533"/>
                  </a:lnTo>
                  <a:lnTo>
                    <a:pt x="2658" y="2595"/>
                  </a:lnTo>
                  <a:lnTo>
                    <a:pt x="2804" y="2700"/>
                  </a:lnTo>
                  <a:lnTo>
                    <a:pt x="2972" y="2846"/>
                  </a:lnTo>
                  <a:lnTo>
                    <a:pt x="3076" y="2888"/>
                  </a:lnTo>
                  <a:lnTo>
                    <a:pt x="3181" y="3035"/>
                  </a:lnTo>
                  <a:lnTo>
                    <a:pt x="3223" y="3139"/>
                  </a:lnTo>
                  <a:lnTo>
                    <a:pt x="3244" y="3223"/>
                  </a:lnTo>
                  <a:lnTo>
                    <a:pt x="3327" y="3223"/>
                  </a:lnTo>
                  <a:lnTo>
                    <a:pt x="3474" y="3432"/>
                  </a:lnTo>
                  <a:lnTo>
                    <a:pt x="3599" y="3369"/>
                  </a:lnTo>
                  <a:lnTo>
                    <a:pt x="3662" y="3328"/>
                  </a:lnTo>
                  <a:lnTo>
                    <a:pt x="3746" y="3307"/>
                  </a:lnTo>
                  <a:lnTo>
                    <a:pt x="3871" y="3202"/>
                  </a:lnTo>
                  <a:lnTo>
                    <a:pt x="3809" y="3160"/>
                  </a:lnTo>
                  <a:lnTo>
                    <a:pt x="3809" y="3139"/>
                  </a:lnTo>
                  <a:lnTo>
                    <a:pt x="3767" y="3202"/>
                  </a:lnTo>
                  <a:lnTo>
                    <a:pt x="3683" y="3139"/>
                  </a:lnTo>
                  <a:lnTo>
                    <a:pt x="3641" y="3139"/>
                  </a:lnTo>
                  <a:lnTo>
                    <a:pt x="3579" y="3035"/>
                  </a:lnTo>
                  <a:lnTo>
                    <a:pt x="3599" y="3014"/>
                  </a:lnTo>
                  <a:lnTo>
                    <a:pt x="3537" y="2909"/>
                  </a:lnTo>
                  <a:lnTo>
                    <a:pt x="3453" y="2888"/>
                  </a:lnTo>
                  <a:lnTo>
                    <a:pt x="3348" y="2637"/>
                  </a:lnTo>
                  <a:lnTo>
                    <a:pt x="3327" y="2595"/>
                  </a:lnTo>
                  <a:lnTo>
                    <a:pt x="3327" y="2616"/>
                  </a:lnTo>
                  <a:lnTo>
                    <a:pt x="3265" y="2616"/>
                  </a:lnTo>
                  <a:lnTo>
                    <a:pt x="3181" y="2512"/>
                  </a:lnTo>
                  <a:lnTo>
                    <a:pt x="3055" y="2470"/>
                  </a:lnTo>
                  <a:lnTo>
                    <a:pt x="2972" y="2323"/>
                  </a:lnTo>
                  <a:lnTo>
                    <a:pt x="2804" y="2093"/>
                  </a:lnTo>
                  <a:lnTo>
                    <a:pt x="2742" y="2051"/>
                  </a:lnTo>
                  <a:lnTo>
                    <a:pt x="2595" y="2009"/>
                  </a:lnTo>
                  <a:lnTo>
                    <a:pt x="2532" y="1947"/>
                  </a:lnTo>
                  <a:lnTo>
                    <a:pt x="2428" y="1800"/>
                  </a:lnTo>
                  <a:lnTo>
                    <a:pt x="2344" y="1842"/>
                  </a:lnTo>
                  <a:lnTo>
                    <a:pt x="2218" y="1842"/>
                  </a:lnTo>
                  <a:lnTo>
                    <a:pt x="2177" y="1863"/>
                  </a:lnTo>
                  <a:lnTo>
                    <a:pt x="2114" y="1800"/>
                  </a:lnTo>
                  <a:lnTo>
                    <a:pt x="2009" y="1654"/>
                  </a:lnTo>
                  <a:lnTo>
                    <a:pt x="2072" y="1633"/>
                  </a:lnTo>
                  <a:lnTo>
                    <a:pt x="1967" y="1465"/>
                  </a:lnTo>
                  <a:lnTo>
                    <a:pt x="1905" y="1486"/>
                  </a:lnTo>
                  <a:lnTo>
                    <a:pt x="1905" y="1591"/>
                  </a:lnTo>
                  <a:lnTo>
                    <a:pt x="1926" y="1591"/>
                  </a:lnTo>
                  <a:lnTo>
                    <a:pt x="1926" y="1758"/>
                  </a:lnTo>
                  <a:lnTo>
                    <a:pt x="1821" y="1737"/>
                  </a:lnTo>
                  <a:lnTo>
                    <a:pt x="1800" y="1549"/>
                  </a:lnTo>
                  <a:lnTo>
                    <a:pt x="1758" y="1444"/>
                  </a:lnTo>
                  <a:lnTo>
                    <a:pt x="1674" y="1424"/>
                  </a:lnTo>
                  <a:lnTo>
                    <a:pt x="1674" y="1361"/>
                  </a:lnTo>
                  <a:lnTo>
                    <a:pt x="1654" y="1214"/>
                  </a:lnTo>
                  <a:lnTo>
                    <a:pt x="1591" y="1172"/>
                  </a:lnTo>
                  <a:lnTo>
                    <a:pt x="1507" y="754"/>
                  </a:lnTo>
                  <a:lnTo>
                    <a:pt x="1277" y="126"/>
                  </a:lnTo>
                  <a:lnTo>
                    <a:pt x="1151"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8" name="Google Shape;1128;p79"/>
            <p:cNvSpPr/>
            <p:nvPr/>
          </p:nvSpPr>
          <p:spPr>
            <a:xfrm>
              <a:off x="4292025" y="3059150"/>
              <a:ext cx="21975" cy="26175"/>
            </a:xfrm>
            <a:custGeom>
              <a:avLst/>
              <a:gdLst/>
              <a:ahLst/>
              <a:cxnLst/>
              <a:rect l="l" t="t" r="r" b="b"/>
              <a:pathLst>
                <a:path w="879" h="1047" extrusionOk="0">
                  <a:moveTo>
                    <a:pt x="732" y="0"/>
                  </a:moveTo>
                  <a:lnTo>
                    <a:pt x="607" y="105"/>
                  </a:lnTo>
                  <a:lnTo>
                    <a:pt x="523" y="126"/>
                  </a:lnTo>
                  <a:lnTo>
                    <a:pt x="460" y="167"/>
                  </a:lnTo>
                  <a:lnTo>
                    <a:pt x="230" y="251"/>
                  </a:lnTo>
                  <a:lnTo>
                    <a:pt x="188" y="377"/>
                  </a:lnTo>
                  <a:lnTo>
                    <a:pt x="147" y="481"/>
                  </a:lnTo>
                  <a:lnTo>
                    <a:pt x="147" y="649"/>
                  </a:lnTo>
                  <a:lnTo>
                    <a:pt x="105" y="753"/>
                  </a:lnTo>
                  <a:lnTo>
                    <a:pt x="105" y="858"/>
                  </a:lnTo>
                  <a:lnTo>
                    <a:pt x="0" y="983"/>
                  </a:lnTo>
                  <a:lnTo>
                    <a:pt x="84" y="1046"/>
                  </a:lnTo>
                  <a:lnTo>
                    <a:pt x="293" y="1046"/>
                  </a:lnTo>
                  <a:lnTo>
                    <a:pt x="419" y="963"/>
                  </a:lnTo>
                  <a:lnTo>
                    <a:pt x="565" y="942"/>
                  </a:lnTo>
                  <a:lnTo>
                    <a:pt x="670" y="983"/>
                  </a:lnTo>
                  <a:lnTo>
                    <a:pt x="670" y="963"/>
                  </a:lnTo>
                  <a:lnTo>
                    <a:pt x="837" y="732"/>
                  </a:lnTo>
                  <a:lnTo>
                    <a:pt x="816" y="670"/>
                  </a:lnTo>
                  <a:lnTo>
                    <a:pt x="649" y="670"/>
                  </a:lnTo>
                  <a:lnTo>
                    <a:pt x="565" y="732"/>
                  </a:lnTo>
                  <a:lnTo>
                    <a:pt x="523" y="691"/>
                  </a:lnTo>
                  <a:lnTo>
                    <a:pt x="460" y="628"/>
                  </a:lnTo>
                  <a:lnTo>
                    <a:pt x="565" y="628"/>
                  </a:lnTo>
                  <a:lnTo>
                    <a:pt x="649" y="544"/>
                  </a:lnTo>
                  <a:lnTo>
                    <a:pt x="732" y="544"/>
                  </a:lnTo>
                  <a:lnTo>
                    <a:pt x="837" y="419"/>
                  </a:lnTo>
                  <a:lnTo>
                    <a:pt x="879" y="377"/>
                  </a:lnTo>
                  <a:lnTo>
                    <a:pt x="858" y="230"/>
                  </a:lnTo>
                  <a:lnTo>
                    <a:pt x="879" y="147"/>
                  </a:lnTo>
                  <a:lnTo>
                    <a:pt x="858" y="147"/>
                  </a:lnTo>
                  <a:lnTo>
                    <a:pt x="732" y="21"/>
                  </a:lnTo>
                  <a:lnTo>
                    <a:pt x="73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9" name="Google Shape;1129;p79"/>
            <p:cNvSpPr/>
            <p:nvPr/>
          </p:nvSpPr>
          <p:spPr>
            <a:xfrm>
              <a:off x="4282600" y="3069600"/>
              <a:ext cx="148050" cy="196175"/>
            </a:xfrm>
            <a:custGeom>
              <a:avLst/>
              <a:gdLst/>
              <a:ahLst/>
              <a:cxnLst/>
              <a:rect l="l" t="t" r="r" b="b"/>
              <a:pathLst>
                <a:path w="5922" h="7847" extrusionOk="0">
                  <a:moveTo>
                    <a:pt x="5587" y="1"/>
                  </a:moveTo>
                  <a:lnTo>
                    <a:pt x="5587" y="21"/>
                  </a:lnTo>
                  <a:lnTo>
                    <a:pt x="5545" y="21"/>
                  </a:lnTo>
                  <a:lnTo>
                    <a:pt x="5482" y="105"/>
                  </a:lnTo>
                  <a:lnTo>
                    <a:pt x="5441" y="210"/>
                  </a:lnTo>
                  <a:lnTo>
                    <a:pt x="5420" y="168"/>
                  </a:lnTo>
                  <a:lnTo>
                    <a:pt x="5315" y="273"/>
                  </a:lnTo>
                  <a:lnTo>
                    <a:pt x="5127" y="314"/>
                  </a:lnTo>
                  <a:lnTo>
                    <a:pt x="5127" y="335"/>
                  </a:lnTo>
                  <a:lnTo>
                    <a:pt x="5085" y="314"/>
                  </a:lnTo>
                  <a:lnTo>
                    <a:pt x="4897" y="335"/>
                  </a:lnTo>
                  <a:lnTo>
                    <a:pt x="4792" y="419"/>
                  </a:lnTo>
                  <a:lnTo>
                    <a:pt x="4499" y="461"/>
                  </a:lnTo>
                  <a:lnTo>
                    <a:pt x="4457" y="461"/>
                  </a:lnTo>
                  <a:lnTo>
                    <a:pt x="4394" y="440"/>
                  </a:lnTo>
                  <a:lnTo>
                    <a:pt x="4227" y="440"/>
                  </a:lnTo>
                  <a:lnTo>
                    <a:pt x="4060" y="524"/>
                  </a:lnTo>
                  <a:lnTo>
                    <a:pt x="3913" y="524"/>
                  </a:lnTo>
                  <a:lnTo>
                    <a:pt x="3830" y="545"/>
                  </a:lnTo>
                  <a:lnTo>
                    <a:pt x="3704" y="482"/>
                  </a:lnTo>
                  <a:lnTo>
                    <a:pt x="3599" y="524"/>
                  </a:lnTo>
                  <a:lnTo>
                    <a:pt x="3244" y="733"/>
                  </a:lnTo>
                  <a:lnTo>
                    <a:pt x="3076" y="754"/>
                  </a:lnTo>
                  <a:lnTo>
                    <a:pt x="2972" y="691"/>
                  </a:lnTo>
                  <a:lnTo>
                    <a:pt x="2909" y="733"/>
                  </a:lnTo>
                  <a:lnTo>
                    <a:pt x="2762" y="733"/>
                  </a:lnTo>
                  <a:lnTo>
                    <a:pt x="2700" y="691"/>
                  </a:lnTo>
                  <a:lnTo>
                    <a:pt x="2658" y="691"/>
                  </a:lnTo>
                  <a:lnTo>
                    <a:pt x="2469" y="858"/>
                  </a:lnTo>
                  <a:lnTo>
                    <a:pt x="2365" y="858"/>
                  </a:lnTo>
                  <a:lnTo>
                    <a:pt x="2239" y="942"/>
                  </a:lnTo>
                  <a:lnTo>
                    <a:pt x="2177" y="1005"/>
                  </a:lnTo>
                  <a:lnTo>
                    <a:pt x="1988" y="1047"/>
                  </a:lnTo>
                  <a:lnTo>
                    <a:pt x="1863" y="984"/>
                  </a:lnTo>
                  <a:lnTo>
                    <a:pt x="1716" y="858"/>
                  </a:lnTo>
                  <a:lnTo>
                    <a:pt x="1653" y="858"/>
                  </a:lnTo>
                  <a:lnTo>
                    <a:pt x="1633" y="754"/>
                  </a:lnTo>
                  <a:lnTo>
                    <a:pt x="1256" y="377"/>
                  </a:lnTo>
                  <a:lnTo>
                    <a:pt x="1235" y="356"/>
                  </a:lnTo>
                  <a:lnTo>
                    <a:pt x="1214" y="314"/>
                  </a:lnTo>
                  <a:lnTo>
                    <a:pt x="1047" y="545"/>
                  </a:lnTo>
                  <a:lnTo>
                    <a:pt x="1005" y="628"/>
                  </a:lnTo>
                  <a:lnTo>
                    <a:pt x="1047" y="858"/>
                  </a:lnTo>
                  <a:lnTo>
                    <a:pt x="1151" y="1172"/>
                  </a:lnTo>
                  <a:lnTo>
                    <a:pt x="1319" y="1256"/>
                  </a:lnTo>
                  <a:lnTo>
                    <a:pt x="1298" y="1402"/>
                  </a:lnTo>
                  <a:lnTo>
                    <a:pt x="1361" y="1591"/>
                  </a:lnTo>
                  <a:lnTo>
                    <a:pt x="1570" y="1612"/>
                  </a:lnTo>
                  <a:lnTo>
                    <a:pt x="1716" y="1737"/>
                  </a:lnTo>
                  <a:lnTo>
                    <a:pt x="3411" y="2260"/>
                  </a:lnTo>
                  <a:lnTo>
                    <a:pt x="4143" y="2260"/>
                  </a:lnTo>
                  <a:lnTo>
                    <a:pt x="2365" y="4039"/>
                  </a:lnTo>
                  <a:lnTo>
                    <a:pt x="1633" y="4039"/>
                  </a:lnTo>
                  <a:lnTo>
                    <a:pt x="1528" y="4122"/>
                  </a:lnTo>
                  <a:lnTo>
                    <a:pt x="1423" y="4122"/>
                  </a:lnTo>
                  <a:lnTo>
                    <a:pt x="1298" y="4206"/>
                  </a:lnTo>
                  <a:lnTo>
                    <a:pt x="1235" y="4311"/>
                  </a:lnTo>
                  <a:lnTo>
                    <a:pt x="1130" y="4394"/>
                  </a:lnTo>
                  <a:lnTo>
                    <a:pt x="984" y="4457"/>
                  </a:lnTo>
                  <a:lnTo>
                    <a:pt x="796" y="4499"/>
                  </a:lnTo>
                  <a:lnTo>
                    <a:pt x="607" y="4562"/>
                  </a:lnTo>
                  <a:lnTo>
                    <a:pt x="565" y="4666"/>
                  </a:lnTo>
                  <a:lnTo>
                    <a:pt x="0" y="5169"/>
                  </a:lnTo>
                  <a:lnTo>
                    <a:pt x="0" y="7449"/>
                  </a:lnTo>
                  <a:lnTo>
                    <a:pt x="419" y="7847"/>
                  </a:lnTo>
                  <a:lnTo>
                    <a:pt x="419" y="7805"/>
                  </a:lnTo>
                  <a:lnTo>
                    <a:pt x="900" y="7261"/>
                  </a:lnTo>
                  <a:lnTo>
                    <a:pt x="942" y="7156"/>
                  </a:lnTo>
                  <a:lnTo>
                    <a:pt x="1089" y="7031"/>
                  </a:lnTo>
                  <a:lnTo>
                    <a:pt x="1193" y="7010"/>
                  </a:lnTo>
                  <a:lnTo>
                    <a:pt x="1235" y="6926"/>
                  </a:lnTo>
                  <a:lnTo>
                    <a:pt x="1298" y="6905"/>
                  </a:lnTo>
                  <a:lnTo>
                    <a:pt x="1633" y="6529"/>
                  </a:lnTo>
                  <a:lnTo>
                    <a:pt x="1716" y="6508"/>
                  </a:lnTo>
                  <a:lnTo>
                    <a:pt x="2093" y="6089"/>
                  </a:lnTo>
                  <a:lnTo>
                    <a:pt x="2302" y="5922"/>
                  </a:lnTo>
                  <a:lnTo>
                    <a:pt x="2469" y="5817"/>
                  </a:lnTo>
                  <a:lnTo>
                    <a:pt x="2658" y="5796"/>
                  </a:lnTo>
                  <a:lnTo>
                    <a:pt x="2930" y="5566"/>
                  </a:lnTo>
                  <a:lnTo>
                    <a:pt x="3558" y="4980"/>
                  </a:lnTo>
                  <a:lnTo>
                    <a:pt x="3871" y="4625"/>
                  </a:lnTo>
                  <a:lnTo>
                    <a:pt x="4060" y="4436"/>
                  </a:lnTo>
                  <a:lnTo>
                    <a:pt x="4081" y="4311"/>
                  </a:lnTo>
                  <a:lnTo>
                    <a:pt x="4478" y="3788"/>
                  </a:lnTo>
                  <a:lnTo>
                    <a:pt x="4478" y="3683"/>
                  </a:lnTo>
                  <a:lnTo>
                    <a:pt x="4687" y="3390"/>
                  </a:lnTo>
                  <a:lnTo>
                    <a:pt x="4708" y="3202"/>
                  </a:lnTo>
                  <a:lnTo>
                    <a:pt x="5022" y="2574"/>
                  </a:lnTo>
                  <a:lnTo>
                    <a:pt x="5106" y="2532"/>
                  </a:lnTo>
                  <a:lnTo>
                    <a:pt x="5064" y="2449"/>
                  </a:lnTo>
                  <a:lnTo>
                    <a:pt x="5064" y="2365"/>
                  </a:lnTo>
                  <a:lnTo>
                    <a:pt x="5190" y="2239"/>
                  </a:lnTo>
                  <a:lnTo>
                    <a:pt x="5231" y="2239"/>
                  </a:lnTo>
                  <a:lnTo>
                    <a:pt x="5315" y="2135"/>
                  </a:lnTo>
                  <a:lnTo>
                    <a:pt x="5441" y="1842"/>
                  </a:lnTo>
                  <a:lnTo>
                    <a:pt x="5650" y="1591"/>
                  </a:lnTo>
                  <a:lnTo>
                    <a:pt x="5650" y="1423"/>
                  </a:lnTo>
                  <a:lnTo>
                    <a:pt x="5692" y="1381"/>
                  </a:lnTo>
                  <a:lnTo>
                    <a:pt x="5713" y="1214"/>
                  </a:lnTo>
                  <a:lnTo>
                    <a:pt x="5650" y="1151"/>
                  </a:lnTo>
                  <a:lnTo>
                    <a:pt x="5734" y="1005"/>
                  </a:lnTo>
                  <a:lnTo>
                    <a:pt x="5796" y="984"/>
                  </a:lnTo>
                  <a:lnTo>
                    <a:pt x="5859" y="984"/>
                  </a:lnTo>
                  <a:lnTo>
                    <a:pt x="5901" y="1005"/>
                  </a:lnTo>
                  <a:lnTo>
                    <a:pt x="5922" y="1005"/>
                  </a:lnTo>
                  <a:lnTo>
                    <a:pt x="5901" y="942"/>
                  </a:lnTo>
                  <a:lnTo>
                    <a:pt x="5838" y="942"/>
                  </a:lnTo>
                  <a:lnTo>
                    <a:pt x="5859" y="963"/>
                  </a:lnTo>
                  <a:lnTo>
                    <a:pt x="5796" y="963"/>
                  </a:lnTo>
                  <a:lnTo>
                    <a:pt x="5817" y="879"/>
                  </a:lnTo>
                  <a:lnTo>
                    <a:pt x="5817" y="775"/>
                  </a:lnTo>
                  <a:lnTo>
                    <a:pt x="5754" y="691"/>
                  </a:lnTo>
                  <a:lnTo>
                    <a:pt x="5817" y="586"/>
                  </a:lnTo>
                  <a:lnTo>
                    <a:pt x="5859" y="545"/>
                  </a:lnTo>
                  <a:lnTo>
                    <a:pt x="5859" y="482"/>
                  </a:lnTo>
                  <a:lnTo>
                    <a:pt x="5796" y="482"/>
                  </a:lnTo>
                  <a:lnTo>
                    <a:pt x="5754" y="440"/>
                  </a:lnTo>
                  <a:lnTo>
                    <a:pt x="5796" y="377"/>
                  </a:lnTo>
                  <a:lnTo>
                    <a:pt x="5796" y="314"/>
                  </a:lnTo>
                  <a:lnTo>
                    <a:pt x="5838" y="210"/>
                  </a:lnTo>
                  <a:lnTo>
                    <a:pt x="5901" y="126"/>
                  </a:lnTo>
                  <a:lnTo>
                    <a:pt x="5859" y="105"/>
                  </a:lnTo>
                  <a:lnTo>
                    <a:pt x="5796" y="105"/>
                  </a:lnTo>
                  <a:lnTo>
                    <a:pt x="5650" y="42"/>
                  </a:lnTo>
                  <a:lnTo>
                    <a:pt x="558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0" name="Google Shape;1130;p79"/>
            <p:cNvSpPr/>
            <p:nvPr/>
          </p:nvSpPr>
          <p:spPr>
            <a:xfrm>
              <a:off x="4175375" y="3163750"/>
              <a:ext cx="121375" cy="147025"/>
            </a:xfrm>
            <a:custGeom>
              <a:avLst/>
              <a:gdLst/>
              <a:ahLst/>
              <a:cxnLst/>
              <a:rect l="l" t="t" r="r" b="b"/>
              <a:pathLst>
                <a:path w="4855" h="5881" extrusionOk="0">
                  <a:moveTo>
                    <a:pt x="984" y="1"/>
                  </a:moveTo>
                  <a:lnTo>
                    <a:pt x="942" y="43"/>
                  </a:lnTo>
                  <a:lnTo>
                    <a:pt x="732" y="252"/>
                  </a:lnTo>
                  <a:lnTo>
                    <a:pt x="607" y="461"/>
                  </a:lnTo>
                  <a:lnTo>
                    <a:pt x="565" y="461"/>
                  </a:lnTo>
                  <a:lnTo>
                    <a:pt x="460" y="566"/>
                  </a:lnTo>
                  <a:lnTo>
                    <a:pt x="398" y="628"/>
                  </a:lnTo>
                  <a:lnTo>
                    <a:pt x="356" y="649"/>
                  </a:lnTo>
                  <a:lnTo>
                    <a:pt x="272" y="754"/>
                  </a:lnTo>
                  <a:lnTo>
                    <a:pt x="293" y="733"/>
                  </a:lnTo>
                  <a:lnTo>
                    <a:pt x="356" y="796"/>
                  </a:lnTo>
                  <a:lnTo>
                    <a:pt x="377" y="963"/>
                  </a:lnTo>
                  <a:lnTo>
                    <a:pt x="419" y="984"/>
                  </a:lnTo>
                  <a:lnTo>
                    <a:pt x="419" y="1089"/>
                  </a:lnTo>
                  <a:lnTo>
                    <a:pt x="502" y="1089"/>
                  </a:lnTo>
                  <a:lnTo>
                    <a:pt x="523" y="1214"/>
                  </a:lnTo>
                  <a:lnTo>
                    <a:pt x="523" y="1361"/>
                  </a:lnTo>
                  <a:lnTo>
                    <a:pt x="670" y="1486"/>
                  </a:lnTo>
                  <a:lnTo>
                    <a:pt x="732" y="1633"/>
                  </a:lnTo>
                  <a:lnTo>
                    <a:pt x="816" y="1696"/>
                  </a:lnTo>
                  <a:lnTo>
                    <a:pt x="900" y="1737"/>
                  </a:lnTo>
                  <a:lnTo>
                    <a:pt x="837" y="1800"/>
                  </a:lnTo>
                  <a:lnTo>
                    <a:pt x="921" y="1884"/>
                  </a:lnTo>
                  <a:lnTo>
                    <a:pt x="942" y="2009"/>
                  </a:lnTo>
                  <a:lnTo>
                    <a:pt x="942" y="2114"/>
                  </a:lnTo>
                  <a:lnTo>
                    <a:pt x="816" y="2261"/>
                  </a:lnTo>
                  <a:lnTo>
                    <a:pt x="816" y="2365"/>
                  </a:lnTo>
                  <a:lnTo>
                    <a:pt x="774" y="2512"/>
                  </a:lnTo>
                  <a:lnTo>
                    <a:pt x="565" y="2512"/>
                  </a:lnTo>
                  <a:lnTo>
                    <a:pt x="565" y="2553"/>
                  </a:lnTo>
                  <a:lnTo>
                    <a:pt x="502" y="2616"/>
                  </a:lnTo>
                  <a:lnTo>
                    <a:pt x="460" y="2721"/>
                  </a:lnTo>
                  <a:lnTo>
                    <a:pt x="377" y="2784"/>
                  </a:lnTo>
                  <a:lnTo>
                    <a:pt x="293" y="2930"/>
                  </a:lnTo>
                  <a:lnTo>
                    <a:pt x="188" y="3056"/>
                  </a:lnTo>
                  <a:lnTo>
                    <a:pt x="168" y="3202"/>
                  </a:lnTo>
                  <a:lnTo>
                    <a:pt x="0" y="3767"/>
                  </a:lnTo>
                  <a:lnTo>
                    <a:pt x="188" y="3767"/>
                  </a:lnTo>
                  <a:lnTo>
                    <a:pt x="2281" y="4981"/>
                  </a:lnTo>
                  <a:lnTo>
                    <a:pt x="2406" y="5169"/>
                  </a:lnTo>
                  <a:lnTo>
                    <a:pt x="2385" y="5253"/>
                  </a:lnTo>
                  <a:lnTo>
                    <a:pt x="2406" y="5294"/>
                  </a:lnTo>
                  <a:lnTo>
                    <a:pt x="2469" y="5378"/>
                  </a:lnTo>
                  <a:lnTo>
                    <a:pt x="3181" y="5880"/>
                  </a:lnTo>
                  <a:lnTo>
                    <a:pt x="3222" y="5880"/>
                  </a:lnTo>
                  <a:lnTo>
                    <a:pt x="3327" y="5818"/>
                  </a:lnTo>
                  <a:lnTo>
                    <a:pt x="3536" y="5546"/>
                  </a:lnTo>
                  <a:lnTo>
                    <a:pt x="3641" y="5357"/>
                  </a:lnTo>
                  <a:lnTo>
                    <a:pt x="3641" y="5232"/>
                  </a:lnTo>
                  <a:lnTo>
                    <a:pt x="3725" y="5085"/>
                  </a:lnTo>
                  <a:lnTo>
                    <a:pt x="3829" y="4939"/>
                  </a:lnTo>
                  <a:lnTo>
                    <a:pt x="3808" y="4918"/>
                  </a:lnTo>
                  <a:lnTo>
                    <a:pt x="3808" y="4855"/>
                  </a:lnTo>
                  <a:lnTo>
                    <a:pt x="3871" y="4750"/>
                  </a:lnTo>
                  <a:lnTo>
                    <a:pt x="3871" y="4730"/>
                  </a:lnTo>
                  <a:lnTo>
                    <a:pt x="3955" y="4709"/>
                  </a:lnTo>
                  <a:lnTo>
                    <a:pt x="4122" y="4709"/>
                  </a:lnTo>
                  <a:lnTo>
                    <a:pt x="4227" y="4541"/>
                  </a:lnTo>
                  <a:lnTo>
                    <a:pt x="4436" y="4458"/>
                  </a:lnTo>
                  <a:lnTo>
                    <a:pt x="4394" y="4416"/>
                  </a:lnTo>
                  <a:lnTo>
                    <a:pt x="4457" y="4332"/>
                  </a:lnTo>
                  <a:lnTo>
                    <a:pt x="4499" y="4332"/>
                  </a:lnTo>
                  <a:lnTo>
                    <a:pt x="4687" y="4102"/>
                  </a:lnTo>
                  <a:lnTo>
                    <a:pt x="4708" y="4081"/>
                  </a:lnTo>
                  <a:lnTo>
                    <a:pt x="4289" y="3683"/>
                  </a:lnTo>
                  <a:lnTo>
                    <a:pt x="4289" y="1403"/>
                  </a:lnTo>
                  <a:lnTo>
                    <a:pt x="4854" y="900"/>
                  </a:lnTo>
                  <a:lnTo>
                    <a:pt x="4687" y="900"/>
                  </a:lnTo>
                  <a:lnTo>
                    <a:pt x="4478" y="942"/>
                  </a:lnTo>
                  <a:lnTo>
                    <a:pt x="4373" y="880"/>
                  </a:lnTo>
                  <a:lnTo>
                    <a:pt x="4289" y="754"/>
                  </a:lnTo>
                  <a:lnTo>
                    <a:pt x="4227" y="733"/>
                  </a:lnTo>
                  <a:lnTo>
                    <a:pt x="3955" y="754"/>
                  </a:lnTo>
                  <a:lnTo>
                    <a:pt x="3913" y="775"/>
                  </a:lnTo>
                  <a:lnTo>
                    <a:pt x="3808" y="775"/>
                  </a:lnTo>
                  <a:lnTo>
                    <a:pt x="3704" y="838"/>
                  </a:lnTo>
                  <a:lnTo>
                    <a:pt x="3641" y="900"/>
                  </a:lnTo>
                  <a:lnTo>
                    <a:pt x="3494" y="1152"/>
                  </a:lnTo>
                  <a:lnTo>
                    <a:pt x="3285" y="1152"/>
                  </a:lnTo>
                  <a:lnTo>
                    <a:pt x="3181" y="1110"/>
                  </a:lnTo>
                  <a:lnTo>
                    <a:pt x="3013" y="1152"/>
                  </a:lnTo>
                  <a:lnTo>
                    <a:pt x="2888" y="1089"/>
                  </a:lnTo>
                  <a:lnTo>
                    <a:pt x="2699" y="1089"/>
                  </a:lnTo>
                  <a:lnTo>
                    <a:pt x="2595" y="1047"/>
                  </a:lnTo>
                  <a:lnTo>
                    <a:pt x="2511" y="942"/>
                  </a:lnTo>
                  <a:lnTo>
                    <a:pt x="2365" y="859"/>
                  </a:lnTo>
                  <a:lnTo>
                    <a:pt x="2134" y="628"/>
                  </a:lnTo>
                  <a:lnTo>
                    <a:pt x="2030" y="545"/>
                  </a:lnTo>
                  <a:lnTo>
                    <a:pt x="1737" y="566"/>
                  </a:lnTo>
                  <a:lnTo>
                    <a:pt x="1611" y="524"/>
                  </a:lnTo>
                  <a:lnTo>
                    <a:pt x="1465" y="566"/>
                  </a:lnTo>
                  <a:lnTo>
                    <a:pt x="1339" y="545"/>
                  </a:lnTo>
                  <a:lnTo>
                    <a:pt x="1256" y="440"/>
                  </a:lnTo>
                  <a:lnTo>
                    <a:pt x="1256" y="105"/>
                  </a:lnTo>
                  <a:lnTo>
                    <a:pt x="1151" y="64"/>
                  </a:lnTo>
                  <a:lnTo>
                    <a:pt x="1046" y="105"/>
                  </a:lnTo>
                  <a:lnTo>
                    <a:pt x="98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1" name="Google Shape;1131;p79"/>
            <p:cNvSpPr/>
            <p:nvPr/>
          </p:nvSpPr>
          <p:spPr>
            <a:xfrm>
              <a:off x="4145025" y="3258950"/>
              <a:ext cx="11000" cy="25"/>
            </a:xfrm>
            <a:custGeom>
              <a:avLst/>
              <a:gdLst/>
              <a:ahLst/>
              <a:cxnLst/>
              <a:rect l="l" t="t" r="r" b="b"/>
              <a:pathLst>
                <a:path w="440" h="1" extrusionOk="0">
                  <a:moveTo>
                    <a:pt x="1" y="1"/>
                  </a:moveTo>
                  <a:lnTo>
                    <a:pt x="210" y="1"/>
                  </a:lnTo>
                  <a:lnTo>
                    <a:pt x="440" y="1"/>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2" name="Google Shape;1132;p79"/>
            <p:cNvSpPr/>
            <p:nvPr/>
          </p:nvSpPr>
          <p:spPr>
            <a:xfrm>
              <a:off x="4115200" y="3182075"/>
              <a:ext cx="83725" cy="82675"/>
            </a:xfrm>
            <a:custGeom>
              <a:avLst/>
              <a:gdLst/>
              <a:ahLst/>
              <a:cxnLst/>
              <a:rect l="l" t="t" r="r" b="b"/>
              <a:pathLst>
                <a:path w="3349" h="3307" extrusionOk="0">
                  <a:moveTo>
                    <a:pt x="2700" y="0"/>
                  </a:moveTo>
                  <a:lnTo>
                    <a:pt x="2679" y="21"/>
                  </a:lnTo>
                  <a:lnTo>
                    <a:pt x="2554" y="105"/>
                  </a:lnTo>
                  <a:lnTo>
                    <a:pt x="2491" y="209"/>
                  </a:lnTo>
                  <a:lnTo>
                    <a:pt x="2365" y="251"/>
                  </a:lnTo>
                  <a:lnTo>
                    <a:pt x="2240" y="209"/>
                  </a:lnTo>
                  <a:lnTo>
                    <a:pt x="2031" y="230"/>
                  </a:lnTo>
                  <a:lnTo>
                    <a:pt x="1884" y="272"/>
                  </a:lnTo>
                  <a:lnTo>
                    <a:pt x="1779" y="272"/>
                  </a:lnTo>
                  <a:lnTo>
                    <a:pt x="1759" y="314"/>
                  </a:lnTo>
                  <a:lnTo>
                    <a:pt x="1675" y="272"/>
                  </a:lnTo>
                  <a:lnTo>
                    <a:pt x="1612" y="356"/>
                  </a:lnTo>
                  <a:lnTo>
                    <a:pt x="1612" y="440"/>
                  </a:lnTo>
                  <a:lnTo>
                    <a:pt x="1549" y="440"/>
                  </a:lnTo>
                  <a:lnTo>
                    <a:pt x="1403" y="419"/>
                  </a:lnTo>
                  <a:lnTo>
                    <a:pt x="1403" y="314"/>
                  </a:lnTo>
                  <a:lnTo>
                    <a:pt x="1298" y="272"/>
                  </a:lnTo>
                  <a:lnTo>
                    <a:pt x="1215" y="314"/>
                  </a:lnTo>
                  <a:lnTo>
                    <a:pt x="1047" y="251"/>
                  </a:lnTo>
                  <a:lnTo>
                    <a:pt x="942" y="209"/>
                  </a:lnTo>
                  <a:lnTo>
                    <a:pt x="880" y="272"/>
                  </a:lnTo>
                  <a:lnTo>
                    <a:pt x="880" y="356"/>
                  </a:lnTo>
                  <a:lnTo>
                    <a:pt x="901" y="419"/>
                  </a:lnTo>
                  <a:lnTo>
                    <a:pt x="880" y="440"/>
                  </a:lnTo>
                  <a:lnTo>
                    <a:pt x="838" y="544"/>
                  </a:lnTo>
                  <a:lnTo>
                    <a:pt x="796" y="628"/>
                  </a:lnTo>
                  <a:lnTo>
                    <a:pt x="796" y="774"/>
                  </a:lnTo>
                  <a:lnTo>
                    <a:pt x="775" y="984"/>
                  </a:lnTo>
                  <a:lnTo>
                    <a:pt x="733" y="1109"/>
                  </a:lnTo>
                  <a:lnTo>
                    <a:pt x="817" y="1172"/>
                  </a:lnTo>
                  <a:lnTo>
                    <a:pt x="880" y="1256"/>
                  </a:lnTo>
                  <a:lnTo>
                    <a:pt x="922" y="1318"/>
                  </a:lnTo>
                  <a:lnTo>
                    <a:pt x="901" y="1402"/>
                  </a:lnTo>
                  <a:lnTo>
                    <a:pt x="608" y="1800"/>
                  </a:lnTo>
                  <a:lnTo>
                    <a:pt x="419" y="2009"/>
                  </a:lnTo>
                  <a:lnTo>
                    <a:pt x="378" y="2092"/>
                  </a:lnTo>
                  <a:lnTo>
                    <a:pt x="147" y="2511"/>
                  </a:lnTo>
                  <a:lnTo>
                    <a:pt x="106" y="2553"/>
                  </a:lnTo>
                  <a:lnTo>
                    <a:pt x="106" y="2720"/>
                  </a:lnTo>
                  <a:lnTo>
                    <a:pt x="85" y="2929"/>
                  </a:lnTo>
                  <a:lnTo>
                    <a:pt x="1" y="3139"/>
                  </a:lnTo>
                  <a:lnTo>
                    <a:pt x="43" y="3264"/>
                  </a:lnTo>
                  <a:lnTo>
                    <a:pt x="1" y="3285"/>
                  </a:lnTo>
                  <a:lnTo>
                    <a:pt x="43" y="3306"/>
                  </a:lnTo>
                  <a:lnTo>
                    <a:pt x="106" y="3285"/>
                  </a:lnTo>
                  <a:lnTo>
                    <a:pt x="210" y="3201"/>
                  </a:lnTo>
                  <a:lnTo>
                    <a:pt x="273" y="3243"/>
                  </a:lnTo>
                  <a:lnTo>
                    <a:pt x="315" y="3285"/>
                  </a:lnTo>
                  <a:lnTo>
                    <a:pt x="398" y="3285"/>
                  </a:lnTo>
                  <a:lnTo>
                    <a:pt x="461" y="3243"/>
                  </a:lnTo>
                  <a:lnTo>
                    <a:pt x="461" y="3160"/>
                  </a:lnTo>
                  <a:lnTo>
                    <a:pt x="566" y="3160"/>
                  </a:lnTo>
                  <a:lnTo>
                    <a:pt x="566" y="3180"/>
                  </a:lnTo>
                  <a:lnTo>
                    <a:pt x="608" y="3139"/>
                  </a:lnTo>
                  <a:lnTo>
                    <a:pt x="670" y="3139"/>
                  </a:lnTo>
                  <a:lnTo>
                    <a:pt x="712" y="3076"/>
                  </a:lnTo>
                  <a:lnTo>
                    <a:pt x="1633" y="3076"/>
                  </a:lnTo>
                  <a:lnTo>
                    <a:pt x="2407" y="3034"/>
                  </a:lnTo>
                  <a:lnTo>
                    <a:pt x="2575" y="2469"/>
                  </a:lnTo>
                  <a:lnTo>
                    <a:pt x="2595" y="2323"/>
                  </a:lnTo>
                  <a:lnTo>
                    <a:pt x="2700" y="2197"/>
                  </a:lnTo>
                  <a:lnTo>
                    <a:pt x="2784" y="2051"/>
                  </a:lnTo>
                  <a:lnTo>
                    <a:pt x="2867" y="1988"/>
                  </a:lnTo>
                  <a:lnTo>
                    <a:pt x="2909" y="1883"/>
                  </a:lnTo>
                  <a:lnTo>
                    <a:pt x="2972" y="1820"/>
                  </a:lnTo>
                  <a:lnTo>
                    <a:pt x="2972" y="1779"/>
                  </a:lnTo>
                  <a:lnTo>
                    <a:pt x="3181" y="1779"/>
                  </a:lnTo>
                  <a:lnTo>
                    <a:pt x="3223" y="1632"/>
                  </a:lnTo>
                  <a:lnTo>
                    <a:pt x="3223" y="1528"/>
                  </a:lnTo>
                  <a:lnTo>
                    <a:pt x="3349" y="1381"/>
                  </a:lnTo>
                  <a:lnTo>
                    <a:pt x="3349" y="1276"/>
                  </a:lnTo>
                  <a:lnTo>
                    <a:pt x="3328" y="1151"/>
                  </a:lnTo>
                  <a:lnTo>
                    <a:pt x="3244" y="1067"/>
                  </a:lnTo>
                  <a:lnTo>
                    <a:pt x="3307" y="1004"/>
                  </a:lnTo>
                  <a:lnTo>
                    <a:pt x="3223" y="963"/>
                  </a:lnTo>
                  <a:lnTo>
                    <a:pt x="3139" y="900"/>
                  </a:lnTo>
                  <a:lnTo>
                    <a:pt x="3077" y="753"/>
                  </a:lnTo>
                  <a:lnTo>
                    <a:pt x="2930" y="628"/>
                  </a:lnTo>
                  <a:lnTo>
                    <a:pt x="2930" y="481"/>
                  </a:lnTo>
                  <a:lnTo>
                    <a:pt x="2909" y="356"/>
                  </a:lnTo>
                  <a:lnTo>
                    <a:pt x="2826" y="356"/>
                  </a:lnTo>
                  <a:lnTo>
                    <a:pt x="2826" y="251"/>
                  </a:lnTo>
                  <a:lnTo>
                    <a:pt x="2784" y="230"/>
                  </a:lnTo>
                  <a:lnTo>
                    <a:pt x="2763" y="63"/>
                  </a:lnTo>
                  <a:lnTo>
                    <a:pt x="270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3" name="Google Shape;1133;p79"/>
            <p:cNvSpPr/>
            <p:nvPr/>
          </p:nvSpPr>
          <p:spPr>
            <a:xfrm>
              <a:off x="3898125" y="3081625"/>
              <a:ext cx="188350" cy="127150"/>
            </a:xfrm>
            <a:custGeom>
              <a:avLst/>
              <a:gdLst/>
              <a:ahLst/>
              <a:cxnLst/>
              <a:rect l="l" t="t" r="r" b="b"/>
              <a:pathLst>
                <a:path w="7534" h="5086" extrusionOk="0">
                  <a:moveTo>
                    <a:pt x="4750" y="1"/>
                  </a:moveTo>
                  <a:lnTo>
                    <a:pt x="4708" y="64"/>
                  </a:lnTo>
                  <a:lnTo>
                    <a:pt x="4583" y="147"/>
                  </a:lnTo>
                  <a:lnTo>
                    <a:pt x="4499" y="84"/>
                  </a:lnTo>
                  <a:lnTo>
                    <a:pt x="4374" y="84"/>
                  </a:lnTo>
                  <a:lnTo>
                    <a:pt x="4269" y="168"/>
                  </a:lnTo>
                  <a:lnTo>
                    <a:pt x="4123" y="252"/>
                  </a:lnTo>
                  <a:lnTo>
                    <a:pt x="4081" y="315"/>
                  </a:lnTo>
                  <a:lnTo>
                    <a:pt x="4123" y="398"/>
                  </a:lnTo>
                  <a:lnTo>
                    <a:pt x="4039" y="419"/>
                  </a:lnTo>
                  <a:lnTo>
                    <a:pt x="3934" y="587"/>
                  </a:lnTo>
                  <a:lnTo>
                    <a:pt x="3872" y="587"/>
                  </a:lnTo>
                  <a:lnTo>
                    <a:pt x="3830" y="566"/>
                  </a:lnTo>
                  <a:lnTo>
                    <a:pt x="3746" y="670"/>
                  </a:lnTo>
                  <a:lnTo>
                    <a:pt x="3746" y="733"/>
                  </a:lnTo>
                  <a:lnTo>
                    <a:pt x="3662" y="796"/>
                  </a:lnTo>
                  <a:lnTo>
                    <a:pt x="3641" y="900"/>
                  </a:lnTo>
                  <a:lnTo>
                    <a:pt x="3662" y="984"/>
                  </a:lnTo>
                  <a:lnTo>
                    <a:pt x="3641" y="1089"/>
                  </a:lnTo>
                  <a:lnTo>
                    <a:pt x="3537" y="1131"/>
                  </a:lnTo>
                  <a:lnTo>
                    <a:pt x="3432" y="1214"/>
                  </a:lnTo>
                  <a:lnTo>
                    <a:pt x="3202" y="1235"/>
                  </a:lnTo>
                  <a:lnTo>
                    <a:pt x="3035" y="1256"/>
                  </a:lnTo>
                  <a:lnTo>
                    <a:pt x="2909" y="1235"/>
                  </a:lnTo>
                  <a:lnTo>
                    <a:pt x="2804" y="1193"/>
                  </a:lnTo>
                  <a:lnTo>
                    <a:pt x="2679" y="1214"/>
                  </a:lnTo>
                  <a:lnTo>
                    <a:pt x="2595" y="1193"/>
                  </a:lnTo>
                  <a:lnTo>
                    <a:pt x="2511" y="1235"/>
                  </a:lnTo>
                  <a:lnTo>
                    <a:pt x="2491" y="1340"/>
                  </a:lnTo>
                  <a:lnTo>
                    <a:pt x="2595" y="1445"/>
                  </a:lnTo>
                  <a:lnTo>
                    <a:pt x="2658" y="1445"/>
                  </a:lnTo>
                  <a:lnTo>
                    <a:pt x="2679" y="1528"/>
                  </a:lnTo>
                  <a:lnTo>
                    <a:pt x="2511" y="1633"/>
                  </a:lnTo>
                  <a:lnTo>
                    <a:pt x="2449" y="1737"/>
                  </a:lnTo>
                  <a:lnTo>
                    <a:pt x="2281" y="1737"/>
                  </a:lnTo>
                  <a:lnTo>
                    <a:pt x="1947" y="1821"/>
                  </a:lnTo>
                  <a:lnTo>
                    <a:pt x="1821" y="1926"/>
                  </a:lnTo>
                  <a:lnTo>
                    <a:pt x="1633" y="1968"/>
                  </a:lnTo>
                  <a:lnTo>
                    <a:pt x="1507" y="2072"/>
                  </a:lnTo>
                  <a:lnTo>
                    <a:pt x="1403" y="2093"/>
                  </a:lnTo>
                  <a:lnTo>
                    <a:pt x="1340" y="2051"/>
                  </a:lnTo>
                  <a:lnTo>
                    <a:pt x="1298" y="1926"/>
                  </a:lnTo>
                  <a:lnTo>
                    <a:pt x="1235" y="1863"/>
                  </a:lnTo>
                  <a:lnTo>
                    <a:pt x="1151" y="1926"/>
                  </a:lnTo>
                  <a:lnTo>
                    <a:pt x="1151" y="2051"/>
                  </a:lnTo>
                  <a:lnTo>
                    <a:pt x="1110" y="2177"/>
                  </a:lnTo>
                  <a:lnTo>
                    <a:pt x="942" y="2177"/>
                  </a:lnTo>
                  <a:lnTo>
                    <a:pt x="838" y="2198"/>
                  </a:lnTo>
                  <a:lnTo>
                    <a:pt x="733" y="2198"/>
                  </a:lnTo>
                  <a:lnTo>
                    <a:pt x="712" y="2072"/>
                  </a:lnTo>
                  <a:lnTo>
                    <a:pt x="670" y="2030"/>
                  </a:lnTo>
                  <a:lnTo>
                    <a:pt x="670" y="2051"/>
                  </a:lnTo>
                  <a:lnTo>
                    <a:pt x="566" y="2198"/>
                  </a:lnTo>
                  <a:lnTo>
                    <a:pt x="461" y="2240"/>
                  </a:lnTo>
                  <a:lnTo>
                    <a:pt x="398" y="2365"/>
                  </a:lnTo>
                  <a:lnTo>
                    <a:pt x="294" y="2553"/>
                  </a:lnTo>
                  <a:lnTo>
                    <a:pt x="252" y="2679"/>
                  </a:lnTo>
                  <a:lnTo>
                    <a:pt x="147" y="2867"/>
                  </a:lnTo>
                  <a:lnTo>
                    <a:pt x="63" y="2867"/>
                  </a:lnTo>
                  <a:lnTo>
                    <a:pt x="1" y="2930"/>
                  </a:lnTo>
                  <a:lnTo>
                    <a:pt x="42" y="3077"/>
                  </a:lnTo>
                  <a:lnTo>
                    <a:pt x="84" y="3223"/>
                  </a:lnTo>
                  <a:lnTo>
                    <a:pt x="63" y="3349"/>
                  </a:lnTo>
                  <a:lnTo>
                    <a:pt x="84" y="3516"/>
                  </a:lnTo>
                  <a:lnTo>
                    <a:pt x="105" y="3641"/>
                  </a:lnTo>
                  <a:lnTo>
                    <a:pt x="105" y="3872"/>
                  </a:lnTo>
                  <a:lnTo>
                    <a:pt x="168" y="3934"/>
                  </a:lnTo>
                  <a:lnTo>
                    <a:pt x="314" y="4018"/>
                  </a:lnTo>
                  <a:lnTo>
                    <a:pt x="419" y="4123"/>
                  </a:lnTo>
                  <a:lnTo>
                    <a:pt x="461" y="4248"/>
                  </a:lnTo>
                  <a:lnTo>
                    <a:pt x="607" y="4458"/>
                  </a:lnTo>
                  <a:lnTo>
                    <a:pt x="691" y="4604"/>
                  </a:lnTo>
                  <a:lnTo>
                    <a:pt x="775" y="4688"/>
                  </a:lnTo>
                  <a:lnTo>
                    <a:pt x="942" y="4813"/>
                  </a:lnTo>
                  <a:lnTo>
                    <a:pt x="942" y="4960"/>
                  </a:lnTo>
                  <a:lnTo>
                    <a:pt x="942" y="5022"/>
                  </a:lnTo>
                  <a:lnTo>
                    <a:pt x="984" y="5085"/>
                  </a:lnTo>
                  <a:lnTo>
                    <a:pt x="1005" y="5085"/>
                  </a:lnTo>
                  <a:lnTo>
                    <a:pt x="1256" y="4667"/>
                  </a:lnTo>
                  <a:lnTo>
                    <a:pt x="1403" y="4499"/>
                  </a:lnTo>
                  <a:lnTo>
                    <a:pt x="1507" y="4478"/>
                  </a:lnTo>
                  <a:lnTo>
                    <a:pt x="1549" y="4437"/>
                  </a:lnTo>
                  <a:lnTo>
                    <a:pt x="1779" y="4332"/>
                  </a:lnTo>
                  <a:lnTo>
                    <a:pt x="1884" y="4353"/>
                  </a:lnTo>
                  <a:lnTo>
                    <a:pt x="1947" y="4290"/>
                  </a:lnTo>
                  <a:lnTo>
                    <a:pt x="2135" y="4290"/>
                  </a:lnTo>
                  <a:lnTo>
                    <a:pt x="2156" y="4353"/>
                  </a:lnTo>
                  <a:lnTo>
                    <a:pt x="2260" y="4395"/>
                  </a:lnTo>
                  <a:lnTo>
                    <a:pt x="2302" y="4374"/>
                  </a:lnTo>
                  <a:lnTo>
                    <a:pt x="2386" y="4353"/>
                  </a:lnTo>
                  <a:lnTo>
                    <a:pt x="2386" y="4269"/>
                  </a:lnTo>
                  <a:lnTo>
                    <a:pt x="2407" y="4185"/>
                  </a:lnTo>
                  <a:lnTo>
                    <a:pt x="2470" y="4144"/>
                  </a:lnTo>
                  <a:lnTo>
                    <a:pt x="2365" y="4018"/>
                  </a:lnTo>
                  <a:lnTo>
                    <a:pt x="2365" y="3955"/>
                  </a:lnTo>
                  <a:lnTo>
                    <a:pt x="2449" y="3955"/>
                  </a:lnTo>
                  <a:lnTo>
                    <a:pt x="2491" y="3913"/>
                  </a:lnTo>
                  <a:lnTo>
                    <a:pt x="2491" y="3851"/>
                  </a:lnTo>
                  <a:lnTo>
                    <a:pt x="2553" y="3767"/>
                  </a:lnTo>
                  <a:lnTo>
                    <a:pt x="2553" y="3704"/>
                  </a:lnTo>
                  <a:lnTo>
                    <a:pt x="2595" y="3662"/>
                  </a:lnTo>
                  <a:lnTo>
                    <a:pt x="2679" y="3662"/>
                  </a:lnTo>
                  <a:lnTo>
                    <a:pt x="2763" y="3558"/>
                  </a:lnTo>
                  <a:lnTo>
                    <a:pt x="2867" y="3600"/>
                  </a:lnTo>
                  <a:lnTo>
                    <a:pt x="2867" y="3537"/>
                  </a:lnTo>
                  <a:lnTo>
                    <a:pt x="2930" y="3537"/>
                  </a:lnTo>
                  <a:lnTo>
                    <a:pt x="3014" y="3600"/>
                  </a:lnTo>
                  <a:lnTo>
                    <a:pt x="3076" y="3621"/>
                  </a:lnTo>
                  <a:lnTo>
                    <a:pt x="3244" y="3746"/>
                  </a:lnTo>
                  <a:lnTo>
                    <a:pt x="3327" y="3767"/>
                  </a:lnTo>
                  <a:lnTo>
                    <a:pt x="3495" y="3913"/>
                  </a:lnTo>
                  <a:lnTo>
                    <a:pt x="3516" y="3955"/>
                  </a:lnTo>
                  <a:lnTo>
                    <a:pt x="3641" y="3934"/>
                  </a:lnTo>
                  <a:lnTo>
                    <a:pt x="3767" y="4018"/>
                  </a:lnTo>
                  <a:lnTo>
                    <a:pt x="3913" y="4018"/>
                  </a:lnTo>
                  <a:lnTo>
                    <a:pt x="3976" y="4039"/>
                  </a:lnTo>
                  <a:lnTo>
                    <a:pt x="4060" y="3976"/>
                  </a:lnTo>
                  <a:lnTo>
                    <a:pt x="4144" y="3976"/>
                  </a:lnTo>
                  <a:lnTo>
                    <a:pt x="4248" y="4039"/>
                  </a:lnTo>
                  <a:lnTo>
                    <a:pt x="4374" y="4060"/>
                  </a:lnTo>
                  <a:lnTo>
                    <a:pt x="4436" y="4081"/>
                  </a:lnTo>
                  <a:lnTo>
                    <a:pt x="4562" y="4060"/>
                  </a:lnTo>
                  <a:lnTo>
                    <a:pt x="4583" y="4018"/>
                  </a:lnTo>
                  <a:lnTo>
                    <a:pt x="4541" y="3955"/>
                  </a:lnTo>
                  <a:lnTo>
                    <a:pt x="4499" y="3913"/>
                  </a:lnTo>
                  <a:lnTo>
                    <a:pt x="4604" y="3809"/>
                  </a:lnTo>
                  <a:lnTo>
                    <a:pt x="4688" y="3704"/>
                  </a:lnTo>
                  <a:lnTo>
                    <a:pt x="4792" y="3704"/>
                  </a:lnTo>
                  <a:lnTo>
                    <a:pt x="4897" y="3725"/>
                  </a:lnTo>
                  <a:lnTo>
                    <a:pt x="4980" y="3809"/>
                  </a:lnTo>
                  <a:lnTo>
                    <a:pt x="5064" y="3767"/>
                  </a:lnTo>
                  <a:lnTo>
                    <a:pt x="5294" y="3746"/>
                  </a:lnTo>
                  <a:lnTo>
                    <a:pt x="5336" y="3704"/>
                  </a:lnTo>
                  <a:lnTo>
                    <a:pt x="5420" y="3641"/>
                  </a:lnTo>
                  <a:lnTo>
                    <a:pt x="5650" y="3537"/>
                  </a:lnTo>
                  <a:lnTo>
                    <a:pt x="5734" y="3558"/>
                  </a:lnTo>
                  <a:lnTo>
                    <a:pt x="5755" y="3600"/>
                  </a:lnTo>
                  <a:lnTo>
                    <a:pt x="5796" y="3600"/>
                  </a:lnTo>
                  <a:lnTo>
                    <a:pt x="5817" y="3662"/>
                  </a:lnTo>
                  <a:lnTo>
                    <a:pt x="5859" y="3662"/>
                  </a:lnTo>
                  <a:lnTo>
                    <a:pt x="5943" y="3621"/>
                  </a:lnTo>
                  <a:lnTo>
                    <a:pt x="6068" y="3621"/>
                  </a:lnTo>
                  <a:lnTo>
                    <a:pt x="6152" y="3600"/>
                  </a:lnTo>
                  <a:lnTo>
                    <a:pt x="6236" y="3600"/>
                  </a:lnTo>
                  <a:lnTo>
                    <a:pt x="6320" y="3495"/>
                  </a:lnTo>
                  <a:lnTo>
                    <a:pt x="6278" y="3453"/>
                  </a:lnTo>
                  <a:lnTo>
                    <a:pt x="6278" y="3411"/>
                  </a:lnTo>
                  <a:lnTo>
                    <a:pt x="6361" y="3411"/>
                  </a:lnTo>
                  <a:lnTo>
                    <a:pt x="6445" y="3453"/>
                  </a:lnTo>
                  <a:lnTo>
                    <a:pt x="6633" y="3453"/>
                  </a:lnTo>
                  <a:lnTo>
                    <a:pt x="6675" y="3495"/>
                  </a:lnTo>
                  <a:lnTo>
                    <a:pt x="6759" y="3516"/>
                  </a:lnTo>
                  <a:lnTo>
                    <a:pt x="6843" y="3558"/>
                  </a:lnTo>
                  <a:lnTo>
                    <a:pt x="7073" y="3558"/>
                  </a:lnTo>
                  <a:lnTo>
                    <a:pt x="7094" y="3600"/>
                  </a:lnTo>
                  <a:lnTo>
                    <a:pt x="7282" y="3516"/>
                  </a:lnTo>
                  <a:lnTo>
                    <a:pt x="7408" y="3516"/>
                  </a:lnTo>
                  <a:lnTo>
                    <a:pt x="7512" y="3558"/>
                  </a:lnTo>
                  <a:lnTo>
                    <a:pt x="7533" y="3600"/>
                  </a:lnTo>
                  <a:lnTo>
                    <a:pt x="7533" y="3558"/>
                  </a:lnTo>
                  <a:lnTo>
                    <a:pt x="7491" y="3495"/>
                  </a:lnTo>
                  <a:lnTo>
                    <a:pt x="7387" y="3432"/>
                  </a:lnTo>
                  <a:lnTo>
                    <a:pt x="7303" y="3390"/>
                  </a:lnTo>
                  <a:lnTo>
                    <a:pt x="7303" y="3202"/>
                  </a:lnTo>
                  <a:lnTo>
                    <a:pt x="7303" y="3139"/>
                  </a:lnTo>
                  <a:lnTo>
                    <a:pt x="7219" y="3077"/>
                  </a:lnTo>
                  <a:lnTo>
                    <a:pt x="7010" y="3035"/>
                  </a:lnTo>
                  <a:lnTo>
                    <a:pt x="6968" y="2972"/>
                  </a:lnTo>
                  <a:lnTo>
                    <a:pt x="6989" y="2867"/>
                  </a:lnTo>
                  <a:lnTo>
                    <a:pt x="6947" y="2805"/>
                  </a:lnTo>
                  <a:lnTo>
                    <a:pt x="6843" y="2784"/>
                  </a:lnTo>
                  <a:lnTo>
                    <a:pt x="6780" y="2721"/>
                  </a:lnTo>
                  <a:lnTo>
                    <a:pt x="6759" y="2553"/>
                  </a:lnTo>
                  <a:lnTo>
                    <a:pt x="6738" y="2491"/>
                  </a:lnTo>
                  <a:lnTo>
                    <a:pt x="6550" y="2365"/>
                  </a:lnTo>
                  <a:lnTo>
                    <a:pt x="6487" y="2386"/>
                  </a:lnTo>
                  <a:lnTo>
                    <a:pt x="6382" y="2344"/>
                  </a:lnTo>
                  <a:lnTo>
                    <a:pt x="6361" y="2365"/>
                  </a:lnTo>
                  <a:lnTo>
                    <a:pt x="6257" y="2344"/>
                  </a:lnTo>
                  <a:lnTo>
                    <a:pt x="6131" y="2240"/>
                  </a:lnTo>
                  <a:lnTo>
                    <a:pt x="6173" y="2177"/>
                  </a:lnTo>
                  <a:lnTo>
                    <a:pt x="6215" y="2135"/>
                  </a:lnTo>
                  <a:lnTo>
                    <a:pt x="6278" y="2072"/>
                  </a:lnTo>
                  <a:lnTo>
                    <a:pt x="6320" y="1989"/>
                  </a:lnTo>
                  <a:lnTo>
                    <a:pt x="6257" y="1926"/>
                  </a:lnTo>
                  <a:lnTo>
                    <a:pt x="6152" y="1926"/>
                  </a:lnTo>
                  <a:lnTo>
                    <a:pt x="6048" y="1863"/>
                  </a:lnTo>
                  <a:lnTo>
                    <a:pt x="6006" y="1779"/>
                  </a:lnTo>
                  <a:lnTo>
                    <a:pt x="5922" y="1737"/>
                  </a:lnTo>
                  <a:lnTo>
                    <a:pt x="5817" y="1737"/>
                  </a:lnTo>
                  <a:lnTo>
                    <a:pt x="5692" y="1654"/>
                  </a:lnTo>
                  <a:lnTo>
                    <a:pt x="5608" y="1612"/>
                  </a:lnTo>
                  <a:lnTo>
                    <a:pt x="5587" y="1465"/>
                  </a:lnTo>
                  <a:lnTo>
                    <a:pt x="5629" y="1403"/>
                  </a:lnTo>
                  <a:lnTo>
                    <a:pt x="5545" y="1361"/>
                  </a:lnTo>
                  <a:lnTo>
                    <a:pt x="5399" y="1361"/>
                  </a:lnTo>
                  <a:lnTo>
                    <a:pt x="5336" y="1424"/>
                  </a:lnTo>
                  <a:lnTo>
                    <a:pt x="5211" y="1424"/>
                  </a:lnTo>
                  <a:lnTo>
                    <a:pt x="5106" y="1340"/>
                  </a:lnTo>
                  <a:lnTo>
                    <a:pt x="5106" y="1152"/>
                  </a:lnTo>
                  <a:lnTo>
                    <a:pt x="5169" y="1047"/>
                  </a:lnTo>
                  <a:lnTo>
                    <a:pt x="5190" y="1005"/>
                  </a:lnTo>
                  <a:lnTo>
                    <a:pt x="5211" y="880"/>
                  </a:lnTo>
                  <a:lnTo>
                    <a:pt x="5190" y="796"/>
                  </a:lnTo>
                  <a:lnTo>
                    <a:pt x="5085" y="566"/>
                  </a:lnTo>
                  <a:lnTo>
                    <a:pt x="4918" y="377"/>
                  </a:lnTo>
                  <a:lnTo>
                    <a:pt x="4897" y="294"/>
                  </a:lnTo>
                  <a:lnTo>
                    <a:pt x="4771" y="189"/>
                  </a:lnTo>
                  <a:lnTo>
                    <a:pt x="4813" y="168"/>
                  </a:lnTo>
                  <a:lnTo>
                    <a:pt x="4813" y="84"/>
                  </a:lnTo>
                  <a:lnTo>
                    <a:pt x="475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4" name="Google Shape;1134;p79"/>
            <p:cNvSpPr/>
            <p:nvPr/>
          </p:nvSpPr>
          <p:spPr>
            <a:xfrm>
              <a:off x="3821225" y="2747900"/>
              <a:ext cx="223400" cy="207700"/>
            </a:xfrm>
            <a:custGeom>
              <a:avLst/>
              <a:gdLst/>
              <a:ahLst/>
              <a:cxnLst/>
              <a:rect l="l" t="t" r="r" b="b"/>
              <a:pathLst>
                <a:path w="8936" h="8308" extrusionOk="0">
                  <a:moveTo>
                    <a:pt x="1068" y="1"/>
                  </a:moveTo>
                  <a:lnTo>
                    <a:pt x="1047" y="42"/>
                  </a:lnTo>
                  <a:lnTo>
                    <a:pt x="1089" y="252"/>
                  </a:lnTo>
                  <a:lnTo>
                    <a:pt x="1152" y="314"/>
                  </a:lnTo>
                  <a:lnTo>
                    <a:pt x="1026" y="482"/>
                  </a:lnTo>
                  <a:lnTo>
                    <a:pt x="670" y="691"/>
                  </a:lnTo>
                  <a:lnTo>
                    <a:pt x="670" y="775"/>
                  </a:lnTo>
                  <a:lnTo>
                    <a:pt x="566" y="900"/>
                  </a:lnTo>
                  <a:lnTo>
                    <a:pt x="440" y="900"/>
                  </a:lnTo>
                  <a:lnTo>
                    <a:pt x="357" y="963"/>
                  </a:lnTo>
                  <a:lnTo>
                    <a:pt x="357" y="1047"/>
                  </a:lnTo>
                  <a:lnTo>
                    <a:pt x="336" y="1109"/>
                  </a:lnTo>
                  <a:lnTo>
                    <a:pt x="398" y="1298"/>
                  </a:lnTo>
                  <a:lnTo>
                    <a:pt x="398" y="1423"/>
                  </a:lnTo>
                  <a:lnTo>
                    <a:pt x="357" y="1465"/>
                  </a:lnTo>
                  <a:lnTo>
                    <a:pt x="357" y="1507"/>
                  </a:lnTo>
                  <a:lnTo>
                    <a:pt x="336" y="1570"/>
                  </a:lnTo>
                  <a:lnTo>
                    <a:pt x="294" y="1674"/>
                  </a:lnTo>
                  <a:lnTo>
                    <a:pt x="189" y="1716"/>
                  </a:lnTo>
                  <a:lnTo>
                    <a:pt x="147" y="1737"/>
                  </a:lnTo>
                  <a:lnTo>
                    <a:pt x="85" y="1737"/>
                  </a:lnTo>
                  <a:lnTo>
                    <a:pt x="22" y="1800"/>
                  </a:lnTo>
                  <a:lnTo>
                    <a:pt x="22" y="2009"/>
                  </a:lnTo>
                  <a:lnTo>
                    <a:pt x="85" y="2030"/>
                  </a:lnTo>
                  <a:lnTo>
                    <a:pt x="147" y="2156"/>
                  </a:lnTo>
                  <a:lnTo>
                    <a:pt x="147" y="2553"/>
                  </a:lnTo>
                  <a:lnTo>
                    <a:pt x="189" y="2762"/>
                  </a:lnTo>
                  <a:lnTo>
                    <a:pt x="189" y="2825"/>
                  </a:lnTo>
                  <a:lnTo>
                    <a:pt x="189" y="3139"/>
                  </a:lnTo>
                  <a:lnTo>
                    <a:pt x="252" y="3286"/>
                  </a:lnTo>
                  <a:lnTo>
                    <a:pt x="210" y="3599"/>
                  </a:lnTo>
                  <a:lnTo>
                    <a:pt x="189" y="3662"/>
                  </a:lnTo>
                  <a:lnTo>
                    <a:pt x="231" y="3788"/>
                  </a:lnTo>
                  <a:lnTo>
                    <a:pt x="252" y="3997"/>
                  </a:lnTo>
                  <a:lnTo>
                    <a:pt x="210" y="4081"/>
                  </a:lnTo>
                  <a:lnTo>
                    <a:pt x="85" y="4185"/>
                  </a:lnTo>
                  <a:lnTo>
                    <a:pt x="43" y="4227"/>
                  </a:lnTo>
                  <a:lnTo>
                    <a:pt x="1" y="4290"/>
                  </a:lnTo>
                  <a:lnTo>
                    <a:pt x="85" y="4353"/>
                  </a:lnTo>
                  <a:lnTo>
                    <a:pt x="210" y="4541"/>
                  </a:lnTo>
                  <a:lnTo>
                    <a:pt x="315" y="4771"/>
                  </a:lnTo>
                  <a:lnTo>
                    <a:pt x="357" y="4813"/>
                  </a:lnTo>
                  <a:lnTo>
                    <a:pt x="398" y="4938"/>
                  </a:lnTo>
                  <a:lnTo>
                    <a:pt x="357" y="5022"/>
                  </a:lnTo>
                  <a:lnTo>
                    <a:pt x="398" y="5169"/>
                  </a:lnTo>
                  <a:lnTo>
                    <a:pt x="440" y="5252"/>
                  </a:lnTo>
                  <a:lnTo>
                    <a:pt x="461" y="5357"/>
                  </a:lnTo>
                  <a:lnTo>
                    <a:pt x="545" y="5441"/>
                  </a:lnTo>
                  <a:lnTo>
                    <a:pt x="984" y="5441"/>
                  </a:lnTo>
                  <a:lnTo>
                    <a:pt x="1089" y="5503"/>
                  </a:lnTo>
                  <a:lnTo>
                    <a:pt x="1173" y="5650"/>
                  </a:lnTo>
                  <a:lnTo>
                    <a:pt x="1277" y="5880"/>
                  </a:lnTo>
                  <a:lnTo>
                    <a:pt x="1340" y="5922"/>
                  </a:lnTo>
                  <a:lnTo>
                    <a:pt x="1403" y="6006"/>
                  </a:lnTo>
                  <a:lnTo>
                    <a:pt x="1486" y="6089"/>
                  </a:lnTo>
                  <a:lnTo>
                    <a:pt x="2491" y="6319"/>
                  </a:lnTo>
                  <a:lnTo>
                    <a:pt x="2595" y="6424"/>
                  </a:lnTo>
                  <a:lnTo>
                    <a:pt x="3118" y="6215"/>
                  </a:lnTo>
                  <a:lnTo>
                    <a:pt x="3746" y="5964"/>
                  </a:lnTo>
                  <a:lnTo>
                    <a:pt x="8391" y="8307"/>
                  </a:lnTo>
                  <a:lnTo>
                    <a:pt x="8391" y="8098"/>
                  </a:lnTo>
                  <a:lnTo>
                    <a:pt x="8935" y="8056"/>
                  </a:lnTo>
                  <a:lnTo>
                    <a:pt x="8705" y="2344"/>
                  </a:lnTo>
                  <a:lnTo>
                    <a:pt x="8621" y="2051"/>
                  </a:lnTo>
                  <a:lnTo>
                    <a:pt x="8580" y="1905"/>
                  </a:lnTo>
                  <a:lnTo>
                    <a:pt x="8621" y="1716"/>
                  </a:lnTo>
                  <a:lnTo>
                    <a:pt x="8705" y="1507"/>
                  </a:lnTo>
                  <a:lnTo>
                    <a:pt x="8705" y="1381"/>
                  </a:lnTo>
                  <a:lnTo>
                    <a:pt x="8663" y="1214"/>
                  </a:lnTo>
                  <a:lnTo>
                    <a:pt x="8705" y="984"/>
                  </a:lnTo>
                  <a:lnTo>
                    <a:pt x="8726" y="879"/>
                  </a:lnTo>
                  <a:lnTo>
                    <a:pt x="8684" y="733"/>
                  </a:lnTo>
                  <a:lnTo>
                    <a:pt x="8600" y="649"/>
                  </a:lnTo>
                  <a:lnTo>
                    <a:pt x="8496" y="628"/>
                  </a:lnTo>
                  <a:lnTo>
                    <a:pt x="8391" y="649"/>
                  </a:lnTo>
                  <a:lnTo>
                    <a:pt x="7994" y="586"/>
                  </a:lnTo>
                  <a:lnTo>
                    <a:pt x="7931" y="524"/>
                  </a:lnTo>
                  <a:lnTo>
                    <a:pt x="7764" y="524"/>
                  </a:lnTo>
                  <a:lnTo>
                    <a:pt x="7575" y="461"/>
                  </a:lnTo>
                  <a:lnTo>
                    <a:pt x="7533" y="377"/>
                  </a:lnTo>
                  <a:lnTo>
                    <a:pt x="7575" y="356"/>
                  </a:lnTo>
                  <a:lnTo>
                    <a:pt x="7554" y="314"/>
                  </a:lnTo>
                  <a:lnTo>
                    <a:pt x="7324" y="168"/>
                  </a:lnTo>
                  <a:lnTo>
                    <a:pt x="7199" y="168"/>
                  </a:lnTo>
                  <a:lnTo>
                    <a:pt x="7010" y="126"/>
                  </a:lnTo>
                  <a:lnTo>
                    <a:pt x="6948" y="105"/>
                  </a:lnTo>
                  <a:lnTo>
                    <a:pt x="6885" y="147"/>
                  </a:lnTo>
                  <a:lnTo>
                    <a:pt x="6780" y="63"/>
                  </a:lnTo>
                  <a:lnTo>
                    <a:pt x="6717" y="63"/>
                  </a:lnTo>
                  <a:lnTo>
                    <a:pt x="6529" y="168"/>
                  </a:lnTo>
                  <a:lnTo>
                    <a:pt x="6257" y="210"/>
                  </a:lnTo>
                  <a:lnTo>
                    <a:pt x="6006" y="314"/>
                  </a:lnTo>
                  <a:lnTo>
                    <a:pt x="5880" y="440"/>
                  </a:lnTo>
                  <a:lnTo>
                    <a:pt x="5839" y="586"/>
                  </a:lnTo>
                  <a:lnTo>
                    <a:pt x="5776" y="670"/>
                  </a:lnTo>
                  <a:lnTo>
                    <a:pt x="5755" y="963"/>
                  </a:lnTo>
                  <a:lnTo>
                    <a:pt x="5859" y="1109"/>
                  </a:lnTo>
                  <a:lnTo>
                    <a:pt x="5943" y="1361"/>
                  </a:lnTo>
                  <a:lnTo>
                    <a:pt x="5880" y="1486"/>
                  </a:lnTo>
                  <a:lnTo>
                    <a:pt x="5734" y="1633"/>
                  </a:lnTo>
                  <a:lnTo>
                    <a:pt x="5692" y="1695"/>
                  </a:lnTo>
                  <a:lnTo>
                    <a:pt x="5525" y="1842"/>
                  </a:lnTo>
                  <a:lnTo>
                    <a:pt x="5378" y="1905"/>
                  </a:lnTo>
                  <a:lnTo>
                    <a:pt x="5148" y="1800"/>
                  </a:lnTo>
                  <a:lnTo>
                    <a:pt x="4918" y="1612"/>
                  </a:lnTo>
                  <a:lnTo>
                    <a:pt x="4730" y="1486"/>
                  </a:lnTo>
                  <a:lnTo>
                    <a:pt x="4479" y="1319"/>
                  </a:lnTo>
                  <a:lnTo>
                    <a:pt x="4060" y="1172"/>
                  </a:lnTo>
                  <a:lnTo>
                    <a:pt x="3872" y="1151"/>
                  </a:lnTo>
                  <a:lnTo>
                    <a:pt x="3788" y="1172"/>
                  </a:lnTo>
                  <a:lnTo>
                    <a:pt x="3579" y="1172"/>
                  </a:lnTo>
                  <a:lnTo>
                    <a:pt x="3390" y="1068"/>
                  </a:lnTo>
                  <a:lnTo>
                    <a:pt x="3223" y="733"/>
                  </a:lnTo>
                  <a:lnTo>
                    <a:pt x="3223" y="545"/>
                  </a:lnTo>
                  <a:lnTo>
                    <a:pt x="3056" y="356"/>
                  </a:lnTo>
                  <a:lnTo>
                    <a:pt x="2700" y="314"/>
                  </a:lnTo>
                  <a:lnTo>
                    <a:pt x="2512" y="168"/>
                  </a:lnTo>
                  <a:lnTo>
                    <a:pt x="2198" y="168"/>
                  </a:lnTo>
                  <a:lnTo>
                    <a:pt x="2010" y="105"/>
                  </a:lnTo>
                  <a:lnTo>
                    <a:pt x="1591" y="168"/>
                  </a:lnTo>
                  <a:lnTo>
                    <a:pt x="1298" y="126"/>
                  </a:lnTo>
                  <a:lnTo>
                    <a:pt x="1194" y="21"/>
                  </a:lnTo>
                  <a:lnTo>
                    <a:pt x="106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5" name="Google Shape;1135;p79"/>
            <p:cNvSpPr/>
            <p:nvPr/>
          </p:nvSpPr>
          <p:spPr>
            <a:xfrm>
              <a:off x="3792975" y="2679900"/>
              <a:ext cx="57050" cy="111450"/>
            </a:xfrm>
            <a:custGeom>
              <a:avLst/>
              <a:gdLst/>
              <a:ahLst/>
              <a:cxnLst/>
              <a:rect l="l" t="t" r="r" b="b"/>
              <a:pathLst>
                <a:path w="2282" h="4458" extrusionOk="0">
                  <a:moveTo>
                    <a:pt x="1235" y="0"/>
                  </a:moveTo>
                  <a:lnTo>
                    <a:pt x="1110" y="21"/>
                  </a:lnTo>
                  <a:lnTo>
                    <a:pt x="1110" y="105"/>
                  </a:lnTo>
                  <a:lnTo>
                    <a:pt x="1026" y="21"/>
                  </a:lnTo>
                  <a:lnTo>
                    <a:pt x="859" y="42"/>
                  </a:lnTo>
                  <a:lnTo>
                    <a:pt x="650" y="147"/>
                  </a:lnTo>
                  <a:lnTo>
                    <a:pt x="524" y="272"/>
                  </a:lnTo>
                  <a:lnTo>
                    <a:pt x="503" y="356"/>
                  </a:lnTo>
                  <a:lnTo>
                    <a:pt x="524" y="440"/>
                  </a:lnTo>
                  <a:lnTo>
                    <a:pt x="503" y="586"/>
                  </a:lnTo>
                  <a:lnTo>
                    <a:pt x="503" y="775"/>
                  </a:lnTo>
                  <a:lnTo>
                    <a:pt x="399" y="1047"/>
                  </a:lnTo>
                  <a:lnTo>
                    <a:pt x="440" y="1193"/>
                  </a:lnTo>
                  <a:lnTo>
                    <a:pt x="503" y="1298"/>
                  </a:lnTo>
                  <a:lnTo>
                    <a:pt x="524" y="1319"/>
                  </a:lnTo>
                  <a:lnTo>
                    <a:pt x="482" y="1381"/>
                  </a:lnTo>
                  <a:lnTo>
                    <a:pt x="419" y="1465"/>
                  </a:lnTo>
                  <a:lnTo>
                    <a:pt x="503" y="1528"/>
                  </a:lnTo>
                  <a:lnTo>
                    <a:pt x="440" y="1591"/>
                  </a:lnTo>
                  <a:lnTo>
                    <a:pt x="419" y="1800"/>
                  </a:lnTo>
                  <a:lnTo>
                    <a:pt x="336" y="1842"/>
                  </a:lnTo>
                  <a:lnTo>
                    <a:pt x="294" y="1925"/>
                  </a:lnTo>
                  <a:lnTo>
                    <a:pt x="210" y="1946"/>
                  </a:lnTo>
                  <a:lnTo>
                    <a:pt x="85" y="2114"/>
                  </a:lnTo>
                  <a:lnTo>
                    <a:pt x="1" y="2365"/>
                  </a:lnTo>
                  <a:lnTo>
                    <a:pt x="64" y="2407"/>
                  </a:lnTo>
                  <a:lnTo>
                    <a:pt x="106" y="2553"/>
                  </a:lnTo>
                  <a:lnTo>
                    <a:pt x="85" y="2616"/>
                  </a:lnTo>
                  <a:lnTo>
                    <a:pt x="168" y="2741"/>
                  </a:lnTo>
                  <a:lnTo>
                    <a:pt x="210" y="2741"/>
                  </a:lnTo>
                  <a:lnTo>
                    <a:pt x="399" y="2888"/>
                  </a:lnTo>
                  <a:lnTo>
                    <a:pt x="419" y="3034"/>
                  </a:lnTo>
                  <a:lnTo>
                    <a:pt x="545" y="3076"/>
                  </a:lnTo>
                  <a:lnTo>
                    <a:pt x="608" y="3139"/>
                  </a:lnTo>
                  <a:lnTo>
                    <a:pt x="712" y="3160"/>
                  </a:lnTo>
                  <a:lnTo>
                    <a:pt x="838" y="3306"/>
                  </a:lnTo>
                  <a:lnTo>
                    <a:pt x="1215" y="4457"/>
                  </a:lnTo>
                  <a:lnTo>
                    <a:pt x="1277" y="4457"/>
                  </a:lnTo>
                  <a:lnTo>
                    <a:pt x="1319" y="4436"/>
                  </a:lnTo>
                  <a:lnTo>
                    <a:pt x="1424" y="4394"/>
                  </a:lnTo>
                  <a:lnTo>
                    <a:pt x="1466" y="4290"/>
                  </a:lnTo>
                  <a:lnTo>
                    <a:pt x="1487" y="4227"/>
                  </a:lnTo>
                  <a:lnTo>
                    <a:pt x="1487" y="4185"/>
                  </a:lnTo>
                  <a:lnTo>
                    <a:pt x="1528" y="4143"/>
                  </a:lnTo>
                  <a:lnTo>
                    <a:pt x="1528" y="4018"/>
                  </a:lnTo>
                  <a:lnTo>
                    <a:pt x="1466" y="3829"/>
                  </a:lnTo>
                  <a:lnTo>
                    <a:pt x="1487" y="3767"/>
                  </a:lnTo>
                  <a:lnTo>
                    <a:pt x="1487" y="3683"/>
                  </a:lnTo>
                  <a:lnTo>
                    <a:pt x="1570" y="3620"/>
                  </a:lnTo>
                  <a:lnTo>
                    <a:pt x="1696" y="3620"/>
                  </a:lnTo>
                  <a:lnTo>
                    <a:pt x="1800" y="3495"/>
                  </a:lnTo>
                  <a:lnTo>
                    <a:pt x="1800" y="3411"/>
                  </a:lnTo>
                  <a:lnTo>
                    <a:pt x="2156" y="3202"/>
                  </a:lnTo>
                  <a:lnTo>
                    <a:pt x="2282" y="3034"/>
                  </a:lnTo>
                  <a:lnTo>
                    <a:pt x="2219" y="2972"/>
                  </a:lnTo>
                  <a:lnTo>
                    <a:pt x="2177" y="2762"/>
                  </a:lnTo>
                  <a:lnTo>
                    <a:pt x="2198" y="2721"/>
                  </a:lnTo>
                  <a:lnTo>
                    <a:pt x="2156" y="2679"/>
                  </a:lnTo>
                  <a:lnTo>
                    <a:pt x="1968" y="2574"/>
                  </a:lnTo>
                  <a:lnTo>
                    <a:pt x="1947" y="2532"/>
                  </a:lnTo>
                  <a:lnTo>
                    <a:pt x="1947" y="2448"/>
                  </a:lnTo>
                  <a:lnTo>
                    <a:pt x="1863" y="2407"/>
                  </a:lnTo>
                  <a:lnTo>
                    <a:pt x="1842" y="2428"/>
                  </a:lnTo>
                  <a:lnTo>
                    <a:pt x="1842" y="2469"/>
                  </a:lnTo>
                  <a:lnTo>
                    <a:pt x="1779" y="2511"/>
                  </a:lnTo>
                  <a:lnTo>
                    <a:pt x="1696" y="2469"/>
                  </a:lnTo>
                  <a:lnTo>
                    <a:pt x="1675" y="2365"/>
                  </a:lnTo>
                  <a:lnTo>
                    <a:pt x="1591" y="2407"/>
                  </a:lnTo>
                  <a:lnTo>
                    <a:pt x="1424" y="2260"/>
                  </a:lnTo>
                  <a:lnTo>
                    <a:pt x="1340" y="2114"/>
                  </a:lnTo>
                  <a:lnTo>
                    <a:pt x="1382" y="1925"/>
                  </a:lnTo>
                  <a:lnTo>
                    <a:pt x="1675" y="1737"/>
                  </a:lnTo>
                  <a:lnTo>
                    <a:pt x="1842" y="1570"/>
                  </a:lnTo>
                  <a:lnTo>
                    <a:pt x="1884" y="1507"/>
                  </a:lnTo>
                  <a:lnTo>
                    <a:pt x="1842" y="1465"/>
                  </a:lnTo>
                  <a:lnTo>
                    <a:pt x="1884" y="1381"/>
                  </a:lnTo>
                  <a:lnTo>
                    <a:pt x="1863" y="1298"/>
                  </a:lnTo>
                  <a:lnTo>
                    <a:pt x="1842" y="1277"/>
                  </a:lnTo>
                  <a:lnTo>
                    <a:pt x="1842" y="1088"/>
                  </a:lnTo>
                  <a:lnTo>
                    <a:pt x="1654" y="1005"/>
                  </a:lnTo>
                  <a:lnTo>
                    <a:pt x="1528" y="837"/>
                  </a:lnTo>
                  <a:lnTo>
                    <a:pt x="1549" y="670"/>
                  </a:lnTo>
                  <a:lnTo>
                    <a:pt x="1675" y="586"/>
                  </a:lnTo>
                  <a:lnTo>
                    <a:pt x="1696" y="482"/>
                  </a:lnTo>
                  <a:lnTo>
                    <a:pt x="1800" y="314"/>
                  </a:lnTo>
                  <a:lnTo>
                    <a:pt x="1800" y="210"/>
                  </a:lnTo>
                  <a:lnTo>
                    <a:pt x="1759" y="147"/>
                  </a:lnTo>
                  <a:lnTo>
                    <a:pt x="1549" y="335"/>
                  </a:lnTo>
                  <a:lnTo>
                    <a:pt x="1487" y="419"/>
                  </a:lnTo>
                  <a:lnTo>
                    <a:pt x="1424" y="377"/>
                  </a:lnTo>
                  <a:lnTo>
                    <a:pt x="1340" y="168"/>
                  </a:lnTo>
                  <a:lnTo>
                    <a:pt x="1277" y="168"/>
                  </a:lnTo>
                  <a:lnTo>
                    <a:pt x="1277" y="63"/>
                  </a:lnTo>
                  <a:lnTo>
                    <a:pt x="123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6" name="Google Shape;1136;p79"/>
            <p:cNvSpPr/>
            <p:nvPr/>
          </p:nvSpPr>
          <p:spPr>
            <a:xfrm>
              <a:off x="3568575" y="2683550"/>
              <a:ext cx="289825" cy="280400"/>
            </a:xfrm>
            <a:custGeom>
              <a:avLst/>
              <a:gdLst/>
              <a:ahLst/>
              <a:cxnLst/>
              <a:rect l="l" t="t" r="r" b="b"/>
              <a:pathLst>
                <a:path w="11593" h="11216" extrusionOk="0">
                  <a:moveTo>
                    <a:pt x="8307" y="1"/>
                  </a:moveTo>
                  <a:lnTo>
                    <a:pt x="8161" y="22"/>
                  </a:lnTo>
                  <a:lnTo>
                    <a:pt x="8140" y="106"/>
                  </a:lnTo>
                  <a:lnTo>
                    <a:pt x="8035" y="126"/>
                  </a:lnTo>
                  <a:lnTo>
                    <a:pt x="7994" y="210"/>
                  </a:lnTo>
                  <a:lnTo>
                    <a:pt x="7910" y="189"/>
                  </a:lnTo>
                  <a:lnTo>
                    <a:pt x="7805" y="189"/>
                  </a:lnTo>
                  <a:lnTo>
                    <a:pt x="7701" y="294"/>
                  </a:lnTo>
                  <a:lnTo>
                    <a:pt x="7575" y="294"/>
                  </a:lnTo>
                  <a:lnTo>
                    <a:pt x="7491" y="168"/>
                  </a:lnTo>
                  <a:lnTo>
                    <a:pt x="7324" y="168"/>
                  </a:lnTo>
                  <a:lnTo>
                    <a:pt x="7261" y="126"/>
                  </a:lnTo>
                  <a:lnTo>
                    <a:pt x="7115" y="168"/>
                  </a:lnTo>
                  <a:lnTo>
                    <a:pt x="6989" y="126"/>
                  </a:lnTo>
                  <a:lnTo>
                    <a:pt x="6947" y="168"/>
                  </a:lnTo>
                  <a:lnTo>
                    <a:pt x="6843" y="106"/>
                  </a:lnTo>
                  <a:lnTo>
                    <a:pt x="6759" y="126"/>
                  </a:lnTo>
                  <a:lnTo>
                    <a:pt x="6696" y="273"/>
                  </a:lnTo>
                  <a:lnTo>
                    <a:pt x="6571" y="273"/>
                  </a:lnTo>
                  <a:lnTo>
                    <a:pt x="6466" y="210"/>
                  </a:lnTo>
                  <a:lnTo>
                    <a:pt x="6320" y="336"/>
                  </a:lnTo>
                  <a:lnTo>
                    <a:pt x="6236" y="336"/>
                  </a:lnTo>
                  <a:lnTo>
                    <a:pt x="6110" y="273"/>
                  </a:lnTo>
                  <a:lnTo>
                    <a:pt x="5964" y="315"/>
                  </a:lnTo>
                  <a:lnTo>
                    <a:pt x="5629" y="315"/>
                  </a:lnTo>
                  <a:lnTo>
                    <a:pt x="5336" y="524"/>
                  </a:lnTo>
                  <a:lnTo>
                    <a:pt x="5190" y="545"/>
                  </a:lnTo>
                  <a:lnTo>
                    <a:pt x="5106" y="545"/>
                  </a:lnTo>
                  <a:lnTo>
                    <a:pt x="4981" y="629"/>
                  </a:lnTo>
                  <a:lnTo>
                    <a:pt x="4960" y="712"/>
                  </a:lnTo>
                  <a:lnTo>
                    <a:pt x="4897" y="817"/>
                  </a:lnTo>
                  <a:lnTo>
                    <a:pt x="4813" y="817"/>
                  </a:lnTo>
                  <a:lnTo>
                    <a:pt x="4792" y="796"/>
                  </a:lnTo>
                  <a:lnTo>
                    <a:pt x="4709" y="796"/>
                  </a:lnTo>
                  <a:lnTo>
                    <a:pt x="4646" y="817"/>
                  </a:lnTo>
                  <a:lnTo>
                    <a:pt x="4604" y="859"/>
                  </a:lnTo>
                  <a:lnTo>
                    <a:pt x="4457" y="901"/>
                  </a:lnTo>
                  <a:lnTo>
                    <a:pt x="4332" y="942"/>
                  </a:lnTo>
                  <a:lnTo>
                    <a:pt x="4248" y="1026"/>
                  </a:lnTo>
                  <a:lnTo>
                    <a:pt x="4227" y="1068"/>
                  </a:lnTo>
                  <a:lnTo>
                    <a:pt x="4123" y="1214"/>
                  </a:lnTo>
                  <a:lnTo>
                    <a:pt x="3934" y="1256"/>
                  </a:lnTo>
                  <a:lnTo>
                    <a:pt x="3767" y="1256"/>
                  </a:lnTo>
                  <a:lnTo>
                    <a:pt x="3830" y="1340"/>
                  </a:lnTo>
                  <a:lnTo>
                    <a:pt x="3851" y="1382"/>
                  </a:lnTo>
                  <a:lnTo>
                    <a:pt x="3913" y="1486"/>
                  </a:lnTo>
                  <a:lnTo>
                    <a:pt x="3934" y="1591"/>
                  </a:lnTo>
                  <a:lnTo>
                    <a:pt x="3955" y="1633"/>
                  </a:lnTo>
                  <a:lnTo>
                    <a:pt x="3955" y="1800"/>
                  </a:lnTo>
                  <a:lnTo>
                    <a:pt x="3955" y="2051"/>
                  </a:lnTo>
                  <a:lnTo>
                    <a:pt x="3976" y="2114"/>
                  </a:lnTo>
                  <a:lnTo>
                    <a:pt x="4039" y="2575"/>
                  </a:lnTo>
                  <a:lnTo>
                    <a:pt x="4123" y="2721"/>
                  </a:lnTo>
                  <a:lnTo>
                    <a:pt x="4144" y="2847"/>
                  </a:lnTo>
                  <a:lnTo>
                    <a:pt x="4227" y="2847"/>
                  </a:lnTo>
                  <a:lnTo>
                    <a:pt x="4269" y="2909"/>
                  </a:lnTo>
                  <a:lnTo>
                    <a:pt x="4353" y="2930"/>
                  </a:lnTo>
                  <a:lnTo>
                    <a:pt x="4395" y="2951"/>
                  </a:lnTo>
                  <a:lnTo>
                    <a:pt x="4332" y="3119"/>
                  </a:lnTo>
                  <a:lnTo>
                    <a:pt x="4353" y="3160"/>
                  </a:lnTo>
                  <a:lnTo>
                    <a:pt x="4269" y="3265"/>
                  </a:lnTo>
                  <a:lnTo>
                    <a:pt x="3600" y="3265"/>
                  </a:lnTo>
                  <a:lnTo>
                    <a:pt x="3453" y="3307"/>
                  </a:lnTo>
                  <a:lnTo>
                    <a:pt x="3307" y="3516"/>
                  </a:lnTo>
                  <a:lnTo>
                    <a:pt x="3202" y="3621"/>
                  </a:lnTo>
                  <a:lnTo>
                    <a:pt x="3118" y="3746"/>
                  </a:lnTo>
                  <a:lnTo>
                    <a:pt x="3139" y="3935"/>
                  </a:lnTo>
                  <a:lnTo>
                    <a:pt x="3097" y="4060"/>
                  </a:lnTo>
                  <a:lnTo>
                    <a:pt x="2700" y="4311"/>
                  </a:lnTo>
                  <a:lnTo>
                    <a:pt x="2072" y="4688"/>
                  </a:lnTo>
                  <a:lnTo>
                    <a:pt x="1612" y="4939"/>
                  </a:lnTo>
                  <a:lnTo>
                    <a:pt x="1361" y="5002"/>
                  </a:lnTo>
                  <a:lnTo>
                    <a:pt x="1152" y="5002"/>
                  </a:lnTo>
                  <a:lnTo>
                    <a:pt x="1047" y="5043"/>
                  </a:lnTo>
                  <a:lnTo>
                    <a:pt x="880" y="5043"/>
                  </a:lnTo>
                  <a:lnTo>
                    <a:pt x="587" y="5106"/>
                  </a:lnTo>
                  <a:lnTo>
                    <a:pt x="398" y="5211"/>
                  </a:lnTo>
                  <a:lnTo>
                    <a:pt x="294" y="5357"/>
                  </a:lnTo>
                  <a:lnTo>
                    <a:pt x="43" y="5546"/>
                  </a:lnTo>
                  <a:lnTo>
                    <a:pt x="43" y="6048"/>
                  </a:lnTo>
                  <a:lnTo>
                    <a:pt x="1" y="6194"/>
                  </a:lnTo>
                  <a:lnTo>
                    <a:pt x="2093" y="7617"/>
                  </a:lnTo>
                  <a:lnTo>
                    <a:pt x="5901" y="10128"/>
                  </a:lnTo>
                  <a:lnTo>
                    <a:pt x="5943" y="10379"/>
                  </a:lnTo>
                  <a:lnTo>
                    <a:pt x="6069" y="10484"/>
                  </a:lnTo>
                  <a:lnTo>
                    <a:pt x="6278" y="10484"/>
                  </a:lnTo>
                  <a:lnTo>
                    <a:pt x="6445" y="10546"/>
                  </a:lnTo>
                  <a:lnTo>
                    <a:pt x="6550" y="10672"/>
                  </a:lnTo>
                  <a:lnTo>
                    <a:pt x="6696" y="10735"/>
                  </a:lnTo>
                  <a:lnTo>
                    <a:pt x="6801" y="10797"/>
                  </a:lnTo>
                  <a:lnTo>
                    <a:pt x="6801" y="10902"/>
                  </a:lnTo>
                  <a:lnTo>
                    <a:pt x="6738" y="11090"/>
                  </a:lnTo>
                  <a:lnTo>
                    <a:pt x="6780" y="11174"/>
                  </a:lnTo>
                  <a:lnTo>
                    <a:pt x="6906" y="11216"/>
                  </a:lnTo>
                  <a:lnTo>
                    <a:pt x="7178" y="11195"/>
                  </a:lnTo>
                  <a:lnTo>
                    <a:pt x="7408" y="11111"/>
                  </a:lnTo>
                  <a:lnTo>
                    <a:pt x="8266" y="10902"/>
                  </a:lnTo>
                  <a:lnTo>
                    <a:pt x="8998" y="10253"/>
                  </a:lnTo>
                  <a:lnTo>
                    <a:pt x="11592" y="8663"/>
                  </a:lnTo>
                  <a:lnTo>
                    <a:pt x="11509" y="8580"/>
                  </a:lnTo>
                  <a:lnTo>
                    <a:pt x="11446" y="8496"/>
                  </a:lnTo>
                  <a:lnTo>
                    <a:pt x="11383" y="8454"/>
                  </a:lnTo>
                  <a:lnTo>
                    <a:pt x="11279" y="8224"/>
                  </a:lnTo>
                  <a:lnTo>
                    <a:pt x="11195" y="8077"/>
                  </a:lnTo>
                  <a:lnTo>
                    <a:pt x="11090" y="8015"/>
                  </a:lnTo>
                  <a:lnTo>
                    <a:pt x="10651" y="8015"/>
                  </a:lnTo>
                  <a:lnTo>
                    <a:pt x="10567" y="7931"/>
                  </a:lnTo>
                  <a:lnTo>
                    <a:pt x="10546" y="7826"/>
                  </a:lnTo>
                  <a:lnTo>
                    <a:pt x="10504" y="7743"/>
                  </a:lnTo>
                  <a:lnTo>
                    <a:pt x="10463" y="7596"/>
                  </a:lnTo>
                  <a:lnTo>
                    <a:pt x="10504" y="7512"/>
                  </a:lnTo>
                  <a:lnTo>
                    <a:pt x="10463" y="7387"/>
                  </a:lnTo>
                  <a:lnTo>
                    <a:pt x="10421" y="7345"/>
                  </a:lnTo>
                  <a:lnTo>
                    <a:pt x="10316" y="7115"/>
                  </a:lnTo>
                  <a:lnTo>
                    <a:pt x="10191" y="6927"/>
                  </a:lnTo>
                  <a:lnTo>
                    <a:pt x="10107" y="6864"/>
                  </a:lnTo>
                  <a:lnTo>
                    <a:pt x="10149" y="6801"/>
                  </a:lnTo>
                  <a:lnTo>
                    <a:pt x="10191" y="6759"/>
                  </a:lnTo>
                  <a:lnTo>
                    <a:pt x="10316" y="6655"/>
                  </a:lnTo>
                  <a:lnTo>
                    <a:pt x="10358" y="6571"/>
                  </a:lnTo>
                  <a:lnTo>
                    <a:pt x="10337" y="6362"/>
                  </a:lnTo>
                  <a:lnTo>
                    <a:pt x="10295" y="6236"/>
                  </a:lnTo>
                  <a:lnTo>
                    <a:pt x="10316" y="6173"/>
                  </a:lnTo>
                  <a:lnTo>
                    <a:pt x="10358" y="5860"/>
                  </a:lnTo>
                  <a:lnTo>
                    <a:pt x="10295" y="5713"/>
                  </a:lnTo>
                  <a:lnTo>
                    <a:pt x="10295" y="5399"/>
                  </a:lnTo>
                  <a:lnTo>
                    <a:pt x="10295" y="5336"/>
                  </a:lnTo>
                  <a:lnTo>
                    <a:pt x="10253" y="5127"/>
                  </a:lnTo>
                  <a:lnTo>
                    <a:pt x="10253" y="4730"/>
                  </a:lnTo>
                  <a:lnTo>
                    <a:pt x="10191" y="4604"/>
                  </a:lnTo>
                  <a:lnTo>
                    <a:pt x="10128" y="4583"/>
                  </a:lnTo>
                  <a:lnTo>
                    <a:pt x="10128" y="4374"/>
                  </a:lnTo>
                  <a:lnTo>
                    <a:pt x="10191" y="4311"/>
                  </a:lnTo>
                  <a:lnTo>
                    <a:pt x="9814" y="3160"/>
                  </a:lnTo>
                  <a:lnTo>
                    <a:pt x="9688" y="3014"/>
                  </a:lnTo>
                  <a:lnTo>
                    <a:pt x="9584" y="2993"/>
                  </a:lnTo>
                  <a:lnTo>
                    <a:pt x="9521" y="2930"/>
                  </a:lnTo>
                  <a:lnTo>
                    <a:pt x="9395" y="2888"/>
                  </a:lnTo>
                  <a:lnTo>
                    <a:pt x="9375" y="2742"/>
                  </a:lnTo>
                  <a:lnTo>
                    <a:pt x="9186" y="2595"/>
                  </a:lnTo>
                  <a:lnTo>
                    <a:pt x="9144" y="2595"/>
                  </a:lnTo>
                  <a:lnTo>
                    <a:pt x="9061" y="2470"/>
                  </a:lnTo>
                  <a:lnTo>
                    <a:pt x="9082" y="2407"/>
                  </a:lnTo>
                  <a:lnTo>
                    <a:pt x="9040" y="2261"/>
                  </a:lnTo>
                  <a:lnTo>
                    <a:pt x="8977" y="2219"/>
                  </a:lnTo>
                  <a:lnTo>
                    <a:pt x="9061" y="1968"/>
                  </a:lnTo>
                  <a:lnTo>
                    <a:pt x="9186" y="1800"/>
                  </a:lnTo>
                  <a:lnTo>
                    <a:pt x="9270" y="1779"/>
                  </a:lnTo>
                  <a:lnTo>
                    <a:pt x="9312" y="1696"/>
                  </a:lnTo>
                  <a:lnTo>
                    <a:pt x="9395" y="1654"/>
                  </a:lnTo>
                  <a:lnTo>
                    <a:pt x="9416" y="1445"/>
                  </a:lnTo>
                  <a:lnTo>
                    <a:pt x="9479" y="1382"/>
                  </a:lnTo>
                  <a:lnTo>
                    <a:pt x="9395" y="1319"/>
                  </a:lnTo>
                  <a:lnTo>
                    <a:pt x="9458" y="1235"/>
                  </a:lnTo>
                  <a:lnTo>
                    <a:pt x="9500" y="1173"/>
                  </a:lnTo>
                  <a:lnTo>
                    <a:pt x="9479" y="1152"/>
                  </a:lnTo>
                  <a:lnTo>
                    <a:pt x="9416" y="1047"/>
                  </a:lnTo>
                  <a:lnTo>
                    <a:pt x="9375" y="901"/>
                  </a:lnTo>
                  <a:lnTo>
                    <a:pt x="9479" y="629"/>
                  </a:lnTo>
                  <a:lnTo>
                    <a:pt x="9479" y="440"/>
                  </a:lnTo>
                  <a:lnTo>
                    <a:pt x="9500" y="294"/>
                  </a:lnTo>
                  <a:lnTo>
                    <a:pt x="9479" y="210"/>
                  </a:lnTo>
                  <a:lnTo>
                    <a:pt x="9500" y="126"/>
                  </a:lnTo>
                  <a:lnTo>
                    <a:pt x="9479" y="106"/>
                  </a:lnTo>
                  <a:lnTo>
                    <a:pt x="9291" y="126"/>
                  </a:lnTo>
                  <a:lnTo>
                    <a:pt x="9207" y="106"/>
                  </a:lnTo>
                  <a:lnTo>
                    <a:pt x="8977" y="189"/>
                  </a:lnTo>
                  <a:lnTo>
                    <a:pt x="8851" y="85"/>
                  </a:lnTo>
                  <a:lnTo>
                    <a:pt x="8684" y="22"/>
                  </a:lnTo>
                  <a:lnTo>
                    <a:pt x="8684" y="85"/>
                  </a:lnTo>
                  <a:lnTo>
                    <a:pt x="8579" y="189"/>
                  </a:lnTo>
                  <a:lnTo>
                    <a:pt x="8370" y="168"/>
                  </a:lnTo>
                  <a:lnTo>
                    <a:pt x="8370" y="64"/>
                  </a:lnTo>
                  <a:lnTo>
                    <a:pt x="830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7" name="Google Shape;1137;p79"/>
            <p:cNvSpPr/>
            <p:nvPr/>
          </p:nvSpPr>
          <p:spPr>
            <a:xfrm>
              <a:off x="3511050" y="2702400"/>
              <a:ext cx="167400" cy="132350"/>
            </a:xfrm>
            <a:custGeom>
              <a:avLst/>
              <a:gdLst/>
              <a:ahLst/>
              <a:cxnLst/>
              <a:rect l="l" t="t" r="r" b="b"/>
              <a:pathLst>
                <a:path w="6696" h="5294" extrusionOk="0">
                  <a:moveTo>
                    <a:pt x="4269" y="0"/>
                  </a:moveTo>
                  <a:lnTo>
                    <a:pt x="4164" y="42"/>
                  </a:lnTo>
                  <a:lnTo>
                    <a:pt x="4122" y="84"/>
                  </a:lnTo>
                  <a:lnTo>
                    <a:pt x="4038" y="84"/>
                  </a:lnTo>
                  <a:lnTo>
                    <a:pt x="3913" y="188"/>
                  </a:lnTo>
                  <a:lnTo>
                    <a:pt x="3871" y="502"/>
                  </a:lnTo>
                  <a:lnTo>
                    <a:pt x="3766" y="691"/>
                  </a:lnTo>
                  <a:lnTo>
                    <a:pt x="3745" y="921"/>
                  </a:lnTo>
                  <a:lnTo>
                    <a:pt x="3662" y="1046"/>
                  </a:lnTo>
                  <a:lnTo>
                    <a:pt x="3411" y="1318"/>
                  </a:lnTo>
                  <a:lnTo>
                    <a:pt x="3327" y="1318"/>
                  </a:lnTo>
                  <a:lnTo>
                    <a:pt x="3222" y="1402"/>
                  </a:lnTo>
                  <a:lnTo>
                    <a:pt x="2992" y="1465"/>
                  </a:lnTo>
                  <a:lnTo>
                    <a:pt x="2825" y="1632"/>
                  </a:lnTo>
                  <a:lnTo>
                    <a:pt x="2783" y="1632"/>
                  </a:lnTo>
                  <a:lnTo>
                    <a:pt x="2553" y="1779"/>
                  </a:lnTo>
                  <a:lnTo>
                    <a:pt x="2406" y="1841"/>
                  </a:lnTo>
                  <a:lnTo>
                    <a:pt x="2344" y="1967"/>
                  </a:lnTo>
                  <a:lnTo>
                    <a:pt x="2072" y="2155"/>
                  </a:lnTo>
                  <a:lnTo>
                    <a:pt x="2155" y="2365"/>
                  </a:lnTo>
                  <a:lnTo>
                    <a:pt x="2155" y="2490"/>
                  </a:lnTo>
                  <a:lnTo>
                    <a:pt x="1925" y="2699"/>
                  </a:lnTo>
                  <a:lnTo>
                    <a:pt x="1758" y="3013"/>
                  </a:lnTo>
                  <a:lnTo>
                    <a:pt x="1758" y="3118"/>
                  </a:lnTo>
                  <a:lnTo>
                    <a:pt x="1862" y="3327"/>
                  </a:lnTo>
                  <a:lnTo>
                    <a:pt x="1779" y="3536"/>
                  </a:lnTo>
                  <a:lnTo>
                    <a:pt x="1841" y="3599"/>
                  </a:lnTo>
                  <a:lnTo>
                    <a:pt x="1883" y="3662"/>
                  </a:lnTo>
                  <a:lnTo>
                    <a:pt x="1862" y="3829"/>
                  </a:lnTo>
                  <a:lnTo>
                    <a:pt x="1507" y="4248"/>
                  </a:lnTo>
                  <a:lnTo>
                    <a:pt x="1444" y="4394"/>
                  </a:lnTo>
                  <a:lnTo>
                    <a:pt x="1297" y="4582"/>
                  </a:lnTo>
                  <a:lnTo>
                    <a:pt x="1109" y="4603"/>
                  </a:lnTo>
                  <a:lnTo>
                    <a:pt x="712" y="4959"/>
                  </a:lnTo>
                  <a:lnTo>
                    <a:pt x="147" y="5064"/>
                  </a:lnTo>
                  <a:lnTo>
                    <a:pt x="0" y="5273"/>
                  </a:lnTo>
                  <a:lnTo>
                    <a:pt x="2344" y="5294"/>
                  </a:lnTo>
                  <a:lnTo>
                    <a:pt x="2344" y="4792"/>
                  </a:lnTo>
                  <a:lnTo>
                    <a:pt x="2595" y="4603"/>
                  </a:lnTo>
                  <a:lnTo>
                    <a:pt x="2699" y="4457"/>
                  </a:lnTo>
                  <a:lnTo>
                    <a:pt x="2888" y="4352"/>
                  </a:lnTo>
                  <a:lnTo>
                    <a:pt x="3181" y="4289"/>
                  </a:lnTo>
                  <a:lnTo>
                    <a:pt x="3348" y="4289"/>
                  </a:lnTo>
                  <a:lnTo>
                    <a:pt x="3453" y="4248"/>
                  </a:lnTo>
                  <a:lnTo>
                    <a:pt x="3662" y="4248"/>
                  </a:lnTo>
                  <a:lnTo>
                    <a:pt x="3913" y="4185"/>
                  </a:lnTo>
                  <a:lnTo>
                    <a:pt x="4373" y="3934"/>
                  </a:lnTo>
                  <a:lnTo>
                    <a:pt x="5001" y="3557"/>
                  </a:lnTo>
                  <a:lnTo>
                    <a:pt x="5398" y="3306"/>
                  </a:lnTo>
                  <a:lnTo>
                    <a:pt x="5440" y="3181"/>
                  </a:lnTo>
                  <a:lnTo>
                    <a:pt x="5419" y="2992"/>
                  </a:lnTo>
                  <a:lnTo>
                    <a:pt x="5503" y="2867"/>
                  </a:lnTo>
                  <a:lnTo>
                    <a:pt x="5608" y="2762"/>
                  </a:lnTo>
                  <a:lnTo>
                    <a:pt x="5754" y="2553"/>
                  </a:lnTo>
                  <a:lnTo>
                    <a:pt x="5901" y="2511"/>
                  </a:lnTo>
                  <a:lnTo>
                    <a:pt x="6570" y="2511"/>
                  </a:lnTo>
                  <a:lnTo>
                    <a:pt x="6654" y="2406"/>
                  </a:lnTo>
                  <a:lnTo>
                    <a:pt x="6633" y="2365"/>
                  </a:lnTo>
                  <a:lnTo>
                    <a:pt x="6696" y="2197"/>
                  </a:lnTo>
                  <a:lnTo>
                    <a:pt x="6654" y="2176"/>
                  </a:lnTo>
                  <a:lnTo>
                    <a:pt x="6570" y="2155"/>
                  </a:lnTo>
                  <a:lnTo>
                    <a:pt x="6528" y="2093"/>
                  </a:lnTo>
                  <a:lnTo>
                    <a:pt x="6445" y="2093"/>
                  </a:lnTo>
                  <a:lnTo>
                    <a:pt x="6424" y="1967"/>
                  </a:lnTo>
                  <a:lnTo>
                    <a:pt x="6340" y="1821"/>
                  </a:lnTo>
                  <a:lnTo>
                    <a:pt x="6277" y="1360"/>
                  </a:lnTo>
                  <a:lnTo>
                    <a:pt x="6256" y="1297"/>
                  </a:lnTo>
                  <a:lnTo>
                    <a:pt x="6256" y="1046"/>
                  </a:lnTo>
                  <a:lnTo>
                    <a:pt x="6256" y="879"/>
                  </a:lnTo>
                  <a:lnTo>
                    <a:pt x="6235" y="837"/>
                  </a:lnTo>
                  <a:lnTo>
                    <a:pt x="6214" y="732"/>
                  </a:lnTo>
                  <a:lnTo>
                    <a:pt x="6152" y="628"/>
                  </a:lnTo>
                  <a:lnTo>
                    <a:pt x="6131" y="586"/>
                  </a:lnTo>
                  <a:lnTo>
                    <a:pt x="6068" y="502"/>
                  </a:lnTo>
                  <a:lnTo>
                    <a:pt x="6005" y="523"/>
                  </a:lnTo>
                  <a:lnTo>
                    <a:pt x="5691" y="502"/>
                  </a:lnTo>
                  <a:lnTo>
                    <a:pt x="5608" y="419"/>
                  </a:lnTo>
                  <a:lnTo>
                    <a:pt x="5587" y="314"/>
                  </a:lnTo>
                  <a:lnTo>
                    <a:pt x="5524" y="293"/>
                  </a:lnTo>
                  <a:lnTo>
                    <a:pt x="5419" y="398"/>
                  </a:lnTo>
                  <a:lnTo>
                    <a:pt x="5231" y="460"/>
                  </a:lnTo>
                  <a:lnTo>
                    <a:pt x="5064" y="398"/>
                  </a:lnTo>
                  <a:lnTo>
                    <a:pt x="4959" y="398"/>
                  </a:lnTo>
                  <a:lnTo>
                    <a:pt x="4854" y="460"/>
                  </a:lnTo>
                  <a:lnTo>
                    <a:pt x="4666" y="481"/>
                  </a:lnTo>
                  <a:lnTo>
                    <a:pt x="4541" y="460"/>
                  </a:lnTo>
                  <a:lnTo>
                    <a:pt x="4373" y="293"/>
                  </a:lnTo>
                  <a:lnTo>
                    <a:pt x="4331" y="251"/>
                  </a:lnTo>
                  <a:lnTo>
                    <a:pt x="4290" y="147"/>
                  </a:lnTo>
                  <a:lnTo>
                    <a:pt x="4290" y="84"/>
                  </a:lnTo>
                  <a:lnTo>
                    <a:pt x="4290" y="42"/>
                  </a:lnTo>
                  <a:lnTo>
                    <a:pt x="426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8" name="Google Shape;1138;p79"/>
            <p:cNvSpPr/>
            <p:nvPr/>
          </p:nvSpPr>
          <p:spPr>
            <a:xfrm>
              <a:off x="3450875" y="2834200"/>
              <a:ext cx="118775" cy="95225"/>
            </a:xfrm>
            <a:custGeom>
              <a:avLst/>
              <a:gdLst/>
              <a:ahLst/>
              <a:cxnLst/>
              <a:rect l="l" t="t" r="r" b="b"/>
              <a:pathLst>
                <a:path w="4751" h="3809" extrusionOk="0">
                  <a:moveTo>
                    <a:pt x="2407" y="1"/>
                  </a:moveTo>
                  <a:lnTo>
                    <a:pt x="2177" y="315"/>
                  </a:lnTo>
                  <a:lnTo>
                    <a:pt x="2177" y="524"/>
                  </a:lnTo>
                  <a:lnTo>
                    <a:pt x="2072" y="545"/>
                  </a:lnTo>
                  <a:lnTo>
                    <a:pt x="1675" y="754"/>
                  </a:lnTo>
                  <a:lnTo>
                    <a:pt x="1633" y="859"/>
                  </a:lnTo>
                  <a:lnTo>
                    <a:pt x="1466" y="942"/>
                  </a:lnTo>
                  <a:lnTo>
                    <a:pt x="1528" y="1089"/>
                  </a:lnTo>
                  <a:lnTo>
                    <a:pt x="1194" y="1612"/>
                  </a:lnTo>
                  <a:lnTo>
                    <a:pt x="1152" y="1779"/>
                  </a:lnTo>
                  <a:lnTo>
                    <a:pt x="901" y="2030"/>
                  </a:lnTo>
                  <a:lnTo>
                    <a:pt x="796" y="2093"/>
                  </a:lnTo>
                  <a:lnTo>
                    <a:pt x="671" y="2365"/>
                  </a:lnTo>
                  <a:lnTo>
                    <a:pt x="671" y="2470"/>
                  </a:lnTo>
                  <a:lnTo>
                    <a:pt x="461" y="2763"/>
                  </a:lnTo>
                  <a:lnTo>
                    <a:pt x="419" y="2847"/>
                  </a:lnTo>
                  <a:lnTo>
                    <a:pt x="503" y="2888"/>
                  </a:lnTo>
                  <a:lnTo>
                    <a:pt x="398" y="2930"/>
                  </a:lnTo>
                  <a:lnTo>
                    <a:pt x="210" y="3265"/>
                  </a:lnTo>
                  <a:lnTo>
                    <a:pt x="147" y="3286"/>
                  </a:lnTo>
                  <a:lnTo>
                    <a:pt x="64" y="3370"/>
                  </a:lnTo>
                  <a:lnTo>
                    <a:pt x="85" y="3495"/>
                  </a:lnTo>
                  <a:lnTo>
                    <a:pt x="1" y="3621"/>
                  </a:lnTo>
                  <a:lnTo>
                    <a:pt x="43" y="3809"/>
                  </a:lnTo>
                  <a:lnTo>
                    <a:pt x="2344" y="3809"/>
                  </a:lnTo>
                  <a:lnTo>
                    <a:pt x="2303" y="2742"/>
                  </a:lnTo>
                  <a:lnTo>
                    <a:pt x="2386" y="2575"/>
                  </a:lnTo>
                  <a:lnTo>
                    <a:pt x="2512" y="2512"/>
                  </a:lnTo>
                  <a:lnTo>
                    <a:pt x="2658" y="2470"/>
                  </a:lnTo>
                  <a:lnTo>
                    <a:pt x="2867" y="2470"/>
                  </a:lnTo>
                  <a:lnTo>
                    <a:pt x="2888" y="963"/>
                  </a:lnTo>
                  <a:lnTo>
                    <a:pt x="4709" y="984"/>
                  </a:lnTo>
                  <a:lnTo>
                    <a:pt x="4709" y="168"/>
                  </a:lnTo>
                  <a:lnTo>
                    <a:pt x="4751" y="22"/>
                  </a:lnTo>
                  <a:lnTo>
                    <a:pt x="2407"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9" name="Google Shape;1139;p79"/>
            <p:cNvSpPr/>
            <p:nvPr/>
          </p:nvSpPr>
          <p:spPr>
            <a:xfrm>
              <a:off x="3450375" y="2838400"/>
              <a:ext cx="170550" cy="187800"/>
            </a:xfrm>
            <a:custGeom>
              <a:avLst/>
              <a:gdLst/>
              <a:ahLst/>
              <a:cxnLst/>
              <a:rect l="l" t="t" r="r" b="b"/>
              <a:pathLst>
                <a:path w="6822" h="7512" extrusionOk="0">
                  <a:moveTo>
                    <a:pt x="4729" y="0"/>
                  </a:moveTo>
                  <a:lnTo>
                    <a:pt x="4729" y="816"/>
                  </a:lnTo>
                  <a:lnTo>
                    <a:pt x="2908" y="795"/>
                  </a:lnTo>
                  <a:lnTo>
                    <a:pt x="2887" y="2302"/>
                  </a:lnTo>
                  <a:lnTo>
                    <a:pt x="2678" y="2302"/>
                  </a:lnTo>
                  <a:lnTo>
                    <a:pt x="2532" y="2344"/>
                  </a:lnTo>
                  <a:lnTo>
                    <a:pt x="2406" y="2407"/>
                  </a:lnTo>
                  <a:lnTo>
                    <a:pt x="2323" y="2574"/>
                  </a:lnTo>
                  <a:lnTo>
                    <a:pt x="2364" y="3641"/>
                  </a:lnTo>
                  <a:lnTo>
                    <a:pt x="63" y="3641"/>
                  </a:lnTo>
                  <a:lnTo>
                    <a:pt x="63" y="3662"/>
                  </a:lnTo>
                  <a:lnTo>
                    <a:pt x="0" y="3808"/>
                  </a:lnTo>
                  <a:lnTo>
                    <a:pt x="0" y="4039"/>
                  </a:lnTo>
                  <a:lnTo>
                    <a:pt x="126" y="3871"/>
                  </a:lnTo>
                  <a:lnTo>
                    <a:pt x="188" y="4018"/>
                  </a:lnTo>
                  <a:lnTo>
                    <a:pt x="209" y="4039"/>
                  </a:lnTo>
                  <a:lnTo>
                    <a:pt x="293" y="3976"/>
                  </a:lnTo>
                  <a:lnTo>
                    <a:pt x="439" y="4248"/>
                  </a:lnTo>
                  <a:lnTo>
                    <a:pt x="398" y="4331"/>
                  </a:lnTo>
                  <a:lnTo>
                    <a:pt x="418" y="4436"/>
                  </a:lnTo>
                  <a:lnTo>
                    <a:pt x="398" y="4645"/>
                  </a:lnTo>
                  <a:lnTo>
                    <a:pt x="314" y="4645"/>
                  </a:lnTo>
                  <a:lnTo>
                    <a:pt x="230" y="4687"/>
                  </a:lnTo>
                  <a:lnTo>
                    <a:pt x="418" y="4917"/>
                  </a:lnTo>
                  <a:lnTo>
                    <a:pt x="523" y="5524"/>
                  </a:lnTo>
                  <a:lnTo>
                    <a:pt x="481" y="5943"/>
                  </a:lnTo>
                  <a:lnTo>
                    <a:pt x="335" y="6131"/>
                  </a:lnTo>
                  <a:lnTo>
                    <a:pt x="272" y="6487"/>
                  </a:lnTo>
                  <a:lnTo>
                    <a:pt x="209" y="6738"/>
                  </a:lnTo>
                  <a:lnTo>
                    <a:pt x="314" y="6654"/>
                  </a:lnTo>
                  <a:lnTo>
                    <a:pt x="398" y="6654"/>
                  </a:lnTo>
                  <a:lnTo>
                    <a:pt x="523" y="6549"/>
                  </a:lnTo>
                  <a:lnTo>
                    <a:pt x="837" y="6487"/>
                  </a:lnTo>
                  <a:lnTo>
                    <a:pt x="1130" y="6382"/>
                  </a:lnTo>
                  <a:lnTo>
                    <a:pt x="1235" y="6382"/>
                  </a:lnTo>
                  <a:lnTo>
                    <a:pt x="1486" y="6466"/>
                  </a:lnTo>
                  <a:lnTo>
                    <a:pt x="1653" y="6487"/>
                  </a:lnTo>
                  <a:lnTo>
                    <a:pt x="1779" y="6654"/>
                  </a:lnTo>
                  <a:lnTo>
                    <a:pt x="1779" y="6738"/>
                  </a:lnTo>
                  <a:lnTo>
                    <a:pt x="1862" y="6759"/>
                  </a:lnTo>
                  <a:lnTo>
                    <a:pt x="1946" y="6696"/>
                  </a:lnTo>
                  <a:lnTo>
                    <a:pt x="1988" y="6738"/>
                  </a:lnTo>
                  <a:lnTo>
                    <a:pt x="2071" y="6738"/>
                  </a:lnTo>
                  <a:lnTo>
                    <a:pt x="2113" y="6780"/>
                  </a:lnTo>
                  <a:lnTo>
                    <a:pt x="2155" y="6905"/>
                  </a:lnTo>
                  <a:lnTo>
                    <a:pt x="2281" y="7010"/>
                  </a:lnTo>
                  <a:lnTo>
                    <a:pt x="2281" y="7156"/>
                  </a:lnTo>
                  <a:lnTo>
                    <a:pt x="2406" y="7177"/>
                  </a:lnTo>
                  <a:lnTo>
                    <a:pt x="2427" y="7303"/>
                  </a:lnTo>
                  <a:lnTo>
                    <a:pt x="2532" y="7324"/>
                  </a:lnTo>
                  <a:lnTo>
                    <a:pt x="2699" y="7428"/>
                  </a:lnTo>
                  <a:lnTo>
                    <a:pt x="2720" y="7512"/>
                  </a:lnTo>
                  <a:lnTo>
                    <a:pt x="2846" y="7407"/>
                  </a:lnTo>
                  <a:lnTo>
                    <a:pt x="3034" y="7407"/>
                  </a:lnTo>
                  <a:lnTo>
                    <a:pt x="3097" y="7261"/>
                  </a:lnTo>
                  <a:lnTo>
                    <a:pt x="3097" y="7177"/>
                  </a:lnTo>
                  <a:lnTo>
                    <a:pt x="3097" y="6947"/>
                  </a:lnTo>
                  <a:lnTo>
                    <a:pt x="3264" y="6884"/>
                  </a:lnTo>
                  <a:lnTo>
                    <a:pt x="3411" y="6884"/>
                  </a:lnTo>
                  <a:lnTo>
                    <a:pt x="3431" y="7052"/>
                  </a:lnTo>
                  <a:lnTo>
                    <a:pt x="3515" y="7219"/>
                  </a:lnTo>
                  <a:lnTo>
                    <a:pt x="3578" y="7282"/>
                  </a:lnTo>
                  <a:lnTo>
                    <a:pt x="3724" y="6989"/>
                  </a:lnTo>
                  <a:lnTo>
                    <a:pt x="3996" y="6863"/>
                  </a:lnTo>
                  <a:lnTo>
                    <a:pt x="4143" y="6905"/>
                  </a:lnTo>
                  <a:lnTo>
                    <a:pt x="4164" y="7093"/>
                  </a:lnTo>
                  <a:lnTo>
                    <a:pt x="4206" y="7156"/>
                  </a:lnTo>
                  <a:lnTo>
                    <a:pt x="4310" y="7052"/>
                  </a:lnTo>
                  <a:lnTo>
                    <a:pt x="4394" y="7052"/>
                  </a:lnTo>
                  <a:lnTo>
                    <a:pt x="4457" y="7114"/>
                  </a:lnTo>
                  <a:lnTo>
                    <a:pt x="4520" y="7156"/>
                  </a:lnTo>
                  <a:lnTo>
                    <a:pt x="6570" y="7156"/>
                  </a:lnTo>
                  <a:lnTo>
                    <a:pt x="6758" y="6633"/>
                  </a:lnTo>
                  <a:lnTo>
                    <a:pt x="6570" y="6528"/>
                  </a:lnTo>
                  <a:lnTo>
                    <a:pt x="6131" y="1423"/>
                  </a:lnTo>
                  <a:lnTo>
                    <a:pt x="6821" y="1423"/>
                  </a:lnTo>
                  <a:lnTo>
                    <a:pt x="472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0" name="Google Shape;1140;p79"/>
            <p:cNvSpPr/>
            <p:nvPr/>
          </p:nvSpPr>
          <p:spPr>
            <a:xfrm>
              <a:off x="3518375" y="2873975"/>
              <a:ext cx="235400" cy="218150"/>
            </a:xfrm>
            <a:custGeom>
              <a:avLst/>
              <a:gdLst/>
              <a:ahLst/>
              <a:cxnLst/>
              <a:rect l="l" t="t" r="r" b="b"/>
              <a:pathLst>
                <a:path w="9416" h="8726" extrusionOk="0">
                  <a:moveTo>
                    <a:pt x="3411" y="0"/>
                  </a:moveTo>
                  <a:lnTo>
                    <a:pt x="3850" y="5105"/>
                  </a:lnTo>
                  <a:lnTo>
                    <a:pt x="4038" y="5210"/>
                  </a:lnTo>
                  <a:lnTo>
                    <a:pt x="3850" y="5733"/>
                  </a:lnTo>
                  <a:lnTo>
                    <a:pt x="1800" y="5733"/>
                  </a:lnTo>
                  <a:lnTo>
                    <a:pt x="1737" y="5691"/>
                  </a:lnTo>
                  <a:lnTo>
                    <a:pt x="1674" y="5629"/>
                  </a:lnTo>
                  <a:lnTo>
                    <a:pt x="1590" y="5629"/>
                  </a:lnTo>
                  <a:lnTo>
                    <a:pt x="1486" y="5733"/>
                  </a:lnTo>
                  <a:lnTo>
                    <a:pt x="1444" y="5670"/>
                  </a:lnTo>
                  <a:lnTo>
                    <a:pt x="1423" y="5482"/>
                  </a:lnTo>
                  <a:lnTo>
                    <a:pt x="1276" y="5440"/>
                  </a:lnTo>
                  <a:lnTo>
                    <a:pt x="1004" y="5566"/>
                  </a:lnTo>
                  <a:lnTo>
                    <a:pt x="858" y="5859"/>
                  </a:lnTo>
                  <a:lnTo>
                    <a:pt x="795" y="5796"/>
                  </a:lnTo>
                  <a:lnTo>
                    <a:pt x="711" y="5629"/>
                  </a:lnTo>
                  <a:lnTo>
                    <a:pt x="691" y="5461"/>
                  </a:lnTo>
                  <a:lnTo>
                    <a:pt x="544" y="5461"/>
                  </a:lnTo>
                  <a:lnTo>
                    <a:pt x="377" y="5524"/>
                  </a:lnTo>
                  <a:lnTo>
                    <a:pt x="377" y="5754"/>
                  </a:lnTo>
                  <a:lnTo>
                    <a:pt x="377" y="5838"/>
                  </a:lnTo>
                  <a:lnTo>
                    <a:pt x="314" y="5984"/>
                  </a:lnTo>
                  <a:lnTo>
                    <a:pt x="126" y="5984"/>
                  </a:lnTo>
                  <a:lnTo>
                    <a:pt x="0" y="6089"/>
                  </a:lnTo>
                  <a:lnTo>
                    <a:pt x="84" y="6173"/>
                  </a:lnTo>
                  <a:lnTo>
                    <a:pt x="84" y="6277"/>
                  </a:lnTo>
                  <a:lnTo>
                    <a:pt x="105" y="6361"/>
                  </a:lnTo>
                  <a:lnTo>
                    <a:pt x="63" y="6591"/>
                  </a:lnTo>
                  <a:lnTo>
                    <a:pt x="84" y="6675"/>
                  </a:lnTo>
                  <a:lnTo>
                    <a:pt x="209" y="6800"/>
                  </a:lnTo>
                  <a:lnTo>
                    <a:pt x="272" y="6926"/>
                  </a:lnTo>
                  <a:lnTo>
                    <a:pt x="335" y="7010"/>
                  </a:lnTo>
                  <a:lnTo>
                    <a:pt x="398" y="6989"/>
                  </a:lnTo>
                  <a:lnTo>
                    <a:pt x="481" y="7030"/>
                  </a:lnTo>
                  <a:lnTo>
                    <a:pt x="502" y="7114"/>
                  </a:lnTo>
                  <a:lnTo>
                    <a:pt x="586" y="7219"/>
                  </a:lnTo>
                  <a:lnTo>
                    <a:pt x="586" y="7261"/>
                  </a:lnTo>
                  <a:lnTo>
                    <a:pt x="523" y="7344"/>
                  </a:lnTo>
                  <a:lnTo>
                    <a:pt x="544" y="7428"/>
                  </a:lnTo>
                  <a:lnTo>
                    <a:pt x="691" y="7512"/>
                  </a:lnTo>
                  <a:lnTo>
                    <a:pt x="691" y="7616"/>
                  </a:lnTo>
                  <a:lnTo>
                    <a:pt x="649" y="7679"/>
                  </a:lnTo>
                  <a:lnTo>
                    <a:pt x="732" y="7721"/>
                  </a:lnTo>
                  <a:lnTo>
                    <a:pt x="837" y="7658"/>
                  </a:lnTo>
                  <a:lnTo>
                    <a:pt x="921" y="7679"/>
                  </a:lnTo>
                  <a:lnTo>
                    <a:pt x="1046" y="7784"/>
                  </a:lnTo>
                  <a:lnTo>
                    <a:pt x="1214" y="7784"/>
                  </a:lnTo>
                  <a:lnTo>
                    <a:pt x="1318" y="7721"/>
                  </a:lnTo>
                  <a:lnTo>
                    <a:pt x="1381" y="7679"/>
                  </a:lnTo>
                  <a:lnTo>
                    <a:pt x="1486" y="7533"/>
                  </a:lnTo>
                  <a:lnTo>
                    <a:pt x="1632" y="7533"/>
                  </a:lnTo>
                  <a:lnTo>
                    <a:pt x="1779" y="7616"/>
                  </a:lnTo>
                  <a:lnTo>
                    <a:pt x="1800" y="7554"/>
                  </a:lnTo>
                  <a:lnTo>
                    <a:pt x="1904" y="7533"/>
                  </a:lnTo>
                  <a:lnTo>
                    <a:pt x="1946" y="7574"/>
                  </a:lnTo>
                  <a:lnTo>
                    <a:pt x="2072" y="7679"/>
                  </a:lnTo>
                  <a:lnTo>
                    <a:pt x="2113" y="7826"/>
                  </a:lnTo>
                  <a:lnTo>
                    <a:pt x="2092" y="7972"/>
                  </a:lnTo>
                  <a:lnTo>
                    <a:pt x="2155" y="8035"/>
                  </a:lnTo>
                  <a:lnTo>
                    <a:pt x="2281" y="8056"/>
                  </a:lnTo>
                  <a:lnTo>
                    <a:pt x="2281" y="8098"/>
                  </a:lnTo>
                  <a:lnTo>
                    <a:pt x="2176" y="8265"/>
                  </a:lnTo>
                  <a:lnTo>
                    <a:pt x="2113" y="8411"/>
                  </a:lnTo>
                  <a:lnTo>
                    <a:pt x="2113" y="8411"/>
                  </a:lnTo>
                  <a:lnTo>
                    <a:pt x="2218" y="8390"/>
                  </a:lnTo>
                  <a:lnTo>
                    <a:pt x="2281" y="8307"/>
                  </a:lnTo>
                  <a:lnTo>
                    <a:pt x="2364" y="8307"/>
                  </a:lnTo>
                  <a:lnTo>
                    <a:pt x="2364" y="8411"/>
                  </a:lnTo>
                  <a:lnTo>
                    <a:pt x="2385" y="8495"/>
                  </a:lnTo>
                  <a:lnTo>
                    <a:pt x="2385" y="8558"/>
                  </a:lnTo>
                  <a:lnTo>
                    <a:pt x="2532" y="8579"/>
                  </a:lnTo>
                  <a:lnTo>
                    <a:pt x="2595" y="8621"/>
                  </a:lnTo>
                  <a:lnTo>
                    <a:pt x="2595" y="8704"/>
                  </a:lnTo>
                  <a:lnTo>
                    <a:pt x="2783" y="8600"/>
                  </a:lnTo>
                  <a:lnTo>
                    <a:pt x="2846" y="8600"/>
                  </a:lnTo>
                  <a:lnTo>
                    <a:pt x="2992" y="8683"/>
                  </a:lnTo>
                  <a:lnTo>
                    <a:pt x="3222" y="8683"/>
                  </a:lnTo>
                  <a:lnTo>
                    <a:pt x="3264" y="8662"/>
                  </a:lnTo>
                  <a:lnTo>
                    <a:pt x="3264" y="8600"/>
                  </a:lnTo>
                  <a:lnTo>
                    <a:pt x="3452" y="8558"/>
                  </a:lnTo>
                  <a:lnTo>
                    <a:pt x="3620" y="8579"/>
                  </a:lnTo>
                  <a:lnTo>
                    <a:pt x="3578" y="8621"/>
                  </a:lnTo>
                  <a:lnTo>
                    <a:pt x="3620" y="8683"/>
                  </a:lnTo>
                  <a:lnTo>
                    <a:pt x="3787" y="8725"/>
                  </a:lnTo>
                  <a:lnTo>
                    <a:pt x="3892" y="8579"/>
                  </a:lnTo>
                  <a:lnTo>
                    <a:pt x="3976" y="8516"/>
                  </a:lnTo>
                  <a:lnTo>
                    <a:pt x="3997" y="8390"/>
                  </a:lnTo>
                  <a:lnTo>
                    <a:pt x="3976" y="8307"/>
                  </a:lnTo>
                  <a:lnTo>
                    <a:pt x="3976" y="8181"/>
                  </a:lnTo>
                  <a:lnTo>
                    <a:pt x="4080" y="8160"/>
                  </a:lnTo>
                  <a:lnTo>
                    <a:pt x="4059" y="7993"/>
                  </a:lnTo>
                  <a:lnTo>
                    <a:pt x="4038" y="7888"/>
                  </a:lnTo>
                  <a:lnTo>
                    <a:pt x="4143" y="7826"/>
                  </a:lnTo>
                  <a:lnTo>
                    <a:pt x="4269" y="7679"/>
                  </a:lnTo>
                  <a:lnTo>
                    <a:pt x="4457" y="7407"/>
                  </a:lnTo>
                  <a:lnTo>
                    <a:pt x="4561" y="7219"/>
                  </a:lnTo>
                  <a:lnTo>
                    <a:pt x="4582" y="7135"/>
                  </a:lnTo>
                  <a:lnTo>
                    <a:pt x="4708" y="6926"/>
                  </a:lnTo>
                  <a:lnTo>
                    <a:pt x="4792" y="6905"/>
                  </a:lnTo>
                  <a:lnTo>
                    <a:pt x="4813" y="6821"/>
                  </a:lnTo>
                  <a:lnTo>
                    <a:pt x="4980" y="6800"/>
                  </a:lnTo>
                  <a:lnTo>
                    <a:pt x="5043" y="6821"/>
                  </a:lnTo>
                  <a:lnTo>
                    <a:pt x="5336" y="6738"/>
                  </a:lnTo>
                  <a:lnTo>
                    <a:pt x="5398" y="6612"/>
                  </a:lnTo>
                  <a:lnTo>
                    <a:pt x="5712" y="6403"/>
                  </a:lnTo>
                  <a:lnTo>
                    <a:pt x="6152" y="6173"/>
                  </a:lnTo>
                  <a:lnTo>
                    <a:pt x="6277" y="6047"/>
                  </a:lnTo>
                  <a:lnTo>
                    <a:pt x="6465" y="5942"/>
                  </a:lnTo>
                  <a:lnTo>
                    <a:pt x="6758" y="5901"/>
                  </a:lnTo>
                  <a:lnTo>
                    <a:pt x="6884" y="5880"/>
                  </a:lnTo>
                  <a:lnTo>
                    <a:pt x="7072" y="5942"/>
                  </a:lnTo>
                  <a:lnTo>
                    <a:pt x="7177" y="5942"/>
                  </a:lnTo>
                  <a:lnTo>
                    <a:pt x="7198" y="5984"/>
                  </a:lnTo>
                  <a:lnTo>
                    <a:pt x="7219" y="5963"/>
                  </a:lnTo>
                  <a:lnTo>
                    <a:pt x="7344" y="5984"/>
                  </a:lnTo>
                  <a:lnTo>
                    <a:pt x="7742" y="5963"/>
                  </a:lnTo>
                  <a:lnTo>
                    <a:pt x="7867" y="5963"/>
                  </a:lnTo>
                  <a:lnTo>
                    <a:pt x="8035" y="5880"/>
                  </a:lnTo>
                  <a:lnTo>
                    <a:pt x="8390" y="5880"/>
                  </a:lnTo>
                  <a:lnTo>
                    <a:pt x="8558" y="5775"/>
                  </a:lnTo>
                  <a:lnTo>
                    <a:pt x="8746" y="5775"/>
                  </a:lnTo>
                  <a:lnTo>
                    <a:pt x="8893" y="5670"/>
                  </a:lnTo>
                  <a:lnTo>
                    <a:pt x="9186" y="5524"/>
                  </a:lnTo>
                  <a:lnTo>
                    <a:pt x="9227" y="5377"/>
                  </a:lnTo>
                  <a:lnTo>
                    <a:pt x="9269" y="5210"/>
                  </a:lnTo>
                  <a:lnTo>
                    <a:pt x="9332" y="5126"/>
                  </a:lnTo>
                  <a:lnTo>
                    <a:pt x="9395" y="4624"/>
                  </a:lnTo>
                  <a:lnTo>
                    <a:pt x="9416" y="3494"/>
                  </a:lnTo>
                  <a:lnTo>
                    <a:pt x="9186" y="3578"/>
                  </a:lnTo>
                  <a:lnTo>
                    <a:pt x="8914" y="3599"/>
                  </a:lnTo>
                  <a:lnTo>
                    <a:pt x="8788" y="3557"/>
                  </a:lnTo>
                  <a:lnTo>
                    <a:pt x="8746" y="3473"/>
                  </a:lnTo>
                  <a:lnTo>
                    <a:pt x="8809" y="3285"/>
                  </a:lnTo>
                  <a:lnTo>
                    <a:pt x="8809" y="3180"/>
                  </a:lnTo>
                  <a:lnTo>
                    <a:pt x="8704" y="3118"/>
                  </a:lnTo>
                  <a:lnTo>
                    <a:pt x="8558" y="3055"/>
                  </a:lnTo>
                  <a:lnTo>
                    <a:pt x="8453" y="2929"/>
                  </a:lnTo>
                  <a:lnTo>
                    <a:pt x="8286" y="2867"/>
                  </a:lnTo>
                  <a:lnTo>
                    <a:pt x="8077" y="2867"/>
                  </a:lnTo>
                  <a:lnTo>
                    <a:pt x="7951" y="2762"/>
                  </a:lnTo>
                  <a:lnTo>
                    <a:pt x="7909" y="2511"/>
                  </a:lnTo>
                  <a:lnTo>
                    <a:pt x="410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1" name="Google Shape;1141;p79"/>
            <p:cNvSpPr/>
            <p:nvPr/>
          </p:nvSpPr>
          <p:spPr>
            <a:xfrm>
              <a:off x="3617750" y="3020950"/>
              <a:ext cx="108825" cy="79025"/>
            </a:xfrm>
            <a:custGeom>
              <a:avLst/>
              <a:gdLst/>
              <a:ahLst/>
              <a:cxnLst/>
              <a:rect l="l" t="t" r="r" b="b"/>
              <a:pathLst>
                <a:path w="4353" h="3161" extrusionOk="0">
                  <a:moveTo>
                    <a:pt x="2909" y="1"/>
                  </a:moveTo>
                  <a:lnTo>
                    <a:pt x="2783" y="22"/>
                  </a:lnTo>
                  <a:lnTo>
                    <a:pt x="2490" y="63"/>
                  </a:lnTo>
                  <a:lnTo>
                    <a:pt x="2302" y="168"/>
                  </a:lnTo>
                  <a:lnTo>
                    <a:pt x="2177" y="294"/>
                  </a:lnTo>
                  <a:lnTo>
                    <a:pt x="1737" y="524"/>
                  </a:lnTo>
                  <a:lnTo>
                    <a:pt x="1423" y="733"/>
                  </a:lnTo>
                  <a:lnTo>
                    <a:pt x="1361" y="859"/>
                  </a:lnTo>
                  <a:lnTo>
                    <a:pt x="1068" y="942"/>
                  </a:lnTo>
                  <a:lnTo>
                    <a:pt x="1005" y="921"/>
                  </a:lnTo>
                  <a:lnTo>
                    <a:pt x="838" y="942"/>
                  </a:lnTo>
                  <a:lnTo>
                    <a:pt x="817" y="1026"/>
                  </a:lnTo>
                  <a:lnTo>
                    <a:pt x="733" y="1047"/>
                  </a:lnTo>
                  <a:lnTo>
                    <a:pt x="607" y="1256"/>
                  </a:lnTo>
                  <a:lnTo>
                    <a:pt x="586" y="1340"/>
                  </a:lnTo>
                  <a:lnTo>
                    <a:pt x="482" y="1528"/>
                  </a:lnTo>
                  <a:lnTo>
                    <a:pt x="294" y="1800"/>
                  </a:lnTo>
                  <a:lnTo>
                    <a:pt x="168" y="1947"/>
                  </a:lnTo>
                  <a:lnTo>
                    <a:pt x="63" y="2009"/>
                  </a:lnTo>
                  <a:lnTo>
                    <a:pt x="84" y="2114"/>
                  </a:lnTo>
                  <a:lnTo>
                    <a:pt x="105" y="2281"/>
                  </a:lnTo>
                  <a:lnTo>
                    <a:pt x="1" y="2302"/>
                  </a:lnTo>
                  <a:lnTo>
                    <a:pt x="1" y="2428"/>
                  </a:lnTo>
                  <a:lnTo>
                    <a:pt x="22" y="2511"/>
                  </a:lnTo>
                  <a:lnTo>
                    <a:pt x="1" y="2637"/>
                  </a:lnTo>
                  <a:lnTo>
                    <a:pt x="22" y="2637"/>
                  </a:lnTo>
                  <a:lnTo>
                    <a:pt x="189" y="2783"/>
                  </a:lnTo>
                  <a:lnTo>
                    <a:pt x="398" y="2888"/>
                  </a:lnTo>
                  <a:lnTo>
                    <a:pt x="503" y="2888"/>
                  </a:lnTo>
                  <a:lnTo>
                    <a:pt x="545" y="2930"/>
                  </a:lnTo>
                  <a:lnTo>
                    <a:pt x="649" y="2930"/>
                  </a:lnTo>
                  <a:lnTo>
                    <a:pt x="754" y="2993"/>
                  </a:lnTo>
                  <a:lnTo>
                    <a:pt x="838" y="3097"/>
                  </a:lnTo>
                  <a:lnTo>
                    <a:pt x="1026" y="3160"/>
                  </a:lnTo>
                  <a:lnTo>
                    <a:pt x="1151" y="3139"/>
                  </a:lnTo>
                  <a:lnTo>
                    <a:pt x="1256" y="3055"/>
                  </a:lnTo>
                  <a:lnTo>
                    <a:pt x="1340" y="3055"/>
                  </a:lnTo>
                  <a:lnTo>
                    <a:pt x="1423" y="3139"/>
                  </a:lnTo>
                  <a:lnTo>
                    <a:pt x="1549" y="3139"/>
                  </a:lnTo>
                  <a:lnTo>
                    <a:pt x="1549" y="2993"/>
                  </a:lnTo>
                  <a:lnTo>
                    <a:pt x="1465" y="2825"/>
                  </a:lnTo>
                  <a:lnTo>
                    <a:pt x="1423" y="2783"/>
                  </a:lnTo>
                  <a:lnTo>
                    <a:pt x="1361" y="2595"/>
                  </a:lnTo>
                  <a:lnTo>
                    <a:pt x="1382" y="2470"/>
                  </a:lnTo>
                  <a:lnTo>
                    <a:pt x="1591" y="2428"/>
                  </a:lnTo>
                  <a:lnTo>
                    <a:pt x="2365" y="2428"/>
                  </a:lnTo>
                  <a:lnTo>
                    <a:pt x="2574" y="2386"/>
                  </a:lnTo>
                  <a:lnTo>
                    <a:pt x="2721" y="2386"/>
                  </a:lnTo>
                  <a:lnTo>
                    <a:pt x="2846" y="2323"/>
                  </a:lnTo>
                  <a:lnTo>
                    <a:pt x="2930" y="2323"/>
                  </a:lnTo>
                  <a:lnTo>
                    <a:pt x="3537" y="2491"/>
                  </a:lnTo>
                  <a:lnTo>
                    <a:pt x="3558" y="2428"/>
                  </a:lnTo>
                  <a:lnTo>
                    <a:pt x="3683" y="2386"/>
                  </a:lnTo>
                  <a:lnTo>
                    <a:pt x="3683" y="2281"/>
                  </a:lnTo>
                  <a:lnTo>
                    <a:pt x="3767" y="2198"/>
                  </a:lnTo>
                  <a:lnTo>
                    <a:pt x="3767" y="2093"/>
                  </a:lnTo>
                  <a:lnTo>
                    <a:pt x="3871" y="2051"/>
                  </a:lnTo>
                  <a:lnTo>
                    <a:pt x="3955" y="2072"/>
                  </a:lnTo>
                  <a:lnTo>
                    <a:pt x="4143" y="1967"/>
                  </a:lnTo>
                  <a:lnTo>
                    <a:pt x="4206" y="1967"/>
                  </a:lnTo>
                  <a:lnTo>
                    <a:pt x="4353" y="1800"/>
                  </a:lnTo>
                  <a:lnTo>
                    <a:pt x="4353" y="1737"/>
                  </a:lnTo>
                  <a:lnTo>
                    <a:pt x="4311" y="1737"/>
                  </a:lnTo>
                  <a:lnTo>
                    <a:pt x="4185" y="1570"/>
                  </a:lnTo>
                  <a:lnTo>
                    <a:pt x="4248" y="1465"/>
                  </a:lnTo>
                  <a:lnTo>
                    <a:pt x="4248" y="1361"/>
                  </a:lnTo>
                  <a:lnTo>
                    <a:pt x="4185" y="1319"/>
                  </a:lnTo>
                  <a:lnTo>
                    <a:pt x="4185" y="1256"/>
                  </a:lnTo>
                  <a:lnTo>
                    <a:pt x="4102" y="1214"/>
                  </a:lnTo>
                  <a:lnTo>
                    <a:pt x="3871" y="1340"/>
                  </a:lnTo>
                  <a:lnTo>
                    <a:pt x="3662" y="1214"/>
                  </a:lnTo>
                  <a:lnTo>
                    <a:pt x="3662" y="963"/>
                  </a:lnTo>
                  <a:lnTo>
                    <a:pt x="3118" y="607"/>
                  </a:lnTo>
                  <a:lnTo>
                    <a:pt x="3118" y="419"/>
                  </a:lnTo>
                  <a:lnTo>
                    <a:pt x="3202" y="314"/>
                  </a:lnTo>
                  <a:lnTo>
                    <a:pt x="3202" y="168"/>
                  </a:lnTo>
                  <a:lnTo>
                    <a:pt x="3223" y="105"/>
                  </a:lnTo>
                  <a:lnTo>
                    <a:pt x="3202" y="63"/>
                  </a:lnTo>
                  <a:lnTo>
                    <a:pt x="3097" y="63"/>
                  </a:lnTo>
                  <a:lnTo>
                    <a:pt x="290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2" name="Google Shape;1142;p79"/>
            <p:cNvSpPr/>
            <p:nvPr/>
          </p:nvSpPr>
          <p:spPr>
            <a:xfrm>
              <a:off x="3442525" y="2997925"/>
              <a:ext cx="93125" cy="68050"/>
            </a:xfrm>
            <a:custGeom>
              <a:avLst/>
              <a:gdLst/>
              <a:ahLst/>
              <a:cxnLst/>
              <a:rect l="l" t="t" r="r" b="b"/>
              <a:pathLst>
                <a:path w="3725" h="2722" extrusionOk="0">
                  <a:moveTo>
                    <a:pt x="1444" y="1"/>
                  </a:moveTo>
                  <a:lnTo>
                    <a:pt x="1151" y="106"/>
                  </a:lnTo>
                  <a:lnTo>
                    <a:pt x="837" y="168"/>
                  </a:lnTo>
                  <a:lnTo>
                    <a:pt x="712" y="273"/>
                  </a:lnTo>
                  <a:lnTo>
                    <a:pt x="628" y="273"/>
                  </a:lnTo>
                  <a:lnTo>
                    <a:pt x="523" y="357"/>
                  </a:lnTo>
                  <a:lnTo>
                    <a:pt x="502" y="524"/>
                  </a:lnTo>
                  <a:lnTo>
                    <a:pt x="377" y="817"/>
                  </a:lnTo>
                  <a:lnTo>
                    <a:pt x="0" y="1131"/>
                  </a:lnTo>
                  <a:lnTo>
                    <a:pt x="188" y="1298"/>
                  </a:lnTo>
                  <a:lnTo>
                    <a:pt x="314" y="1528"/>
                  </a:lnTo>
                  <a:lnTo>
                    <a:pt x="419" y="1528"/>
                  </a:lnTo>
                  <a:lnTo>
                    <a:pt x="419" y="1654"/>
                  </a:lnTo>
                  <a:lnTo>
                    <a:pt x="398" y="1654"/>
                  </a:lnTo>
                  <a:lnTo>
                    <a:pt x="523" y="1759"/>
                  </a:lnTo>
                  <a:lnTo>
                    <a:pt x="440" y="1821"/>
                  </a:lnTo>
                  <a:lnTo>
                    <a:pt x="481" y="1863"/>
                  </a:lnTo>
                  <a:lnTo>
                    <a:pt x="732" y="1863"/>
                  </a:lnTo>
                  <a:lnTo>
                    <a:pt x="795" y="1842"/>
                  </a:lnTo>
                  <a:lnTo>
                    <a:pt x="900" y="1842"/>
                  </a:lnTo>
                  <a:lnTo>
                    <a:pt x="1109" y="1675"/>
                  </a:lnTo>
                  <a:lnTo>
                    <a:pt x="1256" y="1612"/>
                  </a:lnTo>
                  <a:lnTo>
                    <a:pt x="1360" y="1633"/>
                  </a:lnTo>
                  <a:lnTo>
                    <a:pt x="1486" y="1633"/>
                  </a:lnTo>
                  <a:lnTo>
                    <a:pt x="1674" y="1759"/>
                  </a:lnTo>
                  <a:lnTo>
                    <a:pt x="1779" y="1759"/>
                  </a:lnTo>
                  <a:lnTo>
                    <a:pt x="2051" y="1926"/>
                  </a:lnTo>
                  <a:lnTo>
                    <a:pt x="2093" y="1884"/>
                  </a:lnTo>
                  <a:lnTo>
                    <a:pt x="2155" y="1968"/>
                  </a:lnTo>
                  <a:lnTo>
                    <a:pt x="2093" y="2052"/>
                  </a:lnTo>
                  <a:lnTo>
                    <a:pt x="1967" y="2052"/>
                  </a:lnTo>
                  <a:lnTo>
                    <a:pt x="1779" y="1968"/>
                  </a:lnTo>
                  <a:lnTo>
                    <a:pt x="1632" y="1926"/>
                  </a:lnTo>
                  <a:lnTo>
                    <a:pt x="1528" y="1926"/>
                  </a:lnTo>
                  <a:lnTo>
                    <a:pt x="1381" y="1821"/>
                  </a:lnTo>
                  <a:lnTo>
                    <a:pt x="1318" y="1842"/>
                  </a:lnTo>
                  <a:lnTo>
                    <a:pt x="1235" y="1926"/>
                  </a:lnTo>
                  <a:lnTo>
                    <a:pt x="1214" y="1884"/>
                  </a:lnTo>
                  <a:lnTo>
                    <a:pt x="1130" y="1863"/>
                  </a:lnTo>
                  <a:lnTo>
                    <a:pt x="1005" y="1947"/>
                  </a:lnTo>
                  <a:lnTo>
                    <a:pt x="900" y="1968"/>
                  </a:lnTo>
                  <a:lnTo>
                    <a:pt x="795" y="2093"/>
                  </a:lnTo>
                  <a:lnTo>
                    <a:pt x="419" y="2093"/>
                  </a:lnTo>
                  <a:lnTo>
                    <a:pt x="377" y="2156"/>
                  </a:lnTo>
                  <a:lnTo>
                    <a:pt x="377" y="2282"/>
                  </a:lnTo>
                  <a:lnTo>
                    <a:pt x="314" y="2344"/>
                  </a:lnTo>
                  <a:lnTo>
                    <a:pt x="335" y="2386"/>
                  </a:lnTo>
                  <a:lnTo>
                    <a:pt x="481" y="2303"/>
                  </a:lnTo>
                  <a:lnTo>
                    <a:pt x="691" y="2386"/>
                  </a:lnTo>
                  <a:lnTo>
                    <a:pt x="544" y="2470"/>
                  </a:lnTo>
                  <a:lnTo>
                    <a:pt x="502" y="2449"/>
                  </a:lnTo>
                  <a:lnTo>
                    <a:pt x="398" y="2407"/>
                  </a:lnTo>
                  <a:lnTo>
                    <a:pt x="398" y="2407"/>
                  </a:lnTo>
                  <a:lnTo>
                    <a:pt x="440" y="2470"/>
                  </a:lnTo>
                  <a:lnTo>
                    <a:pt x="419" y="2575"/>
                  </a:lnTo>
                  <a:lnTo>
                    <a:pt x="586" y="2616"/>
                  </a:lnTo>
                  <a:lnTo>
                    <a:pt x="753" y="2512"/>
                  </a:lnTo>
                  <a:lnTo>
                    <a:pt x="1151" y="2554"/>
                  </a:lnTo>
                  <a:lnTo>
                    <a:pt x="1256" y="2407"/>
                  </a:lnTo>
                  <a:lnTo>
                    <a:pt x="1465" y="2344"/>
                  </a:lnTo>
                  <a:lnTo>
                    <a:pt x="1988" y="2344"/>
                  </a:lnTo>
                  <a:lnTo>
                    <a:pt x="2113" y="2386"/>
                  </a:lnTo>
                  <a:lnTo>
                    <a:pt x="2113" y="2365"/>
                  </a:lnTo>
                  <a:lnTo>
                    <a:pt x="2260" y="2344"/>
                  </a:lnTo>
                  <a:lnTo>
                    <a:pt x="2595" y="2365"/>
                  </a:lnTo>
                  <a:lnTo>
                    <a:pt x="2825" y="2470"/>
                  </a:lnTo>
                  <a:lnTo>
                    <a:pt x="2929" y="2554"/>
                  </a:lnTo>
                  <a:lnTo>
                    <a:pt x="3118" y="2554"/>
                  </a:lnTo>
                  <a:lnTo>
                    <a:pt x="3306" y="2616"/>
                  </a:lnTo>
                  <a:lnTo>
                    <a:pt x="3411" y="2554"/>
                  </a:lnTo>
                  <a:lnTo>
                    <a:pt x="3515" y="2575"/>
                  </a:lnTo>
                  <a:lnTo>
                    <a:pt x="3557" y="2616"/>
                  </a:lnTo>
                  <a:lnTo>
                    <a:pt x="3683" y="2616"/>
                  </a:lnTo>
                  <a:lnTo>
                    <a:pt x="3683" y="2721"/>
                  </a:lnTo>
                  <a:lnTo>
                    <a:pt x="3725" y="2658"/>
                  </a:lnTo>
                  <a:lnTo>
                    <a:pt x="3725" y="2554"/>
                  </a:lnTo>
                  <a:lnTo>
                    <a:pt x="3578" y="2470"/>
                  </a:lnTo>
                  <a:lnTo>
                    <a:pt x="3557" y="2386"/>
                  </a:lnTo>
                  <a:lnTo>
                    <a:pt x="3620" y="2303"/>
                  </a:lnTo>
                  <a:lnTo>
                    <a:pt x="3620" y="2261"/>
                  </a:lnTo>
                  <a:lnTo>
                    <a:pt x="3536" y="2156"/>
                  </a:lnTo>
                  <a:lnTo>
                    <a:pt x="3515" y="2072"/>
                  </a:lnTo>
                  <a:lnTo>
                    <a:pt x="3432" y="2031"/>
                  </a:lnTo>
                  <a:lnTo>
                    <a:pt x="3369" y="2052"/>
                  </a:lnTo>
                  <a:lnTo>
                    <a:pt x="3306" y="1968"/>
                  </a:lnTo>
                  <a:lnTo>
                    <a:pt x="3243" y="1842"/>
                  </a:lnTo>
                  <a:lnTo>
                    <a:pt x="3118" y="1717"/>
                  </a:lnTo>
                  <a:lnTo>
                    <a:pt x="3097" y="1633"/>
                  </a:lnTo>
                  <a:lnTo>
                    <a:pt x="3139" y="1403"/>
                  </a:lnTo>
                  <a:lnTo>
                    <a:pt x="3118" y="1319"/>
                  </a:lnTo>
                  <a:lnTo>
                    <a:pt x="3118" y="1215"/>
                  </a:lnTo>
                  <a:lnTo>
                    <a:pt x="3034" y="1131"/>
                  </a:lnTo>
                  <a:lnTo>
                    <a:pt x="3013" y="1047"/>
                  </a:lnTo>
                  <a:lnTo>
                    <a:pt x="2846" y="943"/>
                  </a:lnTo>
                  <a:lnTo>
                    <a:pt x="2741" y="922"/>
                  </a:lnTo>
                  <a:lnTo>
                    <a:pt x="2720" y="796"/>
                  </a:lnTo>
                  <a:lnTo>
                    <a:pt x="2595" y="775"/>
                  </a:lnTo>
                  <a:lnTo>
                    <a:pt x="2595" y="629"/>
                  </a:lnTo>
                  <a:lnTo>
                    <a:pt x="2469" y="524"/>
                  </a:lnTo>
                  <a:lnTo>
                    <a:pt x="2427" y="399"/>
                  </a:lnTo>
                  <a:lnTo>
                    <a:pt x="2385" y="357"/>
                  </a:lnTo>
                  <a:lnTo>
                    <a:pt x="2302" y="357"/>
                  </a:lnTo>
                  <a:lnTo>
                    <a:pt x="2260" y="315"/>
                  </a:lnTo>
                  <a:lnTo>
                    <a:pt x="2176" y="378"/>
                  </a:lnTo>
                  <a:lnTo>
                    <a:pt x="2093" y="357"/>
                  </a:lnTo>
                  <a:lnTo>
                    <a:pt x="2093" y="273"/>
                  </a:lnTo>
                  <a:lnTo>
                    <a:pt x="1967" y="106"/>
                  </a:lnTo>
                  <a:lnTo>
                    <a:pt x="1800" y="85"/>
                  </a:lnTo>
                  <a:lnTo>
                    <a:pt x="1549"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3" name="Google Shape;1143;p79"/>
            <p:cNvSpPr/>
            <p:nvPr/>
          </p:nvSpPr>
          <p:spPr>
            <a:xfrm>
              <a:off x="3452975" y="3056525"/>
              <a:ext cx="44500" cy="26700"/>
            </a:xfrm>
            <a:custGeom>
              <a:avLst/>
              <a:gdLst/>
              <a:ahLst/>
              <a:cxnLst/>
              <a:rect l="l" t="t" r="r" b="b"/>
              <a:pathLst>
                <a:path w="1780" h="1068" extrusionOk="0">
                  <a:moveTo>
                    <a:pt x="1047" y="0"/>
                  </a:moveTo>
                  <a:lnTo>
                    <a:pt x="838" y="63"/>
                  </a:lnTo>
                  <a:lnTo>
                    <a:pt x="733" y="210"/>
                  </a:lnTo>
                  <a:lnTo>
                    <a:pt x="335" y="168"/>
                  </a:lnTo>
                  <a:lnTo>
                    <a:pt x="168" y="272"/>
                  </a:lnTo>
                  <a:lnTo>
                    <a:pt x="1" y="231"/>
                  </a:lnTo>
                  <a:lnTo>
                    <a:pt x="1" y="231"/>
                  </a:lnTo>
                  <a:lnTo>
                    <a:pt x="63" y="314"/>
                  </a:lnTo>
                  <a:lnTo>
                    <a:pt x="273" y="335"/>
                  </a:lnTo>
                  <a:lnTo>
                    <a:pt x="335" y="335"/>
                  </a:lnTo>
                  <a:lnTo>
                    <a:pt x="231" y="419"/>
                  </a:lnTo>
                  <a:lnTo>
                    <a:pt x="335" y="524"/>
                  </a:lnTo>
                  <a:lnTo>
                    <a:pt x="440" y="524"/>
                  </a:lnTo>
                  <a:lnTo>
                    <a:pt x="482" y="586"/>
                  </a:lnTo>
                  <a:lnTo>
                    <a:pt x="545" y="586"/>
                  </a:lnTo>
                  <a:lnTo>
                    <a:pt x="691" y="544"/>
                  </a:lnTo>
                  <a:lnTo>
                    <a:pt x="838" y="524"/>
                  </a:lnTo>
                  <a:lnTo>
                    <a:pt x="1005" y="586"/>
                  </a:lnTo>
                  <a:lnTo>
                    <a:pt x="942" y="649"/>
                  </a:lnTo>
                  <a:lnTo>
                    <a:pt x="649" y="649"/>
                  </a:lnTo>
                  <a:lnTo>
                    <a:pt x="691" y="691"/>
                  </a:lnTo>
                  <a:lnTo>
                    <a:pt x="796" y="691"/>
                  </a:lnTo>
                  <a:lnTo>
                    <a:pt x="838" y="754"/>
                  </a:lnTo>
                  <a:lnTo>
                    <a:pt x="817" y="796"/>
                  </a:lnTo>
                  <a:lnTo>
                    <a:pt x="859" y="796"/>
                  </a:lnTo>
                  <a:lnTo>
                    <a:pt x="733" y="963"/>
                  </a:lnTo>
                  <a:lnTo>
                    <a:pt x="963" y="942"/>
                  </a:lnTo>
                  <a:lnTo>
                    <a:pt x="963" y="1047"/>
                  </a:lnTo>
                  <a:lnTo>
                    <a:pt x="1005" y="1068"/>
                  </a:lnTo>
                  <a:lnTo>
                    <a:pt x="1131" y="1047"/>
                  </a:lnTo>
                  <a:lnTo>
                    <a:pt x="1214" y="879"/>
                  </a:lnTo>
                  <a:lnTo>
                    <a:pt x="1319" y="858"/>
                  </a:lnTo>
                  <a:lnTo>
                    <a:pt x="1465" y="775"/>
                  </a:lnTo>
                  <a:lnTo>
                    <a:pt x="1675" y="733"/>
                  </a:lnTo>
                  <a:lnTo>
                    <a:pt x="1758" y="670"/>
                  </a:lnTo>
                  <a:lnTo>
                    <a:pt x="1779" y="565"/>
                  </a:lnTo>
                  <a:lnTo>
                    <a:pt x="1695" y="482"/>
                  </a:lnTo>
                  <a:lnTo>
                    <a:pt x="1695" y="314"/>
                  </a:lnTo>
                  <a:lnTo>
                    <a:pt x="1737" y="210"/>
                  </a:lnTo>
                  <a:lnTo>
                    <a:pt x="1695" y="42"/>
                  </a:lnTo>
                  <a:lnTo>
                    <a:pt x="1570"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144" name="Google Shape;1144;p79"/>
            <p:cNvGrpSpPr/>
            <p:nvPr/>
          </p:nvGrpSpPr>
          <p:grpSpPr>
            <a:xfrm>
              <a:off x="3450375" y="3038225"/>
              <a:ext cx="132875" cy="99400"/>
              <a:chOff x="3450375" y="3038225"/>
              <a:chExt cx="132875" cy="99400"/>
            </a:xfrm>
          </p:grpSpPr>
          <p:sp>
            <p:nvSpPr>
              <p:cNvPr id="1145" name="Google Shape;1145;p79"/>
              <p:cNvSpPr/>
              <p:nvPr/>
            </p:nvSpPr>
            <p:spPr>
              <a:xfrm>
                <a:off x="3450375" y="3038225"/>
                <a:ext cx="46050" cy="13625"/>
              </a:xfrm>
              <a:custGeom>
                <a:avLst/>
                <a:gdLst/>
                <a:ahLst/>
                <a:cxnLst/>
                <a:rect l="l" t="t" r="r" b="b"/>
                <a:pathLst>
                  <a:path w="1842" h="545" extrusionOk="0">
                    <a:moveTo>
                      <a:pt x="942" y="0"/>
                    </a:moveTo>
                    <a:lnTo>
                      <a:pt x="795" y="63"/>
                    </a:lnTo>
                    <a:lnTo>
                      <a:pt x="586" y="230"/>
                    </a:lnTo>
                    <a:lnTo>
                      <a:pt x="481" y="230"/>
                    </a:lnTo>
                    <a:lnTo>
                      <a:pt x="418" y="251"/>
                    </a:lnTo>
                    <a:lnTo>
                      <a:pt x="167" y="251"/>
                    </a:lnTo>
                    <a:lnTo>
                      <a:pt x="188" y="335"/>
                    </a:lnTo>
                    <a:lnTo>
                      <a:pt x="314" y="419"/>
                    </a:lnTo>
                    <a:lnTo>
                      <a:pt x="439" y="377"/>
                    </a:lnTo>
                    <a:lnTo>
                      <a:pt x="439" y="377"/>
                    </a:lnTo>
                    <a:lnTo>
                      <a:pt x="377" y="460"/>
                    </a:lnTo>
                    <a:lnTo>
                      <a:pt x="209" y="460"/>
                    </a:lnTo>
                    <a:lnTo>
                      <a:pt x="105" y="314"/>
                    </a:lnTo>
                    <a:lnTo>
                      <a:pt x="0" y="419"/>
                    </a:lnTo>
                    <a:lnTo>
                      <a:pt x="63" y="481"/>
                    </a:lnTo>
                    <a:lnTo>
                      <a:pt x="63" y="544"/>
                    </a:lnTo>
                    <a:lnTo>
                      <a:pt x="105" y="481"/>
                    </a:lnTo>
                    <a:lnTo>
                      <a:pt x="481" y="481"/>
                    </a:lnTo>
                    <a:lnTo>
                      <a:pt x="586" y="356"/>
                    </a:lnTo>
                    <a:lnTo>
                      <a:pt x="691" y="335"/>
                    </a:lnTo>
                    <a:lnTo>
                      <a:pt x="816" y="251"/>
                    </a:lnTo>
                    <a:lnTo>
                      <a:pt x="900" y="272"/>
                    </a:lnTo>
                    <a:lnTo>
                      <a:pt x="921" y="314"/>
                    </a:lnTo>
                    <a:lnTo>
                      <a:pt x="1004" y="230"/>
                    </a:lnTo>
                    <a:lnTo>
                      <a:pt x="1067" y="209"/>
                    </a:lnTo>
                    <a:lnTo>
                      <a:pt x="1214" y="314"/>
                    </a:lnTo>
                    <a:lnTo>
                      <a:pt x="1318" y="314"/>
                    </a:lnTo>
                    <a:lnTo>
                      <a:pt x="1465" y="356"/>
                    </a:lnTo>
                    <a:lnTo>
                      <a:pt x="1653" y="440"/>
                    </a:lnTo>
                    <a:lnTo>
                      <a:pt x="1779" y="440"/>
                    </a:lnTo>
                    <a:lnTo>
                      <a:pt x="1841" y="356"/>
                    </a:lnTo>
                    <a:lnTo>
                      <a:pt x="1779" y="272"/>
                    </a:lnTo>
                    <a:lnTo>
                      <a:pt x="1737" y="314"/>
                    </a:lnTo>
                    <a:lnTo>
                      <a:pt x="1465" y="147"/>
                    </a:lnTo>
                    <a:lnTo>
                      <a:pt x="1360" y="147"/>
                    </a:lnTo>
                    <a:lnTo>
                      <a:pt x="1172" y="21"/>
                    </a:lnTo>
                    <a:lnTo>
                      <a:pt x="1046" y="21"/>
                    </a:lnTo>
                    <a:lnTo>
                      <a:pt x="94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6" name="Google Shape;1146;p79"/>
              <p:cNvSpPr/>
              <p:nvPr/>
            </p:nvSpPr>
            <p:spPr>
              <a:xfrm>
                <a:off x="3481225" y="3056525"/>
                <a:ext cx="102025" cy="81100"/>
              </a:xfrm>
              <a:custGeom>
                <a:avLst/>
                <a:gdLst/>
                <a:ahLst/>
                <a:cxnLst/>
                <a:rect l="l" t="t" r="r" b="b"/>
                <a:pathLst>
                  <a:path w="4081" h="3244" extrusionOk="0">
                    <a:moveTo>
                      <a:pt x="712" y="0"/>
                    </a:moveTo>
                    <a:lnTo>
                      <a:pt x="565" y="21"/>
                    </a:lnTo>
                    <a:lnTo>
                      <a:pt x="565" y="42"/>
                    </a:lnTo>
                    <a:lnTo>
                      <a:pt x="607" y="210"/>
                    </a:lnTo>
                    <a:lnTo>
                      <a:pt x="565" y="314"/>
                    </a:lnTo>
                    <a:lnTo>
                      <a:pt x="565" y="482"/>
                    </a:lnTo>
                    <a:lnTo>
                      <a:pt x="649" y="565"/>
                    </a:lnTo>
                    <a:lnTo>
                      <a:pt x="628" y="670"/>
                    </a:lnTo>
                    <a:lnTo>
                      <a:pt x="545" y="733"/>
                    </a:lnTo>
                    <a:lnTo>
                      <a:pt x="335" y="775"/>
                    </a:lnTo>
                    <a:lnTo>
                      <a:pt x="189" y="858"/>
                    </a:lnTo>
                    <a:lnTo>
                      <a:pt x="84" y="879"/>
                    </a:lnTo>
                    <a:lnTo>
                      <a:pt x="1" y="1046"/>
                    </a:lnTo>
                    <a:lnTo>
                      <a:pt x="21" y="1005"/>
                    </a:lnTo>
                    <a:lnTo>
                      <a:pt x="105" y="1109"/>
                    </a:lnTo>
                    <a:lnTo>
                      <a:pt x="42" y="1319"/>
                    </a:lnTo>
                    <a:lnTo>
                      <a:pt x="189" y="1507"/>
                    </a:lnTo>
                    <a:lnTo>
                      <a:pt x="314" y="1528"/>
                    </a:lnTo>
                    <a:lnTo>
                      <a:pt x="398" y="1570"/>
                    </a:lnTo>
                    <a:lnTo>
                      <a:pt x="440" y="1486"/>
                    </a:lnTo>
                    <a:lnTo>
                      <a:pt x="545" y="1528"/>
                    </a:lnTo>
                    <a:lnTo>
                      <a:pt x="503" y="1570"/>
                    </a:lnTo>
                    <a:lnTo>
                      <a:pt x="503" y="1674"/>
                    </a:lnTo>
                    <a:lnTo>
                      <a:pt x="545" y="1716"/>
                    </a:lnTo>
                    <a:lnTo>
                      <a:pt x="670" y="1716"/>
                    </a:lnTo>
                    <a:lnTo>
                      <a:pt x="733" y="1904"/>
                    </a:lnTo>
                    <a:lnTo>
                      <a:pt x="879" y="1988"/>
                    </a:lnTo>
                    <a:lnTo>
                      <a:pt x="963" y="2051"/>
                    </a:lnTo>
                    <a:lnTo>
                      <a:pt x="1047" y="2030"/>
                    </a:lnTo>
                    <a:lnTo>
                      <a:pt x="1235" y="1946"/>
                    </a:lnTo>
                    <a:lnTo>
                      <a:pt x="1235" y="1884"/>
                    </a:lnTo>
                    <a:lnTo>
                      <a:pt x="1381" y="1716"/>
                    </a:lnTo>
                    <a:lnTo>
                      <a:pt x="1486" y="1632"/>
                    </a:lnTo>
                    <a:lnTo>
                      <a:pt x="1612" y="1570"/>
                    </a:lnTo>
                    <a:lnTo>
                      <a:pt x="2114" y="1570"/>
                    </a:lnTo>
                    <a:lnTo>
                      <a:pt x="2197" y="1716"/>
                    </a:lnTo>
                    <a:lnTo>
                      <a:pt x="2239" y="1821"/>
                    </a:lnTo>
                    <a:lnTo>
                      <a:pt x="2407" y="2093"/>
                    </a:lnTo>
                    <a:lnTo>
                      <a:pt x="2386" y="2156"/>
                    </a:lnTo>
                    <a:lnTo>
                      <a:pt x="2490" y="2260"/>
                    </a:lnTo>
                    <a:lnTo>
                      <a:pt x="2490" y="2365"/>
                    </a:lnTo>
                    <a:lnTo>
                      <a:pt x="2407" y="2407"/>
                    </a:lnTo>
                    <a:lnTo>
                      <a:pt x="2407" y="2511"/>
                    </a:lnTo>
                    <a:lnTo>
                      <a:pt x="2449" y="2532"/>
                    </a:lnTo>
                    <a:lnTo>
                      <a:pt x="2449" y="2574"/>
                    </a:lnTo>
                    <a:lnTo>
                      <a:pt x="2595" y="2532"/>
                    </a:lnTo>
                    <a:lnTo>
                      <a:pt x="2637" y="2532"/>
                    </a:lnTo>
                    <a:lnTo>
                      <a:pt x="2867" y="2449"/>
                    </a:lnTo>
                    <a:lnTo>
                      <a:pt x="3014" y="2511"/>
                    </a:lnTo>
                    <a:lnTo>
                      <a:pt x="3055" y="2637"/>
                    </a:lnTo>
                    <a:lnTo>
                      <a:pt x="3181" y="2721"/>
                    </a:lnTo>
                    <a:lnTo>
                      <a:pt x="3160" y="2930"/>
                    </a:lnTo>
                    <a:lnTo>
                      <a:pt x="3139" y="3055"/>
                    </a:lnTo>
                    <a:lnTo>
                      <a:pt x="3286" y="3202"/>
                    </a:lnTo>
                    <a:lnTo>
                      <a:pt x="3369" y="3202"/>
                    </a:lnTo>
                    <a:lnTo>
                      <a:pt x="3537" y="3076"/>
                    </a:lnTo>
                    <a:lnTo>
                      <a:pt x="3578" y="3076"/>
                    </a:lnTo>
                    <a:lnTo>
                      <a:pt x="3683" y="3181"/>
                    </a:lnTo>
                    <a:lnTo>
                      <a:pt x="3704" y="3244"/>
                    </a:lnTo>
                    <a:lnTo>
                      <a:pt x="3704" y="3202"/>
                    </a:lnTo>
                    <a:lnTo>
                      <a:pt x="3809" y="3181"/>
                    </a:lnTo>
                    <a:lnTo>
                      <a:pt x="3976" y="2846"/>
                    </a:lnTo>
                    <a:lnTo>
                      <a:pt x="3976" y="2721"/>
                    </a:lnTo>
                    <a:lnTo>
                      <a:pt x="3955" y="2658"/>
                    </a:lnTo>
                    <a:lnTo>
                      <a:pt x="3850" y="2553"/>
                    </a:lnTo>
                    <a:lnTo>
                      <a:pt x="3850" y="2469"/>
                    </a:lnTo>
                    <a:lnTo>
                      <a:pt x="3913" y="2428"/>
                    </a:lnTo>
                    <a:lnTo>
                      <a:pt x="3997" y="2449"/>
                    </a:lnTo>
                    <a:lnTo>
                      <a:pt x="4018" y="2365"/>
                    </a:lnTo>
                    <a:lnTo>
                      <a:pt x="3955" y="2239"/>
                    </a:lnTo>
                    <a:lnTo>
                      <a:pt x="3871" y="2218"/>
                    </a:lnTo>
                    <a:lnTo>
                      <a:pt x="3871" y="2009"/>
                    </a:lnTo>
                    <a:lnTo>
                      <a:pt x="3892" y="1925"/>
                    </a:lnTo>
                    <a:lnTo>
                      <a:pt x="3871" y="1674"/>
                    </a:lnTo>
                    <a:lnTo>
                      <a:pt x="3809" y="1612"/>
                    </a:lnTo>
                    <a:lnTo>
                      <a:pt x="3809" y="1507"/>
                    </a:lnTo>
                    <a:lnTo>
                      <a:pt x="4060" y="1423"/>
                    </a:lnTo>
                    <a:lnTo>
                      <a:pt x="4081" y="1402"/>
                    </a:lnTo>
                    <a:lnTo>
                      <a:pt x="4081" y="1319"/>
                    </a:lnTo>
                    <a:lnTo>
                      <a:pt x="4018" y="1277"/>
                    </a:lnTo>
                    <a:lnTo>
                      <a:pt x="3871" y="1256"/>
                    </a:lnTo>
                    <a:lnTo>
                      <a:pt x="3871" y="1193"/>
                    </a:lnTo>
                    <a:lnTo>
                      <a:pt x="3850" y="1109"/>
                    </a:lnTo>
                    <a:lnTo>
                      <a:pt x="3850" y="1005"/>
                    </a:lnTo>
                    <a:lnTo>
                      <a:pt x="3767" y="1005"/>
                    </a:lnTo>
                    <a:lnTo>
                      <a:pt x="3704" y="1088"/>
                    </a:lnTo>
                    <a:lnTo>
                      <a:pt x="3599" y="1109"/>
                    </a:lnTo>
                    <a:lnTo>
                      <a:pt x="3599" y="1109"/>
                    </a:lnTo>
                    <a:lnTo>
                      <a:pt x="3662" y="963"/>
                    </a:lnTo>
                    <a:lnTo>
                      <a:pt x="3767" y="796"/>
                    </a:lnTo>
                    <a:lnTo>
                      <a:pt x="3767" y="754"/>
                    </a:lnTo>
                    <a:lnTo>
                      <a:pt x="3641" y="733"/>
                    </a:lnTo>
                    <a:lnTo>
                      <a:pt x="3578" y="670"/>
                    </a:lnTo>
                    <a:lnTo>
                      <a:pt x="3599" y="524"/>
                    </a:lnTo>
                    <a:lnTo>
                      <a:pt x="3558" y="377"/>
                    </a:lnTo>
                    <a:lnTo>
                      <a:pt x="3432" y="272"/>
                    </a:lnTo>
                    <a:lnTo>
                      <a:pt x="3390" y="231"/>
                    </a:lnTo>
                    <a:lnTo>
                      <a:pt x="3286" y="252"/>
                    </a:lnTo>
                    <a:lnTo>
                      <a:pt x="3265" y="314"/>
                    </a:lnTo>
                    <a:lnTo>
                      <a:pt x="3118" y="231"/>
                    </a:lnTo>
                    <a:lnTo>
                      <a:pt x="2972" y="231"/>
                    </a:lnTo>
                    <a:lnTo>
                      <a:pt x="2867" y="377"/>
                    </a:lnTo>
                    <a:lnTo>
                      <a:pt x="2804" y="419"/>
                    </a:lnTo>
                    <a:lnTo>
                      <a:pt x="2700" y="482"/>
                    </a:lnTo>
                    <a:lnTo>
                      <a:pt x="2532" y="482"/>
                    </a:lnTo>
                    <a:lnTo>
                      <a:pt x="2407" y="377"/>
                    </a:lnTo>
                    <a:lnTo>
                      <a:pt x="2323" y="356"/>
                    </a:lnTo>
                    <a:lnTo>
                      <a:pt x="2218" y="419"/>
                    </a:lnTo>
                    <a:lnTo>
                      <a:pt x="2135" y="377"/>
                    </a:lnTo>
                    <a:lnTo>
                      <a:pt x="2135" y="272"/>
                    </a:lnTo>
                    <a:lnTo>
                      <a:pt x="2009" y="272"/>
                    </a:lnTo>
                    <a:lnTo>
                      <a:pt x="1967" y="231"/>
                    </a:lnTo>
                    <a:lnTo>
                      <a:pt x="1863" y="210"/>
                    </a:lnTo>
                    <a:lnTo>
                      <a:pt x="1758" y="272"/>
                    </a:lnTo>
                    <a:lnTo>
                      <a:pt x="1570" y="210"/>
                    </a:lnTo>
                    <a:lnTo>
                      <a:pt x="1381" y="210"/>
                    </a:lnTo>
                    <a:lnTo>
                      <a:pt x="1277" y="126"/>
                    </a:lnTo>
                    <a:lnTo>
                      <a:pt x="1047" y="21"/>
                    </a:lnTo>
                    <a:lnTo>
                      <a:pt x="71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47" name="Google Shape;1147;p79"/>
            <p:cNvSpPr/>
            <p:nvPr/>
          </p:nvSpPr>
          <p:spPr>
            <a:xfrm>
              <a:off x="3503200" y="3095750"/>
              <a:ext cx="40300" cy="48150"/>
            </a:xfrm>
            <a:custGeom>
              <a:avLst/>
              <a:gdLst/>
              <a:ahLst/>
              <a:cxnLst/>
              <a:rect l="l" t="t" r="r" b="b"/>
              <a:pathLst>
                <a:path w="1612" h="1926" extrusionOk="0">
                  <a:moveTo>
                    <a:pt x="733" y="1"/>
                  </a:moveTo>
                  <a:lnTo>
                    <a:pt x="607" y="63"/>
                  </a:lnTo>
                  <a:lnTo>
                    <a:pt x="502" y="147"/>
                  </a:lnTo>
                  <a:lnTo>
                    <a:pt x="356" y="315"/>
                  </a:lnTo>
                  <a:lnTo>
                    <a:pt x="356" y="377"/>
                  </a:lnTo>
                  <a:lnTo>
                    <a:pt x="168" y="461"/>
                  </a:lnTo>
                  <a:lnTo>
                    <a:pt x="84" y="482"/>
                  </a:lnTo>
                  <a:lnTo>
                    <a:pt x="42" y="587"/>
                  </a:lnTo>
                  <a:lnTo>
                    <a:pt x="0" y="670"/>
                  </a:lnTo>
                  <a:lnTo>
                    <a:pt x="105" y="733"/>
                  </a:lnTo>
                  <a:lnTo>
                    <a:pt x="42" y="880"/>
                  </a:lnTo>
                  <a:lnTo>
                    <a:pt x="63" y="963"/>
                  </a:lnTo>
                  <a:lnTo>
                    <a:pt x="168" y="984"/>
                  </a:lnTo>
                  <a:lnTo>
                    <a:pt x="251" y="1172"/>
                  </a:lnTo>
                  <a:lnTo>
                    <a:pt x="251" y="1298"/>
                  </a:lnTo>
                  <a:lnTo>
                    <a:pt x="377" y="1424"/>
                  </a:lnTo>
                  <a:lnTo>
                    <a:pt x="482" y="1382"/>
                  </a:lnTo>
                  <a:lnTo>
                    <a:pt x="482" y="1403"/>
                  </a:lnTo>
                  <a:lnTo>
                    <a:pt x="419" y="1507"/>
                  </a:lnTo>
                  <a:lnTo>
                    <a:pt x="502" y="1591"/>
                  </a:lnTo>
                  <a:lnTo>
                    <a:pt x="586" y="1675"/>
                  </a:lnTo>
                  <a:lnTo>
                    <a:pt x="565" y="1737"/>
                  </a:lnTo>
                  <a:lnTo>
                    <a:pt x="691" y="1779"/>
                  </a:lnTo>
                  <a:lnTo>
                    <a:pt x="1005" y="1926"/>
                  </a:lnTo>
                  <a:lnTo>
                    <a:pt x="1046" y="1926"/>
                  </a:lnTo>
                  <a:lnTo>
                    <a:pt x="1088" y="1842"/>
                  </a:lnTo>
                  <a:lnTo>
                    <a:pt x="1151" y="1696"/>
                  </a:lnTo>
                  <a:lnTo>
                    <a:pt x="1298" y="1633"/>
                  </a:lnTo>
                  <a:lnTo>
                    <a:pt x="1402" y="1507"/>
                  </a:lnTo>
                  <a:lnTo>
                    <a:pt x="1402" y="1403"/>
                  </a:lnTo>
                  <a:lnTo>
                    <a:pt x="1444" y="1256"/>
                  </a:lnTo>
                  <a:lnTo>
                    <a:pt x="1528" y="1214"/>
                  </a:lnTo>
                  <a:lnTo>
                    <a:pt x="1528" y="1152"/>
                  </a:lnTo>
                  <a:lnTo>
                    <a:pt x="1549" y="1005"/>
                  </a:lnTo>
                  <a:lnTo>
                    <a:pt x="1570" y="1005"/>
                  </a:lnTo>
                  <a:lnTo>
                    <a:pt x="1570" y="963"/>
                  </a:lnTo>
                  <a:lnTo>
                    <a:pt x="1528" y="942"/>
                  </a:lnTo>
                  <a:lnTo>
                    <a:pt x="1528" y="838"/>
                  </a:lnTo>
                  <a:lnTo>
                    <a:pt x="1611" y="796"/>
                  </a:lnTo>
                  <a:lnTo>
                    <a:pt x="1611" y="691"/>
                  </a:lnTo>
                  <a:lnTo>
                    <a:pt x="1507" y="587"/>
                  </a:lnTo>
                  <a:lnTo>
                    <a:pt x="1528" y="524"/>
                  </a:lnTo>
                  <a:lnTo>
                    <a:pt x="1360" y="252"/>
                  </a:lnTo>
                  <a:lnTo>
                    <a:pt x="1318" y="147"/>
                  </a:lnTo>
                  <a:lnTo>
                    <a:pt x="123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8" name="Google Shape;1148;p79"/>
            <p:cNvSpPr/>
            <p:nvPr/>
          </p:nvSpPr>
          <p:spPr>
            <a:xfrm>
              <a:off x="3529350" y="3117725"/>
              <a:ext cx="58600" cy="62800"/>
            </a:xfrm>
            <a:custGeom>
              <a:avLst/>
              <a:gdLst/>
              <a:ahLst/>
              <a:cxnLst/>
              <a:rect l="l" t="t" r="r" b="b"/>
              <a:pathLst>
                <a:path w="2344" h="2512" extrusionOk="0">
                  <a:moveTo>
                    <a:pt x="942" y="1"/>
                  </a:moveTo>
                  <a:lnTo>
                    <a:pt x="712" y="84"/>
                  </a:lnTo>
                  <a:lnTo>
                    <a:pt x="670" y="84"/>
                  </a:lnTo>
                  <a:lnTo>
                    <a:pt x="524" y="126"/>
                  </a:lnTo>
                  <a:lnTo>
                    <a:pt x="503" y="126"/>
                  </a:lnTo>
                  <a:lnTo>
                    <a:pt x="482" y="273"/>
                  </a:lnTo>
                  <a:lnTo>
                    <a:pt x="482" y="335"/>
                  </a:lnTo>
                  <a:lnTo>
                    <a:pt x="398" y="377"/>
                  </a:lnTo>
                  <a:lnTo>
                    <a:pt x="356" y="524"/>
                  </a:lnTo>
                  <a:lnTo>
                    <a:pt x="356" y="628"/>
                  </a:lnTo>
                  <a:lnTo>
                    <a:pt x="252" y="754"/>
                  </a:lnTo>
                  <a:lnTo>
                    <a:pt x="105" y="817"/>
                  </a:lnTo>
                  <a:lnTo>
                    <a:pt x="42" y="963"/>
                  </a:lnTo>
                  <a:lnTo>
                    <a:pt x="0" y="1047"/>
                  </a:lnTo>
                  <a:lnTo>
                    <a:pt x="168" y="1047"/>
                  </a:lnTo>
                  <a:lnTo>
                    <a:pt x="252" y="1109"/>
                  </a:lnTo>
                  <a:lnTo>
                    <a:pt x="210" y="1172"/>
                  </a:lnTo>
                  <a:lnTo>
                    <a:pt x="293" y="1235"/>
                  </a:lnTo>
                  <a:lnTo>
                    <a:pt x="461" y="1444"/>
                  </a:lnTo>
                  <a:lnTo>
                    <a:pt x="524" y="1444"/>
                  </a:lnTo>
                  <a:lnTo>
                    <a:pt x="775" y="1591"/>
                  </a:lnTo>
                  <a:lnTo>
                    <a:pt x="796" y="1591"/>
                  </a:lnTo>
                  <a:lnTo>
                    <a:pt x="1130" y="1967"/>
                  </a:lnTo>
                  <a:lnTo>
                    <a:pt x="1256" y="1988"/>
                  </a:lnTo>
                  <a:lnTo>
                    <a:pt x="1716" y="2302"/>
                  </a:lnTo>
                  <a:lnTo>
                    <a:pt x="2260" y="2511"/>
                  </a:lnTo>
                  <a:lnTo>
                    <a:pt x="2260" y="2386"/>
                  </a:lnTo>
                  <a:lnTo>
                    <a:pt x="2197" y="2281"/>
                  </a:lnTo>
                  <a:lnTo>
                    <a:pt x="2260" y="2156"/>
                  </a:lnTo>
                  <a:lnTo>
                    <a:pt x="2239" y="2072"/>
                  </a:lnTo>
                  <a:lnTo>
                    <a:pt x="2260" y="1967"/>
                  </a:lnTo>
                  <a:lnTo>
                    <a:pt x="2302" y="1884"/>
                  </a:lnTo>
                  <a:lnTo>
                    <a:pt x="2260" y="1800"/>
                  </a:lnTo>
                  <a:lnTo>
                    <a:pt x="2344" y="1758"/>
                  </a:lnTo>
                  <a:lnTo>
                    <a:pt x="2302" y="1653"/>
                  </a:lnTo>
                  <a:lnTo>
                    <a:pt x="2239" y="1633"/>
                  </a:lnTo>
                  <a:lnTo>
                    <a:pt x="2156" y="1570"/>
                  </a:lnTo>
                  <a:lnTo>
                    <a:pt x="2093" y="1465"/>
                  </a:lnTo>
                  <a:lnTo>
                    <a:pt x="2030" y="1444"/>
                  </a:lnTo>
                  <a:lnTo>
                    <a:pt x="1967" y="1444"/>
                  </a:lnTo>
                  <a:lnTo>
                    <a:pt x="1884" y="1361"/>
                  </a:lnTo>
                  <a:lnTo>
                    <a:pt x="1779" y="1361"/>
                  </a:lnTo>
                  <a:lnTo>
                    <a:pt x="1758" y="1381"/>
                  </a:lnTo>
                  <a:lnTo>
                    <a:pt x="1653" y="1361"/>
                  </a:lnTo>
                  <a:lnTo>
                    <a:pt x="1633" y="1256"/>
                  </a:lnTo>
                  <a:lnTo>
                    <a:pt x="1716" y="1151"/>
                  </a:lnTo>
                  <a:lnTo>
                    <a:pt x="1821" y="942"/>
                  </a:lnTo>
                  <a:lnTo>
                    <a:pt x="1758" y="837"/>
                  </a:lnTo>
                  <a:lnTo>
                    <a:pt x="1779" y="796"/>
                  </a:lnTo>
                  <a:lnTo>
                    <a:pt x="1758" y="733"/>
                  </a:lnTo>
                  <a:lnTo>
                    <a:pt x="1653" y="628"/>
                  </a:lnTo>
                  <a:lnTo>
                    <a:pt x="1612" y="628"/>
                  </a:lnTo>
                  <a:lnTo>
                    <a:pt x="1444" y="754"/>
                  </a:lnTo>
                  <a:lnTo>
                    <a:pt x="1361" y="754"/>
                  </a:lnTo>
                  <a:lnTo>
                    <a:pt x="1214" y="607"/>
                  </a:lnTo>
                  <a:lnTo>
                    <a:pt x="1235" y="482"/>
                  </a:lnTo>
                  <a:lnTo>
                    <a:pt x="1256" y="273"/>
                  </a:lnTo>
                  <a:lnTo>
                    <a:pt x="1130" y="189"/>
                  </a:lnTo>
                  <a:lnTo>
                    <a:pt x="1089" y="63"/>
                  </a:lnTo>
                  <a:lnTo>
                    <a:pt x="94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9" name="Google Shape;1149;p79"/>
            <p:cNvSpPr/>
            <p:nvPr/>
          </p:nvSpPr>
          <p:spPr>
            <a:xfrm>
              <a:off x="3570150" y="3086875"/>
              <a:ext cx="89475" cy="94175"/>
            </a:xfrm>
            <a:custGeom>
              <a:avLst/>
              <a:gdLst/>
              <a:ahLst/>
              <a:cxnLst/>
              <a:rect l="l" t="t" r="r" b="b"/>
              <a:pathLst>
                <a:path w="3579" h="3767" extrusionOk="0">
                  <a:moveTo>
                    <a:pt x="1905" y="0"/>
                  </a:moveTo>
                  <a:lnTo>
                    <a:pt x="1821" y="63"/>
                  </a:lnTo>
                  <a:lnTo>
                    <a:pt x="1716" y="209"/>
                  </a:lnTo>
                  <a:lnTo>
                    <a:pt x="1549" y="167"/>
                  </a:lnTo>
                  <a:lnTo>
                    <a:pt x="1507" y="105"/>
                  </a:lnTo>
                  <a:lnTo>
                    <a:pt x="1549" y="63"/>
                  </a:lnTo>
                  <a:lnTo>
                    <a:pt x="1381" y="42"/>
                  </a:lnTo>
                  <a:lnTo>
                    <a:pt x="1193" y="84"/>
                  </a:lnTo>
                  <a:lnTo>
                    <a:pt x="1193" y="146"/>
                  </a:lnTo>
                  <a:lnTo>
                    <a:pt x="1151" y="167"/>
                  </a:lnTo>
                  <a:lnTo>
                    <a:pt x="921" y="167"/>
                  </a:lnTo>
                  <a:lnTo>
                    <a:pt x="775" y="84"/>
                  </a:lnTo>
                  <a:lnTo>
                    <a:pt x="712" y="84"/>
                  </a:lnTo>
                  <a:lnTo>
                    <a:pt x="503" y="209"/>
                  </a:lnTo>
                  <a:lnTo>
                    <a:pt x="252" y="293"/>
                  </a:lnTo>
                  <a:lnTo>
                    <a:pt x="252" y="398"/>
                  </a:lnTo>
                  <a:lnTo>
                    <a:pt x="314" y="460"/>
                  </a:lnTo>
                  <a:lnTo>
                    <a:pt x="335" y="711"/>
                  </a:lnTo>
                  <a:lnTo>
                    <a:pt x="314" y="795"/>
                  </a:lnTo>
                  <a:lnTo>
                    <a:pt x="314" y="1004"/>
                  </a:lnTo>
                  <a:lnTo>
                    <a:pt x="398" y="1025"/>
                  </a:lnTo>
                  <a:lnTo>
                    <a:pt x="461" y="1151"/>
                  </a:lnTo>
                  <a:lnTo>
                    <a:pt x="440" y="1235"/>
                  </a:lnTo>
                  <a:lnTo>
                    <a:pt x="356" y="1214"/>
                  </a:lnTo>
                  <a:lnTo>
                    <a:pt x="293" y="1255"/>
                  </a:lnTo>
                  <a:lnTo>
                    <a:pt x="293" y="1339"/>
                  </a:lnTo>
                  <a:lnTo>
                    <a:pt x="398" y="1444"/>
                  </a:lnTo>
                  <a:lnTo>
                    <a:pt x="419" y="1507"/>
                  </a:lnTo>
                  <a:lnTo>
                    <a:pt x="419" y="1632"/>
                  </a:lnTo>
                  <a:lnTo>
                    <a:pt x="252" y="1967"/>
                  </a:lnTo>
                  <a:lnTo>
                    <a:pt x="147" y="1988"/>
                  </a:lnTo>
                  <a:lnTo>
                    <a:pt x="147" y="2030"/>
                  </a:lnTo>
                  <a:lnTo>
                    <a:pt x="126" y="2071"/>
                  </a:lnTo>
                  <a:lnTo>
                    <a:pt x="189" y="2176"/>
                  </a:lnTo>
                  <a:lnTo>
                    <a:pt x="84" y="2385"/>
                  </a:lnTo>
                  <a:lnTo>
                    <a:pt x="1" y="2490"/>
                  </a:lnTo>
                  <a:lnTo>
                    <a:pt x="21" y="2595"/>
                  </a:lnTo>
                  <a:lnTo>
                    <a:pt x="126" y="2615"/>
                  </a:lnTo>
                  <a:lnTo>
                    <a:pt x="147" y="2595"/>
                  </a:lnTo>
                  <a:lnTo>
                    <a:pt x="252" y="2595"/>
                  </a:lnTo>
                  <a:lnTo>
                    <a:pt x="335" y="2678"/>
                  </a:lnTo>
                  <a:lnTo>
                    <a:pt x="398" y="2678"/>
                  </a:lnTo>
                  <a:lnTo>
                    <a:pt x="461" y="2699"/>
                  </a:lnTo>
                  <a:lnTo>
                    <a:pt x="524" y="2804"/>
                  </a:lnTo>
                  <a:lnTo>
                    <a:pt x="607" y="2867"/>
                  </a:lnTo>
                  <a:lnTo>
                    <a:pt x="670" y="2887"/>
                  </a:lnTo>
                  <a:lnTo>
                    <a:pt x="712" y="2992"/>
                  </a:lnTo>
                  <a:lnTo>
                    <a:pt x="628" y="3034"/>
                  </a:lnTo>
                  <a:lnTo>
                    <a:pt x="670" y="3118"/>
                  </a:lnTo>
                  <a:lnTo>
                    <a:pt x="628" y="3201"/>
                  </a:lnTo>
                  <a:lnTo>
                    <a:pt x="607" y="3306"/>
                  </a:lnTo>
                  <a:lnTo>
                    <a:pt x="628" y="3390"/>
                  </a:lnTo>
                  <a:lnTo>
                    <a:pt x="565" y="3515"/>
                  </a:lnTo>
                  <a:lnTo>
                    <a:pt x="628" y="3620"/>
                  </a:lnTo>
                  <a:lnTo>
                    <a:pt x="628" y="3745"/>
                  </a:lnTo>
                  <a:lnTo>
                    <a:pt x="712" y="3766"/>
                  </a:lnTo>
                  <a:lnTo>
                    <a:pt x="879" y="3599"/>
                  </a:lnTo>
                  <a:lnTo>
                    <a:pt x="1026" y="3599"/>
                  </a:lnTo>
                  <a:lnTo>
                    <a:pt x="1068" y="3536"/>
                  </a:lnTo>
                  <a:lnTo>
                    <a:pt x="1465" y="3390"/>
                  </a:lnTo>
                  <a:lnTo>
                    <a:pt x="1465" y="3327"/>
                  </a:lnTo>
                  <a:lnTo>
                    <a:pt x="1674" y="3306"/>
                  </a:lnTo>
                  <a:lnTo>
                    <a:pt x="2449" y="3306"/>
                  </a:lnTo>
                  <a:lnTo>
                    <a:pt x="2742" y="3201"/>
                  </a:lnTo>
                  <a:lnTo>
                    <a:pt x="3014" y="3327"/>
                  </a:lnTo>
                  <a:lnTo>
                    <a:pt x="3034" y="3201"/>
                  </a:lnTo>
                  <a:lnTo>
                    <a:pt x="3139" y="3180"/>
                  </a:lnTo>
                  <a:lnTo>
                    <a:pt x="3223" y="3306"/>
                  </a:lnTo>
                  <a:lnTo>
                    <a:pt x="3244" y="3285"/>
                  </a:lnTo>
                  <a:lnTo>
                    <a:pt x="3348" y="3285"/>
                  </a:lnTo>
                  <a:lnTo>
                    <a:pt x="3453" y="3243"/>
                  </a:lnTo>
                  <a:lnTo>
                    <a:pt x="3453" y="3097"/>
                  </a:lnTo>
                  <a:lnTo>
                    <a:pt x="3390" y="2992"/>
                  </a:lnTo>
                  <a:lnTo>
                    <a:pt x="3265" y="2971"/>
                  </a:lnTo>
                  <a:lnTo>
                    <a:pt x="3244" y="2804"/>
                  </a:lnTo>
                  <a:lnTo>
                    <a:pt x="3160" y="2595"/>
                  </a:lnTo>
                  <a:lnTo>
                    <a:pt x="3076" y="2511"/>
                  </a:lnTo>
                  <a:lnTo>
                    <a:pt x="3118" y="2469"/>
                  </a:lnTo>
                  <a:lnTo>
                    <a:pt x="3139" y="2448"/>
                  </a:lnTo>
                  <a:lnTo>
                    <a:pt x="3139" y="2176"/>
                  </a:lnTo>
                  <a:lnTo>
                    <a:pt x="3181" y="2092"/>
                  </a:lnTo>
                  <a:lnTo>
                    <a:pt x="3223" y="1967"/>
                  </a:lnTo>
                  <a:lnTo>
                    <a:pt x="3244" y="1883"/>
                  </a:lnTo>
                  <a:lnTo>
                    <a:pt x="3244" y="1758"/>
                  </a:lnTo>
                  <a:lnTo>
                    <a:pt x="3432" y="1507"/>
                  </a:lnTo>
                  <a:lnTo>
                    <a:pt x="3537" y="1423"/>
                  </a:lnTo>
                  <a:lnTo>
                    <a:pt x="3537" y="1318"/>
                  </a:lnTo>
                  <a:lnTo>
                    <a:pt x="3578" y="1193"/>
                  </a:lnTo>
                  <a:lnTo>
                    <a:pt x="3537" y="1025"/>
                  </a:lnTo>
                  <a:lnTo>
                    <a:pt x="3453" y="942"/>
                  </a:lnTo>
                  <a:lnTo>
                    <a:pt x="3453" y="879"/>
                  </a:lnTo>
                  <a:lnTo>
                    <a:pt x="3390" y="732"/>
                  </a:lnTo>
                  <a:lnTo>
                    <a:pt x="3453" y="565"/>
                  </a:lnTo>
                  <a:lnTo>
                    <a:pt x="3453" y="502"/>
                  </a:lnTo>
                  <a:lnTo>
                    <a:pt x="3327" y="502"/>
                  </a:lnTo>
                  <a:lnTo>
                    <a:pt x="3244" y="418"/>
                  </a:lnTo>
                  <a:lnTo>
                    <a:pt x="3160" y="418"/>
                  </a:lnTo>
                  <a:lnTo>
                    <a:pt x="3055" y="502"/>
                  </a:lnTo>
                  <a:lnTo>
                    <a:pt x="2930" y="523"/>
                  </a:lnTo>
                  <a:lnTo>
                    <a:pt x="2742" y="460"/>
                  </a:lnTo>
                  <a:lnTo>
                    <a:pt x="2658" y="356"/>
                  </a:lnTo>
                  <a:lnTo>
                    <a:pt x="2553" y="293"/>
                  </a:lnTo>
                  <a:lnTo>
                    <a:pt x="2449" y="293"/>
                  </a:lnTo>
                  <a:lnTo>
                    <a:pt x="2407" y="251"/>
                  </a:lnTo>
                  <a:lnTo>
                    <a:pt x="2302" y="251"/>
                  </a:lnTo>
                  <a:lnTo>
                    <a:pt x="2093" y="146"/>
                  </a:lnTo>
                  <a:lnTo>
                    <a:pt x="192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0" name="Google Shape;1150;p79"/>
            <p:cNvSpPr/>
            <p:nvPr/>
          </p:nvSpPr>
          <p:spPr>
            <a:xfrm>
              <a:off x="3647050" y="3079025"/>
              <a:ext cx="61225" cy="95750"/>
            </a:xfrm>
            <a:custGeom>
              <a:avLst/>
              <a:gdLst/>
              <a:ahLst/>
              <a:cxnLst/>
              <a:rect l="l" t="t" r="r" b="b"/>
              <a:pathLst>
                <a:path w="2449" h="3830" extrusionOk="0">
                  <a:moveTo>
                    <a:pt x="1674" y="0"/>
                  </a:moveTo>
                  <a:lnTo>
                    <a:pt x="1549" y="63"/>
                  </a:lnTo>
                  <a:lnTo>
                    <a:pt x="1402" y="63"/>
                  </a:lnTo>
                  <a:lnTo>
                    <a:pt x="1193" y="105"/>
                  </a:lnTo>
                  <a:lnTo>
                    <a:pt x="419" y="105"/>
                  </a:lnTo>
                  <a:lnTo>
                    <a:pt x="210" y="147"/>
                  </a:lnTo>
                  <a:lnTo>
                    <a:pt x="189" y="272"/>
                  </a:lnTo>
                  <a:lnTo>
                    <a:pt x="251" y="460"/>
                  </a:lnTo>
                  <a:lnTo>
                    <a:pt x="293" y="502"/>
                  </a:lnTo>
                  <a:lnTo>
                    <a:pt x="377" y="670"/>
                  </a:lnTo>
                  <a:lnTo>
                    <a:pt x="377" y="816"/>
                  </a:lnTo>
                  <a:lnTo>
                    <a:pt x="377" y="879"/>
                  </a:lnTo>
                  <a:lnTo>
                    <a:pt x="314" y="1046"/>
                  </a:lnTo>
                  <a:lnTo>
                    <a:pt x="377" y="1193"/>
                  </a:lnTo>
                  <a:lnTo>
                    <a:pt x="377" y="1256"/>
                  </a:lnTo>
                  <a:lnTo>
                    <a:pt x="461" y="1339"/>
                  </a:lnTo>
                  <a:lnTo>
                    <a:pt x="502" y="1507"/>
                  </a:lnTo>
                  <a:lnTo>
                    <a:pt x="461" y="1632"/>
                  </a:lnTo>
                  <a:lnTo>
                    <a:pt x="461" y="1737"/>
                  </a:lnTo>
                  <a:lnTo>
                    <a:pt x="356" y="1821"/>
                  </a:lnTo>
                  <a:lnTo>
                    <a:pt x="168" y="2072"/>
                  </a:lnTo>
                  <a:lnTo>
                    <a:pt x="168" y="2197"/>
                  </a:lnTo>
                  <a:lnTo>
                    <a:pt x="147" y="2281"/>
                  </a:lnTo>
                  <a:lnTo>
                    <a:pt x="105" y="2406"/>
                  </a:lnTo>
                  <a:lnTo>
                    <a:pt x="63" y="2490"/>
                  </a:lnTo>
                  <a:lnTo>
                    <a:pt x="63" y="2762"/>
                  </a:lnTo>
                  <a:lnTo>
                    <a:pt x="42" y="2783"/>
                  </a:lnTo>
                  <a:lnTo>
                    <a:pt x="0" y="2825"/>
                  </a:lnTo>
                  <a:lnTo>
                    <a:pt x="84" y="2909"/>
                  </a:lnTo>
                  <a:lnTo>
                    <a:pt x="168" y="3118"/>
                  </a:lnTo>
                  <a:lnTo>
                    <a:pt x="189" y="3285"/>
                  </a:lnTo>
                  <a:lnTo>
                    <a:pt x="314" y="3306"/>
                  </a:lnTo>
                  <a:lnTo>
                    <a:pt x="377" y="3411"/>
                  </a:lnTo>
                  <a:lnTo>
                    <a:pt x="377" y="3557"/>
                  </a:lnTo>
                  <a:lnTo>
                    <a:pt x="272" y="3599"/>
                  </a:lnTo>
                  <a:lnTo>
                    <a:pt x="168" y="3599"/>
                  </a:lnTo>
                  <a:lnTo>
                    <a:pt x="147" y="3620"/>
                  </a:lnTo>
                  <a:lnTo>
                    <a:pt x="168" y="3662"/>
                  </a:lnTo>
                  <a:lnTo>
                    <a:pt x="482" y="3725"/>
                  </a:lnTo>
                  <a:lnTo>
                    <a:pt x="712" y="3829"/>
                  </a:lnTo>
                  <a:lnTo>
                    <a:pt x="1214" y="3599"/>
                  </a:lnTo>
                  <a:lnTo>
                    <a:pt x="1549" y="3557"/>
                  </a:lnTo>
                  <a:lnTo>
                    <a:pt x="1863" y="3306"/>
                  </a:lnTo>
                  <a:lnTo>
                    <a:pt x="2135" y="3181"/>
                  </a:lnTo>
                  <a:lnTo>
                    <a:pt x="2448" y="3118"/>
                  </a:lnTo>
                  <a:lnTo>
                    <a:pt x="2386" y="3034"/>
                  </a:lnTo>
                  <a:lnTo>
                    <a:pt x="2302" y="2971"/>
                  </a:lnTo>
                  <a:lnTo>
                    <a:pt x="2260" y="2929"/>
                  </a:lnTo>
                  <a:lnTo>
                    <a:pt x="2197" y="2804"/>
                  </a:lnTo>
                  <a:lnTo>
                    <a:pt x="2176" y="2657"/>
                  </a:lnTo>
                  <a:lnTo>
                    <a:pt x="2197" y="2490"/>
                  </a:lnTo>
                  <a:lnTo>
                    <a:pt x="2197" y="2448"/>
                  </a:lnTo>
                  <a:lnTo>
                    <a:pt x="2260" y="2302"/>
                  </a:lnTo>
                  <a:lnTo>
                    <a:pt x="2260" y="1967"/>
                  </a:lnTo>
                  <a:lnTo>
                    <a:pt x="2197" y="1883"/>
                  </a:lnTo>
                  <a:lnTo>
                    <a:pt x="2239" y="1674"/>
                  </a:lnTo>
                  <a:lnTo>
                    <a:pt x="2176" y="1611"/>
                  </a:lnTo>
                  <a:lnTo>
                    <a:pt x="2239" y="1528"/>
                  </a:lnTo>
                  <a:lnTo>
                    <a:pt x="2197" y="1423"/>
                  </a:lnTo>
                  <a:lnTo>
                    <a:pt x="2155" y="1360"/>
                  </a:lnTo>
                  <a:lnTo>
                    <a:pt x="2176" y="1297"/>
                  </a:lnTo>
                  <a:lnTo>
                    <a:pt x="2197" y="1214"/>
                  </a:lnTo>
                  <a:lnTo>
                    <a:pt x="2197" y="1004"/>
                  </a:lnTo>
                  <a:lnTo>
                    <a:pt x="2155" y="1004"/>
                  </a:lnTo>
                  <a:lnTo>
                    <a:pt x="2093" y="942"/>
                  </a:lnTo>
                  <a:lnTo>
                    <a:pt x="2093" y="732"/>
                  </a:lnTo>
                  <a:lnTo>
                    <a:pt x="2135" y="586"/>
                  </a:lnTo>
                  <a:lnTo>
                    <a:pt x="1988" y="502"/>
                  </a:lnTo>
                  <a:lnTo>
                    <a:pt x="1946" y="419"/>
                  </a:lnTo>
                  <a:lnTo>
                    <a:pt x="1821" y="293"/>
                  </a:lnTo>
                  <a:lnTo>
                    <a:pt x="1821" y="209"/>
                  </a:lnTo>
                  <a:lnTo>
                    <a:pt x="1758" y="168"/>
                  </a:lnTo>
                  <a:lnTo>
                    <a:pt x="1716"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1" name="Google Shape;1151;p79"/>
            <p:cNvSpPr/>
            <p:nvPr/>
          </p:nvSpPr>
          <p:spPr>
            <a:xfrm>
              <a:off x="3689950" y="3079025"/>
              <a:ext cx="29300" cy="77950"/>
            </a:xfrm>
            <a:custGeom>
              <a:avLst/>
              <a:gdLst/>
              <a:ahLst/>
              <a:cxnLst/>
              <a:rect l="l" t="t" r="r" b="b"/>
              <a:pathLst>
                <a:path w="1172" h="3118" extrusionOk="0">
                  <a:moveTo>
                    <a:pt x="0" y="0"/>
                  </a:moveTo>
                  <a:lnTo>
                    <a:pt x="42" y="168"/>
                  </a:lnTo>
                  <a:lnTo>
                    <a:pt x="105" y="209"/>
                  </a:lnTo>
                  <a:lnTo>
                    <a:pt x="105" y="293"/>
                  </a:lnTo>
                  <a:lnTo>
                    <a:pt x="230" y="419"/>
                  </a:lnTo>
                  <a:lnTo>
                    <a:pt x="272" y="502"/>
                  </a:lnTo>
                  <a:lnTo>
                    <a:pt x="419" y="586"/>
                  </a:lnTo>
                  <a:lnTo>
                    <a:pt x="377" y="732"/>
                  </a:lnTo>
                  <a:lnTo>
                    <a:pt x="377" y="942"/>
                  </a:lnTo>
                  <a:lnTo>
                    <a:pt x="439" y="1004"/>
                  </a:lnTo>
                  <a:lnTo>
                    <a:pt x="481" y="1004"/>
                  </a:lnTo>
                  <a:lnTo>
                    <a:pt x="481" y="1214"/>
                  </a:lnTo>
                  <a:lnTo>
                    <a:pt x="460" y="1297"/>
                  </a:lnTo>
                  <a:lnTo>
                    <a:pt x="439" y="1360"/>
                  </a:lnTo>
                  <a:lnTo>
                    <a:pt x="481" y="1423"/>
                  </a:lnTo>
                  <a:lnTo>
                    <a:pt x="523" y="1528"/>
                  </a:lnTo>
                  <a:lnTo>
                    <a:pt x="460" y="1611"/>
                  </a:lnTo>
                  <a:lnTo>
                    <a:pt x="523" y="1674"/>
                  </a:lnTo>
                  <a:lnTo>
                    <a:pt x="481" y="1883"/>
                  </a:lnTo>
                  <a:lnTo>
                    <a:pt x="544" y="1967"/>
                  </a:lnTo>
                  <a:lnTo>
                    <a:pt x="544" y="2302"/>
                  </a:lnTo>
                  <a:lnTo>
                    <a:pt x="481" y="2448"/>
                  </a:lnTo>
                  <a:lnTo>
                    <a:pt x="481" y="2490"/>
                  </a:lnTo>
                  <a:lnTo>
                    <a:pt x="460" y="2657"/>
                  </a:lnTo>
                  <a:lnTo>
                    <a:pt x="481" y="2804"/>
                  </a:lnTo>
                  <a:lnTo>
                    <a:pt x="544" y="2929"/>
                  </a:lnTo>
                  <a:lnTo>
                    <a:pt x="586" y="2971"/>
                  </a:lnTo>
                  <a:lnTo>
                    <a:pt x="670" y="3034"/>
                  </a:lnTo>
                  <a:lnTo>
                    <a:pt x="732" y="3118"/>
                  </a:lnTo>
                  <a:lnTo>
                    <a:pt x="774" y="3118"/>
                  </a:lnTo>
                  <a:lnTo>
                    <a:pt x="1088" y="2929"/>
                  </a:lnTo>
                  <a:lnTo>
                    <a:pt x="1151" y="2929"/>
                  </a:lnTo>
                  <a:lnTo>
                    <a:pt x="1172" y="2825"/>
                  </a:lnTo>
                  <a:lnTo>
                    <a:pt x="1088" y="2699"/>
                  </a:lnTo>
                  <a:lnTo>
                    <a:pt x="1088" y="2553"/>
                  </a:lnTo>
                  <a:lnTo>
                    <a:pt x="1046" y="2385"/>
                  </a:lnTo>
                  <a:lnTo>
                    <a:pt x="1067" y="1716"/>
                  </a:lnTo>
                  <a:lnTo>
                    <a:pt x="1067" y="1611"/>
                  </a:lnTo>
                  <a:lnTo>
                    <a:pt x="1109" y="1528"/>
                  </a:lnTo>
                  <a:lnTo>
                    <a:pt x="1109" y="1402"/>
                  </a:lnTo>
                  <a:lnTo>
                    <a:pt x="1088" y="1297"/>
                  </a:lnTo>
                  <a:lnTo>
                    <a:pt x="1088" y="1130"/>
                  </a:lnTo>
                  <a:lnTo>
                    <a:pt x="1046" y="900"/>
                  </a:lnTo>
                  <a:lnTo>
                    <a:pt x="900" y="586"/>
                  </a:lnTo>
                  <a:lnTo>
                    <a:pt x="858" y="565"/>
                  </a:lnTo>
                  <a:lnTo>
                    <a:pt x="774" y="481"/>
                  </a:lnTo>
                  <a:lnTo>
                    <a:pt x="649" y="398"/>
                  </a:lnTo>
                  <a:lnTo>
                    <a:pt x="628" y="209"/>
                  </a:lnTo>
                  <a:lnTo>
                    <a:pt x="649" y="168"/>
                  </a:lnTo>
                  <a:lnTo>
                    <a:pt x="42"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2" name="Google Shape;1152;p79"/>
            <p:cNvSpPr/>
            <p:nvPr/>
          </p:nvSpPr>
          <p:spPr>
            <a:xfrm>
              <a:off x="3705625" y="3059150"/>
              <a:ext cx="45025" cy="94175"/>
            </a:xfrm>
            <a:custGeom>
              <a:avLst/>
              <a:gdLst/>
              <a:ahLst/>
              <a:cxnLst/>
              <a:rect l="l" t="t" r="r" b="b"/>
              <a:pathLst>
                <a:path w="1801" h="3767" extrusionOk="0">
                  <a:moveTo>
                    <a:pt x="1047" y="0"/>
                  </a:moveTo>
                  <a:lnTo>
                    <a:pt x="984" y="105"/>
                  </a:lnTo>
                  <a:lnTo>
                    <a:pt x="1005" y="147"/>
                  </a:lnTo>
                  <a:lnTo>
                    <a:pt x="900" y="209"/>
                  </a:lnTo>
                  <a:lnTo>
                    <a:pt x="838" y="209"/>
                  </a:lnTo>
                  <a:lnTo>
                    <a:pt x="838" y="272"/>
                  </a:lnTo>
                  <a:lnTo>
                    <a:pt x="691" y="439"/>
                  </a:lnTo>
                  <a:lnTo>
                    <a:pt x="628" y="439"/>
                  </a:lnTo>
                  <a:lnTo>
                    <a:pt x="440" y="544"/>
                  </a:lnTo>
                  <a:lnTo>
                    <a:pt x="356" y="523"/>
                  </a:lnTo>
                  <a:lnTo>
                    <a:pt x="252" y="565"/>
                  </a:lnTo>
                  <a:lnTo>
                    <a:pt x="252" y="670"/>
                  </a:lnTo>
                  <a:lnTo>
                    <a:pt x="168" y="753"/>
                  </a:lnTo>
                  <a:lnTo>
                    <a:pt x="168" y="858"/>
                  </a:lnTo>
                  <a:lnTo>
                    <a:pt x="43" y="900"/>
                  </a:lnTo>
                  <a:lnTo>
                    <a:pt x="22" y="963"/>
                  </a:lnTo>
                  <a:lnTo>
                    <a:pt x="1" y="1004"/>
                  </a:lnTo>
                  <a:lnTo>
                    <a:pt x="22" y="1193"/>
                  </a:lnTo>
                  <a:lnTo>
                    <a:pt x="147" y="1276"/>
                  </a:lnTo>
                  <a:lnTo>
                    <a:pt x="231" y="1360"/>
                  </a:lnTo>
                  <a:lnTo>
                    <a:pt x="273" y="1381"/>
                  </a:lnTo>
                  <a:lnTo>
                    <a:pt x="419" y="1695"/>
                  </a:lnTo>
                  <a:lnTo>
                    <a:pt x="461" y="1925"/>
                  </a:lnTo>
                  <a:lnTo>
                    <a:pt x="461" y="2092"/>
                  </a:lnTo>
                  <a:lnTo>
                    <a:pt x="482" y="2197"/>
                  </a:lnTo>
                  <a:lnTo>
                    <a:pt x="482" y="2323"/>
                  </a:lnTo>
                  <a:lnTo>
                    <a:pt x="440" y="2406"/>
                  </a:lnTo>
                  <a:lnTo>
                    <a:pt x="440" y="2511"/>
                  </a:lnTo>
                  <a:lnTo>
                    <a:pt x="419" y="3180"/>
                  </a:lnTo>
                  <a:lnTo>
                    <a:pt x="461" y="3348"/>
                  </a:lnTo>
                  <a:lnTo>
                    <a:pt x="461" y="3494"/>
                  </a:lnTo>
                  <a:lnTo>
                    <a:pt x="545" y="3620"/>
                  </a:lnTo>
                  <a:lnTo>
                    <a:pt x="524" y="3724"/>
                  </a:lnTo>
                  <a:lnTo>
                    <a:pt x="733" y="3766"/>
                  </a:lnTo>
                  <a:lnTo>
                    <a:pt x="1110" y="3620"/>
                  </a:lnTo>
                  <a:lnTo>
                    <a:pt x="1152" y="3620"/>
                  </a:lnTo>
                  <a:lnTo>
                    <a:pt x="1110" y="3515"/>
                  </a:lnTo>
                  <a:lnTo>
                    <a:pt x="1152" y="3243"/>
                  </a:lnTo>
                  <a:lnTo>
                    <a:pt x="1110" y="3139"/>
                  </a:lnTo>
                  <a:lnTo>
                    <a:pt x="1152" y="3055"/>
                  </a:lnTo>
                  <a:lnTo>
                    <a:pt x="1110" y="2825"/>
                  </a:lnTo>
                  <a:lnTo>
                    <a:pt x="1110" y="2720"/>
                  </a:lnTo>
                  <a:lnTo>
                    <a:pt x="1110" y="2657"/>
                  </a:lnTo>
                  <a:lnTo>
                    <a:pt x="1089" y="2616"/>
                  </a:lnTo>
                  <a:lnTo>
                    <a:pt x="1110" y="2553"/>
                  </a:lnTo>
                  <a:lnTo>
                    <a:pt x="1089" y="2469"/>
                  </a:lnTo>
                  <a:lnTo>
                    <a:pt x="1089" y="2427"/>
                  </a:lnTo>
                  <a:lnTo>
                    <a:pt x="1089" y="2302"/>
                  </a:lnTo>
                  <a:lnTo>
                    <a:pt x="1110" y="2218"/>
                  </a:lnTo>
                  <a:lnTo>
                    <a:pt x="1110" y="2113"/>
                  </a:lnTo>
                  <a:lnTo>
                    <a:pt x="1152" y="2051"/>
                  </a:lnTo>
                  <a:lnTo>
                    <a:pt x="1256" y="2009"/>
                  </a:lnTo>
                  <a:lnTo>
                    <a:pt x="1298" y="2009"/>
                  </a:lnTo>
                  <a:lnTo>
                    <a:pt x="1361" y="1946"/>
                  </a:lnTo>
                  <a:lnTo>
                    <a:pt x="1403" y="1841"/>
                  </a:lnTo>
                  <a:lnTo>
                    <a:pt x="1486" y="1716"/>
                  </a:lnTo>
                  <a:lnTo>
                    <a:pt x="1528" y="1611"/>
                  </a:lnTo>
                  <a:lnTo>
                    <a:pt x="1612" y="1569"/>
                  </a:lnTo>
                  <a:lnTo>
                    <a:pt x="1696" y="1569"/>
                  </a:lnTo>
                  <a:lnTo>
                    <a:pt x="1716" y="1507"/>
                  </a:lnTo>
                  <a:lnTo>
                    <a:pt x="1591" y="1381"/>
                  </a:lnTo>
                  <a:lnTo>
                    <a:pt x="1591" y="1318"/>
                  </a:lnTo>
                  <a:lnTo>
                    <a:pt x="1633" y="1255"/>
                  </a:lnTo>
                  <a:lnTo>
                    <a:pt x="1779" y="1255"/>
                  </a:lnTo>
                  <a:lnTo>
                    <a:pt x="1800" y="1172"/>
                  </a:lnTo>
                  <a:lnTo>
                    <a:pt x="1737" y="963"/>
                  </a:lnTo>
                  <a:lnTo>
                    <a:pt x="1716" y="837"/>
                  </a:lnTo>
                  <a:lnTo>
                    <a:pt x="1570" y="691"/>
                  </a:lnTo>
                  <a:lnTo>
                    <a:pt x="1528" y="628"/>
                  </a:lnTo>
                  <a:lnTo>
                    <a:pt x="1570" y="481"/>
                  </a:lnTo>
                  <a:lnTo>
                    <a:pt x="1591" y="481"/>
                  </a:lnTo>
                  <a:lnTo>
                    <a:pt x="1465" y="314"/>
                  </a:lnTo>
                  <a:lnTo>
                    <a:pt x="1319" y="272"/>
                  </a:lnTo>
                  <a:lnTo>
                    <a:pt x="1214" y="147"/>
                  </a:lnTo>
                  <a:lnTo>
                    <a:pt x="104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3" name="Google Shape;1153;p79"/>
            <p:cNvSpPr/>
            <p:nvPr/>
          </p:nvSpPr>
          <p:spPr>
            <a:xfrm>
              <a:off x="3881925" y="2896975"/>
              <a:ext cx="150650" cy="239600"/>
            </a:xfrm>
            <a:custGeom>
              <a:avLst/>
              <a:gdLst/>
              <a:ahLst/>
              <a:cxnLst/>
              <a:rect l="l" t="t" r="r" b="b"/>
              <a:pathLst>
                <a:path w="6026" h="9584" extrusionOk="0">
                  <a:moveTo>
                    <a:pt x="1318" y="1"/>
                  </a:moveTo>
                  <a:lnTo>
                    <a:pt x="690" y="252"/>
                  </a:lnTo>
                  <a:lnTo>
                    <a:pt x="732" y="336"/>
                  </a:lnTo>
                  <a:lnTo>
                    <a:pt x="1025" y="1110"/>
                  </a:lnTo>
                  <a:lnTo>
                    <a:pt x="1004" y="1277"/>
                  </a:lnTo>
                  <a:lnTo>
                    <a:pt x="962" y="1361"/>
                  </a:lnTo>
                  <a:lnTo>
                    <a:pt x="1360" y="1821"/>
                  </a:lnTo>
                  <a:lnTo>
                    <a:pt x="1339" y="2030"/>
                  </a:lnTo>
                  <a:lnTo>
                    <a:pt x="1255" y="2114"/>
                  </a:lnTo>
                  <a:lnTo>
                    <a:pt x="1109" y="3202"/>
                  </a:lnTo>
                  <a:lnTo>
                    <a:pt x="1130" y="4039"/>
                  </a:lnTo>
                  <a:lnTo>
                    <a:pt x="167" y="5022"/>
                  </a:lnTo>
                  <a:lnTo>
                    <a:pt x="126" y="5085"/>
                  </a:lnTo>
                  <a:lnTo>
                    <a:pt x="0" y="5085"/>
                  </a:lnTo>
                  <a:lnTo>
                    <a:pt x="0" y="5169"/>
                  </a:lnTo>
                  <a:lnTo>
                    <a:pt x="21" y="5901"/>
                  </a:lnTo>
                  <a:lnTo>
                    <a:pt x="105" y="5922"/>
                  </a:lnTo>
                  <a:lnTo>
                    <a:pt x="272" y="6131"/>
                  </a:lnTo>
                  <a:lnTo>
                    <a:pt x="335" y="6278"/>
                  </a:lnTo>
                  <a:lnTo>
                    <a:pt x="628" y="6424"/>
                  </a:lnTo>
                  <a:lnTo>
                    <a:pt x="753" y="6529"/>
                  </a:lnTo>
                  <a:lnTo>
                    <a:pt x="795" y="6717"/>
                  </a:lnTo>
                  <a:lnTo>
                    <a:pt x="837" y="6759"/>
                  </a:lnTo>
                  <a:lnTo>
                    <a:pt x="858" y="6864"/>
                  </a:lnTo>
                  <a:lnTo>
                    <a:pt x="942" y="7031"/>
                  </a:lnTo>
                  <a:lnTo>
                    <a:pt x="942" y="7115"/>
                  </a:lnTo>
                  <a:lnTo>
                    <a:pt x="921" y="7157"/>
                  </a:lnTo>
                  <a:lnTo>
                    <a:pt x="900" y="7219"/>
                  </a:lnTo>
                  <a:lnTo>
                    <a:pt x="962" y="7282"/>
                  </a:lnTo>
                  <a:lnTo>
                    <a:pt x="921" y="7429"/>
                  </a:lnTo>
                  <a:lnTo>
                    <a:pt x="837" y="7491"/>
                  </a:lnTo>
                  <a:lnTo>
                    <a:pt x="858" y="7596"/>
                  </a:lnTo>
                  <a:lnTo>
                    <a:pt x="962" y="7763"/>
                  </a:lnTo>
                  <a:lnTo>
                    <a:pt x="1046" y="7805"/>
                  </a:lnTo>
                  <a:lnTo>
                    <a:pt x="1067" y="7910"/>
                  </a:lnTo>
                  <a:lnTo>
                    <a:pt x="1234" y="8056"/>
                  </a:lnTo>
                  <a:lnTo>
                    <a:pt x="1276" y="8077"/>
                  </a:lnTo>
                  <a:lnTo>
                    <a:pt x="1234" y="8119"/>
                  </a:lnTo>
                  <a:lnTo>
                    <a:pt x="1151" y="8098"/>
                  </a:lnTo>
                  <a:lnTo>
                    <a:pt x="1067" y="8077"/>
                  </a:lnTo>
                  <a:lnTo>
                    <a:pt x="942" y="8056"/>
                  </a:lnTo>
                  <a:lnTo>
                    <a:pt x="900" y="8077"/>
                  </a:lnTo>
                  <a:lnTo>
                    <a:pt x="795" y="8056"/>
                  </a:lnTo>
                  <a:lnTo>
                    <a:pt x="690" y="8077"/>
                  </a:lnTo>
                  <a:lnTo>
                    <a:pt x="628" y="8056"/>
                  </a:lnTo>
                  <a:lnTo>
                    <a:pt x="439" y="8056"/>
                  </a:lnTo>
                  <a:lnTo>
                    <a:pt x="439" y="8161"/>
                  </a:lnTo>
                  <a:lnTo>
                    <a:pt x="418" y="8203"/>
                  </a:lnTo>
                  <a:lnTo>
                    <a:pt x="418" y="8307"/>
                  </a:lnTo>
                  <a:lnTo>
                    <a:pt x="418" y="8370"/>
                  </a:lnTo>
                  <a:lnTo>
                    <a:pt x="502" y="8412"/>
                  </a:lnTo>
                  <a:lnTo>
                    <a:pt x="502" y="8496"/>
                  </a:lnTo>
                  <a:lnTo>
                    <a:pt x="607" y="8517"/>
                  </a:lnTo>
                  <a:lnTo>
                    <a:pt x="816" y="8705"/>
                  </a:lnTo>
                  <a:lnTo>
                    <a:pt x="1025" y="8914"/>
                  </a:lnTo>
                  <a:lnTo>
                    <a:pt x="1109" y="8998"/>
                  </a:lnTo>
                  <a:lnTo>
                    <a:pt x="1214" y="9144"/>
                  </a:lnTo>
                  <a:lnTo>
                    <a:pt x="1276" y="9312"/>
                  </a:lnTo>
                  <a:lnTo>
                    <a:pt x="1318" y="9416"/>
                  </a:lnTo>
                  <a:lnTo>
                    <a:pt x="1360" y="9458"/>
                  </a:lnTo>
                  <a:lnTo>
                    <a:pt x="1381" y="9584"/>
                  </a:lnTo>
                  <a:lnTo>
                    <a:pt x="1486" y="9584"/>
                  </a:lnTo>
                  <a:lnTo>
                    <a:pt x="1590" y="9563"/>
                  </a:lnTo>
                  <a:lnTo>
                    <a:pt x="1758" y="9563"/>
                  </a:lnTo>
                  <a:lnTo>
                    <a:pt x="1799" y="9437"/>
                  </a:lnTo>
                  <a:lnTo>
                    <a:pt x="1799" y="9312"/>
                  </a:lnTo>
                  <a:lnTo>
                    <a:pt x="1883" y="9249"/>
                  </a:lnTo>
                  <a:lnTo>
                    <a:pt x="1946" y="9312"/>
                  </a:lnTo>
                  <a:lnTo>
                    <a:pt x="1988" y="9437"/>
                  </a:lnTo>
                  <a:lnTo>
                    <a:pt x="2051" y="9479"/>
                  </a:lnTo>
                  <a:lnTo>
                    <a:pt x="2155" y="9458"/>
                  </a:lnTo>
                  <a:lnTo>
                    <a:pt x="2281" y="9354"/>
                  </a:lnTo>
                  <a:lnTo>
                    <a:pt x="2469" y="9312"/>
                  </a:lnTo>
                  <a:lnTo>
                    <a:pt x="2595" y="9207"/>
                  </a:lnTo>
                  <a:lnTo>
                    <a:pt x="2929" y="9123"/>
                  </a:lnTo>
                  <a:lnTo>
                    <a:pt x="3097" y="9123"/>
                  </a:lnTo>
                  <a:lnTo>
                    <a:pt x="3159" y="9019"/>
                  </a:lnTo>
                  <a:lnTo>
                    <a:pt x="3327" y="8914"/>
                  </a:lnTo>
                  <a:lnTo>
                    <a:pt x="3306" y="8831"/>
                  </a:lnTo>
                  <a:lnTo>
                    <a:pt x="3243" y="8831"/>
                  </a:lnTo>
                  <a:lnTo>
                    <a:pt x="3139" y="8726"/>
                  </a:lnTo>
                  <a:lnTo>
                    <a:pt x="3159" y="8621"/>
                  </a:lnTo>
                  <a:lnTo>
                    <a:pt x="3243" y="8579"/>
                  </a:lnTo>
                  <a:lnTo>
                    <a:pt x="3327" y="8600"/>
                  </a:lnTo>
                  <a:lnTo>
                    <a:pt x="3452" y="8579"/>
                  </a:lnTo>
                  <a:lnTo>
                    <a:pt x="3557" y="8621"/>
                  </a:lnTo>
                  <a:lnTo>
                    <a:pt x="3683" y="8642"/>
                  </a:lnTo>
                  <a:lnTo>
                    <a:pt x="3850" y="8621"/>
                  </a:lnTo>
                  <a:lnTo>
                    <a:pt x="4080" y="8600"/>
                  </a:lnTo>
                  <a:lnTo>
                    <a:pt x="4185" y="8517"/>
                  </a:lnTo>
                  <a:lnTo>
                    <a:pt x="4289" y="8475"/>
                  </a:lnTo>
                  <a:lnTo>
                    <a:pt x="4310" y="8370"/>
                  </a:lnTo>
                  <a:lnTo>
                    <a:pt x="4289" y="8286"/>
                  </a:lnTo>
                  <a:lnTo>
                    <a:pt x="4310" y="8182"/>
                  </a:lnTo>
                  <a:lnTo>
                    <a:pt x="4394" y="8119"/>
                  </a:lnTo>
                  <a:lnTo>
                    <a:pt x="4394" y="8056"/>
                  </a:lnTo>
                  <a:lnTo>
                    <a:pt x="4478" y="7952"/>
                  </a:lnTo>
                  <a:lnTo>
                    <a:pt x="4520" y="7973"/>
                  </a:lnTo>
                  <a:lnTo>
                    <a:pt x="4582" y="7973"/>
                  </a:lnTo>
                  <a:lnTo>
                    <a:pt x="4687" y="7805"/>
                  </a:lnTo>
                  <a:lnTo>
                    <a:pt x="4771" y="7784"/>
                  </a:lnTo>
                  <a:lnTo>
                    <a:pt x="4729" y="7701"/>
                  </a:lnTo>
                  <a:lnTo>
                    <a:pt x="4771" y="7638"/>
                  </a:lnTo>
                  <a:lnTo>
                    <a:pt x="4917" y="7554"/>
                  </a:lnTo>
                  <a:lnTo>
                    <a:pt x="5022" y="7470"/>
                  </a:lnTo>
                  <a:lnTo>
                    <a:pt x="5147" y="7470"/>
                  </a:lnTo>
                  <a:lnTo>
                    <a:pt x="5231" y="7533"/>
                  </a:lnTo>
                  <a:lnTo>
                    <a:pt x="5356" y="7450"/>
                  </a:lnTo>
                  <a:lnTo>
                    <a:pt x="5398" y="7387"/>
                  </a:lnTo>
                  <a:lnTo>
                    <a:pt x="5419" y="7366"/>
                  </a:lnTo>
                  <a:lnTo>
                    <a:pt x="5419" y="7282"/>
                  </a:lnTo>
                  <a:lnTo>
                    <a:pt x="5461" y="7219"/>
                  </a:lnTo>
                  <a:lnTo>
                    <a:pt x="5419" y="7136"/>
                  </a:lnTo>
                  <a:lnTo>
                    <a:pt x="5189" y="7052"/>
                  </a:lnTo>
                  <a:lnTo>
                    <a:pt x="5147" y="6947"/>
                  </a:lnTo>
                  <a:lnTo>
                    <a:pt x="5147" y="6822"/>
                  </a:lnTo>
                  <a:lnTo>
                    <a:pt x="5105" y="6717"/>
                  </a:lnTo>
                  <a:lnTo>
                    <a:pt x="5147" y="6634"/>
                  </a:lnTo>
                  <a:lnTo>
                    <a:pt x="5084" y="6592"/>
                  </a:lnTo>
                  <a:lnTo>
                    <a:pt x="5126" y="6529"/>
                  </a:lnTo>
                  <a:lnTo>
                    <a:pt x="5126" y="6445"/>
                  </a:lnTo>
                  <a:lnTo>
                    <a:pt x="5084" y="6424"/>
                  </a:lnTo>
                  <a:lnTo>
                    <a:pt x="4938" y="6529"/>
                  </a:lnTo>
                  <a:lnTo>
                    <a:pt x="4875" y="6445"/>
                  </a:lnTo>
                  <a:lnTo>
                    <a:pt x="4875" y="6320"/>
                  </a:lnTo>
                  <a:lnTo>
                    <a:pt x="5043" y="6131"/>
                  </a:lnTo>
                  <a:lnTo>
                    <a:pt x="5105" y="6027"/>
                  </a:lnTo>
                  <a:lnTo>
                    <a:pt x="5084" y="5922"/>
                  </a:lnTo>
                  <a:lnTo>
                    <a:pt x="4980" y="5880"/>
                  </a:lnTo>
                  <a:lnTo>
                    <a:pt x="5001" y="5797"/>
                  </a:lnTo>
                  <a:lnTo>
                    <a:pt x="5126" y="5713"/>
                  </a:lnTo>
                  <a:lnTo>
                    <a:pt x="5189" y="5587"/>
                  </a:lnTo>
                  <a:lnTo>
                    <a:pt x="5126" y="5545"/>
                  </a:lnTo>
                  <a:lnTo>
                    <a:pt x="5105" y="5441"/>
                  </a:lnTo>
                  <a:lnTo>
                    <a:pt x="5210" y="5357"/>
                  </a:lnTo>
                  <a:lnTo>
                    <a:pt x="5252" y="5357"/>
                  </a:lnTo>
                  <a:lnTo>
                    <a:pt x="5461" y="5085"/>
                  </a:lnTo>
                  <a:lnTo>
                    <a:pt x="5524" y="4960"/>
                  </a:lnTo>
                  <a:lnTo>
                    <a:pt x="5461" y="4876"/>
                  </a:lnTo>
                  <a:lnTo>
                    <a:pt x="5461" y="4750"/>
                  </a:lnTo>
                  <a:lnTo>
                    <a:pt x="5566" y="4667"/>
                  </a:lnTo>
                  <a:lnTo>
                    <a:pt x="5712" y="4667"/>
                  </a:lnTo>
                  <a:lnTo>
                    <a:pt x="5817" y="4729"/>
                  </a:lnTo>
                  <a:lnTo>
                    <a:pt x="5921" y="4646"/>
                  </a:lnTo>
                  <a:lnTo>
                    <a:pt x="6026" y="4625"/>
                  </a:lnTo>
                  <a:lnTo>
                    <a:pt x="5963" y="2344"/>
                  </a:lnTo>
                  <a:lnTo>
                    <a:pt x="1318"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4" name="Google Shape;1154;p79"/>
            <p:cNvSpPr/>
            <p:nvPr/>
          </p:nvSpPr>
          <p:spPr>
            <a:xfrm>
              <a:off x="3863600" y="3051825"/>
              <a:ext cx="4725" cy="2625"/>
            </a:xfrm>
            <a:custGeom>
              <a:avLst/>
              <a:gdLst/>
              <a:ahLst/>
              <a:cxnLst/>
              <a:rect l="l" t="t" r="r" b="b"/>
              <a:pathLst>
                <a:path w="189" h="105" extrusionOk="0">
                  <a:moveTo>
                    <a:pt x="189" y="0"/>
                  </a:moveTo>
                  <a:lnTo>
                    <a:pt x="1" y="42"/>
                  </a:lnTo>
                  <a:lnTo>
                    <a:pt x="63" y="105"/>
                  </a:lnTo>
                  <a:lnTo>
                    <a:pt x="168" y="84"/>
                  </a:lnTo>
                  <a:lnTo>
                    <a:pt x="18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5" name="Google Shape;1155;p79"/>
            <p:cNvSpPr/>
            <p:nvPr/>
          </p:nvSpPr>
          <p:spPr>
            <a:xfrm>
              <a:off x="3695700" y="2900125"/>
              <a:ext cx="220250" cy="171075"/>
            </a:xfrm>
            <a:custGeom>
              <a:avLst/>
              <a:gdLst/>
              <a:ahLst/>
              <a:cxnLst/>
              <a:rect l="l" t="t" r="r" b="b"/>
              <a:pathLst>
                <a:path w="8810" h="6843" extrusionOk="0">
                  <a:moveTo>
                    <a:pt x="6507" y="0"/>
                  </a:moveTo>
                  <a:lnTo>
                    <a:pt x="3913" y="1590"/>
                  </a:lnTo>
                  <a:lnTo>
                    <a:pt x="3181" y="2239"/>
                  </a:lnTo>
                  <a:lnTo>
                    <a:pt x="2323" y="2448"/>
                  </a:lnTo>
                  <a:lnTo>
                    <a:pt x="2302" y="3578"/>
                  </a:lnTo>
                  <a:lnTo>
                    <a:pt x="2239" y="4080"/>
                  </a:lnTo>
                  <a:lnTo>
                    <a:pt x="2176" y="4164"/>
                  </a:lnTo>
                  <a:lnTo>
                    <a:pt x="2134" y="4331"/>
                  </a:lnTo>
                  <a:lnTo>
                    <a:pt x="2093" y="4478"/>
                  </a:lnTo>
                  <a:lnTo>
                    <a:pt x="1800" y="4624"/>
                  </a:lnTo>
                  <a:lnTo>
                    <a:pt x="1653" y="4729"/>
                  </a:lnTo>
                  <a:lnTo>
                    <a:pt x="1465" y="4729"/>
                  </a:lnTo>
                  <a:lnTo>
                    <a:pt x="1297" y="4834"/>
                  </a:lnTo>
                  <a:lnTo>
                    <a:pt x="942" y="4834"/>
                  </a:lnTo>
                  <a:lnTo>
                    <a:pt x="774" y="4917"/>
                  </a:lnTo>
                  <a:lnTo>
                    <a:pt x="649" y="4917"/>
                  </a:lnTo>
                  <a:lnTo>
                    <a:pt x="251" y="4938"/>
                  </a:lnTo>
                  <a:lnTo>
                    <a:pt x="126" y="4917"/>
                  </a:lnTo>
                  <a:lnTo>
                    <a:pt x="84" y="5001"/>
                  </a:lnTo>
                  <a:lnTo>
                    <a:pt x="84" y="5147"/>
                  </a:lnTo>
                  <a:lnTo>
                    <a:pt x="0" y="5252"/>
                  </a:lnTo>
                  <a:lnTo>
                    <a:pt x="0" y="5440"/>
                  </a:lnTo>
                  <a:lnTo>
                    <a:pt x="544" y="5796"/>
                  </a:lnTo>
                  <a:lnTo>
                    <a:pt x="544" y="6047"/>
                  </a:lnTo>
                  <a:lnTo>
                    <a:pt x="753" y="6173"/>
                  </a:lnTo>
                  <a:lnTo>
                    <a:pt x="984" y="6047"/>
                  </a:lnTo>
                  <a:lnTo>
                    <a:pt x="1067" y="6089"/>
                  </a:lnTo>
                  <a:lnTo>
                    <a:pt x="1067" y="6152"/>
                  </a:lnTo>
                  <a:lnTo>
                    <a:pt x="1130" y="6194"/>
                  </a:lnTo>
                  <a:lnTo>
                    <a:pt x="1130" y="6298"/>
                  </a:lnTo>
                  <a:lnTo>
                    <a:pt x="1067" y="6403"/>
                  </a:lnTo>
                  <a:lnTo>
                    <a:pt x="1193" y="6570"/>
                  </a:lnTo>
                  <a:lnTo>
                    <a:pt x="1297" y="6570"/>
                  </a:lnTo>
                  <a:lnTo>
                    <a:pt x="1402" y="6508"/>
                  </a:lnTo>
                  <a:lnTo>
                    <a:pt x="1381" y="6466"/>
                  </a:lnTo>
                  <a:lnTo>
                    <a:pt x="1444" y="6361"/>
                  </a:lnTo>
                  <a:lnTo>
                    <a:pt x="1611" y="6508"/>
                  </a:lnTo>
                  <a:lnTo>
                    <a:pt x="1716" y="6633"/>
                  </a:lnTo>
                  <a:lnTo>
                    <a:pt x="1862" y="6675"/>
                  </a:lnTo>
                  <a:lnTo>
                    <a:pt x="1988" y="6842"/>
                  </a:lnTo>
                  <a:lnTo>
                    <a:pt x="2072" y="6780"/>
                  </a:lnTo>
                  <a:lnTo>
                    <a:pt x="2072" y="6717"/>
                  </a:lnTo>
                  <a:lnTo>
                    <a:pt x="2009" y="6696"/>
                  </a:lnTo>
                  <a:lnTo>
                    <a:pt x="1925" y="6528"/>
                  </a:lnTo>
                  <a:lnTo>
                    <a:pt x="1967" y="6487"/>
                  </a:lnTo>
                  <a:lnTo>
                    <a:pt x="1967" y="6403"/>
                  </a:lnTo>
                  <a:lnTo>
                    <a:pt x="2072" y="6298"/>
                  </a:lnTo>
                  <a:lnTo>
                    <a:pt x="2176" y="6298"/>
                  </a:lnTo>
                  <a:lnTo>
                    <a:pt x="2176" y="6215"/>
                  </a:lnTo>
                  <a:lnTo>
                    <a:pt x="2113" y="6173"/>
                  </a:lnTo>
                  <a:lnTo>
                    <a:pt x="2093" y="6068"/>
                  </a:lnTo>
                  <a:lnTo>
                    <a:pt x="2113" y="6005"/>
                  </a:lnTo>
                  <a:lnTo>
                    <a:pt x="2134" y="5984"/>
                  </a:lnTo>
                  <a:lnTo>
                    <a:pt x="2113" y="5943"/>
                  </a:lnTo>
                  <a:lnTo>
                    <a:pt x="2113" y="5880"/>
                  </a:lnTo>
                  <a:lnTo>
                    <a:pt x="2239" y="5775"/>
                  </a:lnTo>
                  <a:lnTo>
                    <a:pt x="2323" y="5754"/>
                  </a:lnTo>
                  <a:lnTo>
                    <a:pt x="2385" y="5733"/>
                  </a:lnTo>
                  <a:lnTo>
                    <a:pt x="2490" y="5692"/>
                  </a:lnTo>
                  <a:lnTo>
                    <a:pt x="2804" y="5692"/>
                  </a:lnTo>
                  <a:lnTo>
                    <a:pt x="2846" y="5650"/>
                  </a:lnTo>
                  <a:lnTo>
                    <a:pt x="2930" y="5650"/>
                  </a:lnTo>
                  <a:lnTo>
                    <a:pt x="3013" y="5671"/>
                  </a:lnTo>
                  <a:lnTo>
                    <a:pt x="3160" y="5692"/>
                  </a:lnTo>
                  <a:lnTo>
                    <a:pt x="3243" y="5733"/>
                  </a:lnTo>
                  <a:lnTo>
                    <a:pt x="3327" y="5754"/>
                  </a:lnTo>
                  <a:lnTo>
                    <a:pt x="3494" y="5796"/>
                  </a:lnTo>
                  <a:lnTo>
                    <a:pt x="3557" y="5880"/>
                  </a:lnTo>
                  <a:lnTo>
                    <a:pt x="3683" y="6068"/>
                  </a:lnTo>
                  <a:lnTo>
                    <a:pt x="3787" y="6152"/>
                  </a:lnTo>
                  <a:lnTo>
                    <a:pt x="3850" y="6110"/>
                  </a:lnTo>
                  <a:lnTo>
                    <a:pt x="3913" y="6047"/>
                  </a:lnTo>
                  <a:lnTo>
                    <a:pt x="3997" y="6005"/>
                  </a:lnTo>
                  <a:lnTo>
                    <a:pt x="4080" y="5984"/>
                  </a:lnTo>
                  <a:lnTo>
                    <a:pt x="4227" y="5964"/>
                  </a:lnTo>
                  <a:lnTo>
                    <a:pt x="4269" y="5943"/>
                  </a:lnTo>
                  <a:lnTo>
                    <a:pt x="4373" y="5943"/>
                  </a:lnTo>
                  <a:lnTo>
                    <a:pt x="4478" y="6005"/>
                  </a:lnTo>
                  <a:lnTo>
                    <a:pt x="4478" y="6068"/>
                  </a:lnTo>
                  <a:lnTo>
                    <a:pt x="4582" y="6089"/>
                  </a:lnTo>
                  <a:lnTo>
                    <a:pt x="4750" y="6194"/>
                  </a:lnTo>
                  <a:lnTo>
                    <a:pt x="4896" y="6215"/>
                  </a:lnTo>
                  <a:lnTo>
                    <a:pt x="5126" y="6298"/>
                  </a:lnTo>
                  <a:lnTo>
                    <a:pt x="5231" y="6319"/>
                  </a:lnTo>
                  <a:lnTo>
                    <a:pt x="5357" y="6256"/>
                  </a:lnTo>
                  <a:lnTo>
                    <a:pt x="5524" y="6047"/>
                  </a:lnTo>
                  <a:lnTo>
                    <a:pt x="5629" y="5984"/>
                  </a:lnTo>
                  <a:lnTo>
                    <a:pt x="5943" y="6005"/>
                  </a:lnTo>
                  <a:lnTo>
                    <a:pt x="6068" y="5964"/>
                  </a:lnTo>
                  <a:lnTo>
                    <a:pt x="6319" y="5984"/>
                  </a:lnTo>
                  <a:lnTo>
                    <a:pt x="6507" y="6068"/>
                  </a:lnTo>
                  <a:lnTo>
                    <a:pt x="6675" y="6089"/>
                  </a:lnTo>
                  <a:lnTo>
                    <a:pt x="6717" y="6110"/>
                  </a:lnTo>
                  <a:lnTo>
                    <a:pt x="6905" y="6068"/>
                  </a:lnTo>
                  <a:lnTo>
                    <a:pt x="6926" y="6047"/>
                  </a:lnTo>
                  <a:lnTo>
                    <a:pt x="7031" y="5984"/>
                  </a:lnTo>
                  <a:lnTo>
                    <a:pt x="7093" y="5943"/>
                  </a:lnTo>
                  <a:lnTo>
                    <a:pt x="7156" y="5901"/>
                  </a:lnTo>
                  <a:lnTo>
                    <a:pt x="7240" y="5943"/>
                  </a:lnTo>
                  <a:lnTo>
                    <a:pt x="7303" y="5901"/>
                  </a:lnTo>
                  <a:lnTo>
                    <a:pt x="7323" y="5838"/>
                  </a:lnTo>
                  <a:lnTo>
                    <a:pt x="7365" y="5733"/>
                  </a:lnTo>
                  <a:lnTo>
                    <a:pt x="7470" y="5775"/>
                  </a:lnTo>
                  <a:lnTo>
                    <a:pt x="7470" y="5775"/>
                  </a:lnTo>
                  <a:lnTo>
                    <a:pt x="7449" y="5043"/>
                  </a:lnTo>
                  <a:lnTo>
                    <a:pt x="7449" y="4959"/>
                  </a:lnTo>
                  <a:lnTo>
                    <a:pt x="7575" y="4959"/>
                  </a:lnTo>
                  <a:lnTo>
                    <a:pt x="7616" y="4896"/>
                  </a:lnTo>
                  <a:lnTo>
                    <a:pt x="8579" y="3913"/>
                  </a:lnTo>
                  <a:lnTo>
                    <a:pt x="8558" y="3076"/>
                  </a:lnTo>
                  <a:lnTo>
                    <a:pt x="8704" y="1988"/>
                  </a:lnTo>
                  <a:lnTo>
                    <a:pt x="8788" y="1904"/>
                  </a:lnTo>
                  <a:lnTo>
                    <a:pt x="8809" y="1695"/>
                  </a:lnTo>
                  <a:lnTo>
                    <a:pt x="8411" y="1235"/>
                  </a:lnTo>
                  <a:lnTo>
                    <a:pt x="8453" y="1151"/>
                  </a:lnTo>
                  <a:lnTo>
                    <a:pt x="8474" y="984"/>
                  </a:lnTo>
                  <a:lnTo>
                    <a:pt x="8181" y="210"/>
                  </a:lnTo>
                  <a:lnTo>
                    <a:pt x="8139" y="126"/>
                  </a:lnTo>
                  <a:lnTo>
                    <a:pt x="7616" y="335"/>
                  </a:lnTo>
                  <a:lnTo>
                    <a:pt x="7512" y="230"/>
                  </a:lnTo>
                  <a:lnTo>
                    <a:pt x="6507"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6" name="Google Shape;1156;p79"/>
            <p:cNvSpPr/>
            <p:nvPr/>
          </p:nvSpPr>
          <p:spPr>
            <a:xfrm>
              <a:off x="3732825" y="3041350"/>
              <a:ext cx="165325" cy="141775"/>
            </a:xfrm>
            <a:custGeom>
              <a:avLst/>
              <a:gdLst/>
              <a:ahLst/>
              <a:cxnLst/>
              <a:rect l="l" t="t" r="r" b="b"/>
              <a:pathLst>
                <a:path w="6613" h="5671" extrusionOk="0">
                  <a:moveTo>
                    <a:pt x="1361" y="1"/>
                  </a:moveTo>
                  <a:lnTo>
                    <a:pt x="1319" y="43"/>
                  </a:lnTo>
                  <a:lnTo>
                    <a:pt x="1005" y="43"/>
                  </a:lnTo>
                  <a:lnTo>
                    <a:pt x="900" y="84"/>
                  </a:lnTo>
                  <a:lnTo>
                    <a:pt x="838" y="105"/>
                  </a:lnTo>
                  <a:lnTo>
                    <a:pt x="754" y="126"/>
                  </a:lnTo>
                  <a:lnTo>
                    <a:pt x="628" y="231"/>
                  </a:lnTo>
                  <a:lnTo>
                    <a:pt x="628" y="294"/>
                  </a:lnTo>
                  <a:lnTo>
                    <a:pt x="649" y="335"/>
                  </a:lnTo>
                  <a:lnTo>
                    <a:pt x="628" y="356"/>
                  </a:lnTo>
                  <a:lnTo>
                    <a:pt x="608" y="419"/>
                  </a:lnTo>
                  <a:lnTo>
                    <a:pt x="628" y="524"/>
                  </a:lnTo>
                  <a:lnTo>
                    <a:pt x="691" y="566"/>
                  </a:lnTo>
                  <a:lnTo>
                    <a:pt x="691" y="649"/>
                  </a:lnTo>
                  <a:lnTo>
                    <a:pt x="587" y="649"/>
                  </a:lnTo>
                  <a:lnTo>
                    <a:pt x="482" y="754"/>
                  </a:lnTo>
                  <a:lnTo>
                    <a:pt x="482" y="838"/>
                  </a:lnTo>
                  <a:lnTo>
                    <a:pt x="440" y="879"/>
                  </a:lnTo>
                  <a:lnTo>
                    <a:pt x="524" y="1047"/>
                  </a:lnTo>
                  <a:lnTo>
                    <a:pt x="587" y="1068"/>
                  </a:lnTo>
                  <a:lnTo>
                    <a:pt x="587" y="1131"/>
                  </a:lnTo>
                  <a:lnTo>
                    <a:pt x="503" y="1193"/>
                  </a:lnTo>
                  <a:lnTo>
                    <a:pt x="482" y="1193"/>
                  </a:lnTo>
                  <a:lnTo>
                    <a:pt x="440" y="1340"/>
                  </a:lnTo>
                  <a:lnTo>
                    <a:pt x="482" y="1403"/>
                  </a:lnTo>
                  <a:lnTo>
                    <a:pt x="628" y="1549"/>
                  </a:lnTo>
                  <a:lnTo>
                    <a:pt x="649" y="1675"/>
                  </a:lnTo>
                  <a:lnTo>
                    <a:pt x="712" y="1884"/>
                  </a:lnTo>
                  <a:lnTo>
                    <a:pt x="691" y="1967"/>
                  </a:lnTo>
                  <a:lnTo>
                    <a:pt x="545" y="1967"/>
                  </a:lnTo>
                  <a:lnTo>
                    <a:pt x="503" y="2030"/>
                  </a:lnTo>
                  <a:lnTo>
                    <a:pt x="503" y="2093"/>
                  </a:lnTo>
                  <a:lnTo>
                    <a:pt x="628" y="2219"/>
                  </a:lnTo>
                  <a:lnTo>
                    <a:pt x="608" y="2281"/>
                  </a:lnTo>
                  <a:lnTo>
                    <a:pt x="524" y="2281"/>
                  </a:lnTo>
                  <a:lnTo>
                    <a:pt x="440" y="2323"/>
                  </a:lnTo>
                  <a:lnTo>
                    <a:pt x="398" y="2428"/>
                  </a:lnTo>
                  <a:lnTo>
                    <a:pt x="315" y="2553"/>
                  </a:lnTo>
                  <a:lnTo>
                    <a:pt x="273" y="2658"/>
                  </a:lnTo>
                  <a:lnTo>
                    <a:pt x="210" y="2721"/>
                  </a:lnTo>
                  <a:lnTo>
                    <a:pt x="168" y="2721"/>
                  </a:lnTo>
                  <a:lnTo>
                    <a:pt x="64" y="2763"/>
                  </a:lnTo>
                  <a:lnTo>
                    <a:pt x="22" y="2825"/>
                  </a:lnTo>
                  <a:lnTo>
                    <a:pt x="22" y="2930"/>
                  </a:lnTo>
                  <a:lnTo>
                    <a:pt x="1" y="3014"/>
                  </a:lnTo>
                  <a:lnTo>
                    <a:pt x="1" y="3139"/>
                  </a:lnTo>
                  <a:lnTo>
                    <a:pt x="1" y="3181"/>
                  </a:lnTo>
                  <a:lnTo>
                    <a:pt x="22" y="3265"/>
                  </a:lnTo>
                  <a:lnTo>
                    <a:pt x="1" y="3328"/>
                  </a:lnTo>
                  <a:lnTo>
                    <a:pt x="22" y="3369"/>
                  </a:lnTo>
                  <a:lnTo>
                    <a:pt x="22" y="3432"/>
                  </a:lnTo>
                  <a:lnTo>
                    <a:pt x="22" y="3537"/>
                  </a:lnTo>
                  <a:lnTo>
                    <a:pt x="64" y="3767"/>
                  </a:lnTo>
                  <a:lnTo>
                    <a:pt x="22" y="3851"/>
                  </a:lnTo>
                  <a:lnTo>
                    <a:pt x="64" y="3955"/>
                  </a:lnTo>
                  <a:lnTo>
                    <a:pt x="22" y="4227"/>
                  </a:lnTo>
                  <a:lnTo>
                    <a:pt x="64" y="4332"/>
                  </a:lnTo>
                  <a:lnTo>
                    <a:pt x="294" y="4395"/>
                  </a:lnTo>
                  <a:lnTo>
                    <a:pt x="482" y="4311"/>
                  </a:lnTo>
                  <a:lnTo>
                    <a:pt x="900" y="4541"/>
                  </a:lnTo>
                  <a:lnTo>
                    <a:pt x="1131" y="4750"/>
                  </a:lnTo>
                  <a:lnTo>
                    <a:pt x="1256" y="5043"/>
                  </a:lnTo>
                  <a:lnTo>
                    <a:pt x="1256" y="5232"/>
                  </a:lnTo>
                  <a:lnTo>
                    <a:pt x="1340" y="5273"/>
                  </a:lnTo>
                  <a:lnTo>
                    <a:pt x="1424" y="5462"/>
                  </a:lnTo>
                  <a:lnTo>
                    <a:pt x="1549" y="5587"/>
                  </a:lnTo>
                  <a:lnTo>
                    <a:pt x="1758" y="5671"/>
                  </a:lnTo>
                  <a:lnTo>
                    <a:pt x="2323" y="5629"/>
                  </a:lnTo>
                  <a:lnTo>
                    <a:pt x="2428" y="5566"/>
                  </a:lnTo>
                  <a:lnTo>
                    <a:pt x="2512" y="5587"/>
                  </a:lnTo>
                  <a:lnTo>
                    <a:pt x="2784" y="5483"/>
                  </a:lnTo>
                  <a:lnTo>
                    <a:pt x="2888" y="5545"/>
                  </a:lnTo>
                  <a:lnTo>
                    <a:pt x="3014" y="5524"/>
                  </a:lnTo>
                  <a:lnTo>
                    <a:pt x="3056" y="5357"/>
                  </a:lnTo>
                  <a:lnTo>
                    <a:pt x="3160" y="5462"/>
                  </a:lnTo>
                  <a:lnTo>
                    <a:pt x="3223" y="5441"/>
                  </a:lnTo>
                  <a:lnTo>
                    <a:pt x="3223" y="5357"/>
                  </a:lnTo>
                  <a:lnTo>
                    <a:pt x="3369" y="5211"/>
                  </a:lnTo>
                  <a:lnTo>
                    <a:pt x="3432" y="5043"/>
                  </a:lnTo>
                  <a:lnTo>
                    <a:pt x="3432" y="4918"/>
                  </a:lnTo>
                  <a:lnTo>
                    <a:pt x="3411" y="4792"/>
                  </a:lnTo>
                  <a:lnTo>
                    <a:pt x="3474" y="4729"/>
                  </a:lnTo>
                  <a:lnTo>
                    <a:pt x="3474" y="4646"/>
                  </a:lnTo>
                  <a:lnTo>
                    <a:pt x="3558" y="4583"/>
                  </a:lnTo>
                  <a:lnTo>
                    <a:pt x="3662" y="4499"/>
                  </a:lnTo>
                  <a:lnTo>
                    <a:pt x="3725" y="4436"/>
                  </a:lnTo>
                  <a:lnTo>
                    <a:pt x="3893" y="4311"/>
                  </a:lnTo>
                  <a:lnTo>
                    <a:pt x="3872" y="4206"/>
                  </a:lnTo>
                  <a:lnTo>
                    <a:pt x="3893" y="4123"/>
                  </a:lnTo>
                  <a:lnTo>
                    <a:pt x="4039" y="4123"/>
                  </a:lnTo>
                  <a:lnTo>
                    <a:pt x="4081" y="4060"/>
                  </a:lnTo>
                  <a:lnTo>
                    <a:pt x="4102" y="4081"/>
                  </a:lnTo>
                  <a:lnTo>
                    <a:pt x="4269" y="4123"/>
                  </a:lnTo>
                  <a:lnTo>
                    <a:pt x="4353" y="4123"/>
                  </a:lnTo>
                  <a:lnTo>
                    <a:pt x="4458" y="4185"/>
                  </a:lnTo>
                  <a:lnTo>
                    <a:pt x="4499" y="4311"/>
                  </a:lnTo>
                  <a:lnTo>
                    <a:pt x="4604" y="4374"/>
                  </a:lnTo>
                  <a:lnTo>
                    <a:pt x="4688" y="4395"/>
                  </a:lnTo>
                  <a:lnTo>
                    <a:pt x="4792" y="4332"/>
                  </a:lnTo>
                  <a:lnTo>
                    <a:pt x="4876" y="4206"/>
                  </a:lnTo>
                  <a:lnTo>
                    <a:pt x="4876" y="4164"/>
                  </a:lnTo>
                  <a:lnTo>
                    <a:pt x="4918" y="4081"/>
                  </a:lnTo>
                  <a:lnTo>
                    <a:pt x="5002" y="4060"/>
                  </a:lnTo>
                  <a:lnTo>
                    <a:pt x="5085" y="3955"/>
                  </a:lnTo>
                  <a:lnTo>
                    <a:pt x="5085" y="3872"/>
                  </a:lnTo>
                  <a:lnTo>
                    <a:pt x="5106" y="3746"/>
                  </a:lnTo>
                  <a:lnTo>
                    <a:pt x="5294" y="3558"/>
                  </a:lnTo>
                  <a:lnTo>
                    <a:pt x="5315" y="3453"/>
                  </a:lnTo>
                  <a:lnTo>
                    <a:pt x="5294" y="3369"/>
                  </a:lnTo>
                  <a:lnTo>
                    <a:pt x="5336" y="3286"/>
                  </a:lnTo>
                  <a:lnTo>
                    <a:pt x="5504" y="3139"/>
                  </a:lnTo>
                  <a:lnTo>
                    <a:pt x="5608" y="3056"/>
                  </a:lnTo>
                  <a:lnTo>
                    <a:pt x="5629" y="2930"/>
                  </a:lnTo>
                  <a:lnTo>
                    <a:pt x="5650" y="2846"/>
                  </a:lnTo>
                  <a:lnTo>
                    <a:pt x="5629" y="2658"/>
                  </a:lnTo>
                  <a:lnTo>
                    <a:pt x="5734" y="2595"/>
                  </a:lnTo>
                  <a:lnTo>
                    <a:pt x="5880" y="2553"/>
                  </a:lnTo>
                  <a:lnTo>
                    <a:pt x="5964" y="2428"/>
                  </a:lnTo>
                  <a:lnTo>
                    <a:pt x="5985" y="2302"/>
                  </a:lnTo>
                  <a:lnTo>
                    <a:pt x="5985" y="2135"/>
                  </a:lnTo>
                  <a:lnTo>
                    <a:pt x="5985" y="2030"/>
                  </a:lnTo>
                  <a:lnTo>
                    <a:pt x="6048" y="1926"/>
                  </a:lnTo>
                  <a:lnTo>
                    <a:pt x="6152" y="1758"/>
                  </a:lnTo>
                  <a:lnTo>
                    <a:pt x="6194" y="1695"/>
                  </a:lnTo>
                  <a:lnTo>
                    <a:pt x="6236" y="1654"/>
                  </a:lnTo>
                  <a:lnTo>
                    <a:pt x="6341" y="1570"/>
                  </a:lnTo>
                  <a:lnTo>
                    <a:pt x="6382" y="1570"/>
                  </a:lnTo>
                  <a:lnTo>
                    <a:pt x="6466" y="1465"/>
                  </a:lnTo>
                  <a:lnTo>
                    <a:pt x="6592" y="1403"/>
                  </a:lnTo>
                  <a:lnTo>
                    <a:pt x="6613" y="1340"/>
                  </a:lnTo>
                  <a:lnTo>
                    <a:pt x="6571" y="1193"/>
                  </a:lnTo>
                  <a:lnTo>
                    <a:pt x="6571" y="1131"/>
                  </a:lnTo>
                  <a:lnTo>
                    <a:pt x="6550" y="1047"/>
                  </a:lnTo>
                  <a:lnTo>
                    <a:pt x="6445" y="984"/>
                  </a:lnTo>
                  <a:lnTo>
                    <a:pt x="6382" y="921"/>
                  </a:lnTo>
                  <a:lnTo>
                    <a:pt x="6382" y="733"/>
                  </a:lnTo>
                  <a:lnTo>
                    <a:pt x="6362" y="628"/>
                  </a:lnTo>
                  <a:lnTo>
                    <a:pt x="6299" y="503"/>
                  </a:lnTo>
                  <a:lnTo>
                    <a:pt x="6236" y="356"/>
                  </a:lnTo>
                  <a:lnTo>
                    <a:pt x="6069" y="147"/>
                  </a:lnTo>
                  <a:lnTo>
                    <a:pt x="5985" y="126"/>
                  </a:lnTo>
                  <a:lnTo>
                    <a:pt x="5880" y="84"/>
                  </a:lnTo>
                  <a:lnTo>
                    <a:pt x="5838" y="189"/>
                  </a:lnTo>
                  <a:lnTo>
                    <a:pt x="5818" y="252"/>
                  </a:lnTo>
                  <a:lnTo>
                    <a:pt x="5755" y="294"/>
                  </a:lnTo>
                  <a:lnTo>
                    <a:pt x="5671" y="252"/>
                  </a:lnTo>
                  <a:lnTo>
                    <a:pt x="5608" y="294"/>
                  </a:lnTo>
                  <a:lnTo>
                    <a:pt x="5546" y="335"/>
                  </a:lnTo>
                  <a:lnTo>
                    <a:pt x="5441" y="398"/>
                  </a:lnTo>
                  <a:lnTo>
                    <a:pt x="5399" y="503"/>
                  </a:lnTo>
                  <a:lnTo>
                    <a:pt x="5294" y="524"/>
                  </a:lnTo>
                  <a:lnTo>
                    <a:pt x="5232" y="461"/>
                  </a:lnTo>
                  <a:lnTo>
                    <a:pt x="5190" y="440"/>
                  </a:lnTo>
                  <a:lnTo>
                    <a:pt x="5022" y="419"/>
                  </a:lnTo>
                  <a:lnTo>
                    <a:pt x="4834" y="335"/>
                  </a:lnTo>
                  <a:lnTo>
                    <a:pt x="4583" y="315"/>
                  </a:lnTo>
                  <a:lnTo>
                    <a:pt x="4458" y="356"/>
                  </a:lnTo>
                  <a:lnTo>
                    <a:pt x="4144" y="335"/>
                  </a:lnTo>
                  <a:lnTo>
                    <a:pt x="4039" y="398"/>
                  </a:lnTo>
                  <a:lnTo>
                    <a:pt x="3872" y="607"/>
                  </a:lnTo>
                  <a:lnTo>
                    <a:pt x="3746" y="670"/>
                  </a:lnTo>
                  <a:lnTo>
                    <a:pt x="3641" y="649"/>
                  </a:lnTo>
                  <a:lnTo>
                    <a:pt x="3411" y="566"/>
                  </a:lnTo>
                  <a:lnTo>
                    <a:pt x="3265" y="545"/>
                  </a:lnTo>
                  <a:lnTo>
                    <a:pt x="3097" y="440"/>
                  </a:lnTo>
                  <a:lnTo>
                    <a:pt x="2993" y="419"/>
                  </a:lnTo>
                  <a:lnTo>
                    <a:pt x="2993" y="356"/>
                  </a:lnTo>
                  <a:lnTo>
                    <a:pt x="2888" y="294"/>
                  </a:lnTo>
                  <a:lnTo>
                    <a:pt x="2784" y="294"/>
                  </a:lnTo>
                  <a:lnTo>
                    <a:pt x="2742" y="315"/>
                  </a:lnTo>
                  <a:lnTo>
                    <a:pt x="2595" y="335"/>
                  </a:lnTo>
                  <a:lnTo>
                    <a:pt x="2512" y="356"/>
                  </a:lnTo>
                  <a:lnTo>
                    <a:pt x="2428" y="398"/>
                  </a:lnTo>
                  <a:lnTo>
                    <a:pt x="2365" y="461"/>
                  </a:lnTo>
                  <a:lnTo>
                    <a:pt x="2302" y="503"/>
                  </a:lnTo>
                  <a:lnTo>
                    <a:pt x="2198" y="419"/>
                  </a:lnTo>
                  <a:lnTo>
                    <a:pt x="2072" y="231"/>
                  </a:lnTo>
                  <a:lnTo>
                    <a:pt x="2009" y="147"/>
                  </a:lnTo>
                  <a:lnTo>
                    <a:pt x="1842" y="105"/>
                  </a:lnTo>
                  <a:lnTo>
                    <a:pt x="1758" y="84"/>
                  </a:lnTo>
                  <a:lnTo>
                    <a:pt x="1675" y="43"/>
                  </a:lnTo>
                  <a:lnTo>
                    <a:pt x="1528" y="22"/>
                  </a:lnTo>
                  <a:lnTo>
                    <a:pt x="144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7" name="Google Shape;1157;p79"/>
            <p:cNvSpPr/>
            <p:nvPr/>
          </p:nvSpPr>
          <p:spPr>
            <a:xfrm>
              <a:off x="3813400" y="3053900"/>
              <a:ext cx="109850" cy="164800"/>
            </a:xfrm>
            <a:custGeom>
              <a:avLst/>
              <a:gdLst/>
              <a:ahLst/>
              <a:cxnLst/>
              <a:rect l="l" t="t" r="r" b="b"/>
              <a:pathLst>
                <a:path w="4394" h="6592" extrusionOk="0">
                  <a:moveTo>
                    <a:pt x="3076" y="1"/>
                  </a:moveTo>
                  <a:lnTo>
                    <a:pt x="3139" y="126"/>
                  </a:lnTo>
                  <a:lnTo>
                    <a:pt x="3159" y="231"/>
                  </a:lnTo>
                  <a:lnTo>
                    <a:pt x="3159" y="419"/>
                  </a:lnTo>
                  <a:lnTo>
                    <a:pt x="3222" y="482"/>
                  </a:lnTo>
                  <a:lnTo>
                    <a:pt x="3327" y="545"/>
                  </a:lnTo>
                  <a:lnTo>
                    <a:pt x="3348" y="629"/>
                  </a:lnTo>
                  <a:lnTo>
                    <a:pt x="3348" y="691"/>
                  </a:lnTo>
                  <a:lnTo>
                    <a:pt x="3390" y="838"/>
                  </a:lnTo>
                  <a:lnTo>
                    <a:pt x="3369" y="901"/>
                  </a:lnTo>
                  <a:lnTo>
                    <a:pt x="3243" y="963"/>
                  </a:lnTo>
                  <a:lnTo>
                    <a:pt x="3159" y="1068"/>
                  </a:lnTo>
                  <a:lnTo>
                    <a:pt x="3118" y="1068"/>
                  </a:lnTo>
                  <a:lnTo>
                    <a:pt x="3013" y="1152"/>
                  </a:lnTo>
                  <a:lnTo>
                    <a:pt x="2971" y="1193"/>
                  </a:lnTo>
                  <a:lnTo>
                    <a:pt x="2929" y="1256"/>
                  </a:lnTo>
                  <a:lnTo>
                    <a:pt x="2825" y="1424"/>
                  </a:lnTo>
                  <a:lnTo>
                    <a:pt x="2762" y="1528"/>
                  </a:lnTo>
                  <a:lnTo>
                    <a:pt x="2762" y="1633"/>
                  </a:lnTo>
                  <a:lnTo>
                    <a:pt x="2762" y="1800"/>
                  </a:lnTo>
                  <a:lnTo>
                    <a:pt x="2741" y="1926"/>
                  </a:lnTo>
                  <a:lnTo>
                    <a:pt x="2657" y="2051"/>
                  </a:lnTo>
                  <a:lnTo>
                    <a:pt x="2511" y="2093"/>
                  </a:lnTo>
                  <a:lnTo>
                    <a:pt x="2406" y="2156"/>
                  </a:lnTo>
                  <a:lnTo>
                    <a:pt x="2427" y="2344"/>
                  </a:lnTo>
                  <a:lnTo>
                    <a:pt x="2406" y="2428"/>
                  </a:lnTo>
                  <a:lnTo>
                    <a:pt x="2385" y="2554"/>
                  </a:lnTo>
                  <a:lnTo>
                    <a:pt x="2281" y="2637"/>
                  </a:lnTo>
                  <a:lnTo>
                    <a:pt x="2113" y="2784"/>
                  </a:lnTo>
                  <a:lnTo>
                    <a:pt x="2071" y="2867"/>
                  </a:lnTo>
                  <a:lnTo>
                    <a:pt x="2092" y="2951"/>
                  </a:lnTo>
                  <a:lnTo>
                    <a:pt x="2071" y="3056"/>
                  </a:lnTo>
                  <a:lnTo>
                    <a:pt x="1883" y="3244"/>
                  </a:lnTo>
                  <a:lnTo>
                    <a:pt x="1862" y="3370"/>
                  </a:lnTo>
                  <a:lnTo>
                    <a:pt x="1862" y="3453"/>
                  </a:lnTo>
                  <a:lnTo>
                    <a:pt x="1779" y="3558"/>
                  </a:lnTo>
                  <a:lnTo>
                    <a:pt x="1695" y="3579"/>
                  </a:lnTo>
                  <a:lnTo>
                    <a:pt x="1653" y="3662"/>
                  </a:lnTo>
                  <a:lnTo>
                    <a:pt x="1653" y="3704"/>
                  </a:lnTo>
                  <a:lnTo>
                    <a:pt x="1569" y="3830"/>
                  </a:lnTo>
                  <a:lnTo>
                    <a:pt x="1465" y="3893"/>
                  </a:lnTo>
                  <a:lnTo>
                    <a:pt x="1381" y="3872"/>
                  </a:lnTo>
                  <a:lnTo>
                    <a:pt x="1276" y="3809"/>
                  </a:lnTo>
                  <a:lnTo>
                    <a:pt x="1235" y="3683"/>
                  </a:lnTo>
                  <a:lnTo>
                    <a:pt x="1130" y="3621"/>
                  </a:lnTo>
                  <a:lnTo>
                    <a:pt x="1046" y="3621"/>
                  </a:lnTo>
                  <a:lnTo>
                    <a:pt x="879" y="3579"/>
                  </a:lnTo>
                  <a:lnTo>
                    <a:pt x="858" y="3558"/>
                  </a:lnTo>
                  <a:lnTo>
                    <a:pt x="816" y="3621"/>
                  </a:lnTo>
                  <a:lnTo>
                    <a:pt x="670" y="3621"/>
                  </a:lnTo>
                  <a:lnTo>
                    <a:pt x="649" y="3704"/>
                  </a:lnTo>
                  <a:lnTo>
                    <a:pt x="670" y="3809"/>
                  </a:lnTo>
                  <a:lnTo>
                    <a:pt x="502" y="3934"/>
                  </a:lnTo>
                  <a:lnTo>
                    <a:pt x="439" y="3997"/>
                  </a:lnTo>
                  <a:lnTo>
                    <a:pt x="335" y="4081"/>
                  </a:lnTo>
                  <a:lnTo>
                    <a:pt x="251" y="4144"/>
                  </a:lnTo>
                  <a:lnTo>
                    <a:pt x="251" y="4227"/>
                  </a:lnTo>
                  <a:lnTo>
                    <a:pt x="188" y="4290"/>
                  </a:lnTo>
                  <a:lnTo>
                    <a:pt x="209" y="4416"/>
                  </a:lnTo>
                  <a:lnTo>
                    <a:pt x="209" y="4541"/>
                  </a:lnTo>
                  <a:lnTo>
                    <a:pt x="146" y="4709"/>
                  </a:lnTo>
                  <a:lnTo>
                    <a:pt x="0" y="4855"/>
                  </a:lnTo>
                  <a:lnTo>
                    <a:pt x="0" y="4939"/>
                  </a:lnTo>
                  <a:lnTo>
                    <a:pt x="84" y="4960"/>
                  </a:lnTo>
                  <a:lnTo>
                    <a:pt x="188" y="4918"/>
                  </a:lnTo>
                  <a:lnTo>
                    <a:pt x="230" y="5274"/>
                  </a:lnTo>
                  <a:lnTo>
                    <a:pt x="335" y="5274"/>
                  </a:lnTo>
                  <a:lnTo>
                    <a:pt x="398" y="5357"/>
                  </a:lnTo>
                  <a:lnTo>
                    <a:pt x="565" y="5274"/>
                  </a:lnTo>
                  <a:lnTo>
                    <a:pt x="649" y="5399"/>
                  </a:lnTo>
                  <a:lnTo>
                    <a:pt x="628" y="5483"/>
                  </a:lnTo>
                  <a:lnTo>
                    <a:pt x="628" y="5650"/>
                  </a:lnTo>
                  <a:lnTo>
                    <a:pt x="732" y="5797"/>
                  </a:lnTo>
                  <a:lnTo>
                    <a:pt x="732" y="6006"/>
                  </a:lnTo>
                  <a:lnTo>
                    <a:pt x="649" y="6215"/>
                  </a:lnTo>
                  <a:lnTo>
                    <a:pt x="753" y="6299"/>
                  </a:lnTo>
                  <a:lnTo>
                    <a:pt x="649" y="6403"/>
                  </a:lnTo>
                  <a:lnTo>
                    <a:pt x="649" y="6403"/>
                  </a:lnTo>
                  <a:lnTo>
                    <a:pt x="732" y="6383"/>
                  </a:lnTo>
                  <a:lnTo>
                    <a:pt x="816" y="6383"/>
                  </a:lnTo>
                  <a:lnTo>
                    <a:pt x="837" y="6403"/>
                  </a:lnTo>
                  <a:lnTo>
                    <a:pt x="1507" y="6403"/>
                  </a:lnTo>
                  <a:lnTo>
                    <a:pt x="1548" y="6383"/>
                  </a:lnTo>
                  <a:lnTo>
                    <a:pt x="1590" y="6341"/>
                  </a:lnTo>
                  <a:lnTo>
                    <a:pt x="1653" y="6383"/>
                  </a:lnTo>
                  <a:lnTo>
                    <a:pt x="1695" y="6320"/>
                  </a:lnTo>
                  <a:lnTo>
                    <a:pt x="1862" y="6341"/>
                  </a:lnTo>
                  <a:lnTo>
                    <a:pt x="1904" y="6320"/>
                  </a:lnTo>
                  <a:lnTo>
                    <a:pt x="2092" y="6320"/>
                  </a:lnTo>
                  <a:lnTo>
                    <a:pt x="2134" y="6341"/>
                  </a:lnTo>
                  <a:lnTo>
                    <a:pt x="2239" y="6320"/>
                  </a:lnTo>
                  <a:lnTo>
                    <a:pt x="2323" y="6320"/>
                  </a:lnTo>
                  <a:lnTo>
                    <a:pt x="2323" y="6341"/>
                  </a:lnTo>
                  <a:lnTo>
                    <a:pt x="2490" y="6383"/>
                  </a:lnTo>
                  <a:lnTo>
                    <a:pt x="2511" y="6341"/>
                  </a:lnTo>
                  <a:lnTo>
                    <a:pt x="2553" y="6341"/>
                  </a:lnTo>
                  <a:lnTo>
                    <a:pt x="2595" y="6403"/>
                  </a:lnTo>
                  <a:lnTo>
                    <a:pt x="3327" y="6403"/>
                  </a:lnTo>
                  <a:lnTo>
                    <a:pt x="3390" y="6424"/>
                  </a:lnTo>
                  <a:lnTo>
                    <a:pt x="3431" y="6403"/>
                  </a:lnTo>
                  <a:lnTo>
                    <a:pt x="3452" y="6403"/>
                  </a:lnTo>
                  <a:lnTo>
                    <a:pt x="3536" y="6487"/>
                  </a:lnTo>
                  <a:lnTo>
                    <a:pt x="3578" y="6445"/>
                  </a:lnTo>
                  <a:lnTo>
                    <a:pt x="3662" y="6487"/>
                  </a:lnTo>
                  <a:lnTo>
                    <a:pt x="3683" y="6529"/>
                  </a:lnTo>
                  <a:lnTo>
                    <a:pt x="3745" y="6508"/>
                  </a:lnTo>
                  <a:lnTo>
                    <a:pt x="3766" y="6487"/>
                  </a:lnTo>
                  <a:lnTo>
                    <a:pt x="3808" y="6487"/>
                  </a:lnTo>
                  <a:lnTo>
                    <a:pt x="3892" y="6550"/>
                  </a:lnTo>
                  <a:lnTo>
                    <a:pt x="3955" y="6529"/>
                  </a:lnTo>
                  <a:lnTo>
                    <a:pt x="4059" y="6529"/>
                  </a:lnTo>
                  <a:lnTo>
                    <a:pt x="4101" y="6550"/>
                  </a:lnTo>
                  <a:lnTo>
                    <a:pt x="4206" y="6550"/>
                  </a:lnTo>
                  <a:lnTo>
                    <a:pt x="4206" y="6592"/>
                  </a:lnTo>
                  <a:lnTo>
                    <a:pt x="4289" y="6592"/>
                  </a:lnTo>
                  <a:lnTo>
                    <a:pt x="4310" y="6529"/>
                  </a:lnTo>
                  <a:lnTo>
                    <a:pt x="4268" y="6424"/>
                  </a:lnTo>
                  <a:lnTo>
                    <a:pt x="4268" y="6403"/>
                  </a:lnTo>
                  <a:lnTo>
                    <a:pt x="4331" y="6299"/>
                  </a:lnTo>
                  <a:lnTo>
                    <a:pt x="4373" y="6215"/>
                  </a:lnTo>
                  <a:lnTo>
                    <a:pt x="4394" y="6194"/>
                  </a:lnTo>
                  <a:lnTo>
                    <a:pt x="4373" y="6194"/>
                  </a:lnTo>
                  <a:lnTo>
                    <a:pt x="4331" y="6131"/>
                  </a:lnTo>
                  <a:lnTo>
                    <a:pt x="4331" y="6069"/>
                  </a:lnTo>
                  <a:lnTo>
                    <a:pt x="4331" y="5922"/>
                  </a:lnTo>
                  <a:lnTo>
                    <a:pt x="4164" y="5797"/>
                  </a:lnTo>
                  <a:lnTo>
                    <a:pt x="4080" y="5713"/>
                  </a:lnTo>
                  <a:lnTo>
                    <a:pt x="3996" y="5567"/>
                  </a:lnTo>
                  <a:lnTo>
                    <a:pt x="3850" y="5357"/>
                  </a:lnTo>
                  <a:lnTo>
                    <a:pt x="3808" y="5232"/>
                  </a:lnTo>
                  <a:lnTo>
                    <a:pt x="3703" y="5127"/>
                  </a:lnTo>
                  <a:lnTo>
                    <a:pt x="3557" y="5043"/>
                  </a:lnTo>
                  <a:lnTo>
                    <a:pt x="3494" y="4981"/>
                  </a:lnTo>
                  <a:lnTo>
                    <a:pt x="3494" y="4750"/>
                  </a:lnTo>
                  <a:lnTo>
                    <a:pt x="3473" y="4625"/>
                  </a:lnTo>
                  <a:lnTo>
                    <a:pt x="3452" y="4458"/>
                  </a:lnTo>
                  <a:lnTo>
                    <a:pt x="3473" y="4332"/>
                  </a:lnTo>
                  <a:lnTo>
                    <a:pt x="3431" y="4186"/>
                  </a:lnTo>
                  <a:lnTo>
                    <a:pt x="3390" y="4039"/>
                  </a:lnTo>
                  <a:lnTo>
                    <a:pt x="3452" y="3976"/>
                  </a:lnTo>
                  <a:lnTo>
                    <a:pt x="3536" y="3976"/>
                  </a:lnTo>
                  <a:lnTo>
                    <a:pt x="3641" y="3788"/>
                  </a:lnTo>
                  <a:lnTo>
                    <a:pt x="3683" y="3662"/>
                  </a:lnTo>
                  <a:lnTo>
                    <a:pt x="3787" y="3474"/>
                  </a:lnTo>
                  <a:lnTo>
                    <a:pt x="3850" y="3349"/>
                  </a:lnTo>
                  <a:lnTo>
                    <a:pt x="3955" y="3307"/>
                  </a:lnTo>
                  <a:lnTo>
                    <a:pt x="4059" y="3160"/>
                  </a:lnTo>
                  <a:lnTo>
                    <a:pt x="4059" y="3139"/>
                  </a:lnTo>
                  <a:lnTo>
                    <a:pt x="4017" y="3035"/>
                  </a:lnTo>
                  <a:lnTo>
                    <a:pt x="3955" y="2867"/>
                  </a:lnTo>
                  <a:lnTo>
                    <a:pt x="3850" y="2721"/>
                  </a:lnTo>
                  <a:lnTo>
                    <a:pt x="3766" y="2637"/>
                  </a:lnTo>
                  <a:lnTo>
                    <a:pt x="3557" y="2428"/>
                  </a:lnTo>
                  <a:lnTo>
                    <a:pt x="3348" y="2240"/>
                  </a:lnTo>
                  <a:lnTo>
                    <a:pt x="3243" y="2219"/>
                  </a:lnTo>
                  <a:lnTo>
                    <a:pt x="3243" y="2135"/>
                  </a:lnTo>
                  <a:lnTo>
                    <a:pt x="3159" y="2093"/>
                  </a:lnTo>
                  <a:lnTo>
                    <a:pt x="3159" y="2030"/>
                  </a:lnTo>
                  <a:lnTo>
                    <a:pt x="3159" y="1926"/>
                  </a:lnTo>
                  <a:lnTo>
                    <a:pt x="3180" y="1884"/>
                  </a:lnTo>
                  <a:lnTo>
                    <a:pt x="3180" y="1779"/>
                  </a:lnTo>
                  <a:lnTo>
                    <a:pt x="3369" y="1779"/>
                  </a:lnTo>
                  <a:lnTo>
                    <a:pt x="3431" y="1800"/>
                  </a:lnTo>
                  <a:lnTo>
                    <a:pt x="3536" y="1779"/>
                  </a:lnTo>
                  <a:lnTo>
                    <a:pt x="3641" y="1800"/>
                  </a:lnTo>
                  <a:lnTo>
                    <a:pt x="3683" y="1779"/>
                  </a:lnTo>
                  <a:lnTo>
                    <a:pt x="3808" y="1800"/>
                  </a:lnTo>
                  <a:lnTo>
                    <a:pt x="3892" y="1821"/>
                  </a:lnTo>
                  <a:lnTo>
                    <a:pt x="3975" y="1842"/>
                  </a:lnTo>
                  <a:lnTo>
                    <a:pt x="4017" y="1800"/>
                  </a:lnTo>
                  <a:lnTo>
                    <a:pt x="3975" y="1779"/>
                  </a:lnTo>
                  <a:lnTo>
                    <a:pt x="3808" y="1633"/>
                  </a:lnTo>
                  <a:lnTo>
                    <a:pt x="3787" y="1528"/>
                  </a:lnTo>
                  <a:lnTo>
                    <a:pt x="3703" y="1486"/>
                  </a:lnTo>
                  <a:lnTo>
                    <a:pt x="3599" y="1319"/>
                  </a:lnTo>
                  <a:lnTo>
                    <a:pt x="3578" y="1214"/>
                  </a:lnTo>
                  <a:lnTo>
                    <a:pt x="3662" y="1152"/>
                  </a:lnTo>
                  <a:lnTo>
                    <a:pt x="3703" y="1005"/>
                  </a:lnTo>
                  <a:lnTo>
                    <a:pt x="3641" y="942"/>
                  </a:lnTo>
                  <a:lnTo>
                    <a:pt x="3662" y="880"/>
                  </a:lnTo>
                  <a:lnTo>
                    <a:pt x="3683" y="838"/>
                  </a:lnTo>
                  <a:lnTo>
                    <a:pt x="3683" y="754"/>
                  </a:lnTo>
                  <a:lnTo>
                    <a:pt x="3599" y="587"/>
                  </a:lnTo>
                  <a:lnTo>
                    <a:pt x="3578" y="482"/>
                  </a:lnTo>
                  <a:lnTo>
                    <a:pt x="3536" y="440"/>
                  </a:lnTo>
                  <a:lnTo>
                    <a:pt x="3494" y="252"/>
                  </a:lnTo>
                  <a:lnTo>
                    <a:pt x="3369" y="147"/>
                  </a:lnTo>
                  <a:lnTo>
                    <a:pt x="307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8" name="Google Shape;1158;p79"/>
            <p:cNvSpPr/>
            <p:nvPr/>
          </p:nvSpPr>
          <p:spPr>
            <a:xfrm>
              <a:off x="3813900" y="3211875"/>
              <a:ext cx="82675" cy="89475"/>
            </a:xfrm>
            <a:custGeom>
              <a:avLst/>
              <a:gdLst/>
              <a:ahLst/>
              <a:cxnLst/>
              <a:rect l="l" t="t" r="r" b="b"/>
              <a:pathLst>
                <a:path w="3307" h="3579" extrusionOk="0">
                  <a:moveTo>
                    <a:pt x="1675" y="1"/>
                  </a:moveTo>
                  <a:lnTo>
                    <a:pt x="1633" y="64"/>
                  </a:lnTo>
                  <a:lnTo>
                    <a:pt x="1570" y="22"/>
                  </a:lnTo>
                  <a:lnTo>
                    <a:pt x="1528" y="64"/>
                  </a:lnTo>
                  <a:lnTo>
                    <a:pt x="1487" y="84"/>
                  </a:lnTo>
                  <a:lnTo>
                    <a:pt x="1487" y="754"/>
                  </a:lnTo>
                  <a:lnTo>
                    <a:pt x="712" y="754"/>
                  </a:lnTo>
                  <a:lnTo>
                    <a:pt x="691" y="733"/>
                  </a:lnTo>
                  <a:lnTo>
                    <a:pt x="608" y="754"/>
                  </a:lnTo>
                  <a:lnTo>
                    <a:pt x="524" y="817"/>
                  </a:lnTo>
                  <a:lnTo>
                    <a:pt x="482" y="796"/>
                  </a:lnTo>
                  <a:lnTo>
                    <a:pt x="482" y="921"/>
                  </a:lnTo>
                  <a:lnTo>
                    <a:pt x="336" y="942"/>
                  </a:lnTo>
                  <a:lnTo>
                    <a:pt x="440" y="1131"/>
                  </a:lnTo>
                  <a:lnTo>
                    <a:pt x="629" y="1172"/>
                  </a:lnTo>
                  <a:lnTo>
                    <a:pt x="378" y="1235"/>
                  </a:lnTo>
                  <a:lnTo>
                    <a:pt x="315" y="1152"/>
                  </a:lnTo>
                  <a:lnTo>
                    <a:pt x="294" y="1340"/>
                  </a:lnTo>
                  <a:lnTo>
                    <a:pt x="273" y="1654"/>
                  </a:lnTo>
                  <a:lnTo>
                    <a:pt x="168" y="1737"/>
                  </a:lnTo>
                  <a:lnTo>
                    <a:pt x="22" y="1675"/>
                  </a:lnTo>
                  <a:lnTo>
                    <a:pt x="1" y="1758"/>
                  </a:lnTo>
                  <a:lnTo>
                    <a:pt x="126" y="1988"/>
                  </a:lnTo>
                  <a:lnTo>
                    <a:pt x="210" y="2051"/>
                  </a:lnTo>
                  <a:lnTo>
                    <a:pt x="210" y="2156"/>
                  </a:lnTo>
                  <a:lnTo>
                    <a:pt x="315" y="2281"/>
                  </a:lnTo>
                  <a:lnTo>
                    <a:pt x="315" y="2470"/>
                  </a:lnTo>
                  <a:lnTo>
                    <a:pt x="398" y="2533"/>
                  </a:lnTo>
                  <a:lnTo>
                    <a:pt x="440" y="2679"/>
                  </a:lnTo>
                  <a:lnTo>
                    <a:pt x="608" y="2805"/>
                  </a:lnTo>
                  <a:lnTo>
                    <a:pt x="545" y="2825"/>
                  </a:lnTo>
                  <a:lnTo>
                    <a:pt x="712" y="2993"/>
                  </a:lnTo>
                  <a:lnTo>
                    <a:pt x="963" y="3202"/>
                  </a:lnTo>
                  <a:lnTo>
                    <a:pt x="1026" y="3328"/>
                  </a:lnTo>
                  <a:lnTo>
                    <a:pt x="1235" y="3432"/>
                  </a:lnTo>
                  <a:lnTo>
                    <a:pt x="1256" y="3537"/>
                  </a:lnTo>
                  <a:lnTo>
                    <a:pt x="1361" y="3558"/>
                  </a:lnTo>
                  <a:lnTo>
                    <a:pt x="1382" y="3579"/>
                  </a:lnTo>
                  <a:lnTo>
                    <a:pt x="1466" y="3474"/>
                  </a:lnTo>
                  <a:lnTo>
                    <a:pt x="1466" y="3411"/>
                  </a:lnTo>
                  <a:lnTo>
                    <a:pt x="1528" y="3369"/>
                  </a:lnTo>
                  <a:lnTo>
                    <a:pt x="1633" y="3369"/>
                  </a:lnTo>
                  <a:lnTo>
                    <a:pt x="1675" y="3307"/>
                  </a:lnTo>
                  <a:lnTo>
                    <a:pt x="1696" y="3307"/>
                  </a:lnTo>
                  <a:lnTo>
                    <a:pt x="1884" y="3432"/>
                  </a:lnTo>
                  <a:lnTo>
                    <a:pt x="1884" y="3328"/>
                  </a:lnTo>
                  <a:lnTo>
                    <a:pt x="1863" y="3035"/>
                  </a:lnTo>
                  <a:lnTo>
                    <a:pt x="1779" y="2951"/>
                  </a:lnTo>
                  <a:lnTo>
                    <a:pt x="1696" y="2930"/>
                  </a:lnTo>
                  <a:lnTo>
                    <a:pt x="1633" y="2951"/>
                  </a:lnTo>
                  <a:lnTo>
                    <a:pt x="1549" y="2993"/>
                  </a:lnTo>
                  <a:lnTo>
                    <a:pt x="1549" y="2846"/>
                  </a:lnTo>
                  <a:lnTo>
                    <a:pt x="1528" y="2784"/>
                  </a:lnTo>
                  <a:lnTo>
                    <a:pt x="1570" y="2721"/>
                  </a:lnTo>
                  <a:lnTo>
                    <a:pt x="1675" y="2721"/>
                  </a:lnTo>
                  <a:lnTo>
                    <a:pt x="1800" y="2784"/>
                  </a:lnTo>
                  <a:lnTo>
                    <a:pt x="1863" y="2721"/>
                  </a:lnTo>
                  <a:lnTo>
                    <a:pt x="1884" y="2679"/>
                  </a:lnTo>
                  <a:lnTo>
                    <a:pt x="1968" y="2679"/>
                  </a:lnTo>
                  <a:lnTo>
                    <a:pt x="2177" y="2637"/>
                  </a:lnTo>
                  <a:lnTo>
                    <a:pt x="2198" y="2574"/>
                  </a:lnTo>
                  <a:lnTo>
                    <a:pt x="2177" y="2407"/>
                  </a:lnTo>
                  <a:lnTo>
                    <a:pt x="2219" y="2365"/>
                  </a:lnTo>
                  <a:lnTo>
                    <a:pt x="2365" y="2365"/>
                  </a:lnTo>
                  <a:lnTo>
                    <a:pt x="2428" y="2595"/>
                  </a:lnTo>
                  <a:lnTo>
                    <a:pt x="2512" y="2700"/>
                  </a:lnTo>
                  <a:lnTo>
                    <a:pt x="2637" y="2637"/>
                  </a:lnTo>
                  <a:lnTo>
                    <a:pt x="2721" y="2679"/>
                  </a:lnTo>
                  <a:lnTo>
                    <a:pt x="2805" y="2616"/>
                  </a:lnTo>
                  <a:lnTo>
                    <a:pt x="2909" y="2616"/>
                  </a:lnTo>
                  <a:lnTo>
                    <a:pt x="3035" y="2679"/>
                  </a:lnTo>
                  <a:lnTo>
                    <a:pt x="3056" y="2742"/>
                  </a:lnTo>
                  <a:lnTo>
                    <a:pt x="3119" y="2742"/>
                  </a:lnTo>
                  <a:lnTo>
                    <a:pt x="3119" y="2637"/>
                  </a:lnTo>
                  <a:lnTo>
                    <a:pt x="3098" y="2533"/>
                  </a:lnTo>
                  <a:lnTo>
                    <a:pt x="3244" y="2114"/>
                  </a:lnTo>
                  <a:lnTo>
                    <a:pt x="3307" y="1884"/>
                  </a:lnTo>
                  <a:lnTo>
                    <a:pt x="3307" y="1779"/>
                  </a:lnTo>
                  <a:lnTo>
                    <a:pt x="3244" y="1696"/>
                  </a:lnTo>
                  <a:lnTo>
                    <a:pt x="3223" y="1654"/>
                  </a:lnTo>
                  <a:lnTo>
                    <a:pt x="3139" y="1570"/>
                  </a:lnTo>
                  <a:lnTo>
                    <a:pt x="3119" y="1528"/>
                  </a:lnTo>
                  <a:lnTo>
                    <a:pt x="3035" y="1486"/>
                  </a:lnTo>
                  <a:lnTo>
                    <a:pt x="3014" y="1444"/>
                  </a:lnTo>
                  <a:lnTo>
                    <a:pt x="2993" y="1382"/>
                  </a:lnTo>
                  <a:lnTo>
                    <a:pt x="2993" y="1340"/>
                  </a:lnTo>
                  <a:lnTo>
                    <a:pt x="3035" y="1319"/>
                  </a:lnTo>
                  <a:lnTo>
                    <a:pt x="3056" y="1277"/>
                  </a:lnTo>
                  <a:lnTo>
                    <a:pt x="3119" y="1277"/>
                  </a:lnTo>
                  <a:lnTo>
                    <a:pt x="3098" y="1214"/>
                  </a:lnTo>
                  <a:lnTo>
                    <a:pt x="3056" y="1172"/>
                  </a:lnTo>
                  <a:lnTo>
                    <a:pt x="3056" y="1110"/>
                  </a:lnTo>
                  <a:lnTo>
                    <a:pt x="3202" y="1026"/>
                  </a:lnTo>
                  <a:lnTo>
                    <a:pt x="3307" y="1005"/>
                  </a:lnTo>
                  <a:lnTo>
                    <a:pt x="3307" y="900"/>
                  </a:lnTo>
                  <a:lnTo>
                    <a:pt x="3265" y="838"/>
                  </a:lnTo>
                  <a:lnTo>
                    <a:pt x="3307" y="754"/>
                  </a:lnTo>
                  <a:lnTo>
                    <a:pt x="3307" y="587"/>
                  </a:lnTo>
                  <a:lnTo>
                    <a:pt x="3244" y="545"/>
                  </a:lnTo>
                  <a:lnTo>
                    <a:pt x="3056" y="524"/>
                  </a:lnTo>
                  <a:lnTo>
                    <a:pt x="2930" y="587"/>
                  </a:lnTo>
                  <a:lnTo>
                    <a:pt x="2805" y="628"/>
                  </a:lnTo>
                  <a:lnTo>
                    <a:pt x="2721" y="608"/>
                  </a:lnTo>
                  <a:lnTo>
                    <a:pt x="2616" y="649"/>
                  </a:lnTo>
                  <a:lnTo>
                    <a:pt x="2575" y="608"/>
                  </a:lnTo>
                  <a:lnTo>
                    <a:pt x="2595" y="545"/>
                  </a:lnTo>
                  <a:lnTo>
                    <a:pt x="2575" y="440"/>
                  </a:lnTo>
                  <a:lnTo>
                    <a:pt x="2575" y="315"/>
                  </a:lnTo>
                  <a:lnTo>
                    <a:pt x="2533" y="189"/>
                  </a:lnTo>
                  <a:lnTo>
                    <a:pt x="2575" y="84"/>
                  </a:lnTo>
                  <a:lnTo>
                    <a:pt x="2533" y="22"/>
                  </a:lnTo>
                  <a:lnTo>
                    <a:pt x="2491" y="22"/>
                  </a:lnTo>
                  <a:lnTo>
                    <a:pt x="2470" y="64"/>
                  </a:lnTo>
                  <a:lnTo>
                    <a:pt x="2303" y="22"/>
                  </a:lnTo>
                  <a:lnTo>
                    <a:pt x="2303" y="1"/>
                  </a:lnTo>
                  <a:lnTo>
                    <a:pt x="2219" y="1"/>
                  </a:lnTo>
                  <a:lnTo>
                    <a:pt x="2114" y="22"/>
                  </a:lnTo>
                  <a:lnTo>
                    <a:pt x="2072" y="1"/>
                  </a:lnTo>
                  <a:lnTo>
                    <a:pt x="1884" y="1"/>
                  </a:lnTo>
                  <a:lnTo>
                    <a:pt x="1842" y="22"/>
                  </a:lnTo>
                  <a:lnTo>
                    <a:pt x="167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9" name="Google Shape;1159;p79"/>
            <p:cNvSpPr/>
            <p:nvPr/>
          </p:nvSpPr>
          <p:spPr>
            <a:xfrm>
              <a:off x="3821750" y="3213450"/>
              <a:ext cx="29325" cy="18850"/>
            </a:xfrm>
            <a:custGeom>
              <a:avLst/>
              <a:gdLst/>
              <a:ahLst/>
              <a:cxnLst/>
              <a:rect l="l" t="t" r="r" b="b"/>
              <a:pathLst>
                <a:path w="1173" h="754" extrusionOk="0">
                  <a:moveTo>
                    <a:pt x="398" y="1"/>
                  </a:moveTo>
                  <a:lnTo>
                    <a:pt x="315" y="21"/>
                  </a:lnTo>
                  <a:lnTo>
                    <a:pt x="294" y="42"/>
                  </a:lnTo>
                  <a:lnTo>
                    <a:pt x="336" y="147"/>
                  </a:lnTo>
                  <a:lnTo>
                    <a:pt x="168" y="335"/>
                  </a:lnTo>
                  <a:lnTo>
                    <a:pt x="1" y="628"/>
                  </a:lnTo>
                  <a:lnTo>
                    <a:pt x="168" y="691"/>
                  </a:lnTo>
                  <a:lnTo>
                    <a:pt x="168" y="733"/>
                  </a:lnTo>
                  <a:lnTo>
                    <a:pt x="210" y="754"/>
                  </a:lnTo>
                  <a:lnTo>
                    <a:pt x="294" y="691"/>
                  </a:lnTo>
                  <a:lnTo>
                    <a:pt x="377" y="670"/>
                  </a:lnTo>
                  <a:lnTo>
                    <a:pt x="398" y="691"/>
                  </a:lnTo>
                  <a:lnTo>
                    <a:pt x="1173" y="691"/>
                  </a:lnTo>
                  <a:lnTo>
                    <a:pt x="1173" y="21"/>
                  </a:lnTo>
                  <a:lnTo>
                    <a:pt x="503" y="21"/>
                  </a:lnTo>
                  <a:lnTo>
                    <a:pt x="48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0" name="Google Shape;1160;p79"/>
            <p:cNvSpPr/>
            <p:nvPr/>
          </p:nvSpPr>
          <p:spPr>
            <a:xfrm>
              <a:off x="3848425" y="3188875"/>
              <a:ext cx="110925" cy="129750"/>
            </a:xfrm>
            <a:custGeom>
              <a:avLst/>
              <a:gdLst/>
              <a:ahLst/>
              <a:cxnLst/>
              <a:rect l="l" t="t" r="r" b="b"/>
              <a:pathLst>
                <a:path w="4437" h="5190" extrusionOk="0">
                  <a:moveTo>
                    <a:pt x="3935" y="0"/>
                  </a:moveTo>
                  <a:lnTo>
                    <a:pt x="3872" y="63"/>
                  </a:lnTo>
                  <a:lnTo>
                    <a:pt x="3767" y="42"/>
                  </a:lnTo>
                  <a:lnTo>
                    <a:pt x="3537" y="147"/>
                  </a:lnTo>
                  <a:lnTo>
                    <a:pt x="3495" y="188"/>
                  </a:lnTo>
                  <a:lnTo>
                    <a:pt x="3391" y="209"/>
                  </a:lnTo>
                  <a:lnTo>
                    <a:pt x="3244" y="377"/>
                  </a:lnTo>
                  <a:lnTo>
                    <a:pt x="2972" y="816"/>
                  </a:lnTo>
                  <a:lnTo>
                    <a:pt x="2930" y="900"/>
                  </a:lnTo>
                  <a:lnTo>
                    <a:pt x="2867" y="1004"/>
                  </a:lnTo>
                  <a:lnTo>
                    <a:pt x="2867" y="1025"/>
                  </a:lnTo>
                  <a:lnTo>
                    <a:pt x="2909" y="1130"/>
                  </a:lnTo>
                  <a:lnTo>
                    <a:pt x="2888" y="1193"/>
                  </a:lnTo>
                  <a:lnTo>
                    <a:pt x="2805" y="1193"/>
                  </a:lnTo>
                  <a:lnTo>
                    <a:pt x="2805" y="1151"/>
                  </a:lnTo>
                  <a:lnTo>
                    <a:pt x="2700" y="1151"/>
                  </a:lnTo>
                  <a:lnTo>
                    <a:pt x="2658" y="1130"/>
                  </a:lnTo>
                  <a:lnTo>
                    <a:pt x="2554" y="1130"/>
                  </a:lnTo>
                  <a:lnTo>
                    <a:pt x="2491" y="1151"/>
                  </a:lnTo>
                  <a:lnTo>
                    <a:pt x="2407" y="1088"/>
                  </a:lnTo>
                  <a:lnTo>
                    <a:pt x="2365" y="1088"/>
                  </a:lnTo>
                  <a:lnTo>
                    <a:pt x="2344" y="1109"/>
                  </a:lnTo>
                  <a:lnTo>
                    <a:pt x="2282" y="1130"/>
                  </a:lnTo>
                  <a:lnTo>
                    <a:pt x="2261" y="1088"/>
                  </a:lnTo>
                  <a:lnTo>
                    <a:pt x="2177" y="1046"/>
                  </a:lnTo>
                  <a:lnTo>
                    <a:pt x="2135" y="1088"/>
                  </a:lnTo>
                  <a:lnTo>
                    <a:pt x="2051" y="1004"/>
                  </a:lnTo>
                  <a:lnTo>
                    <a:pt x="2030" y="1004"/>
                  </a:lnTo>
                  <a:lnTo>
                    <a:pt x="1989" y="1025"/>
                  </a:lnTo>
                  <a:lnTo>
                    <a:pt x="1926" y="1004"/>
                  </a:lnTo>
                  <a:lnTo>
                    <a:pt x="1194" y="1004"/>
                  </a:lnTo>
                  <a:lnTo>
                    <a:pt x="1152" y="1109"/>
                  </a:lnTo>
                  <a:lnTo>
                    <a:pt x="1194" y="1235"/>
                  </a:lnTo>
                  <a:lnTo>
                    <a:pt x="1194" y="1360"/>
                  </a:lnTo>
                  <a:lnTo>
                    <a:pt x="1214" y="1465"/>
                  </a:lnTo>
                  <a:lnTo>
                    <a:pt x="1194" y="1528"/>
                  </a:lnTo>
                  <a:lnTo>
                    <a:pt x="1235" y="1569"/>
                  </a:lnTo>
                  <a:lnTo>
                    <a:pt x="1340" y="1528"/>
                  </a:lnTo>
                  <a:lnTo>
                    <a:pt x="1424" y="1548"/>
                  </a:lnTo>
                  <a:lnTo>
                    <a:pt x="1549" y="1507"/>
                  </a:lnTo>
                  <a:lnTo>
                    <a:pt x="1675" y="1444"/>
                  </a:lnTo>
                  <a:lnTo>
                    <a:pt x="1863" y="1465"/>
                  </a:lnTo>
                  <a:lnTo>
                    <a:pt x="1926" y="1507"/>
                  </a:lnTo>
                  <a:lnTo>
                    <a:pt x="1926" y="1674"/>
                  </a:lnTo>
                  <a:lnTo>
                    <a:pt x="1884" y="1758"/>
                  </a:lnTo>
                  <a:lnTo>
                    <a:pt x="1926" y="1820"/>
                  </a:lnTo>
                  <a:lnTo>
                    <a:pt x="1926" y="1925"/>
                  </a:lnTo>
                  <a:lnTo>
                    <a:pt x="1821" y="1946"/>
                  </a:lnTo>
                  <a:lnTo>
                    <a:pt x="1675" y="2030"/>
                  </a:lnTo>
                  <a:lnTo>
                    <a:pt x="1675" y="2092"/>
                  </a:lnTo>
                  <a:lnTo>
                    <a:pt x="1717" y="2134"/>
                  </a:lnTo>
                  <a:lnTo>
                    <a:pt x="1738" y="2197"/>
                  </a:lnTo>
                  <a:lnTo>
                    <a:pt x="1675" y="2197"/>
                  </a:lnTo>
                  <a:lnTo>
                    <a:pt x="1654" y="2239"/>
                  </a:lnTo>
                  <a:lnTo>
                    <a:pt x="1612" y="2260"/>
                  </a:lnTo>
                  <a:lnTo>
                    <a:pt x="1612" y="2302"/>
                  </a:lnTo>
                  <a:lnTo>
                    <a:pt x="1633" y="2364"/>
                  </a:lnTo>
                  <a:lnTo>
                    <a:pt x="1654" y="2406"/>
                  </a:lnTo>
                  <a:lnTo>
                    <a:pt x="1738" y="2448"/>
                  </a:lnTo>
                  <a:lnTo>
                    <a:pt x="1758" y="2490"/>
                  </a:lnTo>
                  <a:lnTo>
                    <a:pt x="1842" y="2574"/>
                  </a:lnTo>
                  <a:lnTo>
                    <a:pt x="1863" y="2616"/>
                  </a:lnTo>
                  <a:lnTo>
                    <a:pt x="1926" y="2699"/>
                  </a:lnTo>
                  <a:lnTo>
                    <a:pt x="1926" y="2804"/>
                  </a:lnTo>
                  <a:lnTo>
                    <a:pt x="1863" y="3034"/>
                  </a:lnTo>
                  <a:lnTo>
                    <a:pt x="1717" y="3453"/>
                  </a:lnTo>
                  <a:lnTo>
                    <a:pt x="1738" y="3557"/>
                  </a:lnTo>
                  <a:lnTo>
                    <a:pt x="1738" y="3662"/>
                  </a:lnTo>
                  <a:lnTo>
                    <a:pt x="1675" y="3662"/>
                  </a:lnTo>
                  <a:lnTo>
                    <a:pt x="1654" y="3599"/>
                  </a:lnTo>
                  <a:lnTo>
                    <a:pt x="1528" y="3536"/>
                  </a:lnTo>
                  <a:lnTo>
                    <a:pt x="1424" y="3536"/>
                  </a:lnTo>
                  <a:lnTo>
                    <a:pt x="1340" y="3599"/>
                  </a:lnTo>
                  <a:lnTo>
                    <a:pt x="1256" y="3557"/>
                  </a:lnTo>
                  <a:lnTo>
                    <a:pt x="1131" y="3620"/>
                  </a:lnTo>
                  <a:lnTo>
                    <a:pt x="1047" y="3515"/>
                  </a:lnTo>
                  <a:lnTo>
                    <a:pt x="984" y="3285"/>
                  </a:lnTo>
                  <a:lnTo>
                    <a:pt x="838" y="3285"/>
                  </a:lnTo>
                  <a:lnTo>
                    <a:pt x="796" y="3327"/>
                  </a:lnTo>
                  <a:lnTo>
                    <a:pt x="817" y="3494"/>
                  </a:lnTo>
                  <a:lnTo>
                    <a:pt x="796" y="3557"/>
                  </a:lnTo>
                  <a:lnTo>
                    <a:pt x="587" y="3599"/>
                  </a:lnTo>
                  <a:lnTo>
                    <a:pt x="503" y="3599"/>
                  </a:lnTo>
                  <a:lnTo>
                    <a:pt x="482" y="3641"/>
                  </a:lnTo>
                  <a:lnTo>
                    <a:pt x="419" y="3704"/>
                  </a:lnTo>
                  <a:lnTo>
                    <a:pt x="294" y="3641"/>
                  </a:lnTo>
                  <a:lnTo>
                    <a:pt x="189" y="3641"/>
                  </a:lnTo>
                  <a:lnTo>
                    <a:pt x="147" y="3704"/>
                  </a:lnTo>
                  <a:lnTo>
                    <a:pt x="168" y="3766"/>
                  </a:lnTo>
                  <a:lnTo>
                    <a:pt x="168" y="3913"/>
                  </a:lnTo>
                  <a:lnTo>
                    <a:pt x="252" y="3871"/>
                  </a:lnTo>
                  <a:lnTo>
                    <a:pt x="315" y="3850"/>
                  </a:lnTo>
                  <a:lnTo>
                    <a:pt x="398" y="3871"/>
                  </a:lnTo>
                  <a:lnTo>
                    <a:pt x="482" y="3955"/>
                  </a:lnTo>
                  <a:lnTo>
                    <a:pt x="503" y="4248"/>
                  </a:lnTo>
                  <a:lnTo>
                    <a:pt x="503" y="4352"/>
                  </a:lnTo>
                  <a:lnTo>
                    <a:pt x="315" y="4227"/>
                  </a:lnTo>
                  <a:lnTo>
                    <a:pt x="294" y="4227"/>
                  </a:lnTo>
                  <a:lnTo>
                    <a:pt x="252" y="4289"/>
                  </a:lnTo>
                  <a:lnTo>
                    <a:pt x="147" y="4289"/>
                  </a:lnTo>
                  <a:lnTo>
                    <a:pt x="85" y="4331"/>
                  </a:lnTo>
                  <a:lnTo>
                    <a:pt x="85" y="4394"/>
                  </a:lnTo>
                  <a:lnTo>
                    <a:pt x="1" y="4499"/>
                  </a:lnTo>
                  <a:lnTo>
                    <a:pt x="106" y="4603"/>
                  </a:lnTo>
                  <a:lnTo>
                    <a:pt x="168" y="4687"/>
                  </a:lnTo>
                  <a:lnTo>
                    <a:pt x="315" y="4792"/>
                  </a:lnTo>
                  <a:lnTo>
                    <a:pt x="315" y="4896"/>
                  </a:lnTo>
                  <a:lnTo>
                    <a:pt x="419" y="5001"/>
                  </a:lnTo>
                  <a:lnTo>
                    <a:pt x="419" y="5126"/>
                  </a:lnTo>
                  <a:lnTo>
                    <a:pt x="482" y="5189"/>
                  </a:lnTo>
                  <a:lnTo>
                    <a:pt x="524" y="5168"/>
                  </a:lnTo>
                  <a:lnTo>
                    <a:pt x="608" y="5022"/>
                  </a:lnTo>
                  <a:lnTo>
                    <a:pt x="629" y="5022"/>
                  </a:lnTo>
                  <a:lnTo>
                    <a:pt x="712" y="4980"/>
                  </a:lnTo>
                  <a:lnTo>
                    <a:pt x="775" y="4875"/>
                  </a:lnTo>
                  <a:lnTo>
                    <a:pt x="838" y="4854"/>
                  </a:lnTo>
                  <a:lnTo>
                    <a:pt x="942" y="4771"/>
                  </a:lnTo>
                  <a:lnTo>
                    <a:pt x="1005" y="4771"/>
                  </a:lnTo>
                  <a:lnTo>
                    <a:pt x="1047" y="4813"/>
                  </a:lnTo>
                  <a:lnTo>
                    <a:pt x="1110" y="4896"/>
                  </a:lnTo>
                  <a:lnTo>
                    <a:pt x="1110" y="5001"/>
                  </a:lnTo>
                  <a:lnTo>
                    <a:pt x="1131" y="4980"/>
                  </a:lnTo>
                  <a:lnTo>
                    <a:pt x="1194" y="5001"/>
                  </a:lnTo>
                  <a:lnTo>
                    <a:pt x="1298" y="4959"/>
                  </a:lnTo>
                  <a:lnTo>
                    <a:pt x="1319" y="5001"/>
                  </a:lnTo>
                  <a:lnTo>
                    <a:pt x="1319" y="5064"/>
                  </a:lnTo>
                  <a:lnTo>
                    <a:pt x="1424" y="5064"/>
                  </a:lnTo>
                  <a:lnTo>
                    <a:pt x="1507" y="4980"/>
                  </a:lnTo>
                  <a:lnTo>
                    <a:pt x="1507" y="4875"/>
                  </a:lnTo>
                  <a:lnTo>
                    <a:pt x="1570" y="4854"/>
                  </a:lnTo>
                  <a:lnTo>
                    <a:pt x="1654" y="4875"/>
                  </a:lnTo>
                  <a:lnTo>
                    <a:pt x="1758" y="4771"/>
                  </a:lnTo>
                  <a:lnTo>
                    <a:pt x="1947" y="4708"/>
                  </a:lnTo>
                  <a:lnTo>
                    <a:pt x="1947" y="4771"/>
                  </a:lnTo>
                  <a:lnTo>
                    <a:pt x="1863" y="4896"/>
                  </a:lnTo>
                  <a:lnTo>
                    <a:pt x="1884" y="4917"/>
                  </a:lnTo>
                  <a:lnTo>
                    <a:pt x="1947" y="5022"/>
                  </a:lnTo>
                  <a:lnTo>
                    <a:pt x="2072" y="5105"/>
                  </a:lnTo>
                  <a:lnTo>
                    <a:pt x="2198" y="5022"/>
                  </a:lnTo>
                  <a:lnTo>
                    <a:pt x="2282" y="4917"/>
                  </a:lnTo>
                  <a:lnTo>
                    <a:pt x="2512" y="4687"/>
                  </a:lnTo>
                  <a:lnTo>
                    <a:pt x="2574" y="4603"/>
                  </a:lnTo>
                  <a:lnTo>
                    <a:pt x="2658" y="4541"/>
                  </a:lnTo>
                  <a:lnTo>
                    <a:pt x="2763" y="4499"/>
                  </a:lnTo>
                  <a:lnTo>
                    <a:pt x="2867" y="4352"/>
                  </a:lnTo>
                  <a:lnTo>
                    <a:pt x="2867" y="4248"/>
                  </a:lnTo>
                  <a:lnTo>
                    <a:pt x="2888" y="4080"/>
                  </a:lnTo>
                  <a:lnTo>
                    <a:pt x="2909" y="3766"/>
                  </a:lnTo>
                  <a:lnTo>
                    <a:pt x="2888" y="3745"/>
                  </a:lnTo>
                  <a:lnTo>
                    <a:pt x="2867" y="3557"/>
                  </a:lnTo>
                  <a:lnTo>
                    <a:pt x="2909" y="3453"/>
                  </a:lnTo>
                  <a:lnTo>
                    <a:pt x="3098" y="3285"/>
                  </a:lnTo>
                  <a:lnTo>
                    <a:pt x="3098" y="3139"/>
                  </a:lnTo>
                  <a:lnTo>
                    <a:pt x="3202" y="3013"/>
                  </a:lnTo>
                  <a:lnTo>
                    <a:pt x="3328" y="2908"/>
                  </a:lnTo>
                  <a:lnTo>
                    <a:pt x="3411" y="2929"/>
                  </a:lnTo>
                  <a:lnTo>
                    <a:pt x="3516" y="2867"/>
                  </a:lnTo>
                  <a:lnTo>
                    <a:pt x="3621" y="2825"/>
                  </a:lnTo>
                  <a:lnTo>
                    <a:pt x="3809" y="2511"/>
                  </a:lnTo>
                  <a:lnTo>
                    <a:pt x="3809" y="2344"/>
                  </a:lnTo>
                  <a:lnTo>
                    <a:pt x="3851" y="2155"/>
                  </a:lnTo>
                  <a:lnTo>
                    <a:pt x="3935" y="2092"/>
                  </a:lnTo>
                  <a:lnTo>
                    <a:pt x="3955" y="1946"/>
                  </a:lnTo>
                  <a:lnTo>
                    <a:pt x="3935" y="1925"/>
                  </a:lnTo>
                  <a:lnTo>
                    <a:pt x="3955" y="1737"/>
                  </a:lnTo>
                  <a:lnTo>
                    <a:pt x="3955" y="1653"/>
                  </a:lnTo>
                  <a:lnTo>
                    <a:pt x="3955" y="1507"/>
                  </a:lnTo>
                  <a:lnTo>
                    <a:pt x="4060" y="1402"/>
                  </a:lnTo>
                  <a:lnTo>
                    <a:pt x="4060" y="1256"/>
                  </a:lnTo>
                  <a:lnTo>
                    <a:pt x="4081" y="1130"/>
                  </a:lnTo>
                  <a:lnTo>
                    <a:pt x="4039" y="921"/>
                  </a:lnTo>
                  <a:lnTo>
                    <a:pt x="4290" y="607"/>
                  </a:lnTo>
                  <a:lnTo>
                    <a:pt x="4332" y="502"/>
                  </a:lnTo>
                  <a:lnTo>
                    <a:pt x="4437" y="460"/>
                  </a:lnTo>
                  <a:lnTo>
                    <a:pt x="4437" y="209"/>
                  </a:lnTo>
                  <a:lnTo>
                    <a:pt x="4374" y="105"/>
                  </a:lnTo>
                  <a:lnTo>
                    <a:pt x="4374" y="63"/>
                  </a:lnTo>
                  <a:lnTo>
                    <a:pt x="4290" y="84"/>
                  </a:lnTo>
                  <a:lnTo>
                    <a:pt x="4248" y="105"/>
                  </a:lnTo>
                  <a:lnTo>
                    <a:pt x="4144" y="63"/>
                  </a:lnTo>
                  <a:lnTo>
                    <a:pt x="412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1" name="Google Shape;1161;p79"/>
            <p:cNvSpPr/>
            <p:nvPr/>
          </p:nvSpPr>
          <p:spPr>
            <a:xfrm>
              <a:off x="3860475" y="3308125"/>
              <a:ext cx="15700" cy="21475"/>
            </a:xfrm>
            <a:custGeom>
              <a:avLst/>
              <a:gdLst/>
              <a:ahLst/>
              <a:cxnLst/>
              <a:rect l="l" t="t" r="r" b="b"/>
              <a:pathLst>
                <a:path w="628" h="859" extrusionOk="0">
                  <a:moveTo>
                    <a:pt x="460" y="1"/>
                  </a:moveTo>
                  <a:lnTo>
                    <a:pt x="356" y="84"/>
                  </a:lnTo>
                  <a:lnTo>
                    <a:pt x="293" y="105"/>
                  </a:lnTo>
                  <a:lnTo>
                    <a:pt x="230" y="210"/>
                  </a:lnTo>
                  <a:lnTo>
                    <a:pt x="147" y="252"/>
                  </a:lnTo>
                  <a:lnTo>
                    <a:pt x="126" y="252"/>
                  </a:lnTo>
                  <a:lnTo>
                    <a:pt x="42" y="398"/>
                  </a:lnTo>
                  <a:lnTo>
                    <a:pt x="0" y="419"/>
                  </a:lnTo>
                  <a:lnTo>
                    <a:pt x="84" y="503"/>
                  </a:lnTo>
                  <a:lnTo>
                    <a:pt x="105" y="670"/>
                  </a:lnTo>
                  <a:lnTo>
                    <a:pt x="42" y="775"/>
                  </a:lnTo>
                  <a:lnTo>
                    <a:pt x="84" y="859"/>
                  </a:lnTo>
                  <a:lnTo>
                    <a:pt x="188" y="775"/>
                  </a:lnTo>
                  <a:lnTo>
                    <a:pt x="293" y="775"/>
                  </a:lnTo>
                  <a:lnTo>
                    <a:pt x="356" y="712"/>
                  </a:lnTo>
                  <a:lnTo>
                    <a:pt x="335" y="503"/>
                  </a:lnTo>
                  <a:lnTo>
                    <a:pt x="398" y="440"/>
                  </a:lnTo>
                  <a:lnTo>
                    <a:pt x="523" y="335"/>
                  </a:lnTo>
                  <a:lnTo>
                    <a:pt x="628" y="231"/>
                  </a:lnTo>
                  <a:lnTo>
                    <a:pt x="628" y="126"/>
                  </a:lnTo>
                  <a:lnTo>
                    <a:pt x="565" y="43"/>
                  </a:lnTo>
                  <a:lnTo>
                    <a:pt x="52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2" name="Google Shape;1162;p79"/>
            <p:cNvSpPr/>
            <p:nvPr/>
          </p:nvSpPr>
          <p:spPr>
            <a:xfrm>
              <a:off x="4111550" y="3257925"/>
              <a:ext cx="161650" cy="164775"/>
            </a:xfrm>
            <a:custGeom>
              <a:avLst/>
              <a:gdLst/>
              <a:ahLst/>
              <a:cxnLst/>
              <a:rect l="l" t="t" r="r" b="b"/>
              <a:pathLst>
                <a:path w="6466" h="6591" extrusionOk="0">
                  <a:moveTo>
                    <a:pt x="2553" y="0"/>
                  </a:moveTo>
                  <a:lnTo>
                    <a:pt x="1779" y="42"/>
                  </a:lnTo>
                  <a:lnTo>
                    <a:pt x="858" y="42"/>
                  </a:lnTo>
                  <a:lnTo>
                    <a:pt x="816" y="105"/>
                  </a:lnTo>
                  <a:lnTo>
                    <a:pt x="754" y="105"/>
                  </a:lnTo>
                  <a:lnTo>
                    <a:pt x="712" y="146"/>
                  </a:lnTo>
                  <a:lnTo>
                    <a:pt x="775" y="230"/>
                  </a:lnTo>
                  <a:lnTo>
                    <a:pt x="858" y="314"/>
                  </a:lnTo>
                  <a:lnTo>
                    <a:pt x="858" y="356"/>
                  </a:lnTo>
                  <a:lnTo>
                    <a:pt x="921" y="439"/>
                  </a:lnTo>
                  <a:lnTo>
                    <a:pt x="963" y="628"/>
                  </a:lnTo>
                  <a:lnTo>
                    <a:pt x="984" y="732"/>
                  </a:lnTo>
                  <a:lnTo>
                    <a:pt x="942" y="795"/>
                  </a:lnTo>
                  <a:lnTo>
                    <a:pt x="942" y="879"/>
                  </a:lnTo>
                  <a:lnTo>
                    <a:pt x="879" y="942"/>
                  </a:lnTo>
                  <a:lnTo>
                    <a:pt x="816" y="963"/>
                  </a:lnTo>
                  <a:lnTo>
                    <a:pt x="754" y="963"/>
                  </a:lnTo>
                  <a:lnTo>
                    <a:pt x="733" y="942"/>
                  </a:lnTo>
                  <a:lnTo>
                    <a:pt x="733" y="983"/>
                  </a:lnTo>
                  <a:lnTo>
                    <a:pt x="754" y="1046"/>
                  </a:lnTo>
                  <a:lnTo>
                    <a:pt x="754" y="1109"/>
                  </a:lnTo>
                  <a:lnTo>
                    <a:pt x="858" y="1151"/>
                  </a:lnTo>
                  <a:lnTo>
                    <a:pt x="858" y="1214"/>
                  </a:lnTo>
                  <a:lnTo>
                    <a:pt x="942" y="1214"/>
                  </a:lnTo>
                  <a:lnTo>
                    <a:pt x="963" y="1402"/>
                  </a:lnTo>
                  <a:lnTo>
                    <a:pt x="963" y="1486"/>
                  </a:lnTo>
                  <a:lnTo>
                    <a:pt x="858" y="1590"/>
                  </a:lnTo>
                  <a:lnTo>
                    <a:pt x="775" y="1674"/>
                  </a:lnTo>
                  <a:lnTo>
                    <a:pt x="733" y="1716"/>
                  </a:lnTo>
                  <a:lnTo>
                    <a:pt x="565" y="1883"/>
                  </a:lnTo>
                  <a:lnTo>
                    <a:pt x="461" y="2030"/>
                  </a:lnTo>
                  <a:lnTo>
                    <a:pt x="293" y="2092"/>
                  </a:lnTo>
                  <a:lnTo>
                    <a:pt x="0" y="2092"/>
                  </a:lnTo>
                  <a:lnTo>
                    <a:pt x="84" y="2553"/>
                  </a:lnTo>
                  <a:lnTo>
                    <a:pt x="210" y="3243"/>
                  </a:lnTo>
                  <a:lnTo>
                    <a:pt x="628" y="3808"/>
                  </a:lnTo>
                  <a:lnTo>
                    <a:pt x="754" y="4248"/>
                  </a:lnTo>
                  <a:lnTo>
                    <a:pt x="942" y="4352"/>
                  </a:lnTo>
                  <a:lnTo>
                    <a:pt x="1026" y="4352"/>
                  </a:lnTo>
                  <a:lnTo>
                    <a:pt x="1130" y="4394"/>
                  </a:lnTo>
                  <a:lnTo>
                    <a:pt x="1172" y="4394"/>
                  </a:lnTo>
                  <a:lnTo>
                    <a:pt x="1256" y="4436"/>
                  </a:lnTo>
                  <a:lnTo>
                    <a:pt x="1256" y="4499"/>
                  </a:lnTo>
                  <a:lnTo>
                    <a:pt x="1340" y="4561"/>
                  </a:lnTo>
                  <a:lnTo>
                    <a:pt x="1444" y="4561"/>
                  </a:lnTo>
                  <a:lnTo>
                    <a:pt x="1695" y="4645"/>
                  </a:lnTo>
                  <a:lnTo>
                    <a:pt x="1779" y="4645"/>
                  </a:lnTo>
                  <a:lnTo>
                    <a:pt x="1821" y="4708"/>
                  </a:lnTo>
                  <a:lnTo>
                    <a:pt x="1884" y="4729"/>
                  </a:lnTo>
                  <a:lnTo>
                    <a:pt x="1925" y="4812"/>
                  </a:lnTo>
                  <a:lnTo>
                    <a:pt x="2030" y="4917"/>
                  </a:lnTo>
                  <a:lnTo>
                    <a:pt x="2093" y="4917"/>
                  </a:lnTo>
                  <a:lnTo>
                    <a:pt x="2093" y="4938"/>
                  </a:lnTo>
                  <a:lnTo>
                    <a:pt x="2114" y="4917"/>
                  </a:lnTo>
                  <a:lnTo>
                    <a:pt x="2177" y="4917"/>
                  </a:lnTo>
                  <a:lnTo>
                    <a:pt x="2197" y="4980"/>
                  </a:lnTo>
                  <a:lnTo>
                    <a:pt x="2281" y="4980"/>
                  </a:lnTo>
                  <a:lnTo>
                    <a:pt x="2302" y="5022"/>
                  </a:lnTo>
                  <a:lnTo>
                    <a:pt x="2323" y="4980"/>
                  </a:lnTo>
                  <a:lnTo>
                    <a:pt x="2407" y="5022"/>
                  </a:lnTo>
                  <a:lnTo>
                    <a:pt x="2428" y="5043"/>
                  </a:lnTo>
                  <a:lnTo>
                    <a:pt x="2490" y="5043"/>
                  </a:lnTo>
                  <a:lnTo>
                    <a:pt x="2511" y="5084"/>
                  </a:lnTo>
                  <a:lnTo>
                    <a:pt x="2553" y="5126"/>
                  </a:lnTo>
                  <a:lnTo>
                    <a:pt x="2637" y="5189"/>
                  </a:lnTo>
                  <a:lnTo>
                    <a:pt x="2825" y="5398"/>
                  </a:lnTo>
                  <a:lnTo>
                    <a:pt x="2846" y="5608"/>
                  </a:lnTo>
                  <a:lnTo>
                    <a:pt x="2846" y="6591"/>
                  </a:lnTo>
                  <a:lnTo>
                    <a:pt x="2951" y="6193"/>
                  </a:lnTo>
                  <a:lnTo>
                    <a:pt x="3495" y="6173"/>
                  </a:lnTo>
                  <a:lnTo>
                    <a:pt x="3599" y="6131"/>
                  </a:lnTo>
                  <a:lnTo>
                    <a:pt x="3641" y="6110"/>
                  </a:lnTo>
                  <a:lnTo>
                    <a:pt x="3704" y="6089"/>
                  </a:lnTo>
                  <a:lnTo>
                    <a:pt x="3704" y="6131"/>
                  </a:lnTo>
                  <a:lnTo>
                    <a:pt x="3788" y="6173"/>
                  </a:lnTo>
                  <a:lnTo>
                    <a:pt x="3871" y="6214"/>
                  </a:lnTo>
                  <a:lnTo>
                    <a:pt x="3955" y="6214"/>
                  </a:lnTo>
                  <a:lnTo>
                    <a:pt x="3997" y="6298"/>
                  </a:lnTo>
                  <a:lnTo>
                    <a:pt x="3976" y="6319"/>
                  </a:lnTo>
                  <a:lnTo>
                    <a:pt x="4164" y="6298"/>
                  </a:lnTo>
                  <a:lnTo>
                    <a:pt x="4269" y="6193"/>
                  </a:lnTo>
                  <a:lnTo>
                    <a:pt x="4332" y="6193"/>
                  </a:lnTo>
                  <a:lnTo>
                    <a:pt x="4394" y="6131"/>
                  </a:lnTo>
                  <a:lnTo>
                    <a:pt x="4436" y="6173"/>
                  </a:lnTo>
                  <a:lnTo>
                    <a:pt x="4436" y="6214"/>
                  </a:lnTo>
                  <a:lnTo>
                    <a:pt x="4520" y="6214"/>
                  </a:lnTo>
                  <a:lnTo>
                    <a:pt x="4604" y="6277"/>
                  </a:lnTo>
                  <a:lnTo>
                    <a:pt x="4729" y="6214"/>
                  </a:lnTo>
                  <a:lnTo>
                    <a:pt x="4897" y="6193"/>
                  </a:lnTo>
                  <a:lnTo>
                    <a:pt x="4918" y="6110"/>
                  </a:lnTo>
                  <a:lnTo>
                    <a:pt x="4897" y="6068"/>
                  </a:lnTo>
                  <a:lnTo>
                    <a:pt x="4938" y="6005"/>
                  </a:lnTo>
                  <a:lnTo>
                    <a:pt x="5043" y="6026"/>
                  </a:lnTo>
                  <a:lnTo>
                    <a:pt x="5127" y="6026"/>
                  </a:lnTo>
                  <a:lnTo>
                    <a:pt x="5210" y="6089"/>
                  </a:lnTo>
                  <a:lnTo>
                    <a:pt x="5315" y="6068"/>
                  </a:lnTo>
                  <a:lnTo>
                    <a:pt x="5357" y="6026"/>
                  </a:lnTo>
                  <a:lnTo>
                    <a:pt x="5566" y="5963"/>
                  </a:lnTo>
                  <a:lnTo>
                    <a:pt x="5650" y="5984"/>
                  </a:lnTo>
                  <a:lnTo>
                    <a:pt x="5754" y="5963"/>
                  </a:lnTo>
                  <a:lnTo>
                    <a:pt x="5775" y="5900"/>
                  </a:lnTo>
                  <a:lnTo>
                    <a:pt x="5901" y="5900"/>
                  </a:lnTo>
                  <a:lnTo>
                    <a:pt x="5985" y="5817"/>
                  </a:lnTo>
                  <a:lnTo>
                    <a:pt x="6110" y="5796"/>
                  </a:lnTo>
                  <a:lnTo>
                    <a:pt x="6194" y="5712"/>
                  </a:lnTo>
                  <a:lnTo>
                    <a:pt x="6278" y="5649"/>
                  </a:lnTo>
                  <a:lnTo>
                    <a:pt x="6382" y="5670"/>
                  </a:lnTo>
                  <a:lnTo>
                    <a:pt x="6424" y="5608"/>
                  </a:lnTo>
                  <a:lnTo>
                    <a:pt x="6466" y="5587"/>
                  </a:lnTo>
                  <a:lnTo>
                    <a:pt x="6424" y="5587"/>
                  </a:lnTo>
                  <a:lnTo>
                    <a:pt x="6424" y="5545"/>
                  </a:lnTo>
                  <a:lnTo>
                    <a:pt x="6298" y="5440"/>
                  </a:lnTo>
                  <a:lnTo>
                    <a:pt x="6173" y="5398"/>
                  </a:lnTo>
                  <a:lnTo>
                    <a:pt x="5964" y="5189"/>
                  </a:lnTo>
                  <a:lnTo>
                    <a:pt x="5985" y="5126"/>
                  </a:lnTo>
                  <a:lnTo>
                    <a:pt x="5901" y="4938"/>
                  </a:lnTo>
                  <a:lnTo>
                    <a:pt x="5859" y="4875"/>
                  </a:lnTo>
                  <a:lnTo>
                    <a:pt x="5901" y="4771"/>
                  </a:lnTo>
                  <a:lnTo>
                    <a:pt x="5859" y="4729"/>
                  </a:lnTo>
                  <a:lnTo>
                    <a:pt x="5838" y="4624"/>
                  </a:lnTo>
                  <a:lnTo>
                    <a:pt x="5796" y="4540"/>
                  </a:lnTo>
                  <a:lnTo>
                    <a:pt x="5838" y="4540"/>
                  </a:lnTo>
                  <a:lnTo>
                    <a:pt x="5775" y="4394"/>
                  </a:lnTo>
                  <a:lnTo>
                    <a:pt x="5754" y="4248"/>
                  </a:lnTo>
                  <a:lnTo>
                    <a:pt x="5838" y="4206"/>
                  </a:lnTo>
                  <a:lnTo>
                    <a:pt x="5838" y="4038"/>
                  </a:lnTo>
                  <a:lnTo>
                    <a:pt x="5754" y="3976"/>
                  </a:lnTo>
                  <a:lnTo>
                    <a:pt x="5754" y="3766"/>
                  </a:lnTo>
                  <a:lnTo>
                    <a:pt x="5775" y="3620"/>
                  </a:lnTo>
                  <a:lnTo>
                    <a:pt x="5859" y="3578"/>
                  </a:lnTo>
                  <a:lnTo>
                    <a:pt x="5880" y="3599"/>
                  </a:lnTo>
                  <a:lnTo>
                    <a:pt x="5943" y="3515"/>
                  </a:lnTo>
                  <a:lnTo>
                    <a:pt x="5859" y="3306"/>
                  </a:lnTo>
                  <a:lnTo>
                    <a:pt x="5775" y="3306"/>
                  </a:lnTo>
                  <a:lnTo>
                    <a:pt x="5650" y="3180"/>
                  </a:lnTo>
                  <a:lnTo>
                    <a:pt x="5482" y="3055"/>
                  </a:lnTo>
                  <a:lnTo>
                    <a:pt x="5482" y="2929"/>
                  </a:lnTo>
                  <a:lnTo>
                    <a:pt x="5566" y="2657"/>
                  </a:lnTo>
                  <a:lnTo>
                    <a:pt x="5692" y="2302"/>
                  </a:lnTo>
                  <a:lnTo>
                    <a:pt x="5754" y="2239"/>
                  </a:lnTo>
                  <a:lnTo>
                    <a:pt x="5734" y="2134"/>
                  </a:lnTo>
                  <a:lnTo>
                    <a:pt x="5692" y="2113"/>
                  </a:lnTo>
                  <a:lnTo>
                    <a:pt x="5734" y="2113"/>
                  </a:lnTo>
                  <a:lnTo>
                    <a:pt x="5022" y="1611"/>
                  </a:lnTo>
                  <a:lnTo>
                    <a:pt x="4959" y="1527"/>
                  </a:lnTo>
                  <a:lnTo>
                    <a:pt x="4938" y="1486"/>
                  </a:lnTo>
                  <a:lnTo>
                    <a:pt x="4959" y="1402"/>
                  </a:lnTo>
                  <a:lnTo>
                    <a:pt x="4834" y="1214"/>
                  </a:lnTo>
                  <a:lnTo>
                    <a:pt x="274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3" name="Google Shape;1163;p79"/>
            <p:cNvSpPr/>
            <p:nvPr/>
          </p:nvSpPr>
          <p:spPr>
            <a:xfrm>
              <a:off x="4106850" y="3261050"/>
              <a:ext cx="29300" cy="24100"/>
            </a:xfrm>
            <a:custGeom>
              <a:avLst/>
              <a:gdLst/>
              <a:ahLst/>
              <a:cxnLst/>
              <a:rect l="l" t="t" r="r" b="b"/>
              <a:pathLst>
                <a:path w="1172" h="964" extrusionOk="0">
                  <a:moveTo>
                    <a:pt x="795" y="1"/>
                  </a:moveTo>
                  <a:lnTo>
                    <a:pt x="795" y="84"/>
                  </a:lnTo>
                  <a:lnTo>
                    <a:pt x="732" y="126"/>
                  </a:lnTo>
                  <a:lnTo>
                    <a:pt x="649" y="126"/>
                  </a:lnTo>
                  <a:lnTo>
                    <a:pt x="607" y="84"/>
                  </a:lnTo>
                  <a:lnTo>
                    <a:pt x="544" y="42"/>
                  </a:lnTo>
                  <a:lnTo>
                    <a:pt x="440" y="126"/>
                  </a:lnTo>
                  <a:lnTo>
                    <a:pt x="377" y="147"/>
                  </a:lnTo>
                  <a:lnTo>
                    <a:pt x="335" y="126"/>
                  </a:lnTo>
                  <a:lnTo>
                    <a:pt x="209" y="231"/>
                  </a:lnTo>
                  <a:lnTo>
                    <a:pt x="105" y="356"/>
                  </a:lnTo>
                  <a:lnTo>
                    <a:pt x="0" y="733"/>
                  </a:lnTo>
                  <a:lnTo>
                    <a:pt x="0" y="817"/>
                  </a:lnTo>
                  <a:lnTo>
                    <a:pt x="209" y="817"/>
                  </a:lnTo>
                  <a:lnTo>
                    <a:pt x="272" y="921"/>
                  </a:lnTo>
                  <a:lnTo>
                    <a:pt x="335" y="963"/>
                  </a:lnTo>
                  <a:lnTo>
                    <a:pt x="398" y="921"/>
                  </a:lnTo>
                  <a:lnTo>
                    <a:pt x="419" y="921"/>
                  </a:lnTo>
                  <a:lnTo>
                    <a:pt x="481" y="963"/>
                  </a:lnTo>
                  <a:lnTo>
                    <a:pt x="607" y="921"/>
                  </a:lnTo>
                  <a:lnTo>
                    <a:pt x="607" y="858"/>
                  </a:lnTo>
                  <a:lnTo>
                    <a:pt x="691" y="670"/>
                  </a:lnTo>
                  <a:lnTo>
                    <a:pt x="649" y="566"/>
                  </a:lnTo>
                  <a:lnTo>
                    <a:pt x="712" y="566"/>
                  </a:lnTo>
                  <a:lnTo>
                    <a:pt x="753" y="628"/>
                  </a:lnTo>
                  <a:lnTo>
                    <a:pt x="816" y="628"/>
                  </a:lnTo>
                  <a:lnTo>
                    <a:pt x="858" y="733"/>
                  </a:lnTo>
                  <a:lnTo>
                    <a:pt x="921" y="754"/>
                  </a:lnTo>
                  <a:lnTo>
                    <a:pt x="921" y="817"/>
                  </a:lnTo>
                  <a:lnTo>
                    <a:pt x="942" y="838"/>
                  </a:lnTo>
                  <a:lnTo>
                    <a:pt x="1004" y="838"/>
                  </a:lnTo>
                  <a:lnTo>
                    <a:pt x="1067" y="817"/>
                  </a:lnTo>
                  <a:lnTo>
                    <a:pt x="1130" y="754"/>
                  </a:lnTo>
                  <a:lnTo>
                    <a:pt x="1130" y="670"/>
                  </a:lnTo>
                  <a:lnTo>
                    <a:pt x="1172" y="607"/>
                  </a:lnTo>
                  <a:lnTo>
                    <a:pt x="1151" y="503"/>
                  </a:lnTo>
                  <a:lnTo>
                    <a:pt x="1109" y="314"/>
                  </a:lnTo>
                  <a:lnTo>
                    <a:pt x="1046" y="231"/>
                  </a:lnTo>
                  <a:lnTo>
                    <a:pt x="1046" y="189"/>
                  </a:lnTo>
                  <a:lnTo>
                    <a:pt x="963" y="105"/>
                  </a:lnTo>
                  <a:lnTo>
                    <a:pt x="900" y="21"/>
                  </a:lnTo>
                  <a:lnTo>
                    <a:pt x="90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4" name="Google Shape;1164;p79"/>
            <p:cNvSpPr/>
            <p:nvPr/>
          </p:nvSpPr>
          <p:spPr>
            <a:xfrm>
              <a:off x="4106850" y="3275175"/>
              <a:ext cx="28775" cy="35075"/>
            </a:xfrm>
            <a:custGeom>
              <a:avLst/>
              <a:gdLst/>
              <a:ahLst/>
              <a:cxnLst/>
              <a:rect l="l" t="t" r="r" b="b"/>
              <a:pathLst>
                <a:path w="1151" h="1403" extrusionOk="0">
                  <a:moveTo>
                    <a:pt x="649" y="1"/>
                  </a:moveTo>
                  <a:lnTo>
                    <a:pt x="691" y="105"/>
                  </a:lnTo>
                  <a:lnTo>
                    <a:pt x="607" y="293"/>
                  </a:lnTo>
                  <a:lnTo>
                    <a:pt x="607" y="356"/>
                  </a:lnTo>
                  <a:lnTo>
                    <a:pt x="481" y="398"/>
                  </a:lnTo>
                  <a:lnTo>
                    <a:pt x="419" y="356"/>
                  </a:lnTo>
                  <a:lnTo>
                    <a:pt x="398" y="356"/>
                  </a:lnTo>
                  <a:lnTo>
                    <a:pt x="335" y="398"/>
                  </a:lnTo>
                  <a:lnTo>
                    <a:pt x="272" y="356"/>
                  </a:lnTo>
                  <a:lnTo>
                    <a:pt x="209" y="252"/>
                  </a:lnTo>
                  <a:lnTo>
                    <a:pt x="0" y="252"/>
                  </a:lnTo>
                  <a:lnTo>
                    <a:pt x="0" y="314"/>
                  </a:lnTo>
                  <a:lnTo>
                    <a:pt x="63" y="419"/>
                  </a:lnTo>
                  <a:lnTo>
                    <a:pt x="84" y="565"/>
                  </a:lnTo>
                  <a:lnTo>
                    <a:pt x="84" y="712"/>
                  </a:lnTo>
                  <a:lnTo>
                    <a:pt x="188" y="1402"/>
                  </a:lnTo>
                  <a:lnTo>
                    <a:pt x="481" y="1402"/>
                  </a:lnTo>
                  <a:lnTo>
                    <a:pt x="649" y="1340"/>
                  </a:lnTo>
                  <a:lnTo>
                    <a:pt x="753" y="1193"/>
                  </a:lnTo>
                  <a:lnTo>
                    <a:pt x="921" y="1026"/>
                  </a:lnTo>
                  <a:lnTo>
                    <a:pt x="963" y="984"/>
                  </a:lnTo>
                  <a:lnTo>
                    <a:pt x="1046" y="900"/>
                  </a:lnTo>
                  <a:lnTo>
                    <a:pt x="1151" y="796"/>
                  </a:lnTo>
                  <a:lnTo>
                    <a:pt x="1151" y="712"/>
                  </a:lnTo>
                  <a:lnTo>
                    <a:pt x="1130" y="524"/>
                  </a:lnTo>
                  <a:lnTo>
                    <a:pt x="1046" y="524"/>
                  </a:lnTo>
                  <a:lnTo>
                    <a:pt x="1046" y="461"/>
                  </a:lnTo>
                  <a:lnTo>
                    <a:pt x="942" y="419"/>
                  </a:lnTo>
                  <a:lnTo>
                    <a:pt x="942" y="356"/>
                  </a:lnTo>
                  <a:lnTo>
                    <a:pt x="921" y="293"/>
                  </a:lnTo>
                  <a:lnTo>
                    <a:pt x="921" y="252"/>
                  </a:lnTo>
                  <a:lnTo>
                    <a:pt x="921" y="189"/>
                  </a:lnTo>
                  <a:lnTo>
                    <a:pt x="858" y="168"/>
                  </a:lnTo>
                  <a:lnTo>
                    <a:pt x="816" y="63"/>
                  </a:lnTo>
                  <a:lnTo>
                    <a:pt x="753" y="63"/>
                  </a:lnTo>
                  <a:lnTo>
                    <a:pt x="712"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5" name="Google Shape;1165;p79"/>
            <p:cNvSpPr/>
            <p:nvPr/>
          </p:nvSpPr>
          <p:spPr>
            <a:xfrm>
              <a:off x="3862550" y="3166900"/>
              <a:ext cx="275700" cy="273075"/>
            </a:xfrm>
            <a:custGeom>
              <a:avLst/>
              <a:gdLst/>
              <a:ahLst/>
              <a:cxnLst/>
              <a:rect l="l" t="t" r="r" b="b"/>
              <a:pathLst>
                <a:path w="11028" h="10923" extrusionOk="0">
                  <a:moveTo>
                    <a:pt x="7701" y="0"/>
                  </a:moveTo>
                  <a:lnTo>
                    <a:pt x="7701" y="42"/>
                  </a:lnTo>
                  <a:lnTo>
                    <a:pt x="7743" y="84"/>
                  </a:lnTo>
                  <a:lnTo>
                    <a:pt x="7659" y="189"/>
                  </a:lnTo>
                  <a:lnTo>
                    <a:pt x="7575" y="189"/>
                  </a:lnTo>
                  <a:lnTo>
                    <a:pt x="7491" y="210"/>
                  </a:lnTo>
                  <a:lnTo>
                    <a:pt x="7366" y="210"/>
                  </a:lnTo>
                  <a:lnTo>
                    <a:pt x="7282" y="251"/>
                  </a:lnTo>
                  <a:lnTo>
                    <a:pt x="7240" y="251"/>
                  </a:lnTo>
                  <a:lnTo>
                    <a:pt x="7219" y="189"/>
                  </a:lnTo>
                  <a:lnTo>
                    <a:pt x="7178" y="189"/>
                  </a:lnTo>
                  <a:lnTo>
                    <a:pt x="7157" y="147"/>
                  </a:lnTo>
                  <a:lnTo>
                    <a:pt x="7073" y="126"/>
                  </a:lnTo>
                  <a:lnTo>
                    <a:pt x="6843" y="230"/>
                  </a:lnTo>
                  <a:lnTo>
                    <a:pt x="6759" y="293"/>
                  </a:lnTo>
                  <a:lnTo>
                    <a:pt x="6717" y="335"/>
                  </a:lnTo>
                  <a:lnTo>
                    <a:pt x="6487" y="356"/>
                  </a:lnTo>
                  <a:lnTo>
                    <a:pt x="6403" y="398"/>
                  </a:lnTo>
                  <a:lnTo>
                    <a:pt x="6320" y="314"/>
                  </a:lnTo>
                  <a:lnTo>
                    <a:pt x="6215" y="293"/>
                  </a:lnTo>
                  <a:lnTo>
                    <a:pt x="6111" y="293"/>
                  </a:lnTo>
                  <a:lnTo>
                    <a:pt x="6027" y="398"/>
                  </a:lnTo>
                  <a:lnTo>
                    <a:pt x="5922" y="502"/>
                  </a:lnTo>
                  <a:lnTo>
                    <a:pt x="5964" y="544"/>
                  </a:lnTo>
                  <a:lnTo>
                    <a:pt x="6006" y="607"/>
                  </a:lnTo>
                  <a:lnTo>
                    <a:pt x="5985" y="649"/>
                  </a:lnTo>
                  <a:lnTo>
                    <a:pt x="5859" y="670"/>
                  </a:lnTo>
                  <a:lnTo>
                    <a:pt x="5797" y="649"/>
                  </a:lnTo>
                  <a:lnTo>
                    <a:pt x="5671" y="628"/>
                  </a:lnTo>
                  <a:lnTo>
                    <a:pt x="5567" y="565"/>
                  </a:lnTo>
                  <a:lnTo>
                    <a:pt x="5483" y="565"/>
                  </a:lnTo>
                  <a:lnTo>
                    <a:pt x="5399" y="628"/>
                  </a:lnTo>
                  <a:lnTo>
                    <a:pt x="5336" y="607"/>
                  </a:lnTo>
                  <a:lnTo>
                    <a:pt x="5190" y="607"/>
                  </a:lnTo>
                  <a:lnTo>
                    <a:pt x="5064" y="523"/>
                  </a:lnTo>
                  <a:lnTo>
                    <a:pt x="4939" y="544"/>
                  </a:lnTo>
                  <a:lnTo>
                    <a:pt x="4918" y="502"/>
                  </a:lnTo>
                  <a:lnTo>
                    <a:pt x="4750" y="356"/>
                  </a:lnTo>
                  <a:lnTo>
                    <a:pt x="4667" y="335"/>
                  </a:lnTo>
                  <a:lnTo>
                    <a:pt x="4499" y="210"/>
                  </a:lnTo>
                  <a:lnTo>
                    <a:pt x="4437" y="189"/>
                  </a:lnTo>
                  <a:lnTo>
                    <a:pt x="4353" y="126"/>
                  </a:lnTo>
                  <a:lnTo>
                    <a:pt x="4290" y="126"/>
                  </a:lnTo>
                  <a:lnTo>
                    <a:pt x="4290" y="189"/>
                  </a:lnTo>
                  <a:lnTo>
                    <a:pt x="4186" y="147"/>
                  </a:lnTo>
                  <a:lnTo>
                    <a:pt x="4102" y="251"/>
                  </a:lnTo>
                  <a:lnTo>
                    <a:pt x="4018" y="251"/>
                  </a:lnTo>
                  <a:lnTo>
                    <a:pt x="3976" y="293"/>
                  </a:lnTo>
                  <a:lnTo>
                    <a:pt x="3976" y="356"/>
                  </a:lnTo>
                  <a:lnTo>
                    <a:pt x="3914" y="440"/>
                  </a:lnTo>
                  <a:lnTo>
                    <a:pt x="3914" y="502"/>
                  </a:lnTo>
                  <a:lnTo>
                    <a:pt x="3872" y="544"/>
                  </a:lnTo>
                  <a:lnTo>
                    <a:pt x="3788" y="544"/>
                  </a:lnTo>
                  <a:lnTo>
                    <a:pt x="3788" y="607"/>
                  </a:lnTo>
                  <a:lnTo>
                    <a:pt x="3893" y="733"/>
                  </a:lnTo>
                  <a:lnTo>
                    <a:pt x="3830" y="774"/>
                  </a:lnTo>
                  <a:lnTo>
                    <a:pt x="3809" y="858"/>
                  </a:lnTo>
                  <a:lnTo>
                    <a:pt x="3809" y="984"/>
                  </a:lnTo>
                  <a:lnTo>
                    <a:pt x="3872" y="1088"/>
                  </a:lnTo>
                  <a:lnTo>
                    <a:pt x="3872" y="1339"/>
                  </a:lnTo>
                  <a:lnTo>
                    <a:pt x="3767" y="1381"/>
                  </a:lnTo>
                  <a:lnTo>
                    <a:pt x="3725" y="1486"/>
                  </a:lnTo>
                  <a:lnTo>
                    <a:pt x="3474" y="1800"/>
                  </a:lnTo>
                  <a:lnTo>
                    <a:pt x="3516" y="2009"/>
                  </a:lnTo>
                  <a:lnTo>
                    <a:pt x="3495" y="2135"/>
                  </a:lnTo>
                  <a:lnTo>
                    <a:pt x="3495" y="2281"/>
                  </a:lnTo>
                  <a:lnTo>
                    <a:pt x="3390" y="2386"/>
                  </a:lnTo>
                  <a:lnTo>
                    <a:pt x="3390" y="2532"/>
                  </a:lnTo>
                  <a:lnTo>
                    <a:pt x="3390" y="2616"/>
                  </a:lnTo>
                  <a:lnTo>
                    <a:pt x="3370" y="2804"/>
                  </a:lnTo>
                  <a:lnTo>
                    <a:pt x="3390" y="2825"/>
                  </a:lnTo>
                  <a:lnTo>
                    <a:pt x="3370" y="2971"/>
                  </a:lnTo>
                  <a:lnTo>
                    <a:pt x="3286" y="3034"/>
                  </a:lnTo>
                  <a:lnTo>
                    <a:pt x="3244" y="3223"/>
                  </a:lnTo>
                  <a:lnTo>
                    <a:pt x="3244" y="3390"/>
                  </a:lnTo>
                  <a:lnTo>
                    <a:pt x="3056" y="3704"/>
                  </a:lnTo>
                  <a:lnTo>
                    <a:pt x="2951" y="3746"/>
                  </a:lnTo>
                  <a:lnTo>
                    <a:pt x="2846" y="3808"/>
                  </a:lnTo>
                  <a:lnTo>
                    <a:pt x="2763" y="3787"/>
                  </a:lnTo>
                  <a:lnTo>
                    <a:pt x="2637" y="3892"/>
                  </a:lnTo>
                  <a:lnTo>
                    <a:pt x="2533" y="4018"/>
                  </a:lnTo>
                  <a:lnTo>
                    <a:pt x="2533" y="4164"/>
                  </a:lnTo>
                  <a:lnTo>
                    <a:pt x="2344" y="4332"/>
                  </a:lnTo>
                  <a:lnTo>
                    <a:pt x="2302" y="4436"/>
                  </a:lnTo>
                  <a:lnTo>
                    <a:pt x="2323" y="4624"/>
                  </a:lnTo>
                  <a:lnTo>
                    <a:pt x="2344" y="4645"/>
                  </a:lnTo>
                  <a:lnTo>
                    <a:pt x="2323" y="4959"/>
                  </a:lnTo>
                  <a:lnTo>
                    <a:pt x="2302" y="5127"/>
                  </a:lnTo>
                  <a:lnTo>
                    <a:pt x="2302" y="5231"/>
                  </a:lnTo>
                  <a:lnTo>
                    <a:pt x="2198" y="5378"/>
                  </a:lnTo>
                  <a:lnTo>
                    <a:pt x="2093" y="5420"/>
                  </a:lnTo>
                  <a:lnTo>
                    <a:pt x="2009" y="5482"/>
                  </a:lnTo>
                  <a:lnTo>
                    <a:pt x="1947" y="5566"/>
                  </a:lnTo>
                  <a:lnTo>
                    <a:pt x="1717" y="5796"/>
                  </a:lnTo>
                  <a:lnTo>
                    <a:pt x="1633" y="5901"/>
                  </a:lnTo>
                  <a:lnTo>
                    <a:pt x="1507" y="5984"/>
                  </a:lnTo>
                  <a:lnTo>
                    <a:pt x="1382" y="5901"/>
                  </a:lnTo>
                  <a:lnTo>
                    <a:pt x="1319" y="5796"/>
                  </a:lnTo>
                  <a:lnTo>
                    <a:pt x="1298" y="5775"/>
                  </a:lnTo>
                  <a:lnTo>
                    <a:pt x="1382" y="5650"/>
                  </a:lnTo>
                  <a:lnTo>
                    <a:pt x="1382" y="5587"/>
                  </a:lnTo>
                  <a:lnTo>
                    <a:pt x="1193" y="5650"/>
                  </a:lnTo>
                  <a:lnTo>
                    <a:pt x="1089" y="5754"/>
                  </a:lnTo>
                  <a:lnTo>
                    <a:pt x="1005" y="5733"/>
                  </a:lnTo>
                  <a:lnTo>
                    <a:pt x="942" y="5754"/>
                  </a:lnTo>
                  <a:lnTo>
                    <a:pt x="942" y="5859"/>
                  </a:lnTo>
                  <a:lnTo>
                    <a:pt x="859" y="5943"/>
                  </a:lnTo>
                  <a:lnTo>
                    <a:pt x="754" y="5943"/>
                  </a:lnTo>
                  <a:lnTo>
                    <a:pt x="754" y="5880"/>
                  </a:lnTo>
                  <a:lnTo>
                    <a:pt x="733" y="5838"/>
                  </a:lnTo>
                  <a:lnTo>
                    <a:pt x="629" y="5880"/>
                  </a:lnTo>
                  <a:lnTo>
                    <a:pt x="566" y="5859"/>
                  </a:lnTo>
                  <a:lnTo>
                    <a:pt x="440" y="5984"/>
                  </a:lnTo>
                  <a:lnTo>
                    <a:pt x="315" y="6089"/>
                  </a:lnTo>
                  <a:lnTo>
                    <a:pt x="252" y="6152"/>
                  </a:lnTo>
                  <a:lnTo>
                    <a:pt x="273" y="6361"/>
                  </a:lnTo>
                  <a:lnTo>
                    <a:pt x="210" y="6424"/>
                  </a:lnTo>
                  <a:lnTo>
                    <a:pt x="105" y="6424"/>
                  </a:lnTo>
                  <a:lnTo>
                    <a:pt x="1" y="6508"/>
                  </a:lnTo>
                  <a:lnTo>
                    <a:pt x="22" y="6570"/>
                  </a:lnTo>
                  <a:lnTo>
                    <a:pt x="210" y="6591"/>
                  </a:lnTo>
                  <a:lnTo>
                    <a:pt x="252" y="6633"/>
                  </a:lnTo>
                  <a:lnTo>
                    <a:pt x="273" y="6633"/>
                  </a:lnTo>
                  <a:lnTo>
                    <a:pt x="273" y="6612"/>
                  </a:lnTo>
                  <a:lnTo>
                    <a:pt x="315" y="6591"/>
                  </a:lnTo>
                  <a:lnTo>
                    <a:pt x="377" y="6591"/>
                  </a:lnTo>
                  <a:lnTo>
                    <a:pt x="482" y="6570"/>
                  </a:lnTo>
                  <a:lnTo>
                    <a:pt x="566" y="6528"/>
                  </a:lnTo>
                  <a:lnTo>
                    <a:pt x="1256" y="6528"/>
                  </a:lnTo>
                  <a:lnTo>
                    <a:pt x="1424" y="6570"/>
                  </a:lnTo>
                  <a:lnTo>
                    <a:pt x="1633" y="6528"/>
                  </a:lnTo>
                  <a:lnTo>
                    <a:pt x="2637" y="6528"/>
                  </a:lnTo>
                  <a:lnTo>
                    <a:pt x="2637" y="6612"/>
                  </a:lnTo>
                  <a:lnTo>
                    <a:pt x="2637" y="6633"/>
                  </a:lnTo>
                  <a:lnTo>
                    <a:pt x="2637" y="6717"/>
                  </a:lnTo>
                  <a:lnTo>
                    <a:pt x="2679" y="6780"/>
                  </a:lnTo>
                  <a:lnTo>
                    <a:pt x="2721" y="6842"/>
                  </a:lnTo>
                  <a:lnTo>
                    <a:pt x="2679" y="6905"/>
                  </a:lnTo>
                  <a:lnTo>
                    <a:pt x="2679" y="6989"/>
                  </a:lnTo>
                  <a:lnTo>
                    <a:pt x="2742" y="7093"/>
                  </a:lnTo>
                  <a:lnTo>
                    <a:pt x="2763" y="7219"/>
                  </a:lnTo>
                  <a:lnTo>
                    <a:pt x="2784" y="7261"/>
                  </a:lnTo>
                  <a:lnTo>
                    <a:pt x="2784" y="7345"/>
                  </a:lnTo>
                  <a:lnTo>
                    <a:pt x="2846" y="7365"/>
                  </a:lnTo>
                  <a:lnTo>
                    <a:pt x="2888" y="7449"/>
                  </a:lnTo>
                  <a:lnTo>
                    <a:pt x="2972" y="7554"/>
                  </a:lnTo>
                  <a:lnTo>
                    <a:pt x="2993" y="7763"/>
                  </a:lnTo>
                  <a:lnTo>
                    <a:pt x="3056" y="7784"/>
                  </a:lnTo>
                  <a:lnTo>
                    <a:pt x="3202" y="7784"/>
                  </a:lnTo>
                  <a:lnTo>
                    <a:pt x="3307" y="7763"/>
                  </a:lnTo>
                  <a:lnTo>
                    <a:pt x="3390" y="7784"/>
                  </a:lnTo>
                  <a:lnTo>
                    <a:pt x="3579" y="7826"/>
                  </a:lnTo>
                  <a:lnTo>
                    <a:pt x="3662" y="7763"/>
                  </a:lnTo>
                  <a:lnTo>
                    <a:pt x="4102" y="7742"/>
                  </a:lnTo>
                  <a:lnTo>
                    <a:pt x="4102" y="7575"/>
                  </a:lnTo>
                  <a:lnTo>
                    <a:pt x="4081" y="7470"/>
                  </a:lnTo>
                  <a:lnTo>
                    <a:pt x="4123" y="7449"/>
                  </a:lnTo>
                  <a:lnTo>
                    <a:pt x="4186" y="7345"/>
                  </a:lnTo>
                  <a:lnTo>
                    <a:pt x="4186" y="7198"/>
                  </a:lnTo>
                  <a:lnTo>
                    <a:pt x="4750" y="7156"/>
                  </a:lnTo>
                  <a:lnTo>
                    <a:pt x="4750" y="7114"/>
                  </a:lnTo>
                  <a:lnTo>
                    <a:pt x="4939" y="7135"/>
                  </a:lnTo>
                  <a:lnTo>
                    <a:pt x="4918" y="7219"/>
                  </a:lnTo>
                  <a:lnTo>
                    <a:pt x="4876" y="7261"/>
                  </a:lnTo>
                  <a:lnTo>
                    <a:pt x="4918" y="7324"/>
                  </a:lnTo>
                  <a:lnTo>
                    <a:pt x="5567" y="7365"/>
                  </a:lnTo>
                  <a:lnTo>
                    <a:pt x="5587" y="7449"/>
                  </a:lnTo>
                  <a:lnTo>
                    <a:pt x="5587" y="7533"/>
                  </a:lnTo>
                  <a:lnTo>
                    <a:pt x="5587" y="7617"/>
                  </a:lnTo>
                  <a:lnTo>
                    <a:pt x="5546" y="7721"/>
                  </a:lnTo>
                  <a:lnTo>
                    <a:pt x="5504" y="7826"/>
                  </a:lnTo>
                  <a:lnTo>
                    <a:pt x="5567" y="7889"/>
                  </a:lnTo>
                  <a:lnTo>
                    <a:pt x="5567" y="7972"/>
                  </a:lnTo>
                  <a:lnTo>
                    <a:pt x="5546" y="8035"/>
                  </a:lnTo>
                  <a:lnTo>
                    <a:pt x="5546" y="8056"/>
                  </a:lnTo>
                  <a:lnTo>
                    <a:pt x="5567" y="8140"/>
                  </a:lnTo>
                  <a:lnTo>
                    <a:pt x="5567" y="8349"/>
                  </a:lnTo>
                  <a:lnTo>
                    <a:pt x="5504" y="8453"/>
                  </a:lnTo>
                  <a:lnTo>
                    <a:pt x="5567" y="8495"/>
                  </a:lnTo>
                  <a:lnTo>
                    <a:pt x="5567" y="8579"/>
                  </a:lnTo>
                  <a:lnTo>
                    <a:pt x="5608" y="8621"/>
                  </a:lnTo>
                  <a:lnTo>
                    <a:pt x="5608" y="8705"/>
                  </a:lnTo>
                  <a:lnTo>
                    <a:pt x="5650" y="8725"/>
                  </a:lnTo>
                  <a:lnTo>
                    <a:pt x="5671" y="8788"/>
                  </a:lnTo>
                  <a:lnTo>
                    <a:pt x="5713" y="8809"/>
                  </a:lnTo>
                  <a:lnTo>
                    <a:pt x="5755" y="8872"/>
                  </a:lnTo>
                  <a:lnTo>
                    <a:pt x="5713" y="8935"/>
                  </a:lnTo>
                  <a:lnTo>
                    <a:pt x="5713" y="9018"/>
                  </a:lnTo>
                  <a:lnTo>
                    <a:pt x="5797" y="9081"/>
                  </a:lnTo>
                  <a:lnTo>
                    <a:pt x="5797" y="9144"/>
                  </a:lnTo>
                  <a:lnTo>
                    <a:pt x="5776" y="9186"/>
                  </a:lnTo>
                  <a:lnTo>
                    <a:pt x="5776" y="9311"/>
                  </a:lnTo>
                  <a:lnTo>
                    <a:pt x="5859" y="9353"/>
                  </a:lnTo>
                  <a:lnTo>
                    <a:pt x="5818" y="9437"/>
                  </a:lnTo>
                  <a:lnTo>
                    <a:pt x="5818" y="9458"/>
                  </a:lnTo>
                  <a:lnTo>
                    <a:pt x="5776" y="9500"/>
                  </a:lnTo>
                  <a:lnTo>
                    <a:pt x="5776" y="9625"/>
                  </a:lnTo>
                  <a:lnTo>
                    <a:pt x="5797" y="9646"/>
                  </a:lnTo>
                  <a:lnTo>
                    <a:pt x="5859" y="9646"/>
                  </a:lnTo>
                  <a:lnTo>
                    <a:pt x="5901" y="9625"/>
                  </a:lnTo>
                  <a:lnTo>
                    <a:pt x="5964" y="9604"/>
                  </a:lnTo>
                  <a:lnTo>
                    <a:pt x="5985" y="9562"/>
                  </a:lnTo>
                  <a:lnTo>
                    <a:pt x="6027" y="9562"/>
                  </a:lnTo>
                  <a:lnTo>
                    <a:pt x="6111" y="9625"/>
                  </a:lnTo>
                  <a:lnTo>
                    <a:pt x="6173" y="9646"/>
                  </a:lnTo>
                  <a:lnTo>
                    <a:pt x="6320" y="9646"/>
                  </a:lnTo>
                  <a:lnTo>
                    <a:pt x="6383" y="9667"/>
                  </a:lnTo>
                  <a:lnTo>
                    <a:pt x="6424" y="9646"/>
                  </a:lnTo>
                  <a:lnTo>
                    <a:pt x="6508" y="9625"/>
                  </a:lnTo>
                  <a:lnTo>
                    <a:pt x="6592" y="9562"/>
                  </a:lnTo>
                  <a:lnTo>
                    <a:pt x="6696" y="9541"/>
                  </a:lnTo>
                  <a:lnTo>
                    <a:pt x="6801" y="9541"/>
                  </a:lnTo>
                  <a:lnTo>
                    <a:pt x="6843" y="9604"/>
                  </a:lnTo>
                  <a:lnTo>
                    <a:pt x="6906" y="9562"/>
                  </a:lnTo>
                  <a:lnTo>
                    <a:pt x="7010" y="9625"/>
                  </a:lnTo>
                  <a:lnTo>
                    <a:pt x="7031" y="9646"/>
                  </a:lnTo>
                  <a:lnTo>
                    <a:pt x="7031" y="9751"/>
                  </a:lnTo>
                  <a:lnTo>
                    <a:pt x="7052" y="9772"/>
                  </a:lnTo>
                  <a:lnTo>
                    <a:pt x="7073" y="9814"/>
                  </a:lnTo>
                  <a:lnTo>
                    <a:pt x="7157" y="9751"/>
                  </a:lnTo>
                  <a:lnTo>
                    <a:pt x="7240" y="9709"/>
                  </a:lnTo>
                  <a:lnTo>
                    <a:pt x="7324" y="9709"/>
                  </a:lnTo>
                  <a:lnTo>
                    <a:pt x="7345" y="9667"/>
                  </a:lnTo>
                  <a:lnTo>
                    <a:pt x="7491" y="9625"/>
                  </a:lnTo>
                  <a:lnTo>
                    <a:pt x="7554" y="9625"/>
                  </a:lnTo>
                  <a:lnTo>
                    <a:pt x="7554" y="9751"/>
                  </a:lnTo>
                  <a:lnTo>
                    <a:pt x="7575" y="9814"/>
                  </a:lnTo>
                  <a:lnTo>
                    <a:pt x="7575" y="9876"/>
                  </a:lnTo>
                  <a:lnTo>
                    <a:pt x="7575" y="9939"/>
                  </a:lnTo>
                  <a:lnTo>
                    <a:pt x="7638" y="9939"/>
                  </a:lnTo>
                  <a:lnTo>
                    <a:pt x="7743" y="9981"/>
                  </a:lnTo>
                  <a:lnTo>
                    <a:pt x="7784" y="9981"/>
                  </a:lnTo>
                  <a:lnTo>
                    <a:pt x="7910" y="10065"/>
                  </a:lnTo>
                  <a:lnTo>
                    <a:pt x="8056" y="10086"/>
                  </a:lnTo>
                  <a:lnTo>
                    <a:pt x="8182" y="10127"/>
                  </a:lnTo>
                  <a:lnTo>
                    <a:pt x="8182" y="10148"/>
                  </a:lnTo>
                  <a:lnTo>
                    <a:pt x="8287" y="10148"/>
                  </a:lnTo>
                  <a:lnTo>
                    <a:pt x="8433" y="10086"/>
                  </a:lnTo>
                  <a:lnTo>
                    <a:pt x="8475" y="10044"/>
                  </a:lnTo>
                  <a:lnTo>
                    <a:pt x="8517" y="9876"/>
                  </a:lnTo>
                  <a:lnTo>
                    <a:pt x="8600" y="9876"/>
                  </a:lnTo>
                  <a:lnTo>
                    <a:pt x="8642" y="9855"/>
                  </a:lnTo>
                  <a:lnTo>
                    <a:pt x="8684" y="9855"/>
                  </a:lnTo>
                  <a:lnTo>
                    <a:pt x="8684" y="10023"/>
                  </a:lnTo>
                  <a:lnTo>
                    <a:pt x="8789" y="10127"/>
                  </a:lnTo>
                  <a:lnTo>
                    <a:pt x="8789" y="10190"/>
                  </a:lnTo>
                  <a:lnTo>
                    <a:pt x="8935" y="10274"/>
                  </a:lnTo>
                  <a:lnTo>
                    <a:pt x="9144" y="10337"/>
                  </a:lnTo>
                  <a:lnTo>
                    <a:pt x="9270" y="10441"/>
                  </a:lnTo>
                  <a:lnTo>
                    <a:pt x="9375" y="10588"/>
                  </a:lnTo>
                  <a:lnTo>
                    <a:pt x="9479" y="10671"/>
                  </a:lnTo>
                  <a:lnTo>
                    <a:pt x="9584" y="10797"/>
                  </a:lnTo>
                  <a:lnTo>
                    <a:pt x="9730" y="10922"/>
                  </a:lnTo>
                  <a:lnTo>
                    <a:pt x="9793" y="10922"/>
                  </a:lnTo>
                  <a:lnTo>
                    <a:pt x="9898" y="10902"/>
                  </a:lnTo>
                  <a:lnTo>
                    <a:pt x="9981" y="10860"/>
                  </a:lnTo>
                  <a:lnTo>
                    <a:pt x="10002" y="10881"/>
                  </a:lnTo>
                  <a:lnTo>
                    <a:pt x="10044" y="10902"/>
                  </a:lnTo>
                  <a:lnTo>
                    <a:pt x="10107" y="10922"/>
                  </a:lnTo>
                  <a:lnTo>
                    <a:pt x="10170" y="10881"/>
                  </a:lnTo>
                  <a:lnTo>
                    <a:pt x="10107" y="10253"/>
                  </a:lnTo>
                  <a:lnTo>
                    <a:pt x="10065" y="10232"/>
                  </a:lnTo>
                  <a:lnTo>
                    <a:pt x="9940" y="10253"/>
                  </a:lnTo>
                  <a:lnTo>
                    <a:pt x="9940" y="10337"/>
                  </a:lnTo>
                  <a:lnTo>
                    <a:pt x="9981" y="10378"/>
                  </a:lnTo>
                  <a:lnTo>
                    <a:pt x="9688" y="10378"/>
                  </a:lnTo>
                  <a:lnTo>
                    <a:pt x="9647" y="10295"/>
                  </a:lnTo>
                  <a:lnTo>
                    <a:pt x="9626" y="10232"/>
                  </a:lnTo>
                  <a:lnTo>
                    <a:pt x="9458" y="10065"/>
                  </a:lnTo>
                  <a:lnTo>
                    <a:pt x="9375" y="9981"/>
                  </a:lnTo>
                  <a:lnTo>
                    <a:pt x="9375" y="9855"/>
                  </a:lnTo>
                  <a:lnTo>
                    <a:pt x="9375" y="9521"/>
                  </a:lnTo>
                  <a:lnTo>
                    <a:pt x="9375" y="9437"/>
                  </a:lnTo>
                  <a:lnTo>
                    <a:pt x="9479" y="9332"/>
                  </a:lnTo>
                  <a:lnTo>
                    <a:pt x="9542" y="9290"/>
                  </a:lnTo>
                  <a:lnTo>
                    <a:pt x="9521" y="9249"/>
                  </a:lnTo>
                  <a:lnTo>
                    <a:pt x="9563" y="9228"/>
                  </a:lnTo>
                  <a:lnTo>
                    <a:pt x="9563" y="9102"/>
                  </a:lnTo>
                  <a:lnTo>
                    <a:pt x="9563" y="9018"/>
                  </a:lnTo>
                  <a:lnTo>
                    <a:pt x="9563" y="8935"/>
                  </a:lnTo>
                  <a:lnTo>
                    <a:pt x="9563" y="8872"/>
                  </a:lnTo>
                  <a:lnTo>
                    <a:pt x="9584" y="8809"/>
                  </a:lnTo>
                  <a:lnTo>
                    <a:pt x="9626" y="8767"/>
                  </a:lnTo>
                  <a:lnTo>
                    <a:pt x="9542" y="8725"/>
                  </a:lnTo>
                  <a:lnTo>
                    <a:pt x="9479" y="8663"/>
                  </a:lnTo>
                  <a:lnTo>
                    <a:pt x="9458" y="8558"/>
                  </a:lnTo>
                  <a:lnTo>
                    <a:pt x="9688" y="8077"/>
                  </a:lnTo>
                  <a:lnTo>
                    <a:pt x="10630" y="7868"/>
                  </a:lnTo>
                  <a:lnTo>
                    <a:pt x="10714" y="7889"/>
                  </a:lnTo>
                  <a:lnTo>
                    <a:pt x="10588" y="7449"/>
                  </a:lnTo>
                  <a:lnTo>
                    <a:pt x="10170" y="6884"/>
                  </a:lnTo>
                  <a:lnTo>
                    <a:pt x="10044" y="6194"/>
                  </a:lnTo>
                  <a:lnTo>
                    <a:pt x="9960" y="5733"/>
                  </a:lnTo>
                  <a:lnTo>
                    <a:pt x="9856" y="5043"/>
                  </a:lnTo>
                  <a:lnTo>
                    <a:pt x="9856" y="4896"/>
                  </a:lnTo>
                  <a:lnTo>
                    <a:pt x="9835" y="4750"/>
                  </a:lnTo>
                  <a:lnTo>
                    <a:pt x="9772" y="4645"/>
                  </a:lnTo>
                  <a:lnTo>
                    <a:pt x="9772" y="4583"/>
                  </a:lnTo>
                  <a:lnTo>
                    <a:pt x="9772" y="4499"/>
                  </a:lnTo>
                  <a:lnTo>
                    <a:pt x="9877" y="4122"/>
                  </a:lnTo>
                  <a:lnTo>
                    <a:pt x="9981" y="3997"/>
                  </a:lnTo>
                  <a:lnTo>
                    <a:pt x="10107" y="3892"/>
                  </a:lnTo>
                  <a:lnTo>
                    <a:pt x="10149" y="3871"/>
                  </a:lnTo>
                  <a:lnTo>
                    <a:pt x="10107" y="3746"/>
                  </a:lnTo>
                  <a:lnTo>
                    <a:pt x="10191" y="3536"/>
                  </a:lnTo>
                  <a:lnTo>
                    <a:pt x="10212" y="3327"/>
                  </a:lnTo>
                  <a:lnTo>
                    <a:pt x="10212" y="3160"/>
                  </a:lnTo>
                  <a:lnTo>
                    <a:pt x="10253" y="3118"/>
                  </a:lnTo>
                  <a:lnTo>
                    <a:pt x="10484" y="2699"/>
                  </a:lnTo>
                  <a:lnTo>
                    <a:pt x="10525" y="2616"/>
                  </a:lnTo>
                  <a:lnTo>
                    <a:pt x="10714" y="2407"/>
                  </a:lnTo>
                  <a:lnTo>
                    <a:pt x="11007" y="2009"/>
                  </a:lnTo>
                  <a:lnTo>
                    <a:pt x="11028" y="1925"/>
                  </a:lnTo>
                  <a:lnTo>
                    <a:pt x="10986" y="1863"/>
                  </a:lnTo>
                  <a:lnTo>
                    <a:pt x="10923" y="1779"/>
                  </a:lnTo>
                  <a:lnTo>
                    <a:pt x="10839" y="1716"/>
                  </a:lnTo>
                  <a:lnTo>
                    <a:pt x="10881" y="1591"/>
                  </a:lnTo>
                  <a:lnTo>
                    <a:pt x="10902" y="1381"/>
                  </a:lnTo>
                  <a:lnTo>
                    <a:pt x="10902" y="1235"/>
                  </a:lnTo>
                  <a:lnTo>
                    <a:pt x="10944" y="1151"/>
                  </a:lnTo>
                  <a:lnTo>
                    <a:pt x="10986" y="1047"/>
                  </a:lnTo>
                  <a:lnTo>
                    <a:pt x="10944" y="1026"/>
                  </a:lnTo>
                  <a:lnTo>
                    <a:pt x="10776" y="1026"/>
                  </a:lnTo>
                  <a:lnTo>
                    <a:pt x="10776" y="942"/>
                  </a:lnTo>
                  <a:lnTo>
                    <a:pt x="10735" y="858"/>
                  </a:lnTo>
                  <a:lnTo>
                    <a:pt x="10693" y="837"/>
                  </a:lnTo>
                  <a:lnTo>
                    <a:pt x="10672" y="733"/>
                  </a:lnTo>
                  <a:lnTo>
                    <a:pt x="10588" y="670"/>
                  </a:lnTo>
                  <a:lnTo>
                    <a:pt x="10463" y="628"/>
                  </a:lnTo>
                  <a:lnTo>
                    <a:pt x="10400" y="565"/>
                  </a:lnTo>
                  <a:lnTo>
                    <a:pt x="10358" y="502"/>
                  </a:lnTo>
                  <a:lnTo>
                    <a:pt x="10274" y="335"/>
                  </a:lnTo>
                  <a:lnTo>
                    <a:pt x="10212" y="314"/>
                  </a:lnTo>
                  <a:lnTo>
                    <a:pt x="10086" y="314"/>
                  </a:lnTo>
                  <a:lnTo>
                    <a:pt x="10044" y="398"/>
                  </a:lnTo>
                  <a:lnTo>
                    <a:pt x="9981" y="440"/>
                  </a:lnTo>
                  <a:lnTo>
                    <a:pt x="9877" y="502"/>
                  </a:lnTo>
                  <a:lnTo>
                    <a:pt x="9835" y="502"/>
                  </a:lnTo>
                  <a:lnTo>
                    <a:pt x="9793" y="440"/>
                  </a:lnTo>
                  <a:lnTo>
                    <a:pt x="9584" y="440"/>
                  </a:lnTo>
                  <a:lnTo>
                    <a:pt x="9521" y="502"/>
                  </a:lnTo>
                  <a:lnTo>
                    <a:pt x="9479" y="544"/>
                  </a:lnTo>
                  <a:lnTo>
                    <a:pt x="9416" y="565"/>
                  </a:lnTo>
                  <a:lnTo>
                    <a:pt x="9312" y="523"/>
                  </a:lnTo>
                  <a:lnTo>
                    <a:pt x="9165" y="440"/>
                  </a:lnTo>
                  <a:lnTo>
                    <a:pt x="9124" y="356"/>
                  </a:lnTo>
                  <a:lnTo>
                    <a:pt x="9040" y="335"/>
                  </a:lnTo>
                  <a:lnTo>
                    <a:pt x="8998" y="293"/>
                  </a:lnTo>
                  <a:lnTo>
                    <a:pt x="8956" y="189"/>
                  </a:lnTo>
                  <a:lnTo>
                    <a:pt x="8935" y="147"/>
                  </a:lnTo>
                  <a:lnTo>
                    <a:pt x="8831" y="105"/>
                  </a:lnTo>
                  <a:lnTo>
                    <a:pt x="8705" y="105"/>
                  </a:lnTo>
                  <a:lnTo>
                    <a:pt x="8517" y="189"/>
                  </a:lnTo>
                  <a:lnTo>
                    <a:pt x="8496" y="147"/>
                  </a:lnTo>
                  <a:lnTo>
                    <a:pt x="8266" y="147"/>
                  </a:lnTo>
                  <a:lnTo>
                    <a:pt x="8182" y="105"/>
                  </a:lnTo>
                  <a:lnTo>
                    <a:pt x="8098" y="84"/>
                  </a:lnTo>
                  <a:lnTo>
                    <a:pt x="8056" y="42"/>
                  </a:lnTo>
                  <a:lnTo>
                    <a:pt x="7868" y="42"/>
                  </a:lnTo>
                  <a:lnTo>
                    <a:pt x="7784"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6" name="Google Shape;1166;p79"/>
            <p:cNvSpPr/>
            <p:nvPr/>
          </p:nvSpPr>
          <p:spPr>
            <a:xfrm>
              <a:off x="4159150" y="3380850"/>
              <a:ext cx="46050" cy="116150"/>
            </a:xfrm>
            <a:custGeom>
              <a:avLst/>
              <a:gdLst/>
              <a:ahLst/>
              <a:cxnLst/>
              <a:rect l="l" t="t" r="r" b="b"/>
              <a:pathLst>
                <a:path w="1842" h="4646" extrusionOk="0">
                  <a:moveTo>
                    <a:pt x="210" y="0"/>
                  </a:moveTo>
                  <a:lnTo>
                    <a:pt x="189" y="21"/>
                  </a:lnTo>
                  <a:lnTo>
                    <a:pt x="210" y="105"/>
                  </a:lnTo>
                  <a:lnTo>
                    <a:pt x="231" y="126"/>
                  </a:lnTo>
                  <a:lnTo>
                    <a:pt x="273" y="209"/>
                  </a:lnTo>
                  <a:lnTo>
                    <a:pt x="377" y="251"/>
                  </a:lnTo>
                  <a:lnTo>
                    <a:pt x="419" y="272"/>
                  </a:lnTo>
                  <a:lnTo>
                    <a:pt x="419" y="314"/>
                  </a:lnTo>
                  <a:lnTo>
                    <a:pt x="377" y="460"/>
                  </a:lnTo>
                  <a:lnTo>
                    <a:pt x="377" y="523"/>
                  </a:lnTo>
                  <a:lnTo>
                    <a:pt x="482" y="586"/>
                  </a:lnTo>
                  <a:lnTo>
                    <a:pt x="503" y="670"/>
                  </a:lnTo>
                  <a:lnTo>
                    <a:pt x="503" y="795"/>
                  </a:lnTo>
                  <a:lnTo>
                    <a:pt x="482" y="837"/>
                  </a:lnTo>
                  <a:lnTo>
                    <a:pt x="482" y="879"/>
                  </a:lnTo>
                  <a:lnTo>
                    <a:pt x="335" y="1004"/>
                  </a:lnTo>
                  <a:lnTo>
                    <a:pt x="335" y="1088"/>
                  </a:lnTo>
                  <a:lnTo>
                    <a:pt x="377" y="1193"/>
                  </a:lnTo>
                  <a:lnTo>
                    <a:pt x="377" y="1276"/>
                  </a:lnTo>
                  <a:lnTo>
                    <a:pt x="398" y="1360"/>
                  </a:lnTo>
                  <a:lnTo>
                    <a:pt x="335" y="1423"/>
                  </a:lnTo>
                  <a:lnTo>
                    <a:pt x="398" y="1507"/>
                  </a:lnTo>
                  <a:lnTo>
                    <a:pt x="398" y="1590"/>
                  </a:lnTo>
                  <a:lnTo>
                    <a:pt x="335" y="1611"/>
                  </a:lnTo>
                  <a:lnTo>
                    <a:pt x="377" y="1695"/>
                  </a:lnTo>
                  <a:lnTo>
                    <a:pt x="398" y="1737"/>
                  </a:lnTo>
                  <a:lnTo>
                    <a:pt x="440" y="1779"/>
                  </a:lnTo>
                  <a:lnTo>
                    <a:pt x="440" y="1820"/>
                  </a:lnTo>
                  <a:lnTo>
                    <a:pt x="398" y="1820"/>
                  </a:lnTo>
                  <a:lnTo>
                    <a:pt x="377" y="1904"/>
                  </a:lnTo>
                  <a:lnTo>
                    <a:pt x="293" y="1925"/>
                  </a:lnTo>
                  <a:lnTo>
                    <a:pt x="168" y="2030"/>
                  </a:lnTo>
                  <a:lnTo>
                    <a:pt x="126" y="2051"/>
                  </a:lnTo>
                  <a:lnTo>
                    <a:pt x="126" y="2134"/>
                  </a:lnTo>
                  <a:lnTo>
                    <a:pt x="168" y="2197"/>
                  </a:lnTo>
                  <a:lnTo>
                    <a:pt x="126" y="2260"/>
                  </a:lnTo>
                  <a:lnTo>
                    <a:pt x="126" y="2344"/>
                  </a:lnTo>
                  <a:lnTo>
                    <a:pt x="63" y="2448"/>
                  </a:lnTo>
                  <a:lnTo>
                    <a:pt x="1" y="2469"/>
                  </a:lnTo>
                  <a:lnTo>
                    <a:pt x="1" y="2532"/>
                  </a:lnTo>
                  <a:lnTo>
                    <a:pt x="84" y="2636"/>
                  </a:lnTo>
                  <a:lnTo>
                    <a:pt x="126" y="2741"/>
                  </a:lnTo>
                  <a:lnTo>
                    <a:pt x="168" y="2783"/>
                  </a:lnTo>
                  <a:lnTo>
                    <a:pt x="314" y="2762"/>
                  </a:lnTo>
                  <a:lnTo>
                    <a:pt x="335" y="2825"/>
                  </a:lnTo>
                  <a:lnTo>
                    <a:pt x="377" y="2867"/>
                  </a:lnTo>
                  <a:lnTo>
                    <a:pt x="419" y="2929"/>
                  </a:lnTo>
                  <a:lnTo>
                    <a:pt x="419" y="2992"/>
                  </a:lnTo>
                  <a:lnTo>
                    <a:pt x="524" y="3055"/>
                  </a:lnTo>
                  <a:lnTo>
                    <a:pt x="586" y="3034"/>
                  </a:lnTo>
                  <a:lnTo>
                    <a:pt x="628" y="3034"/>
                  </a:lnTo>
                  <a:lnTo>
                    <a:pt x="691" y="2971"/>
                  </a:lnTo>
                  <a:lnTo>
                    <a:pt x="817" y="2971"/>
                  </a:lnTo>
                  <a:lnTo>
                    <a:pt x="963" y="2992"/>
                  </a:lnTo>
                  <a:lnTo>
                    <a:pt x="1026" y="3097"/>
                  </a:lnTo>
                  <a:lnTo>
                    <a:pt x="1026" y="3264"/>
                  </a:lnTo>
                  <a:lnTo>
                    <a:pt x="1005" y="3390"/>
                  </a:lnTo>
                  <a:lnTo>
                    <a:pt x="900" y="3515"/>
                  </a:lnTo>
                  <a:lnTo>
                    <a:pt x="837" y="3662"/>
                  </a:lnTo>
                  <a:lnTo>
                    <a:pt x="796" y="3766"/>
                  </a:lnTo>
                  <a:lnTo>
                    <a:pt x="796" y="3871"/>
                  </a:lnTo>
                  <a:lnTo>
                    <a:pt x="837" y="3996"/>
                  </a:lnTo>
                  <a:lnTo>
                    <a:pt x="837" y="4080"/>
                  </a:lnTo>
                  <a:lnTo>
                    <a:pt x="942" y="4206"/>
                  </a:lnTo>
                  <a:lnTo>
                    <a:pt x="1047" y="4289"/>
                  </a:lnTo>
                  <a:lnTo>
                    <a:pt x="1130" y="4331"/>
                  </a:lnTo>
                  <a:lnTo>
                    <a:pt x="1172" y="4394"/>
                  </a:lnTo>
                  <a:lnTo>
                    <a:pt x="1256" y="4499"/>
                  </a:lnTo>
                  <a:lnTo>
                    <a:pt x="1235" y="4541"/>
                  </a:lnTo>
                  <a:lnTo>
                    <a:pt x="1256" y="4645"/>
                  </a:lnTo>
                  <a:lnTo>
                    <a:pt x="1361" y="4624"/>
                  </a:lnTo>
                  <a:lnTo>
                    <a:pt x="1381" y="4499"/>
                  </a:lnTo>
                  <a:lnTo>
                    <a:pt x="1361" y="4352"/>
                  </a:lnTo>
                  <a:lnTo>
                    <a:pt x="1423" y="4248"/>
                  </a:lnTo>
                  <a:lnTo>
                    <a:pt x="1423" y="4143"/>
                  </a:lnTo>
                  <a:lnTo>
                    <a:pt x="1486" y="3996"/>
                  </a:lnTo>
                  <a:lnTo>
                    <a:pt x="1591" y="3976"/>
                  </a:lnTo>
                  <a:lnTo>
                    <a:pt x="1674" y="3913"/>
                  </a:lnTo>
                  <a:lnTo>
                    <a:pt x="1695" y="3808"/>
                  </a:lnTo>
                  <a:lnTo>
                    <a:pt x="1737" y="3599"/>
                  </a:lnTo>
                  <a:lnTo>
                    <a:pt x="1653" y="3515"/>
                  </a:lnTo>
                  <a:lnTo>
                    <a:pt x="1674" y="3473"/>
                  </a:lnTo>
                  <a:lnTo>
                    <a:pt x="1653" y="3452"/>
                  </a:lnTo>
                  <a:lnTo>
                    <a:pt x="1674" y="3390"/>
                  </a:lnTo>
                  <a:lnTo>
                    <a:pt x="1737" y="3390"/>
                  </a:lnTo>
                  <a:lnTo>
                    <a:pt x="1758" y="3306"/>
                  </a:lnTo>
                  <a:lnTo>
                    <a:pt x="1842" y="3306"/>
                  </a:lnTo>
                  <a:lnTo>
                    <a:pt x="1842" y="3243"/>
                  </a:lnTo>
                  <a:lnTo>
                    <a:pt x="1779" y="3160"/>
                  </a:lnTo>
                  <a:lnTo>
                    <a:pt x="1737" y="3034"/>
                  </a:lnTo>
                  <a:lnTo>
                    <a:pt x="1591" y="2846"/>
                  </a:lnTo>
                  <a:lnTo>
                    <a:pt x="1570" y="2741"/>
                  </a:lnTo>
                  <a:lnTo>
                    <a:pt x="1361" y="2553"/>
                  </a:lnTo>
                  <a:lnTo>
                    <a:pt x="1319" y="2532"/>
                  </a:lnTo>
                  <a:lnTo>
                    <a:pt x="1277" y="2469"/>
                  </a:lnTo>
                  <a:lnTo>
                    <a:pt x="1172" y="2406"/>
                  </a:lnTo>
                  <a:lnTo>
                    <a:pt x="1005" y="2323"/>
                  </a:lnTo>
                  <a:lnTo>
                    <a:pt x="921" y="1779"/>
                  </a:lnTo>
                  <a:lnTo>
                    <a:pt x="942" y="1674"/>
                  </a:lnTo>
                  <a:lnTo>
                    <a:pt x="942" y="691"/>
                  </a:lnTo>
                  <a:lnTo>
                    <a:pt x="921" y="481"/>
                  </a:lnTo>
                  <a:lnTo>
                    <a:pt x="733" y="272"/>
                  </a:lnTo>
                  <a:lnTo>
                    <a:pt x="649" y="209"/>
                  </a:lnTo>
                  <a:lnTo>
                    <a:pt x="607" y="167"/>
                  </a:lnTo>
                  <a:lnTo>
                    <a:pt x="586" y="126"/>
                  </a:lnTo>
                  <a:lnTo>
                    <a:pt x="524" y="126"/>
                  </a:lnTo>
                  <a:lnTo>
                    <a:pt x="503" y="105"/>
                  </a:lnTo>
                  <a:lnTo>
                    <a:pt x="419" y="63"/>
                  </a:lnTo>
                  <a:lnTo>
                    <a:pt x="398" y="105"/>
                  </a:lnTo>
                  <a:lnTo>
                    <a:pt x="377" y="63"/>
                  </a:lnTo>
                  <a:lnTo>
                    <a:pt x="293" y="63"/>
                  </a:lnTo>
                  <a:lnTo>
                    <a:pt x="27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7" name="Google Shape;1167;p79"/>
            <p:cNvSpPr/>
            <p:nvPr/>
          </p:nvSpPr>
          <p:spPr>
            <a:xfrm>
              <a:off x="4001175" y="3363575"/>
              <a:ext cx="170550" cy="145450"/>
            </a:xfrm>
            <a:custGeom>
              <a:avLst/>
              <a:gdLst/>
              <a:ahLst/>
              <a:cxnLst/>
              <a:rect l="l" t="t" r="r" b="b"/>
              <a:pathLst>
                <a:path w="6822" h="5818" extrusionOk="0">
                  <a:moveTo>
                    <a:pt x="5085" y="1"/>
                  </a:moveTo>
                  <a:lnTo>
                    <a:pt x="4143" y="210"/>
                  </a:lnTo>
                  <a:lnTo>
                    <a:pt x="3913" y="691"/>
                  </a:lnTo>
                  <a:lnTo>
                    <a:pt x="3934" y="796"/>
                  </a:lnTo>
                  <a:lnTo>
                    <a:pt x="3997" y="858"/>
                  </a:lnTo>
                  <a:lnTo>
                    <a:pt x="4081" y="900"/>
                  </a:lnTo>
                  <a:lnTo>
                    <a:pt x="4039" y="942"/>
                  </a:lnTo>
                  <a:lnTo>
                    <a:pt x="4018" y="1005"/>
                  </a:lnTo>
                  <a:lnTo>
                    <a:pt x="4018" y="1068"/>
                  </a:lnTo>
                  <a:lnTo>
                    <a:pt x="4018" y="1151"/>
                  </a:lnTo>
                  <a:lnTo>
                    <a:pt x="4018" y="1235"/>
                  </a:lnTo>
                  <a:lnTo>
                    <a:pt x="4018" y="1361"/>
                  </a:lnTo>
                  <a:lnTo>
                    <a:pt x="3976" y="1382"/>
                  </a:lnTo>
                  <a:lnTo>
                    <a:pt x="3997" y="1423"/>
                  </a:lnTo>
                  <a:lnTo>
                    <a:pt x="3934" y="1465"/>
                  </a:lnTo>
                  <a:lnTo>
                    <a:pt x="3830" y="1570"/>
                  </a:lnTo>
                  <a:lnTo>
                    <a:pt x="3830" y="1654"/>
                  </a:lnTo>
                  <a:lnTo>
                    <a:pt x="3830" y="1988"/>
                  </a:lnTo>
                  <a:lnTo>
                    <a:pt x="3830" y="2114"/>
                  </a:lnTo>
                  <a:lnTo>
                    <a:pt x="3913" y="2198"/>
                  </a:lnTo>
                  <a:lnTo>
                    <a:pt x="4081" y="2365"/>
                  </a:lnTo>
                  <a:lnTo>
                    <a:pt x="4102" y="2428"/>
                  </a:lnTo>
                  <a:lnTo>
                    <a:pt x="4143" y="2511"/>
                  </a:lnTo>
                  <a:lnTo>
                    <a:pt x="4436" y="2511"/>
                  </a:lnTo>
                  <a:lnTo>
                    <a:pt x="4395" y="2470"/>
                  </a:lnTo>
                  <a:lnTo>
                    <a:pt x="4395" y="2386"/>
                  </a:lnTo>
                  <a:lnTo>
                    <a:pt x="4520" y="2365"/>
                  </a:lnTo>
                  <a:lnTo>
                    <a:pt x="4562" y="2386"/>
                  </a:lnTo>
                  <a:lnTo>
                    <a:pt x="4625" y="3014"/>
                  </a:lnTo>
                  <a:lnTo>
                    <a:pt x="4562" y="3055"/>
                  </a:lnTo>
                  <a:lnTo>
                    <a:pt x="4499" y="3035"/>
                  </a:lnTo>
                  <a:lnTo>
                    <a:pt x="4457" y="3014"/>
                  </a:lnTo>
                  <a:lnTo>
                    <a:pt x="4436" y="2993"/>
                  </a:lnTo>
                  <a:lnTo>
                    <a:pt x="4353" y="3035"/>
                  </a:lnTo>
                  <a:lnTo>
                    <a:pt x="4248" y="3055"/>
                  </a:lnTo>
                  <a:lnTo>
                    <a:pt x="4185" y="3055"/>
                  </a:lnTo>
                  <a:lnTo>
                    <a:pt x="4039" y="2930"/>
                  </a:lnTo>
                  <a:lnTo>
                    <a:pt x="3934" y="2804"/>
                  </a:lnTo>
                  <a:lnTo>
                    <a:pt x="3830" y="2721"/>
                  </a:lnTo>
                  <a:lnTo>
                    <a:pt x="3725" y="2574"/>
                  </a:lnTo>
                  <a:lnTo>
                    <a:pt x="3599" y="2470"/>
                  </a:lnTo>
                  <a:lnTo>
                    <a:pt x="3390" y="2407"/>
                  </a:lnTo>
                  <a:lnTo>
                    <a:pt x="3244" y="2323"/>
                  </a:lnTo>
                  <a:lnTo>
                    <a:pt x="3244" y="2260"/>
                  </a:lnTo>
                  <a:lnTo>
                    <a:pt x="3139" y="2156"/>
                  </a:lnTo>
                  <a:lnTo>
                    <a:pt x="3139" y="1988"/>
                  </a:lnTo>
                  <a:lnTo>
                    <a:pt x="3097" y="1988"/>
                  </a:lnTo>
                  <a:lnTo>
                    <a:pt x="3055" y="2009"/>
                  </a:lnTo>
                  <a:lnTo>
                    <a:pt x="2972" y="2009"/>
                  </a:lnTo>
                  <a:lnTo>
                    <a:pt x="2930" y="2177"/>
                  </a:lnTo>
                  <a:lnTo>
                    <a:pt x="2888" y="2219"/>
                  </a:lnTo>
                  <a:lnTo>
                    <a:pt x="2742" y="2281"/>
                  </a:lnTo>
                  <a:lnTo>
                    <a:pt x="2637" y="2281"/>
                  </a:lnTo>
                  <a:lnTo>
                    <a:pt x="2637" y="2260"/>
                  </a:lnTo>
                  <a:lnTo>
                    <a:pt x="2511" y="2219"/>
                  </a:lnTo>
                  <a:lnTo>
                    <a:pt x="2365" y="2198"/>
                  </a:lnTo>
                  <a:lnTo>
                    <a:pt x="2239" y="2114"/>
                  </a:lnTo>
                  <a:lnTo>
                    <a:pt x="2198" y="2114"/>
                  </a:lnTo>
                  <a:lnTo>
                    <a:pt x="2093" y="2072"/>
                  </a:lnTo>
                  <a:lnTo>
                    <a:pt x="2030" y="2072"/>
                  </a:lnTo>
                  <a:lnTo>
                    <a:pt x="2030" y="2009"/>
                  </a:lnTo>
                  <a:lnTo>
                    <a:pt x="2030" y="1947"/>
                  </a:lnTo>
                  <a:lnTo>
                    <a:pt x="2009" y="1884"/>
                  </a:lnTo>
                  <a:lnTo>
                    <a:pt x="2009" y="1758"/>
                  </a:lnTo>
                  <a:lnTo>
                    <a:pt x="1946" y="1758"/>
                  </a:lnTo>
                  <a:lnTo>
                    <a:pt x="1800" y="1800"/>
                  </a:lnTo>
                  <a:lnTo>
                    <a:pt x="1779" y="1842"/>
                  </a:lnTo>
                  <a:lnTo>
                    <a:pt x="1695" y="1842"/>
                  </a:lnTo>
                  <a:lnTo>
                    <a:pt x="1612" y="1884"/>
                  </a:lnTo>
                  <a:lnTo>
                    <a:pt x="1528" y="1947"/>
                  </a:lnTo>
                  <a:lnTo>
                    <a:pt x="1507" y="1905"/>
                  </a:lnTo>
                  <a:lnTo>
                    <a:pt x="1486" y="1884"/>
                  </a:lnTo>
                  <a:lnTo>
                    <a:pt x="1486" y="1779"/>
                  </a:lnTo>
                  <a:lnTo>
                    <a:pt x="1465" y="1758"/>
                  </a:lnTo>
                  <a:lnTo>
                    <a:pt x="1361" y="1695"/>
                  </a:lnTo>
                  <a:lnTo>
                    <a:pt x="1298" y="1737"/>
                  </a:lnTo>
                  <a:lnTo>
                    <a:pt x="1256" y="1674"/>
                  </a:lnTo>
                  <a:lnTo>
                    <a:pt x="1256" y="1695"/>
                  </a:lnTo>
                  <a:lnTo>
                    <a:pt x="1256" y="1758"/>
                  </a:lnTo>
                  <a:lnTo>
                    <a:pt x="1214" y="1779"/>
                  </a:lnTo>
                  <a:lnTo>
                    <a:pt x="1256" y="2009"/>
                  </a:lnTo>
                  <a:lnTo>
                    <a:pt x="1256" y="2219"/>
                  </a:lnTo>
                  <a:lnTo>
                    <a:pt x="1256" y="2365"/>
                  </a:lnTo>
                  <a:lnTo>
                    <a:pt x="1298" y="2470"/>
                  </a:lnTo>
                  <a:lnTo>
                    <a:pt x="1298" y="2574"/>
                  </a:lnTo>
                  <a:lnTo>
                    <a:pt x="1277" y="2616"/>
                  </a:lnTo>
                  <a:lnTo>
                    <a:pt x="1256" y="2783"/>
                  </a:lnTo>
                  <a:lnTo>
                    <a:pt x="1277" y="2825"/>
                  </a:lnTo>
                  <a:lnTo>
                    <a:pt x="42" y="2825"/>
                  </a:lnTo>
                  <a:lnTo>
                    <a:pt x="1" y="4771"/>
                  </a:lnTo>
                  <a:lnTo>
                    <a:pt x="22" y="4813"/>
                  </a:lnTo>
                  <a:lnTo>
                    <a:pt x="105" y="4918"/>
                  </a:lnTo>
                  <a:lnTo>
                    <a:pt x="168" y="4980"/>
                  </a:lnTo>
                  <a:lnTo>
                    <a:pt x="231" y="5043"/>
                  </a:lnTo>
                  <a:lnTo>
                    <a:pt x="314" y="5085"/>
                  </a:lnTo>
                  <a:lnTo>
                    <a:pt x="419" y="5232"/>
                  </a:lnTo>
                  <a:lnTo>
                    <a:pt x="482" y="5294"/>
                  </a:lnTo>
                  <a:lnTo>
                    <a:pt x="566" y="5336"/>
                  </a:lnTo>
                  <a:lnTo>
                    <a:pt x="628" y="5399"/>
                  </a:lnTo>
                  <a:lnTo>
                    <a:pt x="670" y="5462"/>
                  </a:lnTo>
                  <a:lnTo>
                    <a:pt x="754" y="5504"/>
                  </a:lnTo>
                  <a:lnTo>
                    <a:pt x="775" y="5608"/>
                  </a:lnTo>
                  <a:lnTo>
                    <a:pt x="1319" y="5462"/>
                  </a:lnTo>
                  <a:lnTo>
                    <a:pt x="1402" y="5504"/>
                  </a:lnTo>
                  <a:lnTo>
                    <a:pt x="1528" y="5441"/>
                  </a:lnTo>
                  <a:lnTo>
                    <a:pt x="1570" y="5462"/>
                  </a:lnTo>
                  <a:lnTo>
                    <a:pt x="1591" y="5462"/>
                  </a:lnTo>
                  <a:lnTo>
                    <a:pt x="1612" y="5504"/>
                  </a:lnTo>
                  <a:lnTo>
                    <a:pt x="1695" y="5504"/>
                  </a:lnTo>
                  <a:lnTo>
                    <a:pt x="1716" y="5524"/>
                  </a:lnTo>
                  <a:lnTo>
                    <a:pt x="1737" y="5524"/>
                  </a:lnTo>
                  <a:lnTo>
                    <a:pt x="1821" y="5629"/>
                  </a:lnTo>
                  <a:lnTo>
                    <a:pt x="1884" y="5629"/>
                  </a:lnTo>
                  <a:lnTo>
                    <a:pt x="2030" y="5650"/>
                  </a:lnTo>
                  <a:lnTo>
                    <a:pt x="2135" y="5713"/>
                  </a:lnTo>
                  <a:lnTo>
                    <a:pt x="2198" y="5755"/>
                  </a:lnTo>
                  <a:lnTo>
                    <a:pt x="2239" y="5755"/>
                  </a:lnTo>
                  <a:lnTo>
                    <a:pt x="2344" y="5671"/>
                  </a:lnTo>
                  <a:lnTo>
                    <a:pt x="2470" y="5650"/>
                  </a:lnTo>
                  <a:lnTo>
                    <a:pt x="2532" y="5713"/>
                  </a:lnTo>
                  <a:lnTo>
                    <a:pt x="2553" y="5671"/>
                  </a:lnTo>
                  <a:lnTo>
                    <a:pt x="2574" y="5713"/>
                  </a:lnTo>
                  <a:lnTo>
                    <a:pt x="2616" y="5713"/>
                  </a:lnTo>
                  <a:lnTo>
                    <a:pt x="2679" y="5776"/>
                  </a:lnTo>
                  <a:lnTo>
                    <a:pt x="2783" y="5817"/>
                  </a:lnTo>
                  <a:lnTo>
                    <a:pt x="2951" y="5755"/>
                  </a:lnTo>
                  <a:lnTo>
                    <a:pt x="3139" y="5504"/>
                  </a:lnTo>
                  <a:lnTo>
                    <a:pt x="3390" y="5190"/>
                  </a:lnTo>
                  <a:lnTo>
                    <a:pt x="3725" y="4939"/>
                  </a:lnTo>
                  <a:lnTo>
                    <a:pt x="3934" y="4876"/>
                  </a:lnTo>
                  <a:lnTo>
                    <a:pt x="3976" y="4834"/>
                  </a:lnTo>
                  <a:lnTo>
                    <a:pt x="3997" y="4792"/>
                  </a:lnTo>
                  <a:lnTo>
                    <a:pt x="3976" y="4729"/>
                  </a:lnTo>
                  <a:lnTo>
                    <a:pt x="3997" y="4687"/>
                  </a:lnTo>
                  <a:lnTo>
                    <a:pt x="3997" y="4625"/>
                  </a:lnTo>
                  <a:lnTo>
                    <a:pt x="4039" y="4562"/>
                  </a:lnTo>
                  <a:lnTo>
                    <a:pt x="4206" y="4457"/>
                  </a:lnTo>
                  <a:lnTo>
                    <a:pt x="4290" y="4415"/>
                  </a:lnTo>
                  <a:lnTo>
                    <a:pt x="4353" y="4395"/>
                  </a:lnTo>
                  <a:lnTo>
                    <a:pt x="4499" y="4353"/>
                  </a:lnTo>
                  <a:lnTo>
                    <a:pt x="4646" y="4353"/>
                  </a:lnTo>
                  <a:lnTo>
                    <a:pt x="4667" y="4395"/>
                  </a:lnTo>
                  <a:lnTo>
                    <a:pt x="4729" y="4374"/>
                  </a:lnTo>
                  <a:lnTo>
                    <a:pt x="4855" y="4395"/>
                  </a:lnTo>
                  <a:lnTo>
                    <a:pt x="4918" y="4395"/>
                  </a:lnTo>
                  <a:lnTo>
                    <a:pt x="4918" y="4311"/>
                  </a:lnTo>
                  <a:lnTo>
                    <a:pt x="4876" y="4143"/>
                  </a:lnTo>
                  <a:lnTo>
                    <a:pt x="4918" y="4060"/>
                  </a:lnTo>
                  <a:lnTo>
                    <a:pt x="5148" y="3955"/>
                  </a:lnTo>
                  <a:lnTo>
                    <a:pt x="5273" y="3955"/>
                  </a:lnTo>
                  <a:lnTo>
                    <a:pt x="5859" y="3683"/>
                  </a:lnTo>
                  <a:lnTo>
                    <a:pt x="5964" y="3662"/>
                  </a:lnTo>
                  <a:lnTo>
                    <a:pt x="6299" y="3537"/>
                  </a:lnTo>
                  <a:lnTo>
                    <a:pt x="6487" y="3474"/>
                  </a:lnTo>
                  <a:lnTo>
                    <a:pt x="6445" y="3432"/>
                  </a:lnTo>
                  <a:lnTo>
                    <a:pt x="6403" y="3327"/>
                  </a:lnTo>
                  <a:lnTo>
                    <a:pt x="6320" y="3223"/>
                  </a:lnTo>
                  <a:lnTo>
                    <a:pt x="6320" y="3160"/>
                  </a:lnTo>
                  <a:lnTo>
                    <a:pt x="6382" y="3139"/>
                  </a:lnTo>
                  <a:lnTo>
                    <a:pt x="6445" y="3035"/>
                  </a:lnTo>
                  <a:lnTo>
                    <a:pt x="6445" y="2951"/>
                  </a:lnTo>
                  <a:lnTo>
                    <a:pt x="6487" y="2888"/>
                  </a:lnTo>
                  <a:lnTo>
                    <a:pt x="6445" y="2825"/>
                  </a:lnTo>
                  <a:lnTo>
                    <a:pt x="6445" y="2742"/>
                  </a:lnTo>
                  <a:lnTo>
                    <a:pt x="6487" y="2721"/>
                  </a:lnTo>
                  <a:lnTo>
                    <a:pt x="6612" y="2616"/>
                  </a:lnTo>
                  <a:lnTo>
                    <a:pt x="6696" y="2595"/>
                  </a:lnTo>
                  <a:lnTo>
                    <a:pt x="6717" y="2511"/>
                  </a:lnTo>
                  <a:lnTo>
                    <a:pt x="6759" y="2511"/>
                  </a:lnTo>
                  <a:lnTo>
                    <a:pt x="6759" y="2470"/>
                  </a:lnTo>
                  <a:lnTo>
                    <a:pt x="6717" y="2428"/>
                  </a:lnTo>
                  <a:lnTo>
                    <a:pt x="6696" y="2386"/>
                  </a:lnTo>
                  <a:lnTo>
                    <a:pt x="6654" y="2302"/>
                  </a:lnTo>
                  <a:lnTo>
                    <a:pt x="6717" y="2281"/>
                  </a:lnTo>
                  <a:lnTo>
                    <a:pt x="6717" y="2198"/>
                  </a:lnTo>
                  <a:lnTo>
                    <a:pt x="6654" y="2114"/>
                  </a:lnTo>
                  <a:lnTo>
                    <a:pt x="6717" y="2051"/>
                  </a:lnTo>
                  <a:lnTo>
                    <a:pt x="6696" y="1967"/>
                  </a:lnTo>
                  <a:lnTo>
                    <a:pt x="6696" y="1884"/>
                  </a:lnTo>
                  <a:lnTo>
                    <a:pt x="6654" y="1779"/>
                  </a:lnTo>
                  <a:lnTo>
                    <a:pt x="6654" y="1695"/>
                  </a:lnTo>
                  <a:lnTo>
                    <a:pt x="6801" y="1570"/>
                  </a:lnTo>
                  <a:lnTo>
                    <a:pt x="6801" y="1528"/>
                  </a:lnTo>
                  <a:lnTo>
                    <a:pt x="6822" y="1486"/>
                  </a:lnTo>
                  <a:lnTo>
                    <a:pt x="6822" y="1361"/>
                  </a:lnTo>
                  <a:lnTo>
                    <a:pt x="6801" y="1277"/>
                  </a:lnTo>
                  <a:lnTo>
                    <a:pt x="6696" y="1214"/>
                  </a:lnTo>
                  <a:lnTo>
                    <a:pt x="6696" y="1151"/>
                  </a:lnTo>
                  <a:lnTo>
                    <a:pt x="6738" y="1005"/>
                  </a:lnTo>
                  <a:lnTo>
                    <a:pt x="6738" y="963"/>
                  </a:lnTo>
                  <a:lnTo>
                    <a:pt x="6696" y="942"/>
                  </a:lnTo>
                  <a:lnTo>
                    <a:pt x="6592" y="900"/>
                  </a:lnTo>
                  <a:lnTo>
                    <a:pt x="6550" y="817"/>
                  </a:lnTo>
                  <a:lnTo>
                    <a:pt x="6529" y="796"/>
                  </a:lnTo>
                  <a:lnTo>
                    <a:pt x="6508" y="712"/>
                  </a:lnTo>
                  <a:lnTo>
                    <a:pt x="6508" y="691"/>
                  </a:lnTo>
                  <a:lnTo>
                    <a:pt x="6445" y="691"/>
                  </a:lnTo>
                  <a:lnTo>
                    <a:pt x="6340" y="586"/>
                  </a:lnTo>
                  <a:lnTo>
                    <a:pt x="6299" y="503"/>
                  </a:lnTo>
                  <a:lnTo>
                    <a:pt x="6236" y="482"/>
                  </a:lnTo>
                  <a:lnTo>
                    <a:pt x="6194" y="419"/>
                  </a:lnTo>
                  <a:lnTo>
                    <a:pt x="6110" y="419"/>
                  </a:lnTo>
                  <a:lnTo>
                    <a:pt x="5859" y="335"/>
                  </a:lnTo>
                  <a:lnTo>
                    <a:pt x="5755" y="335"/>
                  </a:lnTo>
                  <a:lnTo>
                    <a:pt x="5671" y="273"/>
                  </a:lnTo>
                  <a:lnTo>
                    <a:pt x="5671" y="210"/>
                  </a:lnTo>
                  <a:lnTo>
                    <a:pt x="5587" y="168"/>
                  </a:lnTo>
                  <a:lnTo>
                    <a:pt x="5545" y="168"/>
                  </a:lnTo>
                  <a:lnTo>
                    <a:pt x="5441" y="126"/>
                  </a:lnTo>
                  <a:lnTo>
                    <a:pt x="5357" y="126"/>
                  </a:lnTo>
                  <a:lnTo>
                    <a:pt x="5169" y="22"/>
                  </a:lnTo>
                  <a:lnTo>
                    <a:pt x="508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8" name="Google Shape;1168;p79"/>
            <p:cNvSpPr/>
            <p:nvPr/>
          </p:nvSpPr>
          <p:spPr>
            <a:xfrm>
              <a:off x="3852625" y="3330100"/>
              <a:ext cx="181000" cy="178925"/>
            </a:xfrm>
            <a:custGeom>
              <a:avLst/>
              <a:gdLst/>
              <a:ahLst/>
              <a:cxnLst/>
              <a:rect l="l" t="t" r="r" b="b"/>
              <a:pathLst>
                <a:path w="7240" h="7157" extrusionOk="0">
                  <a:moveTo>
                    <a:pt x="963" y="0"/>
                  </a:moveTo>
                  <a:lnTo>
                    <a:pt x="879" y="42"/>
                  </a:lnTo>
                  <a:lnTo>
                    <a:pt x="774" y="63"/>
                  </a:lnTo>
                  <a:lnTo>
                    <a:pt x="712" y="63"/>
                  </a:lnTo>
                  <a:lnTo>
                    <a:pt x="670" y="84"/>
                  </a:lnTo>
                  <a:lnTo>
                    <a:pt x="670" y="105"/>
                  </a:lnTo>
                  <a:lnTo>
                    <a:pt x="649" y="105"/>
                  </a:lnTo>
                  <a:lnTo>
                    <a:pt x="502" y="189"/>
                  </a:lnTo>
                  <a:lnTo>
                    <a:pt x="544" y="273"/>
                  </a:lnTo>
                  <a:lnTo>
                    <a:pt x="544" y="356"/>
                  </a:lnTo>
                  <a:lnTo>
                    <a:pt x="858" y="712"/>
                  </a:lnTo>
                  <a:lnTo>
                    <a:pt x="879" y="1151"/>
                  </a:lnTo>
                  <a:lnTo>
                    <a:pt x="1046" y="1402"/>
                  </a:lnTo>
                  <a:lnTo>
                    <a:pt x="1026" y="1633"/>
                  </a:lnTo>
                  <a:lnTo>
                    <a:pt x="837" y="1863"/>
                  </a:lnTo>
                  <a:lnTo>
                    <a:pt x="942" y="1925"/>
                  </a:lnTo>
                  <a:lnTo>
                    <a:pt x="942" y="2135"/>
                  </a:lnTo>
                  <a:lnTo>
                    <a:pt x="1046" y="2260"/>
                  </a:lnTo>
                  <a:lnTo>
                    <a:pt x="1046" y="2407"/>
                  </a:lnTo>
                  <a:lnTo>
                    <a:pt x="1256" y="2783"/>
                  </a:lnTo>
                  <a:lnTo>
                    <a:pt x="1256" y="2867"/>
                  </a:lnTo>
                  <a:lnTo>
                    <a:pt x="1339" y="2972"/>
                  </a:lnTo>
                  <a:lnTo>
                    <a:pt x="1339" y="3453"/>
                  </a:lnTo>
                  <a:lnTo>
                    <a:pt x="1088" y="3871"/>
                  </a:lnTo>
                  <a:lnTo>
                    <a:pt x="1026" y="3871"/>
                  </a:lnTo>
                  <a:lnTo>
                    <a:pt x="754" y="4081"/>
                  </a:lnTo>
                  <a:lnTo>
                    <a:pt x="754" y="4227"/>
                  </a:lnTo>
                  <a:lnTo>
                    <a:pt x="440" y="4499"/>
                  </a:lnTo>
                  <a:lnTo>
                    <a:pt x="440" y="4687"/>
                  </a:lnTo>
                  <a:lnTo>
                    <a:pt x="398" y="4750"/>
                  </a:lnTo>
                  <a:lnTo>
                    <a:pt x="398" y="5210"/>
                  </a:lnTo>
                  <a:lnTo>
                    <a:pt x="230" y="5399"/>
                  </a:lnTo>
                  <a:lnTo>
                    <a:pt x="210" y="5608"/>
                  </a:lnTo>
                  <a:lnTo>
                    <a:pt x="42" y="5796"/>
                  </a:lnTo>
                  <a:lnTo>
                    <a:pt x="42" y="6006"/>
                  </a:lnTo>
                  <a:lnTo>
                    <a:pt x="21" y="6173"/>
                  </a:lnTo>
                  <a:lnTo>
                    <a:pt x="21" y="6466"/>
                  </a:lnTo>
                  <a:lnTo>
                    <a:pt x="0" y="6654"/>
                  </a:lnTo>
                  <a:lnTo>
                    <a:pt x="21" y="6696"/>
                  </a:lnTo>
                  <a:lnTo>
                    <a:pt x="105" y="6738"/>
                  </a:lnTo>
                  <a:lnTo>
                    <a:pt x="126" y="6759"/>
                  </a:lnTo>
                  <a:lnTo>
                    <a:pt x="189" y="6738"/>
                  </a:lnTo>
                  <a:lnTo>
                    <a:pt x="210" y="6654"/>
                  </a:lnTo>
                  <a:lnTo>
                    <a:pt x="398" y="6654"/>
                  </a:lnTo>
                  <a:lnTo>
                    <a:pt x="461" y="6696"/>
                  </a:lnTo>
                  <a:lnTo>
                    <a:pt x="523" y="6675"/>
                  </a:lnTo>
                  <a:lnTo>
                    <a:pt x="523" y="6591"/>
                  </a:lnTo>
                  <a:lnTo>
                    <a:pt x="712" y="6466"/>
                  </a:lnTo>
                  <a:lnTo>
                    <a:pt x="754" y="6466"/>
                  </a:lnTo>
                  <a:lnTo>
                    <a:pt x="858" y="6529"/>
                  </a:lnTo>
                  <a:lnTo>
                    <a:pt x="879" y="6529"/>
                  </a:lnTo>
                  <a:lnTo>
                    <a:pt x="921" y="6487"/>
                  </a:lnTo>
                  <a:lnTo>
                    <a:pt x="963" y="6466"/>
                  </a:lnTo>
                  <a:lnTo>
                    <a:pt x="1046" y="6529"/>
                  </a:lnTo>
                  <a:lnTo>
                    <a:pt x="1046" y="6550"/>
                  </a:lnTo>
                  <a:lnTo>
                    <a:pt x="1130" y="6571"/>
                  </a:lnTo>
                  <a:lnTo>
                    <a:pt x="1088" y="6633"/>
                  </a:lnTo>
                  <a:lnTo>
                    <a:pt x="1151" y="6654"/>
                  </a:lnTo>
                  <a:lnTo>
                    <a:pt x="1256" y="6759"/>
                  </a:lnTo>
                  <a:lnTo>
                    <a:pt x="1381" y="6801"/>
                  </a:lnTo>
                  <a:lnTo>
                    <a:pt x="1486" y="6759"/>
                  </a:lnTo>
                  <a:lnTo>
                    <a:pt x="1507" y="6759"/>
                  </a:lnTo>
                  <a:lnTo>
                    <a:pt x="1590" y="6696"/>
                  </a:lnTo>
                  <a:lnTo>
                    <a:pt x="1653" y="6696"/>
                  </a:lnTo>
                  <a:lnTo>
                    <a:pt x="1674" y="6738"/>
                  </a:lnTo>
                  <a:lnTo>
                    <a:pt x="3850" y="6738"/>
                  </a:lnTo>
                  <a:lnTo>
                    <a:pt x="3871" y="6759"/>
                  </a:lnTo>
                  <a:lnTo>
                    <a:pt x="3913" y="6863"/>
                  </a:lnTo>
                  <a:lnTo>
                    <a:pt x="3976" y="6905"/>
                  </a:lnTo>
                  <a:lnTo>
                    <a:pt x="4101" y="6968"/>
                  </a:lnTo>
                  <a:lnTo>
                    <a:pt x="4206" y="6989"/>
                  </a:lnTo>
                  <a:lnTo>
                    <a:pt x="4311" y="6968"/>
                  </a:lnTo>
                  <a:lnTo>
                    <a:pt x="4373" y="6989"/>
                  </a:lnTo>
                  <a:lnTo>
                    <a:pt x="4394" y="7052"/>
                  </a:lnTo>
                  <a:lnTo>
                    <a:pt x="4478" y="7073"/>
                  </a:lnTo>
                  <a:lnTo>
                    <a:pt x="4541" y="7010"/>
                  </a:lnTo>
                  <a:lnTo>
                    <a:pt x="4645" y="6989"/>
                  </a:lnTo>
                  <a:lnTo>
                    <a:pt x="4792" y="7010"/>
                  </a:lnTo>
                  <a:lnTo>
                    <a:pt x="4855" y="7010"/>
                  </a:lnTo>
                  <a:lnTo>
                    <a:pt x="4896" y="6947"/>
                  </a:lnTo>
                  <a:lnTo>
                    <a:pt x="4917" y="6968"/>
                  </a:lnTo>
                  <a:lnTo>
                    <a:pt x="4959" y="6968"/>
                  </a:lnTo>
                  <a:lnTo>
                    <a:pt x="5106" y="7094"/>
                  </a:lnTo>
                  <a:lnTo>
                    <a:pt x="5210" y="7115"/>
                  </a:lnTo>
                  <a:lnTo>
                    <a:pt x="5357" y="7115"/>
                  </a:lnTo>
                  <a:lnTo>
                    <a:pt x="5357" y="7073"/>
                  </a:lnTo>
                  <a:lnTo>
                    <a:pt x="5440" y="7052"/>
                  </a:lnTo>
                  <a:lnTo>
                    <a:pt x="5482" y="7073"/>
                  </a:lnTo>
                  <a:lnTo>
                    <a:pt x="5545" y="7094"/>
                  </a:lnTo>
                  <a:lnTo>
                    <a:pt x="5587" y="7073"/>
                  </a:lnTo>
                  <a:lnTo>
                    <a:pt x="5629" y="7115"/>
                  </a:lnTo>
                  <a:lnTo>
                    <a:pt x="5671" y="7115"/>
                  </a:lnTo>
                  <a:lnTo>
                    <a:pt x="5692" y="7156"/>
                  </a:lnTo>
                  <a:lnTo>
                    <a:pt x="5838" y="7156"/>
                  </a:lnTo>
                  <a:lnTo>
                    <a:pt x="6717" y="6947"/>
                  </a:lnTo>
                  <a:lnTo>
                    <a:pt x="6696" y="6843"/>
                  </a:lnTo>
                  <a:lnTo>
                    <a:pt x="6612" y="6801"/>
                  </a:lnTo>
                  <a:lnTo>
                    <a:pt x="6570" y="6738"/>
                  </a:lnTo>
                  <a:lnTo>
                    <a:pt x="6508" y="6675"/>
                  </a:lnTo>
                  <a:lnTo>
                    <a:pt x="6424" y="6633"/>
                  </a:lnTo>
                  <a:lnTo>
                    <a:pt x="6361" y="6571"/>
                  </a:lnTo>
                  <a:lnTo>
                    <a:pt x="6256" y="6424"/>
                  </a:lnTo>
                  <a:lnTo>
                    <a:pt x="6173" y="6382"/>
                  </a:lnTo>
                  <a:lnTo>
                    <a:pt x="6110" y="6319"/>
                  </a:lnTo>
                  <a:lnTo>
                    <a:pt x="6047" y="6257"/>
                  </a:lnTo>
                  <a:lnTo>
                    <a:pt x="5964" y="6152"/>
                  </a:lnTo>
                  <a:lnTo>
                    <a:pt x="5943" y="6110"/>
                  </a:lnTo>
                  <a:lnTo>
                    <a:pt x="5984" y="4164"/>
                  </a:lnTo>
                  <a:lnTo>
                    <a:pt x="7219" y="4164"/>
                  </a:lnTo>
                  <a:lnTo>
                    <a:pt x="7198" y="4122"/>
                  </a:lnTo>
                  <a:lnTo>
                    <a:pt x="7219" y="3955"/>
                  </a:lnTo>
                  <a:lnTo>
                    <a:pt x="7240" y="3913"/>
                  </a:lnTo>
                  <a:lnTo>
                    <a:pt x="7240" y="3809"/>
                  </a:lnTo>
                  <a:lnTo>
                    <a:pt x="7198" y="3704"/>
                  </a:lnTo>
                  <a:lnTo>
                    <a:pt x="7198" y="3558"/>
                  </a:lnTo>
                  <a:lnTo>
                    <a:pt x="7198" y="3348"/>
                  </a:lnTo>
                  <a:lnTo>
                    <a:pt x="7156" y="3118"/>
                  </a:lnTo>
                  <a:lnTo>
                    <a:pt x="7198" y="3097"/>
                  </a:lnTo>
                  <a:lnTo>
                    <a:pt x="7198" y="3034"/>
                  </a:lnTo>
                  <a:lnTo>
                    <a:pt x="7198" y="3013"/>
                  </a:lnTo>
                  <a:lnTo>
                    <a:pt x="7093" y="3013"/>
                  </a:lnTo>
                  <a:lnTo>
                    <a:pt x="6989" y="3034"/>
                  </a:lnTo>
                  <a:lnTo>
                    <a:pt x="6905" y="3097"/>
                  </a:lnTo>
                  <a:lnTo>
                    <a:pt x="6821" y="3118"/>
                  </a:lnTo>
                  <a:lnTo>
                    <a:pt x="6780" y="3139"/>
                  </a:lnTo>
                  <a:lnTo>
                    <a:pt x="6717" y="3118"/>
                  </a:lnTo>
                  <a:lnTo>
                    <a:pt x="6570" y="3118"/>
                  </a:lnTo>
                  <a:lnTo>
                    <a:pt x="6508" y="3097"/>
                  </a:lnTo>
                  <a:lnTo>
                    <a:pt x="6424" y="3034"/>
                  </a:lnTo>
                  <a:lnTo>
                    <a:pt x="6382" y="3034"/>
                  </a:lnTo>
                  <a:lnTo>
                    <a:pt x="6361" y="3076"/>
                  </a:lnTo>
                  <a:lnTo>
                    <a:pt x="6298" y="3097"/>
                  </a:lnTo>
                  <a:lnTo>
                    <a:pt x="6256" y="3118"/>
                  </a:lnTo>
                  <a:lnTo>
                    <a:pt x="6194" y="3118"/>
                  </a:lnTo>
                  <a:lnTo>
                    <a:pt x="6173" y="3097"/>
                  </a:lnTo>
                  <a:lnTo>
                    <a:pt x="6173" y="2972"/>
                  </a:lnTo>
                  <a:lnTo>
                    <a:pt x="6215" y="2930"/>
                  </a:lnTo>
                  <a:lnTo>
                    <a:pt x="6215" y="2909"/>
                  </a:lnTo>
                  <a:lnTo>
                    <a:pt x="6256" y="2825"/>
                  </a:lnTo>
                  <a:lnTo>
                    <a:pt x="6173" y="2783"/>
                  </a:lnTo>
                  <a:lnTo>
                    <a:pt x="6173" y="2658"/>
                  </a:lnTo>
                  <a:lnTo>
                    <a:pt x="6194" y="2616"/>
                  </a:lnTo>
                  <a:lnTo>
                    <a:pt x="6194" y="2553"/>
                  </a:lnTo>
                  <a:lnTo>
                    <a:pt x="6110" y="2490"/>
                  </a:lnTo>
                  <a:lnTo>
                    <a:pt x="6110" y="2407"/>
                  </a:lnTo>
                  <a:lnTo>
                    <a:pt x="6152" y="2344"/>
                  </a:lnTo>
                  <a:lnTo>
                    <a:pt x="6110" y="2281"/>
                  </a:lnTo>
                  <a:lnTo>
                    <a:pt x="6068" y="2260"/>
                  </a:lnTo>
                  <a:lnTo>
                    <a:pt x="6047" y="2197"/>
                  </a:lnTo>
                  <a:lnTo>
                    <a:pt x="6005" y="2177"/>
                  </a:lnTo>
                  <a:lnTo>
                    <a:pt x="6005" y="2093"/>
                  </a:lnTo>
                  <a:lnTo>
                    <a:pt x="5964" y="2051"/>
                  </a:lnTo>
                  <a:lnTo>
                    <a:pt x="5964" y="1967"/>
                  </a:lnTo>
                  <a:lnTo>
                    <a:pt x="5901" y="1925"/>
                  </a:lnTo>
                  <a:lnTo>
                    <a:pt x="5964" y="1821"/>
                  </a:lnTo>
                  <a:lnTo>
                    <a:pt x="5964" y="1612"/>
                  </a:lnTo>
                  <a:lnTo>
                    <a:pt x="5943" y="1528"/>
                  </a:lnTo>
                  <a:lnTo>
                    <a:pt x="5943" y="1507"/>
                  </a:lnTo>
                  <a:lnTo>
                    <a:pt x="5964" y="1444"/>
                  </a:lnTo>
                  <a:lnTo>
                    <a:pt x="5964" y="1361"/>
                  </a:lnTo>
                  <a:lnTo>
                    <a:pt x="5901" y="1298"/>
                  </a:lnTo>
                  <a:lnTo>
                    <a:pt x="5943" y="1193"/>
                  </a:lnTo>
                  <a:lnTo>
                    <a:pt x="5984" y="1089"/>
                  </a:lnTo>
                  <a:lnTo>
                    <a:pt x="5984" y="1005"/>
                  </a:lnTo>
                  <a:lnTo>
                    <a:pt x="5984" y="921"/>
                  </a:lnTo>
                  <a:lnTo>
                    <a:pt x="5964" y="837"/>
                  </a:lnTo>
                  <a:lnTo>
                    <a:pt x="5315" y="796"/>
                  </a:lnTo>
                  <a:lnTo>
                    <a:pt x="5273" y="733"/>
                  </a:lnTo>
                  <a:lnTo>
                    <a:pt x="5315" y="691"/>
                  </a:lnTo>
                  <a:lnTo>
                    <a:pt x="5336" y="607"/>
                  </a:lnTo>
                  <a:lnTo>
                    <a:pt x="5147" y="586"/>
                  </a:lnTo>
                  <a:lnTo>
                    <a:pt x="5147" y="628"/>
                  </a:lnTo>
                  <a:lnTo>
                    <a:pt x="4583" y="670"/>
                  </a:lnTo>
                  <a:lnTo>
                    <a:pt x="4583" y="817"/>
                  </a:lnTo>
                  <a:lnTo>
                    <a:pt x="4520" y="921"/>
                  </a:lnTo>
                  <a:lnTo>
                    <a:pt x="4478" y="942"/>
                  </a:lnTo>
                  <a:lnTo>
                    <a:pt x="4499" y="1047"/>
                  </a:lnTo>
                  <a:lnTo>
                    <a:pt x="4499" y="1214"/>
                  </a:lnTo>
                  <a:lnTo>
                    <a:pt x="4059" y="1235"/>
                  </a:lnTo>
                  <a:lnTo>
                    <a:pt x="3976" y="1298"/>
                  </a:lnTo>
                  <a:lnTo>
                    <a:pt x="3787" y="1256"/>
                  </a:lnTo>
                  <a:lnTo>
                    <a:pt x="3704" y="1235"/>
                  </a:lnTo>
                  <a:lnTo>
                    <a:pt x="3599" y="1256"/>
                  </a:lnTo>
                  <a:lnTo>
                    <a:pt x="3453" y="1256"/>
                  </a:lnTo>
                  <a:lnTo>
                    <a:pt x="3390" y="1235"/>
                  </a:lnTo>
                  <a:lnTo>
                    <a:pt x="3369" y="1026"/>
                  </a:lnTo>
                  <a:lnTo>
                    <a:pt x="3285" y="921"/>
                  </a:lnTo>
                  <a:lnTo>
                    <a:pt x="3243" y="837"/>
                  </a:lnTo>
                  <a:lnTo>
                    <a:pt x="3181" y="817"/>
                  </a:lnTo>
                  <a:lnTo>
                    <a:pt x="3181" y="733"/>
                  </a:lnTo>
                  <a:lnTo>
                    <a:pt x="3160" y="691"/>
                  </a:lnTo>
                  <a:lnTo>
                    <a:pt x="3139" y="565"/>
                  </a:lnTo>
                  <a:lnTo>
                    <a:pt x="3076" y="461"/>
                  </a:lnTo>
                  <a:lnTo>
                    <a:pt x="3076" y="377"/>
                  </a:lnTo>
                  <a:lnTo>
                    <a:pt x="3118" y="314"/>
                  </a:lnTo>
                  <a:lnTo>
                    <a:pt x="3076" y="252"/>
                  </a:lnTo>
                  <a:lnTo>
                    <a:pt x="3034" y="189"/>
                  </a:lnTo>
                  <a:lnTo>
                    <a:pt x="3034" y="105"/>
                  </a:lnTo>
                  <a:lnTo>
                    <a:pt x="3034" y="84"/>
                  </a:lnTo>
                  <a:lnTo>
                    <a:pt x="3034" y="0"/>
                  </a:lnTo>
                  <a:lnTo>
                    <a:pt x="2030" y="0"/>
                  </a:lnTo>
                  <a:lnTo>
                    <a:pt x="1821" y="42"/>
                  </a:lnTo>
                  <a:lnTo>
                    <a:pt x="165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9" name="Google Shape;1169;p79"/>
            <p:cNvSpPr/>
            <p:nvPr/>
          </p:nvSpPr>
          <p:spPr>
            <a:xfrm>
              <a:off x="4046675" y="3472375"/>
              <a:ext cx="113025" cy="103075"/>
            </a:xfrm>
            <a:custGeom>
              <a:avLst/>
              <a:gdLst/>
              <a:ahLst/>
              <a:cxnLst/>
              <a:rect l="l" t="t" r="r" b="b"/>
              <a:pathLst>
                <a:path w="4521" h="4123" extrusionOk="0">
                  <a:moveTo>
                    <a:pt x="2679" y="1"/>
                  </a:moveTo>
                  <a:lnTo>
                    <a:pt x="2533" y="43"/>
                  </a:lnTo>
                  <a:lnTo>
                    <a:pt x="2470" y="63"/>
                  </a:lnTo>
                  <a:lnTo>
                    <a:pt x="2386" y="105"/>
                  </a:lnTo>
                  <a:lnTo>
                    <a:pt x="2219" y="210"/>
                  </a:lnTo>
                  <a:lnTo>
                    <a:pt x="2177" y="273"/>
                  </a:lnTo>
                  <a:lnTo>
                    <a:pt x="2177" y="335"/>
                  </a:lnTo>
                  <a:lnTo>
                    <a:pt x="2156" y="377"/>
                  </a:lnTo>
                  <a:lnTo>
                    <a:pt x="2177" y="440"/>
                  </a:lnTo>
                  <a:lnTo>
                    <a:pt x="2156" y="482"/>
                  </a:lnTo>
                  <a:lnTo>
                    <a:pt x="2114" y="524"/>
                  </a:lnTo>
                  <a:lnTo>
                    <a:pt x="1905" y="587"/>
                  </a:lnTo>
                  <a:lnTo>
                    <a:pt x="1570" y="838"/>
                  </a:lnTo>
                  <a:lnTo>
                    <a:pt x="1319" y="1152"/>
                  </a:lnTo>
                  <a:lnTo>
                    <a:pt x="1131" y="1403"/>
                  </a:lnTo>
                  <a:lnTo>
                    <a:pt x="963" y="1465"/>
                  </a:lnTo>
                  <a:lnTo>
                    <a:pt x="859" y="1424"/>
                  </a:lnTo>
                  <a:lnTo>
                    <a:pt x="796" y="1361"/>
                  </a:lnTo>
                  <a:lnTo>
                    <a:pt x="754" y="1361"/>
                  </a:lnTo>
                  <a:lnTo>
                    <a:pt x="733" y="1319"/>
                  </a:lnTo>
                  <a:lnTo>
                    <a:pt x="712" y="1361"/>
                  </a:lnTo>
                  <a:lnTo>
                    <a:pt x="650" y="1298"/>
                  </a:lnTo>
                  <a:lnTo>
                    <a:pt x="524" y="1319"/>
                  </a:lnTo>
                  <a:lnTo>
                    <a:pt x="419" y="1403"/>
                  </a:lnTo>
                  <a:lnTo>
                    <a:pt x="378" y="1403"/>
                  </a:lnTo>
                  <a:lnTo>
                    <a:pt x="315" y="1361"/>
                  </a:lnTo>
                  <a:lnTo>
                    <a:pt x="210" y="1298"/>
                  </a:lnTo>
                  <a:lnTo>
                    <a:pt x="64" y="1277"/>
                  </a:lnTo>
                  <a:lnTo>
                    <a:pt x="1" y="1277"/>
                  </a:lnTo>
                  <a:lnTo>
                    <a:pt x="22" y="1319"/>
                  </a:lnTo>
                  <a:lnTo>
                    <a:pt x="22" y="1382"/>
                  </a:lnTo>
                  <a:lnTo>
                    <a:pt x="22" y="1424"/>
                  </a:lnTo>
                  <a:lnTo>
                    <a:pt x="22" y="1486"/>
                  </a:lnTo>
                  <a:lnTo>
                    <a:pt x="106" y="1570"/>
                  </a:lnTo>
                  <a:lnTo>
                    <a:pt x="168" y="1591"/>
                  </a:lnTo>
                  <a:lnTo>
                    <a:pt x="231" y="1633"/>
                  </a:lnTo>
                  <a:lnTo>
                    <a:pt x="294" y="1716"/>
                  </a:lnTo>
                  <a:lnTo>
                    <a:pt x="294" y="1779"/>
                  </a:lnTo>
                  <a:lnTo>
                    <a:pt x="315" y="1800"/>
                  </a:lnTo>
                  <a:lnTo>
                    <a:pt x="378" y="1884"/>
                  </a:lnTo>
                  <a:lnTo>
                    <a:pt x="398" y="1988"/>
                  </a:lnTo>
                  <a:lnTo>
                    <a:pt x="440" y="2030"/>
                  </a:lnTo>
                  <a:lnTo>
                    <a:pt x="503" y="2114"/>
                  </a:lnTo>
                  <a:lnTo>
                    <a:pt x="545" y="2156"/>
                  </a:lnTo>
                  <a:lnTo>
                    <a:pt x="587" y="2156"/>
                  </a:lnTo>
                  <a:lnTo>
                    <a:pt x="629" y="2240"/>
                  </a:lnTo>
                  <a:lnTo>
                    <a:pt x="796" y="2512"/>
                  </a:lnTo>
                  <a:lnTo>
                    <a:pt x="901" y="2574"/>
                  </a:lnTo>
                  <a:lnTo>
                    <a:pt x="1005" y="2637"/>
                  </a:lnTo>
                  <a:lnTo>
                    <a:pt x="1047" y="2679"/>
                  </a:lnTo>
                  <a:lnTo>
                    <a:pt x="1131" y="2742"/>
                  </a:lnTo>
                  <a:lnTo>
                    <a:pt x="1131" y="2763"/>
                  </a:lnTo>
                  <a:lnTo>
                    <a:pt x="1131" y="2825"/>
                  </a:lnTo>
                  <a:lnTo>
                    <a:pt x="1152" y="2867"/>
                  </a:lnTo>
                  <a:lnTo>
                    <a:pt x="1256" y="2888"/>
                  </a:lnTo>
                  <a:lnTo>
                    <a:pt x="1340" y="2972"/>
                  </a:lnTo>
                  <a:lnTo>
                    <a:pt x="1319" y="3056"/>
                  </a:lnTo>
                  <a:lnTo>
                    <a:pt x="1340" y="3181"/>
                  </a:lnTo>
                  <a:lnTo>
                    <a:pt x="1340" y="3265"/>
                  </a:lnTo>
                  <a:lnTo>
                    <a:pt x="1382" y="3369"/>
                  </a:lnTo>
                  <a:lnTo>
                    <a:pt x="1487" y="3453"/>
                  </a:lnTo>
                  <a:lnTo>
                    <a:pt x="1549" y="3558"/>
                  </a:lnTo>
                  <a:lnTo>
                    <a:pt x="1675" y="3579"/>
                  </a:lnTo>
                  <a:lnTo>
                    <a:pt x="1759" y="3558"/>
                  </a:lnTo>
                  <a:lnTo>
                    <a:pt x="1884" y="3600"/>
                  </a:lnTo>
                  <a:lnTo>
                    <a:pt x="1968" y="3600"/>
                  </a:lnTo>
                  <a:lnTo>
                    <a:pt x="2093" y="3683"/>
                  </a:lnTo>
                  <a:lnTo>
                    <a:pt x="2156" y="3683"/>
                  </a:lnTo>
                  <a:lnTo>
                    <a:pt x="2198" y="3725"/>
                  </a:lnTo>
                  <a:lnTo>
                    <a:pt x="2198" y="3788"/>
                  </a:lnTo>
                  <a:lnTo>
                    <a:pt x="2261" y="3830"/>
                  </a:lnTo>
                  <a:lnTo>
                    <a:pt x="2303" y="3893"/>
                  </a:lnTo>
                  <a:lnTo>
                    <a:pt x="2491" y="3872"/>
                  </a:lnTo>
                  <a:lnTo>
                    <a:pt x="2616" y="3893"/>
                  </a:lnTo>
                  <a:lnTo>
                    <a:pt x="2679" y="3976"/>
                  </a:lnTo>
                  <a:lnTo>
                    <a:pt x="2742" y="3976"/>
                  </a:lnTo>
                  <a:lnTo>
                    <a:pt x="2888" y="4018"/>
                  </a:lnTo>
                  <a:lnTo>
                    <a:pt x="2909" y="4039"/>
                  </a:lnTo>
                  <a:lnTo>
                    <a:pt x="3014" y="4018"/>
                  </a:lnTo>
                  <a:lnTo>
                    <a:pt x="3160" y="3997"/>
                  </a:lnTo>
                  <a:lnTo>
                    <a:pt x="3349" y="4039"/>
                  </a:lnTo>
                  <a:lnTo>
                    <a:pt x="3453" y="4123"/>
                  </a:lnTo>
                  <a:lnTo>
                    <a:pt x="4081" y="3474"/>
                  </a:lnTo>
                  <a:lnTo>
                    <a:pt x="4081" y="3286"/>
                  </a:lnTo>
                  <a:lnTo>
                    <a:pt x="4102" y="3202"/>
                  </a:lnTo>
                  <a:lnTo>
                    <a:pt x="4144" y="3056"/>
                  </a:lnTo>
                  <a:lnTo>
                    <a:pt x="4165" y="2972"/>
                  </a:lnTo>
                  <a:lnTo>
                    <a:pt x="4144" y="2867"/>
                  </a:lnTo>
                  <a:lnTo>
                    <a:pt x="4165" y="2784"/>
                  </a:lnTo>
                  <a:lnTo>
                    <a:pt x="4248" y="2784"/>
                  </a:lnTo>
                  <a:lnTo>
                    <a:pt x="4269" y="2742"/>
                  </a:lnTo>
                  <a:lnTo>
                    <a:pt x="4374" y="2637"/>
                  </a:lnTo>
                  <a:lnTo>
                    <a:pt x="4458" y="2532"/>
                  </a:lnTo>
                  <a:lnTo>
                    <a:pt x="4416" y="2449"/>
                  </a:lnTo>
                  <a:lnTo>
                    <a:pt x="4374" y="2407"/>
                  </a:lnTo>
                  <a:lnTo>
                    <a:pt x="4374" y="2302"/>
                  </a:lnTo>
                  <a:lnTo>
                    <a:pt x="4416" y="2240"/>
                  </a:lnTo>
                  <a:lnTo>
                    <a:pt x="4395" y="2135"/>
                  </a:lnTo>
                  <a:lnTo>
                    <a:pt x="4290" y="2051"/>
                  </a:lnTo>
                  <a:lnTo>
                    <a:pt x="4290" y="2009"/>
                  </a:lnTo>
                  <a:lnTo>
                    <a:pt x="4374" y="1988"/>
                  </a:lnTo>
                  <a:lnTo>
                    <a:pt x="4374" y="1842"/>
                  </a:lnTo>
                  <a:lnTo>
                    <a:pt x="4374" y="1737"/>
                  </a:lnTo>
                  <a:lnTo>
                    <a:pt x="4479" y="1696"/>
                  </a:lnTo>
                  <a:lnTo>
                    <a:pt x="4500" y="1612"/>
                  </a:lnTo>
                  <a:lnTo>
                    <a:pt x="4416" y="1612"/>
                  </a:lnTo>
                  <a:lnTo>
                    <a:pt x="4374" y="1570"/>
                  </a:lnTo>
                  <a:lnTo>
                    <a:pt x="4416" y="1465"/>
                  </a:lnTo>
                  <a:lnTo>
                    <a:pt x="4458" y="1298"/>
                  </a:lnTo>
                  <a:lnTo>
                    <a:pt x="4500" y="1214"/>
                  </a:lnTo>
                  <a:lnTo>
                    <a:pt x="4500" y="1152"/>
                  </a:lnTo>
                  <a:lnTo>
                    <a:pt x="4479" y="1068"/>
                  </a:lnTo>
                  <a:lnTo>
                    <a:pt x="4500" y="984"/>
                  </a:lnTo>
                  <a:lnTo>
                    <a:pt x="4479" y="900"/>
                  </a:lnTo>
                  <a:lnTo>
                    <a:pt x="4520" y="796"/>
                  </a:lnTo>
                  <a:lnTo>
                    <a:pt x="4520" y="733"/>
                  </a:lnTo>
                  <a:lnTo>
                    <a:pt x="4395" y="691"/>
                  </a:lnTo>
                  <a:lnTo>
                    <a:pt x="4353" y="628"/>
                  </a:lnTo>
                  <a:lnTo>
                    <a:pt x="4248" y="545"/>
                  </a:lnTo>
                  <a:lnTo>
                    <a:pt x="4060" y="545"/>
                  </a:lnTo>
                  <a:lnTo>
                    <a:pt x="3956" y="524"/>
                  </a:lnTo>
                  <a:lnTo>
                    <a:pt x="3851" y="377"/>
                  </a:lnTo>
                  <a:lnTo>
                    <a:pt x="3683" y="273"/>
                  </a:lnTo>
                  <a:lnTo>
                    <a:pt x="3537" y="252"/>
                  </a:lnTo>
                  <a:lnTo>
                    <a:pt x="3474" y="315"/>
                  </a:lnTo>
                  <a:lnTo>
                    <a:pt x="3432" y="335"/>
                  </a:lnTo>
                  <a:lnTo>
                    <a:pt x="3411" y="252"/>
                  </a:lnTo>
                  <a:lnTo>
                    <a:pt x="3328" y="252"/>
                  </a:lnTo>
                  <a:lnTo>
                    <a:pt x="3119" y="231"/>
                  </a:lnTo>
                  <a:lnTo>
                    <a:pt x="3098" y="43"/>
                  </a:lnTo>
                  <a:lnTo>
                    <a:pt x="3035" y="43"/>
                  </a:lnTo>
                  <a:lnTo>
                    <a:pt x="2909" y="22"/>
                  </a:lnTo>
                  <a:lnTo>
                    <a:pt x="2847" y="43"/>
                  </a:lnTo>
                  <a:lnTo>
                    <a:pt x="282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0" name="Google Shape;1170;p79"/>
            <p:cNvSpPr/>
            <p:nvPr/>
          </p:nvSpPr>
          <p:spPr>
            <a:xfrm>
              <a:off x="3968750" y="3504300"/>
              <a:ext cx="135500" cy="135500"/>
            </a:xfrm>
            <a:custGeom>
              <a:avLst/>
              <a:gdLst/>
              <a:ahLst/>
              <a:cxnLst/>
              <a:rect l="l" t="t" r="r" b="b"/>
              <a:pathLst>
                <a:path w="5420" h="5420" extrusionOk="0">
                  <a:moveTo>
                    <a:pt x="3118" y="0"/>
                  </a:moveTo>
                  <a:lnTo>
                    <a:pt x="3013" y="21"/>
                  </a:lnTo>
                  <a:lnTo>
                    <a:pt x="2825" y="105"/>
                  </a:lnTo>
                  <a:lnTo>
                    <a:pt x="2762" y="147"/>
                  </a:lnTo>
                  <a:lnTo>
                    <a:pt x="2679" y="126"/>
                  </a:lnTo>
                  <a:lnTo>
                    <a:pt x="2658" y="105"/>
                  </a:lnTo>
                  <a:lnTo>
                    <a:pt x="2511" y="105"/>
                  </a:lnTo>
                  <a:lnTo>
                    <a:pt x="2407" y="230"/>
                  </a:lnTo>
                  <a:lnTo>
                    <a:pt x="2281" y="356"/>
                  </a:lnTo>
                  <a:lnTo>
                    <a:pt x="2093" y="502"/>
                  </a:lnTo>
                  <a:lnTo>
                    <a:pt x="2051" y="502"/>
                  </a:lnTo>
                  <a:lnTo>
                    <a:pt x="2072" y="419"/>
                  </a:lnTo>
                  <a:lnTo>
                    <a:pt x="2093" y="356"/>
                  </a:lnTo>
                  <a:lnTo>
                    <a:pt x="2051" y="335"/>
                  </a:lnTo>
                  <a:lnTo>
                    <a:pt x="2030" y="251"/>
                  </a:lnTo>
                  <a:lnTo>
                    <a:pt x="1988" y="230"/>
                  </a:lnTo>
                  <a:lnTo>
                    <a:pt x="1883" y="230"/>
                  </a:lnTo>
                  <a:lnTo>
                    <a:pt x="1716" y="293"/>
                  </a:lnTo>
                  <a:lnTo>
                    <a:pt x="1151" y="419"/>
                  </a:lnTo>
                  <a:lnTo>
                    <a:pt x="733" y="419"/>
                  </a:lnTo>
                  <a:lnTo>
                    <a:pt x="628" y="2490"/>
                  </a:lnTo>
                  <a:lnTo>
                    <a:pt x="105" y="2490"/>
                  </a:lnTo>
                  <a:lnTo>
                    <a:pt x="0" y="4310"/>
                  </a:lnTo>
                  <a:lnTo>
                    <a:pt x="210" y="4436"/>
                  </a:lnTo>
                  <a:lnTo>
                    <a:pt x="272" y="4624"/>
                  </a:lnTo>
                  <a:lnTo>
                    <a:pt x="419" y="4938"/>
                  </a:lnTo>
                  <a:lnTo>
                    <a:pt x="398" y="5105"/>
                  </a:lnTo>
                  <a:lnTo>
                    <a:pt x="314" y="5273"/>
                  </a:lnTo>
                  <a:lnTo>
                    <a:pt x="314" y="5377"/>
                  </a:lnTo>
                  <a:lnTo>
                    <a:pt x="482" y="5357"/>
                  </a:lnTo>
                  <a:lnTo>
                    <a:pt x="628" y="5419"/>
                  </a:lnTo>
                  <a:lnTo>
                    <a:pt x="712" y="5357"/>
                  </a:lnTo>
                  <a:lnTo>
                    <a:pt x="879" y="5377"/>
                  </a:lnTo>
                  <a:lnTo>
                    <a:pt x="942" y="5294"/>
                  </a:lnTo>
                  <a:lnTo>
                    <a:pt x="1088" y="5273"/>
                  </a:lnTo>
                  <a:lnTo>
                    <a:pt x="1193" y="5210"/>
                  </a:lnTo>
                  <a:lnTo>
                    <a:pt x="1235" y="5126"/>
                  </a:lnTo>
                  <a:lnTo>
                    <a:pt x="1423" y="5043"/>
                  </a:lnTo>
                  <a:lnTo>
                    <a:pt x="1528" y="4938"/>
                  </a:lnTo>
                  <a:lnTo>
                    <a:pt x="1611" y="4708"/>
                  </a:lnTo>
                  <a:lnTo>
                    <a:pt x="1758" y="4582"/>
                  </a:lnTo>
                  <a:lnTo>
                    <a:pt x="1925" y="4540"/>
                  </a:lnTo>
                  <a:lnTo>
                    <a:pt x="2093" y="4603"/>
                  </a:lnTo>
                  <a:lnTo>
                    <a:pt x="2155" y="4645"/>
                  </a:lnTo>
                  <a:lnTo>
                    <a:pt x="2239" y="4687"/>
                  </a:lnTo>
                  <a:lnTo>
                    <a:pt x="2448" y="4771"/>
                  </a:lnTo>
                  <a:lnTo>
                    <a:pt x="2511" y="4771"/>
                  </a:lnTo>
                  <a:lnTo>
                    <a:pt x="2616" y="4812"/>
                  </a:lnTo>
                  <a:lnTo>
                    <a:pt x="2762" y="4771"/>
                  </a:lnTo>
                  <a:lnTo>
                    <a:pt x="2888" y="4771"/>
                  </a:lnTo>
                  <a:lnTo>
                    <a:pt x="2992" y="4750"/>
                  </a:lnTo>
                  <a:lnTo>
                    <a:pt x="3013" y="4812"/>
                  </a:lnTo>
                  <a:lnTo>
                    <a:pt x="3097" y="4854"/>
                  </a:lnTo>
                  <a:lnTo>
                    <a:pt x="3223" y="4750"/>
                  </a:lnTo>
                  <a:lnTo>
                    <a:pt x="3202" y="4729"/>
                  </a:lnTo>
                  <a:lnTo>
                    <a:pt x="3223" y="4624"/>
                  </a:lnTo>
                  <a:lnTo>
                    <a:pt x="3223" y="4540"/>
                  </a:lnTo>
                  <a:lnTo>
                    <a:pt x="3285" y="4499"/>
                  </a:lnTo>
                  <a:lnTo>
                    <a:pt x="3285" y="4331"/>
                  </a:lnTo>
                  <a:lnTo>
                    <a:pt x="3327" y="4227"/>
                  </a:lnTo>
                  <a:lnTo>
                    <a:pt x="3432" y="4206"/>
                  </a:lnTo>
                  <a:lnTo>
                    <a:pt x="3515" y="4164"/>
                  </a:lnTo>
                  <a:lnTo>
                    <a:pt x="3599" y="4164"/>
                  </a:lnTo>
                  <a:lnTo>
                    <a:pt x="3641" y="4101"/>
                  </a:lnTo>
                  <a:lnTo>
                    <a:pt x="3662" y="4080"/>
                  </a:lnTo>
                  <a:lnTo>
                    <a:pt x="3704" y="3996"/>
                  </a:lnTo>
                  <a:lnTo>
                    <a:pt x="3767" y="3955"/>
                  </a:lnTo>
                  <a:lnTo>
                    <a:pt x="3850" y="3913"/>
                  </a:lnTo>
                  <a:lnTo>
                    <a:pt x="3871" y="3871"/>
                  </a:lnTo>
                  <a:lnTo>
                    <a:pt x="3955" y="3850"/>
                  </a:lnTo>
                  <a:lnTo>
                    <a:pt x="3955" y="3766"/>
                  </a:lnTo>
                  <a:lnTo>
                    <a:pt x="3934" y="3704"/>
                  </a:lnTo>
                  <a:lnTo>
                    <a:pt x="3955" y="3578"/>
                  </a:lnTo>
                  <a:lnTo>
                    <a:pt x="4080" y="3369"/>
                  </a:lnTo>
                  <a:lnTo>
                    <a:pt x="4185" y="3327"/>
                  </a:lnTo>
                  <a:lnTo>
                    <a:pt x="4248" y="3327"/>
                  </a:lnTo>
                  <a:lnTo>
                    <a:pt x="4290" y="3264"/>
                  </a:lnTo>
                  <a:lnTo>
                    <a:pt x="4373" y="3243"/>
                  </a:lnTo>
                  <a:lnTo>
                    <a:pt x="4394" y="3180"/>
                  </a:lnTo>
                  <a:lnTo>
                    <a:pt x="4457" y="3139"/>
                  </a:lnTo>
                  <a:lnTo>
                    <a:pt x="4541" y="3076"/>
                  </a:lnTo>
                  <a:lnTo>
                    <a:pt x="4645" y="2971"/>
                  </a:lnTo>
                  <a:lnTo>
                    <a:pt x="4771" y="2950"/>
                  </a:lnTo>
                  <a:lnTo>
                    <a:pt x="4792" y="2971"/>
                  </a:lnTo>
                  <a:lnTo>
                    <a:pt x="4855" y="2950"/>
                  </a:lnTo>
                  <a:lnTo>
                    <a:pt x="4959" y="2950"/>
                  </a:lnTo>
                  <a:lnTo>
                    <a:pt x="5022" y="2867"/>
                  </a:lnTo>
                  <a:lnTo>
                    <a:pt x="5106" y="2867"/>
                  </a:lnTo>
                  <a:lnTo>
                    <a:pt x="5127" y="2762"/>
                  </a:lnTo>
                  <a:lnTo>
                    <a:pt x="5127" y="2720"/>
                  </a:lnTo>
                  <a:lnTo>
                    <a:pt x="5189" y="2657"/>
                  </a:lnTo>
                  <a:lnTo>
                    <a:pt x="5294" y="2657"/>
                  </a:lnTo>
                  <a:lnTo>
                    <a:pt x="5336" y="2616"/>
                  </a:lnTo>
                  <a:lnTo>
                    <a:pt x="5420" y="2616"/>
                  </a:lnTo>
                  <a:lnTo>
                    <a:pt x="5378" y="2553"/>
                  </a:lnTo>
                  <a:lnTo>
                    <a:pt x="5315" y="2511"/>
                  </a:lnTo>
                  <a:lnTo>
                    <a:pt x="5315" y="2448"/>
                  </a:lnTo>
                  <a:lnTo>
                    <a:pt x="5273" y="2406"/>
                  </a:lnTo>
                  <a:lnTo>
                    <a:pt x="5210" y="2406"/>
                  </a:lnTo>
                  <a:lnTo>
                    <a:pt x="5085" y="2323"/>
                  </a:lnTo>
                  <a:lnTo>
                    <a:pt x="5001" y="2323"/>
                  </a:lnTo>
                  <a:lnTo>
                    <a:pt x="4876" y="2281"/>
                  </a:lnTo>
                  <a:lnTo>
                    <a:pt x="4792" y="2302"/>
                  </a:lnTo>
                  <a:lnTo>
                    <a:pt x="4666" y="2281"/>
                  </a:lnTo>
                  <a:lnTo>
                    <a:pt x="4604" y="2176"/>
                  </a:lnTo>
                  <a:lnTo>
                    <a:pt x="4499" y="2092"/>
                  </a:lnTo>
                  <a:lnTo>
                    <a:pt x="4457" y="1988"/>
                  </a:lnTo>
                  <a:lnTo>
                    <a:pt x="4457" y="1904"/>
                  </a:lnTo>
                  <a:lnTo>
                    <a:pt x="4436" y="1779"/>
                  </a:lnTo>
                  <a:lnTo>
                    <a:pt x="4457" y="1695"/>
                  </a:lnTo>
                  <a:lnTo>
                    <a:pt x="4373" y="1611"/>
                  </a:lnTo>
                  <a:lnTo>
                    <a:pt x="4269" y="1590"/>
                  </a:lnTo>
                  <a:lnTo>
                    <a:pt x="4248" y="1548"/>
                  </a:lnTo>
                  <a:lnTo>
                    <a:pt x="4248" y="1486"/>
                  </a:lnTo>
                  <a:lnTo>
                    <a:pt x="4248" y="1465"/>
                  </a:lnTo>
                  <a:lnTo>
                    <a:pt x="4164" y="1402"/>
                  </a:lnTo>
                  <a:lnTo>
                    <a:pt x="4122" y="1360"/>
                  </a:lnTo>
                  <a:lnTo>
                    <a:pt x="4018" y="1297"/>
                  </a:lnTo>
                  <a:lnTo>
                    <a:pt x="3913" y="1235"/>
                  </a:lnTo>
                  <a:lnTo>
                    <a:pt x="3746" y="963"/>
                  </a:lnTo>
                  <a:lnTo>
                    <a:pt x="3704" y="879"/>
                  </a:lnTo>
                  <a:lnTo>
                    <a:pt x="3662" y="879"/>
                  </a:lnTo>
                  <a:lnTo>
                    <a:pt x="3620" y="837"/>
                  </a:lnTo>
                  <a:lnTo>
                    <a:pt x="3557" y="753"/>
                  </a:lnTo>
                  <a:lnTo>
                    <a:pt x="3515" y="711"/>
                  </a:lnTo>
                  <a:lnTo>
                    <a:pt x="3495" y="607"/>
                  </a:lnTo>
                  <a:lnTo>
                    <a:pt x="3432" y="523"/>
                  </a:lnTo>
                  <a:lnTo>
                    <a:pt x="3411" y="502"/>
                  </a:lnTo>
                  <a:lnTo>
                    <a:pt x="3411" y="439"/>
                  </a:lnTo>
                  <a:lnTo>
                    <a:pt x="3348" y="356"/>
                  </a:lnTo>
                  <a:lnTo>
                    <a:pt x="3285" y="314"/>
                  </a:lnTo>
                  <a:lnTo>
                    <a:pt x="3223" y="293"/>
                  </a:lnTo>
                  <a:lnTo>
                    <a:pt x="3139" y="209"/>
                  </a:lnTo>
                  <a:lnTo>
                    <a:pt x="3139" y="147"/>
                  </a:lnTo>
                  <a:lnTo>
                    <a:pt x="3139" y="105"/>
                  </a:lnTo>
                  <a:lnTo>
                    <a:pt x="3139" y="42"/>
                  </a:lnTo>
                  <a:lnTo>
                    <a:pt x="3118"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1" name="Google Shape;1171;p79"/>
            <p:cNvSpPr/>
            <p:nvPr/>
          </p:nvSpPr>
          <p:spPr>
            <a:xfrm>
              <a:off x="3853150" y="3491725"/>
              <a:ext cx="193550" cy="182075"/>
            </a:xfrm>
            <a:custGeom>
              <a:avLst/>
              <a:gdLst/>
              <a:ahLst/>
              <a:cxnLst/>
              <a:rect l="l" t="t" r="r" b="b"/>
              <a:pathLst>
                <a:path w="7742" h="7283" extrusionOk="0">
                  <a:moveTo>
                    <a:pt x="691" y="1"/>
                  </a:moveTo>
                  <a:lnTo>
                    <a:pt x="502" y="126"/>
                  </a:lnTo>
                  <a:lnTo>
                    <a:pt x="502" y="210"/>
                  </a:lnTo>
                  <a:lnTo>
                    <a:pt x="440" y="231"/>
                  </a:lnTo>
                  <a:lnTo>
                    <a:pt x="377" y="189"/>
                  </a:lnTo>
                  <a:lnTo>
                    <a:pt x="189" y="189"/>
                  </a:lnTo>
                  <a:lnTo>
                    <a:pt x="168" y="273"/>
                  </a:lnTo>
                  <a:lnTo>
                    <a:pt x="105" y="294"/>
                  </a:lnTo>
                  <a:lnTo>
                    <a:pt x="84" y="273"/>
                  </a:lnTo>
                  <a:lnTo>
                    <a:pt x="0" y="231"/>
                  </a:lnTo>
                  <a:lnTo>
                    <a:pt x="21" y="733"/>
                  </a:lnTo>
                  <a:lnTo>
                    <a:pt x="377" y="1068"/>
                  </a:lnTo>
                  <a:lnTo>
                    <a:pt x="544" y="1382"/>
                  </a:lnTo>
                  <a:lnTo>
                    <a:pt x="837" y="2051"/>
                  </a:lnTo>
                  <a:lnTo>
                    <a:pt x="858" y="2302"/>
                  </a:lnTo>
                  <a:lnTo>
                    <a:pt x="1151" y="2700"/>
                  </a:lnTo>
                  <a:lnTo>
                    <a:pt x="1151" y="2847"/>
                  </a:lnTo>
                  <a:lnTo>
                    <a:pt x="1465" y="3307"/>
                  </a:lnTo>
                  <a:lnTo>
                    <a:pt x="1465" y="3537"/>
                  </a:lnTo>
                  <a:lnTo>
                    <a:pt x="1381" y="3579"/>
                  </a:lnTo>
                  <a:lnTo>
                    <a:pt x="1465" y="3872"/>
                  </a:lnTo>
                  <a:lnTo>
                    <a:pt x="1486" y="4311"/>
                  </a:lnTo>
                  <a:lnTo>
                    <a:pt x="1674" y="4751"/>
                  </a:lnTo>
                  <a:lnTo>
                    <a:pt x="1653" y="5023"/>
                  </a:lnTo>
                  <a:lnTo>
                    <a:pt x="1695" y="5190"/>
                  </a:lnTo>
                  <a:lnTo>
                    <a:pt x="1632" y="5232"/>
                  </a:lnTo>
                  <a:lnTo>
                    <a:pt x="1674" y="5315"/>
                  </a:lnTo>
                  <a:lnTo>
                    <a:pt x="1737" y="5629"/>
                  </a:lnTo>
                  <a:lnTo>
                    <a:pt x="1800" y="5650"/>
                  </a:lnTo>
                  <a:lnTo>
                    <a:pt x="1862" y="5755"/>
                  </a:lnTo>
                  <a:lnTo>
                    <a:pt x="1800" y="5797"/>
                  </a:lnTo>
                  <a:lnTo>
                    <a:pt x="1800" y="5943"/>
                  </a:lnTo>
                  <a:lnTo>
                    <a:pt x="1883" y="6027"/>
                  </a:lnTo>
                  <a:lnTo>
                    <a:pt x="1904" y="6257"/>
                  </a:lnTo>
                  <a:lnTo>
                    <a:pt x="2009" y="6383"/>
                  </a:lnTo>
                  <a:lnTo>
                    <a:pt x="2155" y="6676"/>
                  </a:lnTo>
                  <a:lnTo>
                    <a:pt x="2281" y="6801"/>
                  </a:lnTo>
                  <a:lnTo>
                    <a:pt x="2302" y="6885"/>
                  </a:lnTo>
                  <a:lnTo>
                    <a:pt x="2511" y="7031"/>
                  </a:lnTo>
                  <a:lnTo>
                    <a:pt x="2595" y="6989"/>
                  </a:lnTo>
                  <a:lnTo>
                    <a:pt x="2720" y="6968"/>
                  </a:lnTo>
                  <a:lnTo>
                    <a:pt x="2720" y="6885"/>
                  </a:lnTo>
                  <a:lnTo>
                    <a:pt x="2678" y="6843"/>
                  </a:lnTo>
                  <a:lnTo>
                    <a:pt x="2720" y="6759"/>
                  </a:lnTo>
                  <a:lnTo>
                    <a:pt x="2888" y="6696"/>
                  </a:lnTo>
                  <a:lnTo>
                    <a:pt x="2930" y="6801"/>
                  </a:lnTo>
                  <a:lnTo>
                    <a:pt x="3055" y="6822"/>
                  </a:lnTo>
                  <a:lnTo>
                    <a:pt x="3013" y="6927"/>
                  </a:lnTo>
                  <a:lnTo>
                    <a:pt x="3097" y="7115"/>
                  </a:lnTo>
                  <a:lnTo>
                    <a:pt x="3264" y="7136"/>
                  </a:lnTo>
                  <a:lnTo>
                    <a:pt x="3411" y="7220"/>
                  </a:lnTo>
                  <a:lnTo>
                    <a:pt x="3515" y="7199"/>
                  </a:lnTo>
                  <a:lnTo>
                    <a:pt x="3557" y="7220"/>
                  </a:lnTo>
                  <a:lnTo>
                    <a:pt x="3662" y="7240"/>
                  </a:lnTo>
                  <a:lnTo>
                    <a:pt x="3725" y="7199"/>
                  </a:lnTo>
                  <a:lnTo>
                    <a:pt x="3787" y="7199"/>
                  </a:lnTo>
                  <a:lnTo>
                    <a:pt x="3850" y="7282"/>
                  </a:lnTo>
                  <a:lnTo>
                    <a:pt x="3976" y="7282"/>
                  </a:lnTo>
                  <a:lnTo>
                    <a:pt x="3997" y="7178"/>
                  </a:lnTo>
                  <a:lnTo>
                    <a:pt x="4038" y="7115"/>
                  </a:lnTo>
                  <a:lnTo>
                    <a:pt x="4101" y="7094"/>
                  </a:lnTo>
                  <a:lnTo>
                    <a:pt x="4164" y="6968"/>
                  </a:lnTo>
                  <a:lnTo>
                    <a:pt x="4310" y="6885"/>
                  </a:lnTo>
                  <a:lnTo>
                    <a:pt x="4499" y="6906"/>
                  </a:lnTo>
                  <a:lnTo>
                    <a:pt x="4562" y="6906"/>
                  </a:lnTo>
                  <a:lnTo>
                    <a:pt x="4624" y="4813"/>
                  </a:lnTo>
                  <a:lnTo>
                    <a:pt x="4729" y="2993"/>
                  </a:lnTo>
                  <a:lnTo>
                    <a:pt x="5252" y="2993"/>
                  </a:lnTo>
                  <a:lnTo>
                    <a:pt x="5357" y="922"/>
                  </a:lnTo>
                  <a:lnTo>
                    <a:pt x="5775" y="922"/>
                  </a:lnTo>
                  <a:lnTo>
                    <a:pt x="6340" y="796"/>
                  </a:lnTo>
                  <a:lnTo>
                    <a:pt x="6507" y="733"/>
                  </a:lnTo>
                  <a:lnTo>
                    <a:pt x="6612" y="733"/>
                  </a:lnTo>
                  <a:lnTo>
                    <a:pt x="6654" y="754"/>
                  </a:lnTo>
                  <a:lnTo>
                    <a:pt x="6675" y="838"/>
                  </a:lnTo>
                  <a:lnTo>
                    <a:pt x="6717" y="859"/>
                  </a:lnTo>
                  <a:lnTo>
                    <a:pt x="6696" y="922"/>
                  </a:lnTo>
                  <a:lnTo>
                    <a:pt x="6675" y="1005"/>
                  </a:lnTo>
                  <a:lnTo>
                    <a:pt x="6717" y="1005"/>
                  </a:lnTo>
                  <a:lnTo>
                    <a:pt x="6905" y="859"/>
                  </a:lnTo>
                  <a:lnTo>
                    <a:pt x="7031" y="733"/>
                  </a:lnTo>
                  <a:lnTo>
                    <a:pt x="7135" y="608"/>
                  </a:lnTo>
                  <a:lnTo>
                    <a:pt x="7282" y="608"/>
                  </a:lnTo>
                  <a:lnTo>
                    <a:pt x="7303" y="629"/>
                  </a:lnTo>
                  <a:lnTo>
                    <a:pt x="7386" y="650"/>
                  </a:lnTo>
                  <a:lnTo>
                    <a:pt x="7449" y="608"/>
                  </a:lnTo>
                  <a:lnTo>
                    <a:pt x="7637" y="524"/>
                  </a:lnTo>
                  <a:lnTo>
                    <a:pt x="7742" y="503"/>
                  </a:lnTo>
                  <a:lnTo>
                    <a:pt x="7658" y="398"/>
                  </a:lnTo>
                  <a:lnTo>
                    <a:pt x="7637" y="398"/>
                  </a:lnTo>
                  <a:lnTo>
                    <a:pt x="7616" y="378"/>
                  </a:lnTo>
                  <a:lnTo>
                    <a:pt x="7533" y="378"/>
                  </a:lnTo>
                  <a:lnTo>
                    <a:pt x="7512" y="336"/>
                  </a:lnTo>
                  <a:lnTo>
                    <a:pt x="7491" y="336"/>
                  </a:lnTo>
                  <a:lnTo>
                    <a:pt x="7449" y="315"/>
                  </a:lnTo>
                  <a:lnTo>
                    <a:pt x="7323" y="378"/>
                  </a:lnTo>
                  <a:lnTo>
                    <a:pt x="7240" y="336"/>
                  </a:lnTo>
                  <a:lnTo>
                    <a:pt x="6696" y="482"/>
                  </a:lnTo>
                  <a:lnTo>
                    <a:pt x="5817" y="691"/>
                  </a:lnTo>
                  <a:lnTo>
                    <a:pt x="5671" y="691"/>
                  </a:lnTo>
                  <a:lnTo>
                    <a:pt x="5650" y="650"/>
                  </a:lnTo>
                  <a:lnTo>
                    <a:pt x="5608" y="650"/>
                  </a:lnTo>
                  <a:lnTo>
                    <a:pt x="5566" y="608"/>
                  </a:lnTo>
                  <a:lnTo>
                    <a:pt x="5524" y="629"/>
                  </a:lnTo>
                  <a:lnTo>
                    <a:pt x="5461" y="608"/>
                  </a:lnTo>
                  <a:lnTo>
                    <a:pt x="5419" y="587"/>
                  </a:lnTo>
                  <a:lnTo>
                    <a:pt x="5336" y="608"/>
                  </a:lnTo>
                  <a:lnTo>
                    <a:pt x="5336" y="650"/>
                  </a:lnTo>
                  <a:lnTo>
                    <a:pt x="5189" y="650"/>
                  </a:lnTo>
                  <a:lnTo>
                    <a:pt x="5085" y="629"/>
                  </a:lnTo>
                  <a:lnTo>
                    <a:pt x="4938" y="503"/>
                  </a:lnTo>
                  <a:lnTo>
                    <a:pt x="4896" y="503"/>
                  </a:lnTo>
                  <a:lnTo>
                    <a:pt x="4875" y="482"/>
                  </a:lnTo>
                  <a:lnTo>
                    <a:pt x="4834" y="545"/>
                  </a:lnTo>
                  <a:lnTo>
                    <a:pt x="4771" y="545"/>
                  </a:lnTo>
                  <a:lnTo>
                    <a:pt x="4624" y="524"/>
                  </a:lnTo>
                  <a:lnTo>
                    <a:pt x="4520" y="545"/>
                  </a:lnTo>
                  <a:lnTo>
                    <a:pt x="4457" y="608"/>
                  </a:lnTo>
                  <a:lnTo>
                    <a:pt x="4373" y="587"/>
                  </a:lnTo>
                  <a:lnTo>
                    <a:pt x="4352" y="524"/>
                  </a:lnTo>
                  <a:lnTo>
                    <a:pt x="4290" y="503"/>
                  </a:lnTo>
                  <a:lnTo>
                    <a:pt x="4185" y="524"/>
                  </a:lnTo>
                  <a:lnTo>
                    <a:pt x="4080" y="503"/>
                  </a:lnTo>
                  <a:lnTo>
                    <a:pt x="3955" y="440"/>
                  </a:lnTo>
                  <a:lnTo>
                    <a:pt x="3892" y="398"/>
                  </a:lnTo>
                  <a:lnTo>
                    <a:pt x="3850" y="294"/>
                  </a:lnTo>
                  <a:lnTo>
                    <a:pt x="3829" y="273"/>
                  </a:lnTo>
                  <a:lnTo>
                    <a:pt x="1653" y="273"/>
                  </a:lnTo>
                  <a:lnTo>
                    <a:pt x="1632" y="231"/>
                  </a:lnTo>
                  <a:lnTo>
                    <a:pt x="1569" y="231"/>
                  </a:lnTo>
                  <a:lnTo>
                    <a:pt x="1486" y="294"/>
                  </a:lnTo>
                  <a:lnTo>
                    <a:pt x="1465" y="294"/>
                  </a:lnTo>
                  <a:lnTo>
                    <a:pt x="1360" y="336"/>
                  </a:lnTo>
                  <a:lnTo>
                    <a:pt x="1235" y="294"/>
                  </a:lnTo>
                  <a:lnTo>
                    <a:pt x="1130" y="189"/>
                  </a:lnTo>
                  <a:lnTo>
                    <a:pt x="1067" y="168"/>
                  </a:lnTo>
                  <a:lnTo>
                    <a:pt x="1109" y="106"/>
                  </a:lnTo>
                  <a:lnTo>
                    <a:pt x="1025" y="85"/>
                  </a:lnTo>
                  <a:lnTo>
                    <a:pt x="1025" y="64"/>
                  </a:lnTo>
                  <a:lnTo>
                    <a:pt x="942" y="1"/>
                  </a:lnTo>
                  <a:lnTo>
                    <a:pt x="900" y="22"/>
                  </a:lnTo>
                  <a:lnTo>
                    <a:pt x="858" y="64"/>
                  </a:lnTo>
                  <a:lnTo>
                    <a:pt x="837" y="64"/>
                  </a:lnTo>
                  <a:lnTo>
                    <a:pt x="73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2" name="Google Shape;1172;p79"/>
            <p:cNvSpPr/>
            <p:nvPr/>
          </p:nvSpPr>
          <p:spPr>
            <a:xfrm>
              <a:off x="4123050" y="3397575"/>
              <a:ext cx="150675" cy="242750"/>
            </a:xfrm>
            <a:custGeom>
              <a:avLst/>
              <a:gdLst/>
              <a:ahLst/>
              <a:cxnLst/>
              <a:rect l="l" t="t" r="r" b="b"/>
              <a:pathLst>
                <a:path w="6027" h="9710" extrusionOk="0">
                  <a:moveTo>
                    <a:pt x="6006" y="1"/>
                  </a:moveTo>
                  <a:lnTo>
                    <a:pt x="5964" y="22"/>
                  </a:lnTo>
                  <a:lnTo>
                    <a:pt x="5922" y="84"/>
                  </a:lnTo>
                  <a:lnTo>
                    <a:pt x="5818" y="63"/>
                  </a:lnTo>
                  <a:lnTo>
                    <a:pt x="5734" y="126"/>
                  </a:lnTo>
                  <a:lnTo>
                    <a:pt x="5650" y="210"/>
                  </a:lnTo>
                  <a:lnTo>
                    <a:pt x="5525" y="231"/>
                  </a:lnTo>
                  <a:lnTo>
                    <a:pt x="5441" y="314"/>
                  </a:lnTo>
                  <a:lnTo>
                    <a:pt x="5315" y="314"/>
                  </a:lnTo>
                  <a:lnTo>
                    <a:pt x="5294" y="377"/>
                  </a:lnTo>
                  <a:lnTo>
                    <a:pt x="5190" y="398"/>
                  </a:lnTo>
                  <a:lnTo>
                    <a:pt x="5106" y="377"/>
                  </a:lnTo>
                  <a:lnTo>
                    <a:pt x="4897" y="440"/>
                  </a:lnTo>
                  <a:lnTo>
                    <a:pt x="4855" y="482"/>
                  </a:lnTo>
                  <a:lnTo>
                    <a:pt x="4750" y="503"/>
                  </a:lnTo>
                  <a:lnTo>
                    <a:pt x="4667" y="440"/>
                  </a:lnTo>
                  <a:lnTo>
                    <a:pt x="4583" y="440"/>
                  </a:lnTo>
                  <a:lnTo>
                    <a:pt x="4478" y="419"/>
                  </a:lnTo>
                  <a:lnTo>
                    <a:pt x="4437" y="482"/>
                  </a:lnTo>
                  <a:lnTo>
                    <a:pt x="4458" y="524"/>
                  </a:lnTo>
                  <a:lnTo>
                    <a:pt x="4437" y="607"/>
                  </a:lnTo>
                  <a:lnTo>
                    <a:pt x="4269" y="628"/>
                  </a:lnTo>
                  <a:lnTo>
                    <a:pt x="4144" y="691"/>
                  </a:lnTo>
                  <a:lnTo>
                    <a:pt x="4060" y="628"/>
                  </a:lnTo>
                  <a:lnTo>
                    <a:pt x="3976" y="628"/>
                  </a:lnTo>
                  <a:lnTo>
                    <a:pt x="3976" y="587"/>
                  </a:lnTo>
                  <a:lnTo>
                    <a:pt x="3934" y="545"/>
                  </a:lnTo>
                  <a:lnTo>
                    <a:pt x="3872" y="607"/>
                  </a:lnTo>
                  <a:lnTo>
                    <a:pt x="3809" y="607"/>
                  </a:lnTo>
                  <a:lnTo>
                    <a:pt x="3704" y="712"/>
                  </a:lnTo>
                  <a:lnTo>
                    <a:pt x="3516" y="733"/>
                  </a:lnTo>
                  <a:lnTo>
                    <a:pt x="3537" y="712"/>
                  </a:lnTo>
                  <a:lnTo>
                    <a:pt x="3495" y="628"/>
                  </a:lnTo>
                  <a:lnTo>
                    <a:pt x="3411" y="628"/>
                  </a:lnTo>
                  <a:lnTo>
                    <a:pt x="3328" y="587"/>
                  </a:lnTo>
                  <a:lnTo>
                    <a:pt x="3244" y="545"/>
                  </a:lnTo>
                  <a:lnTo>
                    <a:pt x="3244" y="503"/>
                  </a:lnTo>
                  <a:lnTo>
                    <a:pt x="3181" y="524"/>
                  </a:lnTo>
                  <a:lnTo>
                    <a:pt x="3139" y="545"/>
                  </a:lnTo>
                  <a:lnTo>
                    <a:pt x="3035" y="587"/>
                  </a:lnTo>
                  <a:lnTo>
                    <a:pt x="2491" y="607"/>
                  </a:lnTo>
                  <a:lnTo>
                    <a:pt x="2365" y="1110"/>
                  </a:lnTo>
                  <a:lnTo>
                    <a:pt x="2449" y="1654"/>
                  </a:lnTo>
                  <a:lnTo>
                    <a:pt x="2616" y="1737"/>
                  </a:lnTo>
                  <a:lnTo>
                    <a:pt x="2721" y="1800"/>
                  </a:lnTo>
                  <a:lnTo>
                    <a:pt x="2763" y="1863"/>
                  </a:lnTo>
                  <a:lnTo>
                    <a:pt x="2805" y="1884"/>
                  </a:lnTo>
                  <a:lnTo>
                    <a:pt x="3014" y="2072"/>
                  </a:lnTo>
                  <a:lnTo>
                    <a:pt x="3035" y="2177"/>
                  </a:lnTo>
                  <a:lnTo>
                    <a:pt x="3181" y="2365"/>
                  </a:lnTo>
                  <a:lnTo>
                    <a:pt x="3223" y="2491"/>
                  </a:lnTo>
                  <a:lnTo>
                    <a:pt x="3286" y="2574"/>
                  </a:lnTo>
                  <a:lnTo>
                    <a:pt x="3286" y="2637"/>
                  </a:lnTo>
                  <a:lnTo>
                    <a:pt x="3202" y="2637"/>
                  </a:lnTo>
                  <a:lnTo>
                    <a:pt x="3181" y="2721"/>
                  </a:lnTo>
                  <a:lnTo>
                    <a:pt x="3118" y="2721"/>
                  </a:lnTo>
                  <a:lnTo>
                    <a:pt x="3097" y="2783"/>
                  </a:lnTo>
                  <a:lnTo>
                    <a:pt x="3118" y="2804"/>
                  </a:lnTo>
                  <a:lnTo>
                    <a:pt x="3097" y="2846"/>
                  </a:lnTo>
                  <a:lnTo>
                    <a:pt x="3181" y="2930"/>
                  </a:lnTo>
                  <a:lnTo>
                    <a:pt x="3139" y="3139"/>
                  </a:lnTo>
                  <a:lnTo>
                    <a:pt x="3118" y="3244"/>
                  </a:lnTo>
                  <a:lnTo>
                    <a:pt x="3035" y="3307"/>
                  </a:lnTo>
                  <a:lnTo>
                    <a:pt x="2930" y="3327"/>
                  </a:lnTo>
                  <a:lnTo>
                    <a:pt x="2867" y="3474"/>
                  </a:lnTo>
                  <a:lnTo>
                    <a:pt x="2867" y="3579"/>
                  </a:lnTo>
                  <a:lnTo>
                    <a:pt x="2805" y="3683"/>
                  </a:lnTo>
                  <a:lnTo>
                    <a:pt x="2825" y="3830"/>
                  </a:lnTo>
                  <a:lnTo>
                    <a:pt x="2805" y="3955"/>
                  </a:lnTo>
                  <a:lnTo>
                    <a:pt x="2700" y="3976"/>
                  </a:lnTo>
                  <a:lnTo>
                    <a:pt x="2679" y="3872"/>
                  </a:lnTo>
                  <a:lnTo>
                    <a:pt x="2700" y="3830"/>
                  </a:lnTo>
                  <a:lnTo>
                    <a:pt x="2616" y="3725"/>
                  </a:lnTo>
                  <a:lnTo>
                    <a:pt x="2574" y="3662"/>
                  </a:lnTo>
                  <a:lnTo>
                    <a:pt x="2491" y="3620"/>
                  </a:lnTo>
                  <a:lnTo>
                    <a:pt x="2386" y="3537"/>
                  </a:lnTo>
                  <a:lnTo>
                    <a:pt x="2281" y="3411"/>
                  </a:lnTo>
                  <a:lnTo>
                    <a:pt x="2281" y="3327"/>
                  </a:lnTo>
                  <a:lnTo>
                    <a:pt x="2240" y="3202"/>
                  </a:lnTo>
                  <a:lnTo>
                    <a:pt x="2240" y="3097"/>
                  </a:lnTo>
                  <a:lnTo>
                    <a:pt x="2281" y="2993"/>
                  </a:lnTo>
                  <a:lnTo>
                    <a:pt x="2344" y="2846"/>
                  </a:lnTo>
                  <a:lnTo>
                    <a:pt x="2449" y="2721"/>
                  </a:lnTo>
                  <a:lnTo>
                    <a:pt x="2470" y="2595"/>
                  </a:lnTo>
                  <a:lnTo>
                    <a:pt x="2470" y="2428"/>
                  </a:lnTo>
                  <a:lnTo>
                    <a:pt x="2407" y="2323"/>
                  </a:lnTo>
                  <a:lnTo>
                    <a:pt x="2261" y="2302"/>
                  </a:lnTo>
                  <a:lnTo>
                    <a:pt x="2135" y="2302"/>
                  </a:lnTo>
                  <a:lnTo>
                    <a:pt x="2072" y="2365"/>
                  </a:lnTo>
                  <a:lnTo>
                    <a:pt x="2030" y="2365"/>
                  </a:lnTo>
                  <a:lnTo>
                    <a:pt x="1968" y="2386"/>
                  </a:lnTo>
                  <a:lnTo>
                    <a:pt x="1863" y="2323"/>
                  </a:lnTo>
                  <a:lnTo>
                    <a:pt x="1863" y="2260"/>
                  </a:lnTo>
                  <a:lnTo>
                    <a:pt x="1821" y="2198"/>
                  </a:lnTo>
                  <a:lnTo>
                    <a:pt x="1779" y="2156"/>
                  </a:lnTo>
                  <a:lnTo>
                    <a:pt x="1758" y="2093"/>
                  </a:lnTo>
                  <a:lnTo>
                    <a:pt x="1612" y="2114"/>
                  </a:lnTo>
                  <a:lnTo>
                    <a:pt x="1424" y="2177"/>
                  </a:lnTo>
                  <a:lnTo>
                    <a:pt x="1089" y="2302"/>
                  </a:lnTo>
                  <a:lnTo>
                    <a:pt x="984" y="2323"/>
                  </a:lnTo>
                  <a:lnTo>
                    <a:pt x="398" y="2595"/>
                  </a:lnTo>
                  <a:lnTo>
                    <a:pt x="273" y="2595"/>
                  </a:lnTo>
                  <a:lnTo>
                    <a:pt x="43" y="2700"/>
                  </a:lnTo>
                  <a:lnTo>
                    <a:pt x="1" y="2783"/>
                  </a:lnTo>
                  <a:lnTo>
                    <a:pt x="43" y="2951"/>
                  </a:lnTo>
                  <a:lnTo>
                    <a:pt x="43" y="3035"/>
                  </a:lnTo>
                  <a:lnTo>
                    <a:pt x="64" y="3223"/>
                  </a:lnTo>
                  <a:lnTo>
                    <a:pt x="273" y="3244"/>
                  </a:lnTo>
                  <a:lnTo>
                    <a:pt x="356" y="3244"/>
                  </a:lnTo>
                  <a:lnTo>
                    <a:pt x="377" y="3327"/>
                  </a:lnTo>
                  <a:lnTo>
                    <a:pt x="419" y="3307"/>
                  </a:lnTo>
                  <a:lnTo>
                    <a:pt x="482" y="3244"/>
                  </a:lnTo>
                  <a:lnTo>
                    <a:pt x="628" y="3265"/>
                  </a:lnTo>
                  <a:lnTo>
                    <a:pt x="796" y="3369"/>
                  </a:lnTo>
                  <a:lnTo>
                    <a:pt x="901" y="3516"/>
                  </a:lnTo>
                  <a:lnTo>
                    <a:pt x="1005" y="3537"/>
                  </a:lnTo>
                  <a:lnTo>
                    <a:pt x="1193" y="3537"/>
                  </a:lnTo>
                  <a:lnTo>
                    <a:pt x="1298" y="3620"/>
                  </a:lnTo>
                  <a:lnTo>
                    <a:pt x="1340" y="3683"/>
                  </a:lnTo>
                  <a:lnTo>
                    <a:pt x="1465" y="3725"/>
                  </a:lnTo>
                  <a:lnTo>
                    <a:pt x="1465" y="3788"/>
                  </a:lnTo>
                  <a:lnTo>
                    <a:pt x="1424" y="3892"/>
                  </a:lnTo>
                  <a:lnTo>
                    <a:pt x="1445" y="3976"/>
                  </a:lnTo>
                  <a:lnTo>
                    <a:pt x="1424" y="4060"/>
                  </a:lnTo>
                  <a:lnTo>
                    <a:pt x="1445" y="4144"/>
                  </a:lnTo>
                  <a:lnTo>
                    <a:pt x="1445" y="4206"/>
                  </a:lnTo>
                  <a:lnTo>
                    <a:pt x="1403" y="4290"/>
                  </a:lnTo>
                  <a:lnTo>
                    <a:pt x="1361" y="4457"/>
                  </a:lnTo>
                  <a:lnTo>
                    <a:pt x="1319" y="4562"/>
                  </a:lnTo>
                  <a:lnTo>
                    <a:pt x="1361" y="4604"/>
                  </a:lnTo>
                  <a:lnTo>
                    <a:pt x="1445" y="4604"/>
                  </a:lnTo>
                  <a:lnTo>
                    <a:pt x="1424" y="4688"/>
                  </a:lnTo>
                  <a:lnTo>
                    <a:pt x="1319" y="4729"/>
                  </a:lnTo>
                  <a:lnTo>
                    <a:pt x="1319" y="4834"/>
                  </a:lnTo>
                  <a:lnTo>
                    <a:pt x="1319" y="4980"/>
                  </a:lnTo>
                  <a:lnTo>
                    <a:pt x="1235" y="5001"/>
                  </a:lnTo>
                  <a:lnTo>
                    <a:pt x="1235" y="5043"/>
                  </a:lnTo>
                  <a:lnTo>
                    <a:pt x="1340" y="5127"/>
                  </a:lnTo>
                  <a:lnTo>
                    <a:pt x="1361" y="5232"/>
                  </a:lnTo>
                  <a:lnTo>
                    <a:pt x="1319" y="5294"/>
                  </a:lnTo>
                  <a:lnTo>
                    <a:pt x="1319" y="5399"/>
                  </a:lnTo>
                  <a:lnTo>
                    <a:pt x="1361" y="5441"/>
                  </a:lnTo>
                  <a:lnTo>
                    <a:pt x="1403" y="5524"/>
                  </a:lnTo>
                  <a:lnTo>
                    <a:pt x="1319" y="5629"/>
                  </a:lnTo>
                  <a:lnTo>
                    <a:pt x="1214" y="5734"/>
                  </a:lnTo>
                  <a:lnTo>
                    <a:pt x="1193" y="5776"/>
                  </a:lnTo>
                  <a:lnTo>
                    <a:pt x="1110" y="5776"/>
                  </a:lnTo>
                  <a:lnTo>
                    <a:pt x="1089" y="5859"/>
                  </a:lnTo>
                  <a:lnTo>
                    <a:pt x="1110" y="5964"/>
                  </a:lnTo>
                  <a:lnTo>
                    <a:pt x="1089" y="6048"/>
                  </a:lnTo>
                  <a:lnTo>
                    <a:pt x="1047" y="6194"/>
                  </a:lnTo>
                  <a:lnTo>
                    <a:pt x="1026" y="6278"/>
                  </a:lnTo>
                  <a:lnTo>
                    <a:pt x="1026" y="6466"/>
                  </a:lnTo>
                  <a:lnTo>
                    <a:pt x="398" y="7115"/>
                  </a:lnTo>
                  <a:lnTo>
                    <a:pt x="461" y="7282"/>
                  </a:lnTo>
                  <a:lnTo>
                    <a:pt x="482" y="7429"/>
                  </a:lnTo>
                  <a:lnTo>
                    <a:pt x="566" y="7554"/>
                  </a:lnTo>
                  <a:lnTo>
                    <a:pt x="566" y="7847"/>
                  </a:lnTo>
                  <a:lnTo>
                    <a:pt x="524" y="7868"/>
                  </a:lnTo>
                  <a:lnTo>
                    <a:pt x="524" y="7973"/>
                  </a:lnTo>
                  <a:lnTo>
                    <a:pt x="587" y="8077"/>
                  </a:lnTo>
                  <a:lnTo>
                    <a:pt x="608" y="8224"/>
                  </a:lnTo>
                  <a:lnTo>
                    <a:pt x="608" y="8684"/>
                  </a:lnTo>
                  <a:lnTo>
                    <a:pt x="566" y="8851"/>
                  </a:lnTo>
                  <a:lnTo>
                    <a:pt x="566" y="9019"/>
                  </a:lnTo>
                  <a:lnTo>
                    <a:pt x="566" y="9207"/>
                  </a:lnTo>
                  <a:lnTo>
                    <a:pt x="566" y="9228"/>
                  </a:lnTo>
                  <a:lnTo>
                    <a:pt x="628" y="9270"/>
                  </a:lnTo>
                  <a:lnTo>
                    <a:pt x="691" y="9333"/>
                  </a:lnTo>
                  <a:lnTo>
                    <a:pt x="733" y="9395"/>
                  </a:lnTo>
                  <a:lnTo>
                    <a:pt x="712" y="9437"/>
                  </a:lnTo>
                  <a:lnTo>
                    <a:pt x="712" y="9521"/>
                  </a:lnTo>
                  <a:lnTo>
                    <a:pt x="691" y="9626"/>
                  </a:lnTo>
                  <a:lnTo>
                    <a:pt x="691" y="9646"/>
                  </a:lnTo>
                  <a:lnTo>
                    <a:pt x="733" y="9646"/>
                  </a:lnTo>
                  <a:lnTo>
                    <a:pt x="942" y="9709"/>
                  </a:lnTo>
                  <a:lnTo>
                    <a:pt x="1047" y="9709"/>
                  </a:lnTo>
                  <a:lnTo>
                    <a:pt x="1089" y="9605"/>
                  </a:lnTo>
                  <a:lnTo>
                    <a:pt x="1131" y="9500"/>
                  </a:lnTo>
                  <a:lnTo>
                    <a:pt x="1152" y="9333"/>
                  </a:lnTo>
                  <a:lnTo>
                    <a:pt x="1131" y="9291"/>
                  </a:lnTo>
                  <a:lnTo>
                    <a:pt x="1110" y="9291"/>
                  </a:lnTo>
                  <a:lnTo>
                    <a:pt x="1089" y="9395"/>
                  </a:lnTo>
                  <a:lnTo>
                    <a:pt x="1005" y="9374"/>
                  </a:lnTo>
                  <a:lnTo>
                    <a:pt x="942" y="9437"/>
                  </a:lnTo>
                  <a:lnTo>
                    <a:pt x="942" y="9333"/>
                  </a:lnTo>
                  <a:lnTo>
                    <a:pt x="901" y="9228"/>
                  </a:lnTo>
                  <a:lnTo>
                    <a:pt x="880" y="9207"/>
                  </a:lnTo>
                  <a:lnTo>
                    <a:pt x="921" y="9165"/>
                  </a:lnTo>
                  <a:lnTo>
                    <a:pt x="984" y="9165"/>
                  </a:lnTo>
                  <a:lnTo>
                    <a:pt x="1026" y="9019"/>
                  </a:lnTo>
                  <a:lnTo>
                    <a:pt x="1110" y="8977"/>
                  </a:lnTo>
                  <a:lnTo>
                    <a:pt x="1131" y="8893"/>
                  </a:lnTo>
                  <a:lnTo>
                    <a:pt x="1298" y="8872"/>
                  </a:lnTo>
                  <a:lnTo>
                    <a:pt x="1465" y="8663"/>
                  </a:lnTo>
                  <a:lnTo>
                    <a:pt x="1989" y="8579"/>
                  </a:lnTo>
                  <a:lnTo>
                    <a:pt x="2365" y="8391"/>
                  </a:lnTo>
                  <a:lnTo>
                    <a:pt x="2574" y="8182"/>
                  </a:lnTo>
                  <a:lnTo>
                    <a:pt x="2616" y="8035"/>
                  </a:lnTo>
                  <a:lnTo>
                    <a:pt x="2679" y="7931"/>
                  </a:lnTo>
                  <a:lnTo>
                    <a:pt x="2679" y="7847"/>
                  </a:lnTo>
                  <a:lnTo>
                    <a:pt x="2574" y="7910"/>
                  </a:lnTo>
                  <a:lnTo>
                    <a:pt x="2553" y="7805"/>
                  </a:lnTo>
                  <a:lnTo>
                    <a:pt x="2595" y="7805"/>
                  </a:lnTo>
                  <a:lnTo>
                    <a:pt x="2595" y="7701"/>
                  </a:lnTo>
                  <a:lnTo>
                    <a:pt x="2658" y="7617"/>
                  </a:lnTo>
                  <a:lnTo>
                    <a:pt x="2658" y="7533"/>
                  </a:lnTo>
                  <a:lnTo>
                    <a:pt x="2721" y="7345"/>
                  </a:lnTo>
                  <a:lnTo>
                    <a:pt x="2700" y="7324"/>
                  </a:lnTo>
                  <a:lnTo>
                    <a:pt x="2700" y="7177"/>
                  </a:lnTo>
                  <a:lnTo>
                    <a:pt x="2763" y="7115"/>
                  </a:lnTo>
                  <a:lnTo>
                    <a:pt x="2763" y="6968"/>
                  </a:lnTo>
                  <a:lnTo>
                    <a:pt x="2721" y="6968"/>
                  </a:lnTo>
                  <a:lnTo>
                    <a:pt x="2721" y="6822"/>
                  </a:lnTo>
                  <a:lnTo>
                    <a:pt x="2658" y="6968"/>
                  </a:lnTo>
                  <a:lnTo>
                    <a:pt x="2658" y="7073"/>
                  </a:lnTo>
                  <a:lnTo>
                    <a:pt x="2595" y="7094"/>
                  </a:lnTo>
                  <a:lnTo>
                    <a:pt x="2574" y="6968"/>
                  </a:lnTo>
                  <a:lnTo>
                    <a:pt x="2595" y="6592"/>
                  </a:lnTo>
                  <a:lnTo>
                    <a:pt x="2553" y="6466"/>
                  </a:lnTo>
                  <a:lnTo>
                    <a:pt x="2553" y="6340"/>
                  </a:lnTo>
                  <a:lnTo>
                    <a:pt x="2470" y="6236"/>
                  </a:lnTo>
                  <a:lnTo>
                    <a:pt x="2407" y="6194"/>
                  </a:lnTo>
                  <a:lnTo>
                    <a:pt x="2491" y="6152"/>
                  </a:lnTo>
                  <a:lnTo>
                    <a:pt x="2491" y="6068"/>
                  </a:lnTo>
                  <a:lnTo>
                    <a:pt x="2302" y="5838"/>
                  </a:lnTo>
                  <a:lnTo>
                    <a:pt x="2386" y="5755"/>
                  </a:lnTo>
                  <a:lnTo>
                    <a:pt x="2365" y="5650"/>
                  </a:lnTo>
                  <a:lnTo>
                    <a:pt x="2407" y="5608"/>
                  </a:lnTo>
                  <a:lnTo>
                    <a:pt x="2407" y="5524"/>
                  </a:lnTo>
                  <a:lnTo>
                    <a:pt x="2365" y="5441"/>
                  </a:lnTo>
                  <a:lnTo>
                    <a:pt x="2365" y="5399"/>
                  </a:lnTo>
                  <a:lnTo>
                    <a:pt x="2407" y="5399"/>
                  </a:lnTo>
                  <a:lnTo>
                    <a:pt x="2512" y="5462"/>
                  </a:lnTo>
                  <a:lnTo>
                    <a:pt x="2574" y="5399"/>
                  </a:lnTo>
                  <a:lnTo>
                    <a:pt x="2721" y="5399"/>
                  </a:lnTo>
                  <a:lnTo>
                    <a:pt x="2825" y="5315"/>
                  </a:lnTo>
                  <a:lnTo>
                    <a:pt x="2805" y="5190"/>
                  </a:lnTo>
                  <a:lnTo>
                    <a:pt x="3118" y="4980"/>
                  </a:lnTo>
                  <a:lnTo>
                    <a:pt x="3244" y="4980"/>
                  </a:lnTo>
                  <a:lnTo>
                    <a:pt x="3244" y="4897"/>
                  </a:lnTo>
                  <a:lnTo>
                    <a:pt x="3307" y="4876"/>
                  </a:lnTo>
                  <a:lnTo>
                    <a:pt x="3349" y="4813"/>
                  </a:lnTo>
                  <a:lnTo>
                    <a:pt x="3349" y="4771"/>
                  </a:lnTo>
                  <a:lnTo>
                    <a:pt x="3600" y="4625"/>
                  </a:lnTo>
                  <a:lnTo>
                    <a:pt x="3621" y="4562"/>
                  </a:lnTo>
                  <a:lnTo>
                    <a:pt x="3662" y="4520"/>
                  </a:lnTo>
                  <a:lnTo>
                    <a:pt x="3704" y="4374"/>
                  </a:lnTo>
                  <a:lnTo>
                    <a:pt x="3746" y="4478"/>
                  </a:lnTo>
                  <a:lnTo>
                    <a:pt x="3830" y="4416"/>
                  </a:lnTo>
                  <a:lnTo>
                    <a:pt x="3955" y="4269"/>
                  </a:lnTo>
                  <a:lnTo>
                    <a:pt x="3955" y="4185"/>
                  </a:lnTo>
                  <a:lnTo>
                    <a:pt x="4018" y="4248"/>
                  </a:lnTo>
                  <a:lnTo>
                    <a:pt x="4248" y="4081"/>
                  </a:lnTo>
                  <a:lnTo>
                    <a:pt x="4437" y="3997"/>
                  </a:lnTo>
                  <a:lnTo>
                    <a:pt x="4437" y="3976"/>
                  </a:lnTo>
                  <a:lnTo>
                    <a:pt x="4562" y="3976"/>
                  </a:lnTo>
                  <a:lnTo>
                    <a:pt x="4918" y="3788"/>
                  </a:lnTo>
                  <a:lnTo>
                    <a:pt x="4960" y="3725"/>
                  </a:lnTo>
                  <a:lnTo>
                    <a:pt x="5022" y="3683"/>
                  </a:lnTo>
                  <a:lnTo>
                    <a:pt x="5399" y="3474"/>
                  </a:lnTo>
                  <a:lnTo>
                    <a:pt x="5399" y="3369"/>
                  </a:lnTo>
                  <a:lnTo>
                    <a:pt x="5504" y="3369"/>
                  </a:lnTo>
                  <a:lnTo>
                    <a:pt x="5608" y="3223"/>
                  </a:lnTo>
                  <a:lnTo>
                    <a:pt x="5608" y="3139"/>
                  </a:lnTo>
                  <a:lnTo>
                    <a:pt x="5734" y="2993"/>
                  </a:lnTo>
                  <a:lnTo>
                    <a:pt x="5818" y="2951"/>
                  </a:lnTo>
                  <a:lnTo>
                    <a:pt x="5818" y="2846"/>
                  </a:lnTo>
                  <a:lnTo>
                    <a:pt x="5859" y="2783"/>
                  </a:lnTo>
                  <a:lnTo>
                    <a:pt x="5797" y="2783"/>
                  </a:lnTo>
                  <a:lnTo>
                    <a:pt x="5755" y="2804"/>
                  </a:lnTo>
                  <a:lnTo>
                    <a:pt x="5734" y="2742"/>
                  </a:lnTo>
                  <a:lnTo>
                    <a:pt x="5838" y="2679"/>
                  </a:lnTo>
                  <a:lnTo>
                    <a:pt x="5901" y="2679"/>
                  </a:lnTo>
                  <a:lnTo>
                    <a:pt x="5922" y="2616"/>
                  </a:lnTo>
                  <a:lnTo>
                    <a:pt x="5901" y="2574"/>
                  </a:lnTo>
                  <a:lnTo>
                    <a:pt x="5943" y="2532"/>
                  </a:lnTo>
                  <a:lnTo>
                    <a:pt x="6006" y="2470"/>
                  </a:lnTo>
                  <a:lnTo>
                    <a:pt x="5964" y="2219"/>
                  </a:lnTo>
                  <a:lnTo>
                    <a:pt x="5943" y="2198"/>
                  </a:lnTo>
                  <a:lnTo>
                    <a:pt x="5838" y="2198"/>
                  </a:lnTo>
                  <a:lnTo>
                    <a:pt x="5797" y="2177"/>
                  </a:lnTo>
                  <a:lnTo>
                    <a:pt x="5818" y="2114"/>
                  </a:lnTo>
                  <a:lnTo>
                    <a:pt x="5901" y="2114"/>
                  </a:lnTo>
                  <a:lnTo>
                    <a:pt x="5901" y="1863"/>
                  </a:lnTo>
                  <a:lnTo>
                    <a:pt x="5859" y="1800"/>
                  </a:lnTo>
                  <a:lnTo>
                    <a:pt x="5901" y="1800"/>
                  </a:lnTo>
                  <a:lnTo>
                    <a:pt x="5922" y="1528"/>
                  </a:lnTo>
                  <a:lnTo>
                    <a:pt x="5901" y="1361"/>
                  </a:lnTo>
                  <a:lnTo>
                    <a:pt x="5964" y="1319"/>
                  </a:lnTo>
                  <a:lnTo>
                    <a:pt x="5943" y="1151"/>
                  </a:lnTo>
                  <a:lnTo>
                    <a:pt x="5922" y="1131"/>
                  </a:lnTo>
                  <a:lnTo>
                    <a:pt x="5922" y="963"/>
                  </a:lnTo>
                  <a:lnTo>
                    <a:pt x="5964" y="942"/>
                  </a:lnTo>
                  <a:lnTo>
                    <a:pt x="5901" y="817"/>
                  </a:lnTo>
                  <a:lnTo>
                    <a:pt x="5859" y="628"/>
                  </a:lnTo>
                  <a:lnTo>
                    <a:pt x="5922" y="587"/>
                  </a:lnTo>
                  <a:lnTo>
                    <a:pt x="5901" y="545"/>
                  </a:lnTo>
                  <a:lnTo>
                    <a:pt x="5901" y="503"/>
                  </a:lnTo>
                  <a:lnTo>
                    <a:pt x="5901" y="440"/>
                  </a:lnTo>
                  <a:lnTo>
                    <a:pt x="6027" y="273"/>
                  </a:lnTo>
                  <a:lnTo>
                    <a:pt x="5964" y="231"/>
                  </a:lnTo>
                  <a:lnTo>
                    <a:pt x="6027" y="168"/>
                  </a:lnTo>
                  <a:lnTo>
                    <a:pt x="6027" y="22"/>
                  </a:lnTo>
                  <a:lnTo>
                    <a:pt x="6006"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3" name="Google Shape;1173;p79"/>
            <p:cNvSpPr/>
            <p:nvPr/>
          </p:nvSpPr>
          <p:spPr>
            <a:xfrm>
              <a:off x="4120450" y="3622500"/>
              <a:ext cx="20950" cy="23575"/>
            </a:xfrm>
            <a:custGeom>
              <a:avLst/>
              <a:gdLst/>
              <a:ahLst/>
              <a:cxnLst/>
              <a:rect l="l" t="t" r="r" b="b"/>
              <a:pathLst>
                <a:path w="838" h="943" extrusionOk="0">
                  <a:moveTo>
                    <a:pt x="314" y="1"/>
                  </a:moveTo>
                  <a:lnTo>
                    <a:pt x="209" y="43"/>
                  </a:lnTo>
                  <a:lnTo>
                    <a:pt x="188" y="189"/>
                  </a:lnTo>
                  <a:lnTo>
                    <a:pt x="63" y="440"/>
                  </a:lnTo>
                  <a:lnTo>
                    <a:pt x="0" y="566"/>
                  </a:lnTo>
                  <a:lnTo>
                    <a:pt x="42" y="649"/>
                  </a:lnTo>
                  <a:lnTo>
                    <a:pt x="105" y="712"/>
                  </a:lnTo>
                  <a:lnTo>
                    <a:pt x="168" y="817"/>
                  </a:lnTo>
                  <a:lnTo>
                    <a:pt x="377" y="921"/>
                  </a:lnTo>
                  <a:lnTo>
                    <a:pt x="586" y="942"/>
                  </a:lnTo>
                  <a:lnTo>
                    <a:pt x="670" y="921"/>
                  </a:lnTo>
                  <a:lnTo>
                    <a:pt x="712" y="817"/>
                  </a:lnTo>
                  <a:lnTo>
                    <a:pt x="691" y="712"/>
                  </a:lnTo>
                  <a:lnTo>
                    <a:pt x="774" y="691"/>
                  </a:lnTo>
                  <a:lnTo>
                    <a:pt x="795" y="649"/>
                  </a:lnTo>
                  <a:lnTo>
                    <a:pt x="795" y="629"/>
                  </a:lnTo>
                  <a:lnTo>
                    <a:pt x="816" y="524"/>
                  </a:lnTo>
                  <a:lnTo>
                    <a:pt x="816" y="440"/>
                  </a:lnTo>
                  <a:lnTo>
                    <a:pt x="837" y="398"/>
                  </a:lnTo>
                  <a:lnTo>
                    <a:pt x="795" y="336"/>
                  </a:lnTo>
                  <a:lnTo>
                    <a:pt x="732" y="273"/>
                  </a:lnTo>
                  <a:lnTo>
                    <a:pt x="670" y="231"/>
                  </a:lnTo>
                  <a:lnTo>
                    <a:pt x="670" y="210"/>
                  </a:lnTo>
                  <a:lnTo>
                    <a:pt x="565" y="189"/>
                  </a:lnTo>
                  <a:lnTo>
                    <a:pt x="481" y="105"/>
                  </a:lnTo>
                  <a:lnTo>
                    <a:pt x="31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4" name="Google Shape;1174;p79"/>
            <p:cNvSpPr/>
            <p:nvPr/>
          </p:nvSpPr>
          <p:spPr>
            <a:xfrm>
              <a:off x="4064475" y="3669050"/>
              <a:ext cx="33500" cy="31425"/>
            </a:xfrm>
            <a:custGeom>
              <a:avLst/>
              <a:gdLst/>
              <a:ahLst/>
              <a:cxnLst/>
              <a:rect l="l" t="t" r="r" b="b"/>
              <a:pathLst>
                <a:path w="1340" h="1257" extrusionOk="0">
                  <a:moveTo>
                    <a:pt x="775" y="1"/>
                  </a:moveTo>
                  <a:lnTo>
                    <a:pt x="754" y="43"/>
                  </a:lnTo>
                  <a:lnTo>
                    <a:pt x="670" y="106"/>
                  </a:lnTo>
                  <a:lnTo>
                    <a:pt x="628" y="147"/>
                  </a:lnTo>
                  <a:lnTo>
                    <a:pt x="419" y="189"/>
                  </a:lnTo>
                  <a:lnTo>
                    <a:pt x="293" y="315"/>
                  </a:lnTo>
                  <a:lnTo>
                    <a:pt x="231" y="440"/>
                  </a:lnTo>
                  <a:lnTo>
                    <a:pt x="84" y="566"/>
                  </a:lnTo>
                  <a:lnTo>
                    <a:pt x="0" y="629"/>
                  </a:lnTo>
                  <a:lnTo>
                    <a:pt x="42" y="733"/>
                  </a:lnTo>
                  <a:lnTo>
                    <a:pt x="126" y="796"/>
                  </a:lnTo>
                  <a:lnTo>
                    <a:pt x="126" y="859"/>
                  </a:lnTo>
                  <a:lnTo>
                    <a:pt x="210" y="943"/>
                  </a:lnTo>
                  <a:lnTo>
                    <a:pt x="210" y="1047"/>
                  </a:lnTo>
                  <a:lnTo>
                    <a:pt x="293" y="1131"/>
                  </a:lnTo>
                  <a:lnTo>
                    <a:pt x="356" y="1194"/>
                  </a:lnTo>
                  <a:lnTo>
                    <a:pt x="503" y="1256"/>
                  </a:lnTo>
                  <a:lnTo>
                    <a:pt x="607" y="1256"/>
                  </a:lnTo>
                  <a:lnTo>
                    <a:pt x="628" y="1194"/>
                  </a:lnTo>
                  <a:lnTo>
                    <a:pt x="670" y="1152"/>
                  </a:lnTo>
                  <a:lnTo>
                    <a:pt x="712" y="1026"/>
                  </a:lnTo>
                  <a:lnTo>
                    <a:pt x="816" y="984"/>
                  </a:lnTo>
                  <a:lnTo>
                    <a:pt x="879" y="943"/>
                  </a:lnTo>
                  <a:lnTo>
                    <a:pt x="984" y="922"/>
                  </a:lnTo>
                  <a:lnTo>
                    <a:pt x="1067" y="943"/>
                  </a:lnTo>
                  <a:lnTo>
                    <a:pt x="1172" y="859"/>
                  </a:lnTo>
                  <a:lnTo>
                    <a:pt x="1193" y="775"/>
                  </a:lnTo>
                  <a:lnTo>
                    <a:pt x="1151" y="733"/>
                  </a:lnTo>
                  <a:lnTo>
                    <a:pt x="1130" y="650"/>
                  </a:lnTo>
                  <a:lnTo>
                    <a:pt x="1235" y="608"/>
                  </a:lnTo>
                  <a:lnTo>
                    <a:pt x="1339" y="524"/>
                  </a:lnTo>
                  <a:lnTo>
                    <a:pt x="1339" y="399"/>
                  </a:lnTo>
                  <a:lnTo>
                    <a:pt x="1256" y="147"/>
                  </a:lnTo>
                  <a:lnTo>
                    <a:pt x="1130" y="43"/>
                  </a:lnTo>
                  <a:lnTo>
                    <a:pt x="1026" y="85"/>
                  </a:lnTo>
                  <a:lnTo>
                    <a:pt x="942" y="22"/>
                  </a:lnTo>
                  <a:lnTo>
                    <a:pt x="921" y="43"/>
                  </a:lnTo>
                  <a:lnTo>
                    <a:pt x="858" y="22"/>
                  </a:lnTo>
                  <a:lnTo>
                    <a:pt x="775"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5" name="Google Shape;1175;p79"/>
            <p:cNvSpPr/>
            <p:nvPr/>
          </p:nvSpPr>
          <p:spPr>
            <a:xfrm>
              <a:off x="4697400" y="2660025"/>
              <a:ext cx="105175" cy="86850"/>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6" name="Google Shape;1176;p79"/>
            <p:cNvSpPr/>
            <p:nvPr/>
          </p:nvSpPr>
          <p:spPr>
            <a:xfrm>
              <a:off x="4697400" y="2660025"/>
              <a:ext cx="105175" cy="86850"/>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7" name="Google Shape;1177;p79"/>
            <p:cNvSpPr/>
            <p:nvPr/>
          </p:nvSpPr>
          <p:spPr>
            <a:xfrm>
              <a:off x="4252775" y="2586800"/>
              <a:ext cx="70650" cy="19900"/>
            </a:xfrm>
            <a:custGeom>
              <a:avLst/>
              <a:gdLst/>
              <a:ahLst/>
              <a:cxnLst/>
              <a:rect l="l" t="t" r="r" b="b"/>
              <a:pathLst>
                <a:path w="2826" h="796" extrusionOk="0">
                  <a:moveTo>
                    <a:pt x="2240" y="0"/>
                  </a:moveTo>
                  <a:cubicBezTo>
                    <a:pt x="2240" y="0"/>
                    <a:pt x="1717" y="230"/>
                    <a:pt x="1612" y="230"/>
                  </a:cubicBezTo>
                  <a:cubicBezTo>
                    <a:pt x="1507" y="230"/>
                    <a:pt x="1382" y="105"/>
                    <a:pt x="1382" y="105"/>
                  </a:cubicBezTo>
                  <a:lnTo>
                    <a:pt x="733" y="126"/>
                  </a:lnTo>
                  <a:lnTo>
                    <a:pt x="754" y="293"/>
                  </a:lnTo>
                  <a:cubicBezTo>
                    <a:pt x="775" y="419"/>
                    <a:pt x="231" y="419"/>
                    <a:pt x="22" y="419"/>
                  </a:cubicBezTo>
                  <a:lnTo>
                    <a:pt x="22" y="439"/>
                  </a:lnTo>
                  <a:lnTo>
                    <a:pt x="1" y="481"/>
                  </a:lnTo>
                  <a:lnTo>
                    <a:pt x="85" y="481"/>
                  </a:lnTo>
                  <a:lnTo>
                    <a:pt x="105" y="586"/>
                  </a:lnTo>
                  <a:lnTo>
                    <a:pt x="189" y="586"/>
                  </a:lnTo>
                  <a:lnTo>
                    <a:pt x="231" y="502"/>
                  </a:lnTo>
                  <a:lnTo>
                    <a:pt x="398" y="544"/>
                  </a:lnTo>
                  <a:lnTo>
                    <a:pt x="461" y="544"/>
                  </a:lnTo>
                  <a:lnTo>
                    <a:pt x="545" y="460"/>
                  </a:lnTo>
                  <a:lnTo>
                    <a:pt x="649" y="502"/>
                  </a:lnTo>
                  <a:lnTo>
                    <a:pt x="880" y="711"/>
                  </a:lnTo>
                  <a:lnTo>
                    <a:pt x="984" y="732"/>
                  </a:lnTo>
                  <a:lnTo>
                    <a:pt x="1173" y="691"/>
                  </a:lnTo>
                  <a:lnTo>
                    <a:pt x="1424" y="628"/>
                  </a:lnTo>
                  <a:lnTo>
                    <a:pt x="1507" y="649"/>
                  </a:lnTo>
                  <a:lnTo>
                    <a:pt x="1821" y="649"/>
                  </a:lnTo>
                  <a:lnTo>
                    <a:pt x="1863" y="691"/>
                  </a:lnTo>
                  <a:lnTo>
                    <a:pt x="1863" y="586"/>
                  </a:lnTo>
                  <a:lnTo>
                    <a:pt x="2072" y="502"/>
                  </a:lnTo>
                  <a:lnTo>
                    <a:pt x="2386" y="691"/>
                  </a:lnTo>
                  <a:lnTo>
                    <a:pt x="2595" y="691"/>
                  </a:lnTo>
                  <a:lnTo>
                    <a:pt x="2805" y="795"/>
                  </a:lnTo>
                  <a:lnTo>
                    <a:pt x="2826" y="586"/>
                  </a:lnTo>
                  <a:lnTo>
                    <a:pt x="2742" y="481"/>
                  </a:lnTo>
                  <a:lnTo>
                    <a:pt x="2595" y="377"/>
                  </a:lnTo>
                  <a:lnTo>
                    <a:pt x="2637" y="188"/>
                  </a:lnTo>
                  <a:cubicBezTo>
                    <a:pt x="2628" y="188"/>
                    <a:pt x="2594" y="197"/>
                    <a:pt x="2555" y="197"/>
                  </a:cubicBezTo>
                  <a:cubicBezTo>
                    <a:pt x="2507" y="197"/>
                    <a:pt x="2451" y="184"/>
                    <a:pt x="2428" y="126"/>
                  </a:cubicBezTo>
                  <a:cubicBezTo>
                    <a:pt x="2386" y="21"/>
                    <a:pt x="2240" y="0"/>
                    <a:pt x="224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8" name="Google Shape;1178;p79"/>
            <p:cNvSpPr/>
            <p:nvPr/>
          </p:nvSpPr>
          <p:spPr>
            <a:xfrm>
              <a:off x="4298825" y="2603000"/>
              <a:ext cx="2625" cy="2650"/>
            </a:xfrm>
            <a:custGeom>
              <a:avLst/>
              <a:gdLst/>
              <a:ahLst/>
              <a:cxnLst/>
              <a:rect l="l" t="t" r="r" b="b"/>
              <a:pathLst>
                <a:path w="105" h="106" fill="none" extrusionOk="0">
                  <a:moveTo>
                    <a:pt x="105" y="105"/>
                  </a:moveTo>
                  <a:lnTo>
                    <a:pt x="0" y="1"/>
                  </a:lnTo>
                </a:path>
              </a:pathLst>
            </a:custGeom>
            <a:solidFill>
              <a:schemeClr val="lt2"/>
            </a:solidFill>
            <a:ln w="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9" name="Google Shape;1179;p79"/>
            <p:cNvSpPr/>
            <p:nvPr/>
          </p:nvSpPr>
          <p:spPr>
            <a:xfrm>
              <a:off x="4949025" y="2811200"/>
              <a:ext cx="44475" cy="26175"/>
            </a:xfrm>
            <a:custGeom>
              <a:avLst/>
              <a:gdLst/>
              <a:ahLst/>
              <a:cxnLst/>
              <a:rect l="l" t="t" r="r" b="b"/>
              <a:pathLst>
                <a:path w="1779" h="1047" extrusionOk="0">
                  <a:moveTo>
                    <a:pt x="753" y="0"/>
                  </a:moveTo>
                  <a:lnTo>
                    <a:pt x="586" y="21"/>
                  </a:lnTo>
                  <a:lnTo>
                    <a:pt x="314" y="189"/>
                  </a:lnTo>
                  <a:lnTo>
                    <a:pt x="188" y="440"/>
                  </a:lnTo>
                  <a:lnTo>
                    <a:pt x="63" y="502"/>
                  </a:lnTo>
                  <a:lnTo>
                    <a:pt x="63" y="628"/>
                  </a:lnTo>
                  <a:lnTo>
                    <a:pt x="0" y="733"/>
                  </a:lnTo>
                  <a:lnTo>
                    <a:pt x="105" y="921"/>
                  </a:lnTo>
                  <a:lnTo>
                    <a:pt x="314" y="942"/>
                  </a:lnTo>
                  <a:lnTo>
                    <a:pt x="398" y="879"/>
                  </a:lnTo>
                  <a:lnTo>
                    <a:pt x="691" y="1046"/>
                  </a:lnTo>
                  <a:lnTo>
                    <a:pt x="837" y="1046"/>
                  </a:lnTo>
                  <a:lnTo>
                    <a:pt x="942" y="921"/>
                  </a:lnTo>
                  <a:lnTo>
                    <a:pt x="1067" y="879"/>
                  </a:lnTo>
                  <a:lnTo>
                    <a:pt x="1172" y="942"/>
                  </a:lnTo>
                  <a:lnTo>
                    <a:pt x="1381" y="879"/>
                  </a:lnTo>
                  <a:lnTo>
                    <a:pt x="1549" y="921"/>
                  </a:lnTo>
                  <a:lnTo>
                    <a:pt x="1779" y="837"/>
                  </a:lnTo>
                  <a:lnTo>
                    <a:pt x="1779" y="733"/>
                  </a:lnTo>
                  <a:lnTo>
                    <a:pt x="1779" y="565"/>
                  </a:lnTo>
                  <a:lnTo>
                    <a:pt x="1590" y="502"/>
                  </a:lnTo>
                  <a:lnTo>
                    <a:pt x="1590" y="398"/>
                  </a:lnTo>
                  <a:lnTo>
                    <a:pt x="1632" y="230"/>
                  </a:lnTo>
                  <a:lnTo>
                    <a:pt x="1590" y="230"/>
                  </a:lnTo>
                  <a:lnTo>
                    <a:pt x="1528" y="126"/>
                  </a:lnTo>
                  <a:lnTo>
                    <a:pt x="1360" y="105"/>
                  </a:lnTo>
                  <a:lnTo>
                    <a:pt x="1214" y="189"/>
                  </a:lnTo>
                  <a:lnTo>
                    <a:pt x="1109" y="126"/>
                  </a:lnTo>
                  <a:lnTo>
                    <a:pt x="837" y="105"/>
                  </a:lnTo>
                  <a:lnTo>
                    <a:pt x="753"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0" name="Google Shape;1180;p79"/>
            <p:cNvSpPr/>
            <p:nvPr/>
          </p:nvSpPr>
          <p:spPr>
            <a:xfrm>
              <a:off x="3967175" y="2589925"/>
              <a:ext cx="35075" cy="29850"/>
            </a:xfrm>
            <a:custGeom>
              <a:avLst/>
              <a:gdLst/>
              <a:ahLst/>
              <a:cxnLst/>
              <a:rect l="l" t="t" r="r" b="b"/>
              <a:pathLst>
                <a:path w="1403" h="1194" extrusionOk="0">
                  <a:moveTo>
                    <a:pt x="900" y="1"/>
                  </a:moveTo>
                  <a:lnTo>
                    <a:pt x="754" y="42"/>
                  </a:lnTo>
                  <a:lnTo>
                    <a:pt x="628" y="42"/>
                  </a:lnTo>
                  <a:lnTo>
                    <a:pt x="419" y="84"/>
                  </a:lnTo>
                  <a:lnTo>
                    <a:pt x="314" y="168"/>
                  </a:lnTo>
                  <a:lnTo>
                    <a:pt x="210" y="189"/>
                  </a:lnTo>
                  <a:lnTo>
                    <a:pt x="42" y="273"/>
                  </a:lnTo>
                  <a:lnTo>
                    <a:pt x="63" y="356"/>
                  </a:lnTo>
                  <a:lnTo>
                    <a:pt x="21" y="398"/>
                  </a:lnTo>
                  <a:lnTo>
                    <a:pt x="21" y="377"/>
                  </a:lnTo>
                  <a:lnTo>
                    <a:pt x="1" y="586"/>
                  </a:lnTo>
                  <a:lnTo>
                    <a:pt x="21" y="796"/>
                  </a:lnTo>
                  <a:lnTo>
                    <a:pt x="126" y="942"/>
                  </a:lnTo>
                  <a:lnTo>
                    <a:pt x="168" y="1089"/>
                  </a:lnTo>
                  <a:lnTo>
                    <a:pt x="314" y="1193"/>
                  </a:lnTo>
                  <a:lnTo>
                    <a:pt x="314" y="1151"/>
                  </a:lnTo>
                  <a:lnTo>
                    <a:pt x="524" y="1026"/>
                  </a:lnTo>
                  <a:lnTo>
                    <a:pt x="691" y="984"/>
                  </a:lnTo>
                  <a:lnTo>
                    <a:pt x="691" y="921"/>
                  </a:lnTo>
                  <a:lnTo>
                    <a:pt x="837" y="838"/>
                  </a:lnTo>
                  <a:lnTo>
                    <a:pt x="1110" y="879"/>
                  </a:lnTo>
                  <a:lnTo>
                    <a:pt x="1256" y="796"/>
                  </a:lnTo>
                  <a:lnTo>
                    <a:pt x="1361" y="775"/>
                  </a:lnTo>
                  <a:lnTo>
                    <a:pt x="1402" y="712"/>
                  </a:lnTo>
                  <a:lnTo>
                    <a:pt x="1402" y="607"/>
                  </a:lnTo>
                  <a:lnTo>
                    <a:pt x="1382" y="461"/>
                  </a:lnTo>
                  <a:lnTo>
                    <a:pt x="1214" y="189"/>
                  </a:lnTo>
                  <a:lnTo>
                    <a:pt x="984"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1" name="Google Shape;1181;p79"/>
            <p:cNvSpPr/>
            <p:nvPr/>
          </p:nvSpPr>
          <p:spPr>
            <a:xfrm>
              <a:off x="3938400" y="2522975"/>
              <a:ext cx="58625" cy="76925"/>
            </a:xfrm>
            <a:custGeom>
              <a:avLst/>
              <a:gdLst/>
              <a:ahLst/>
              <a:cxnLst/>
              <a:rect l="l" t="t" r="r" b="b"/>
              <a:pathLst>
                <a:path w="2345" h="3077" extrusionOk="0">
                  <a:moveTo>
                    <a:pt x="461" y="0"/>
                  </a:moveTo>
                  <a:lnTo>
                    <a:pt x="336" y="105"/>
                  </a:lnTo>
                  <a:lnTo>
                    <a:pt x="315" y="147"/>
                  </a:lnTo>
                  <a:lnTo>
                    <a:pt x="210" y="147"/>
                  </a:lnTo>
                  <a:lnTo>
                    <a:pt x="64" y="210"/>
                  </a:lnTo>
                  <a:lnTo>
                    <a:pt x="1" y="272"/>
                  </a:lnTo>
                  <a:lnTo>
                    <a:pt x="22" y="314"/>
                  </a:lnTo>
                  <a:lnTo>
                    <a:pt x="64" y="461"/>
                  </a:lnTo>
                  <a:lnTo>
                    <a:pt x="105" y="628"/>
                  </a:lnTo>
                  <a:lnTo>
                    <a:pt x="168" y="670"/>
                  </a:lnTo>
                  <a:lnTo>
                    <a:pt x="273" y="691"/>
                  </a:lnTo>
                  <a:lnTo>
                    <a:pt x="273" y="754"/>
                  </a:lnTo>
                  <a:lnTo>
                    <a:pt x="231" y="754"/>
                  </a:lnTo>
                  <a:lnTo>
                    <a:pt x="105" y="775"/>
                  </a:lnTo>
                  <a:lnTo>
                    <a:pt x="126" y="879"/>
                  </a:lnTo>
                  <a:lnTo>
                    <a:pt x="147" y="900"/>
                  </a:lnTo>
                  <a:lnTo>
                    <a:pt x="210" y="879"/>
                  </a:lnTo>
                  <a:lnTo>
                    <a:pt x="273" y="879"/>
                  </a:lnTo>
                  <a:lnTo>
                    <a:pt x="252" y="1047"/>
                  </a:lnTo>
                  <a:lnTo>
                    <a:pt x="147" y="1193"/>
                  </a:lnTo>
                  <a:lnTo>
                    <a:pt x="147" y="1277"/>
                  </a:lnTo>
                  <a:lnTo>
                    <a:pt x="315" y="1402"/>
                  </a:lnTo>
                  <a:lnTo>
                    <a:pt x="419" y="1423"/>
                  </a:lnTo>
                  <a:lnTo>
                    <a:pt x="461" y="1486"/>
                  </a:lnTo>
                  <a:lnTo>
                    <a:pt x="440" y="1570"/>
                  </a:lnTo>
                  <a:lnTo>
                    <a:pt x="336" y="1507"/>
                  </a:lnTo>
                  <a:lnTo>
                    <a:pt x="273" y="1528"/>
                  </a:lnTo>
                  <a:lnTo>
                    <a:pt x="273" y="1674"/>
                  </a:lnTo>
                  <a:lnTo>
                    <a:pt x="419" y="1821"/>
                  </a:lnTo>
                  <a:lnTo>
                    <a:pt x="356" y="1842"/>
                  </a:lnTo>
                  <a:lnTo>
                    <a:pt x="482" y="1988"/>
                  </a:lnTo>
                  <a:lnTo>
                    <a:pt x="482" y="2051"/>
                  </a:lnTo>
                  <a:lnTo>
                    <a:pt x="545" y="2135"/>
                  </a:lnTo>
                  <a:lnTo>
                    <a:pt x="670" y="2135"/>
                  </a:lnTo>
                  <a:lnTo>
                    <a:pt x="754" y="2218"/>
                  </a:lnTo>
                  <a:lnTo>
                    <a:pt x="900" y="2239"/>
                  </a:lnTo>
                  <a:lnTo>
                    <a:pt x="900" y="2365"/>
                  </a:lnTo>
                  <a:lnTo>
                    <a:pt x="838" y="2448"/>
                  </a:lnTo>
                  <a:lnTo>
                    <a:pt x="796" y="2511"/>
                  </a:lnTo>
                  <a:lnTo>
                    <a:pt x="859" y="2532"/>
                  </a:lnTo>
                  <a:lnTo>
                    <a:pt x="942" y="2658"/>
                  </a:lnTo>
                  <a:lnTo>
                    <a:pt x="984" y="2658"/>
                  </a:lnTo>
                  <a:lnTo>
                    <a:pt x="1089" y="2741"/>
                  </a:lnTo>
                  <a:lnTo>
                    <a:pt x="1152" y="2846"/>
                  </a:lnTo>
                  <a:lnTo>
                    <a:pt x="1152" y="2992"/>
                  </a:lnTo>
                  <a:lnTo>
                    <a:pt x="1172" y="3076"/>
                  </a:lnTo>
                  <a:lnTo>
                    <a:pt x="1214" y="3034"/>
                  </a:lnTo>
                  <a:lnTo>
                    <a:pt x="1193" y="2951"/>
                  </a:lnTo>
                  <a:lnTo>
                    <a:pt x="1361" y="2867"/>
                  </a:lnTo>
                  <a:lnTo>
                    <a:pt x="1465" y="2846"/>
                  </a:lnTo>
                  <a:lnTo>
                    <a:pt x="1570" y="2762"/>
                  </a:lnTo>
                  <a:lnTo>
                    <a:pt x="1779" y="2720"/>
                  </a:lnTo>
                  <a:lnTo>
                    <a:pt x="1905" y="2720"/>
                  </a:lnTo>
                  <a:lnTo>
                    <a:pt x="2051" y="2679"/>
                  </a:lnTo>
                  <a:lnTo>
                    <a:pt x="2135" y="2679"/>
                  </a:lnTo>
                  <a:lnTo>
                    <a:pt x="2198" y="2574"/>
                  </a:lnTo>
                  <a:lnTo>
                    <a:pt x="2114" y="2469"/>
                  </a:lnTo>
                  <a:lnTo>
                    <a:pt x="2093" y="2365"/>
                  </a:lnTo>
                  <a:lnTo>
                    <a:pt x="2302" y="2197"/>
                  </a:lnTo>
                  <a:lnTo>
                    <a:pt x="2344" y="2051"/>
                  </a:lnTo>
                  <a:lnTo>
                    <a:pt x="2261" y="1925"/>
                  </a:lnTo>
                  <a:lnTo>
                    <a:pt x="2093" y="1737"/>
                  </a:lnTo>
                  <a:lnTo>
                    <a:pt x="2030" y="1507"/>
                  </a:lnTo>
                  <a:lnTo>
                    <a:pt x="2114" y="1423"/>
                  </a:lnTo>
                  <a:lnTo>
                    <a:pt x="2093" y="1319"/>
                  </a:lnTo>
                  <a:lnTo>
                    <a:pt x="2051" y="1193"/>
                  </a:lnTo>
                  <a:lnTo>
                    <a:pt x="2030" y="1109"/>
                  </a:lnTo>
                  <a:lnTo>
                    <a:pt x="2135" y="984"/>
                  </a:lnTo>
                  <a:lnTo>
                    <a:pt x="1926" y="963"/>
                  </a:lnTo>
                  <a:lnTo>
                    <a:pt x="1842" y="1088"/>
                  </a:lnTo>
                  <a:lnTo>
                    <a:pt x="1737" y="1005"/>
                  </a:lnTo>
                  <a:lnTo>
                    <a:pt x="1633" y="1047"/>
                  </a:lnTo>
                  <a:lnTo>
                    <a:pt x="1591" y="963"/>
                  </a:lnTo>
                  <a:lnTo>
                    <a:pt x="1382" y="879"/>
                  </a:lnTo>
                  <a:lnTo>
                    <a:pt x="1361" y="837"/>
                  </a:lnTo>
                  <a:lnTo>
                    <a:pt x="1424" y="691"/>
                  </a:lnTo>
                  <a:lnTo>
                    <a:pt x="1277" y="565"/>
                  </a:lnTo>
                  <a:lnTo>
                    <a:pt x="1110" y="482"/>
                  </a:lnTo>
                  <a:lnTo>
                    <a:pt x="1089" y="377"/>
                  </a:lnTo>
                  <a:lnTo>
                    <a:pt x="900" y="168"/>
                  </a:lnTo>
                  <a:lnTo>
                    <a:pt x="880" y="105"/>
                  </a:lnTo>
                  <a:lnTo>
                    <a:pt x="754" y="63"/>
                  </a:lnTo>
                  <a:lnTo>
                    <a:pt x="670" y="42"/>
                  </a:lnTo>
                  <a:lnTo>
                    <a:pt x="566" y="21"/>
                  </a:lnTo>
                  <a:lnTo>
                    <a:pt x="461"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82" name="Google Shape;1182;p79"/>
          <p:cNvSpPr txBox="1">
            <a:spLocks noGrp="1"/>
          </p:cNvSpPr>
          <p:nvPr>
            <p:ph type="ctrTitle" idx="4294967295"/>
          </p:nvPr>
        </p:nvSpPr>
        <p:spPr>
          <a:xfrm>
            <a:off x="714025" y="2135929"/>
            <a:ext cx="1562400" cy="4041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sz="2000" dirty="0">
                <a:solidFill>
                  <a:schemeClr val="lt2"/>
                </a:solidFill>
                <a:cs typeface="B Nazanin" panose="00000400000000000000" pitchFamily="2" charset="-78"/>
              </a:rPr>
              <a:t>تماس با ما</a:t>
            </a:r>
            <a:endParaRPr sz="2000" dirty="0">
              <a:solidFill>
                <a:schemeClr val="lt2"/>
              </a:solidFill>
              <a:latin typeface="Advent Pro Medium"/>
              <a:ea typeface="Advent Pro Medium"/>
              <a:cs typeface="B Nazanin" panose="00000400000000000000" pitchFamily="2" charset="-78"/>
              <a:sym typeface="Advent Pro Medium"/>
            </a:endParaRPr>
          </a:p>
        </p:txBody>
      </p:sp>
      <p:sp>
        <p:nvSpPr>
          <p:cNvPr id="1183" name="Google Shape;1183;p79"/>
          <p:cNvSpPr txBox="1">
            <a:spLocks noGrp="1"/>
          </p:cNvSpPr>
          <p:nvPr>
            <p:ph type="title"/>
          </p:nvPr>
        </p:nvSpPr>
        <p:spPr>
          <a:xfrm>
            <a:off x="714025" y="2622351"/>
            <a:ext cx="2758200" cy="697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en">
                <a:cs typeface="B Nazanin" panose="00000400000000000000" pitchFamily="2" charset="-78"/>
              </a:rPr>
              <a:t>70,000</a:t>
            </a:r>
            <a:endParaRPr>
              <a:cs typeface="B Nazanin" panose="00000400000000000000" pitchFamily="2" charset="-78"/>
            </a:endParaRPr>
          </a:p>
        </p:txBody>
      </p:sp>
      <p:sp>
        <p:nvSpPr>
          <p:cNvPr id="1184" name="Google Shape;1184;p79"/>
          <p:cNvSpPr txBox="1">
            <a:spLocks noGrp="1"/>
          </p:cNvSpPr>
          <p:nvPr>
            <p:ph type="title" idx="3"/>
          </p:nvPr>
        </p:nvSpPr>
        <p:spPr>
          <a:xfrm>
            <a:off x="714025" y="3590712"/>
            <a:ext cx="2758200" cy="697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en">
                <a:cs typeface="B Nazanin" panose="00000400000000000000" pitchFamily="2" charset="-78"/>
              </a:rPr>
              <a:t>50,000</a:t>
            </a:r>
            <a:endParaRPr>
              <a:cs typeface="B Nazanin" panose="00000400000000000000" pitchFamily="2" charset="-78"/>
            </a:endParaRPr>
          </a:p>
        </p:txBody>
      </p:sp>
      <p:sp>
        <p:nvSpPr>
          <p:cNvPr id="1185" name="Google Shape;1185;p79"/>
          <p:cNvSpPr txBox="1">
            <a:spLocks noGrp="1"/>
          </p:cNvSpPr>
          <p:nvPr>
            <p:ph type="subTitle" idx="1"/>
          </p:nvPr>
        </p:nvSpPr>
        <p:spPr>
          <a:xfrm>
            <a:off x="714025" y="3172345"/>
            <a:ext cx="2758200" cy="697800"/>
          </a:xfrm>
          <a:prstGeom prst="rect">
            <a:avLst/>
          </a:prstGeom>
        </p:spPr>
        <p:txBody>
          <a:bodyPr spcFirstLastPara="1" wrap="square" lIns="91425" tIns="91425" rIns="91425" bIns="91425" anchor="t" anchorCtr="0">
            <a:noAutofit/>
          </a:bodyPr>
          <a:lstStyle/>
          <a:p>
            <a:pPr marL="0" lvl="0" indent="0" algn="r" rtl="1">
              <a:spcAft>
                <a:spcPts val="1200"/>
              </a:spcAft>
            </a:pPr>
            <a:r>
              <a:rPr lang="fa-IR" dirty="0">
                <a:cs typeface="B Nazanin" panose="00000400000000000000" pitchFamily="2" charset="-78"/>
              </a:rPr>
              <a:t>زحل سیاره حلقه دار است</a:t>
            </a:r>
            <a:endParaRPr dirty="0">
              <a:cs typeface="B Nazanin" panose="00000400000000000000" pitchFamily="2" charset="-78"/>
            </a:endParaRPr>
          </a:p>
        </p:txBody>
      </p:sp>
      <p:sp>
        <p:nvSpPr>
          <p:cNvPr id="1186" name="Google Shape;1186;p79"/>
          <p:cNvSpPr txBox="1">
            <a:spLocks noGrp="1"/>
          </p:cNvSpPr>
          <p:nvPr>
            <p:ph type="subTitle" idx="2"/>
          </p:nvPr>
        </p:nvSpPr>
        <p:spPr>
          <a:xfrm>
            <a:off x="714025" y="4140684"/>
            <a:ext cx="2758200" cy="572700"/>
          </a:xfrm>
          <a:prstGeom prst="rect">
            <a:avLst/>
          </a:prstGeom>
        </p:spPr>
        <p:txBody>
          <a:bodyPr spcFirstLastPara="1" wrap="square" lIns="91425" tIns="91425" rIns="91425" bIns="91425" anchor="t" anchorCtr="0">
            <a:noAutofit/>
          </a:bodyPr>
          <a:lstStyle/>
          <a:p>
            <a:pPr marL="0" lvl="0" indent="0" algn="r" rtl="1">
              <a:spcAft>
                <a:spcPts val="1200"/>
              </a:spcAft>
            </a:pPr>
            <a:r>
              <a:rPr lang="fa-IR" dirty="0">
                <a:cs typeface="B Nazanin" panose="00000400000000000000" pitchFamily="2" charset="-78"/>
              </a:rPr>
              <a:t>زهره نام زیبایی دارد</a:t>
            </a:r>
            <a:endParaRPr dirty="0">
              <a:cs typeface="B Nazanin" panose="00000400000000000000" pitchFamily="2" charset="-78"/>
            </a:endParaRPr>
          </a:p>
        </p:txBody>
      </p:sp>
      <p:sp>
        <p:nvSpPr>
          <p:cNvPr id="1187" name="Google Shape;1187;p79"/>
          <p:cNvSpPr/>
          <p:nvPr/>
        </p:nvSpPr>
        <p:spPr>
          <a:xfrm rot="10800000">
            <a:off x="4211337" y="2591105"/>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8" name="Google Shape;1188;p79"/>
          <p:cNvSpPr/>
          <p:nvPr/>
        </p:nvSpPr>
        <p:spPr>
          <a:xfrm rot="10800000">
            <a:off x="3891440" y="2406279"/>
            <a:ext cx="172500" cy="1494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9" name="Google Shape;1189;p79"/>
          <p:cNvSpPr/>
          <p:nvPr/>
        </p:nvSpPr>
        <p:spPr>
          <a:xfrm rot="10800000">
            <a:off x="5512265" y="2534227"/>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0" name="Google Shape;1190;p79"/>
          <p:cNvSpPr/>
          <p:nvPr/>
        </p:nvSpPr>
        <p:spPr>
          <a:xfrm rot="10800000">
            <a:off x="5604678" y="2406279"/>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1" name="Google Shape;1191;p79"/>
          <p:cNvSpPr/>
          <p:nvPr/>
        </p:nvSpPr>
        <p:spPr>
          <a:xfrm rot="10800000">
            <a:off x="7936420" y="3799647"/>
            <a:ext cx="172500" cy="1494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2" name="Google Shape;1192;p79"/>
          <p:cNvSpPr/>
          <p:nvPr/>
        </p:nvSpPr>
        <p:spPr>
          <a:xfrm rot="10800000">
            <a:off x="7531207" y="3650223"/>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3" name="Google Shape;1193;p79"/>
          <p:cNvSpPr/>
          <p:nvPr/>
        </p:nvSpPr>
        <p:spPr>
          <a:xfrm rot="10800000">
            <a:off x="7289503" y="2117821"/>
            <a:ext cx="172500" cy="1494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4" name="Google Shape;1194;p79"/>
          <p:cNvSpPr/>
          <p:nvPr/>
        </p:nvSpPr>
        <p:spPr>
          <a:xfrm rot="10800000">
            <a:off x="4495698" y="3285713"/>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5" name="Google Shape;1195;p79"/>
          <p:cNvSpPr/>
          <p:nvPr/>
        </p:nvSpPr>
        <p:spPr>
          <a:xfrm rot="10800000">
            <a:off x="4822691" y="3500799"/>
            <a:ext cx="172500" cy="1494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6" name="Google Shape;1196;p79"/>
          <p:cNvSpPr/>
          <p:nvPr/>
        </p:nvSpPr>
        <p:spPr>
          <a:xfrm rot="10800000">
            <a:off x="4668259" y="3799647"/>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7" name="Google Shape;1197;p79"/>
          <p:cNvSpPr/>
          <p:nvPr/>
        </p:nvSpPr>
        <p:spPr>
          <a:xfrm rot="10800000">
            <a:off x="5576239" y="3038976"/>
            <a:ext cx="172500" cy="1494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8" name="Google Shape;1198;p79"/>
          <p:cNvSpPr/>
          <p:nvPr/>
        </p:nvSpPr>
        <p:spPr>
          <a:xfrm rot="10800000">
            <a:off x="4092949" y="1968396"/>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9" name="Google Shape;1199;p79"/>
          <p:cNvSpPr/>
          <p:nvPr/>
        </p:nvSpPr>
        <p:spPr>
          <a:xfrm rot="10800000">
            <a:off x="7893761" y="1968396"/>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0" name="Google Shape;1200;p79"/>
          <p:cNvSpPr/>
          <p:nvPr/>
        </p:nvSpPr>
        <p:spPr>
          <a:xfrm rot="10800000">
            <a:off x="5777239" y="2117821"/>
            <a:ext cx="172500" cy="1494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83"/>
                                        </p:tgtEl>
                                        <p:attrNameLst>
                                          <p:attrName>style.visibility</p:attrName>
                                        </p:attrNameLst>
                                      </p:cBhvr>
                                      <p:to>
                                        <p:strVal val="visible"/>
                                      </p:to>
                                    </p:set>
                                    <p:animEffect transition="in" filter="fade">
                                      <p:cBhvr>
                                        <p:cTn id="7" dur="1000"/>
                                        <p:tgtEl>
                                          <p:spTgt spid="1183"/>
                                        </p:tgtEl>
                                      </p:cBhvr>
                                    </p:animEffect>
                                  </p:childTnLst>
                                </p:cTn>
                              </p:par>
                              <p:par>
                                <p:cTn id="8" presetID="10" presetClass="entr" presetSubtype="0" fill="hold" nodeType="withEffect">
                                  <p:stCondLst>
                                    <p:cond delay="0"/>
                                  </p:stCondLst>
                                  <p:childTnLst>
                                    <p:set>
                                      <p:cBhvr>
                                        <p:cTn id="9" dur="1" fill="hold">
                                          <p:stCondLst>
                                            <p:cond delay="0"/>
                                          </p:stCondLst>
                                        </p:cTn>
                                        <p:tgtEl>
                                          <p:spTgt spid="1185"/>
                                        </p:tgtEl>
                                        <p:attrNameLst>
                                          <p:attrName>style.visibility</p:attrName>
                                        </p:attrNameLst>
                                      </p:cBhvr>
                                      <p:to>
                                        <p:strVal val="visible"/>
                                      </p:to>
                                    </p:set>
                                    <p:animEffect transition="in" filter="fade">
                                      <p:cBhvr>
                                        <p:cTn id="10" dur="1000"/>
                                        <p:tgtEl>
                                          <p:spTgt spid="1185"/>
                                        </p:tgtEl>
                                      </p:cBhvr>
                                    </p:animEffect>
                                  </p:childTnLst>
                                </p:cTn>
                              </p:par>
                              <p:par>
                                <p:cTn id="11" presetID="10" presetClass="entr" presetSubtype="0" fill="hold" nodeType="withEffect">
                                  <p:stCondLst>
                                    <p:cond delay="0"/>
                                  </p:stCondLst>
                                  <p:childTnLst>
                                    <p:set>
                                      <p:cBhvr>
                                        <p:cTn id="12" dur="1" fill="hold">
                                          <p:stCondLst>
                                            <p:cond delay="0"/>
                                          </p:stCondLst>
                                        </p:cTn>
                                        <p:tgtEl>
                                          <p:spTgt spid="1187"/>
                                        </p:tgtEl>
                                        <p:attrNameLst>
                                          <p:attrName>style.visibility</p:attrName>
                                        </p:attrNameLst>
                                      </p:cBhvr>
                                      <p:to>
                                        <p:strVal val="visible"/>
                                      </p:to>
                                    </p:set>
                                    <p:animEffect transition="in" filter="fade">
                                      <p:cBhvr>
                                        <p:cTn id="13" dur="1000"/>
                                        <p:tgtEl>
                                          <p:spTgt spid="1187"/>
                                        </p:tgtEl>
                                      </p:cBhvr>
                                    </p:animEffect>
                                  </p:childTnLst>
                                </p:cTn>
                              </p:par>
                              <p:par>
                                <p:cTn id="14" presetID="10" presetClass="entr" presetSubtype="0" fill="hold" nodeType="withEffect">
                                  <p:stCondLst>
                                    <p:cond delay="0"/>
                                  </p:stCondLst>
                                  <p:childTnLst>
                                    <p:set>
                                      <p:cBhvr>
                                        <p:cTn id="15" dur="1" fill="hold">
                                          <p:stCondLst>
                                            <p:cond delay="0"/>
                                          </p:stCondLst>
                                        </p:cTn>
                                        <p:tgtEl>
                                          <p:spTgt spid="1189"/>
                                        </p:tgtEl>
                                        <p:attrNameLst>
                                          <p:attrName>style.visibility</p:attrName>
                                        </p:attrNameLst>
                                      </p:cBhvr>
                                      <p:to>
                                        <p:strVal val="visible"/>
                                      </p:to>
                                    </p:set>
                                    <p:animEffect transition="in" filter="fade">
                                      <p:cBhvr>
                                        <p:cTn id="16" dur="1000"/>
                                        <p:tgtEl>
                                          <p:spTgt spid="1189"/>
                                        </p:tgtEl>
                                      </p:cBhvr>
                                    </p:animEffect>
                                  </p:childTnLst>
                                </p:cTn>
                              </p:par>
                              <p:par>
                                <p:cTn id="17" presetID="10" presetClass="entr" presetSubtype="0" fill="hold" nodeType="withEffect">
                                  <p:stCondLst>
                                    <p:cond delay="0"/>
                                  </p:stCondLst>
                                  <p:childTnLst>
                                    <p:set>
                                      <p:cBhvr>
                                        <p:cTn id="18" dur="1" fill="hold">
                                          <p:stCondLst>
                                            <p:cond delay="0"/>
                                          </p:stCondLst>
                                        </p:cTn>
                                        <p:tgtEl>
                                          <p:spTgt spid="1190"/>
                                        </p:tgtEl>
                                        <p:attrNameLst>
                                          <p:attrName>style.visibility</p:attrName>
                                        </p:attrNameLst>
                                      </p:cBhvr>
                                      <p:to>
                                        <p:strVal val="visible"/>
                                      </p:to>
                                    </p:set>
                                    <p:animEffect transition="in" filter="fade">
                                      <p:cBhvr>
                                        <p:cTn id="19" dur="1000"/>
                                        <p:tgtEl>
                                          <p:spTgt spid="1190"/>
                                        </p:tgtEl>
                                      </p:cBhvr>
                                    </p:animEffect>
                                  </p:childTnLst>
                                </p:cTn>
                              </p:par>
                              <p:par>
                                <p:cTn id="20" presetID="10" presetClass="entr" presetSubtype="0" fill="hold" nodeType="withEffect">
                                  <p:stCondLst>
                                    <p:cond delay="0"/>
                                  </p:stCondLst>
                                  <p:childTnLst>
                                    <p:set>
                                      <p:cBhvr>
                                        <p:cTn id="21" dur="1" fill="hold">
                                          <p:stCondLst>
                                            <p:cond delay="0"/>
                                          </p:stCondLst>
                                        </p:cTn>
                                        <p:tgtEl>
                                          <p:spTgt spid="1194"/>
                                        </p:tgtEl>
                                        <p:attrNameLst>
                                          <p:attrName>style.visibility</p:attrName>
                                        </p:attrNameLst>
                                      </p:cBhvr>
                                      <p:to>
                                        <p:strVal val="visible"/>
                                      </p:to>
                                    </p:set>
                                    <p:animEffect transition="in" filter="fade">
                                      <p:cBhvr>
                                        <p:cTn id="22" dur="1000"/>
                                        <p:tgtEl>
                                          <p:spTgt spid="1194"/>
                                        </p:tgtEl>
                                      </p:cBhvr>
                                    </p:animEffect>
                                  </p:childTnLst>
                                </p:cTn>
                              </p:par>
                              <p:par>
                                <p:cTn id="23" presetID="10" presetClass="entr" presetSubtype="0" fill="hold" nodeType="withEffect">
                                  <p:stCondLst>
                                    <p:cond delay="0"/>
                                  </p:stCondLst>
                                  <p:childTnLst>
                                    <p:set>
                                      <p:cBhvr>
                                        <p:cTn id="24" dur="1" fill="hold">
                                          <p:stCondLst>
                                            <p:cond delay="0"/>
                                          </p:stCondLst>
                                        </p:cTn>
                                        <p:tgtEl>
                                          <p:spTgt spid="1196"/>
                                        </p:tgtEl>
                                        <p:attrNameLst>
                                          <p:attrName>style.visibility</p:attrName>
                                        </p:attrNameLst>
                                      </p:cBhvr>
                                      <p:to>
                                        <p:strVal val="visible"/>
                                      </p:to>
                                    </p:set>
                                    <p:animEffect transition="in" filter="fade">
                                      <p:cBhvr>
                                        <p:cTn id="25" dur="1000"/>
                                        <p:tgtEl>
                                          <p:spTgt spid="1196"/>
                                        </p:tgtEl>
                                      </p:cBhvr>
                                    </p:animEffect>
                                  </p:childTnLst>
                                </p:cTn>
                              </p:par>
                              <p:par>
                                <p:cTn id="26" presetID="10" presetClass="entr" presetSubtype="0" fill="hold" nodeType="withEffect">
                                  <p:stCondLst>
                                    <p:cond delay="0"/>
                                  </p:stCondLst>
                                  <p:childTnLst>
                                    <p:set>
                                      <p:cBhvr>
                                        <p:cTn id="27" dur="1" fill="hold">
                                          <p:stCondLst>
                                            <p:cond delay="0"/>
                                          </p:stCondLst>
                                        </p:cTn>
                                        <p:tgtEl>
                                          <p:spTgt spid="1198"/>
                                        </p:tgtEl>
                                        <p:attrNameLst>
                                          <p:attrName>style.visibility</p:attrName>
                                        </p:attrNameLst>
                                      </p:cBhvr>
                                      <p:to>
                                        <p:strVal val="visible"/>
                                      </p:to>
                                    </p:set>
                                    <p:animEffect transition="in" filter="fade">
                                      <p:cBhvr>
                                        <p:cTn id="28" dur="1000"/>
                                        <p:tgtEl>
                                          <p:spTgt spid="1198"/>
                                        </p:tgtEl>
                                      </p:cBhvr>
                                    </p:animEffect>
                                  </p:childTnLst>
                                </p:cTn>
                              </p:par>
                              <p:par>
                                <p:cTn id="29" presetID="10" presetClass="entr" presetSubtype="0" fill="hold" nodeType="withEffect">
                                  <p:stCondLst>
                                    <p:cond delay="0"/>
                                  </p:stCondLst>
                                  <p:childTnLst>
                                    <p:set>
                                      <p:cBhvr>
                                        <p:cTn id="30" dur="1" fill="hold">
                                          <p:stCondLst>
                                            <p:cond delay="0"/>
                                          </p:stCondLst>
                                        </p:cTn>
                                        <p:tgtEl>
                                          <p:spTgt spid="1199"/>
                                        </p:tgtEl>
                                        <p:attrNameLst>
                                          <p:attrName>style.visibility</p:attrName>
                                        </p:attrNameLst>
                                      </p:cBhvr>
                                      <p:to>
                                        <p:strVal val="visible"/>
                                      </p:to>
                                    </p:set>
                                    <p:animEffect transition="in" filter="fade">
                                      <p:cBhvr>
                                        <p:cTn id="31" dur="1000"/>
                                        <p:tgtEl>
                                          <p:spTgt spid="1199"/>
                                        </p:tgtEl>
                                      </p:cBhvr>
                                    </p:animEffect>
                                  </p:childTnLst>
                                </p:cTn>
                              </p:par>
                              <p:par>
                                <p:cTn id="32" presetID="10" presetClass="entr" presetSubtype="0" fill="hold" nodeType="withEffect">
                                  <p:stCondLst>
                                    <p:cond delay="0"/>
                                  </p:stCondLst>
                                  <p:childTnLst>
                                    <p:set>
                                      <p:cBhvr>
                                        <p:cTn id="33" dur="1" fill="hold">
                                          <p:stCondLst>
                                            <p:cond delay="0"/>
                                          </p:stCondLst>
                                        </p:cTn>
                                        <p:tgtEl>
                                          <p:spTgt spid="1200"/>
                                        </p:tgtEl>
                                        <p:attrNameLst>
                                          <p:attrName>style.visibility</p:attrName>
                                        </p:attrNameLst>
                                      </p:cBhvr>
                                      <p:to>
                                        <p:strVal val="visible"/>
                                      </p:to>
                                    </p:set>
                                    <p:animEffect transition="in" filter="fade">
                                      <p:cBhvr>
                                        <p:cTn id="34" dur="1000"/>
                                        <p:tgtEl>
                                          <p:spTgt spid="1200"/>
                                        </p:tgtEl>
                                      </p:cBhvr>
                                    </p:animEffect>
                                  </p:childTnLst>
                                </p:cTn>
                              </p:par>
                              <p:par>
                                <p:cTn id="35" presetID="10" presetClass="entr" presetSubtype="0" fill="hold" nodeType="withEffect">
                                  <p:stCondLst>
                                    <p:cond delay="0"/>
                                  </p:stCondLst>
                                  <p:childTnLst>
                                    <p:set>
                                      <p:cBhvr>
                                        <p:cTn id="36" dur="1" fill="hold">
                                          <p:stCondLst>
                                            <p:cond delay="0"/>
                                          </p:stCondLst>
                                        </p:cTn>
                                        <p:tgtEl>
                                          <p:spTgt spid="1192"/>
                                        </p:tgtEl>
                                        <p:attrNameLst>
                                          <p:attrName>style.visibility</p:attrName>
                                        </p:attrNameLst>
                                      </p:cBhvr>
                                      <p:to>
                                        <p:strVal val="visible"/>
                                      </p:to>
                                    </p:set>
                                    <p:animEffect transition="in" filter="fade">
                                      <p:cBhvr>
                                        <p:cTn id="37" dur="1000"/>
                                        <p:tgtEl>
                                          <p:spTgt spid="119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84"/>
                                        </p:tgtEl>
                                        <p:attrNameLst>
                                          <p:attrName>style.visibility</p:attrName>
                                        </p:attrNameLst>
                                      </p:cBhvr>
                                      <p:to>
                                        <p:strVal val="visible"/>
                                      </p:to>
                                    </p:set>
                                    <p:animEffect transition="in" filter="fade">
                                      <p:cBhvr>
                                        <p:cTn id="42" dur="1000"/>
                                        <p:tgtEl>
                                          <p:spTgt spid="1184"/>
                                        </p:tgtEl>
                                      </p:cBhvr>
                                    </p:animEffect>
                                  </p:childTnLst>
                                </p:cTn>
                              </p:par>
                              <p:par>
                                <p:cTn id="43" presetID="10" presetClass="entr" presetSubtype="0" fill="hold" nodeType="withEffect">
                                  <p:stCondLst>
                                    <p:cond delay="0"/>
                                  </p:stCondLst>
                                  <p:childTnLst>
                                    <p:set>
                                      <p:cBhvr>
                                        <p:cTn id="44" dur="1" fill="hold">
                                          <p:stCondLst>
                                            <p:cond delay="0"/>
                                          </p:stCondLst>
                                        </p:cTn>
                                        <p:tgtEl>
                                          <p:spTgt spid="1186"/>
                                        </p:tgtEl>
                                        <p:attrNameLst>
                                          <p:attrName>style.visibility</p:attrName>
                                        </p:attrNameLst>
                                      </p:cBhvr>
                                      <p:to>
                                        <p:strVal val="visible"/>
                                      </p:to>
                                    </p:set>
                                    <p:animEffect transition="in" filter="fade">
                                      <p:cBhvr>
                                        <p:cTn id="45" dur="1000"/>
                                        <p:tgtEl>
                                          <p:spTgt spid="1186"/>
                                        </p:tgtEl>
                                      </p:cBhvr>
                                    </p:animEffect>
                                  </p:childTnLst>
                                </p:cTn>
                              </p:par>
                              <p:par>
                                <p:cTn id="46" presetID="10" presetClass="entr" presetSubtype="0" fill="hold" nodeType="withEffect">
                                  <p:stCondLst>
                                    <p:cond delay="0"/>
                                  </p:stCondLst>
                                  <p:childTnLst>
                                    <p:set>
                                      <p:cBhvr>
                                        <p:cTn id="47" dur="1" fill="hold">
                                          <p:stCondLst>
                                            <p:cond delay="0"/>
                                          </p:stCondLst>
                                        </p:cTn>
                                        <p:tgtEl>
                                          <p:spTgt spid="1188"/>
                                        </p:tgtEl>
                                        <p:attrNameLst>
                                          <p:attrName>style.visibility</p:attrName>
                                        </p:attrNameLst>
                                      </p:cBhvr>
                                      <p:to>
                                        <p:strVal val="visible"/>
                                      </p:to>
                                    </p:set>
                                    <p:animEffect transition="in" filter="fade">
                                      <p:cBhvr>
                                        <p:cTn id="48" dur="1000"/>
                                        <p:tgtEl>
                                          <p:spTgt spid="1188"/>
                                        </p:tgtEl>
                                      </p:cBhvr>
                                    </p:animEffect>
                                  </p:childTnLst>
                                </p:cTn>
                              </p:par>
                              <p:par>
                                <p:cTn id="49" presetID="10" presetClass="entr" presetSubtype="0" fill="hold" nodeType="withEffect">
                                  <p:stCondLst>
                                    <p:cond delay="0"/>
                                  </p:stCondLst>
                                  <p:childTnLst>
                                    <p:set>
                                      <p:cBhvr>
                                        <p:cTn id="50" dur="1" fill="hold">
                                          <p:stCondLst>
                                            <p:cond delay="0"/>
                                          </p:stCondLst>
                                        </p:cTn>
                                        <p:tgtEl>
                                          <p:spTgt spid="1193"/>
                                        </p:tgtEl>
                                        <p:attrNameLst>
                                          <p:attrName>style.visibility</p:attrName>
                                        </p:attrNameLst>
                                      </p:cBhvr>
                                      <p:to>
                                        <p:strVal val="visible"/>
                                      </p:to>
                                    </p:set>
                                    <p:animEffect transition="in" filter="fade">
                                      <p:cBhvr>
                                        <p:cTn id="51" dur="1000"/>
                                        <p:tgtEl>
                                          <p:spTgt spid="1193"/>
                                        </p:tgtEl>
                                      </p:cBhvr>
                                    </p:animEffect>
                                  </p:childTnLst>
                                </p:cTn>
                              </p:par>
                              <p:par>
                                <p:cTn id="52" presetID="10" presetClass="entr" presetSubtype="0" fill="hold" nodeType="withEffect">
                                  <p:stCondLst>
                                    <p:cond delay="0"/>
                                  </p:stCondLst>
                                  <p:childTnLst>
                                    <p:set>
                                      <p:cBhvr>
                                        <p:cTn id="53" dur="1" fill="hold">
                                          <p:stCondLst>
                                            <p:cond delay="0"/>
                                          </p:stCondLst>
                                        </p:cTn>
                                        <p:tgtEl>
                                          <p:spTgt spid="1195"/>
                                        </p:tgtEl>
                                        <p:attrNameLst>
                                          <p:attrName>style.visibility</p:attrName>
                                        </p:attrNameLst>
                                      </p:cBhvr>
                                      <p:to>
                                        <p:strVal val="visible"/>
                                      </p:to>
                                    </p:set>
                                    <p:animEffect transition="in" filter="fade">
                                      <p:cBhvr>
                                        <p:cTn id="54" dur="1000"/>
                                        <p:tgtEl>
                                          <p:spTgt spid="1195"/>
                                        </p:tgtEl>
                                      </p:cBhvr>
                                    </p:animEffect>
                                  </p:childTnLst>
                                </p:cTn>
                              </p:par>
                              <p:par>
                                <p:cTn id="55" presetID="10" presetClass="entr" presetSubtype="0" fill="hold" nodeType="withEffect">
                                  <p:stCondLst>
                                    <p:cond delay="0"/>
                                  </p:stCondLst>
                                  <p:childTnLst>
                                    <p:set>
                                      <p:cBhvr>
                                        <p:cTn id="56" dur="1" fill="hold">
                                          <p:stCondLst>
                                            <p:cond delay="0"/>
                                          </p:stCondLst>
                                        </p:cTn>
                                        <p:tgtEl>
                                          <p:spTgt spid="1197"/>
                                        </p:tgtEl>
                                        <p:attrNameLst>
                                          <p:attrName>style.visibility</p:attrName>
                                        </p:attrNameLst>
                                      </p:cBhvr>
                                      <p:to>
                                        <p:strVal val="visible"/>
                                      </p:to>
                                    </p:set>
                                    <p:animEffect transition="in" filter="fade">
                                      <p:cBhvr>
                                        <p:cTn id="57" dur="1000"/>
                                        <p:tgtEl>
                                          <p:spTgt spid="1197"/>
                                        </p:tgtEl>
                                      </p:cBhvr>
                                    </p:animEffect>
                                  </p:childTnLst>
                                </p:cTn>
                              </p:par>
                              <p:par>
                                <p:cTn id="58" presetID="10" presetClass="entr" presetSubtype="0" fill="hold" nodeType="withEffect">
                                  <p:stCondLst>
                                    <p:cond delay="0"/>
                                  </p:stCondLst>
                                  <p:childTnLst>
                                    <p:set>
                                      <p:cBhvr>
                                        <p:cTn id="59" dur="1" fill="hold">
                                          <p:stCondLst>
                                            <p:cond delay="0"/>
                                          </p:stCondLst>
                                        </p:cTn>
                                        <p:tgtEl>
                                          <p:spTgt spid="1191"/>
                                        </p:tgtEl>
                                        <p:attrNameLst>
                                          <p:attrName>style.visibility</p:attrName>
                                        </p:attrNameLst>
                                      </p:cBhvr>
                                      <p:to>
                                        <p:strVal val="visible"/>
                                      </p:to>
                                    </p:set>
                                    <p:animEffect transition="in" filter="fade">
                                      <p:cBhvr>
                                        <p:cTn id="60" dur="1000"/>
                                        <p:tgtEl>
                                          <p:spTgt spid="1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1204"/>
        <p:cNvGrpSpPr/>
        <p:nvPr/>
      </p:nvGrpSpPr>
      <p:grpSpPr>
        <a:xfrm>
          <a:off x="0" y="0"/>
          <a:ext cx="0" cy="0"/>
          <a:chOff x="0" y="0"/>
          <a:chExt cx="0" cy="0"/>
        </a:xfrm>
      </p:grpSpPr>
      <p:sp>
        <p:nvSpPr>
          <p:cNvPr id="1205" name="Google Shape;1205;p80"/>
          <p:cNvSpPr txBox="1">
            <a:spLocks noGrp="1"/>
          </p:cNvSpPr>
          <p:nvPr>
            <p:ph type="subTitle" idx="4294967295"/>
          </p:nvPr>
        </p:nvSpPr>
        <p:spPr>
          <a:xfrm>
            <a:off x="6684038" y="2501900"/>
            <a:ext cx="1748100" cy="791100"/>
          </a:xfrm>
          <a:prstGeom prst="rect">
            <a:avLst/>
          </a:prstGeom>
        </p:spPr>
        <p:txBody>
          <a:bodyPr spcFirstLastPara="1" wrap="square" lIns="91425" tIns="91425" rIns="91425" bIns="91425" anchor="t" anchorCtr="0">
            <a:noAutofit/>
          </a:bodyPr>
          <a:lstStyle/>
          <a:p>
            <a:pPr marL="0" lvl="0" indent="0" algn="r">
              <a:spcAft>
                <a:spcPts val="1200"/>
              </a:spcAft>
              <a:buNone/>
            </a:pPr>
            <a:r>
              <a:rPr lang="fa-IR" sz="1400" dirty="0">
                <a:cs typeface="B Nazanin" panose="00000400000000000000" pitchFamily="2" charset="-78"/>
              </a:rPr>
              <a:t>قالب پاورپوینت ایمنی کار قابل ویرایش می باشد</a:t>
            </a:r>
            <a:endParaRPr sz="1400" dirty="0">
              <a:cs typeface="B Nazanin" panose="00000400000000000000" pitchFamily="2" charset="-78"/>
            </a:endParaRPr>
          </a:p>
        </p:txBody>
      </p:sp>
      <p:sp>
        <p:nvSpPr>
          <p:cNvPr id="1206" name="Google Shape;1206;p80"/>
          <p:cNvSpPr txBox="1">
            <a:spLocks noGrp="1"/>
          </p:cNvSpPr>
          <p:nvPr>
            <p:ph type="subTitle" idx="4294967295"/>
          </p:nvPr>
        </p:nvSpPr>
        <p:spPr>
          <a:xfrm>
            <a:off x="719362" y="2501900"/>
            <a:ext cx="1748100" cy="791100"/>
          </a:xfrm>
          <a:prstGeom prst="rect">
            <a:avLst/>
          </a:prstGeom>
        </p:spPr>
        <p:txBody>
          <a:bodyPr spcFirstLastPara="1" wrap="square" lIns="91425" tIns="91425" rIns="91425" bIns="91425" anchor="t" anchorCtr="0">
            <a:noAutofit/>
          </a:bodyPr>
          <a:lstStyle/>
          <a:p>
            <a:pPr marL="0" lvl="0" indent="0" algn="r" rtl="1">
              <a:spcAft>
                <a:spcPts val="1200"/>
              </a:spcAft>
              <a:buNone/>
            </a:pPr>
            <a:r>
              <a:rPr lang="fa-IR" sz="1400" dirty="0">
                <a:cs typeface="B Nazanin" panose="00000400000000000000" pitchFamily="2" charset="-78"/>
              </a:rPr>
              <a:t>قالب پاورپوینت ایمنی کار قابل ویرایش می باشد</a:t>
            </a:r>
            <a:endParaRPr sz="1400" dirty="0">
              <a:cs typeface="B Nazanin" panose="00000400000000000000" pitchFamily="2" charset="-78"/>
            </a:endParaRPr>
          </a:p>
        </p:txBody>
      </p:sp>
      <p:sp>
        <p:nvSpPr>
          <p:cNvPr id="1207" name="Google Shape;1207;p80"/>
          <p:cNvSpPr txBox="1">
            <a:spLocks noGrp="1"/>
          </p:cNvSpPr>
          <p:nvPr>
            <p:ph type="title" idx="4294967295"/>
          </p:nvPr>
        </p:nvSpPr>
        <p:spPr>
          <a:xfrm>
            <a:off x="6684163" y="2104300"/>
            <a:ext cx="1748100" cy="528600"/>
          </a:xfrm>
          <a:prstGeom prst="rect">
            <a:avLst/>
          </a:prstGeom>
        </p:spPr>
        <p:txBody>
          <a:bodyPr spcFirstLastPara="1" wrap="square" lIns="91425" tIns="91425" rIns="91425" bIns="91425" anchor="t" anchorCtr="0">
            <a:noAutofit/>
          </a:bodyPr>
          <a:lstStyle/>
          <a:p>
            <a:pPr lvl="0" algn="r"/>
            <a:r>
              <a:rPr lang="fa-IR" sz="2000" dirty="0">
                <a:cs typeface="B Nazanin" panose="00000400000000000000" pitchFamily="2" charset="-78"/>
              </a:rPr>
              <a:t>عنوان</a:t>
            </a:r>
            <a:endParaRPr sz="2000" dirty="0">
              <a:cs typeface="B Nazanin" panose="00000400000000000000" pitchFamily="2" charset="-78"/>
            </a:endParaRPr>
          </a:p>
        </p:txBody>
      </p:sp>
      <p:sp>
        <p:nvSpPr>
          <p:cNvPr id="1208" name="Google Shape;1208;p80"/>
          <p:cNvSpPr txBox="1">
            <a:spLocks noGrp="1"/>
          </p:cNvSpPr>
          <p:nvPr>
            <p:ph type="title" idx="4294967295"/>
          </p:nvPr>
        </p:nvSpPr>
        <p:spPr>
          <a:xfrm>
            <a:off x="711737" y="2089125"/>
            <a:ext cx="1748100" cy="528600"/>
          </a:xfrm>
          <a:prstGeom prst="rect">
            <a:avLst/>
          </a:prstGeom>
        </p:spPr>
        <p:txBody>
          <a:bodyPr spcFirstLastPara="1" wrap="square" lIns="91425" tIns="91425" rIns="91425" bIns="91425" anchor="t" anchorCtr="0">
            <a:noAutofit/>
          </a:bodyPr>
          <a:lstStyle/>
          <a:p>
            <a:pPr lvl="0" algn="r" rtl="1"/>
            <a:r>
              <a:rPr lang="fa-IR" sz="2000" dirty="0">
                <a:cs typeface="B Nazanin" panose="00000400000000000000" pitchFamily="2" charset="-78"/>
              </a:rPr>
              <a:t>عنوان</a:t>
            </a:r>
            <a:endParaRPr sz="2000" dirty="0">
              <a:cs typeface="B Nazanin" panose="00000400000000000000" pitchFamily="2" charset="-78"/>
            </a:endParaRPr>
          </a:p>
        </p:txBody>
      </p:sp>
      <p:sp>
        <p:nvSpPr>
          <p:cNvPr id="1209" name="Google Shape;1209;p80"/>
          <p:cNvSpPr txBox="1">
            <a:spLocks noGrp="1"/>
          </p:cNvSpPr>
          <p:nvPr>
            <p:ph type="ctrTitle"/>
          </p:nvPr>
        </p:nvSpPr>
        <p:spPr>
          <a:xfrm>
            <a:off x="1201036" y="417314"/>
            <a:ext cx="4239300" cy="595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تجزیه و تحلیل جغرافیایی</a:t>
            </a:r>
            <a:endParaRPr dirty="0">
              <a:cs typeface="B Nazanin" panose="00000400000000000000" pitchFamily="2" charset="-78"/>
            </a:endParaRPr>
          </a:p>
        </p:txBody>
      </p:sp>
      <p:grpSp>
        <p:nvGrpSpPr>
          <p:cNvPr id="1210" name="Google Shape;1210;p80"/>
          <p:cNvGrpSpPr/>
          <p:nvPr/>
        </p:nvGrpSpPr>
        <p:grpSpPr>
          <a:xfrm>
            <a:off x="2164861" y="1482457"/>
            <a:ext cx="4882026" cy="2829990"/>
            <a:chOff x="1397225" y="1410350"/>
            <a:chExt cx="4786300" cy="2774500"/>
          </a:xfrm>
        </p:grpSpPr>
        <p:grpSp>
          <p:nvGrpSpPr>
            <p:cNvPr id="1211" name="Google Shape;1211;p80"/>
            <p:cNvGrpSpPr/>
            <p:nvPr/>
          </p:nvGrpSpPr>
          <p:grpSpPr>
            <a:xfrm>
              <a:off x="4293400" y="2574725"/>
              <a:ext cx="84425" cy="80100"/>
              <a:chOff x="4293400" y="2574725"/>
              <a:chExt cx="84425" cy="80100"/>
            </a:xfrm>
          </p:grpSpPr>
          <p:sp>
            <p:nvSpPr>
              <p:cNvPr id="1212" name="Google Shape;1212;p80"/>
              <p:cNvSpPr/>
              <p:nvPr/>
            </p:nvSpPr>
            <p:spPr>
              <a:xfrm>
                <a:off x="4293400" y="2574725"/>
                <a:ext cx="57150" cy="45250"/>
              </a:xfrm>
              <a:custGeom>
                <a:avLst/>
                <a:gdLst/>
                <a:ahLst/>
                <a:cxnLst/>
                <a:rect l="l" t="t" r="r" b="b"/>
                <a:pathLst>
                  <a:path w="2286" h="1810" extrusionOk="0">
                    <a:moveTo>
                      <a:pt x="2286" y="905"/>
                    </a:moveTo>
                    <a:lnTo>
                      <a:pt x="1857" y="476"/>
                    </a:lnTo>
                    <a:lnTo>
                      <a:pt x="0" y="0"/>
                    </a:lnTo>
                    <a:lnTo>
                      <a:pt x="95" y="834"/>
                    </a:lnTo>
                    <a:lnTo>
                      <a:pt x="952" y="1476"/>
                    </a:lnTo>
                    <a:lnTo>
                      <a:pt x="1952" y="1810"/>
                    </a:lnTo>
                    <a:close/>
                  </a:path>
                </a:pathLst>
              </a:custGeom>
              <a:solidFill>
                <a:schemeClr val="dk1"/>
              </a:solidFill>
              <a:ln>
                <a:noFill/>
              </a:ln>
            </p:spPr>
          </p:sp>
          <p:sp>
            <p:nvSpPr>
              <p:cNvPr id="1213" name="Google Shape;1213;p80"/>
              <p:cNvSpPr/>
              <p:nvPr/>
            </p:nvSpPr>
            <p:spPr>
              <a:xfrm>
                <a:off x="4299350" y="2589925"/>
                <a:ext cx="78475" cy="64900"/>
              </a:xfrm>
              <a:custGeom>
                <a:avLst/>
                <a:gdLst/>
                <a:ahLst/>
                <a:cxnLst/>
                <a:rect l="l" t="t" r="r" b="b"/>
                <a:pathLst>
                  <a:path w="3139" h="2596" extrusionOk="0">
                    <a:moveTo>
                      <a:pt x="2009" y="1"/>
                    </a:moveTo>
                    <a:lnTo>
                      <a:pt x="1820" y="252"/>
                    </a:lnTo>
                    <a:lnTo>
                      <a:pt x="1632" y="314"/>
                    </a:lnTo>
                    <a:lnTo>
                      <a:pt x="1590" y="419"/>
                    </a:lnTo>
                    <a:lnTo>
                      <a:pt x="1318" y="398"/>
                    </a:lnTo>
                    <a:lnTo>
                      <a:pt x="1255" y="273"/>
                    </a:lnTo>
                    <a:lnTo>
                      <a:pt x="983" y="63"/>
                    </a:lnTo>
                    <a:lnTo>
                      <a:pt x="837" y="42"/>
                    </a:lnTo>
                    <a:lnTo>
                      <a:pt x="795" y="63"/>
                    </a:lnTo>
                    <a:lnTo>
                      <a:pt x="753" y="252"/>
                    </a:lnTo>
                    <a:lnTo>
                      <a:pt x="900" y="314"/>
                    </a:lnTo>
                    <a:lnTo>
                      <a:pt x="983" y="461"/>
                    </a:lnTo>
                    <a:lnTo>
                      <a:pt x="963" y="670"/>
                    </a:lnTo>
                    <a:lnTo>
                      <a:pt x="753" y="566"/>
                    </a:lnTo>
                    <a:lnTo>
                      <a:pt x="544" y="524"/>
                    </a:lnTo>
                    <a:lnTo>
                      <a:pt x="209" y="356"/>
                    </a:lnTo>
                    <a:lnTo>
                      <a:pt x="0" y="419"/>
                    </a:lnTo>
                    <a:lnTo>
                      <a:pt x="0" y="524"/>
                    </a:lnTo>
                    <a:lnTo>
                      <a:pt x="105" y="628"/>
                    </a:lnTo>
                    <a:lnTo>
                      <a:pt x="314" y="670"/>
                    </a:lnTo>
                    <a:lnTo>
                      <a:pt x="419" y="796"/>
                    </a:lnTo>
                    <a:lnTo>
                      <a:pt x="377" y="921"/>
                    </a:lnTo>
                    <a:lnTo>
                      <a:pt x="377" y="1026"/>
                    </a:lnTo>
                    <a:lnTo>
                      <a:pt x="628" y="1214"/>
                    </a:lnTo>
                    <a:lnTo>
                      <a:pt x="628" y="1340"/>
                    </a:lnTo>
                    <a:lnTo>
                      <a:pt x="544" y="1423"/>
                    </a:lnTo>
                    <a:lnTo>
                      <a:pt x="628" y="1612"/>
                    </a:lnTo>
                    <a:lnTo>
                      <a:pt x="879" y="1737"/>
                    </a:lnTo>
                    <a:lnTo>
                      <a:pt x="1067" y="1737"/>
                    </a:lnTo>
                    <a:lnTo>
                      <a:pt x="1193" y="1863"/>
                    </a:lnTo>
                    <a:lnTo>
                      <a:pt x="1046" y="1884"/>
                    </a:lnTo>
                    <a:lnTo>
                      <a:pt x="1109" y="2051"/>
                    </a:lnTo>
                    <a:lnTo>
                      <a:pt x="1088" y="2093"/>
                    </a:lnTo>
                    <a:lnTo>
                      <a:pt x="1088" y="2239"/>
                    </a:lnTo>
                    <a:lnTo>
                      <a:pt x="1172" y="2260"/>
                    </a:lnTo>
                    <a:lnTo>
                      <a:pt x="1276" y="2198"/>
                    </a:lnTo>
                    <a:lnTo>
                      <a:pt x="1276" y="2156"/>
                    </a:lnTo>
                    <a:lnTo>
                      <a:pt x="1318" y="2093"/>
                    </a:lnTo>
                    <a:lnTo>
                      <a:pt x="1381" y="2072"/>
                    </a:lnTo>
                    <a:lnTo>
                      <a:pt x="1486" y="1946"/>
                    </a:lnTo>
                    <a:lnTo>
                      <a:pt x="1569" y="1926"/>
                    </a:lnTo>
                    <a:lnTo>
                      <a:pt x="1611" y="1821"/>
                    </a:lnTo>
                    <a:lnTo>
                      <a:pt x="1695" y="1821"/>
                    </a:lnTo>
                    <a:lnTo>
                      <a:pt x="1820" y="1737"/>
                    </a:lnTo>
                    <a:lnTo>
                      <a:pt x="1883" y="1737"/>
                    </a:lnTo>
                    <a:lnTo>
                      <a:pt x="1883" y="1758"/>
                    </a:lnTo>
                    <a:lnTo>
                      <a:pt x="1925" y="1758"/>
                    </a:lnTo>
                    <a:lnTo>
                      <a:pt x="1988" y="1863"/>
                    </a:lnTo>
                    <a:lnTo>
                      <a:pt x="2051" y="1946"/>
                    </a:lnTo>
                    <a:lnTo>
                      <a:pt x="2009" y="1988"/>
                    </a:lnTo>
                    <a:lnTo>
                      <a:pt x="2030" y="2051"/>
                    </a:lnTo>
                    <a:lnTo>
                      <a:pt x="2155" y="2135"/>
                    </a:lnTo>
                    <a:lnTo>
                      <a:pt x="1988" y="2260"/>
                    </a:lnTo>
                    <a:lnTo>
                      <a:pt x="2155" y="2470"/>
                    </a:lnTo>
                    <a:lnTo>
                      <a:pt x="2260" y="2511"/>
                    </a:lnTo>
                    <a:lnTo>
                      <a:pt x="2302" y="2574"/>
                    </a:lnTo>
                    <a:lnTo>
                      <a:pt x="2406" y="2595"/>
                    </a:lnTo>
                    <a:lnTo>
                      <a:pt x="2448" y="2574"/>
                    </a:lnTo>
                    <a:lnTo>
                      <a:pt x="2448" y="2365"/>
                    </a:lnTo>
                    <a:lnTo>
                      <a:pt x="2427" y="2302"/>
                    </a:lnTo>
                    <a:lnTo>
                      <a:pt x="2427" y="2198"/>
                    </a:lnTo>
                    <a:lnTo>
                      <a:pt x="2406" y="2072"/>
                    </a:lnTo>
                    <a:lnTo>
                      <a:pt x="2427" y="1967"/>
                    </a:lnTo>
                    <a:lnTo>
                      <a:pt x="2469" y="1946"/>
                    </a:lnTo>
                    <a:lnTo>
                      <a:pt x="2553" y="2030"/>
                    </a:lnTo>
                    <a:lnTo>
                      <a:pt x="2511" y="2135"/>
                    </a:lnTo>
                    <a:lnTo>
                      <a:pt x="2553" y="2198"/>
                    </a:lnTo>
                    <a:lnTo>
                      <a:pt x="2574" y="2135"/>
                    </a:lnTo>
                    <a:lnTo>
                      <a:pt x="2574" y="1946"/>
                    </a:lnTo>
                    <a:lnTo>
                      <a:pt x="2636" y="1884"/>
                    </a:lnTo>
                    <a:lnTo>
                      <a:pt x="2636" y="1779"/>
                    </a:lnTo>
                    <a:lnTo>
                      <a:pt x="2574" y="1737"/>
                    </a:lnTo>
                    <a:lnTo>
                      <a:pt x="2616" y="1633"/>
                    </a:lnTo>
                    <a:lnTo>
                      <a:pt x="2657" y="1549"/>
                    </a:lnTo>
                    <a:lnTo>
                      <a:pt x="2636" y="1444"/>
                    </a:lnTo>
                    <a:lnTo>
                      <a:pt x="2636" y="1298"/>
                    </a:lnTo>
                    <a:lnTo>
                      <a:pt x="2783" y="1151"/>
                    </a:lnTo>
                    <a:lnTo>
                      <a:pt x="2950" y="1130"/>
                    </a:lnTo>
                    <a:lnTo>
                      <a:pt x="3034" y="1089"/>
                    </a:lnTo>
                    <a:lnTo>
                      <a:pt x="3139" y="1089"/>
                    </a:lnTo>
                    <a:lnTo>
                      <a:pt x="3034" y="984"/>
                    </a:lnTo>
                    <a:lnTo>
                      <a:pt x="2888" y="900"/>
                    </a:lnTo>
                    <a:lnTo>
                      <a:pt x="2741" y="921"/>
                    </a:lnTo>
                    <a:lnTo>
                      <a:pt x="2616" y="817"/>
                    </a:lnTo>
                    <a:lnTo>
                      <a:pt x="2574" y="712"/>
                    </a:lnTo>
                    <a:lnTo>
                      <a:pt x="2406" y="586"/>
                    </a:lnTo>
                    <a:lnTo>
                      <a:pt x="2323" y="419"/>
                    </a:lnTo>
                    <a:lnTo>
                      <a:pt x="2323" y="314"/>
                    </a:lnTo>
                    <a:lnTo>
                      <a:pt x="2134" y="84"/>
                    </a:lnTo>
                    <a:lnTo>
                      <a:pt x="200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214" name="Google Shape;1214;p80"/>
            <p:cNvGrpSpPr/>
            <p:nvPr/>
          </p:nvGrpSpPr>
          <p:grpSpPr>
            <a:xfrm>
              <a:off x="4000175" y="1462675"/>
              <a:ext cx="1917275" cy="1140875"/>
              <a:chOff x="4000175" y="1462675"/>
              <a:chExt cx="1917275" cy="1140875"/>
            </a:xfrm>
          </p:grpSpPr>
          <p:sp>
            <p:nvSpPr>
              <p:cNvPr id="1215" name="Google Shape;1215;p80"/>
              <p:cNvSpPr/>
              <p:nvPr/>
            </p:nvSpPr>
            <p:spPr>
              <a:xfrm>
                <a:off x="4178050" y="2433300"/>
                <a:ext cx="60250" cy="65175"/>
              </a:xfrm>
              <a:custGeom>
                <a:avLst/>
                <a:gdLst/>
                <a:ahLst/>
                <a:cxnLst/>
                <a:rect l="l" t="t" r="r" b="b"/>
                <a:pathLst>
                  <a:path w="2410" h="2607" extrusionOk="0">
                    <a:moveTo>
                      <a:pt x="639" y="2410"/>
                    </a:moveTo>
                    <a:lnTo>
                      <a:pt x="1180" y="2607"/>
                    </a:lnTo>
                    <a:lnTo>
                      <a:pt x="2410" y="2017"/>
                    </a:lnTo>
                    <a:lnTo>
                      <a:pt x="2262" y="0"/>
                    </a:lnTo>
                    <a:lnTo>
                      <a:pt x="541" y="0"/>
                    </a:lnTo>
                    <a:lnTo>
                      <a:pt x="0" y="1771"/>
                    </a:lnTo>
                    <a:close/>
                  </a:path>
                </a:pathLst>
              </a:custGeom>
              <a:solidFill>
                <a:schemeClr val="dk1"/>
              </a:solidFill>
              <a:ln>
                <a:noFill/>
              </a:ln>
            </p:spPr>
          </p:sp>
          <p:grpSp>
            <p:nvGrpSpPr>
              <p:cNvPr id="1216" name="Google Shape;1216;p80"/>
              <p:cNvGrpSpPr/>
              <p:nvPr/>
            </p:nvGrpSpPr>
            <p:grpSpPr>
              <a:xfrm>
                <a:off x="4000175" y="1462675"/>
                <a:ext cx="1917275" cy="1140875"/>
                <a:chOff x="4000175" y="1462675"/>
                <a:chExt cx="1917275" cy="1140875"/>
              </a:xfrm>
            </p:grpSpPr>
            <p:sp>
              <p:nvSpPr>
                <p:cNvPr id="1217" name="Google Shape;1217;p80"/>
                <p:cNvSpPr/>
                <p:nvPr/>
              </p:nvSpPr>
              <p:spPr>
                <a:xfrm>
                  <a:off x="4000175" y="2000075"/>
                  <a:ext cx="1545875" cy="510000"/>
                </a:xfrm>
                <a:custGeom>
                  <a:avLst/>
                  <a:gdLst/>
                  <a:ahLst/>
                  <a:cxnLst/>
                  <a:rect l="l" t="t" r="r" b="b"/>
                  <a:pathLst>
                    <a:path w="61835" h="20400" extrusionOk="0">
                      <a:moveTo>
                        <a:pt x="1594" y="319"/>
                      </a:moveTo>
                      <a:lnTo>
                        <a:pt x="106" y="0"/>
                      </a:lnTo>
                      <a:lnTo>
                        <a:pt x="0" y="2444"/>
                      </a:lnTo>
                      <a:lnTo>
                        <a:pt x="1062" y="9031"/>
                      </a:lnTo>
                      <a:lnTo>
                        <a:pt x="3931" y="9775"/>
                      </a:lnTo>
                      <a:lnTo>
                        <a:pt x="2125" y="10200"/>
                      </a:lnTo>
                      <a:lnTo>
                        <a:pt x="531" y="10413"/>
                      </a:lnTo>
                      <a:lnTo>
                        <a:pt x="1487" y="13600"/>
                      </a:lnTo>
                      <a:lnTo>
                        <a:pt x="3931" y="17212"/>
                      </a:lnTo>
                      <a:lnTo>
                        <a:pt x="8393" y="18594"/>
                      </a:lnTo>
                      <a:lnTo>
                        <a:pt x="9987" y="18169"/>
                      </a:lnTo>
                      <a:lnTo>
                        <a:pt x="13281" y="20400"/>
                      </a:lnTo>
                      <a:lnTo>
                        <a:pt x="14343" y="18912"/>
                      </a:lnTo>
                      <a:lnTo>
                        <a:pt x="28793" y="17319"/>
                      </a:lnTo>
                      <a:lnTo>
                        <a:pt x="35699" y="16894"/>
                      </a:lnTo>
                      <a:lnTo>
                        <a:pt x="48342" y="16894"/>
                      </a:lnTo>
                      <a:lnTo>
                        <a:pt x="49617" y="15194"/>
                      </a:lnTo>
                      <a:lnTo>
                        <a:pt x="59285" y="20294"/>
                      </a:lnTo>
                      <a:lnTo>
                        <a:pt x="60135" y="19231"/>
                      </a:lnTo>
                      <a:lnTo>
                        <a:pt x="61835" y="18487"/>
                      </a:lnTo>
                      <a:lnTo>
                        <a:pt x="61092" y="13494"/>
                      </a:lnTo>
                      <a:lnTo>
                        <a:pt x="46323" y="3188"/>
                      </a:lnTo>
                      <a:lnTo>
                        <a:pt x="12962" y="10413"/>
                      </a:lnTo>
                      <a:lnTo>
                        <a:pt x="4569" y="7013"/>
                      </a:lnTo>
                      <a:lnTo>
                        <a:pt x="2444" y="3507"/>
                      </a:lnTo>
                      <a:lnTo>
                        <a:pt x="2019" y="1807"/>
                      </a:lnTo>
                      <a:close/>
                    </a:path>
                  </a:pathLst>
                </a:custGeom>
                <a:solidFill>
                  <a:schemeClr val="dk1"/>
                </a:solidFill>
                <a:ln>
                  <a:noFill/>
                </a:ln>
              </p:spPr>
            </p:sp>
            <p:sp>
              <p:nvSpPr>
                <p:cNvPr id="1218" name="Google Shape;1218;p80"/>
                <p:cNvSpPr/>
                <p:nvPr/>
              </p:nvSpPr>
              <p:spPr>
                <a:xfrm>
                  <a:off x="4624175" y="1521775"/>
                  <a:ext cx="58100" cy="73775"/>
                </a:xfrm>
                <a:custGeom>
                  <a:avLst/>
                  <a:gdLst/>
                  <a:ahLst/>
                  <a:cxnLst/>
                  <a:rect l="l" t="t" r="r" b="b"/>
                  <a:pathLst>
                    <a:path w="2324" h="2951" extrusionOk="0">
                      <a:moveTo>
                        <a:pt x="210" y="1"/>
                      </a:moveTo>
                      <a:lnTo>
                        <a:pt x="126" y="84"/>
                      </a:lnTo>
                      <a:lnTo>
                        <a:pt x="147" y="189"/>
                      </a:lnTo>
                      <a:lnTo>
                        <a:pt x="252" y="252"/>
                      </a:lnTo>
                      <a:lnTo>
                        <a:pt x="335" y="356"/>
                      </a:lnTo>
                      <a:lnTo>
                        <a:pt x="273" y="419"/>
                      </a:lnTo>
                      <a:lnTo>
                        <a:pt x="210" y="419"/>
                      </a:lnTo>
                      <a:lnTo>
                        <a:pt x="147" y="335"/>
                      </a:lnTo>
                      <a:lnTo>
                        <a:pt x="63" y="293"/>
                      </a:lnTo>
                      <a:lnTo>
                        <a:pt x="22" y="293"/>
                      </a:lnTo>
                      <a:lnTo>
                        <a:pt x="42" y="356"/>
                      </a:lnTo>
                      <a:lnTo>
                        <a:pt x="22" y="545"/>
                      </a:lnTo>
                      <a:lnTo>
                        <a:pt x="1" y="565"/>
                      </a:lnTo>
                      <a:lnTo>
                        <a:pt x="1" y="712"/>
                      </a:lnTo>
                      <a:lnTo>
                        <a:pt x="42" y="754"/>
                      </a:lnTo>
                      <a:lnTo>
                        <a:pt x="126" y="775"/>
                      </a:lnTo>
                      <a:lnTo>
                        <a:pt x="189" y="858"/>
                      </a:lnTo>
                      <a:lnTo>
                        <a:pt x="147" y="963"/>
                      </a:lnTo>
                      <a:lnTo>
                        <a:pt x="294" y="1256"/>
                      </a:lnTo>
                      <a:lnTo>
                        <a:pt x="356" y="1340"/>
                      </a:lnTo>
                      <a:lnTo>
                        <a:pt x="461" y="1340"/>
                      </a:lnTo>
                      <a:lnTo>
                        <a:pt x="398" y="1402"/>
                      </a:lnTo>
                      <a:lnTo>
                        <a:pt x="294" y="1444"/>
                      </a:lnTo>
                      <a:lnTo>
                        <a:pt x="231" y="1612"/>
                      </a:lnTo>
                      <a:lnTo>
                        <a:pt x="335" y="1821"/>
                      </a:lnTo>
                      <a:lnTo>
                        <a:pt x="398" y="1988"/>
                      </a:lnTo>
                      <a:lnTo>
                        <a:pt x="398" y="2114"/>
                      </a:lnTo>
                      <a:lnTo>
                        <a:pt x="440" y="2177"/>
                      </a:lnTo>
                      <a:lnTo>
                        <a:pt x="461" y="2281"/>
                      </a:lnTo>
                      <a:lnTo>
                        <a:pt x="419" y="2323"/>
                      </a:lnTo>
                      <a:lnTo>
                        <a:pt x="503" y="2511"/>
                      </a:lnTo>
                      <a:lnTo>
                        <a:pt x="545" y="2679"/>
                      </a:lnTo>
                      <a:lnTo>
                        <a:pt x="649" y="2762"/>
                      </a:lnTo>
                      <a:lnTo>
                        <a:pt x="649" y="2867"/>
                      </a:lnTo>
                      <a:lnTo>
                        <a:pt x="733" y="2951"/>
                      </a:lnTo>
                      <a:lnTo>
                        <a:pt x="879" y="2909"/>
                      </a:lnTo>
                      <a:lnTo>
                        <a:pt x="963" y="2742"/>
                      </a:lnTo>
                      <a:lnTo>
                        <a:pt x="1089" y="2553"/>
                      </a:lnTo>
                      <a:lnTo>
                        <a:pt x="1172" y="2511"/>
                      </a:lnTo>
                      <a:lnTo>
                        <a:pt x="1151" y="2428"/>
                      </a:lnTo>
                      <a:lnTo>
                        <a:pt x="1172" y="2323"/>
                      </a:lnTo>
                      <a:lnTo>
                        <a:pt x="1423" y="2135"/>
                      </a:lnTo>
                      <a:lnTo>
                        <a:pt x="1528" y="2114"/>
                      </a:lnTo>
                      <a:lnTo>
                        <a:pt x="1612" y="2177"/>
                      </a:lnTo>
                      <a:lnTo>
                        <a:pt x="1695" y="2177"/>
                      </a:lnTo>
                      <a:lnTo>
                        <a:pt x="1737" y="2072"/>
                      </a:lnTo>
                      <a:lnTo>
                        <a:pt x="1800" y="1988"/>
                      </a:lnTo>
                      <a:lnTo>
                        <a:pt x="1926" y="1926"/>
                      </a:lnTo>
                      <a:lnTo>
                        <a:pt x="2114" y="1779"/>
                      </a:lnTo>
                      <a:lnTo>
                        <a:pt x="2135" y="1674"/>
                      </a:lnTo>
                      <a:lnTo>
                        <a:pt x="2219" y="1612"/>
                      </a:lnTo>
                      <a:lnTo>
                        <a:pt x="2323" y="1382"/>
                      </a:lnTo>
                      <a:lnTo>
                        <a:pt x="2302" y="1256"/>
                      </a:lnTo>
                      <a:lnTo>
                        <a:pt x="2135" y="1068"/>
                      </a:lnTo>
                      <a:lnTo>
                        <a:pt x="2051" y="942"/>
                      </a:lnTo>
                      <a:lnTo>
                        <a:pt x="2051" y="837"/>
                      </a:lnTo>
                      <a:lnTo>
                        <a:pt x="1884" y="712"/>
                      </a:lnTo>
                      <a:lnTo>
                        <a:pt x="1779" y="712"/>
                      </a:lnTo>
                      <a:lnTo>
                        <a:pt x="1716" y="733"/>
                      </a:lnTo>
                      <a:lnTo>
                        <a:pt x="1633" y="670"/>
                      </a:lnTo>
                      <a:lnTo>
                        <a:pt x="1507" y="628"/>
                      </a:lnTo>
                      <a:lnTo>
                        <a:pt x="1382" y="503"/>
                      </a:lnTo>
                      <a:lnTo>
                        <a:pt x="1319" y="461"/>
                      </a:lnTo>
                      <a:lnTo>
                        <a:pt x="1298" y="524"/>
                      </a:lnTo>
                      <a:lnTo>
                        <a:pt x="1214" y="503"/>
                      </a:lnTo>
                      <a:lnTo>
                        <a:pt x="1193" y="419"/>
                      </a:lnTo>
                      <a:lnTo>
                        <a:pt x="1110" y="314"/>
                      </a:lnTo>
                      <a:lnTo>
                        <a:pt x="1047" y="314"/>
                      </a:lnTo>
                      <a:lnTo>
                        <a:pt x="1005" y="419"/>
                      </a:lnTo>
                      <a:lnTo>
                        <a:pt x="963" y="419"/>
                      </a:lnTo>
                      <a:lnTo>
                        <a:pt x="858" y="252"/>
                      </a:lnTo>
                      <a:lnTo>
                        <a:pt x="775" y="210"/>
                      </a:lnTo>
                      <a:lnTo>
                        <a:pt x="775" y="252"/>
                      </a:lnTo>
                      <a:lnTo>
                        <a:pt x="858" y="356"/>
                      </a:lnTo>
                      <a:lnTo>
                        <a:pt x="858" y="440"/>
                      </a:lnTo>
                      <a:lnTo>
                        <a:pt x="775" y="503"/>
                      </a:lnTo>
                      <a:lnTo>
                        <a:pt x="775" y="607"/>
                      </a:lnTo>
                      <a:lnTo>
                        <a:pt x="733" y="607"/>
                      </a:lnTo>
                      <a:lnTo>
                        <a:pt x="670" y="524"/>
                      </a:lnTo>
                      <a:lnTo>
                        <a:pt x="649" y="147"/>
                      </a:lnTo>
                      <a:lnTo>
                        <a:pt x="545" y="105"/>
                      </a:lnTo>
                      <a:lnTo>
                        <a:pt x="440" y="84"/>
                      </a:lnTo>
                      <a:lnTo>
                        <a:pt x="27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19" name="Google Shape;1219;p80"/>
                <p:cNvSpPr/>
                <p:nvPr/>
              </p:nvSpPr>
              <p:spPr>
                <a:xfrm>
                  <a:off x="4499150" y="1462675"/>
                  <a:ext cx="117200" cy="104100"/>
                </a:xfrm>
                <a:custGeom>
                  <a:avLst/>
                  <a:gdLst/>
                  <a:ahLst/>
                  <a:cxnLst/>
                  <a:rect l="l" t="t" r="r" b="b"/>
                  <a:pathLst>
                    <a:path w="4688" h="4164" extrusionOk="0">
                      <a:moveTo>
                        <a:pt x="398" y="0"/>
                      </a:moveTo>
                      <a:lnTo>
                        <a:pt x="357" y="63"/>
                      </a:lnTo>
                      <a:lnTo>
                        <a:pt x="336" y="168"/>
                      </a:lnTo>
                      <a:lnTo>
                        <a:pt x="357" y="251"/>
                      </a:lnTo>
                      <a:lnTo>
                        <a:pt x="357" y="398"/>
                      </a:lnTo>
                      <a:lnTo>
                        <a:pt x="252" y="523"/>
                      </a:lnTo>
                      <a:lnTo>
                        <a:pt x="147" y="712"/>
                      </a:lnTo>
                      <a:lnTo>
                        <a:pt x="22" y="879"/>
                      </a:lnTo>
                      <a:lnTo>
                        <a:pt x="1" y="984"/>
                      </a:lnTo>
                      <a:lnTo>
                        <a:pt x="22" y="1423"/>
                      </a:lnTo>
                      <a:lnTo>
                        <a:pt x="105" y="1507"/>
                      </a:lnTo>
                      <a:lnTo>
                        <a:pt x="210" y="1549"/>
                      </a:lnTo>
                      <a:lnTo>
                        <a:pt x="231" y="1653"/>
                      </a:lnTo>
                      <a:lnTo>
                        <a:pt x="189" y="1967"/>
                      </a:lnTo>
                      <a:lnTo>
                        <a:pt x="126" y="2093"/>
                      </a:lnTo>
                      <a:lnTo>
                        <a:pt x="105" y="2197"/>
                      </a:lnTo>
                      <a:lnTo>
                        <a:pt x="126" y="2281"/>
                      </a:lnTo>
                      <a:lnTo>
                        <a:pt x="189" y="2260"/>
                      </a:lnTo>
                      <a:lnTo>
                        <a:pt x="273" y="2155"/>
                      </a:lnTo>
                      <a:lnTo>
                        <a:pt x="419" y="2093"/>
                      </a:lnTo>
                      <a:lnTo>
                        <a:pt x="482" y="2155"/>
                      </a:lnTo>
                      <a:lnTo>
                        <a:pt x="503" y="2260"/>
                      </a:lnTo>
                      <a:lnTo>
                        <a:pt x="650" y="2385"/>
                      </a:lnTo>
                      <a:lnTo>
                        <a:pt x="754" y="2385"/>
                      </a:lnTo>
                      <a:lnTo>
                        <a:pt x="817" y="2344"/>
                      </a:lnTo>
                      <a:lnTo>
                        <a:pt x="901" y="2365"/>
                      </a:lnTo>
                      <a:cubicBezTo>
                        <a:pt x="859" y="2448"/>
                        <a:pt x="859" y="2511"/>
                        <a:pt x="859" y="2595"/>
                      </a:cubicBezTo>
                      <a:lnTo>
                        <a:pt x="838" y="2595"/>
                      </a:lnTo>
                      <a:lnTo>
                        <a:pt x="733" y="2657"/>
                      </a:lnTo>
                      <a:lnTo>
                        <a:pt x="629" y="2595"/>
                      </a:lnTo>
                      <a:lnTo>
                        <a:pt x="545" y="2595"/>
                      </a:lnTo>
                      <a:lnTo>
                        <a:pt x="440" y="2678"/>
                      </a:lnTo>
                      <a:lnTo>
                        <a:pt x="315" y="2678"/>
                      </a:lnTo>
                      <a:lnTo>
                        <a:pt x="294" y="2699"/>
                      </a:lnTo>
                      <a:lnTo>
                        <a:pt x="336" y="2783"/>
                      </a:lnTo>
                      <a:lnTo>
                        <a:pt x="482" y="2804"/>
                      </a:lnTo>
                      <a:lnTo>
                        <a:pt x="524" y="2909"/>
                      </a:lnTo>
                      <a:lnTo>
                        <a:pt x="650" y="2971"/>
                      </a:lnTo>
                      <a:lnTo>
                        <a:pt x="733" y="3076"/>
                      </a:lnTo>
                      <a:lnTo>
                        <a:pt x="901" y="3118"/>
                      </a:lnTo>
                      <a:lnTo>
                        <a:pt x="1110" y="3118"/>
                      </a:lnTo>
                      <a:lnTo>
                        <a:pt x="1173" y="3139"/>
                      </a:lnTo>
                      <a:lnTo>
                        <a:pt x="1131" y="3181"/>
                      </a:lnTo>
                      <a:lnTo>
                        <a:pt x="963" y="3222"/>
                      </a:lnTo>
                      <a:lnTo>
                        <a:pt x="838" y="3222"/>
                      </a:lnTo>
                      <a:lnTo>
                        <a:pt x="838" y="3285"/>
                      </a:lnTo>
                      <a:lnTo>
                        <a:pt x="942" y="3327"/>
                      </a:lnTo>
                      <a:lnTo>
                        <a:pt x="1068" y="3327"/>
                      </a:lnTo>
                      <a:lnTo>
                        <a:pt x="1173" y="3243"/>
                      </a:lnTo>
                      <a:lnTo>
                        <a:pt x="1319" y="3139"/>
                      </a:lnTo>
                      <a:lnTo>
                        <a:pt x="1382" y="3097"/>
                      </a:lnTo>
                      <a:lnTo>
                        <a:pt x="1445" y="2929"/>
                      </a:lnTo>
                      <a:lnTo>
                        <a:pt x="1528" y="2762"/>
                      </a:lnTo>
                      <a:lnTo>
                        <a:pt x="1486" y="2678"/>
                      </a:lnTo>
                      <a:lnTo>
                        <a:pt x="1256" y="2532"/>
                      </a:lnTo>
                      <a:lnTo>
                        <a:pt x="1152" y="2511"/>
                      </a:lnTo>
                      <a:lnTo>
                        <a:pt x="1152" y="2385"/>
                      </a:lnTo>
                      <a:lnTo>
                        <a:pt x="1256" y="2406"/>
                      </a:lnTo>
                      <a:lnTo>
                        <a:pt x="1382" y="2385"/>
                      </a:lnTo>
                      <a:lnTo>
                        <a:pt x="1570" y="2281"/>
                      </a:lnTo>
                      <a:lnTo>
                        <a:pt x="1654" y="2176"/>
                      </a:lnTo>
                      <a:lnTo>
                        <a:pt x="1654" y="2072"/>
                      </a:lnTo>
                      <a:lnTo>
                        <a:pt x="1779" y="1946"/>
                      </a:lnTo>
                      <a:lnTo>
                        <a:pt x="1968" y="1800"/>
                      </a:lnTo>
                      <a:lnTo>
                        <a:pt x="2114" y="1967"/>
                      </a:lnTo>
                      <a:lnTo>
                        <a:pt x="2010" y="2009"/>
                      </a:lnTo>
                      <a:lnTo>
                        <a:pt x="1968" y="2093"/>
                      </a:lnTo>
                      <a:lnTo>
                        <a:pt x="1968" y="2176"/>
                      </a:lnTo>
                      <a:lnTo>
                        <a:pt x="1800" y="2197"/>
                      </a:lnTo>
                      <a:lnTo>
                        <a:pt x="1696" y="2281"/>
                      </a:lnTo>
                      <a:lnTo>
                        <a:pt x="1654" y="2469"/>
                      </a:lnTo>
                      <a:lnTo>
                        <a:pt x="1654" y="2574"/>
                      </a:lnTo>
                      <a:lnTo>
                        <a:pt x="1758" y="2637"/>
                      </a:lnTo>
                      <a:lnTo>
                        <a:pt x="1821" y="2637"/>
                      </a:lnTo>
                      <a:lnTo>
                        <a:pt x="1884" y="2720"/>
                      </a:lnTo>
                      <a:lnTo>
                        <a:pt x="1758" y="2867"/>
                      </a:lnTo>
                      <a:lnTo>
                        <a:pt x="1717" y="2971"/>
                      </a:lnTo>
                      <a:lnTo>
                        <a:pt x="1779" y="3139"/>
                      </a:lnTo>
                      <a:lnTo>
                        <a:pt x="1758" y="3222"/>
                      </a:lnTo>
                      <a:lnTo>
                        <a:pt x="1570" y="3327"/>
                      </a:lnTo>
                      <a:lnTo>
                        <a:pt x="1549" y="3390"/>
                      </a:lnTo>
                      <a:lnTo>
                        <a:pt x="1675" y="3453"/>
                      </a:lnTo>
                      <a:lnTo>
                        <a:pt x="1738" y="3515"/>
                      </a:lnTo>
                      <a:lnTo>
                        <a:pt x="1779" y="3494"/>
                      </a:lnTo>
                      <a:lnTo>
                        <a:pt x="1758" y="3411"/>
                      </a:lnTo>
                      <a:lnTo>
                        <a:pt x="1779" y="3348"/>
                      </a:lnTo>
                      <a:lnTo>
                        <a:pt x="1884" y="3411"/>
                      </a:lnTo>
                      <a:lnTo>
                        <a:pt x="1989" y="3494"/>
                      </a:lnTo>
                      <a:lnTo>
                        <a:pt x="2093" y="3432"/>
                      </a:lnTo>
                      <a:lnTo>
                        <a:pt x="2177" y="3432"/>
                      </a:lnTo>
                      <a:lnTo>
                        <a:pt x="2240" y="3536"/>
                      </a:lnTo>
                      <a:lnTo>
                        <a:pt x="2323" y="3746"/>
                      </a:lnTo>
                      <a:lnTo>
                        <a:pt x="2407" y="3829"/>
                      </a:lnTo>
                      <a:lnTo>
                        <a:pt x="2533" y="3850"/>
                      </a:lnTo>
                      <a:lnTo>
                        <a:pt x="2658" y="3934"/>
                      </a:lnTo>
                      <a:lnTo>
                        <a:pt x="2763" y="3955"/>
                      </a:lnTo>
                      <a:lnTo>
                        <a:pt x="2909" y="3871"/>
                      </a:lnTo>
                      <a:lnTo>
                        <a:pt x="3056" y="3829"/>
                      </a:lnTo>
                      <a:lnTo>
                        <a:pt x="3139" y="3871"/>
                      </a:lnTo>
                      <a:lnTo>
                        <a:pt x="3286" y="3955"/>
                      </a:lnTo>
                      <a:lnTo>
                        <a:pt x="3579" y="3976"/>
                      </a:lnTo>
                      <a:lnTo>
                        <a:pt x="3683" y="3955"/>
                      </a:lnTo>
                      <a:lnTo>
                        <a:pt x="3767" y="3976"/>
                      </a:lnTo>
                      <a:lnTo>
                        <a:pt x="3872" y="3976"/>
                      </a:lnTo>
                      <a:lnTo>
                        <a:pt x="3955" y="4059"/>
                      </a:lnTo>
                      <a:lnTo>
                        <a:pt x="4060" y="4164"/>
                      </a:lnTo>
                      <a:lnTo>
                        <a:pt x="4165" y="4164"/>
                      </a:lnTo>
                      <a:lnTo>
                        <a:pt x="4269" y="4080"/>
                      </a:lnTo>
                      <a:lnTo>
                        <a:pt x="4395" y="3955"/>
                      </a:lnTo>
                      <a:lnTo>
                        <a:pt x="4541" y="3913"/>
                      </a:lnTo>
                      <a:lnTo>
                        <a:pt x="4688" y="3725"/>
                      </a:lnTo>
                      <a:lnTo>
                        <a:pt x="4688" y="3620"/>
                      </a:lnTo>
                      <a:lnTo>
                        <a:pt x="4541" y="3453"/>
                      </a:lnTo>
                      <a:lnTo>
                        <a:pt x="4479" y="3432"/>
                      </a:lnTo>
                      <a:lnTo>
                        <a:pt x="4332" y="3285"/>
                      </a:lnTo>
                      <a:lnTo>
                        <a:pt x="4186" y="3243"/>
                      </a:lnTo>
                      <a:lnTo>
                        <a:pt x="4060" y="3181"/>
                      </a:lnTo>
                      <a:lnTo>
                        <a:pt x="4018" y="3034"/>
                      </a:lnTo>
                      <a:lnTo>
                        <a:pt x="4102" y="3034"/>
                      </a:lnTo>
                      <a:lnTo>
                        <a:pt x="4186" y="3097"/>
                      </a:lnTo>
                      <a:lnTo>
                        <a:pt x="4290" y="3097"/>
                      </a:lnTo>
                      <a:lnTo>
                        <a:pt x="4290" y="3013"/>
                      </a:lnTo>
                      <a:lnTo>
                        <a:pt x="4165" y="2825"/>
                      </a:lnTo>
                      <a:lnTo>
                        <a:pt x="3976" y="2657"/>
                      </a:lnTo>
                      <a:lnTo>
                        <a:pt x="3976" y="2490"/>
                      </a:lnTo>
                      <a:lnTo>
                        <a:pt x="3955" y="2344"/>
                      </a:lnTo>
                      <a:lnTo>
                        <a:pt x="3851" y="2281"/>
                      </a:lnTo>
                      <a:lnTo>
                        <a:pt x="3851" y="2155"/>
                      </a:lnTo>
                      <a:lnTo>
                        <a:pt x="3788" y="2093"/>
                      </a:lnTo>
                      <a:lnTo>
                        <a:pt x="3746" y="2093"/>
                      </a:lnTo>
                      <a:lnTo>
                        <a:pt x="3370" y="1821"/>
                      </a:lnTo>
                      <a:lnTo>
                        <a:pt x="3160" y="1779"/>
                      </a:lnTo>
                      <a:lnTo>
                        <a:pt x="2972" y="1821"/>
                      </a:lnTo>
                      <a:lnTo>
                        <a:pt x="2951" y="1883"/>
                      </a:lnTo>
                      <a:lnTo>
                        <a:pt x="2972" y="1967"/>
                      </a:lnTo>
                      <a:lnTo>
                        <a:pt x="3139" y="2155"/>
                      </a:lnTo>
                      <a:lnTo>
                        <a:pt x="3139" y="2239"/>
                      </a:lnTo>
                      <a:lnTo>
                        <a:pt x="3077" y="2344"/>
                      </a:lnTo>
                      <a:lnTo>
                        <a:pt x="3077" y="2448"/>
                      </a:lnTo>
                      <a:lnTo>
                        <a:pt x="3056" y="2574"/>
                      </a:lnTo>
                      <a:lnTo>
                        <a:pt x="2972" y="2720"/>
                      </a:lnTo>
                      <a:lnTo>
                        <a:pt x="2930" y="2783"/>
                      </a:lnTo>
                      <a:lnTo>
                        <a:pt x="2909" y="2699"/>
                      </a:lnTo>
                      <a:lnTo>
                        <a:pt x="2951" y="2595"/>
                      </a:lnTo>
                      <a:lnTo>
                        <a:pt x="2972" y="2490"/>
                      </a:lnTo>
                      <a:lnTo>
                        <a:pt x="2930" y="2448"/>
                      </a:lnTo>
                      <a:lnTo>
                        <a:pt x="2972" y="2260"/>
                      </a:lnTo>
                      <a:lnTo>
                        <a:pt x="2930" y="2155"/>
                      </a:lnTo>
                      <a:lnTo>
                        <a:pt x="2742" y="1883"/>
                      </a:lnTo>
                      <a:lnTo>
                        <a:pt x="2595" y="1779"/>
                      </a:lnTo>
                      <a:lnTo>
                        <a:pt x="2386" y="1758"/>
                      </a:lnTo>
                      <a:lnTo>
                        <a:pt x="2323" y="1779"/>
                      </a:lnTo>
                      <a:lnTo>
                        <a:pt x="2282" y="1925"/>
                      </a:lnTo>
                      <a:lnTo>
                        <a:pt x="2240" y="1946"/>
                      </a:lnTo>
                      <a:cubicBezTo>
                        <a:pt x="2198" y="1883"/>
                        <a:pt x="2114" y="1841"/>
                        <a:pt x="2072" y="1821"/>
                      </a:cubicBezTo>
                      <a:lnTo>
                        <a:pt x="2114" y="1779"/>
                      </a:lnTo>
                      <a:lnTo>
                        <a:pt x="2177" y="1674"/>
                      </a:lnTo>
                      <a:lnTo>
                        <a:pt x="2177" y="1549"/>
                      </a:lnTo>
                      <a:lnTo>
                        <a:pt x="1989" y="1444"/>
                      </a:lnTo>
                      <a:lnTo>
                        <a:pt x="1800" y="1297"/>
                      </a:lnTo>
                      <a:lnTo>
                        <a:pt x="1696" y="1109"/>
                      </a:lnTo>
                      <a:lnTo>
                        <a:pt x="1696" y="984"/>
                      </a:lnTo>
                      <a:lnTo>
                        <a:pt x="1758" y="837"/>
                      </a:lnTo>
                      <a:lnTo>
                        <a:pt x="1758" y="733"/>
                      </a:lnTo>
                      <a:lnTo>
                        <a:pt x="1696" y="712"/>
                      </a:lnTo>
                      <a:lnTo>
                        <a:pt x="1403" y="712"/>
                      </a:lnTo>
                      <a:lnTo>
                        <a:pt x="1194" y="628"/>
                      </a:lnTo>
                      <a:lnTo>
                        <a:pt x="1047" y="523"/>
                      </a:lnTo>
                      <a:lnTo>
                        <a:pt x="817" y="251"/>
                      </a:lnTo>
                      <a:lnTo>
                        <a:pt x="650" y="105"/>
                      </a:lnTo>
                      <a:lnTo>
                        <a:pt x="46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20" name="Google Shape;1220;p80"/>
                <p:cNvSpPr/>
                <p:nvPr/>
              </p:nvSpPr>
              <p:spPr>
                <a:xfrm>
                  <a:off x="4241800" y="1706950"/>
                  <a:ext cx="130800" cy="246400"/>
                </a:xfrm>
                <a:custGeom>
                  <a:avLst/>
                  <a:gdLst/>
                  <a:ahLst/>
                  <a:cxnLst/>
                  <a:rect l="l" t="t" r="r" b="b"/>
                  <a:pathLst>
                    <a:path w="5232" h="9856" extrusionOk="0">
                      <a:moveTo>
                        <a:pt x="4750" y="1"/>
                      </a:moveTo>
                      <a:lnTo>
                        <a:pt x="4625" y="63"/>
                      </a:lnTo>
                      <a:lnTo>
                        <a:pt x="4604" y="126"/>
                      </a:lnTo>
                      <a:lnTo>
                        <a:pt x="4520" y="105"/>
                      </a:lnTo>
                      <a:lnTo>
                        <a:pt x="4436" y="42"/>
                      </a:lnTo>
                      <a:lnTo>
                        <a:pt x="4332" y="63"/>
                      </a:lnTo>
                      <a:lnTo>
                        <a:pt x="4206" y="168"/>
                      </a:lnTo>
                      <a:lnTo>
                        <a:pt x="4185" y="273"/>
                      </a:lnTo>
                      <a:lnTo>
                        <a:pt x="4101" y="335"/>
                      </a:lnTo>
                      <a:lnTo>
                        <a:pt x="4018" y="356"/>
                      </a:lnTo>
                      <a:lnTo>
                        <a:pt x="3934" y="440"/>
                      </a:lnTo>
                      <a:lnTo>
                        <a:pt x="3934" y="524"/>
                      </a:lnTo>
                      <a:lnTo>
                        <a:pt x="3871" y="628"/>
                      </a:lnTo>
                      <a:lnTo>
                        <a:pt x="3871" y="670"/>
                      </a:lnTo>
                      <a:lnTo>
                        <a:pt x="3934" y="775"/>
                      </a:lnTo>
                      <a:lnTo>
                        <a:pt x="3934" y="858"/>
                      </a:lnTo>
                      <a:lnTo>
                        <a:pt x="3829" y="858"/>
                      </a:lnTo>
                      <a:lnTo>
                        <a:pt x="3788" y="900"/>
                      </a:lnTo>
                      <a:lnTo>
                        <a:pt x="3788" y="984"/>
                      </a:lnTo>
                      <a:lnTo>
                        <a:pt x="3725" y="1047"/>
                      </a:lnTo>
                      <a:lnTo>
                        <a:pt x="3662" y="1109"/>
                      </a:lnTo>
                      <a:lnTo>
                        <a:pt x="3453" y="1256"/>
                      </a:lnTo>
                      <a:lnTo>
                        <a:pt x="3369" y="1298"/>
                      </a:lnTo>
                      <a:lnTo>
                        <a:pt x="3306" y="1277"/>
                      </a:lnTo>
                      <a:lnTo>
                        <a:pt x="3202" y="1277"/>
                      </a:lnTo>
                      <a:lnTo>
                        <a:pt x="3139" y="1319"/>
                      </a:lnTo>
                      <a:lnTo>
                        <a:pt x="3034" y="1486"/>
                      </a:lnTo>
                      <a:lnTo>
                        <a:pt x="2951" y="1528"/>
                      </a:lnTo>
                      <a:lnTo>
                        <a:pt x="2888" y="1507"/>
                      </a:lnTo>
                      <a:lnTo>
                        <a:pt x="2867" y="1423"/>
                      </a:lnTo>
                      <a:lnTo>
                        <a:pt x="2825" y="1423"/>
                      </a:lnTo>
                      <a:lnTo>
                        <a:pt x="2783" y="1507"/>
                      </a:lnTo>
                      <a:lnTo>
                        <a:pt x="2825" y="1633"/>
                      </a:lnTo>
                      <a:lnTo>
                        <a:pt x="2783" y="1695"/>
                      </a:lnTo>
                      <a:lnTo>
                        <a:pt x="2762" y="1591"/>
                      </a:lnTo>
                      <a:lnTo>
                        <a:pt x="2721" y="1486"/>
                      </a:lnTo>
                      <a:lnTo>
                        <a:pt x="2532" y="1507"/>
                      </a:lnTo>
                      <a:lnTo>
                        <a:pt x="2323" y="1570"/>
                      </a:lnTo>
                      <a:lnTo>
                        <a:pt x="2260" y="1612"/>
                      </a:lnTo>
                      <a:lnTo>
                        <a:pt x="2197" y="1633"/>
                      </a:lnTo>
                      <a:lnTo>
                        <a:pt x="2156" y="1695"/>
                      </a:lnTo>
                      <a:lnTo>
                        <a:pt x="2218" y="1842"/>
                      </a:lnTo>
                      <a:lnTo>
                        <a:pt x="2260" y="1905"/>
                      </a:lnTo>
                      <a:lnTo>
                        <a:pt x="2260" y="1946"/>
                      </a:lnTo>
                      <a:lnTo>
                        <a:pt x="2218" y="1988"/>
                      </a:lnTo>
                      <a:lnTo>
                        <a:pt x="2135" y="2093"/>
                      </a:lnTo>
                      <a:lnTo>
                        <a:pt x="2093" y="2051"/>
                      </a:lnTo>
                      <a:lnTo>
                        <a:pt x="2093" y="2009"/>
                      </a:lnTo>
                      <a:lnTo>
                        <a:pt x="2135" y="1946"/>
                      </a:lnTo>
                      <a:lnTo>
                        <a:pt x="2135" y="1884"/>
                      </a:lnTo>
                      <a:lnTo>
                        <a:pt x="2051" y="1884"/>
                      </a:lnTo>
                      <a:lnTo>
                        <a:pt x="1946" y="2009"/>
                      </a:lnTo>
                      <a:lnTo>
                        <a:pt x="1884" y="2051"/>
                      </a:lnTo>
                      <a:lnTo>
                        <a:pt x="1884" y="2135"/>
                      </a:lnTo>
                      <a:lnTo>
                        <a:pt x="1946" y="2156"/>
                      </a:lnTo>
                      <a:lnTo>
                        <a:pt x="1905" y="2218"/>
                      </a:lnTo>
                      <a:lnTo>
                        <a:pt x="1842" y="2323"/>
                      </a:lnTo>
                      <a:lnTo>
                        <a:pt x="1716" y="2323"/>
                      </a:lnTo>
                      <a:lnTo>
                        <a:pt x="1632" y="2365"/>
                      </a:lnTo>
                      <a:lnTo>
                        <a:pt x="1612" y="2449"/>
                      </a:lnTo>
                      <a:lnTo>
                        <a:pt x="1507" y="2470"/>
                      </a:lnTo>
                      <a:lnTo>
                        <a:pt x="1465" y="2553"/>
                      </a:lnTo>
                      <a:lnTo>
                        <a:pt x="1423" y="2721"/>
                      </a:lnTo>
                      <a:lnTo>
                        <a:pt x="1465" y="2742"/>
                      </a:lnTo>
                      <a:lnTo>
                        <a:pt x="1528" y="2742"/>
                      </a:lnTo>
                      <a:lnTo>
                        <a:pt x="1465" y="2825"/>
                      </a:lnTo>
                      <a:lnTo>
                        <a:pt x="1277" y="2825"/>
                      </a:lnTo>
                      <a:lnTo>
                        <a:pt x="1214" y="2867"/>
                      </a:lnTo>
                      <a:lnTo>
                        <a:pt x="1193" y="3034"/>
                      </a:lnTo>
                      <a:lnTo>
                        <a:pt x="1214" y="3097"/>
                      </a:lnTo>
                      <a:lnTo>
                        <a:pt x="1277" y="3097"/>
                      </a:lnTo>
                      <a:lnTo>
                        <a:pt x="1360" y="3076"/>
                      </a:lnTo>
                      <a:lnTo>
                        <a:pt x="1381" y="3139"/>
                      </a:lnTo>
                      <a:lnTo>
                        <a:pt x="1360" y="3181"/>
                      </a:lnTo>
                      <a:lnTo>
                        <a:pt x="1360" y="3286"/>
                      </a:lnTo>
                      <a:lnTo>
                        <a:pt x="1277" y="3348"/>
                      </a:lnTo>
                      <a:lnTo>
                        <a:pt x="1193" y="3306"/>
                      </a:lnTo>
                      <a:lnTo>
                        <a:pt x="1068" y="3286"/>
                      </a:lnTo>
                      <a:lnTo>
                        <a:pt x="942" y="3348"/>
                      </a:lnTo>
                      <a:lnTo>
                        <a:pt x="900" y="3411"/>
                      </a:lnTo>
                      <a:lnTo>
                        <a:pt x="900" y="3495"/>
                      </a:lnTo>
                      <a:lnTo>
                        <a:pt x="858" y="3599"/>
                      </a:lnTo>
                      <a:lnTo>
                        <a:pt x="754" y="3683"/>
                      </a:lnTo>
                      <a:lnTo>
                        <a:pt x="670" y="3620"/>
                      </a:lnTo>
                      <a:lnTo>
                        <a:pt x="628" y="3558"/>
                      </a:lnTo>
                      <a:lnTo>
                        <a:pt x="586" y="3474"/>
                      </a:lnTo>
                      <a:lnTo>
                        <a:pt x="544" y="3495"/>
                      </a:lnTo>
                      <a:lnTo>
                        <a:pt x="524" y="3662"/>
                      </a:lnTo>
                      <a:lnTo>
                        <a:pt x="544" y="3788"/>
                      </a:lnTo>
                      <a:lnTo>
                        <a:pt x="649" y="3871"/>
                      </a:lnTo>
                      <a:lnTo>
                        <a:pt x="733" y="3830"/>
                      </a:lnTo>
                      <a:lnTo>
                        <a:pt x="754" y="3871"/>
                      </a:lnTo>
                      <a:lnTo>
                        <a:pt x="754" y="3934"/>
                      </a:lnTo>
                      <a:lnTo>
                        <a:pt x="691" y="4081"/>
                      </a:lnTo>
                      <a:lnTo>
                        <a:pt x="733" y="4122"/>
                      </a:lnTo>
                      <a:lnTo>
                        <a:pt x="796" y="4143"/>
                      </a:lnTo>
                      <a:lnTo>
                        <a:pt x="858" y="4081"/>
                      </a:lnTo>
                      <a:lnTo>
                        <a:pt x="900" y="4081"/>
                      </a:lnTo>
                      <a:lnTo>
                        <a:pt x="963" y="4102"/>
                      </a:lnTo>
                      <a:lnTo>
                        <a:pt x="1068" y="4102"/>
                      </a:lnTo>
                      <a:lnTo>
                        <a:pt x="1151" y="4039"/>
                      </a:lnTo>
                      <a:lnTo>
                        <a:pt x="1172" y="4081"/>
                      </a:lnTo>
                      <a:lnTo>
                        <a:pt x="1109" y="4143"/>
                      </a:lnTo>
                      <a:lnTo>
                        <a:pt x="1047" y="4185"/>
                      </a:lnTo>
                      <a:lnTo>
                        <a:pt x="900" y="4185"/>
                      </a:lnTo>
                      <a:lnTo>
                        <a:pt x="858" y="4248"/>
                      </a:lnTo>
                      <a:lnTo>
                        <a:pt x="775" y="4227"/>
                      </a:lnTo>
                      <a:lnTo>
                        <a:pt x="733" y="4311"/>
                      </a:lnTo>
                      <a:lnTo>
                        <a:pt x="754" y="4436"/>
                      </a:lnTo>
                      <a:lnTo>
                        <a:pt x="837" y="4499"/>
                      </a:lnTo>
                      <a:lnTo>
                        <a:pt x="900" y="4520"/>
                      </a:lnTo>
                      <a:lnTo>
                        <a:pt x="984" y="4499"/>
                      </a:lnTo>
                      <a:lnTo>
                        <a:pt x="1005" y="4520"/>
                      </a:lnTo>
                      <a:lnTo>
                        <a:pt x="984" y="4562"/>
                      </a:lnTo>
                      <a:lnTo>
                        <a:pt x="858" y="4625"/>
                      </a:lnTo>
                      <a:lnTo>
                        <a:pt x="733" y="4625"/>
                      </a:lnTo>
                      <a:lnTo>
                        <a:pt x="649" y="4666"/>
                      </a:lnTo>
                      <a:lnTo>
                        <a:pt x="649" y="4729"/>
                      </a:lnTo>
                      <a:lnTo>
                        <a:pt x="691" y="4771"/>
                      </a:lnTo>
                      <a:lnTo>
                        <a:pt x="796" y="4750"/>
                      </a:lnTo>
                      <a:lnTo>
                        <a:pt x="900" y="4750"/>
                      </a:lnTo>
                      <a:lnTo>
                        <a:pt x="900" y="4813"/>
                      </a:lnTo>
                      <a:lnTo>
                        <a:pt x="837" y="4834"/>
                      </a:lnTo>
                      <a:lnTo>
                        <a:pt x="733" y="4855"/>
                      </a:lnTo>
                      <a:lnTo>
                        <a:pt x="733" y="4897"/>
                      </a:lnTo>
                      <a:lnTo>
                        <a:pt x="754" y="4938"/>
                      </a:lnTo>
                      <a:lnTo>
                        <a:pt x="879" y="4959"/>
                      </a:lnTo>
                      <a:lnTo>
                        <a:pt x="984" y="5043"/>
                      </a:lnTo>
                      <a:lnTo>
                        <a:pt x="984" y="5085"/>
                      </a:lnTo>
                      <a:lnTo>
                        <a:pt x="858" y="5085"/>
                      </a:lnTo>
                      <a:lnTo>
                        <a:pt x="754" y="5043"/>
                      </a:lnTo>
                      <a:lnTo>
                        <a:pt x="649" y="5043"/>
                      </a:lnTo>
                      <a:lnTo>
                        <a:pt x="565" y="5085"/>
                      </a:lnTo>
                      <a:lnTo>
                        <a:pt x="544" y="5169"/>
                      </a:lnTo>
                      <a:lnTo>
                        <a:pt x="482" y="5210"/>
                      </a:lnTo>
                      <a:lnTo>
                        <a:pt x="482" y="5273"/>
                      </a:lnTo>
                      <a:lnTo>
                        <a:pt x="544" y="5315"/>
                      </a:lnTo>
                      <a:lnTo>
                        <a:pt x="524" y="5378"/>
                      </a:lnTo>
                      <a:lnTo>
                        <a:pt x="461" y="5399"/>
                      </a:lnTo>
                      <a:lnTo>
                        <a:pt x="419" y="5399"/>
                      </a:lnTo>
                      <a:lnTo>
                        <a:pt x="335" y="5483"/>
                      </a:lnTo>
                      <a:lnTo>
                        <a:pt x="314" y="5566"/>
                      </a:lnTo>
                      <a:lnTo>
                        <a:pt x="335" y="5608"/>
                      </a:lnTo>
                      <a:lnTo>
                        <a:pt x="314" y="5671"/>
                      </a:lnTo>
                      <a:lnTo>
                        <a:pt x="210" y="5692"/>
                      </a:lnTo>
                      <a:lnTo>
                        <a:pt x="210" y="5713"/>
                      </a:lnTo>
                      <a:lnTo>
                        <a:pt x="335" y="5838"/>
                      </a:lnTo>
                      <a:lnTo>
                        <a:pt x="440" y="5901"/>
                      </a:lnTo>
                      <a:lnTo>
                        <a:pt x="482" y="5880"/>
                      </a:lnTo>
                      <a:lnTo>
                        <a:pt x="524" y="5796"/>
                      </a:lnTo>
                      <a:lnTo>
                        <a:pt x="586" y="5734"/>
                      </a:lnTo>
                      <a:lnTo>
                        <a:pt x="754" y="5629"/>
                      </a:lnTo>
                      <a:lnTo>
                        <a:pt x="858" y="5587"/>
                      </a:lnTo>
                      <a:lnTo>
                        <a:pt x="858" y="5629"/>
                      </a:lnTo>
                      <a:lnTo>
                        <a:pt x="837" y="5629"/>
                      </a:lnTo>
                      <a:lnTo>
                        <a:pt x="796" y="5713"/>
                      </a:lnTo>
                      <a:lnTo>
                        <a:pt x="649" y="5817"/>
                      </a:lnTo>
                      <a:lnTo>
                        <a:pt x="586" y="5922"/>
                      </a:lnTo>
                      <a:lnTo>
                        <a:pt x="565" y="6027"/>
                      </a:lnTo>
                      <a:lnTo>
                        <a:pt x="586" y="6131"/>
                      </a:lnTo>
                      <a:lnTo>
                        <a:pt x="565" y="6194"/>
                      </a:lnTo>
                      <a:lnTo>
                        <a:pt x="565" y="6236"/>
                      </a:lnTo>
                      <a:lnTo>
                        <a:pt x="754" y="6236"/>
                      </a:lnTo>
                      <a:lnTo>
                        <a:pt x="837" y="6194"/>
                      </a:lnTo>
                      <a:lnTo>
                        <a:pt x="837" y="6257"/>
                      </a:lnTo>
                      <a:lnTo>
                        <a:pt x="775" y="6299"/>
                      </a:lnTo>
                      <a:lnTo>
                        <a:pt x="586" y="6299"/>
                      </a:lnTo>
                      <a:lnTo>
                        <a:pt x="524" y="6340"/>
                      </a:lnTo>
                      <a:lnTo>
                        <a:pt x="356" y="6445"/>
                      </a:lnTo>
                      <a:lnTo>
                        <a:pt x="356" y="6571"/>
                      </a:lnTo>
                      <a:lnTo>
                        <a:pt x="335" y="6654"/>
                      </a:lnTo>
                      <a:lnTo>
                        <a:pt x="356" y="6759"/>
                      </a:lnTo>
                      <a:lnTo>
                        <a:pt x="461" y="6759"/>
                      </a:lnTo>
                      <a:lnTo>
                        <a:pt x="524" y="6822"/>
                      </a:lnTo>
                      <a:lnTo>
                        <a:pt x="482" y="6863"/>
                      </a:lnTo>
                      <a:lnTo>
                        <a:pt x="377" y="6863"/>
                      </a:lnTo>
                      <a:lnTo>
                        <a:pt x="252" y="6884"/>
                      </a:lnTo>
                      <a:lnTo>
                        <a:pt x="147" y="7052"/>
                      </a:lnTo>
                      <a:lnTo>
                        <a:pt x="147" y="7177"/>
                      </a:lnTo>
                      <a:lnTo>
                        <a:pt x="210" y="7240"/>
                      </a:lnTo>
                      <a:lnTo>
                        <a:pt x="272" y="7198"/>
                      </a:lnTo>
                      <a:lnTo>
                        <a:pt x="440" y="7135"/>
                      </a:lnTo>
                      <a:lnTo>
                        <a:pt x="461" y="7177"/>
                      </a:lnTo>
                      <a:lnTo>
                        <a:pt x="356" y="7261"/>
                      </a:lnTo>
                      <a:lnTo>
                        <a:pt x="335" y="7366"/>
                      </a:lnTo>
                      <a:lnTo>
                        <a:pt x="377" y="7366"/>
                      </a:lnTo>
                      <a:lnTo>
                        <a:pt x="461" y="7282"/>
                      </a:lnTo>
                      <a:lnTo>
                        <a:pt x="544" y="7261"/>
                      </a:lnTo>
                      <a:lnTo>
                        <a:pt x="565" y="7303"/>
                      </a:lnTo>
                      <a:lnTo>
                        <a:pt x="482" y="7387"/>
                      </a:lnTo>
                      <a:lnTo>
                        <a:pt x="461" y="7470"/>
                      </a:lnTo>
                      <a:lnTo>
                        <a:pt x="544" y="7554"/>
                      </a:lnTo>
                      <a:lnTo>
                        <a:pt x="649" y="7554"/>
                      </a:lnTo>
                      <a:lnTo>
                        <a:pt x="565" y="7575"/>
                      </a:lnTo>
                      <a:lnTo>
                        <a:pt x="482" y="7575"/>
                      </a:lnTo>
                      <a:lnTo>
                        <a:pt x="419" y="7659"/>
                      </a:lnTo>
                      <a:lnTo>
                        <a:pt x="419" y="7721"/>
                      </a:lnTo>
                      <a:lnTo>
                        <a:pt x="461" y="7826"/>
                      </a:lnTo>
                      <a:lnTo>
                        <a:pt x="419" y="7889"/>
                      </a:lnTo>
                      <a:lnTo>
                        <a:pt x="356" y="7868"/>
                      </a:lnTo>
                      <a:lnTo>
                        <a:pt x="252" y="7889"/>
                      </a:lnTo>
                      <a:lnTo>
                        <a:pt x="168" y="7826"/>
                      </a:lnTo>
                      <a:lnTo>
                        <a:pt x="105" y="7826"/>
                      </a:lnTo>
                      <a:lnTo>
                        <a:pt x="0" y="7972"/>
                      </a:lnTo>
                      <a:lnTo>
                        <a:pt x="0" y="8077"/>
                      </a:lnTo>
                      <a:lnTo>
                        <a:pt x="168" y="8265"/>
                      </a:lnTo>
                      <a:lnTo>
                        <a:pt x="147" y="8391"/>
                      </a:lnTo>
                      <a:lnTo>
                        <a:pt x="168" y="8496"/>
                      </a:lnTo>
                      <a:lnTo>
                        <a:pt x="335" y="8621"/>
                      </a:lnTo>
                      <a:lnTo>
                        <a:pt x="335" y="8705"/>
                      </a:lnTo>
                      <a:lnTo>
                        <a:pt x="482" y="8830"/>
                      </a:lnTo>
                      <a:lnTo>
                        <a:pt x="586" y="8872"/>
                      </a:lnTo>
                      <a:lnTo>
                        <a:pt x="649" y="8851"/>
                      </a:lnTo>
                      <a:lnTo>
                        <a:pt x="733" y="8830"/>
                      </a:lnTo>
                      <a:lnTo>
                        <a:pt x="837" y="8663"/>
                      </a:lnTo>
                      <a:lnTo>
                        <a:pt x="796" y="8516"/>
                      </a:lnTo>
                      <a:lnTo>
                        <a:pt x="837" y="8412"/>
                      </a:lnTo>
                      <a:lnTo>
                        <a:pt x="900" y="8307"/>
                      </a:lnTo>
                      <a:lnTo>
                        <a:pt x="858" y="8433"/>
                      </a:lnTo>
                      <a:lnTo>
                        <a:pt x="858" y="8516"/>
                      </a:lnTo>
                      <a:lnTo>
                        <a:pt x="900" y="8600"/>
                      </a:lnTo>
                      <a:lnTo>
                        <a:pt x="963" y="8747"/>
                      </a:lnTo>
                      <a:lnTo>
                        <a:pt x="1047" y="8788"/>
                      </a:lnTo>
                      <a:lnTo>
                        <a:pt x="1109" y="8726"/>
                      </a:lnTo>
                      <a:lnTo>
                        <a:pt x="1109" y="8642"/>
                      </a:lnTo>
                      <a:lnTo>
                        <a:pt x="1172" y="8537"/>
                      </a:lnTo>
                      <a:lnTo>
                        <a:pt x="1193" y="8600"/>
                      </a:lnTo>
                      <a:lnTo>
                        <a:pt x="1172" y="8642"/>
                      </a:lnTo>
                      <a:lnTo>
                        <a:pt x="1172" y="8747"/>
                      </a:lnTo>
                      <a:lnTo>
                        <a:pt x="1277" y="8935"/>
                      </a:lnTo>
                      <a:lnTo>
                        <a:pt x="1402" y="9019"/>
                      </a:lnTo>
                      <a:lnTo>
                        <a:pt x="1507" y="9019"/>
                      </a:lnTo>
                      <a:lnTo>
                        <a:pt x="1591" y="8956"/>
                      </a:lnTo>
                      <a:lnTo>
                        <a:pt x="1632" y="8998"/>
                      </a:lnTo>
                      <a:lnTo>
                        <a:pt x="1612" y="9040"/>
                      </a:lnTo>
                      <a:lnTo>
                        <a:pt x="1570" y="9040"/>
                      </a:lnTo>
                      <a:lnTo>
                        <a:pt x="1528" y="9123"/>
                      </a:lnTo>
                      <a:lnTo>
                        <a:pt x="1444" y="9165"/>
                      </a:lnTo>
                      <a:lnTo>
                        <a:pt x="1423" y="9249"/>
                      </a:lnTo>
                      <a:lnTo>
                        <a:pt x="1528" y="9332"/>
                      </a:lnTo>
                      <a:lnTo>
                        <a:pt x="1528" y="9416"/>
                      </a:lnTo>
                      <a:lnTo>
                        <a:pt x="1444" y="9416"/>
                      </a:lnTo>
                      <a:lnTo>
                        <a:pt x="1381" y="9374"/>
                      </a:lnTo>
                      <a:lnTo>
                        <a:pt x="1381" y="9458"/>
                      </a:lnTo>
                      <a:lnTo>
                        <a:pt x="1423" y="9521"/>
                      </a:lnTo>
                      <a:lnTo>
                        <a:pt x="1612" y="9542"/>
                      </a:lnTo>
                      <a:lnTo>
                        <a:pt x="1716" y="9584"/>
                      </a:lnTo>
                      <a:lnTo>
                        <a:pt x="1821" y="9563"/>
                      </a:lnTo>
                      <a:lnTo>
                        <a:pt x="1967" y="9604"/>
                      </a:lnTo>
                      <a:lnTo>
                        <a:pt x="1967" y="9521"/>
                      </a:lnTo>
                      <a:lnTo>
                        <a:pt x="2051" y="9542"/>
                      </a:lnTo>
                      <a:lnTo>
                        <a:pt x="2072" y="9625"/>
                      </a:lnTo>
                      <a:lnTo>
                        <a:pt x="2135" y="9772"/>
                      </a:lnTo>
                      <a:lnTo>
                        <a:pt x="2218" y="9856"/>
                      </a:lnTo>
                      <a:lnTo>
                        <a:pt x="2281" y="9856"/>
                      </a:lnTo>
                      <a:lnTo>
                        <a:pt x="2365" y="9751"/>
                      </a:lnTo>
                      <a:lnTo>
                        <a:pt x="2344" y="9625"/>
                      </a:lnTo>
                      <a:lnTo>
                        <a:pt x="2177" y="9542"/>
                      </a:lnTo>
                      <a:lnTo>
                        <a:pt x="2135" y="9521"/>
                      </a:lnTo>
                      <a:lnTo>
                        <a:pt x="2177" y="9479"/>
                      </a:lnTo>
                      <a:lnTo>
                        <a:pt x="2260" y="9521"/>
                      </a:lnTo>
                      <a:lnTo>
                        <a:pt x="2365" y="9584"/>
                      </a:lnTo>
                      <a:lnTo>
                        <a:pt x="2428" y="9667"/>
                      </a:lnTo>
                      <a:lnTo>
                        <a:pt x="2469" y="9772"/>
                      </a:lnTo>
                      <a:lnTo>
                        <a:pt x="2532" y="9772"/>
                      </a:lnTo>
                      <a:lnTo>
                        <a:pt x="2553" y="9667"/>
                      </a:lnTo>
                      <a:lnTo>
                        <a:pt x="2595" y="9646"/>
                      </a:lnTo>
                      <a:lnTo>
                        <a:pt x="2679" y="9751"/>
                      </a:lnTo>
                      <a:lnTo>
                        <a:pt x="2804" y="9793"/>
                      </a:lnTo>
                      <a:lnTo>
                        <a:pt x="2888" y="9793"/>
                      </a:lnTo>
                      <a:lnTo>
                        <a:pt x="2888" y="9730"/>
                      </a:lnTo>
                      <a:lnTo>
                        <a:pt x="2783" y="9646"/>
                      </a:lnTo>
                      <a:lnTo>
                        <a:pt x="2783" y="9584"/>
                      </a:lnTo>
                      <a:lnTo>
                        <a:pt x="2846" y="9563"/>
                      </a:lnTo>
                      <a:lnTo>
                        <a:pt x="2951" y="9604"/>
                      </a:lnTo>
                      <a:lnTo>
                        <a:pt x="2993" y="9667"/>
                      </a:lnTo>
                      <a:lnTo>
                        <a:pt x="3013" y="9667"/>
                      </a:lnTo>
                      <a:lnTo>
                        <a:pt x="3055" y="9772"/>
                      </a:lnTo>
                      <a:lnTo>
                        <a:pt x="3118" y="9814"/>
                      </a:lnTo>
                      <a:lnTo>
                        <a:pt x="3181" y="9793"/>
                      </a:lnTo>
                      <a:lnTo>
                        <a:pt x="3202" y="9688"/>
                      </a:lnTo>
                      <a:lnTo>
                        <a:pt x="3160" y="9604"/>
                      </a:lnTo>
                      <a:lnTo>
                        <a:pt x="3076" y="9604"/>
                      </a:lnTo>
                      <a:lnTo>
                        <a:pt x="3013" y="9563"/>
                      </a:lnTo>
                      <a:lnTo>
                        <a:pt x="3055" y="9500"/>
                      </a:lnTo>
                      <a:lnTo>
                        <a:pt x="3097" y="9542"/>
                      </a:lnTo>
                      <a:lnTo>
                        <a:pt x="3160" y="9542"/>
                      </a:lnTo>
                      <a:lnTo>
                        <a:pt x="3223" y="9437"/>
                      </a:lnTo>
                      <a:lnTo>
                        <a:pt x="3265" y="9353"/>
                      </a:lnTo>
                      <a:lnTo>
                        <a:pt x="3265" y="9312"/>
                      </a:lnTo>
                      <a:lnTo>
                        <a:pt x="3118" y="9207"/>
                      </a:lnTo>
                      <a:lnTo>
                        <a:pt x="3055" y="9228"/>
                      </a:lnTo>
                      <a:lnTo>
                        <a:pt x="2951" y="9207"/>
                      </a:lnTo>
                      <a:lnTo>
                        <a:pt x="2867" y="9040"/>
                      </a:lnTo>
                      <a:lnTo>
                        <a:pt x="2762" y="9040"/>
                      </a:lnTo>
                      <a:lnTo>
                        <a:pt x="2574" y="8872"/>
                      </a:lnTo>
                      <a:lnTo>
                        <a:pt x="2490" y="8788"/>
                      </a:lnTo>
                      <a:lnTo>
                        <a:pt x="2365" y="8788"/>
                      </a:lnTo>
                      <a:lnTo>
                        <a:pt x="2239" y="8516"/>
                      </a:lnTo>
                      <a:lnTo>
                        <a:pt x="2030" y="8286"/>
                      </a:lnTo>
                      <a:lnTo>
                        <a:pt x="1946" y="8014"/>
                      </a:lnTo>
                      <a:lnTo>
                        <a:pt x="1842" y="7847"/>
                      </a:lnTo>
                      <a:lnTo>
                        <a:pt x="1842" y="7554"/>
                      </a:lnTo>
                      <a:lnTo>
                        <a:pt x="1758" y="7387"/>
                      </a:lnTo>
                      <a:lnTo>
                        <a:pt x="1716" y="7073"/>
                      </a:lnTo>
                      <a:lnTo>
                        <a:pt x="1695" y="7010"/>
                      </a:lnTo>
                      <a:lnTo>
                        <a:pt x="1737" y="6905"/>
                      </a:lnTo>
                      <a:lnTo>
                        <a:pt x="1737" y="6822"/>
                      </a:lnTo>
                      <a:lnTo>
                        <a:pt x="1632" y="6801"/>
                      </a:lnTo>
                      <a:lnTo>
                        <a:pt x="1549" y="6843"/>
                      </a:lnTo>
                      <a:lnTo>
                        <a:pt x="1486" y="6801"/>
                      </a:lnTo>
                      <a:lnTo>
                        <a:pt x="1507" y="6759"/>
                      </a:lnTo>
                      <a:lnTo>
                        <a:pt x="1653" y="6759"/>
                      </a:lnTo>
                      <a:lnTo>
                        <a:pt x="1800" y="6696"/>
                      </a:lnTo>
                      <a:lnTo>
                        <a:pt x="1821" y="6487"/>
                      </a:lnTo>
                      <a:lnTo>
                        <a:pt x="1800" y="6382"/>
                      </a:lnTo>
                      <a:lnTo>
                        <a:pt x="1695" y="6403"/>
                      </a:lnTo>
                      <a:lnTo>
                        <a:pt x="1591" y="6424"/>
                      </a:lnTo>
                      <a:lnTo>
                        <a:pt x="1632" y="6382"/>
                      </a:lnTo>
                      <a:lnTo>
                        <a:pt x="1800" y="6319"/>
                      </a:lnTo>
                      <a:lnTo>
                        <a:pt x="1821" y="6236"/>
                      </a:lnTo>
                      <a:lnTo>
                        <a:pt x="1779" y="6194"/>
                      </a:lnTo>
                      <a:lnTo>
                        <a:pt x="1570" y="6194"/>
                      </a:lnTo>
                      <a:lnTo>
                        <a:pt x="1423" y="6173"/>
                      </a:lnTo>
                      <a:lnTo>
                        <a:pt x="1423" y="6110"/>
                      </a:lnTo>
                      <a:lnTo>
                        <a:pt x="1507" y="6068"/>
                      </a:lnTo>
                      <a:lnTo>
                        <a:pt x="1465" y="6006"/>
                      </a:lnTo>
                      <a:lnTo>
                        <a:pt x="1465" y="5922"/>
                      </a:lnTo>
                      <a:lnTo>
                        <a:pt x="1507" y="5964"/>
                      </a:lnTo>
                      <a:lnTo>
                        <a:pt x="1570" y="6068"/>
                      </a:lnTo>
                      <a:lnTo>
                        <a:pt x="1674" y="6110"/>
                      </a:lnTo>
                      <a:lnTo>
                        <a:pt x="1821" y="6110"/>
                      </a:lnTo>
                      <a:lnTo>
                        <a:pt x="1842" y="6068"/>
                      </a:lnTo>
                      <a:lnTo>
                        <a:pt x="1925" y="6027"/>
                      </a:lnTo>
                      <a:lnTo>
                        <a:pt x="1988" y="5901"/>
                      </a:lnTo>
                      <a:lnTo>
                        <a:pt x="1988" y="5775"/>
                      </a:lnTo>
                      <a:lnTo>
                        <a:pt x="2051" y="5650"/>
                      </a:lnTo>
                      <a:lnTo>
                        <a:pt x="2093" y="5545"/>
                      </a:lnTo>
                      <a:lnTo>
                        <a:pt x="2009" y="5462"/>
                      </a:lnTo>
                      <a:lnTo>
                        <a:pt x="1946" y="5336"/>
                      </a:lnTo>
                      <a:lnTo>
                        <a:pt x="1842" y="5294"/>
                      </a:lnTo>
                      <a:lnTo>
                        <a:pt x="1779" y="5294"/>
                      </a:lnTo>
                      <a:lnTo>
                        <a:pt x="1716" y="5252"/>
                      </a:lnTo>
                      <a:lnTo>
                        <a:pt x="1800" y="5231"/>
                      </a:lnTo>
                      <a:lnTo>
                        <a:pt x="1884" y="5252"/>
                      </a:lnTo>
                      <a:lnTo>
                        <a:pt x="1946" y="5231"/>
                      </a:lnTo>
                      <a:lnTo>
                        <a:pt x="2009" y="5294"/>
                      </a:lnTo>
                      <a:lnTo>
                        <a:pt x="2009" y="5378"/>
                      </a:lnTo>
                      <a:lnTo>
                        <a:pt x="2051" y="5399"/>
                      </a:lnTo>
                      <a:lnTo>
                        <a:pt x="2114" y="5336"/>
                      </a:lnTo>
                      <a:lnTo>
                        <a:pt x="2051" y="5148"/>
                      </a:lnTo>
                      <a:lnTo>
                        <a:pt x="1925" y="4980"/>
                      </a:lnTo>
                      <a:lnTo>
                        <a:pt x="1821" y="4834"/>
                      </a:lnTo>
                      <a:lnTo>
                        <a:pt x="1842" y="4771"/>
                      </a:lnTo>
                      <a:lnTo>
                        <a:pt x="1925" y="4855"/>
                      </a:lnTo>
                      <a:lnTo>
                        <a:pt x="1946" y="4938"/>
                      </a:lnTo>
                      <a:lnTo>
                        <a:pt x="2051" y="4980"/>
                      </a:lnTo>
                      <a:lnTo>
                        <a:pt x="2156" y="5022"/>
                      </a:lnTo>
                      <a:lnTo>
                        <a:pt x="2197" y="4938"/>
                      </a:lnTo>
                      <a:lnTo>
                        <a:pt x="2197" y="4855"/>
                      </a:lnTo>
                      <a:lnTo>
                        <a:pt x="2135" y="4813"/>
                      </a:lnTo>
                      <a:lnTo>
                        <a:pt x="2135" y="4729"/>
                      </a:lnTo>
                      <a:lnTo>
                        <a:pt x="2218" y="4625"/>
                      </a:lnTo>
                      <a:lnTo>
                        <a:pt x="2218" y="4520"/>
                      </a:lnTo>
                      <a:lnTo>
                        <a:pt x="2135" y="4415"/>
                      </a:lnTo>
                      <a:lnTo>
                        <a:pt x="2009" y="4248"/>
                      </a:lnTo>
                      <a:lnTo>
                        <a:pt x="2093" y="4248"/>
                      </a:lnTo>
                      <a:lnTo>
                        <a:pt x="2197" y="4332"/>
                      </a:lnTo>
                      <a:lnTo>
                        <a:pt x="2260" y="4311"/>
                      </a:lnTo>
                      <a:lnTo>
                        <a:pt x="2323" y="4185"/>
                      </a:lnTo>
                      <a:lnTo>
                        <a:pt x="2302" y="4143"/>
                      </a:lnTo>
                      <a:lnTo>
                        <a:pt x="2218" y="4143"/>
                      </a:lnTo>
                      <a:lnTo>
                        <a:pt x="2218" y="3997"/>
                      </a:lnTo>
                      <a:lnTo>
                        <a:pt x="2302" y="3976"/>
                      </a:lnTo>
                      <a:lnTo>
                        <a:pt x="2407" y="4039"/>
                      </a:lnTo>
                      <a:lnTo>
                        <a:pt x="2553" y="4102"/>
                      </a:lnTo>
                      <a:lnTo>
                        <a:pt x="2616" y="4018"/>
                      </a:lnTo>
                      <a:lnTo>
                        <a:pt x="2532" y="3976"/>
                      </a:lnTo>
                      <a:lnTo>
                        <a:pt x="2532" y="3913"/>
                      </a:lnTo>
                      <a:lnTo>
                        <a:pt x="2616" y="3913"/>
                      </a:lnTo>
                      <a:lnTo>
                        <a:pt x="2679" y="3934"/>
                      </a:lnTo>
                      <a:lnTo>
                        <a:pt x="2762" y="3871"/>
                      </a:lnTo>
                      <a:lnTo>
                        <a:pt x="2762" y="3767"/>
                      </a:lnTo>
                      <a:lnTo>
                        <a:pt x="2741" y="3704"/>
                      </a:lnTo>
                      <a:lnTo>
                        <a:pt x="2762" y="3662"/>
                      </a:lnTo>
                      <a:lnTo>
                        <a:pt x="2930" y="3578"/>
                      </a:lnTo>
                      <a:lnTo>
                        <a:pt x="2951" y="3495"/>
                      </a:lnTo>
                      <a:lnTo>
                        <a:pt x="2846" y="3453"/>
                      </a:lnTo>
                      <a:lnTo>
                        <a:pt x="2783" y="3369"/>
                      </a:lnTo>
                      <a:lnTo>
                        <a:pt x="2846" y="3265"/>
                      </a:lnTo>
                      <a:lnTo>
                        <a:pt x="2888" y="3369"/>
                      </a:lnTo>
                      <a:lnTo>
                        <a:pt x="2972" y="3306"/>
                      </a:lnTo>
                      <a:lnTo>
                        <a:pt x="3139" y="3097"/>
                      </a:lnTo>
                      <a:lnTo>
                        <a:pt x="3181" y="2972"/>
                      </a:lnTo>
                      <a:lnTo>
                        <a:pt x="3265" y="2930"/>
                      </a:lnTo>
                      <a:lnTo>
                        <a:pt x="3285" y="2783"/>
                      </a:lnTo>
                      <a:lnTo>
                        <a:pt x="3453" y="2679"/>
                      </a:lnTo>
                      <a:lnTo>
                        <a:pt x="3516" y="2532"/>
                      </a:lnTo>
                      <a:lnTo>
                        <a:pt x="3599" y="2323"/>
                      </a:lnTo>
                      <a:lnTo>
                        <a:pt x="3683" y="2323"/>
                      </a:lnTo>
                      <a:lnTo>
                        <a:pt x="3892" y="2156"/>
                      </a:lnTo>
                      <a:lnTo>
                        <a:pt x="4122" y="1905"/>
                      </a:lnTo>
                      <a:lnTo>
                        <a:pt x="4311" y="1737"/>
                      </a:lnTo>
                      <a:lnTo>
                        <a:pt x="4394" y="1737"/>
                      </a:lnTo>
                      <a:lnTo>
                        <a:pt x="4541" y="1612"/>
                      </a:lnTo>
                      <a:lnTo>
                        <a:pt x="4729" y="1570"/>
                      </a:lnTo>
                      <a:lnTo>
                        <a:pt x="4834" y="1486"/>
                      </a:lnTo>
                      <a:lnTo>
                        <a:pt x="4980" y="1277"/>
                      </a:lnTo>
                      <a:lnTo>
                        <a:pt x="5064" y="1214"/>
                      </a:lnTo>
                      <a:lnTo>
                        <a:pt x="5127" y="1214"/>
                      </a:lnTo>
                      <a:lnTo>
                        <a:pt x="5190" y="1193"/>
                      </a:lnTo>
                      <a:lnTo>
                        <a:pt x="5190" y="1109"/>
                      </a:lnTo>
                      <a:lnTo>
                        <a:pt x="5169" y="1068"/>
                      </a:lnTo>
                      <a:lnTo>
                        <a:pt x="5231" y="963"/>
                      </a:lnTo>
                      <a:lnTo>
                        <a:pt x="5190" y="858"/>
                      </a:lnTo>
                      <a:lnTo>
                        <a:pt x="5190" y="691"/>
                      </a:lnTo>
                      <a:lnTo>
                        <a:pt x="5169" y="670"/>
                      </a:lnTo>
                      <a:lnTo>
                        <a:pt x="5085" y="670"/>
                      </a:lnTo>
                      <a:lnTo>
                        <a:pt x="5085" y="524"/>
                      </a:lnTo>
                      <a:lnTo>
                        <a:pt x="5148" y="377"/>
                      </a:lnTo>
                      <a:lnTo>
                        <a:pt x="5127" y="335"/>
                      </a:lnTo>
                      <a:lnTo>
                        <a:pt x="5022" y="314"/>
                      </a:lnTo>
                      <a:lnTo>
                        <a:pt x="4959" y="252"/>
                      </a:lnTo>
                      <a:lnTo>
                        <a:pt x="4855" y="231"/>
                      </a:lnTo>
                      <a:lnTo>
                        <a:pt x="4813" y="147"/>
                      </a:lnTo>
                      <a:lnTo>
                        <a:pt x="4813" y="42"/>
                      </a:lnTo>
                      <a:lnTo>
                        <a:pt x="475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21" name="Google Shape;1221;p80"/>
                <p:cNvSpPr/>
                <p:nvPr/>
              </p:nvSpPr>
              <p:spPr>
                <a:xfrm>
                  <a:off x="4015475" y="1586100"/>
                  <a:ext cx="1901975" cy="1017450"/>
                </a:xfrm>
                <a:custGeom>
                  <a:avLst/>
                  <a:gdLst/>
                  <a:ahLst/>
                  <a:cxnLst/>
                  <a:rect l="l" t="t" r="r" b="b"/>
                  <a:pathLst>
                    <a:path w="76079" h="40698" extrusionOk="0">
                      <a:moveTo>
                        <a:pt x="27578" y="1"/>
                      </a:moveTo>
                      <a:lnTo>
                        <a:pt x="27431" y="126"/>
                      </a:lnTo>
                      <a:lnTo>
                        <a:pt x="27389" y="231"/>
                      </a:lnTo>
                      <a:lnTo>
                        <a:pt x="27285" y="273"/>
                      </a:lnTo>
                      <a:lnTo>
                        <a:pt x="27368" y="377"/>
                      </a:lnTo>
                      <a:lnTo>
                        <a:pt x="27264" y="482"/>
                      </a:lnTo>
                      <a:lnTo>
                        <a:pt x="27243" y="649"/>
                      </a:lnTo>
                      <a:lnTo>
                        <a:pt x="27285" y="796"/>
                      </a:lnTo>
                      <a:lnTo>
                        <a:pt x="27159" y="921"/>
                      </a:lnTo>
                      <a:lnTo>
                        <a:pt x="27138" y="1444"/>
                      </a:lnTo>
                      <a:lnTo>
                        <a:pt x="27264" y="1570"/>
                      </a:lnTo>
                      <a:lnTo>
                        <a:pt x="27264" y="1695"/>
                      </a:lnTo>
                      <a:lnTo>
                        <a:pt x="27159" y="1695"/>
                      </a:lnTo>
                      <a:lnTo>
                        <a:pt x="27180" y="1842"/>
                      </a:lnTo>
                      <a:lnTo>
                        <a:pt x="27285" y="1967"/>
                      </a:lnTo>
                      <a:lnTo>
                        <a:pt x="27389" y="1967"/>
                      </a:lnTo>
                      <a:lnTo>
                        <a:pt x="27536" y="2156"/>
                      </a:lnTo>
                      <a:lnTo>
                        <a:pt x="27682" y="2177"/>
                      </a:lnTo>
                      <a:lnTo>
                        <a:pt x="27536" y="2281"/>
                      </a:lnTo>
                      <a:lnTo>
                        <a:pt x="27578" y="2407"/>
                      </a:lnTo>
                      <a:lnTo>
                        <a:pt x="27578" y="2491"/>
                      </a:lnTo>
                      <a:lnTo>
                        <a:pt x="27787" y="2511"/>
                      </a:lnTo>
                      <a:lnTo>
                        <a:pt x="27912" y="2470"/>
                      </a:lnTo>
                      <a:lnTo>
                        <a:pt x="28101" y="2532"/>
                      </a:lnTo>
                      <a:lnTo>
                        <a:pt x="28289" y="2532"/>
                      </a:lnTo>
                      <a:lnTo>
                        <a:pt x="28331" y="2616"/>
                      </a:lnTo>
                      <a:lnTo>
                        <a:pt x="28226" y="2700"/>
                      </a:lnTo>
                      <a:lnTo>
                        <a:pt x="28122" y="2679"/>
                      </a:lnTo>
                      <a:lnTo>
                        <a:pt x="28059" y="2700"/>
                      </a:lnTo>
                      <a:lnTo>
                        <a:pt x="27933" y="2616"/>
                      </a:lnTo>
                      <a:lnTo>
                        <a:pt x="27661" y="2721"/>
                      </a:lnTo>
                      <a:lnTo>
                        <a:pt x="27578" y="2679"/>
                      </a:lnTo>
                      <a:lnTo>
                        <a:pt x="27473" y="2721"/>
                      </a:lnTo>
                      <a:lnTo>
                        <a:pt x="27368" y="2700"/>
                      </a:lnTo>
                      <a:lnTo>
                        <a:pt x="27264" y="2700"/>
                      </a:lnTo>
                      <a:lnTo>
                        <a:pt x="27201" y="2783"/>
                      </a:lnTo>
                      <a:lnTo>
                        <a:pt x="26950" y="2783"/>
                      </a:lnTo>
                      <a:lnTo>
                        <a:pt x="26887" y="2888"/>
                      </a:lnTo>
                      <a:lnTo>
                        <a:pt x="26908" y="2930"/>
                      </a:lnTo>
                      <a:lnTo>
                        <a:pt x="27034" y="2951"/>
                      </a:lnTo>
                      <a:lnTo>
                        <a:pt x="27054" y="3055"/>
                      </a:lnTo>
                      <a:lnTo>
                        <a:pt x="27201" y="3035"/>
                      </a:lnTo>
                      <a:lnTo>
                        <a:pt x="27264" y="3097"/>
                      </a:lnTo>
                      <a:lnTo>
                        <a:pt x="27410" y="3014"/>
                      </a:lnTo>
                      <a:lnTo>
                        <a:pt x="27515" y="3160"/>
                      </a:lnTo>
                      <a:lnTo>
                        <a:pt x="27661" y="3265"/>
                      </a:lnTo>
                      <a:lnTo>
                        <a:pt x="27787" y="3516"/>
                      </a:lnTo>
                      <a:lnTo>
                        <a:pt x="27682" y="3746"/>
                      </a:lnTo>
                      <a:lnTo>
                        <a:pt x="27410" y="4018"/>
                      </a:lnTo>
                      <a:lnTo>
                        <a:pt x="27515" y="3746"/>
                      </a:lnTo>
                      <a:lnTo>
                        <a:pt x="27431" y="3662"/>
                      </a:lnTo>
                      <a:lnTo>
                        <a:pt x="27431" y="3495"/>
                      </a:lnTo>
                      <a:lnTo>
                        <a:pt x="27243" y="3453"/>
                      </a:lnTo>
                      <a:lnTo>
                        <a:pt x="27180" y="3432"/>
                      </a:lnTo>
                      <a:lnTo>
                        <a:pt x="27180" y="3348"/>
                      </a:lnTo>
                      <a:lnTo>
                        <a:pt x="27117" y="3327"/>
                      </a:lnTo>
                      <a:lnTo>
                        <a:pt x="27013" y="3411"/>
                      </a:lnTo>
                      <a:lnTo>
                        <a:pt x="26845" y="3411"/>
                      </a:lnTo>
                      <a:lnTo>
                        <a:pt x="26720" y="3537"/>
                      </a:lnTo>
                      <a:lnTo>
                        <a:pt x="26845" y="3599"/>
                      </a:lnTo>
                      <a:lnTo>
                        <a:pt x="26803" y="3662"/>
                      </a:lnTo>
                      <a:lnTo>
                        <a:pt x="26657" y="3662"/>
                      </a:lnTo>
                      <a:lnTo>
                        <a:pt x="26741" y="3767"/>
                      </a:lnTo>
                      <a:lnTo>
                        <a:pt x="26720" y="3851"/>
                      </a:lnTo>
                      <a:lnTo>
                        <a:pt x="26552" y="3976"/>
                      </a:lnTo>
                      <a:lnTo>
                        <a:pt x="26531" y="3851"/>
                      </a:lnTo>
                      <a:lnTo>
                        <a:pt x="26490" y="3851"/>
                      </a:lnTo>
                      <a:lnTo>
                        <a:pt x="26406" y="3913"/>
                      </a:lnTo>
                      <a:lnTo>
                        <a:pt x="26448" y="4039"/>
                      </a:lnTo>
                      <a:lnTo>
                        <a:pt x="26406" y="4164"/>
                      </a:lnTo>
                      <a:lnTo>
                        <a:pt x="26301" y="4164"/>
                      </a:lnTo>
                      <a:lnTo>
                        <a:pt x="26280" y="3976"/>
                      </a:lnTo>
                      <a:lnTo>
                        <a:pt x="26176" y="3871"/>
                      </a:lnTo>
                      <a:lnTo>
                        <a:pt x="26134" y="3934"/>
                      </a:lnTo>
                      <a:lnTo>
                        <a:pt x="26176" y="4039"/>
                      </a:lnTo>
                      <a:lnTo>
                        <a:pt x="26071" y="4227"/>
                      </a:lnTo>
                      <a:lnTo>
                        <a:pt x="26008" y="4374"/>
                      </a:lnTo>
                      <a:lnTo>
                        <a:pt x="25883" y="4290"/>
                      </a:lnTo>
                      <a:lnTo>
                        <a:pt x="25883" y="4227"/>
                      </a:lnTo>
                      <a:lnTo>
                        <a:pt x="26008" y="3955"/>
                      </a:lnTo>
                      <a:lnTo>
                        <a:pt x="25966" y="3851"/>
                      </a:lnTo>
                      <a:lnTo>
                        <a:pt x="25820" y="3830"/>
                      </a:lnTo>
                      <a:lnTo>
                        <a:pt x="25506" y="3934"/>
                      </a:lnTo>
                      <a:lnTo>
                        <a:pt x="25401" y="3871"/>
                      </a:lnTo>
                      <a:lnTo>
                        <a:pt x="25255" y="4018"/>
                      </a:lnTo>
                      <a:lnTo>
                        <a:pt x="25150" y="3976"/>
                      </a:lnTo>
                      <a:lnTo>
                        <a:pt x="25046" y="3934"/>
                      </a:lnTo>
                      <a:lnTo>
                        <a:pt x="24878" y="3955"/>
                      </a:lnTo>
                      <a:lnTo>
                        <a:pt x="25025" y="4081"/>
                      </a:lnTo>
                      <a:lnTo>
                        <a:pt x="24941" y="4164"/>
                      </a:lnTo>
                      <a:lnTo>
                        <a:pt x="24920" y="4143"/>
                      </a:lnTo>
                      <a:lnTo>
                        <a:pt x="24878" y="4081"/>
                      </a:lnTo>
                      <a:lnTo>
                        <a:pt x="24837" y="4060"/>
                      </a:lnTo>
                      <a:lnTo>
                        <a:pt x="24774" y="4164"/>
                      </a:lnTo>
                      <a:lnTo>
                        <a:pt x="24732" y="4227"/>
                      </a:lnTo>
                      <a:lnTo>
                        <a:pt x="24732" y="4478"/>
                      </a:lnTo>
                      <a:lnTo>
                        <a:pt x="24816" y="4562"/>
                      </a:lnTo>
                      <a:lnTo>
                        <a:pt x="24941" y="4436"/>
                      </a:lnTo>
                      <a:lnTo>
                        <a:pt x="25025" y="4478"/>
                      </a:lnTo>
                      <a:lnTo>
                        <a:pt x="25192" y="4353"/>
                      </a:lnTo>
                      <a:lnTo>
                        <a:pt x="25276" y="4374"/>
                      </a:lnTo>
                      <a:lnTo>
                        <a:pt x="25255" y="4478"/>
                      </a:lnTo>
                      <a:lnTo>
                        <a:pt x="24941" y="4604"/>
                      </a:lnTo>
                      <a:lnTo>
                        <a:pt x="24878" y="4750"/>
                      </a:lnTo>
                      <a:lnTo>
                        <a:pt x="24753" y="4813"/>
                      </a:lnTo>
                      <a:lnTo>
                        <a:pt x="24502" y="4855"/>
                      </a:lnTo>
                      <a:lnTo>
                        <a:pt x="24460" y="4918"/>
                      </a:lnTo>
                      <a:lnTo>
                        <a:pt x="24523" y="5001"/>
                      </a:lnTo>
                      <a:lnTo>
                        <a:pt x="24313" y="5064"/>
                      </a:lnTo>
                      <a:lnTo>
                        <a:pt x="24209" y="5001"/>
                      </a:lnTo>
                      <a:lnTo>
                        <a:pt x="24146" y="5022"/>
                      </a:lnTo>
                      <a:lnTo>
                        <a:pt x="24125" y="5127"/>
                      </a:lnTo>
                      <a:lnTo>
                        <a:pt x="24041" y="5169"/>
                      </a:lnTo>
                      <a:lnTo>
                        <a:pt x="23895" y="5211"/>
                      </a:lnTo>
                      <a:lnTo>
                        <a:pt x="23832" y="5294"/>
                      </a:lnTo>
                      <a:lnTo>
                        <a:pt x="23916" y="5399"/>
                      </a:lnTo>
                      <a:lnTo>
                        <a:pt x="23874" y="5399"/>
                      </a:lnTo>
                      <a:lnTo>
                        <a:pt x="23832" y="5504"/>
                      </a:lnTo>
                      <a:lnTo>
                        <a:pt x="23790" y="5524"/>
                      </a:lnTo>
                      <a:lnTo>
                        <a:pt x="23728" y="5441"/>
                      </a:lnTo>
                      <a:lnTo>
                        <a:pt x="23686" y="5441"/>
                      </a:lnTo>
                      <a:lnTo>
                        <a:pt x="23581" y="5608"/>
                      </a:lnTo>
                      <a:lnTo>
                        <a:pt x="23602" y="5650"/>
                      </a:lnTo>
                      <a:lnTo>
                        <a:pt x="23560" y="5713"/>
                      </a:lnTo>
                      <a:lnTo>
                        <a:pt x="23560" y="5817"/>
                      </a:lnTo>
                      <a:lnTo>
                        <a:pt x="23456" y="5943"/>
                      </a:lnTo>
                      <a:lnTo>
                        <a:pt x="23477" y="6048"/>
                      </a:lnTo>
                      <a:lnTo>
                        <a:pt x="23309" y="6110"/>
                      </a:lnTo>
                      <a:lnTo>
                        <a:pt x="23142" y="6110"/>
                      </a:lnTo>
                      <a:lnTo>
                        <a:pt x="23037" y="6173"/>
                      </a:lnTo>
                      <a:lnTo>
                        <a:pt x="23037" y="6278"/>
                      </a:lnTo>
                      <a:lnTo>
                        <a:pt x="23100" y="6278"/>
                      </a:lnTo>
                      <a:lnTo>
                        <a:pt x="23163" y="6215"/>
                      </a:lnTo>
                      <a:lnTo>
                        <a:pt x="23414" y="6257"/>
                      </a:lnTo>
                      <a:lnTo>
                        <a:pt x="23372" y="6340"/>
                      </a:lnTo>
                      <a:lnTo>
                        <a:pt x="23246" y="6320"/>
                      </a:lnTo>
                      <a:lnTo>
                        <a:pt x="23204" y="6361"/>
                      </a:lnTo>
                      <a:lnTo>
                        <a:pt x="23288" y="6445"/>
                      </a:lnTo>
                      <a:lnTo>
                        <a:pt x="23267" y="6675"/>
                      </a:lnTo>
                      <a:lnTo>
                        <a:pt x="23163" y="6759"/>
                      </a:lnTo>
                      <a:lnTo>
                        <a:pt x="23184" y="6843"/>
                      </a:lnTo>
                      <a:lnTo>
                        <a:pt x="23163" y="6947"/>
                      </a:lnTo>
                      <a:lnTo>
                        <a:pt x="23037" y="6759"/>
                      </a:lnTo>
                      <a:lnTo>
                        <a:pt x="22932" y="6780"/>
                      </a:lnTo>
                      <a:lnTo>
                        <a:pt x="22786" y="6633"/>
                      </a:lnTo>
                      <a:lnTo>
                        <a:pt x="22723" y="6592"/>
                      </a:lnTo>
                      <a:lnTo>
                        <a:pt x="22681" y="6654"/>
                      </a:lnTo>
                      <a:lnTo>
                        <a:pt x="22765" y="6738"/>
                      </a:lnTo>
                      <a:lnTo>
                        <a:pt x="22765" y="6843"/>
                      </a:lnTo>
                      <a:lnTo>
                        <a:pt x="22723" y="6905"/>
                      </a:lnTo>
                      <a:lnTo>
                        <a:pt x="22786" y="7010"/>
                      </a:lnTo>
                      <a:lnTo>
                        <a:pt x="22891" y="6968"/>
                      </a:lnTo>
                      <a:lnTo>
                        <a:pt x="23079" y="7010"/>
                      </a:lnTo>
                      <a:lnTo>
                        <a:pt x="23204" y="7052"/>
                      </a:lnTo>
                      <a:lnTo>
                        <a:pt x="23246" y="7156"/>
                      </a:lnTo>
                      <a:lnTo>
                        <a:pt x="23351" y="7219"/>
                      </a:lnTo>
                      <a:lnTo>
                        <a:pt x="23456" y="7198"/>
                      </a:lnTo>
                      <a:lnTo>
                        <a:pt x="23497" y="7177"/>
                      </a:lnTo>
                      <a:lnTo>
                        <a:pt x="23560" y="7261"/>
                      </a:lnTo>
                      <a:lnTo>
                        <a:pt x="23414" y="7303"/>
                      </a:lnTo>
                      <a:lnTo>
                        <a:pt x="23288" y="7303"/>
                      </a:lnTo>
                      <a:lnTo>
                        <a:pt x="23184" y="7198"/>
                      </a:lnTo>
                      <a:lnTo>
                        <a:pt x="23142" y="7219"/>
                      </a:lnTo>
                      <a:lnTo>
                        <a:pt x="23100" y="7303"/>
                      </a:lnTo>
                      <a:lnTo>
                        <a:pt x="23058" y="7366"/>
                      </a:lnTo>
                      <a:lnTo>
                        <a:pt x="23184" y="7512"/>
                      </a:lnTo>
                      <a:lnTo>
                        <a:pt x="23267" y="7470"/>
                      </a:lnTo>
                      <a:lnTo>
                        <a:pt x="23456" y="7470"/>
                      </a:lnTo>
                      <a:lnTo>
                        <a:pt x="23497" y="7617"/>
                      </a:lnTo>
                      <a:lnTo>
                        <a:pt x="23581" y="7680"/>
                      </a:lnTo>
                      <a:lnTo>
                        <a:pt x="23623" y="7596"/>
                      </a:lnTo>
                      <a:lnTo>
                        <a:pt x="23811" y="7596"/>
                      </a:lnTo>
                      <a:lnTo>
                        <a:pt x="23790" y="7701"/>
                      </a:lnTo>
                      <a:lnTo>
                        <a:pt x="23937" y="7805"/>
                      </a:lnTo>
                      <a:lnTo>
                        <a:pt x="24083" y="7805"/>
                      </a:lnTo>
                      <a:lnTo>
                        <a:pt x="24146" y="7952"/>
                      </a:lnTo>
                      <a:lnTo>
                        <a:pt x="24083" y="8161"/>
                      </a:lnTo>
                      <a:lnTo>
                        <a:pt x="23832" y="8307"/>
                      </a:lnTo>
                      <a:lnTo>
                        <a:pt x="23769" y="8433"/>
                      </a:lnTo>
                      <a:lnTo>
                        <a:pt x="23769" y="8517"/>
                      </a:lnTo>
                      <a:lnTo>
                        <a:pt x="23979" y="8726"/>
                      </a:lnTo>
                      <a:lnTo>
                        <a:pt x="24104" y="8768"/>
                      </a:lnTo>
                      <a:lnTo>
                        <a:pt x="23895" y="8768"/>
                      </a:lnTo>
                      <a:lnTo>
                        <a:pt x="23665" y="8579"/>
                      </a:lnTo>
                      <a:lnTo>
                        <a:pt x="23665" y="8454"/>
                      </a:lnTo>
                      <a:lnTo>
                        <a:pt x="23769" y="8224"/>
                      </a:lnTo>
                      <a:lnTo>
                        <a:pt x="23832" y="8161"/>
                      </a:lnTo>
                      <a:lnTo>
                        <a:pt x="23832" y="8098"/>
                      </a:lnTo>
                      <a:lnTo>
                        <a:pt x="23895" y="7952"/>
                      </a:lnTo>
                      <a:lnTo>
                        <a:pt x="23832" y="7910"/>
                      </a:lnTo>
                      <a:lnTo>
                        <a:pt x="23456" y="8098"/>
                      </a:lnTo>
                      <a:lnTo>
                        <a:pt x="23246" y="8161"/>
                      </a:lnTo>
                      <a:lnTo>
                        <a:pt x="23184" y="8307"/>
                      </a:lnTo>
                      <a:lnTo>
                        <a:pt x="23058" y="8349"/>
                      </a:lnTo>
                      <a:lnTo>
                        <a:pt x="22953" y="8307"/>
                      </a:lnTo>
                      <a:lnTo>
                        <a:pt x="22828" y="8328"/>
                      </a:lnTo>
                      <a:lnTo>
                        <a:pt x="22660" y="8454"/>
                      </a:lnTo>
                      <a:lnTo>
                        <a:pt x="22221" y="8621"/>
                      </a:lnTo>
                      <a:lnTo>
                        <a:pt x="21907" y="8684"/>
                      </a:lnTo>
                      <a:lnTo>
                        <a:pt x="21782" y="8684"/>
                      </a:lnTo>
                      <a:lnTo>
                        <a:pt x="21614" y="8851"/>
                      </a:lnTo>
                      <a:lnTo>
                        <a:pt x="21468" y="8851"/>
                      </a:lnTo>
                      <a:lnTo>
                        <a:pt x="21384" y="8935"/>
                      </a:lnTo>
                      <a:lnTo>
                        <a:pt x="21510" y="9040"/>
                      </a:lnTo>
                      <a:lnTo>
                        <a:pt x="21510" y="9165"/>
                      </a:lnTo>
                      <a:lnTo>
                        <a:pt x="21489" y="9291"/>
                      </a:lnTo>
                      <a:lnTo>
                        <a:pt x="21572" y="9374"/>
                      </a:lnTo>
                      <a:lnTo>
                        <a:pt x="21677" y="9374"/>
                      </a:lnTo>
                      <a:lnTo>
                        <a:pt x="21698" y="9458"/>
                      </a:lnTo>
                      <a:lnTo>
                        <a:pt x="21635" y="9521"/>
                      </a:lnTo>
                      <a:lnTo>
                        <a:pt x="21844" y="9667"/>
                      </a:lnTo>
                      <a:lnTo>
                        <a:pt x="22012" y="9918"/>
                      </a:lnTo>
                      <a:lnTo>
                        <a:pt x="22012" y="10128"/>
                      </a:lnTo>
                      <a:lnTo>
                        <a:pt x="22054" y="10232"/>
                      </a:lnTo>
                      <a:lnTo>
                        <a:pt x="22116" y="10232"/>
                      </a:lnTo>
                      <a:lnTo>
                        <a:pt x="22137" y="10400"/>
                      </a:lnTo>
                      <a:lnTo>
                        <a:pt x="22305" y="10504"/>
                      </a:lnTo>
                      <a:lnTo>
                        <a:pt x="22430" y="10462"/>
                      </a:lnTo>
                      <a:lnTo>
                        <a:pt x="22828" y="10504"/>
                      </a:lnTo>
                      <a:lnTo>
                        <a:pt x="22953" y="10421"/>
                      </a:lnTo>
                      <a:lnTo>
                        <a:pt x="22953" y="10504"/>
                      </a:lnTo>
                      <a:lnTo>
                        <a:pt x="22995" y="10609"/>
                      </a:lnTo>
                      <a:lnTo>
                        <a:pt x="22995" y="10755"/>
                      </a:lnTo>
                      <a:lnTo>
                        <a:pt x="23184" y="10839"/>
                      </a:lnTo>
                      <a:lnTo>
                        <a:pt x="23288" y="10986"/>
                      </a:lnTo>
                      <a:lnTo>
                        <a:pt x="23581" y="10986"/>
                      </a:lnTo>
                      <a:lnTo>
                        <a:pt x="23790" y="11132"/>
                      </a:lnTo>
                      <a:lnTo>
                        <a:pt x="23874" y="11132"/>
                      </a:lnTo>
                      <a:lnTo>
                        <a:pt x="23979" y="11258"/>
                      </a:lnTo>
                      <a:lnTo>
                        <a:pt x="24000" y="11550"/>
                      </a:lnTo>
                      <a:lnTo>
                        <a:pt x="24041" y="11676"/>
                      </a:lnTo>
                      <a:lnTo>
                        <a:pt x="24000" y="11864"/>
                      </a:lnTo>
                      <a:lnTo>
                        <a:pt x="24125" y="12011"/>
                      </a:lnTo>
                      <a:lnTo>
                        <a:pt x="24230" y="12094"/>
                      </a:lnTo>
                      <a:lnTo>
                        <a:pt x="24418" y="12346"/>
                      </a:lnTo>
                      <a:lnTo>
                        <a:pt x="24502" y="12618"/>
                      </a:lnTo>
                      <a:lnTo>
                        <a:pt x="24648" y="12743"/>
                      </a:lnTo>
                      <a:lnTo>
                        <a:pt x="24711" y="12869"/>
                      </a:lnTo>
                      <a:lnTo>
                        <a:pt x="24585" y="13141"/>
                      </a:lnTo>
                      <a:lnTo>
                        <a:pt x="24502" y="13162"/>
                      </a:lnTo>
                      <a:lnTo>
                        <a:pt x="24418" y="13141"/>
                      </a:lnTo>
                      <a:lnTo>
                        <a:pt x="24418" y="13141"/>
                      </a:lnTo>
                      <a:lnTo>
                        <a:pt x="24523" y="13287"/>
                      </a:lnTo>
                      <a:lnTo>
                        <a:pt x="24732" y="13329"/>
                      </a:lnTo>
                      <a:lnTo>
                        <a:pt x="24837" y="13392"/>
                      </a:lnTo>
                      <a:lnTo>
                        <a:pt x="25046" y="13643"/>
                      </a:lnTo>
                      <a:lnTo>
                        <a:pt x="25255" y="13706"/>
                      </a:lnTo>
                      <a:lnTo>
                        <a:pt x="25276" y="13685"/>
                      </a:lnTo>
                      <a:lnTo>
                        <a:pt x="25360" y="13706"/>
                      </a:lnTo>
                      <a:lnTo>
                        <a:pt x="25548" y="13559"/>
                      </a:lnTo>
                      <a:lnTo>
                        <a:pt x="25736" y="13517"/>
                      </a:lnTo>
                      <a:lnTo>
                        <a:pt x="25945" y="13685"/>
                      </a:lnTo>
                      <a:lnTo>
                        <a:pt x="26092" y="13747"/>
                      </a:lnTo>
                      <a:lnTo>
                        <a:pt x="26197" y="13747"/>
                      </a:lnTo>
                      <a:lnTo>
                        <a:pt x="26280" y="13894"/>
                      </a:lnTo>
                      <a:lnTo>
                        <a:pt x="26301" y="14124"/>
                      </a:lnTo>
                      <a:lnTo>
                        <a:pt x="26238" y="13915"/>
                      </a:lnTo>
                      <a:lnTo>
                        <a:pt x="26176" y="13810"/>
                      </a:lnTo>
                      <a:lnTo>
                        <a:pt x="25987" y="13810"/>
                      </a:lnTo>
                      <a:lnTo>
                        <a:pt x="25757" y="13643"/>
                      </a:lnTo>
                      <a:lnTo>
                        <a:pt x="25611" y="13643"/>
                      </a:lnTo>
                      <a:lnTo>
                        <a:pt x="25443" y="13810"/>
                      </a:lnTo>
                      <a:lnTo>
                        <a:pt x="25443" y="13978"/>
                      </a:lnTo>
                      <a:lnTo>
                        <a:pt x="25464" y="14061"/>
                      </a:lnTo>
                      <a:lnTo>
                        <a:pt x="25234" y="13810"/>
                      </a:lnTo>
                      <a:lnTo>
                        <a:pt x="24983" y="13810"/>
                      </a:lnTo>
                      <a:lnTo>
                        <a:pt x="24857" y="13706"/>
                      </a:lnTo>
                      <a:lnTo>
                        <a:pt x="24857" y="13580"/>
                      </a:lnTo>
                      <a:lnTo>
                        <a:pt x="24753" y="13434"/>
                      </a:lnTo>
                      <a:lnTo>
                        <a:pt x="24565" y="13371"/>
                      </a:lnTo>
                      <a:lnTo>
                        <a:pt x="24397" y="13371"/>
                      </a:lnTo>
                      <a:lnTo>
                        <a:pt x="24188" y="13245"/>
                      </a:lnTo>
                      <a:lnTo>
                        <a:pt x="24230" y="13182"/>
                      </a:lnTo>
                      <a:lnTo>
                        <a:pt x="24230" y="13057"/>
                      </a:lnTo>
                      <a:lnTo>
                        <a:pt x="24313" y="13015"/>
                      </a:lnTo>
                      <a:lnTo>
                        <a:pt x="24272" y="12910"/>
                      </a:lnTo>
                      <a:lnTo>
                        <a:pt x="24230" y="12638"/>
                      </a:lnTo>
                      <a:lnTo>
                        <a:pt x="24167" y="12429"/>
                      </a:lnTo>
                      <a:lnTo>
                        <a:pt x="24083" y="12387"/>
                      </a:lnTo>
                      <a:lnTo>
                        <a:pt x="24021" y="12555"/>
                      </a:lnTo>
                      <a:lnTo>
                        <a:pt x="23958" y="12597"/>
                      </a:lnTo>
                      <a:lnTo>
                        <a:pt x="23979" y="12743"/>
                      </a:lnTo>
                      <a:lnTo>
                        <a:pt x="23895" y="12827"/>
                      </a:lnTo>
                      <a:lnTo>
                        <a:pt x="23916" y="12910"/>
                      </a:lnTo>
                      <a:lnTo>
                        <a:pt x="23895" y="13036"/>
                      </a:lnTo>
                      <a:lnTo>
                        <a:pt x="23811" y="13036"/>
                      </a:lnTo>
                      <a:lnTo>
                        <a:pt x="23769" y="12659"/>
                      </a:lnTo>
                      <a:lnTo>
                        <a:pt x="23853" y="12555"/>
                      </a:lnTo>
                      <a:lnTo>
                        <a:pt x="23811" y="12429"/>
                      </a:lnTo>
                      <a:lnTo>
                        <a:pt x="23644" y="12283"/>
                      </a:lnTo>
                      <a:lnTo>
                        <a:pt x="23644" y="12094"/>
                      </a:lnTo>
                      <a:lnTo>
                        <a:pt x="23560" y="11969"/>
                      </a:lnTo>
                      <a:lnTo>
                        <a:pt x="23560" y="11802"/>
                      </a:lnTo>
                      <a:lnTo>
                        <a:pt x="23707" y="11697"/>
                      </a:lnTo>
                      <a:lnTo>
                        <a:pt x="23707" y="11613"/>
                      </a:lnTo>
                      <a:lnTo>
                        <a:pt x="23686" y="11509"/>
                      </a:lnTo>
                      <a:lnTo>
                        <a:pt x="23707" y="11299"/>
                      </a:lnTo>
                      <a:lnTo>
                        <a:pt x="23581" y="11278"/>
                      </a:lnTo>
                      <a:lnTo>
                        <a:pt x="23539" y="11299"/>
                      </a:lnTo>
                      <a:lnTo>
                        <a:pt x="23456" y="11216"/>
                      </a:lnTo>
                      <a:lnTo>
                        <a:pt x="23225" y="11383"/>
                      </a:lnTo>
                      <a:lnTo>
                        <a:pt x="22912" y="11425"/>
                      </a:lnTo>
                      <a:lnTo>
                        <a:pt x="22744" y="11425"/>
                      </a:lnTo>
                      <a:lnTo>
                        <a:pt x="22514" y="11195"/>
                      </a:lnTo>
                      <a:lnTo>
                        <a:pt x="22388" y="11111"/>
                      </a:lnTo>
                      <a:lnTo>
                        <a:pt x="22347" y="11006"/>
                      </a:lnTo>
                      <a:lnTo>
                        <a:pt x="22012" y="10965"/>
                      </a:lnTo>
                      <a:lnTo>
                        <a:pt x="21886" y="10860"/>
                      </a:lnTo>
                      <a:lnTo>
                        <a:pt x="21761" y="10693"/>
                      </a:lnTo>
                      <a:lnTo>
                        <a:pt x="21363" y="10693"/>
                      </a:lnTo>
                      <a:lnTo>
                        <a:pt x="21259" y="10651"/>
                      </a:lnTo>
                      <a:lnTo>
                        <a:pt x="21133" y="10734"/>
                      </a:lnTo>
                      <a:lnTo>
                        <a:pt x="20987" y="10944"/>
                      </a:lnTo>
                      <a:lnTo>
                        <a:pt x="20966" y="11069"/>
                      </a:lnTo>
                      <a:lnTo>
                        <a:pt x="20924" y="11111"/>
                      </a:lnTo>
                      <a:lnTo>
                        <a:pt x="20861" y="11090"/>
                      </a:lnTo>
                      <a:lnTo>
                        <a:pt x="20840" y="11174"/>
                      </a:lnTo>
                      <a:lnTo>
                        <a:pt x="20924" y="11258"/>
                      </a:lnTo>
                      <a:lnTo>
                        <a:pt x="21091" y="11132"/>
                      </a:lnTo>
                      <a:lnTo>
                        <a:pt x="21300" y="11174"/>
                      </a:lnTo>
                      <a:lnTo>
                        <a:pt x="21405" y="11383"/>
                      </a:lnTo>
                      <a:lnTo>
                        <a:pt x="21280" y="11613"/>
                      </a:lnTo>
                      <a:lnTo>
                        <a:pt x="21133" y="11655"/>
                      </a:lnTo>
                      <a:lnTo>
                        <a:pt x="20861" y="11550"/>
                      </a:lnTo>
                      <a:lnTo>
                        <a:pt x="20715" y="11362"/>
                      </a:lnTo>
                      <a:lnTo>
                        <a:pt x="20610" y="11362"/>
                      </a:lnTo>
                      <a:lnTo>
                        <a:pt x="20443" y="11467"/>
                      </a:lnTo>
                      <a:lnTo>
                        <a:pt x="20401" y="11550"/>
                      </a:lnTo>
                      <a:lnTo>
                        <a:pt x="20317" y="11571"/>
                      </a:lnTo>
                      <a:lnTo>
                        <a:pt x="20505" y="11822"/>
                      </a:lnTo>
                      <a:lnTo>
                        <a:pt x="20568" y="11822"/>
                      </a:lnTo>
                      <a:lnTo>
                        <a:pt x="20631" y="11969"/>
                      </a:lnTo>
                      <a:lnTo>
                        <a:pt x="20840" y="12136"/>
                      </a:lnTo>
                      <a:lnTo>
                        <a:pt x="21028" y="12136"/>
                      </a:lnTo>
                      <a:lnTo>
                        <a:pt x="21112" y="12220"/>
                      </a:lnTo>
                      <a:lnTo>
                        <a:pt x="21405" y="12241"/>
                      </a:lnTo>
                      <a:lnTo>
                        <a:pt x="21489" y="12178"/>
                      </a:lnTo>
                      <a:lnTo>
                        <a:pt x="21531" y="12178"/>
                      </a:lnTo>
                      <a:lnTo>
                        <a:pt x="21572" y="12283"/>
                      </a:lnTo>
                      <a:lnTo>
                        <a:pt x="21782" y="12283"/>
                      </a:lnTo>
                      <a:lnTo>
                        <a:pt x="21824" y="12429"/>
                      </a:lnTo>
                      <a:lnTo>
                        <a:pt x="21907" y="12450"/>
                      </a:lnTo>
                      <a:lnTo>
                        <a:pt x="21928" y="12555"/>
                      </a:lnTo>
                      <a:lnTo>
                        <a:pt x="22158" y="12597"/>
                      </a:lnTo>
                      <a:lnTo>
                        <a:pt x="22263" y="12513"/>
                      </a:lnTo>
                      <a:lnTo>
                        <a:pt x="22200" y="12618"/>
                      </a:lnTo>
                      <a:lnTo>
                        <a:pt x="21949" y="12659"/>
                      </a:lnTo>
                      <a:lnTo>
                        <a:pt x="21803" y="12576"/>
                      </a:lnTo>
                      <a:lnTo>
                        <a:pt x="21698" y="12555"/>
                      </a:lnTo>
                      <a:lnTo>
                        <a:pt x="21531" y="12366"/>
                      </a:lnTo>
                      <a:lnTo>
                        <a:pt x="21426" y="12346"/>
                      </a:lnTo>
                      <a:lnTo>
                        <a:pt x="21321" y="12408"/>
                      </a:lnTo>
                      <a:lnTo>
                        <a:pt x="21196" y="12408"/>
                      </a:lnTo>
                      <a:lnTo>
                        <a:pt x="21091" y="12534"/>
                      </a:lnTo>
                      <a:lnTo>
                        <a:pt x="21049" y="12429"/>
                      </a:lnTo>
                      <a:lnTo>
                        <a:pt x="20945" y="12346"/>
                      </a:lnTo>
                      <a:lnTo>
                        <a:pt x="20840" y="12408"/>
                      </a:lnTo>
                      <a:lnTo>
                        <a:pt x="20631" y="12408"/>
                      </a:lnTo>
                      <a:lnTo>
                        <a:pt x="20464" y="12304"/>
                      </a:lnTo>
                      <a:lnTo>
                        <a:pt x="20338" y="12325"/>
                      </a:lnTo>
                      <a:lnTo>
                        <a:pt x="20296" y="12220"/>
                      </a:lnTo>
                      <a:lnTo>
                        <a:pt x="20401" y="12136"/>
                      </a:lnTo>
                      <a:lnTo>
                        <a:pt x="20401" y="12053"/>
                      </a:lnTo>
                      <a:lnTo>
                        <a:pt x="20296" y="11990"/>
                      </a:lnTo>
                      <a:lnTo>
                        <a:pt x="20296" y="11885"/>
                      </a:lnTo>
                      <a:lnTo>
                        <a:pt x="20108" y="11718"/>
                      </a:lnTo>
                      <a:lnTo>
                        <a:pt x="20024" y="11592"/>
                      </a:lnTo>
                      <a:lnTo>
                        <a:pt x="20087" y="11425"/>
                      </a:lnTo>
                      <a:lnTo>
                        <a:pt x="19982" y="11278"/>
                      </a:lnTo>
                      <a:lnTo>
                        <a:pt x="19982" y="11006"/>
                      </a:lnTo>
                      <a:lnTo>
                        <a:pt x="19836" y="10881"/>
                      </a:lnTo>
                      <a:lnTo>
                        <a:pt x="19836" y="10693"/>
                      </a:lnTo>
                      <a:lnTo>
                        <a:pt x="19794" y="10651"/>
                      </a:lnTo>
                      <a:lnTo>
                        <a:pt x="19710" y="10630"/>
                      </a:lnTo>
                      <a:lnTo>
                        <a:pt x="19689" y="10462"/>
                      </a:lnTo>
                      <a:lnTo>
                        <a:pt x="19522" y="10337"/>
                      </a:lnTo>
                      <a:lnTo>
                        <a:pt x="19459" y="10379"/>
                      </a:lnTo>
                      <a:lnTo>
                        <a:pt x="19689" y="10860"/>
                      </a:lnTo>
                      <a:lnTo>
                        <a:pt x="19752" y="11174"/>
                      </a:lnTo>
                      <a:lnTo>
                        <a:pt x="19710" y="11425"/>
                      </a:lnTo>
                      <a:lnTo>
                        <a:pt x="19522" y="11676"/>
                      </a:lnTo>
                      <a:lnTo>
                        <a:pt x="19396" y="11802"/>
                      </a:lnTo>
                      <a:lnTo>
                        <a:pt x="19396" y="11885"/>
                      </a:lnTo>
                      <a:lnTo>
                        <a:pt x="19480" y="11948"/>
                      </a:lnTo>
                      <a:lnTo>
                        <a:pt x="19501" y="12136"/>
                      </a:lnTo>
                      <a:lnTo>
                        <a:pt x="19417" y="12346"/>
                      </a:lnTo>
                      <a:lnTo>
                        <a:pt x="19417" y="12471"/>
                      </a:lnTo>
                      <a:lnTo>
                        <a:pt x="19627" y="12618"/>
                      </a:lnTo>
                      <a:lnTo>
                        <a:pt x="19899" y="12848"/>
                      </a:lnTo>
                      <a:lnTo>
                        <a:pt x="19940" y="12994"/>
                      </a:lnTo>
                      <a:lnTo>
                        <a:pt x="20108" y="12994"/>
                      </a:lnTo>
                      <a:lnTo>
                        <a:pt x="20233" y="13141"/>
                      </a:lnTo>
                      <a:lnTo>
                        <a:pt x="20338" y="13371"/>
                      </a:lnTo>
                      <a:lnTo>
                        <a:pt x="20317" y="13727"/>
                      </a:lnTo>
                      <a:lnTo>
                        <a:pt x="20275" y="13894"/>
                      </a:lnTo>
                      <a:lnTo>
                        <a:pt x="20422" y="14103"/>
                      </a:lnTo>
                      <a:lnTo>
                        <a:pt x="20380" y="14354"/>
                      </a:lnTo>
                      <a:lnTo>
                        <a:pt x="20464" y="14501"/>
                      </a:lnTo>
                      <a:lnTo>
                        <a:pt x="20673" y="14731"/>
                      </a:lnTo>
                      <a:lnTo>
                        <a:pt x="20715" y="14856"/>
                      </a:lnTo>
                      <a:lnTo>
                        <a:pt x="20673" y="15024"/>
                      </a:lnTo>
                      <a:lnTo>
                        <a:pt x="20736" y="15087"/>
                      </a:lnTo>
                      <a:lnTo>
                        <a:pt x="20882" y="15149"/>
                      </a:lnTo>
                      <a:lnTo>
                        <a:pt x="21070" y="15045"/>
                      </a:lnTo>
                      <a:lnTo>
                        <a:pt x="21280" y="15087"/>
                      </a:lnTo>
                      <a:lnTo>
                        <a:pt x="21363" y="15045"/>
                      </a:lnTo>
                      <a:lnTo>
                        <a:pt x="21384" y="14877"/>
                      </a:lnTo>
                      <a:lnTo>
                        <a:pt x="21510" y="14752"/>
                      </a:lnTo>
                      <a:lnTo>
                        <a:pt x="21677" y="14815"/>
                      </a:lnTo>
                      <a:lnTo>
                        <a:pt x="21782" y="14773"/>
                      </a:lnTo>
                      <a:lnTo>
                        <a:pt x="21991" y="14919"/>
                      </a:lnTo>
                      <a:lnTo>
                        <a:pt x="22116" y="14856"/>
                      </a:lnTo>
                      <a:lnTo>
                        <a:pt x="22200" y="14982"/>
                      </a:lnTo>
                      <a:lnTo>
                        <a:pt x="22451" y="15087"/>
                      </a:lnTo>
                      <a:lnTo>
                        <a:pt x="22640" y="15087"/>
                      </a:lnTo>
                      <a:lnTo>
                        <a:pt x="22765" y="15275"/>
                      </a:lnTo>
                      <a:lnTo>
                        <a:pt x="22765" y="15379"/>
                      </a:lnTo>
                      <a:lnTo>
                        <a:pt x="22953" y="15484"/>
                      </a:lnTo>
                      <a:lnTo>
                        <a:pt x="23016" y="15589"/>
                      </a:lnTo>
                      <a:lnTo>
                        <a:pt x="23037" y="15610"/>
                      </a:lnTo>
                      <a:lnTo>
                        <a:pt x="23058" y="15693"/>
                      </a:lnTo>
                      <a:lnTo>
                        <a:pt x="23142" y="15777"/>
                      </a:lnTo>
                      <a:lnTo>
                        <a:pt x="23058" y="15861"/>
                      </a:lnTo>
                      <a:lnTo>
                        <a:pt x="22953" y="15882"/>
                      </a:lnTo>
                      <a:lnTo>
                        <a:pt x="22953" y="16070"/>
                      </a:lnTo>
                      <a:lnTo>
                        <a:pt x="23037" y="16216"/>
                      </a:lnTo>
                      <a:lnTo>
                        <a:pt x="23121" y="16279"/>
                      </a:lnTo>
                      <a:lnTo>
                        <a:pt x="23079" y="16384"/>
                      </a:lnTo>
                      <a:lnTo>
                        <a:pt x="23163" y="16488"/>
                      </a:lnTo>
                      <a:lnTo>
                        <a:pt x="23288" y="16488"/>
                      </a:lnTo>
                      <a:lnTo>
                        <a:pt x="23372" y="16593"/>
                      </a:lnTo>
                      <a:lnTo>
                        <a:pt x="23518" y="16593"/>
                      </a:lnTo>
                      <a:lnTo>
                        <a:pt x="23602" y="16426"/>
                      </a:lnTo>
                      <a:lnTo>
                        <a:pt x="23665" y="16509"/>
                      </a:lnTo>
                      <a:lnTo>
                        <a:pt x="23769" y="16488"/>
                      </a:lnTo>
                      <a:lnTo>
                        <a:pt x="23832" y="16509"/>
                      </a:lnTo>
                      <a:lnTo>
                        <a:pt x="23790" y="16530"/>
                      </a:lnTo>
                      <a:lnTo>
                        <a:pt x="23728" y="16593"/>
                      </a:lnTo>
                      <a:lnTo>
                        <a:pt x="23560" y="16614"/>
                      </a:lnTo>
                      <a:lnTo>
                        <a:pt x="23456" y="16635"/>
                      </a:lnTo>
                      <a:lnTo>
                        <a:pt x="23288" y="16656"/>
                      </a:lnTo>
                      <a:lnTo>
                        <a:pt x="23142" y="16551"/>
                      </a:lnTo>
                      <a:lnTo>
                        <a:pt x="22995" y="16551"/>
                      </a:lnTo>
                      <a:lnTo>
                        <a:pt x="22932" y="16426"/>
                      </a:lnTo>
                      <a:lnTo>
                        <a:pt x="22974" y="16384"/>
                      </a:lnTo>
                      <a:lnTo>
                        <a:pt x="22953" y="16237"/>
                      </a:lnTo>
                      <a:lnTo>
                        <a:pt x="22849" y="16112"/>
                      </a:lnTo>
                      <a:lnTo>
                        <a:pt x="22828" y="15986"/>
                      </a:lnTo>
                      <a:lnTo>
                        <a:pt x="22723" y="15923"/>
                      </a:lnTo>
                      <a:lnTo>
                        <a:pt x="22744" y="15798"/>
                      </a:lnTo>
                      <a:lnTo>
                        <a:pt x="22619" y="15610"/>
                      </a:lnTo>
                      <a:lnTo>
                        <a:pt x="22556" y="15610"/>
                      </a:lnTo>
                      <a:lnTo>
                        <a:pt x="22430" y="15526"/>
                      </a:lnTo>
                      <a:lnTo>
                        <a:pt x="22242" y="15421"/>
                      </a:lnTo>
                      <a:lnTo>
                        <a:pt x="22242" y="15254"/>
                      </a:lnTo>
                      <a:lnTo>
                        <a:pt x="22054" y="15066"/>
                      </a:lnTo>
                      <a:lnTo>
                        <a:pt x="21907" y="15066"/>
                      </a:lnTo>
                      <a:lnTo>
                        <a:pt x="21677" y="15317"/>
                      </a:lnTo>
                      <a:lnTo>
                        <a:pt x="21510" y="15338"/>
                      </a:lnTo>
                      <a:lnTo>
                        <a:pt x="21405" y="15463"/>
                      </a:lnTo>
                      <a:lnTo>
                        <a:pt x="21217" y="15589"/>
                      </a:lnTo>
                      <a:lnTo>
                        <a:pt x="21259" y="15944"/>
                      </a:lnTo>
                      <a:lnTo>
                        <a:pt x="21321" y="16049"/>
                      </a:lnTo>
                      <a:lnTo>
                        <a:pt x="21572" y="16175"/>
                      </a:lnTo>
                      <a:lnTo>
                        <a:pt x="21761" y="16593"/>
                      </a:lnTo>
                      <a:lnTo>
                        <a:pt x="21719" y="16698"/>
                      </a:lnTo>
                      <a:lnTo>
                        <a:pt x="21531" y="17012"/>
                      </a:lnTo>
                      <a:lnTo>
                        <a:pt x="21510" y="17179"/>
                      </a:lnTo>
                      <a:lnTo>
                        <a:pt x="21614" y="17367"/>
                      </a:lnTo>
                      <a:lnTo>
                        <a:pt x="21510" y="17639"/>
                      </a:lnTo>
                      <a:lnTo>
                        <a:pt x="21510" y="17744"/>
                      </a:lnTo>
                      <a:lnTo>
                        <a:pt x="21363" y="17890"/>
                      </a:lnTo>
                      <a:lnTo>
                        <a:pt x="21363" y="17974"/>
                      </a:lnTo>
                      <a:lnTo>
                        <a:pt x="21259" y="18016"/>
                      </a:lnTo>
                      <a:lnTo>
                        <a:pt x="21175" y="18120"/>
                      </a:lnTo>
                      <a:lnTo>
                        <a:pt x="21175" y="18267"/>
                      </a:lnTo>
                      <a:lnTo>
                        <a:pt x="21259" y="18330"/>
                      </a:lnTo>
                      <a:lnTo>
                        <a:pt x="21259" y="18434"/>
                      </a:lnTo>
                      <a:lnTo>
                        <a:pt x="21070" y="18539"/>
                      </a:lnTo>
                      <a:lnTo>
                        <a:pt x="20840" y="18497"/>
                      </a:lnTo>
                      <a:lnTo>
                        <a:pt x="20798" y="18434"/>
                      </a:lnTo>
                      <a:lnTo>
                        <a:pt x="20589" y="18434"/>
                      </a:lnTo>
                      <a:lnTo>
                        <a:pt x="20380" y="18476"/>
                      </a:lnTo>
                      <a:lnTo>
                        <a:pt x="20212" y="18413"/>
                      </a:lnTo>
                      <a:lnTo>
                        <a:pt x="19794" y="18330"/>
                      </a:lnTo>
                      <a:lnTo>
                        <a:pt x="19627" y="18183"/>
                      </a:lnTo>
                      <a:lnTo>
                        <a:pt x="19585" y="18079"/>
                      </a:lnTo>
                      <a:lnTo>
                        <a:pt x="19396" y="18100"/>
                      </a:lnTo>
                      <a:lnTo>
                        <a:pt x="19334" y="18204"/>
                      </a:lnTo>
                      <a:lnTo>
                        <a:pt x="19313" y="18162"/>
                      </a:lnTo>
                      <a:lnTo>
                        <a:pt x="19229" y="18120"/>
                      </a:lnTo>
                      <a:lnTo>
                        <a:pt x="19313" y="17974"/>
                      </a:lnTo>
                      <a:lnTo>
                        <a:pt x="19480" y="17953"/>
                      </a:lnTo>
                      <a:lnTo>
                        <a:pt x="19794" y="17890"/>
                      </a:lnTo>
                      <a:lnTo>
                        <a:pt x="19836" y="17807"/>
                      </a:lnTo>
                      <a:lnTo>
                        <a:pt x="20108" y="17974"/>
                      </a:lnTo>
                      <a:lnTo>
                        <a:pt x="20171" y="17974"/>
                      </a:lnTo>
                      <a:lnTo>
                        <a:pt x="20212" y="17890"/>
                      </a:lnTo>
                      <a:lnTo>
                        <a:pt x="20338" y="17890"/>
                      </a:lnTo>
                      <a:lnTo>
                        <a:pt x="20338" y="17974"/>
                      </a:lnTo>
                      <a:lnTo>
                        <a:pt x="20150" y="18079"/>
                      </a:lnTo>
                      <a:lnTo>
                        <a:pt x="20254" y="18183"/>
                      </a:lnTo>
                      <a:lnTo>
                        <a:pt x="20464" y="18162"/>
                      </a:lnTo>
                      <a:lnTo>
                        <a:pt x="20547" y="18058"/>
                      </a:lnTo>
                      <a:lnTo>
                        <a:pt x="20673" y="17995"/>
                      </a:lnTo>
                      <a:lnTo>
                        <a:pt x="20673" y="17911"/>
                      </a:lnTo>
                      <a:lnTo>
                        <a:pt x="20568" y="17786"/>
                      </a:lnTo>
                      <a:lnTo>
                        <a:pt x="20568" y="17702"/>
                      </a:lnTo>
                      <a:lnTo>
                        <a:pt x="20694" y="17786"/>
                      </a:lnTo>
                      <a:lnTo>
                        <a:pt x="20756" y="17702"/>
                      </a:lnTo>
                      <a:lnTo>
                        <a:pt x="20756" y="17472"/>
                      </a:lnTo>
                      <a:lnTo>
                        <a:pt x="20882" y="17388"/>
                      </a:lnTo>
                      <a:lnTo>
                        <a:pt x="20861" y="17325"/>
                      </a:lnTo>
                      <a:lnTo>
                        <a:pt x="20777" y="17346"/>
                      </a:lnTo>
                      <a:lnTo>
                        <a:pt x="20756" y="17284"/>
                      </a:lnTo>
                      <a:lnTo>
                        <a:pt x="20882" y="17242"/>
                      </a:lnTo>
                      <a:lnTo>
                        <a:pt x="20882" y="17012"/>
                      </a:lnTo>
                      <a:lnTo>
                        <a:pt x="20840" y="16928"/>
                      </a:lnTo>
                      <a:lnTo>
                        <a:pt x="20903" y="16823"/>
                      </a:lnTo>
                      <a:lnTo>
                        <a:pt x="20903" y="16760"/>
                      </a:lnTo>
                      <a:lnTo>
                        <a:pt x="21008" y="16698"/>
                      </a:lnTo>
                      <a:lnTo>
                        <a:pt x="20987" y="16509"/>
                      </a:lnTo>
                      <a:lnTo>
                        <a:pt x="20861" y="16384"/>
                      </a:lnTo>
                      <a:lnTo>
                        <a:pt x="20777" y="16175"/>
                      </a:lnTo>
                      <a:lnTo>
                        <a:pt x="20798" y="16007"/>
                      </a:lnTo>
                      <a:lnTo>
                        <a:pt x="20798" y="15882"/>
                      </a:lnTo>
                      <a:lnTo>
                        <a:pt x="20861" y="15903"/>
                      </a:lnTo>
                      <a:lnTo>
                        <a:pt x="20861" y="15819"/>
                      </a:lnTo>
                      <a:lnTo>
                        <a:pt x="20673" y="15651"/>
                      </a:lnTo>
                      <a:lnTo>
                        <a:pt x="20589" y="15610"/>
                      </a:lnTo>
                      <a:lnTo>
                        <a:pt x="20526" y="15505"/>
                      </a:lnTo>
                      <a:lnTo>
                        <a:pt x="20338" y="15463"/>
                      </a:lnTo>
                      <a:lnTo>
                        <a:pt x="20108" y="15170"/>
                      </a:lnTo>
                      <a:lnTo>
                        <a:pt x="20045" y="14940"/>
                      </a:lnTo>
                      <a:lnTo>
                        <a:pt x="20003" y="14877"/>
                      </a:lnTo>
                      <a:lnTo>
                        <a:pt x="20045" y="14794"/>
                      </a:lnTo>
                      <a:lnTo>
                        <a:pt x="19919" y="14710"/>
                      </a:lnTo>
                      <a:lnTo>
                        <a:pt x="19836" y="14563"/>
                      </a:lnTo>
                      <a:lnTo>
                        <a:pt x="19899" y="14417"/>
                      </a:lnTo>
                      <a:lnTo>
                        <a:pt x="19710" y="14145"/>
                      </a:lnTo>
                      <a:lnTo>
                        <a:pt x="19710" y="13978"/>
                      </a:lnTo>
                      <a:lnTo>
                        <a:pt x="19585" y="13831"/>
                      </a:lnTo>
                      <a:lnTo>
                        <a:pt x="19606" y="13768"/>
                      </a:lnTo>
                      <a:lnTo>
                        <a:pt x="19606" y="13685"/>
                      </a:lnTo>
                      <a:lnTo>
                        <a:pt x="19501" y="13580"/>
                      </a:lnTo>
                      <a:lnTo>
                        <a:pt x="19438" y="13224"/>
                      </a:lnTo>
                      <a:lnTo>
                        <a:pt x="19375" y="13078"/>
                      </a:lnTo>
                      <a:lnTo>
                        <a:pt x="19229" y="12973"/>
                      </a:lnTo>
                      <a:lnTo>
                        <a:pt x="19292" y="12910"/>
                      </a:lnTo>
                      <a:lnTo>
                        <a:pt x="19250" y="12848"/>
                      </a:lnTo>
                      <a:lnTo>
                        <a:pt x="19166" y="12869"/>
                      </a:lnTo>
                      <a:lnTo>
                        <a:pt x="19166" y="12848"/>
                      </a:lnTo>
                      <a:lnTo>
                        <a:pt x="19041" y="12806"/>
                      </a:lnTo>
                      <a:lnTo>
                        <a:pt x="18957" y="12638"/>
                      </a:lnTo>
                      <a:lnTo>
                        <a:pt x="18831" y="12534"/>
                      </a:lnTo>
                      <a:lnTo>
                        <a:pt x="18769" y="12408"/>
                      </a:lnTo>
                      <a:lnTo>
                        <a:pt x="18852" y="12387"/>
                      </a:lnTo>
                      <a:lnTo>
                        <a:pt x="18873" y="12283"/>
                      </a:lnTo>
                      <a:lnTo>
                        <a:pt x="18831" y="12178"/>
                      </a:lnTo>
                      <a:lnTo>
                        <a:pt x="18852" y="12094"/>
                      </a:lnTo>
                      <a:lnTo>
                        <a:pt x="18790" y="11990"/>
                      </a:lnTo>
                      <a:lnTo>
                        <a:pt x="18852" y="11676"/>
                      </a:lnTo>
                      <a:lnTo>
                        <a:pt x="18769" y="11488"/>
                      </a:lnTo>
                      <a:lnTo>
                        <a:pt x="18769" y="11278"/>
                      </a:lnTo>
                      <a:lnTo>
                        <a:pt x="18727" y="11195"/>
                      </a:lnTo>
                      <a:lnTo>
                        <a:pt x="18727" y="11069"/>
                      </a:lnTo>
                      <a:lnTo>
                        <a:pt x="18643" y="10944"/>
                      </a:lnTo>
                      <a:lnTo>
                        <a:pt x="18748" y="10881"/>
                      </a:lnTo>
                      <a:lnTo>
                        <a:pt x="18685" y="10776"/>
                      </a:lnTo>
                      <a:lnTo>
                        <a:pt x="18559" y="10755"/>
                      </a:lnTo>
                      <a:lnTo>
                        <a:pt x="18413" y="10755"/>
                      </a:lnTo>
                      <a:lnTo>
                        <a:pt x="18057" y="10630"/>
                      </a:lnTo>
                      <a:lnTo>
                        <a:pt x="17932" y="10630"/>
                      </a:lnTo>
                      <a:lnTo>
                        <a:pt x="17890" y="10672"/>
                      </a:lnTo>
                      <a:lnTo>
                        <a:pt x="17785" y="10630"/>
                      </a:lnTo>
                      <a:lnTo>
                        <a:pt x="17681" y="10630"/>
                      </a:lnTo>
                      <a:lnTo>
                        <a:pt x="17534" y="10714"/>
                      </a:lnTo>
                      <a:lnTo>
                        <a:pt x="17388" y="10714"/>
                      </a:lnTo>
                      <a:lnTo>
                        <a:pt x="17262" y="10755"/>
                      </a:lnTo>
                      <a:lnTo>
                        <a:pt x="17220" y="10714"/>
                      </a:lnTo>
                      <a:lnTo>
                        <a:pt x="17262" y="10651"/>
                      </a:lnTo>
                      <a:lnTo>
                        <a:pt x="17158" y="10609"/>
                      </a:lnTo>
                      <a:lnTo>
                        <a:pt x="17053" y="10630"/>
                      </a:lnTo>
                      <a:lnTo>
                        <a:pt x="17074" y="10860"/>
                      </a:lnTo>
                      <a:lnTo>
                        <a:pt x="17053" y="11069"/>
                      </a:lnTo>
                      <a:lnTo>
                        <a:pt x="17158" y="11195"/>
                      </a:lnTo>
                      <a:lnTo>
                        <a:pt x="17116" y="11258"/>
                      </a:lnTo>
                      <a:lnTo>
                        <a:pt x="17074" y="11467"/>
                      </a:lnTo>
                      <a:lnTo>
                        <a:pt x="17158" y="11550"/>
                      </a:lnTo>
                      <a:lnTo>
                        <a:pt x="17158" y="11676"/>
                      </a:lnTo>
                      <a:lnTo>
                        <a:pt x="17199" y="11760"/>
                      </a:lnTo>
                      <a:lnTo>
                        <a:pt x="17158" y="11822"/>
                      </a:lnTo>
                      <a:lnTo>
                        <a:pt x="17158" y="12011"/>
                      </a:lnTo>
                      <a:lnTo>
                        <a:pt x="17220" y="12136"/>
                      </a:lnTo>
                      <a:lnTo>
                        <a:pt x="17158" y="12304"/>
                      </a:lnTo>
                      <a:lnTo>
                        <a:pt x="17158" y="12408"/>
                      </a:lnTo>
                      <a:lnTo>
                        <a:pt x="17199" y="12534"/>
                      </a:lnTo>
                      <a:lnTo>
                        <a:pt x="17178" y="12618"/>
                      </a:lnTo>
                      <a:lnTo>
                        <a:pt x="17053" y="12701"/>
                      </a:lnTo>
                      <a:lnTo>
                        <a:pt x="16844" y="13015"/>
                      </a:lnTo>
                      <a:lnTo>
                        <a:pt x="16760" y="13057"/>
                      </a:lnTo>
                      <a:lnTo>
                        <a:pt x="16781" y="13162"/>
                      </a:lnTo>
                      <a:lnTo>
                        <a:pt x="16865" y="13266"/>
                      </a:lnTo>
                      <a:lnTo>
                        <a:pt x="16802" y="13371"/>
                      </a:lnTo>
                      <a:lnTo>
                        <a:pt x="16781" y="13559"/>
                      </a:lnTo>
                      <a:lnTo>
                        <a:pt x="16906" y="13685"/>
                      </a:lnTo>
                      <a:lnTo>
                        <a:pt x="16990" y="13643"/>
                      </a:lnTo>
                      <a:lnTo>
                        <a:pt x="17074" y="13706"/>
                      </a:lnTo>
                      <a:lnTo>
                        <a:pt x="17158" y="13915"/>
                      </a:lnTo>
                      <a:lnTo>
                        <a:pt x="17283" y="13915"/>
                      </a:lnTo>
                      <a:lnTo>
                        <a:pt x="17388" y="14019"/>
                      </a:lnTo>
                      <a:lnTo>
                        <a:pt x="17304" y="13999"/>
                      </a:lnTo>
                      <a:lnTo>
                        <a:pt x="17220" y="14103"/>
                      </a:lnTo>
                      <a:lnTo>
                        <a:pt x="17220" y="14271"/>
                      </a:lnTo>
                      <a:lnTo>
                        <a:pt x="17409" y="14396"/>
                      </a:lnTo>
                      <a:lnTo>
                        <a:pt x="17409" y="14522"/>
                      </a:lnTo>
                      <a:lnTo>
                        <a:pt x="17325" y="14605"/>
                      </a:lnTo>
                      <a:lnTo>
                        <a:pt x="17262" y="14543"/>
                      </a:lnTo>
                      <a:lnTo>
                        <a:pt x="17262" y="14626"/>
                      </a:lnTo>
                      <a:lnTo>
                        <a:pt x="17367" y="14898"/>
                      </a:lnTo>
                      <a:lnTo>
                        <a:pt x="17430" y="14961"/>
                      </a:lnTo>
                      <a:lnTo>
                        <a:pt x="17492" y="15149"/>
                      </a:lnTo>
                      <a:lnTo>
                        <a:pt x="17534" y="15066"/>
                      </a:lnTo>
                      <a:lnTo>
                        <a:pt x="17639" y="15149"/>
                      </a:lnTo>
                      <a:lnTo>
                        <a:pt x="17764" y="15149"/>
                      </a:lnTo>
                      <a:lnTo>
                        <a:pt x="17911" y="15233"/>
                      </a:lnTo>
                      <a:lnTo>
                        <a:pt x="18015" y="15066"/>
                      </a:lnTo>
                      <a:lnTo>
                        <a:pt x="18057" y="15128"/>
                      </a:lnTo>
                      <a:lnTo>
                        <a:pt x="18057" y="15338"/>
                      </a:lnTo>
                      <a:lnTo>
                        <a:pt x="18141" y="15442"/>
                      </a:lnTo>
                      <a:lnTo>
                        <a:pt x="18183" y="15463"/>
                      </a:lnTo>
                      <a:lnTo>
                        <a:pt x="18434" y="15756"/>
                      </a:lnTo>
                      <a:lnTo>
                        <a:pt x="18559" y="15777"/>
                      </a:lnTo>
                      <a:lnTo>
                        <a:pt x="18643" y="15735"/>
                      </a:lnTo>
                      <a:lnTo>
                        <a:pt x="18748" y="15735"/>
                      </a:lnTo>
                      <a:lnTo>
                        <a:pt x="18769" y="15777"/>
                      </a:lnTo>
                      <a:lnTo>
                        <a:pt x="18873" y="15777"/>
                      </a:lnTo>
                      <a:lnTo>
                        <a:pt x="18769" y="15861"/>
                      </a:lnTo>
                      <a:lnTo>
                        <a:pt x="18769" y="16175"/>
                      </a:lnTo>
                      <a:lnTo>
                        <a:pt x="18748" y="16258"/>
                      </a:lnTo>
                      <a:lnTo>
                        <a:pt x="18811" y="16384"/>
                      </a:lnTo>
                      <a:lnTo>
                        <a:pt x="18790" y="16426"/>
                      </a:lnTo>
                      <a:lnTo>
                        <a:pt x="18706" y="16426"/>
                      </a:lnTo>
                      <a:lnTo>
                        <a:pt x="18748" y="16593"/>
                      </a:lnTo>
                      <a:lnTo>
                        <a:pt x="18748" y="16677"/>
                      </a:lnTo>
                      <a:lnTo>
                        <a:pt x="18601" y="16635"/>
                      </a:lnTo>
                      <a:lnTo>
                        <a:pt x="18476" y="16384"/>
                      </a:lnTo>
                      <a:lnTo>
                        <a:pt x="18329" y="16258"/>
                      </a:lnTo>
                      <a:lnTo>
                        <a:pt x="18141" y="16216"/>
                      </a:lnTo>
                      <a:lnTo>
                        <a:pt x="18057" y="16070"/>
                      </a:lnTo>
                      <a:lnTo>
                        <a:pt x="17932" y="15965"/>
                      </a:lnTo>
                      <a:lnTo>
                        <a:pt x="17618" y="15944"/>
                      </a:lnTo>
                      <a:lnTo>
                        <a:pt x="17304" y="15756"/>
                      </a:lnTo>
                      <a:lnTo>
                        <a:pt x="17116" y="15735"/>
                      </a:lnTo>
                      <a:lnTo>
                        <a:pt x="17095" y="15631"/>
                      </a:lnTo>
                      <a:lnTo>
                        <a:pt x="17011" y="15631"/>
                      </a:lnTo>
                      <a:lnTo>
                        <a:pt x="16906" y="15547"/>
                      </a:lnTo>
                      <a:lnTo>
                        <a:pt x="16760" y="15589"/>
                      </a:lnTo>
                      <a:lnTo>
                        <a:pt x="16655" y="15693"/>
                      </a:lnTo>
                      <a:lnTo>
                        <a:pt x="16593" y="15568"/>
                      </a:lnTo>
                      <a:lnTo>
                        <a:pt x="16614" y="15526"/>
                      </a:lnTo>
                      <a:lnTo>
                        <a:pt x="16593" y="15442"/>
                      </a:lnTo>
                      <a:lnTo>
                        <a:pt x="16237" y="15317"/>
                      </a:lnTo>
                      <a:lnTo>
                        <a:pt x="16070" y="15212"/>
                      </a:lnTo>
                      <a:lnTo>
                        <a:pt x="15526" y="15170"/>
                      </a:lnTo>
                      <a:lnTo>
                        <a:pt x="15086" y="15233"/>
                      </a:lnTo>
                      <a:lnTo>
                        <a:pt x="14982" y="15191"/>
                      </a:lnTo>
                      <a:lnTo>
                        <a:pt x="14877" y="15233"/>
                      </a:lnTo>
                      <a:lnTo>
                        <a:pt x="14772" y="15170"/>
                      </a:lnTo>
                      <a:lnTo>
                        <a:pt x="14710" y="15212"/>
                      </a:lnTo>
                      <a:lnTo>
                        <a:pt x="14605" y="15170"/>
                      </a:lnTo>
                      <a:lnTo>
                        <a:pt x="14521" y="15233"/>
                      </a:lnTo>
                      <a:lnTo>
                        <a:pt x="14584" y="15359"/>
                      </a:lnTo>
                      <a:lnTo>
                        <a:pt x="14584" y="15463"/>
                      </a:lnTo>
                      <a:lnTo>
                        <a:pt x="14458" y="15505"/>
                      </a:lnTo>
                      <a:lnTo>
                        <a:pt x="14458" y="15568"/>
                      </a:lnTo>
                      <a:lnTo>
                        <a:pt x="14521" y="15693"/>
                      </a:lnTo>
                      <a:lnTo>
                        <a:pt x="14605" y="15756"/>
                      </a:lnTo>
                      <a:lnTo>
                        <a:pt x="14668" y="15965"/>
                      </a:lnTo>
                      <a:lnTo>
                        <a:pt x="14710" y="16070"/>
                      </a:lnTo>
                      <a:lnTo>
                        <a:pt x="14751" y="15965"/>
                      </a:lnTo>
                      <a:lnTo>
                        <a:pt x="14814" y="15965"/>
                      </a:lnTo>
                      <a:lnTo>
                        <a:pt x="14919" y="16133"/>
                      </a:lnTo>
                      <a:lnTo>
                        <a:pt x="14919" y="16237"/>
                      </a:lnTo>
                      <a:lnTo>
                        <a:pt x="15044" y="16279"/>
                      </a:lnTo>
                      <a:lnTo>
                        <a:pt x="15212" y="16447"/>
                      </a:lnTo>
                      <a:lnTo>
                        <a:pt x="15044" y="16426"/>
                      </a:lnTo>
                      <a:lnTo>
                        <a:pt x="15002" y="16384"/>
                      </a:lnTo>
                      <a:lnTo>
                        <a:pt x="14919" y="16384"/>
                      </a:lnTo>
                      <a:lnTo>
                        <a:pt x="14877" y="16551"/>
                      </a:lnTo>
                      <a:lnTo>
                        <a:pt x="14772" y="16635"/>
                      </a:lnTo>
                      <a:lnTo>
                        <a:pt x="14605" y="16551"/>
                      </a:lnTo>
                      <a:lnTo>
                        <a:pt x="14521" y="16614"/>
                      </a:lnTo>
                      <a:lnTo>
                        <a:pt x="14521" y="16656"/>
                      </a:lnTo>
                      <a:lnTo>
                        <a:pt x="14668" y="16823"/>
                      </a:lnTo>
                      <a:lnTo>
                        <a:pt x="14710" y="16865"/>
                      </a:lnTo>
                      <a:lnTo>
                        <a:pt x="14710" y="16949"/>
                      </a:lnTo>
                      <a:lnTo>
                        <a:pt x="14668" y="17032"/>
                      </a:lnTo>
                      <a:lnTo>
                        <a:pt x="14375" y="17032"/>
                      </a:lnTo>
                      <a:lnTo>
                        <a:pt x="14291" y="16949"/>
                      </a:lnTo>
                      <a:lnTo>
                        <a:pt x="14312" y="16865"/>
                      </a:lnTo>
                      <a:lnTo>
                        <a:pt x="14270" y="16760"/>
                      </a:lnTo>
                      <a:lnTo>
                        <a:pt x="14375" y="16698"/>
                      </a:lnTo>
                      <a:lnTo>
                        <a:pt x="14375" y="16635"/>
                      </a:lnTo>
                      <a:lnTo>
                        <a:pt x="14270" y="16530"/>
                      </a:lnTo>
                      <a:lnTo>
                        <a:pt x="14186" y="16509"/>
                      </a:lnTo>
                      <a:lnTo>
                        <a:pt x="14270" y="16405"/>
                      </a:lnTo>
                      <a:lnTo>
                        <a:pt x="14249" y="16384"/>
                      </a:lnTo>
                      <a:lnTo>
                        <a:pt x="14165" y="16426"/>
                      </a:lnTo>
                      <a:lnTo>
                        <a:pt x="14103" y="16426"/>
                      </a:lnTo>
                      <a:lnTo>
                        <a:pt x="13956" y="16593"/>
                      </a:lnTo>
                      <a:lnTo>
                        <a:pt x="13873" y="16614"/>
                      </a:lnTo>
                      <a:lnTo>
                        <a:pt x="13768" y="16719"/>
                      </a:lnTo>
                      <a:lnTo>
                        <a:pt x="13768" y="16760"/>
                      </a:lnTo>
                      <a:lnTo>
                        <a:pt x="13642" y="16760"/>
                      </a:lnTo>
                      <a:lnTo>
                        <a:pt x="13580" y="16844"/>
                      </a:lnTo>
                      <a:lnTo>
                        <a:pt x="13580" y="16928"/>
                      </a:lnTo>
                      <a:lnTo>
                        <a:pt x="13517" y="16970"/>
                      </a:lnTo>
                      <a:lnTo>
                        <a:pt x="13245" y="16970"/>
                      </a:lnTo>
                      <a:lnTo>
                        <a:pt x="13161" y="16949"/>
                      </a:lnTo>
                      <a:lnTo>
                        <a:pt x="13119" y="16970"/>
                      </a:lnTo>
                      <a:lnTo>
                        <a:pt x="13036" y="16970"/>
                      </a:lnTo>
                      <a:lnTo>
                        <a:pt x="12952" y="16928"/>
                      </a:lnTo>
                      <a:lnTo>
                        <a:pt x="12805" y="17032"/>
                      </a:lnTo>
                      <a:lnTo>
                        <a:pt x="12785" y="17074"/>
                      </a:lnTo>
                      <a:lnTo>
                        <a:pt x="12680" y="17116"/>
                      </a:lnTo>
                      <a:lnTo>
                        <a:pt x="12575" y="17221"/>
                      </a:lnTo>
                      <a:lnTo>
                        <a:pt x="12575" y="17263"/>
                      </a:lnTo>
                      <a:lnTo>
                        <a:pt x="12638" y="17325"/>
                      </a:lnTo>
                      <a:lnTo>
                        <a:pt x="12617" y="17388"/>
                      </a:lnTo>
                      <a:lnTo>
                        <a:pt x="12638" y="17472"/>
                      </a:lnTo>
                      <a:lnTo>
                        <a:pt x="12617" y="17535"/>
                      </a:lnTo>
                      <a:lnTo>
                        <a:pt x="12513" y="17451"/>
                      </a:lnTo>
                      <a:lnTo>
                        <a:pt x="12471" y="17367"/>
                      </a:lnTo>
                      <a:lnTo>
                        <a:pt x="12408" y="17367"/>
                      </a:lnTo>
                      <a:lnTo>
                        <a:pt x="12282" y="17493"/>
                      </a:lnTo>
                      <a:lnTo>
                        <a:pt x="12220" y="17639"/>
                      </a:lnTo>
                      <a:lnTo>
                        <a:pt x="12220" y="17493"/>
                      </a:lnTo>
                      <a:lnTo>
                        <a:pt x="12094" y="17451"/>
                      </a:lnTo>
                      <a:lnTo>
                        <a:pt x="12010" y="17493"/>
                      </a:lnTo>
                      <a:lnTo>
                        <a:pt x="11948" y="17493"/>
                      </a:lnTo>
                      <a:lnTo>
                        <a:pt x="11864" y="17535"/>
                      </a:lnTo>
                      <a:lnTo>
                        <a:pt x="11759" y="17493"/>
                      </a:lnTo>
                      <a:lnTo>
                        <a:pt x="11738" y="17388"/>
                      </a:lnTo>
                      <a:lnTo>
                        <a:pt x="11864" y="17284"/>
                      </a:lnTo>
                      <a:lnTo>
                        <a:pt x="11969" y="17284"/>
                      </a:lnTo>
                      <a:lnTo>
                        <a:pt x="12010" y="17221"/>
                      </a:lnTo>
                      <a:lnTo>
                        <a:pt x="11948" y="17074"/>
                      </a:lnTo>
                      <a:lnTo>
                        <a:pt x="11969" y="17032"/>
                      </a:lnTo>
                      <a:lnTo>
                        <a:pt x="12052" y="16970"/>
                      </a:lnTo>
                      <a:lnTo>
                        <a:pt x="11906" y="16844"/>
                      </a:lnTo>
                      <a:lnTo>
                        <a:pt x="11864" y="16865"/>
                      </a:lnTo>
                      <a:lnTo>
                        <a:pt x="11780" y="16844"/>
                      </a:lnTo>
                      <a:lnTo>
                        <a:pt x="11759" y="16802"/>
                      </a:lnTo>
                      <a:lnTo>
                        <a:pt x="11969" y="16698"/>
                      </a:lnTo>
                      <a:lnTo>
                        <a:pt x="12052" y="16698"/>
                      </a:lnTo>
                      <a:lnTo>
                        <a:pt x="12157" y="16635"/>
                      </a:lnTo>
                      <a:lnTo>
                        <a:pt x="12115" y="16593"/>
                      </a:lnTo>
                      <a:lnTo>
                        <a:pt x="11906" y="16614"/>
                      </a:lnTo>
                      <a:lnTo>
                        <a:pt x="11592" y="16740"/>
                      </a:lnTo>
                      <a:lnTo>
                        <a:pt x="11529" y="16823"/>
                      </a:lnTo>
                      <a:lnTo>
                        <a:pt x="11571" y="16886"/>
                      </a:lnTo>
                      <a:lnTo>
                        <a:pt x="11592" y="16970"/>
                      </a:lnTo>
                      <a:lnTo>
                        <a:pt x="11655" y="17053"/>
                      </a:lnTo>
                      <a:lnTo>
                        <a:pt x="11592" y="17137"/>
                      </a:lnTo>
                      <a:lnTo>
                        <a:pt x="11529" y="17158"/>
                      </a:lnTo>
                      <a:lnTo>
                        <a:pt x="11425" y="17053"/>
                      </a:lnTo>
                      <a:lnTo>
                        <a:pt x="11445" y="17012"/>
                      </a:lnTo>
                      <a:lnTo>
                        <a:pt x="11487" y="16991"/>
                      </a:lnTo>
                      <a:lnTo>
                        <a:pt x="11466" y="16907"/>
                      </a:lnTo>
                      <a:lnTo>
                        <a:pt x="11445" y="16907"/>
                      </a:lnTo>
                      <a:lnTo>
                        <a:pt x="11236" y="17116"/>
                      </a:lnTo>
                      <a:lnTo>
                        <a:pt x="11236" y="17158"/>
                      </a:lnTo>
                      <a:lnTo>
                        <a:pt x="11320" y="17242"/>
                      </a:lnTo>
                      <a:lnTo>
                        <a:pt x="11383" y="17263"/>
                      </a:lnTo>
                      <a:lnTo>
                        <a:pt x="11383" y="17346"/>
                      </a:lnTo>
                      <a:lnTo>
                        <a:pt x="11257" y="17472"/>
                      </a:lnTo>
                      <a:lnTo>
                        <a:pt x="11215" y="17430"/>
                      </a:lnTo>
                      <a:lnTo>
                        <a:pt x="11257" y="17346"/>
                      </a:lnTo>
                      <a:lnTo>
                        <a:pt x="11236" y="17263"/>
                      </a:lnTo>
                      <a:lnTo>
                        <a:pt x="11173" y="17263"/>
                      </a:lnTo>
                      <a:lnTo>
                        <a:pt x="11173" y="17200"/>
                      </a:lnTo>
                      <a:lnTo>
                        <a:pt x="10943" y="17263"/>
                      </a:lnTo>
                      <a:lnTo>
                        <a:pt x="10922" y="17346"/>
                      </a:lnTo>
                      <a:lnTo>
                        <a:pt x="10755" y="17430"/>
                      </a:lnTo>
                      <a:lnTo>
                        <a:pt x="10629" y="17409"/>
                      </a:lnTo>
                      <a:lnTo>
                        <a:pt x="10546" y="17430"/>
                      </a:lnTo>
                      <a:lnTo>
                        <a:pt x="10546" y="17472"/>
                      </a:lnTo>
                      <a:lnTo>
                        <a:pt x="10316" y="17765"/>
                      </a:lnTo>
                      <a:lnTo>
                        <a:pt x="10274" y="17786"/>
                      </a:lnTo>
                      <a:lnTo>
                        <a:pt x="10064" y="18058"/>
                      </a:lnTo>
                      <a:lnTo>
                        <a:pt x="9960" y="18100"/>
                      </a:lnTo>
                      <a:lnTo>
                        <a:pt x="9876" y="18037"/>
                      </a:lnTo>
                      <a:lnTo>
                        <a:pt x="9813" y="18037"/>
                      </a:lnTo>
                      <a:lnTo>
                        <a:pt x="9876" y="18141"/>
                      </a:lnTo>
                      <a:lnTo>
                        <a:pt x="10023" y="18246"/>
                      </a:lnTo>
                      <a:lnTo>
                        <a:pt x="10064" y="18309"/>
                      </a:lnTo>
                      <a:lnTo>
                        <a:pt x="10064" y="18309"/>
                      </a:lnTo>
                      <a:lnTo>
                        <a:pt x="9876" y="18246"/>
                      </a:lnTo>
                      <a:lnTo>
                        <a:pt x="9813" y="18288"/>
                      </a:lnTo>
                      <a:lnTo>
                        <a:pt x="9500" y="18309"/>
                      </a:lnTo>
                      <a:lnTo>
                        <a:pt x="9458" y="18372"/>
                      </a:lnTo>
                      <a:lnTo>
                        <a:pt x="9541" y="18476"/>
                      </a:lnTo>
                      <a:lnTo>
                        <a:pt x="9541" y="18581"/>
                      </a:lnTo>
                      <a:lnTo>
                        <a:pt x="9458" y="18706"/>
                      </a:lnTo>
                      <a:lnTo>
                        <a:pt x="9500" y="18895"/>
                      </a:lnTo>
                      <a:lnTo>
                        <a:pt x="9458" y="19020"/>
                      </a:lnTo>
                      <a:lnTo>
                        <a:pt x="9248" y="19104"/>
                      </a:lnTo>
                      <a:lnTo>
                        <a:pt x="9228" y="19146"/>
                      </a:lnTo>
                      <a:lnTo>
                        <a:pt x="9081" y="19146"/>
                      </a:lnTo>
                      <a:lnTo>
                        <a:pt x="9039" y="19229"/>
                      </a:lnTo>
                      <a:lnTo>
                        <a:pt x="8956" y="19104"/>
                      </a:lnTo>
                      <a:lnTo>
                        <a:pt x="8809" y="19208"/>
                      </a:lnTo>
                      <a:lnTo>
                        <a:pt x="8579" y="19208"/>
                      </a:lnTo>
                      <a:lnTo>
                        <a:pt x="8328" y="18916"/>
                      </a:lnTo>
                      <a:lnTo>
                        <a:pt x="8098" y="18706"/>
                      </a:lnTo>
                      <a:lnTo>
                        <a:pt x="8014" y="18644"/>
                      </a:lnTo>
                      <a:lnTo>
                        <a:pt x="8014" y="18476"/>
                      </a:lnTo>
                      <a:lnTo>
                        <a:pt x="8056" y="18413"/>
                      </a:lnTo>
                      <a:lnTo>
                        <a:pt x="8098" y="18455"/>
                      </a:lnTo>
                      <a:lnTo>
                        <a:pt x="8160" y="18372"/>
                      </a:lnTo>
                      <a:lnTo>
                        <a:pt x="8119" y="18309"/>
                      </a:lnTo>
                      <a:lnTo>
                        <a:pt x="8181" y="18267"/>
                      </a:lnTo>
                      <a:lnTo>
                        <a:pt x="8370" y="18267"/>
                      </a:lnTo>
                      <a:lnTo>
                        <a:pt x="8412" y="18183"/>
                      </a:lnTo>
                      <a:lnTo>
                        <a:pt x="8621" y="18183"/>
                      </a:lnTo>
                      <a:lnTo>
                        <a:pt x="8642" y="18100"/>
                      </a:lnTo>
                      <a:lnTo>
                        <a:pt x="8495" y="17890"/>
                      </a:lnTo>
                      <a:lnTo>
                        <a:pt x="8474" y="17807"/>
                      </a:lnTo>
                      <a:lnTo>
                        <a:pt x="8328" y="17786"/>
                      </a:lnTo>
                      <a:lnTo>
                        <a:pt x="8202" y="17660"/>
                      </a:lnTo>
                      <a:lnTo>
                        <a:pt x="8202" y="17556"/>
                      </a:lnTo>
                      <a:lnTo>
                        <a:pt x="8077" y="17451"/>
                      </a:lnTo>
                      <a:lnTo>
                        <a:pt x="7763" y="17430"/>
                      </a:lnTo>
                      <a:lnTo>
                        <a:pt x="7554" y="17451"/>
                      </a:lnTo>
                      <a:lnTo>
                        <a:pt x="7449" y="17493"/>
                      </a:lnTo>
                      <a:lnTo>
                        <a:pt x="7323" y="17493"/>
                      </a:lnTo>
                      <a:lnTo>
                        <a:pt x="7072" y="17346"/>
                      </a:lnTo>
                      <a:lnTo>
                        <a:pt x="6947" y="17346"/>
                      </a:lnTo>
                      <a:lnTo>
                        <a:pt x="6947" y="17388"/>
                      </a:lnTo>
                      <a:lnTo>
                        <a:pt x="7240" y="17639"/>
                      </a:lnTo>
                      <a:lnTo>
                        <a:pt x="7386" y="17744"/>
                      </a:lnTo>
                      <a:lnTo>
                        <a:pt x="7470" y="17974"/>
                      </a:lnTo>
                      <a:lnTo>
                        <a:pt x="7470" y="18100"/>
                      </a:lnTo>
                      <a:lnTo>
                        <a:pt x="7533" y="18183"/>
                      </a:lnTo>
                      <a:lnTo>
                        <a:pt x="7470" y="18225"/>
                      </a:lnTo>
                      <a:lnTo>
                        <a:pt x="7470" y="18330"/>
                      </a:lnTo>
                      <a:lnTo>
                        <a:pt x="7491" y="18413"/>
                      </a:lnTo>
                      <a:lnTo>
                        <a:pt x="7449" y="18434"/>
                      </a:lnTo>
                      <a:lnTo>
                        <a:pt x="7449" y="18706"/>
                      </a:lnTo>
                      <a:lnTo>
                        <a:pt x="7386" y="18853"/>
                      </a:lnTo>
                      <a:lnTo>
                        <a:pt x="7449" y="18999"/>
                      </a:lnTo>
                      <a:lnTo>
                        <a:pt x="7595" y="18999"/>
                      </a:lnTo>
                      <a:lnTo>
                        <a:pt x="7742" y="19062"/>
                      </a:lnTo>
                      <a:lnTo>
                        <a:pt x="7805" y="19167"/>
                      </a:lnTo>
                      <a:lnTo>
                        <a:pt x="7784" y="19229"/>
                      </a:lnTo>
                      <a:lnTo>
                        <a:pt x="7805" y="19313"/>
                      </a:lnTo>
                      <a:lnTo>
                        <a:pt x="7784" y="19355"/>
                      </a:lnTo>
                      <a:lnTo>
                        <a:pt x="7784" y="19418"/>
                      </a:lnTo>
                      <a:lnTo>
                        <a:pt x="7847" y="19460"/>
                      </a:lnTo>
                      <a:lnTo>
                        <a:pt x="7784" y="19543"/>
                      </a:lnTo>
                      <a:lnTo>
                        <a:pt x="7784" y="19794"/>
                      </a:lnTo>
                      <a:lnTo>
                        <a:pt x="7742" y="19857"/>
                      </a:lnTo>
                      <a:lnTo>
                        <a:pt x="7805" y="20004"/>
                      </a:lnTo>
                      <a:lnTo>
                        <a:pt x="7847" y="20213"/>
                      </a:lnTo>
                      <a:lnTo>
                        <a:pt x="7763" y="20171"/>
                      </a:lnTo>
                      <a:lnTo>
                        <a:pt x="7700" y="20045"/>
                      </a:lnTo>
                      <a:lnTo>
                        <a:pt x="7575" y="19941"/>
                      </a:lnTo>
                      <a:lnTo>
                        <a:pt x="7449" y="20066"/>
                      </a:lnTo>
                      <a:lnTo>
                        <a:pt x="7470" y="19941"/>
                      </a:lnTo>
                      <a:lnTo>
                        <a:pt x="7428" y="19857"/>
                      </a:lnTo>
                      <a:lnTo>
                        <a:pt x="7240" y="19836"/>
                      </a:lnTo>
                      <a:lnTo>
                        <a:pt x="7072" y="19857"/>
                      </a:lnTo>
                      <a:lnTo>
                        <a:pt x="6968" y="19773"/>
                      </a:lnTo>
                      <a:lnTo>
                        <a:pt x="6821" y="19753"/>
                      </a:lnTo>
                      <a:lnTo>
                        <a:pt x="6738" y="19794"/>
                      </a:lnTo>
                      <a:lnTo>
                        <a:pt x="6612" y="20087"/>
                      </a:lnTo>
                      <a:lnTo>
                        <a:pt x="6424" y="20255"/>
                      </a:lnTo>
                      <a:lnTo>
                        <a:pt x="6298" y="20276"/>
                      </a:lnTo>
                      <a:lnTo>
                        <a:pt x="6194" y="20380"/>
                      </a:lnTo>
                      <a:lnTo>
                        <a:pt x="6173" y="20527"/>
                      </a:lnTo>
                      <a:lnTo>
                        <a:pt x="6026" y="20694"/>
                      </a:lnTo>
                      <a:lnTo>
                        <a:pt x="5963" y="20757"/>
                      </a:lnTo>
                      <a:lnTo>
                        <a:pt x="5963" y="20841"/>
                      </a:lnTo>
                      <a:lnTo>
                        <a:pt x="6005" y="21029"/>
                      </a:lnTo>
                      <a:lnTo>
                        <a:pt x="6277" y="21301"/>
                      </a:lnTo>
                      <a:lnTo>
                        <a:pt x="6424" y="21531"/>
                      </a:lnTo>
                      <a:lnTo>
                        <a:pt x="6340" y="21636"/>
                      </a:lnTo>
                      <a:lnTo>
                        <a:pt x="6277" y="21636"/>
                      </a:lnTo>
                      <a:lnTo>
                        <a:pt x="6277" y="21761"/>
                      </a:lnTo>
                      <a:lnTo>
                        <a:pt x="6173" y="21845"/>
                      </a:lnTo>
                      <a:lnTo>
                        <a:pt x="6110" y="21949"/>
                      </a:lnTo>
                      <a:lnTo>
                        <a:pt x="5963" y="21782"/>
                      </a:lnTo>
                      <a:lnTo>
                        <a:pt x="5587" y="21615"/>
                      </a:lnTo>
                      <a:lnTo>
                        <a:pt x="5461" y="21615"/>
                      </a:lnTo>
                      <a:lnTo>
                        <a:pt x="5398" y="21531"/>
                      </a:lnTo>
                      <a:lnTo>
                        <a:pt x="5189" y="21531"/>
                      </a:lnTo>
                      <a:lnTo>
                        <a:pt x="5085" y="21447"/>
                      </a:lnTo>
                      <a:lnTo>
                        <a:pt x="5022" y="21322"/>
                      </a:lnTo>
                      <a:lnTo>
                        <a:pt x="4854" y="21301"/>
                      </a:lnTo>
                      <a:lnTo>
                        <a:pt x="4729" y="21217"/>
                      </a:lnTo>
                      <a:lnTo>
                        <a:pt x="4603" y="21217"/>
                      </a:lnTo>
                      <a:lnTo>
                        <a:pt x="4562" y="21301"/>
                      </a:lnTo>
                      <a:lnTo>
                        <a:pt x="4603" y="21364"/>
                      </a:lnTo>
                      <a:lnTo>
                        <a:pt x="4562" y="21426"/>
                      </a:lnTo>
                      <a:lnTo>
                        <a:pt x="4603" y="21468"/>
                      </a:lnTo>
                      <a:lnTo>
                        <a:pt x="4520" y="21552"/>
                      </a:lnTo>
                      <a:lnTo>
                        <a:pt x="4415" y="21552"/>
                      </a:lnTo>
                      <a:lnTo>
                        <a:pt x="4499" y="21719"/>
                      </a:lnTo>
                      <a:lnTo>
                        <a:pt x="4520" y="21845"/>
                      </a:lnTo>
                      <a:lnTo>
                        <a:pt x="4666" y="21929"/>
                      </a:lnTo>
                      <a:lnTo>
                        <a:pt x="4771" y="22054"/>
                      </a:lnTo>
                      <a:lnTo>
                        <a:pt x="4917" y="22138"/>
                      </a:lnTo>
                      <a:lnTo>
                        <a:pt x="5022" y="22075"/>
                      </a:lnTo>
                      <a:lnTo>
                        <a:pt x="5085" y="22075"/>
                      </a:lnTo>
                      <a:lnTo>
                        <a:pt x="5168" y="22033"/>
                      </a:lnTo>
                      <a:lnTo>
                        <a:pt x="5189" y="22096"/>
                      </a:lnTo>
                      <a:lnTo>
                        <a:pt x="5336" y="22159"/>
                      </a:lnTo>
                      <a:lnTo>
                        <a:pt x="5336" y="22201"/>
                      </a:lnTo>
                      <a:lnTo>
                        <a:pt x="5273" y="22263"/>
                      </a:lnTo>
                      <a:lnTo>
                        <a:pt x="5357" y="22347"/>
                      </a:lnTo>
                      <a:lnTo>
                        <a:pt x="5357" y="22514"/>
                      </a:lnTo>
                      <a:lnTo>
                        <a:pt x="5273" y="22556"/>
                      </a:lnTo>
                      <a:lnTo>
                        <a:pt x="5168" y="22556"/>
                      </a:lnTo>
                      <a:lnTo>
                        <a:pt x="5043" y="22682"/>
                      </a:lnTo>
                      <a:lnTo>
                        <a:pt x="4980" y="22682"/>
                      </a:lnTo>
                      <a:lnTo>
                        <a:pt x="4875" y="22577"/>
                      </a:lnTo>
                      <a:lnTo>
                        <a:pt x="4729" y="22577"/>
                      </a:lnTo>
                      <a:lnTo>
                        <a:pt x="4645" y="22514"/>
                      </a:lnTo>
                      <a:lnTo>
                        <a:pt x="4457" y="22514"/>
                      </a:lnTo>
                      <a:lnTo>
                        <a:pt x="4415" y="22473"/>
                      </a:lnTo>
                      <a:lnTo>
                        <a:pt x="4415" y="22347"/>
                      </a:lnTo>
                      <a:lnTo>
                        <a:pt x="4310" y="22284"/>
                      </a:lnTo>
                      <a:lnTo>
                        <a:pt x="4227" y="22180"/>
                      </a:lnTo>
                      <a:lnTo>
                        <a:pt x="4185" y="22180"/>
                      </a:lnTo>
                      <a:lnTo>
                        <a:pt x="4080" y="22263"/>
                      </a:lnTo>
                      <a:lnTo>
                        <a:pt x="3829" y="22180"/>
                      </a:lnTo>
                      <a:lnTo>
                        <a:pt x="3787" y="22075"/>
                      </a:lnTo>
                      <a:lnTo>
                        <a:pt x="3725" y="22033"/>
                      </a:lnTo>
                      <a:lnTo>
                        <a:pt x="3787" y="21949"/>
                      </a:lnTo>
                      <a:lnTo>
                        <a:pt x="3766" y="21824"/>
                      </a:lnTo>
                      <a:lnTo>
                        <a:pt x="3766" y="21719"/>
                      </a:lnTo>
                      <a:lnTo>
                        <a:pt x="3662" y="21636"/>
                      </a:lnTo>
                      <a:lnTo>
                        <a:pt x="3662" y="21531"/>
                      </a:lnTo>
                      <a:lnTo>
                        <a:pt x="3494" y="21385"/>
                      </a:lnTo>
                      <a:lnTo>
                        <a:pt x="3494" y="21238"/>
                      </a:lnTo>
                      <a:lnTo>
                        <a:pt x="3411" y="21217"/>
                      </a:lnTo>
                      <a:lnTo>
                        <a:pt x="3453" y="21113"/>
                      </a:lnTo>
                      <a:lnTo>
                        <a:pt x="3515" y="21092"/>
                      </a:lnTo>
                      <a:lnTo>
                        <a:pt x="3557" y="20903"/>
                      </a:lnTo>
                      <a:lnTo>
                        <a:pt x="3557" y="20799"/>
                      </a:lnTo>
                      <a:lnTo>
                        <a:pt x="3515" y="20778"/>
                      </a:lnTo>
                      <a:lnTo>
                        <a:pt x="3515" y="20694"/>
                      </a:lnTo>
                      <a:lnTo>
                        <a:pt x="3578" y="20610"/>
                      </a:lnTo>
                      <a:lnTo>
                        <a:pt x="3515" y="20589"/>
                      </a:lnTo>
                      <a:lnTo>
                        <a:pt x="3390" y="20401"/>
                      </a:lnTo>
                      <a:lnTo>
                        <a:pt x="3139" y="20297"/>
                      </a:lnTo>
                      <a:lnTo>
                        <a:pt x="3055" y="20359"/>
                      </a:lnTo>
                      <a:lnTo>
                        <a:pt x="2992" y="20297"/>
                      </a:lnTo>
                      <a:lnTo>
                        <a:pt x="2930" y="20297"/>
                      </a:lnTo>
                      <a:lnTo>
                        <a:pt x="2867" y="20338"/>
                      </a:lnTo>
                      <a:lnTo>
                        <a:pt x="2741" y="20297"/>
                      </a:lnTo>
                      <a:lnTo>
                        <a:pt x="2783" y="20255"/>
                      </a:lnTo>
                      <a:lnTo>
                        <a:pt x="2888" y="20234"/>
                      </a:lnTo>
                      <a:lnTo>
                        <a:pt x="2930" y="20150"/>
                      </a:lnTo>
                      <a:lnTo>
                        <a:pt x="2783" y="20108"/>
                      </a:lnTo>
                      <a:lnTo>
                        <a:pt x="2783" y="20087"/>
                      </a:lnTo>
                      <a:lnTo>
                        <a:pt x="2867" y="20066"/>
                      </a:lnTo>
                      <a:lnTo>
                        <a:pt x="2783" y="20004"/>
                      </a:lnTo>
                      <a:lnTo>
                        <a:pt x="2720" y="20066"/>
                      </a:lnTo>
                      <a:lnTo>
                        <a:pt x="2532" y="20108"/>
                      </a:lnTo>
                      <a:lnTo>
                        <a:pt x="2511" y="20087"/>
                      </a:lnTo>
                      <a:lnTo>
                        <a:pt x="2553" y="20004"/>
                      </a:lnTo>
                      <a:lnTo>
                        <a:pt x="2658" y="19962"/>
                      </a:lnTo>
                      <a:lnTo>
                        <a:pt x="2637" y="19941"/>
                      </a:lnTo>
                      <a:lnTo>
                        <a:pt x="2448" y="19899"/>
                      </a:lnTo>
                      <a:lnTo>
                        <a:pt x="2427" y="19836"/>
                      </a:lnTo>
                      <a:lnTo>
                        <a:pt x="2302" y="19753"/>
                      </a:lnTo>
                      <a:lnTo>
                        <a:pt x="2260" y="19585"/>
                      </a:lnTo>
                      <a:lnTo>
                        <a:pt x="2134" y="19522"/>
                      </a:lnTo>
                      <a:lnTo>
                        <a:pt x="2155" y="19481"/>
                      </a:lnTo>
                      <a:lnTo>
                        <a:pt x="2260" y="19481"/>
                      </a:lnTo>
                      <a:lnTo>
                        <a:pt x="2302" y="19522"/>
                      </a:lnTo>
                      <a:lnTo>
                        <a:pt x="2448" y="19543"/>
                      </a:lnTo>
                      <a:lnTo>
                        <a:pt x="2469" y="19648"/>
                      </a:lnTo>
                      <a:lnTo>
                        <a:pt x="2720" y="19857"/>
                      </a:lnTo>
                      <a:lnTo>
                        <a:pt x="2783" y="19857"/>
                      </a:lnTo>
                      <a:lnTo>
                        <a:pt x="2825" y="19794"/>
                      </a:lnTo>
                      <a:lnTo>
                        <a:pt x="2950" y="19878"/>
                      </a:lnTo>
                      <a:lnTo>
                        <a:pt x="3139" y="19878"/>
                      </a:lnTo>
                      <a:lnTo>
                        <a:pt x="3160" y="19836"/>
                      </a:lnTo>
                      <a:lnTo>
                        <a:pt x="3243" y="19899"/>
                      </a:lnTo>
                      <a:lnTo>
                        <a:pt x="3160" y="19962"/>
                      </a:lnTo>
                      <a:lnTo>
                        <a:pt x="3202" y="19983"/>
                      </a:lnTo>
                      <a:lnTo>
                        <a:pt x="3202" y="20045"/>
                      </a:lnTo>
                      <a:lnTo>
                        <a:pt x="3306" y="20045"/>
                      </a:lnTo>
                      <a:lnTo>
                        <a:pt x="3369" y="19983"/>
                      </a:lnTo>
                      <a:lnTo>
                        <a:pt x="3557" y="19983"/>
                      </a:lnTo>
                      <a:lnTo>
                        <a:pt x="3494" y="20004"/>
                      </a:lnTo>
                      <a:lnTo>
                        <a:pt x="3599" y="20004"/>
                      </a:lnTo>
                      <a:lnTo>
                        <a:pt x="3704" y="19983"/>
                      </a:lnTo>
                      <a:lnTo>
                        <a:pt x="3704" y="20066"/>
                      </a:lnTo>
                      <a:lnTo>
                        <a:pt x="3871" y="20192"/>
                      </a:lnTo>
                      <a:lnTo>
                        <a:pt x="3934" y="20150"/>
                      </a:lnTo>
                      <a:lnTo>
                        <a:pt x="4038" y="20171"/>
                      </a:lnTo>
                      <a:lnTo>
                        <a:pt x="4080" y="20213"/>
                      </a:lnTo>
                      <a:lnTo>
                        <a:pt x="4227" y="20213"/>
                      </a:lnTo>
                      <a:lnTo>
                        <a:pt x="4331" y="20255"/>
                      </a:lnTo>
                      <a:lnTo>
                        <a:pt x="4415" y="20192"/>
                      </a:lnTo>
                      <a:lnTo>
                        <a:pt x="4541" y="20297"/>
                      </a:lnTo>
                      <a:lnTo>
                        <a:pt x="4729" y="20359"/>
                      </a:lnTo>
                      <a:lnTo>
                        <a:pt x="5064" y="20380"/>
                      </a:lnTo>
                      <a:lnTo>
                        <a:pt x="5336" y="20359"/>
                      </a:lnTo>
                      <a:lnTo>
                        <a:pt x="5357" y="20297"/>
                      </a:lnTo>
                      <a:lnTo>
                        <a:pt x="5545" y="20297"/>
                      </a:lnTo>
                      <a:lnTo>
                        <a:pt x="5608" y="20255"/>
                      </a:lnTo>
                      <a:lnTo>
                        <a:pt x="5796" y="20213"/>
                      </a:lnTo>
                      <a:lnTo>
                        <a:pt x="5963" y="20150"/>
                      </a:lnTo>
                      <a:lnTo>
                        <a:pt x="6173" y="19857"/>
                      </a:lnTo>
                      <a:lnTo>
                        <a:pt x="6194" y="19773"/>
                      </a:lnTo>
                      <a:lnTo>
                        <a:pt x="6319" y="19627"/>
                      </a:lnTo>
                      <a:lnTo>
                        <a:pt x="6319" y="19543"/>
                      </a:lnTo>
                      <a:lnTo>
                        <a:pt x="6340" y="19460"/>
                      </a:lnTo>
                      <a:lnTo>
                        <a:pt x="6382" y="19313"/>
                      </a:lnTo>
                      <a:lnTo>
                        <a:pt x="6382" y="19167"/>
                      </a:lnTo>
                      <a:lnTo>
                        <a:pt x="6382" y="19041"/>
                      </a:lnTo>
                      <a:lnTo>
                        <a:pt x="6319" y="18999"/>
                      </a:lnTo>
                      <a:lnTo>
                        <a:pt x="6277" y="18999"/>
                      </a:lnTo>
                      <a:lnTo>
                        <a:pt x="6173" y="18832"/>
                      </a:lnTo>
                      <a:lnTo>
                        <a:pt x="6089" y="18790"/>
                      </a:lnTo>
                      <a:lnTo>
                        <a:pt x="6068" y="18644"/>
                      </a:lnTo>
                      <a:lnTo>
                        <a:pt x="5963" y="18392"/>
                      </a:lnTo>
                      <a:lnTo>
                        <a:pt x="5859" y="18372"/>
                      </a:lnTo>
                      <a:lnTo>
                        <a:pt x="5817" y="18413"/>
                      </a:lnTo>
                      <a:lnTo>
                        <a:pt x="5691" y="18372"/>
                      </a:lnTo>
                      <a:lnTo>
                        <a:pt x="5691" y="18288"/>
                      </a:lnTo>
                      <a:lnTo>
                        <a:pt x="5461" y="18120"/>
                      </a:lnTo>
                      <a:lnTo>
                        <a:pt x="5461" y="18016"/>
                      </a:lnTo>
                      <a:lnTo>
                        <a:pt x="5336" y="17890"/>
                      </a:lnTo>
                      <a:lnTo>
                        <a:pt x="5273" y="17890"/>
                      </a:lnTo>
                      <a:lnTo>
                        <a:pt x="5294" y="17953"/>
                      </a:lnTo>
                      <a:lnTo>
                        <a:pt x="5378" y="18079"/>
                      </a:lnTo>
                      <a:lnTo>
                        <a:pt x="5294" y="18100"/>
                      </a:lnTo>
                      <a:lnTo>
                        <a:pt x="5168" y="17974"/>
                      </a:lnTo>
                      <a:lnTo>
                        <a:pt x="5085" y="17974"/>
                      </a:lnTo>
                      <a:lnTo>
                        <a:pt x="4938" y="17807"/>
                      </a:lnTo>
                      <a:lnTo>
                        <a:pt x="4875" y="17807"/>
                      </a:lnTo>
                      <a:lnTo>
                        <a:pt x="4875" y="17869"/>
                      </a:lnTo>
                      <a:lnTo>
                        <a:pt x="4917" y="17911"/>
                      </a:lnTo>
                      <a:lnTo>
                        <a:pt x="4834" y="17890"/>
                      </a:lnTo>
                      <a:lnTo>
                        <a:pt x="4708" y="17681"/>
                      </a:lnTo>
                      <a:lnTo>
                        <a:pt x="4603" y="17660"/>
                      </a:lnTo>
                      <a:lnTo>
                        <a:pt x="4520" y="17556"/>
                      </a:lnTo>
                      <a:lnTo>
                        <a:pt x="4122" y="17284"/>
                      </a:lnTo>
                      <a:lnTo>
                        <a:pt x="3515" y="16970"/>
                      </a:lnTo>
                      <a:lnTo>
                        <a:pt x="3390" y="16928"/>
                      </a:lnTo>
                      <a:lnTo>
                        <a:pt x="3369" y="16970"/>
                      </a:lnTo>
                      <a:lnTo>
                        <a:pt x="3243" y="16907"/>
                      </a:lnTo>
                      <a:lnTo>
                        <a:pt x="3097" y="16865"/>
                      </a:lnTo>
                      <a:lnTo>
                        <a:pt x="3097" y="16928"/>
                      </a:lnTo>
                      <a:lnTo>
                        <a:pt x="3034" y="16970"/>
                      </a:lnTo>
                      <a:lnTo>
                        <a:pt x="2930" y="16928"/>
                      </a:lnTo>
                      <a:lnTo>
                        <a:pt x="2762" y="16928"/>
                      </a:lnTo>
                      <a:lnTo>
                        <a:pt x="2678" y="16823"/>
                      </a:lnTo>
                      <a:lnTo>
                        <a:pt x="2574" y="16760"/>
                      </a:lnTo>
                      <a:lnTo>
                        <a:pt x="2574" y="16802"/>
                      </a:lnTo>
                      <a:lnTo>
                        <a:pt x="2637" y="16865"/>
                      </a:lnTo>
                      <a:lnTo>
                        <a:pt x="2616" y="16928"/>
                      </a:lnTo>
                      <a:lnTo>
                        <a:pt x="2532" y="16865"/>
                      </a:lnTo>
                      <a:lnTo>
                        <a:pt x="2406" y="16907"/>
                      </a:lnTo>
                      <a:lnTo>
                        <a:pt x="2344" y="16949"/>
                      </a:lnTo>
                      <a:lnTo>
                        <a:pt x="2365" y="17032"/>
                      </a:lnTo>
                      <a:lnTo>
                        <a:pt x="2302" y="17158"/>
                      </a:lnTo>
                      <a:lnTo>
                        <a:pt x="2155" y="17158"/>
                      </a:lnTo>
                      <a:lnTo>
                        <a:pt x="2239" y="17053"/>
                      </a:lnTo>
                      <a:lnTo>
                        <a:pt x="2323" y="17012"/>
                      </a:lnTo>
                      <a:lnTo>
                        <a:pt x="2260" y="16949"/>
                      </a:lnTo>
                      <a:lnTo>
                        <a:pt x="2197" y="16949"/>
                      </a:lnTo>
                      <a:lnTo>
                        <a:pt x="2218" y="16907"/>
                      </a:lnTo>
                      <a:lnTo>
                        <a:pt x="2239" y="16844"/>
                      </a:lnTo>
                      <a:lnTo>
                        <a:pt x="2197" y="16823"/>
                      </a:lnTo>
                      <a:lnTo>
                        <a:pt x="2134" y="16886"/>
                      </a:lnTo>
                      <a:lnTo>
                        <a:pt x="2030" y="17012"/>
                      </a:lnTo>
                      <a:lnTo>
                        <a:pt x="2030" y="16928"/>
                      </a:lnTo>
                      <a:lnTo>
                        <a:pt x="2030" y="16886"/>
                      </a:lnTo>
                      <a:lnTo>
                        <a:pt x="2009" y="16844"/>
                      </a:lnTo>
                      <a:lnTo>
                        <a:pt x="1946" y="16928"/>
                      </a:lnTo>
                      <a:lnTo>
                        <a:pt x="1925" y="16928"/>
                      </a:lnTo>
                      <a:lnTo>
                        <a:pt x="1925" y="16844"/>
                      </a:lnTo>
                      <a:lnTo>
                        <a:pt x="1821" y="16823"/>
                      </a:lnTo>
                      <a:lnTo>
                        <a:pt x="1716" y="16907"/>
                      </a:lnTo>
                      <a:lnTo>
                        <a:pt x="1695" y="16802"/>
                      </a:lnTo>
                      <a:lnTo>
                        <a:pt x="1632" y="16760"/>
                      </a:lnTo>
                      <a:lnTo>
                        <a:pt x="1569" y="16844"/>
                      </a:lnTo>
                      <a:lnTo>
                        <a:pt x="1528" y="16740"/>
                      </a:lnTo>
                      <a:lnTo>
                        <a:pt x="1528" y="16614"/>
                      </a:lnTo>
                      <a:lnTo>
                        <a:pt x="1590" y="16530"/>
                      </a:lnTo>
                      <a:lnTo>
                        <a:pt x="1590" y="16614"/>
                      </a:lnTo>
                      <a:lnTo>
                        <a:pt x="1674" y="16698"/>
                      </a:lnTo>
                      <a:lnTo>
                        <a:pt x="1800" y="16656"/>
                      </a:lnTo>
                      <a:lnTo>
                        <a:pt x="1883" y="16719"/>
                      </a:lnTo>
                      <a:lnTo>
                        <a:pt x="1988" y="16635"/>
                      </a:lnTo>
                      <a:lnTo>
                        <a:pt x="1988" y="16593"/>
                      </a:lnTo>
                      <a:lnTo>
                        <a:pt x="1904" y="16530"/>
                      </a:lnTo>
                      <a:lnTo>
                        <a:pt x="1883" y="16509"/>
                      </a:lnTo>
                      <a:lnTo>
                        <a:pt x="1800" y="16488"/>
                      </a:lnTo>
                      <a:lnTo>
                        <a:pt x="1737" y="16530"/>
                      </a:lnTo>
                      <a:lnTo>
                        <a:pt x="1695" y="16488"/>
                      </a:lnTo>
                      <a:lnTo>
                        <a:pt x="1632" y="16405"/>
                      </a:lnTo>
                      <a:lnTo>
                        <a:pt x="1528" y="16342"/>
                      </a:lnTo>
                      <a:lnTo>
                        <a:pt x="1423" y="16342"/>
                      </a:lnTo>
                      <a:lnTo>
                        <a:pt x="1402" y="16384"/>
                      </a:lnTo>
                      <a:lnTo>
                        <a:pt x="1465" y="16426"/>
                      </a:lnTo>
                      <a:lnTo>
                        <a:pt x="1486" y="16426"/>
                      </a:lnTo>
                      <a:lnTo>
                        <a:pt x="1486" y="16488"/>
                      </a:lnTo>
                      <a:lnTo>
                        <a:pt x="1402" y="16509"/>
                      </a:lnTo>
                      <a:lnTo>
                        <a:pt x="1360" y="16509"/>
                      </a:lnTo>
                      <a:lnTo>
                        <a:pt x="1360" y="16551"/>
                      </a:lnTo>
                      <a:lnTo>
                        <a:pt x="1465" y="16635"/>
                      </a:lnTo>
                      <a:lnTo>
                        <a:pt x="1402" y="16656"/>
                      </a:lnTo>
                      <a:lnTo>
                        <a:pt x="1318" y="16656"/>
                      </a:lnTo>
                      <a:lnTo>
                        <a:pt x="1277" y="16740"/>
                      </a:lnTo>
                      <a:lnTo>
                        <a:pt x="1256" y="16886"/>
                      </a:lnTo>
                      <a:lnTo>
                        <a:pt x="1193" y="16802"/>
                      </a:lnTo>
                      <a:lnTo>
                        <a:pt x="1193" y="16698"/>
                      </a:lnTo>
                      <a:lnTo>
                        <a:pt x="1151" y="16635"/>
                      </a:lnTo>
                      <a:lnTo>
                        <a:pt x="1005" y="16614"/>
                      </a:lnTo>
                      <a:lnTo>
                        <a:pt x="1005" y="16740"/>
                      </a:lnTo>
                      <a:lnTo>
                        <a:pt x="942" y="16823"/>
                      </a:lnTo>
                      <a:lnTo>
                        <a:pt x="795" y="16781"/>
                      </a:lnTo>
                      <a:lnTo>
                        <a:pt x="691" y="16781"/>
                      </a:lnTo>
                      <a:lnTo>
                        <a:pt x="691" y="16928"/>
                      </a:lnTo>
                      <a:lnTo>
                        <a:pt x="628" y="17053"/>
                      </a:lnTo>
                      <a:lnTo>
                        <a:pt x="481" y="17095"/>
                      </a:lnTo>
                      <a:lnTo>
                        <a:pt x="335" y="17242"/>
                      </a:lnTo>
                      <a:lnTo>
                        <a:pt x="335" y="17451"/>
                      </a:lnTo>
                      <a:lnTo>
                        <a:pt x="251" y="17451"/>
                      </a:lnTo>
                      <a:lnTo>
                        <a:pt x="105" y="17514"/>
                      </a:lnTo>
                      <a:lnTo>
                        <a:pt x="0" y="17556"/>
                      </a:lnTo>
                      <a:lnTo>
                        <a:pt x="105" y="17576"/>
                      </a:lnTo>
                      <a:lnTo>
                        <a:pt x="63" y="17744"/>
                      </a:lnTo>
                      <a:lnTo>
                        <a:pt x="21" y="17932"/>
                      </a:lnTo>
                      <a:lnTo>
                        <a:pt x="105" y="18037"/>
                      </a:lnTo>
                      <a:lnTo>
                        <a:pt x="209" y="18288"/>
                      </a:lnTo>
                      <a:lnTo>
                        <a:pt x="272" y="18288"/>
                      </a:lnTo>
                      <a:lnTo>
                        <a:pt x="440" y="18372"/>
                      </a:lnTo>
                      <a:lnTo>
                        <a:pt x="523" y="18497"/>
                      </a:lnTo>
                      <a:lnTo>
                        <a:pt x="565" y="18602"/>
                      </a:lnTo>
                      <a:lnTo>
                        <a:pt x="837" y="18769"/>
                      </a:lnTo>
                      <a:lnTo>
                        <a:pt x="900" y="18832"/>
                      </a:lnTo>
                      <a:lnTo>
                        <a:pt x="858" y="19020"/>
                      </a:lnTo>
                      <a:lnTo>
                        <a:pt x="753" y="19208"/>
                      </a:lnTo>
                      <a:lnTo>
                        <a:pt x="649" y="19460"/>
                      </a:lnTo>
                      <a:lnTo>
                        <a:pt x="774" y="19627"/>
                      </a:lnTo>
                      <a:lnTo>
                        <a:pt x="837" y="19773"/>
                      </a:lnTo>
                      <a:lnTo>
                        <a:pt x="1067" y="20234"/>
                      </a:lnTo>
                      <a:lnTo>
                        <a:pt x="1318" y="20820"/>
                      </a:lnTo>
                      <a:lnTo>
                        <a:pt x="1214" y="20861"/>
                      </a:lnTo>
                      <a:lnTo>
                        <a:pt x="1193" y="21217"/>
                      </a:lnTo>
                      <a:lnTo>
                        <a:pt x="1193" y="21322"/>
                      </a:lnTo>
                      <a:lnTo>
                        <a:pt x="1297" y="21343"/>
                      </a:lnTo>
                      <a:lnTo>
                        <a:pt x="1214" y="21447"/>
                      </a:lnTo>
                      <a:lnTo>
                        <a:pt x="1214" y="21636"/>
                      </a:lnTo>
                      <a:lnTo>
                        <a:pt x="1297" y="21740"/>
                      </a:lnTo>
                      <a:lnTo>
                        <a:pt x="1423" y="21761"/>
                      </a:lnTo>
                      <a:lnTo>
                        <a:pt x="1486" y="21866"/>
                      </a:lnTo>
                      <a:lnTo>
                        <a:pt x="1423" y="21929"/>
                      </a:lnTo>
                      <a:lnTo>
                        <a:pt x="1423" y="22138"/>
                      </a:lnTo>
                      <a:lnTo>
                        <a:pt x="1486" y="22263"/>
                      </a:lnTo>
                      <a:lnTo>
                        <a:pt x="1674" y="22389"/>
                      </a:lnTo>
                      <a:lnTo>
                        <a:pt x="1674" y="22577"/>
                      </a:lnTo>
                      <a:lnTo>
                        <a:pt x="1569" y="22745"/>
                      </a:lnTo>
                      <a:lnTo>
                        <a:pt x="1507" y="22912"/>
                      </a:lnTo>
                      <a:lnTo>
                        <a:pt x="1779" y="23289"/>
                      </a:lnTo>
                      <a:lnTo>
                        <a:pt x="1925" y="23330"/>
                      </a:lnTo>
                      <a:lnTo>
                        <a:pt x="2197" y="23623"/>
                      </a:lnTo>
                      <a:lnTo>
                        <a:pt x="2218" y="23812"/>
                      </a:lnTo>
                      <a:lnTo>
                        <a:pt x="2051" y="24230"/>
                      </a:lnTo>
                      <a:lnTo>
                        <a:pt x="1821" y="24628"/>
                      </a:lnTo>
                      <a:lnTo>
                        <a:pt x="1695" y="24900"/>
                      </a:lnTo>
                      <a:lnTo>
                        <a:pt x="1528" y="25151"/>
                      </a:lnTo>
                      <a:lnTo>
                        <a:pt x="1381" y="25402"/>
                      </a:lnTo>
                      <a:lnTo>
                        <a:pt x="1256" y="25486"/>
                      </a:lnTo>
                      <a:lnTo>
                        <a:pt x="984" y="25737"/>
                      </a:lnTo>
                      <a:lnTo>
                        <a:pt x="1005" y="25904"/>
                      </a:lnTo>
                      <a:cubicBezTo>
                        <a:pt x="1005" y="25883"/>
                        <a:pt x="1046" y="25883"/>
                        <a:pt x="1046" y="25883"/>
                      </a:cubicBezTo>
                      <a:cubicBezTo>
                        <a:pt x="1067" y="25883"/>
                        <a:pt x="1193" y="25799"/>
                        <a:pt x="1193" y="25799"/>
                      </a:cubicBezTo>
                      <a:lnTo>
                        <a:pt x="1318" y="25779"/>
                      </a:lnTo>
                      <a:lnTo>
                        <a:pt x="1256" y="25841"/>
                      </a:lnTo>
                      <a:lnTo>
                        <a:pt x="1297" y="25925"/>
                      </a:lnTo>
                      <a:lnTo>
                        <a:pt x="1297" y="26030"/>
                      </a:lnTo>
                      <a:lnTo>
                        <a:pt x="1172" y="25925"/>
                      </a:lnTo>
                      <a:lnTo>
                        <a:pt x="1151" y="26009"/>
                      </a:lnTo>
                      <a:lnTo>
                        <a:pt x="1277" y="26155"/>
                      </a:lnTo>
                      <a:lnTo>
                        <a:pt x="1402" y="26155"/>
                      </a:lnTo>
                      <a:lnTo>
                        <a:pt x="1486" y="26260"/>
                      </a:lnTo>
                      <a:lnTo>
                        <a:pt x="1611" y="26260"/>
                      </a:lnTo>
                      <a:lnTo>
                        <a:pt x="1674" y="26239"/>
                      </a:lnTo>
                      <a:lnTo>
                        <a:pt x="1779" y="26239"/>
                      </a:lnTo>
                      <a:lnTo>
                        <a:pt x="1883" y="26364"/>
                      </a:lnTo>
                      <a:lnTo>
                        <a:pt x="1800" y="26448"/>
                      </a:lnTo>
                      <a:lnTo>
                        <a:pt x="1611" y="26406"/>
                      </a:lnTo>
                      <a:lnTo>
                        <a:pt x="1528" y="26427"/>
                      </a:lnTo>
                      <a:lnTo>
                        <a:pt x="1507" y="26532"/>
                      </a:lnTo>
                      <a:lnTo>
                        <a:pt x="1381" y="26636"/>
                      </a:lnTo>
                      <a:lnTo>
                        <a:pt x="1277" y="26553"/>
                      </a:lnTo>
                      <a:lnTo>
                        <a:pt x="1214" y="26615"/>
                      </a:lnTo>
                      <a:lnTo>
                        <a:pt x="1214" y="26720"/>
                      </a:lnTo>
                      <a:lnTo>
                        <a:pt x="1109" y="26741"/>
                      </a:lnTo>
                      <a:lnTo>
                        <a:pt x="1067" y="26636"/>
                      </a:lnTo>
                      <a:lnTo>
                        <a:pt x="1005" y="26657"/>
                      </a:lnTo>
                      <a:lnTo>
                        <a:pt x="1005" y="26720"/>
                      </a:lnTo>
                      <a:lnTo>
                        <a:pt x="1067" y="26783"/>
                      </a:lnTo>
                      <a:lnTo>
                        <a:pt x="1046" y="26929"/>
                      </a:lnTo>
                      <a:lnTo>
                        <a:pt x="1088" y="26992"/>
                      </a:lnTo>
                      <a:lnTo>
                        <a:pt x="1088" y="27034"/>
                      </a:lnTo>
                      <a:lnTo>
                        <a:pt x="1067" y="27055"/>
                      </a:lnTo>
                      <a:lnTo>
                        <a:pt x="984" y="27159"/>
                      </a:lnTo>
                      <a:lnTo>
                        <a:pt x="942" y="27306"/>
                      </a:lnTo>
                      <a:lnTo>
                        <a:pt x="858" y="27369"/>
                      </a:lnTo>
                      <a:lnTo>
                        <a:pt x="795" y="27808"/>
                      </a:lnTo>
                      <a:lnTo>
                        <a:pt x="1067" y="28289"/>
                      </a:lnTo>
                      <a:lnTo>
                        <a:pt x="1067" y="28394"/>
                      </a:lnTo>
                      <a:lnTo>
                        <a:pt x="984" y="28457"/>
                      </a:lnTo>
                      <a:lnTo>
                        <a:pt x="1005" y="28561"/>
                      </a:lnTo>
                      <a:lnTo>
                        <a:pt x="942" y="28708"/>
                      </a:lnTo>
                      <a:lnTo>
                        <a:pt x="1046" y="28729"/>
                      </a:lnTo>
                      <a:lnTo>
                        <a:pt x="1067" y="28833"/>
                      </a:lnTo>
                      <a:lnTo>
                        <a:pt x="1046" y="28875"/>
                      </a:lnTo>
                      <a:lnTo>
                        <a:pt x="1088" y="28938"/>
                      </a:lnTo>
                      <a:lnTo>
                        <a:pt x="1109" y="29043"/>
                      </a:lnTo>
                      <a:lnTo>
                        <a:pt x="1088" y="29126"/>
                      </a:lnTo>
                      <a:lnTo>
                        <a:pt x="1172" y="29252"/>
                      </a:lnTo>
                      <a:lnTo>
                        <a:pt x="1193" y="29294"/>
                      </a:lnTo>
                      <a:lnTo>
                        <a:pt x="1256" y="29461"/>
                      </a:lnTo>
                      <a:lnTo>
                        <a:pt x="1318" y="29566"/>
                      </a:lnTo>
                      <a:lnTo>
                        <a:pt x="1360" y="29712"/>
                      </a:lnTo>
                      <a:lnTo>
                        <a:pt x="1402" y="29712"/>
                      </a:lnTo>
                      <a:lnTo>
                        <a:pt x="1507" y="29796"/>
                      </a:lnTo>
                      <a:lnTo>
                        <a:pt x="1632" y="29712"/>
                      </a:lnTo>
                      <a:lnTo>
                        <a:pt x="1737" y="29900"/>
                      </a:lnTo>
                      <a:lnTo>
                        <a:pt x="1883" y="29817"/>
                      </a:lnTo>
                      <a:lnTo>
                        <a:pt x="2009" y="29859"/>
                      </a:lnTo>
                      <a:lnTo>
                        <a:pt x="2113" y="30026"/>
                      </a:lnTo>
                      <a:lnTo>
                        <a:pt x="2260" y="29921"/>
                      </a:lnTo>
                      <a:lnTo>
                        <a:pt x="2427" y="29880"/>
                      </a:lnTo>
                      <a:lnTo>
                        <a:pt x="2511" y="29963"/>
                      </a:lnTo>
                      <a:lnTo>
                        <a:pt x="2574" y="29963"/>
                      </a:lnTo>
                      <a:lnTo>
                        <a:pt x="2846" y="30026"/>
                      </a:lnTo>
                      <a:lnTo>
                        <a:pt x="2867" y="30172"/>
                      </a:lnTo>
                      <a:lnTo>
                        <a:pt x="2825" y="30319"/>
                      </a:lnTo>
                      <a:lnTo>
                        <a:pt x="2930" y="30424"/>
                      </a:lnTo>
                      <a:lnTo>
                        <a:pt x="2930" y="30612"/>
                      </a:lnTo>
                      <a:lnTo>
                        <a:pt x="3055" y="30737"/>
                      </a:lnTo>
                      <a:lnTo>
                        <a:pt x="3139" y="30905"/>
                      </a:lnTo>
                      <a:lnTo>
                        <a:pt x="3285" y="31114"/>
                      </a:lnTo>
                      <a:lnTo>
                        <a:pt x="3390" y="31177"/>
                      </a:lnTo>
                      <a:lnTo>
                        <a:pt x="3453" y="31365"/>
                      </a:lnTo>
                      <a:lnTo>
                        <a:pt x="3620" y="31428"/>
                      </a:lnTo>
                      <a:lnTo>
                        <a:pt x="3829" y="31595"/>
                      </a:lnTo>
                      <a:lnTo>
                        <a:pt x="3871" y="31700"/>
                      </a:lnTo>
                      <a:lnTo>
                        <a:pt x="4018" y="31805"/>
                      </a:lnTo>
                      <a:lnTo>
                        <a:pt x="3934" y="31867"/>
                      </a:lnTo>
                      <a:lnTo>
                        <a:pt x="3829" y="32056"/>
                      </a:lnTo>
                      <a:lnTo>
                        <a:pt x="3557" y="32097"/>
                      </a:lnTo>
                      <a:lnTo>
                        <a:pt x="3411" y="31993"/>
                      </a:lnTo>
                      <a:lnTo>
                        <a:pt x="3369" y="32097"/>
                      </a:lnTo>
                      <a:lnTo>
                        <a:pt x="3369" y="32223"/>
                      </a:lnTo>
                      <a:lnTo>
                        <a:pt x="3474" y="32411"/>
                      </a:lnTo>
                      <a:lnTo>
                        <a:pt x="3453" y="32579"/>
                      </a:lnTo>
                      <a:lnTo>
                        <a:pt x="3578" y="32725"/>
                      </a:lnTo>
                      <a:lnTo>
                        <a:pt x="3578" y="32893"/>
                      </a:lnTo>
                      <a:lnTo>
                        <a:pt x="3683" y="32913"/>
                      </a:lnTo>
                      <a:lnTo>
                        <a:pt x="3808" y="32893"/>
                      </a:lnTo>
                      <a:lnTo>
                        <a:pt x="3808" y="32746"/>
                      </a:lnTo>
                      <a:lnTo>
                        <a:pt x="3892" y="32683"/>
                      </a:lnTo>
                      <a:lnTo>
                        <a:pt x="4185" y="32788"/>
                      </a:lnTo>
                      <a:lnTo>
                        <a:pt x="4457" y="32788"/>
                      </a:lnTo>
                      <a:lnTo>
                        <a:pt x="4624" y="32704"/>
                      </a:lnTo>
                      <a:lnTo>
                        <a:pt x="4750" y="32704"/>
                      </a:lnTo>
                      <a:lnTo>
                        <a:pt x="4834" y="32955"/>
                      </a:lnTo>
                      <a:lnTo>
                        <a:pt x="4959" y="33060"/>
                      </a:lnTo>
                      <a:lnTo>
                        <a:pt x="4875" y="33206"/>
                      </a:lnTo>
                      <a:lnTo>
                        <a:pt x="5043" y="33416"/>
                      </a:lnTo>
                      <a:lnTo>
                        <a:pt x="5357" y="33353"/>
                      </a:lnTo>
                      <a:lnTo>
                        <a:pt x="5461" y="33457"/>
                      </a:lnTo>
                      <a:lnTo>
                        <a:pt x="5482" y="33583"/>
                      </a:lnTo>
                      <a:lnTo>
                        <a:pt x="5587" y="33625"/>
                      </a:lnTo>
                      <a:lnTo>
                        <a:pt x="5587" y="33771"/>
                      </a:lnTo>
                      <a:lnTo>
                        <a:pt x="5650" y="33960"/>
                      </a:lnTo>
                      <a:lnTo>
                        <a:pt x="5901" y="34211"/>
                      </a:lnTo>
                      <a:lnTo>
                        <a:pt x="6005" y="34106"/>
                      </a:lnTo>
                      <a:lnTo>
                        <a:pt x="6173" y="34190"/>
                      </a:lnTo>
                      <a:lnTo>
                        <a:pt x="6298" y="34169"/>
                      </a:lnTo>
                      <a:lnTo>
                        <a:pt x="6424" y="34190"/>
                      </a:lnTo>
                      <a:lnTo>
                        <a:pt x="6612" y="34043"/>
                      </a:lnTo>
                      <a:lnTo>
                        <a:pt x="6696" y="34043"/>
                      </a:lnTo>
                      <a:lnTo>
                        <a:pt x="6821" y="34315"/>
                      </a:lnTo>
                      <a:lnTo>
                        <a:pt x="7010" y="34420"/>
                      </a:lnTo>
                      <a:lnTo>
                        <a:pt x="7051" y="34525"/>
                      </a:lnTo>
                      <a:lnTo>
                        <a:pt x="7135" y="34462"/>
                      </a:lnTo>
                      <a:lnTo>
                        <a:pt x="7344" y="34504"/>
                      </a:lnTo>
                      <a:lnTo>
                        <a:pt x="7491" y="34504"/>
                      </a:lnTo>
                      <a:lnTo>
                        <a:pt x="7595" y="34587"/>
                      </a:lnTo>
                      <a:lnTo>
                        <a:pt x="7742" y="34566"/>
                      </a:lnTo>
                      <a:lnTo>
                        <a:pt x="7888" y="34671"/>
                      </a:lnTo>
                      <a:lnTo>
                        <a:pt x="8077" y="34692"/>
                      </a:lnTo>
                      <a:lnTo>
                        <a:pt x="8160" y="34608"/>
                      </a:lnTo>
                      <a:lnTo>
                        <a:pt x="8202" y="34734"/>
                      </a:lnTo>
                      <a:lnTo>
                        <a:pt x="8286" y="34797"/>
                      </a:lnTo>
                      <a:lnTo>
                        <a:pt x="8286" y="34943"/>
                      </a:lnTo>
                      <a:lnTo>
                        <a:pt x="8181" y="35090"/>
                      </a:lnTo>
                      <a:lnTo>
                        <a:pt x="8056" y="35110"/>
                      </a:lnTo>
                      <a:lnTo>
                        <a:pt x="8014" y="35362"/>
                      </a:lnTo>
                      <a:lnTo>
                        <a:pt x="8181" y="35466"/>
                      </a:lnTo>
                      <a:lnTo>
                        <a:pt x="8202" y="35634"/>
                      </a:lnTo>
                      <a:lnTo>
                        <a:pt x="8119" y="35843"/>
                      </a:lnTo>
                      <a:lnTo>
                        <a:pt x="8160" y="35989"/>
                      </a:lnTo>
                      <a:lnTo>
                        <a:pt x="8056" y="36073"/>
                      </a:lnTo>
                      <a:lnTo>
                        <a:pt x="7763" y="36094"/>
                      </a:lnTo>
                      <a:lnTo>
                        <a:pt x="7637" y="36303"/>
                      </a:lnTo>
                      <a:lnTo>
                        <a:pt x="7554" y="36345"/>
                      </a:lnTo>
                      <a:lnTo>
                        <a:pt x="7533" y="36596"/>
                      </a:lnTo>
                      <a:lnTo>
                        <a:pt x="7554" y="36596"/>
                      </a:lnTo>
                      <a:lnTo>
                        <a:pt x="7658" y="36617"/>
                      </a:lnTo>
                      <a:lnTo>
                        <a:pt x="7784" y="36554"/>
                      </a:lnTo>
                      <a:lnTo>
                        <a:pt x="7951" y="36512"/>
                      </a:lnTo>
                      <a:lnTo>
                        <a:pt x="7972" y="36575"/>
                      </a:lnTo>
                      <a:lnTo>
                        <a:pt x="7951" y="36659"/>
                      </a:lnTo>
                      <a:lnTo>
                        <a:pt x="7637" y="36805"/>
                      </a:lnTo>
                      <a:lnTo>
                        <a:pt x="7491" y="36889"/>
                      </a:lnTo>
                      <a:lnTo>
                        <a:pt x="7554" y="36931"/>
                      </a:lnTo>
                      <a:lnTo>
                        <a:pt x="7637" y="36931"/>
                      </a:lnTo>
                      <a:lnTo>
                        <a:pt x="7554" y="37014"/>
                      </a:lnTo>
                      <a:lnTo>
                        <a:pt x="7428" y="36994"/>
                      </a:lnTo>
                      <a:lnTo>
                        <a:pt x="7240" y="37014"/>
                      </a:lnTo>
                      <a:lnTo>
                        <a:pt x="7323" y="37203"/>
                      </a:lnTo>
                      <a:lnTo>
                        <a:pt x="7386" y="37286"/>
                      </a:lnTo>
                      <a:lnTo>
                        <a:pt x="7449" y="37224"/>
                      </a:lnTo>
                      <a:lnTo>
                        <a:pt x="7470" y="37286"/>
                      </a:lnTo>
                      <a:lnTo>
                        <a:pt x="7575" y="37307"/>
                      </a:lnTo>
                      <a:lnTo>
                        <a:pt x="7575" y="37349"/>
                      </a:lnTo>
                      <a:lnTo>
                        <a:pt x="7491" y="37391"/>
                      </a:lnTo>
                      <a:lnTo>
                        <a:pt x="7449" y="37454"/>
                      </a:lnTo>
                      <a:lnTo>
                        <a:pt x="7365" y="37454"/>
                      </a:lnTo>
                      <a:lnTo>
                        <a:pt x="7323" y="37517"/>
                      </a:lnTo>
                      <a:lnTo>
                        <a:pt x="7323" y="37559"/>
                      </a:lnTo>
                      <a:lnTo>
                        <a:pt x="7177" y="37705"/>
                      </a:lnTo>
                      <a:lnTo>
                        <a:pt x="7177" y="37831"/>
                      </a:lnTo>
                      <a:lnTo>
                        <a:pt x="7240" y="37851"/>
                      </a:lnTo>
                      <a:lnTo>
                        <a:pt x="7219" y="38019"/>
                      </a:lnTo>
                      <a:lnTo>
                        <a:pt x="7114" y="37977"/>
                      </a:lnTo>
                      <a:lnTo>
                        <a:pt x="7072" y="38019"/>
                      </a:lnTo>
                      <a:lnTo>
                        <a:pt x="6968" y="37935"/>
                      </a:lnTo>
                      <a:lnTo>
                        <a:pt x="6842" y="37914"/>
                      </a:lnTo>
                      <a:lnTo>
                        <a:pt x="6842" y="37956"/>
                      </a:lnTo>
                      <a:lnTo>
                        <a:pt x="6905" y="38040"/>
                      </a:lnTo>
                      <a:lnTo>
                        <a:pt x="6821" y="38061"/>
                      </a:lnTo>
                      <a:lnTo>
                        <a:pt x="6738" y="38144"/>
                      </a:lnTo>
                      <a:lnTo>
                        <a:pt x="6863" y="38165"/>
                      </a:lnTo>
                      <a:lnTo>
                        <a:pt x="6947" y="38165"/>
                      </a:lnTo>
                      <a:lnTo>
                        <a:pt x="7114" y="38291"/>
                      </a:lnTo>
                      <a:lnTo>
                        <a:pt x="7114" y="38375"/>
                      </a:lnTo>
                      <a:lnTo>
                        <a:pt x="7240" y="38500"/>
                      </a:lnTo>
                      <a:lnTo>
                        <a:pt x="7449" y="38479"/>
                      </a:lnTo>
                      <a:lnTo>
                        <a:pt x="7679" y="38605"/>
                      </a:lnTo>
                      <a:lnTo>
                        <a:pt x="7847" y="38647"/>
                      </a:lnTo>
                      <a:lnTo>
                        <a:pt x="8202" y="38898"/>
                      </a:lnTo>
                      <a:lnTo>
                        <a:pt x="8286" y="39023"/>
                      </a:lnTo>
                      <a:lnTo>
                        <a:pt x="8391" y="39065"/>
                      </a:lnTo>
                      <a:lnTo>
                        <a:pt x="8412" y="39128"/>
                      </a:lnTo>
                      <a:lnTo>
                        <a:pt x="8516" y="39211"/>
                      </a:lnTo>
                      <a:lnTo>
                        <a:pt x="8600" y="39211"/>
                      </a:lnTo>
                      <a:lnTo>
                        <a:pt x="8621" y="39295"/>
                      </a:lnTo>
                      <a:lnTo>
                        <a:pt x="8725" y="39337"/>
                      </a:lnTo>
                      <a:lnTo>
                        <a:pt x="8788" y="39337"/>
                      </a:lnTo>
                      <a:lnTo>
                        <a:pt x="8893" y="39483"/>
                      </a:lnTo>
                      <a:lnTo>
                        <a:pt x="8997" y="39504"/>
                      </a:lnTo>
                      <a:lnTo>
                        <a:pt x="9039" y="39525"/>
                      </a:lnTo>
                      <a:lnTo>
                        <a:pt x="9102" y="39504"/>
                      </a:lnTo>
                      <a:lnTo>
                        <a:pt x="9248" y="39630"/>
                      </a:lnTo>
                      <a:lnTo>
                        <a:pt x="9248" y="39714"/>
                      </a:lnTo>
                      <a:lnTo>
                        <a:pt x="9374" y="39735"/>
                      </a:lnTo>
                      <a:lnTo>
                        <a:pt x="9520" y="39923"/>
                      </a:lnTo>
                      <a:lnTo>
                        <a:pt x="9583" y="40007"/>
                      </a:lnTo>
                      <a:lnTo>
                        <a:pt x="9625" y="40237"/>
                      </a:lnTo>
                      <a:lnTo>
                        <a:pt x="9730" y="40425"/>
                      </a:lnTo>
                      <a:lnTo>
                        <a:pt x="9688" y="40488"/>
                      </a:lnTo>
                      <a:lnTo>
                        <a:pt x="9730" y="40572"/>
                      </a:lnTo>
                      <a:cubicBezTo>
                        <a:pt x="9939" y="40572"/>
                        <a:pt x="10483" y="40572"/>
                        <a:pt x="10462" y="40446"/>
                      </a:cubicBezTo>
                      <a:lnTo>
                        <a:pt x="10420" y="40279"/>
                      </a:lnTo>
                      <a:lnTo>
                        <a:pt x="11090" y="40258"/>
                      </a:lnTo>
                      <a:cubicBezTo>
                        <a:pt x="11090" y="40258"/>
                        <a:pt x="11215" y="40383"/>
                        <a:pt x="11320" y="40383"/>
                      </a:cubicBezTo>
                      <a:cubicBezTo>
                        <a:pt x="11425" y="40383"/>
                        <a:pt x="11948" y="40153"/>
                        <a:pt x="11948" y="40153"/>
                      </a:cubicBezTo>
                      <a:cubicBezTo>
                        <a:pt x="11948" y="40153"/>
                        <a:pt x="12073" y="40174"/>
                        <a:pt x="12136" y="40279"/>
                      </a:cubicBezTo>
                      <a:cubicBezTo>
                        <a:pt x="12159" y="40337"/>
                        <a:pt x="12208" y="40350"/>
                        <a:pt x="12254" y="40350"/>
                      </a:cubicBezTo>
                      <a:cubicBezTo>
                        <a:pt x="12291" y="40350"/>
                        <a:pt x="12327" y="40341"/>
                        <a:pt x="12345" y="40341"/>
                      </a:cubicBezTo>
                      <a:lnTo>
                        <a:pt x="12345" y="40320"/>
                      </a:lnTo>
                      <a:lnTo>
                        <a:pt x="12492" y="40341"/>
                      </a:lnTo>
                      <a:lnTo>
                        <a:pt x="12764" y="40551"/>
                      </a:lnTo>
                      <a:lnTo>
                        <a:pt x="12826" y="40676"/>
                      </a:lnTo>
                      <a:lnTo>
                        <a:pt x="13098" y="40697"/>
                      </a:lnTo>
                      <a:lnTo>
                        <a:pt x="13140" y="40592"/>
                      </a:lnTo>
                      <a:lnTo>
                        <a:pt x="13308" y="40488"/>
                      </a:lnTo>
                      <a:lnTo>
                        <a:pt x="13496" y="40258"/>
                      </a:lnTo>
                      <a:lnTo>
                        <a:pt x="13433" y="40237"/>
                      </a:lnTo>
                      <a:lnTo>
                        <a:pt x="13119" y="39965"/>
                      </a:lnTo>
                      <a:lnTo>
                        <a:pt x="12910" y="39714"/>
                      </a:lnTo>
                      <a:lnTo>
                        <a:pt x="12889" y="39546"/>
                      </a:lnTo>
                      <a:lnTo>
                        <a:pt x="12805" y="39442"/>
                      </a:lnTo>
                      <a:lnTo>
                        <a:pt x="12805" y="39295"/>
                      </a:lnTo>
                      <a:lnTo>
                        <a:pt x="12785" y="39211"/>
                      </a:lnTo>
                      <a:lnTo>
                        <a:pt x="12764" y="39170"/>
                      </a:lnTo>
                      <a:lnTo>
                        <a:pt x="12680" y="39170"/>
                      </a:lnTo>
                      <a:lnTo>
                        <a:pt x="12680" y="39065"/>
                      </a:lnTo>
                      <a:lnTo>
                        <a:pt x="12722" y="39086"/>
                      </a:lnTo>
                      <a:lnTo>
                        <a:pt x="12764" y="38981"/>
                      </a:lnTo>
                      <a:lnTo>
                        <a:pt x="12805" y="38877"/>
                      </a:lnTo>
                      <a:lnTo>
                        <a:pt x="12722" y="38877"/>
                      </a:lnTo>
                      <a:lnTo>
                        <a:pt x="12680" y="38919"/>
                      </a:lnTo>
                      <a:lnTo>
                        <a:pt x="12554" y="38856"/>
                      </a:lnTo>
                      <a:lnTo>
                        <a:pt x="12554" y="38667"/>
                      </a:lnTo>
                      <a:lnTo>
                        <a:pt x="12450" y="38647"/>
                      </a:lnTo>
                      <a:lnTo>
                        <a:pt x="12366" y="38563"/>
                      </a:lnTo>
                      <a:lnTo>
                        <a:pt x="12282" y="38584"/>
                      </a:lnTo>
                      <a:lnTo>
                        <a:pt x="12178" y="38584"/>
                      </a:lnTo>
                      <a:lnTo>
                        <a:pt x="12136" y="38375"/>
                      </a:lnTo>
                      <a:lnTo>
                        <a:pt x="12157" y="38270"/>
                      </a:lnTo>
                      <a:lnTo>
                        <a:pt x="12199" y="38228"/>
                      </a:lnTo>
                      <a:lnTo>
                        <a:pt x="12199" y="38019"/>
                      </a:lnTo>
                      <a:lnTo>
                        <a:pt x="12261" y="37914"/>
                      </a:lnTo>
                      <a:lnTo>
                        <a:pt x="12282" y="37768"/>
                      </a:lnTo>
                      <a:lnTo>
                        <a:pt x="12345" y="37726"/>
                      </a:lnTo>
                      <a:lnTo>
                        <a:pt x="12366" y="37600"/>
                      </a:lnTo>
                      <a:lnTo>
                        <a:pt x="12408" y="37517"/>
                      </a:lnTo>
                      <a:lnTo>
                        <a:pt x="12408" y="37433"/>
                      </a:lnTo>
                      <a:lnTo>
                        <a:pt x="12471" y="37454"/>
                      </a:lnTo>
                      <a:lnTo>
                        <a:pt x="12513" y="37517"/>
                      </a:lnTo>
                      <a:lnTo>
                        <a:pt x="12575" y="37496"/>
                      </a:lnTo>
                      <a:lnTo>
                        <a:pt x="12596" y="37412"/>
                      </a:lnTo>
                      <a:lnTo>
                        <a:pt x="12659" y="37454"/>
                      </a:lnTo>
                      <a:lnTo>
                        <a:pt x="12701" y="37412"/>
                      </a:lnTo>
                      <a:lnTo>
                        <a:pt x="12785" y="37412"/>
                      </a:lnTo>
                      <a:lnTo>
                        <a:pt x="12868" y="37349"/>
                      </a:lnTo>
                      <a:lnTo>
                        <a:pt x="12826" y="37307"/>
                      </a:lnTo>
                      <a:lnTo>
                        <a:pt x="12764" y="37286"/>
                      </a:lnTo>
                      <a:lnTo>
                        <a:pt x="12805" y="37286"/>
                      </a:lnTo>
                      <a:cubicBezTo>
                        <a:pt x="12805" y="37286"/>
                        <a:pt x="12826" y="37307"/>
                        <a:pt x="12868" y="37307"/>
                      </a:cubicBezTo>
                      <a:cubicBezTo>
                        <a:pt x="12889" y="37307"/>
                        <a:pt x="12931" y="37286"/>
                        <a:pt x="12931" y="37286"/>
                      </a:cubicBezTo>
                      <a:lnTo>
                        <a:pt x="12994" y="37328"/>
                      </a:lnTo>
                      <a:lnTo>
                        <a:pt x="13036" y="37307"/>
                      </a:lnTo>
                      <a:lnTo>
                        <a:pt x="13015" y="37245"/>
                      </a:lnTo>
                      <a:lnTo>
                        <a:pt x="12847" y="37140"/>
                      </a:lnTo>
                      <a:lnTo>
                        <a:pt x="12931" y="37119"/>
                      </a:lnTo>
                      <a:lnTo>
                        <a:pt x="13036" y="37140"/>
                      </a:lnTo>
                      <a:lnTo>
                        <a:pt x="13098" y="37119"/>
                      </a:lnTo>
                      <a:lnTo>
                        <a:pt x="13161" y="37140"/>
                      </a:lnTo>
                      <a:lnTo>
                        <a:pt x="13161" y="37077"/>
                      </a:lnTo>
                      <a:lnTo>
                        <a:pt x="13119" y="37035"/>
                      </a:lnTo>
                      <a:lnTo>
                        <a:pt x="13161" y="37035"/>
                      </a:lnTo>
                      <a:lnTo>
                        <a:pt x="13161" y="36994"/>
                      </a:lnTo>
                      <a:lnTo>
                        <a:pt x="13119" y="36931"/>
                      </a:lnTo>
                      <a:lnTo>
                        <a:pt x="13203" y="36910"/>
                      </a:lnTo>
                      <a:lnTo>
                        <a:pt x="13203" y="36868"/>
                      </a:lnTo>
                      <a:lnTo>
                        <a:pt x="13203" y="36805"/>
                      </a:lnTo>
                      <a:lnTo>
                        <a:pt x="13057" y="36722"/>
                      </a:lnTo>
                      <a:lnTo>
                        <a:pt x="12910" y="36784"/>
                      </a:lnTo>
                      <a:lnTo>
                        <a:pt x="12701" y="36659"/>
                      </a:lnTo>
                      <a:lnTo>
                        <a:pt x="12701" y="36554"/>
                      </a:lnTo>
                      <a:lnTo>
                        <a:pt x="12910" y="36554"/>
                      </a:lnTo>
                      <a:lnTo>
                        <a:pt x="12680" y="36157"/>
                      </a:lnTo>
                      <a:lnTo>
                        <a:pt x="12408" y="35885"/>
                      </a:lnTo>
                      <a:lnTo>
                        <a:pt x="12052" y="35780"/>
                      </a:lnTo>
                      <a:lnTo>
                        <a:pt x="11989" y="35864"/>
                      </a:lnTo>
                      <a:lnTo>
                        <a:pt x="11822" y="35717"/>
                      </a:lnTo>
                      <a:lnTo>
                        <a:pt x="11843" y="35634"/>
                      </a:lnTo>
                      <a:lnTo>
                        <a:pt x="11738" y="35466"/>
                      </a:lnTo>
                      <a:lnTo>
                        <a:pt x="11508" y="35403"/>
                      </a:lnTo>
                      <a:lnTo>
                        <a:pt x="11571" y="35194"/>
                      </a:lnTo>
                      <a:lnTo>
                        <a:pt x="11634" y="34818"/>
                      </a:lnTo>
                      <a:lnTo>
                        <a:pt x="11550" y="34734"/>
                      </a:lnTo>
                      <a:lnTo>
                        <a:pt x="11529" y="34462"/>
                      </a:lnTo>
                      <a:lnTo>
                        <a:pt x="11634" y="34399"/>
                      </a:lnTo>
                      <a:lnTo>
                        <a:pt x="11780" y="34211"/>
                      </a:lnTo>
                      <a:lnTo>
                        <a:pt x="11780" y="34064"/>
                      </a:lnTo>
                      <a:lnTo>
                        <a:pt x="11864" y="33960"/>
                      </a:lnTo>
                      <a:lnTo>
                        <a:pt x="12178" y="34253"/>
                      </a:lnTo>
                      <a:lnTo>
                        <a:pt x="12199" y="34357"/>
                      </a:lnTo>
                      <a:lnTo>
                        <a:pt x="12387" y="34462"/>
                      </a:lnTo>
                      <a:lnTo>
                        <a:pt x="12575" y="34420"/>
                      </a:lnTo>
                      <a:lnTo>
                        <a:pt x="12554" y="34253"/>
                      </a:lnTo>
                      <a:lnTo>
                        <a:pt x="12617" y="34190"/>
                      </a:lnTo>
                      <a:lnTo>
                        <a:pt x="12492" y="33729"/>
                      </a:lnTo>
                      <a:lnTo>
                        <a:pt x="12680" y="33688"/>
                      </a:lnTo>
                      <a:lnTo>
                        <a:pt x="12868" y="33688"/>
                      </a:lnTo>
                      <a:lnTo>
                        <a:pt x="12868" y="33562"/>
                      </a:lnTo>
                      <a:lnTo>
                        <a:pt x="12785" y="33457"/>
                      </a:lnTo>
                      <a:lnTo>
                        <a:pt x="12805" y="33332"/>
                      </a:lnTo>
                      <a:lnTo>
                        <a:pt x="12994" y="33227"/>
                      </a:lnTo>
                      <a:lnTo>
                        <a:pt x="13077" y="33227"/>
                      </a:lnTo>
                      <a:lnTo>
                        <a:pt x="13119" y="33060"/>
                      </a:lnTo>
                      <a:lnTo>
                        <a:pt x="13203" y="32997"/>
                      </a:lnTo>
                      <a:lnTo>
                        <a:pt x="13329" y="33018"/>
                      </a:lnTo>
                      <a:lnTo>
                        <a:pt x="13349" y="32913"/>
                      </a:lnTo>
                      <a:lnTo>
                        <a:pt x="13329" y="32809"/>
                      </a:lnTo>
                      <a:lnTo>
                        <a:pt x="13349" y="32725"/>
                      </a:lnTo>
                      <a:lnTo>
                        <a:pt x="13538" y="32830"/>
                      </a:lnTo>
                      <a:lnTo>
                        <a:pt x="13663" y="32893"/>
                      </a:lnTo>
                      <a:lnTo>
                        <a:pt x="13642" y="32955"/>
                      </a:lnTo>
                      <a:lnTo>
                        <a:pt x="13559" y="33060"/>
                      </a:lnTo>
                      <a:lnTo>
                        <a:pt x="13621" y="33123"/>
                      </a:lnTo>
                      <a:lnTo>
                        <a:pt x="13726" y="33060"/>
                      </a:lnTo>
                      <a:lnTo>
                        <a:pt x="13747" y="32997"/>
                      </a:lnTo>
                      <a:lnTo>
                        <a:pt x="13831" y="32934"/>
                      </a:lnTo>
                      <a:lnTo>
                        <a:pt x="13831" y="33039"/>
                      </a:lnTo>
                      <a:lnTo>
                        <a:pt x="13914" y="32955"/>
                      </a:lnTo>
                      <a:lnTo>
                        <a:pt x="13935" y="32893"/>
                      </a:lnTo>
                      <a:lnTo>
                        <a:pt x="14040" y="32893"/>
                      </a:lnTo>
                      <a:lnTo>
                        <a:pt x="14165" y="32809"/>
                      </a:lnTo>
                      <a:lnTo>
                        <a:pt x="14270" y="32809"/>
                      </a:lnTo>
                      <a:lnTo>
                        <a:pt x="14312" y="32955"/>
                      </a:lnTo>
                      <a:lnTo>
                        <a:pt x="14458" y="33039"/>
                      </a:lnTo>
                      <a:lnTo>
                        <a:pt x="14668" y="32955"/>
                      </a:lnTo>
                      <a:lnTo>
                        <a:pt x="14772" y="32955"/>
                      </a:lnTo>
                      <a:lnTo>
                        <a:pt x="14814" y="33039"/>
                      </a:lnTo>
                      <a:lnTo>
                        <a:pt x="14898" y="33039"/>
                      </a:lnTo>
                      <a:lnTo>
                        <a:pt x="15002" y="33206"/>
                      </a:lnTo>
                      <a:lnTo>
                        <a:pt x="15128" y="33206"/>
                      </a:lnTo>
                      <a:lnTo>
                        <a:pt x="15233" y="33332"/>
                      </a:lnTo>
                      <a:lnTo>
                        <a:pt x="15400" y="33457"/>
                      </a:lnTo>
                      <a:lnTo>
                        <a:pt x="15463" y="33457"/>
                      </a:lnTo>
                      <a:lnTo>
                        <a:pt x="15526" y="33541"/>
                      </a:lnTo>
                      <a:lnTo>
                        <a:pt x="15526" y="33667"/>
                      </a:lnTo>
                      <a:lnTo>
                        <a:pt x="15609" y="33688"/>
                      </a:lnTo>
                      <a:lnTo>
                        <a:pt x="15672" y="33583"/>
                      </a:lnTo>
                      <a:lnTo>
                        <a:pt x="15672" y="33437"/>
                      </a:lnTo>
                      <a:lnTo>
                        <a:pt x="15777" y="33353"/>
                      </a:lnTo>
                      <a:lnTo>
                        <a:pt x="15860" y="33457"/>
                      </a:lnTo>
                      <a:lnTo>
                        <a:pt x="16070" y="33478"/>
                      </a:lnTo>
                      <a:lnTo>
                        <a:pt x="16153" y="33583"/>
                      </a:lnTo>
                      <a:lnTo>
                        <a:pt x="16258" y="33625"/>
                      </a:lnTo>
                      <a:lnTo>
                        <a:pt x="16383" y="33520"/>
                      </a:lnTo>
                      <a:lnTo>
                        <a:pt x="16383" y="33311"/>
                      </a:lnTo>
                      <a:lnTo>
                        <a:pt x="16509" y="33311"/>
                      </a:lnTo>
                      <a:lnTo>
                        <a:pt x="16509" y="33206"/>
                      </a:lnTo>
                      <a:lnTo>
                        <a:pt x="16614" y="33165"/>
                      </a:lnTo>
                      <a:lnTo>
                        <a:pt x="16697" y="33248"/>
                      </a:lnTo>
                      <a:lnTo>
                        <a:pt x="16760" y="33144"/>
                      </a:lnTo>
                      <a:lnTo>
                        <a:pt x="16886" y="33123"/>
                      </a:lnTo>
                      <a:lnTo>
                        <a:pt x="17032" y="33269"/>
                      </a:lnTo>
                      <a:lnTo>
                        <a:pt x="17074" y="33332"/>
                      </a:lnTo>
                      <a:lnTo>
                        <a:pt x="17220" y="33311"/>
                      </a:lnTo>
                      <a:lnTo>
                        <a:pt x="17199" y="33165"/>
                      </a:lnTo>
                      <a:lnTo>
                        <a:pt x="17283" y="33144"/>
                      </a:lnTo>
                      <a:lnTo>
                        <a:pt x="17409" y="33144"/>
                      </a:lnTo>
                      <a:lnTo>
                        <a:pt x="17451" y="33060"/>
                      </a:lnTo>
                      <a:lnTo>
                        <a:pt x="17597" y="33144"/>
                      </a:lnTo>
                      <a:lnTo>
                        <a:pt x="17660" y="33206"/>
                      </a:lnTo>
                      <a:lnTo>
                        <a:pt x="17639" y="33269"/>
                      </a:lnTo>
                      <a:lnTo>
                        <a:pt x="17555" y="33332"/>
                      </a:lnTo>
                      <a:lnTo>
                        <a:pt x="17660" y="33457"/>
                      </a:lnTo>
                      <a:lnTo>
                        <a:pt x="17764" y="33478"/>
                      </a:lnTo>
                      <a:lnTo>
                        <a:pt x="17827" y="33457"/>
                      </a:lnTo>
                      <a:lnTo>
                        <a:pt x="17911" y="33520"/>
                      </a:lnTo>
                      <a:lnTo>
                        <a:pt x="18078" y="33520"/>
                      </a:lnTo>
                      <a:lnTo>
                        <a:pt x="18287" y="33625"/>
                      </a:lnTo>
                      <a:lnTo>
                        <a:pt x="18434" y="33583"/>
                      </a:lnTo>
                      <a:lnTo>
                        <a:pt x="18476" y="33457"/>
                      </a:lnTo>
                      <a:lnTo>
                        <a:pt x="18476" y="33353"/>
                      </a:lnTo>
                      <a:lnTo>
                        <a:pt x="18539" y="33311"/>
                      </a:lnTo>
                      <a:lnTo>
                        <a:pt x="18706" y="33416"/>
                      </a:lnTo>
                      <a:lnTo>
                        <a:pt x="18873" y="33437"/>
                      </a:lnTo>
                      <a:lnTo>
                        <a:pt x="19062" y="33353"/>
                      </a:lnTo>
                      <a:lnTo>
                        <a:pt x="19103" y="33248"/>
                      </a:lnTo>
                      <a:lnTo>
                        <a:pt x="19083" y="32809"/>
                      </a:lnTo>
                      <a:lnTo>
                        <a:pt x="19020" y="32746"/>
                      </a:lnTo>
                      <a:lnTo>
                        <a:pt x="18852" y="32746"/>
                      </a:lnTo>
                      <a:lnTo>
                        <a:pt x="18748" y="32683"/>
                      </a:lnTo>
                      <a:lnTo>
                        <a:pt x="18706" y="32621"/>
                      </a:lnTo>
                      <a:lnTo>
                        <a:pt x="18580" y="32600"/>
                      </a:lnTo>
                      <a:lnTo>
                        <a:pt x="18497" y="32516"/>
                      </a:lnTo>
                      <a:lnTo>
                        <a:pt x="18371" y="32516"/>
                      </a:lnTo>
                      <a:lnTo>
                        <a:pt x="18371" y="32432"/>
                      </a:lnTo>
                      <a:lnTo>
                        <a:pt x="18350" y="32369"/>
                      </a:lnTo>
                      <a:lnTo>
                        <a:pt x="18371" y="32307"/>
                      </a:lnTo>
                      <a:lnTo>
                        <a:pt x="18476" y="32307"/>
                      </a:lnTo>
                      <a:lnTo>
                        <a:pt x="18497" y="32181"/>
                      </a:lnTo>
                      <a:lnTo>
                        <a:pt x="18580" y="32077"/>
                      </a:lnTo>
                      <a:lnTo>
                        <a:pt x="18559" y="31951"/>
                      </a:lnTo>
                      <a:lnTo>
                        <a:pt x="18476" y="31951"/>
                      </a:lnTo>
                      <a:lnTo>
                        <a:pt x="18476" y="31805"/>
                      </a:lnTo>
                      <a:lnTo>
                        <a:pt x="18601" y="31637"/>
                      </a:lnTo>
                      <a:lnTo>
                        <a:pt x="18748" y="31491"/>
                      </a:lnTo>
                      <a:lnTo>
                        <a:pt x="18978" y="31470"/>
                      </a:lnTo>
                      <a:lnTo>
                        <a:pt x="19083" y="31491"/>
                      </a:lnTo>
                      <a:lnTo>
                        <a:pt x="19166" y="31449"/>
                      </a:lnTo>
                      <a:lnTo>
                        <a:pt x="19166" y="31344"/>
                      </a:lnTo>
                      <a:lnTo>
                        <a:pt x="19062" y="31323"/>
                      </a:lnTo>
                      <a:lnTo>
                        <a:pt x="18978" y="31219"/>
                      </a:lnTo>
                      <a:lnTo>
                        <a:pt x="18873" y="31219"/>
                      </a:lnTo>
                      <a:lnTo>
                        <a:pt x="18790" y="31260"/>
                      </a:lnTo>
                      <a:lnTo>
                        <a:pt x="18685" y="31219"/>
                      </a:lnTo>
                      <a:lnTo>
                        <a:pt x="18539" y="31219"/>
                      </a:lnTo>
                      <a:lnTo>
                        <a:pt x="18539" y="31135"/>
                      </a:lnTo>
                      <a:lnTo>
                        <a:pt x="18580" y="31072"/>
                      </a:lnTo>
                      <a:lnTo>
                        <a:pt x="18748" y="31072"/>
                      </a:lnTo>
                      <a:lnTo>
                        <a:pt x="18685" y="30947"/>
                      </a:lnTo>
                      <a:lnTo>
                        <a:pt x="18539" y="30968"/>
                      </a:lnTo>
                      <a:lnTo>
                        <a:pt x="18434" y="30947"/>
                      </a:lnTo>
                      <a:lnTo>
                        <a:pt x="18476" y="30905"/>
                      </a:lnTo>
                      <a:lnTo>
                        <a:pt x="18434" y="30758"/>
                      </a:lnTo>
                      <a:lnTo>
                        <a:pt x="18476" y="30737"/>
                      </a:lnTo>
                      <a:lnTo>
                        <a:pt x="18601" y="30737"/>
                      </a:lnTo>
                      <a:lnTo>
                        <a:pt x="18664" y="30654"/>
                      </a:lnTo>
                      <a:lnTo>
                        <a:pt x="18748" y="30654"/>
                      </a:lnTo>
                      <a:lnTo>
                        <a:pt x="18769" y="30716"/>
                      </a:lnTo>
                      <a:lnTo>
                        <a:pt x="18894" y="30696"/>
                      </a:lnTo>
                      <a:lnTo>
                        <a:pt x="18999" y="30758"/>
                      </a:lnTo>
                      <a:lnTo>
                        <a:pt x="19062" y="30716"/>
                      </a:lnTo>
                      <a:lnTo>
                        <a:pt x="19062" y="30633"/>
                      </a:lnTo>
                      <a:lnTo>
                        <a:pt x="19166" y="30591"/>
                      </a:lnTo>
                      <a:lnTo>
                        <a:pt x="19271" y="30591"/>
                      </a:lnTo>
                      <a:lnTo>
                        <a:pt x="19334" y="30696"/>
                      </a:lnTo>
                      <a:lnTo>
                        <a:pt x="19396" y="30612"/>
                      </a:lnTo>
                      <a:lnTo>
                        <a:pt x="19396" y="30528"/>
                      </a:lnTo>
                      <a:lnTo>
                        <a:pt x="19606" y="30486"/>
                      </a:lnTo>
                      <a:lnTo>
                        <a:pt x="19731" y="30486"/>
                      </a:lnTo>
                      <a:lnTo>
                        <a:pt x="19899" y="30403"/>
                      </a:lnTo>
                      <a:lnTo>
                        <a:pt x="20045" y="30403"/>
                      </a:lnTo>
                      <a:lnTo>
                        <a:pt x="20066" y="30340"/>
                      </a:lnTo>
                      <a:lnTo>
                        <a:pt x="20233" y="30235"/>
                      </a:lnTo>
                      <a:lnTo>
                        <a:pt x="20359" y="30235"/>
                      </a:lnTo>
                      <a:lnTo>
                        <a:pt x="20443" y="30193"/>
                      </a:lnTo>
                      <a:lnTo>
                        <a:pt x="20526" y="30193"/>
                      </a:lnTo>
                      <a:lnTo>
                        <a:pt x="20589" y="30214"/>
                      </a:lnTo>
                      <a:lnTo>
                        <a:pt x="20652" y="30172"/>
                      </a:lnTo>
                      <a:lnTo>
                        <a:pt x="20652" y="30026"/>
                      </a:lnTo>
                      <a:lnTo>
                        <a:pt x="20736" y="29984"/>
                      </a:lnTo>
                      <a:lnTo>
                        <a:pt x="20861" y="29984"/>
                      </a:lnTo>
                      <a:lnTo>
                        <a:pt x="20882" y="29900"/>
                      </a:lnTo>
                      <a:lnTo>
                        <a:pt x="20966" y="29859"/>
                      </a:lnTo>
                      <a:lnTo>
                        <a:pt x="21008" y="29900"/>
                      </a:lnTo>
                      <a:lnTo>
                        <a:pt x="21091" y="29921"/>
                      </a:lnTo>
                      <a:lnTo>
                        <a:pt x="21196" y="29880"/>
                      </a:lnTo>
                      <a:lnTo>
                        <a:pt x="21321" y="29817"/>
                      </a:lnTo>
                      <a:lnTo>
                        <a:pt x="21572" y="29670"/>
                      </a:lnTo>
                      <a:lnTo>
                        <a:pt x="21614" y="29670"/>
                      </a:lnTo>
                      <a:lnTo>
                        <a:pt x="21677" y="29649"/>
                      </a:lnTo>
                      <a:lnTo>
                        <a:pt x="21803" y="29608"/>
                      </a:lnTo>
                      <a:lnTo>
                        <a:pt x="21886" y="29503"/>
                      </a:lnTo>
                      <a:lnTo>
                        <a:pt x="21949" y="29545"/>
                      </a:lnTo>
                      <a:lnTo>
                        <a:pt x="22116" y="29503"/>
                      </a:lnTo>
                      <a:lnTo>
                        <a:pt x="22116" y="29440"/>
                      </a:lnTo>
                      <a:lnTo>
                        <a:pt x="22054" y="29356"/>
                      </a:lnTo>
                      <a:lnTo>
                        <a:pt x="22116" y="29336"/>
                      </a:lnTo>
                      <a:lnTo>
                        <a:pt x="22284" y="29336"/>
                      </a:lnTo>
                      <a:lnTo>
                        <a:pt x="22305" y="29231"/>
                      </a:lnTo>
                      <a:lnTo>
                        <a:pt x="22409" y="29168"/>
                      </a:lnTo>
                      <a:lnTo>
                        <a:pt x="22472" y="29168"/>
                      </a:lnTo>
                      <a:lnTo>
                        <a:pt x="22556" y="29147"/>
                      </a:lnTo>
                      <a:lnTo>
                        <a:pt x="22681" y="29189"/>
                      </a:lnTo>
                      <a:lnTo>
                        <a:pt x="22849" y="29168"/>
                      </a:lnTo>
                      <a:lnTo>
                        <a:pt x="22974" y="29273"/>
                      </a:lnTo>
                      <a:lnTo>
                        <a:pt x="23100" y="29273"/>
                      </a:lnTo>
                      <a:lnTo>
                        <a:pt x="23246" y="29210"/>
                      </a:lnTo>
                      <a:lnTo>
                        <a:pt x="23372" y="29210"/>
                      </a:lnTo>
                      <a:lnTo>
                        <a:pt x="23414" y="29356"/>
                      </a:lnTo>
                      <a:lnTo>
                        <a:pt x="23477" y="29377"/>
                      </a:lnTo>
                      <a:lnTo>
                        <a:pt x="23539" y="29503"/>
                      </a:lnTo>
                      <a:lnTo>
                        <a:pt x="23602" y="29608"/>
                      </a:lnTo>
                      <a:lnTo>
                        <a:pt x="23686" y="29670"/>
                      </a:lnTo>
                      <a:lnTo>
                        <a:pt x="23686" y="29712"/>
                      </a:lnTo>
                      <a:lnTo>
                        <a:pt x="23665" y="29817"/>
                      </a:lnTo>
                      <a:lnTo>
                        <a:pt x="23686" y="29921"/>
                      </a:lnTo>
                      <a:lnTo>
                        <a:pt x="23686" y="29984"/>
                      </a:lnTo>
                      <a:lnTo>
                        <a:pt x="23602" y="30005"/>
                      </a:lnTo>
                      <a:lnTo>
                        <a:pt x="23665" y="30110"/>
                      </a:lnTo>
                      <a:lnTo>
                        <a:pt x="23749" y="30152"/>
                      </a:lnTo>
                      <a:lnTo>
                        <a:pt x="23874" y="30089"/>
                      </a:lnTo>
                      <a:lnTo>
                        <a:pt x="23937" y="30152"/>
                      </a:lnTo>
                      <a:lnTo>
                        <a:pt x="24000" y="30131"/>
                      </a:lnTo>
                      <a:lnTo>
                        <a:pt x="24021" y="30026"/>
                      </a:lnTo>
                      <a:lnTo>
                        <a:pt x="24104" y="30005"/>
                      </a:lnTo>
                      <a:lnTo>
                        <a:pt x="24125" y="30110"/>
                      </a:lnTo>
                      <a:lnTo>
                        <a:pt x="24209" y="30110"/>
                      </a:lnTo>
                      <a:lnTo>
                        <a:pt x="24230" y="30026"/>
                      </a:lnTo>
                      <a:lnTo>
                        <a:pt x="24188" y="29921"/>
                      </a:lnTo>
                      <a:lnTo>
                        <a:pt x="24209" y="29900"/>
                      </a:lnTo>
                      <a:lnTo>
                        <a:pt x="24418" y="30026"/>
                      </a:lnTo>
                      <a:lnTo>
                        <a:pt x="24439" y="30214"/>
                      </a:lnTo>
                      <a:lnTo>
                        <a:pt x="24523" y="30340"/>
                      </a:lnTo>
                      <a:lnTo>
                        <a:pt x="24606" y="30340"/>
                      </a:lnTo>
                      <a:lnTo>
                        <a:pt x="24669" y="30256"/>
                      </a:lnTo>
                      <a:lnTo>
                        <a:pt x="24627" y="30235"/>
                      </a:lnTo>
                      <a:lnTo>
                        <a:pt x="24606" y="30193"/>
                      </a:lnTo>
                      <a:lnTo>
                        <a:pt x="24732" y="30152"/>
                      </a:lnTo>
                      <a:lnTo>
                        <a:pt x="24941" y="30256"/>
                      </a:lnTo>
                      <a:lnTo>
                        <a:pt x="25025" y="30256"/>
                      </a:lnTo>
                      <a:lnTo>
                        <a:pt x="25088" y="30193"/>
                      </a:lnTo>
                      <a:lnTo>
                        <a:pt x="25150" y="30214"/>
                      </a:lnTo>
                      <a:lnTo>
                        <a:pt x="25088" y="30319"/>
                      </a:lnTo>
                      <a:lnTo>
                        <a:pt x="25025" y="30361"/>
                      </a:lnTo>
                      <a:lnTo>
                        <a:pt x="25025" y="30528"/>
                      </a:lnTo>
                      <a:lnTo>
                        <a:pt x="25088" y="30633"/>
                      </a:lnTo>
                      <a:lnTo>
                        <a:pt x="25171" y="30633"/>
                      </a:lnTo>
                      <a:lnTo>
                        <a:pt x="25255" y="30549"/>
                      </a:lnTo>
                      <a:lnTo>
                        <a:pt x="25381" y="30528"/>
                      </a:lnTo>
                      <a:lnTo>
                        <a:pt x="25611" y="30570"/>
                      </a:lnTo>
                      <a:lnTo>
                        <a:pt x="25673" y="30612"/>
                      </a:lnTo>
                      <a:lnTo>
                        <a:pt x="25757" y="30549"/>
                      </a:lnTo>
                      <a:lnTo>
                        <a:pt x="25715" y="30424"/>
                      </a:lnTo>
                      <a:lnTo>
                        <a:pt x="25820" y="30361"/>
                      </a:lnTo>
                      <a:lnTo>
                        <a:pt x="25987" y="30340"/>
                      </a:lnTo>
                      <a:lnTo>
                        <a:pt x="26092" y="30256"/>
                      </a:lnTo>
                      <a:lnTo>
                        <a:pt x="26134" y="30152"/>
                      </a:lnTo>
                      <a:lnTo>
                        <a:pt x="26217" y="30089"/>
                      </a:lnTo>
                      <a:lnTo>
                        <a:pt x="26217" y="30005"/>
                      </a:lnTo>
                      <a:lnTo>
                        <a:pt x="26343" y="29880"/>
                      </a:lnTo>
                      <a:lnTo>
                        <a:pt x="26448" y="29838"/>
                      </a:lnTo>
                      <a:lnTo>
                        <a:pt x="26531" y="29733"/>
                      </a:lnTo>
                      <a:lnTo>
                        <a:pt x="26657" y="29712"/>
                      </a:lnTo>
                      <a:lnTo>
                        <a:pt x="26824" y="29670"/>
                      </a:lnTo>
                      <a:lnTo>
                        <a:pt x="26866" y="29712"/>
                      </a:lnTo>
                      <a:lnTo>
                        <a:pt x="26866" y="29817"/>
                      </a:lnTo>
                      <a:lnTo>
                        <a:pt x="27138" y="29900"/>
                      </a:lnTo>
                      <a:lnTo>
                        <a:pt x="27054" y="29921"/>
                      </a:lnTo>
                      <a:lnTo>
                        <a:pt x="27117" y="30005"/>
                      </a:lnTo>
                      <a:lnTo>
                        <a:pt x="28163" y="30800"/>
                      </a:lnTo>
                      <a:lnTo>
                        <a:pt x="29565" y="32579"/>
                      </a:lnTo>
                      <a:lnTo>
                        <a:pt x="29712" y="32537"/>
                      </a:lnTo>
                      <a:lnTo>
                        <a:pt x="29816" y="32495"/>
                      </a:lnTo>
                      <a:lnTo>
                        <a:pt x="29837" y="32411"/>
                      </a:lnTo>
                      <a:lnTo>
                        <a:pt x="29816" y="32390"/>
                      </a:lnTo>
                      <a:lnTo>
                        <a:pt x="29816" y="32265"/>
                      </a:lnTo>
                      <a:lnTo>
                        <a:pt x="29879" y="32202"/>
                      </a:lnTo>
                      <a:lnTo>
                        <a:pt x="30047" y="32286"/>
                      </a:lnTo>
                      <a:lnTo>
                        <a:pt x="30026" y="32369"/>
                      </a:lnTo>
                      <a:lnTo>
                        <a:pt x="30026" y="32432"/>
                      </a:lnTo>
                      <a:lnTo>
                        <a:pt x="30151" y="32474"/>
                      </a:lnTo>
                      <a:lnTo>
                        <a:pt x="30214" y="32537"/>
                      </a:lnTo>
                      <a:lnTo>
                        <a:pt x="30319" y="32537"/>
                      </a:lnTo>
                      <a:lnTo>
                        <a:pt x="30402" y="32495"/>
                      </a:lnTo>
                      <a:lnTo>
                        <a:pt x="30507" y="32474"/>
                      </a:lnTo>
                      <a:lnTo>
                        <a:pt x="30674" y="32537"/>
                      </a:lnTo>
                      <a:lnTo>
                        <a:pt x="30800" y="32495"/>
                      </a:lnTo>
                      <a:lnTo>
                        <a:pt x="30904" y="32516"/>
                      </a:lnTo>
                      <a:lnTo>
                        <a:pt x="31009" y="32474"/>
                      </a:lnTo>
                      <a:lnTo>
                        <a:pt x="31030" y="32411"/>
                      </a:lnTo>
                      <a:lnTo>
                        <a:pt x="31009" y="32369"/>
                      </a:lnTo>
                      <a:lnTo>
                        <a:pt x="31030" y="32307"/>
                      </a:lnTo>
                      <a:lnTo>
                        <a:pt x="31218" y="32286"/>
                      </a:lnTo>
                      <a:lnTo>
                        <a:pt x="31427" y="32286"/>
                      </a:lnTo>
                      <a:lnTo>
                        <a:pt x="31616" y="32328"/>
                      </a:lnTo>
                      <a:lnTo>
                        <a:pt x="31783" y="32474"/>
                      </a:lnTo>
                      <a:lnTo>
                        <a:pt x="31888" y="32621"/>
                      </a:lnTo>
                      <a:lnTo>
                        <a:pt x="31951" y="32746"/>
                      </a:lnTo>
                      <a:lnTo>
                        <a:pt x="32013" y="32746"/>
                      </a:lnTo>
                      <a:lnTo>
                        <a:pt x="32139" y="32788"/>
                      </a:lnTo>
                      <a:lnTo>
                        <a:pt x="32264" y="32851"/>
                      </a:lnTo>
                      <a:lnTo>
                        <a:pt x="32327" y="32851"/>
                      </a:lnTo>
                      <a:lnTo>
                        <a:pt x="32390" y="32913"/>
                      </a:lnTo>
                      <a:lnTo>
                        <a:pt x="32390" y="32997"/>
                      </a:lnTo>
                      <a:lnTo>
                        <a:pt x="32369" y="33039"/>
                      </a:lnTo>
                      <a:lnTo>
                        <a:pt x="32369" y="33144"/>
                      </a:lnTo>
                      <a:lnTo>
                        <a:pt x="32390" y="33227"/>
                      </a:lnTo>
                      <a:lnTo>
                        <a:pt x="32453" y="33269"/>
                      </a:lnTo>
                      <a:lnTo>
                        <a:pt x="32474" y="33311"/>
                      </a:lnTo>
                      <a:lnTo>
                        <a:pt x="32536" y="33311"/>
                      </a:lnTo>
                      <a:lnTo>
                        <a:pt x="32641" y="33353"/>
                      </a:lnTo>
                      <a:lnTo>
                        <a:pt x="32704" y="33416"/>
                      </a:lnTo>
                      <a:lnTo>
                        <a:pt x="32746" y="33353"/>
                      </a:lnTo>
                      <a:lnTo>
                        <a:pt x="32850" y="33311"/>
                      </a:lnTo>
                      <a:lnTo>
                        <a:pt x="33101" y="33269"/>
                      </a:lnTo>
                      <a:lnTo>
                        <a:pt x="33227" y="33248"/>
                      </a:lnTo>
                      <a:lnTo>
                        <a:pt x="33290" y="33144"/>
                      </a:lnTo>
                      <a:lnTo>
                        <a:pt x="33394" y="33102"/>
                      </a:lnTo>
                      <a:lnTo>
                        <a:pt x="33436" y="33123"/>
                      </a:lnTo>
                      <a:lnTo>
                        <a:pt x="33394" y="33248"/>
                      </a:lnTo>
                      <a:lnTo>
                        <a:pt x="33415" y="33353"/>
                      </a:lnTo>
                      <a:lnTo>
                        <a:pt x="33499" y="33374"/>
                      </a:lnTo>
                      <a:lnTo>
                        <a:pt x="33624" y="33478"/>
                      </a:lnTo>
                      <a:lnTo>
                        <a:pt x="33792" y="33541"/>
                      </a:lnTo>
                      <a:lnTo>
                        <a:pt x="33813" y="33562"/>
                      </a:lnTo>
                      <a:lnTo>
                        <a:pt x="33896" y="33562"/>
                      </a:lnTo>
                      <a:lnTo>
                        <a:pt x="34001" y="33625"/>
                      </a:lnTo>
                      <a:lnTo>
                        <a:pt x="34043" y="33625"/>
                      </a:lnTo>
                      <a:lnTo>
                        <a:pt x="34043" y="33583"/>
                      </a:lnTo>
                      <a:lnTo>
                        <a:pt x="34127" y="33374"/>
                      </a:lnTo>
                      <a:lnTo>
                        <a:pt x="34231" y="33332"/>
                      </a:lnTo>
                      <a:lnTo>
                        <a:pt x="34482" y="33332"/>
                      </a:lnTo>
                      <a:lnTo>
                        <a:pt x="34524" y="33269"/>
                      </a:lnTo>
                      <a:lnTo>
                        <a:pt x="34629" y="33165"/>
                      </a:lnTo>
                      <a:lnTo>
                        <a:pt x="34796" y="33102"/>
                      </a:lnTo>
                      <a:lnTo>
                        <a:pt x="34796" y="32997"/>
                      </a:lnTo>
                      <a:lnTo>
                        <a:pt x="34859" y="32893"/>
                      </a:lnTo>
                      <a:lnTo>
                        <a:pt x="35005" y="32809"/>
                      </a:lnTo>
                      <a:lnTo>
                        <a:pt x="35005" y="32725"/>
                      </a:lnTo>
                      <a:lnTo>
                        <a:pt x="35110" y="32621"/>
                      </a:lnTo>
                      <a:lnTo>
                        <a:pt x="35215" y="32600"/>
                      </a:lnTo>
                      <a:lnTo>
                        <a:pt x="35298" y="32495"/>
                      </a:lnTo>
                      <a:lnTo>
                        <a:pt x="35361" y="32432"/>
                      </a:lnTo>
                      <a:lnTo>
                        <a:pt x="35298" y="32390"/>
                      </a:lnTo>
                      <a:lnTo>
                        <a:pt x="35298" y="32307"/>
                      </a:lnTo>
                      <a:lnTo>
                        <a:pt x="35319" y="32265"/>
                      </a:lnTo>
                      <a:lnTo>
                        <a:pt x="35508" y="32307"/>
                      </a:lnTo>
                      <a:lnTo>
                        <a:pt x="35591" y="32265"/>
                      </a:lnTo>
                      <a:lnTo>
                        <a:pt x="35633" y="32097"/>
                      </a:lnTo>
                      <a:lnTo>
                        <a:pt x="35717" y="32077"/>
                      </a:lnTo>
                      <a:lnTo>
                        <a:pt x="35926" y="32056"/>
                      </a:lnTo>
                      <a:lnTo>
                        <a:pt x="36031" y="32014"/>
                      </a:lnTo>
                      <a:lnTo>
                        <a:pt x="36261" y="32014"/>
                      </a:lnTo>
                      <a:lnTo>
                        <a:pt x="36345" y="31972"/>
                      </a:lnTo>
                      <a:lnTo>
                        <a:pt x="36365" y="31972"/>
                      </a:lnTo>
                      <a:lnTo>
                        <a:pt x="36449" y="32077"/>
                      </a:lnTo>
                      <a:lnTo>
                        <a:pt x="36449" y="32160"/>
                      </a:lnTo>
                      <a:lnTo>
                        <a:pt x="36533" y="32223"/>
                      </a:lnTo>
                      <a:lnTo>
                        <a:pt x="36658" y="32223"/>
                      </a:lnTo>
                      <a:lnTo>
                        <a:pt x="36700" y="32202"/>
                      </a:lnTo>
                      <a:lnTo>
                        <a:pt x="36805" y="32202"/>
                      </a:lnTo>
                      <a:lnTo>
                        <a:pt x="36889" y="32160"/>
                      </a:lnTo>
                      <a:lnTo>
                        <a:pt x="37077" y="32160"/>
                      </a:lnTo>
                      <a:lnTo>
                        <a:pt x="37098" y="32223"/>
                      </a:lnTo>
                      <a:lnTo>
                        <a:pt x="37119" y="32328"/>
                      </a:lnTo>
                      <a:lnTo>
                        <a:pt x="37161" y="32411"/>
                      </a:lnTo>
                      <a:lnTo>
                        <a:pt x="37453" y="32579"/>
                      </a:lnTo>
                      <a:lnTo>
                        <a:pt x="37537" y="32641"/>
                      </a:lnTo>
                      <a:lnTo>
                        <a:pt x="37746" y="32746"/>
                      </a:lnTo>
                      <a:lnTo>
                        <a:pt x="37830" y="32704"/>
                      </a:lnTo>
                      <a:lnTo>
                        <a:pt x="37935" y="32641"/>
                      </a:lnTo>
                      <a:lnTo>
                        <a:pt x="38060" y="32579"/>
                      </a:lnTo>
                      <a:lnTo>
                        <a:pt x="38165" y="32579"/>
                      </a:lnTo>
                      <a:lnTo>
                        <a:pt x="38269" y="32600"/>
                      </a:lnTo>
                      <a:lnTo>
                        <a:pt x="38353" y="32641"/>
                      </a:lnTo>
                      <a:lnTo>
                        <a:pt x="38437" y="32621"/>
                      </a:lnTo>
                      <a:lnTo>
                        <a:pt x="38688" y="32621"/>
                      </a:lnTo>
                      <a:lnTo>
                        <a:pt x="38793" y="32683"/>
                      </a:lnTo>
                      <a:lnTo>
                        <a:pt x="38897" y="32683"/>
                      </a:lnTo>
                      <a:lnTo>
                        <a:pt x="38939" y="32641"/>
                      </a:lnTo>
                      <a:lnTo>
                        <a:pt x="39044" y="32683"/>
                      </a:lnTo>
                      <a:lnTo>
                        <a:pt x="39211" y="32641"/>
                      </a:lnTo>
                      <a:lnTo>
                        <a:pt x="39316" y="32474"/>
                      </a:lnTo>
                      <a:lnTo>
                        <a:pt x="39274" y="32390"/>
                      </a:lnTo>
                      <a:lnTo>
                        <a:pt x="39169" y="32307"/>
                      </a:lnTo>
                      <a:lnTo>
                        <a:pt x="39169" y="32118"/>
                      </a:lnTo>
                      <a:lnTo>
                        <a:pt x="39190" y="31951"/>
                      </a:lnTo>
                      <a:lnTo>
                        <a:pt x="39169" y="31867"/>
                      </a:lnTo>
                      <a:lnTo>
                        <a:pt x="39065" y="31846"/>
                      </a:lnTo>
                      <a:lnTo>
                        <a:pt x="39002" y="31763"/>
                      </a:lnTo>
                      <a:lnTo>
                        <a:pt x="38834" y="31700"/>
                      </a:lnTo>
                      <a:lnTo>
                        <a:pt x="38772" y="31574"/>
                      </a:lnTo>
                      <a:lnTo>
                        <a:pt x="38772" y="31281"/>
                      </a:lnTo>
                      <a:lnTo>
                        <a:pt x="38876" y="31156"/>
                      </a:lnTo>
                      <a:lnTo>
                        <a:pt x="38876" y="31072"/>
                      </a:lnTo>
                      <a:lnTo>
                        <a:pt x="38939" y="30968"/>
                      </a:lnTo>
                      <a:lnTo>
                        <a:pt x="39044" y="30947"/>
                      </a:lnTo>
                      <a:lnTo>
                        <a:pt x="39086" y="30968"/>
                      </a:lnTo>
                      <a:lnTo>
                        <a:pt x="39148" y="30863"/>
                      </a:lnTo>
                      <a:lnTo>
                        <a:pt x="39106" y="30758"/>
                      </a:lnTo>
                      <a:lnTo>
                        <a:pt x="39148" y="30696"/>
                      </a:lnTo>
                      <a:lnTo>
                        <a:pt x="39211" y="30633"/>
                      </a:lnTo>
                      <a:lnTo>
                        <a:pt x="39316" y="30633"/>
                      </a:lnTo>
                      <a:lnTo>
                        <a:pt x="39399" y="30696"/>
                      </a:lnTo>
                      <a:lnTo>
                        <a:pt x="39567" y="30737"/>
                      </a:lnTo>
                      <a:lnTo>
                        <a:pt x="39713" y="30821"/>
                      </a:lnTo>
                      <a:lnTo>
                        <a:pt x="39734" y="30863"/>
                      </a:lnTo>
                      <a:lnTo>
                        <a:pt x="39881" y="30926"/>
                      </a:lnTo>
                      <a:lnTo>
                        <a:pt x="40236" y="30926"/>
                      </a:lnTo>
                      <a:lnTo>
                        <a:pt x="40320" y="30968"/>
                      </a:lnTo>
                      <a:lnTo>
                        <a:pt x="40362" y="31030"/>
                      </a:lnTo>
                      <a:lnTo>
                        <a:pt x="40529" y="31051"/>
                      </a:lnTo>
                      <a:lnTo>
                        <a:pt x="40613" y="31114"/>
                      </a:lnTo>
                      <a:lnTo>
                        <a:pt x="40718" y="31135"/>
                      </a:lnTo>
                      <a:lnTo>
                        <a:pt x="40948" y="31135"/>
                      </a:lnTo>
                      <a:lnTo>
                        <a:pt x="41031" y="31156"/>
                      </a:lnTo>
                      <a:lnTo>
                        <a:pt x="41073" y="31240"/>
                      </a:lnTo>
                      <a:lnTo>
                        <a:pt x="41073" y="31323"/>
                      </a:lnTo>
                      <a:lnTo>
                        <a:pt x="41136" y="31386"/>
                      </a:lnTo>
                      <a:lnTo>
                        <a:pt x="41136" y="31470"/>
                      </a:lnTo>
                      <a:lnTo>
                        <a:pt x="41178" y="31533"/>
                      </a:lnTo>
                      <a:lnTo>
                        <a:pt x="41241" y="31658"/>
                      </a:lnTo>
                      <a:lnTo>
                        <a:pt x="41241" y="31763"/>
                      </a:lnTo>
                      <a:lnTo>
                        <a:pt x="41303" y="31805"/>
                      </a:lnTo>
                      <a:lnTo>
                        <a:pt x="41387" y="31805"/>
                      </a:lnTo>
                      <a:lnTo>
                        <a:pt x="41492" y="31909"/>
                      </a:lnTo>
                      <a:lnTo>
                        <a:pt x="41513" y="31972"/>
                      </a:lnTo>
                      <a:lnTo>
                        <a:pt x="41680" y="32014"/>
                      </a:lnTo>
                      <a:lnTo>
                        <a:pt x="41868" y="32118"/>
                      </a:lnTo>
                      <a:lnTo>
                        <a:pt x="41931" y="32118"/>
                      </a:lnTo>
                      <a:lnTo>
                        <a:pt x="41994" y="32077"/>
                      </a:lnTo>
                      <a:lnTo>
                        <a:pt x="42182" y="32077"/>
                      </a:lnTo>
                      <a:lnTo>
                        <a:pt x="42245" y="32014"/>
                      </a:lnTo>
                      <a:lnTo>
                        <a:pt x="42329" y="32014"/>
                      </a:lnTo>
                      <a:lnTo>
                        <a:pt x="42412" y="32056"/>
                      </a:lnTo>
                      <a:lnTo>
                        <a:pt x="42496" y="32014"/>
                      </a:lnTo>
                      <a:lnTo>
                        <a:pt x="42601" y="31909"/>
                      </a:lnTo>
                      <a:lnTo>
                        <a:pt x="42747" y="31867"/>
                      </a:lnTo>
                      <a:lnTo>
                        <a:pt x="42977" y="31846"/>
                      </a:lnTo>
                      <a:lnTo>
                        <a:pt x="43124" y="31763"/>
                      </a:lnTo>
                      <a:lnTo>
                        <a:pt x="43270" y="31763"/>
                      </a:lnTo>
                      <a:lnTo>
                        <a:pt x="43396" y="31700"/>
                      </a:lnTo>
                      <a:lnTo>
                        <a:pt x="43542" y="31784"/>
                      </a:lnTo>
                      <a:lnTo>
                        <a:pt x="43710" y="31805"/>
                      </a:lnTo>
                      <a:lnTo>
                        <a:pt x="43961" y="31805"/>
                      </a:lnTo>
                      <a:lnTo>
                        <a:pt x="44065" y="31972"/>
                      </a:lnTo>
                      <a:lnTo>
                        <a:pt x="44275" y="32056"/>
                      </a:lnTo>
                      <a:lnTo>
                        <a:pt x="44421" y="32056"/>
                      </a:lnTo>
                      <a:lnTo>
                        <a:pt x="44547" y="32014"/>
                      </a:lnTo>
                      <a:lnTo>
                        <a:pt x="44609" y="32077"/>
                      </a:lnTo>
                      <a:lnTo>
                        <a:pt x="44651" y="32265"/>
                      </a:lnTo>
                      <a:lnTo>
                        <a:pt x="44756" y="32328"/>
                      </a:lnTo>
                      <a:lnTo>
                        <a:pt x="44840" y="32390"/>
                      </a:lnTo>
                      <a:lnTo>
                        <a:pt x="44923" y="32411"/>
                      </a:lnTo>
                      <a:lnTo>
                        <a:pt x="45028" y="32516"/>
                      </a:lnTo>
                      <a:lnTo>
                        <a:pt x="45112" y="32516"/>
                      </a:lnTo>
                      <a:lnTo>
                        <a:pt x="45363" y="32495"/>
                      </a:lnTo>
                      <a:lnTo>
                        <a:pt x="45593" y="32579"/>
                      </a:lnTo>
                      <a:lnTo>
                        <a:pt x="45948" y="32579"/>
                      </a:lnTo>
                      <a:lnTo>
                        <a:pt x="46095" y="32537"/>
                      </a:lnTo>
                      <a:lnTo>
                        <a:pt x="46158" y="32495"/>
                      </a:lnTo>
                      <a:lnTo>
                        <a:pt x="46283" y="32495"/>
                      </a:lnTo>
                      <a:lnTo>
                        <a:pt x="46388" y="32537"/>
                      </a:lnTo>
                      <a:lnTo>
                        <a:pt x="46472" y="32537"/>
                      </a:lnTo>
                      <a:lnTo>
                        <a:pt x="46534" y="32411"/>
                      </a:lnTo>
                      <a:lnTo>
                        <a:pt x="46744" y="32286"/>
                      </a:lnTo>
                      <a:lnTo>
                        <a:pt x="46890" y="32286"/>
                      </a:lnTo>
                      <a:lnTo>
                        <a:pt x="46953" y="32181"/>
                      </a:lnTo>
                      <a:lnTo>
                        <a:pt x="47329" y="32181"/>
                      </a:lnTo>
                      <a:lnTo>
                        <a:pt x="47434" y="32077"/>
                      </a:lnTo>
                      <a:lnTo>
                        <a:pt x="47455" y="31972"/>
                      </a:lnTo>
                      <a:lnTo>
                        <a:pt x="47455" y="31909"/>
                      </a:lnTo>
                      <a:lnTo>
                        <a:pt x="47539" y="31805"/>
                      </a:lnTo>
                      <a:lnTo>
                        <a:pt x="47664" y="31763"/>
                      </a:lnTo>
                      <a:lnTo>
                        <a:pt x="47748" y="31679"/>
                      </a:lnTo>
                      <a:lnTo>
                        <a:pt x="47790" y="31553"/>
                      </a:lnTo>
                      <a:lnTo>
                        <a:pt x="47873" y="31470"/>
                      </a:lnTo>
                      <a:lnTo>
                        <a:pt x="47978" y="31470"/>
                      </a:lnTo>
                      <a:lnTo>
                        <a:pt x="47999" y="31491"/>
                      </a:lnTo>
                      <a:lnTo>
                        <a:pt x="48187" y="31449"/>
                      </a:lnTo>
                      <a:lnTo>
                        <a:pt x="48292" y="31449"/>
                      </a:lnTo>
                      <a:lnTo>
                        <a:pt x="48417" y="31533"/>
                      </a:lnTo>
                      <a:lnTo>
                        <a:pt x="48501" y="31637"/>
                      </a:lnTo>
                      <a:lnTo>
                        <a:pt x="48585" y="31658"/>
                      </a:lnTo>
                      <a:lnTo>
                        <a:pt x="48689" y="31595"/>
                      </a:lnTo>
                      <a:lnTo>
                        <a:pt x="48731" y="31658"/>
                      </a:lnTo>
                      <a:lnTo>
                        <a:pt x="48836" y="31658"/>
                      </a:lnTo>
                      <a:lnTo>
                        <a:pt x="48982" y="31574"/>
                      </a:lnTo>
                      <a:lnTo>
                        <a:pt x="48982" y="31533"/>
                      </a:lnTo>
                      <a:lnTo>
                        <a:pt x="49150" y="31491"/>
                      </a:lnTo>
                      <a:lnTo>
                        <a:pt x="49359" y="31574"/>
                      </a:lnTo>
                      <a:lnTo>
                        <a:pt x="49422" y="31637"/>
                      </a:lnTo>
                      <a:lnTo>
                        <a:pt x="49464" y="31595"/>
                      </a:lnTo>
                      <a:lnTo>
                        <a:pt x="49547" y="31595"/>
                      </a:lnTo>
                      <a:lnTo>
                        <a:pt x="49568" y="31658"/>
                      </a:lnTo>
                      <a:lnTo>
                        <a:pt x="49673" y="31637"/>
                      </a:lnTo>
                      <a:lnTo>
                        <a:pt x="49840" y="31658"/>
                      </a:lnTo>
                      <a:lnTo>
                        <a:pt x="49924" y="31742"/>
                      </a:lnTo>
                      <a:lnTo>
                        <a:pt x="49966" y="31742"/>
                      </a:lnTo>
                      <a:lnTo>
                        <a:pt x="50259" y="31470"/>
                      </a:lnTo>
                      <a:lnTo>
                        <a:pt x="50384" y="31365"/>
                      </a:lnTo>
                      <a:lnTo>
                        <a:pt x="50594" y="31344"/>
                      </a:lnTo>
                      <a:lnTo>
                        <a:pt x="50677" y="31260"/>
                      </a:lnTo>
                      <a:lnTo>
                        <a:pt x="50698" y="31156"/>
                      </a:lnTo>
                      <a:lnTo>
                        <a:pt x="50677" y="31030"/>
                      </a:lnTo>
                      <a:lnTo>
                        <a:pt x="50614" y="31009"/>
                      </a:lnTo>
                      <a:lnTo>
                        <a:pt x="50573" y="31030"/>
                      </a:lnTo>
                      <a:lnTo>
                        <a:pt x="50510" y="31009"/>
                      </a:lnTo>
                      <a:lnTo>
                        <a:pt x="50468" y="31009"/>
                      </a:lnTo>
                      <a:lnTo>
                        <a:pt x="50468" y="30842"/>
                      </a:lnTo>
                      <a:lnTo>
                        <a:pt x="50489" y="30800"/>
                      </a:lnTo>
                      <a:lnTo>
                        <a:pt x="50489" y="30633"/>
                      </a:lnTo>
                      <a:lnTo>
                        <a:pt x="50447" y="30528"/>
                      </a:lnTo>
                      <a:lnTo>
                        <a:pt x="50468" y="30444"/>
                      </a:lnTo>
                      <a:lnTo>
                        <a:pt x="50552" y="30424"/>
                      </a:lnTo>
                      <a:lnTo>
                        <a:pt x="50552" y="30319"/>
                      </a:lnTo>
                      <a:lnTo>
                        <a:pt x="50468" y="30235"/>
                      </a:lnTo>
                      <a:lnTo>
                        <a:pt x="50447" y="30110"/>
                      </a:lnTo>
                      <a:lnTo>
                        <a:pt x="50468" y="30068"/>
                      </a:lnTo>
                      <a:lnTo>
                        <a:pt x="50405" y="29963"/>
                      </a:lnTo>
                      <a:lnTo>
                        <a:pt x="50405" y="29859"/>
                      </a:lnTo>
                      <a:lnTo>
                        <a:pt x="50489" y="29754"/>
                      </a:lnTo>
                      <a:lnTo>
                        <a:pt x="50573" y="29691"/>
                      </a:lnTo>
                      <a:lnTo>
                        <a:pt x="50594" y="29566"/>
                      </a:lnTo>
                      <a:lnTo>
                        <a:pt x="50677" y="29461"/>
                      </a:lnTo>
                      <a:lnTo>
                        <a:pt x="50761" y="29398"/>
                      </a:lnTo>
                      <a:lnTo>
                        <a:pt x="50761" y="29273"/>
                      </a:lnTo>
                      <a:lnTo>
                        <a:pt x="50719" y="29189"/>
                      </a:lnTo>
                      <a:lnTo>
                        <a:pt x="50719" y="29126"/>
                      </a:lnTo>
                      <a:lnTo>
                        <a:pt x="50656" y="29064"/>
                      </a:lnTo>
                      <a:lnTo>
                        <a:pt x="50594" y="28959"/>
                      </a:lnTo>
                      <a:lnTo>
                        <a:pt x="50510" y="28833"/>
                      </a:lnTo>
                      <a:lnTo>
                        <a:pt x="50447" y="28812"/>
                      </a:lnTo>
                      <a:lnTo>
                        <a:pt x="50363" y="28833"/>
                      </a:lnTo>
                      <a:lnTo>
                        <a:pt x="50238" y="28917"/>
                      </a:lnTo>
                      <a:lnTo>
                        <a:pt x="50175" y="28917"/>
                      </a:lnTo>
                      <a:lnTo>
                        <a:pt x="50154" y="28854"/>
                      </a:lnTo>
                      <a:lnTo>
                        <a:pt x="50154" y="28603"/>
                      </a:lnTo>
                      <a:lnTo>
                        <a:pt x="50175" y="28540"/>
                      </a:lnTo>
                      <a:lnTo>
                        <a:pt x="50175" y="28499"/>
                      </a:lnTo>
                      <a:lnTo>
                        <a:pt x="50238" y="28436"/>
                      </a:lnTo>
                      <a:lnTo>
                        <a:pt x="50259" y="28331"/>
                      </a:lnTo>
                      <a:lnTo>
                        <a:pt x="50342" y="28227"/>
                      </a:lnTo>
                      <a:lnTo>
                        <a:pt x="50342" y="28143"/>
                      </a:lnTo>
                      <a:lnTo>
                        <a:pt x="50384" y="28101"/>
                      </a:lnTo>
                      <a:lnTo>
                        <a:pt x="50552" y="28080"/>
                      </a:lnTo>
                      <a:lnTo>
                        <a:pt x="50614" y="28038"/>
                      </a:lnTo>
                      <a:lnTo>
                        <a:pt x="50698" y="28038"/>
                      </a:lnTo>
                      <a:lnTo>
                        <a:pt x="50719" y="28017"/>
                      </a:lnTo>
                      <a:lnTo>
                        <a:pt x="50803" y="28017"/>
                      </a:lnTo>
                      <a:lnTo>
                        <a:pt x="50886" y="27996"/>
                      </a:lnTo>
                      <a:lnTo>
                        <a:pt x="50928" y="27913"/>
                      </a:lnTo>
                      <a:lnTo>
                        <a:pt x="51033" y="27913"/>
                      </a:lnTo>
                      <a:lnTo>
                        <a:pt x="51117" y="27829"/>
                      </a:lnTo>
                      <a:lnTo>
                        <a:pt x="51242" y="27871"/>
                      </a:lnTo>
                      <a:lnTo>
                        <a:pt x="51451" y="27871"/>
                      </a:lnTo>
                      <a:lnTo>
                        <a:pt x="51514" y="27808"/>
                      </a:lnTo>
                      <a:lnTo>
                        <a:pt x="51556" y="27808"/>
                      </a:lnTo>
                      <a:lnTo>
                        <a:pt x="51598" y="27724"/>
                      </a:lnTo>
                      <a:lnTo>
                        <a:pt x="51744" y="27703"/>
                      </a:lnTo>
                      <a:lnTo>
                        <a:pt x="51765" y="27683"/>
                      </a:lnTo>
                      <a:lnTo>
                        <a:pt x="51849" y="27703"/>
                      </a:lnTo>
                      <a:lnTo>
                        <a:pt x="51933" y="27703"/>
                      </a:lnTo>
                      <a:lnTo>
                        <a:pt x="52016" y="27745"/>
                      </a:lnTo>
                      <a:lnTo>
                        <a:pt x="52184" y="27787"/>
                      </a:lnTo>
                      <a:lnTo>
                        <a:pt x="52267" y="27829"/>
                      </a:lnTo>
                      <a:lnTo>
                        <a:pt x="52288" y="27892"/>
                      </a:lnTo>
                      <a:lnTo>
                        <a:pt x="52435" y="27892"/>
                      </a:lnTo>
                      <a:lnTo>
                        <a:pt x="52498" y="27850"/>
                      </a:lnTo>
                      <a:lnTo>
                        <a:pt x="52539" y="27892"/>
                      </a:lnTo>
                      <a:lnTo>
                        <a:pt x="52644" y="27934"/>
                      </a:lnTo>
                      <a:lnTo>
                        <a:pt x="52686" y="27913"/>
                      </a:lnTo>
                      <a:lnTo>
                        <a:pt x="52686" y="27829"/>
                      </a:lnTo>
                      <a:lnTo>
                        <a:pt x="52749" y="27808"/>
                      </a:lnTo>
                      <a:lnTo>
                        <a:pt x="52790" y="27829"/>
                      </a:lnTo>
                      <a:lnTo>
                        <a:pt x="52874" y="27829"/>
                      </a:lnTo>
                      <a:lnTo>
                        <a:pt x="52916" y="27808"/>
                      </a:lnTo>
                      <a:lnTo>
                        <a:pt x="52979" y="27892"/>
                      </a:lnTo>
                      <a:lnTo>
                        <a:pt x="53021" y="27892"/>
                      </a:lnTo>
                      <a:lnTo>
                        <a:pt x="53104" y="27913"/>
                      </a:lnTo>
                      <a:lnTo>
                        <a:pt x="53125" y="27955"/>
                      </a:lnTo>
                      <a:lnTo>
                        <a:pt x="53104" y="28017"/>
                      </a:lnTo>
                      <a:lnTo>
                        <a:pt x="53125" y="28059"/>
                      </a:lnTo>
                      <a:lnTo>
                        <a:pt x="53188" y="28059"/>
                      </a:lnTo>
                      <a:lnTo>
                        <a:pt x="53209" y="28122"/>
                      </a:lnTo>
                      <a:lnTo>
                        <a:pt x="53272" y="28059"/>
                      </a:lnTo>
                      <a:lnTo>
                        <a:pt x="53335" y="28101"/>
                      </a:lnTo>
                      <a:lnTo>
                        <a:pt x="53376" y="28143"/>
                      </a:lnTo>
                      <a:lnTo>
                        <a:pt x="53335" y="28206"/>
                      </a:lnTo>
                      <a:lnTo>
                        <a:pt x="53376" y="28247"/>
                      </a:lnTo>
                      <a:lnTo>
                        <a:pt x="53481" y="28268"/>
                      </a:lnTo>
                      <a:lnTo>
                        <a:pt x="53523" y="28268"/>
                      </a:lnTo>
                      <a:lnTo>
                        <a:pt x="53586" y="28310"/>
                      </a:lnTo>
                      <a:lnTo>
                        <a:pt x="53586" y="28352"/>
                      </a:lnTo>
                      <a:lnTo>
                        <a:pt x="53627" y="28373"/>
                      </a:lnTo>
                      <a:lnTo>
                        <a:pt x="53690" y="28457"/>
                      </a:lnTo>
                      <a:lnTo>
                        <a:pt x="53690" y="28540"/>
                      </a:lnTo>
                      <a:lnTo>
                        <a:pt x="53711" y="28624"/>
                      </a:lnTo>
                      <a:lnTo>
                        <a:pt x="53711" y="28666"/>
                      </a:lnTo>
                      <a:lnTo>
                        <a:pt x="53732" y="28687"/>
                      </a:lnTo>
                      <a:lnTo>
                        <a:pt x="53899" y="28687"/>
                      </a:lnTo>
                      <a:lnTo>
                        <a:pt x="53920" y="28750"/>
                      </a:lnTo>
                      <a:lnTo>
                        <a:pt x="53899" y="28833"/>
                      </a:lnTo>
                      <a:lnTo>
                        <a:pt x="53899" y="28875"/>
                      </a:lnTo>
                      <a:lnTo>
                        <a:pt x="54025" y="28959"/>
                      </a:lnTo>
                      <a:lnTo>
                        <a:pt x="54067" y="29064"/>
                      </a:lnTo>
                      <a:lnTo>
                        <a:pt x="54151" y="29147"/>
                      </a:lnTo>
                      <a:lnTo>
                        <a:pt x="54171" y="29210"/>
                      </a:lnTo>
                      <a:lnTo>
                        <a:pt x="54234" y="29252"/>
                      </a:lnTo>
                      <a:lnTo>
                        <a:pt x="54255" y="29356"/>
                      </a:lnTo>
                      <a:lnTo>
                        <a:pt x="54339" y="29398"/>
                      </a:lnTo>
                      <a:lnTo>
                        <a:pt x="54339" y="29461"/>
                      </a:lnTo>
                      <a:lnTo>
                        <a:pt x="54318" y="29503"/>
                      </a:lnTo>
                      <a:lnTo>
                        <a:pt x="54339" y="29524"/>
                      </a:lnTo>
                      <a:lnTo>
                        <a:pt x="54381" y="29503"/>
                      </a:lnTo>
                      <a:lnTo>
                        <a:pt x="54443" y="29587"/>
                      </a:lnTo>
                      <a:lnTo>
                        <a:pt x="54464" y="29670"/>
                      </a:lnTo>
                      <a:lnTo>
                        <a:pt x="54569" y="29817"/>
                      </a:lnTo>
                      <a:lnTo>
                        <a:pt x="54778" y="29963"/>
                      </a:lnTo>
                      <a:lnTo>
                        <a:pt x="54799" y="30047"/>
                      </a:lnTo>
                      <a:lnTo>
                        <a:pt x="54841" y="30152"/>
                      </a:lnTo>
                      <a:lnTo>
                        <a:pt x="54883" y="30193"/>
                      </a:lnTo>
                      <a:lnTo>
                        <a:pt x="54883" y="30298"/>
                      </a:lnTo>
                      <a:lnTo>
                        <a:pt x="54967" y="30319"/>
                      </a:lnTo>
                      <a:lnTo>
                        <a:pt x="55008" y="30319"/>
                      </a:lnTo>
                      <a:lnTo>
                        <a:pt x="55050" y="30424"/>
                      </a:lnTo>
                      <a:lnTo>
                        <a:pt x="55050" y="30507"/>
                      </a:lnTo>
                      <a:lnTo>
                        <a:pt x="55092" y="30612"/>
                      </a:lnTo>
                      <a:lnTo>
                        <a:pt x="55218" y="30737"/>
                      </a:lnTo>
                      <a:lnTo>
                        <a:pt x="55322" y="30758"/>
                      </a:lnTo>
                      <a:lnTo>
                        <a:pt x="55385" y="30842"/>
                      </a:lnTo>
                      <a:lnTo>
                        <a:pt x="55469" y="30842"/>
                      </a:lnTo>
                      <a:lnTo>
                        <a:pt x="55511" y="30821"/>
                      </a:lnTo>
                      <a:lnTo>
                        <a:pt x="55573" y="30842"/>
                      </a:lnTo>
                      <a:lnTo>
                        <a:pt x="55615" y="30821"/>
                      </a:lnTo>
                      <a:lnTo>
                        <a:pt x="55741" y="30842"/>
                      </a:lnTo>
                      <a:lnTo>
                        <a:pt x="55803" y="30779"/>
                      </a:lnTo>
                      <a:lnTo>
                        <a:pt x="55887" y="30779"/>
                      </a:lnTo>
                      <a:lnTo>
                        <a:pt x="55887" y="30821"/>
                      </a:lnTo>
                      <a:lnTo>
                        <a:pt x="55824" y="30863"/>
                      </a:lnTo>
                      <a:lnTo>
                        <a:pt x="55845" y="30905"/>
                      </a:lnTo>
                      <a:lnTo>
                        <a:pt x="55992" y="30905"/>
                      </a:lnTo>
                      <a:lnTo>
                        <a:pt x="56034" y="30926"/>
                      </a:lnTo>
                      <a:lnTo>
                        <a:pt x="56055" y="30968"/>
                      </a:lnTo>
                      <a:lnTo>
                        <a:pt x="56138" y="31030"/>
                      </a:lnTo>
                      <a:lnTo>
                        <a:pt x="56159" y="30968"/>
                      </a:lnTo>
                      <a:lnTo>
                        <a:pt x="56222" y="30947"/>
                      </a:lnTo>
                      <a:lnTo>
                        <a:pt x="56264" y="30968"/>
                      </a:lnTo>
                      <a:lnTo>
                        <a:pt x="56306" y="30905"/>
                      </a:lnTo>
                      <a:lnTo>
                        <a:pt x="56348" y="30905"/>
                      </a:lnTo>
                      <a:lnTo>
                        <a:pt x="56410" y="30947"/>
                      </a:lnTo>
                      <a:lnTo>
                        <a:pt x="56431" y="31009"/>
                      </a:lnTo>
                      <a:lnTo>
                        <a:pt x="56473" y="31072"/>
                      </a:lnTo>
                      <a:lnTo>
                        <a:pt x="56536" y="31072"/>
                      </a:lnTo>
                      <a:lnTo>
                        <a:pt x="56557" y="31135"/>
                      </a:lnTo>
                      <a:lnTo>
                        <a:pt x="56620" y="31177"/>
                      </a:lnTo>
                      <a:lnTo>
                        <a:pt x="56640" y="31177"/>
                      </a:lnTo>
                      <a:lnTo>
                        <a:pt x="56682" y="31240"/>
                      </a:lnTo>
                      <a:lnTo>
                        <a:pt x="56724" y="31281"/>
                      </a:lnTo>
                      <a:lnTo>
                        <a:pt x="56850" y="31344"/>
                      </a:lnTo>
                      <a:lnTo>
                        <a:pt x="56871" y="31365"/>
                      </a:lnTo>
                      <a:lnTo>
                        <a:pt x="56933" y="31365"/>
                      </a:lnTo>
                      <a:lnTo>
                        <a:pt x="56975" y="31407"/>
                      </a:lnTo>
                      <a:lnTo>
                        <a:pt x="57059" y="31449"/>
                      </a:lnTo>
                      <a:lnTo>
                        <a:pt x="57122" y="31407"/>
                      </a:lnTo>
                      <a:lnTo>
                        <a:pt x="57184" y="31407"/>
                      </a:lnTo>
                      <a:lnTo>
                        <a:pt x="57247" y="31365"/>
                      </a:lnTo>
                      <a:lnTo>
                        <a:pt x="57289" y="31365"/>
                      </a:lnTo>
                      <a:lnTo>
                        <a:pt x="57352" y="31386"/>
                      </a:lnTo>
                      <a:lnTo>
                        <a:pt x="57352" y="31470"/>
                      </a:lnTo>
                      <a:lnTo>
                        <a:pt x="57289" y="31553"/>
                      </a:lnTo>
                      <a:lnTo>
                        <a:pt x="57289" y="31637"/>
                      </a:lnTo>
                      <a:lnTo>
                        <a:pt x="57289" y="31700"/>
                      </a:lnTo>
                      <a:lnTo>
                        <a:pt x="57394" y="31700"/>
                      </a:lnTo>
                      <a:lnTo>
                        <a:pt x="57436" y="31805"/>
                      </a:lnTo>
                      <a:lnTo>
                        <a:pt x="57456" y="31909"/>
                      </a:lnTo>
                      <a:lnTo>
                        <a:pt x="57436" y="32014"/>
                      </a:lnTo>
                      <a:lnTo>
                        <a:pt x="57394" y="32056"/>
                      </a:lnTo>
                      <a:lnTo>
                        <a:pt x="57394" y="32118"/>
                      </a:lnTo>
                      <a:lnTo>
                        <a:pt x="57498" y="32265"/>
                      </a:lnTo>
                      <a:lnTo>
                        <a:pt x="57561" y="32286"/>
                      </a:lnTo>
                      <a:lnTo>
                        <a:pt x="57645" y="32390"/>
                      </a:lnTo>
                      <a:lnTo>
                        <a:pt x="57666" y="32432"/>
                      </a:lnTo>
                      <a:lnTo>
                        <a:pt x="57749" y="32411"/>
                      </a:lnTo>
                      <a:lnTo>
                        <a:pt x="57812" y="32369"/>
                      </a:lnTo>
                      <a:lnTo>
                        <a:pt x="57896" y="32369"/>
                      </a:lnTo>
                      <a:lnTo>
                        <a:pt x="57938" y="32432"/>
                      </a:lnTo>
                      <a:lnTo>
                        <a:pt x="57980" y="32516"/>
                      </a:lnTo>
                      <a:lnTo>
                        <a:pt x="58042" y="32495"/>
                      </a:lnTo>
                      <a:lnTo>
                        <a:pt x="58105" y="32432"/>
                      </a:lnTo>
                      <a:lnTo>
                        <a:pt x="58189" y="32474"/>
                      </a:lnTo>
                      <a:lnTo>
                        <a:pt x="58231" y="32432"/>
                      </a:lnTo>
                      <a:lnTo>
                        <a:pt x="58398" y="32411"/>
                      </a:lnTo>
                      <a:lnTo>
                        <a:pt x="58461" y="32328"/>
                      </a:lnTo>
                      <a:lnTo>
                        <a:pt x="58524" y="32307"/>
                      </a:lnTo>
                      <a:lnTo>
                        <a:pt x="58524" y="32244"/>
                      </a:lnTo>
                      <a:lnTo>
                        <a:pt x="58544" y="32160"/>
                      </a:lnTo>
                      <a:lnTo>
                        <a:pt x="58628" y="32097"/>
                      </a:lnTo>
                      <a:lnTo>
                        <a:pt x="58628" y="31993"/>
                      </a:lnTo>
                      <a:lnTo>
                        <a:pt x="58649" y="31909"/>
                      </a:lnTo>
                      <a:lnTo>
                        <a:pt x="58837" y="31909"/>
                      </a:lnTo>
                      <a:lnTo>
                        <a:pt x="58858" y="31805"/>
                      </a:lnTo>
                      <a:lnTo>
                        <a:pt x="58921" y="31805"/>
                      </a:lnTo>
                      <a:lnTo>
                        <a:pt x="58963" y="31784"/>
                      </a:lnTo>
                      <a:lnTo>
                        <a:pt x="59005" y="31700"/>
                      </a:lnTo>
                      <a:lnTo>
                        <a:pt x="59047" y="31658"/>
                      </a:lnTo>
                      <a:lnTo>
                        <a:pt x="59151" y="31658"/>
                      </a:lnTo>
                      <a:lnTo>
                        <a:pt x="59214" y="31595"/>
                      </a:lnTo>
                      <a:lnTo>
                        <a:pt x="59319" y="31658"/>
                      </a:lnTo>
                      <a:lnTo>
                        <a:pt x="59361" y="31700"/>
                      </a:lnTo>
                      <a:lnTo>
                        <a:pt x="59465" y="31700"/>
                      </a:lnTo>
                      <a:lnTo>
                        <a:pt x="59486" y="31763"/>
                      </a:lnTo>
                      <a:lnTo>
                        <a:pt x="59549" y="31867"/>
                      </a:lnTo>
                      <a:lnTo>
                        <a:pt x="59486" y="31909"/>
                      </a:lnTo>
                      <a:lnTo>
                        <a:pt x="59528" y="31972"/>
                      </a:lnTo>
                      <a:lnTo>
                        <a:pt x="59633" y="32077"/>
                      </a:lnTo>
                      <a:lnTo>
                        <a:pt x="59633" y="32139"/>
                      </a:lnTo>
                      <a:lnTo>
                        <a:pt x="59674" y="32202"/>
                      </a:lnTo>
                      <a:lnTo>
                        <a:pt x="59758" y="32244"/>
                      </a:lnTo>
                      <a:lnTo>
                        <a:pt x="59737" y="32390"/>
                      </a:lnTo>
                      <a:lnTo>
                        <a:pt x="59737" y="32495"/>
                      </a:lnTo>
                      <a:lnTo>
                        <a:pt x="59695" y="32537"/>
                      </a:lnTo>
                      <a:lnTo>
                        <a:pt x="59633" y="32558"/>
                      </a:lnTo>
                      <a:lnTo>
                        <a:pt x="59549" y="32662"/>
                      </a:lnTo>
                      <a:lnTo>
                        <a:pt x="59549" y="32725"/>
                      </a:lnTo>
                      <a:lnTo>
                        <a:pt x="59591" y="32809"/>
                      </a:lnTo>
                      <a:lnTo>
                        <a:pt x="59633" y="32830"/>
                      </a:lnTo>
                      <a:lnTo>
                        <a:pt x="59633" y="32934"/>
                      </a:lnTo>
                      <a:lnTo>
                        <a:pt x="59591" y="33018"/>
                      </a:lnTo>
                      <a:lnTo>
                        <a:pt x="59633" y="33060"/>
                      </a:lnTo>
                      <a:lnTo>
                        <a:pt x="59674" y="33081"/>
                      </a:lnTo>
                      <a:lnTo>
                        <a:pt x="59674" y="33144"/>
                      </a:lnTo>
                      <a:lnTo>
                        <a:pt x="59695" y="33185"/>
                      </a:lnTo>
                      <a:lnTo>
                        <a:pt x="59695" y="33248"/>
                      </a:lnTo>
                      <a:lnTo>
                        <a:pt x="59674" y="33269"/>
                      </a:lnTo>
                      <a:lnTo>
                        <a:pt x="59653" y="33290"/>
                      </a:lnTo>
                      <a:lnTo>
                        <a:pt x="59653" y="33437"/>
                      </a:lnTo>
                      <a:lnTo>
                        <a:pt x="59695" y="33562"/>
                      </a:lnTo>
                      <a:lnTo>
                        <a:pt x="59737" y="33604"/>
                      </a:lnTo>
                      <a:lnTo>
                        <a:pt x="59737" y="33667"/>
                      </a:lnTo>
                      <a:lnTo>
                        <a:pt x="59674" y="33709"/>
                      </a:lnTo>
                      <a:lnTo>
                        <a:pt x="59653" y="33792"/>
                      </a:lnTo>
                      <a:lnTo>
                        <a:pt x="59674" y="33855"/>
                      </a:lnTo>
                      <a:lnTo>
                        <a:pt x="59674" y="33897"/>
                      </a:lnTo>
                      <a:lnTo>
                        <a:pt x="59695" y="33960"/>
                      </a:lnTo>
                      <a:lnTo>
                        <a:pt x="59633" y="34001"/>
                      </a:lnTo>
                      <a:lnTo>
                        <a:pt x="59591" y="34022"/>
                      </a:lnTo>
                      <a:lnTo>
                        <a:pt x="59633" y="34085"/>
                      </a:lnTo>
                      <a:lnTo>
                        <a:pt x="59653" y="34169"/>
                      </a:lnTo>
                      <a:lnTo>
                        <a:pt x="59633" y="34211"/>
                      </a:lnTo>
                      <a:lnTo>
                        <a:pt x="59570" y="34315"/>
                      </a:lnTo>
                      <a:lnTo>
                        <a:pt x="59591" y="34378"/>
                      </a:lnTo>
                      <a:lnTo>
                        <a:pt x="59633" y="34420"/>
                      </a:lnTo>
                      <a:lnTo>
                        <a:pt x="59591" y="34483"/>
                      </a:lnTo>
                      <a:lnTo>
                        <a:pt x="59591" y="34525"/>
                      </a:lnTo>
                      <a:lnTo>
                        <a:pt x="59633" y="34587"/>
                      </a:lnTo>
                      <a:lnTo>
                        <a:pt x="59653" y="34650"/>
                      </a:lnTo>
                      <a:lnTo>
                        <a:pt x="59591" y="34713"/>
                      </a:lnTo>
                      <a:lnTo>
                        <a:pt x="59549" y="34713"/>
                      </a:lnTo>
                      <a:lnTo>
                        <a:pt x="59486" y="34692"/>
                      </a:lnTo>
                      <a:lnTo>
                        <a:pt x="59130" y="34608"/>
                      </a:lnTo>
                      <a:lnTo>
                        <a:pt x="59047" y="34587"/>
                      </a:lnTo>
                      <a:lnTo>
                        <a:pt x="58942" y="34546"/>
                      </a:lnTo>
                      <a:lnTo>
                        <a:pt x="58900" y="34546"/>
                      </a:lnTo>
                      <a:lnTo>
                        <a:pt x="58796" y="34713"/>
                      </a:lnTo>
                      <a:lnTo>
                        <a:pt x="58754" y="34797"/>
                      </a:lnTo>
                      <a:lnTo>
                        <a:pt x="58712" y="34859"/>
                      </a:lnTo>
                      <a:lnTo>
                        <a:pt x="58628" y="34859"/>
                      </a:lnTo>
                      <a:lnTo>
                        <a:pt x="58544" y="34922"/>
                      </a:lnTo>
                      <a:lnTo>
                        <a:pt x="58524" y="34964"/>
                      </a:lnTo>
                      <a:lnTo>
                        <a:pt x="58586" y="35069"/>
                      </a:lnTo>
                      <a:lnTo>
                        <a:pt x="58712" y="35278"/>
                      </a:lnTo>
                      <a:lnTo>
                        <a:pt x="58733" y="35362"/>
                      </a:lnTo>
                      <a:lnTo>
                        <a:pt x="58754" y="35445"/>
                      </a:lnTo>
                      <a:lnTo>
                        <a:pt x="58837" y="35550"/>
                      </a:lnTo>
                      <a:lnTo>
                        <a:pt x="58837" y="35654"/>
                      </a:lnTo>
                      <a:lnTo>
                        <a:pt x="58837" y="35780"/>
                      </a:lnTo>
                      <a:lnTo>
                        <a:pt x="58837" y="35885"/>
                      </a:lnTo>
                      <a:lnTo>
                        <a:pt x="58837" y="36094"/>
                      </a:lnTo>
                      <a:lnTo>
                        <a:pt x="58921" y="36157"/>
                      </a:lnTo>
                      <a:lnTo>
                        <a:pt x="58921" y="36261"/>
                      </a:lnTo>
                      <a:lnTo>
                        <a:pt x="58921" y="36366"/>
                      </a:lnTo>
                      <a:lnTo>
                        <a:pt x="58900" y="36408"/>
                      </a:lnTo>
                      <a:lnTo>
                        <a:pt x="58900" y="36491"/>
                      </a:lnTo>
                      <a:lnTo>
                        <a:pt x="58921" y="36533"/>
                      </a:lnTo>
                      <a:lnTo>
                        <a:pt x="58921" y="36638"/>
                      </a:lnTo>
                      <a:lnTo>
                        <a:pt x="58858" y="36638"/>
                      </a:lnTo>
                      <a:lnTo>
                        <a:pt x="58733" y="36617"/>
                      </a:lnTo>
                      <a:lnTo>
                        <a:pt x="58649" y="36680"/>
                      </a:lnTo>
                      <a:lnTo>
                        <a:pt x="58649" y="36722"/>
                      </a:lnTo>
                      <a:lnTo>
                        <a:pt x="58691" y="36826"/>
                      </a:lnTo>
                      <a:lnTo>
                        <a:pt x="58733" y="36847"/>
                      </a:lnTo>
                      <a:lnTo>
                        <a:pt x="58733" y="36931"/>
                      </a:lnTo>
                      <a:lnTo>
                        <a:pt x="58733" y="36952"/>
                      </a:lnTo>
                      <a:lnTo>
                        <a:pt x="58837" y="37098"/>
                      </a:lnTo>
                      <a:lnTo>
                        <a:pt x="58858" y="37098"/>
                      </a:lnTo>
                      <a:lnTo>
                        <a:pt x="58921" y="36931"/>
                      </a:lnTo>
                      <a:lnTo>
                        <a:pt x="59068" y="36910"/>
                      </a:lnTo>
                      <a:lnTo>
                        <a:pt x="59130" y="36952"/>
                      </a:lnTo>
                      <a:lnTo>
                        <a:pt x="59172" y="36784"/>
                      </a:lnTo>
                      <a:lnTo>
                        <a:pt x="59256" y="36722"/>
                      </a:lnTo>
                      <a:lnTo>
                        <a:pt x="59256" y="36512"/>
                      </a:lnTo>
                      <a:lnTo>
                        <a:pt x="59361" y="36429"/>
                      </a:lnTo>
                      <a:lnTo>
                        <a:pt x="59361" y="36324"/>
                      </a:lnTo>
                      <a:lnTo>
                        <a:pt x="59381" y="36282"/>
                      </a:lnTo>
                      <a:lnTo>
                        <a:pt x="59528" y="36366"/>
                      </a:lnTo>
                      <a:lnTo>
                        <a:pt x="59653" y="36303"/>
                      </a:lnTo>
                      <a:lnTo>
                        <a:pt x="59695" y="36366"/>
                      </a:lnTo>
                      <a:lnTo>
                        <a:pt x="59695" y="36575"/>
                      </a:lnTo>
                      <a:lnTo>
                        <a:pt x="59884" y="36617"/>
                      </a:lnTo>
                      <a:lnTo>
                        <a:pt x="60072" y="36722"/>
                      </a:lnTo>
                      <a:lnTo>
                        <a:pt x="60114" y="36680"/>
                      </a:lnTo>
                      <a:lnTo>
                        <a:pt x="60197" y="36742"/>
                      </a:lnTo>
                      <a:lnTo>
                        <a:pt x="60323" y="36617"/>
                      </a:lnTo>
                      <a:lnTo>
                        <a:pt x="60490" y="36596"/>
                      </a:lnTo>
                      <a:lnTo>
                        <a:pt x="60511" y="36512"/>
                      </a:lnTo>
                      <a:lnTo>
                        <a:pt x="60595" y="36512"/>
                      </a:lnTo>
                      <a:lnTo>
                        <a:pt x="60679" y="36366"/>
                      </a:lnTo>
                      <a:lnTo>
                        <a:pt x="60846" y="36115"/>
                      </a:lnTo>
                      <a:lnTo>
                        <a:pt x="60825" y="36073"/>
                      </a:lnTo>
                      <a:lnTo>
                        <a:pt x="60951" y="36010"/>
                      </a:lnTo>
                      <a:lnTo>
                        <a:pt x="60951" y="35926"/>
                      </a:lnTo>
                      <a:lnTo>
                        <a:pt x="60909" y="35780"/>
                      </a:lnTo>
                      <a:lnTo>
                        <a:pt x="60993" y="35822"/>
                      </a:lnTo>
                      <a:lnTo>
                        <a:pt x="60993" y="35843"/>
                      </a:lnTo>
                      <a:lnTo>
                        <a:pt x="61118" y="35654"/>
                      </a:lnTo>
                      <a:lnTo>
                        <a:pt x="61055" y="35550"/>
                      </a:lnTo>
                      <a:lnTo>
                        <a:pt x="61118" y="35529"/>
                      </a:lnTo>
                      <a:lnTo>
                        <a:pt x="61118" y="35341"/>
                      </a:lnTo>
                      <a:lnTo>
                        <a:pt x="61223" y="35299"/>
                      </a:lnTo>
                      <a:lnTo>
                        <a:pt x="61223" y="35194"/>
                      </a:lnTo>
                      <a:lnTo>
                        <a:pt x="61369" y="35090"/>
                      </a:lnTo>
                      <a:lnTo>
                        <a:pt x="61411" y="35027"/>
                      </a:lnTo>
                      <a:lnTo>
                        <a:pt x="61348" y="34985"/>
                      </a:lnTo>
                      <a:lnTo>
                        <a:pt x="61369" y="34838"/>
                      </a:lnTo>
                      <a:lnTo>
                        <a:pt x="61453" y="34818"/>
                      </a:lnTo>
                      <a:lnTo>
                        <a:pt x="61557" y="34315"/>
                      </a:lnTo>
                      <a:lnTo>
                        <a:pt x="61683" y="34169"/>
                      </a:lnTo>
                      <a:lnTo>
                        <a:pt x="61683" y="34064"/>
                      </a:lnTo>
                      <a:lnTo>
                        <a:pt x="61829" y="33960"/>
                      </a:lnTo>
                      <a:lnTo>
                        <a:pt x="61850" y="33834"/>
                      </a:lnTo>
                      <a:lnTo>
                        <a:pt x="61976" y="33667"/>
                      </a:lnTo>
                      <a:lnTo>
                        <a:pt x="61976" y="33541"/>
                      </a:lnTo>
                      <a:lnTo>
                        <a:pt x="61934" y="33520"/>
                      </a:lnTo>
                      <a:lnTo>
                        <a:pt x="61892" y="33353"/>
                      </a:lnTo>
                      <a:lnTo>
                        <a:pt x="62039" y="33227"/>
                      </a:lnTo>
                      <a:lnTo>
                        <a:pt x="61976" y="32955"/>
                      </a:lnTo>
                      <a:lnTo>
                        <a:pt x="62081" y="32830"/>
                      </a:lnTo>
                      <a:lnTo>
                        <a:pt x="62081" y="32746"/>
                      </a:lnTo>
                      <a:lnTo>
                        <a:pt x="62039" y="32746"/>
                      </a:lnTo>
                      <a:lnTo>
                        <a:pt x="62101" y="32579"/>
                      </a:lnTo>
                      <a:lnTo>
                        <a:pt x="62101" y="32411"/>
                      </a:lnTo>
                      <a:lnTo>
                        <a:pt x="62206" y="32307"/>
                      </a:lnTo>
                      <a:lnTo>
                        <a:pt x="62206" y="32118"/>
                      </a:lnTo>
                      <a:lnTo>
                        <a:pt x="62185" y="32097"/>
                      </a:lnTo>
                      <a:lnTo>
                        <a:pt x="62164" y="31909"/>
                      </a:lnTo>
                      <a:lnTo>
                        <a:pt x="62248" y="31742"/>
                      </a:lnTo>
                      <a:lnTo>
                        <a:pt x="62248" y="31574"/>
                      </a:lnTo>
                      <a:lnTo>
                        <a:pt x="62394" y="31386"/>
                      </a:lnTo>
                      <a:lnTo>
                        <a:pt x="62394" y="31240"/>
                      </a:lnTo>
                      <a:lnTo>
                        <a:pt x="62353" y="31135"/>
                      </a:lnTo>
                      <a:lnTo>
                        <a:pt x="62353" y="30947"/>
                      </a:lnTo>
                      <a:lnTo>
                        <a:pt x="62394" y="30905"/>
                      </a:lnTo>
                      <a:lnTo>
                        <a:pt x="62394" y="30758"/>
                      </a:lnTo>
                      <a:lnTo>
                        <a:pt x="62311" y="30758"/>
                      </a:lnTo>
                      <a:lnTo>
                        <a:pt x="62269" y="30486"/>
                      </a:lnTo>
                      <a:lnTo>
                        <a:pt x="62269" y="30403"/>
                      </a:lnTo>
                      <a:lnTo>
                        <a:pt x="62248" y="30319"/>
                      </a:lnTo>
                      <a:lnTo>
                        <a:pt x="62248" y="30110"/>
                      </a:lnTo>
                      <a:lnTo>
                        <a:pt x="62081" y="29921"/>
                      </a:lnTo>
                      <a:lnTo>
                        <a:pt x="62039" y="29921"/>
                      </a:lnTo>
                      <a:lnTo>
                        <a:pt x="61976" y="29817"/>
                      </a:lnTo>
                      <a:lnTo>
                        <a:pt x="62039" y="29775"/>
                      </a:lnTo>
                      <a:lnTo>
                        <a:pt x="62101" y="29608"/>
                      </a:lnTo>
                      <a:lnTo>
                        <a:pt x="62101" y="29566"/>
                      </a:lnTo>
                      <a:lnTo>
                        <a:pt x="61997" y="29649"/>
                      </a:lnTo>
                      <a:lnTo>
                        <a:pt x="61892" y="29608"/>
                      </a:lnTo>
                      <a:lnTo>
                        <a:pt x="61788" y="29231"/>
                      </a:lnTo>
                      <a:lnTo>
                        <a:pt x="61788" y="29126"/>
                      </a:lnTo>
                      <a:lnTo>
                        <a:pt x="61767" y="29043"/>
                      </a:lnTo>
                      <a:lnTo>
                        <a:pt x="61746" y="28833"/>
                      </a:lnTo>
                      <a:lnTo>
                        <a:pt x="61788" y="28750"/>
                      </a:lnTo>
                      <a:lnTo>
                        <a:pt x="61683" y="28457"/>
                      </a:lnTo>
                      <a:lnTo>
                        <a:pt x="61767" y="28394"/>
                      </a:lnTo>
                      <a:lnTo>
                        <a:pt x="61725" y="28352"/>
                      </a:lnTo>
                      <a:lnTo>
                        <a:pt x="61746" y="28310"/>
                      </a:lnTo>
                      <a:lnTo>
                        <a:pt x="61746" y="28227"/>
                      </a:lnTo>
                      <a:lnTo>
                        <a:pt x="61683" y="28185"/>
                      </a:lnTo>
                      <a:lnTo>
                        <a:pt x="61746" y="28080"/>
                      </a:lnTo>
                      <a:lnTo>
                        <a:pt x="61683" y="27975"/>
                      </a:lnTo>
                      <a:lnTo>
                        <a:pt x="61683" y="27892"/>
                      </a:lnTo>
                      <a:lnTo>
                        <a:pt x="61767" y="27829"/>
                      </a:lnTo>
                      <a:lnTo>
                        <a:pt x="61662" y="27766"/>
                      </a:lnTo>
                      <a:lnTo>
                        <a:pt x="61641" y="27620"/>
                      </a:lnTo>
                      <a:lnTo>
                        <a:pt x="61683" y="27557"/>
                      </a:lnTo>
                      <a:lnTo>
                        <a:pt x="61662" y="27452"/>
                      </a:lnTo>
                      <a:lnTo>
                        <a:pt x="61578" y="27515"/>
                      </a:lnTo>
                      <a:lnTo>
                        <a:pt x="61474" y="27494"/>
                      </a:lnTo>
                      <a:lnTo>
                        <a:pt x="61348" y="27390"/>
                      </a:lnTo>
                      <a:lnTo>
                        <a:pt x="61348" y="27264"/>
                      </a:lnTo>
                      <a:lnTo>
                        <a:pt x="61411" y="27180"/>
                      </a:lnTo>
                      <a:lnTo>
                        <a:pt x="61411" y="27076"/>
                      </a:lnTo>
                      <a:lnTo>
                        <a:pt x="61244" y="26887"/>
                      </a:lnTo>
                      <a:lnTo>
                        <a:pt x="61160" y="26887"/>
                      </a:lnTo>
                      <a:lnTo>
                        <a:pt x="61055" y="26762"/>
                      </a:lnTo>
                      <a:lnTo>
                        <a:pt x="61139" y="26720"/>
                      </a:lnTo>
                      <a:lnTo>
                        <a:pt x="61139" y="26615"/>
                      </a:lnTo>
                      <a:lnTo>
                        <a:pt x="61202" y="26511"/>
                      </a:lnTo>
                      <a:lnTo>
                        <a:pt x="61097" y="26323"/>
                      </a:lnTo>
                      <a:lnTo>
                        <a:pt x="61013" y="26323"/>
                      </a:lnTo>
                      <a:lnTo>
                        <a:pt x="60930" y="26239"/>
                      </a:lnTo>
                      <a:lnTo>
                        <a:pt x="60825" y="26218"/>
                      </a:lnTo>
                      <a:lnTo>
                        <a:pt x="60804" y="26134"/>
                      </a:lnTo>
                      <a:lnTo>
                        <a:pt x="60532" y="26051"/>
                      </a:lnTo>
                      <a:lnTo>
                        <a:pt x="60490" y="25988"/>
                      </a:lnTo>
                      <a:lnTo>
                        <a:pt x="60323" y="25946"/>
                      </a:lnTo>
                      <a:lnTo>
                        <a:pt x="60260" y="25904"/>
                      </a:lnTo>
                      <a:lnTo>
                        <a:pt x="60197" y="25779"/>
                      </a:lnTo>
                      <a:lnTo>
                        <a:pt x="60114" y="25695"/>
                      </a:lnTo>
                      <a:lnTo>
                        <a:pt x="59988" y="25695"/>
                      </a:lnTo>
                      <a:lnTo>
                        <a:pt x="59863" y="25590"/>
                      </a:lnTo>
                      <a:lnTo>
                        <a:pt x="59737" y="25695"/>
                      </a:lnTo>
                      <a:lnTo>
                        <a:pt x="59633" y="25695"/>
                      </a:lnTo>
                      <a:lnTo>
                        <a:pt x="59570" y="25779"/>
                      </a:lnTo>
                      <a:lnTo>
                        <a:pt x="59486" y="25779"/>
                      </a:lnTo>
                      <a:lnTo>
                        <a:pt x="59444" y="25716"/>
                      </a:lnTo>
                      <a:lnTo>
                        <a:pt x="59444" y="25674"/>
                      </a:lnTo>
                      <a:lnTo>
                        <a:pt x="59340" y="25611"/>
                      </a:lnTo>
                      <a:lnTo>
                        <a:pt x="59235" y="25611"/>
                      </a:lnTo>
                      <a:lnTo>
                        <a:pt x="59277" y="25799"/>
                      </a:lnTo>
                      <a:lnTo>
                        <a:pt x="59381" y="25904"/>
                      </a:lnTo>
                      <a:lnTo>
                        <a:pt x="59340" y="26009"/>
                      </a:lnTo>
                      <a:lnTo>
                        <a:pt x="59381" y="26197"/>
                      </a:lnTo>
                      <a:lnTo>
                        <a:pt x="59340" y="26343"/>
                      </a:lnTo>
                      <a:lnTo>
                        <a:pt x="59256" y="26406"/>
                      </a:lnTo>
                      <a:lnTo>
                        <a:pt x="59256" y="26239"/>
                      </a:lnTo>
                      <a:lnTo>
                        <a:pt x="59277" y="26113"/>
                      </a:lnTo>
                      <a:lnTo>
                        <a:pt x="59214" y="25946"/>
                      </a:lnTo>
                      <a:lnTo>
                        <a:pt x="59151" y="26030"/>
                      </a:lnTo>
                      <a:lnTo>
                        <a:pt x="59172" y="26134"/>
                      </a:lnTo>
                      <a:lnTo>
                        <a:pt x="59130" y="26323"/>
                      </a:lnTo>
                      <a:lnTo>
                        <a:pt x="59005" y="26406"/>
                      </a:lnTo>
                      <a:lnTo>
                        <a:pt x="58733" y="26427"/>
                      </a:lnTo>
                      <a:lnTo>
                        <a:pt x="58712" y="26364"/>
                      </a:lnTo>
                      <a:lnTo>
                        <a:pt x="58816" y="26302"/>
                      </a:lnTo>
                      <a:lnTo>
                        <a:pt x="58858" y="26302"/>
                      </a:lnTo>
                      <a:lnTo>
                        <a:pt x="58858" y="26134"/>
                      </a:lnTo>
                      <a:lnTo>
                        <a:pt x="58921" y="26051"/>
                      </a:lnTo>
                      <a:lnTo>
                        <a:pt x="58963" y="26009"/>
                      </a:lnTo>
                      <a:lnTo>
                        <a:pt x="58837" y="26009"/>
                      </a:lnTo>
                      <a:lnTo>
                        <a:pt x="58796" y="26051"/>
                      </a:lnTo>
                      <a:lnTo>
                        <a:pt x="58733" y="26009"/>
                      </a:lnTo>
                      <a:lnTo>
                        <a:pt x="58649" y="26030"/>
                      </a:lnTo>
                      <a:lnTo>
                        <a:pt x="58607" y="26134"/>
                      </a:lnTo>
                      <a:lnTo>
                        <a:pt x="58524" y="26197"/>
                      </a:lnTo>
                      <a:lnTo>
                        <a:pt x="58503" y="26197"/>
                      </a:lnTo>
                      <a:lnTo>
                        <a:pt x="58419" y="26302"/>
                      </a:lnTo>
                      <a:lnTo>
                        <a:pt x="58272" y="26155"/>
                      </a:lnTo>
                      <a:lnTo>
                        <a:pt x="58293" y="26009"/>
                      </a:lnTo>
                      <a:lnTo>
                        <a:pt x="58231" y="25820"/>
                      </a:lnTo>
                      <a:lnTo>
                        <a:pt x="58105" y="25632"/>
                      </a:lnTo>
                      <a:lnTo>
                        <a:pt x="58105" y="25339"/>
                      </a:lnTo>
                      <a:lnTo>
                        <a:pt x="57980" y="25381"/>
                      </a:lnTo>
                      <a:lnTo>
                        <a:pt x="57917" y="25381"/>
                      </a:lnTo>
                      <a:lnTo>
                        <a:pt x="57812" y="25423"/>
                      </a:lnTo>
                      <a:lnTo>
                        <a:pt x="57749" y="25465"/>
                      </a:lnTo>
                      <a:lnTo>
                        <a:pt x="57603" y="25548"/>
                      </a:lnTo>
                      <a:lnTo>
                        <a:pt x="57498" y="25548"/>
                      </a:lnTo>
                      <a:lnTo>
                        <a:pt x="57394" y="25486"/>
                      </a:lnTo>
                      <a:lnTo>
                        <a:pt x="57289" y="25527"/>
                      </a:lnTo>
                      <a:lnTo>
                        <a:pt x="57184" y="25444"/>
                      </a:lnTo>
                      <a:lnTo>
                        <a:pt x="57143" y="25339"/>
                      </a:lnTo>
                      <a:lnTo>
                        <a:pt x="57184" y="25255"/>
                      </a:lnTo>
                      <a:lnTo>
                        <a:pt x="57226" y="25109"/>
                      </a:lnTo>
                      <a:lnTo>
                        <a:pt x="57331" y="24942"/>
                      </a:lnTo>
                      <a:lnTo>
                        <a:pt x="57477" y="24774"/>
                      </a:lnTo>
                      <a:lnTo>
                        <a:pt x="57477" y="24586"/>
                      </a:lnTo>
                      <a:lnTo>
                        <a:pt x="57666" y="24439"/>
                      </a:lnTo>
                      <a:lnTo>
                        <a:pt x="57666" y="24272"/>
                      </a:lnTo>
                      <a:lnTo>
                        <a:pt x="57708" y="24251"/>
                      </a:lnTo>
                      <a:lnTo>
                        <a:pt x="57708" y="24188"/>
                      </a:lnTo>
                      <a:lnTo>
                        <a:pt x="57812" y="24021"/>
                      </a:lnTo>
                      <a:lnTo>
                        <a:pt x="57854" y="23874"/>
                      </a:lnTo>
                      <a:lnTo>
                        <a:pt x="57917" y="23749"/>
                      </a:lnTo>
                      <a:lnTo>
                        <a:pt x="57875" y="23623"/>
                      </a:lnTo>
                      <a:lnTo>
                        <a:pt x="57917" y="23540"/>
                      </a:lnTo>
                      <a:lnTo>
                        <a:pt x="57917" y="23330"/>
                      </a:lnTo>
                      <a:lnTo>
                        <a:pt x="57980" y="23038"/>
                      </a:lnTo>
                      <a:lnTo>
                        <a:pt x="58021" y="23038"/>
                      </a:lnTo>
                      <a:lnTo>
                        <a:pt x="58063" y="22828"/>
                      </a:lnTo>
                      <a:lnTo>
                        <a:pt x="58168" y="22786"/>
                      </a:lnTo>
                      <a:lnTo>
                        <a:pt x="58126" y="22661"/>
                      </a:lnTo>
                      <a:lnTo>
                        <a:pt x="58293" y="22473"/>
                      </a:lnTo>
                      <a:lnTo>
                        <a:pt x="58314" y="22305"/>
                      </a:lnTo>
                      <a:lnTo>
                        <a:pt x="58419" y="22242"/>
                      </a:lnTo>
                      <a:lnTo>
                        <a:pt x="58377" y="22033"/>
                      </a:lnTo>
                      <a:lnTo>
                        <a:pt x="58419" y="21970"/>
                      </a:lnTo>
                      <a:lnTo>
                        <a:pt x="58419" y="21845"/>
                      </a:lnTo>
                      <a:lnTo>
                        <a:pt x="58503" y="21782"/>
                      </a:lnTo>
                      <a:lnTo>
                        <a:pt x="58544" y="21782"/>
                      </a:lnTo>
                      <a:lnTo>
                        <a:pt x="58544" y="21657"/>
                      </a:lnTo>
                      <a:lnTo>
                        <a:pt x="58503" y="21573"/>
                      </a:lnTo>
                      <a:lnTo>
                        <a:pt x="58503" y="21343"/>
                      </a:lnTo>
                      <a:lnTo>
                        <a:pt x="58482" y="21217"/>
                      </a:lnTo>
                      <a:lnTo>
                        <a:pt x="58544" y="21029"/>
                      </a:lnTo>
                      <a:lnTo>
                        <a:pt x="58712" y="20841"/>
                      </a:lnTo>
                      <a:lnTo>
                        <a:pt x="58754" y="20631"/>
                      </a:lnTo>
                      <a:lnTo>
                        <a:pt x="58607" y="20401"/>
                      </a:lnTo>
                      <a:lnTo>
                        <a:pt x="58628" y="20276"/>
                      </a:lnTo>
                      <a:lnTo>
                        <a:pt x="58733" y="20171"/>
                      </a:lnTo>
                      <a:lnTo>
                        <a:pt x="58754" y="20045"/>
                      </a:lnTo>
                      <a:lnTo>
                        <a:pt x="58963" y="19878"/>
                      </a:lnTo>
                      <a:lnTo>
                        <a:pt x="59005" y="19773"/>
                      </a:lnTo>
                      <a:lnTo>
                        <a:pt x="59068" y="19773"/>
                      </a:lnTo>
                      <a:lnTo>
                        <a:pt x="59151" y="19857"/>
                      </a:lnTo>
                      <a:lnTo>
                        <a:pt x="59277" y="19836"/>
                      </a:lnTo>
                      <a:lnTo>
                        <a:pt x="59486" y="19669"/>
                      </a:lnTo>
                      <a:lnTo>
                        <a:pt x="59674" y="19669"/>
                      </a:lnTo>
                      <a:lnTo>
                        <a:pt x="59842" y="19564"/>
                      </a:lnTo>
                      <a:lnTo>
                        <a:pt x="59967" y="19564"/>
                      </a:lnTo>
                      <a:lnTo>
                        <a:pt x="60072" y="19481"/>
                      </a:lnTo>
                      <a:lnTo>
                        <a:pt x="60177" y="19481"/>
                      </a:lnTo>
                      <a:lnTo>
                        <a:pt x="60281" y="19460"/>
                      </a:lnTo>
                      <a:lnTo>
                        <a:pt x="60323" y="19376"/>
                      </a:lnTo>
                      <a:lnTo>
                        <a:pt x="60428" y="19460"/>
                      </a:lnTo>
                      <a:lnTo>
                        <a:pt x="60386" y="19585"/>
                      </a:lnTo>
                      <a:lnTo>
                        <a:pt x="60469" y="19627"/>
                      </a:lnTo>
                      <a:lnTo>
                        <a:pt x="60574" y="19732"/>
                      </a:lnTo>
                      <a:lnTo>
                        <a:pt x="60616" y="19627"/>
                      </a:lnTo>
                      <a:lnTo>
                        <a:pt x="60721" y="19543"/>
                      </a:lnTo>
                      <a:lnTo>
                        <a:pt x="60574" y="19418"/>
                      </a:lnTo>
                      <a:lnTo>
                        <a:pt x="60574" y="19355"/>
                      </a:lnTo>
                      <a:lnTo>
                        <a:pt x="60700" y="19271"/>
                      </a:lnTo>
                      <a:lnTo>
                        <a:pt x="60909" y="19313"/>
                      </a:lnTo>
                      <a:lnTo>
                        <a:pt x="61013" y="19250"/>
                      </a:lnTo>
                      <a:lnTo>
                        <a:pt x="61244" y="19250"/>
                      </a:lnTo>
                      <a:lnTo>
                        <a:pt x="61306" y="19334"/>
                      </a:lnTo>
                      <a:lnTo>
                        <a:pt x="61348" y="19334"/>
                      </a:lnTo>
                      <a:lnTo>
                        <a:pt x="61432" y="19250"/>
                      </a:lnTo>
                      <a:lnTo>
                        <a:pt x="61516" y="19250"/>
                      </a:lnTo>
                      <a:lnTo>
                        <a:pt x="61474" y="19146"/>
                      </a:lnTo>
                      <a:lnTo>
                        <a:pt x="61557" y="19104"/>
                      </a:lnTo>
                      <a:lnTo>
                        <a:pt x="61746" y="19104"/>
                      </a:lnTo>
                      <a:lnTo>
                        <a:pt x="61829" y="19208"/>
                      </a:lnTo>
                      <a:lnTo>
                        <a:pt x="62039" y="19125"/>
                      </a:lnTo>
                      <a:lnTo>
                        <a:pt x="62039" y="19041"/>
                      </a:lnTo>
                      <a:lnTo>
                        <a:pt x="61955" y="18999"/>
                      </a:lnTo>
                      <a:lnTo>
                        <a:pt x="61892" y="19041"/>
                      </a:lnTo>
                      <a:lnTo>
                        <a:pt x="61767" y="18957"/>
                      </a:lnTo>
                      <a:lnTo>
                        <a:pt x="61850" y="18832"/>
                      </a:lnTo>
                      <a:lnTo>
                        <a:pt x="61871" y="18916"/>
                      </a:lnTo>
                      <a:lnTo>
                        <a:pt x="62039" y="18853"/>
                      </a:lnTo>
                      <a:lnTo>
                        <a:pt x="61871" y="18748"/>
                      </a:lnTo>
                      <a:lnTo>
                        <a:pt x="61871" y="18685"/>
                      </a:lnTo>
                      <a:lnTo>
                        <a:pt x="61955" y="18685"/>
                      </a:lnTo>
                      <a:lnTo>
                        <a:pt x="62101" y="18497"/>
                      </a:lnTo>
                      <a:lnTo>
                        <a:pt x="62269" y="18497"/>
                      </a:lnTo>
                      <a:lnTo>
                        <a:pt x="62353" y="18581"/>
                      </a:lnTo>
                      <a:lnTo>
                        <a:pt x="62457" y="18518"/>
                      </a:lnTo>
                      <a:lnTo>
                        <a:pt x="62666" y="18581"/>
                      </a:lnTo>
                      <a:lnTo>
                        <a:pt x="62813" y="18581"/>
                      </a:lnTo>
                      <a:lnTo>
                        <a:pt x="62813" y="18623"/>
                      </a:lnTo>
                      <a:lnTo>
                        <a:pt x="62897" y="18685"/>
                      </a:lnTo>
                      <a:lnTo>
                        <a:pt x="62959" y="18644"/>
                      </a:lnTo>
                      <a:lnTo>
                        <a:pt x="62918" y="18581"/>
                      </a:lnTo>
                      <a:lnTo>
                        <a:pt x="63106" y="18581"/>
                      </a:lnTo>
                      <a:lnTo>
                        <a:pt x="63252" y="18602"/>
                      </a:lnTo>
                      <a:lnTo>
                        <a:pt x="63357" y="18602"/>
                      </a:lnTo>
                      <a:lnTo>
                        <a:pt x="63462" y="18685"/>
                      </a:lnTo>
                      <a:lnTo>
                        <a:pt x="63462" y="18727"/>
                      </a:lnTo>
                      <a:lnTo>
                        <a:pt x="63629" y="18748"/>
                      </a:lnTo>
                      <a:lnTo>
                        <a:pt x="63734" y="18664"/>
                      </a:lnTo>
                      <a:lnTo>
                        <a:pt x="63796" y="18685"/>
                      </a:lnTo>
                      <a:lnTo>
                        <a:pt x="63838" y="18769"/>
                      </a:lnTo>
                      <a:lnTo>
                        <a:pt x="63629" y="18916"/>
                      </a:lnTo>
                      <a:lnTo>
                        <a:pt x="63441" y="18916"/>
                      </a:lnTo>
                      <a:lnTo>
                        <a:pt x="63378" y="18978"/>
                      </a:lnTo>
                      <a:lnTo>
                        <a:pt x="63378" y="19083"/>
                      </a:lnTo>
                      <a:lnTo>
                        <a:pt x="63273" y="19083"/>
                      </a:lnTo>
                      <a:lnTo>
                        <a:pt x="63252" y="19125"/>
                      </a:lnTo>
                      <a:lnTo>
                        <a:pt x="63315" y="19146"/>
                      </a:lnTo>
                      <a:lnTo>
                        <a:pt x="63378" y="19146"/>
                      </a:lnTo>
                      <a:lnTo>
                        <a:pt x="63545" y="19355"/>
                      </a:lnTo>
                      <a:lnTo>
                        <a:pt x="63587" y="19313"/>
                      </a:lnTo>
                      <a:lnTo>
                        <a:pt x="63775" y="19250"/>
                      </a:lnTo>
                      <a:lnTo>
                        <a:pt x="63859" y="19146"/>
                      </a:lnTo>
                      <a:lnTo>
                        <a:pt x="63838" y="19104"/>
                      </a:lnTo>
                      <a:lnTo>
                        <a:pt x="63964" y="19041"/>
                      </a:lnTo>
                      <a:lnTo>
                        <a:pt x="63880" y="18916"/>
                      </a:lnTo>
                      <a:lnTo>
                        <a:pt x="63964" y="18916"/>
                      </a:lnTo>
                      <a:lnTo>
                        <a:pt x="64089" y="19083"/>
                      </a:lnTo>
                      <a:lnTo>
                        <a:pt x="64173" y="19104"/>
                      </a:lnTo>
                      <a:lnTo>
                        <a:pt x="64215" y="19020"/>
                      </a:lnTo>
                      <a:lnTo>
                        <a:pt x="64173" y="18978"/>
                      </a:lnTo>
                      <a:lnTo>
                        <a:pt x="64257" y="18916"/>
                      </a:lnTo>
                      <a:lnTo>
                        <a:pt x="64298" y="18832"/>
                      </a:lnTo>
                      <a:lnTo>
                        <a:pt x="64319" y="18832"/>
                      </a:lnTo>
                      <a:lnTo>
                        <a:pt x="64319" y="18727"/>
                      </a:lnTo>
                      <a:lnTo>
                        <a:pt x="64298" y="18664"/>
                      </a:lnTo>
                      <a:lnTo>
                        <a:pt x="64382" y="18623"/>
                      </a:lnTo>
                      <a:lnTo>
                        <a:pt x="64466" y="18685"/>
                      </a:lnTo>
                      <a:lnTo>
                        <a:pt x="64529" y="18623"/>
                      </a:lnTo>
                      <a:lnTo>
                        <a:pt x="64591" y="18685"/>
                      </a:lnTo>
                      <a:lnTo>
                        <a:pt x="64612" y="18769"/>
                      </a:lnTo>
                      <a:lnTo>
                        <a:pt x="64696" y="18811"/>
                      </a:lnTo>
                      <a:lnTo>
                        <a:pt x="64842" y="18664"/>
                      </a:lnTo>
                      <a:lnTo>
                        <a:pt x="64780" y="18602"/>
                      </a:lnTo>
                      <a:lnTo>
                        <a:pt x="64780" y="18581"/>
                      </a:lnTo>
                      <a:lnTo>
                        <a:pt x="64842" y="18518"/>
                      </a:lnTo>
                      <a:lnTo>
                        <a:pt x="64926" y="18560"/>
                      </a:lnTo>
                      <a:lnTo>
                        <a:pt x="65010" y="18497"/>
                      </a:lnTo>
                      <a:lnTo>
                        <a:pt x="65094" y="18497"/>
                      </a:lnTo>
                      <a:lnTo>
                        <a:pt x="65114" y="18455"/>
                      </a:lnTo>
                      <a:lnTo>
                        <a:pt x="65010" y="18351"/>
                      </a:lnTo>
                      <a:lnTo>
                        <a:pt x="65031" y="18288"/>
                      </a:lnTo>
                      <a:lnTo>
                        <a:pt x="65031" y="18246"/>
                      </a:lnTo>
                      <a:lnTo>
                        <a:pt x="64926" y="18183"/>
                      </a:lnTo>
                      <a:lnTo>
                        <a:pt x="64884" y="18141"/>
                      </a:lnTo>
                      <a:lnTo>
                        <a:pt x="64884" y="18162"/>
                      </a:lnTo>
                      <a:lnTo>
                        <a:pt x="64884" y="18204"/>
                      </a:lnTo>
                      <a:lnTo>
                        <a:pt x="64822" y="18204"/>
                      </a:lnTo>
                      <a:lnTo>
                        <a:pt x="64717" y="18162"/>
                      </a:lnTo>
                      <a:lnTo>
                        <a:pt x="64696" y="18183"/>
                      </a:lnTo>
                      <a:lnTo>
                        <a:pt x="64696" y="18246"/>
                      </a:lnTo>
                      <a:lnTo>
                        <a:pt x="64591" y="18246"/>
                      </a:lnTo>
                      <a:lnTo>
                        <a:pt x="64529" y="18288"/>
                      </a:lnTo>
                      <a:lnTo>
                        <a:pt x="64466" y="18246"/>
                      </a:lnTo>
                      <a:lnTo>
                        <a:pt x="64487" y="18141"/>
                      </a:lnTo>
                      <a:lnTo>
                        <a:pt x="64529" y="18100"/>
                      </a:lnTo>
                      <a:lnTo>
                        <a:pt x="64382" y="17890"/>
                      </a:lnTo>
                      <a:lnTo>
                        <a:pt x="64487" y="17828"/>
                      </a:lnTo>
                      <a:lnTo>
                        <a:pt x="64382" y="17660"/>
                      </a:lnTo>
                      <a:lnTo>
                        <a:pt x="64424" y="17451"/>
                      </a:lnTo>
                      <a:lnTo>
                        <a:pt x="64424" y="17325"/>
                      </a:lnTo>
                      <a:lnTo>
                        <a:pt x="64508" y="17221"/>
                      </a:lnTo>
                      <a:lnTo>
                        <a:pt x="64508" y="17032"/>
                      </a:lnTo>
                      <a:lnTo>
                        <a:pt x="64612" y="16928"/>
                      </a:lnTo>
                      <a:lnTo>
                        <a:pt x="64612" y="16802"/>
                      </a:lnTo>
                      <a:lnTo>
                        <a:pt x="64591" y="16781"/>
                      </a:lnTo>
                      <a:lnTo>
                        <a:pt x="64717" y="16719"/>
                      </a:lnTo>
                      <a:lnTo>
                        <a:pt x="64591" y="16572"/>
                      </a:lnTo>
                      <a:lnTo>
                        <a:pt x="64633" y="16175"/>
                      </a:lnTo>
                      <a:lnTo>
                        <a:pt x="64738" y="16091"/>
                      </a:lnTo>
                      <a:lnTo>
                        <a:pt x="64633" y="15944"/>
                      </a:lnTo>
                      <a:lnTo>
                        <a:pt x="64612" y="15777"/>
                      </a:lnTo>
                      <a:lnTo>
                        <a:pt x="64529" y="15735"/>
                      </a:lnTo>
                      <a:lnTo>
                        <a:pt x="64529" y="15672"/>
                      </a:lnTo>
                      <a:lnTo>
                        <a:pt x="64633" y="15589"/>
                      </a:lnTo>
                      <a:lnTo>
                        <a:pt x="64612" y="15442"/>
                      </a:lnTo>
                      <a:lnTo>
                        <a:pt x="64696" y="15379"/>
                      </a:lnTo>
                      <a:lnTo>
                        <a:pt x="64822" y="15170"/>
                      </a:lnTo>
                      <a:lnTo>
                        <a:pt x="64947" y="15212"/>
                      </a:lnTo>
                      <a:lnTo>
                        <a:pt x="65031" y="15149"/>
                      </a:lnTo>
                      <a:lnTo>
                        <a:pt x="65114" y="15170"/>
                      </a:lnTo>
                      <a:lnTo>
                        <a:pt x="65156" y="15107"/>
                      </a:lnTo>
                      <a:lnTo>
                        <a:pt x="65366" y="15107"/>
                      </a:lnTo>
                      <a:lnTo>
                        <a:pt x="65407" y="15045"/>
                      </a:lnTo>
                      <a:lnTo>
                        <a:pt x="65470" y="15024"/>
                      </a:lnTo>
                      <a:lnTo>
                        <a:pt x="65512" y="14919"/>
                      </a:lnTo>
                      <a:lnTo>
                        <a:pt x="65554" y="14919"/>
                      </a:lnTo>
                      <a:lnTo>
                        <a:pt x="65617" y="14898"/>
                      </a:lnTo>
                      <a:lnTo>
                        <a:pt x="65742" y="14898"/>
                      </a:lnTo>
                      <a:lnTo>
                        <a:pt x="65763" y="15003"/>
                      </a:lnTo>
                      <a:lnTo>
                        <a:pt x="65826" y="14961"/>
                      </a:lnTo>
                      <a:lnTo>
                        <a:pt x="65868" y="14961"/>
                      </a:lnTo>
                      <a:lnTo>
                        <a:pt x="65951" y="15107"/>
                      </a:lnTo>
                      <a:lnTo>
                        <a:pt x="65993" y="15107"/>
                      </a:lnTo>
                      <a:lnTo>
                        <a:pt x="66098" y="14961"/>
                      </a:lnTo>
                      <a:lnTo>
                        <a:pt x="66098" y="14835"/>
                      </a:lnTo>
                      <a:lnTo>
                        <a:pt x="66182" y="14815"/>
                      </a:lnTo>
                      <a:lnTo>
                        <a:pt x="66203" y="14689"/>
                      </a:lnTo>
                      <a:lnTo>
                        <a:pt x="66265" y="14689"/>
                      </a:lnTo>
                      <a:lnTo>
                        <a:pt x="66286" y="14794"/>
                      </a:lnTo>
                      <a:lnTo>
                        <a:pt x="66412" y="14856"/>
                      </a:lnTo>
                      <a:lnTo>
                        <a:pt x="66412" y="15003"/>
                      </a:lnTo>
                      <a:lnTo>
                        <a:pt x="66391" y="15045"/>
                      </a:lnTo>
                      <a:lnTo>
                        <a:pt x="66454" y="15107"/>
                      </a:lnTo>
                      <a:lnTo>
                        <a:pt x="66475" y="15212"/>
                      </a:lnTo>
                      <a:lnTo>
                        <a:pt x="66391" y="15275"/>
                      </a:lnTo>
                      <a:lnTo>
                        <a:pt x="66454" y="15317"/>
                      </a:lnTo>
                      <a:lnTo>
                        <a:pt x="66475" y="15442"/>
                      </a:lnTo>
                      <a:lnTo>
                        <a:pt x="66454" y="15442"/>
                      </a:lnTo>
                      <a:lnTo>
                        <a:pt x="66454" y="15526"/>
                      </a:lnTo>
                      <a:lnTo>
                        <a:pt x="66475" y="15568"/>
                      </a:lnTo>
                      <a:lnTo>
                        <a:pt x="66412" y="15651"/>
                      </a:lnTo>
                      <a:lnTo>
                        <a:pt x="66391" y="15693"/>
                      </a:lnTo>
                      <a:lnTo>
                        <a:pt x="66412" y="15756"/>
                      </a:lnTo>
                      <a:lnTo>
                        <a:pt x="66516" y="15651"/>
                      </a:lnTo>
                      <a:lnTo>
                        <a:pt x="66558" y="15735"/>
                      </a:lnTo>
                      <a:lnTo>
                        <a:pt x="66663" y="15756"/>
                      </a:lnTo>
                      <a:lnTo>
                        <a:pt x="66684" y="15965"/>
                      </a:lnTo>
                      <a:lnTo>
                        <a:pt x="66726" y="15903"/>
                      </a:lnTo>
                      <a:lnTo>
                        <a:pt x="66726" y="15840"/>
                      </a:lnTo>
                      <a:lnTo>
                        <a:pt x="66830" y="15735"/>
                      </a:lnTo>
                      <a:lnTo>
                        <a:pt x="66914" y="15735"/>
                      </a:lnTo>
                      <a:lnTo>
                        <a:pt x="66977" y="15777"/>
                      </a:lnTo>
                      <a:lnTo>
                        <a:pt x="66872" y="15944"/>
                      </a:lnTo>
                      <a:lnTo>
                        <a:pt x="66977" y="16049"/>
                      </a:lnTo>
                      <a:lnTo>
                        <a:pt x="66998" y="16175"/>
                      </a:lnTo>
                      <a:lnTo>
                        <a:pt x="67081" y="15986"/>
                      </a:lnTo>
                      <a:lnTo>
                        <a:pt x="67144" y="15944"/>
                      </a:lnTo>
                      <a:lnTo>
                        <a:pt x="67144" y="15861"/>
                      </a:lnTo>
                      <a:lnTo>
                        <a:pt x="67207" y="15777"/>
                      </a:lnTo>
                      <a:lnTo>
                        <a:pt x="67207" y="15484"/>
                      </a:lnTo>
                      <a:lnTo>
                        <a:pt x="67291" y="15421"/>
                      </a:lnTo>
                      <a:lnTo>
                        <a:pt x="67207" y="15338"/>
                      </a:lnTo>
                      <a:lnTo>
                        <a:pt x="67311" y="15254"/>
                      </a:lnTo>
                      <a:lnTo>
                        <a:pt x="67311" y="15149"/>
                      </a:lnTo>
                      <a:lnTo>
                        <a:pt x="67249" y="15128"/>
                      </a:lnTo>
                      <a:lnTo>
                        <a:pt x="67249" y="15066"/>
                      </a:lnTo>
                      <a:lnTo>
                        <a:pt x="67311" y="15045"/>
                      </a:lnTo>
                      <a:lnTo>
                        <a:pt x="67332" y="14856"/>
                      </a:lnTo>
                      <a:lnTo>
                        <a:pt x="67249" y="14794"/>
                      </a:lnTo>
                      <a:lnTo>
                        <a:pt x="67311" y="14605"/>
                      </a:lnTo>
                      <a:lnTo>
                        <a:pt x="67395" y="14522"/>
                      </a:lnTo>
                      <a:lnTo>
                        <a:pt x="67542" y="14501"/>
                      </a:lnTo>
                      <a:lnTo>
                        <a:pt x="67604" y="14584"/>
                      </a:lnTo>
                      <a:lnTo>
                        <a:pt x="67667" y="14647"/>
                      </a:lnTo>
                      <a:lnTo>
                        <a:pt x="67730" y="14584"/>
                      </a:lnTo>
                      <a:lnTo>
                        <a:pt x="67646" y="14501"/>
                      </a:lnTo>
                      <a:lnTo>
                        <a:pt x="67688" y="14375"/>
                      </a:lnTo>
                      <a:lnTo>
                        <a:pt x="67521" y="14291"/>
                      </a:lnTo>
                      <a:lnTo>
                        <a:pt x="67479" y="14061"/>
                      </a:lnTo>
                      <a:lnTo>
                        <a:pt x="67395" y="13999"/>
                      </a:lnTo>
                      <a:lnTo>
                        <a:pt x="67395" y="13957"/>
                      </a:lnTo>
                      <a:lnTo>
                        <a:pt x="67291" y="13873"/>
                      </a:lnTo>
                      <a:lnTo>
                        <a:pt x="67270" y="13706"/>
                      </a:lnTo>
                      <a:lnTo>
                        <a:pt x="67311" y="13664"/>
                      </a:lnTo>
                      <a:lnTo>
                        <a:pt x="67291" y="13538"/>
                      </a:lnTo>
                      <a:lnTo>
                        <a:pt x="67165" y="13434"/>
                      </a:lnTo>
                      <a:lnTo>
                        <a:pt x="67186" y="13329"/>
                      </a:lnTo>
                      <a:lnTo>
                        <a:pt x="67123" y="13266"/>
                      </a:lnTo>
                      <a:lnTo>
                        <a:pt x="67291" y="13141"/>
                      </a:lnTo>
                      <a:lnTo>
                        <a:pt x="67416" y="13141"/>
                      </a:lnTo>
                      <a:lnTo>
                        <a:pt x="67521" y="13015"/>
                      </a:lnTo>
                      <a:lnTo>
                        <a:pt x="67688" y="13015"/>
                      </a:lnTo>
                      <a:lnTo>
                        <a:pt x="67730" y="12952"/>
                      </a:lnTo>
                      <a:lnTo>
                        <a:pt x="67897" y="13078"/>
                      </a:lnTo>
                      <a:lnTo>
                        <a:pt x="68044" y="13078"/>
                      </a:lnTo>
                      <a:lnTo>
                        <a:pt x="68107" y="13120"/>
                      </a:lnTo>
                      <a:lnTo>
                        <a:pt x="68211" y="13141"/>
                      </a:lnTo>
                      <a:lnTo>
                        <a:pt x="68274" y="13120"/>
                      </a:lnTo>
                      <a:lnTo>
                        <a:pt x="68127" y="13182"/>
                      </a:lnTo>
                      <a:lnTo>
                        <a:pt x="68211" y="13245"/>
                      </a:lnTo>
                      <a:lnTo>
                        <a:pt x="68065" y="13287"/>
                      </a:lnTo>
                      <a:lnTo>
                        <a:pt x="67939" y="13266"/>
                      </a:lnTo>
                      <a:lnTo>
                        <a:pt x="67793" y="13434"/>
                      </a:lnTo>
                      <a:lnTo>
                        <a:pt x="67793" y="13496"/>
                      </a:lnTo>
                      <a:lnTo>
                        <a:pt x="67835" y="13643"/>
                      </a:lnTo>
                      <a:lnTo>
                        <a:pt x="67835" y="13768"/>
                      </a:lnTo>
                      <a:lnTo>
                        <a:pt x="67918" y="13810"/>
                      </a:lnTo>
                      <a:lnTo>
                        <a:pt x="67939" y="13894"/>
                      </a:lnTo>
                      <a:lnTo>
                        <a:pt x="68065" y="14061"/>
                      </a:lnTo>
                      <a:lnTo>
                        <a:pt x="68065" y="14103"/>
                      </a:lnTo>
                      <a:lnTo>
                        <a:pt x="68107" y="14103"/>
                      </a:lnTo>
                      <a:lnTo>
                        <a:pt x="68065" y="14166"/>
                      </a:lnTo>
                      <a:lnTo>
                        <a:pt x="68211" y="14208"/>
                      </a:lnTo>
                      <a:lnTo>
                        <a:pt x="68232" y="14333"/>
                      </a:lnTo>
                      <a:lnTo>
                        <a:pt x="68232" y="14396"/>
                      </a:lnTo>
                      <a:lnTo>
                        <a:pt x="68169" y="14438"/>
                      </a:lnTo>
                      <a:lnTo>
                        <a:pt x="68211" y="14710"/>
                      </a:lnTo>
                      <a:lnTo>
                        <a:pt x="68253" y="14731"/>
                      </a:lnTo>
                      <a:lnTo>
                        <a:pt x="68316" y="14647"/>
                      </a:lnTo>
                      <a:lnTo>
                        <a:pt x="68358" y="14647"/>
                      </a:lnTo>
                      <a:lnTo>
                        <a:pt x="68441" y="14752"/>
                      </a:lnTo>
                      <a:lnTo>
                        <a:pt x="68483" y="14835"/>
                      </a:lnTo>
                      <a:lnTo>
                        <a:pt x="68420" y="15024"/>
                      </a:lnTo>
                      <a:lnTo>
                        <a:pt x="68420" y="15233"/>
                      </a:lnTo>
                      <a:lnTo>
                        <a:pt x="68483" y="15317"/>
                      </a:lnTo>
                      <a:lnTo>
                        <a:pt x="68567" y="15254"/>
                      </a:lnTo>
                      <a:lnTo>
                        <a:pt x="68672" y="15275"/>
                      </a:lnTo>
                      <a:lnTo>
                        <a:pt x="68692" y="15338"/>
                      </a:lnTo>
                      <a:lnTo>
                        <a:pt x="68672" y="15421"/>
                      </a:lnTo>
                      <a:lnTo>
                        <a:pt x="68588" y="15421"/>
                      </a:lnTo>
                      <a:lnTo>
                        <a:pt x="68483" y="15484"/>
                      </a:lnTo>
                      <a:lnTo>
                        <a:pt x="68462" y="15484"/>
                      </a:lnTo>
                      <a:lnTo>
                        <a:pt x="68337" y="15631"/>
                      </a:lnTo>
                      <a:lnTo>
                        <a:pt x="68316" y="15735"/>
                      </a:lnTo>
                      <a:lnTo>
                        <a:pt x="68169" y="15798"/>
                      </a:lnTo>
                      <a:lnTo>
                        <a:pt x="68148" y="15861"/>
                      </a:lnTo>
                      <a:lnTo>
                        <a:pt x="68065" y="15882"/>
                      </a:lnTo>
                      <a:lnTo>
                        <a:pt x="68065" y="15986"/>
                      </a:lnTo>
                      <a:lnTo>
                        <a:pt x="68023" y="16070"/>
                      </a:lnTo>
                      <a:lnTo>
                        <a:pt x="68065" y="16195"/>
                      </a:lnTo>
                      <a:lnTo>
                        <a:pt x="68148" y="16175"/>
                      </a:lnTo>
                      <a:lnTo>
                        <a:pt x="68148" y="16321"/>
                      </a:lnTo>
                      <a:lnTo>
                        <a:pt x="68044" y="16509"/>
                      </a:lnTo>
                      <a:lnTo>
                        <a:pt x="68065" y="16593"/>
                      </a:lnTo>
                      <a:lnTo>
                        <a:pt x="68127" y="16614"/>
                      </a:lnTo>
                      <a:lnTo>
                        <a:pt x="68107" y="16844"/>
                      </a:lnTo>
                      <a:lnTo>
                        <a:pt x="68127" y="17032"/>
                      </a:lnTo>
                      <a:lnTo>
                        <a:pt x="68065" y="17116"/>
                      </a:lnTo>
                      <a:lnTo>
                        <a:pt x="67939" y="17158"/>
                      </a:lnTo>
                      <a:lnTo>
                        <a:pt x="67918" y="17263"/>
                      </a:lnTo>
                      <a:lnTo>
                        <a:pt x="67960" y="17325"/>
                      </a:lnTo>
                      <a:lnTo>
                        <a:pt x="67939" y="17535"/>
                      </a:lnTo>
                      <a:lnTo>
                        <a:pt x="67918" y="17576"/>
                      </a:lnTo>
                      <a:lnTo>
                        <a:pt x="67939" y="17660"/>
                      </a:lnTo>
                      <a:lnTo>
                        <a:pt x="68044" y="17765"/>
                      </a:lnTo>
                      <a:lnTo>
                        <a:pt x="67960" y="17765"/>
                      </a:lnTo>
                      <a:lnTo>
                        <a:pt x="67939" y="17953"/>
                      </a:lnTo>
                      <a:lnTo>
                        <a:pt x="67960" y="17995"/>
                      </a:lnTo>
                      <a:lnTo>
                        <a:pt x="67960" y="18141"/>
                      </a:lnTo>
                      <a:lnTo>
                        <a:pt x="67855" y="18246"/>
                      </a:lnTo>
                      <a:lnTo>
                        <a:pt x="67939" y="18372"/>
                      </a:lnTo>
                      <a:lnTo>
                        <a:pt x="67939" y="18602"/>
                      </a:lnTo>
                      <a:lnTo>
                        <a:pt x="68023" y="18811"/>
                      </a:lnTo>
                      <a:lnTo>
                        <a:pt x="67835" y="19146"/>
                      </a:lnTo>
                      <a:lnTo>
                        <a:pt x="67939" y="19292"/>
                      </a:lnTo>
                      <a:lnTo>
                        <a:pt x="67835" y="19250"/>
                      </a:lnTo>
                      <a:lnTo>
                        <a:pt x="67625" y="19292"/>
                      </a:lnTo>
                      <a:lnTo>
                        <a:pt x="67625" y="19501"/>
                      </a:lnTo>
                      <a:lnTo>
                        <a:pt x="67646" y="19564"/>
                      </a:lnTo>
                      <a:lnTo>
                        <a:pt x="67521" y="19711"/>
                      </a:lnTo>
                      <a:lnTo>
                        <a:pt x="67291" y="19606"/>
                      </a:lnTo>
                      <a:lnTo>
                        <a:pt x="67186" y="19711"/>
                      </a:lnTo>
                      <a:lnTo>
                        <a:pt x="67186" y="19773"/>
                      </a:lnTo>
                      <a:lnTo>
                        <a:pt x="67332" y="19773"/>
                      </a:lnTo>
                      <a:lnTo>
                        <a:pt x="67542" y="20087"/>
                      </a:lnTo>
                      <a:lnTo>
                        <a:pt x="67542" y="20380"/>
                      </a:lnTo>
                      <a:lnTo>
                        <a:pt x="67500" y="20464"/>
                      </a:lnTo>
                      <a:lnTo>
                        <a:pt x="67542" y="20548"/>
                      </a:lnTo>
                      <a:lnTo>
                        <a:pt x="67437" y="20569"/>
                      </a:lnTo>
                      <a:lnTo>
                        <a:pt x="67416" y="20778"/>
                      </a:lnTo>
                      <a:lnTo>
                        <a:pt x="67291" y="20924"/>
                      </a:lnTo>
                      <a:lnTo>
                        <a:pt x="67270" y="21175"/>
                      </a:lnTo>
                      <a:lnTo>
                        <a:pt x="67374" y="21385"/>
                      </a:lnTo>
                      <a:lnTo>
                        <a:pt x="67416" y="21761"/>
                      </a:lnTo>
                      <a:lnTo>
                        <a:pt x="67583" y="22033"/>
                      </a:lnTo>
                      <a:lnTo>
                        <a:pt x="67583" y="22242"/>
                      </a:lnTo>
                      <a:lnTo>
                        <a:pt x="67835" y="22807"/>
                      </a:lnTo>
                      <a:lnTo>
                        <a:pt x="68148" y="23414"/>
                      </a:lnTo>
                      <a:lnTo>
                        <a:pt x="68462" y="23916"/>
                      </a:lnTo>
                      <a:lnTo>
                        <a:pt x="68630" y="24063"/>
                      </a:lnTo>
                      <a:lnTo>
                        <a:pt x="68630" y="24251"/>
                      </a:lnTo>
                      <a:lnTo>
                        <a:pt x="69048" y="24732"/>
                      </a:lnTo>
                      <a:lnTo>
                        <a:pt x="69488" y="25527"/>
                      </a:lnTo>
                      <a:lnTo>
                        <a:pt x="69697" y="25632"/>
                      </a:lnTo>
                      <a:lnTo>
                        <a:pt x="69843" y="25632"/>
                      </a:lnTo>
                      <a:lnTo>
                        <a:pt x="69927" y="25590"/>
                      </a:lnTo>
                      <a:lnTo>
                        <a:pt x="69927" y="25590"/>
                      </a:lnTo>
                      <a:lnTo>
                        <a:pt x="69885" y="25695"/>
                      </a:lnTo>
                      <a:lnTo>
                        <a:pt x="69780" y="25737"/>
                      </a:lnTo>
                      <a:lnTo>
                        <a:pt x="69697" y="25737"/>
                      </a:lnTo>
                      <a:lnTo>
                        <a:pt x="69843" y="25988"/>
                      </a:lnTo>
                      <a:lnTo>
                        <a:pt x="70052" y="26469"/>
                      </a:lnTo>
                      <a:lnTo>
                        <a:pt x="70094" y="26678"/>
                      </a:lnTo>
                      <a:lnTo>
                        <a:pt x="70220" y="26867"/>
                      </a:lnTo>
                      <a:lnTo>
                        <a:pt x="70450" y="26887"/>
                      </a:lnTo>
                      <a:lnTo>
                        <a:pt x="70471" y="26971"/>
                      </a:lnTo>
                      <a:lnTo>
                        <a:pt x="70471" y="27076"/>
                      </a:lnTo>
                      <a:lnTo>
                        <a:pt x="70513" y="27159"/>
                      </a:lnTo>
                      <a:lnTo>
                        <a:pt x="70471" y="27285"/>
                      </a:lnTo>
                      <a:lnTo>
                        <a:pt x="70617" y="27034"/>
                      </a:lnTo>
                      <a:lnTo>
                        <a:pt x="70659" y="26762"/>
                      </a:lnTo>
                      <a:lnTo>
                        <a:pt x="70680" y="26741"/>
                      </a:lnTo>
                      <a:lnTo>
                        <a:pt x="70680" y="26636"/>
                      </a:lnTo>
                      <a:lnTo>
                        <a:pt x="70827" y="26511"/>
                      </a:lnTo>
                      <a:lnTo>
                        <a:pt x="70848" y="26406"/>
                      </a:lnTo>
                      <a:lnTo>
                        <a:pt x="70827" y="26343"/>
                      </a:lnTo>
                      <a:lnTo>
                        <a:pt x="70868" y="26239"/>
                      </a:lnTo>
                      <a:lnTo>
                        <a:pt x="70931" y="25988"/>
                      </a:lnTo>
                      <a:lnTo>
                        <a:pt x="70868" y="25883"/>
                      </a:lnTo>
                      <a:lnTo>
                        <a:pt x="70889" y="25695"/>
                      </a:lnTo>
                      <a:lnTo>
                        <a:pt x="70994" y="25611"/>
                      </a:lnTo>
                      <a:lnTo>
                        <a:pt x="70889" y="25507"/>
                      </a:lnTo>
                      <a:lnTo>
                        <a:pt x="70848" y="25527"/>
                      </a:lnTo>
                      <a:lnTo>
                        <a:pt x="70764" y="25507"/>
                      </a:lnTo>
                      <a:lnTo>
                        <a:pt x="70827" y="25423"/>
                      </a:lnTo>
                      <a:lnTo>
                        <a:pt x="70743" y="25276"/>
                      </a:lnTo>
                      <a:lnTo>
                        <a:pt x="70785" y="25297"/>
                      </a:lnTo>
                      <a:lnTo>
                        <a:pt x="70848" y="25255"/>
                      </a:lnTo>
                      <a:lnTo>
                        <a:pt x="70743" y="25151"/>
                      </a:lnTo>
                      <a:lnTo>
                        <a:pt x="70764" y="25067"/>
                      </a:lnTo>
                      <a:lnTo>
                        <a:pt x="70785" y="24942"/>
                      </a:lnTo>
                      <a:lnTo>
                        <a:pt x="70659" y="24942"/>
                      </a:lnTo>
                      <a:lnTo>
                        <a:pt x="70576" y="24879"/>
                      </a:lnTo>
                      <a:lnTo>
                        <a:pt x="70638" y="24774"/>
                      </a:lnTo>
                      <a:lnTo>
                        <a:pt x="70743" y="24879"/>
                      </a:lnTo>
                      <a:lnTo>
                        <a:pt x="70889" y="24732"/>
                      </a:lnTo>
                      <a:lnTo>
                        <a:pt x="70973" y="24753"/>
                      </a:lnTo>
                      <a:lnTo>
                        <a:pt x="71078" y="24649"/>
                      </a:lnTo>
                      <a:lnTo>
                        <a:pt x="71182" y="24565"/>
                      </a:lnTo>
                      <a:lnTo>
                        <a:pt x="71203" y="24586"/>
                      </a:lnTo>
                      <a:lnTo>
                        <a:pt x="71350" y="24628"/>
                      </a:lnTo>
                      <a:lnTo>
                        <a:pt x="71266" y="24523"/>
                      </a:lnTo>
                      <a:lnTo>
                        <a:pt x="71099" y="24439"/>
                      </a:lnTo>
                      <a:lnTo>
                        <a:pt x="71099" y="24314"/>
                      </a:lnTo>
                      <a:lnTo>
                        <a:pt x="70952" y="24230"/>
                      </a:lnTo>
                      <a:lnTo>
                        <a:pt x="70848" y="23895"/>
                      </a:lnTo>
                      <a:lnTo>
                        <a:pt x="70931" y="23602"/>
                      </a:lnTo>
                      <a:lnTo>
                        <a:pt x="70827" y="23498"/>
                      </a:lnTo>
                      <a:lnTo>
                        <a:pt x="70889" y="23414"/>
                      </a:lnTo>
                      <a:lnTo>
                        <a:pt x="70931" y="23268"/>
                      </a:lnTo>
                      <a:lnTo>
                        <a:pt x="71036" y="23058"/>
                      </a:lnTo>
                      <a:lnTo>
                        <a:pt x="71078" y="23372"/>
                      </a:lnTo>
                      <a:lnTo>
                        <a:pt x="71161" y="23393"/>
                      </a:lnTo>
                      <a:lnTo>
                        <a:pt x="71350" y="23289"/>
                      </a:lnTo>
                      <a:lnTo>
                        <a:pt x="71371" y="23330"/>
                      </a:lnTo>
                      <a:lnTo>
                        <a:pt x="71705" y="23205"/>
                      </a:lnTo>
                      <a:lnTo>
                        <a:pt x="71705" y="23058"/>
                      </a:lnTo>
                      <a:lnTo>
                        <a:pt x="71789" y="22975"/>
                      </a:lnTo>
                      <a:lnTo>
                        <a:pt x="71664" y="22891"/>
                      </a:lnTo>
                      <a:lnTo>
                        <a:pt x="71454" y="22598"/>
                      </a:lnTo>
                      <a:lnTo>
                        <a:pt x="71371" y="22598"/>
                      </a:lnTo>
                      <a:lnTo>
                        <a:pt x="71078" y="22159"/>
                      </a:lnTo>
                      <a:lnTo>
                        <a:pt x="71078" y="22054"/>
                      </a:lnTo>
                      <a:lnTo>
                        <a:pt x="70994" y="21970"/>
                      </a:lnTo>
                      <a:lnTo>
                        <a:pt x="70973" y="21594"/>
                      </a:lnTo>
                      <a:lnTo>
                        <a:pt x="70994" y="21531"/>
                      </a:lnTo>
                      <a:lnTo>
                        <a:pt x="70952" y="21343"/>
                      </a:lnTo>
                      <a:lnTo>
                        <a:pt x="71036" y="21217"/>
                      </a:lnTo>
                      <a:lnTo>
                        <a:pt x="71036" y="21092"/>
                      </a:lnTo>
                      <a:lnTo>
                        <a:pt x="70889" y="21113"/>
                      </a:lnTo>
                      <a:lnTo>
                        <a:pt x="70868" y="21029"/>
                      </a:lnTo>
                      <a:lnTo>
                        <a:pt x="70973" y="20882"/>
                      </a:lnTo>
                      <a:lnTo>
                        <a:pt x="71078" y="20841"/>
                      </a:lnTo>
                      <a:lnTo>
                        <a:pt x="71078" y="20778"/>
                      </a:lnTo>
                      <a:lnTo>
                        <a:pt x="71078" y="20757"/>
                      </a:lnTo>
                      <a:lnTo>
                        <a:pt x="71161" y="20673"/>
                      </a:lnTo>
                      <a:lnTo>
                        <a:pt x="71182" y="20778"/>
                      </a:lnTo>
                      <a:lnTo>
                        <a:pt x="71182" y="20903"/>
                      </a:lnTo>
                      <a:lnTo>
                        <a:pt x="71140" y="21029"/>
                      </a:lnTo>
                      <a:lnTo>
                        <a:pt x="71140" y="21196"/>
                      </a:lnTo>
                      <a:lnTo>
                        <a:pt x="71308" y="21238"/>
                      </a:lnTo>
                      <a:lnTo>
                        <a:pt x="71475" y="21343"/>
                      </a:lnTo>
                      <a:lnTo>
                        <a:pt x="71559" y="21322"/>
                      </a:lnTo>
                      <a:lnTo>
                        <a:pt x="71559" y="21154"/>
                      </a:lnTo>
                      <a:lnTo>
                        <a:pt x="71601" y="21092"/>
                      </a:lnTo>
                      <a:lnTo>
                        <a:pt x="71496" y="20903"/>
                      </a:lnTo>
                      <a:lnTo>
                        <a:pt x="71245" y="20673"/>
                      </a:lnTo>
                      <a:lnTo>
                        <a:pt x="71245" y="20401"/>
                      </a:lnTo>
                      <a:lnTo>
                        <a:pt x="71099" y="20359"/>
                      </a:lnTo>
                      <a:lnTo>
                        <a:pt x="71078" y="20317"/>
                      </a:lnTo>
                      <a:lnTo>
                        <a:pt x="71057" y="20380"/>
                      </a:lnTo>
                      <a:lnTo>
                        <a:pt x="70973" y="20464"/>
                      </a:lnTo>
                      <a:lnTo>
                        <a:pt x="70973" y="20506"/>
                      </a:lnTo>
                      <a:lnTo>
                        <a:pt x="70931" y="20569"/>
                      </a:lnTo>
                      <a:lnTo>
                        <a:pt x="70785" y="20485"/>
                      </a:lnTo>
                      <a:lnTo>
                        <a:pt x="70785" y="20276"/>
                      </a:lnTo>
                      <a:lnTo>
                        <a:pt x="70722" y="20150"/>
                      </a:lnTo>
                      <a:lnTo>
                        <a:pt x="70617" y="19941"/>
                      </a:lnTo>
                      <a:lnTo>
                        <a:pt x="70680" y="19836"/>
                      </a:lnTo>
                      <a:lnTo>
                        <a:pt x="70743" y="19794"/>
                      </a:lnTo>
                      <a:lnTo>
                        <a:pt x="70722" y="19690"/>
                      </a:lnTo>
                      <a:lnTo>
                        <a:pt x="70785" y="19585"/>
                      </a:lnTo>
                      <a:lnTo>
                        <a:pt x="70722" y="19522"/>
                      </a:lnTo>
                      <a:lnTo>
                        <a:pt x="70743" y="19439"/>
                      </a:lnTo>
                      <a:lnTo>
                        <a:pt x="70743" y="19334"/>
                      </a:lnTo>
                      <a:lnTo>
                        <a:pt x="70659" y="19271"/>
                      </a:lnTo>
                      <a:lnTo>
                        <a:pt x="70555" y="19313"/>
                      </a:lnTo>
                      <a:lnTo>
                        <a:pt x="70366" y="19146"/>
                      </a:lnTo>
                      <a:lnTo>
                        <a:pt x="70241" y="19146"/>
                      </a:lnTo>
                      <a:lnTo>
                        <a:pt x="70157" y="19229"/>
                      </a:lnTo>
                      <a:lnTo>
                        <a:pt x="70157" y="19313"/>
                      </a:lnTo>
                      <a:lnTo>
                        <a:pt x="70304" y="19460"/>
                      </a:lnTo>
                      <a:lnTo>
                        <a:pt x="70262" y="19564"/>
                      </a:lnTo>
                      <a:lnTo>
                        <a:pt x="70220" y="19627"/>
                      </a:lnTo>
                      <a:lnTo>
                        <a:pt x="70094" y="19564"/>
                      </a:lnTo>
                      <a:lnTo>
                        <a:pt x="69927" y="19355"/>
                      </a:lnTo>
                      <a:lnTo>
                        <a:pt x="69822" y="19250"/>
                      </a:lnTo>
                      <a:lnTo>
                        <a:pt x="69739" y="19208"/>
                      </a:lnTo>
                      <a:lnTo>
                        <a:pt x="69801" y="19146"/>
                      </a:lnTo>
                      <a:lnTo>
                        <a:pt x="69697" y="18936"/>
                      </a:lnTo>
                      <a:lnTo>
                        <a:pt x="69697" y="18811"/>
                      </a:lnTo>
                      <a:lnTo>
                        <a:pt x="69697" y="18727"/>
                      </a:lnTo>
                      <a:lnTo>
                        <a:pt x="69634" y="18623"/>
                      </a:lnTo>
                      <a:lnTo>
                        <a:pt x="69697" y="18539"/>
                      </a:lnTo>
                      <a:lnTo>
                        <a:pt x="69634" y="18372"/>
                      </a:lnTo>
                      <a:lnTo>
                        <a:pt x="69718" y="18267"/>
                      </a:lnTo>
                      <a:lnTo>
                        <a:pt x="69718" y="18162"/>
                      </a:lnTo>
                      <a:lnTo>
                        <a:pt x="69739" y="18037"/>
                      </a:lnTo>
                      <a:lnTo>
                        <a:pt x="69739" y="17890"/>
                      </a:lnTo>
                      <a:lnTo>
                        <a:pt x="69697" y="17932"/>
                      </a:lnTo>
                      <a:lnTo>
                        <a:pt x="69592" y="17786"/>
                      </a:lnTo>
                      <a:lnTo>
                        <a:pt x="69613" y="17744"/>
                      </a:lnTo>
                      <a:lnTo>
                        <a:pt x="69697" y="17723"/>
                      </a:lnTo>
                      <a:lnTo>
                        <a:pt x="69801" y="17786"/>
                      </a:lnTo>
                      <a:lnTo>
                        <a:pt x="69801" y="17744"/>
                      </a:lnTo>
                      <a:lnTo>
                        <a:pt x="69718" y="17660"/>
                      </a:lnTo>
                      <a:lnTo>
                        <a:pt x="69634" y="17576"/>
                      </a:lnTo>
                      <a:lnTo>
                        <a:pt x="69676" y="17514"/>
                      </a:lnTo>
                      <a:lnTo>
                        <a:pt x="69718" y="17514"/>
                      </a:lnTo>
                      <a:lnTo>
                        <a:pt x="69697" y="17430"/>
                      </a:lnTo>
                      <a:lnTo>
                        <a:pt x="69613" y="17346"/>
                      </a:lnTo>
                      <a:lnTo>
                        <a:pt x="69488" y="17325"/>
                      </a:lnTo>
                      <a:lnTo>
                        <a:pt x="69467" y="17242"/>
                      </a:lnTo>
                      <a:lnTo>
                        <a:pt x="69508" y="17221"/>
                      </a:lnTo>
                      <a:lnTo>
                        <a:pt x="69488" y="17074"/>
                      </a:lnTo>
                      <a:lnTo>
                        <a:pt x="69383" y="16970"/>
                      </a:lnTo>
                      <a:lnTo>
                        <a:pt x="69404" y="16886"/>
                      </a:lnTo>
                      <a:lnTo>
                        <a:pt x="69425" y="16781"/>
                      </a:lnTo>
                      <a:lnTo>
                        <a:pt x="69488" y="16719"/>
                      </a:lnTo>
                      <a:lnTo>
                        <a:pt x="69404" y="16614"/>
                      </a:lnTo>
                      <a:lnTo>
                        <a:pt x="69425" y="16530"/>
                      </a:lnTo>
                      <a:lnTo>
                        <a:pt x="69508" y="16530"/>
                      </a:lnTo>
                      <a:lnTo>
                        <a:pt x="69613" y="16593"/>
                      </a:lnTo>
                      <a:lnTo>
                        <a:pt x="69697" y="16572"/>
                      </a:lnTo>
                      <a:lnTo>
                        <a:pt x="69739" y="16405"/>
                      </a:lnTo>
                      <a:lnTo>
                        <a:pt x="69822" y="16405"/>
                      </a:lnTo>
                      <a:lnTo>
                        <a:pt x="69885" y="16488"/>
                      </a:lnTo>
                      <a:lnTo>
                        <a:pt x="69927" y="16488"/>
                      </a:lnTo>
                      <a:lnTo>
                        <a:pt x="70011" y="16614"/>
                      </a:lnTo>
                      <a:lnTo>
                        <a:pt x="70136" y="16363"/>
                      </a:lnTo>
                      <a:lnTo>
                        <a:pt x="70011" y="16300"/>
                      </a:lnTo>
                      <a:lnTo>
                        <a:pt x="70032" y="16195"/>
                      </a:lnTo>
                      <a:lnTo>
                        <a:pt x="70115" y="16154"/>
                      </a:lnTo>
                      <a:lnTo>
                        <a:pt x="70241" y="15903"/>
                      </a:lnTo>
                      <a:lnTo>
                        <a:pt x="70241" y="15777"/>
                      </a:lnTo>
                      <a:lnTo>
                        <a:pt x="70324" y="15882"/>
                      </a:lnTo>
                      <a:lnTo>
                        <a:pt x="70429" y="15944"/>
                      </a:lnTo>
                      <a:lnTo>
                        <a:pt x="70429" y="16070"/>
                      </a:lnTo>
                      <a:lnTo>
                        <a:pt x="70555" y="16426"/>
                      </a:lnTo>
                      <a:lnTo>
                        <a:pt x="70638" y="16509"/>
                      </a:lnTo>
                      <a:lnTo>
                        <a:pt x="70680" y="16468"/>
                      </a:lnTo>
                      <a:lnTo>
                        <a:pt x="70722" y="16154"/>
                      </a:lnTo>
                      <a:lnTo>
                        <a:pt x="70743" y="16049"/>
                      </a:lnTo>
                      <a:lnTo>
                        <a:pt x="70722" y="15903"/>
                      </a:lnTo>
                      <a:lnTo>
                        <a:pt x="70785" y="15798"/>
                      </a:lnTo>
                      <a:lnTo>
                        <a:pt x="70722" y="15651"/>
                      </a:lnTo>
                      <a:lnTo>
                        <a:pt x="70827" y="15693"/>
                      </a:lnTo>
                      <a:lnTo>
                        <a:pt x="70889" y="15631"/>
                      </a:lnTo>
                      <a:lnTo>
                        <a:pt x="70952" y="15421"/>
                      </a:lnTo>
                      <a:lnTo>
                        <a:pt x="71057" y="15421"/>
                      </a:lnTo>
                      <a:lnTo>
                        <a:pt x="71182" y="15254"/>
                      </a:lnTo>
                      <a:lnTo>
                        <a:pt x="71308" y="15233"/>
                      </a:lnTo>
                      <a:lnTo>
                        <a:pt x="71371" y="15275"/>
                      </a:lnTo>
                      <a:lnTo>
                        <a:pt x="71559" y="15149"/>
                      </a:lnTo>
                      <a:lnTo>
                        <a:pt x="71705" y="15170"/>
                      </a:lnTo>
                      <a:lnTo>
                        <a:pt x="72019" y="15359"/>
                      </a:lnTo>
                      <a:lnTo>
                        <a:pt x="72040" y="15463"/>
                      </a:lnTo>
                      <a:lnTo>
                        <a:pt x="72124" y="15484"/>
                      </a:lnTo>
                      <a:lnTo>
                        <a:pt x="72229" y="15463"/>
                      </a:lnTo>
                      <a:lnTo>
                        <a:pt x="72291" y="15484"/>
                      </a:lnTo>
                      <a:lnTo>
                        <a:pt x="72229" y="15547"/>
                      </a:lnTo>
                      <a:lnTo>
                        <a:pt x="72396" y="15714"/>
                      </a:lnTo>
                      <a:lnTo>
                        <a:pt x="72438" y="15672"/>
                      </a:lnTo>
                      <a:lnTo>
                        <a:pt x="72542" y="15777"/>
                      </a:lnTo>
                      <a:lnTo>
                        <a:pt x="72668" y="15756"/>
                      </a:lnTo>
                      <a:lnTo>
                        <a:pt x="72752" y="15777"/>
                      </a:lnTo>
                      <a:lnTo>
                        <a:pt x="72752" y="15672"/>
                      </a:lnTo>
                      <a:lnTo>
                        <a:pt x="72647" y="15526"/>
                      </a:lnTo>
                      <a:lnTo>
                        <a:pt x="72710" y="15442"/>
                      </a:lnTo>
                      <a:lnTo>
                        <a:pt x="72668" y="15359"/>
                      </a:lnTo>
                      <a:lnTo>
                        <a:pt x="72605" y="15338"/>
                      </a:lnTo>
                      <a:lnTo>
                        <a:pt x="72605" y="15233"/>
                      </a:lnTo>
                      <a:lnTo>
                        <a:pt x="72668" y="15128"/>
                      </a:lnTo>
                      <a:lnTo>
                        <a:pt x="72731" y="14856"/>
                      </a:lnTo>
                      <a:lnTo>
                        <a:pt x="72814" y="14647"/>
                      </a:lnTo>
                      <a:lnTo>
                        <a:pt x="72773" y="14543"/>
                      </a:lnTo>
                      <a:lnTo>
                        <a:pt x="72919" y="14375"/>
                      </a:lnTo>
                      <a:lnTo>
                        <a:pt x="72856" y="14291"/>
                      </a:lnTo>
                      <a:lnTo>
                        <a:pt x="72940" y="14229"/>
                      </a:lnTo>
                      <a:lnTo>
                        <a:pt x="72856" y="14061"/>
                      </a:lnTo>
                      <a:lnTo>
                        <a:pt x="72773" y="13999"/>
                      </a:lnTo>
                      <a:lnTo>
                        <a:pt x="72773" y="13957"/>
                      </a:lnTo>
                      <a:lnTo>
                        <a:pt x="72940" y="13957"/>
                      </a:lnTo>
                      <a:lnTo>
                        <a:pt x="72982" y="13810"/>
                      </a:lnTo>
                      <a:lnTo>
                        <a:pt x="72814" y="13747"/>
                      </a:lnTo>
                      <a:lnTo>
                        <a:pt x="72752" y="13643"/>
                      </a:lnTo>
                      <a:lnTo>
                        <a:pt x="72835" y="13601"/>
                      </a:lnTo>
                      <a:lnTo>
                        <a:pt x="72877" y="13664"/>
                      </a:lnTo>
                      <a:lnTo>
                        <a:pt x="72961" y="13643"/>
                      </a:lnTo>
                      <a:lnTo>
                        <a:pt x="72982" y="13559"/>
                      </a:lnTo>
                      <a:lnTo>
                        <a:pt x="72940" y="13475"/>
                      </a:lnTo>
                      <a:lnTo>
                        <a:pt x="73065" y="13371"/>
                      </a:lnTo>
                      <a:lnTo>
                        <a:pt x="73065" y="13287"/>
                      </a:lnTo>
                      <a:lnTo>
                        <a:pt x="72982" y="13224"/>
                      </a:lnTo>
                      <a:lnTo>
                        <a:pt x="73065" y="13162"/>
                      </a:lnTo>
                      <a:lnTo>
                        <a:pt x="73149" y="13182"/>
                      </a:lnTo>
                      <a:lnTo>
                        <a:pt x="73191" y="13078"/>
                      </a:lnTo>
                      <a:lnTo>
                        <a:pt x="73233" y="13036"/>
                      </a:lnTo>
                      <a:lnTo>
                        <a:pt x="73170" y="12973"/>
                      </a:lnTo>
                      <a:lnTo>
                        <a:pt x="73275" y="12952"/>
                      </a:lnTo>
                      <a:lnTo>
                        <a:pt x="73400" y="12827"/>
                      </a:lnTo>
                      <a:lnTo>
                        <a:pt x="73358" y="12743"/>
                      </a:lnTo>
                      <a:lnTo>
                        <a:pt x="73379" y="12638"/>
                      </a:lnTo>
                      <a:lnTo>
                        <a:pt x="73421" y="12722"/>
                      </a:lnTo>
                      <a:lnTo>
                        <a:pt x="73526" y="12618"/>
                      </a:lnTo>
                      <a:lnTo>
                        <a:pt x="73463" y="12450"/>
                      </a:lnTo>
                      <a:lnTo>
                        <a:pt x="73463" y="12304"/>
                      </a:lnTo>
                      <a:lnTo>
                        <a:pt x="73568" y="12304"/>
                      </a:lnTo>
                      <a:lnTo>
                        <a:pt x="73589" y="12325"/>
                      </a:lnTo>
                      <a:lnTo>
                        <a:pt x="73651" y="12283"/>
                      </a:lnTo>
                      <a:lnTo>
                        <a:pt x="73819" y="12074"/>
                      </a:lnTo>
                      <a:lnTo>
                        <a:pt x="73756" y="12032"/>
                      </a:lnTo>
                      <a:lnTo>
                        <a:pt x="73756" y="11927"/>
                      </a:lnTo>
                      <a:lnTo>
                        <a:pt x="73861" y="11927"/>
                      </a:lnTo>
                      <a:lnTo>
                        <a:pt x="74070" y="11760"/>
                      </a:lnTo>
                      <a:lnTo>
                        <a:pt x="73986" y="11697"/>
                      </a:lnTo>
                      <a:lnTo>
                        <a:pt x="74028" y="11655"/>
                      </a:lnTo>
                      <a:lnTo>
                        <a:pt x="74174" y="11655"/>
                      </a:lnTo>
                      <a:lnTo>
                        <a:pt x="74342" y="11550"/>
                      </a:lnTo>
                      <a:lnTo>
                        <a:pt x="74300" y="11467"/>
                      </a:lnTo>
                      <a:lnTo>
                        <a:pt x="74321" y="11404"/>
                      </a:lnTo>
                      <a:lnTo>
                        <a:pt x="74405" y="11467"/>
                      </a:lnTo>
                      <a:lnTo>
                        <a:pt x="74426" y="11571"/>
                      </a:lnTo>
                      <a:lnTo>
                        <a:pt x="74530" y="11592"/>
                      </a:lnTo>
                      <a:lnTo>
                        <a:pt x="74614" y="11550"/>
                      </a:lnTo>
                      <a:lnTo>
                        <a:pt x="74739" y="11613"/>
                      </a:lnTo>
                      <a:lnTo>
                        <a:pt x="75158" y="11613"/>
                      </a:lnTo>
                      <a:lnTo>
                        <a:pt x="75242" y="11676"/>
                      </a:lnTo>
                      <a:lnTo>
                        <a:pt x="75283" y="11655"/>
                      </a:lnTo>
                      <a:lnTo>
                        <a:pt x="75242" y="11488"/>
                      </a:lnTo>
                      <a:lnTo>
                        <a:pt x="75137" y="11404"/>
                      </a:lnTo>
                      <a:lnTo>
                        <a:pt x="75137" y="11362"/>
                      </a:lnTo>
                      <a:lnTo>
                        <a:pt x="75221" y="11341"/>
                      </a:lnTo>
                      <a:lnTo>
                        <a:pt x="75221" y="10986"/>
                      </a:lnTo>
                      <a:lnTo>
                        <a:pt x="75053" y="10755"/>
                      </a:lnTo>
                      <a:lnTo>
                        <a:pt x="74928" y="10734"/>
                      </a:lnTo>
                      <a:lnTo>
                        <a:pt x="74760" y="10525"/>
                      </a:lnTo>
                      <a:lnTo>
                        <a:pt x="74844" y="10442"/>
                      </a:lnTo>
                      <a:lnTo>
                        <a:pt x="74677" y="10316"/>
                      </a:lnTo>
                      <a:lnTo>
                        <a:pt x="74426" y="10253"/>
                      </a:lnTo>
                      <a:lnTo>
                        <a:pt x="74153" y="10086"/>
                      </a:lnTo>
                      <a:lnTo>
                        <a:pt x="74049" y="9918"/>
                      </a:lnTo>
                      <a:lnTo>
                        <a:pt x="74028" y="10023"/>
                      </a:lnTo>
                      <a:lnTo>
                        <a:pt x="73944" y="10002"/>
                      </a:lnTo>
                      <a:lnTo>
                        <a:pt x="73902" y="10023"/>
                      </a:lnTo>
                      <a:lnTo>
                        <a:pt x="73881" y="10149"/>
                      </a:lnTo>
                      <a:lnTo>
                        <a:pt x="73735" y="10190"/>
                      </a:lnTo>
                      <a:lnTo>
                        <a:pt x="73693" y="10107"/>
                      </a:lnTo>
                      <a:lnTo>
                        <a:pt x="73693" y="9981"/>
                      </a:lnTo>
                      <a:lnTo>
                        <a:pt x="73819" y="9897"/>
                      </a:lnTo>
                      <a:lnTo>
                        <a:pt x="73735" y="9793"/>
                      </a:lnTo>
                      <a:lnTo>
                        <a:pt x="73777" y="9730"/>
                      </a:lnTo>
                      <a:lnTo>
                        <a:pt x="73840" y="9730"/>
                      </a:lnTo>
                      <a:lnTo>
                        <a:pt x="73923" y="9814"/>
                      </a:lnTo>
                      <a:lnTo>
                        <a:pt x="73693" y="9458"/>
                      </a:lnTo>
                      <a:lnTo>
                        <a:pt x="73526" y="9312"/>
                      </a:lnTo>
                      <a:lnTo>
                        <a:pt x="73526" y="9479"/>
                      </a:lnTo>
                      <a:lnTo>
                        <a:pt x="73526" y="9521"/>
                      </a:lnTo>
                      <a:lnTo>
                        <a:pt x="73463" y="9521"/>
                      </a:lnTo>
                      <a:lnTo>
                        <a:pt x="73254" y="9312"/>
                      </a:lnTo>
                      <a:lnTo>
                        <a:pt x="73254" y="9207"/>
                      </a:lnTo>
                      <a:lnTo>
                        <a:pt x="73358" y="9249"/>
                      </a:lnTo>
                      <a:lnTo>
                        <a:pt x="73296" y="9144"/>
                      </a:lnTo>
                      <a:lnTo>
                        <a:pt x="73003" y="8893"/>
                      </a:lnTo>
                      <a:lnTo>
                        <a:pt x="72961" y="8893"/>
                      </a:lnTo>
                      <a:lnTo>
                        <a:pt x="72982" y="8977"/>
                      </a:lnTo>
                      <a:lnTo>
                        <a:pt x="72940" y="9081"/>
                      </a:lnTo>
                      <a:lnTo>
                        <a:pt x="72773" y="9102"/>
                      </a:lnTo>
                      <a:lnTo>
                        <a:pt x="72647" y="8977"/>
                      </a:lnTo>
                      <a:lnTo>
                        <a:pt x="72521" y="8956"/>
                      </a:lnTo>
                      <a:lnTo>
                        <a:pt x="72375" y="8726"/>
                      </a:lnTo>
                      <a:lnTo>
                        <a:pt x="72375" y="8642"/>
                      </a:lnTo>
                      <a:lnTo>
                        <a:pt x="72312" y="8579"/>
                      </a:lnTo>
                      <a:lnTo>
                        <a:pt x="72208" y="8621"/>
                      </a:lnTo>
                      <a:lnTo>
                        <a:pt x="72019" y="8768"/>
                      </a:lnTo>
                      <a:lnTo>
                        <a:pt x="72019" y="8830"/>
                      </a:lnTo>
                      <a:lnTo>
                        <a:pt x="71915" y="8789"/>
                      </a:lnTo>
                      <a:lnTo>
                        <a:pt x="71831" y="8851"/>
                      </a:lnTo>
                      <a:lnTo>
                        <a:pt x="71831" y="9081"/>
                      </a:lnTo>
                      <a:lnTo>
                        <a:pt x="71894" y="9144"/>
                      </a:lnTo>
                      <a:lnTo>
                        <a:pt x="71894" y="9144"/>
                      </a:lnTo>
                      <a:lnTo>
                        <a:pt x="71789" y="9081"/>
                      </a:lnTo>
                      <a:lnTo>
                        <a:pt x="71705" y="8872"/>
                      </a:lnTo>
                      <a:lnTo>
                        <a:pt x="71747" y="8726"/>
                      </a:lnTo>
                      <a:lnTo>
                        <a:pt x="71580" y="8621"/>
                      </a:lnTo>
                      <a:lnTo>
                        <a:pt x="71517" y="8454"/>
                      </a:lnTo>
                      <a:lnTo>
                        <a:pt x="71475" y="8454"/>
                      </a:lnTo>
                      <a:lnTo>
                        <a:pt x="71580" y="8433"/>
                      </a:lnTo>
                      <a:lnTo>
                        <a:pt x="71685" y="8558"/>
                      </a:lnTo>
                      <a:lnTo>
                        <a:pt x="71685" y="8433"/>
                      </a:lnTo>
                      <a:lnTo>
                        <a:pt x="71810" y="8433"/>
                      </a:lnTo>
                      <a:lnTo>
                        <a:pt x="71915" y="8475"/>
                      </a:lnTo>
                      <a:lnTo>
                        <a:pt x="72061" y="8370"/>
                      </a:lnTo>
                      <a:lnTo>
                        <a:pt x="72019" y="8265"/>
                      </a:lnTo>
                      <a:lnTo>
                        <a:pt x="71705" y="8140"/>
                      </a:lnTo>
                      <a:lnTo>
                        <a:pt x="71622" y="8265"/>
                      </a:lnTo>
                      <a:lnTo>
                        <a:pt x="71475" y="8265"/>
                      </a:lnTo>
                      <a:lnTo>
                        <a:pt x="71329" y="8224"/>
                      </a:lnTo>
                      <a:lnTo>
                        <a:pt x="71475" y="8224"/>
                      </a:lnTo>
                      <a:lnTo>
                        <a:pt x="71580" y="8098"/>
                      </a:lnTo>
                      <a:lnTo>
                        <a:pt x="71685" y="8056"/>
                      </a:lnTo>
                      <a:lnTo>
                        <a:pt x="71789" y="8119"/>
                      </a:lnTo>
                      <a:lnTo>
                        <a:pt x="71936" y="8140"/>
                      </a:lnTo>
                      <a:lnTo>
                        <a:pt x="72061" y="8245"/>
                      </a:lnTo>
                      <a:lnTo>
                        <a:pt x="72229" y="8433"/>
                      </a:lnTo>
                      <a:lnTo>
                        <a:pt x="72354" y="8433"/>
                      </a:lnTo>
                      <a:lnTo>
                        <a:pt x="72417" y="8537"/>
                      </a:lnTo>
                      <a:lnTo>
                        <a:pt x="72480" y="8558"/>
                      </a:lnTo>
                      <a:lnTo>
                        <a:pt x="72626" y="8475"/>
                      </a:lnTo>
                      <a:lnTo>
                        <a:pt x="72668" y="8558"/>
                      </a:lnTo>
                      <a:lnTo>
                        <a:pt x="72940" y="8349"/>
                      </a:lnTo>
                      <a:lnTo>
                        <a:pt x="72961" y="8391"/>
                      </a:lnTo>
                      <a:lnTo>
                        <a:pt x="72940" y="8496"/>
                      </a:lnTo>
                      <a:lnTo>
                        <a:pt x="73045" y="8433"/>
                      </a:lnTo>
                      <a:lnTo>
                        <a:pt x="73045" y="8286"/>
                      </a:lnTo>
                      <a:lnTo>
                        <a:pt x="73170" y="8077"/>
                      </a:lnTo>
                      <a:lnTo>
                        <a:pt x="73149" y="8014"/>
                      </a:lnTo>
                      <a:lnTo>
                        <a:pt x="73149" y="7847"/>
                      </a:lnTo>
                      <a:lnTo>
                        <a:pt x="73086" y="7617"/>
                      </a:lnTo>
                      <a:lnTo>
                        <a:pt x="73191" y="7240"/>
                      </a:lnTo>
                      <a:lnTo>
                        <a:pt x="73191" y="7010"/>
                      </a:lnTo>
                      <a:lnTo>
                        <a:pt x="73086" y="6884"/>
                      </a:lnTo>
                      <a:lnTo>
                        <a:pt x="73045" y="6759"/>
                      </a:lnTo>
                      <a:lnTo>
                        <a:pt x="72877" y="6612"/>
                      </a:lnTo>
                      <a:lnTo>
                        <a:pt x="72793" y="6445"/>
                      </a:lnTo>
                      <a:lnTo>
                        <a:pt x="72856" y="6445"/>
                      </a:lnTo>
                      <a:lnTo>
                        <a:pt x="72961" y="6571"/>
                      </a:lnTo>
                      <a:lnTo>
                        <a:pt x="72982" y="6571"/>
                      </a:lnTo>
                      <a:lnTo>
                        <a:pt x="72940" y="6403"/>
                      </a:lnTo>
                      <a:lnTo>
                        <a:pt x="72773" y="6340"/>
                      </a:lnTo>
                      <a:lnTo>
                        <a:pt x="72647" y="6382"/>
                      </a:lnTo>
                      <a:lnTo>
                        <a:pt x="72417" y="6340"/>
                      </a:lnTo>
                      <a:lnTo>
                        <a:pt x="72103" y="5943"/>
                      </a:lnTo>
                      <a:lnTo>
                        <a:pt x="72019" y="5880"/>
                      </a:lnTo>
                      <a:lnTo>
                        <a:pt x="72040" y="5817"/>
                      </a:lnTo>
                      <a:lnTo>
                        <a:pt x="72208" y="5817"/>
                      </a:lnTo>
                      <a:lnTo>
                        <a:pt x="72249" y="5671"/>
                      </a:lnTo>
                      <a:lnTo>
                        <a:pt x="72166" y="5608"/>
                      </a:lnTo>
                      <a:lnTo>
                        <a:pt x="72040" y="5608"/>
                      </a:lnTo>
                      <a:lnTo>
                        <a:pt x="71998" y="5545"/>
                      </a:lnTo>
                      <a:lnTo>
                        <a:pt x="72061" y="5504"/>
                      </a:lnTo>
                      <a:lnTo>
                        <a:pt x="72019" y="5336"/>
                      </a:lnTo>
                      <a:lnTo>
                        <a:pt x="72040" y="5315"/>
                      </a:lnTo>
                      <a:lnTo>
                        <a:pt x="72166" y="5462"/>
                      </a:lnTo>
                      <a:lnTo>
                        <a:pt x="72354" y="5566"/>
                      </a:lnTo>
                      <a:lnTo>
                        <a:pt x="72375" y="5504"/>
                      </a:lnTo>
                      <a:lnTo>
                        <a:pt x="72312" y="5420"/>
                      </a:lnTo>
                      <a:lnTo>
                        <a:pt x="72312" y="5315"/>
                      </a:lnTo>
                      <a:lnTo>
                        <a:pt x="72270" y="5232"/>
                      </a:lnTo>
                      <a:lnTo>
                        <a:pt x="72333" y="5190"/>
                      </a:lnTo>
                      <a:lnTo>
                        <a:pt x="72375" y="5252"/>
                      </a:lnTo>
                      <a:lnTo>
                        <a:pt x="72417" y="5336"/>
                      </a:lnTo>
                      <a:lnTo>
                        <a:pt x="72521" y="5357"/>
                      </a:lnTo>
                      <a:lnTo>
                        <a:pt x="72563" y="5650"/>
                      </a:lnTo>
                      <a:lnTo>
                        <a:pt x="72542" y="5734"/>
                      </a:lnTo>
                      <a:lnTo>
                        <a:pt x="72835" y="5943"/>
                      </a:lnTo>
                      <a:lnTo>
                        <a:pt x="72940" y="5880"/>
                      </a:lnTo>
                      <a:lnTo>
                        <a:pt x="73065" y="5943"/>
                      </a:lnTo>
                      <a:lnTo>
                        <a:pt x="73065" y="6152"/>
                      </a:lnTo>
                      <a:lnTo>
                        <a:pt x="73170" y="6152"/>
                      </a:lnTo>
                      <a:lnTo>
                        <a:pt x="73379" y="5859"/>
                      </a:lnTo>
                      <a:lnTo>
                        <a:pt x="73421" y="5734"/>
                      </a:lnTo>
                      <a:lnTo>
                        <a:pt x="73379" y="5608"/>
                      </a:lnTo>
                      <a:lnTo>
                        <a:pt x="73400" y="5357"/>
                      </a:lnTo>
                      <a:lnTo>
                        <a:pt x="73379" y="5252"/>
                      </a:lnTo>
                      <a:lnTo>
                        <a:pt x="73421" y="5357"/>
                      </a:lnTo>
                      <a:lnTo>
                        <a:pt x="73421" y="5524"/>
                      </a:lnTo>
                      <a:lnTo>
                        <a:pt x="73505" y="5524"/>
                      </a:lnTo>
                      <a:lnTo>
                        <a:pt x="73609" y="5420"/>
                      </a:lnTo>
                      <a:lnTo>
                        <a:pt x="73798" y="5357"/>
                      </a:lnTo>
                      <a:lnTo>
                        <a:pt x="73819" y="5232"/>
                      </a:lnTo>
                      <a:lnTo>
                        <a:pt x="74007" y="5294"/>
                      </a:lnTo>
                      <a:lnTo>
                        <a:pt x="73986" y="5336"/>
                      </a:lnTo>
                      <a:lnTo>
                        <a:pt x="74007" y="5399"/>
                      </a:lnTo>
                      <a:lnTo>
                        <a:pt x="74300" y="5608"/>
                      </a:lnTo>
                      <a:lnTo>
                        <a:pt x="74342" y="5629"/>
                      </a:lnTo>
                      <a:lnTo>
                        <a:pt x="74405" y="5776"/>
                      </a:lnTo>
                      <a:lnTo>
                        <a:pt x="74405" y="5838"/>
                      </a:lnTo>
                      <a:lnTo>
                        <a:pt x="74446" y="5859"/>
                      </a:lnTo>
                      <a:lnTo>
                        <a:pt x="74698" y="5817"/>
                      </a:lnTo>
                      <a:lnTo>
                        <a:pt x="74739" y="5838"/>
                      </a:lnTo>
                      <a:lnTo>
                        <a:pt x="74739" y="5880"/>
                      </a:lnTo>
                      <a:lnTo>
                        <a:pt x="74760" y="5880"/>
                      </a:lnTo>
                      <a:lnTo>
                        <a:pt x="74865" y="5776"/>
                      </a:lnTo>
                      <a:lnTo>
                        <a:pt x="74823" y="5671"/>
                      </a:lnTo>
                      <a:lnTo>
                        <a:pt x="74844" y="5650"/>
                      </a:lnTo>
                      <a:lnTo>
                        <a:pt x="74928" y="5650"/>
                      </a:lnTo>
                      <a:lnTo>
                        <a:pt x="74886" y="5504"/>
                      </a:lnTo>
                      <a:lnTo>
                        <a:pt x="74970" y="5524"/>
                      </a:lnTo>
                      <a:lnTo>
                        <a:pt x="75032" y="5608"/>
                      </a:lnTo>
                      <a:lnTo>
                        <a:pt x="74990" y="5671"/>
                      </a:lnTo>
                      <a:lnTo>
                        <a:pt x="75095" y="5671"/>
                      </a:lnTo>
                      <a:lnTo>
                        <a:pt x="75200" y="5629"/>
                      </a:lnTo>
                      <a:lnTo>
                        <a:pt x="75472" y="5650"/>
                      </a:lnTo>
                      <a:lnTo>
                        <a:pt x="75555" y="5713"/>
                      </a:lnTo>
                      <a:lnTo>
                        <a:pt x="75618" y="5713"/>
                      </a:lnTo>
                      <a:lnTo>
                        <a:pt x="75660" y="5755"/>
                      </a:lnTo>
                      <a:lnTo>
                        <a:pt x="75702" y="5755"/>
                      </a:lnTo>
                      <a:lnTo>
                        <a:pt x="75786" y="5671"/>
                      </a:lnTo>
                      <a:lnTo>
                        <a:pt x="75723" y="5462"/>
                      </a:lnTo>
                      <a:lnTo>
                        <a:pt x="75786" y="5504"/>
                      </a:lnTo>
                      <a:lnTo>
                        <a:pt x="75911" y="5671"/>
                      </a:lnTo>
                      <a:lnTo>
                        <a:pt x="76078" y="5608"/>
                      </a:lnTo>
                      <a:lnTo>
                        <a:pt x="76078" y="5524"/>
                      </a:lnTo>
                      <a:lnTo>
                        <a:pt x="75995" y="5357"/>
                      </a:lnTo>
                      <a:lnTo>
                        <a:pt x="75869" y="5378"/>
                      </a:lnTo>
                      <a:lnTo>
                        <a:pt x="75744" y="5294"/>
                      </a:lnTo>
                      <a:lnTo>
                        <a:pt x="75806" y="5190"/>
                      </a:lnTo>
                      <a:lnTo>
                        <a:pt x="75911" y="5232"/>
                      </a:lnTo>
                      <a:lnTo>
                        <a:pt x="75995" y="5211"/>
                      </a:lnTo>
                      <a:lnTo>
                        <a:pt x="75995" y="5064"/>
                      </a:lnTo>
                      <a:lnTo>
                        <a:pt x="75890" y="5022"/>
                      </a:lnTo>
                      <a:lnTo>
                        <a:pt x="75806" y="4980"/>
                      </a:lnTo>
                      <a:lnTo>
                        <a:pt x="75744" y="5022"/>
                      </a:lnTo>
                      <a:lnTo>
                        <a:pt x="75744" y="5127"/>
                      </a:lnTo>
                      <a:lnTo>
                        <a:pt x="75681" y="5064"/>
                      </a:lnTo>
                      <a:lnTo>
                        <a:pt x="75555" y="5085"/>
                      </a:lnTo>
                      <a:lnTo>
                        <a:pt x="75576" y="4918"/>
                      </a:lnTo>
                      <a:lnTo>
                        <a:pt x="75493" y="4855"/>
                      </a:lnTo>
                      <a:lnTo>
                        <a:pt x="75388" y="4876"/>
                      </a:lnTo>
                      <a:lnTo>
                        <a:pt x="75388" y="4980"/>
                      </a:lnTo>
                      <a:lnTo>
                        <a:pt x="75346" y="4897"/>
                      </a:lnTo>
                      <a:lnTo>
                        <a:pt x="75346" y="4813"/>
                      </a:lnTo>
                      <a:lnTo>
                        <a:pt x="75472" y="4771"/>
                      </a:lnTo>
                      <a:lnTo>
                        <a:pt x="75451" y="4583"/>
                      </a:lnTo>
                      <a:lnTo>
                        <a:pt x="75367" y="4562"/>
                      </a:lnTo>
                      <a:lnTo>
                        <a:pt x="75493" y="4457"/>
                      </a:lnTo>
                      <a:lnTo>
                        <a:pt x="75430" y="4290"/>
                      </a:lnTo>
                      <a:lnTo>
                        <a:pt x="75451" y="4227"/>
                      </a:lnTo>
                      <a:lnTo>
                        <a:pt x="75283" y="4081"/>
                      </a:lnTo>
                      <a:lnTo>
                        <a:pt x="75158" y="4102"/>
                      </a:lnTo>
                      <a:lnTo>
                        <a:pt x="75032" y="4248"/>
                      </a:lnTo>
                      <a:lnTo>
                        <a:pt x="75053" y="4060"/>
                      </a:lnTo>
                      <a:lnTo>
                        <a:pt x="75158" y="4018"/>
                      </a:lnTo>
                      <a:lnTo>
                        <a:pt x="75053" y="3851"/>
                      </a:lnTo>
                      <a:lnTo>
                        <a:pt x="75053" y="3746"/>
                      </a:lnTo>
                      <a:lnTo>
                        <a:pt x="75011" y="3746"/>
                      </a:lnTo>
                      <a:lnTo>
                        <a:pt x="74928" y="3830"/>
                      </a:lnTo>
                      <a:lnTo>
                        <a:pt x="74865" y="3746"/>
                      </a:lnTo>
                      <a:lnTo>
                        <a:pt x="74739" y="3746"/>
                      </a:lnTo>
                      <a:lnTo>
                        <a:pt x="74593" y="3767"/>
                      </a:lnTo>
                      <a:lnTo>
                        <a:pt x="74718" y="3662"/>
                      </a:lnTo>
                      <a:lnTo>
                        <a:pt x="74865" y="3662"/>
                      </a:lnTo>
                      <a:lnTo>
                        <a:pt x="75011" y="3558"/>
                      </a:lnTo>
                      <a:lnTo>
                        <a:pt x="75053" y="3620"/>
                      </a:lnTo>
                      <a:lnTo>
                        <a:pt x="75158" y="3432"/>
                      </a:lnTo>
                      <a:lnTo>
                        <a:pt x="75283" y="3411"/>
                      </a:lnTo>
                      <a:lnTo>
                        <a:pt x="75325" y="3307"/>
                      </a:lnTo>
                      <a:lnTo>
                        <a:pt x="75242" y="3202"/>
                      </a:lnTo>
                      <a:lnTo>
                        <a:pt x="74970" y="3139"/>
                      </a:lnTo>
                      <a:lnTo>
                        <a:pt x="75158" y="3118"/>
                      </a:lnTo>
                      <a:lnTo>
                        <a:pt x="75346" y="3118"/>
                      </a:lnTo>
                      <a:lnTo>
                        <a:pt x="75388" y="3035"/>
                      </a:lnTo>
                      <a:lnTo>
                        <a:pt x="75346" y="2909"/>
                      </a:lnTo>
                      <a:lnTo>
                        <a:pt x="75221" y="2867"/>
                      </a:lnTo>
                      <a:lnTo>
                        <a:pt x="75137" y="2721"/>
                      </a:lnTo>
                      <a:lnTo>
                        <a:pt x="75032" y="2763"/>
                      </a:lnTo>
                      <a:lnTo>
                        <a:pt x="75011" y="2679"/>
                      </a:lnTo>
                      <a:lnTo>
                        <a:pt x="75053" y="2511"/>
                      </a:lnTo>
                      <a:lnTo>
                        <a:pt x="74949" y="2198"/>
                      </a:lnTo>
                      <a:lnTo>
                        <a:pt x="74970" y="2135"/>
                      </a:lnTo>
                      <a:lnTo>
                        <a:pt x="75032" y="2051"/>
                      </a:lnTo>
                      <a:lnTo>
                        <a:pt x="75032" y="1967"/>
                      </a:lnTo>
                      <a:lnTo>
                        <a:pt x="74928" y="1905"/>
                      </a:lnTo>
                      <a:lnTo>
                        <a:pt x="74823" y="2051"/>
                      </a:lnTo>
                      <a:lnTo>
                        <a:pt x="74718" y="2135"/>
                      </a:lnTo>
                      <a:lnTo>
                        <a:pt x="74718" y="1967"/>
                      </a:lnTo>
                      <a:lnTo>
                        <a:pt x="74614" y="1967"/>
                      </a:lnTo>
                      <a:lnTo>
                        <a:pt x="74614" y="2051"/>
                      </a:lnTo>
                      <a:lnTo>
                        <a:pt x="74530" y="2072"/>
                      </a:lnTo>
                      <a:lnTo>
                        <a:pt x="74509" y="2030"/>
                      </a:lnTo>
                      <a:lnTo>
                        <a:pt x="74530" y="1884"/>
                      </a:lnTo>
                      <a:lnTo>
                        <a:pt x="74174" y="1842"/>
                      </a:lnTo>
                      <a:lnTo>
                        <a:pt x="74091" y="1884"/>
                      </a:lnTo>
                      <a:lnTo>
                        <a:pt x="73923" y="1863"/>
                      </a:lnTo>
                      <a:lnTo>
                        <a:pt x="73819" y="1758"/>
                      </a:lnTo>
                      <a:lnTo>
                        <a:pt x="73798" y="1716"/>
                      </a:lnTo>
                      <a:lnTo>
                        <a:pt x="73693" y="1675"/>
                      </a:lnTo>
                      <a:lnTo>
                        <a:pt x="73651" y="1716"/>
                      </a:lnTo>
                      <a:lnTo>
                        <a:pt x="73589" y="1633"/>
                      </a:lnTo>
                      <a:lnTo>
                        <a:pt x="73484" y="1633"/>
                      </a:lnTo>
                      <a:lnTo>
                        <a:pt x="73379" y="1779"/>
                      </a:lnTo>
                      <a:lnTo>
                        <a:pt x="73275" y="1821"/>
                      </a:lnTo>
                      <a:lnTo>
                        <a:pt x="73233" y="1842"/>
                      </a:lnTo>
                      <a:lnTo>
                        <a:pt x="73170" y="1884"/>
                      </a:lnTo>
                      <a:lnTo>
                        <a:pt x="73296" y="1884"/>
                      </a:lnTo>
                      <a:lnTo>
                        <a:pt x="73254" y="1967"/>
                      </a:lnTo>
                      <a:lnTo>
                        <a:pt x="73128" y="2051"/>
                      </a:lnTo>
                      <a:lnTo>
                        <a:pt x="73065" y="2051"/>
                      </a:lnTo>
                      <a:lnTo>
                        <a:pt x="73086" y="2156"/>
                      </a:lnTo>
                      <a:lnTo>
                        <a:pt x="73191" y="2239"/>
                      </a:lnTo>
                      <a:lnTo>
                        <a:pt x="73170" y="2281"/>
                      </a:lnTo>
                      <a:lnTo>
                        <a:pt x="73065" y="2260"/>
                      </a:lnTo>
                      <a:lnTo>
                        <a:pt x="72982" y="2051"/>
                      </a:lnTo>
                      <a:lnTo>
                        <a:pt x="73024" y="1988"/>
                      </a:lnTo>
                      <a:lnTo>
                        <a:pt x="73024" y="1988"/>
                      </a:lnTo>
                      <a:lnTo>
                        <a:pt x="72940" y="2030"/>
                      </a:lnTo>
                      <a:lnTo>
                        <a:pt x="72773" y="2239"/>
                      </a:lnTo>
                      <a:lnTo>
                        <a:pt x="72710" y="2386"/>
                      </a:lnTo>
                      <a:lnTo>
                        <a:pt x="72605" y="2491"/>
                      </a:lnTo>
                      <a:lnTo>
                        <a:pt x="72626" y="2553"/>
                      </a:lnTo>
                      <a:lnTo>
                        <a:pt x="72773" y="2407"/>
                      </a:lnTo>
                      <a:lnTo>
                        <a:pt x="72856" y="2407"/>
                      </a:lnTo>
                      <a:lnTo>
                        <a:pt x="72919" y="2511"/>
                      </a:lnTo>
                      <a:lnTo>
                        <a:pt x="73024" y="2616"/>
                      </a:lnTo>
                      <a:lnTo>
                        <a:pt x="73233" y="2783"/>
                      </a:lnTo>
                      <a:lnTo>
                        <a:pt x="73254" y="2909"/>
                      </a:lnTo>
                      <a:lnTo>
                        <a:pt x="73170" y="2993"/>
                      </a:lnTo>
                      <a:lnTo>
                        <a:pt x="73191" y="3097"/>
                      </a:lnTo>
                      <a:lnTo>
                        <a:pt x="73358" y="3076"/>
                      </a:lnTo>
                      <a:lnTo>
                        <a:pt x="73505" y="2993"/>
                      </a:lnTo>
                      <a:lnTo>
                        <a:pt x="73589" y="3097"/>
                      </a:lnTo>
                      <a:lnTo>
                        <a:pt x="73589" y="3202"/>
                      </a:lnTo>
                      <a:lnTo>
                        <a:pt x="73672" y="3390"/>
                      </a:lnTo>
                      <a:lnTo>
                        <a:pt x="73672" y="3432"/>
                      </a:lnTo>
                      <a:lnTo>
                        <a:pt x="73568" y="3327"/>
                      </a:lnTo>
                      <a:lnTo>
                        <a:pt x="73484" y="3181"/>
                      </a:lnTo>
                      <a:lnTo>
                        <a:pt x="73400" y="3139"/>
                      </a:lnTo>
                      <a:lnTo>
                        <a:pt x="73358" y="3244"/>
                      </a:lnTo>
                      <a:lnTo>
                        <a:pt x="73379" y="3348"/>
                      </a:lnTo>
                      <a:lnTo>
                        <a:pt x="73442" y="3390"/>
                      </a:lnTo>
                      <a:lnTo>
                        <a:pt x="73400" y="3411"/>
                      </a:lnTo>
                      <a:lnTo>
                        <a:pt x="73296" y="3390"/>
                      </a:lnTo>
                      <a:lnTo>
                        <a:pt x="73191" y="3223"/>
                      </a:lnTo>
                      <a:lnTo>
                        <a:pt x="73045" y="3202"/>
                      </a:lnTo>
                      <a:lnTo>
                        <a:pt x="72940" y="3307"/>
                      </a:lnTo>
                      <a:lnTo>
                        <a:pt x="72856" y="3286"/>
                      </a:lnTo>
                      <a:lnTo>
                        <a:pt x="72835" y="3139"/>
                      </a:lnTo>
                      <a:lnTo>
                        <a:pt x="72877" y="3097"/>
                      </a:lnTo>
                      <a:lnTo>
                        <a:pt x="72814" y="2972"/>
                      </a:lnTo>
                      <a:lnTo>
                        <a:pt x="72710" y="2888"/>
                      </a:lnTo>
                      <a:lnTo>
                        <a:pt x="72668" y="2763"/>
                      </a:lnTo>
                      <a:lnTo>
                        <a:pt x="72459" y="2700"/>
                      </a:lnTo>
                      <a:lnTo>
                        <a:pt x="72291" y="2365"/>
                      </a:lnTo>
                      <a:lnTo>
                        <a:pt x="72187" y="2239"/>
                      </a:lnTo>
                      <a:lnTo>
                        <a:pt x="72208" y="2177"/>
                      </a:lnTo>
                      <a:lnTo>
                        <a:pt x="72124" y="2093"/>
                      </a:lnTo>
                      <a:lnTo>
                        <a:pt x="72019" y="2072"/>
                      </a:lnTo>
                      <a:lnTo>
                        <a:pt x="72019" y="2072"/>
                      </a:lnTo>
                      <a:lnTo>
                        <a:pt x="72040" y="2135"/>
                      </a:lnTo>
                      <a:lnTo>
                        <a:pt x="72019" y="2239"/>
                      </a:lnTo>
                      <a:lnTo>
                        <a:pt x="71977" y="2198"/>
                      </a:lnTo>
                      <a:lnTo>
                        <a:pt x="71915" y="2072"/>
                      </a:lnTo>
                      <a:lnTo>
                        <a:pt x="71685" y="1947"/>
                      </a:lnTo>
                      <a:lnTo>
                        <a:pt x="71559" y="1926"/>
                      </a:lnTo>
                      <a:lnTo>
                        <a:pt x="71454" y="1947"/>
                      </a:lnTo>
                      <a:lnTo>
                        <a:pt x="71475" y="2030"/>
                      </a:lnTo>
                      <a:lnTo>
                        <a:pt x="71580" y="2072"/>
                      </a:lnTo>
                      <a:lnTo>
                        <a:pt x="71789" y="2156"/>
                      </a:lnTo>
                      <a:lnTo>
                        <a:pt x="71622" y="2198"/>
                      </a:lnTo>
                      <a:lnTo>
                        <a:pt x="71413" y="2135"/>
                      </a:lnTo>
                      <a:lnTo>
                        <a:pt x="71308" y="2030"/>
                      </a:lnTo>
                      <a:lnTo>
                        <a:pt x="71350" y="1947"/>
                      </a:lnTo>
                      <a:lnTo>
                        <a:pt x="71287" y="1926"/>
                      </a:lnTo>
                      <a:lnTo>
                        <a:pt x="71099" y="1926"/>
                      </a:lnTo>
                      <a:lnTo>
                        <a:pt x="71161" y="1947"/>
                      </a:lnTo>
                      <a:lnTo>
                        <a:pt x="71161" y="1988"/>
                      </a:lnTo>
                      <a:lnTo>
                        <a:pt x="70994" y="2051"/>
                      </a:lnTo>
                      <a:lnTo>
                        <a:pt x="70931" y="1947"/>
                      </a:lnTo>
                      <a:lnTo>
                        <a:pt x="70952" y="1884"/>
                      </a:lnTo>
                      <a:lnTo>
                        <a:pt x="70764" y="1863"/>
                      </a:lnTo>
                      <a:lnTo>
                        <a:pt x="70722" y="1884"/>
                      </a:lnTo>
                      <a:lnTo>
                        <a:pt x="70743" y="1988"/>
                      </a:lnTo>
                      <a:lnTo>
                        <a:pt x="70638" y="1967"/>
                      </a:lnTo>
                      <a:lnTo>
                        <a:pt x="70576" y="1863"/>
                      </a:lnTo>
                      <a:lnTo>
                        <a:pt x="70429" y="1863"/>
                      </a:lnTo>
                      <a:lnTo>
                        <a:pt x="70471" y="1967"/>
                      </a:lnTo>
                      <a:lnTo>
                        <a:pt x="70471" y="1967"/>
                      </a:lnTo>
                      <a:lnTo>
                        <a:pt x="69990" y="1863"/>
                      </a:lnTo>
                      <a:lnTo>
                        <a:pt x="69843" y="1926"/>
                      </a:lnTo>
                      <a:lnTo>
                        <a:pt x="69676" y="1842"/>
                      </a:lnTo>
                      <a:lnTo>
                        <a:pt x="69676" y="1758"/>
                      </a:lnTo>
                      <a:lnTo>
                        <a:pt x="69508" y="1716"/>
                      </a:lnTo>
                      <a:lnTo>
                        <a:pt x="69488" y="1737"/>
                      </a:lnTo>
                      <a:lnTo>
                        <a:pt x="69488" y="1779"/>
                      </a:lnTo>
                      <a:lnTo>
                        <a:pt x="69425" y="1737"/>
                      </a:lnTo>
                      <a:lnTo>
                        <a:pt x="69320" y="1716"/>
                      </a:lnTo>
                      <a:lnTo>
                        <a:pt x="69216" y="1633"/>
                      </a:lnTo>
                      <a:lnTo>
                        <a:pt x="69153" y="1654"/>
                      </a:lnTo>
                      <a:lnTo>
                        <a:pt x="69174" y="1758"/>
                      </a:lnTo>
                      <a:lnTo>
                        <a:pt x="69006" y="1758"/>
                      </a:lnTo>
                      <a:lnTo>
                        <a:pt x="68860" y="1779"/>
                      </a:lnTo>
                      <a:lnTo>
                        <a:pt x="68839" y="1884"/>
                      </a:lnTo>
                      <a:lnTo>
                        <a:pt x="68651" y="1884"/>
                      </a:lnTo>
                      <a:lnTo>
                        <a:pt x="68316" y="1758"/>
                      </a:lnTo>
                      <a:lnTo>
                        <a:pt x="68337" y="1716"/>
                      </a:lnTo>
                      <a:lnTo>
                        <a:pt x="68546" y="1779"/>
                      </a:lnTo>
                      <a:lnTo>
                        <a:pt x="68651" y="1842"/>
                      </a:lnTo>
                      <a:lnTo>
                        <a:pt x="68672" y="1779"/>
                      </a:lnTo>
                      <a:lnTo>
                        <a:pt x="68337" y="1549"/>
                      </a:lnTo>
                      <a:lnTo>
                        <a:pt x="67939" y="1507"/>
                      </a:lnTo>
                      <a:lnTo>
                        <a:pt x="67793" y="1549"/>
                      </a:lnTo>
                      <a:lnTo>
                        <a:pt x="67730" y="1507"/>
                      </a:lnTo>
                      <a:lnTo>
                        <a:pt x="67793" y="1444"/>
                      </a:lnTo>
                      <a:lnTo>
                        <a:pt x="67688" y="1402"/>
                      </a:lnTo>
                      <a:lnTo>
                        <a:pt x="67542" y="1423"/>
                      </a:lnTo>
                      <a:lnTo>
                        <a:pt x="67604" y="1444"/>
                      </a:lnTo>
                      <a:lnTo>
                        <a:pt x="67521" y="1465"/>
                      </a:lnTo>
                      <a:lnTo>
                        <a:pt x="67395" y="1423"/>
                      </a:lnTo>
                      <a:lnTo>
                        <a:pt x="67019" y="1319"/>
                      </a:lnTo>
                      <a:lnTo>
                        <a:pt x="66851" y="1340"/>
                      </a:lnTo>
                      <a:lnTo>
                        <a:pt x="66788" y="1423"/>
                      </a:lnTo>
                      <a:lnTo>
                        <a:pt x="66705" y="1402"/>
                      </a:lnTo>
                      <a:lnTo>
                        <a:pt x="66663" y="1319"/>
                      </a:lnTo>
                      <a:lnTo>
                        <a:pt x="66558" y="1361"/>
                      </a:lnTo>
                      <a:lnTo>
                        <a:pt x="66349" y="1361"/>
                      </a:lnTo>
                      <a:lnTo>
                        <a:pt x="66244" y="1298"/>
                      </a:lnTo>
                      <a:lnTo>
                        <a:pt x="66161" y="1319"/>
                      </a:lnTo>
                      <a:lnTo>
                        <a:pt x="66014" y="1340"/>
                      </a:lnTo>
                      <a:lnTo>
                        <a:pt x="65951" y="1319"/>
                      </a:lnTo>
                      <a:lnTo>
                        <a:pt x="65847" y="1402"/>
                      </a:lnTo>
                      <a:lnTo>
                        <a:pt x="65826" y="1507"/>
                      </a:lnTo>
                      <a:lnTo>
                        <a:pt x="65763" y="1402"/>
                      </a:lnTo>
                      <a:lnTo>
                        <a:pt x="65303" y="1528"/>
                      </a:lnTo>
                      <a:lnTo>
                        <a:pt x="65303" y="1633"/>
                      </a:lnTo>
                      <a:lnTo>
                        <a:pt x="65198" y="1612"/>
                      </a:lnTo>
                      <a:lnTo>
                        <a:pt x="65135" y="1737"/>
                      </a:lnTo>
                      <a:lnTo>
                        <a:pt x="65094" y="1737"/>
                      </a:lnTo>
                      <a:lnTo>
                        <a:pt x="65031" y="1654"/>
                      </a:lnTo>
                      <a:lnTo>
                        <a:pt x="64884" y="1675"/>
                      </a:lnTo>
                      <a:lnTo>
                        <a:pt x="64884" y="1779"/>
                      </a:lnTo>
                      <a:lnTo>
                        <a:pt x="64801" y="1779"/>
                      </a:lnTo>
                      <a:lnTo>
                        <a:pt x="64696" y="1842"/>
                      </a:lnTo>
                      <a:lnTo>
                        <a:pt x="64529" y="1737"/>
                      </a:lnTo>
                      <a:lnTo>
                        <a:pt x="64403" y="1779"/>
                      </a:lnTo>
                      <a:lnTo>
                        <a:pt x="64403" y="1863"/>
                      </a:lnTo>
                      <a:lnTo>
                        <a:pt x="64152" y="1863"/>
                      </a:lnTo>
                      <a:lnTo>
                        <a:pt x="63838" y="1884"/>
                      </a:lnTo>
                      <a:lnTo>
                        <a:pt x="63754" y="1842"/>
                      </a:lnTo>
                      <a:lnTo>
                        <a:pt x="63482" y="1884"/>
                      </a:lnTo>
                      <a:lnTo>
                        <a:pt x="63462" y="1905"/>
                      </a:lnTo>
                      <a:lnTo>
                        <a:pt x="63629" y="2009"/>
                      </a:lnTo>
                      <a:lnTo>
                        <a:pt x="63692" y="2198"/>
                      </a:lnTo>
                      <a:lnTo>
                        <a:pt x="63775" y="2260"/>
                      </a:lnTo>
                      <a:lnTo>
                        <a:pt x="63796" y="2386"/>
                      </a:lnTo>
                      <a:lnTo>
                        <a:pt x="63880" y="2574"/>
                      </a:lnTo>
                      <a:lnTo>
                        <a:pt x="63838" y="2637"/>
                      </a:lnTo>
                      <a:lnTo>
                        <a:pt x="63838" y="2804"/>
                      </a:lnTo>
                      <a:lnTo>
                        <a:pt x="63880" y="2804"/>
                      </a:lnTo>
                      <a:lnTo>
                        <a:pt x="63985" y="2700"/>
                      </a:lnTo>
                      <a:lnTo>
                        <a:pt x="64194" y="2804"/>
                      </a:lnTo>
                      <a:lnTo>
                        <a:pt x="64257" y="2888"/>
                      </a:lnTo>
                      <a:lnTo>
                        <a:pt x="64319" y="2909"/>
                      </a:lnTo>
                      <a:lnTo>
                        <a:pt x="64529" y="3118"/>
                      </a:lnTo>
                      <a:lnTo>
                        <a:pt x="64570" y="3307"/>
                      </a:lnTo>
                      <a:lnTo>
                        <a:pt x="64717" y="3348"/>
                      </a:lnTo>
                      <a:lnTo>
                        <a:pt x="64822" y="3516"/>
                      </a:lnTo>
                      <a:lnTo>
                        <a:pt x="64822" y="3579"/>
                      </a:lnTo>
                      <a:lnTo>
                        <a:pt x="64842" y="3662"/>
                      </a:lnTo>
                      <a:lnTo>
                        <a:pt x="64801" y="3725"/>
                      </a:lnTo>
                      <a:lnTo>
                        <a:pt x="64884" y="3830"/>
                      </a:lnTo>
                      <a:lnTo>
                        <a:pt x="64822" y="3871"/>
                      </a:lnTo>
                      <a:lnTo>
                        <a:pt x="64738" y="3851"/>
                      </a:lnTo>
                      <a:lnTo>
                        <a:pt x="64612" y="3934"/>
                      </a:lnTo>
                      <a:lnTo>
                        <a:pt x="64633" y="4039"/>
                      </a:lnTo>
                      <a:lnTo>
                        <a:pt x="64508" y="4060"/>
                      </a:lnTo>
                      <a:lnTo>
                        <a:pt x="64403" y="4143"/>
                      </a:lnTo>
                      <a:lnTo>
                        <a:pt x="64215" y="4102"/>
                      </a:lnTo>
                      <a:lnTo>
                        <a:pt x="64152" y="4039"/>
                      </a:lnTo>
                      <a:lnTo>
                        <a:pt x="64152" y="3892"/>
                      </a:lnTo>
                      <a:lnTo>
                        <a:pt x="63964" y="3641"/>
                      </a:lnTo>
                      <a:lnTo>
                        <a:pt x="63880" y="3641"/>
                      </a:lnTo>
                      <a:lnTo>
                        <a:pt x="63838" y="3662"/>
                      </a:lnTo>
                      <a:lnTo>
                        <a:pt x="63566" y="3620"/>
                      </a:lnTo>
                      <a:lnTo>
                        <a:pt x="63378" y="3641"/>
                      </a:lnTo>
                      <a:lnTo>
                        <a:pt x="63315" y="3579"/>
                      </a:lnTo>
                      <a:lnTo>
                        <a:pt x="63148" y="3411"/>
                      </a:lnTo>
                      <a:lnTo>
                        <a:pt x="63148" y="3286"/>
                      </a:lnTo>
                      <a:lnTo>
                        <a:pt x="63043" y="3202"/>
                      </a:lnTo>
                      <a:lnTo>
                        <a:pt x="62897" y="3181"/>
                      </a:lnTo>
                      <a:lnTo>
                        <a:pt x="62855" y="3097"/>
                      </a:lnTo>
                      <a:lnTo>
                        <a:pt x="62813" y="2951"/>
                      </a:lnTo>
                      <a:lnTo>
                        <a:pt x="62625" y="2909"/>
                      </a:lnTo>
                      <a:lnTo>
                        <a:pt x="62583" y="2951"/>
                      </a:lnTo>
                      <a:lnTo>
                        <a:pt x="62583" y="3097"/>
                      </a:lnTo>
                      <a:lnTo>
                        <a:pt x="62583" y="3244"/>
                      </a:lnTo>
                      <a:lnTo>
                        <a:pt x="62604" y="3327"/>
                      </a:lnTo>
                      <a:lnTo>
                        <a:pt x="62478" y="3516"/>
                      </a:lnTo>
                      <a:lnTo>
                        <a:pt x="62415" y="3641"/>
                      </a:lnTo>
                      <a:lnTo>
                        <a:pt x="62332" y="3558"/>
                      </a:lnTo>
                      <a:lnTo>
                        <a:pt x="62311" y="3474"/>
                      </a:lnTo>
                      <a:lnTo>
                        <a:pt x="62269" y="3474"/>
                      </a:lnTo>
                      <a:lnTo>
                        <a:pt x="62164" y="3558"/>
                      </a:lnTo>
                      <a:lnTo>
                        <a:pt x="61913" y="3537"/>
                      </a:lnTo>
                      <a:lnTo>
                        <a:pt x="61704" y="3620"/>
                      </a:lnTo>
                      <a:lnTo>
                        <a:pt x="61641" y="3579"/>
                      </a:lnTo>
                      <a:lnTo>
                        <a:pt x="61474" y="3725"/>
                      </a:lnTo>
                      <a:lnTo>
                        <a:pt x="61327" y="3746"/>
                      </a:lnTo>
                      <a:lnTo>
                        <a:pt x="61223" y="3725"/>
                      </a:lnTo>
                      <a:lnTo>
                        <a:pt x="61118" y="3620"/>
                      </a:lnTo>
                      <a:lnTo>
                        <a:pt x="61034" y="3620"/>
                      </a:lnTo>
                      <a:lnTo>
                        <a:pt x="60972" y="3662"/>
                      </a:lnTo>
                      <a:lnTo>
                        <a:pt x="61013" y="3746"/>
                      </a:lnTo>
                      <a:lnTo>
                        <a:pt x="60804" y="3830"/>
                      </a:lnTo>
                      <a:lnTo>
                        <a:pt x="60700" y="3913"/>
                      </a:lnTo>
                      <a:lnTo>
                        <a:pt x="60449" y="3934"/>
                      </a:lnTo>
                      <a:lnTo>
                        <a:pt x="60323" y="4081"/>
                      </a:lnTo>
                      <a:lnTo>
                        <a:pt x="60323" y="4290"/>
                      </a:lnTo>
                      <a:lnTo>
                        <a:pt x="60323" y="4562"/>
                      </a:lnTo>
                      <a:lnTo>
                        <a:pt x="60532" y="4855"/>
                      </a:lnTo>
                      <a:lnTo>
                        <a:pt x="60553" y="5022"/>
                      </a:lnTo>
                      <a:lnTo>
                        <a:pt x="60407" y="4813"/>
                      </a:lnTo>
                      <a:lnTo>
                        <a:pt x="60281" y="4688"/>
                      </a:lnTo>
                      <a:lnTo>
                        <a:pt x="60177" y="4708"/>
                      </a:lnTo>
                      <a:lnTo>
                        <a:pt x="60030" y="4625"/>
                      </a:lnTo>
                      <a:lnTo>
                        <a:pt x="60072" y="4729"/>
                      </a:lnTo>
                      <a:lnTo>
                        <a:pt x="60177" y="4792"/>
                      </a:lnTo>
                      <a:lnTo>
                        <a:pt x="60218" y="4980"/>
                      </a:lnTo>
                      <a:lnTo>
                        <a:pt x="60218" y="5022"/>
                      </a:lnTo>
                      <a:lnTo>
                        <a:pt x="60072" y="4813"/>
                      </a:lnTo>
                      <a:lnTo>
                        <a:pt x="59967" y="4813"/>
                      </a:lnTo>
                      <a:lnTo>
                        <a:pt x="59925" y="4604"/>
                      </a:lnTo>
                      <a:lnTo>
                        <a:pt x="59758" y="4415"/>
                      </a:lnTo>
                      <a:lnTo>
                        <a:pt x="59674" y="4269"/>
                      </a:lnTo>
                      <a:lnTo>
                        <a:pt x="59570" y="4269"/>
                      </a:lnTo>
                      <a:lnTo>
                        <a:pt x="59612" y="4457"/>
                      </a:lnTo>
                      <a:lnTo>
                        <a:pt x="59591" y="4562"/>
                      </a:lnTo>
                      <a:lnTo>
                        <a:pt x="59549" y="4415"/>
                      </a:lnTo>
                      <a:lnTo>
                        <a:pt x="59402" y="4353"/>
                      </a:lnTo>
                      <a:lnTo>
                        <a:pt x="59256" y="4374"/>
                      </a:lnTo>
                      <a:lnTo>
                        <a:pt x="59256" y="4457"/>
                      </a:lnTo>
                      <a:lnTo>
                        <a:pt x="59172" y="4374"/>
                      </a:lnTo>
                      <a:lnTo>
                        <a:pt x="59026" y="4374"/>
                      </a:lnTo>
                      <a:lnTo>
                        <a:pt x="58879" y="4520"/>
                      </a:lnTo>
                      <a:lnTo>
                        <a:pt x="58754" y="4562"/>
                      </a:lnTo>
                      <a:lnTo>
                        <a:pt x="58837" y="4415"/>
                      </a:lnTo>
                      <a:lnTo>
                        <a:pt x="58837" y="4311"/>
                      </a:lnTo>
                      <a:lnTo>
                        <a:pt x="58712" y="4081"/>
                      </a:lnTo>
                      <a:lnTo>
                        <a:pt x="58712" y="3934"/>
                      </a:lnTo>
                      <a:lnTo>
                        <a:pt x="58649" y="3871"/>
                      </a:lnTo>
                      <a:lnTo>
                        <a:pt x="58649" y="3767"/>
                      </a:lnTo>
                      <a:lnTo>
                        <a:pt x="58544" y="3558"/>
                      </a:lnTo>
                      <a:lnTo>
                        <a:pt x="58335" y="3327"/>
                      </a:lnTo>
                      <a:lnTo>
                        <a:pt x="58105" y="3202"/>
                      </a:lnTo>
                      <a:lnTo>
                        <a:pt x="57875" y="2930"/>
                      </a:lnTo>
                      <a:lnTo>
                        <a:pt x="57310" y="2742"/>
                      </a:lnTo>
                      <a:lnTo>
                        <a:pt x="57038" y="2742"/>
                      </a:lnTo>
                      <a:lnTo>
                        <a:pt x="56892" y="2783"/>
                      </a:lnTo>
                      <a:lnTo>
                        <a:pt x="56661" y="2930"/>
                      </a:lnTo>
                      <a:lnTo>
                        <a:pt x="56661" y="2993"/>
                      </a:lnTo>
                      <a:lnTo>
                        <a:pt x="56536" y="2951"/>
                      </a:lnTo>
                      <a:lnTo>
                        <a:pt x="56327" y="3035"/>
                      </a:lnTo>
                      <a:lnTo>
                        <a:pt x="55887" y="3244"/>
                      </a:lnTo>
                      <a:lnTo>
                        <a:pt x="55720" y="3265"/>
                      </a:lnTo>
                      <a:lnTo>
                        <a:pt x="55531" y="3453"/>
                      </a:lnTo>
                      <a:lnTo>
                        <a:pt x="55427" y="3516"/>
                      </a:lnTo>
                      <a:lnTo>
                        <a:pt x="55197" y="3683"/>
                      </a:lnTo>
                      <a:lnTo>
                        <a:pt x="55071" y="3746"/>
                      </a:lnTo>
                      <a:lnTo>
                        <a:pt x="54946" y="3871"/>
                      </a:lnTo>
                      <a:lnTo>
                        <a:pt x="54757" y="3934"/>
                      </a:lnTo>
                      <a:lnTo>
                        <a:pt x="54590" y="3871"/>
                      </a:lnTo>
                      <a:lnTo>
                        <a:pt x="54360" y="3934"/>
                      </a:lnTo>
                      <a:lnTo>
                        <a:pt x="54213" y="3997"/>
                      </a:lnTo>
                      <a:lnTo>
                        <a:pt x="54339" y="3871"/>
                      </a:lnTo>
                      <a:lnTo>
                        <a:pt x="54527" y="3767"/>
                      </a:lnTo>
                      <a:lnTo>
                        <a:pt x="54548" y="3662"/>
                      </a:lnTo>
                      <a:lnTo>
                        <a:pt x="54381" y="3474"/>
                      </a:lnTo>
                      <a:lnTo>
                        <a:pt x="54109" y="3411"/>
                      </a:lnTo>
                      <a:lnTo>
                        <a:pt x="53837" y="3223"/>
                      </a:lnTo>
                      <a:lnTo>
                        <a:pt x="53753" y="3160"/>
                      </a:lnTo>
                      <a:lnTo>
                        <a:pt x="53711" y="3223"/>
                      </a:lnTo>
                      <a:lnTo>
                        <a:pt x="53607" y="3453"/>
                      </a:lnTo>
                      <a:lnTo>
                        <a:pt x="53607" y="3579"/>
                      </a:lnTo>
                      <a:lnTo>
                        <a:pt x="53544" y="3516"/>
                      </a:lnTo>
                      <a:lnTo>
                        <a:pt x="53502" y="3537"/>
                      </a:lnTo>
                      <a:lnTo>
                        <a:pt x="53439" y="3662"/>
                      </a:lnTo>
                      <a:lnTo>
                        <a:pt x="53376" y="3725"/>
                      </a:lnTo>
                      <a:lnTo>
                        <a:pt x="53335" y="3662"/>
                      </a:lnTo>
                      <a:lnTo>
                        <a:pt x="53397" y="3516"/>
                      </a:lnTo>
                      <a:lnTo>
                        <a:pt x="53439" y="3432"/>
                      </a:lnTo>
                      <a:lnTo>
                        <a:pt x="53397" y="3265"/>
                      </a:lnTo>
                      <a:lnTo>
                        <a:pt x="53272" y="3202"/>
                      </a:lnTo>
                      <a:lnTo>
                        <a:pt x="53125" y="3327"/>
                      </a:lnTo>
                      <a:lnTo>
                        <a:pt x="53167" y="3411"/>
                      </a:lnTo>
                      <a:lnTo>
                        <a:pt x="53083" y="3537"/>
                      </a:lnTo>
                      <a:lnTo>
                        <a:pt x="53000" y="3453"/>
                      </a:lnTo>
                      <a:lnTo>
                        <a:pt x="52979" y="3307"/>
                      </a:lnTo>
                      <a:lnTo>
                        <a:pt x="52916" y="3160"/>
                      </a:lnTo>
                      <a:lnTo>
                        <a:pt x="52874" y="3014"/>
                      </a:lnTo>
                      <a:lnTo>
                        <a:pt x="52770" y="3118"/>
                      </a:lnTo>
                      <a:lnTo>
                        <a:pt x="52560" y="3139"/>
                      </a:lnTo>
                      <a:lnTo>
                        <a:pt x="52246" y="3223"/>
                      </a:lnTo>
                      <a:lnTo>
                        <a:pt x="52163" y="3202"/>
                      </a:lnTo>
                      <a:lnTo>
                        <a:pt x="52267" y="3118"/>
                      </a:lnTo>
                      <a:lnTo>
                        <a:pt x="52246" y="3014"/>
                      </a:lnTo>
                      <a:lnTo>
                        <a:pt x="52246" y="2909"/>
                      </a:lnTo>
                      <a:lnTo>
                        <a:pt x="52226" y="2783"/>
                      </a:lnTo>
                      <a:lnTo>
                        <a:pt x="52246" y="2763"/>
                      </a:lnTo>
                      <a:lnTo>
                        <a:pt x="52456" y="2909"/>
                      </a:lnTo>
                      <a:lnTo>
                        <a:pt x="52560" y="2825"/>
                      </a:lnTo>
                      <a:lnTo>
                        <a:pt x="52581" y="2700"/>
                      </a:lnTo>
                      <a:lnTo>
                        <a:pt x="52393" y="2428"/>
                      </a:lnTo>
                      <a:lnTo>
                        <a:pt x="52016" y="2302"/>
                      </a:lnTo>
                      <a:lnTo>
                        <a:pt x="51702" y="2281"/>
                      </a:lnTo>
                      <a:lnTo>
                        <a:pt x="51347" y="2365"/>
                      </a:lnTo>
                      <a:lnTo>
                        <a:pt x="51033" y="2407"/>
                      </a:lnTo>
                      <a:lnTo>
                        <a:pt x="50824" y="2574"/>
                      </a:lnTo>
                      <a:lnTo>
                        <a:pt x="50886" y="3139"/>
                      </a:lnTo>
                      <a:lnTo>
                        <a:pt x="50866" y="3307"/>
                      </a:lnTo>
                      <a:lnTo>
                        <a:pt x="50907" y="3411"/>
                      </a:lnTo>
                      <a:lnTo>
                        <a:pt x="50803" y="3579"/>
                      </a:lnTo>
                      <a:lnTo>
                        <a:pt x="50803" y="3746"/>
                      </a:lnTo>
                      <a:lnTo>
                        <a:pt x="50656" y="3851"/>
                      </a:lnTo>
                      <a:lnTo>
                        <a:pt x="50552" y="3851"/>
                      </a:lnTo>
                      <a:lnTo>
                        <a:pt x="50489" y="3788"/>
                      </a:lnTo>
                      <a:lnTo>
                        <a:pt x="50489" y="3725"/>
                      </a:lnTo>
                      <a:lnTo>
                        <a:pt x="50363" y="3620"/>
                      </a:lnTo>
                      <a:lnTo>
                        <a:pt x="50447" y="3537"/>
                      </a:lnTo>
                      <a:lnTo>
                        <a:pt x="50510" y="3558"/>
                      </a:lnTo>
                      <a:lnTo>
                        <a:pt x="50594" y="3369"/>
                      </a:lnTo>
                      <a:lnTo>
                        <a:pt x="50552" y="3139"/>
                      </a:lnTo>
                      <a:lnTo>
                        <a:pt x="50405" y="3097"/>
                      </a:lnTo>
                      <a:lnTo>
                        <a:pt x="50342" y="2888"/>
                      </a:lnTo>
                      <a:lnTo>
                        <a:pt x="50405" y="2909"/>
                      </a:lnTo>
                      <a:lnTo>
                        <a:pt x="50510" y="2804"/>
                      </a:lnTo>
                      <a:lnTo>
                        <a:pt x="50510" y="2930"/>
                      </a:lnTo>
                      <a:lnTo>
                        <a:pt x="50614" y="3035"/>
                      </a:lnTo>
                      <a:lnTo>
                        <a:pt x="50698" y="3223"/>
                      </a:lnTo>
                      <a:lnTo>
                        <a:pt x="50719" y="3160"/>
                      </a:lnTo>
                      <a:lnTo>
                        <a:pt x="50698" y="2888"/>
                      </a:lnTo>
                      <a:lnTo>
                        <a:pt x="50656" y="2679"/>
                      </a:lnTo>
                      <a:lnTo>
                        <a:pt x="50259" y="2825"/>
                      </a:lnTo>
                      <a:lnTo>
                        <a:pt x="49945" y="3035"/>
                      </a:lnTo>
                      <a:lnTo>
                        <a:pt x="49945" y="3160"/>
                      </a:lnTo>
                      <a:lnTo>
                        <a:pt x="49757" y="3307"/>
                      </a:lnTo>
                      <a:lnTo>
                        <a:pt x="49652" y="3223"/>
                      </a:lnTo>
                      <a:lnTo>
                        <a:pt x="49673" y="3139"/>
                      </a:lnTo>
                      <a:lnTo>
                        <a:pt x="49777" y="3118"/>
                      </a:lnTo>
                      <a:lnTo>
                        <a:pt x="49673" y="2993"/>
                      </a:lnTo>
                      <a:lnTo>
                        <a:pt x="49757" y="2742"/>
                      </a:lnTo>
                      <a:lnTo>
                        <a:pt x="49882" y="2804"/>
                      </a:lnTo>
                      <a:lnTo>
                        <a:pt x="49945" y="2783"/>
                      </a:lnTo>
                      <a:lnTo>
                        <a:pt x="50070" y="2825"/>
                      </a:lnTo>
                      <a:lnTo>
                        <a:pt x="50468" y="2637"/>
                      </a:lnTo>
                      <a:lnTo>
                        <a:pt x="50614" y="2595"/>
                      </a:lnTo>
                      <a:lnTo>
                        <a:pt x="50342" y="2595"/>
                      </a:lnTo>
                      <a:lnTo>
                        <a:pt x="50175" y="2616"/>
                      </a:lnTo>
                      <a:lnTo>
                        <a:pt x="49945" y="2595"/>
                      </a:lnTo>
                      <a:lnTo>
                        <a:pt x="49443" y="2595"/>
                      </a:lnTo>
                      <a:lnTo>
                        <a:pt x="49338" y="2637"/>
                      </a:lnTo>
                      <a:lnTo>
                        <a:pt x="48669" y="2700"/>
                      </a:lnTo>
                      <a:lnTo>
                        <a:pt x="48271" y="2700"/>
                      </a:lnTo>
                      <a:lnTo>
                        <a:pt x="48041" y="2742"/>
                      </a:lnTo>
                      <a:lnTo>
                        <a:pt x="47769" y="2637"/>
                      </a:lnTo>
                      <a:lnTo>
                        <a:pt x="47539" y="2679"/>
                      </a:lnTo>
                      <a:lnTo>
                        <a:pt x="47371" y="2742"/>
                      </a:lnTo>
                      <a:lnTo>
                        <a:pt x="47518" y="2909"/>
                      </a:lnTo>
                      <a:lnTo>
                        <a:pt x="47685" y="2909"/>
                      </a:lnTo>
                      <a:lnTo>
                        <a:pt x="47790" y="2951"/>
                      </a:lnTo>
                      <a:lnTo>
                        <a:pt x="47894" y="2930"/>
                      </a:lnTo>
                      <a:lnTo>
                        <a:pt x="48041" y="3055"/>
                      </a:lnTo>
                      <a:lnTo>
                        <a:pt x="48041" y="3139"/>
                      </a:lnTo>
                      <a:lnTo>
                        <a:pt x="47832" y="3327"/>
                      </a:lnTo>
                      <a:lnTo>
                        <a:pt x="47685" y="3307"/>
                      </a:lnTo>
                      <a:lnTo>
                        <a:pt x="47518" y="3369"/>
                      </a:lnTo>
                      <a:lnTo>
                        <a:pt x="47476" y="3537"/>
                      </a:lnTo>
                      <a:lnTo>
                        <a:pt x="47434" y="3641"/>
                      </a:lnTo>
                      <a:lnTo>
                        <a:pt x="47560" y="3871"/>
                      </a:lnTo>
                      <a:lnTo>
                        <a:pt x="47769" y="3934"/>
                      </a:lnTo>
                      <a:lnTo>
                        <a:pt x="47790" y="3788"/>
                      </a:lnTo>
                      <a:lnTo>
                        <a:pt x="47936" y="3662"/>
                      </a:lnTo>
                      <a:lnTo>
                        <a:pt x="48145" y="3579"/>
                      </a:lnTo>
                      <a:lnTo>
                        <a:pt x="48104" y="3788"/>
                      </a:lnTo>
                      <a:lnTo>
                        <a:pt x="47894" y="3788"/>
                      </a:lnTo>
                      <a:lnTo>
                        <a:pt x="47999" y="3934"/>
                      </a:lnTo>
                      <a:lnTo>
                        <a:pt x="47978" y="3955"/>
                      </a:lnTo>
                      <a:lnTo>
                        <a:pt x="48041" y="4060"/>
                      </a:lnTo>
                      <a:lnTo>
                        <a:pt x="47894" y="4143"/>
                      </a:lnTo>
                      <a:lnTo>
                        <a:pt x="48041" y="4164"/>
                      </a:lnTo>
                      <a:lnTo>
                        <a:pt x="48166" y="4102"/>
                      </a:lnTo>
                      <a:lnTo>
                        <a:pt x="48208" y="4206"/>
                      </a:lnTo>
                      <a:lnTo>
                        <a:pt x="48187" y="4353"/>
                      </a:lnTo>
                      <a:lnTo>
                        <a:pt x="48313" y="4478"/>
                      </a:lnTo>
                      <a:lnTo>
                        <a:pt x="48459" y="4499"/>
                      </a:lnTo>
                      <a:lnTo>
                        <a:pt x="48627" y="4708"/>
                      </a:lnTo>
                      <a:lnTo>
                        <a:pt x="48606" y="4813"/>
                      </a:lnTo>
                      <a:lnTo>
                        <a:pt x="48522" y="4771"/>
                      </a:lnTo>
                      <a:lnTo>
                        <a:pt x="48397" y="4813"/>
                      </a:lnTo>
                      <a:lnTo>
                        <a:pt x="48459" y="4939"/>
                      </a:lnTo>
                      <a:lnTo>
                        <a:pt x="48376" y="5001"/>
                      </a:lnTo>
                      <a:lnTo>
                        <a:pt x="48313" y="4939"/>
                      </a:lnTo>
                      <a:lnTo>
                        <a:pt x="48250" y="4980"/>
                      </a:lnTo>
                      <a:lnTo>
                        <a:pt x="48187" y="4834"/>
                      </a:lnTo>
                      <a:lnTo>
                        <a:pt x="47999" y="4708"/>
                      </a:lnTo>
                      <a:lnTo>
                        <a:pt x="47936" y="4729"/>
                      </a:lnTo>
                      <a:lnTo>
                        <a:pt x="47978" y="4813"/>
                      </a:lnTo>
                      <a:lnTo>
                        <a:pt x="47873" y="4897"/>
                      </a:lnTo>
                      <a:lnTo>
                        <a:pt x="47790" y="4834"/>
                      </a:lnTo>
                      <a:lnTo>
                        <a:pt x="47727" y="4897"/>
                      </a:lnTo>
                      <a:lnTo>
                        <a:pt x="47769" y="5022"/>
                      </a:lnTo>
                      <a:lnTo>
                        <a:pt x="47790" y="5211"/>
                      </a:lnTo>
                      <a:lnTo>
                        <a:pt x="47936" y="5232"/>
                      </a:lnTo>
                      <a:lnTo>
                        <a:pt x="48083" y="5148"/>
                      </a:lnTo>
                      <a:lnTo>
                        <a:pt x="48187" y="5252"/>
                      </a:lnTo>
                      <a:lnTo>
                        <a:pt x="48104" y="5336"/>
                      </a:lnTo>
                      <a:lnTo>
                        <a:pt x="48250" y="5399"/>
                      </a:lnTo>
                      <a:lnTo>
                        <a:pt x="48145" y="5462"/>
                      </a:lnTo>
                      <a:lnTo>
                        <a:pt x="47978" y="5420"/>
                      </a:lnTo>
                      <a:lnTo>
                        <a:pt x="47978" y="5462"/>
                      </a:lnTo>
                      <a:lnTo>
                        <a:pt x="48145" y="5566"/>
                      </a:lnTo>
                      <a:lnTo>
                        <a:pt x="47873" y="5566"/>
                      </a:lnTo>
                      <a:lnTo>
                        <a:pt x="47832" y="5462"/>
                      </a:lnTo>
                      <a:lnTo>
                        <a:pt x="47643" y="5462"/>
                      </a:lnTo>
                      <a:lnTo>
                        <a:pt x="47560" y="5336"/>
                      </a:lnTo>
                      <a:lnTo>
                        <a:pt x="47434" y="5315"/>
                      </a:lnTo>
                      <a:lnTo>
                        <a:pt x="47308" y="5190"/>
                      </a:lnTo>
                      <a:lnTo>
                        <a:pt x="47120" y="5190"/>
                      </a:lnTo>
                      <a:lnTo>
                        <a:pt x="46995" y="5106"/>
                      </a:lnTo>
                      <a:lnTo>
                        <a:pt x="46890" y="5127"/>
                      </a:lnTo>
                      <a:lnTo>
                        <a:pt x="46827" y="5106"/>
                      </a:lnTo>
                      <a:lnTo>
                        <a:pt x="46430" y="5252"/>
                      </a:lnTo>
                      <a:lnTo>
                        <a:pt x="46409" y="5357"/>
                      </a:lnTo>
                      <a:lnTo>
                        <a:pt x="46367" y="5420"/>
                      </a:lnTo>
                      <a:lnTo>
                        <a:pt x="46430" y="5504"/>
                      </a:lnTo>
                      <a:lnTo>
                        <a:pt x="46409" y="5566"/>
                      </a:lnTo>
                      <a:lnTo>
                        <a:pt x="46492" y="5713"/>
                      </a:lnTo>
                      <a:lnTo>
                        <a:pt x="46472" y="5734"/>
                      </a:lnTo>
                      <a:lnTo>
                        <a:pt x="46367" y="5629"/>
                      </a:lnTo>
                      <a:lnTo>
                        <a:pt x="46283" y="5671"/>
                      </a:lnTo>
                      <a:lnTo>
                        <a:pt x="46179" y="5629"/>
                      </a:lnTo>
                      <a:lnTo>
                        <a:pt x="45739" y="5671"/>
                      </a:lnTo>
                      <a:lnTo>
                        <a:pt x="45530" y="5650"/>
                      </a:lnTo>
                      <a:lnTo>
                        <a:pt x="45384" y="5524"/>
                      </a:lnTo>
                      <a:lnTo>
                        <a:pt x="45258" y="5504"/>
                      </a:lnTo>
                      <a:lnTo>
                        <a:pt x="45132" y="5357"/>
                      </a:lnTo>
                      <a:lnTo>
                        <a:pt x="45049" y="5211"/>
                      </a:lnTo>
                      <a:lnTo>
                        <a:pt x="44944" y="5148"/>
                      </a:lnTo>
                      <a:lnTo>
                        <a:pt x="44944" y="5232"/>
                      </a:lnTo>
                      <a:lnTo>
                        <a:pt x="45028" y="5420"/>
                      </a:lnTo>
                      <a:lnTo>
                        <a:pt x="45049" y="5734"/>
                      </a:lnTo>
                      <a:lnTo>
                        <a:pt x="45216" y="6068"/>
                      </a:lnTo>
                      <a:lnTo>
                        <a:pt x="45342" y="6340"/>
                      </a:lnTo>
                      <a:lnTo>
                        <a:pt x="45446" y="6926"/>
                      </a:lnTo>
                      <a:lnTo>
                        <a:pt x="45425" y="7073"/>
                      </a:lnTo>
                      <a:lnTo>
                        <a:pt x="45342" y="7073"/>
                      </a:lnTo>
                      <a:lnTo>
                        <a:pt x="45258" y="6968"/>
                      </a:lnTo>
                      <a:lnTo>
                        <a:pt x="45237" y="6864"/>
                      </a:lnTo>
                      <a:lnTo>
                        <a:pt x="45132" y="6759"/>
                      </a:lnTo>
                      <a:lnTo>
                        <a:pt x="45070" y="6801"/>
                      </a:lnTo>
                      <a:lnTo>
                        <a:pt x="45132" y="6884"/>
                      </a:lnTo>
                      <a:lnTo>
                        <a:pt x="45112" y="6968"/>
                      </a:lnTo>
                      <a:lnTo>
                        <a:pt x="44923" y="6905"/>
                      </a:lnTo>
                      <a:lnTo>
                        <a:pt x="44756" y="6717"/>
                      </a:lnTo>
                      <a:lnTo>
                        <a:pt x="44505" y="6696"/>
                      </a:lnTo>
                      <a:lnTo>
                        <a:pt x="44379" y="6550"/>
                      </a:lnTo>
                      <a:lnTo>
                        <a:pt x="44275" y="6508"/>
                      </a:lnTo>
                      <a:lnTo>
                        <a:pt x="43898" y="6173"/>
                      </a:lnTo>
                      <a:lnTo>
                        <a:pt x="43877" y="6173"/>
                      </a:lnTo>
                      <a:lnTo>
                        <a:pt x="43793" y="6236"/>
                      </a:lnTo>
                      <a:lnTo>
                        <a:pt x="43689" y="6236"/>
                      </a:lnTo>
                      <a:lnTo>
                        <a:pt x="43647" y="6152"/>
                      </a:lnTo>
                      <a:lnTo>
                        <a:pt x="43877" y="5943"/>
                      </a:lnTo>
                      <a:lnTo>
                        <a:pt x="43982" y="5943"/>
                      </a:lnTo>
                      <a:lnTo>
                        <a:pt x="43898" y="5880"/>
                      </a:lnTo>
                      <a:lnTo>
                        <a:pt x="43772" y="5817"/>
                      </a:lnTo>
                      <a:lnTo>
                        <a:pt x="43647" y="5671"/>
                      </a:lnTo>
                      <a:lnTo>
                        <a:pt x="43626" y="5671"/>
                      </a:lnTo>
                      <a:lnTo>
                        <a:pt x="43647" y="5755"/>
                      </a:lnTo>
                      <a:lnTo>
                        <a:pt x="43751" y="5859"/>
                      </a:lnTo>
                      <a:lnTo>
                        <a:pt x="43751" y="5964"/>
                      </a:lnTo>
                      <a:lnTo>
                        <a:pt x="43626" y="6048"/>
                      </a:lnTo>
                      <a:lnTo>
                        <a:pt x="43417" y="5985"/>
                      </a:lnTo>
                      <a:lnTo>
                        <a:pt x="43207" y="5838"/>
                      </a:lnTo>
                      <a:lnTo>
                        <a:pt x="43145" y="5755"/>
                      </a:lnTo>
                      <a:lnTo>
                        <a:pt x="42935" y="5734"/>
                      </a:lnTo>
                      <a:lnTo>
                        <a:pt x="42894" y="5608"/>
                      </a:lnTo>
                      <a:lnTo>
                        <a:pt x="42789" y="5545"/>
                      </a:lnTo>
                      <a:lnTo>
                        <a:pt x="43040" y="5545"/>
                      </a:lnTo>
                      <a:lnTo>
                        <a:pt x="43270" y="5608"/>
                      </a:lnTo>
                      <a:lnTo>
                        <a:pt x="43375" y="5671"/>
                      </a:lnTo>
                      <a:lnTo>
                        <a:pt x="43521" y="5629"/>
                      </a:lnTo>
                      <a:lnTo>
                        <a:pt x="43626" y="5441"/>
                      </a:lnTo>
                      <a:lnTo>
                        <a:pt x="43626" y="5378"/>
                      </a:lnTo>
                      <a:lnTo>
                        <a:pt x="43542" y="5420"/>
                      </a:lnTo>
                      <a:lnTo>
                        <a:pt x="43521" y="5336"/>
                      </a:lnTo>
                      <a:lnTo>
                        <a:pt x="43417" y="5357"/>
                      </a:lnTo>
                      <a:lnTo>
                        <a:pt x="43459" y="5190"/>
                      </a:lnTo>
                      <a:lnTo>
                        <a:pt x="43333" y="5043"/>
                      </a:lnTo>
                      <a:lnTo>
                        <a:pt x="43249" y="5106"/>
                      </a:lnTo>
                      <a:lnTo>
                        <a:pt x="43228" y="5001"/>
                      </a:lnTo>
                      <a:lnTo>
                        <a:pt x="43145" y="4980"/>
                      </a:lnTo>
                      <a:lnTo>
                        <a:pt x="43061" y="5022"/>
                      </a:lnTo>
                      <a:lnTo>
                        <a:pt x="43019" y="5085"/>
                      </a:lnTo>
                      <a:lnTo>
                        <a:pt x="42831" y="5043"/>
                      </a:lnTo>
                      <a:lnTo>
                        <a:pt x="42810" y="4897"/>
                      </a:lnTo>
                      <a:lnTo>
                        <a:pt x="43019" y="4708"/>
                      </a:lnTo>
                      <a:lnTo>
                        <a:pt x="42998" y="4625"/>
                      </a:lnTo>
                      <a:lnTo>
                        <a:pt x="42894" y="4625"/>
                      </a:lnTo>
                      <a:lnTo>
                        <a:pt x="42726" y="4792"/>
                      </a:lnTo>
                      <a:lnTo>
                        <a:pt x="42705" y="4667"/>
                      </a:lnTo>
                      <a:lnTo>
                        <a:pt x="42768" y="4562"/>
                      </a:lnTo>
                      <a:lnTo>
                        <a:pt x="42726" y="4415"/>
                      </a:lnTo>
                      <a:lnTo>
                        <a:pt x="42663" y="4457"/>
                      </a:lnTo>
                      <a:lnTo>
                        <a:pt x="42622" y="4499"/>
                      </a:lnTo>
                      <a:lnTo>
                        <a:pt x="42601" y="4395"/>
                      </a:lnTo>
                      <a:lnTo>
                        <a:pt x="42496" y="4395"/>
                      </a:lnTo>
                      <a:lnTo>
                        <a:pt x="42454" y="4353"/>
                      </a:lnTo>
                      <a:lnTo>
                        <a:pt x="42391" y="4269"/>
                      </a:lnTo>
                      <a:lnTo>
                        <a:pt x="42433" y="4102"/>
                      </a:lnTo>
                      <a:lnTo>
                        <a:pt x="42391" y="4060"/>
                      </a:lnTo>
                      <a:lnTo>
                        <a:pt x="42308" y="4102"/>
                      </a:lnTo>
                      <a:lnTo>
                        <a:pt x="42224" y="4248"/>
                      </a:lnTo>
                      <a:lnTo>
                        <a:pt x="42203" y="4039"/>
                      </a:lnTo>
                      <a:lnTo>
                        <a:pt x="42099" y="3955"/>
                      </a:lnTo>
                      <a:lnTo>
                        <a:pt x="41994" y="4039"/>
                      </a:lnTo>
                      <a:lnTo>
                        <a:pt x="41910" y="4039"/>
                      </a:lnTo>
                      <a:lnTo>
                        <a:pt x="41868" y="3871"/>
                      </a:lnTo>
                      <a:lnTo>
                        <a:pt x="41764" y="3976"/>
                      </a:lnTo>
                      <a:lnTo>
                        <a:pt x="41701" y="3976"/>
                      </a:lnTo>
                      <a:lnTo>
                        <a:pt x="41680" y="4060"/>
                      </a:lnTo>
                      <a:lnTo>
                        <a:pt x="41659" y="3892"/>
                      </a:lnTo>
                      <a:lnTo>
                        <a:pt x="41659" y="3830"/>
                      </a:lnTo>
                      <a:lnTo>
                        <a:pt x="41492" y="3830"/>
                      </a:lnTo>
                      <a:lnTo>
                        <a:pt x="41408" y="3851"/>
                      </a:lnTo>
                      <a:lnTo>
                        <a:pt x="41366" y="3788"/>
                      </a:lnTo>
                      <a:lnTo>
                        <a:pt x="41199" y="3851"/>
                      </a:lnTo>
                      <a:lnTo>
                        <a:pt x="41094" y="3851"/>
                      </a:lnTo>
                      <a:lnTo>
                        <a:pt x="41073" y="3892"/>
                      </a:lnTo>
                      <a:lnTo>
                        <a:pt x="41136" y="3955"/>
                      </a:lnTo>
                      <a:lnTo>
                        <a:pt x="41178" y="4081"/>
                      </a:lnTo>
                      <a:lnTo>
                        <a:pt x="41115" y="4060"/>
                      </a:lnTo>
                      <a:lnTo>
                        <a:pt x="41052" y="4081"/>
                      </a:lnTo>
                      <a:lnTo>
                        <a:pt x="41052" y="4164"/>
                      </a:lnTo>
                      <a:lnTo>
                        <a:pt x="41031" y="4143"/>
                      </a:lnTo>
                      <a:lnTo>
                        <a:pt x="40885" y="4164"/>
                      </a:lnTo>
                      <a:lnTo>
                        <a:pt x="40843" y="4143"/>
                      </a:lnTo>
                      <a:lnTo>
                        <a:pt x="40885" y="4039"/>
                      </a:lnTo>
                      <a:lnTo>
                        <a:pt x="40969" y="3976"/>
                      </a:lnTo>
                      <a:lnTo>
                        <a:pt x="40927" y="3871"/>
                      </a:lnTo>
                      <a:lnTo>
                        <a:pt x="40822" y="3851"/>
                      </a:lnTo>
                      <a:lnTo>
                        <a:pt x="40822" y="3955"/>
                      </a:lnTo>
                      <a:lnTo>
                        <a:pt x="40738" y="3997"/>
                      </a:lnTo>
                      <a:lnTo>
                        <a:pt x="40655" y="3892"/>
                      </a:lnTo>
                      <a:lnTo>
                        <a:pt x="40550" y="3871"/>
                      </a:lnTo>
                      <a:lnTo>
                        <a:pt x="40446" y="3767"/>
                      </a:lnTo>
                      <a:lnTo>
                        <a:pt x="40425" y="3851"/>
                      </a:lnTo>
                      <a:lnTo>
                        <a:pt x="40341" y="3871"/>
                      </a:lnTo>
                      <a:lnTo>
                        <a:pt x="40194" y="3871"/>
                      </a:lnTo>
                      <a:lnTo>
                        <a:pt x="40132" y="3788"/>
                      </a:lnTo>
                      <a:lnTo>
                        <a:pt x="40111" y="3892"/>
                      </a:lnTo>
                      <a:lnTo>
                        <a:pt x="40027" y="3955"/>
                      </a:lnTo>
                      <a:lnTo>
                        <a:pt x="39902" y="3851"/>
                      </a:lnTo>
                      <a:lnTo>
                        <a:pt x="39818" y="3851"/>
                      </a:lnTo>
                      <a:lnTo>
                        <a:pt x="39860" y="3955"/>
                      </a:lnTo>
                      <a:lnTo>
                        <a:pt x="39881" y="3997"/>
                      </a:lnTo>
                      <a:lnTo>
                        <a:pt x="39755" y="4102"/>
                      </a:lnTo>
                      <a:lnTo>
                        <a:pt x="39692" y="4081"/>
                      </a:lnTo>
                      <a:lnTo>
                        <a:pt x="39671" y="3997"/>
                      </a:lnTo>
                      <a:lnTo>
                        <a:pt x="39609" y="4102"/>
                      </a:lnTo>
                      <a:lnTo>
                        <a:pt x="39630" y="4269"/>
                      </a:lnTo>
                      <a:lnTo>
                        <a:pt x="39713" y="4353"/>
                      </a:lnTo>
                      <a:lnTo>
                        <a:pt x="39734" y="4457"/>
                      </a:lnTo>
                      <a:lnTo>
                        <a:pt x="39797" y="4478"/>
                      </a:lnTo>
                      <a:lnTo>
                        <a:pt x="39818" y="4625"/>
                      </a:lnTo>
                      <a:lnTo>
                        <a:pt x="39964" y="4667"/>
                      </a:lnTo>
                      <a:lnTo>
                        <a:pt x="40006" y="4729"/>
                      </a:lnTo>
                      <a:lnTo>
                        <a:pt x="40006" y="4834"/>
                      </a:lnTo>
                      <a:lnTo>
                        <a:pt x="40111" y="4918"/>
                      </a:lnTo>
                      <a:lnTo>
                        <a:pt x="40132" y="5001"/>
                      </a:lnTo>
                      <a:lnTo>
                        <a:pt x="40069" y="5106"/>
                      </a:lnTo>
                      <a:lnTo>
                        <a:pt x="40006" y="5085"/>
                      </a:lnTo>
                      <a:lnTo>
                        <a:pt x="39985" y="5001"/>
                      </a:lnTo>
                      <a:lnTo>
                        <a:pt x="39818" y="5043"/>
                      </a:lnTo>
                      <a:lnTo>
                        <a:pt x="39713" y="5022"/>
                      </a:lnTo>
                      <a:lnTo>
                        <a:pt x="39609" y="5043"/>
                      </a:lnTo>
                      <a:lnTo>
                        <a:pt x="39671" y="5127"/>
                      </a:lnTo>
                      <a:lnTo>
                        <a:pt x="39588" y="5232"/>
                      </a:lnTo>
                      <a:lnTo>
                        <a:pt x="39462" y="5232"/>
                      </a:lnTo>
                      <a:lnTo>
                        <a:pt x="39378" y="5211"/>
                      </a:lnTo>
                      <a:lnTo>
                        <a:pt x="39127" y="5336"/>
                      </a:lnTo>
                      <a:lnTo>
                        <a:pt x="38751" y="5399"/>
                      </a:lnTo>
                      <a:lnTo>
                        <a:pt x="38625" y="5336"/>
                      </a:lnTo>
                      <a:lnTo>
                        <a:pt x="38437" y="5336"/>
                      </a:lnTo>
                      <a:lnTo>
                        <a:pt x="38416" y="5357"/>
                      </a:lnTo>
                      <a:lnTo>
                        <a:pt x="38311" y="5336"/>
                      </a:lnTo>
                      <a:lnTo>
                        <a:pt x="37788" y="5315"/>
                      </a:lnTo>
                      <a:lnTo>
                        <a:pt x="37621" y="5190"/>
                      </a:lnTo>
                      <a:lnTo>
                        <a:pt x="37579" y="4980"/>
                      </a:lnTo>
                      <a:lnTo>
                        <a:pt x="37663" y="4834"/>
                      </a:lnTo>
                      <a:lnTo>
                        <a:pt x="37705" y="4813"/>
                      </a:lnTo>
                      <a:lnTo>
                        <a:pt x="37705" y="4729"/>
                      </a:lnTo>
                      <a:lnTo>
                        <a:pt x="37558" y="4688"/>
                      </a:lnTo>
                      <a:lnTo>
                        <a:pt x="37370" y="4688"/>
                      </a:lnTo>
                      <a:lnTo>
                        <a:pt x="37035" y="4834"/>
                      </a:lnTo>
                      <a:lnTo>
                        <a:pt x="36554" y="4876"/>
                      </a:lnTo>
                      <a:lnTo>
                        <a:pt x="36156" y="4980"/>
                      </a:lnTo>
                      <a:lnTo>
                        <a:pt x="35926" y="5022"/>
                      </a:lnTo>
                      <a:lnTo>
                        <a:pt x="35884" y="5106"/>
                      </a:lnTo>
                      <a:lnTo>
                        <a:pt x="35801" y="5106"/>
                      </a:lnTo>
                      <a:lnTo>
                        <a:pt x="35738" y="5190"/>
                      </a:lnTo>
                      <a:lnTo>
                        <a:pt x="35612" y="5252"/>
                      </a:lnTo>
                      <a:lnTo>
                        <a:pt x="35466" y="5399"/>
                      </a:lnTo>
                      <a:lnTo>
                        <a:pt x="35529" y="5545"/>
                      </a:lnTo>
                      <a:lnTo>
                        <a:pt x="35612" y="5566"/>
                      </a:lnTo>
                      <a:lnTo>
                        <a:pt x="35717" y="5524"/>
                      </a:lnTo>
                      <a:lnTo>
                        <a:pt x="35780" y="5545"/>
                      </a:lnTo>
                      <a:lnTo>
                        <a:pt x="35717" y="5629"/>
                      </a:lnTo>
                      <a:lnTo>
                        <a:pt x="35654" y="5650"/>
                      </a:lnTo>
                      <a:lnTo>
                        <a:pt x="35549" y="5755"/>
                      </a:lnTo>
                      <a:lnTo>
                        <a:pt x="35549" y="5817"/>
                      </a:lnTo>
                      <a:lnTo>
                        <a:pt x="35508" y="5755"/>
                      </a:lnTo>
                      <a:lnTo>
                        <a:pt x="35487" y="5545"/>
                      </a:lnTo>
                      <a:lnTo>
                        <a:pt x="35319" y="5420"/>
                      </a:lnTo>
                      <a:lnTo>
                        <a:pt x="35298" y="5336"/>
                      </a:lnTo>
                      <a:lnTo>
                        <a:pt x="35319" y="5252"/>
                      </a:lnTo>
                      <a:lnTo>
                        <a:pt x="35194" y="5148"/>
                      </a:lnTo>
                      <a:lnTo>
                        <a:pt x="35110" y="5148"/>
                      </a:lnTo>
                      <a:lnTo>
                        <a:pt x="34880" y="4939"/>
                      </a:lnTo>
                      <a:lnTo>
                        <a:pt x="34817" y="4939"/>
                      </a:lnTo>
                      <a:lnTo>
                        <a:pt x="34817" y="5022"/>
                      </a:lnTo>
                      <a:lnTo>
                        <a:pt x="35005" y="5232"/>
                      </a:lnTo>
                      <a:lnTo>
                        <a:pt x="35026" y="5357"/>
                      </a:lnTo>
                      <a:lnTo>
                        <a:pt x="34922" y="5462"/>
                      </a:lnTo>
                      <a:lnTo>
                        <a:pt x="34733" y="5504"/>
                      </a:lnTo>
                      <a:lnTo>
                        <a:pt x="34650" y="5545"/>
                      </a:lnTo>
                      <a:lnTo>
                        <a:pt x="34482" y="5545"/>
                      </a:lnTo>
                      <a:lnTo>
                        <a:pt x="34168" y="5294"/>
                      </a:lnTo>
                      <a:lnTo>
                        <a:pt x="34168" y="5190"/>
                      </a:lnTo>
                      <a:lnTo>
                        <a:pt x="34231" y="5106"/>
                      </a:lnTo>
                      <a:lnTo>
                        <a:pt x="34210" y="5022"/>
                      </a:lnTo>
                      <a:lnTo>
                        <a:pt x="34043" y="5085"/>
                      </a:lnTo>
                      <a:lnTo>
                        <a:pt x="34043" y="5211"/>
                      </a:lnTo>
                      <a:lnTo>
                        <a:pt x="33959" y="5294"/>
                      </a:lnTo>
                      <a:lnTo>
                        <a:pt x="33750" y="5148"/>
                      </a:lnTo>
                      <a:lnTo>
                        <a:pt x="33604" y="5148"/>
                      </a:lnTo>
                      <a:lnTo>
                        <a:pt x="33499" y="5252"/>
                      </a:lnTo>
                      <a:lnTo>
                        <a:pt x="33520" y="5441"/>
                      </a:lnTo>
                      <a:lnTo>
                        <a:pt x="33436" y="5566"/>
                      </a:lnTo>
                      <a:lnTo>
                        <a:pt x="33520" y="5734"/>
                      </a:lnTo>
                      <a:lnTo>
                        <a:pt x="33645" y="5776"/>
                      </a:lnTo>
                      <a:lnTo>
                        <a:pt x="33813" y="5650"/>
                      </a:lnTo>
                      <a:lnTo>
                        <a:pt x="33834" y="5566"/>
                      </a:lnTo>
                      <a:lnTo>
                        <a:pt x="34043" y="5441"/>
                      </a:lnTo>
                      <a:lnTo>
                        <a:pt x="34106" y="5524"/>
                      </a:lnTo>
                      <a:lnTo>
                        <a:pt x="34064" y="5650"/>
                      </a:lnTo>
                      <a:lnTo>
                        <a:pt x="33855" y="5817"/>
                      </a:lnTo>
                      <a:lnTo>
                        <a:pt x="33938" y="5880"/>
                      </a:lnTo>
                      <a:lnTo>
                        <a:pt x="33855" y="6027"/>
                      </a:lnTo>
                      <a:lnTo>
                        <a:pt x="33729" y="6068"/>
                      </a:lnTo>
                      <a:lnTo>
                        <a:pt x="33604" y="5985"/>
                      </a:lnTo>
                      <a:lnTo>
                        <a:pt x="33604" y="6048"/>
                      </a:lnTo>
                      <a:lnTo>
                        <a:pt x="33645" y="6173"/>
                      </a:lnTo>
                      <a:lnTo>
                        <a:pt x="33583" y="6299"/>
                      </a:lnTo>
                      <a:lnTo>
                        <a:pt x="33394" y="6445"/>
                      </a:lnTo>
                      <a:lnTo>
                        <a:pt x="33436" y="6550"/>
                      </a:lnTo>
                      <a:lnTo>
                        <a:pt x="33394" y="6592"/>
                      </a:lnTo>
                      <a:lnTo>
                        <a:pt x="33311" y="6592"/>
                      </a:lnTo>
                      <a:lnTo>
                        <a:pt x="33164" y="6759"/>
                      </a:lnTo>
                      <a:lnTo>
                        <a:pt x="32955" y="6780"/>
                      </a:lnTo>
                      <a:lnTo>
                        <a:pt x="32746" y="6801"/>
                      </a:lnTo>
                      <a:lnTo>
                        <a:pt x="32683" y="6926"/>
                      </a:lnTo>
                      <a:lnTo>
                        <a:pt x="32746" y="7094"/>
                      </a:lnTo>
                      <a:lnTo>
                        <a:pt x="32913" y="7303"/>
                      </a:lnTo>
                      <a:lnTo>
                        <a:pt x="32997" y="7324"/>
                      </a:lnTo>
                      <a:lnTo>
                        <a:pt x="32913" y="7345"/>
                      </a:lnTo>
                      <a:lnTo>
                        <a:pt x="32767" y="7345"/>
                      </a:lnTo>
                      <a:lnTo>
                        <a:pt x="32746" y="7429"/>
                      </a:lnTo>
                      <a:lnTo>
                        <a:pt x="32767" y="7491"/>
                      </a:lnTo>
                      <a:lnTo>
                        <a:pt x="32704" y="7596"/>
                      </a:lnTo>
                      <a:lnTo>
                        <a:pt x="32599" y="7701"/>
                      </a:lnTo>
                      <a:lnTo>
                        <a:pt x="32495" y="7701"/>
                      </a:lnTo>
                      <a:lnTo>
                        <a:pt x="32474" y="7763"/>
                      </a:lnTo>
                      <a:lnTo>
                        <a:pt x="32495" y="7659"/>
                      </a:lnTo>
                      <a:lnTo>
                        <a:pt x="32599" y="7596"/>
                      </a:lnTo>
                      <a:lnTo>
                        <a:pt x="32683" y="7282"/>
                      </a:lnTo>
                      <a:lnTo>
                        <a:pt x="32599" y="7219"/>
                      </a:lnTo>
                      <a:lnTo>
                        <a:pt x="32599" y="7115"/>
                      </a:lnTo>
                      <a:lnTo>
                        <a:pt x="32662" y="7073"/>
                      </a:lnTo>
                      <a:lnTo>
                        <a:pt x="32662" y="6926"/>
                      </a:lnTo>
                      <a:lnTo>
                        <a:pt x="32599" y="6780"/>
                      </a:lnTo>
                      <a:lnTo>
                        <a:pt x="32662" y="6612"/>
                      </a:lnTo>
                      <a:lnTo>
                        <a:pt x="32767" y="6550"/>
                      </a:lnTo>
                      <a:lnTo>
                        <a:pt x="32808" y="6445"/>
                      </a:lnTo>
                      <a:lnTo>
                        <a:pt x="32767" y="6194"/>
                      </a:lnTo>
                      <a:lnTo>
                        <a:pt x="32746" y="6152"/>
                      </a:lnTo>
                      <a:lnTo>
                        <a:pt x="32788" y="6068"/>
                      </a:lnTo>
                      <a:lnTo>
                        <a:pt x="32871" y="6068"/>
                      </a:lnTo>
                      <a:lnTo>
                        <a:pt x="32913" y="6089"/>
                      </a:lnTo>
                      <a:lnTo>
                        <a:pt x="33080" y="6048"/>
                      </a:lnTo>
                      <a:lnTo>
                        <a:pt x="33185" y="5776"/>
                      </a:lnTo>
                      <a:lnTo>
                        <a:pt x="33164" y="5671"/>
                      </a:lnTo>
                      <a:lnTo>
                        <a:pt x="33101" y="5545"/>
                      </a:lnTo>
                      <a:lnTo>
                        <a:pt x="33185" y="5252"/>
                      </a:lnTo>
                      <a:lnTo>
                        <a:pt x="33269" y="5127"/>
                      </a:lnTo>
                      <a:lnTo>
                        <a:pt x="33373" y="4939"/>
                      </a:lnTo>
                      <a:lnTo>
                        <a:pt x="33311" y="4792"/>
                      </a:lnTo>
                      <a:lnTo>
                        <a:pt x="33290" y="4792"/>
                      </a:lnTo>
                      <a:lnTo>
                        <a:pt x="33206" y="4876"/>
                      </a:lnTo>
                      <a:lnTo>
                        <a:pt x="33122" y="4876"/>
                      </a:lnTo>
                      <a:lnTo>
                        <a:pt x="32997" y="4813"/>
                      </a:lnTo>
                      <a:lnTo>
                        <a:pt x="33122" y="4813"/>
                      </a:lnTo>
                      <a:lnTo>
                        <a:pt x="33269" y="4708"/>
                      </a:lnTo>
                      <a:lnTo>
                        <a:pt x="33373" y="4667"/>
                      </a:lnTo>
                      <a:lnTo>
                        <a:pt x="33415" y="4562"/>
                      </a:lnTo>
                      <a:lnTo>
                        <a:pt x="33394" y="4499"/>
                      </a:lnTo>
                      <a:lnTo>
                        <a:pt x="33436" y="4415"/>
                      </a:lnTo>
                      <a:lnTo>
                        <a:pt x="33520" y="4248"/>
                      </a:lnTo>
                      <a:lnTo>
                        <a:pt x="33499" y="4185"/>
                      </a:lnTo>
                      <a:lnTo>
                        <a:pt x="33541" y="4081"/>
                      </a:lnTo>
                      <a:lnTo>
                        <a:pt x="33708" y="3997"/>
                      </a:lnTo>
                      <a:lnTo>
                        <a:pt x="33708" y="3892"/>
                      </a:lnTo>
                      <a:lnTo>
                        <a:pt x="33624" y="3830"/>
                      </a:lnTo>
                      <a:lnTo>
                        <a:pt x="33624" y="3767"/>
                      </a:lnTo>
                      <a:lnTo>
                        <a:pt x="33708" y="3641"/>
                      </a:lnTo>
                      <a:lnTo>
                        <a:pt x="33687" y="3537"/>
                      </a:lnTo>
                      <a:lnTo>
                        <a:pt x="33729" y="3432"/>
                      </a:lnTo>
                      <a:lnTo>
                        <a:pt x="33792" y="3411"/>
                      </a:lnTo>
                      <a:lnTo>
                        <a:pt x="33855" y="3223"/>
                      </a:lnTo>
                      <a:lnTo>
                        <a:pt x="33855" y="3014"/>
                      </a:lnTo>
                      <a:lnTo>
                        <a:pt x="33813" y="2804"/>
                      </a:lnTo>
                      <a:lnTo>
                        <a:pt x="33708" y="2616"/>
                      </a:lnTo>
                      <a:lnTo>
                        <a:pt x="33729" y="2574"/>
                      </a:lnTo>
                      <a:lnTo>
                        <a:pt x="33708" y="2491"/>
                      </a:lnTo>
                      <a:lnTo>
                        <a:pt x="33645" y="2470"/>
                      </a:lnTo>
                      <a:lnTo>
                        <a:pt x="33604" y="2491"/>
                      </a:lnTo>
                      <a:lnTo>
                        <a:pt x="33520" y="2428"/>
                      </a:lnTo>
                      <a:lnTo>
                        <a:pt x="33478" y="2365"/>
                      </a:lnTo>
                      <a:lnTo>
                        <a:pt x="33436" y="2365"/>
                      </a:lnTo>
                      <a:lnTo>
                        <a:pt x="33394" y="2491"/>
                      </a:lnTo>
                      <a:lnTo>
                        <a:pt x="33332" y="2532"/>
                      </a:lnTo>
                      <a:lnTo>
                        <a:pt x="33290" y="2491"/>
                      </a:lnTo>
                      <a:lnTo>
                        <a:pt x="33206" y="2365"/>
                      </a:lnTo>
                      <a:lnTo>
                        <a:pt x="33227" y="2323"/>
                      </a:lnTo>
                      <a:lnTo>
                        <a:pt x="33185" y="2302"/>
                      </a:lnTo>
                      <a:lnTo>
                        <a:pt x="33018" y="2281"/>
                      </a:lnTo>
                      <a:lnTo>
                        <a:pt x="32955" y="2177"/>
                      </a:lnTo>
                      <a:lnTo>
                        <a:pt x="32976" y="2156"/>
                      </a:lnTo>
                      <a:lnTo>
                        <a:pt x="33122" y="2156"/>
                      </a:lnTo>
                      <a:lnTo>
                        <a:pt x="33332" y="2219"/>
                      </a:lnTo>
                      <a:lnTo>
                        <a:pt x="33415" y="2302"/>
                      </a:lnTo>
                      <a:lnTo>
                        <a:pt x="33478" y="2260"/>
                      </a:lnTo>
                      <a:lnTo>
                        <a:pt x="33520" y="2260"/>
                      </a:lnTo>
                      <a:lnTo>
                        <a:pt x="33583" y="2323"/>
                      </a:lnTo>
                      <a:lnTo>
                        <a:pt x="33604" y="2386"/>
                      </a:lnTo>
                      <a:lnTo>
                        <a:pt x="33645" y="2386"/>
                      </a:lnTo>
                      <a:lnTo>
                        <a:pt x="33645" y="2302"/>
                      </a:lnTo>
                      <a:lnTo>
                        <a:pt x="33541" y="2177"/>
                      </a:lnTo>
                      <a:lnTo>
                        <a:pt x="33541" y="2072"/>
                      </a:lnTo>
                      <a:lnTo>
                        <a:pt x="33478" y="1967"/>
                      </a:lnTo>
                      <a:lnTo>
                        <a:pt x="33394" y="1905"/>
                      </a:lnTo>
                      <a:lnTo>
                        <a:pt x="33332" y="1905"/>
                      </a:lnTo>
                      <a:lnTo>
                        <a:pt x="33290" y="1967"/>
                      </a:lnTo>
                      <a:lnTo>
                        <a:pt x="33206" y="1947"/>
                      </a:lnTo>
                      <a:lnTo>
                        <a:pt x="33185" y="1800"/>
                      </a:lnTo>
                      <a:lnTo>
                        <a:pt x="33018" y="1654"/>
                      </a:lnTo>
                      <a:lnTo>
                        <a:pt x="33018" y="1549"/>
                      </a:lnTo>
                      <a:lnTo>
                        <a:pt x="32955" y="1465"/>
                      </a:lnTo>
                      <a:lnTo>
                        <a:pt x="32892" y="1382"/>
                      </a:lnTo>
                      <a:lnTo>
                        <a:pt x="32808" y="1382"/>
                      </a:lnTo>
                      <a:lnTo>
                        <a:pt x="32704" y="1444"/>
                      </a:lnTo>
                      <a:lnTo>
                        <a:pt x="32704" y="1549"/>
                      </a:lnTo>
                      <a:lnTo>
                        <a:pt x="32808" y="1549"/>
                      </a:lnTo>
                      <a:lnTo>
                        <a:pt x="32892" y="1591"/>
                      </a:lnTo>
                      <a:lnTo>
                        <a:pt x="32871" y="1654"/>
                      </a:lnTo>
                      <a:lnTo>
                        <a:pt x="32788" y="1695"/>
                      </a:lnTo>
                      <a:lnTo>
                        <a:pt x="32788" y="1779"/>
                      </a:lnTo>
                      <a:lnTo>
                        <a:pt x="32746" y="1800"/>
                      </a:lnTo>
                      <a:lnTo>
                        <a:pt x="32536" y="1570"/>
                      </a:lnTo>
                      <a:lnTo>
                        <a:pt x="32536" y="1486"/>
                      </a:lnTo>
                      <a:lnTo>
                        <a:pt x="32474" y="1361"/>
                      </a:lnTo>
                      <a:lnTo>
                        <a:pt x="32369" y="1340"/>
                      </a:lnTo>
                      <a:lnTo>
                        <a:pt x="31930" y="1068"/>
                      </a:lnTo>
                      <a:lnTo>
                        <a:pt x="31825" y="1026"/>
                      </a:lnTo>
                      <a:lnTo>
                        <a:pt x="31804" y="1005"/>
                      </a:lnTo>
                      <a:lnTo>
                        <a:pt x="31532" y="1026"/>
                      </a:lnTo>
                      <a:lnTo>
                        <a:pt x="31511" y="921"/>
                      </a:lnTo>
                      <a:lnTo>
                        <a:pt x="31553" y="858"/>
                      </a:lnTo>
                      <a:lnTo>
                        <a:pt x="31532" y="796"/>
                      </a:lnTo>
                      <a:lnTo>
                        <a:pt x="31407" y="817"/>
                      </a:lnTo>
                      <a:lnTo>
                        <a:pt x="31344" y="754"/>
                      </a:lnTo>
                      <a:lnTo>
                        <a:pt x="31218" y="796"/>
                      </a:lnTo>
                      <a:lnTo>
                        <a:pt x="31135" y="858"/>
                      </a:lnTo>
                      <a:lnTo>
                        <a:pt x="31093" y="838"/>
                      </a:lnTo>
                      <a:lnTo>
                        <a:pt x="30988" y="942"/>
                      </a:lnTo>
                      <a:lnTo>
                        <a:pt x="30925" y="1047"/>
                      </a:lnTo>
                      <a:lnTo>
                        <a:pt x="30779" y="1047"/>
                      </a:lnTo>
                      <a:lnTo>
                        <a:pt x="30695" y="1026"/>
                      </a:lnTo>
                      <a:lnTo>
                        <a:pt x="30570" y="1172"/>
                      </a:lnTo>
                      <a:lnTo>
                        <a:pt x="30381" y="1235"/>
                      </a:lnTo>
                      <a:lnTo>
                        <a:pt x="30298" y="1256"/>
                      </a:lnTo>
                      <a:lnTo>
                        <a:pt x="30256" y="1214"/>
                      </a:lnTo>
                      <a:lnTo>
                        <a:pt x="30172" y="1214"/>
                      </a:lnTo>
                      <a:lnTo>
                        <a:pt x="30130" y="1256"/>
                      </a:lnTo>
                      <a:lnTo>
                        <a:pt x="30130" y="1361"/>
                      </a:lnTo>
                      <a:lnTo>
                        <a:pt x="30193" y="1382"/>
                      </a:lnTo>
                      <a:lnTo>
                        <a:pt x="30256" y="1382"/>
                      </a:lnTo>
                      <a:lnTo>
                        <a:pt x="30298" y="1549"/>
                      </a:lnTo>
                      <a:lnTo>
                        <a:pt x="30339" y="1758"/>
                      </a:lnTo>
                      <a:lnTo>
                        <a:pt x="30256" y="1905"/>
                      </a:lnTo>
                      <a:lnTo>
                        <a:pt x="30067" y="1905"/>
                      </a:lnTo>
                      <a:lnTo>
                        <a:pt x="29942" y="2051"/>
                      </a:lnTo>
                      <a:lnTo>
                        <a:pt x="29733" y="2093"/>
                      </a:lnTo>
                      <a:lnTo>
                        <a:pt x="29649" y="2072"/>
                      </a:lnTo>
                      <a:lnTo>
                        <a:pt x="29754" y="1988"/>
                      </a:lnTo>
                      <a:lnTo>
                        <a:pt x="29837" y="1967"/>
                      </a:lnTo>
                      <a:lnTo>
                        <a:pt x="29858" y="1842"/>
                      </a:lnTo>
                      <a:lnTo>
                        <a:pt x="29733" y="1591"/>
                      </a:lnTo>
                      <a:lnTo>
                        <a:pt x="29816" y="1444"/>
                      </a:lnTo>
                      <a:lnTo>
                        <a:pt x="29816" y="1340"/>
                      </a:lnTo>
                      <a:lnTo>
                        <a:pt x="29858" y="1256"/>
                      </a:lnTo>
                      <a:lnTo>
                        <a:pt x="29775" y="1068"/>
                      </a:lnTo>
                      <a:lnTo>
                        <a:pt x="29775" y="963"/>
                      </a:lnTo>
                      <a:lnTo>
                        <a:pt x="29628" y="817"/>
                      </a:lnTo>
                      <a:lnTo>
                        <a:pt x="29523" y="858"/>
                      </a:lnTo>
                      <a:lnTo>
                        <a:pt x="29440" y="817"/>
                      </a:lnTo>
                      <a:lnTo>
                        <a:pt x="29398" y="817"/>
                      </a:lnTo>
                      <a:lnTo>
                        <a:pt x="29356" y="942"/>
                      </a:lnTo>
                      <a:lnTo>
                        <a:pt x="29210" y="963"/>
                      </a:lnTo>
                      <a:lnTo>
                        <a:pt x="29147" y="921"/>
                      </a:lnTo>
                      <a:lnTo>
                        <a:pt x="29042" y="963"/>
                      </a:lnTo>
                      <a:lnTo>
                        <a:pt x="28938" y="1130"/>
                      </a:lnTo>
                      <a:lnTo>
                        <a:pt x="28707" y="1130"/>
                      </a:lnTo>
                      <a:lnTo>
                        <a:pt x="28707" y="1047"/>
                      </a:lnTo>
                      <a:lnTo>
                        <a:pt x="28791" y="921"/>
                      </a:lnTo>
                      <a:lnTo>
                        <a:pt x="28791" y="838"/>
                      </a:lnTo>
                      <a:lnTo>
                        <a:pt x="28707" y="817"/>
                      </a:lnTo>
                      <a:lnTo>
                        <a:pt x="28519" y="1110"/>
                      </a:lnTo>
                      <a:lnTo>
                        <a:pt x="28268" y="1214"/>
                      </a:lnTo>
                      <a:lnTo>
                        <a:pt x="28163" y="1172"/>
                      </a:lnTo>
                      <a:lnTo>
                        <a:pt x="28268" y="1026"/>
                      </a:lnTo>
                      <a:lnTo>
                        <a:pt x="28394" y="1005"/>
                      </a:lnTo>
                      <a:lnTo>
                        <a:pt x="28519" y="817"/>
                      </a:lnTo>
                      <a:lnTo>
                        <a:pt x="28498" y="691"/>
                      </a:lnTo>
                      <a:lnTo>
                        <a:pt x="28561" y="586"/>
                      </a:lnTo>
                      <a:lnTo>
                        <a:pt x="28561" y="524"/>
                      </a:lnTo>
                      <a:lnTo>
                        <a:pt x="28645" y="440"/>
                      </a:lnTo>
                      <a:lnTo>
                        <a:pt x="28645" y="398"/>
                      </a:lnTo>
                      <a:lnTo>
                        <a:pt x="28477" y="335"/>
                      </a:lnTo>
                      <a:lnTo>
                        <a:pt x="28414" y="294"/>
                      </a:lnTo>
                      <a:lnTo>
                        <a:pt x="28414" y="126"/>
                      </a:lnTo>
                      <a:lnTo>
                        <a:pt x="28373" y="105"/>
                      </a:lnTo>
                      <a:lnTo>
                        <a:pt x="28205" y="231"/>
                      </a:lnTo>
                      <a:lnTo>
                        <a:pt x="28059" y="210"/>
                      </a:lnTo>
                      <a:lnTo>
                        <a:pt x="27996" y="63"/>
                      </a:lnTo>
                      <a:lnTo>
                        <a:pt x="27891" y="63"/>
                      </a:lnTo>
                      <a:lnTo>
                        <a:pt x="27787" y="168"/>
                      </a:lnTo>
                      <a:lnTo>
                        <a:pt x="2766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22" name="Google Shape;1222;p80"/>
                <p:cNvSpPr/>
                <p:nvPr/>
              </p:nvSpPr>
              <p:spPr>
                <a:xfrm>
                  <a:off x="5538025" y="2213300"/>
                  <a:ext cx="94175" cy="208750"/>
                </a:xfrm>
                <a:custGeom>
                  <a:avLst/>
                  <a:gdLst/>
                  <a:ahLst/>
                  <a:cxnLst/>
                  <a:rect l="l" t="t" r="r" b="b"/>
                  <a:pathLst>
                    <a:path w="3767" h="8350" extrusionOk="0">
                      <a:moveTo>
                        <a:pt x="251" y="1"/>
                      </a:moveTo>
                      <a:lnTo>
                        <a:pt x="209" y="63"/>
                      </a:lnTo>
                      <a:lnTo>
                        <a:pt x="251" y="105"/>
                      </a:lnTo>
                      <a:lnTo>
                        <a:pt x="251" y="189"/>
                      </a:lnTo>
                      <a:lnTo>
                        <a:pt x="188" y="210"/>
                      </a:lnTo>
                      <a:lnTo>
                        <a:pt x="105" y="168"/>
                      </a:lnTo>
                      <a:lnTo>
                        <a:pt x="0" y="168"/>
                      </a:lnTo>
                      <a:lnTo>
                        <a:pt x="168" y="314"/>
                      </a:lnTo>
                      <a:lnTo>
                        <a:pt x="356" y="461"/>
                      </a:lnTo>
                      <a:lnTo>
                        <a:pt x="419" y="524"/>
                      </a:lnTo>
                      <a:lnTo>
                        <a:pt x="398" y="670"/>
                      </a:lnTo>
                      <a:lnTo>
                        <a:pt x="460" y="607"/>
                      </a:lnTo>
                      <a:lnTo>
                        <a:pt x="502" y="607"/>
                      </a:lnTo>
                      <a:lnTo>
                        <a:pt x="565" y="691"/>
                      </a:lnTo>
                      <a:lnTo>
                        <a:pt x="502" y="733"/>
                      </a:lnTo>
                      <a:lnTo>
                        <a:pt x="419" y="775"/>
                      </a:lnTo>
                      <a:lnTo>
                        <a:pt x="460" y="838"/>
                      </a:lnTo>
                      <a:lnTo>
                        <a:pt x="523" y="838"/>
                      </a:lnTo>
                      <a:lnTo>
                        <a:pt x="565" y="984"/>
                      </a:lnTo>
                      <a:lnTo>
                        <a:pt x="481" y="1026"/>
                      </a:lnTo>
                      <a:lnTo>
                        <a:pt x="377" y="1005"/>
                      </a:lnTo>
                      <a:lnTo>
                        <a:pt x="314" y="900"/>
                      </a:lnTo>
                      <a:lnTo>
                        <a:pt x="251" y="984"/>
                      </a:lnTo>
                      <a:lnTo>
                        <a:pt x="168" y="1130"/>
                      </a:lnTo>
                      <a:lnTo>
                        <a:pt x="272" y="1235"/>
                      </a:lnTo>
                      <a:lnTo>
                        <a:pt x="314" y="1382"/>
                      </a:lnTo>
                      <a:lnTo>
                        <a:pt x="419" y="1528"/>
                      </a:lnTo>
                      <a:lnTo>
                        <a:pt x="523" y="1716"/>
                      </a:lnTo>
                      <a:lnTo>
                        <a:pt x="523" y="1946"/>
                      </a:lnTo>
                      <a:lnTo>
                        <a:pt x="586" y="1988"/>
                      </a:lnTo>
                      <a:lnTo>
                        <a:pt x="607" y="2177"/>
                      </a:lnTo>
                      <a:lnTo>
                        <a:pt x="691" y="2470"/>
                      </a:lnTo>
                      <a:lnTo>
                        <a:pt x="774" y="2658"/>
                      </a:lnTo>
                      <a:lnTo>
                        <a:pt x="900" y="2700"/>
                      </a:lnTo>
                      <a:lnTo>
                        <a:pt x="900" y="2762"/>
                      </a:lnTo>
                      <a:lnTo>
                        <a:pt x="837" y="2804"/>
                      </a:lnTo>
                      <a:lnTo>
                        <a:pt x="1130" y="3097"/>
                      </a:lnTo>
                      <a:lnTo>
                        <a:pt x="1235" y="3118"/>
                      </a:lnTo>
                      <a:lnTo>
                        <a:pt x="1360" y="3307"/>
                      </a:lnTo>
                      <a:lnTo>
                        <a:pt x="1402" y="3516"/>
                      </a:lnTo>
                      <a:lnTo>
                        <a:pt x="1402" y="3641"/>
                      </a:lnTo>
                      <a:lnTo>
                        <a:pt x="1465" y="3809"/>
                      </a:lnTo>
                      <a:lnTo>
                        <a:pt x="1465" y="3934"/>
                      </a:lnTo>
                      <a:lnTo>
                        <a:pt x="1569" y="3976"/>
                      </a:lnTo>
                      <a:lnTo>
                        <a:pt x="1674" y="4123"/>
                      </a:lnTo>
                      <a:lnTo>
                        <a:pt x="1653" y="4143"/>
                      </a:lnTo>
                      <a:lnTo>
                        <a:pt x="1653" y="4227"/>
                      </a:lnTo>
                      <a:lnTo>
                        <a:pt x="1779" y="4436"/>
                      </a:lnTo>
                      <a:lnTo>
                        <a:pt x="1821" y="4562"/>
                      </a:lnTo>
                      <a:lnTo>
                        <a:pt x="1883" y="4708"/>
                      </a:lnTo>
                      <a:lnTo>
                        <a:pt x="1883" y="4918"/>
                      </a:lnTo>
                      <a:lnTo>
                        <a:pt x="1946" y="5001"/>
                      </a:lnTo>
                      <a:lnTo>
                        <a:pt x="1925" y="5106"/>
                      </a:lnTo>
                      <a:lnTo>
                        <a:pt x="1946" y="5315"/>
                      </a:lnTo>
                      <a:lnTo>
                        <a:pt x="2051" y="5524"/>
                      </a:lnTo>
                      <a:lnTo>
                        <a:pt x="2030" y="5608"/>
                      </a:lnTo>
                      <a:lnTo>
                        <a:pt x="2030" y="5755"/>
                      </a:lnTo>
                      <a:lnTo>
                        <a:pt x="2155" y="5859"/>
                      </a:lnTo>
                      <a:lnTo>
                        <a:pt x="2365" y="6131"/>
                      </a:lnTo>
                      <a:lnTo>
                        <a:pt x="2365" y="6257"/>
                      </a:lnTo>
                      <a:lnTo>
                        <a:pt x="2448" y="6424"/>
                      </a:lnTo>
                      <a:lnTo>
                        <a:pt x="2406" y="6654"/>
                      </a:lnTo>
                      <a:lnTo>
                        <a:pt x="2448" y="6843"/>
                      </a:lnTo>
                      <a:lnTo>
                        <a:pt x="2553" y="7010"/>
                      </a:lnTo>
                      <a:lnTo>
                        <a:pt x="2574" y="7156"/>
                      </a:lnTo>
                      <a:lnTo>
                        <a:pt x="2720" y="7324"/>
                      </a:lnTo>
                      <a:lnTo>
                        <a:pt x="2762" y="7408"/>
                      </a:lnTo>
                      <a:lnTo>
                        <a:pt x="2699" y="7596"/>
                      </a:lnTo>
                      <a:lnTo>
                        <a:pt x="2699" y="7847"/>
                      </a:lnTo>
                      <a:lnTo>
                        <a:pt x="2762" y="7993"/>
                      </a:lnTo>
                      <a:lnTo>
                        <a:pt x="2867" y="8098"/>
                      </a:lnTo>
                      <a:lnTo>
                        <a:pt x="2929" y="8244"/>
                      </a:lnTo>
                      <a:lnTo>
                        <a:pt x="3097" y="8349"/>
                      </a:lnTo>
                      <a:lnTo>
                        <a:pt x="3097" y="8349"/>
                      </a:lnTo>
                      <a:lnTo>
                        <a:pt x="3076" y="8224"/>
                      </a:lnTo>
                      <a:lnTo>
                        <a:pt x="3097" y="8098"/>
                      </a:lnTo>
                      <a:lnTo>
                        <a:pt x="3034" y="7993"/>
                      </a:lnTo>
                      <a:lnTo>
                        <a:pt x="3013" y="7847"/>
                      </a:lnTo>
                      <a:lnTo>
                        <a:pt x="3034" y="7680"/>
                      </a:lnTo>
                      <a:lnTo>
                        <a:pt x="3139" y="7575"/>
                      </a:lnTo>
                      <a:lnTo>
                        <a:pt x="3201" y="7596"/>
                      </a:lnTo>
                      <a:lnTo>
                        <a:pt x="3201" y="7680"/>
                      </a:lnTo>
                      <a:lnTo>
                        <a:pt x="3243" y="7721"/>
                      </a:lnTo>
                      <a:lnTo>
                        <a:pt x="3494" y="7700"/>
                      </a:lnTo>
                      <a:lnTo>
                        <a:pt x="3515" y="7638"/>
                      </a:lnTo>
                      <a:lnTo>
                        <a:pt x="3557" y="7638"/>
                      </a:lnTo>
                      <a:lnTo>
                        <a:pt x="3599" y="7700"/>
                      </a:lnTo>
                      <a:lnTo>
                        <a:pt x="3557" y="7721"/>
                      </a:lnTo>
                      <a:lnTo>
                        <a:pt x="3557" y="7826"/>
                      </a:lnTo>
                      <a:lnTo>
                        <a:pt x="3704" y="7952"/>
                      </a:lnTo>
                      <a:lnTo>
                        <a:pt x="3725" y="8056"/>
                      </a:lnTo>
                      <a:lnTo>
                        <a:pt x="3766" y="8119"/>
                      </a:lnTo>
                      <a:lnTo>
                        <a:pt x="3766" y="8035"/>
                      </a:lnTo>
                      <a:lnTo>
                        <a:pt x="3745" y="7993"/>
                      </a:lnTo>
                      <a:lnTo>
                        <a:pt x="3766" y="7847"/>
                      </a:lnTo>
                      <a:lnTo>
                        <a:pt x="3766" y="7721"/>
                      </a:lnTo>
                      <a:lnTo>
                        <a:pt x="3662" y="7638"/>
                      </a:lnTo>
                      <a:lnTo>
                        <a:pt x="3641" y="7491"/>
                      </a:lnTo>
                      <a:lnTo>
                        <a:pt x="3599" y="7387"/>
                      </a:lnTo>
                      <a:lnTo>
                        <a:pt x="3515" y="7428"/>
                      </a:lnTo>
                      <a:lnTo>
                        <a:pt x="3432" y="7428"/>
                      </a:lnTo>
                      <a:lnTo>
                        <a:pt x="3285" y="7324"/>
                      </a:lnTo>
                      <a:lnTo>
                        <a:pt x="3243" y="7156"/>
                      </a:lnTo>
                      <a:lnTo>
                        <a:pt x="3181" y="7010"/>
                      </a:lnTo>
                      <a:lnTo>
                        <a:pt x="3034" y="6905"/>
                      </a:lnTo>
                      <a:lnTo>
                        <a:pt x="2929" y="6884"/>
                      </a:lnTo>
                      <a:lnTo>
                        <a:pt x="2867" y="6780"/>
                      </a:lnTo>
                      <a:lnTo>
                        <a:pt x="2804" y="6571"/>
                      </a:lnTo>
                      <a:lnTo>
                        <a:pt x="2720" y="6424"/>
                      </a:lnTo>
                      <a:lnTo>
                        <a:pt x="2678" y="6278"/>
                      </a:lnTo>
                      <a:lnTo>
                        <a:pt x="2678" y="6089"/>
                      </a:lnTo>
                      <a:lnTo>
                        <a:pt x="2657" y="5859"/>
                      </a:lnTo>
                      <a:lnTo>
                        <a:pt x="2595" y="5755"/>
                      </a:lnTo>
                      <a:lnTo>
                        <a:pt x="2616" y="5545"/>
                      </a:lnTo>
                      <a:lnTo>
                        <a:pt x="2595" y="5441"/>
                      </a:lnTo>
                      <a:lnTo>
                        <a:pt x="2511" y="5294"/>
                      </a:lnTo>
                      <a:lnTo>
                        <a:pt x="2574" y="5211"/>
                      </a:lnTo>
                      <a:lnTo>
                        <a:pt x="2595" y="5127"/>
                      </a:lnTo>
                      <a:lnTo>
                        <a:pt x="2595" y="5085"/>
                      </a:lnTo>
                      <a:lnTo>
                        <a:pt x="2657" y="5043"/>
                      </a:lnTo>
                      <a:lnTo>
                        <a:pt x="2720" y="5085"/>
                      </a:lnTo>
                      <a:lnTo>
                        <a:pt x="2867" y="5043"/>
                      </a:lnTo>
                      <a:lnTo>
                        <a:pt x="2992" y="5043"/>
                      </a:lnTo>
                      <a:lnTo>
                        <a:pt x="3118" y="5127"/>
                      </a:lnTo>
                      <a:lnTo>
                        <a:pt x="3201" y="5315"/>
                      </a:lnTo>
                      <a:lnTo>
                        <a:pt x="3306" y="5336"/>
                      </a:lnTo>
                      <a:lnTo>
                        <a:pt x="3411" y="5420"/>
                      </a:lnTo>
                      <a:lnTo>
                        <a:pt x="3515" y="5566"/>
                      </a:lnTo>
                      <a:lnTo>
                        <a:pt x="3599" y="5608"/>
                      </a:lnTo>
                      <a:lnTo>
                        <a:pt x="3536" y="5483"/>
                      </a:lnTo>
                      <a:lnTo>
                        <a:pt x="3411" y="5315"/>
                      </a:lnTo>
                      <a:lnTo>
                        <a:pt x="3243" y="5211"/>
                      </a:lnTo>
                      <a:lnTo>
                        <a:pt x="3139" y="5022"/>
                      </a:lnTo>
                      <a:lnTo>
                        <a:pt x="3034" y="4897"/>
                      </a:lnTo>
                      <a:lnTo>
                        <a:pt x="3034" y="4813"/>
                      </a:lnTo>
                      <a:lnTo>
                        <a:pt x="2992" y="4771"/>
                      </a:lnTo>
                      <a:lnTo>
                        <a:pt x="2888" y="4562"/>
                      </a:lnTo>
                      <a:lnTo>
                        <a:pt x="2825" y="4436"/>
                      </a:lnTo>
                      <a:lnTo>
                        <a:pt x="2762" y="4395"/>
                      </a:lnTo>
                      <a:lnTo>
                        <a:pt x="2720" y="4269"/>
                      </a:lnTo>
                      <a:lnTo>
                        <a:pt x="2574" y="4060"/>
                      </a:lnTo>
                      <a:lnTo>
                        <a:pt x="2406" y="3809"/>
                      </a:lnTo>
                      <a:lnTo>
                        <a:pt x="2365" y="3641"/>
                      </a:lnTo>
                      <a:lnTo>
                        <a:pt x="2155" y="3390"/>
                      </a:lnTo>
                      <a:lnTo>
                        <a:pt x="2072" y="3181"/>
                      </a:lnTo>
                      <a:lnTo>
                        <a:pt x="1967" y="3118"/>
                      </a:lnTo>
                      <a:lnTo>
                        <a:pt x="1967" y="3014"/>
                      </a:lnTo>
                      <a:lnTo>
                        <a:pt x="1925" y="2888"/>
                      </a:lnTo>
                      <a:lnTo>
                        <a:pt x="1841" y="2867"/>
                      </a:lnTo>
                      <a:lnTo>
                        <a:pt x="1841" y="2909"/>
                      </a:lnTo>
                      <a:lnTo>
                        <a:pt x="1758" y="2909"/>
                      </a:lnTo>
                      <a:lnTo>
                        <a:pt x="1737" y="2867"/>
                      </a:lnTo>
                      <a:lnTo>
                        <a:pt x="1758" y="2762"/>
                      </a:lnTo>
                      <a:lnTo>
                        <a:pt x="1737" y="2679"/>
                      </a:lnTo>
                      <a:lnTo>
                        <a:pt x="1632" y="2616"/>
                      </a:lnTo>
                      <a:lnTo>
                        <a:pt x="1528" y="2490"/>
                      </a:lnTo>
                      <a:lnTo>
                        <a:pt x="1465" y="2344"/>
                      </a:lnTo>
                      <a:lnTo>
                        <a:pt x="1402" y="2260"/>
                      </a:lnTo>
                      <a:lnTo>
                        <a:pt x="1402" y="2135"/>
                      </a:lnTo>
                      <a:lnTo>
                        <a:pt x="1423" y="2030"/>
                      </a:lnTo>
                      <a:lnTo>
                        <a:pt x="1444" y="2051"/>
                      </a:lnTo>
                      <a:lnTo>
                        <a:pt x="1423" y="1884"/>
                      </a:lnTo>
                      <a:lnTo>
                        <a:pt x="1402" y="1716"/>
                      </a:lnTo>
                      <a:lnTo>
                        <a:pt x="1360" y="1570"/>
                      </a:lnTo>
                      <a:lnTo>
                        <a:pt x="1235" y="1528"/>
                      </a:lnTo>
                      <a:lnTo>
                        <a:pt x="1109" y="1382"/>
                      </a:lnTo>
                      <a:lnTo>
                        <a:pt x="1109" y="1319"/>
                      </a:lnTo>
                      <a:lnTo>
                        <a:pt x="1046" y="1256"/>
                      </a:lnTo>
                      <a:lnTo>
                        <a:pt x="1046" y="1193"/>
                      </a:lnTo>
                      <a:lnTo>
                        <a:pt x="1109" y="1193"/>
                      </a:lnTo>
                      <a:lnTo>
                        <a:pt x="1214" y="1298"/>
                      </a:lnTo>
                      <a:lnTo>
                        <a:pt x="1318" y="1444"/>
                      </a:lnTo>
                      <a:lnTo>
                        <a:pt x="1318" y="1444"/>
                      </a:lnTo>
                      <a:lnTo>
                        <a:pt x="1256" y="1298"/>
                      </a:lnTo>
                      <a:lnTo>
                        <a:pt x="1130" y="1110"/>
                      </a:lnTo>
                      <a:lnTo>
                        <a:pt x="1005" y="942"/>
                      </a:lnTo>
                      <a:lnTo>
                        <a:pt x="942" y="942"/>
                      </a:lnTo>
                      <a:lnTo>
                        <a:pt x="921" y="858"/>
                      </a:lnTo>
                      <a:lnTo>
                        <a:pt x="691" y="670"/>
                      </a:lnTo>
                      <a:lnTo>
                        <a:pt x="607" y="566"/>
                      </a:lnTo>
                      <a:lnTo>
                        <a:pt x="607" y="335"/>
                      </a:lnTo>
                      <a:lnTo>
                        <a:pt x="523" y="273"/>
                      </a:lnTo>
                      <a:lnTo>
                        <a:pt x="377" y="210"/>
                      </a:lnTo>
                      <a:lnTo>
                        <a:pt x="293" y="63"/>
                      </a:lnTo>
                      <a:lnTo>
                        <a:pt x="25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grpSp>
          <p:nvGrpSpPr>
            <p:cNvPr id="1223" name="Google Shape;1223;p80"/>
            <p:cNvGrpSpPr/>
            <p:nvPr/>
          </p:nvGrpSpPr>
          <p:grpSpPr>
            <a:xfrm>
              <a:off x="3960625" y="2587825"/>
              <a:ext cx="94050" cy="104125"/>
              <a:chOff x="3960625" y="2587825"/>
              <a:chExt cx="94050" cy="104125"/>
            </a:xfrm>
          </p:grpSpPr>
          <p:sp>
            <p:nvSpPr>
              <p:cNvPr id="1224" name="Google Shape;1224;p80"/>
              <p:cNvSpPr/>
              <p:nvPr/>
            </p:nvSpPr>
            <p:spPr>
              <a:xfrm>
                <a:off x="3960625" y="2587825"/>
                <a:ext cx="94050" cy="51200"/>
              </a:xfrm>
              <a:custGeom>
                <a:avLst/>
                <a:gdLst/>
                <a:ahLst/>
                <a:cxnLst/>
                <a:rect l="l" t="t" r="r" b="b"/>
                <a:pathLst>
                  <a:path w="3762" h="2048" extrusionOk="0">
                    <a:moveTo>
                      <a:pt x="190" y="2048"/>
                    </a:moveTo>
                    <a:lnTo>
                      <a:pt x="0" y="1762"/>
                    </a:lnTo>
                    <a:lnTo>
                      <a:pt x="309" y="1048"/>
                    </a:lnTo>
                    <a:lnTo>
                      <a:pt x="3762" y="0"/>
                    </a:lnTo>
                    <a:lnTo>
                      <a:pt x="3714" y="1072"/>
                    </a:lnTo>
                    <a:lnTo>
                      <a:pt x="2929" y="1143"/>
                    </a:lnTo>
                    <a:lnTo>
                      <a:pt x="2167" y="1000"/>
                    </a:lnTo>
                    <a:close/>
                  </a:path>
                </a:pathLst>
              </a:custGeom>
              <a:solidFill>
                <a:schemeClr val="dk1"/>
              </a:solidFill>
              <a:ln>
                <a:noFill/>
              </a:ln>
            </p:spPr>
          </p:sp>
          <p:sp>
            <p:nvSpPr>
              <p:cNvPr id="1225" name="Google Shape;1225;p80"/>
              <p:cNvSpPr/>
              <p:nvPr/>
            </p:nvSpPr>
            <p:spPr>
              <a:xfrm>
                <a:off x="3963000" y="2596725"/>
                <a:ext cx="86850" cy="95225"/>
              </a:xfrm>
              <a:custGeom>
                <a:avLst/>
                <a:gdLst/>
                <a:ahLst/>
                <a:cxnLst/>
                <a:rect l="l" t="t" r="r" b="b"/>
                <a:pathLst>
                  <a:path w="3474" h="3809" extrusionOk="0">
                    <a:moveTo>
                      <a:pt x="1549" y="2009"/>
                    </a:moveTo>
                    <a:lnTo>
                      <a:pt x="1632" y="2030"/>
                    </a:lnTo>
                    <a:lnTo>
                      <a:pt x="1695" y="2093"/>
                    </a:lnTo>
                    <a:lnTo>
                      <a:pt x="1674" y="2135"/>
                    </a:lnTo>
                    <a:lnTo>
                      <a:pt x="1674" y="2189"/>
                    </a:lnTo>
                    <a:lnTo>
                      <a:pt x="1674" y="2189"/>
                    </a:lnTo>
                    <a:cubicBezTo>
                      <a:pt x="1645" y="2167"/>
                      <a:pt x="1613" y="2146"/>
                      <a:pt x="1569" y="2135"/>
                    </a:cubicBezTo>
                    <a:cubicBezTo>
                      <a:pt x="1549" y="2114"/>
                      <a:pt x="1528" y="2114"/>
                      <a:pt x="1486" y="2114"/>
                    </a:cubicBezTo>
                    <a:lnTo>
                      <a:pt x="1549" y="2072"/>
                    </a:lnTo>
                    <a:lnTo>
                      <a:pt x="1549" y="2009"/>
                    </a:lnTo>
                    <a:close/>
                    <a:moveTo>
                      <a:pt x="3327" y="1"/>
                    </a:moveTo>
                    <a:lnTo>
                      <a:pt x="3201" y="105"/>
                    </a:lnTo>
                    <a:lnTo>
                      <a:pt x="3201" y="231"/>
                    </a:lnTo>
                    <a:lnTo>
                      <a:pt x="3243" y="335"/>
                    </a:lnTo>
                    <a:lnTo>
                      <a:pt x="3160" y="377"/>
                    </a:lnTo>
                    <a:lnTo>
                      <a:pt x="2929" y="356"/>
                    </a:lnTo>
                    <a:lnTo>
                      <a:pt x="2825" y="419"/>
                    </a:lnTo>
                    <a:lnTo>
                      <a:pt x="2720" y="356"/>
                    </a:lnTo>
                    <a:lnTo>
                      <a:pt x="2616" y="356"/>
                    </a:lnTo>
                    <a:lnTo>
                      <a:pt x="2532" y="419"/>
                    </a:lnTo>
                    <a:lnTo>
                      <a:pt x="2427" y="419"/>
                    </a:lnTo>
                    <a:lnTo>
                      <a:pt x="2406" y="314"/>
                    </a:lnTo>
                    <a:lnTo>
                      <a:pt x="2260" y="314"/>
                    </a:lnTo>
                    <a:lnTo>
                      <a:pt x="2113" y="273"/>
                    </a:lnTo>
                    <a:lnTo>
                      <a:pt x="2009" y="377"/>
                    </a:lnTo>
                    <a:lnTo>
                      <a:pt x="1862" y="419"/>
                    </a:lnTo>
                    <a:lnTo>
                      <a:pt x="1674" y="419"/>
                    </a:lnTo>
                    <a:lnTo>
                      <a:pt x="1632" y="377"/>
                    </a:lnTo>
                    <a:lnTo>
                      <a:pt x="1549" y="440"/>
                    </a:lnTo>
                    <a:lnTo>
                      <a:pt x="1444" y="440"/>
                    </a:lnTo>
                    <a:lnTo>
                      <a:pt x="1318" y="524"/>
                    </a:lnTo>
                    <a:lnTo>
                      <a:pt x="1025" y="524"/>
                    </a:lnTo>
                    <a:lnTo>
                      <a:pt x="900" y="586"/>
                    </a:lnTo>
                    <a:lnTo>
                      <a:pt x="900" y="649"/>
                    </a:lnTo>
                    <a:lnTo>
                      <a:pt x="732" y="691"/>
                    </a:lnTo>
                    <a:lnTo>
                      <a:pt x="502" y="838"/>
                    </a:lnTo>
                    <a:lnTo>
                      <a:pt x="481" y="984"/>
                    </a:lnTo>
                    <a:lnTo>
                      <a:pt x="398" y="1151"/>
                    </a:lnTo>
                    <a:lnTo>
                      <a:pt x="168" y="1214"/>
                    </a:lnTo>
                    <a:lnTo>
                      <a:pt x="168" y="1361"/>
                    </a:lnTo>
                    <a:lnTo>
                      <a:pt x="84" y="1507"/>
                    </a:lnTo>
                    <a:lnTo>
                      <a:pt x="0" y="1570"/>
                    </a:lnTo>
                    <a:lnTo>
                      <a:pt x="0" y="1716"/>
                    </a:lnTo>
                    <a:lnTo>
                      <a:pt x="209" y="1884"/>
                    </a:lnTo>
                    <a:lnTo>
                      <a:pt x="335" y="2072"/>
                    </a:lnTo>
                    <a:lnTo>
                      <a:pt x="398" y="2093"/>
                    </a:lnTo>
                    <a:lnTo>
                      <a:pt x="398" y="2135"/>
                    </a:lnTo>
                    <a:lnTo>
                      <a:pt x="544" y="2365"/>
                    </a:lnTo>
                    <a:lnTo>
                      <a:pt x="586" y="2532"/>
                    </a:lnTo>
                    <a:lnTo>
                      <a:pt x="649" y="2553"/>
                    </a:lnTo>
                    <a:lnTo>
                      <a:pt x="753" y="2449"/>
                    </a:lnTo>
                    <a:lnTo>
                      <a:pt x="837" y="2553"/>
                    </a:lnTo>
                    <a:lnTo>
                      <a:pt x="963" y="2595"/>
                    </a:lnTo>
                    <a:lnTo>
                      <a:pt x="1025" y="2511"/>
                    </a:lnTo>
                    <a:lnTo>
                      <a:pt x="1130" y="2511"/>
                    </a:lnTo>
                    <a:lnTo>
                      <a:pt x="1277" y="2595"/>
                    </a:lnTo>
                    <a:lnTo>
                      <a:pt x="1360" y="2532"/>
                    </a:lnTo>
                    <a:lnTo>
                      <a:pt x="1381" y="2616"/>
                    </a:lnTo>
                    <a:lnTo>
                      <a:pt x="1465" y="2616"/>
                    </a:lnTo>
                    <a:lnTo>
                      <a:pt x="1528" y="2658"/>
                    </a:lnTo>
                    <a:lnTo>
                      <a:pt x="1653" y="2700"/>
                    </a:lnTo>
                    <a:lnTo>
                      <a:pt x="1569" y="2742"/>
                    </a:lnTo>
                    <a:lnTo>
                      <a:pt x="1486" y="2825"/>
                    </a:lnTo>
                    <a:lnTo>
                      <a:pt x="1423" y="2762"/>
                    </a:lnTo>
                    <a:lnTo>
                      <a:pt x="1318" y="2742"/>
                    </a:lnTo>
                    <a:lnTo>
                      <a:pt x="1067" y="2595"/>
                    </a:lnTo>
                    <a:lnTo>
                      <a:pt x="963" y="2616"/>
                    </a:lnTo>
                    <a:lnTo>
                      <a:pt x="858" y="2658"/>
                    </a:lnTo>
                    <a:lnTo>
                      <a:pt x="753" y="2616"/>
                    </a:lnTo>
                    <a:lnTo>
                      <a:pt x="691" y="2721"/>
                    </a:lnTo>
                    <a:lnTo>
                      <a:pt x="628" y="2742"/>
                    </a:lnTo>
                    <a:lnTo>
                      <a:pt x="607" y="2846"/>
                    </a:lnTo>
                    <a:lnTo>
                      <a:pt x="732" y="2972"/>
                    </a:lnTo>
                    <a:lnTo>
                      <a:pt x="858" y="3035"/>
                    </a:lnTo>
                    <a:lnTo>
                      <a:pt x="1004" y="3139"/>
                    </a:lnTo>
                    <a:lnTo>
                      <a:pt x="1004" y="3223"/>
                    </a:lnTo>
                    <a:lnTo>
                      <a:pt x="942" y="3265"/>
                    </a:lnTo>
                    <a:lnTo>
                      <a:pt x="942" y="3369"/>
                    </a:lnTo>
                    <a:lnTo>
                      <a:pt x="1046" y="3495"/>
                    </a:lnTo>
                    <a:lnTo>
                      <a:pt x="1130" y="3579"/>
                    </a:lnTo>
                    <a:lnTo>
                      <a:pt x="1151" y="3495"/>
                    </a:lnTo>
                    <a:lnTo>
                      <a:pt x="1130" y="3453"/>
                    </a:lnTo>
                    <a:lnTo>
                      <a:pt x="1172" y="3348"/>
                    </a:lnTo>
                    <a:lnTo>
                      <a:pt x="1214" y="3474"/>
                    </a:lnTo>
                    <a:lnTo>
                      <a:pt x="1360" y="3537"/>
                    </a:lnTo>
                    <a:lnTo>
                      <a:pt x="1381" y="3599"/>
                    </a:lnTo>
                    <a:lnTo>
                      <a:pt x="1360" y="3704"/>
                    </a:lnTo>
                    <a:lnTo>
                      <a:pt x="1423" y="3788"/>
                    </a:lnTo>
                    <a:lnTo>
                      <a:pt x="1423" y="3746"/>
                    </a:lnTo>
                    <a:lnTo>
                      <a:pt x="1465" y="3599"/>
                    </a:lnTo>
                    <a:lnTo>
                      <a:pt x="1569" y="3599"/>
                    </a:lnTo>
                    <a:lnTo>
                      <a:pt x="1632" y="3704"/>
                    </a:lnTo>
                    <a:lnTo>
                      <a:pt x="1800" y="3809"/>
                    </a:lnTo>
                    <a:lnTo>
                      <a:pt x="1800" y="3809"/>
                    </a:lnTo>
                    <a:lnTo>
                      <a:pt x="1737" y="3704"/>
                    </a:lnTo>
                    <a:lnTo>
                      <a:pt x="1758" y="3641"/>
                    </a:lnTo>
                    <a:lnTo>
                      <a:pt x="1695" y="3537"/>
                    </a:lnTo>
                    <a:lnTo>
                      <a:pt x="1632" y="3348"/>
                    </a:lnTo>
                    <a:lnTo>
                      <a:pt x="1549" y="3244"/>
                    </a:lnTo>
                    <a:lnTo>
                      <a:pt x="1549" y="3181"/>
                    </a:lnTo>
                    <a:lnTo>
                      <a:pt x="1632" y="3181"/>
                    </a:lnTo>
                    <a:lnTo>
                      <a:pt x="1758" y="3265"/>
                    </a:lnTo>
                    <a:lnTo>
                      <a:pt x="1737" y="3327"/>
                    </a:lnTo>
                    <a:lnTo>
                      <a:pt x="1758" y="3369"/>
                    </a:lnTo>
                    <a:lnTo>
                      <a:pt x="1841" y="3286"/>
                    </a:lnTo>
                    <a:lnTo>
                      <a:pt x="1967" y="3348"/>
                    </a:lnTo>
                    <a:lnTo>
                      <a:pt x="1967" y="3286"/>
                    </a:lnTo>
                    <a:lnTo>
                      <a:pt x="1904" y="3244"/>
                    </a:lnTo>
                    <a:lnTo>
                      <a:pt x="1904" y="3181"/>
                    </a:lnTo>
                    <a:lnTo>
                      <a:pt x="1862" y="3181"/>
                    </a:lnTo>
                    <a:lnTo>
                      <a:pt x="1758" y="3139"/>
                    </a:lnTo>
                    <a:lnTo>
                      <a:pt x="1758" y="3076"/>
                    </a:lnTo>
                    <a:lnTo>
                      <a:pt x="1653" y="3014"/>
                    </a:lnTo>
                    <a:lnTo>
                      <a:pt x="1758" y="2951"/>
                    </a:lnTo>
                    <a:lnTo>
                      <a:pt x="1862" y="2951"/>
                    </a:lnTo>
                    <a:lnTo>
                      <a:pt x="1904" y="2909"/>
                    </a:lnTo>
                    <a:lnTo>
                      <a:pt x="2072" y="3014"/>
                    </a:lnTo>
                    <a:lnTo>
                      <a:pt x="2093" y="3055"/>
                    </a:lnTo>
                    <a:lnTo>
                      <a:pt x="2197" y="3076"/>
                    </a:lnTo>
                    <a:lnTo>
                      <a:pt x="2218" y="3035"/>
                    </a:lnTo>
                    <a:lnTo>
                      <a:pt x="2113" y="2909"/>
                    </a:lnTo>
                    <a:lnTo>
                      <a:pt x="2155" y="2762"/>
                    </a:lnTo>
                    <a:lnTo>
                      <a:pt x="2093" y="2700"/>
                    </a:lnTo>
                    <a:lnTo>
                      <a:pt x="1841" y="2532"/>
                    </a:lnTo>
                    <a:lnTo>
                      <a:pt x="1758" y="2511"/>
                    </a:lnTo>
                    <a:lnTo>
                      <a:pt x="1737" y="2490"/>
                    </a:lnTo>
                    <a:cubicBezTo>
                      <a:pt x="1758" y="2490"/>
                      <a:pt x="1779" y="2449"/>
                      <a:pt x="1800" y="2407"/>
                    </a:cubicBezTo>
                    <a:lnTo>
                      <a:pt x="1862" y="2449"/>
                    </a:lnTo>
                    <a:lnTo>
                      <a:pt x="1946" y="2490"/>
                    </a:lnTo>
                    <a:lnTo>
                      <a:pt x="1988" y="2553"/>
                    </a:lnTo>
                    <a:lnTo>
                      <a:pt x="2093" y="2616"/>
                    </a:lnTo>
                    <a:lnTo>
                      <a:pt x="2176" y="2616"/>
                    </a:lnTo>
                    <a:lnTo>
                      <a:pt x="2197" y="2658"/>
                    </a:lnTo>
                    <a:lnTo>
                      <a:pt x="2281" y="2762"/>
                    </a:lnTo>
                    <a:lnTo>
                      <a:pt x="2323" y="2825"/>
                    </a:lnTo>
                    <a:lnTo>
                      <a:pt x="2323" y="2867"/>
                    </a:lnTo>
                    <a:lnTo>
                      <a:pt x="2365" y="2930"/>
                    </a:lnTo>
                    <a:lnTo>
                      <a:pt x="2427" y="2972"/>
                    </a:lnTo>
                    <a:lnTo>
                      <a:pt x="2490" y="2951"/>
                    </a:lnTo>
                    <a:lnTo>
                      <a:pt x="2532" y="2972"/>
                    </a:lnTo>
                    <a:lnTo>
                      <a:pt x="2595" y="2867"/>
                    </a:lnTo>
                    <a:lnTo>
                      <a:pt x="2490" y="2867"/>
                    </a:lnTo>
                    <a:lnTo>
                      <a:pt x="2469" y="2888"/>
                    </a:lnTo>
                    <a:lnTo>
                      <a:pt x="2385" y="2825"/>
                    </a:lnTo>
                    <a:lnTo>
                      <a:pt x="2385" y="2742"/>
                    </a:lnTo>
                    <a:lnTo>
                      <a:pt x="2365" y="2679"/>
                    </a:lnTo>
                    <a:lnTo>
                      <a:pt x="2365" y="2637"/>
                    </a:lnTo>
                    <a:lnTo>
                      <a:pt x="2302" y="2553"/>
                    </a:lnTo>
                    <a:lnTo>
                      <a:pt x="2176" y="2428"/>
                    </a:lnTo>
                    <a:lnTo>
                      <a:pt x="2176" y="2449"/>
                    </a:lnTo>
                    <a:lnTo>
                      <a:pt x="2093" y="2449"/>
                    </a:lnTo>
                    <a:lnTo>
                      <a:pt x="2093" y="2428"/>
                    </a:lnTo>
                    <a:lnTo>
                      <a:pt x="1988" y="2365"/>
                    </a:lnTo>
                    <a:lnTo>
                      <a:pt x="1883" y="2344"/>
                    </a:lnTo>
                    <a:lnTo>
                      <a:pt x="1800" y="2239"/>
                    </a:lnTo>
                    <a:lnTo>
                      <a:pt x="1758" y="2239"/>
                    </a:lnTo>
                    <a:cubicBezTo>
                      <a:pt x="1730" y="2230"/>
                      <a:pt x="1706" y="2212"/>
                      <a:pt x="1680" y="2193"/>
                    </a:cubicBezTo>
                    <a:lnTo>
                      <a:pt x="1680" y="2193"/>
                    </a:lnTo>
                    <a:lnTo>
                      <a:pt x="1737" y="2156"/>
                    </a:lnTo>
                    <a:lnTo>
                      <a:pt x="1758" y="2030"/>
                    </a:lnTo>
                    <a:lnTo>
                      <a:pt x="1674" y="1946"/>
                    </a:lnTo>
                    <a:lnTo>
                      <a:pt x="1486" y="1737"/>
                    </a:lnTo>
                    <a:lnTo>
                      <a:pt x="1423" y="1695"/>
                    </a:lnTo>
                    <a:lnTo>
                      <a:pt x="1381" y="1612"/>
                    </a:lnTo>
                    <a:lnTo>
                      <a:pt x="1256" y="1507"/>
                    </a:lnTo>
                    <a:lnTo>
                      <a:pt x="1318" y="1465"/>
                    </a:lnTo>
                    <a:lnTo>
                      <a:pt x="1277" y="1235"/>
                    </a:lnTo>
                    <a:lnTo>
                      <a:pt x="1360" y="1130"/>
                    </a:lnTo>
                    <a:lnTo>
                      <a:pt x="1486" y="1089"/>
                    </a:lnTo>
                    <a:lnTo>
                      <a:pt x="1528" y="1193"/>
                    </a:lnTo>
                    <a:lnTo>
                      <a:pt x="1465" y="1193"/>
                    </a:lnTo>
                    <a:lnTo>
                      <a:pt x="1465" y="1256"/>
                    </a:lnTo>
                    <a:lnTo>
                      <a:pt x="1653" y="1319"/>
                    </a:lnTo>
                    <a:lnTo>
                      <a:pt x="1674" y="1465"/>
                    </a:lnTo>
                    <a:lnTo>
                      <a:pt x="1779" y="1570"/>
                    </a:lnTo>
                    <a:lnTo>
                      <a:pt x="1904" y="1570"/>
                    </a:lnTo>
                    <a:lnTo>
                      <a:pt x="1841" y="1507"/>
                    </a:lnTo>
                    <a:lnTo>
                      <a:pt x="1779" y="1423"/>
                    </a:lnTo>
                    <a:lnTo>
                      <a:pt x="1800" y="1361"/>
                    </a:lnTo>
                    <a:lnTo>
                      <a:pt x="1946" y="1402"/>
                    </a:lnTo>
                    <a:lnTo>
                      <a:pt x="2009" y="1528"/>
                    </a:lnTo>
                    <a:lnTo>
                      <a:pt x="2093" y="1570"/>
                    </a:lnTo>
                    <a:lnTo>
                      <a:pt x="2155" y="1486"/>
                    </a:lnTo>
                    <a:lnTo>
                      <a:pt x="2072" y="1423"/>
                    </a:lnTo>
                    <a:lnTo>
                      <a:pt x="1988" y="1402"/>
                    </a:lnTo>
                    <a:lnTo>
                      <a:pt x="1988" y="1361"/>
                    </a:lnTo>
                    <a:lnTo>
                      <a:pt x="2197" y="1361"/>
                    </a:lnTo>
                    <a:lnTo>
                      <a:pt x="2281" y="1423"/>
                    </a:lnTo>
                    <a:lnTo>
                      <a:pt x="2302" y="1402"/>
                    </a:lnTo>
                    <a:lnTo>
                      <a:pt x="2176" y="1298"/>
                    </a:lnTo>
                    <a:lnTo>
                      <a:pt x="2051" y="1277"/>
                    </a:lnTo>
                    <a:lnTo>
                      <a:pt x="1946" y="1151"/>
                    </a:lnTo>
                    <a:lnTo>
                      <a:pt x="1988" y="1068"/>
                    </a:lnTo>
                    <a:lnTo>
                      <a:pt x="2093" y="1089"/>
                    </a:lnTo>
                    <a:lnTo>
                      <a:pt x="2176" y="1047"/>
                    </a:lnTo>
                    <a:lnTo>
                      <a:pt x="2218" y="879"/>
                    </a:lnTo>
                    <a:lnTo>
                      <a:pt x="2302" y="858"/>
                    </a:lnTo>
                    <a:lnTo>
                      <a:pt x="2427" y="963"/>
                    </a:lnTo>
                    <a:lnTo>
                      <a:pt x="2532" y="963"/>
                    </a:lnTo>
                    <a:lnTo>
                      <a:pt x="2637" y="858"/>
                    </a:lnTo>
                    <a:lnTo>
                      <a:pt x="2637" y="796"/>
                    </a:lnTo>
                    <a:lnTo>
                      <a:pt x="2699" y="796"/>
                    </a:lnTo>
                    <a:lnTo>
                      <a:pt x="2783" y="879"/>
                    </a:lnTo>
                    <a:lnTo>
                      <a:pt x="3013" y="879"/>
                    </a:lnTo>
                    <a:lnTo>
                      <a:pt x="3201" y="942"/>
                    </a:lnTo>
                    <a:lnTo>
                      <a:pt x="3327" y="900"/>
                    </a:lnTo>
                    <a:lnTo>
                      <a:pt x="3348" y="566"/>
                    </a:lnTo>
                    <a:lnTo>
                      <a:pt x="3327" y="440"/>
                    </a:lnTo>
                    <a:lnTo>
                      <a:pt x="3473" y="335"/>
                    </a:lnTo>
                    <a:lnTo>
                      <a:pt x="3473" y="210"/>
                    </a:lnTo>
                    <a:lnTo>
                      <a:pt x="3369" y="147"/>
                    </a:lnTo>
                    <a:lnTo>
                      <a:pt x="341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226" name="Google Shape;1226;p80"/>
            <p:cNvGrpSpPr/>
            <p:nvPr/>
          </p:nvGrpSpPr>
          <p:grpSpPr>
            <a:xfrm>
              <a:off x="3765350" y="2500900"/>
              <a:ext cx="173600" cy="187925"/>
              <a:chOff x="3765350" y="2500900"/>
              <a:chExt cx="173600" cy="187925"/>
            </a:xfrm>
          </p:grpSpPr>
          <p:sp>
            <p:nvSpPr>
              <p:cNvPr id="1227" name="Google Shape;1227;p80"/>
              <p:cNvSpPr/>
              <p:nvPr/>
            </p:nvSpPr>
            <p:spPr>
              <a:xfrm>
                <a:off x="3765350" y="2500900"/>
                <a:ext cx="108950" cy="64300"/>
              </a:xfrm>
              <a:custGeom>
                <a:avLst/>
                <a:gdLst/>
                <a:ahLst/>
                <a:cxnLst/>
                <a:rect l="l" t="t" r="r" b="b"/>
                <a:pathLst>
                  <a:path w="4358" h="2572" extrusionOk="0">
                    <a:moveTo>
                      <a:pt x="1286" y="596"/>
                    </a:moveTo>
                    <a:lnTo>
                      <a:pt x="0" y="1072"/>
                    </a:lnTo>
                    <a:lnTo>
                      <a:pt x="429" y="2239"/>
                    </a:lnTo>
                    <a:lnTo>
                      <a:pt x="857" y="2572"/>
                    </a:lnTo>
                    <a:lnTo>
                      <a:pt x="2191" y="1215"/>
                    </a:lnTo>
                    <a:lnTo>
                      <a:pt x="4024" y="1072"/>
                    </a:lnTo>
                    <a:lnTo>
                      <a:pt x="4358" y="429"/>
                    </a:lnTo>
                    <a:lnTo>
                      <a:pt x="3120" y="0"/>
                    </a:lnTo>
                    <a:lnTo>
                      <a:pt x="2477" y="358"/>
                    </a:lnTo>
                    <a:close/>
                  </a:path>
                </a:pathLst>
              </a:custGeom>
              <a:solidFill>
                <a:schemeClr val="dk1"/>
              </a:solidFill>
              <a:ln>
                <a:noFill/>
              </a:ln>
            </p:spPr>
          </p:sp>
          <p:sp>
            <p:nvSpPr>
              <p:cNvPr id="1228" name="Google Shape;1228;p80"/>
              <p:cNvSpPr/>
              <p:nvPr/>
            </p:nvSpPr>
            <p:spPr>
              <a:xfrm>
                <a:off x="3797175" y="2609800"/>
                <a:ext cx="2625" cy="3700"/>
              </a:xfrm>
              <a:custGeom>
                <a:avLst/>
                <a:gdLst/>
                <a:ahLst/>
                <a:cxnLst/>
                <a:rect l="l" t="t" r="r" b="b"/>
                <a:pathLst>
                  <a:path w="105" h="148" extrusionOk="0">
                    <a:moveTo>
                      <a:pt x="42" y="1"/>
                    </a:moveTo>
                    <a:lnTo>
                      <a:pt x="21" y="43"/>
                    </a:lnTo>
                    <a:lnTo>
                      <a:pt x="0" y="84"/>
                    </a:lnTo>
                    <a:lnTo>
                      <a:pt x="0" y="147"/>
                    </a:lnTo>
                    <a:lnTo>
                      <a:pt x="21" y="147"/>
                    </a:lnTo>
                    <a:lnTo>
                      <a:pt x="42" y="105"/>
                    </a:lnTo>
                    <a:lnTo>
                      <a:pt x="105" y="22"/>
                    </a:lnTo>
                    <a:lnTo>
                      <a:pt x="4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29" name="Google Shape;1229;p80"/>
              <p:cNvSpPr/>
              <p:nvPr/>
            </p:nvSpPr>
            <p:spPr>
              <a:xfrm>
                <a:off x="3796125" y="2610325"/>
                <a:ext cx="22525" cy="41875"/>
              </a:xfrm>
              <a:custGeom>
                <a:avLst/>
                <a:gdLst/>
                <a:ahLst/>
                <a:cxnLst/>
                <a:rect l="l" t="t" r="r" b="b"/>
                <a:pathLst>
                  <a:path w="901" h="1675" extrusionOk="0">
                    <a:moveTo>
                      <a:pt x="565" y="1"/>
                    </a:moveTo>
                    <a:lnTo>
                      <a:pt x="461" y="22"/>
                    </a:lnTo>
                    <a:lnTo>
                      <a:pt x="252" y="273"/>
                    </a:lnTo>
                    <a:lnTo>
                      <a:pt x="168" y="273"/>
                    </a:lnTo>
                    <a:lnTo>
                      <a:pt x="42" y="189"/>
                    </a:lnTo>
                    <a:lnTo>
                      <a:pt x="42" y="314"/>
                    </a:lnTo>
                    <a:lnTo>
                      <a:pt x="1" y="398"/>
                    </a:lnTo>
                    <a:lnTo>
                      <a:pt x="105" y="503"/>
                    </a:lnTo>
                    <a:lnTo>
                      <a:pt x="105" y="586"/>
                    </a:lnTo>
                    <a:lnTo>
                      <a:pt x="189" y="649"/>
                    </a:lnTo>
                    <a:lnTo>
                      <a:pt x="189" y="796"/>
                    </a:lnTo>
                    <a:lnTo>
                      <a:pt x="105" y="858"/>
                    </a:lnTo>
                    <a:lnTo>
                      <a:pt x="147" y="942"/>
                    </a:lnTo>
                    <a:lnTo>
                      <a:pt x="273" y="942"/>
                    </a:lnTo>
                    <a:lnTo>
                      <a:pt x="273" y="1005"/>
                    </a:lnTo>
                    <a:lnTo>
                      <a:pt x="189" y="1068"/>
                    </a:lnTo>
                    <a:lnTo>
                      <a:pt x="147" y="1277"/>
                    </a:lnTo>
                    <a:lnTo>
                      <a:pt x="189" y="1361"/>
                    </a:lnTo>
                    <a:lnTo>
                      <a:pt x="252" y="1591"/>
                    </a:lnTo>
                    <a:lnTo>
                      <a:pt x="314" y="1674"/>
                    </a:lnTo>
                    <a:lnTo>
                      <a:pt x="377" y="1654"/>
                    </a:lnTo>
                    <a:lnTo>
                      <a:pt x="419" y="1674"/>
                    </a:lnTo>
                    <a:lnTo>
                      <a:pt x="503" y="1654"/>
                    </a:lnTo>
                    <a:lnTo>
                      <a:pt x="524" y="1528"/>
                    </a:lnTo>
                    <a:lnTo>
                      <a:pt x="565" y="1444"/>
                    </a:lnTo>
                    <a:lnTo>
                      <a:pt x="670" y="1444"/>
                    </a:lnTo>
                    <a:lnTo>
                      <a:pt x="733" y="1528"/>
                    </a:lnTo>
                    <a:lnTo>
                      <a:pt x="796" y="1528"/>
                    </a:lnTo>
                    <a:lnTo>
                      <a:pt x="837" y="1444"/>
                    </a:lnTo>
                    <a:lnTo>
                      <a:pt x="837" y="1214"/>
                    </a:lnTo>
                    <a:lnTo>
                      <a:pt x="879" y="1151"/>
                    </a:lnTo>
                    <a:lnTo>
                      <a:pt x="837" y="921"/>
                    </a:lnTo>
                    <a:lnTo>
                      <a:pt x="900" y="712"/>
                    </a:lnTo>
                    <a:lnTo>
                      <a:pt x="733" y="586"/>
                    </a:lnTo>
                    <a:lnTo>
                      <a:pt x="879" y="503"/>
                    </a:lnTo>
                    <a:lnTo>
                      <a:pt x="879" y="419"/>
                    </a:lnTo>
                    <a:lnTo>
                      <a:pt x="837" y="294"/>
                    </a:lnTo>
                    <a:lnTo>
                      <a:pt x="775" y="189"/>
                    </a:lnTo>
                    <a:lnTo>
                      <a:pt x="691" y="63"/>
                    </a:lnTo>
                    <a:lnTo>
                      <a:pt x="670" y="84"/>
                    </a:lnTo>
                    <a:lnTo>
                      <a:pt x="56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30" name="Google Shape;1230;p80"/>
              <p:cNvSpPr/>
              <p:nvPr/>
            </p:nvSpPr>
            <p:spPr>
              <a:xfrm>
                <a:off x="3821225" y="2579475"/>
                <a:ext cx="6300" cy="4200"/>
              </a:xfrm>
              <a:custGeom>
                <a:avLst/>
                <a:gdLst/>
                <a:ahLst/>
                <a:cxnLst/>
                <a:rect l="l" t="t" r="r" b="b"/>
                <a:pathLst>
                  <a:path w="252" h="168" extrusionOk="0">
                    <a:moveTo>
                      <a:pt x="189" y="0"/>
                    </a:moveTo>
                    <a:lnTo>
                      <a:pt x="147" y="42"/>
                    </a:lnTo>
                    <a:lnTo>
                      <a:pt x="43" y="84"/>
                    </a:lnTo>
                    <a:lnTo>
                      <a:pt x="1" y="147"/>
                    </a:lnTo>
                    <a:lnTo>
                      <a:pt x="43" y="167"/>
                    </a:lnTo>
                    <a:lnTo>
                      <a:pt x="189" y="147"/>
                    </a:lnTo>
                    <a:lnTo>
                      <a:pt x="252" y="147"/>
                    </a:lnTo>
                    <a:lnTo>
                      <a:pt x="252" y="63"/>
                    </a:lnTo>
                    <a:lnTo>
                      <a:pt x="18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31" name="Google Shape;1231;p80"/>
              <p:cNvSpPr/>
              <p:nvPr/>
            </p:nvSpPr>
            <p:spPr>
              <a:xfrm>
                <a:off x="3833800" y="2589400"/>
                <a:ext cx="1575" cy="1600"/>
              </a:xfrm>
              <a:custGeom>
                <a:avLst/>
                <a:gdLst/>
                <a:ahLst/>
                <a:cxnLst/>
                <a:rect l="l" t="t" r="r" b="b"/>
                <a:pathLst>
                  <a:path w="63" h="64" extrusionOk="0">
                    <a:moveTo>
                      <a:pt x="42" y="1"/>
                    </a:moveTo>
                    <a:lnTo>
                      <a:pt x="0" y="22"/>
                    </a:lnTo>
                    <a:lnTo>
                      <a:pt x="63" y="63"/>
                    </a:lnTo>
                    <a:lnTo>
                      <a:pt x="4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32" name="Google Shape;1232;p80"/>
              <p:cNvSpPr/>
              <p:nvPr/>
            </p:nvSpPr>
            <p:spPr>
              <a:xfrm>
                <a:off x="3774675" y="2506225"/>
                <a:ext cx="164275" cy="182600"/>
              </a:xfrm>
              <a:custGeom>
                <a:avLst/>
                <a:gdLst/>
                <a:ahLst/>
                <a:cxnLst/>
                <a:rect l="l" t="t" r="r" b="b"/>
                <a:pathLst>
                  <a:path w="6571" h="7304" extrusionOk="0">
                    <a:moveTo>
                      <a:pt x="2595" y="1"/>
                    </a:moveTo>
                    <a:lnTo>
                      <a:pt x="2302" y="189"/>
                    </a:lnTo>
                    <a:lnTo>
                      <a:pt x="2114" y="105"/>
                    </a:lnTo>
                    <a:lnTo>
                      <a:pt x="2009" y="252"/>
                    </a:lnTo>
                    <a:lnTo>
                      <a:pt x="2072" y="419"/>
                    </a:lnTo>
                    <a:lnTo>
                      <a:pt x="1842" y="482"/>
                    </a:lnTo>
                    <a:lnTo>
                      <a:pt x="1800" y="691"/>
                    </a:lnTo>
                    <a:lnTo>
                      <a:pt x="1695" y="608"/>
                    </a:lnTo>
                    <a:lnTo>
                      <a:pt x="1591" y="608"/>
                    </a:lnTo>
                    <a:lnTo>
                      <a:pt x="1340" y="524"/>
                    </a:lnTo>
                    <a:lnTo>
                      <a:pt x="1340" y="691"/>
                    </a:lnTo>
                    <a:lnTo>
                      <a:pt x="1235" y="901"/>
                    </a:lnTo>
                    <a:lnTo>
                      <a:pt x="1172" y="796"/>
                    </a:lnTo>
                    <a:lnTo>
                      <a:pt x="1005" y="712"/>
                    </a:lnTo>
                    <a:lnTo>
                      <a:pt x="1026" y="587"/>
                    </a:lnTo>
                    <a:lnTo>
                      <a:pt x="900" y="503"/>
                    </a:lnTo>
                    <a:lnTo>
                      <a:pt x="691" y="880"/>
                    </a:lnTo>
                    <a:lnTo>
                      <a:pt x="524" y="796"/>
                    </a:lnTo>
                    <a:lnTo>
                      <a:pt x="294" y="942"/>
                    </a:lnTo>
                    <a:lnTo>
                      <a:pt x="168" y="901"/>
                    </a:lnTo>
                    <a:lnTo>
                      <a:pt x="105" y="942"/>
                    </a:lnTo>
                    <a:lnTo>
                      <a:pt x="126" y="1089"/>
                    </a:lnTo>
                    <a:lnTo>
                      <a:pt x="231" y="1193"/>
                    </a:lnTo>
                    <a:lnTo>
                      <a:pt x="210" y="1361"/>
                    </a:lnTo>
                    <a:lnTo>
                      <a:pt x="84" y="1403"/>
                    </a:lnTo>
                    <a:lnTo>
                      <a:pt x="1" y="1465"/>
                    </a:lnTo>
                    <a:lnTo>
                      <a:pt x="126" y="1633"/>
                    </a:lnTo>
                    <a:lnTo>
                      <a:pt x="168" y="1926"/>
                    </a:lnTo>
                    <a:lnTo>
                      <a:pt x="335" y="2051"/>
                    </a:lnTo>
                    <a:lnTo>
                      <a:pt x="524" y="2051"/>
                    </a:lnTo>
                    <a:lnTo>
                      <a:pt x="440" y="2240"/>
                    </a:lnTo>
                    <a:lnTo>
                      <a:pt x="503" y="2365"/>
                    </a:lnTo>
                    <a:lnTo>
                      <a:pt x="796" y="2302"/>
                    </a:lnTo>
                    <a:lnTo>
                      <a:pt x="900" y="2177"/>
                    </a:lnTo>
                    <a:lnTo>
                      <a:pt x="900" y="2072"/>
                    </a:lnTo>
                    <a:lnTo>
                      <a:pt x="1172" y="1926"/>
                    </a:lnTo>
                    <a:lnTo>
                      <a:pt x="1570" y="2030"/>
                    </a:lnTo>
                    <a:lnTo>
                      <a:pt x="1675" y="2093"/>
                    </a:lnTo>
                    <a:lnTo>
                      <a:pt x="1842" y="2156"/>
                    </a:lnTo>
                    <a:lnTo>
                      <a:pt x="1884" y="2261"/>
                    </a:lnTo>
                    <a:lnTo>
                      <a:pt x="1905" y="2302"/>
                    </a:lnTo>
                    <a:lnTo>
                      <a:pt x="1967" y="2386"/>
                    </a:lnTo>
                    <a:lnTo>
                      <a:pt x="2072" y="2574"/>
                    </a:lnTo>
                    <a:lnTo>
                      <a:pt x="2072" y="2679"/>
                    </a:lnTo>
                    <a:lnTo>
                      <a:pt x="2156" y="2721"/>
                    </a:lnTo>
                    <a:lnTo>
                      <a:pt x="2156" y="2888"/>
                    </a:lnTo>
                    <a:lnTo>
                      <a:pt x="2281" y="2930"/>
                    </a:lnTo>
                    <a:lnTo>
                      <a:pt x="2365" y="3035"/>
                    </a:lnTo>
                    <a:lnTo>
                      <a:pt x="2511" y="3202"/>
                    </a:lnTo>
                    <a:lnTo>
                      <a:pt x="2532" y="3307"/>
                    </a:lnTo>
                    <a:lnTo>
                      <a:pt x="2700" y="3307"/>
                    </a:lnTo>
                    <a:lnTo>
                      <a:pt x="2804" y="3432"/>
                    </a:lnTo>
                    <a:lnTo>
                      <a:pt x="2825" y="3537"/>
                    </a:lnTo>
                    <a:lnTo>
                      <a:pt x="2909" y="3558"/>
                    </a:lnTo>
                    <a:lnTo>
                      <a:pt x="3139" y="3851"/>
                    </a:lnTo>
                    <a:lnTo>
                      <a:pt x="3369" y="4018"/>
                    </a:lnTo>
                    <a:lnTo>
                      <a:pt x="3474" y="4039"/>
                    </a:lnTo>
                    <a:lnTo>
                      <a:pt x="3579" y="4081"/>
                    </a:lnTo>
                    <a:lnTo>
                      <a:pt x="3620" y="4186"/>
                    </a:lnTo>
                    <a:lnTo>
                      <a:pt x="3725" y="4186"/>
                    </a:lnTo>
                    <a:lnTo>
                      <a:pt x="3788" y="4123"/>
                    </a:lnTo>
                    <a:lnTo>
                      <a:pt x="3934" y="4165"/>
                    </a:lnTo>
                    <a:lnTo>
                      <a:pt x="4039" y="4165"/>
                    </a:lnTo>
                    <a:lnTo>
                      <a:pt x="4164" y="4395"/>
                    </a:lnTo>
                    <a:lnTo>
                      <a:pt x="4248" y="4458"/>
                    </a:lnTo>
                    <a:lnTo>
                      <a:pt x="4290" y="4416"/>
                    </a:lnTo>
                    <a:lnTo>
                      <a:pt x="4395" y="4458"/>
                    </a:lnTo>
                    <a:lnTo>
                      <a:pt x="4395" y="4520"/>
                    </a:lnTo>
                    <a:lnTo>
                      <a:pt x="4604" y="4520"/>
                    </a:lnTo>
                    <a:lnTo>
                      <a:pt x="4688" y="4625"/>
                    </a:lnTo>
                    <a:lnTo>
                      <a:pt x="4688" y="4730"/>
                    </a:lnTo>
                    <a:lnTo>
                      <a:pt x="4646" y="4792"/>
                    </a:lnTo>
                    <a:lnTo>
                      <a:pt x="4708" y="4834"/>
                    </a:lnTo>
                    <a:lnTo>
                      <a:pt x="4834" y="4834"/>
                    </a:lnTo>
                    <a:lnTo>
                      <a:pt x="4897" y="4939"/>
                    </a:lnTo>
                    <a:lnTo>
                      <a:pt x="5043" y="4981"/>
                    </a:lnTo>
                    <a:lnTo>
                      <a:pt x="5106" y="4939"/>
                    </a:lnTo>
                    <a:lnTo>
                      <a:pt x="5169" y="5002"/>
                    </a:lnTo>
                    <a:lnTo>
                      <a:pt x="5232" y="5190"/>
                    </a:lnTo>
                    <a:lnTo>
                      <a:pt x="5252" y="5357"/>
                    </a:lnTo>
                    <a:lnTo>
                      <a:pt x="5315" y="5441"/>
                    </a:lnTo>
                    <a:lnTo>
                      <a:pt x="5357" y="5650"/>
                    </a:lnTo>
                    <a:lnTo>
                      <a:pt x="5420" y="5755"/>
                    </a:lnTo>
                    <a:lnTo>
                      <a:pt x="5420" y="5859"/>
                    </a:lnTo>
                    <a:lnTo>
                      <a:pt x="5357" y="5943"/>
                    </a:lnTo>
                    <a:lnTo>
                      <a:pt x="5315" y="5943"/>
                    </a:lnTo>
                    <a:lnTo>
                      <a:pt x="5273" y="5964"/>
                    </a:lnTo>
                    <a:lnTo>
                      <a:pt x="5315" y="6069"/>
                    </a:lnTo>
                    <a:lnTo>
                      <a:pt x="5273" y="6173"/>
                    </a:lnTo>
                    <a:lnTo>
                      <a:pt x="5211" y="6257"/>
                    </a:lnTo>
                    <a:lnTo>
                      <a:pt x="5127" y="6278"/>
                    </a:lnTo>
                    <a:lnTo>
                      <a:pt x="5106" y="6341"/>
                    </a:lnTo>
                    <a:lnTo>
                      <a:pt x="5106" y="6362"/>
                    </a:lnTo>
                    <a:lnTo>
                      <a:pt x="5211" y="6466"/>
                    </a:lnTo>
                    <a:lnTo>
                      <a:pt x="5357" y="6445"/>
                    </a:lnTo>
                    <a:lnTo>
                      <a:pt x="5441" y="6341"/>
                    </a:lnTo>
                    <a:lnTo>
                      <a:pt x="5462" y="6194"/>
                    </a:lnTo>
                    <a:lnTo>
                      <a:pt x="5629" y="6069"/>
                    </a:lnTo>
                    <a:lnTo>
                      <a:pt x="5650" y="5818"/>
                    </a:lnTo>
                    <a:lnTo>
                      <a:pt x="5755" y="5713"/>
                    </a:lnTo>
                    <a:lnTo>
                      <a:pt x="5859" y="5671"/>
                    </a:lnTo>
                    <a:lnTo>
                      <a:pt x="5880" y="5608"/>
                    </a:lnTo>
                    <a:lnTo>
                      <a:pt x="5859" y="5546"/>
                    </a:lnTo>
                    <a:lnTo>
                      <a:pt x="5880" y="5399"/>
                    </a:lnTo>
                    <a:lnTo>
                      <a:pt x="5859" y="5336"/>
                    </a:lnTo>
                    <a:lnTo>
                      <a:pt x="5692" y="5190"/>
                    </a:lnTo>
                    <a:lnTo>
                      <a:pt x="5587" y="5190"/>
                    </a:lnTo>
                    <a:lnTo>
                      <a:pt x="5566" y="5127"/>
                    </a:lnTo>
                    <a:lnTo>
                      <a:pt x="5566" y="5043"/>
                    </a:lnTo>
                    <a:lnTo>
                      <a:pt x="5650" y="5002"/>
                    </a:lnTo>
                    <a:lnTo>
                      <a:pt x="5671" y="4918"/>
                    </a:lnTo>
                    <a:lnTo>
                      <a:pt x="5671" y="4834"/>
                    </a:lnTo>
                    <a:lnTo>
                      <a:pt x="5734" y="4771"/>
                    </a:lnTo>
                    <a:lnTo>
                      <a:pt x="5776" y="4625"/>
                    </a:lnTo>
                    <a:lnTo>
                      <a:pt x="5838" y="4604"/>
                    </a:lnTo>
                    <a:lnTo>
                      <a:pt x="5901" y="4604"/>
                    </a:lnTo>
                    <a:lnTo>
                      <a:pt x="6006" y="4667"/>
                    </a:lnTo>
                    <a:lnTo>
                      <a:pt x="6048" y="4709"/>
                    </a:lnTo>
                    <a:lnTo>
                      <a:pt x="6215" y="4709"/>
                    </a:lnTo>
                    <a:lnTo>
                      <a:pt x="6278" y="4730"/>
                    </a:lnTo>
                    <a:lnTo>
                      <a:pt x="6257" y="4813"/>
                    </a:lnTo>
                    <a:lnTo>
                      <a:pt x="6299" y="4918"/>
                    </a:lnTo>
                    <a:lnTo>
                      <a:pt x="6382" y="5022"/>
                    </a:lnTo>
                    <a:lnTo>
                      <a:pt x="6487" y="5085"/>
                    </a:lnTo>
                    <a:lnTo>
                      <a:pt x="6487" y="5043"/>
                    </a:lnTo>
                    <a:lnTo>
                      <a:pt x="6508" y="5022"/>
                    </a:lnTo>
                    <a:lnTo>
                      <a:pt x="6487" y="5002"/>
                    </a:lnTo>
                    <a:lnTo>
                      <a:pt x="6550" y="4918"/>
                    </a:lnTo>
                    <a:lnTo>
                      <a:pt x="6571" y="4771"/>
                    </a:lnTo>
                    <a:lnTo>
                      <a:pt x="6508" y="4688"/>
                    </a:lnTo>
                    <a:lnTo>
                      <a:pt x="6403" y="4604"/>
                    </a:lnTo>
                    <a:lnTo>
                      <a:pt x="6236" y="4562"/>
                    </a:lnTo>
                    <a:lnTo>
                      <a:pt x="6131" y="4416"/>
                    </a:lnTo>
                    <a:lnTo>
                      <a:pt x="5943" y="4290"/>
                    </a:lnTo>
                    <a:lnTo>
                      <a:pt x="5504" y="4060"/>
                    </a:lnTo>
                    <a:lnTo>
                      <a:pt x="5294" y="4018"/>
                    </a:lnTo>
                    <a:lnTo>
                      <a:pt x="5148" y="4018"/>
                    </a:lnTo>
                    <a:lnTo>
                      <a:pt x="5106" y="3914"/>
                    </a:lnTo>
                    <a:lnTo>
                      <a:pt x="5106" y="3851"/>
                    </a:lnTo>
                    <a:lnTo>
                      <a:pt x="5232" y="3746"/>
                    </a:lnTo>
                    <a:lnTo>
                      <a:pt x="5252" y="3662"/>
                    </a:lnTo>
                    <a:lnTo>
                      <a:pt x="5148" y="3621"/>
                    </a:lnTo>
                    <a:lnTo>
                      <a:pt x="5022" y="3642"/>
                    </a:lnTo>
                    <a:lnTo>
                      <a:pt x="4918" y="3621"/>
                    </a:lnTo>
                    <a:lnTo>
                      <a:pt x="4708" y="3621"/>
                    </a:lnTo>
                    <a:lnTo>
                      <a:pt x="4625" y="3558"/>
                    </a:lnTo>
                    <a:lnTo>
                      <a:pt x="4520" y="3537"/>
                    </a:lnTo>
                    <a:lnTo>
                      <a:pt x="4457" y="3453"/>
                    </a:lnTo>
                    <a:lnTo>
                      <a:pt x="4290" y="3328"/>
                    </a:lnTo>
                    <a:lnTo>
                      <a:pt x="4206" y="3202"/>
                    </a:lnTo>
                    <a:lnTo>
                      <a:pt x="4102" y="3097"/>
                    </a:lnTo>
                    <a:lnTo>
                      <a:pt x="4039" y="2993"/>
                    </a:lnTo>
                    <a:lnTo>
                      <a:pt x="4039" y="2867"/>
                    </a:lnTo>
                    <a:lnTo>
                      <a:pt x="3976" y="2825"/>
                    </a:lnTo>
                    <a:lnTo>
                      <a:pt x="3976" y="2721"/>
                    </a:lnTo>
                    <a:lnTo>
                      <a:pt x="3620" y="2365"/>
                    </a:lnTo>
                    <a:lnTo>
                      <a:pt x="3537" y="2261"/>
                    </a:lnTo>
                    <a:lnTo>
                      <a:pt x="3411" y="2177"/>
                    </a:lnTo>
                    <a:lnTo>
                      <a:pt x="3139" y="2051"/>
                    </a:lnTo>
                    <a:lnTo>
                      <a:pt x="3097" y="1968"/>
                    </a:lnTo>
                    <a:lnTo>
                      <a:pt x="3056" y="1821"/>
                    </a:lnTo>
                    <a:lnTo>
                      <a:pt x="3014" y="1654"/>
                    </a:lnTo>
                    <a:lnTo>
                      <a:pt x="3056" y="1612"/>
                    </a:lnTo>
                    <a:lnTo>
                      <a:pt x="3139" y="1465"/>
                    </a:lnTo>
                    <a:lnTo>
                      <a:pt x="3056" y="1361"/>
                    </a:lnTo>
                    <a:lnTo>
                      <a:pt x="3014" y="1235"/>
                    </a:lnTo>
                    <a:lnTo>
                      <a:pt x="3056" y="1152"/>
                    </a:lnTo>
                    <a:lnTo>
                      <a:pt x="3202" y="1131"/>
                    </a:lnTo>
                    <a:lnTo>
                      <a:pt x="3307" y="1026"/>
                    </a:lnTo>
                    <a:lnTo>
                      <a:pt x="3432" y="1026"/>
                    </a:lnTo>
                    <a:lnTo>
                      <a:pt x="3516" y="942"/>
                    </a:lnTo>
                    <a:lnTo>
                      <a:pt x="3579" y="901"/>
                    </a:lnTo>
                    <a:lnTo>
                      <a:pt x="3725" y="921"/>
                    </a:lnTo>
                    <a:lnTo>
                      <a:pt x="3683" y="712"/>
                    </a:lnTo>
                    <a:lnTo>
                      <a:pt x="3725" y="691"/>
                    </a:lnTo>
                    <a:lnTo>
                      <a:pt x="3662" y="587"/>
                    </a:lnTo>
                    <a:lnTo>
                      <a:pt x="3788" y="398"/>
                    </a:lnTo>
                    <a:lnTo>
                      <a:pt x="3725" y="315"/>
                    </a:lnTo>
                    <a:lnTo>
                      <a:pt x="3537" y="356"/>
                    </a:lnTo>
                    <a:lnTo>
                      <a:pt x="3202" y="273"/>
                    </a:lnTo>
                    <a:lnTo>
                      <a:pt x="2909" y="105"/>
                    </a:lnTo>
                    <a:lnTo>
                      <a:pt x="2930" y="1"/>
                    </a:lnTo>
                    <a:lnTo>
                      <a:pt x="2721" y="43"/>
                    </a:lnTo>
                    <a:lnTo>
                      <a:pt x="2595" y="1"/>
                    </a:lnTo>
                    <a:close/>
                    <a:moveTo>
                      <a:pt x="4960" y="6236"/>
                    </a:moveTo>
                    <a:lnTo>
                      <a:pt x="4813" y="6362"/>
                    </a:lnTo>
                    <a:lnTo>
                      <a:pt x="4750" y="6362"/>
                    </a:lnTo>
                    <a:lnTo>
                      <a:pt x="4625" y="6278"/>
                    </a:lnTo>
                    <a:lnTo>
                      <a:pt x="4499" y="6403"/>
                    </a:lnTo>
                    <a:lnTo>
                      <a:pt x="4227" y="6382"/>
                    </a:lnTo>
                    <a:lnTo>
                      <a:pt x="4018" y="6445"/>
                    </a:lnTo>
                    <a:lnTo>
                      <a:pt x="3872" y="6403"/>
                    </a:lnTo>
                    <a:lnTo>
                      <a:pt x="3767" y="6341"/>
                    </a:lnTo>
                    <a:lnTo>
                      <a:pt x="3641" y="6341"/>
                    </a:lnTo>
                    <a:lnTo>
                      <a:pt x="3558" y="6382"/>
                    </a:lnTo>
                    <a:lnTo>
                      <a:pt x="3495" y="6341"/>
                    </a:lnTo>
                    <a:lnTo>
                      <a:pt x="3369" y="6382"/>
                    </a:lnTo>
                    <a:lnTo>
                      <a:pt x="3348" y="6571"/>
                    </a:lnTo>
                    <a:lnTo>
                      <a:pt x="3474" y="6675"/>
                    </a:lnTo>
                    <a:lnTo>
                      <a:pt x="3600" y="6655"/>
                    </a:lnTo>
                    <a:lnTo>
                      <a:pt x="3809" y="6801"/>
                    </a:lnTo>
                    <a:lnTo>
                      <a:pt x="3955" y="6822"/>
                    </a:lnTo>
                    <a:lnTo>
                      <a:pt x="4060" y="6927"/>
                    </a:lnTo>
                    <a:lnTo>
                      <a:pt x="4311" y="7031"/>
                    </a:lnTo>
                    <a:lnTo>
                      <a:pt x="4374" y="7010"/>
                    </a:lnTo>
                    <a:lnTo>
                      <a:pt x="4478" y="7094"/>
                    </a:lnTo>
                    <a:lnTo>
                      <a:pt x="4499" y="7199"/>
                    </a:lnTo>
                    <a:lnTo>
                      <a:pt x="4750" y="7303"/>
                    </a:lnTo>
                    <a:lnTo>
                      <a:pt x="4855" y="7282"/>
                    </a:lnTo>
                    <a:lnTo>
                      <a:pt x="4855" y="7136"/>
                    </a:lnTo>
                    <a:lnTo>
                      <a:pt x="4918" y="7073"/>
                    </a:lnTo>
                    <a:lnTo>
                      <a:pt x="4918" y="6927"/>
                    </a:lnTo>
                    <a:lnTo>
                      <a:pt x="4813" y="6801"/>
                    </a:lnTo>
                    <a:lnTo>
                      <a:pt x="4918" y="6508"/>
                    </a:lnTo>
                    <a:lnTo>
                      <a:pt x="5022" y="6403"/>
                    </a:lnTo>
                    <a:lnTo>
                      <a:pt x="5022" y="6362"/>
                    </a:lnTo>
                    <a:lnTo>
                      <a:pt x="5043" y="6362"/>
                    </a:lnTo>
                    <a:lnTo>
                      <a:pt x="5043" y="6341"/>
                    </a:lnTo>
                    <a:lnTo>
                      <a:pt x="4960" y="6236"/>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233" name="Google Shape;1233;p80"/>
            <p:cNvGrpSpPr/>
            <p:nvPr/>
          </p:nvGrpSpPr>
          <p:grpSpPr>
            <a:xfrm>
              <a:off x="3750475" y="2481850"/>
              <a:ext cx="85125" cy="51800"/>
              <a:chOff x="3750475" y="2481850"/>
              <a:chExt cx="85125" cy="51800"/>
            </a:xfrm>
          </p:grpSpPr>
          <p:sp>
            <p:nvSpPr>
              <p:cNvPr id="1234" name="Google Shape;1234;p80"/>
              <p:cNvSpPr/>
              <p:nvPr/>
            </p:nvSpPr>
            <p:spPr>
              <a:xfrm>
                <a:off x="3762125" y="2492625"/>
                <a:ext cx="64900" cy="36650"/>
              </a:xfrm>
              <a:custGeom>
                <a:avLst/>
                <a:gdLst/>
                <a:ahLst/>
                <a:cxnLst/>
                <a:rect l="l" t="t" r="r" b="b"/>
                <a:pathLst>
                  <a:path w="2596" h="1466" extrusionOk="0">
                    <a:moveTo>
                      <a:pt x="1507" y="1"/>
                    </a:moveTo>
                    <a:lnTo>
                      <a:pt x="1361" y="64"/>
                    </a:lnTo>
                    <a:lnTo>
                      <a:pt x="1402" y="105"/>
                    </a:lnTo>
                    <a:lnTo>
                      <a:pt x="1340" y="189"/>
                    </a:lnTo>
                    <a:lnTo>
                      <a:pt x="1214" y="126"/>
                    </a:lnTo>
                    <a:lnTo>
                      <a:pt x="1109" y="189"/>
                    </a:lnTo>
                    <a:lnTo>
                      <a:pt x="1005" y="168"/>
                    </a:lnTo>
                    <a:lnTo>
                      <a:pt x="817" y="210"/>
                    </a:lnTo>
                    <a:lnTo>
                      <a:pt x="712" y="210"/>
                    </a:lnTo>
                    <a:lnTo>
                      <a:pt x="691" y="126"/>
                    </a:lnTo>
                    <a:lnTo>
                      <a:pt x="565" y="126"/>
                    </a:lnTo>
                    <a:lnTo>
                      <a:pt x="482" y="231"/>
                    </a:lnTo>
                    <a:lnTo>
                      <a:pt x="607" y="294"/>
                    </a:lnTo>
                    <a:lnTo>
                      <a:pt x="607" y="398"/>
                    </a:lnTo>
                    <a:lnTo>
                      <a:pt x="503" y="440"/>
                    </a:lnTo>
                    <a:lnTo>
                      <a:pt x="398" y="608"/>
                    </a:lnTo>
                    <a:lnTo>
                      <a:pt x="314" y="628"/>
                    </a:lnTo>
                    <a:lnTo>
                      <a:pt x="168" y="859"/>
                    </a:lnTo>
                    <a:lnTo>
                      <a:pt x="147" y="1047"/>
                    </a:lnTo>
                    <a:lnTo>
                      <a:pt x="147" y="1152"/>
                    </a:lnTo>
                    <a:lnTo>
                      <a:pt x="84" y="1152"/>
                    </a:lnTo>
                    <a:lnTo>
                      <a:pt x="0" y="1173"/>
                    </a:lnTo>
                    <a:lnTo>
                      <a:pt x="42" y="1277"/>
                    </a:lnTo>
                    <a:lnTo>
                      <a:pt x="147" y="1277"/>
                    </a:lnTo>
                    <a:lnTo>
                      <a:pt x="293" y="1235"/>
                    </a:lnTo>
                    <a:lnTo>
                      <a:pt x="252" y="1068"/>
                    </a:lnTo>
                    <a:lnTo>
                      <a:pt x="314" y="1026"/>
                    </a:lnTo>
                    <a:lnTo>
                      <a:pt x="482" y="1026"/>
                    </a:lnTo>
                    <a:lnTo>
                      <a:pt x="524" y="1131"/>
                    </a:lnTo>
                    <a:lnTo>
                      <a:pt x="586" y="1277"/>
                    </a:lnTo>
                    <a:lnTo>
                      <a:pt x="670" y="1340"/>
                    </a:lnTo>
                    <a:lnTo>
                      <a:pt x="670" y="1424"/>
                    </a:lnTo>
                    <a:lnTo>
                      <a:pt x="796" y="1465"/>
                    </a:lnTo>
                    <a:lnTo>
                      <a:pt x="1026" y="1319"/>
                    </a:lnTo>
                    <a:lnTo>
                      <a:pt x="1151" y="1361"/>
                    </a:lnTo>
                    <a:lnTo>
                      <a:pt x="1361" y="1026"/>
                    </a:lnTo>
                    <a:lnTo>
                      <a:pt x="1507" y="1110"/>
                    </a:lnTo>
                    <a:lnTo>
                      <a:pt x="1507" y="1235"/>
                    </a:lnTo>
                    <a:lnTo>
                      <a:pt x="1674" y="1319"/>
                    </a:lnTo>
                    <a:lnTo>
                      <a:pt x="1737" y="1445"/>
                    </a:lnTo>
                    <a:lnTo>
                      <a:pt x="1842" y="1235"/>
                    </a:lnTo>
                    <a:lnTo>
                      <a:pt x="1842" y="1068"/>
                    </a:lnTo>
                    <a:lnTo>
                      <a:pt x="2093" y="1131"/>
                    </a:lnTo>
                    <a:lnTo>
                      <a:pt x="2197" y="1131"/>
                    </a:lnTo>
                    <a:lnTo>
                      <a:pt x="2302" y="1214"/>
                    </a:lnTo>
                    <a:lnTo>
                      <a:pt x="2302" y="1005"/>
                    </a:lnTo>
                    <a:lnTo>
                      <a:pt x="2553" y="942"/>
                    </a:lnTo>
                    <a:lnTo>
                      <a:pt x="2490" y="754"/>
                    </a:lnTo>
                    <a:lnTo>
                      <a:pt x="2595" y="628"/>
                    </a:lnTo>
                    <a:lnTo>
                      <a:pt x="2553" y="524"/>
                    </a:lnTo>
                    <a:lnTo>
                      <a:pt x="2469" y="524"/>
                    </a:lnTo>
                    <a:lnTo>
                      <a:pt x="2365" y="628"/>
                    </a:lnTo>
                    <a:lnTo>
                      <a:pt x="2260" y="503"/>
                    </a:lnTo>
                    <a:lnTo>
                      <a:pt x="2177" y="524"/>
                    </a:lnTo>
                    <a:lnTo>
                      <a:pt x="2030" y="524"/>
                    </a:lnTo>
                    <a:lnTo>
                      <a:pt x="1988" y="440"/>
                    </a:lnTo>
                    <a:lnTo>
                      <a:pt x="2030" y="398"/>
                    </a:lnTo>
                    <a:lnTo>
                      <a:pt x="2030" y="294"/>
                    </a:lnTo>
                    <a:lnTo>
                      <a:pt x="1884" y="210"/>
                    </a:lnTo>
                    <a:lnTo>
                      <a:pt x="1737" y="84"/>
                    </a:lnTo>
                    <a:lnTo>
                      <a:pt x="1653" y="84"/>
                    </a:lnTo>
                    <a:lnTo>
                      <a:pt x="1612" y="126"/>
                    </a:lnTo>
                    <a:lnTo>
                      <a:pt x="1528" y="105"/>
                    </a:lnTo>
                    <a:lnTo>
                      <a:pt x="150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35" name="Google Shape;1235;p80"/>
              <p:cNvSpPr/>
              <p:nvPr/>
            </p:nvSpPr>
            <p:spPr>
              <a:xfrm>
                <a:off x="3750475" y="2481850"/>
                <a:ext cx="85125" cy="51800"/>
              </a:xfrm>
              <a:custGeom>
                <a:avLst/>
                <a:gdLst/>
                <a:ahLst/>
                <a:cxnLst/>
                <a:rect l="l" t="t" r="r" b="b"/>
                <a:pathLst>
                  <a:path w="3405" h="2072" extrusionOk="0">
                    <a:moveTo>
                      <a:pt x="1095" y="286"/>
                    </a:moveTo>
                    <a:lnTo>
                      <a:pt x="0" y="1667"/>
                    </a:lnTo>
                    <a:lnTo>
                      <a:pt x="547" y="2072"/>
                    </a:lnTo>
                    <a:lnTo>
                      <a:pt x="1214" y="1858"/>
                    </a:lnTo>
                    <a:lnTo>
                      <a:pt x="1881" y="1262"/>
                    </a:lnTo>
                    <a:lnTo>
                      <a:pt x="2976" y="1286"/>
                    </a:lnTo>
                    <a:lnTo>
                      <a:pt x="3405" y="786"/>
                    </a:lnTo>
                    <a:lnTo>
                      <a:pt x="2167" y="0"/>
                    </a:lnTo>
                    <a:close/>
                  </a:path>
                </a:pathLst>
              </a:custGeom>
              <a:solidFill>
                <a:schemeClr val="dk1"/>
              </a:solidFill>
              <a:ln>
                <a:noFill/>
              </a:ln>
            </p:spPr>
          </p:sp>
        </p:grpSp>
        <p:grpSp>
          <p:nvGrpSpPr>
            <p:cNvPr id="1236" name="Google Shape;1236;p80"/>
            <p:cNvGrpSpPr/>
            <p:nvPr/>
          </p:nvGrpSpPr>
          <p:grpSpPr>
            <a:xfrm>
              <a:off x="3627175" y="2432450"/>
              <a:ext cx="172100" cy="169075"/>
              <a:chOff x="3627175" y="2432450"/>
              <a:chExt cx="172100" cy="169075"/>
            </a:xfrm>
          </p:grpSpPr>
          <p:sp>
            <p:nvSpPr>
              <p:cNvPr id="1237" name="Google Shape;1237;p80"/>
              <p:cNvSpPr/>
              <p:nvPr/>
            </p:nvSpPr>
            <p:spPr>
              <a:xfrm>
                <a:off x="3627175" y="2433000"/>
                <a:ext cx="164800" cy="156950"/>
              </a:xfrm>
              <a:custGeom>
                <a:avLst/>
                <a:gdLst/>
                <a:ahLst/>
                <a:cxnLst/>
                <a:rect l="l" t="t" r="r" b="b"/>
                <a:pathLst>
                  <a:path w="6592" h="6278" extrusionOk="0">
                    <a:moveTo>
                      <a:pt x="3829" y="0"/>
                    </a:moveTo>
                    <a:lnTo>
                      <a:pt x="3808" y="42"/>
                    </a:lnTo>
                    <a:lnTo>
                      <a:pt x="3599" y="105"/>
                    </a:lnTo>
                    <a:lnTo>
                      <a:pt x="3578" y="63"/>
                    </a:lnTo>
                    <a:lnTo>
                      <a:pt x="3390" y="168"/>
                    </a:lnTo>
                    <a:lnTo>
                      <a:pt x="3369" y="272"/>
                    </a:lnTo>
                    <a:lnTo>
                      <a:pt x="3390" y="398"/>
                    </a:lnTo>
                    <a:lnTo>
                      <a:pt x="3348" y="607"/>
                    </a:lnTo>
                    <a:lnTo>
                      <a:pt x="3181" y="796"/>
                    </a:lnTo>
                    <a:lnTo>
                      <a:pt x="3181" y="837"/>
                    </a:lnTo>
                    <a:lnTo>
                      <a:pt x="2992" y="900"/>
                    </a:lnTo>
                    <a:lnTo>
                      <a:pt x="2888" y="900"/>
                    </a:lnTo>
                    <a:lnTo>
                      <a:pt x="2783" y="879"/>
                    </a:lnTo>
                    <a:lnTo>
                      <a:pt x="2574" y="1005"/>
                    </a:lnTo>
                    <a:lnTo>
                      <a:pt x="2532" y="1089"/>
                    </a:lnTo>
                    <a:lnTo>
                      <a:pt x="2574" y="1151"/>
                    </a:lnTo>
                    <a:lnTo>
                      <a:pt x="2658" y="1193"/>
                    </a:lnTo>
                    <a:lnTo>
                      <a:pt x="2532" y="1298"/>
                    </a:lnTo>
                    <a:lnTo>
                      <a:pt x="2365" y="1319"/>
                    </a:lnTo>
                    <a:lnTo>
                      <a:pt x="2134" y="1298"/>
                    </a:lnTo>
                    <a:lnTo>
                      <a:pt x="2030" y="1235"/>
                    </a:lnTo>
                    <a:lnTo>
                      <a:pt x="1946" y="1298"/>
                    </a:lnTo>
                    <a:lnTo>
                      <a:pt x="1925" y="1214"/>
                    </a:lnTo>
                    <a:lnTo>
                      <a:pt x="1841" y="1151"/>
                    </a:lnTo>
                    <a:lnTo>
                      <a:pt x="1883" y="1047"/>
                    </a:lnTo>
                    <a:lnTo>
                      <a:pt x="1800" y="1026"/>
                    </a:lnTo>
                    <a:lnTo>
                      <a:pt x="1695" y="1047"/>
                    </a:lnTo>
                    <a:lnTo>
                      <a:pt x="1569" y="1047"/>
                    </a:lnTo>
                    <a:lnTo>
                      <a:pt x="1507" y="1026"/>
                    </a:lnTo>
                    <a:lnTo>
                      <a:pt x="1528" y="1151"/>
                    </a:lnTo>
                    <a:lnTo>
                      <a:pt x="1507" y="1214"/>
                    </a:lnTo>
                    <a:lnTo>
                      <a:pt x="1716" y="1402"/>
                    </a:lnTo>
                    <a:lnTo>
                      <a:pt x="1674" y="1444"/>
                    </a:lnTo>
                    <a:lnTo>
                      <a:pt x="1695" y="1528"/>
                    </a:lnTo>
                    <a:lnTo>
                      <a:pt x="1695" y="1633"/>
                    </a:lnTo>
                    <a:lnTo>
                      <a:pt x="1737" y="1716"/>
                    </a:lnTo>
                    <a:lnTo>
                      <a:pt x="1737" y="1821"/>
                    </a:lnTo>
                    <a:lnTo>
                      <a:pt x="1569" y="1779"/>
                    </a:lnTo>
                    <a:lnTo>
                      <a:pt x="1465" y="1821"/>
                    </a:lnTo>
                    <a:lnTo>
                      <a:pt x="1381" y="1779"/>
                    </a:lnTo>
                    <a:lnTo>
                      <a:pt x="1277" y="1821"/>
                    </a:lnTo>
                    <a:lnTo>
                      <a:pt x="1256" y="1758"/>
                    </a:lnTo>
                    <a:lnTo>
                      <a:pt x="1109" y="1863"/>
                    </a:lnTo>
                    <a:lnTo>
                      <a:pt x="963" y="1653"/>
                    </a:lnTo>
                    <a:lnTo>
                      <a:pt x="858" y="1633"/>
                    </a:lnTo>
                    <a:lnTo>
                      <a:pt x="733" y="1653"/>
                    </a:lnTo>
                    <a:lnTo>
                      <a:pt x="628" y="1758"/>
                    </a:lnTo>
                    <a:lnTo>
                      <a:pt x="565" y="1737"/>
                    </a:lnTo>
                    <a:lnTo>
                      <a:pt x="481" y="1779"/>
                    </a:lnTo>
                    <a:lnTo>
                      <a:pt x="440" y="1758"/>
                    </a:lnTo>
                    <a:lnTo>
                      <a:pt x="335" y="1758"/>
                    </a:lnTo>
                    <a:lnTo>
                      <a:pt x="251" y="1842"/>
                    </a:lnTo>
                    <a:lnTo>
                      <a:pt x="63" y="1863"/>
                    </a:lnTo>
                    <a:lnTo>
                      <a:pt x="0" y="1946"/>
                    </a:lnTo>
                    <a:lnTo>
                      <a:pt x="42" y="2030"/>
                    </a:lnTo>
                    <a:lnTo>
                      <a:pt x="147" y="1988"/>
                    </a:lnTo>
                    <a:lnTo>
                      <a:pt x="251" y="2030"/>
                    </a:lnTo>
                    <a:lnTo>
                      <a:pt x="272" y="2051"/>
                    </a:lnTo>
                    <a:lnTo>
                      <a:pt x="272" y="2051"/>
                    </a:lnTo>
                    <a:lnTo>
                      <a:pt x="147" y="2030"/>
                    </a:lnTo>
                    <a:lnTo>
                      <a:pt x="105" y="2051"/>
                    </a:lnTo>
                    <a:lnTo>
                      <a:pt x="126" y="2156"/>
                    </a:lnTo>
                    <a:lnTo>
                      <a:pt x="168" y="2072"/>
                    </a:lnTo>
                    <a:lnTo>
                      <a:pt x="230" y="2093"/>
                    </a:lnTo>
                    <a:lnTo>
                      <a:pt x="251" y="2177"/>
                    </a:lnTo>
                    <a:lnTo>
                      <a:pt x="209" y="2197"/>
                    </a:lnTo>
                    <a:lnTo>
                      <a:pt x="105" y="2239"/>
                    </a:lnTo>
                    <a:lnTo>
                      <a:pt x="105" y="2260"/>
                    </a:lnTo>
                    <a:lnTo>
                      <a:pt x="209" y="2260"/>
                    </a:lnTo>
                    <a:lnTo>
                      <a:pt x="230" y="2386"/>
                    </a:lnTo>
                    <a:lnTo>
                      <a:pt x="230" y="2469"/>
                    </a:lnTo>
                    <a:lnTo>
                      <a:pt x="335" y="2386"/>
                    </a:lnTo>
                    <a:lnTo>
                      <a:pt x="481" y="2386"/>
                    </a:lnTo>
                    <a:lnTo>
                      <a:pt x="670" y="2469"/>
                    </a:lnTo>
                    <a:lnTo>
                      <a:pt x="733" y="2511"/>
                    </a:lnTo>
                    <a:lnTo>
                      <a:pt x="774" y="2511"/>
                    </a:lnTo>
                    <a:lnTo>
                      <a:pt x="900" y="2595"/>
                    </a:lnTo>
                    <a:lnTo>
                      <a:pt x="1005" y="2511"/>
                    </a:lnTo>
                    <a:lnTo>
                      <a:pt x="1067" y="2553"/>
                    </a:lnTo>
                    <a:lnTo>
                      <a:pt x="1046" y="2595"/>
                    </a:lnTo>
                    <a:lnTo>
                      <a:pt x="1067" y="2658"/>
                    </a:lnTo>
                    <a:lnTo>
                      <a:pt x="1172" y="2595"/>
                    </a:lnTo>
                    <a:lnTo>
                      <a:pt x="1214" y="2658"/>
                    </a:lnTo>
                    <a:lnTo>
                      <a:pt x="1172" y="2762"/>
                    </a:lnTo>
                    <a:lnTo>
                      <a:pt x="1214" y="2825"/>
                    </a:lnTo>
                    <a:lnTo>
                      <a:pt x="1297" y="2825"/>
                    </a:lnTo>
                    <a:lnTo>
                      <a:pt x="1402" y="2783"/>
                    </a:lnTo>
                    <a:lnTo>
                      <a:pt x="1528" y="2783"/>
                    </a:lnTo>
                    <a:lnTo>
                      <a:pt x="1611" y="2888"/>
                    </a:lnTo>
                    <a:lnTo>
                      <a:pt x="1507" y="2825"/>
                    </a:lnTo>
                    <a:lnTo>
                      <a:pt x="1402" y="2825"/>
                    </a:lnTo>
                    <a:lnTo>
                      <a:pt x="1360" y="2930"/>
                    </a:lnTo>
                    <a:lnTo>
                      <a:pt x="1402" y="2972"/>
                    </a:lnTo>
                    <a:lnTo>
                      <a:pt x="1423" y="3076"/>
                    </a:lnTo>
                    <a:lnTo>
                      <a:pt x="1381" y="3181"/>
                    </a:lnTo>
                    <a:lnTo>
                      <a:pt x="1402" y="3244"/>
                    </a:lnTo>
                    <a:lnTo>
                      <a:pt x="1486" y="3244"/>
                    </a:lnTo>
                    <a:lnTo>
                      <a:pt x="1632" y="3432"/>
                    </a:lnTo>
                    <a:lnTo>
                      <a:pt x="1779" y="3453"/>
                    </a:lnTo>
                    <a:lnTo>
                      <a:pt x="1904" y="3537"/>
                    </a:lnTo>
                    <a:lnTo>
                      <a:pt x="1904" y="3641"/>
                    </a:lnTo>
                    <a:lnTo>
                      <a:pt x="1946" y="3725"/>
                    </a:lnTo>
                    <a:lnTo>
                      <a:pt x="1904" y="3830"/>
                    </a:lnTo>
                    <a:lnTo>
                      <a:pt x="1883" y="3850"/>
                    </a:lnTo>
                    <a:lnTo>
                      <a:pt x="1841" y="3934"/>
                    </a:lnTo>
                    <a:lnTo>
                      <a:pt x="1946" y="3955"/>
                    </a:lnTo>
                    <a:lnTo>
                      <a:pt x="2134" y="4081"/>
                    </a:lnTo>
                    <a:lnTo>
                      <a:pt x="2260" y="4436"/>
                    </a:lnTo>
                    <a:lnTo>
                      <a:pt x="2260" y="4436"/>
                    </a:lnTo>
                    <a:lnTo>
                      <a:pt x="2113" y="4269"/>
                    </a:lnTo>
                    <a:lnTo>
                      <a:pt x="2093" y="4143"/>
                    </a:lnTo>
                    <a:lnTo>
                      <a:pt x="1946" y="4081"/>
                    </a:lnTo>
                    <a:lnTo>
                      <a:pt x="1904" y="4122"/>
                    </a:lnTo>
                    <a:lnTo>
                      <a:pt x="1841" y="4394"/>
                    </a:lnTo>
                    <a:lnTo>
                      <a:pt x="1841" y="4604"/>
                    </a:lnTo>
                    <a:lnTo>
                      <a:pt x="1946" y="4687"/>
                    </a:lnTo>
                    <a:lnTo>
                      <a:pt x="1883" y="4750"/>
                    </a:lnTo>
                    <a:lnTo>
                      <a:pt x="1841" y="5127"/>
                    </a:lnTo>
                    <a:lnTo>
                      <a:pt x="1737" y="5482"/>
                    </a:lnTo>
                    <a:lnTo>
                      <a:pt x="1590" y="5545"/>
                    </a:lnTo>
                    <a:lnTo>
                      <a:pt x="1695" y="5608"/>
                    </a:lnTo>
                    <a:lnTo>
                      <a:pt x="1716" y="5629"/>
                    </a:lnTo>
                    <a:lnTo>
                      <a:pt x="1779" y="5629"/>
                    </a:lnTo>
                    <a:lnTo>
                      <a:pt x="1800" y="5754"/>
                    </a:lnTo>
                    <a:lnTo>
                      <a:pt x="1800" y="5859"/>
                    </a:lnTo>
                    <a:lnTo>
                      <a:pt x="1946" y="5838"/>
                    </a:lnTo>
                    <a:lnTo>
                      <a:pt x="2197" y="5922"/>
                    </a:lnTo>
                    <a:lnTo>
                      <a:pt x="2302" y="6047"/>
                    </a:lnTo>
                    <a:lnTo>
                      <a:pt x="2406" y="6006"/>
                    </a:lnTo>
                    <a:lnTo>
                      <a:pt x="2532" y="6131"/>
                    </a:lnTo>
                    <a:lnTo>
                      <a:pt x="2678" y="6131"/>
                    </a:lnTo>
                    <a:lnTo>
                      <a:pt x="2762" y="6152"/>
                    </a:lnTo>
                    <a:lnTo>
                      <a:pt x="2867" y="6047"/>
                    </a:lnTo>
                    <a:lnTo>
                      <a:pt x="3139" y="6047"/>
                    </a:lnTo>
                    <a:lnTo>
                      <a:pt x="3243" y="6110"/>
                    </a:lnTo>
                    <a:lnTo>
                      <a:pt x="3390" y="6068"/>
                    </a:lnTo>
                    <a:lnTo>
                      <a:pt x="3557" y="6173"/>
                    </a:lnTo>
                    <a:lnTo>
                      <a:pt x="3829" y="6152"/>
                    </a:lnTo>
                    <a:lnTo>
                      <a:pt x="4018" y="6257"/>
                    </a:lnTo>
                    <a:lnTo>
                      <a:pt x="4101" y="6278"/>
                    </a:lnTo>
                    <a:lnTo>
                      <a:pt x="4101" y="6236"/>
                    </a:lnTo>
                    <a:lnTo>
                      <a:pt x="4038" y="6068"/>
                    </a:lnTo>
                    <a:lnTo>
                      <a:pt x="4101" y="5859"/>
                    </a:lnTo>
                    <a:lnTo>
                      <a:pt x="4101" y="5796"/>
                    </a:lnTo>
                    <a:lnTo>
                      <a:pt x="4227" y="5650"/>
                    </a:lnTo>
                    <a:lnTo>
                      <a:pt x="4436" y="5441"/>
                    </a:lnTo>
                    <a:lnTo>
                      <a:pt x="4499" y="5441"/>
                    </a:lnTo>
                    <a:lnTo>
                      <a:pt x="4562" y="5503"/>
                    </a:lnTo>
                    <a:lnTo>
                      <a:pt x="4708" y="5503"/>
                    </a:lnTo>
                    <a:lnTo>
                      <a:pt x="4834" y="5587"/>
                    </a:lnTo>
                    <a:lnTo>
                      <a:pt x="4938" y="5587"/>
                    </a:lnTo>
                    <a:lnTo>
                      <a:pt x="5022" y="5524"/>
                    </a:lnTo>
                    <a:lnTo>
                      <a:pt x="5085" y="5503"/>
                    </a:lnTo>
                    <a:lnTo>
                      <a:pt x="5461" y="5734"/>
                    </a:lnTo>
                    <a:lnTo>
                      <a:pt x="5545" y="5817"/>
                    </a:lnTo>
                    <a:lnTo>
                      <a:pt x="5796" y="5817"/>
                    </a:lnTo>
                    <a:lnTo>
                      <a:pt x="5901" y="5734"/>
                    </a:lnTo>
                    <a:lnTo>
                      <a:pt x="5880" y="5692"/>
                    </a:lnTo>
                    <a:lnTo>
                      <a:pt x="5984" y="5545"/>
                    </a:lnTo>
                    <a:lnTo>
                      <a:pt x="6340" y="5294"/>
                    </a:lnTo>
                    <a:lnTo>
                      <a:pt x="6382" y="5273"/>
                    </a:lnTo>
                    <a:lnTo>
                      <a:pt x="6319" y="5169"/>
                    </a:lnTo>
                    <a:lnTo>
                      <a:pt x="6403" y="4980"/>
                    </a:lnTo>
                    <a:lnTo>
                      <a:pt x="6235" y="4980"/>
                    </a:lnTo>
                    <a:lnTo>
                      <a:pt x="6068" y="4855"/>
                    </a:lnTo>
                    <a:lnTo>
                      <a:pt x="6026" y="4562"/>
                    </a:lnTo>
                    <a:lnTo>
                      <a:pt x="5880" y="4394"/>
                    </a:lnTo>
                    <a:lnTo>
                      <a:pt x="5963" y="4332"/>
                    </a:lnTo>
                    <a:lnTo>
                      <a:pt x="6089" y="4290"/>
                    </a:lnTo>
                    <a:lnTo>
                      <a:pt x="6131" y="4122"/>
                    </a:lnTo>
                    <a:lnTo>
                      <a:pt x="6026" y="4018"/>
                    </a:lnTo>
                    <a:lnTo>
                      <a:pt x="6005" y="3850"/>
                    </a:lnTo>
                    <a:lnTo>
                      <a:pt x="6068" y="3809"/>
                    </a:lnTo>
                    <a:lnTo>
                      <a:pt x="6068" y="3725"/>
                    </a:lnTo>
                    <a:lnTo>
                      <a:pt x="5984" y="3662"/>
                    </a:lnTo>
                    <a:lnTo>
                      <a:pt x="5922" y="3516"/>
                    </a:lnTo>
                    <a:lnTo>
                      <a:pt x="5880" y="3411"/>
                    </a:lnTo>
                    <a:lnTo>
                      <a:pt x="5712" y="3411"/>
                    </a:lnTo>
                    <a:lnTo>
                      <a:pt x="5650" y="3453"/>
                    </a:lnTo>
                    <a:lnTo>
                      <a:pt x="5691" y="3620"/>
                    </a:lnTo>
                    <a:lnTo>
                      <a:pt x="5545" y="3662"/>
                    </a:lnTo>
                    <a:lnTo>
                      <a:pt x="5440" y="3662"/>
                    </a:lnTo>
                    <a:lnTo>
                      <a:pt x="5398" y="3558"/>
                    </a:lnTo>
                    <a:lnTo>
                      <a:pt x="5482" y="3537"/>
                    </a:lnTo>
                    <a:lnTo>
                      <a:pt x="5545" y="3537"/>
                    </a:lnTo>
                    <a:lnTo>
                      <a:pt x="5545" y="3432"/>
                    </a:lnTo>
                    <a:lnTo>
                      <a:pt x="5566" y="3244"/>
                    </a:lnTo>
                    <a:lnTo>
                      <a:pt x="5712" y="3013"/>
                    </a:lnTo>
                    <a:lnTo>
                      <a:pt x="5796" y="2993"/>
                    </a:lnTo>
                    <a:lnTo>
                      <a:pt x="5901" y="2825"/>
                    </a:lnTo>
                    <a:lnTo>
                      <a:pt x="6005" y="2783"/>
                    </a:lnTo>
                    <a:lnTo>
                      <a:pt x="6005" y="2679"/>
                    </a:lnTo>
                    <a:lnTo>
                      <a:pt x="5880" y="2616"/>
                    </a:lnTo>
                    <a:lnTo>
                      <a:pt x="5963" y="2511"/>
                    </a:lnTo>
                    <a:lnTo>
                      <a:pt x="6089" y="2511"/>
                    </a:lnTo>
                    <a:lnTo>
                      <a:pt x="6110" y="2595"/>
                    </a:lnTo>
                    <a:lnTo>
                      <a:pt x="6215" y="2595"/>
                    </a:lnTo>
                    <a:lnTo>
                      <a:pt x="6403" y="2553"/>
                    </a:lnTo>
                    <a:lnTo>
                      <a:pt x="6340" y="2449"/>
                    </a:lnTo>
                    <a:lnTo>
                      <a:pt x="6235" y="2365"/>
                    </a:lnTo>
                    <a:lnTo>
                      <a:pt x="6235" y="2197"/>
                    </a:lnTo>
                    <a:lnTo>
                      <a:pt x="6298" y="2030"/>
                    </a:lnTo>
                    <a:lnTo>
                      <a:pt x="6382" y="1946"/>
                    </a:lnTo>
                    <a:lnTo>
                      <a:pt x="6382" y="1842"/>
                    </a:lnTo>
                    <a:lnTo>
                      <a:pt x="6445" y="1674"/>
                    </a:lnTo>
                    <a:lnTo>
                      <a:pt x="6591" y="1549"/>
                    </a:lnTo>
                    <a:lnTo>
                      <a:pt x="6445" y="1465"/>
                    </a:lnTo>
                    <a:lnTo>
                      <a:pt x="6340" y="1465"/>
                    </a:lnTo>
                    <a:lnTo>
                      <a:pt x="6215" y="1402"/>
                    </a:lnTo>
                    <a:lnTo>
                      <a:pt x="6110" y="1444"/>
                    </a:lnTo>
                    <a:lnTo>
                      <a:pt x="6026" y="1402"/>
                    </a:lnTo>
                    <a:lnTo>
                      <a:pt x="5922" y="1402"/>
                    </a:lnTo>
                    <a:lnTo>
                      <a:pt x="5859" y="1444"/>
                    </a:lnTo>
                    <a:lnTo>
                      <a:pt x="5754" y="1361"/>
                    </a:lnTo>
                    <a:lnTo>
                      <a:pt x="5754" y="1298"/>
                    </a:lnTo>
                    <a:lnTo>
                      <a:pt x="5650" y="1214"/>
                    </a:lnTo>
                    <a:lnTo>
                      <a:pt x="5566" y="1235"/>
                    </a:lnTo>
                    <a:lnTo>
                      <a:pt x="5398" y="1193"/>
                    </a:lnTo>
                    <a:lnTo>
                      <a:pt x="5357" y="1089"/>
                    </a:lnTo>
                    <a:lnTo>
                      <a:pt x="5252" y="1089"/>
                    </a:lnTo>
                    <a:lnTo>
                      <a:pt x="5189" y="1130"/>
                    </a:lnTo>
                    <a:lnTo>
                      <a:pt x="5085" y="1047"/>
                    </a:lnTo>
                    <a:lnTo>
                      <a:pt x="4980" y="1026"/>
                    </a:lnTo>
                    <a:lnTo>
                      <a:pt x="4854" y="879"/>
                    </a:lnTo>
                    <a:lnTo>
                      <a:pt x="4771" y="837"/>
                    </a:lnTo>
                    <a:lnTo>
                      <a:pt x="4729" y="796"/>
                    </a:lnTo>
                    <a:lnTo>
                      <a:pt x="4645" y="796"/>
                    </a:lnTo>
                    <a:lnTo>
                      <a:pt x="4603" y="837"/>
                    </a:lnTo>
                    <a:lnTo>
                      <a:pt x="4457" y="775"/>
                    </a:lnTo>
                    <a:lnTo>
                      <a:pt x="4457" y="607"/>
                    </a:lnTo>
                    <a:lnTo>
                      <a:pt x="4394" y="586"/>
                    </a:lnTo>
                    <a:lnTo>
                      <a:pt x="4310" y="524"/>
                    </a:lnTo>
                    <a:lnTo>
                      <a:pt x="4227" y="524"/>
                    </a:lnTo>
                    <a:lnTo>
                      <a:pt x="4080" y="398"/>
                    </a:lnTo>
                    <a:lnTo>
                      <a:pt x="4038" y="293"/>
                    </a:lnTo>
                    <a:lnTo>
                      <a:pt x="3913" y="252"/>
                    </a:lnTo>
                    <a:lnTo>
                      <a:pt x="3892" y="63"/>
                    </a:lnTo>
                    <a:lnTo>
                      <a:pt x="382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38" name="Google Shape;1238;p80"/>
              <p:cNvSpPr/>
              <p:nvPr/>
            </p:nvSpPr>
            <p:spPr>
              <a:xfrm>
                <a:off x="3658200" y="2557475"/>
                <a:ext cx="70850" cy="44050"/>
              </a:xfrm>
              <a:custGeom>
                <a:avLst/>
                <a:gdLst/>
                <a:ahLst/>
                <a:cxnLst/>
                <a:rect l="l" t="t" r="r" b="b"/>
                <a:pathLst>
                  <a:path w="2834" h="1762" extrusionOk="0">
                    <a:moveTo>
                      <a:pt x="571" y="595"/>
                    </a:moveTo>
                    <a:lnTo>
                      <a:pt x="0" y="1119"/>
                    </a:lnTo>
                    <a:lnTo>
                      <a:pt x="1833" y="1762"/>
                    </a:lnTo>
                    <a:lnTo>
                      <a:pt x="2714" y="1476"/>
                    </a:lnTo>
                    <a:lnTo>
                      <a:pt x="2834" y="1071"/>
                    </a:lnTo>
                    <a:lnTo>
                      <a:pt x="1833" y="0"/>
                    </a:lnTo>
                    <a:close/>
                  </a:path>
                </a:pathLst>
              </a:custGeom>
              <a:solidFill>
                <a:schemeClr val="dk1"/>
              </a:solidFill>
              <a:ln>
                <a:noFill/>
              </a:ln>
            </p:spPr>
          </p:sp>
          <p:sp>
            <p:nvSpPr>
              <p:cNvPr id="1239" name="Google Shape;1239;p80"/>
              <p:cNvSpPr/>
              <p:nvPr/>
            </p:nvSpPr>
            <p:spPr>
              <a:xfrm>
                <a:off x="3719525" y="2432450"/>
                <a:ext cx="79750" cy="89900"/>
              </a:xfrm>
              <a:custGeom>
                <a:avLst/>
                <a:gdLst/>
                <a:ahLst/>
                <a:cxnLst/>
                <a:rect l="l" t="t" r="r" b="b"/>
                <a:pathLst>
                  <a:path w="3190" h="3596" extrusionOk="0">
                    <a:moveTo>
                      <a:pt x="0" y="167"/>
                    </a:moveTo>
                    <a:lnTo>
                      <a:pt x="261" y="0"/>
                    </a:lnTo>
                    <a:lnTo>
                      <a:pt x="1619" y="1095"/>
                    </a:lnTo>
                    <a:lnTo>
                      <a:pt x="2381" y="1286"/>
                    </a:lnTo>
                    <a:lnTo>
                      <a:pt x="3190" y="1429"/>
                    </a:lnTo>
                    <a:lnTo>
                      <a:pt x="2809" y="2595"/>
                    </a:lnTo>
                    <a:lnTo>
                      <a:pt x="2071" y="2429"/>
                    </a:lnTo>
                    <a:lnTo>
                      <a:pt x="1524" y="3596"/>
                    </a:lnTo>
                    <a:close/>
                  </a:path>
                </a:pathLst>
              </a:custGeom>
              <a:solidFill>
                <a:schemeClr val="dk1"/>
              </a:solidFill>
              <a:ln>
                <a:noFill/>
              </a:ln>
            </p:spPr>
          </p:sp>
        </p:grpSp>
        <p:grpSp>
          <p:nvGrpSpPr>
            <p:cNvPr id="1240" name="Google Shape;1240;p80"/>
            <p:cNvGrpSpPr/>
            <p:nvPr/>
          </p:nvGrpSpPr>
          <p:grpSpPr>
            <a:xfrm>
              <a:off x="3561536" y="2585450"/>
              <a:ext cx="61539" cy="99045"/>
              <a:chOff x="3561536" y="2585450"/>
              <a:chExt cx="61539" cy="99045"/>
            </a:xfrm>
          </p:grpSpPr>
          <p:sp>
            <p:nvSpPr>
              <p:cNvPr id="1241" name="Google Shape;1241;p80"/>
              <p:cNvSpPr/>
              <p:nvPr/>
            </p:nvSpPr>
            <p:spPr>
              <a:xfrm rot="192277">
                <a:off x="3564002" y="2593849"/>
                <a:ext cx="44498" cy="89472"/>
              </a:xfrm>
              <a:custGeom>
                <a:avLst/>
                <a:gdLst/>
                <a:ahLst/>
                <a:cxnLst/>
                <a:rect l="l" t="t" r="r" b="b"/>
                <a:pathLst>
                  <a:path w="1780" h="3579" extrusionOk="0">
                    <a:moveTo>
                      <a:pt x="628" y="1"/>
                    </a:moveTo>
                    <a:lnTo>
                      <a:pt x="356" y="22"/>
                    </a:lnTo>
                    <a:lnTo>
                      <a:pt x="377" y="147"/>
                    </a:lnTo>
                    <a:lnTo>
                      <a:pt x="461" y="357"/>
                    </a:lnTo>
                    <a:lnTo>
                      <a:pt x="440" y="712"/>
                    </a:lnTo>
                    <a:lnTo>
                      <a:pt x="440" y="775"/>
                    </a:lnTo>
                    <a:lnTo>
                      <a:pt x="419" y="943"/>
                    </a:lnTo>
                    <a:lnTo>
                      <a:pt x="482" y="1026"/>
                    </a:lnTo>
                    <a:lnTo>
                      <a:pt x="440" y="1131"/>
                    </a:lnTo>
                    <a:lnTo>
                      <a:pt x="356" y="1256"/>
                    </a:lnTo>
                    <a:lnTo>
                      <a:pt x="356" y="1445"/>
                    </a:lnTo>
                    <a:lnTo>
                      <a:pt x="231" y="1654"/>
                    </a:lnTo>
                    <a:lnTo>
                      <a:pt x="231" y="1759"/>
                    </a:lnTo>
                    <a:lnTo>
                      <a:pt x="64" y="1968"/>
                    </a:lnTo>
                    <a:lnTo>
                      <a:pt x="1" y="2303"/>
                    </a:lnTo>
                    <a:lnTo>
                      <a:pt x="1" y="2386"/>
                    </a:lnTo>
                    <a:lnTo>
                      <a:pt x="105" y="2386"/>
                    </a:lnTo>
                    <a:lnTo>
                      <a:pt x="168" y="2303"/>
                    </a:lnTo>
                    <a:lnTo>
                      <a:pt x="273" y="2219"/>
                    </a:lnTo>
                    <a:lnTo>
                      <a:pt x="252" y="2303"/>
                    </a:lnTo>
                    <a:lnTo>
                      <a:pt x="315" y="2344"/>
                    </a:lnTo>
                    <a:lnTo>
                      <a:pt x="126" y="2428"/>
                    </a:lnTo>
                    <a:lnTo>
                      <a:pt x="126" y="2554"/>
                    </a:lnTo>
                    <a:lnTo>
                      <a:pt x="168" y="2616"/>
                    </a:lnTo>
                    <a:lnTo>
                      <a:pt x="252" y="2533"/>
                    </a:lnTo>
                    <a:lnTo>
                      <a:pt x="419" y="2533"/>
                    </a:lnTo>
                    <a:lnTo>
                      <a:pt x="336" y="2616"/>
                    </a:lnTo>
                    <a:lnTo>
                      <a:pt x="377" y="2763"/>
                    </a:lnTo>
                    <a:lnTo>
                      <a:pt x="336" y="2909"/>
                    </a:lnTo>
                    <a:lnTo>
                      <a:pt x="336" y="3223"/>
                    </a:lnTo>
                    <a:lnTo>
                      <a:pt x="273" y="3432"/>
                    </a:lnTo>
                    <a:lnTo>
                      <a:pt x="231" y="3495"/>
                    </a:lnTo>
                    <a:lnTo>
                      <a:pt x="273" y="3537"/>
                    </a:lnTo>
                    <a:lnTo>
                      <a:pt x="440" y="3432"/>
                    </a:lnTo>
                    <a:lnTo>
                      <a:pt x="691" y="3495"/>
                    </a:lnTo>
                    <a:lnTo>
                      <a:pt x="796" y="3579"/>
                    </a:lnTo>
                    <a:lnTo>
                      <a:pt x="963" y="3474"/>
                    </a:lnTo>
                    <a:lnTo>
                      <a:pt x="1110" y="3474"/>
                    </a:lnTo>
                    <a:lnTo>
                      <a:pt x="1152" y="3432"/>
                    </a:lnTo>
                    <a:lnTo>
                      <a:pt x="1152" y="3286"/>
                    </a:lnTo>
                    <a:lnTo>
                      <a:pt x="1068" y="3160"/>
                    </a:lnTo>
                    <a:lnTo>
                      <a:pt x="1193" y="2909"/>
                    </a:lnTo>
                    <a:lnTo>
                      <a:pt x="1319" y="2805"/>
                    </a:lnTo>
                    <a:lnTo>
                      <a:pt x="1361" y="2658"/>
                    </a:lnTo>
                    <a:lnTo>
                      <a:pt x="1214" y="2658"/>
                    </a:lnTo>
                    <a:lnTo>
                      <a:pt x="1152" y="2512"/>
                    </a:lnTo>
                    <a:lnTo>
                      <a:pt x="1319" y="2323"/>
                    </a:lnTo>
                    <a:lnTo>
                      <a:pt x="1319" y="2093"/>
                    </a:lnTo>
                    <a:lnTo>
                      <a:pt x="1193" y="2010"/>
                    </a:lnTo>
                    <a:lnTo>
                      <a:pt x="1047" y="1717"/>
                    </a:lnTo>
                    <a:lnTo>
                      <a:pt x="1172" y="1696"/>
                    </a:lnTo>
                    <a:lnTo>
                      <a:pt x="1277" y="1696"/>
                    </a:lnTo>
                    <a:lnTo>
                      <a:pt x="1424" y="1487"/>
                    </a:lnTo>
                    <a:lnTo>
                      <a:pt x="1319" y="1382"/>
                    </a:lnTo>
                    <a:lnTo>
                      <a:pt x="1465" y="1277"/>
                    </a:lnTo>
                    <a:lnTo>
                      <a:pt x="1465" y="922"/>
                    </a:lnTo>
                    <a:lnTo>
                      <a:pt x="1424" y="754"/>
                    </a:lnTo>
                    <a:lnTo>
                      <a:pt x="1675" y="545"/>
                    </a:lnTo>
                    <a:lnTo>
                      <a:pt x="1737" y="545"/>
                    </a:lnTo>
                    <a:lnTo>
                      <a:pt x="1779" y="440"/>
                    </a:lnTo>
                    <a:lnTo>
                      <a:pt x="1675" y="252"/>
                    </a:lnTo>
                    <a:lnTo>
                      <a:pt x="1633" y="127"/>
                    </a:lnTo>
                    <a:lnTo>
                      <a:pt x="1382" y="85"/>
                    </a:lnTo>
                    <a:lnTo>
                      <a:pt x="1277" y="210"/>
                    </a:lnTo>
                    <a:lnTo>
                      <a:pt x="942" y="127"/>
                    </a:lnTo>
                    <a:lnTo>
                      <a:pt x="754" y="231"/>
                    </a:lnTo>
                    <a:lnTo>
                      <a:pt x="691" y="147"/>
                    </a:lnTo>
                    <a:lnTo>
                      <a:pt x="733" y="22"/>
                    </a:lnTo>
                    <a:lnTo>
                      <a:pt x="62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42" name="Google Shape;1242;p80"/>
              <p:cNvSpPr/>
              <p:nvPr/>
            </p:nvSpPr>
            <p:spPr>
              <a:xfrm>
                <a:off x="3580800" y="2585450"/>
                <a:ext cx="42275" cy="93450"/>
              </a:xfrm>
              <a:custGeom>
                <a:avLst/>
                <a:gdLst/>
                <a:ahLst/>
                <a:cxnLst/>
                <a:rect l="l" t="t" r="r" b="b"/>
                <a:pathLst>
                  <a:path w="1691" h="3738" extrusionOk="0">
                    <a:moveTo>
                      <a:pt x="453" y="0"/>
                    </a:moveTo>
                    <a:lnTo>
                      <a:pt x="0" y="547"/>
                    </a:lnTo>
                    <a:lnTo>
                      <a:pt x="0" y="3429"/>
                    </a:lnTo>
                    <a:lnTo>
                      <a:pt x="429" y="3738"/>
                    </a:lnTo>
                    <a:lnTo>
                      <a:pt x="1691" y="2714"/>
                    </a:lnTo>
                    <a:lnTo>
                      <a:pt x="1691" y="500"/>
                    </a:lnTo>
                    <a:close/>
                  </a:path>
                </a:pathLst>
              </a:custGeom>
              <a:solidFill>
                <a:schemeClr val="dk1"/>
              </a:solidFill>
              <a:ln>
                <a:noFill/>
              </a:ln>
            </p:spPr>
          </p:sp>
        </p:grpSp>
        <p:grpSp>
          <p:nvGrpSpPr>
            <p:cNvPr id="1243" name="Google Shape;1243;p80"/>
            <p:cNvGrpSpPr/>
            <p:nvPr/>
          </p:nvGrpSpPr>
          <p:grpSpPr>
            <a:xfrm>
              <a:off x="3906325" y="1984500"/>
              <a:ext cx="156075" cy="262825"/>
              <a:chOff x="3906325" y="1984500"/>
              <a:chExt cx="156075" cy="262825"/>
            </a:xfrm>
          </p:grpSpPr>
          <p:sp>
            <p:nvSpPr>
              <p:cNvPr id="1244" name="Google Shape;1244;p80"/>
              <p:cNvSpPr/>
              <p:nvPr/>
            </p:nvSpPr>
            <p:spPr>
              <a:xfrm>
                <a:off x="3906325" y="1984500"/>
                <a:ext cx="100825" cy="124200"/>
              </a:xfrm>
              <a:custGeom>
                <a:avLst/>
                <a:gdLst/>
                <a:ahLst/>
                <a:cxnLst/>
                <a:rect l="l" t="t" r="r" b="b"/>
                <a:pathLst>
                  <a:path w="4033" h="4968" extrusionOk="0">
                    <a:moveTo>
                      <a:pt x="2901" y="4968"/>
                    </a:moveTo>
                    <a:lnTo>
                      <a:pt x="1524" y="4673"/>
                    </a:lnTo>
                    <a:lnTo>
                      <a:pt x="0" y="1771"/>
                    </a:lnTo>
                    <a:lnTo>
                      <a:pt x="737" y="886"/>
                    </a:lnTo>
                    <a:lnTo>
                      <a:pt x="2508" y="1181"/>
                    </a:lnTo>
                    <a:lnTo>
                      <a:pt x="2655" y="345"/>
                    </a:lnTo>
                    <a:lnTo>
                      <a:pt x="3442" y="0"/>
                    </a:lnTo>
                    <a:lnTo>
                      <a:pt x="4033" y="443"/>
                    </a:lnTo>
                    <a:close/>
                  </a:path>
                </a:pathLst>
              </a:custGeom>
              <a:solidFill>
                <a:schemeClr val="dk1"/>
              </a:solidFill>
              <a:ln>
                <a:noFill/>
              </a:ln>
            </p:spPr>
          </p:sp>
          <p:sp>
            <p:nvSpPr>
              <p:cNvPr id="1245" name="Google Shape;1245;p80"/>
              <p:cNvSpPr/>
              <p:nvPr/>
            </p:nvSpPr>
            <p:spPr>
              <a:xfrm>
                <a:off x="3919575" y="1989950"/>
                <a:ext cx="142825" cy="257375"/>
              </a:xfrm>
              <a:custGeom>
                <a:avLst/>
                <a:gdLst/>
                <a:ahLst/>
                <a:cxnLst/>
                <a:rect l="l" t="t" r="r" b="b"/>
                <a:pathLst>
                  <a:path w="5713" h="10295" extrusionOk="0">
                    <a:moveTo>
                      <a:pt x="2867" y="0"/>
                    </a:moveTo>
                    <a:lnTo>
                      <a:pt x="2762" y="105"/>
                    </a:lnTo>
                    <a:lnTo>
                      <a:pt x="2762" y="147"/>
                    </a:lnTo>
                    <a:lnTo>
                      <a:pt x="2679" y="189"/>
                    </a:lnTo>
                    <a:lnTo>
                      <a:pt x="2532" y="147"/>
                    </a:lnTo>
                    <a:lnTo>
                      <a:pt x="2386" y="209"/>
                    </a:lnTo>
                    <a:lnTo>
                      <a:pt x="2386" y="293"/>
                    </a:lnTo>
                    <a:lnTo>
                      <a:pt x="2323" y="419"/>
                    </a:lnTo>
                    <a:lnTo>
                      <a:pt x="2239" y="461"/>
                    </a:lnTo>
                    <a:lnTo>
                      <a:pt x="2281" y="544"/>
                    </a:lnTo>
                    <a:lnTo>
                      <a:pt x="2260" y="628"/>
                    </a:lnTo>
                    <a:lnTo>
                      <a:pt x="2239" y="921"/>
                    </a:lnTo>
                    <a:lnTo>
                      <a:pt x="2281" y="1088"/>
                    </a:lnTo>
                    <a:lnTo>
                      <a:pt x="2344" y="1193"/>
                    </a:lnTo>
                    <a:lnTo>
                      <a:pt x="2281" y="1277"/>
                    </a:lnTo>
                    <a:lnTo>
                      <a:pt x="2177" y="1360"/>
                    </a:lnTo>
                    <a:lnTo>
                      <a:pt x="2072" y="1360"/>
                    </a:lnTo>
                    <a:lnTo>
                      <a:pt x="1967" y="1444"/>
                    </a:lnTo>
                    <a:lnTo>
                      <a:pt x="1905" y="1486"/>
                    </a:lnTo>
                    <a:lnTo>
                      <a:pt x="1821" y="1611"/>
                    </a:lnTo>
                    <a:lnTo>
                      <a:pt x="1674" y="1590"/>
                    </a:lnTo>
                    <a:lnTo>
                      <a:pt x="1507" y="1465"/>
                    </a:lnTo>
                    <a:lnTo>
                      <a:pt x="1381" y="1465"/>
                    </a:lnTo>
                    <a:lnTo>
                      <a:pt x="1298" y="1549"/>
                    </a:lnTo>
                    <a:lnTo>
                      <a:pt x="1151" y="1674"/>
                    </a:lnTo>
                    <a:lnTo>
                      <a:pt x="900" y="1674"/>
                    </a:lnTo>
                    <a:lnTo>
                      <a:pt x="733" y="1590"/>
                    </a:lnTo>
                    <a:lnTo>
                      <a:pt x="670" y="1465"/>
                    </a:lnTo>
                    <a:lnTo>
                      <a:pt x="607" y="1339"/>
                    </a:lnTo>
                    <a:lnTo>
                      <a:pt x="377" y="1130"/>
                    </a:lnTo>
                    <a:lnTo>
                      <a:pt x="293" y="984"/>
                    </a:lnTo>
                    <a:lnTo>
                      <a:pt x="189" y="963"/>
                    </a:lnTo>
                    <a:lnTo>
                      <a:pt x="105" y="1046"/>
                    </a:lnTo>
                    <a:lnTo>
                      <a:pt x="84" y="1151"/>
                    </a:lnTo>
                    <a:lnTo>
                      <a:pt x="105" y="1214"/>
                    </a:lnTo>
                    <a:lnTo>
                      <a:pt x="84" y="1256"/>
                    </a:lnTo>
                    <a:lnTo>
                      <a:pt x="42" y="1214"/>
                    </a:lnTo>
                    <a:lnTo>
                      <a:pt x="1" y="1256"/>
                    </a:lnTo>
                    <a:lnTo>
                      <a:pt x="105" y="1360"/>
                    </a:lnTo>
                    <a:lnTo>
                      <a:pt x="273" y="1423"/>
                    </a:lnTo>
                    <a:lnTo>
                      <a:pt x="482" y="1674"/>
                    </a:lnTo>
                    <a:lnTo>
                      <a:pt x="628" y="1779"/>
                    </a:lnTo>
                    <a:lnTo>
                      <a:pt x="879" y="1800"/>
                    </a:lnTo>
                    <a:lnTo>
                      <a:pt x="942" y="1841"/>
                    </a:lnTo>
                    <a:lnTo>
                      <a:pt x="1026" y="1883"/>
                    </a:lnTo>
                    <a:lnTo>
                      <a:pt x="1130" y="2009"/>
                    </a:lnTo>
                    <a:lnTo>
                      <a:pt x="1193" y="2113"/>
                    </a:lnTo>
                    <a:lnTo>
                      <a:pt x="1298" y="2113"/>
                    </a:lnTo>
                    <a:lnTo>
                      <a:pt x="1402" y="2239"/>
                    </a:lnTo>
                    <a:lnTo>
                      <a:pt x="1465" y="2239"/>
                    </a:lnTo>
                    <a:lnTo>
                      <a:pt x="1528" y="2323"/>
                    </a:lnTo>
                    <a:lnTo>
                      <a:pt x="1465" y="2427"/>
                    </a:lnTo>
                    <a:lnTo>
                      <a:pt x="1507" y="2574"/>
                    </a:lnTo>
                    <a:lnTo>
                      <a:pt x="1444" y="2720"/>
                    </a:lnTo>
                    <a:lnTo>
                      <a:pt x="1444" y="2825"/>
                    </a:lnTo>
                    <a:lnTo>
                      <a:pt x="1612" y="2825"/>
                    </a:lnTo>
                    <a:lnTo>
                      <a:pt x="1633" y="2950"/>
                    </a:lnTo>
                    <a:lnTo>
                      <a:pt x="1591" y="3034"/>
                    </a:lnTo>
                    <a:lnTo>
                      <a:pt x="1612" y="3181"/>
                    </a:lnTo>
                    <a:lnTo>
                      <a:pt x="1653" y="3285"/>
                    </a:lnTo>
                    <a:lnTo>
                      <a:pt x="1695" y="3494"/>
                    </a:lnTo>
                    <a:lnTo>
                      <a:pt x="1653" y="3599"/>
                    </a:lnTo>
                    <a:lnTo>
                      <a:pt x="1695" y="3683"/>
                    </a:lnTo>
                    <a:lnTo>
                      <a:pt x="1695" y="3913"/>
                    </a:lnTo>
                    <a:lnTo>
                      <a:pt x="1653" y="3997"/>
                    </a:lnTo>
                    <a:lnTo>
                      <a:pt x="1716" y="4143"/>
                    </a:lnTo>
                    <a:lnTo>
                      <a:pt x="1821" y="4185"/>
                    </a:lnTo>
                    <a:lnTo>
                      <a:pt x="1925" y="4394"/>
                    </a:lnTo>
                    <a:lnTo>
                      <a:pt x="1967" y="4478"/>
                    </a:lnTo>
                    <a:lnTo>
                      <a:pt x="1967" y="4603"/>
                    </a:lnTo>
                    <a:lnTo>
                      <a:pt x="1988" y="4645"/>
                    </a:lnTo>
                    <a:lnTo>
                      <a:pt x="2093" y="4645"/>
                    </a:lnTo>
                    <a:lnTo>
                      <a:pt x="2197" y="4750"/>
                    </a:lnTo>
                    <a:lnTo>
                      <a:pt x="2407" y="4750"/>
                    </a:lnTo>
                    <a:lnTo>
                      <a:pt x="2574" y="4875"/>
                    </a:lnTo>
                    <a:lnTo>
                      <a:pt x="2490" y="4938"/>
                    </a:lnTo>
                    <a:lnTo>
                      <a:pt x="2553" y="5022"/>
                    </a:lnTo>
                    <a:lnTo>
                      <a:pt x="2553" y="5189"/>
                    </a:lnTo>
                    <a:lnTo>
                      <a:pt x="2490" y="5231"/>
                    </a:lnTo>
                    <a:lnTo>
                      <a:pt x="2679" y="5378"/>
                    </a:lnTo>
                    <a:lnTo>
                      <a:pt x="2553" y="5357"/>
                    </a:lnTo>
                    <a:lnTo>
                      <a:pt x="2490" y="5378"/>
                    </a:lnTo>
                    <a:lnTo>
                      <a:pt x="2658" y="5524"/>
                    </a:lnTo>
                    <a:lnTo>
                      <a:pt x="2658" y="5587"/>
                    </a:lnTo>
                    <a:lnTo>
                      <a:pt x="2469" y="5482"/>
                    </a:lnTo>
                    <a:lnTo>
                      <a:pt x="2302" y="5482"/>
                    </a:lnTo>
                    <a:lnTo>
                      <a:pt x="2156" y="5587"/>
                    </a:lnTo>
                    <a:lnTo>
                      <a:pt x="2156" y="5691"/>
                    </a:lnTo>
                    <a:lnTo>
                      <a:pt x="2051" y="5796"/>
                    </a:lnTo>
                    <a:lnTo>
                      <a:pt x="2051" y="5880"/>
                    </a:lnTo>
                    <a:lnTo>
                      <a:pt x="1988" y="5901"/>
                    </a:lnTo>
                    <a:lnTo>
                      <a:pt x="1821" y="6089"/>
                    </a:lnTo>
                    <a:lnTo>
                      <a:pt x="1779" y="6277"/>
                    </a:lnTo>
                    <a:lnTo>
                      <a:pt x="1737" y="6298"/>
                    </a:lnTo>
                    <a:lnTo>
                      <a:pt x="1716" y="6256"/>
                    </a:lnTo>
                    <a:lnTo>
                      <a:pt x="1653" y="6256"/>
                    </a:lnTo>
                    <a:lnTo>
                      <a:pt x="1716" y="6361"/>
                    </a:lnTo>
                    <a:lnTo>
                      <a:pt x="1674" y="6445"/>
                    </a:lnTo>
                    <a:lnTo>
                      <a:pt x="1549" y="6445"/>
                    </a:lnTo>
                    <a:lnTo>
                      <a:pt x="1465" y="6549"/>
                    </a:lnTo>
                    <a:lnTo>
                      <a:pt x="1507" y="6717"/>
                    </a:lnTo>
                    <a:lnTo>
                      <a:pt x="1570" y="6759"/>
                    </a:lnTo>
                    <a:lnTo>
                      <a:pt x="1444" y="6717"/>
                    </a:lnTo>
                    <a:lnTo>
                      <a:pt x="1402" y="6654"/>
                    </a:lnTo>
                    <a:lnTo>
                      <a:pt x="1319" y="6696"/>
                    </a:lnTo>
                    <a:lnTo>
                      <a:pt x="1256" y="6821"/>
                    </a:lnTo>
                    <a:lnTo>
                      <a:pt x="1298" y="6884"/>
                    </a:lnTo>
                    <a:lnTo>
                      <a:pt x="1214" y="6842"/>
                    </a:lnTo>
                    <a:lnTo>
                      <a:pt x="1193" y="6905"/>
                    </a:lnTo>
                    <a:lnTo>
                      <a:pt x="1256" y="6968"/>
                    </a:lnTo>
                    <a:lnTo>
                      <a:pt x="1256" y="7031"/>
                    </a:lnTo>
                    <a:lnTo>
                      <a:pt x="1193" y="7114"/>
                    </a:lnTo>
                    <a:lnTo>
                      <a:pt x="1151" y="7156"/>
                    </a:lnTo>
                    <a:lnTo>
                      <a:pt x="1047" y="7219"/>
                    </a:lnTo>
                    <a:lnTo>
                      <a:pt x="1005" y="7177"/>
                    </a:lnTo>
                    <a:lnTo>
                      <a:pt x="984" y="7135"/>
                    </a:lnTo>
                    <a:lnTo>
                      <a:pt x="900" y="7114"/>
                    </a:lnTo>
                    <a:lnTo>
                      <a:pt x="817" y="7135"/>
                    </a:lnTo>
                    <a:lnTo>
                      <a:pt x="837" y="7240"/>
                    </a:lnTo>
                    <a:lnTo>
                      <a:pt x="796" y="7282"/>
                    </a:lnTo>
                    <a:lnTo>
                      <a:pt x="837" y="7386"/>
                    </a:lnTo>
                    <a:lnTo>
                      <a:pt x="796" y="7491"/>
                    </a:lnTo>
                    <a:lnTo>
                      <a:pt x="733" y="7533"/>
                    </a:lnTo>
                    <a:lnTo>
                      <a:pt x="691" y="7637"/>
                    </a:lnTo>
                    <a:lnTo>
                      <a:pt x="733" y="7742"/>
                    </a:lnTo>
                    <a:lnTo>
                      <a:pt x="775" y="7763"/>
                    </a:lnTo>
                    <a:lnTo>
                      <a:pt x="733" y="7867"/>
                    </a:lnTo>
                    <a:lnTo>
                      <a:pt x="775" y="7951"/>
                    </a:lnTo>
                    <a:lnTo>
                      <a:pt x="858" y="7909"/>
                    </a:lnTo>
                    <a:lnTo>
                      <a:pt x="900" y="7972"/>
                    </a:lnTo>
                    <a:lnTo>
                      <a:pt x="879" y="8098"/>
                    </a:lnTo>
                    <a:lnTo>
                      <a:pt x="837" y="8160"/>
                    </a:lnTo>
                    <a:lnTo>
                      <a:pt x="879" y="8265"/>
                    </a:lnTo>
                    <a:lnTo>
                      <a:pt x="837" y="8307"/>
                    </a:lnTo>
                    <a:lnTo>
                      <a:pt x="942" y="8495"/>
                    </a:lnTo>
                    <a:lnTo>
                      <a:pt x="1005" y="8537"/>
                    </a:lnTo>
                    <a:lnTo>
                      <a:pt x="942" y="8621"/>
                    </a:lnTo>
                    <a:lnTo>
                      <a:pt x="1026" y="8746"/>
                    </a:lnTo>
                    <a:lnTo>
                      <a:pt x="942" y="8788"/>
                    </a:lnTo>
                    <a:lnTo>
                      <a:pt x="984" y="8955"/>
                    </a:lnTo>
                    <a:lnTo>
                      <a:pt x="942" y="9039"/>
                    </a:lnTo>
                    <a:lnTo>
                      <a:pt x="942" y="9269"/>
                    </a:lnTo>
                    <a:lnTo>
                      <a:pt x="1005" y="9353"/>
                    </a:lnTo>
                    <a:lnTo>
                      <a:pt x="942" y="9479"/>
                    </a:lnTo>
                    <a:lnTo>
                      <a:pt x="942" y="9562"/>
                    </a:lnTo>
                    <a:lnTo>
                      <a:pt x="1005" y="9625"/>
                    </a:lnTo>
                    <a:lnTo>
                      <a:pt x="1151" y="9541"/>
                    </a:lnTo>
                    <a:lnTo>
                      <a:pt x="1214" y="9583"/>
                    </a:lnTo>
                    <a:lnTo>
                      <a:pt x="1235" y="9520"/>
                    </a:lnTo>
                    <a:lnTo>
                      <a:pt x="1361" y="9646"/>
                    </a:lnTo>
                    <a:lnTo>
                      <a:pt x="1444" y="9625"/>
                    </a:lnTo>
                    <a:lnTo>
                      <a:pt x="1528" y="9688"/>
                    </a:lnTo>
                    <a:lnTo>
                      <a:pt x="1674" y="9667"/>
                    </a:lnTo>
                    <a:lnTo>
                      <a:pt x="1737" y="9688"/>
                    </a:lnTo>
                    <a:lnTo>
                      <a:pt x="1674" y="9772"/>
                    </a:lnTo>
                    <a:lnTo>
                      <a:pt x="1737" y="9772"/>
                    </a:lnTo>
                    <a:lnTo>
                      <a:pt x="1863" y="9667"/>
                    </a:lnTo>
                    <a:lnTo>
                      <a:pt x="1863" y="9751"/>
                    </a:lnTo>
                    <a:lnTo>
                      <a:pt x="1779" y="9855"/>
                    </a:lnTo>
                    <a:lnTo>
                      <a:pt x="1946" y="10064"/>
                    </a:lnTo>
                    <a:lnTo>
                      <a:pt x="1967" y="10148"/>
                    </a:lnTo>
                    <a:lnTo>
                      <a:pt x="1946" y="10274"/>
                    </a:lnTo>
                    <a:lnTo>
                      <a:pt x="1967" y="10295"/>
                    </a:lnTo>
                    <a:lnTo>
                      <a:pt x="2030" y="10148"/>
                    </a:lnTo>
                    <a:lnTo>
                      <a:pt x="2114" y="10106"/>
                    </a:lnTo>
                    <a:lnTo>
                      <a:pt x="2135" y="10190"/>
                    </a:lnTo>
                    <a:lnTo>
                      <a:pt x="2239" y="10148"/>
                    </a:lnTo>
                    <a:lnTo>
                      <a:pt x="2323" y="10148"/>
                    </a:lnTo>
                    <a:lnTo>
                      <a:pt x="2490" y="10002"/>
                    </a:lnTo>
                    <a:lnTo>
                      <a:pt x="2595" y="10002"/>
                    </a:lnTo>
                    <a:lnTo>
                      <a:pt x="2825" y="9855"/>
                    </a:lnTo>
                    <a:lnTo>
                      <a:pt x="2867" y="9792"/>
                    </a:lnTo>
                    <a:lnTo>
                      <a:pt x="3014" y="9855"/>
                    </a:lnTo>
                    <a:lnTo>
                      <a:pt x="3118" y="9834"/>
                    </a:lnTo>
                    <a:lnTo>
                      <a:pt x="3223" y="9688"/>
                    </a:lnTo>
                    <a:lnTo>
                      <a:pt x="3244" y="9751"/>
                    </a:lnTo>
                    <a:lnTo>
                      <a:pt x="3202" y="9855"/>
                    </a:lnTo>
                    <a:lnTo>
                      <a:pt x="3244" y="9876"/>
                    </a:lnTo>
                    <a:lnTo>
                      <a:pt x="3306" y="9751"/>
                    </a:lnTo>
                    <a:lnTo>
                      <a:pt x="3348" y="9772"/>
                    </a:lnTo>
                    <a:lnTo>
                      <a:pt x="3306" y="9646"/>
                    </a:lnTo>
                    <a:lnTo>
                      <a:pt x="3348" y="9583"/>
                    </a:lnTo>
                    <a:lnTo>
                      <a:pt x="3411" y="9688"/>
                    </a:lnTo>
                    <a:lnTo>
                      <a:pt x="3453" y="9688"/>
                    </a:lnTo>
                    <a:lnTo>
                      <a:pt x="3495" y="9625"/>
                    </a:lnTo>
                    <a:lnTo>
                      <a:pt x="3537" y="9751"/>
                    </a:lnTo>
                    <a:lnTo>
                      <a:pt x="3620" y="9730"/>
                    </a:lnTo>
                    <a:lnTo>
                      <a:pt x="3620" y="9646"/>
                    </a:lnTo>
                    <a:lnTo>
                      <a:pt x="3662" y="9667"/>
                    </a:lnTo>
                    <a:lnTo>
                      <a:pt x="3704" y="9730"/>
                    </a:lnTo>
                    <a:lnTo>
                      <a:pt x="3767" y="9646"/>
                    </a:lnTo>
                    <a:lnTo>
                      <a:pt x="3934" y="9625"/>
                    </a:lnTo>
                    <a:lnTo>
                      <a:pt x="4018" y="9688"/>
                    </a:lnTo>
                    <a:lnTo>
                      <a:pt x="4206" y="9667"/>
                    </a:lnTo>
                    <a:lnTo>
                      <a:pt x="4206" y="9625"/>
                    </a:lnTo>
                    <a:lnTo>
                      <a:pt x="4143" y="9562"/>
                    </a:lnTo>
                    <a:lnTo>
                      <a:pt x="4206" y="9541"/>
                    </a:lnTo>
                    <a:lnTo>
                      <a:pt x="4269" y="9562"/>
                    </a:lnTo>
                    <a:lnTo>
                      <a:pt x="4311" y="9646"/>
                    </a:lnTo>
                    <a:lnTo>
                      <a:pt x="4415" y="9667"/>
                    </a:lnTo>
                    <a:lnTo>
                      <a:pt x="4457" y="9562"/>
                    </a:lnTo>
                    <a:lnTo>
                      <a:pt x="4436" y="9416"/>
                    </a:lnTo>
                    <a:lnTo>
                      <a:pt x="4687" y="9144"/>
                    </a:lnTo>
                    <a:lnTo>
                      <a:pt x="4876" y="9123"/>
                    </a:lnTo>
                    <a:lnTo>
                      <a:pt x="5043" y="8872"/>
                    </a:lnTo>
                    <a:lnTo>
                      <a:pt x="5190" y="8621"/>
                    </a:lnTo>
                    <a:lnTo>
                      <a:pt x="5315" y="8349"/>
                    </a:lnTo>
                    <a:lnTo>
                      <a:pt x="5566" y="7951"/>
                    </a:lnTo>
                    <a:lnTo>
                      <a:pt x="5713" y="7533"/>
                    </a:lnTo>
                    <a:lnTo>
                      <a:pt x="5692" y="7344"/>
                    </a:lnTo>
                    <a:lnTo>
                      <a:pt x="5420" y="7051"/>
                    </a:lnTo>
                    <a:lnTo>
                      <a:pt x="5273" y="7010"/>
                    </a:lnTo>
                    <a:lnTo>
                      <a:pt x="5001" y="6633"/>
                    </a:lnTo>
                    <a:lnTo>
                      <a:pt x="5064" y="6466"/>
                    </a:lnTo>
                    <a:lnTo>
                      <a:pt x="5169" y="6298"/>
                    </a:lnTo>
                    <a:lnTo>
                      <a:pt x="5169" y="6110"/>
                    </a:lnTo>
                    <a:lnTo>
                      <a:pt x="4980" y="5984"/>
                    </a:lnTo>
                    <a:lnTo>
                      <a:pt x="4938" y="5859"/>
                    </a:lnTo>
                    <a:lnTo>
                      <a:pt x="4938" y="5650"/>
                    </a:lnTo>
                    <a:lnTo>
                      <a:pt x="4980" y="5587"/>
                    </a:lnTo>
                    <a:lnTo>
                      <a:pt x="4938" y="5482"/>
                    </a:lnTo>
                    <a:lnTo>
                      <a:pt x="4792" y="5461"/>
                    </a:lnTo>
                    <a:lnTo>
                      <a:pt x="4729" y="5357"/>
                    </a:lnTo>
                    <a:lnTo>
                      <a:pt x="4729" y="5168"/>
                    </a:lnTo>
                    <a:lnTo>
                      <a:pt x="4792" y="5064"/>
                    </a:lnTo>
                    <a:lnTo>
                      <a:pt x="4687" y="5043"/>
                    </a:lnTo>
                    <a:lnTo>
                      <a:pt x="4687" y="4938"/>
                    </a:lnTo>
                    <a:lnTo>
                      <a:pt x="4729" y="4582"/>
                    </a:lnTo>
                    <a:lnTo>
                      <a:pt x="4834" y="4541"/>
                    </a:lnTo>
                    <a:lnTo>
                      <a:pt x="4562" y="3955"/>
                    </a:lnTo>
                    <a:lnTo>
                      <a:pt x="4332" y="3494"/>
                    </a:lnTo>
                    <a:lnTo>
                      <a:pt x="4269" y="3348"/>
                    </a:lnTo>
                    <a:lnTo>
                      <a:pt x="4143" y="3181"/>
                    </a:lnTo>
                    <a:lnTo>
                      <a:pt x="4248" y="2929"/>
                    </a:lnTo>
                    <a:lnTo>
                      <a:pt x="4353" y="2741"/>
                    </a:lnTo>
                    <a:lnTo>
                      <a:pt x="4415" y="2553"/>
                    </a:lnTo>
                    <a:lnTo>
                      <a:pt x="4332" y="2490"/>
                    </a:lnTo>
                    <a:lnTo>
                      <a:pt x="4060" y="2323"/>
                    </a:lnTo>
                    <a:lnTo>
                      <a:pt x="4018" y="2218"/>
                    </a:lnTo>
                    <a:lnTo>
                      <a:pt x="3934" y="2093"/>
                    </a:lnTo>
                    <a:lnTo>
                      <a:pt x="3767" y="2009"/>
                    </a:lnTo>
                    <a:lnTo>
                      <a:pt x="3704" y="2009"/>
                    </a:lnTo>
                    <a:lnTo>
                      <a:pt x="3599" y="1758"/>
                    </a:lnTo>
                    <a:lnTo>
                      <a:pt x="3516" y="1653"/>
                    </a:lnTo>
                    <a:lnTo>
                      <a:pt x="3558" y="1465"/>
                    </a:lnTo>
                    <a:lnTo>
                      <a:pt x="3599" y="1297"/>
                    </a:lnTo>
                    <a:lnTo>
                      <a:pt x="3495" y="1277"/>
                    </a:lnTo>
                    <a:lnTo>
                      <a:pt x="3599" y="1235"/>
                    </a:lnTo>
                    <a:lnTo>
                      <a:pt x="3746" y="1172"/>
                    </a:lnTo>
                    <a:lnTo>
                      <a:pt x="3725" y="942"/>
                    </a:lnTo>
                    <a:lnTo>
                      <a:pt x="3830" y="774"/>
                    </a:lnTo>
                    <a:lnTo>
                      <a:pt x="3850" y="649"/>
                    </a:lnTo>
                    <a:lnTo>
                      <a:pt x="3746" y="523"/>
                    </a:lnTo>
                    <a:lnTo>
                      <a:pt x="3725" y="419"/>
                    </a:lnTo>
                    <a:lnTo>
                      <a:pt x="3537" y="398"/>
                    </a:lnTo>
                    <a:lnTo>
                      <a:pt x="3411" y="335"/>
                    </a:lnTo>
                    <a:lnTo>
                      <a:pt x="3327" y="251"/>
                    </a:lnTo>
                    <a:lnTo>
                      <a:pt x="3202" y="84"/>
                    </a:lnTo>
                    <a:lnTo>
                      <a:pt x="309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246" name="Google Shape;1246;p80"/>
            <p:cNvGrpSpPr/>
            <p:nvPr/>
          </p:nvGrpSpPr>
          <p:grpSpPr>
            <a:xfrm>
              <a:off x="1397225" y="1637375"/>
              <a:ext cx="1401575" cy="1228250"/>
              <a:chOff x="1397225" y="1637375"/>
              <a:chExt cx="1401575" cy="1228250"/>
            </a:xfrm>
          </p:grpSpPr>
          <p:sp>
            <p:nvSpPr>
              <p:cNvPr id="1247" name="Google Shape;1247;p80"/>
              <p:cNvSpPr/>
              <p:nvPr/>
            </p:nvSpPr>
            <p:spPr>
              <a:xfrm>
                <a:off x="2050925" y="2362200"/>
                <a:ext cx="747875" cy="497225"/>
              </a:xfrm>
              <a:custGeom>
                <a:avLst/>
                <a:gdLst/>
                <a:ahLst/>
                <a:cxnLst/>
                <a:rect l="l" t="t" r="r" b="b"/>
                <a:pathLst>
                  <a:path w="29915" h="19889" extrusionOk="0">
                    <a:moveTo>
                      <a:pt x="107" y="1186"/>
                    </a:moveTo>
                    <a:lnTo>
                      <a:pt x="0" y="0"/>
                    </a:lnTo>
                    <a:lnTo>
                      <a:pt x="15577" y="1563"/>
                    </a:lnTo>
                    <a:lnTo>
                      <a:pt x="26519" y="5336"/>
                    </a:lnTo>
                    <a:lnTo>
                      <a:pt x="27435" y="5444"/>
                    </a:lnTo>
                    <a:lnTo>
                      <a:pt x="28783" y="4420"/>
                    </a:lnTo>
                    <a:lnTo>
                      <a:pt x="29753" y="4527"/>
                    </a:lnTo>
                    <a:lnTo>
                      <a:pt x="29915" y="6198"/>
                    </a:lnTo>
                    <a:lnTo>
                      <a:pt x="26465" y="6899"/>
                    </a:lnTo>
                    <a:lnTo>
                      <a:pt x="11157" y="16062"/>
                    </a:lnTo>
                    <a:lnTo>
                      <a:pt x="10295" y="18649"/>
                    </a:lnTo>
                    <a:lnTo>
                      <a:pt x="10295" y="19889"/>
                    </a:lnTo>
                    <a:lnTo>
                      <a:pt x="2803" y="15846"/>
                    </a:lnTo>
                    <a:lnTo>
                      <a:pt x="1347" y="14876"/>
                    </a:lnTo>
                    <a:lnTo>
                      <a:pt x="0" y="14607"/>
                    </a:lnTo>
                    <a:lnTo>
                      <a:pt x="916" y="11642"/>
                    </a:lnTo>
                    <a:lnTo>
                      <a:pt x="1725" y="3881"/>
                    </a:lnTo>
                    <a:close/>
                  </a:path>
                </a:pathLst>
              </a:custGeom>
              <a:solidFill>
                <a:schemeClr val="dk1"/>
              </a:solidFill>
              <a:ln>
                <a:noFill/>
              </a:ln>
            </p:spPr>
          </p:sp>
          <p:grpSp>
            <p:nvGrpSpPr>
              <p:cNvPr id="1248" name="Google Shape;1248;p80"/>
              <p:cNvGrpSpPr/>
              <p:nvPr/>
            </p:nvGrpSpPr>
            <p:grpSpPr>
              <a:xfrm>
                <a:off x="1397225" y="1637375"/>
                <a:ext cx="1398775" cy="1228250"/>
                <a:chOff x="1397225" y="1637375"/>
                <a:chExt cx="1398775" cy="1228250"/>
              </a:xfrm>
            </p:grpSpPr>
            <p:sp>
              <p:nvSpPr>
                <p:cNvPr id="1249" name="Google Shape;1249;p80"/>
                <p:cNvSpPr/>
                <p:nvPr/>
              </p:nvSpPr>
              <p:spPr>
                <a:xfrm>
                  <a:off x="1397225" y="1637375"/>
                  <a:ext cx="692600" cy="594250"/>
                </a:xfrm>
                <a:custGeom>
                  <a:avLst/>
                  <a:gdLst/>
                  <a:ahLst/>
                  <a:cxnLst/>
                  <a:rect l="l" t="t" r="r" b="b"/>
                  <a:pathLst>
                    <a:path w="27704" h="23770" extrusionOk="0">
                      <a:moveTo>
                        <a:pt x="14864" y="15547"/>
                      </a:moveTo>
                      <a:lnTo>
                        <a:pt x="14836" y="15589"/>
                      </a:lnTo>
                      <a:lnTo>
                        <a:pt x="14836" y="15568"/>
                      </a:lnTo>
                      <a:lnTo>
                        <a:pt x="14864" y="15547"/>
                      </a:lnTo>
                      <a:close/>
                      <a:moveTo>
                        <a:pt x="19460" y="16760"/>
                      </a:moveTo>
                      <a:lnTo>
                        <a:pt x="19523" y="16823"/>
                      </a:lnTo>
                      <a:lnTo>
                        <a:pt x="19460" y="16844"/>
                      </a:lnTo>
                      <a:lnTo>
                        <a:pt x="19460" y="16760"/>
                      </a:lnTo>
                      <a:close/>
                      <a:moveTo>
                        <a:pt x="23686" y="18497"/>
                      </a:moveTo>
                      <a:lnTo>
                        <a:pt x="23624" y="18644"/>
                      </a:lnTo>
                      <a:lnTo>
                        <a:pt x="23561" y="18853"/>
                      </a:lnTo>
                      <a:lnTo>
                        <a:pt x="23582" y="19020"/>
                      </a:lnTo>
                      <a:lnTo>
                        <a:pt x="23477" y="19229"/>
                      </a:lnTo>
                      <a:lnTo>
                        <a:pt x="23477" y="19355"/>
                      </a:lnTo>
                      <a:lnTo>
                        <a:pt x="23519" y="19439"/>
                      </a:lnTo>
                      <a:lnTo>
                        <a:pt x="23393" y="19355"/>
                      </a:lnTo>
                      <a:lnTo>
                        <a:pt x="23393" y="19543"/>
                      </a:lnTo>
                      <a:lnTo>
                        <a:pt x="23393" y="19564"/>
                      </a:lnTo>
                      <a:cubicBezTo>
                        <a:pt x="23352" y="19648"/>
                        <a:pt x="23310" y="19753"/>
                        <a:pt x="23310" y="19836"/>
                      </a:cubicBezTo>
                      <a:lnTo>
                        <a:pt x="23310" y="19962"/>
                      </a:lnTo>
                      <a:lnTo>
                        <a:pt x="23289" y="19941"/>
                      </a:lnTo>
                      <a:lnTo>
                        <a:pt x="23289" y="19836"/>
                      </a:lnTo>
                      <a:lnTo>
                        <a:pt x="23258" y="19791"/>
                      </a:lnTo>
                      <a:lnTo>
                        <a:pt x="23268" y="19773"/>
                      </a:lnTo>
                      <a:lnTo>
                        <a:pt x="23268" y="19627"/>
                      </a:lnTo>
                      <a:lnTo>
                        <a:pt x="23331" y="19543"/>
                      </a:lnTo>
                      <a:lnTo>
                        <a:pt x="23352" y="19250"/>
                      </a:lnTo>
                      <a:lnTo>
                        <a:pt x="23435" y="19020"/>
                      </a:lnTo>
                      <a:lnTo>
                        <a:pt x="23435" y="18790"/>
                      </a:lnTo>
                      <a:lnTo>
                        <a:pt x="23414" y="18623"/>
                      </a:lnTo>
                      <a:lnTo>
                        <a:pt x="23352" y="18539"/>
                      </a:lnTo>
                      <a:lnTo>
                        <a:pt x="23352" y="18518"/>
                      </a:lnTo>
                      <a:lnTo>
                        <a:pt x="23414" y="18539"/>
                      </a:lnTo>
                      <a:lnTo>
                        <a:pt x="23456" y="18685"/>
                      </a:lnTo>
                      <a:lnTo>
                        <a:pt x="23519" y="18706"/>
                      </a:lnTo>
                      <a:lnTo>
                        <a:pt x="23561" y="18581"/>
                      </a:lnTo>
                      <a:lnTo>
                        <a:pt x="23686" y="18497"/>
                      </a:lnTo>
                      <a:close/>
                      <a:moveTo>
                        <a:pt x="23204" y="19889"/>
                      </a:moveTo>
                      <a:lnTo>
                        <a:pt x="23184" y="19941"/>
                      </a:lnTo>
                      <a:lnTo>
                        <a:pt x="23142" y="20297"/>
                      </a:lnTo>
                      <a:lnTo>
                        <a:pt x="23038" y="20464"/>
                      </a:lnTo>
                      <a:lnTo>
                        <a:pt x="23017" y="20631"/>
                      </a:lnTo>
                      <a:lnTo>
                        <a:pt x="23121" y="20694"/>
                      </a:lnTo>
                      <a:lnTo>
                        <a:pt x="23080" y="20778"/>
                      </a:lnTo>
                      <a:lnTo>
                        <a:pt x="23121" y="20841"/>
                      </a:lnTo>
                      <a:lnTo>
                        <a:pt x="22996" y="20841"/>
                      </a:lnTo>
                      <a:lnTo>
                        <a:pt x="22912" y="20924"/>
                      </a:lnTo>
                      <a:lnTo>
                        <a:pt x="22912" y="21050"/>
                      </a:lnTo>
                      <a:cubicBezTo>
                        <a:pt x="22891" y="21050"/>
                        <a:pt x="22870" y="21092"/>
                        <a:pt x="22870" y="21134"/>
                      </a:cubicBezTo>
                      <a:lnTo>
                        <a:pt x="22870" y="21154"/>
                      </a:lnTo>
                      <a:lnTo>
                        <a:pt x="22847" y="21178"/>
                      </a:lnTo>
                      <a:lnTo>
                        <a:pt x="22847" y="21178"/>
                      </a:lnTo>
                      <a:lnTo>
                        <a:pt x="22849" y="21154"/>
                      </a:lnTo>
                      <a:lnTo>
                        <a:pt x="22849" y="20945"/>
                      </a:lnTo>
                      <a:lnTo>
                        <a:pt x="22828" y="20882"/>
                      </a:lnTo>
                      <a:cubicBezTo>
                        <a:pt x="22828" y="20820"/>
                        <a:pt x="22849" y="20778"/>
                        <a:pt x="22849" y="20736"/>
                      </a:cubicBezTo>
                      <a:lnTo>
                        <a:pt x="22891" y="20778"/>
                      </a:lnTo>
                      <a:lnTo>
                        <a:pt x="22954" y="20778"/>
                      </a:lnTo>
                      <a:lnTo>
                        <a:pt x="22954" y="20610"/>
                      </a:lnTo>
                      <a:lnTo>
                        <a:pt x="23017" y="20569"/>
                      </a:lnTo>
                      <a:lnTo>
                        <a:pt x="22954" y="20485"/>
                      </a:lnTo>
                      <a:lnTo>
                        <a:pt x="22828" y="20464"/>
                      </a:lnTo>
                      <a:lnTo>
                        <a:pt x="22828" y="20380"/>
                      </a:lnTo>
                      <a:lnTo>
                        <a:pt x="22703" y="20150"/>
                      </a:lnTo>
                      <a:lnTo>
                        <a:pt x="22703" y="20108"/>
                      </a:lnTo>
                      <a:lnTo>
                        <a:pt x="22828" y="20255"/>
                      </a:lnTo>
                      <a:lnTo>
                        <a:pt x="22912" y="20380"/>
                      </a:lnTo>
                      <a:lnTo>
                        <a:pt x="22996" y="20401"/>
                      </a:lnTo>
                      <a:lnTo>
                        <a:pt x="23038" y="20359"/>
                      </a:lnTo>
                      <a:lnTo>
                        <a:pt x="23017" y="20276"/>
                      </a:lnTo>
                      <a:lnTo>
                        <a:pt x="23121" y="20255"/>
                      </a:lnTo>
                      <a:lnTo>
                        <a:pt x="23121" y="20171"/>
                      </a:lnTo>
                      <a:lnTo>
                        <a:pt x="23059" y="20108"/>
                      </a:lnTo>
                      <a:cubicBezTo>
                        <a:pt x="23101" y="20066"/>
                        <a:pt x="23121" y="19983"/>
                        <a:pt x="23142" y="19941"/>
                      </a:cubicBezTo>
                      <a:lnTo>
                        <a:pt x="23163" y="19962"/>
                      </a:lnTo>
                      <a:lnTo>
                        <a:pt x="23204" y="19889"/>
                      </a:lnTo>
                      <a:close/>
                      <a:moveTo>
                        <a:pt x="23519" y="19836"/>
                      </a:moveTo>
                      <a:lnTo>
                        <a:pt x="23540" y="19962"/>
                      </a:lnTo>
                      <a:lnTo>
                        <a:pt x="23582" y="19962"/>
                      </a:lnTo>
                      <a:lnTo>
                        <a:pt x="23582" y="20087"/>
                      </a:lnTo>
                      <a:lnTo>
                        <a:pt x="23665" y="20171"/>
                      </a:lnTo>
                      <a:lnTo>
                        <a:pt x="23728" y="20108"/>
                      </a:lnTo>
                      <a:lnTo>
                        <a:pt x="23770" y="20150"/>
                      </a:lnTo>
                      <a:lnTo>
                        <a:pt x="23875" y="20087"/>
                      </a:lnTo>
                      <a:lnTo>
                        <a:pt x="24021" y="20087"/>
                      </a:lnTo>
                      <a:lnTo>
                        <a:pt x="24021" y="20108"/>
                      </a:lnTo>
                      <a:lnTo>
                        <a:pt x="23854" y="20213"/>
                      </a:lnTo>
                      <a:lnTo>
                        <a:pt x="23812" y="20255"/>
                      </a:lnTo>
                      <a:lnTo>
                        <a:pt x="23812" y="20297"/>
                      </a:lnTo>
                      <a:lnTo>
                        <a:pt x="23875" y="20359"/>
                      </a:lnTo>
                      <a:lnTo>
                        <a:pt x="23854" y="20401"/>
                      </a:lnTo>
                      <a:lnTo>
                        <a:pt x="23770" y="20401"/>
                      </a:lnTo>
                      <a:lnTo>
                        <a:pt x="23770" y="20464"/>
                      </a:lnTo>
                      <a:lnTo>
                        <a:pt x="23854" y="20590"/>
                      </a:lnTo>
                      <a:lnTo>
                        <a:pt x="23854" y="20694"/>
                      </a:lnTo>
                      <a:lnTo>
                        <a:pt x="23812" y="20715"/>
                      </a:lnTo>
                      <a:lnTo>
                        <a:pt x="23728" y="20631"/>
                      </a:lnTo>
                      <a:lnTo>
                        <a:pt x="23665" y="20548"/>
                      </a:lnTo>
                      <a:lnTo>
                        <a:pt x="23645" y="20610"/>
                      </a:lnTo>
                      <a:lnTo>
                        <a:pt x="23665" y="20694"/>
                      </a:lnTo>
                      <a:lnTo>
                        <a:pt x="23624" y="20757"/>
                      </a:lnTo>
                      <a:lnTo>
                        <a:pt x="23624" y="20903"/>
                      </a:lnTo>
                      <a:lnTo>
                        <a:pt x="23645" y="20924"/>
                      </a:lnTo>
                      <a:cubicBezTo>
                        <a:pt x="23629" y="20919"/>
                        <a:pt x="23614" y="20916"/>
                        <a:pt x="23601" y="20916"/>
                      </a:cubicBezTo>
                      <a:cubicBezTo>
                        <a:pt x="23562" y="20916"/>
                        <a:pt x="23535" y="20940"/>
                        <a:pt x="23519" y="20987"/>
                      </a:cubicBezTo>
                      <a:cubicBezTo>
                        <a:pt x="23456" y="21071"/>
                        <a:pt x="23414" y="21154"/>
                        <a:pt x="23373" y="21259"/>
                      </a:cubicBezTo>
                      <a:lnTo>
                        <a:pt x="23268" y="21154"/>
                      </a:lnTo>
                      <a:lnTo>
                        <a:pt x="23121" y="21154"/>
                      </a:lnTo>
                      <a:lnTo>
                        <a:pt x="23121" y="21238"/>
                      </a:lnTo>
                      <a:lnTo>
                        <a:pt x="23163" y="21322"/>
                      </a:lnTo>
                      <a:lnTo>
                        <a:pt x="23142" y="21426"/>
                      </a:lnTo>
                      <a:lnTo>
                        <a:pt x="23247" y="21468"/>
                      </a:lnTo>
                      <a:lnTo>
                        <a:pt x="23205" y="21552"/>
                      </a:lnTo>
                      <a:lnTo>
                        <a:pt x="23121" y="21552"/>
                      </a:lnTo>
                      <a:lnTo>
                        <a:pt x="23101" y="21531"/>
                      </a:lnTo>
                      <a:lnTo>
                        <a:pt x="23038" y="21615"/>
                      </a:lnTo>
                      <a:lnTo>
                        <a:pt x="23038" y="21531"/>
                      </a:lnTo>
                      <a:lnTo>
                        <a:pt x="23101" y="21447"/>
                      </a:lnTo>
                      <a:lnTo>
                        <a:pt x="22996" y="21322"/>
                      </a:lnTo>
                      <a:cubicBezTo>
                        <a:pt x="22996" y="21259"/>
                        <a:pt x="22996" y="21196"/>
                        <a:pt x="23017" y="21134"/>
                      </a:cubicBezTo>
                      <a:lnTo>
                        <a:pt x="23163" y="21050"/>
                      </a:lnTo>
                      <a:lnTo>
                        <a:pt x="23205" y="20882"/>
                      </a:lnTo>
                      <a:lnTo>
                        <a:pt x="23268" y="20903"/>
                      </a:lnTo>
                      <a:lnTo>
                        <a:pt x="23331" y="20841"/>
                      </a:lnTo>
                      <a:lnTo>
                        <a:pt x="23331" y="20736"/>
                      </a:lnTo>
                      <a:lnTo>
                        <a:pt x="23352" y="20673"/>
                      </a:lnTo>
                      <a:lnTo>
                        <a:pt x="23352" y="20276"/>
                      </a:lnTo>
                      <a:lnTo>
                        <a:pt x="23373" y="20171"/>
                      </a:lnTo>
                      <a:lnTo>
                        <a:pt x="23435" y="20401"/>
                      </a:lnTo>
                      <a:lnTo>
                        <a:pt x="23414" y="20673"/>
                      </a:lnTo>
                      <a:lnTo>
                        <a:pt x="23456" y="20694"/>
                      </a:lnTo>
                      <a:lnTo>
                        <a:pt x="23540" y="20527"/>
                      </a:lnTo>
                      <a:lnTo>
                        <a:pt x="23519" y="20108"/>
                      </a:lnTo>
                      <a:lnTo>
                        <a:pt x="23435" y="20004"/>
                      </a:lnTo>
                      <a:cubicBezTo>
                        <a:pt x="23456" y="19983"/>
                        <a:pt x="23456" y="19941"/>
                        <a:pt x="23498" y="19899"/>
                      </a:cubicBezTo>
                      <a:cubicBezTo>
                        <a:pt x="23519" y="19878"/>
                        <a:pt x="23519" y="19857"/>
                        <a:pt x="23519" y="19836"/>
                      </a:cubicBezTo>
                      <a:close/>
                      <a:moveTo>
                        <a:pt x="22808" y="1"/>
                      </a:moveTo>
                      <a:lnTo>
                        <a:pt x="22598" y="105"/>
                      </a:lnTo>
                      <a:lnTo>
                        <a:pt x="22556" y="168"/>
                      </a:lnTo>
                      <a:lnTo>
                        <a:pt x="22389" y="168"/>
                      </a:lnTo>
                      <a:lnTo>
                        <a:pt x="22264" y="231"/>
                      </a:lnTo>
                      <a:lnTo>
                        <a:pt x="22033" y="440"/>
                      </a:lnTo>
                      <a:lnTo>
                        <a:pt x="21866" y="503"/>
                      </a:lnTo>
                      <a:lnTo>
                        <a:pt x="21615" y="503"/>
                      </a:lnTo>
                      <a:lnTo>
                        <a:pt x="21448" y="398"/>
                      </a:lnTo>
                      <a:lnTo>
                        <a:pt x="21406" y="335"/>
                      </a:lnTo>
                      <a:lnTo>
                        <a:pt x="21406" y="398"/>
                      </a:lnTo>
                      <a:lnTo>
                        <a:pt x="21322" y="398"/>
                      </a:lnTo>
                      <a:lnTo>
                        <a:pt x="21217" y="294"/>
                      </a:lnTo>
                      <a:lnTo>
                        <a:pt x="21113" y="335"/>
                      </a:lnTo>
                      <a:lnTo>
                        <a:pt x="21092" y="419"/>
                      </a:lnTo>
                      <a:lnTo>
                        <a:pt x="21029" y="419"/>
                      </a:lnTo>
                      <a:lnTo>
                        <a:pt x="21008" y="335"/>
                      </a:lnTo>
                      <a:lnTo>
                        <a:pt x="21029" y="273"/>
                      </a:lnTo>
                      <a:lnTo>
                        <a:pt x="21134" y="210"/>
                      </a:lnTo>
                      <a:lnTo>
                        <a:pt x="21092" y="168"/>
                      </a:lnTo>
                      <a:lnTo>
                        <a:pt x="20945" y="210"/>
                      </a:lnTo>
                      <a:lnTo>
                        <a:pt x="20736" y="315"/>
                      </a:lnTo>
                      <a:lnTo>
                        <a:pt x="20590" y="398"/>
                      </a:lnTo>
                      <a:lnTo>
                        <a:pt x="20527" y="524"/>
                      </a:lnTo>
                      <a:lnTo>
                        <a:pt x="20569" y="628"/>
                      </a:lnTo>
                      <a:lnTo>
                        <a:pt x="20694" y="649"/>
                      </a:lnTo>
                      <a:lnTo>
                        <a:pt x="20611" y="733"/>
                      </a:lnTo>
                      <a:lnTo>
                        <a:pt x="20255" y="733"/>
                      </a:lnTo>
                      <a:lnTo>
                        <a:pt x="20088" y="859"/>
                      </a:lnTo>
                      <a:lnTo>
                        <a:pt x="19983" y="1131"/>
                      </a:lnTo>
                      <a:lnTo>
                        <a:pt x="19941" y="1319"/>
                      </a:lnTo>
                      <a:lnTo>
                        <a:pt x="19878" y="1319"/>
                      </a:lnTo>
                      <a:lnTo>
                        <a:pt x="19857" y="1256"/>
                      </a:lnTo>
                      <a:lnTo>
                        <a:pt x="19878" y="1068"/>
                      </a:lnTo>
                      <a:lnTo>
                        <a:pt x="20025" y="817"/>
                      </a:lnTo>
                      <a:lnTo>
                        <a:pt x="20025" y="733"/>
                      </a:lnTo>
                      <a:lnTo>
                        <a:pt x="19983" y="733"/>
                      </a:lnTo>
                      <a:lnTo>
                        <a:pt x="19732" y="1047"/>
                      </a:lnTo>
                      <a:lnTo>
                        <a:pt x="19585" y="1047"/>
                      </a:lnTo>
                      <a:lnTo>
                        <a:pt x="19523" y="1026"/>
                      </a:lnTo>
                      <a:lnTo>
                        <a:pt x="19439" y="921"/>
                      </a:lnTo>
                      <a:lnTo>
                        <a:pt x="19313" y="900"/>
                      </a:lnTo>
                      <a:lnTo>
                        <a:pt x="19230" y="900"/>
                      </a:lnTo>
                      <a:lnTo>
                        <a:pt x="19230" y="942"/>
                      </a:lnTo>
                      <a:lnTo>
                        <a:pt x="19418" y="1026"/>
                      </a:lnTo>
                      <a:lnTo>
                        <a:pt x="19460" y="1110"/>
                      </a:lnTo>
                      <a:lnTo>
                        <a:pt x="19418" y="1131"/>
                      </a:lnTo>
                      <a:lnTo>
                        <a:pt x="19251" y="1068"/>
                      </a:lnTo>
                      <a:lnTo>
                        <a:pt x="19062" y="1047"/>
                      </a:lnTo>
                      <a:lnTo>
                        <a:pt x="18832" y="1151"/>
                      </a:lnTo>
                      <a:lnTo>
                        <a:pt x="18539" y="1423"/>
                      </a:lnTo>
                      <a:lnTo>
                        <a:pt x="18204" y="1570"/>
                      </a:lnTo>
                      <a:lnTo>
                        <a:pt x="17974" y="1758"/>
                      </a:lnTo>
                      <a:lnTo>
                        <a:pt x="17744" y="1967"/>
                      </a:lnTo>
                      <a:lnTo>
                        <a:pt x="17451" y="2219"/>
                      </a:lnTo>
                      <a:lnTo>
                        <a:pt x="17263" y="2302"/>
                      </a:lnTo>
                      <a:lnTo>
                        <a:pt x="17158" y="2323"/>
                      </a:lnTo>
                      <a:lnTo>
                        <a:pt x="17012" y="2428"/>
                      </a:lnTo>
                      <a:lnTo>
                        <a:pt x="16865" y="2428"/>
                      </a:lnTo>
                      <a:lnTo>
                        <a:pt x="16698" y="2574"/>
                      </a:lnTo>
                      <a:lnTo>
                        <a:pt x="16510" y="2574"/>
                      </a:lnTo>
                      <a:lnTo>
                        <a:pt x="16426" y="2491"/>
                      </a:lnTo>
                      <a:lnTo>
                        <a:pt x="16238" y="2470"/>
                      </a:lnTo>
                      <a:lnTo>
                        <a:pt x="16091" y="2365"/>
                      </a:lnTo>
                      <a:lnTo>
                        <a:pt x="15986" y="2302"/>
                      </a:lnTo>
                      <a:lnTo>
                        <a:pt x="15798" y="2219"/>
                      </a:lnTo>
                      <a:lnTo>
                        <a:pt x="15714" y="2260"/>
                      </a:lnTo>
                      <a:lnTo>
                        <a:pt x="15589" y="2386"/>
                      </a:lnTo>
                      <a:lnTo>
                        <a:pt x="15380" y="2595"/>
                      </a:lnTo>
                      <a:lnTo>
                        <a:pt x="15338" y="2721"/>
                      </a:lnTo>
                      <a:lnTo>
                        <a:pt x="15233" y="2825"/>
                      </a:lnTo>
                      <a:lnTo>
                        <a:pt x="15170" y="2951"/>
                      </a:lnTo>
                      <a:lnTo>
                        <a:pt x="15087" y="2951"/>
                      </a:lnTo>
                      <a:lnTo>
                        <a:pt x="15024" y="2909"/>
                      </a:lnTo>
                      <a:lnTo>
                        <a:pt x="14940" y="2951"/>
                      </a:lnTo>
                      <a:lnTo>
                        <a:pt x="15045" y="3202"/>
                      </a:lnTo>
                      <a:lnTo>
                        <a:pt x="15170" y="3683"/>
                      </a:lnTo>
                      <a:lnTo>
                        <a:pt x="15296" y="4081"/>
                      </a:lnTo>
                      <a:lnTo>
                        <a:pt x="15359" y="4416"/>
                      </a:lnTo>
                      <a:lnTo>
                        <a:pt x="15338" y="4729"/>
                      </a:lnTo>
                      <a:lnTo>
                        <a:pt x="15191" y="4980"/>
                      </a:lnTo>
                      <a:lnTo>
                        <a:pt x="15087" y="5127"/>
                      </a:lnTo>
                      <a:lnTo>
                        <a:pt x="15087" y="5190"/>
                      </a:lnTo>
                      <a:lnTo>
                        <a:pt x="15296" y="5441"/>
                      </a:lnTo>
                      <a:lnTo>
                        <a:pt x="15442" y="5504"/>
                      </a:lnTo>
                      <a:lnTo>
                        <a:pt x="15442" y="5357"/>
                      </a:lnTo>
                      <a:lnTo>
                        <a:pt x="15484" y="5420"/>
                      </a:lnTo>
                      <a:lnTo>
                        <a:pt x="15589" y="5357"/>
                      </a:lnTo>
                      <a:lnTo>
                        <a:pt x="15673" y="5357"/>
                      </a:lnTo>
                      <a:lnTo>
                        <a:pt x="15589" y="5441"/>
                      </a:lnTo>
                      <a:lnTo>
                        <a:pt x="15589" y="5525"/>
                      </a:lnTo>
                      <a:lnTo>
                        <a:pt x="15882" y="5755"/>
                      </a:lnTo>
                      <a:lnTo>
                        <a:pt x="15798" y="5817"/>
                      </a:lnTo>
                      <a:lnTo>
                        <a:pt x="15673" y="5776"/>
                      </a:lnTo>
                      <a:lnTo>
                        <a:pt x="15652" y="5859"/>
                      </a:lnTo>
                      <a:lnTo>
                        <a:pt x="15610" y="6152"/>
                      </a:lnTo>
                      <a:lnTo>
                        <a:pt x="15610" y="6278"/>
                      </a:lnTo>
                      <a:lnTo>
                        <a:pt x="15673" y="6341"/>
                      </a:lnTo>
                      <a:lnTo>
                        <a:pt x="15756" y="6257"/>
                      </a:lnTo>
                      <a:lnTo>
                        <a:pt x="15882" y="6236"/>
                      </a:lnTo>
                      <a:lnTo>
                        <a:pt x="15986" y="6278"/>
                      </a:lnTo>
                      <a:lnTo>
                        <a:pt x="16028" y="6361"/>
                      </a:lnTo>
                      <a:lnTo>
                        <a:pt x="16196" y="6299"/>
                      </a:lnTo>
                      <a:lnTo>
                        <a:pt x="16384" y="6361"/>
                      </a:lnTo>
                      <a:lnTo>
                        <a:pt x="16530" y="6445"/>
                      </a:lnTo>
                      <a:lnTo>
                        <a:pt x="16384" y="6508"/>
                      </a:lnTo>
                      <a:lnTo>
                        <a:pt x="16405" y="6654"/>
                      </a:lnTo>
                      <a:lnTo>
                        <a:pt x="16384" y="6759"/>
                      </a:lnTo>
                      <a:lnTo>
                        <a:pt x="16196" y="6780"/>
                      </a:lnTo>
                      <a:lnTo>
                        <a:pt x="16217" y="6696"/>
                      </a:lnTo>
                      <a:lnTo>
                        <a:pt x="16112" y="6613"/>
                      </a:lnTo>
                      <a:lnTo>
                        <a:pt x="16028" y="6675"/>
                      </a:lnTo>
                      <a:lnTo>
                        <a:pt x="15882" y="6654"/>
                      </a:lnTo>
                      <a:lnTo>
                        <a:pt x="15819" y="6592"/>
                      </a:lnTo>
                      <a:lnTo>
                        <a:pt x="15777" y="6445"/>
                      </a:lnTo>
                      <a:lnTo>
                        <a:pt x="15673" y="6403"/>
                      </a:lnTo>
                      <a:lnTo>
                        <a:pt x="15610" y="6403"/>
                      </a:lnTo>
                      <a:lnTo>
                        <a:pt x="15484" y="6299"/>
                      </a:lnTo>
                      <a:lnTo>
                        <a:pt x="15505" y="6131"/>
                      </a:lnTo>
                      <a:lnTo>
                        <a:pt x="15652" y="5776"/>
                      </a:lnTo>
                      <a:lnTo>
                        <a:pt x="15610" y="5671"/>
                      </a:lnTo>
                      <a:lnTo>
                        <a:pt x="15568" y="5671"/>
                      </a:lnTo>
                      <a:lnTo>
                        <a:pt x="15463" y="5776"/>
                      </a:lnTo>
                      <a:lnTo>
                        <a:pt x="15463" y="6131"/>
                      </a:lnTo>
                      <a:lnTo>
                        <a:pt x="15401" y="6341"/>
                      </a:lnTo>
                      <a:lnTo>
                        <a:pt x="15296" y="6445"/>
                      </a:lnTo>
                      <a:lnTo>
                        <a:pt x="15296" y="6508"/>
                      </a:lnTo>
                      <a:lnTo>
                        <a:pt x="15380" y="6382"/>
                      </a:lnTo>
                      <a:lnTo>
                        <a:pt x="15463" y="6382"/>
                      </a:lnTo>
                      <a:lnTo>
                        <a:pt x="15505" y="6445"/>
                      </a:lnTo>
                      <a:lnTo>
                        <a:pt x="15652" y="6445"/>
                      </a:lnTo>
                      <a:lnTo>
                        <a:pt x="15694" y="6571"/>
                      </a:lnTo>
                      <a:lnTo>
                        <a:pt x="15694" y="6780"/>
                      </a:lnTo>
                      <a:lnTo>
                        <a:pt x="15589" y="6905"/>
                      </a:lnTo>
                      <a:lnTo>
                        <a:pt x="15442" y="6968"/>
                      </a:lnTo>
                      <a:lnTo>
                        <a:pt x="15442" y="6968"/>
                      </a:lnTo>
                      <a:lnTo>
                        <a:pt x="15589" y="6780"/>
                      </a:lnTo>
                      <a:lnTo>
                        <a:pt x="15589" y="6696"/>
                      </a:lnTo>
                      <a:lnTo>
                        <a:pt x="15505" y="6675"/>
                      </a:lnTo>
                      <a:lnTo>
                        <a:pt x="15463" y="6613"/>
                      </a:lnTo>
                      <a:lnTo>
                        <a:pt x="15380" y="6675"/>
                      </a:lnTo>
                      <a:lnTo>
                        <a:pt x="15191" y="6801"/>
                      </a:lnTo>
                      <a:lnTo>
                        <a:pt x="15191" y="6905"/>
                      </a:lnTo>
                      <a:lnTo>
                        <a:pt x="15087" y="6926"/>
                      </a:lnTo>
                      <a:lnTo>
                        <a:pt x="14982" y="6989"/>
                      </a:lnTo>
                      <a:lnTo>
                        <a:pt x="14961" y="6885"/>
                      </a:lnTo>
                      <a:lnTo>
                        <a:pt x="14898" y="6864"/>
                      </a:lnTo>
                      <a:lnTo>
                        <a:pt x="14752" y="6864"/>
                      </a:lnTo>
                      <a:lnTo>
                        <a:pt x="14668" y="6822"/>
                      </a:lnTo>
                      <a:lnTo>
                        <a:pt x="14647" y="6696"/>
                      </a:lnTo>
                      <a:lnTo>
                        <a:pt x="14564" y="6675"/>
                      </a:lnTo>
                      <a:lnTo>
                        <a:pt x="14522" y="6696"/>
                      </a:lnTo>
                      <a:lnTo>
                        <a:pt x="14417" y="6696"/>
                      </a:lnTo>
                      <a:lnTo>
                        <a:pt x="14417" y="6613"/>
                      </a:lnTo>
                      <a:lnTo>
                        <a:pt x="14334" y="6571"/>
                      </a:lnTo>
                      <a:lnTo>
                        <a:pt x="14250" y="6613"/>
                      </a:lnTo>
                      <a:lnTo>
                        <a:pt x="14208" y="6613"/>
                      </a:lnTo>
                      <a:lnTo>
                        <a:pt x="14208" y="6487"/>
                      </a:lnTo>
                      <a:lnTo>
                        <a:pt x="14145" y="6403"/>
                      </a:lnTo>
                      <a:lnTo>
                        <a:pt x="14145" y="6341"/>
                      </a:lnTo>
                      <a:lnTo>
                        <a:pt x="14250" y="6299"/>
                      </a:lnTo>
                      <a:lnTo>
                        <a:pt x="14396" y="6131"/>
                      </a:lnTo>
                      <a:lnTo>
                        <a:pt x="14459" y="6131"/>
                      </a:lnTo>
                      <a:lnTo>
                        <a:pt x="14543" y="6048"/>
                      </a:lnTo>
                      <a:lnTo>
                        <a:pt x="14543" y="5964"/>
                      </a:lnTo>
                      <a:lnTo>
                        <a:pt x="14396" y="5817"/>
                      </a:lnTo>
                      <a:lnTo>
                        <a:pt x="14313" y="5755"/>
                      </a:lnTo>
                      <a:lnTo>
                        <a:pt x="14208" y="5755"/>
                      </a:lnTo>
                      <a:lnTo>
                        <a:pt x="14020" y="5859"/>
                      </a:lnTo>
                      <a:lnTo>
                        <a:pt x="13915" y="5859"/>
                      </a:lnTo>
                      <a:lnTo>
                        <a:pt x="13810" y="5776"/>
                      </a:lnTo>
                      <a:lnTo>
                        <a:pt x="13706" y="5776"/>
                      </a:lnTo>
                      <a:lnTo>
                        <a:pt x="13371" y="5922"/>
                      </a:lnTo>
                      <a:lnTo>
                        <a:pt x="13329" y="5964"/>
                      </a:lnTo>
                      <a:lnTo>
                        <a:pt x="13392" y="6027"/>
                      </a:lnTo>
                      <a:lnTo>
                        <a:pt x="13517" y="6131"/>
                      </a:lnTo>
                      <a:lnTo>
                        <a:pt x="13497" y="6152"/>
                      </a:lnTo>
                      <a:lnTo>
                        <a:pt x="13392" y="6131"/>
                      </a:lnTo>
                      <a:lnTo>
                        <a:pt x="13287" y="6131"/>
                      </a:lnTo>
                      <a:lnTo>
                        <a:pt x="13225" y="6069"/>
                      </a:lnTo>
                      <a:lnTo>
                        <a:pt x="13120" y="6048"/>
                      </a:lnTo>
                      <a:lnTo>
                        <a:pt x="12911" y="6027"/>
                      </a:lnTo>
                      <a:lnTo>
                        <a:pt x="12701" y="6048"/>
                      </a:lnTo>
                      <a:lnTo>
                        <a:pt x="12639" y="6089"/>
                      </a:lnTo>
                      <a:lnTo>
                        <a:pt x="12639" y="6152"/>
                      </a:lnTo>
                      <a:lnTo>
                        <a:pt x="12534" y="6152"/>
                      </a:lnTo>
                      <a:lnTo>
                        <a:pt x="12492" y="6131"/>
                      </a:lnTo>
                      <a:lnTo>
                        <a:pt x="12429" y="6131"/>
                      </a:lnTo>
                      <a:lnTo>
                        <a:pt x="12262" y="6236"/>
                      </a:lnTo>
                      <a:lnTo>
                        <a:pt x="12262" y="6278"/>
                      </a:lnTo>
                      <a:lnTo>
                        <a:pt x="12178" y="6299"/>
                      </a:lnTo>
                      <a:lnTo>
                        <a:pt x="12011" y="6382"/>
                      </a:lnTo>
                      <a:lnTo>
                        <a:pt x="11865" y="6466"/>
                      </a:lnTo>
                      <a:lnTo>
                        <a:pt x="11802" y="6466"/>
                      </a:lnTo>
                      <a:lnTo>
                        <a:pt x="11823" y="6403"/>
                      </a:lnTo>
                      <a:lnTo>
                        <a:pt x="11844" y="6341"/>
                      </a:lnTo>
                      <a:lnTo>
                        <a:pt x="11739" y="6382"/>
                      </a:lnTo>
                      <a:lnTo>
                        <a:pt x="11634" y="6508"/>
                      </a:lnTo>
                      <a:lnTo>
                        <a:pt x="11634" y="6571"/>
                      </a:lnTo>
                      <a:lnTo>
                        <a:pt x="11802" y="6759"/>
                      </a:lnTo>
                      <a:lnTo>
                        <a:pt x="11948" y="6989"/>
                      </a:lnTo>
                      <a:lnTo>
                        <a:pt x="12116" y="7031"/>
                      </a:lnTo>
                      <a:lnTo>
                        <a:pt x="12241" y="7198"/>
                      </a:lnTo>
                      <a:lnTo>
                        <a:pt x="12367" y="7282"/>
                      </a:lnTo>
                      <a:lnTo>
                        <a:pt x="12429" y="7408"/>
                      </a:lnTo>
                      <a:lnTo>
                        <a:pt x="12534" y="7429"/>
                      </a:lnTo>
                      <a:lnTo>
                        <a:pt x="12660" y="7512"/>
                      </a:lnTo>
                      <a:lnTo>
                        <a:pt x="12597" y="7533"/>
                      </a:lnTo>
                      <a:lnTo>
                        <a:pt x="12429" y="7533"/>
                      </a:lnTo>
                      <a:lnTo>
                        <a:pt x="12388" y="7429"/>
                      </a:lnTo>
                      <a:lnTo>
                        <a:pt x="12262" y="7324"/>
                      </a:lnTo>
                      <a:lnTo>
                        <a:pt x="12178" y="7282"/>
                      </a:lnTo>
                      <a:lnTo>
                        <a:pt x="12137" y="7282"/>
                      </a:lnTo>
                      <a:lnTo>
                        <a:pt x="12011" y="7408"/>
                      </a:lnTo>
                      <a:lnTo>
                        <a:pt x="11885" y="7408"/>
                      </a:lnTo>
                      <a:lnTo>
                        <a:pt x="11802" y="7303"/>
                      </a:lnTo>
                      <a:lnTo>
                        <a:pt x="11906" y="7198"/>
                      </a:lnTo>
                      <a:lnTo>
                        <a:pt x="11906" y="7136"/>
                      </a:lnTo>
                      <a:lnTo>
                        <a:pt x="11823" y="7136"/>
                      </a:lnTo>
                      <a:lnTo>
                        <a:pt x="11739" y="7282"/>
                      </a:lnTo>
                      <a:lnTo>
                        <a:pt x="11781" y="7512"/>
                      </a:lnTo>
                      <a:lnTo>
                        <a:pt x="11802" y="7554"/>
                      </a:lnTo>
                      <a:lnTo>
                        <a:pt x="11802" y="7638"/>
                      </a:lnTo>
                      <a:lnTo>
                        <a:pt x="11676" y="7742"/>
                      </a:lnTo>
                      <a:lnTo>
                        <a:pt x="11593" y="7910"/>
                      </a:lnTo>
                      <a:lnTo>
                        <a:pt x="11572" y="8056"/>
                      </a:lnTo>
                      <a:lnTo>
                        <a:pt x="11593" y="8224"/>
                      </a:lnTo>
                      <a:lnTo>
                        <a:pt x="11802" y="8454"/>
                      </a:lnTo>
                      <a:lnTo>
                        <a:pt x="11990" y="8538"/>
                      </a:lnTo>
                      <a:lnTo>
                        <a:pt x="12116" y="8663"/>
                      </a:lnTo>
                      <a:lnTo>
                        <a:pt x="12199" y="8663"/>
                      </a:lnTo>
                      <a:lnTo>
                        <a:pt x="12346" y="8558"/>
                      </a:lnTo>
                      <a:lnTo>
                        <a:pt x="12492" y="8496"/>
                      </a:lnTo>
                      <a:lnTo>
                        <a:pt x="12639" y="8579"/>
                      </a:lnTo>
                      <a:lnTo>
                        <a:pt x="12890" y="8600"/>
                      </a:lnTo>
                      <a:lnTo>
                        <a:pt x="12994" y="8684"/>
                      </a:lnTo>
                      <a:lnTo>
                        <a:pt x="13015" y="8810"/>
                      </a:lnTo>
                      <a:lnTo>
                        <a:pt x="13078" y="8851"/>
                      </a:lnTo>
                      <a:lnTo>
                        <a:pt x="13141" y="8789"/>
                      </a:lnTo>
                      <a:lnTo>
                        <a:pt x="13141" y="8642"/>
                      </a:lnTo>
                      <a:lnTo>
                        <a:pt x="13162" y="8579"/>
                      </a:lnTo>
                      <a:lnTo>
                        <a:pt x="13266" y="8642"/>
                      </a:lnTo>
                      <a:lnTo>
                        <a:pt x="13266" y="8705"/>
                      </a:lnTo>
                      <a:lnTo>
                        <a:pt x="13162" y="8851"/>
                      </a:lnTo>
                      <a:lnTo>
                        <a:pt x="13162" y="8956"/>
                      </a:lnTo>
                      <a:lnTo>
                        <a:pt x="13204" y="8956"/>
                      </a:lnTo>
                      <a:lnTo>
                        <a:pt x="13371" y="8810"/>
                      </a:lnTo>
                      <a:lnTo>
                        <a:pt x="13413" y="8747"/>
                      </a:lnTo>
                      <a:lnTo>
                        <a:pt x="13601" y="8684"/>
                      </a:lnTo>
                      <a:lnTo>
                        <a:pt x="13831" y="8538"/>
                      </a:lnTo>
                      <a:lnTo>
                        <a:pt x="13999" y="8496"/>
                      </a:lnTo>
                      <a:lnTo>
                        <a:pt x="14082" y="8391"/>
                      </a:lnTo>
                      <a:lnTo>
                        <a:pt x="14124" y="8391"/>
                      </a:lnTo>
                      <a:lnTo>
                        <a:pt x="14145" y="8475"/>
                      </a:lnTo>
                      <a:lnTo>
                        <a:pt x="14208" y="8496"/>
                      </a:lnTo>
                      <a:lnTo>
                        <a:pt x="14396" y="8370"/>
                      </a:lnTo>
                      <a:lnTo>
                        <a:pt x="14543" y="8370"/>
                      </a:lnTo>
                      <a:lnTo>
                        <a:pt x="14606" y="8328"/>
                      </a:lnTo>
                      <a:lnTo>
                        <a:pt x="14543" y="8391"/>
                      </a:lnTo>
                      <a:lnTo>
                        <a:pt x="14417" y="8475"/>
                      </a:lnTo>
                      <a:lnTo>
                        <a:pt x="14417" y="8538"/>
                      </a:lnTo>
                      <a:lnTo>
                        <a:pt x="14459" y="8558"/>
                      </a:lnTo>
                      <a:lnTo>
                        <a:pt x="14354" y="8747"/>
                      </a:lnTo>
                      <a:lnTo>
                        <a:pt x="14208" y="8768"/>
                      </a:lnTo>
                      <a:lnTo>
                        <a:pt x="14145" y="8705"/>
                      </a:lnTo>
                      <a:lnTo>
                        <a:pt x="14082" y="8705"/>
                      </a:lnTo>
                      <a:lnTo>
                        <a:pt x="13915" y="8851"/>
                      </a:lnTo>
                      <a:lnTo>
                        <a:pt x="13915" y="8872"/>
                      </a:lnTo>
                      <a:lnTo>
                        <a:pt x="14041" y="8893"/>
                      </a:lnTo>
                      <a:lnTo>
                        <a:pt x="14124" y="8977"/>
                      </a:lnTo>
                      <a:lnTo>
                        <a:pt x="14124" y="9123"/>
                      </a:lnTo>
                      <a:lnTo>
                        <a:pt x="13936" y="9333"/>
                      </a:lnTo>
                      <a:lnTo>
                        <a:pt x="13915" y="9479"/>
                      </a:lnTo>
                      <a:lnTo>
                        <a:pt x="13873" y="9542"/>
                      </a:lnTo>
                      <a:lnTo>
                        <a:pt x="13831" y="9626"/>
                      </a:lnTo>
                      <a:lnTo>
                        <a:pt x="13873" y="9688"/>
                      </a:lnTo>
                      <a:lnTo>
                        <a:pt x="13894" y="9751"/>
                      </a:lnTo>
                      <a:lnTo>
                        <a:pt x="13873" y="9856"/>
                      </a:lnTo>
                      <a:lnTo>
                        <a:pt x="13748" y="10002"/>
                      </a:lnTo>
                      <a:lnTo>
                        <a:pt x="13643" y="10065"/>
                      </a:lnTo>
                      <a:lnTo>
                        <a:pt x="13538" y="10065"/>
                      </a:lnTo>
                      <a:lnTo>
                        <a:pt x="13476" y="10128"/>
                      </a:lnTo>
                      <a:lnTo>
                        <a:pt x="13371" y="10232"/>
                      </a:lnTo>
                      <a:lnTo>
                        <a:pt x="13287" y="10253"/>
                      </a:lnTo>
                      <a:lnTo>
                        <a:pt x="13162" y="10232"/>
                      </a:lnTo>
                      <a:lnTo>
                        <a:pt x="12994" y="10128"/>
                      </a:lnTo>
                      <a:lnTo>
                        <a:pt x="12953" y="10149"/>
                      </a:lnTo>
                      <a:lnTo>
                        <a:pt x="12890" y="10107"/>
                      </a:lnTo>
                      <a:lnTo>
                        <a:pt x="12806" y="10002"/>
                      </a:lnTo>
                      <a:lnTo>
                        <a:pt x="12785" y="10023"/>
                      </a:lnTo>
                      <a:lnTo>
                        <a:pt x="12681" y="10170"/>
                      </a:lnTo>
                      <a:lnTo>
                        <a:pt x="12555" y="10253"/>
                      </a:lnTo>
                      <a:lnTo>
                        <a:pt x="12471" y="10358"/>
                      </a:lnTo>
                      <a:lnTo>
                        <a:pt x="12241" y="10442"/>
                      </a:lnTo>
                      <a:lnTo>
                        <a:pt x="12157" y="10483"/>
                      </a:lnTo>
                      <a:lnTo>
                        <a:pt x="12053" y="10483"/>
                      </a:lnTo>
                      <a:lnTo>
                        <a:pt x="11948" y="10462"/>
                      </a:lnTo>
                      <a:lnTo>
                        <a:pt x="11760" y="10462"/>
                      </a:lnTo>
                      <a:lnTo>
                        <a:pt x="11634" y="10567"/>
                      </a:lnTo>
                      <a:lnTo>
                        <a:pt x="11509" y="10567"/>
                      </a:lnTo>
                      <a:lnTo>
                        <a:pt x="11425" y="10630"/>
                      </a:lnTo>
                      <a:lnTo>
                        <a:pt x="11425" y="10755"/>
                      </a:lnTo>
                      <a:lnTo>
                        <a:pt x="11341" y="10965"/>
                      </a:lnTo>
                      <a:lnTo>
                        <a:pt x="11279" y="11048"/>
                      </a:lnTo>
                      <a:lnTo>
                        <a:pt x="11279" y="10965"/>
                      </a:lnTo>
                      <a:lnTo>
                        <a:pt x="11132" y="10839"/>
                      </a:lnTo>
                      <a:lnTo>
                        <a:pt x="10986" y="10839"/>
                      </a:lnTo>
                      <a:lnTo>
                        <a:pt x="10902" y="10860"/>
                      </a:lnTo>
                      <a:lnTo>
                        <a:pt x="10923" y="10944"/>
                      </a:lnTo>
                      <a:lnTo>
                        <a:pt x="11007" y="10986"/>
                      </a:lnTo>
                      <a:lnTo>
                        <a:pt x="10965" y="11090"/>
                      </a:lnTo>
                      <a:lnTo>
                        <a:pt x="10902" y="11090"/>
                      </a:lnTo>
                      <a:lnTo>
                        <a:pt x="10860" y="10986"/>
                      </a:lnTo>
                      <a:lnTo>
                        <a:pt x="10756" y="10881"/>
                      </a:lnTo>
                      <a:lnTo>
                        <a:pt x="10693" y="10881"/>
                      </a:lnTo>
                      <a:lnTo>
                        <a:pt x="10546" y="11048"/>
                      </a:lnTo>
                      <a:lnTo>
                        <a:pt x="10484" y="11174"/>
                      </a:lnTo>
                      <a:lnTo>
                        <a:pt x="10400" y="11195"/>
                      </a:lnTo>
                      <a:lnTo>
                        <a:pt x="10337" y="11195"/>
                      </a:lnTo>
                      <a:lnTo>
                        <a:pt x="10065" y="11425"/>
                      </a:lnTo>
                      <a:lnTo>
                        <a:pt x="10023" y="11613"/>
                      </a:lnTo>
                      <a:lnTo>
                        <a:pt x="9960" y="11634"/>
                      </a:lnTo>
                      <a:lnTo>
                        <a:pt x="9835" y="11676"/>
                      </a:lnTo>
                      <a:lnTo>
                        <a:pt x="9730" y="11613"/>
                      </a:lnTo>
                      <a:lnTo>
                        <a:pt x="9709" y="11634"/>
                      </a:lnTo>
                      <a:lnTo>
                        <a:pt x="9814" y="11781"/>
                      </a:lnTo>
                      <a:lnTo>
                        <a:pt x="9772" y="11843"/>
                      </a:lnTo>
                      <a:lnTo>
                        <a:pt x="9709" y="11843"/>
                      </a:lnTo>
                      <a:lnTo>
                        <a:pt x="9647" y="11739"/>
                      </a:lnTo>
                      <a:lnTo>
                        <a:pt x="9605" y="11739"/>
                      </a:lnTo>
                      <a:lnTo>
                        <a:pt x="9542" y="11843"/>
                      </a:lnTo>
                      <a:lnTo>
                        <a:pt x="9416" y="12011"/>
                      </a:lnTo>
                      <a:lnTo>
                        <a:pt x="9416" y="12095"/>
                      </a:lnTo>
                      <a:lnTo>
                        <a:pt x="9521" y="12241"/>
                      </a:lnTo>
                      <a:lnTo>
                        <a:pt x="9542" y="12367"/>
                      </a:lnTo>
                      <a:lnTo>
                        <a:pt x="9521" y="12471"/>
                      </a:lnTo>
                      <a:lnTo>
                        <a:pt x="9458" y="12576"/>
                      </a:lnTo>
                      <a:lnTo>
                        <a:pt x="9500" y="12680"/>
                      </a:lnTo>
                      <a:lnTo>
                        <a:pt x="9563" y="12659"/>
                      </a:lnTo>
                      <a:lnTo>
                        <a:pt x="9647" y="12576"/>
                      </a:lnTo>
                      <a:lnTo>
                        <a:pt x="9668" y="12639"/>
                      </a:lnTo>
                      <a:lnTo>
                        <a:pt x="9709" y="12785"/>
                      </a:lnTo>
                      <a:lnTo>
                        <a:pt x="9647" y="12827"/>
                      </a:lnTo>
                      <a:lnTo>
                        <a:pt x="9605" y="12869"/>
                      </a:lnTo>
                      <a:lnTo>
                        <a:pt x="9626" y="12931"/>
                      </a:lnTo>
                      <a:lnTo>
                        <a:pt x="9709" y="12931"/>
                      </a:lnTo>
                      <a:lnTo>
                        <a:pt x="9751" y="12869"/>
                      </a:lnTo>
                      <a:lnTo>
                        <a:pt x="9835" y="12869"/>
                      </a:lnTo>
                      <a:lnTo>
                        <a:pt x="9856" y="12931"/>
                      </a:lnTo>
                      <a:lnTo>
                        <a:pt x="9856" y="12973"/>
                      </a:lnTo>
                      <a:lnTo>
                        <a:pt x="9981" y="12994"/>
                      </a:lnTo>
                      <a:lnTo>
                        <a:pt x="10086" y="13057"/>
                      </a:lnTo>
                      <a:lnTo>
                        <a:pt x="10232" y="13057"/>
                      </a:lnTo>
                      <a:lnTo>
                        <a:pt x="10337" y="12973"/>
                      </a:lnTo>
                      <a:lnTo>
                        <a:pt x="10379" y="12764"/>
                      </a:lnTo>
                      <a:lnTo>
                        <a:pt x="10463" y="12680"/>
                      </a:lnTo>
                      <a:lnTo>
                        <a:pt x="10672" y="12680"/>
                      </a:lnTo>
                      <a:lnTo>
                        <a:pt x="10756" y="12639"/>
                      </a:lnTo>
                      <a:lnTo>
                        <a:pt x="10651" y="12764"/>
                      </a:lnTo>
                      <a:lnTo>
                        <a:pt x="10546" y="12764"/>
                      </a:lnTo>
                      <a:lnTo>
                        <a:pt x="10358" y="12952"/>
                      </a:lnTo>
                      <a:lnTo>
                        <a:pt x="10337" y="13057"/>
                      </a:lnTo>
                      <a:lnTo>
                        <a:pt x="10253" y="13141"/>
                      </a:lnTo>
                      <a:lnTo>
                        <a:pt x="10358" y="13266"/>
                      </a:lnTo>
                      <a:lnTo>
                        <a:pt x="10358" y="13350"/>
                      </a:lnTo>
                      <a:lnTo>
                        <a:pt x="10191" y="13392"/>
                      </a:lnTo>
                      <a:lnTo>
                        <a:pt x="10149" y="13350"/>
                      </a:lnTo>
                      <a:lnTo>
                        <a:pt x="10149" y="13266"/>
                      </a:lnTo>
                      <a:lnTo>
                        <a:pt x="10086" y="13203"/>
                      </a:lnTo>
                      <a:lnTo>
                        <a:pt x="9981" y="13203"/>
                      </a:lnTo>
                      <a:lnTo>
                        <a:pt x="9940" y="13099"/>
                      </a:lnTo>
                      <a:lnTo>
                        <a:pt x="9772" y="13078"/>
                      </a:lnTo>
                      <a:lnTo>
                        <a:pt x="9730" y="12994"/>
                      </a:lnTo>
                      <a:lnTo>
                        <a:pt x="9647" y="13078"/>
                      </a:lnTo>
                      <a:lnTo>
                        <a:pt x="9542" y="13099"/>
                      </a:lnTo>
                      <a:lnTo>
                        <a:pt x="9521" y="13203"/>
                      </a:lnTo>
                      <a:lnTo>
                        <a:pt x="9437" y="13266"/>
                      </a:lnTo>
                      <a:lnTo>
                        <a:pt x="9312" y="13245"/>
                      </a:lnTo>
                      <a:lnTo>
                        <a:pt x="9291" y="13308"/>
                      </a:lnTo>
                      <a:lnTo>
                        <a:pt x="9333" y="13413"/>
                      </a:lnTo>
                      <a:lnTo>
                        <a:pt x="9396" y="13413"/>
                      </a:lnTo>
                      <a:lnTo>
                        <a:pt x="9312" y="13496"/>
                      </a:lnTo>
                      <a:lnTo>
                        <a:pt x="9291" y="13664"/>
                      </a:lnTo>
                      <a:lnTo>
                        <a:pt x="9312" y="13768"/>
                      </a:lnTo>
                      <a:lnTo>
                        <a:pt x="9396" y="13768"/>
                      </a:lnTo>
                      <a:lnTo>
                        <a:pt x="9396" y="13936"/>
                      </a:lnTo>
                      <a:lnTo>
                        <a:pt x="9416" y="13999"/>
                      </a:lnTo>
                      <a:lnTo>
                        <a:pt x="9416" y="14082"/>
                      </a:lnTo>
                      <a:lnTo>
                        <a:pt x="9521" y="14187"/>
                      </a:lnTo>
                      <a:lnTo>
                        <a:pt x="9521" y="14229"/>
                      </a:lnTo>
                      <a:lnTo>
                        <a:pt x="9396" y="14250"/>
                      </a:lnTo>
                      <a:lnTo>
                        <a:pt x="9354" y="14312"/>
                      </a:lnTo>
                      <a:lnTo>
                        <a:pt x="9730" y="14501"/>
                      </a:lnTo>
                      <a:lnTo>
                        <a:pt x="9877" y="14501"/>
                      </a:lnTo>
                      <a:lnTo>
                        <a:pt x="10065" y="14417"/>
                      </a:lnTo>
                      <a:lnTo>
                        <a:pt x="10170" y="14396"/>
                      </a:lnTo>
                      <a:lnTo>
                        <a:pt x="10232" y="14438"/>
                      </a:lnTo>
                      <a:lnTo>
                        <a:pt x="10295" y="14438"/>
                      </a:lnTo>
                      <a:lnTo>
                        <a:pt x="10463" y="14229"/>
                      </a:lnTo>
                      <a:lnTo>
                        <a:pt x="10463" y="14124"/>
                      </a:lnTo>
                      <a:lnTo>
                        <a:pt x="10400" y="14040"/>
                      </a:lnTo>
                      <a:lnTo>
                        <a:pt x="10400" y="13999"/>
                      </a:lnTo>
                      <a:lnTo>
                        <a:pt x="10567" y="13915"/>
                      </a:lnTo>
                      <a:lnTo>
                        <a:pt x="10714" y="13789"/>
                      </a:lnTo>
                      <a:lnTo>
                        <a:pt x="10986" y="13622"/>
                      </a:lnTo>
                      <a:lnTo>
                        <a:pt x="11090" y="13664"/>
                      </a:lnTo>
                      <a:lnTo>
                        <a:pt x="10986" y="13664"/>
                      </a:lnTo>
                      <a:lnTo>
                        <a:pt x="10756" y="13894"/>
                      </a:lnTo>
                      <a:lnTo>
                        <a:pt x="10588" y="13978"/>
                      </a:lnTo>
                      <a:lnTo>
                        <a:pt x="10588" y="14019"/>
                      </a:lnTo>
                      <a:lnTo>
                        <a:pt x="10693" y="14103"/>
                      </a:lnTo>
                      <a:lnTo>
                        <a:pt x="10693" y="14187"/>
                      </a:lnTo>
                      <a:lnTo>
                        <a:pt x="10588" y="14333"/>
                      </a:lnTo>
                      <a:lnTo>
                        <a:pt x="10463" y="14417"/>
                      </a:lnTo>
                      <a:lnTo>
                        <a:pt x="10442" y="14543"/>
                      </a:lnTo>
                      <a:lnTo>
                        <a:pt x="10463" y="14710"/>
                      </a:lnTo>
                      <a:lnTo>
                        <a:pt x="10442" y="14815"/>
                      </a:lnTo>
                      <a:lnTo>
                        <a:pt x="10442" y="14856"/>
                      </a:lnTo>
                      <a:lnTo>
                        <a:pt x="10442" y="14961"/>
                      </a:lnTo>
                      <a:lnTo>
                        <a:pt x="10463" y="15087"/>
                      </a:lnTo>
                      <a:lnTo>
                        <a:pt x="10295" y="15149"/>
                      </a:lnTo>
                      <a:lnTo>
                        <a:pt x="10232" y="15191"/>
                      </a:lnTo>
                      <a:lnTo>
                        <a:pt x="10191" y="15275"/>
                      </a:lnTo>
                      <a:lnTo>
                        <a:pt x="10044" y="15442"/>
                      </a:lnTo>
                      <a:lnTo>
                        <a:pt x="10002" y="15463"/>
                      </a:lnTo>
                      <a:lnTo>
                        <a:pt x="10044" y="15568"/>
                      </a:lnTo>
                      <a:lnTo>
                        <a:pt x="10044" y="15672"/>
                      </a:lnTo>
                      <a:lnTo>
                        <a:pt x="10107" y="15693"/>
                      </a:lnTo>
                      <a:lnTo>
                        <a:pt x="10212" y="15672"/>
                      </a:lnTo>
                      <a:lnTo>
                        <a:pt x="10274" y="15672"/>
                      </a:lnTo>
                      <a:lnTo>
                        <a:pt x="10316" y="15714"/>
                      </a:lnTo>
                      <a:lnTo>
                        <a:pt x="10253" y="15798"/>
                      </a:lnTo>
                      <a:lnTo>
                        <a:pt x="10128" y="15798"/>
                      </a:lnTo>
                      <a:lnTo>
                        <a:pt x="10065" y="15840"/>
                      </a:lnTo>
                      <a:lnTo>
                        <a:pt x="10086" y="15903"/>
                      </a:lnTo>
                      <a:lnTo>
                        <a:pt x="10065" y="15944"/>
                      </a:lnTo>
                      <a:lnTo>
                        <a:pt x="10086" y="16028"/>
                      </a:lnTo>
                      <a:lnTo>
                        <a:pt x="10023" y="16091"/>
                      </a:lnTo>
                      <a:lnTo>
                        <a:pt x="9940" y="16112"/>
                      </a:lnTo>
                      <a:lnTo>
                        <a:pt x="9835" y="16154"/>
                      </a:lnTo>
                      <a:lnTo>
                        <a:pt x="9751" y="16133"/>
                      </a:lnTo>
                      <a:lnTo>
                        <a:pt x="9709" y="16154"/>
                      </a:lnTo>
                      <a:lnTo>
                        <a:pt x="9772" y="16216"/>
                      </a:lnTo>
                      <a:lnTo>
                        <a:pt x="9877" y="16237"/>
                      </a:lnTo>
                      <a:lnTo>
                        <a:pt x="9960" y="16300"/>
                      </a:lnTo>
                      <a:lnTo>
                        <a:pt x="10086" y="16154"/>
                      </a:lnTo>
                      <a:lnTo>
                        <a:pt x="10337" y="16007"/>
                      </a:lnTo>
                      <a:lnTo>
                        <a:pt x="10379" y="16007"/>
                      </a:lnTo>
                      <a:lnTo>
                        <a:pt x="10463" y="16028"/>
                      </a:lnTo>
                      <a:lnTo>
                        <a:pt x="10546" y="15944"/>
                      </a:lnTo>
                      <a:lnTo>
                        <a:pt x="10714" y="15882"/>
                      </a:lnTo>
                      <a:lnTo>
                        <a:pt x="10693" y="15944"/>
                      </a:lnTo>
                      <a:lnTo>
                        <a:pt x="10630" y="16007"/>
                      </a:lnTo>
                      <a:lnTo>
                        <a:pt x="10630" y="16049"/>
                      </a:lnTo>
                      <a:lnTo>
                        <a:pt x="10693" y="16091"/>
                      </a:lnTo>
                      <a:lnTo>
                        <a:pt x="10714" y="16196"/>
                      </a:lnTo>
                      <a:lnTo>
                        <a:pt x="10693" y="16237"/>
                      </a:lnTo>
                      <a:lnTo>
                        <a:pt x="10776" y="16300"/>
                      </a:lnTo>
                      <a:lnTo>
                        <a:pt x="10881" y="16216"/>
                      </a:lnTo>
                      <a:lnTo>
                        <a:pt x="10944" y="16133"/>
                      </a:lnTo>
                      <a:lnTo>
                        <a:pt x="10986" y="16196"/>
                      </a:lnTo>
                      <a:lnTo>
                        <a:pt x="10965" y="16237"/>
                      </a:lnTo>
                      <a:lnTo>
                        <a:pt x="11049" y="16363"/>
                      </a:lnTo>
                      <a:lnTo>
                        <a:pt x="11069" y="16551"/>
                      </a:lnTo>
                      <a:lnTo>
                        <a:pt x="11049" y="16656"/>
                      </a:lnTo>
                      <a:lnTo>
                        <a:pt x="11090" y="16823"/>
                      </a:lnTo>
                      <a:lnTo>
                        <a:pt x="11153" y="16823"/>
                      </a:lnTo>
                      <a:lnTo>
                        <a:pt x="11195" y="16677"/>
                      </a:lnTo>
                      <a:lnTo>
                        <a:pt x="11195" y="16572"/>
                      </a:lnTo>
                      <a:lnTo>
                        <a:pt x="11300" y="16426"/>
                      </a:lnTo>
                      <a:lnTo>
                        <a:pt x="11321" y="16321"/>
                      </a:lnTo>
                      <a:lnTo>
                        <a:pt x="11467" y="16216"/>
                      </a:lnTo>
                      <a:lnTo>
                        <a:pt x="11488" y="16216"/>
                      </a:lnTo>
                      <a:lnTo>
                        <a:pt x="11593" y="16133"/>
                      </a:lnTo>
                      <a:lnTo>
                        <a:pt x="11739" y="16133"/>
                      </a:lnTo>
                      <a:lnTo>
                        <a:pt x="11593" y="16216"/>
                      </a:lnTo>
                      <a:lnTo>
                        <a:pt x="11425" y="16405"/>
                      </a:lnTo>
                      <a:lnTo>
                        <a:pt x="11425" y="16447"/>
                      </a:lnTo>
                      <a:lnTo>
                        <a:pt x="11572" y="16614"/>
                      </a:lnTo>
                      <a:lnTo>
                        <a:pt x="11634" y="16635"/>
                      </a:lnTo>
                      <a:lnTo>
                        <a:pt x="11802" y="16551"/>
                      </a:lnTo>
                      <a:lnTo>
                        <a:pt x="12032" y="16530"/>
                      </a:lnTo>
                      <a:lnTo>
                        <a:pt x="12137" y="16447"/>
                      </a:lnTo>
                      <a:lnTo>
                        <a:pt x="12220" y="16447"/>
                      </a:lnTo>
                      <a:lnTo>
                        <a:pt x="12429" y="16342"/>
                      </a:lnTo>
                      <a:lnTo>
                        <a:pt x="12513" y="16342"/>
                      </a:lnTo>
                      <a:lnTo>
                        <a:pt x="12429" y="16363"/>
                      </a:lnTo>
                      <a:lnTo>
                        <a:pt x="12304" y="16530"/>
                      </a:lnTo>
                      <a:lnTo>
                        <a:pt x="12304" y="16572"/>
                      </a:lnTo>
                      <a:lnTo>
                        <a:pt x="12220" y="16656"/>
                      </a:lnTo>
                      <a:lnTo>
                        <a:pt x="11906" y="16844"/>
                      </a:lnTo>
                      <a:lnTo>
                        <a:pt x="11781" y="16970"/>
                      </a:lnTo>
                      <a:lnTo>
                        <a:pt x="11676" y="17158"/>
                      </a:lnTo>
                      <a:lnTo>
                        <a:pt x="11634" y="17263"/>
                      </a:lnTo>
                      <a:lnTo>
                        <a:pt x="11697" y="17367"/>
                      </a:lnTo>
                      <a:lnTo>
                        <a:pt x="11802" y="17451"/>
                      </a:lnTo>
                      <a:lnTo>
                        <a:pt x="11613" y="17409"/>
                      </a:lnTo>
                      <a:lnTo>
                        <a:pt x="11530" y="17451"/>
                      </a:lnTo>
                      <a:lnTo>
                        <a:pt x="11425" y="17577"/>
                      </a:lnTo>
                      <a:lnTo>
                        <a:pt x="11383" y="17702"/>
                      </a:lnTo>
                      <a:lnTo>
                        <a:pt x="11216" y="17869"/>
                      </a:lnTo>
                      <a:lnTo>
                        <a:pt x="11153" y="17974"/>
                      </a:lnTo>
                      <a:lnTo>
                        <a:pt x="11174" y="18016"/>
                      </a:lnTo>
                      <a:lnTo>
                        <a:pt x="11216" y="18079"/>
                      </a:lnTo>
                      <a:lnTo>
                        <a:pt x="11195" y="18141"/>
                      </a:lnTo>
                      <a:lnTo>
                        <a:pt x="11111" y="18121"/>
                      </a:lnTo>
                      <a:lnTo>
                        <a:pt x="11090" y="18037"/>
                      </a:lnTo>
                      <a:lnTo>
                        <a:pt x="11007" y="18016"/>
                      </a:lnTo>
                      <a:lnTo>
                        <a:pt x="10944" y="18121"/>
                      </a:lnTo>
                      <a:lnTo>
                        <a:pt x="10776" y="18204"/>
                      </a:lnTo>
                      <a:lnTo>
                        <a:pt x="10839" y="18288"/>
                      </a:lnTo>
                      <a:lnTo>
                        <a:pt x="10776" y="18351"/>
                      </a:lnTo>
                      <a:lnTo>
                        <a:pt x="10693" y="18330"/>
                      </a:lnTo>
                      <a:lnTo>
                        <a:pt x="10672" y="18288"/>
                      </a:lnTo>
                      <a:lnTo>
                        <a:pt x="10630" y="18330"/>
                      </a:lnTo>
                      <a:lnTo>
                        <a:pt x="10358" y="18539"/>
                      </a:lnTo>
                      <a:lnTo>
                        <a:pt x="10274" y="18644"/>
                      </a:lnTo>
                      <a:lnTo>
                        <a:pt x="10316" y="18727"/>
                      </a:lnTo>
                      <a:lnTo>
                        <a:pt x="10253" y="18769"/>
                      </a:lnTo>
                      <a:lnTo>
                        <a:pt x="10170" y="18748"/>
                      </a:lnTo>
                      <a:lnTo>
                        <a:pt x="10170" y="18644"/>
                      </a:lnTo>
                      <a:lnTo>
                        <a:pt x="10023" y="18727"/>
                      </a:lnTo>
                      <a:lnTo>
                        <a:pt x="9898" y="18811"/>
                      </a:lnTo>
                      <a:lnTo>
                        <a:pt x="9793" y="18853"/>
                      </a:lnTo>
                      <a:lnTo>
                        <a:pt x="9751" y="18937"/>
                      </a:lnTo>
                      <a:lnTo>
                        <a:pt x="9647" y="18978"/>
                      </a:lnTo>
                      <a:lnTo>
                        <a:pt x="9500" y="18978"/>
                      </a:lnTo>
                      <a:lnTo>
                        <a:pt x="9333" y="19146"/>
                      </a:lnTo>
                      <a:lnTo>
                        <a:pt x="9082" y="19250"/>
                      </a:lnTo>
                      <a:lnTo>
                        <a:pt x="8893" y="19397"/>
                      </a:lnTo>
                      <a:lnTo>
                        <a:pt x="8810" y="19564"/>
                      </a:lnTo>
                      <a:lnTo>
                        <a:pt x="8810" y="19606"/>
                      </a:lnTo>
                      <a:lnTo>
                        <a:pt x="8872" y="19711"/>
                      </a:lnTo>
                      <a:lnTo>
                        <a:pt x="8872" y="19794"/>
                      </a:lnTo>
                      <a:lnTo>
                        <a:pt x="8852" y="19815"/>
                      </a:lnTo>
                      <a:lnTo>
                        <a:pt x="8768" y="19711"/>
                      </a:lnTo>
                      <a:lnTo>
                        <a:pt x="8747" y="19711"/>
                      </a:lnTo>
                      <a:lnTo>
                        <a:pt x="8705" y="19773"/>
                      </a:lnTo>
                      <a:lnTo>
                        <a:pt x="8747" y="19857"/>
                      </a:lnTo>
                      <a:lnTo>
                        <a:pt x="8684" y="19878"/>
                      </a:lnTo>
                      <a:lnTo>
                        <a:pt x="8621" y="19794"/>
                      </a:lnTo>
                      <a:lnTo>
                        <a:pt x="8705" y="19711"/>
                      </a:lnTo>
                      <a:cubicBezTo>
                        <a:pt x="8761" y="19673"/>
                        <a:pt x="8717" y="19603"/>
                        <a:pt x="8677" y="19603"/>
                      </a:cubicBezTo>
                      <a:cubicBezTo>
                        <a:pt x="8673" y="19603"/>
                        <a:pt x="8668" y="19604"/>
                        <a:pt x="8663" y="19606"/>
                      </a:cubicBezTo>
                      <a:lnTo>
                        <a:pt x="8600" y="19585"/>
                      </a:lnTo>
                      <a:lnTo>
                        <a:pt x="8496" y="19585"/>
                      </a:lnTo>
                      <a:lnTo>
                        <a:pt x="8454" y="19564"/>
                      </a:lnTo>
                      <a:lnTo>
                        <a:pt x="8349" y="19585"/>
                      </a:lnTo>
                      <a:lnTo>
                        <a:pt x="8161" y="19606"/>
                      </a:lnTo>
                      <a:lnTo>
                        <a:pt x="8056" y="19669"/>
                      </a:lnTo>
                      <a:lnTo>
                        <a:pt x="7973" y="19773"/>
                      </a:lnTo>
                      <a:lnTo>
                        <a:pt x="7826" y="19815"/>
                      </a:lnTo>
                      <a:lnTo>
                        <a:pt x="7680" y="19899"/>
                      </a:lnTo>
                      <a:lnTo>
                        <a:pt x="7554" y="20066"/>
                      </a:lnTo>
                      <a:lnTo>
                        <a:pt x="7575" y="20108"/>
                      </a:lnTo>
                      <a:lnTo>
                        <a:pt x="7533" y="20171"/>
                      </a:lnTo>
                      <a:lnTo>
                        <a:pt x="7471" y="20171"/>
                      </a:lnTo>
                      <a:lnTo>
                        <a:pt x="7345" y="20213"/>
                      </a:lnTo>
                      <a:lnTo>
                        <a:pt x="7261" y="20276"/>
                      </a:lnTo>
                      <a:lnTo>
                        <a:pt x="7261" y="20338"/>
                      </a:lnTo>
                      <a:lnTo>
                        <a:pt x="7219" y="20338"/>
                      </a:lnTo>
                      <a:lnTo>
                        <a:pt x="7115" y="20318"/>
                      </a:lnTo>
                      <a:lnTo>
                        <a:pt x="7010" y="20338"/>
                      </a:lnTo>
                      <a:lnTo>
                        <a:pt x="6989" y="20422"/>
                      </a:lnTo>
                      <a:lnTo>
                        <a:pt x="6947" y="20548"/>
                      </a:lnTo>
                      <a:lnTo>
                        <a:pt x="6947" y="20590"/>
                      </a:lnTo>
                      <a:cubicBezTo>
                        <a:pt x="6927" y="20590"/>
                        <a:pt x="6906" y="20610"/>
                        <a:pt x="6885" y="20610"/>
                      </a:cubicBezTo>
                      <a:lnTo>
                        <a:pt x="6843" y="20590"/>
                      </a:lnTo>
                      <a:lnTo>
                        <a:pt x="6906" y="20485"/>
                      </a:lnTo>
                      <a:lnTo>
                        <a:pt x="6822" y="20380"/>
                      </a:lnTo>
                      <a:lnTo>
                        <a:pt x="6675" y="20380"/>
                      </a:lnTo>
                      <a:lnTo>
                        <a:pt x="6634" y="20422"/>
                      </a:lnTo>
                      <a:lnTo>
                        <a:pt x="6571" y="20485"/>
                      </a:lnTo>
                      <a:lnTo>
                        <a:pt x="6466" y="20485"/>
                      </a:lnTo>
                      <a:lnTo>
                        <a:pt x="6403" y="20527"/>
                      </a:lnTo>
                      <a:lnTo>
                        <a:pt x="6299" y="20422"/>
                      </a:lnTo>
                      <a:lnTo>
                        <a:pt x="6257" y="20422"/>
                      </a:lnTo>
                      <a:lnTo>
                        <a:pt x="6152" y="20610"/>
                      </a:lnTo>
                      <a:lnTo>
                        <a:pt x="6090" y="20631"/>
                      </a:lnTo>
                      <a:lnTo>
                        <a:pt x="5985" y="20715"/>
                      </a:lnTo>
                      <a:lnTo>
                        <a:pt x="5943" y="20694"/>
                      </a:lnTo>
                      <a:lnTo>
                        <a:pt x="5880" y="20736"/>
                      </a:lnTo>
                      <a:lnTo>
                        <a:pt x="5859" y="20841"/>
                      </a:lnTo>
                      <a:lnTo>
                        <a:pt x="5880" y="20945"/>
                      </a:lnTo>
                      <a:lnTo>
                        <a:pt x="5943" y="20966"/>
                      </a:lnTo>
                      <a:cubicBezTo>
                        <a:pt x="5776" y="21029"/>
                        <a:pt x="5629" y="21071"/>
                        <a:pt x="5462" y="21154"/>
                      </a:cubicBezTo>
                      <a:lnTo>
                        <a:pt x="5441" y="21071"/>
                      </a:lnTo>
                      <a:lnTo>
                        <a:pt x="5378" y="21050"/>
                      </a:lnTo>
                      <a:lnTo>
                        <a:pt x="5378" y="21154"/>
                      </a:lnTo>
                      <a:lnTo>
                        <a:pt x="5378" y="21217"/>
                      </a:lnTo>
                      <a:cubicBezTo>
                        <a:pt x="5357" y="21217"/>
                        <a:pt x="5336" y="21238"/>
                        <a:pt x="5274" y="21238"/>
                      </a:cubicBezTo>
                      <a:lnTo>
                        <a:pt x="5232" y="21217"/>
                      </a:lnTo>
                      <a:lnTo>
                        <a:pt x="5169" y="21134"/>
                      </a:lnTo>
                      <a:lnTo>
                        <a:pt x="5064" y="21154"/>
                      </a:lnTo>
                      <a:lnTo>
                        <a:pt x="5064" y="21238"/>
                      </a:lnTo>
                      <a:lnTo>
                        <a:pt x="5127" y="21280"/>
                      </a:lnTo>
                      <a:cubicBezTo>
                        <a:pt x="5106" y="21322"/>
                        <a:pt x="5043" y="21322"/>
                        <a:pt x="5022" y="21343"/>
                      </a:cubicBezTo>
                      <a:lnTo>
                        <a:pt x="4960" y="21280"/>
                      </a:lnTo>
                      <a:lnTo>
                        <a:pt x="4960" y="21364"/>
                      </a:lnTo>
                      <a:cubicBezTo>
                        <a:pt x="4939" y="21385"/>
                        <a:pt x="4918" y="21385"/>
                        <a:pt x="4897" y="21385"/>
                      </a:cubicBezTo>
                      <a:lnTo>
                        <a:pt x="4855" y="21343"/>
                      </a:lnTo>
                      <a:lnTo>
                        <a:pt x="4730" y="21322"/>
                      </a:lnTo>
                      <a:lnTo>
                        <a:pt x="4688" y="21238"/>
                      </a:lnTo>
                      <a:lnTo>
                        <a:pt x="4583" y="21238"/>
                      </a:lnTo>
                      <a:lnTo>
                        <a:pt x="4478" y="21343"/>
                      </a:lnTo>
                      <a:lnTo>
                        <a:pt x="4478" y="21426"/>
                      </a:lnTo>
                      <a:lnTo>
                        <a:pt x="4541" y="21489"/>
                      </a:lnTo>
                      <a:cubicBezTo>
                        <a:pt x="4520" y="21489"/>
                        <a:pt x="4499" y="21531"/>
                        <a:pt x="4499" y="21531"/>
                      </a:cubicBezTo>
                      <a:lnTo>
                        <a:pt x="4395" y="21468"/>
                      </a:lnTo>
                      <a:lnTo>
                        <a:pt x="4290" y="21552"/>
                      </a:lnTo>
                      <a:lnTo>
                        <a:pt x="4290" y="21594"/>
                      </a:lnTo>
                      <a:cubicBezTo>
                        <a:pt x="4081" y="21678"/>
                        <a:pt x="3893" y="21761"/>
                        <a:pt x="3683" y="21845"/>
                      </a:cubicBezTo>
                      <a:lnTo>
                        <a:pt x="3704" y="21782"/>
                      </a:lnTo>
                      <a:lnTo>
                        <a:pt x="3809" y="21740"/>
                      </a:lnTo>
                      <a:lnTo>
                        <a:pt x="3746" y="21698"/>
                      </a:lnTo>
                      <a:lnTo>
                        <a:pt x="3704" y="21573"/>
                      </a:lnTo>
                      <a:lnTo>
                        <a:pt x="3600" y="21636"/>
                      </a:lnTo>
                      <a:lnTo>
                        <a:pt x="3432" y="21636"/>
                      </a:lnTo>
                      <a:lnTo>
                        <a:pt x="3453" y="21698"/>
                      </a:lnTo>
                      <a:lnTo>
                        <a:pt x="3390" y="21803"/>
                      </a:lnTo>
                      <a:lnTo>
                        <a:pt x="3286" y="21845"/>
                      </a:lnTo>
                      <a:lnTo>
                        <a:pt x="3160" y="21970"/>
                      </a:lnTo>
                      <a:lnTo>
                        <a:pt x="3160" y="22012"/>
                      </a:lnTo>
                      <a:cubicBezTo>
                        <a:pt x="2951" y="22096"/>
                        <a:pt x="2742" y="22159"/>
                        <a:pt x="2533" y="22201"/>
                      </a:cubicBezTo>
                      <a:lnTo>
                        <a:pt x="2512" y="22180"/>
                      </a:lnTo>
                      <a:lnTo>
                        <a:pt x="2386" y="22222"/>
                      </a:lnTo>
                      <a:lnTo>
                        <a:pt x="2407" y="22263"/>
                      </a:lnTo>
                      <a:cubicBezTo>
                        <a:pt x="2344" y="22263"/>
                        <a:pt x="2302" y="22284"/>
                        <a:pt x="2240" y="22284"/>
                      </a:cubicBezTo>
                      <a:cubicBezTo>
                        <a:pt x="2177" y="22305"/>
                        <a:pt x="2093" y="22305"/>
                        <a:pt x="2009" y="22326"/>
                      </a:cubicBezTo>
                      <a:lnTo>
                        <a:pt x="1926" y="22263"/>
                      </a:lnTo>
                      <a:lnTo>
                        <a:pt x="1821" y="22368"/>
                      </a:lnTo>
                      <a:lnTo>
                        <a:pt x="1821" y="22389"/>
                      </a:lnTo>
                      <a:cubicBezTo>
                        <a:pt x="1758" y="22410"/>
                        <a:pt x="1654" y="22410"/>
                        <a:pt x="1570" y="22431"/>
                      </a:cubicBezTo>
                      <a:cubicBezTo>
                        <a:pt x="1264" y="22480"/>
                        <a:pt x="957" y="22500"/>
                        <a:pt x="651" y="22500"/>
                      </a:cubicBezTo>
                      <a:cubicBezTo>
                        <a:pt x="434" y="22500"/>
                        <a:pt x="218" y="22490"/>
                        <a:pt x="1" y="22473"/>
                      </a:cubicBezTo>
                      <a:lnTo>
                        <a:pt x="1" y="22473"/>
                      </a:lnTo>
                      <a:cubicBezTo>
                        <a:pt x="332" y="22512"/>
                        <a:pt x="664" y="22527"/>
                        <a:pt x="990" y="22527"/>
                      </a:cubicBezTo>
                      <a:cubicBezTo>
                        <a:pt x="1179" y="22527"/>
                        <a:pt x="1365" y="22522"/>
                        <a:pt x="1549" y="22514"/>
                      </a:cubicBezTo>
                      <a:lnTo>
                        <a:pt x="1549" y="22535"/>
                      </a:lnTo>
                      <a:lnTo>
                        <a:pt x="1654" y="22577"/>
                      </a:lnTo>
                      <a:lnTo>
                        <a:pt x="1612" y="22514"/>
                      </a:lnTo>
                      <a:cubicBezTo>
                        <a:pt x="2093" y="22473"/>
                        <a:pt x="2533" y="22389"/>
                        <a:pt x="2972" y="22263"/>
                      </a:cubicBezTo>
                      <a:lnTo>
                        <a:pt x="2972" y="22263"/>
                      </a:lnTo>
                      <a:lnTo>
                        <a:pt x="2867" y="22368"/>
                      </a:lnTo>
                      <a:lnTo>
                        <a:pt x="3077" y="22368"/>
                      </a:lnTo>
                      <a:lnTo>
                        <a:pt x="3223" y="22222"/>
                      </a:lnTo>
                      <a:lnTo>
                        <a:pt x="3370" y="22222"/>
                      </a:lnTo>
                      <a:lnTo>
                        <a:pt x="3453" y="22159"/>
                      </a:lnTo>
                      <a:cubicBezTo>
                        <a:pt x="3579" y="22096"/>
                        <a:pt x="3746" y="22075"/>
                        <a:pt x="3872" y="22012"/>
                      </a:cubicBezTo>
                      <a:lnTo>
                        <a:pt x="3893" y="22054"/>
                      </a:lnTo>
                      <a:lnTo>
                        <a:pt x="4081" y="22054"/>
                      </a:lnTo>
                      <a:lnTo>
                        <a:pt x="4227" y="21991"/>
                      </a:lnTo>
                      <a:lnTo>
                        <a:pt x="4290" y="21719"/>
                      </a:lnTo>
                      <a:lnTo>
                        <a:pt x="4311" y="21803"/>
                      </a:lnTo>
                      <a:lnTo>
                        <a:pt x="4374" y="21845"/>
                      </a:lnTo>
                      <a:lnTo>
                        <a:pt x="4416" y="21740"/>
                      </a:lnTo>
                      <a:lnTo>
                        <a:pt x="4458" y="21657"/>
                      </a:lnTo>
                      <a:lnTo>
                        <a:pt x="4520" y="21678"/>
                      </a:lnTo>
                      <a:lnTo>
                        <a:pt x="4562" y="21740"/>
                      </a:lnTo>
                      <a:lnTo>
                        <a:pt x="4604" y="21719"/>
                      </a:lnTo>
                      <a:lnTo>
                        <a:pt x="4688" y="21615"/>
                      </a:lnTo>
                      <a:lnTo>
                        <a:pt x="4834" y="21531"/>
                      </a:lnTo>
                      <a:lnTo>
                        <a:pt x="4834" y="21468"/>
                      </a:lnTo>
                      <a:cubicBezTo>
                        <a:pt x="5043" y="21406"/>
                        <a:pt x="5253" y="21301"/>
                        <a:pt x="5462" y="21217"/>
                      </a:cubicBezTo>
                      <a:lnTo>
                        <a:pt x="5462" y="21217"/>
                      </a:lnTo>
                      <a:lnTo>
                        <a:pt x="5420" y="21238"/>
                      </a:lnTo>
                      <a:lnTo>
                        <a:pt x="5546" y="21238"/>
                      </a:lnTo>
                      <a:lnTo>
                        <a:pt x="5504" y="21196"/>
                      </a:lnTo>
                      <a:cubicBezTo>
                        <a:pt x="5839" y="21050"/>
                        <a:pt x="6173" y="20903"/>
                        <a:pt x="6508" y="20778"/>
                      </a:cubicBezTo>
                      <a:lnTo>
                        <a:pt x="6571" y="20799"/>
                      </a:lnTo>
                      <a:lnTo>
                        <a:pt x="6759" y="20778"/>
                      </a:lnTo>
                      <a:lnTo>
                        <a:pt x="6822" y="20694"/>
                      </a:lnTo>
                      <a:lnTo>
                        <a:pt x="6989" y="20715"/>
                      </a:lnTo>
                      <a:lnTo>
                        <a:pt x="6989" y="20673"/>
                      </a:lnTo>
                      <a:lnTo>
                        <a:pt x="6927" y="20610"/>
                      </a:lnTo>
                      <a:cubicBezTo>
                        <a:pt x="7031" y="20569"/>
                        <a:pt x="7136" y="20527"/>
                        <a:pt x="7240" y="20485"/>
                      </a:cubicBezTo>
                      <a:lnTo>
                        <a:pt x="7282" y="20485"/>
                      </a:lnTo>
                      <a:cubicBezTo>
                        <a:pt x="7324" y="20464"/>
                        <a:pt x="7387" y="20422"/>
                        <a:pt x="7429" y="20422"/>
                      </a:cubicBezTo>
                      <a:lnTo>
                        <a:pt x="7450" y="20485"/>
                      </a:lnTo>
                      <a:lnTo>
                        <a:pt x="7554" y="20485"/>
                      </a:lnTo>
                      <a:lnTo>
                        <a:pt x="7617" y="20380"/>
                      </a:lnTo>
                      <a:lnTo>
                        <a:pt x="7638" y="20464"/>
                      </a:lnTo>
                      <a:lnTo>
                        <a:pt x="7659" y="20464"/>
                      </a:lnTo>
                      <a:lnTo>
                        <a:pt x="7701" y="20380"/>
                      </a:lnTo>
                      <a:lnTo>
                        <a:pt x="7763" y="20318"/>
                      </a:lnTo>
                      <a:lnTo>
                        <a:pt x="7868" y="20318"/>
                      </a:lnTo>
                      <a:lnTo>
                        <a:pt x="7973" y="20255"/>
                      </a:lnTo>
                      <a:lnTo>
                        <a:pt x="8015" y="20171"/>
                      </a:lnTo>
                      <a:cubicBezTo>
                        <a:pt x="8077" y="20150"/>
                        <a:pt x="8161" y="20087"/>
                        <a:pt x="8224" y="20066"/>
                      </a:cubicBezTo>
                      <a:lnTo>
                        <a:pt x="8224" y="20066"/>
                      </a:lnTo>
                      <a:lnTo>
                        <a:pt x="8182" y="20108"/>
                      </a:lnTo>
                      <a:lnTo>
                        <a:pt x="8182" y="20213"/>
                      </a:lnTo>
                      <a:lnTo>
                        <a:pt x="8224" y="20255"/>
                      </a:lnTo>
                      <a:lnTo>
                        <a:pt x="8370" y="20150"/>
                      </a:lnTo>
                      <a:lnTo>
                        <a:pt x="8391" y="20066"/>
                      </a:lnTo>
                      <a:lnTo>
                        <a:pt x="8475" y="20045"/>
                      </a:lnTo>
                      <a:lnTo>
                        <a:pt x="8496" y="20087"/>
                      </a:lnTo>
                      <a:lnTo>
                        <a:pt x="8538" y="20045"/>
                      </a:lnTo>
                      <a:lnTo>
                        <a:pt x="8580" y="20045"/>
                      </a:lnTo>
                      <a:lnTo>
                        <a:pt x="8600" y="20108"/>
                      </a:lnTo>
                      <a:lnTo>
                        <a:pt x="8580" y="20192"/>
                      </a:lnTo>
                      <a:lnTo>
                        <a:pt x="8642" y="20192"/>
                      </a:lnTo>
                      <a:lnTo>
                        <a:pt x="8705" y="20087"/>
                      </a:lnTo>
                      <a:lnTo>
                        <a:pt x="8789" y="20087"/>
                      </a:lnTo>
                      <a:lnTo>
                        <a:pt x="8872" y="20004"/>
                      </a:lnTo>
                      <a:lnTo>
                        <a:pt x="8977" y="20004"/>
                      </a:lnTo>
                      <a:lnTo>
                        <a:pt x="9082" y="19857"/>
                      </a:lnTo>
                      <a:lnTo>
                        <a:pt x="9186" y="19794"/>
                      </a:lnTo>
                      <a:lnTo>
                        <a:pt x="9270" y="19836"/>
                      </a:lnTo>
                      <a:lnTo>
                        <a:pt x="9270" y="19899"/>
                      </a:lnTo>
                      <a:lnTo>
                        <a:pt x="9186" y="20004"/>
                      </a:lnTo>
                      <a:lnTo>
                        <a:pt x="9103" y="20150"/>
                      </a:lnTo>
                      <a:lnTo>
                        <a:pt x="9103" y="20192"/>
                      </a:lnTo>
                      <a:lnTo>
                        <a:pt x="9165" y="20192"/>
                      </a:lnTo>
                      <a:lnTo>
                        <a:pt x="9312" y="20045"/>
                      </a:lnTo>
                      <a:lnTo>
                        <a:pt x="9312" y="19857"/>
                      </a:lnTo>
                      <a:lnTo>
                        <a:pt x="9333" y="19836"/>
                      </a:lnTo>
                      <a:lnTo>
                        <a:pt x="9396" y="19899"/>
                      </a:lnTo>
                      <a:lnTo>
                        <a:pt x="9479" y="19857"/>
                      </a:lnTo>
                      <a:lnTo>
                        <a:pt x="9542" y="19878"/>
                      </a:lnTo>
                      <a:lnTo>
                        <a:pt x="9647" y="19878"/>
                      </a:lnTo>
                      <a:lnTo>
                        <a:pt x="9751" y="19753"/>
                      </a:lnTo>
                      <a:lnTo>
                        <a:pt x="9793" y="19753"/>
                      </a:lnTo>
                      <a:lnTo>
                        <a:pt x="9814" y="19773"/>
                      </a:lnTo>
                      <a:lnTo>
                        <a:pt x="9856" y="19648"/>
                      </a:lnTo>
                      <a:lnTo>
                        <a:pt x="9919" y="19585"/>
                      </a:lnTo>
                      <a:lnTo>
                        <a:pt x="9940" y="19627"/>
                      </a:lnTo>
                      <a:lnTo>
                        <a:pt x="9919" y="19690"/>
                      </a:lnTo>
                      <a:lnTo>
                        <a:pt x="9919" y="19794"/>
                      </a:lnTo>
                      <a:lnTo>
                        <a:pt x="9960" y="19773"/>
                      </a:lnTo>
                      <a:lnTo>
                        <a:pt x="10044" y="19669"/>
                      </a:lnTo>
                      <a:lnTo>
                        <a:pt x="10002" y="19648"/>
                      </a:lnTo>
                      <a:lnTo>
                        <a:pt x="10065" y="19564"/>
                      </a:lnTo>
                      <a:lnTo>
                        <a:pt x="10065" y="19522"/>
                      </a:lnTo>
                      <a:lnTo>
                        <a:pt x="9898" y="19522"/>
                      </a:lnTo>
                      <a:lnTo>
                        <a:pt x="9856" y="19481"/>
                      </a:lnTo>
                      <a:lnTo>
                        <a:pt x="10023" y="19439"/>
                      </a:lnTo>
                      <a:lnTo>
                        <a:pt x="10212" y="19334"/>
                      </a:lnTo>
                      <a:lnTo>
                        <a:pt x="10442" y="19334"/>
                      </a:lnTo>
                      <a:lnTo>
                        <a:pt x="10484" y="19271"/>
                      </a:lnTo>
                      <a:lnTo>
                        <a:pt x="10484" y="19209"/>
                      </a:lnTo>
                      <a:lnTo>
                        <a:pt x="10442" y="19209"/>
                      </a:lnTo>
                      <a:lnTo>
                        <a:pt x="10484" y="19167"/>
                      </a:lnTo>
                      <a:lnTo>
                        <a:pt x="10567" y="19146"/>
                      </a:lnTo>
                      <a:lnTo>
                        <a:pt x="10651" y="19104"/>
                      </a:lnTo>
                      <a:lnTo>
                        <a:pt x="10693" y="19104"/>
                      </a:lnTo>
                      <a:lnTo>
                        <a:pt x="10735" y="19209"/>
                      </a:lnTo>
                      <a:lnTo>
                        <a:pt x="10839" y="19209"/>
                      </a:lnTo>
                      <a:lnTo>
                        <a:pt x="10881" y="19125"/>
                      </a:lnTo>
                      <a:lnTo>
                        <a:pt x="10860" y="19104"/>
                      </a:lnTo>
                      <a:lnTo>
                        <a:pt x="10944" y="19020"/>
                      </a:lnTo>
                      <a:lnTo>
                        <a:pt x="10944" y="18916"/>
                      </a:lnTo>
                      <a:lnTo>
                        <a:pt x="10986" y="18853"/>
                      </a:lnTo>
                      <a:lnTo>
                        <a:pt x="11049" y="18916"/>
                      </a:lnTo>
                      <a:lnTo>
                        <a:pt x="11049" y="18999"/>
                      </a:lnTo>
                      <a:lnTo>
                        <a:pt x="11090" y="19041"/>
                      </a:lnTo>
                      <a:lnTo>
                        <a:pt x="11216" y="18957"/>
                      </a:lnTo>
                      <a:lnTo>
                        <a:pt x="11279" y="18895"/>
                      </a:lnTo>
                      <a:lnTo>
                        <a:pt x="11362" y="18895"/>
                      </a:lnTo>
                      <a:lnTo>
                        <a:pt x="11404" y="18790"/>
                      </a:lnTo>
                      <a:lnTo>
                        <a:pt x="11425" y="18748"/>
                      </a:lnTo>
                      <a:lnTo>
                        <a:pt x="11488" y="18811"/>
                      </a:lnTo>
                      <a:lnTo>
                        <a:pt x="11593" y="18790"/>
                      </a:lnTo>
                      <a:lnTo>
                        <a:pt x="11718" y="18623"/>
                      </a:lnTo>
                      <a:lnTo>
                        <a:pt x="11718" y="18539"/>
                      </a:lnTo>
                      <a:lnTo>
                        <a:pt x="11613" y="18539"/>
                      </a:lnTo>
                      <a:lnTo>
                        <a:pt x="11593" y="18518"/>
                      </a:lnTo>
                      <a:lnTo>
                        <a:pt x="11739" y="18413"/>
                      </a:lnTo>
                      <a:lnTo>
                        <a:pt x="11844" y="18393"/>
                      </a:lnTo>
                      <a:lnTo>
                        <a:pt x="11927" y="18288"/>
                      </a:lnTo>
                      <a:lnTo>
                        <a:pt x="11990" y="18288"/>
                      </a:lnTo>
                      <a:lnTo>
                        <a:pt x="12011" y="18330"/>
                      </a:lnTo>
                      <a:lnTo>
                        <a:pt x="12137" y="18204"/>
                      </a:lnTo>
                      <a:lnTo>
                        <a:pt x="12241" y="18141"/>
                      </a:lnTo>
                      <a:lnTo>
                        <a:pt x="12262" y="18079"/>
                      </a:lnTo>
                      <a:lnTo>
                        <a:pt x="12346" y="18037"/>
                      </a:lnTo>
                      <a:lnTo>
                        <a:pt x="12367" y="17995"/>
                      </a:lnTo>
                      <a:lnTo>
                        <a:pt x="12450" y="17995"/>
                      </a:lnTo>
                      <a:lnTo>
                        <a:pt x="12471" y="18079"/>
                      </a:lnTo>
                      <a:lnTo>
                        <a:pt x="12534" y="18100"/>
                      </a:lnTo>
                      <a:lnTo>
                        <a:pt x="12555" y="18016"/>
                      </a:lnTo>
                      <a:lnTo>
                        <a:pt x="12660" y="18016"/>
                      </a:lnTo>
                      <a:lnTo>
                        <a:pt x="12722" y="17995"/>
                      </a:lnTo>
                      <a:lnTo>
                        <a:pt x="12722" y="17911"/>
                      </a:lnTo>
                      <a:lnTo>
                        <a:pt x="12827" y="17890"/>
                      </a:lnTo>
                      <a:lnTo>
                        <a:pt x="12848" y="17828"/>
                      </a:lnTo>
                      <a:lnTo>
                        <a:pt x="12869" y="17869"/>
                      </a:lnTo>
                      <a:lnTo>
                        <a:pt x="13036" y="17890"/>
                      </a:lnTo>
                      <a:lnTo>
                        <a:pt x="13057" y="17786"/>
                      </a:lnTo>
                      <a:lnTo>
                        <a:pt x="13099" y="17786"/>
                      </a:lnTo>
                      <a:lnTo>
                        <a:pt x="13099" y="17849"/>
                      </a:lnTo>
                      <a:lnTo>
                        <a:pt x="13162" y="17849"/>
                      </a:lnTo>
                      <a:lnTo>
                        <a:pt x="13204" y="17786"/>
                      </a:lnTo>
                      <a:lnTo>
                        <a:pt x="13266" y="17849"/>
                      </a:lnTo>
                      <a:lnTo>
                        <a:pt x="13308" y="17807"/>
                      </a:lnTo>
                      <a:lnTo>
                        <a:pt x="13371" y="17660"/>
                      </a:lnTo>
                      <a:lnTo>
                        <a:pt x="13308" y="17660"/>
                      </a:lnTo>
                      <a:lnTo>
                        <a:pt x="13266" y="17681"/>
                      </a:lnTo>
                      <a:lnTo>
                        <a:pt x="13287" y="17597"/>
                      </a:lnTo>
                      <a:lnTo>
                        <a:pt x="13350" y="17556"/>
                      </a:lnTo>
                      <a:cubicBezTo>
                        <a:pt x="13371" y="17618"/>
                        <a:pt x="13392" y="17702"/>
                        <a:pt x="13455" y="17765"/>
                      </a:cubicBezTo>
                      <a:cubicBezTo>
                        <a:pt x="13517" y="17849"/>
                        <a:pt x="13392" y="17995"/>
                        <a:pt x="13308" y="18079"/>
                      </a:cubicBezTo>
                      <a:lnTo>
                        <a:pt x="13245" y="18183"/>
                      </a:lnTo>
                      <a:lnTo>
                        <a:pt x="13266" y="18225"/>
                      </a:lnTo>
                      <a:lnTo>
                        <a:pt x="13371" y="18309"/>
                      </a:lnTo>
                      <a:lnTo>
                        <a:pt x="13350" y="18413"/>
                      </a:lnTo>
                      <a:lnTo>
                        <a:pt x="13266" y="18351"/>
                      </a:lnTo>
                      <a:lnTo>
                        <a:pt x="13245" y="18393"/>
                      </a:lnTo>
                      <a:lnTo>
                        <a:pt x="13266" y="18497"/>
                      </a:lnTo>
                      <a:lnTo>
                        <a:pt x="13162" y="18623"/>
                      </a:lnTo>
                      <a:lnTo>
                        <a:pt x="13099" y="18602"/>
                      </a:lnTo>
                      <a:lnTo>
                        <a:pt x="13099" y="18351"/>
                      </a:lnTo>
                      <a:lnTo>
                        <a:pt x="13057" y="18330"/>
                      </a:lnTo>
                      <a:lnTo>
                        <a:pt x="12890" y="18351"/>
                      </a:lnTo>
                      <a:lnTo>
                        <a:pt x="12639" y="18497"/>
                      </a:lnTo>
                      <a:lnTo>
                        <a:pt x="12471" y="18602"/>
                      </a:lnTo>
                      <a:lnTo>
                        <a:pt x="12450" y="18665"/>
                      </a:lnTo>
                      <a:lnTo>
                        <a:pt x="12471" y="18727"/>
                      </a:lnTo>
                      <a:lnTo>
                        <a:pt x="12471" y="18853"/>
                      </a:lnTo>
                      <a:lnTo>
                        <a:pt x="12450" y="18957"/>
                      </a:lnTo>
                      <a:lnTo>
                        <a:pt x="12409" y="19041"/>
                      </a:lnTo>
                      <a:lnTo>
                        <a:pt x="12409" y="19146"/>
                      </a:lnTo>
                      <a:lnTo>
                        <a:pt x="12471" y="19188"/>
                      </a:lnTo>
                      <a:lnTo>
                        <a:pt x="12555" y="19167"/>
                      </a:lnTo>
                      <a:lnTo>
                        <a:pt x="12576" y="19125"/>
                      </a:lnTo>
                      <a:lnTo>
                        <a:pt x="12555" y="19083"/>
                      </a:lnTo>
                      <a:lnTo>
                        <a:pt x="12513" y="19062"/>
                      </a:lnTo>
                      <a:lnTo>
                        <a:pt x="12555" y="19020"/>
                      </a:lnTo>
                      <a:lnTo>
                        <a:pt x="12681" y="19020"/>
                      </a:lnTo>
                      <a:lnTo>
                        <a:pt x="12660" y="19062"/>
                      </a:lnTo>
                      <a:lnTo>
                        <a:pt x="12722" y="19125"/>
                      </a:lnTo>
                      <a:lnTo>
                        <a:pt x="12785" y="19041"/>
                      </a:lnTo>
                      <a:lnTo>
                        <a:pt x="12848" y="19041"/>
                      </a:lnTo>
                      <a:lnTo>
                        <a:pt x="12764" y="19146"/>
                      </a:lnTo>
                      <a:lnTo>
                        <a:pt x="12764" y="19188"/>
                      </a:lnTo>
                      <a:lnTo>
                        <a:pt x="12555" y="19355"/>
                      </a:lnTo>
                      <a:lnTo>
                        <a:pt x="12534" y="19397"/>
                      </a:lnTo>
                      <a:lnTo>
                        <a:pt x="12639" y="19439"/>
                      </a:lnTo>
                      <a:lnTo>
                        <a:pt x="12681" y="19355"/>
                      </a:lnTo>
                      <a:lnTo>
                        <a:pt x="12764" y="19292"/>
                      </a:lnTo>
                      <a:lnTo>
                        <a:pt x="12764" y="19229"/>
                      </a:lnTo>
                      <a:lnTo>
                        <a:pt x="12890" y="19146"/>
                      </a:lnTo>
                      <a:lnTo>
                        <a:pt x="12869" y="19083"/>
                      </a:lnTo>
                      <a:lnTo>
                        <a:pt x="12932" y="19041"/>
                      </a:lnTo>
                      <a:lnTo>
                        <a:pt x="12973" y="19041"/>
                      </a:lnTo>
                      <a:lnTo>
                        <a:pt x="13036" y="18916"/>
                      </a:lnTo>
                      <a:lnTo>
                        <a:pt x="13078" y="18937"/>
                      </a:lnTo>
                      <a:lnTo>
                        <a:pt x="13183" y="18916"/>
                      </a:lnTo>
                      <a:lnTo>
                        <a:pt x="13287" y="18937"/>
                      </a:lnTo>
                      <a:lnTo>
                        <a:pt x="13455" y="18832"/>
                      </a:lnTo>
                      <a:lnTo>
                        <a:pt x="13413" y="18748"/>
                      </a:lnTo>
                      <a:lnTo>
                        <a:pt x="13287" y="18706"/>
                      </a:lnTo>
                      <a:lnTo>
                        <a:pt x="13371" y="18665"/>
                      </a:lnTo>
                      <a:lnTo>
                        <a:pt x="13497" y="18665"/>
                      </a:lnTo>
                      <a:lnTo>
                        <a:pt x="13580" y="18769"/>
                      </a:lnTo>
                      <a:lnTo>
                        <a:pt x="13664" y="18769"/>
                      </a:lnTo>
                      <a:lnTo>
                        <a:pt x="13727" y="18665"/>
                      </a:lnTo>
                      <a:lnTo>
                        <a:pt x="13685" y="18539"/>
                      </a:lnTo>
                      <a:lnTo>
                        <a:pt x="13580" y="18518"/>
                      </a:lnTo>
                      <a:lnTo>
                        <a:pt x="13622" y="18455"/>
                      </a:lnTo>
                      <a:lnTo>
                        <a:pt x="13706" y="18455"/>
                      </a:lnTo>
                      <a:lnTo>
                        <a:pt x="13789" y="18497"/>
                      </a:lnTo>
                      <a:lnTo>
                        <a:pt x="13852" y="18455"/>
                      </a:lnTo>
                      <a:lnTo>
                        <a:pt x="13894" y="18518"/>
                      </a:lnTo>
                      <a:lnTo>
                        <a:pt x="13957" y="18539"/>
                      </a:lnTo>
                      <a:lnTo>
                        <a:pt x="14041" y="18413"/>
                      </a:lnTo>
                      <a:lnTo>
                        <a:pt x="14020" y="18330"/>
                      </a:lnTo>
                      <a:lnTo>
                        <a:pt x="13957" y="18309"/>
                      </a:lnTo>
                      <a:lnTo>
                        <a:pt x="13957" y="18225"/>
                      </a:lnTo>
                      <a:lnTo>
                        <a:pt x="14062" y="18225"/>
                      </a:lnTo>
                      <a:lnTo>
                        <a:pt x="14166" y="18204"/>
                      </a:lnTo>
                      <a:lnTo>
                        <a:pt x="14124" y="18079"/>
                      </a:lnTo>
                      <a:lnTo>
                        <a:pt x="14041" y="18037"/>
                      </a:lnTo>
                      <a:lnTo>
                        <a:pt x="13957" y="18079"/>
                      </a:lnTo>
                      <a:lnTo>
                        <a:pt x="14041" y="17995"/>
                      </a:lnTo>
                      <a:cubicBezTo>
                        <a:pt x="14062" y="17974"/>
                        <a:pt x="14041" y="17932"/>
                        <a:pt x="14041" y="17932"/>
                      </a:cubicBezTo>
                      <a:lnTo>
                        <a:pt x="14145" y="17828"/>
                      </a:lnTo>
                      <a:lnTo>
                        <a:pt x="14166" y="17911"/>
                      </a:lnTo>
                      <a:lnTo>
                        <a:pt x="14229" y="17911"/>
                      </a:lnTo>
                      <a:lnTo>
                        <a:pt x="14313" y="17807"/>
                      </a:lnTo>
                      <a:lnTo>
                        <a:pt x="14354" y="17869"/>
                      </a:lnTo>
                      <a:lnTo>
                        <a:pt x="14438" y="17828"/>
                      </a:lnTo>
                      <a:lnTo>
                        <a:pt x="14417" y="17765"/>
                      </a:lnTo>
                      <a:lnTo>
                        <a:pt x="14334" y="17723"/>
                      </a:lnTo>
                      <a:lnTo>
                        <a:pt x="14396" y="17660"/>
                      </a:lnTo>
                      <a:lnTo>
                        <a:pt x="14438" y="17597"/>
                      </a:lnTo>
                      <a:lnTo>
                        <a:pt x="14396" y="17514"/>
                      </a:lnTo>
                      <a:lnTo>
                        <a:pt x="14313" y="17556"/>
                      </a:lnTo>
                      <a:lnTo>
                        <a:pt x="14292" y="17597"/>
                      </a:lnTo>
                      <a:lnTo>
                        <a:pt x="14229" y="17597"/>
                      </a:lnTo>
                      <a:lnTo>
                        <a:pt x="14250" y="17493"/>
                      </a:lnTo>
                      <a:lnTo>
                        <a:pt x="14208" y="17472"/>
                      </a:lnTo>
                      <a:lnTo>
                        <a:pt x="14103" y="17493"/>
                      </a:lnTo>
                      <a:lnTo>
                        <a:pt x="14041" y="17577"/>
                      </a:lnTo>
                      <a:lnTo>
                        <a:pt x="14103" y="17618"/>
                      </a:lnTo>
                      <a:lnTo>
                        <a:pt x="14041" y="17723"/>
                      </a:lnTo>
                      <a:lnTo>
                        <a:pt x="13999" y="17702"/>
                      </a:lnTo>
                      <a:lnTo>
                        <a:pt x="13978" y="17786"/>
                      </a:lnTo>
                      <a:lnTo>
                        <a:pt x="13894" y="17765"/>
                      </a:lnTo>
                      <a:lnTo>
                        <a:pt x="13831" y="17807"/>
                      </a:lnTo>
                      <a:lnTo>
                        <a:pt x="13873" y="17869"/>
                      </a:lnTo>
                      <a:lnTo>
                        <a:pt x="13999" y="17995"/>
                      </a:lnTo>
                      <a:lnTo>
                        <a:pt x="13831" y="18141"/>
                      </a:lnTo>
                      <a:lnTo>
                        <a:pt x="13831" y="18079"/>
                      </a:lnTo>
                      <a:lnTo>
                        <a:pt x="13727" y="17995"/>
                      </a:lnTo>
                      <a:lnTo>
                        <a:pt x="13685" y="18037"/>
                      </a:lnTo>
                      <a:lnTo>
                        <a:pt x="13706" y="18121"/>
                      </a:lnTo>
                      <a:lnTo>
                        <a:pt x="13685" y="18225"/>
                      </a:lnTo>
                      <a:lnTo>
                        <a:pt x="13622" y="18204"/>
                      </a:lnTo>
                      <a:lnTo>
                        <a:pt x="13580" y="18225"/>
                      </a:lnTo>
                      <a:lnTo>
                        <a:pt x="13517" y="18330"/>
                      </a:lnTo>
                      <a:lnTo>
                        <a:pt x="13434" y="18351"/>
                      </a:lnTo>
                      <a:lnTo>
                        <a:pt x="13434" y="18288"/>
                      </a:lnTo>
                      <a:lnTo>
                        <a:pt x="13497" y="18225"/>
                      </a:lnTo>
                      <a:lnTo>
                        <a:pt x="13497" y="18121"/>
                      </a:lnTo>
                      <a:lnTo>
                        <a:pt x="13413" y="18079"/>
                      </a:lnTo>
                      <a:lnTo>
                        <a:pt x="13371" y="18079"/>
                      </a:lnTo>
                      <a:cubicBezTo>
                        <a:pt x="13413" y="17995"/>
                        <a:pt x="13476" y="17911"/>
                        <a:pt x="13559" y="17849"/>
                      </a:cubicBezTo>
                      <a:lnTo>
                        <a:pt x="13559" y="17807"/>
                      </a:lnTo>
                      <a:cubicBezTo>
                        <a:pt x="13497" y="17702"/>
                        <a:pt x="13476" y="17597"/>
                        <a:pt x="13434" y="17493"/>
                      </a:cubicBezTo>
                      <a:lnTo>
                        <a:pt x="13476" y="17493"/>
                      </a:lnTo>
                      <a:lnTo>
                        <a:pt x="13517" y="17535"/>
                      </a:lnTo>
                      <a:lnTo>
                        <a:pt x="13538" y="17493"/>
                      </a:lnTo>
                      <a:lnTo>
                        <a:pt x="13497" y="17409"/>
                      </a:lnTo>
                      <a:lnTo>
                        <a:pt x="13413" y="17388"/>
                      </a:lnTo>
                      <a:lnTo>
                        <a:pt x="13476" y="17367"/>
                      </a:lnTo>
                      <a:lnTo>
                        <a:pt x="13580" y="17388"/>
                      </a:lnTo>
                      <a:lnTo>
                        <a:pt x="13706" y="17263"/>
                      </a:lnTo>
                      <a:lnTo>
                        <a:pt x="13831" y="17263"/>
                      </a:lnTo>
                      <a:lnTo>
                        <a:pt x="13936" y="17158"/>
                      </a:lnTo>
                      <a:lnTo>
                        <a:pt x="14020" y="17137"/>
                      </a:lnTo>
                      <a:lnTo>
                        <a:pt x="14145" y="16991"/>
                      </a:lnTo>
                      <a:lnTo>
                        <a:pt x="14145" y="16844"/>
                      </a:lnTo>
                      <a:lnTo>
                        <a:pt x="14103" y="16781"/>
                      </a:lnTo>
                      <a:lnTo>
                        <a:pt x="14082" y="16781"/>
                      </a:lnTo>
                      <a:lnTo>
                        <a:pt x="14020" y="16656"/>
                      </a:lnTo>
                      <a:lnTo>
                        <a:pt x="13957" y="16635"/>
                      </a:lnTo>
                      <a:lnTo>
                        <a:pt x="13810" y="16635"/>
                      </a:lnTo>
                      <a:lnTo>
                        <a:pt x="13831" y="16530"/>
                      </a:lnTo>
                      <a:lnTo>
                        <a:pt x="13831" y="16426"/>
                      </a:lnTo>
                      <a:lnTo>
                        <a:pt x="13999" y="16363"/>
                      </a:lnTo>
                      <a:lnTo>
                        <a:pt x="14020" y="16321"/>
                      </a:lnTo>
                      <a:lnTo>
                        <a:pt x="14103" y="16300"/>
                      </a:lnTo>
                      <a:lnTo>
                        <a:pt x="14124" y="16216"/>
                      </a:lnTo>
                      <a:lnTo>
                        <a:pt x="14103" y="16216"/>
                      </a:lnTo>
                      <a:lnTo>
                        <a:pt x="14145" y="16154"/>
                      </a:lnTo>
                      <a:lnTo>
                        <a:pt x="14250" y="16196"/>
                      </a:lnTo>
                      <a:lnTo>
                        <a:pt x="14417" y="16091"/>
                      </a:lnTo>
                      <a:lnTo>
                        <a:pt x="14522" y="16175"/>
                      </a:lnTo>
                      <a:lnTo>
                        <a:pt x="14647" y="16091"/>
                      </a:lnTo>
                      <a:lnTo>
                        <a:pt x="14626" y="16175"/>
                      </a:lnTo>
                      <a:lnTo>
                        <a:pt x="14647" y="16216"/>
                      </a:lnTo>
                      <a:lnTo>
                        <a:pt x="14731" y="16216"/>
                      </a:lnTo>
                      <a:lnTo>
                        <a:pt x="14857" y="16091"/>
                      </a:lnTo>
                      <a:lnTo>
                        <a:pt x="14836" y="16028"/>
                      </a:lnTo>
                      <a:lnTo>
                        <a:pt x="14773" y="16007"/>
                      </a:lnTo>
                      <a:lnTo>
                        <a:pt x="14752" y="15965"/>
                      </a:lnTo>
                      <a:lnTo>
                        <a:pt x="14794" y="15924"/>
                      </a:lnTo>
                      <a:lnTo>
                        <a:pt x="14919" y="15986"/>
                      </a:lnTo>
                      <a:lnTo>
                        <a:pt x="15129" y="15924"/>
                      </a:lnTo>
                      <a:lnTo>
                        <a:pt x="15170" y="15777"/>
                      </a:lnTo>
                      <a:lnTo>
                        <a:pt x="15129" y="15631"/>
                      </a:lnTo>
                      <a:lnTo>
                        <a:pt x="14961" y="15526"/>
                      </a:lnTo>
                      <a:lnTo>
                        <a:pt x="14891" y="15526"/>
                      </a:lnTo>
                      <a:lnTo>
                        <a:pt x="14919" y="15505"/>
                      </a:lnTo>
                      <a:lnTo>
                        <a:pt x="15066" y="15505"/>
                      </a:lnTo>
                      <a:lnTo>
                        <a:pt x="15150" y="15589"/>
                      </a:lnTo>
                      <a:lnTo>
                        <a:pt x="15296" y="15589"/>
                      </a:lnTo>
                      <a:lnTo>
                        <a:pt x="15401" y="15484"/>
                      </a:lnTo>
                      <a:lnTo>
                        <a:pt x="15401" y="15400"/>
                      </a:lnTo>
                      <a:lnTo>
                        <a:pt x="15673" y="15275"/>
                      </a:lnTo>
                      <a:lnTo>
                        <a:pt x="15798" y="15149"/>
                      </a:lnTo>
                      <a:lnTo>
                        <a:pt x="15924" y="15149"/>
                      </a:lnTo>
                      <a:lnTo>
                        <a:pt x="15986" y="15087"/>
                      </a:lnTo>
                      <a:lnTo>
                        <a:pt x="15986" y="15003"/>
                      </a:lnTo>
                      <a:lnTo>
                        <a:pt x="16217" y="14836"/>
                      </a:lnTo>
                      <a:lnTo>
                        <a:pt x="16426" y="14794"/>
                      </a:lnTo>
                      <a:lnTo>
                        <a:pt x="16656" y="14584"/>
                      </a:lnTo>
                      <a:lnTo>
                        <a:pt x="16844" y="14564"/>
                      </a:lnTo>
                      <a:lnTo>
                        <a:pt x="17033" y="14333"/>
                      </a:lnTo>
                      <a:lnTo>
                        <a:pt x="16949" y="14480"/>
                      </a:lnTo>
                      <a:lnTo>
                        <a:pt x="16949" y="14626"/>
                      </a:lnTo>
                      <a:lnTo>
                        <a:pt x="17012" y="14647"/>
                      </a:lnTo>
                      <a:lnTo>
                        <a:pt x="17075" y="14668"/>
                      </a:lnTo>
                      <a:lnTo>
                        <a:pt x="17116" y="14731"/>
                      </a:lnTo>
                      <a:lnTo>
                        <a:pt x="17263" y="14564"/>
                      </a:lnTo>
                      <a:lnTo>
                        <a:pt x="17367" y="14522"/>
                      </a:lnTo>
                      <a:lnTo>
                        <a:pt x="17598" y="14438"/>
                      </a:lnTo>
                      <a:lnTo>
                        <a:pt x="17681" y="14354"/>
                      </a:lnTo>
                      <a:lnTo>
                        <a:pt x="17681" y="14354"/>
                      </a:lnTo>
                      <a:lnTo>
                        <a:pt x="17639" y="14480"/>
                      </a:lnTo>
                      <a:lnTo>
                        <a:pt x="17451" y="14584"/>
                      </a:lnTo>
                      <a:lnTo>
                        <a:pt x="17326" y="14584"/>
                      </a:lnTo>
                      <a:lnTo>
                        <a:pt x="17054" y="14856"/>
                      </a:lnTo>
                      <a:lnTo>
                        <a:pt x="17033" y="14961"/>
                      </a:lnTo>
                      <a:lnTo>
                        <a:pt x="17158" y="15149"/>
                      </a:lnTo>
                      <a:lnTo>
                        <a:pt x="17179" y="15275"/>
                      </a:lnTo>
                      <a:lnTo>
                        <a:pt x="17054" y="15191"/>
                      </a:lnTo>
                      <a:lnTo>
                        <a:pt x="16949" y="15191"/>
                      </a:lnTo>
                      <a:lnTo>
                        <a:pt x="16886" y="15212"/>
                      </a:lnTo>
                      <a:lnTo>
                        <a:pt x="16823" y="15212"/>
                      </a:lnTo>
                      <a:lnTo>
                        <a:pt x="16719" y="15149"/>
                      </a:lnTo>
                      <a:lnTo>
                        <a:pt x="16698" y="14982"/>
                      </a:lnTo>
                      <a:lnTo>
                        <a:pt x="16510" y="15066"/>
                      </a:lnTo>
                      <a:lnTo>
                        <a:pt x="16405" y="15066"/>
                      </a:lnTo>
                      <a:lnTo>
                        <a:pt x="16238" y="15170"/>
                      </a:lnTo>
                      <a:lnTo>
                        <a:pt x="16091" y="15170"/>
                      </a:lnTo>
                      <a:lnTo>
                        <a:pt x="15986" y="15275"/>
                      </a:lnTo>
                      <a:lnTo>
                        <a:pt x="15986" y="15380"/>
                      </a:lnTo>
                      <a:lnTo>
                        <a:pt x="16007" y="15421"/>
                      </a:lnTo>
                      <a:lnTo>
                        <a:pt x="15903" y="15610"/>
                      </a:lnTo>
                      <a:lnTo>
                        <a:pt x="15777" y="15693"/>
                      </a:lnTo>
                      <a:lnTo>
                        <a:pt x="15714" y="15840"/>
                      </a:lnTo>
                      <a:lnTo>
                        <a:pt x="15380" y="16133"/>
                      </a:lnTo>
                      <a:lnTo>
                        <a:pt x="15296" y="16237"/>
                      </a:lnTo>
                      <a:lnTo>
                        <a:pt x="15296" y="16321"/>
                      </a:lnTo>
                      <a:lnTo>
                        <a:pt x="15401" y="16468"/>
                      </a:lnTo>
                      <a:lnTo>
                        <a:pt x="15463" y="16405"/>
                      </a:lnTo>
                      <a:lnTo>
                        <a:pt x="15505" y="16405"/>
                      </a:lnTo>
                      <a:lnTo>
                        <a:pt x="15610" y="16321"/>
                      </a:lnTo>
                      <a:lnTo>
                        <a:pt x="15694" y="16342"/>
                      </a:lnTo>
                      <a:lnTo>
                        <a:pt x="15694" y="16405"/>
                      </a:lnTo>
                      <a:lnTo>
                        <a:pt x="15484" y="16551"/>
                      </a:lnTo>
                      <a:lnTo>
                        <a:pt x="15401" y="16551"/>
                      </a:lnTo>
                      <a:lnTo>
                        <a:pt x="15359" y="16656"/>
                      </a:lnTo>
                      <a:lnTo>
                        <a:pt x="15254" y="16614"/>
                      </a:lnTo>
                      <a:lnTo>
                        <a:pt x="15170" y="16614"/>
                      </a:lnTo>
                      <a:lnTo>
                        <a:pt x="15087" y="16635"/>
                      </a:lnTo>
                      <a:lnTo>
                        <a:pt x="15087" y="16740"/>
                      </a:lnTo>
                      <a:lnTo>
                        <a:pt x="15024" y="16719"/>
                      </a:lnTo>
                      <a:lnTo>
                        <a:pt x="14919" y="16740"/>
                      </a:lnTo>
                      <a:lnTo>
                        <a:pt x="14919" y="16865"/>
                      </a:lnTo>
                      <a:lnTo>
                        <a:pt x="15066" y="17053"/>
                      </a:lnTo>
                      <a:lnTo>
                        <a:pt x="15129" y="17032"/>
                      </a:lnTo>
                      <a:lnTo>
                        <a:pt x="15170" y="16949"/>
                      </a:lnTo>
                      <a:lnTo>
                        <a:pt x="15233" y="17032"/>
                      </a:lnTo>
                      <a:lnTo>
                        <a:pt x="15275" y="16886"/>
                      </a:lnTo>
                      <a:lnTo>
                        <a:pt x="15359" y="16886"/>
                      </a:lnTo>
                      <a:lnTo>
                        <a:pt x="15359" y="16991"/>
                      </a:lnTo>
                      <a:lnTo>
                        <a:pt x="15442" y="16949"/>
                      </a:lnTo>
                      <a:lnTo>
                        <a:pt x="15463" y="16865"/>
                      </a:lnTo>
                      <a:lnTo>
                        <a:pt x="15526" y="16823"/>
                      </a:lnTo>
                      <a:lnTo>
                        <a:pt x="15652" y="16740"/>
                      </a:lnTo>
                      <a:lnTo>
                        <a:pt x="15652" y="16614"/>
                      </a:lnTo>
                      <a:lnTo>
                        <a:pt x="15714" y="16530"/>
                      </a:lnTo>
                      <a:lnTo>
                        <a:pt x="15714" y="16572"/>
                      </a:lnTo>
                      <a:lnTo>
                        <a:pt x="15673" y="16635"/>
                      </a:lnTo>
                      <a:lnTo>
                        <a:pt x="15714" y="16719"/>
                      </a:lnTo>
                      <a:lnTo>
                        <a:pt x="15840" y="16719"/>
                      </a:lnTo>
                      <a:lnTo>
                        <a:pt x="16028" y="16572"/>
                      </a:lnTo>
                      <a:lnTo>
                        <a:pt x="16175" y="16572"/>
                      </a:lnTo>
                      <a:lnTo>
                        <a:pt x="16196" y="16656"/>
                      </a:lnTo>
                      <a:lnTo>
                        <a:pt x="16258" y="16614"/>
                      </a:lnTo>
                      <a:lnTo>
                        <a:pt x="16321" y="16405"/>
                      </a:lnTo>
                      <a:lnTo>
                        <a:pt x="16447" y="16321"/>
                      </a:lnTo>
                      <a:lnTo>
                        <a:pt x="16510" y="16321"/>
                      </a:lnTo>
                      <a:lnTo>
                        <a:pt x="16363" y="16468"/>
                      </a:lnTo>
                      <a:lnTo>
                        <a:pt x="16363" y="16551"/>
                      </a:lnTo>
                      <a:lnTo>
                        <a:pt x="16447" y="16509"/>
                      </a:lnTo>
                      <a:lnTo>
                        <a:pt x="16572" y="16342"/>
                      </a:lnTo>
                      <a:lnTo>
                        <a:pt x="16656" y="16154"/>
                      </a:lnTo>
                      <a:lnTo>
                        <a:pt x="16740" y="16112"/>
                      </a:lnTo>
                      <a:lnTo>
                        <a:pt x="16740" y="16196"/>
                      </a:lnTo>
                      <a:lnTo>
                        <a:pt x="16656" y="16321"/>
                      </a:lnTo>
                      <a:lnTo>
                        <a:pt x="16656" y="16363"/>
                      </a:lnTo>
                      <a:lnTo>
                        <a:pt x="16782" y="16237"/>
                      </a:lnTo>
                      <a:lnTo>
                        <a:pt x="16844" y="16321"/>
                      </a:lnTo>
                      <a:lnTo>
                        <a:pt x="16844" y="16405"/>
                      </a:lnTo>
                      <a:lnTo>
                        <a:pt x="16970" y="16426"/>
                      </a:lnTo>
                      <a:lnTo>
                        <a:pt x="17033" y="16468"/>
                      </a:lnTo>
                      <a:lnTo>
                        <a:pt x="17095" y="16405"/>
                      </a:lnTo>
                      <a:lnTo>
                        <a:pt x="17158" y="16258"/>
                      </a:lnTo>
                      <a:lnTo>
                        <a:pt x="17305" y="16237"/>
                      </a:lnTo>
                      <a:lnTo>
                        <a:pt x="17409" y="16154"/>
                      </a:lnTo>
                      <a:lnTo>
                        <a:pt x="17347" y="16133"/>
                      </a:lnTo>
                      <a:lnTo>
                        <a:pt x="17367" y="16007"/>
                      </a:lnTo>
                      <a:lnTo>
                        <a:pt x="17577" y="15924"/>
                      </a:lnTo>
                      <a:lnTo>
                        <a:pt x="17598" y="15840"/>
                      </a:lnTo>
                      <a:lnTo>
                        <a:pt x="17598" y="15735"/>
                      </a:lnTo>
                      <a:lnTo>
                        <a:pt x="17493" y="15777"/>
                      </a:lnTo>
                      <a:lnTo>
                        <a:pt x="17409" y="15714"/>
                      </a:lnTo>
                      <a:lnTo>
                        <a:pt x="17284" y="15693"/>
                      </a:lnTo>
                      <a:lnTo>
                        <a:pt x="17347" y="15610"/>
                      </a:lnTo>
                      <a:lnTo>
                        <a:pt x="17451" y="15610"/>
                      </a:lnTo>
                      <a:lnTo>
                        <a:pt x="17514" y="15631"/>
                      </a:lnTo>
                      <a:lnTo>
                        <a:pt x="17577" y="15568"/>
                      </a:lnTo>
                      <a:lnTo>
                        <a:pt x="17577" y="15463"/>
                      </a:lnTo>
                      <a:lnTo>
                        <a:pt x="17472" y="15505"/>
                      </a:lnTo>
                      <a:lnTo>
                        <a:pt x="17367" y="15400"/>
                      </a:lnTo>
                      <a:lnTo>
                        <a:pt x="17367" y="15317"/>
                      </a:lnTo>
                      <a:lnTo>
                        <a:pt x="17514" y="15296"/>
                      </a:lnTo>
                      <a:lnTo>
                        <a:pt x="17598" y="15275"/>
                      </a:lnTo>
                      <a:lnTo>
                        <a:pt x="17660" y="15296"/>
                      </a:lnTo>
                      <a:lnTo>
                        <a:pt x="17681" y="15254"/>
                      </a:lnTo>
                      <a:lnTo>
                        <a:pt x="17619" y="15108"/>
                      </a:lnTo>
                      <a:lnTo>
                        <a:pt x="17807" y="15045"/>
                      </a:lnTo>
                      <a:lnTo>
                        <a:pt x="17911" y="15108"/>
                      </a:lnTo>
                      <a:lnTo>
                        <a:pt x="17995" y="15087"/>
                      </a:lnTo>
                      <a:lnTo>
                        <a:pt x="18121" y="15087"/>
                      </a:lnTo>
                      <a:lnTo>
                        <a:pt x="17911" y="15254"/>
                      </a:lnTo>
                      <a:lnTo>
                        <a:pt x="17911" y="15359"/>
                      </a:lnTo>
                      <a:lnTo>
                        <a:pt x="17932" y="15526"/>
                      </a:lnTo>
                      <a:lnTo>
                        <a:pt x="17995" y="15526"/>
                      </a:lnTo>
                      <a:lnTo>
                        <a:pt x="18079" y="15317"/>
                      </a:lnTo>
                      <a:lnTo>
                        <a:pt x="18142" y="15275"/>
                      </a:lnTo>
                      <a:lnTo>
                        <a:pt x="18204" y="15275"/>
                      </a:lnTo>
                      <a:lnTo>
                        <a:pt x="18183" y="15359"/>
                      </a:lnTo>
                      <a:lnTo>
                        <a:pt x="18121" y="15421"/>
                      </a:lnTo>
                      <a:lnTo>
                        <a:pt x="18142" y="15505"/>
                      </a:lnTo>
                      <a:lnTo>
                        <a:pt x="18288" y="15400"/>
                      </a:lnTo>
                      <a:lnTo>
                        <a:pt x="18309" y="15317"/>
                      </a:lnTo>
                      <a:lnTo>
                        <a:pt x="18393" y="15400"/>
                      </a:lnTo>
                      <a:lnTo>
                        <a:pt x="18497" y="15317"/>
                      </a:lnTo>
                      <a:lnTo>
                        <a:pt x="18539" y="15317"/>
                      </a:lnTo>
                      <a:lnTo>
                        <a:pt x="18644" y="15254"/>
                      </a:lnTo>
                      <a:lnTo>
                        <a:pt x="18769" y="15212"/>
                      </a:lnTo>
                      <a:lnTo>
                        <a:pt x="18874" y="15254"/>
                      </a:lnTo>
                      <a:lnTo>
                        <a:pt x="18853" y="15296"/>
                      </a:lnTo>
                      <a:lnTo>
                        <a:pt x="18727" y="15296"/>
                      </a:lnTo>
                      <a:lnTo>
                        <a:pt x="18602" y="15421"/>
                      </a:lnTo>
                      <a:lnTo>
                        <a:pt x="18686" y="15421"/>
                      </a:lnTo>
                      <a:lnTo>
                        <a:pt x="18623" y="15505"/>
                      </a:lnTo>
                      <a:lnTo>
                        <a:pt x="18686" y="15568"/>
                      </a:lnTo>
                      <a:lnTo>
                        <a:pt x="18895" y="15610"/>
                      </a:lnTo>
                      <a:lnTo>
                        <a:pt x="18958" y="15693"/>
                      </a:lnTo>
                      <a:lnTo>
                        <a:pt x="18958" y="15735"/>
                      </a:lnTo>
                      <a:lnTo>
                        <a:pt x="18832" y="15631"/>
                      </a:lnTo>
                      <a:lnTo>
                        <a:pt x="18686" y="15610"/>
                      </a:lnTo>
                      <a:lnTo>
                        <a:pt x="18581" y="15672"/>
                      </a:lnTo>
                      <a:lnTo>
                        <a:pt x="18581" y="15777"/>
                      </a:lnTo>
                      <a:lnTo>
                        <a:pt x="18644" y="15798"/>
                      </a:lnTo>
                      <a:lnTo>
                        <a:pt x="18748" y="15735"/>
                      </a:lnTo>
                      <a:lnTo>
                        <a:pt x="18832" y="15819"/>
                      </a:lnTo>
                      <a:lnTo>
                        <a:pt x="18790" y="15840"/>
                      </a:lnTo>
                      <a:lnTo>
                        <a:pt x="18644" y="15840"/>
                      </a:lnTo>
                      <a:lnTo>
                        <a:pt x="18644" y="15924"/>
                      </a:lnTo>
                      <a:lnTo>
                        <a:pt x="18811" y="15986"/>
                      </a:lnTo>
                      <a:lnTo>
                        <a:pt x="18853" y="16049"/>
                      </a:lnTo>
                      <a:lnTo>
                        <a:pt x="18790" y="16091"/>
                      </a:lnTo>
                      <a:lnTo>
                        <a:pt x="18707" y="16112"/>
                      </a:lnTo>
                      <a:lnTo>
                        <a:pt x="18707" y="16154"/>
                      </a:lnTo>
                      <a:lnTo>
                        <a:pt x="18811" y="16154"/>
                      </a:lnTo>
                      <a:lnTo>
                        <a:pt x="18916" y="16112"/>
                      </a:lnTo>
                      <a:lnTo>
                        <a:pt x="19020" y="16196"/>
                      </a:lnTo>
                      <a:lnTo>
                        <a:pt x="19125" y="16237"/>
                      </a:lnTo>
                      <a:lnTo>
                        <a:pt x="19271" y="16196"/>
                      </a:lnTo>
                      <a:lnTo>
                        <a:pt x="19334" y="16258"/>
                      </a:lnTo>
                      <a:lnTo>
                        <a:pt x="19334" y="16321"/>
                      </a:lnTo>
                      <a:lnTo>
                        <a:pt x="19251" y="16363"/>
                      </a:lnTo>
                      <a:lnTo>
                        <a:pt x="19271" y="16447"/>
                      </a:lnTo>
                      <a:lnTo>
                        <a:pt x="19334" y="16468"/>
                      </a:lnTo>
                      <a:lnTo>
                        <a:pt x="19355" y="16551"/>
                      </a:lnTo>
                      <a:lnTo>
                        <a:pt x="19439" y="16572"/>
                      </a:lnTo>
                      <a:lnTo>
                        <a:pt x="19523" y="16488"/>
                      </a:lnTo>
                      <a:lnTo>
                        <a:pt x="19481" y="16426"/>
                      </a:lnTo>
                      <a:lnTo>
                        <a:pt x="19523" y="16384"/>
                      </a:lnTo>
                      <a:lnTo>
                        <a:pt x="19648" y="16384"/>
                      </a:lnTo>
                      <a:lnTo>
                        <a:pt x="19564" y="16488"/>
                      </a:lnTo>
                      <a:lnTo>
                        <a:pt x="19564" y="16551"/>
                      </a:lnTo>
                      <a:lnTo>
                        <a:pt x="19418" y="16719"/>
                      </a:lnTo>
                      <a:lnTo>
                        <a:pt x="19443" y="16744"/>
                      </a:lnTo>
                      <a:lnTo>
                        <a:pt x="19376" y="16760"/>
                      </a:lnTo>
                      <a:lnTo>
                        <a:pt x="19418" y="16844"/>
                      </a:lnTo>
                      <a:lnTo>
                        <a:pt x="19690" y="16907"/>
                      </a:lnTo>
                      <a:lnTo>
                        <a:pt x="19774" y="16865"/>
                      </a:lnTo>
                      <a:lnTo>
                        <a:pt x="19857" y="16907"/>
                      </a:lnTo>
                      <a:lnTo>
                        <a:pt x="20108" y="16907"/>
                      </a:lnTo>
                      <a:lnTo>
                        <a:pt x="20234" y="16865"/>
                      </a:lnTo>
                      <a:lnTo>
                        <a:pt x="20297" y="16907"/>
                      </a:lnTo>
                      <a:lnTo>
                        <a:pt x="20297" y="16970"/>
                      </a:lnTo>
                      <a:lnTo>
                        <a:pt x="20380" y="16970"/>
                      </a:lnTo>
                      <a:lnTo>
                        <a:pt x="20443" y="17053"/>
                      </a:lnTo>
                      <a:lnTo>
                        <a:pt x="20527" y="17116"/>
                      </a:lnTo>
                      <a:lnTo>
                        <a:pt x="20548" y="17179"/>
                      </a:lnTo>
                      <a:lnTo>
                        <a:pt x="20652" y="17179"/>
                      </a:lnTo>
                      <a:lnTo>
                        <a:pt x="20820" y="17116"/>
                      </a:lnTo>
                      <a:lnTo>
                        <a:pt x="20841" y="17074"/>
                      </a:lnTo>
                      <a:lnTo>
                        <a:pt x="20904" y="17116"/>
                      </a:lnTo>
                      <a:lnTo>
                        <a:pt x="20904" y="17179"/>
                      </a:lnTo>
                      <a:lnTo>
                        <a:pt x="20820" y="17263"/>
                      </a:lnTo>
                      <a:lnTo>
                        <a:pt x="20715" y="17284"/>
                      </a:lnTo>
                      <a:lnTo>
                        <a:pt x="20736" y="17346"/>
                      </a:lnTo>
                      <a:lnTo>
                        <a:pt x="20904" y="17388"/>
                      </a:lnTo>
                      <a:lnTo>
                        <a:pt x="20924" y="17493"/>
                      </a:lnTo>
                      <a:lnTo>
                        <a:pt x="21008" y="17577"/>
                      </a:lnTo>
                      <a:lnTo>
                        <a:pt x="21176" y="17639"/>
                      </a:lnTo>
                      <a:lnTo>
                        <a:pt x="21385" y="17577"/>
                      </a:lnTo>
                      <a:lnTo>
                        <a:pt x="21468" y="17556"/>
                      </a:lnTo>
                      <a:lnTo>
                        <a:pt x="21489" y="17597"/>
                      </a:lnTo>
                      <a:lnTo>
                        <a:pt x="21573" y="17535"/>
                      </a:lnTo>
                      <a:lnTo>
                        <a:pt x="21740" y="17430"/>
                      </a:lnTo>
                      <a:lnTo>
                        <a:pt x="21782" y="17430"/>
                      </a:lnTo>
                      <a:lnTo>
                        <a:pt x="21740" y="17493"/>
                      </a:lnTo>
                      <a:lnTo>
                        <a:pt x="21636" y="17577"/>
                      </a:lnTo>
                      <a:lnTo>
                        <a:pt x="21594" y="17786"/>
                      </a:lnTo>
                      <a:lnTo>
                        <a:pt x="21552" y="17911"/>
                      </a:lnTo>
                      <a:lnTo>
                        <a:pt x="21468" y="17911"/>
                      </a:lnTo>
                      <a:lnTo>
                        <a:pt x="21343" y="17849"/>
                      </a:lnTo>
                      <a:lnTo>
                        <a:pt x="21280" y="17869"/>
                      </a:lnTo>
                      <a:lnTo>
                        <a:pt x="21364" y="17995"/>
                      </a:lnTo>
                      <a:lnTo>
                        <a:pt x="21385" y="18100"/>
                      </a:lnTo>
                      <a:lnTo>
                        <a:pt x="21468" y="18162"/>
                      </a:lnTo>
                      <a:lnTo>
                        <a:pt x="21573" y="18121"/>
                      </a:lnTo>
                      <a:lnTo>
                        <a:pt x="21657" y="18162"/>
                      </a:lnTo>
                      <a:lnTo>
                        <a:pt x="21636" y="18225"/>
                      </a:lnTo>
                      <a:lnTo>
                        <a:pt x="21552" y="18225"/>
                      </a:lnTo>
                      <a:lnTo>
                        <a:pt x="21552" y="18288"/>
                      </a:lnTo>
                      <a:lnTo>
                        <a:pt x="21720" y="18434"/>
                      </a:lnTo>
                      <a:lnTo>
                        <a:pt x="21761" y="18413"/>
                      </a:lnTo>
                      <a:lnTo>
                        <a:pt x="21887" y="18434"/>
                      </a:lnTo>
                      <a:lnTo>
                        <a:pt x="21950" y="18330"/>
                      </a:lnTo>
                      <a:lnTo>
                        <a:pt x="22075" y="18100"/>
                      </a:lnTo>
                      <a:lnTo>
                        <a:pt x="22033" y="18288"/>
                      </a:lnTo>
                      <a:lnTo>
                        <a:pt x="22033" y="18413"/>
                      </a:lnTo>
                      <a:lnTo>
                        <a:pt x="21992" y="18497"/>
                      </a:lnTo>
                      <a:lnTo>
                        <a:pt x="21950" y="18518"/>
                      </a:lnTo>
                      <a:lnTo>
                        <a:pt x="21866" y="18623"/>
                      </a:lnTo>
                      <a:lnTo>
                        <a:pt x="21887" y="18706"/>
                      </a:lnTo>
                      <a:lnTo>
                        <a:pt x="21971" y="18748"/>
                      </a:lnTo>
                      <a:lnTo>
                        <a:pt x="21929" y="18811"/>
                      </a:lnTo>
                      <a:lnTo>
                        <a:pt x="21929" y="19062"/>
                      </a:lnTo>
                      <a:lnTo>
                        <a:pt x="21971" y="19125"/>
                      </a:lnTo>
                      <a:lnTo>
                        <a:pt x="22054" y="19125"/>
                      </a:lnTo>
                      <a:lnTo>
                        <a:pt x="22033" y="19229"/>
                      </a:lnTo>
                      <a:lnTo>
                        <a:pt x="22054" y="19334"/>
                      </a:lnTo>
                      <a:lnTo>
                        <a:pt x="22243" y="19522"/>
                      </a:lnTo>
                      <a:lnTo>
                        <a:pt x="22284" y="19543"/>
                      </a:lnTo>
                      <a:lnTo>
                        <a:pt x="22284" y="19585"/>
                      </a:lnTo>
                      <a:lnTo>
                        <a:pt x="22347" y="19543"/>
                      </a:lnTo>
                      <a:lnTo>
                        <a:pt x="22389" y="19627"/>
                      </a:lnTo>
                      <a:lnTo>
                        <a:pt x="22473" y="19585"/>
                      </a:lnTo>
                      <a:lnTo>
                        <a:pt x="22452" y="19543"/>
                      </a:lnTo>
                      <a:lnTo>
                        <a:pt x="22473" y="19481"/>
                      </a:lnTo>
                      <a:lnTo>
                        <a:pt x="22515" y="19543"/>
                      </a:lnTo>
                      <a:lnTo>
                        <a:pt x="22598" y="19564"/>
                      </a:lnTo>
                      <a:lnTo>
                        <a:pt x="22661" y="19481"/>
                      </a:lnTo>
                      <a:lnTo>
                        <a:pt x="22577" y="19334"/>
                      </a:lnTo>
                      <a:lnTo>
                        <a:pt x="22515" y="19334"/>
                      </a:lnTo>
                      <a:lnTo>
                        <a:pt x="22473" y="19355"/>
                      </a:lnTo>
                      <a:lnTo>
                        <a:pt x="22452" y="19334"/>
                      </a:lnTo>
                      <a:lnTo>
                        <a:pt x="22515" y="19229"/>
                      </a:lnTo>
                      <a:lnTo>
                        <a:pt x="22515" y="19146"/>
                      </a:lnTo>
                      <a:lnTo>
                        <a:pt x="22494" y="19062"/>
                      </a:lnTo>
                      <a:lnTo>
                        <a:pt x="22410" y="19041"/>
                      </a:lnTo>
                      <a:lnTo>
                        <a:pt x="22410" y="18999"/>
                      </a:lnTo>
                      <a:lnTo>
                        <a:pt x="22473" y="18937"/>
                      </a:lnTo>
                      <a:lnTo>
                        <a:pt x="22494" y="18811"/>
                      </a:lnTo>
                      <a:lnTo>
                        <a:pt x="22577" y="18811"/>
                      </a:lnTo>
                      <a:lnTo>
                        <a:pt x="22577" y="18916"/>
                      </a:lnTo>
                      <a:lnTo>
                        <a:pt x="22598" y="18999"/>
                      </a:lnTo>
                      <a:lnTo>
                        <a:pt x="22682" y="18895"/>
                      </a:lnTo>
                      <a:lnTo>
                        <a:pt x="22703" y="18957"/>
                      </a:lnTo>
                      <a:lnTo>
                        <a:pt x="22766" y="19041"/>
                      </a:lnTo>
                      <a:lnTo>
                        <a:pt x="22703" y="19146"/>
                      </a:lnTo>
                      <a:lnTo>
                        <a:pt x="22724" y="19229"/>
                      </a:lnTo>
                      <a:lnTo>
                        <a:pt x="22787" y="19250"/>
                      </a:lnTo>
                      <a:lnTo>
                        <a:pt x="22891" y="19146"/>
                      </a:lnTo>
                      <a:lnTo>
                        <a:pt x="22933" y="19146"/>
                      </a:lnTo>
                      <a:lnTo>
                        <a:pt x="22912" y="19229"/>
                      </a:lnTo>
                      <a:lnTo>
                        <a:pt x="22828" y="19313"/>
                      </a:lnTo>
                      <a:lnTo>
                        <a:pt x="22828" y="19376"/>
                      </a:lnTo>
                      <a:lnTo>
                        <a:pt x="22870" y="19481"/>
                      </a:lnTo>
                      <a:lnTo>
                        <a:pt x="22808" y="19627"/>
                      </a:lnTo>
                      <a:lnTo>
                        <a:pt x="22828" y="19669"/>
                      </a:lnTo>
                      <a:lnTo>
                        <a:pt x="22891" y="19669"/>
                      </a:lnTo>
                      <a:lnTo>
                        <a:pt x="22891" y="19857"/>
                      </a:lnTo>
                      <a:cubicBezTo>
                        <a:pt x="22891" y="19899"/>
                        <a:pt x="22870" y="19983"/>
                        <a:pt x="22870" y="20045"/>
                      </a:cubicBezTo>
                      <a:lnTo>
                        <a:pt x="22828" y="20087"/>
                      </a:lnTo>
                      <a:lnTo>
                        <a:pt x="22808" y="20004"/>
                      </a:lnTo>
                      <a:lnTo>
                        <a:pt x="22870" y="19941"/>
                      </a:lnTo>
                      <a:lnTo>
                        <a:pt x="22870" y="19857"/>
                      </a:lnTo>
                      <a:lnTo>
                        <a:pt x="22766" y="19794"/>
                      </a:lnTo>
                      <a:lnTo>
                        <a:pt x="22598" y="19836"/>
                      </a:lnTo>
                      <a:lnTo>
                        <a:pt x="22577" y="19878"/>
                      </a:lnTo>
                      <a:lnTo>
                        <a:pt x="22515" y="19899"/>
                      </a:lnTo>
                      <a:lnTo>
                        <a:pt x="22473" y="19794"/>
                      </a:lnTo>
                      <a:lnTo>
                        <a:pt x="22410" y="19941"/>
                      </a:lnTo>
                      <a:lnTo>
                        <a:pt x="22452" y="20066"/>
                      </a:lnTo>
                      <a:lnTo>
                        <a:pt x="22515" y="20108"/>
                      </a:lnTo>
                      <a:lnTo>
                        <a:pt x="22473" y="20192"/>
                      </a:lnTo>
                      <a:lnTo>
                        <a:pt x="22410" y="20150"/>
                      </a:lnTo>
                      <a:lnTo>
                        <a:pt x="22368" y="20255"/>
                      </a:lnTo>
                      <a:lnTo>
                        <a:pt x="22452" y="20401"/>
                      </a:lnTo>
                      <a:lnTo>
                        <a:pt x="22410" y="20506"/>
                      </a:lnTo>
                      <a:lnTo>
                        <a:pt x="22494" y="20569"/>
                      </a:lnTo>
                      <a:lnTo>
                        <a:pt x="22410" y="20631"/>
                      </a:lnTo>
                      <a:lnTo>
                        <a:pt x="22515" y="20778"/>
                      </a:lnTo>
                      <a:lnTo>
                        <a:pt x="22619" y="20778"/>
                      </a:lnTo>
                      <a:lnTo>
                        <a:pt x="22703" y="20694"/>
                      </a:lnTo>
                      <a:lnTo>
                        <a:pt x="22703" y="20569"/>
                      </a:lnTo>
                      <a:lnTo>
                        <a:pt x="22619" y="20401"/>
                      </a:lnTo>
                      <a:lnTo>
                        <a:pt x="22661" y="20297"/>
                      </a:lnTo>
                      <a:lnTo>
                        <a:pt x="22787" y="20527"/>
                      </a:lnTo>
                      <a:lnTo>
                        <a:pt x="22787" y="20631"/>
                      </a:lnTo>
                      <a:lnTo>
                        <a:pt x="22787" y="20694"/>
                      </a:lnTo>
                      <a:cubicBezTo>
                        <a:pt x="22766" y="20694"/>
                        <a:pt x="22724" y="20694"/>
                        <a:pt x="22724" y="20715"/>
                      </a:cubicBezTo>
                      <a:lnTo>
                        <a:pt x="22724" y="20736"/>
                      </a:lnTo>
                      <a:lnTo>
                        <a:pt x="22682" y="20799"/>
                      </a:lnTo>
                      <a:lnTo>
                        <a:pt x="22577" y="20841"/>
                      </a:lnTo>
                      <a:lnTo>
                        <a:pt x="22598" y="20924"/>
                      </a:lnTo>
                      <a:lnTo>
                        <a:pt x="22682" y="21008"/>
                      </a:lnTo>
                      <a:lnTo>
                        <a:pt x="22598" y="21092"/>
                      </a:lnTo>
                      <a:lnTo>
                        <a:pt x="22598" y="21196"/>
                      </a:lnTo>
                      <a:lnTo>
                        <a:pt x="22536" y="21259"/>
                      </a:lnTo>
                      <a:lnTo>
                        <a:pt x="22431" y="21301"/>
                      </a:lnTo>
                      <a:lnTo>
                        <a:pt x="22431" y="21343"/>
                      </a:lnTo>
                      <a:lnTo>
                        <a:pt x="22577" y="21364"/>
                      </a:lnTo>
                      <a:lnTo>
                        <a:pt x="22536" y="21426"/>
                      </a:lnTo>
                      <a:lnTo>
                        <a:pt x="22494" y="21447"/>
                      </a:lnTo>
                      <a:lnTo>
                        <a:pt x="22494" y="21531"/>
                      </a:lnTo>
                      <a:lnTo>
                        <a:pt x="22536" y="21531"/>
                      </a:lnTo>
                      <a:lnTo>
                        <a:pt x="22619" y="21510"/>
                      </a:lnTo>
                      <a:lnTo>
                        <a:pt x="22640" y="21552"/>
                      </a:lnTo>
                      <a:lnTo>
                        <a:pt x="22598" y="21615"/>
                      </a:lnTo>
                      <a:lnTo>
                        <a:pt x="22515" y="21636"/>
                      </a:lnTo>
                      <a:lnTo>
                        <a:pt x="22473" y="21719"/>
                      </a:lnTo>
                      <a:lnTo>
                        <a:pt x="22494" y="21866"/>
                      </a:lnTo>
                      <a:lnTo>
                        <a:pt x="22536" y="21929"/>
                      </a:lnTo>
                      <a:lnTo>
                        <a:pt x="22515" y="21991"/>
                      </a:lnTo>
                      <a:lnTo>
                        <a:pt x="22536" y="22075"/>
                      </a:lnTo>
                      <a:lnTo>
                        <a:pt x="22598" y="22054"/>
                      </a:lnTo>
                      <a:lnTo>
                        <a:pt x="22619" y="21970"/>
                      </a:lnTo>
                      <a:lnTo>
                        <a:pt x="22640" y="21845"/>
                      </a:lnTo>
                      <a:lnTo>
                        <a:pt x="22703" y="21678"/>
                      </a:lnTo>
                      <a:lnTo>
                        <a:pt x="22745" y="21615"/>
                      </a:lnTo>
                      <a:lnTo>
                        <a:pt x="22787" y="21406"/>
                      </a:lnTo>
                      <a:lnTo>
                        <a:pt x="22828" y="21343"/>
                      </a:lnTo>
                      <a:lnTo>
                        <a:pt x="22844" y="21204"/>
                      </a:lnTo>
                      <a:lnTo>
                        <a:pt x="22870" y="21217"/>
                      </a:lnTo>
                      <a:cubicBezTo>
                        <a:pt x="22870" y="21301"/>
                        <a:pt x="22870" y="21364"/>
                        <a:pt x="22891" y="21447"/>
                      </a:cubicBezTo>
                      <a:lnTo>
                        <a:pt x="22870" y="21426"/>
                      </a:lnTo>
                      <a:lnTo>
                        <a:pt x="22808" y="21510"/>
                      </a:lnTo>
                      <a:lnTo>
                        <a:pt x="22808" y="21636"/>
                      </a:lnTo>
                      <a:lnTo>
                        <a:pt x="22870" y="21678"/>
                      </a:lnTo>
                      <a:lnTo>
                        <a:pt x="22787" y="21782"/>
                      </a:lnTo>
                      <a:lnTo>
                        <a:pt x="22891" y="21845"/>
                      </a:lnTo>
                      <a:lnTo>
                        <a:pt x="22891" y="21929"/>
                      </a:lnTo>
                      <a:lnTo>
                        <a:pt x="22828" y="21970"/>
                      </a:lnTo>
                      <a:lnTo>
                        <a:pt x="22766" y="21929"/>
                      </a:lnTo>
                      <a:lnTo>
                        <a:pt x="22703" y="21991"/>
                      </a:lnTo>
                      <a:lnTo>
                        <a:pt x="22703" y="22054"/>
                      </a:lnTo>
                      <a:lnTo>
                        <a:pt x="22661" y="22138"/>
                      </a:lnTo>
                      <a:lnTo>
                        <a:pt x="22619" y="22201"/>
                      </a:lnTo>
                      <a:lnTo>
                        <a:pt x="22682" y="22263"/>
                      </a:lnTo>
                      <a:lnTo>
                        <a:pt x="22766" y="22054"/>
                      </a:lnTo>
                      <a:lnTo>
                        <a:pt x="22787" y="22096"/>
                      </a:lnTo>
                      <a:lnTo>
                        <a:pt x="22724" y="22201"/>
                      </a:lnTo>
                      <a:lnTo>
                        <a:pt x="22828" y="22180"/>
                      </a:lnTo>
                      <a:lnTo>
                        <a:pt x="22891" y="22096"/>
                      </a:lnTo>
                      <a:lnTo>
                        <a:pt x="22891" y="21991"/>
                      </a:lnTo>
                      <a:lnTo>
                        <a:pt x="23017" y="21845"/>
                      </a:lnTo>
                      <a:cubicBezTo>
                        <a:pt x="23017" y="21929"/>
                        <a:pt x="23017" y="21991"/>
                        <a:pt x="23038" y="22075"/>
                      </a:cubicBezTo>
                      <a:lnTo>
                        <a:pt x="23017" y="22096"/>
                      </a:lnTo>
                      <a:lnTo>
                        <a:pt x="23080" y="22159"/>
                      </a:lnTo>
                      <a:cubicBezTo>
                        <a:pt x="23101" y="22201"/>
                        <a:pt x="23101" y="22284"/>
                        <a:pt x="23121" y="22326"/>
                      </a:cubicBezTo>
                      <a:lnTo>
                        <a:pt x="23080" y="22473"/>
                      </a:lnTo>
                      <a:lnTo>
                        <a:pt x="23080" y="22556"/>
                      </a:lnTo>
                      <a:lnTo>
                        <a:pt x="23038" y="22640"/>
                      </a:lnTo>
                      <a:lnTo>
                        <a:pt x="22933" y="22682"/>
                      </a:lnTo>
                      <a:lnTo>
                        <a:pt x="22912" y="22724"/>
                      </a:lnTo>
                      <a:lnTo>
                        <a:pt x="22933" y="22786"/>
                      </a:lnTo>
                      <a:lnTo>
                        <a:pt x="23017" y="22745"/>
                      </a:lnTo>
                      <a:lnTo>
                        <a:pt x="23101" y="22786"/>
                      </a:lnTo>
                      <a:lnTo>
                        <a:pt x="23101" y="22828"/>
                      </a:lnTo>
                      <a:lnTo>
                        <a:pt x="22996" y="22912"/>
                      </a:lnTo>
                      <a:lnTo>
                        <a:pt x="22996" y="22954"/>
                      </a:lnTo>
                      <a:lnTo>
                        <a:pt x="22975" y="23038"/>
                      </a:lnTo>
                      <a:lnTo>
                        <a:pt x="22912" y="23038"/>
                      </a:lnTo>
                      <a:lnTo>
                        <a:pt x="22870" y="23100"/>
                      </a:lnTo>
                      <a:lnTo>
                        <a:pt x="22891" y="23142"/>
                      </a:lnTo>
                      <a:lnTo>
                        <a:pt x="22975" y="23142"/>
                      </a:lnTo>
                      <a:lnTo>
                        <a:pt x="23017" y="23205"/>
                      </a:lnTo>
                      <a:lnTo>
                        <a:pt x="23038" y="23142"/>
                      </a:lnTo>
                      <a:lnTo>
                        <a:pt x="23121" y="23121"/>
                      </a:lnTo>
                      <a:lnTo>
                        <a:pt x="23184" y="23163"/>
                      </a:lnTo>
                      <a:lnTo>
                        <a:pt x="23101" y="23226"/>
                      </a:lnTo>
                      <a:lnTo>
                        <a:pt x="23080" y="23268"/>
                      </a:lnTo>
                      <a:lnTo>
                        <a:pt x="23121" y="23351"/>
                      </a:lnTo>
                      <a:lnTo>
                        <a:pt x="23038" y="23435"/>
                      </a:lnTo>
                      <a:lnTo>
                        <a:pt x="23017" y="23519"/>
                      </a:lnTo>
                      <a:lnTo>
                        <a:pt x="23121" y="23582"/>
                      </a:lnTo>
                      <a:lnTo>
                        <a:pt x="23101" y="23686"/>
                      </a:lnTo>
                      <a:lnTo>
                        <a:pt x="23142" y="23749"/>
                      </a:lnTo>
                      <a:lnTo>
                        <a:pt x="23247" y="23749"/>
                      </a:lnTo>
                      <a:lnTo>
                        <a:pt x="23310" y="23686"/>
                      </a:lnTo>
                      <a:lnTo>
                        <a:pt x="23247" y="23623"/>
                      </a:lnTo>
                      <a:lnTo>
                        <a:pt x="23310" y="23561"/>
                      </a:lnTo>
                      <a:lnTo>
                        <a:pt x="23247" y="23519"/>
                      </a:lnTo>
                      <a:lnTo>
                        <a:pt x="23205" y="23519"/>
                      </a:lnTo>
                      <a:lnTo>
                        <a:pt x="23247" y="23435"/>
                      </a:lnTo>
                      <a:lnTo>
                        <a:pt x="23331" y="23414"/>
                      </a:lnTo>
                      <a:lnTo>
                        <a:pt x="23435" y="23331"/>
                      </a:lnTo>
                      <a:lnTo>
                        <a:pt x="23435" y="23247"/>
                      </a:lnTo>
                      <a:lnTo>
                        <a:pt x="23393" y="23226"/>
                      </a:lnTo>
                      <a:lnTo>
                        <a:pt x="23310" y="23226"/>
                      </a:lnTo>
                      <a:lnTo>
                        <a:pt x="23310" y="23205"/>
                      </a:lnTo>
                      <a:lnTo>
                        <a:pt x="23414" y="23121"/>
                      </a:lnTo>
                      <a:lnTo>
                        <a:pt x="23393" y="23017"/>
                      </a:lnTo>
                      <a:lnTo>
                        <a:pt x="23247" y="22912"/>
                      </a:lnTo>
                      <a:lnTo>
                        <a:pt x="23310" y="22807"/>
                      </a:lnTo>
                      <a:lnTo>
                        <a:pt x="23331" y="22828"/>
                      </a:lnTo>
                      <a:lnTo>
                        <a:pt x="23414" y="22828"/>
                      </a:lnTo>
                      <a:lnTo>
                        <a:pt x="23414" y="22766"/>
                      </a:lnTo>
                      <a:lnTo>
                        <a:pt x="23310" y="22661"/>
                      </a:lnTo>
                      <a:lnTo>
                        <a:pt x="23373" y="22661"/>
                      </a:lnTo>
                      <a:lnTo>
                        <a:pt x="23373" y="22473"/>
                      </a:lnTo>
                      <a:lnTo>
                        <a:pt x="23247" y="22389"/>
                      </a:lnTo>
                      <a:lnTo>
                        <a:pt x="23226" y="22410"/>
                      </a:lnTo>
                      <a:lnTo>
                        <a:pt x="23142" y="22347"/>
                      </a:lnTo>
                      <a:lnTo>
                        <a:pt x="23163" y="22305"/>
                      </a:lnTo>
                      <a:lnTo>
                        <a:pt x="23163" y="22284"/>
                      </a:lnTo>
                      <a:lnTo>
                        <a:pt x="23247" y="22180"/>
                      </a:lnTo>
                      <a:lnTo>
                        <a:pt x="23205" y="22096"/>
                      </a:lnTo>
                      <a:cubicBezTo>
                        <a:pt x="23205" y="22054"/>
                        <a:pt x="23226" y="21991"/>
                        <a:pt x="23226" y="21950"/>
                      </a:cubicBezTo>
                      <a:lnTo>
                        <a:pt x="23226" y="21887"/>
                      </a:lnTo>
                      <a:lnTo>
                        <a:pt x="23268" y="21929"/>
                      </a:lnTo>
                      <a:lnTo>
                        <a:pt x="23352" y="21866"/>
                      </a:lnTo>
                      <a:lnTo>
                        <a:pt x="23310" y="21761"/>
                      </a:lnTo>
                      <a:lnTo>
                        <a:pt x="23352" y="21719"/>
                      </a:lnTo>
                      <a:lnTo>
                        <a:pt x="23352" y="21573"/>
                      </a:lnTo>
                      <a:lnTo>
                        <a:pt x="23414" y="21552"/>
                      </a:lnTo>
                      <a:lnTo>
                        <a:pt x="23435" y="21719"/>
                      </a:lnTo>
                      <a:lnTo>
                        <a:pt x="23477" y="21678"/>
                      </a:lnTo>
                      <a:lnTo>
                        <a:pt x="23519" y="21657"/>
                      </a:lnTo>
                      <a:lnTo>
                        <a:pt x="23519" y="21678"/>
                      </a:lnTo>
                      <a:lnTo>
                        <a:pt x="23519" y="21719"/>
                      </a:lnTo>
                      <a:lnTo>
                        <a:pt x="23477" y="21761"/>
                      </a:lnTo>
                      <a:lnTo>
                        <a:pt x="23477" y="21845"/>
                      </a:lnTo>
                      <a:lnTo>
                        <a:pt x="23540" y="21887"/>
                      </a:lnTo>
                      <a:lnTo>
                        <a:pt x="23665" y="21866"/>
                      </a:lnTo>
                      <a:lnTo>
                        <a:pt x="23749" y="21761"/>
                      </a:lnTo>
                      <a:lnTo>
                        <a:pt x="23728" y="21719"/>
                      </a:lnTo>
                      <a:cubicBezTo>
                        <a:pt x="23749" y="21657"/>
                        <a:pt x="23770" y="21573"/>
                        <a:pt x="23791" y="21510"/>
                      </a:cubicBezTo>
                      <a:lnTo>
                        <a:pt x="23833" y="21531"/>
                      </a:lnTo>
                      <a:lnTo>
                        <a:pt x="23854" y="21636"/>
                      </a:lnTo>
                      <a:lnTo>
                        <a:pt x="23958" y="21719"/>
                      </a:lnTo>
                      <a:lnTo>
                        <a:pt x="24000" y="21719"/>
                      </a:lnTo>
                      <a:lnTo>
                        <a:pt x="23937" y="21740"/>
                      </a:lnTo>
                      <a:lnTo>
                        <a:pt x="23854" y="21740"/>
                      </a:lnTo>
                      <a:lnTo>
                        <a:pt x="23833" y="21782"/>
                      </a:lnTo>
                      <a:cubicBezTo>
                        <a:pt x="23749" y="21824"/>
                        <a:pt x="23665" y="21866"/>
                        <a:pt x="23665" y="21970"/>
                      </a:cubicBezTo>
                      <a:cubicBezTo>
                        <a:pt x="23665" y="22054"/>
                        <a:pt x="23665" y="22096"/>
                        <a:pt x="23686" y="22180"/>
                      </a:cubicBezTo>
                      <a:lnTo>
                        <a:pt x="23665" y="22159"/>
                      </a:lnTo>
                      <a:lnTo>
                        <a:pt x="23665" y="22138"/>
                      </a:lnTo>
                      <a:lnTo>
                        <a:pt x="23645" y="22159"/>
                      </a:lnTo>
                      <a:cubicBezTo>
                        <a:pt x="23624" y="22159"/>
                        <a:pt x="23603" y="22138"/>
                        <a:pt x="23561" y="22138"/>
                      </a:cubicBezTo>
                      <a:lnTo>
                        <a:pt x="23624" y="22075"/>
                      </a:lnTo>
                      <a:lnTo>
                        <a:pt x="23645" y="21991"/>
                      </a:lnTo>
                      <a:lnTo>
                        <a:pt x="23456" y="21970"/>
                      </a:lnTo>
                      <a:lnTo>
                        <a:pt x="23352" y="22075"/>
                      </a:lnTo>
                      <a:lnTo>
                        <a:pt x="23414" y="22180"/>
                      </a:lnTo>
                      <a:lnTo>
                        <a:pt x="23435" y="22180"/>
                      </a:lnTo>
                      <a:cubicBezTo>
                        <a:pt x="23414" y="22201"/>
                        <a:pt x="23414" y="22222"/>
                        <a:pt x="23414" y="22263"/>
                      </a:cubicBezTo>
                      <a:cubicBezTo>
                        <a:pt x="23435" y="22284"/>
                        <a:pt x="23435" y="22326"/>
                        <a:pt x="23456" y="22368"/>
                      </a:cubicBezTo>
                      <a:cubicBezTo>
                        <a:pt x="23498" y="22389"/>
                        <a:pt x="23519" y="22431"/>
                        <a:pt x="23540" y="22494"/>
                      </a:cubicBezTo>
                      <a:lnTo>
                        <a:pt x="23561" y="22494"/>
                      </a:lnTo>
                      <a:cubicBezTo>
                        <a:pt x="23561" y="22494"/>
                        <a:pt x="23561" y="22514"/>
                        <a:pt x="23582" y="22514"/>
                      </a:cubicBezTo>
                      <a:cubicBezTo>
                        <a:pt x="23624" y="22577"/>
                        <a:pt x="23665" y="22577"/>
                        <a:pt x="23686" y="22598"/>
                      </a:cubicBezTo>
                      <a:lnTo>
                        <a:pt x="23665" y="22619"/>
                      </a:lnTo>
                      <a:lnTo>
                        <a:pt x="23540" y="22724"/>
                      </a:lnTo>
                      <a:lnTo>
                        <a:pt x="23540" y="22828"/>
                      </a:lnTo>
                      <a:lnTo>
                        <a:pt x="23603" y="22933"/>
                      </a:lnTo>
                      <a:lnTo>
                        <a:pt x="23728" y="22828"/>
                      </a:lnTo>
                      <a:lnTo>
                        <a:pt x="23812" y="22682"/>
                      </a:lnTo>
                      <a:lnTo>
                        <a:pt x="23812" y="22619"/>
                      </a:lnTo>
                      <a:lnTo>
                        <a:pt x="23875" y="22598"/>
                      </a:lnTo>
                      <a:lnTo>
                        <a:pt x="24021" y="22473"/>
                      </a:lnTo>
                      <a:lnTo>
                        <a:pt x="24042" y="22514"/>
                      </a:lnTo>
                      <a:lnTo>
                        <a:pt x="24251" y="22514"/>
                      </a:lnTo>
                      <a:lnTo>
                        <a:pt x="24168" y="22619"/>
                      </a:lnTo>
                      <a:lnTo>
                        <a:pt x="24189" y="22640"/>
                      </a:lnTo>
                      <a:lnTo>
                        <a:pt x="24314" y="22640"/>
                      </a:lnTo>
                      <a:lnTo>
                        <a:pt x="24314" y="22703"/>
                      </a:lnTo>
                      <a:lnTo>
                        <a:pt x="24209" y="22807"/>
                      </a:lnTo>
                      <a:cubicBezTo>
                        <a:pt x="24189" y="22807"/>
                        <a:pt x="24168" y="22828"/>
                        <a:pt x="24147" y="22828"/>
                      </a:cubicBezTo>
                      <a:lnTo>
                        <a:pt x="24168" y="22724"/>
                      </a:lnTo>
                      <a:lnTo>
                        <a:pt x="24105" y="22598"/>
                      </a:lnTo>
                      <a:lnTo>
                        <a:pt x="23979" y="22598"/>
                      </a:lnTo>
                      <a:lnTo>
                        <a:pt x="23979" y="22640"/>
                      </a:lnTo>
                      <a:lnTo>
                        <a:pt x="23875" y="22703"/>
                      </a:lnTo>
                      <a:lnTo>
                        <a:pt x="23833" y="22849"/>
                      </a:lnTo>
                      <a:lnTo>
                        <a:pt x="23833" y="22912"/>
                      </a:lnTo>
                      <a:lnTo>
                        <a:pt x="23728" y="23017"/>
                      </a:lnTo>
                      <a:lnTo>
                        <a:pt x="23749" y="23100"/>
                      </a:lnTo>
                      <a:lnTo>
                        <a:pt x="23937" y="23017"/>
                      </a:lnTo>
                      <a:cubicBezTo>
                        <a:pt x="23937" y="23038"/>
                        <a:pt x="23958" y="23038"/>
                        <a:pt x="23958" y="23038"/>
                      </a:cubicBezTo>
                      <a:lnTo>
                        <a:pt x="23854" y="23121"/>
                      </a:lnTo>
                      <a:lnTo>
                        <a:pt x="23770" y="23247"/>
                      </a:lnTo>
                      <a:lnTo>
                        <a:pt x="23833" y="23310"/>
                      </a:lnTo>
                      <a:lnTo>
                        <a:pt x="24000" y="23163"/>
                      </a:lnTo>
                      <a:lnTo>
                        <a:pt x="24063" y="23100"/>
                      </a:lnTo>
                      <a:cubicBezTo>
                        <a:pt x="24084" y="23121"/>
                        <a:pt x="24105" y="23121"/>
                        <a:pt x="24147" y="23142"/>
                      </a:cubicBezTo>
                      <a:lnTo>
                        <a:pt x="24147" y="23163"/>
                      </a:lnTo>
                      <a:lnTo>
                        <a:pt x="24168" y="23226"/>
                      </a:lnTo>
                      <a:lnTo>
                        <a:pt x="24189" y="23268"/>
                      </a:lnTo>
                      <a:lnTo>
                        <a:pt x="24000" y="23268"/>
                      </a:lnTo>
                      <a:lnTo>
                        <a:pt x="23937" y="23351"/>
                      </a:lnTo>
                      <a:lnTo>
                        <a:pt x="23937" y="23414"/>
                      </a:lnTo>
                      <a:lnTo>
                        <a:pt x="24000" y="23414"/>
                      </a:lnTo>
                      <a:lnTo>
                        <a:pt x="24063" y="23372"/>
                      </a:lnTo>
                      <a:lnTo>
                        <a:pt x="24168" y="23372"/>
                      </a:lnTo>
                      <a:lnTo>
                        <a:pt x="24168" y="23414"/>
                      </a:lnTo>
                      <a:lnTo>
                        <a:pt x="24063" y="23477"/>
                      </a:lnTo>
                      <a:lnTo>
                        <a:pt x="23937" y="23477"/>
                      </a:lnTo>
                      <a:lnTo>
                        <a:pt x="23875" y="23540"/>
                      </a:lnTo>
                      <a:lnTo>
                        <a:pt x="23854" y="23665"/>
                      </a:lnTo>
                      <a:lnTo>
                        <a:pt x="23896" y="23770"/>
                      </a:lnTo>
                      <a:lnTo>
                        <a:pt x="23979" y="23728"/>
                      </a:lnTo>
                      <a:lnTo>
                        <a:pt x="24000" y="23644"/>
                      </a:lnTo>
                      <a:lnTo>
                        <a:pt x="24084" y="23644"/>
                      </a:lnTo>
                      <a:lnTo>
                        <a:pt x="24189" y="23582"/>
                      </a:lnTo>
                      <a:lnTo>
                        <a:pt x="24314" y="23435"/>
                      </a:lnTo>
                      <a:lnTo>
                        <a:pt x="24461" y="23247"/>
                      </a:lnTo>
                      <a:lnTo>
                        <a:pt x="24502" y="23017"/>
                      </a:lnTo>
                      <a:lnTo>
                        <a:pt x="24628" y="22745"/>
                      </a:lnTo>
                      <a:lnTo>
                        <a:pt x="24691" y="22724"/>
                      </a:lnTo>
                      <a:lnTo>
                        <a:pt x="24691" y="22703"/>
                      </a:lnTo>
                      <a:lnTo>
                        <a:pt x="24691" y="22661"/>
                      </a:lnTo>
                      <a:lnTo>
                        <a:pt x="24670" y="22661"/>
                      </a:lnTo>
                      <a:lnTo>
                        <a:pt x="24712" y="22619"/>
                      </a:lnTo>
                      <a:lnTo>
                        <a:pt x="24712" y="22577"/>
                      </a:lnTo>
                      <a:lnTo>
                        <a:pt x="24753" y="22514"/>
                      </a:lnTo>
                      <a:lnTo>
                        <a:pt x="24712" y="22473"/>
                      </a:lnTo>
                      <a:lnTo>
                        <a:pt x="24670" y="22452"/>
                      </a:lnTo>
                      <a:lnTo>
                        <a:pt x="24670" y="22347"/>
                      </a:lnTo>
                      <a:lnTo>
                        <a:pt x="24607" y="22242"/>
                      </a:lnTo>
                      <a:lnTo>
                        <a:pt x="24481" y="22159"/>
                      </a:lnTo>
                      <a:lnTo>
                        <a:pt x="24398" y="22096"/>
                      </a:lnTo>
                      <a:lnTo>
                        <a:pt x="24377" y="22033"/>
                      </a:lnTo>
                      <a:lnTo>
                        <a:pt x="24272" y="21866"/>
                      </a:lnTo>
                      <a:lnTo>
                        <a:pt x="24189" y="21845"/>
                      </a:lnTo>
                      <a:lnTo>
                        <a:pt x="24084" y="21845"/>
                      </a:lnTo>
                      <a:lnTo>
                        <a:pt x="24084" y="21782"/>
                      </a:lnTo>
                      <a:lnTo>
                        <a:pt x="24126" y="21740"/>
                      </a:lnTo>
                      <a:lnTo>
                        <a:pt x="24084" y="21657"/>
                      </a:lnTo>
                      <a:lnTo>
                        <a:pt x="24042" y="21615"/>
                      </a:lnTo>
                      <a:lnTo>
                        <a:pt x="24021" y="21531"/>
                      </a:lnTo>
                      <a:lnTo>
                        <a:pt x="24063" y="21468"/>
                      </a:lnTo>
                      <a:lnTo>
                        <a:pt x="24126" y="21447"/>
                      </a:lnTo>
                      <a:lnTo>
                        <a:pt x="24084" y="21406"/>
                      </a:lnTo>
                      <a:lnTo>
                        <a:pt x="24021" y="21343"/>
                      </a:lnTo>
                      <a:lnTo>
                        <a:pt x="23958" y="21343"/>
                      </a:lnTo>
                      <a:lnTo>
                        <a:pt x="23958" y="21259"/>
                      </a:lnTo>
                      <a:lnTo>
                        <a:pt x="24063" y="21217"/>
                      </a:lnTo>
                      <a:lnTo>
                        <a:pt x="24042" y="20799"/>
                      </a:lnTo>
                      <a:lnTo>
                        <a:pt x="24042" y="20380"/>
                      </a:lnTo>
                      <a:lnTo>
                        <a:pt x="24084" y="20025"/>
                      </a:lnTo>
                      <a:lnTo>
                        <a:pt x="24063" y="19941"/>
                      </a:lnTo>
                      <a:lnTo>
                        <a:pt x="24063" y="19836"/>
                      </a:lnTo>
                      <a:lnTo>
                        <a:pt x="24126" y="19732"/>
                      </a:lnTo>
                      <a:lnTo>
                        <a:pt x="24084" y="19627"/>
                      </a:lnTo>
                      <a:lnTo>
                        <a:pt x="24042" y="19543"/>
                      </a:lnTo>
                      <a:lnTo>
                        <a:pt x="24021" y="19334"/>
                      </a:lnTo>
                      <a:lnTo>
                        <a:pt x="23875" y="19167"/>
                      </a:lnTo>
                      <a:lnTo>
                        <a:pt x="23833" y="18957"/>
                      </a:lnTo>
                      <a:lnTo>
                        <a:pt x="23854" y="18853"/>
                      </a:lnTo>
                      <a:lnTo>
                        <a:pt x="23728" y="18518"/>
                      </a:lnTo>
                      <a:lnTo>
                        <a:pt x="23749" y="18434"/>
                      </a:lnTo>
                      <a:lnTo>
                        <a:pt x="23833" y="18288"/>
                      </a:lnTo>
                      <a:lnTo>
                        <a:pt x="23812" y="18204"/>
                      </a:lnTo>
                      <a:lnTo>
                        <a:pt x="23812" y="18100"/>
                      </a:lnTo>
                      <a:lnTo>
                        <a:pt x="23665" y="17995"/>
                      </a:lnTo>
                      <a:lnTo>
                        <a:pt x="23498" y="17995"/>
                      </a:lnTo>
                      <a:lnTo>
                        <a:pt x="23289" y="18058"/>
                      </a:lnTo>
                      <a:lnTo>
                        <a:pt x="23226" y="18079"/>
                      </a:lnTo>
                      <a:lnTo>
                        <a:pt x="23017" y="18162"/>
                      </a:lnTo>
                      <a:lnTo>
                        <a:pt x="22891" y="18288"/>
                      </a:lnTo>
                      <a:lnTo>
                        <a:pt x="22724" y="18518"/>
                      </a:lnTo>
                      <a:lnTo>
                        <a:pt x="22598" y="18602"/>
                      </a:lnTo>
                      <a:lnTo>
                        <a:pt x="22410" y="18623"/>
                      </a:lnTo>
                      <a:lnTo>
                        <a:pt x="22201" y="18644"/>
                      </a:lnTo>
                      <a:lnTo>
                        <a:pt x="22159" y="18644"/>
                      </a:lnTo>
                      <a:lnTo>
                        <a:pt x="22159" y="18581"/>
                      </a:lnTo>
                      <a:lnTo>
                        <a:pt x="22264" y="18413"/>
                      </a:lnTo>
                      <a:lnTo>
                        <a:pt x="22201" y="18267"/>
                      </a:lnTo>
                      <a:lnTo>
                        <a:pt x="22054" y="17597"/>
                      </a:lnTo>
                      <a:lnTo>
                        <a:pt x="21950" y="17325"/>
                      </a:lnTo>
                      <a:lnTo>
                        <a:pt x="21887" y="17179"/>
                      </a:lnTo>
                      <a:lnTo>
                        <a:pt x="22033" y="16928"/>
                      </a:lnTo>
                      <a:lnTo>
                        <a:pt x="21740" y="16886"/>
                      </a:lnTo>
                      <a:lnTo>
                        <a:pt x="21531" y="17032"/>
                      </a:lnTo>
                      <a:lnTo>
                        <a:pt x="21406" y="16970"/>
                      </a:lnTo>
                      <a:lnTo>
                        <a:pt x="21029" y="16970"/>
                      </a:lnTo>
                      <a:lnTo>
                        <a:pt x="27704" y="4792"/>
                      </a:lnTo>
                      <a:lnTo>
                        <a:pt x="27683" y="4729"/>
                      </a:lnTo>
                      <a:lnTo>
                        <a:pt x="27536" y="4708"/>
                      </a:lnTo>
                      <a:lnTo>
                        <a:pt x="27474" y="4729"/>
                      </a:lnTo>
                      <a:lnTo>
                        <a:pt x="27411" y="4667"/>
                      </a:lnTo>
                      <a:lnTo>
                        <a:pt x="27369" y="4416"/>
                      </a:lnTo>
                      <a:lnTo>
                        <a:pt x="27306" y="4290"/>
                      </a:lnTo>
                      <a:lnTo>
                        <a:pt x="27222" y="4248"/>
                      </a:lnTo>
                      <a:lnTo>
                        <a:pt x="27202" y="4102"/>
                      </a:lnTo>
                      <a:lnTo>
                        <a:pt x="27118" y="3955"/>
                      </a:lnTo>
                      <a:lnTo>
                        <a:pt x="27076" y="3892"/>
                      </a:lnTo>
                      <a:lnTo>
                        <a:pt x="26867" y="3892"/>
                      </a:lnTo>
                      <a:lnTo>
                        <a:pt x="26846" y="3934"/>
                      </a:lnTo>
                      <a:lnTo>
                        <a:pt x="26678" y="3892"/>
                      </a:lnTo>
                      <a:lnTo>
                        <a:pt x="26532" y="3934"/>
                      </a:lnTo>
                      <a:lnTo>
                        <a:pt x="26448" y="3872"/>
                      </a:lnTo>
                      <a:lnTo>
                        <a:pt x="26386" y="3892"/>
                      </a:lnTo>
                      <a:lnTo>
                        <a:pt x="26344" y="3872"/>
                      </a:lnTo>
                      <a:lnTo>
                        <a:pt x="26323" y="3892"/>
                      </a:lnTo>
                      <a:lnTo>
                        <a:pt x="26239" y="3892"/>
                      </a:lnTo>
                      <a:lnTo>
                        <a:pt x="26239" y="3872"/>
                      </a:lnTo>
                      <a:lnTo>
                        <a:pt x="26281" y="3872"/>
                      </a:lnTo>
                      <a:lnTo>
                        <a:pt x="26281" y="3830"/>
                      </a:lnTo>
                      <a:lnTo>
                        <a:pt x="26176" y="3746"/>
                      </a:lnTo>
                      <a:lnTo>
                        <a:pt x="26114" y="3767"/>
                      </a:lnTo>
                      <a:lnTo>
                        <a:pt x="26030" y="3746"/>
                      </a:lnTo>
                      <a:lnTo>
                        <a:pt x="26051" y="3725"/>
                      </a:lnTo>
                      <a:lnTo>
                        <a:pt x="26114" y="3683"/>
                      </a:lnTo>
                      <a:lnTo>
                        <a:pt x="26051" y="3641"/>
                      </a:lnTo>
                      <a:lnTo>
                        <a:pt x="25967" y="3641"/>
                      </a:lnTo>
                      <a:lnTo>
                        <a:pt x="25904" y="3620"/>
                      </a:lnTo>
                      <a:lnTo>
                        <a:pt x="25904" y="3558"/>
                      </a:lnTo>
                      <a:lnTo>
                        <a:pt x="25821" y="3474"/>
                      </a:lnTo>
                      <a:lnTo>
                        <a:pt x="25737" y="3411"/>
                      </a:lnTo>
                      <a:lnTo>
                        <a:pt x="25716" y="3411"/>
                      </a:lnTo>
                      <a:lnTo>
                        <a:pt x="25653" y="3369"/>
                      </a:lnTo>
                      <a:lnTo>
                        <a:pt x="25611" y="3369"/>
                      </a:lnTo>
                      <a:lnTo>
                        <a:pt x="25549" y="3432"/>
                      </a:lnTo>
                      <a:lnTo>
                        <a:pt x="25549" y="3369"/>
                      </a:lnTo>
                      <a:lnTo>
                        <a:pt x="25528" y="3328"/>
                      </a:lnTo>
                      <a:lnTo>
                        <a:pt x="25444" y="3265"/>
                      </a:lnTo>
                      <a:lnTo>
                        <a:pt x="25381" y="3369"/>
                      </a:lnTo>
                      <a:lnTo>
                        <a:pt x="25318" y="3328"/>
                      </a:lnTo>
                      <a:lnTo>
                        <a:pt x="25318" y="3244"/>
                      </a:lnTo>
                      <a:lnTo>
                        <a:pt x="25381" y="3223"/>
                      </a:lnTo>
                      <a:lnTo>
                        <a:pt x="25339" y="3160"/>
                      </a:lnTo>
                      <a:lnTo>
                        <a:pt x="25277" y="3139"/>
                      </a:lnTo>
                      <a:lnTo>
                        <a:pt x="25193" y="3160"/>
                      </a:lnTo>
                      <a:lnTo>
                        <a:pt x="25193" y="3160"/>
                      </a:lnTo>
                      <a:lnTo>
                        <a:pt x="25214" y="3118"/>
                      </a:lnTo>
                      <a:lnTo>
                        <a:pt x="25214" y="3056"/>
                      </a:lnTo>
                      <a:lnTo>
                        <a:pt x="25109" y="3014"/>
                      </a:lnTo>
                      <a:lnTo>
                        <a:pt x="25025" y="2909"/>
                      </a:lnTo>
                      <a:lnTo>
                        <a:pt x="25067" y="2888"/>
                      </a:lnTo>
                      <a:lnTo>
                        <a:pt x="25025" y="2825"/>
                      </a:lnTo>
                      <a:lnTo>
                        <a:pt x="24963" y="2804"/>
                      </a:lnTo>
                      <a:lnTo>
                        <a:pt x="24900" y="2846"/>
                      </a:lnTo>
                      <a:lnTo>
                        <a:pt x="24691" y="3056"/>
                      </a:lnTo>
                      <a:lnTo>
                        <a:pt x="24461" y="3202"/>
                      </a:lnTo>
                      <a:lnTo>
                        <a:pt x="24670" y="3035"/>
                      </a:lnTo>
                      <a:lnTo>
                        <a:pt x="24795" y="2846"/>
                      </a:lnTo>
                      <a:lnTo>
                        <a:pt x="24921" y="2721"/>
                      </a:lnTo>
                      <a:lnTo>
                        <a:pt x="24963" y="2595"/>
                      </a:lnTo>
                      <a:lnTo>
                        <a:pt x="24879" y="2532"/>
                      </a:lnTo>
                      <a:lnTo>
                        <a:pt x="24712" y="2428"/>
                      </a:lnTo>
                      <a:lnTo>
                        <a:pt x="24586" y="2428"/>
                      </a:lnTo>
                      <a:lnTo>
                        <a:pt x="24440" y="2491"/>
                      </a:lnTo>
                      <a:lnTo>
                        <a:pt x="24356" y="2491"/>
                      </a:lnTo>
                      <a:lnTo>
                        <a:pt x="24293" y="2512"/>
                      </a:lnTo>
                      <a:lnTo>
                        <a:pt x="24147" y="2532"/>
                      </a:lnTo>
                      <a:lnTo>
                        <a:pt x="23979" y="2721"/>
                      </a:lnTo>
                      <a:lnTo>
                        <a:pt x="23854" y="2825"/>
                      </a:lnTo>
                      <a:lnTo>
                        <a:pt x="23854" y="2825"/>
                      </a:lnTo>
                      <a:lnTo>
                        <a:pt x="23958" y="2700"/>
                      </a:lnTo>
                      <a:lnTo>
                        <a:pt x="23937" y="2532"/>
                      </a:lnTo>
                      <a:lnTo>
                        <a:pt x="23958" y="2407"/>
                      </a:lnTo>
                      <a:lnTo>
                        <a:pt x="23958" y="2302"/>
                      </a:lnTo>
                      <a:lnTo>
                        <a:pt x="23770" y="2198"/>
                      </a:lnTo>
                      <a:lnTo>
                        <a:pt x="23770" y="2156"/>
                      </a:lnTo>
                      <a:lnTo>
                        <a:pt x="23875" y="2093"/>
                      </a:lnTo>
                      <a:lnTo>
                        <a:pt x="23979" y="2093"/>
                      </a:lnTo>
                      <a:lnTo>
                        <a:pt x="23979" y="2051"/>
                      </a:lnTo>
                      <a:lnTo>
                        <a:pt x="23707" y="1884"/>
                      </a:lnTo>
                      <a:lnTo>
                        <a:pt x="23665" y="1800"/>
                      </a:lnTo>
                      <a:lnTo>
                        <a:pt x="23728" y="1737"/>
                      </a:lnTo>
                      <a:lnTo>
                        <a:pt x="23875" y="1654"/>
                      </a:lnTo>
                      <a:lnTo>
                        <a:pt x="23958" y="1570"/>
                      </a:lnTo>
                      <a:lnTo>
                        <a:pt x="23917" y="1486"/>
                      </a:lnTo>
                      <a:lnTo>
                        <a:pt x="23854" y="1361"/>
                      </a:lnTo>
                      <a:lnTo>
                        <a:pt x="23812" y="1361"/>
                      </a:lnTo>
                      <a:lnTo>
                        <a:pt x="23749" y="1382"/>
                      </a:lnTo>
                      <a:lnTo>
                        <a:pt x="23707" y="1319"/>
                      </a:lnTo>
                      <a:lnTo>
                        <a:pt x="23624" y="1256"/>
                      </a:lnTo>
                      <a:lnTo>
                        <a:pt x="23519" y="1256"/>
                      </a:lnTo>
                      <a:lnTo>
                        <a:pt x="23393" y="1214"/>
                      </a:lnTo>
                      <a:lnTo>
                        <a:pt x="23331" y="1172"/>
                      </a:lnTo>
                      <a:lnTo>
                        <a:pt x="23247" y="1214"/>
                      </a:lnTo>
                      <a:lnTo>
                        <a:pt x="23121" y="1214"/>
                      </a:lnTo>
                      <a:lnTo>
                        <a:pt x="23080" y="1319"/>
                      </a:lnTo>
                      <a:lnTo>
                        <a:pt x="23080" y="1361"/>
                      </a:lnTo>
                      <a:lnTo>
                        <a:pt x="22996" y="1256"/>
                      </a:lnTo>
                      <a:lnTo>
                        <a:pt x="23038" y="1151"/>
                      </a:lnTo>
                      <a:lnTo>
                        <a:pt x="23101" y="1131"/>
                      </a:lnTo>
                      <a:lnTo>
                        <a:pt x="23101" y="1026"/>
                      </a:lnTo>
                      <a:lnTo>
                        <a:pt x="23142" y="942"/>
                      </a:lnTo>
                      <a:lnTo>
                        <a:pt x="23205" y="921"/>
                      </a:lnTo>
                      <a:lnTo>
                        <a:pt x="23205" y="817"/>
                      </a:lnTo>
                      <a:lnTo>
                        <a:pt x="23226" y="712"/>
                      </a:lnTo>
                      <a:lnTo>
                        <a:pt x="23205" y="649"/>
                      </a:lnTo>
                      <a:lnTo>
                        <a:pt x="23184" y="649"/>
                      </a:lnTo>
                      <a:lnTo>
                        <a:pt x="23038" y="796"/>
                      </a:lnTo>
                      <a:lnTo>
                        <a:pt x="23017" y="900"/>
                      </a:lnTo>
                      <a:lnTo>
                        <a:pt x="22996" y="900"/>
                      </a:lnTo>
                      <a:lnTo>
                        <a:pt x="22912" y="838"/>
                      </a:lnTo>
                      <a:lnTo>
                        <a:pt x="22808" y="900"/>
                      </a:lnTo>
                      <a:lnTo>
                        <a:pt x="22787" y="942"/>
                      </a:lnTo>
                      <a:lnTo>
                        <a:pt x="22808" y="1047"/>
                      </a:lnTo>
                      <a:lnTo>
                        <a:pt x="22724" y="1131"/>
                      </a:lnTo>
                      <a:lnTo>
                        <a:pt x="22682" y="1131"/>
                      </a:lnTo>
                      <a:lnTo>
                        <a:pt x="22661" y="1068"/>
                      </a:lnTo>
                      <a:lnTo>
                        <a:pt x="22598" y="1214"/>
                      </a:lnTo>
                      <a:lnTo>
                        <a:pt x="22598" y="1319"/>
                      </a:lnTo>
                      <a:lnTo>
                        <a:pt x="22556" y="1172"/>
                      </a:lnTo>
                      <a:lnTo>
                        <a:pt x="22556" y="1047"/>
                      </a:lnTo>
                      <a:lnTo>
                        <a:pt x="22598" y="942"/>
                      </a:lnTo>
                      <a:lnTo>
                        <a:pt x="22556" y="921"/>
                      </a:lnTo>
                      <a:lnTo>
                        <a:pt x="22473" y="1005"/>
                      </a:lnTo>
                      <a:lnTo>
                        <a:pt x="22452" y="1068"/>
                      </a:lnTo>
                      <a:lnTo>
                        <a:pt x="22368" y="1110"/>
                      </a:lnTo>
                      <a:lnTo>
                        <a:pt x="22410" y="921"/>
                      </a:lnTo>
                      <a:lnTo>
                        <a:pt x="22368" y="817"/>
                      </a:lnTo>
                      <a:lnTo>
                        <a:pt x="22264" y="817"/>
                      </a:lnTo>
                      <a:lnTo>
                        <a:pt x="22284" y="733"/>
                      </a:lnTo>
                      <a:lnTo>
                        <a:pt x="22410" y="628"/>
                      </a:lnTo>
                      <a:lnTo>
                        <a:pt x="22515" y="607"/>
                      </a:lnTo>
                      <a:lnTo>
                        <a:pt x="22661" y="712"/>
                      </a:lnTo>
                      <a:lnTo>
                        <a:pt x="22808" y="628"/>
                      </a:lnTo>
                      <a:lnTo>
                        <a:pt x="22912" y="607"/>
                      </a:lnTo>
                      <a:lnTo>
                        <a:pt x="23017" y="503"/>
                      </a:lnTo>
                      <a:lnTo>
                        <a:pt x="23017" y="440"/>
                      </a:lnTo>
                      <a:lnTo>
                        <a:pt x="23038" y="398"/>
                      </a:lnTo>
                      <a:lnTo>
                        <a:pt x="23017" y="335"/>
                      </a:lnTo>
                      <a:lnTo>
                        <a:pt x="22891" y="294"/>
                      </a:lnTo>
                      <a:lnTo>
                        <a:pt x="22828" y="294"/>
                      </a:lnTo>
                      <a:lnTo>
                        <a:pt x="22828" y="189"/>
                      </a:lnTo>
                      <a:lnTo>
                        <a:pt x="22787" y="126"/>
                      </a:lnTo>
                      <a:lnTo>
                        <a:pt x="22766" y="105"/>
                      </a:lnTo>
                      <a:lnTo>
                        <a:pt x="22787" y="84"/>
                      </a:lnTo>
                      <a:lnTo>
                        <a:pt x="22828" y="63"/>
                      </a:lnTo>
                      <a:lnTo>
                        <a:pt x="2287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50" name="Google Shape;1250;p80"/>
                <p:cNvSpPr/>
                <p:nvPr/>
              </p:nvSpPr>
              <p:spPr>
                <a:xfrm>
                  <a:off x="1979950" y="2384350"/>
                  <a:ext cx="816050" cy="481275"/>
                </a:xfrm>
                <a:custGeom>
                  <a:avLst/>
                  <a:gdLst/>
                  <a:ahLst/>
                  <a:cxnLst/>
                  <a:rect l="l" t="t" r="r" b="b"/>
                  <a:pathLst>
                    <a:path w="32642" h="19251" extrusionOk="0">
                      <a:moveTo>
                        <a:pt x="2846" y="1"/>
                      </a:moveTo>
                      <a:lnTo>
                        <a:pt x="2909" y="210"/>
                      </a:lnTo>
                      <a:lnTo>
                        <a:pt x="3035" y="273"/>
                      </a:lnTo>
                      <a:lnTo>
                        <a:pt x="2993" y="356"/>
                      </a:lnTo>
                      <a:lnTo>
                        <a:pt x="2909" y="440"/>
                      </a:lnTo>
                      <a:lnTo>
                        <a:pt x="2930" y="545"/>
                      </a:lnTo>
                      <a:lnTo>
                        <a:pt x="2993" y="586"/>
                      </a:lnTo>
                      <a:lnTo>
                        <a:pt x="2972" y="649"/>
                      </a:lnTo>
                      <a:lnTo>
                        <a:pt x="2909" y="733"/>
                      </a:lnTo>
                      <a:lnTo>
                        <a:pt x="2951" y="775"/>
                      </a:lnTo>
                      <a:lnTo>
                        <a:pt x="2951" y="858"/>
                      </a:lnTo>
                      <a:lnTo>
                        <a:pt x="2993" y="900"/>
                      </a:lnTo>
                      <a:lnTo>
                        <a:pt x="2909" y="1047"/>
                      </a:lnTo>
                      <a:lnTo>
                        <a:pt x="2825" y="1089"/>
                      </a:lnTo>
                      <a:lnTo>
                        <a:pt x="2763" y="1256"/>
                      </a:lnTo>
                      <a:lnTo>
                        <a:pt x="2721" y="1298"/>
                      </a:lnTo>
                      <a:lnTo>
                        <a:pt x="2721" y="1423"/>
                      </a:lnTo>
                      <a:lnTo>
                        <a:pt x="2637" y="1486"/>
                      </a:lnTo>
                      <a:lnTo>
                        <a:pt x="2616" y="1591"/>
                      </a:lnTo>
                      <a:lnTo>
                        <a:pt x="2470" y="1674"/>
                      </a:lnTo>
                      <a:lnTo>
                        <a:pt x="2386" y="1633"/>
                      </a:lnTo>
                      <a:lnTo>
                        <a:pt x="2344" y="1570"/>
                      </a:lnTo>
                      <a:lnTo>
                        <a:pt x="2428" y="1465"/>
                      </a:lnTo>
                      <a:lnTo>
                        <a:pt x="2449" y="1507"/>
                      </a:lnTo>
                      <a:lnTo>
                        <a:pt x="2532" y="1465"/>
                      </a:lnTo>
                      <a:lnTo>
                        <a:pt x="2553" y="1528"/>
                      </a:lnTo>
                      <a:lnTo>
                        <a:pt x="2595" y="1486"/>
                      </a:lnTo>
                      <a:lnTo>
                        <a:pt x="2595" y="1361"/>
                      </a:lnTo>
                      <a:lnTo>
                        <a:pt x="2658" y="1214"/>
                      </a:lnTo>
                      <a:lnTo>
                        <a:pt x="2742" y="1151"/>
                      </a:lnTo>
                      <a:lnTo>
                        <a:pt x="2742" y="1047"/>
                      </a:lnTo>
                      <a:lnTo>
                        <a:pt x="2700" y="1068"/>
                      </a:lnTo>
                      <a:lnTo>
                        <a:pt x="2553" y="1172"/>
                      </a:lnTo>
                      <a:lnTo>
                        <a:pt x="2512" y="1214"/>
                      </a:lnTo>
                      <a:lnTo>
                        <a:pt x="2428" y="1214"/>
                      </a:lnTo>
                      <a:lnTo>
                        <a:pt x="2428" y="1172"/>
                      </a:lnTo>
                      <a:lnTo>
                        <a:pt x="2532" y="1068"/>
                      </a:lnTo>
                      <a:lnTo>
                        <a:pt x="2658" y="1005"/>
                      </a:lnTo>
                      <a:lnTo>
                        <a:pt x="2700" y="963"/>
                      </a:lnTo>
                      <a:lnTo>
                        <a:pt x="2658" y="879"/>
                      </a:lnTo>
                      <a:lnTo>
                        <a:pt x="2616" y="879"/>
                      </a:lnTo>
                      <a:lnTo>
                        <a:pt x="2532" y="900"/>
                      </a:lnTo>
                      <a:lnTo>
                        <a:pt x="2470" y="796"/>
                      </a:lnTo>
                      <a:lnTo>
                        <a:pt x="2407" y="754"/>
                      </a:lnTo>
                      <a:lnTo>
                        <a:pt x="2135" y="754"/>
                      </a:lnTo>
                      <a:lnTo>
                        <a:pt x="2009" y="649"/>
                      </a:lnTo>
                      <a:lnTo>
                        <a:pt x="1716" y="419"/>
                      </a:lnTo>
                      <a:lnTo>
                        <a:pt x="1696" y="440"/>
                      </a:lnTo>
                      <a:lnTo>
                        <a:pt x="1675" y="545"/>
                      </a:lnTo>
                      <a:lnTo>
                        <a:pt x="1591" y="754"/>
                      </a:lnTo>
                      <a:lnTo>
                        <a:pt x="1591" y="858"/>
                      </a:lnTo>
                      <a:lnTo>
                        <a:pt x="1654" y="1068"/>
                      </a:lnTo>
                      <a:lnTo>
                        <a:pt x="1591" y="1382"/>
                      </a:lnTo>
                      <a:lnTo>
                        <a:pt x="1612" y="1507"/>
                      </a:lnTo>
                      <a:lnTo>
                        <a:pt x="1591" y="1674"/>
                      </a:lnTo>
                      <a:lnTo>
                        <a:pt x="1612" y="1737"/>
                      </a:lnTo>
                      <a:lnTo>
                        <a:pt x="1675" y="1737"/>
                      </a:lnTo>
                      <a:lnTo>
                        <a:pt x="1696" y="1800"/>
                      </a:lnTo>
                      <a:lnTo>
                        <a:pt x="1654" y="1884"/>
                      </a:lnTo>
                      <a:lnTo>
                        <a:pt x="1591" y="1884"/>
                      </a:lnTo>
                      <a:lnTo>
                        <a:pt x="1570" y="1946"/>
                      </a:lnTo>
                      <a:lnTo>
                        <a:pt x="1591" y="2009"/>
                      </a:lnTo>
                      <a:lnTo>
                        <a:pt x="1696" y="2030"/>
                      </a:lnTo>
                      <a:lnTo>
                        <a:pt x="1654" y="2135"/>
                      </a:lnTo>
                      <a:lnTo>
                        <a:pt x="1654" y="2239"/>
                      </a:lnTo>
                      <a:lnTo>
                        <a:pt x="1591" y="2323"/>
                      </a:lnTo>
                      <a:lnTo>
                        <a:pt x="1549" y="2302"/>
                      </a:lnTo>
                      <a:lnTo>
                        <a:pt x="1507" y="2344"/>
                      </a:lnTo>
                      <a:lnTo>
                        <a:pt x="1507" y="2428"/>
                      </a:lnTo>
                      <a:lnTo>
                        <a:pt x="1675" y="2449"/>
                      </a:lnTo>
                      <a:lnTo>
                        <a:pt x="1821" y="2470"/>
                      </a:lnTo>
                      <a:lnTo>
                        <a:pt x="1926" y="2553"/>
                      </a:lnTo>
                      <a:lnTo>
                        <a:pt x="2072" y="2553"/>
                      </a:lnTo>
                      <a:lnTo>
                        <a:pt x="2114" y="2637"/>
                      </a:lnTo>
                      <a:lnTo>
                        <a:pt x="2135" y="2783"/>
                      </a:lnTo>
                      <a:lnTo>
                        <a:pt x="2093" y="2658"/>
                      </a:lnTo>
                      <a:lnTo>
                        <a:pt x="1988" y="2574"/>
                      </a:lnTo>
                      <a:lnTo>
                        <a:pt x="1905" y="2616"/>
                      </a:lnTo>
                      <a:lnTo>
                        <a:pt x="1821" y="2553"/>
                      </a:lnTo>
                      <a:lnTo>
                        <a:pt x="1612" y="2532"/>
                      </a:lnTo>
                      <a:lnTo>
                        <a:pt x="1570" y="2470"/>
                      </a:lnTo>
                      <a:lnTo>
                        <a:pt x="1507" y="2511"/>
                      </a:lnTo>
                      <a:lnTo>
                        <a:pt x="1507" y="2616"/>
                      </a:lnTo>
                      <a:lnTo>
                        <a:pt x="1403" y="2763"/>
                      </a:lnTo>
                      <a:lnTo>
                        <a:pt x="1403" y="2846"/>
                      </a:lnTo>
                      <a:lnTo>
                        <a:pt x="1403" y="2930"/>
                      </a:lnTo>
                      <a:lnTo>
                        <a:pt x="1340" y="3076"/>
                      </a:lnTo>
                      <a:lnTo>
                        <a:pt x="1277" y="3202"/>
                      </a:lnTo>
                      <a:lnTo>
                        <a:pt x="1131" y="3558"/>
                      </a:lnTo>
                      <a:lnTo>
                        <a:pt x="1089" y="3809"/>
                      </a:lnTo>
                      <a:lnTo>
                        <a:pt x="942" y="4102"/>
                      </a:lnTo>
                      <a:lnTo>
                        <a:pt x="921" y="4415"/>
                      </a:lnTo>
                      <a:lnTo>
                        <a:pt x="838" y="4541"/>
                      </a:lnTo>
                      <a:lnTo>
                        <a:pt x="733" y="4667"/>
                      </a:lnTo>
                      <a:lnTo>
                        <a:pt x="649" y="4855"/>
                      </a:lnTo>
                      <a:lnTo>
                        <a:pt x="608" y="4939"/>
                      </a:lnTo>
                      <a:lnTo>
                        <a:pt x="566" y="5043"/>
                      </a:lnTo>
                      <a:lnTo>
                        <a:pt x="419" y="5231"/>
                      </a:lnTo>
                      <a:lnTo>
                        <a:pt x="356" y="5336"/>
                      </a:lnTo>
                      <a:lnTo>
                        <a:pt x="398" y="5566"/>
                      </a:lnTo>
                      <a:lnTo>
                        <a:pt x="336" y="5776"/>
                      </a:lnTo>
                      <a:lnTo>
                        <a:pt x="336" y="5922"/>
                      </a:lnTo>
                      <a:lnTo>
                        <a:pt x="419" y="6027"/>
                      </a:lnTo>
                      <a:lnTo>
                        <a:pt x="356" y="6110"/>
                      </a:lnTo>
                      <a:lnTo>
                        <a:pt x="336" y="6194"/>
                      </a:lnTo>
                      <a:lnTo>
                        <a:pt x="398" y="6340"/>
                      </a:lnTo>
                      <a:lnTo>
                        <a:pt x="356" y="6592"/>
                      </a:lnTo>
                      <a:lnTo>
                        <a:pt x="315" y="6717"/>
                      </a:lnTo>
                      <a:lnTo>
                        <a:pt x="231" y="6759"/>
                      </a:lnTo>
                      <a:lnTo>
                        <a:pt x="252" y="6843"/>
                      </a:lnTo>
                      <a:lnTo>
                        <a:pt x="294" y="6864"/>
                      </a:lnTo>
                      <a:lnTo>
                        <a:pt x="231" y="7031"/>
                      </a:lnTo>
                      <a:lnTo>
                        <a:pt x="84" y="7136"/>
                      </a:lnTo>
                      <a:lnTo>
                        <a:pt x="1" y="7261"/>
                      </a:lnTo>
                      <a:lnTo>
                        <a:pt x="1" y="7387"/>
                      </a:lnTo>
                      <a:lnTo>
                        <a:pt x="105" y="7554"/>
                      </a:lnTo>
                      <a:lnTo>
                        <a:pt x="210" y="7763"/>
                      </a:lnTo>
                      <a:lnTo>
                        <a:pt x="210" y="7993"/>
                      </a:lnTo>
                      <a:lnTo>
                        <a:pt x="189" y="8119"/>
                      </a:lnTo>
                      <a:lnTo>
                        <a:pt x="126" y="8203"/>
                      </a:lnTo>
                      <a:lnTo>
                        <a:pt x="126" y="8286"/>
                      </a:lnTo>
                      <a:lnTo>
                        <a:pt x="147" y="8370"/>
                      </a:lnTo>
                      <a:lnTo>
                        <a:pt x="189" y="8496"/>
                      </a:lnTo>
                      <a:lnTo>
                        <a:pt x="126" y="8579"/>
                      </a:lnTo>
                      <a:lnTo>
                        <a:pt x="105" y="8642"/>
                      </a:lnTo>
                      <a:lnTo>
                        <a:pt x="126" y="8726"/>
                      </a:lnTo>
                      <a:lnTo>
                        <a:pt x="356" y="9102"/>
                      </a:lnTo>
                      <a:lnTo>
                        <a:pt x="398" y="9207"/>
                      </a:lnTo>
                      <a:lnTo>
                        <a:pt x="356" y="9270"/>
                      </a:lnTo>
                      <a:lnTo>
                        <a:pt x="398" y="9353"/>
                      </a:lnTo>
                      <a:lnTo>
                        <a:pt x="524" y="9479"/>
                      </a:lnTo>
                      <a:lnTo>
                        <a:pt x="545" y="9542"/>
                      </a:lnTo>
                      <a:lnTo>
                        <a:pt x="628" y="9542"/>
                      </a:lnTo>
                      <a:lnTo>
                        <a:pt x="628" y="9437"/>
                      </a:lnTo>
                      <a:lnTo>
                        <a:pt x="628" y="9312"/>
                      </a:lnTo>
                      <a:lnTo>
                        <a:pt x="712" y="9333"/>
                      </a:lnTo>
                      <a:lnTo>
                        <a:pt x="733" y="9312"/>
                      </a:lnTo>
                      <a:lnTo>
                        <a:pt x="733" y="9353"/>
                      </a:lnTo>
                      <a:lnTo>
                        <a:pt x="838" y="9353"/>
                      </a:lnTo>
                      <a:lnTo>
                        <a:pt x="859" y="9416"/>
                      </a:lnTo>
                      <a:lnTo>
                        <a:pt x="984" y="9437"/>
                      </a:lnTo>
                      <a:lnTo>
                        <a:pt x="880" y="9437"/>
                      </a:lnTo>
                      <a:lnTo>
                        <a:pt x="817" y="9479"/>
                      </a:lnTo>
                      <a:lnTo>
                        <a:pt x="754" y="9437"/>
                      </a:lnTo>
                      <a:lnTo>
                        <a:pt x="712" y="9437"/>
                      </a:lnTo>
                      <a:lnTo>
                        <a:pt x="712" y="9521"/>
                      </a:lnTo>
                      <a:lnTo>
                        <a:pt x="754" y="9542"/>
                      </a:lnTo>
                      <a:lnTo>
                        <a:pt x="754" y="9688"/>
                      </a:lnTo>
                      <a:lnTo>
                        <a:pt x="817" y="9793"/>
                      </a:lnTo>
                      <a:lnTo>
                        <a:pt x="838" y="9835"/>
                      </a:lnTo>
                      <a:lnTo>
                        <a:pt x="733" y="9793"/>
                      </a:lnTo>
                      <a:lnTo>
                        <a:pt x="670" y="9688"/>
                      </a:lnTo>
                      <a:lnTo>
                        <a:pt x="649" y="9646"/>
                      </a:lnTo>
                      <a:lnTo>
                        <a:pt x="608" y="9688"/>
                      </a:lnTo>
                      <a:lnTo>
                        <a:pt x="608" y="9772"/>
                      </a:lnTo>
                      <a:lnTo>
                        <a:pt x="545" y="9835"/>
                      </a:lnTo>
                      <a:lnTo>
                        <a:pt x="566" y="9877"/>
                      </a:lnTo>
                      <a:lnTo>
                        <a:pt x="545" y="9981"/>
                      </a:lnTo>
                      <a:lnTo>
                        <a:pt x="545" y="10086"/>
                      </a:lnTo>
                      <a:lnTo>
                        <a:pt x="608" y="10107"/>
                      </a:lnTo>
                      <a:lnTo>
                        <a:pt x="628" y="10211"/>
                      </a:lnTo>
                      <a:lnTo>
                        <a:pt x="733" y="10274"/>
                      </a:lnTo>
                      <a:lnTo>
                        <a:pt x="775" y="10358"/>
                      </a:lnTo>
                      <a:lnTo>
                        <a:pt x="775" y="10421"/>
                      </a:lnTo>
                      <a:lnTo>
                        <a:pt x="712" y="10504"/>
                      </a:lnTo>
                      <a:lnTo>
                        <a:pt x="649" y="10504"/>
                      </a:lnTo>
                      <a:lnTo>
                        <a:pt x="649" y="10567"/>
                      </a:lnTo>
                      <a:lnTo>
                        <a:pt x="670" y="10672"/>
                      </a:lnTo>
                      <a:lnTo>
                        <a:pt x="670" y="10797"/>
                      </a:lnTo>
                      <a:lnTo>
                        <a:pt x="712" y="10839"/>
                      </a:lnTo>
                      <a:lnTo>
                        <a:pt x="775" y="10923"/>
                      </a:lnTo>
                      <a:lnTo>
                        <a:pt x="817" y="11111"/>
                      </a:lnTo>
                      <a:lnTo>
                        <a:pt x="942" y="11362"/>
                      </a:lnTo>
                      <a:lnTo>
                        <a:pt x="1026" y="11509"/>
                      </a:lnTo>
                      <a:lnTo>
                        <a:pt x="1068" y="11530"/>
                      </a:lnTo>
                      <a:lnTo>
                        <a:pt x="1047" y="11571"/>
                      </a:lnTo>
                      <a:lnTo>
                        <a:pt x="1047" y="11613"/>
                      </a:lnTo>
                      <a:lnTo>
                        <a:pt x="1152" y="11718"/>
                      </a:lnTo>
                      <a:lnTo>
                        <a:pt x="1172" y="11843"/>
                      </a:lnTo>
                      <a:lnTo>
                        <a:pt x="1152" y="11990"/>
                      </a:lnTo>
                      <a:lnTo>
                        <a:pt x="1131" y="12094"/>
                      </a:lnTo>
                      <a:lnTo>
                        <a:pt x="1089" y="12136"/>
                      </a:lnTo>
                      <a:lnTo>
                        <a:pt x="1131" y="12199"/>
                      </a:lnTo>
                      <a:lnTo>
                        <a:pt x="1172" y="12262"/>
                      </a:lnTo>
                      <a:lnTo>
                        <a:pt x="1382" y="12262"/>
                      </a:lnTo>
                      <a:lnTo>
                        <a:pt x="1486" y="12283"/>
                      </a:lnTo>
                      <a:lnTo>
                        <a:pt x="1591" y="12346"/>
                      </a:lnTo>
                      <a:lnTo>
                        <a:pt x="1675" y="12366"/>
                      </a:lnTo>
                      <a:lnTo>
                        <a:pt x="1821" y="12366"/>
                      </a:lnTo>
                      <a:lnTo>
                        <a:pt x="1884" y="12450"/>
                      </a:lnTo>
                      <a:lnTo>
                        <a:pt x="1884" y="12555"/>
                      </a:lnTo>
                      <a:lnTo>
                        <a:pt x="2030" y="12618"/>
                      </a:lnTo>
                      <a:lnTo>
                        <a:pt x="2135" y="12618"/>
                      </a:lnTo>
                      <a:lnTo>
                        <a:pt x="2281" y="12680"/>
                      </a:lnTo>
                      <a:lnTo>
                        <a:pt x="2302" y="12722"/>
                      </a:lnTo>
                      <a:lnTo>
                        <a:pt x="2302" y="12827"/>
                      </a:lnTo>
                      <a:lnTo>
                        <a:pt x="2344" y="12869"/>
                      </a:lnTo>
                      <a:lnTo>
                        <a:pt x="2407" y="12827"/>
                      </a:lnTo>
                      <a:lnTo>
                        <a:pt x="2470" y="12827"/>
                      </a:lnTo>
                      <a:lnTo>
                        <a:pt x="2616" y="12973"/>
                      </a:lnTo>
                      <a:lnTo>
                        <a:pt x="2805" y="13245"/>
                      </a:lnTo>
                      <a:lnTo>
                        <a:pt x="2825" y="13434"/>
                      </a:lnTo>
                      <a:lnTo>
                        <a:pt x="2805" y="13559"/>
                      </a:lnTo>
                      <a:lnTo>
                        <a:pt x="2805" y="13664"/>
                      </a:lnTo>
                      <a:lnTo>
                        <a:pt x="4185" y="13643"/>
                      </a:lnTo>
                      <a:lnTo>
                        <a:pt x="4206" y="13706"/>
                      </a:lnTo>
                      <a:lnTo>
                        <a:pt x="4206" y="13747"/>
                      </a:lnTo>
                      <a:lnTo>
                        <a:pt x="6131" y="14647"/>
                      </a:lnTo>
                      <a:lnTo>
                        <a:pt x="7784" y="14689"/>
                      </a:lnTo>
                      <a:lnTo>
                        <a:pt x="7826" y="14480"/>
                      </a:lnTo>
                      <a:lnTo>
                        <a:pt x="8747" y="14501"/>
                      </a:lnTo>
                      <a:lnTo>
                        <a:pt x="8872" y="14584"/>
                      </a:lnTo>
                      <a:lnTo>
                        <a:pt x="8935" y="14710"/>
                      </a:lnTo>
                      <a:lnTo>
                        <a:pt x="8998" y="14773"/>
                      </a:lnTo>
                      <a:lnTo>
                        <a:pt x="9019" y="14815"/>
                      </a:lnTo>
                      <a:lnTo>
                        <a:pt x="9082" y="14815"/>
                      </a:lnTo>
                      <a:lnTo>
                        <a:pt x="9123" y="14898"/>
                      </a:lnTo>
                      <a:lnTo>
                        <a:pt x="9103" y="14961"/>
                      </a:lnTo>
                      <a:lnTo>
                        <a:pt x="9207" y="14982"/>
                      </a:lnTo>
                      <a:lnTo>
                        <a:pt x="9270" y="15066"/>
                      </a:lnTo>
                      <a:lnTo>
                        <a:pt x="9270" y="15107"/>
                      </a:lnTo>
                      <a:lnTo>
                        <a:pt x="9228" y="15170"/>
                      </a:lnTo>
                      <a:lnTo>
                        <a:pt x="9312" y="15191"/>
                      </a:lnTo>
                      <a:lnTo>
                        <a:pt x="9395" y="15233"/>
                      </a:lnTo>
                      <a:lnTo>
                        <a:pt x="9437" y="15317"/>
                      </a:lnTo>
                      <a:lnTo>
                        <a:pt x="9458" y="15442"/>
                      </a:lnTo>
                      <a:lnTo>
                        <a:pt x="9500" y="15484"/>
                      </a:lnTo>
                      <a:lnTo>
                        <a:pt x="9521" y="15505"/>
                      </a:lnTo>
                      <a:lnTo>
                        <a:pt x="9542" y="15526"/>
                      </a:lnTo>
                      <a:lnTo>
                        <a:pt x="9626" y="15610"/>
                      </a:lnTo>
                      <a:lnTo>
                        <a:pt x="9626" y="15693"/>
                      </a:lnTo>
                      <a:lnTo>
                        <a:pt x="9605" y="15714"/>
                      </a:lnTo>
                      <a:lnTo>
                        <a:pt x="9521" y="15735"/>
                      </a:lnTo>
                      <a:lnTo>
                        <a:pt x="9521" y="15756"/>
                      </a:lnTo>
                      <a:lnTo>
                        <a:pt x="9626" y="15903"/>
                      </a:lnTo>
                      <a:lnTo>
                        <a:pt x="9709" y="15965"/>
                      </a:lnTo>
                      <a:lnTo>
                        <a:pt x="9730" y="16070"/>
                      </a:lnTo>
                      <a:lnTo>
                        <a:pt x="9730" y="16112"/>
                      </a:lnTo>
                      <a:lnTo>
                        <a:pt x="9751" y="16112"/>
                      </a:lnTo>
                      <a:lnTo>
                        <a:pt x="9793" y="16133"/>
                      </a:lnTo>
                      <a:lnTo>
                        <a:pt x="9835" y="16133"/>
                      </a:lnTo>
                      <a:lnTo>
                        <a:pt x="9877" y="16154"/>
                      </a:lnTo>
                      <a:lnTo>
                        <a:pt x="9919" y="16216"/>
                      </a:lnTo>
                      <a:lnTo>
                        <a:pt x="9919" y="16237"/>
                      </a:lnTo>
                      <a:lnTo>
                        <a:pt x="9960" y="16279"/>
                      </a:lnTo>
                      <a:lnTo>
                        <a:pt x="10023" y="16279"/>
                      </a:lnTo>
                      <a:lnTo>
                        <a:pt x="10149" y="16342"/>
                      </a:lnTo>
                      <a:lnTo>
                        <a:pt x="10170" y="16384"/>
                      </a:lnTo>
                      <a:lnTo>
                        <a:pt x="10253" y="16426"/>
                      </a:lnTo>
                      <a:lnTo>
                        <a:pt x="10379" y="16467"/>
                      </a:lnTo>
                      <a:lnTo>
                        <a:pt x="10400" y="16530"/>
                      </a:lnTo>
                      <a:lnTo>
                        <a:pt x="10463" y="16530"/>
                      </a:lnTo>
                      <a:lnTo>
                        <a:pt x="10504" y="16488"/>
                      </a:lnTo>
                      <a:lnTo>
                        <a:pt x="10504" y="16467"/>
                      </a:lnTo>
                      <a:lnTo>
                        <a:pt x="10609" y="16384"/>
                      </a:lnTo>
                      <a:lnTo>
                        <a:pt x="10672" y="16384"/>
                      </a:lnTo>
                      <a:lnTo>
                        <a:pt x="10672" y="16342"/>
                      </a:lnTo>
                      <a:lnTo>
                        <a:pt x="10672" y="16321"/>
                      </a:lnTo>
                      <a:lnTo>
                        <a:pt x="10714" y="16237"/>
                      </a:lnTo>
                      <a:lnTo>
                        <a:pt x="10797" y="16070"/>
                      </a:lnTo>
                      <a:lnTo>
                        <a:pt x="10839" y="16028"/>
                      </a:lnTo>
                      <a:lnTo>
                        <a:pt x="10923" y="16007"/>
                      </a:lnTo>
                      <a:lnTo>
                        <a:pt x="10965" y="16007"/>
                      </a:lnTo>
                      <a:lnTo>
                        <a:pt x="10986" y="16028"/>
                      </a:lnTo>
                      <a:lnTo>
                        <a:pt x="11027" y="16028"/>
                      </a:lnTo>
                      <a:lnTo>
                        <a:pt x="11069" y="15944"/>
                      </a:lnTo>
                      <a:lnTo>
                        <a:pt x="11174" y="15944"/>
                      </a:lnTo>
                      <a:lnTo>
                        <a:pt x="11279" y="15965"/>
                      </a:lnTo>
                      <a:lnTo>
                        <a:pt x="11383" y="15944"/>
                      </a:lnTo>
                      <a:lnTo>
                        <a:pt x="11404" y="15965"/>
                      </a:lnTo>
                      <a:lnTo>
                        <a:pt x="11425" y="16007"/>
                      </a:lnTo>
                      <a:lnTo>
                        <a:pt x="11509" y="16007"/>
                      </a:lnTo>
                      <a:lnTo>
                        <a:pt x="11592" y="16028"/>
                      </a:lnTo>
                      <a:lnTo>
                        <a:pt x="11634" y="16133"/>
                      </a:lnTo>
                      <a:lnTo>
                        <a:pt x="11739" y="16216"/>
                      </a:lnTo>
                      <a:lnTo>
                        <a:pt x="11844" y="16363"/>
                      </a:lnTo>
                      <a:lnTo>
                        <a:pt x="11864" y="16467"/>
                      </a:lnTo>
                      <a:lnTo>
                        <a:pt x="11927" y="16530"/>
                      </a:lnTo>
                      <a:lnTo>
                        <a:pt x="11927" y="16593"/>
                      </a:lnTo>
                      <a:lnTo>
                        <a:pt x="11927" y="16760"/>
                      </a:lnTo>
                      <a:lnTo>
                        <a:pt x="12011" y="16781"/>
                      </a:lnTo>
                      <a:lnTo>
                        <a:pt x="12032" y="16865"/>
                      </a:lnTo>
                      <a:lnTo>
                        <a:pt x="12116" y="17074"/>
                      </a:lnTo>
                      <a:lnTo>
                        <a:pt x="12157" y="17095"/>
                      </a:lnTo>
                      <a:lnTo>
                        <a:pt x="12178" y="17179"/>
                      </a:lnTo>
                      <a:lnTo>
                        <a:pt x="12262" y="17221"/>
                      </a:lnTo>
                      <a:lnTo>
                        <a:pt x="12283" y="17325"/>
                      </a:lnTo>
                      <a:lnTo>
                        <a:pt x="12346" y="17430"/>
                      </a:lnTo>
                      <a:lnTo>
                        <a:pt x="12450" y="17514"/>
                      </a:lnTo>
                      <a:lnTo>
                        <a:pt x="12429" y="17618"/>
                      </a:lnTo>
                      <a:lnTo>
                        <a:pt x="12429" y="17723"/>
                      </a:lnTo>
                      <a:lnTo>
                        <a:pt x="12429" y="17786"/>
                      </a:lnTo>
                      <a:lnTo>
                        <a:pt x="12429" y="17807"/>
                      </a:lnTo>
                      <a:lnTo>
                        <a:pt x="12555" y="18141"/>
                      </a:lnTo>
                      <a:lnTo>
                        <a:pt x="12534" y="18309"/>
                      </a:lnTo>
                      <a:lnTo>
                        <a:pt x="12576" y="18351"/>
                      </a:lnTo>
                      <a:lnTo>
                        <a:pt x="12597" y="18351"/>
                      </a:lnTo>
                      <a:lnTo>
                        <a:pt x="12660" y="18372"/>
                      </a:lnTo>
                      <a:lnTo>
                        <a:pt x="12743" y="18372"/>
                      </a:lnTo>
                      <a:lnTo>
                        <a:pt x="12806" y="18413"/>
                      </a:lnTo>
                      <a:lnTo>
                        <a:pt x="12911" y="18518"/>
                      </a:lnTo>
                      <a:lnTo>
                        <a:pt x="13099" y="18560"/>
                      </a:lnTo>
                      <a:lnTo>
                        <a:pt x="13204" y="18644"/>
                      </a:lnTo>
                      <a:lnTo>
                        <a:pt x="13308" y="18644"/>
                      </a:lnTo>
                      <a:lnTo>
                        <a:pt x="13329" y="18727"/>
                      </a:lnTo>
                      <a:lnTo>
                        <a:pt x="13392" y="18748"/>
                      </a:lnTo>
                      <a:lnTo>
                        <a:pt x="13476" y="18581"/>
                      </a:lnTo>
                      <a:lnTo>
                        <a:pt x="13496" y="18455"/>
                      </a:lnTo>
                      <a:lnTo>
                        <a:pt x="13476" y="18372"/>
                      </a:lnTo>
                      <a:lnTo>
                        <a:pt x="13476" y="18120"/>
                      </a:lnTo>
                      <a:lnTo>
                        <a:pt x="13413" y="18037"/>
                      </a:lnTo>
                      <a:lnTo>
                        <a:pt x="13496" y="17911"/>
                      </a:lnTo>
                      <a:lnTo>
                        <a:pt x="13538" y="17723"/>
                      </a:lnTo>
                      <a:lnTo>
                        <a:pt x="13622" y="17618"/>
                      </a:lnTo>
                      <a:lnTo>
                        <a:pt x="13580" y="17409"/>
                      </a:lnTo>
                      <a:lnTo>
                        <a:pt x="13685" y="17367"/>
                      </a:lnTo>
                      <a:lnTo>
                        <a:pt x="13789" y="17284"/>
                      </a:lnTo>
                      <a:lnTo>
                        <a:pt x="13727" y="17200"/>
                      </a:lnTo>
                      <a:lnTo>
                        <a:pt x="13831" y="17074"/>
                      </a:lnTo>
                      <a:lnTo>
                        <a:pt x="13894" y="17095"/>
                      </a:lnTo>
                      <a:lnTo>
                        <a:pt x="13999" y="17053"/>
                      </a:lnTo>
                      <a:lnTo>
                        <a:pt x="13957" y="16907"/>
                      </a:lnTo>
                      <a:lnTo>
                        <a:pt x="13957" y="16907"/>
                      </a:lnTo>
                      <a:lnTo>
                        <a:pt x="14040" y="16970"/>
                      </a:lnTo>
                      <a:lnTo>
                        <a:pt x="14145" y="16907"/>
                      </a:lnTo>
                      <a:lnTo>
                        <a:pt x="14103" y="16865"/>
                      </a:lnTo>
                      <a:lnTo>
                        <a:pt x="14208" y="16781"/>
                      </a:lnTo>
                      <a:lnTo>
                        <a:pt x="14250" y="16802"/>
                      </a:lnTo>
                      <a:lnTo>
                        <a:pt x="14312" y="16781"/>
                      </a:lnTo>
                      <a:lnTo>
                        <a:pt x="14375" y="16865"/>
                      </a:lnTo>
                      <a:lnTo>
                        <a:pt x="14271" y="16949"/>
                      </a:lnTo>
                      <a:lnTo>
                        <a:pt x="14354" y="16949"/>
                      </a:lnTo>
                      <a:lnTo>
                        <a:pt x="14459" y="16844"/>
                      </a:lnTo>
                      <a:lnTo>
                        <a:pt x="14543" y="16844"/>
                      </a:lnTo>
                      <a:lnTo>
                        <a:pt x="14794" y="16739"/>
                      </a:lnTo>
                      <a:lnTo>
                        <a:pt x="14982" y="16551"/>
                      </a:lnTo>
                      <a:lnTo>
                        <a:pt x="15066" y="16551"/>
                      </a:lnTo>
                      <a:lnTo>
                        <a:pt x="15108" y="16488"/>
                      </a:lnTo>
                      <a:lnTo>
                        <a:pt x="15087" y="16384"/>
                      </a:lnTo>
                      <a:lnTo>
                        <a:pt x="15108" y="16258"/>
                      </a:lnTo>
                      <a:lnTo>
                        <a:pt x="15045" y="16112"/>
                      </a:lnTo>
                      <a:lnTo>
                        <a:pt x="15087" y="16175"/>
                      </a:lnTo>
                      <a:lnTo>
                        <a:pt x="15170" y="16175"/>
                      </a:lnTo>
                      <a:lnTo>
                        <a:pt x="15275" y="16070"/>
                      </a:lnTo>
                      <a:lnTo>
                        <a:pt x="15275" y="16028"/>
                      </a:lnTo>
                      <a:lnTo>
                        <a:pt x="15317" y="16133"/>
                      </a:lnTo>
                      <a:lnTo>
                        <a:pt x="15254" y="16237"/>
                      </a:lnTo>
                      <a:lnTo>
                        <a:pt x="15275" y="16321"/>
                      </a:lnTo>
                      <a:lnTo>
                        <a:pt x="15275" y="16426"/>
                      </a:lnTo>
                      <a:lnTo>
                        <a:pt x="15401" y="16384"/>
                      </a:lnTo>
                      <a:lnTo>
                        <a:pt x="15484" y="16258"/>
                      </a:lnTo>
                      <a:lnTo>
                        <a:pt x="15568" y="16258"/>
                      </a:lnTo>
                      <a:lnTo>
                        <a:pt x="15631" y="16216"/>
                      </a:lnTo>
                      <a:lnTo>
                        <a:pt x="15840" y="16154"/>
                      </a:lnTo>
                      <a:lnTo>
                        <a:pt x="16007" y="16154"/>
                      </a:lnTo>
                      <a:lnTo>
                        <a:pt x="16258" y="16237"/>
                      </a:lnTo>
                      <a:lnTo>
                        <a:pt x="16321" y="16279"/>
                      </a:lnTo>
                      <a:lnTo>
                        <a:pt x="16635" y="16321"/>
                      </a:lnTo>
                      <a:lnTo>
                        <a:pt x="16740" y="16279"/>
                      </a:lnTo>
                      <a:lnTo>
                        <a:pt x="16740" y="16237"/>
                      </a:lnTo>
                      <a:lnTo>
                        <a:pt x="16740" y="16154"/>
                      </a:lnTo>
                      <a:lnTo>
                        <a:pt x="16844" y="16133"/>
                      </a:lnTo>
                      <a:lnTo>
                        <a:pt x="16928" y="16154"/>
                      </a:lnTo>
                      <a:lnTo>
                        <a:pt x="16865" y="16216"/>
                      </a:lnTo>
                      <a:lnTo>
                        <a:pt x="16928" y="16237"/>
                      </a:lnTo>
                      <a:lnTo>
                        <a:pt x="16991" y="16216"/>
                      </a:lnTo>
                      <a:lnTo>
                        <a:pt x="17053" y="16258"/>
                      </a:lnTo>
                      <a:lnTo>
                        <a:pt x="17053" y="16342"/>
                      </a:lnTo>
                      <a:lnTo>
                        <a:pt x="17074" y="16384"/>
                      </a:lnTo>
                      <a:lnTo>
                        <a:pt x="17200" y="16363"/>
                      </a:lnTo>
                      <a:lnTo>
                        <a:pt x="17242" y="16426"/>
                      </a:lnTo>
                      <a:lnTo>
                        <a:pt x="17158" y="16488"/>
                      </a:lnTo>
                      <a:lnTo>
                        <a:pt x="17095" y="16551"/>
                      </a:lnTo>
                      <a:lnTo>
                        <a:pt x="17179" y="16572"/>
                      </a:lnTo>
                      <a:lnTo>
                        <a:pt x="17263" y="16551"/>
                      </a:lnTo>
                      <a:lnTo>
                        <a:pt x="17346" y="16593"/>
                      </a:lnTo>
                      <a:lnTo>
                        <a:pt x="17493" y="16656"/>
                      </a:lnTo>
                      <a:lnTo>
                        <a:pt x="17556" y="16572"/>
                      </a:lnTo>
                      <a:lnTo>
                        <a:pt x="17618" y="16530"/>
                      </a:lnTo>
                      <a:lnTo>
                        <a:pt x="17723" y="16593"/>
                      </a:lnTo>
                      <a:lnTo>
                        <a:pt x="17786" y="16656"/>
                      </a:lnTo>
                      <a:lnTo>
                        <a:pt x="17870" y="16635"/>
                      </a:lnTo>
                      <a:lnTo>
                        <a:pt x="17870" y="16467"/>
                      </a:lnTo>
                      <a:lnTo>
                        <a:pt x="17807" y="16363"/>
                      </a:lnTo>
                      <a:lnTo>
                        <a:pt x="17911" y="16363"/>
                      </a:lnTo>
                      <a:lnTo>
                        <a:pt x="18016" y="16488"/>
                      </a:lnTo>
                      <a:lnTo>
                        <a:pt x="18100" y="16530"/>
                      </a:lnTo>
                      <a:lnTo>
                        <a:pt x="18142" y="16593"/>
                      </a:lnTo>
                      <a:lnTo>
                        <a:pt x="18204" y="16593"/>
                      </a:lnTo>
                      <a:lnTo>
                        <a:pt x="18288" y="16635"/>
                      </a:lnTo>
                      <a:lnTo>
                        <a:pt x="18288" y="16760"/>
                      </a:lnTo>
                      <a:lnTo>
                        <a:pt x="18309" y="16677"/>
                      </a:lnTo>
                      <a:lnTo>
                        <a:pt x="18414" y="16656"/>
                      </a:lnTo>
                      <a:lnTo>
                        <a:pt x="18414" y="16635"/>
                      </a:lnTo>
                      <a:lnTo>
                        <a:pt x="18288" y="16530"/>
                      </a:lnTo>
                      <a:lnTo>
                        <a:pt x="18100" y="16447"/>
                      </a:lnTo>
                      <a:lnTo>
                        <a:pt x="18037" y="16363"/>
                      </a:lnTo>
                      <a:lnTo>
                        <a:pt x="18037" y="16258"/>
                      </a:lnTo>
                      <a:lnTo>
                        <a:pt x="18225" y="16175"/>
                      </a:lnTo>
                      <a:lnTo>
                        <a:pt x="18288" y="16154"/>
                      </a:lnTo>
                      <a:lnTo>
                        <a:pt x="18183" y="16112"/>
                      </a:lnTo>
                      <a:lnTo>
                        <a:pt x="18121" y="16049"/>
                      </a:lnTo>
                      <a:lnTo>
                        <a:pt x="18100" y="16049"/>
                      </a:lnTo>
                      <a:lnTo>
                        <a:pt x="18016" y="16112"/>
                      </a:lnTo>
                      <a:lnTo>
                        <a:pt x="17932" y="16154"/>
                      </a:lnTo>
                      <a:lnTo>
                        <a:pt x="17932" y="16070"/>
                      </a:lnTo>
                      <a:lnTo>
                        <a:pt x="18037" y="15944"/>
                      </a:lnTo>
                      <a:lnTo>
                        <a:pt x="18246" y="15861"/>
                      </a:lnTo>
                      <a:lnTo>
                        <a:pt x="18330" y="15798"/>
                      </a:lnTo>
                      <a:lnTo>
                        <a:pt x="18665" y="15735"/>
                      </a:lnTo>
                      <a:lnTo>
                        <a:pt x="18811" y="15756"/>
                      </a:lnTo>
                      <a:lnTo>
                        <a:pt x="18874" y="15735"/>
                      </a:lnTo>
                      <a:lnTo>
                        <a:pt x="18958" y="15735"/>
                      </a:lnTo>
                      <a:lnTo>
                        <a:pt x="19020" y="15651"/>
                      </a:lnTo>
                      <a:lnTo>
                        <a:pt x="19062" y="15547"/>
                      </a:lnTo>
                      <a:lnTo>
                        <a:pt x="19146" y="15547"/>
                      </a:lnTo>
                      <a:lnTo>
                        <a:pt x="19125" y="15631"/>
                      </a:lnTo>
                      <a:lnTo>
                        <a:pt x="19125" y="15714"/>
                      </a:lnTo>
                      <a:lnTo>
                        <a:pt x="19250" y="15819"/>
                      </a:lnTo>
                      <a:lnTo>
                        <a:pt x="19334" y="15756"/>
                      </a:lnTo>
                      <a:lnTo>
                        <a:pt x="19481" y="15756"/>
                      </a:lnTo>
                      <a:lnTo>
                        <a:pt x="19585" y="15735"/>
                      </a:lnTo>
                      <a:lnTo>
                        <a:pt x="19648" y="15798"/>
                      </a:lnTo>
                      <a:lnTo>
                        <a:pt x="19815" y="15756"/>
                      </a:lnTo>
                      <a:lnTo>
                        <a:pt x="19878" y="15798"/>
                      </a:lnTo>
                      <a:lnTo>
                        <a:pt x="20004" y="15714"/>
                      </a:lnTo>
                      <a:lnTo>
                        <a:pt x="20108" y="15714"/>
                      </a:lnTo>
                      <a:lnTo>
                        <a:pt x="20129" y="15735"/>
                      </a:lnTo>
                      <a:lnTo>
                        <a:pt x="20087" y="15756"/>
                      </a:lnTo>
                      <a:lnTo>
                        <a:pt x="19962" y="15756"/>
                      </a:lnTo>
                      <a:lnTo>
                        <a:pt x="19920" y="15798"/>
                      </a:lnTo>
                      <a:lnTo>
                        <a:pt x="20087" y="15819"/>
                      </a:lnTo>
                      <a:lnTo>
                        <a:pt x="20213" y="15819"/>
                      </a:lnTo>
                      <a:lnTo>
                        <a:pt x="20318" y="15903"/>
                      </a:lnTo>
                      <a:lnTo>
                        <a:pt x="20401" y="15944"/>
                      </a:lnTo>
                      <a:lnTo>
                        <a:pt x="20338" y="15861"/>
                      </a:lnTo>
                      <a:lnTo>
                        <a:pt x="20338" y="15819"/>
                      </a:lnTo>
                      <a:lnTo>
                        <a:pt x="20401" y="15819"/>
                      </a:lnTo>
                      <a:lnTo>
                        <a:pt x="20422" y="15861"/>
                      </a:lnTo>
                      <a:lnTo>
                        <a:pt x="20527" y="15944"/>
                      </a:lnTo>
                      <a:lnTo>
                        <a:pt x="20506" y="16007"/>
                      </a:lnTo>
                      <a:lnTo>
                        <a:pt x="20443" y="15944"/>
                      </a:lnTo>
                      <a:lnTo>
                        <a:pt x="20422" y="15965"/>
                      </a:lnTo>
                      <a:lnTo>
                        <a:pt x="20548" y="16049"/>
                      </a:lnTo>
                      <a:lnTo>
                        <a:pt x="20610" y="16133"/>
                      </a:lnTo>
                      <a:lnTo>
                        <a:pt x="20652" y="16175"/>
                      </a:lnTo>
                      <a:lnTo>
                        <a:pt x="20631" y="16216"/>
                      </a:lnTo>
                      <a:lnTo>
                        <a:pt x="20610" y="16154"/>
                      </a:lnTo>
                      <a:lnTo>
                        <a:pt x="20590" y="16216"/>
                      </a:lnTo>
                      <a:lnTo>
                        <a:pt x="20610" y="16258"/>
                      </a:lnTo>
                      <a:lnTo>
                        <a:pt x="20799" y="16237"/>
                      </a:lnTo>
                      <a:lnTo>
                        <a:pt x="20903" y="16216"/>
                      </a:lnTo>
                      <a:lnTo>
                        <a:pt x="21029" y="16070"/>
                      </a:lnTo>
                      <a:lnTo>
                        <a:pt x="21113" y="16070"/>
                      </a:lnTo>
                      <a:lnTo>
                        <a:pt x="21113" y="16049"/>
                      </a:lnTo>
                      <a:lnTo>
                        <a:pt x="21175" y="15965"/>
                      </a:lnTo>
                      <a:lnTo>
                        <a:pt x="21280" y="15965"/>
                      </a:lnTo>
                      <a:lnTo>
                        <a:pt x="21364" y="16007"/>
                      </a:lnTo>
                      <a:lnTo>
                        <a:pt x="21489" y="16049"/>
                      </a:lnTo>
                      <a:lnTo>
                        <a:pt x="21552" y="16258"/>
                      </a:lnTo>
                      <a:lnTo>
                        <a:pt x="21636" y="16321"/>
                      </a:lnTo>
                      <a:lnTo>
                        <a:pt x="21657" y="16321"/>
                      </a:lnTo>
                      <a:lnTo>
                        <a:pt x="21678" y="16447"/>
                      </a:lnTo>
                      <a:lnTo>
                        <a:pt x="21761" y="16488"/>
                      </a:lnTo>
                      <a:lnTo>
                        <a:pt x="21803" y="16488"/>
                      </a:lnTo>
                      <a:lnTo>
                        <a:pt x="21803" y="16551"/>
                      </a:lnTo>
                      <a:lnTo>
                        <a:pt x="21866" y="16635"/>
                      </a:lnTo>
                      <a:lnTo>
                        <a:pt x="21950" y="16656"/>
                      </a:lnTo>
                      <a:lnTo>
                        <a:pt x="22012" y="16781"/>
                      </a:lnTo>
                      <a:lnTo>
                        <a:pt x="21991" y="16907"/>
                      </a:lnTo>
                      <a:lnTo>
                        <a:pt x="21908" y="17179"/>
                      </a:lnTo>
                      <a:lnTo>
                        <a:pt x="21803" y="17409"/>
                      </a:lnTo>
                      <a:lnTo>
                        <a:pt x="21803" y="17493"/>
                      </a:lnTo>
                      <a:lnTo>
                        <a:pt x="21887" y="17597"/>
                      </a:lnTo>
                      <a:lnTo>
                        <a:pt x="21908" y="17576"/>
                      </a:lnTo>
                      <a:lnTo>
                        <a:pt x="21971" y="17493"/>
                      </a:lnTo>
                      <a:lnTo>
                        <a:pt x="21971" y="17430"/>
                      </a:lnTo>
                      <a:lnTo>
                        <a:pt x="21991" y="17388"/>
                      </a:lnTo>
                      <a:lnTo>
                        <a:pt x="22075" y="17430"/>
                      </a:lnTo>
                      <a:lnTo>
                        <a:pt x="22096" y="17535"/>
                      </a:lnTo>
                      <a:lnTo>
                        <a:pt x="21950" y="17744"/>
                      </a:lnTo>
                      <a:lnTo>
                        <a:pt x="21971" y="17807"/>
                      </a:lnTo>
                      <a:lnTo>
                        <a:pt x="21991" y="17911"/>
                      </a:lnTo>
                      <a:lnTo>
                        <a:pt x="22054" y="18016"/>
                      </a:lnTo>
                      <a:lnTo>
                        <a:pt x="22075" y="18058"/>
                      </a:lnTo>
                      <a:lnTo>
                        <a:pt x="22117" y="18037"/>
                      </a:lnTo>
                      <a:lnTo>
                        <a:pt x="22159" y="18141"/>
                      </a:lnTo>
                      <a:lnTo>
                        <a:pt x="22201" y="18100"/>
                      </a:lnTo>
                      <a:lnTo>
                        <a:pt x="22201" y="18058"/>
                      </a:lnTo>
                      <a:lnTo>
                        <a:pt x="22222" y="18100"/>
                      </a:lnTo>
                      <a:lnTo>
                        <a:pt x="22368" y="18058"/>
                      </a:lnTo>
                      <a:lnTo>
                        <a:pt x="22368" y="18058"/>
                      </a:lnTo>
                      <a:lnTo>
                        <a:pt x="22263" y="18141"/>
                      </a:lnTo>
                      <a:lnTo>
                        <a:pt x="22222" y="18246"/>
                      </a:lnTo>
                      <a:lnTo>
                        <a:pt x="22201" y="18309"/>
                      </a:lnTo>
                      <a:lnTo>
                        <a:pt x="22201" y="18351"/>
                      </a:lnTo>
                      <a:lnTo>
                        <a:pt x="22368" y="18455"/>
                      </a:lnTo>
                      <a:lnTo>
                        <a:pt x="22368" y="18581"/>
                      </a:lnTo>
                      <a:lnTo>
                        <a:pt x="22368" y="18748"/>
                      </a:lnTo>
                      <a:lnTo>
                        <a:pt x="22410" y="18769"/>
                      </a:lnTo>
                      <a:lnTo>
                        <a:pt x="22494" y="18769"/>
                      </a:lnTo>
                      <a:lnTo>
                        <a:pt x="22535" y="18853"/>
                      </a:lnTo>
                      <a:lnTo>
                        <a:pt x="22515" y="18957"/>
                      </a:lnTo>
                      <a:lnTo>
                        <a:pt x="22682" y="19062"/>
                      </a:lnTo>
                      <a:lnTo>
                        <a:pt x="22598" y="19083"/>
                      </a:lnTo>
                      <a:lnTo>
                        <a:pt x="22724" y="19146"/>
                      </a:lnTo>
                      <a:lnTo>
                        <a:pt x="22787" y="19188"/>
                      </a:lnTo>
                      <a:lnTo>
                        <a:pt x="22891" y="19250"/>
                      </a:lnTo>
                      <a:lnTo>
                        <a:pt x="22996" y="19188"/>
                      </a:lnTo>
                      <a:lnTo>
                        <a:pt x="23100" y="19167"/>
                      </a:lnTo>
                      <a:lnTo>
                        <a:pt x="23100" y="18999"/>
                      </a:lnTo>
                      <a:lnTo>
                        <a:pt x="23163" y="18895"/>
                      </a:lnTo>
                      <a:lnTo>
                        <a:pt x="23226" y="18769"/>
                      </a:lnTo>
                      <a:lnTo>
                        <a:pt x="23331" y="18560"/>
                      </a:lnTo>
                      <a:lnTo>
                        <a:pt x="23310" y="18455"/>
                      </a:lnTo>
                      <a:lnTo>
                        <a:pt x="23351" y="18413"/>
                      </a:lnTo>
                      <a:lnTo>
                        <a:pt x="23351" y="18225"/>
                      </a:lnTo>
                      <a:lnTo>
                        <a:pt x="23331" y="18162"/>
                      </a:lnTo>
                      <a:lnTo>
                        <a:pt x="23414" y="18120"/>
                      </a:lnTo>
                      <a:lnTo>
                        <a:pt x="23351" y="17932"/>
                      </a:lnTo>
                      <a:lnTo>
                        <a:pt x="23247" y="17848"/>
                      </a:lnTo>
                      <a:lnTo>
                        <a:pt x="23205" y="17493"/>
                      </a:lnTo>
                      <a:lnTo>
                        <a:pt x="23142" y="17430"/>
                      </a:lnTo>
                      <a:lnTo>
                        <a:pt x="23163" y="17263"/>
                      </a:lnTo>
                      <a:lnTo>
                        <a:pt x="23205" y="17116"/>
                      </a:lnTo>
                      <a:lnTo>
                        <a:pt x="23163" y="17011"/>
                      </a:lnTo>
                      <a:lnTo>
                        <a:pt x="23100" y="16907"/>
                      </a:lnTo>
                      <a:lnTo>
                        <a:pt x="23038" y="16656"/>
                      </a:lnTo>
                      <a:lnTo>
                        <a:pt x="22996" y="16551"/>
                      </a:lnTo>
                      <a:lnTo>
                        <a:pt x="22954" y="16279"/>
                      </a:lnTo>
                      <a:lnTo>
                        <a:pt x="22912" y="16133"/>
                      </a:lnTo>
                      <a:lnTo>
                        <a:pt x="22933" y="15903"/>
                      </a:lnTo>
                      <a:lnTo>
                        <a:pt x="22912" y="15714"/>
                      </a:lnTo>
                      <a:lnTo>
                        <a:pt x="22933" y="15379"/>
                      </a:lnTo>
                      <a:lnTo>
                        <a:pt x="22933" y="15170"/>
                      </a:lnTo>
                      <a:lnTo>
                        <a:pt x="23038" y="15003"/>
                      </a:lnTo>
                      <a:lnTo>
                        <a:pt x="23121" y="14856"/>
                      </a:lnTo>
                      <a:lnTo>
                        <a:pt x="23226" y="14815"/>
                      </a:lnTo>
                      <a:lnTo>
                        <a:pt x="23268" y="14752"/>
                      </a:lnTo>
                      <a:lnTo>
                        <a:pt x="23331" y="14752"/>
                      </a:lnTo>
                      <a:lnTo>
                        <a:pt x="23414" y="14605"/>
                      </a:lnTo>
                      <a:lnTo>
                        <a:pt x="23414" y="14543"/>
                      </a:lnTo>
                      <a:lnTo>
                        <a:pt x="23372" y="14501"/>
                      </a:lnTo>
                      <a:lnTo>
                        <a:pt x="23414" y="14480"/>
                      </a:lnTo>
                      <a:lnTo>
                        <a:pt x="23540" y="14480"/>
                      </a:lnTo>
                      <a:lnTo>
                        <a:pt x="23561" y="14396"/>
                      </a:lnTo>
                      <a:lnTo>
                        <a:pt x="23665" y="14396"/>
                      </a:lnTo>
                      <a:lnTo>
                        <a:pt x="23686" y="14354"/>
                      </a:lnTo>
                      <a:lnTo>
                        <a:pt x="23875" y="14333"/>
                      </a:lnTo>
                      <a:lnTo>
                        <a:pt x="23937" y="14250"/>
                      </a:lnTo>
                      <a:lnTo>
                        <a:pt x="24063" y="14250"/>
                      </a:lnTo>
                      <a:lnTo>
                        <a:pt x="24084" y="14187"/>
                      </a:lnTo>
                      <a:lnTo>
                        <a:pt x="24168" y="14187"/>
                      </a:lnTo>
                      <a:lnTo>
                        <a:pt x="24209" y="14229"/>
                      </a:lnTo>
                      <a:lnTo>
                        <a:pt x="24314" y="14082"/>
                      </a:lnTo>
                      <a:lnTo>
                        <a:pt x="24314" y="14040"/>
                      </a:lnTo>
                      <a:lnTo>
                        <a:pt x="24377" y="14040"/>
                      </a:lnTo>
                      <a:lnTo>
                        <a:pt x="24481" y="13957"/>
                      </a:lnTo>
                      <a:lnTo>
                        <a:pt x="24481" y="13873"/>
                      </a:lnTo>
                      <a:lnTo>
                        <a:pt x="24691" y="13601"/>
                      </a:lnTo>
                      <a:lnTo>
                        <a:pt x="24795" y="13496"/>
                      </a:lnTo>
                      <a:lnTo>
                        <a:pt x="24984" y="13496"/>
                      </a:lnTo>
                      <a:lnTo>
                        <a:pt x="25025" y="13517"/>
                      </a:lnTo>
                      <a:lnTo>
                        <a:pt x="25088" y="13517"/>
                      </a:lnTo>
                      <a:lnTo>
                        <a:pt x="25193" y="13329"/>
                      </a:lnTo>
                      <a:lnTo>
                        <a:pt x="25465" y="13099"/>
                      </a:lnTo>
                      <a:lnTo>
                        <a:pt x="25737" y="12931"/>
                      </a:lnTo>
                      <a:lnTo>
                        <a:pt x="25862" y="12910"/>
                      </a:lnTo>
                      <a:lnTo>
                        <a:pt x="25925" y="12890"/>
                      </a:lnTo>
                      <a:lnTo>
                        <a:pt x="25988" y="12890"/>
                      </a:lnTo>
                      <a:lnTo>
                        <a:pt x="25988" y="12910"/>
                      </a:lnTo>
                      <a:lnTo>
                        <a:pt x="26092" y="12910"/>
                      </a:lnTo>
                      <a:lnTo>
                        <a:pt x="26197" y="12785"/>
                      </a:lnTo>
                      <a:lnTo>
                        <a:pt x="26155" y="12785"/>
                      </a:lnTo>
                      <a:lnTo>
                        <a:pt x="26134" y="12722"/>
                      </a:lnTo>
                      <a:lnTo>
                        <a:pt x="26030" y="12827"/>
                      </a:lnTo>
                      <a:lnTo>
                        <a:pt x="25883" y="12806"/>
                      </a:lnTo>
                      <a:lnTo>
                        <a:pt x="25820" y="12722"/>
                      </a:lnTo>
                      <a:lnTo>
                        <a:pt x="25925" y="12785"/>
                      </a:lnTo>
                      <a:lnTo>
                        <a:pt x="26051" y="12701"/>
                      </a:lnTo>
                      <a:lnTo>
                        <a:pt x="26030" y="12680"/>
                      </a:lnTo>
                      <a:lnTo>
                        <a:pt x="26092" y="12618"/>
                      </a:lnTo>
                      <a:lnTo>
                        <a:pt x="26051" y="12555"/>
                      </a:lnTo>
                      <a:lnTo>
                        <a:pt x="25925" y="12513"/>
                      </a:lnTo>
                      <a:lnTo>
                        <a:pt x="25862" y="12471"/>
                      </a:lnTo>
                      <a:lnTo>
                        <a:pt x="25946" y="12471"/>
                      </a:lnTo>
                      <a:lnTo>
                        <a:pt x="26030" y="12492"/>
                      </a:lnTo>
                      <a:lnTo>
                        <a:pt x="26092" y="12471"/>
                      </a:lnTo>
                      <a:lnTo>
                        <a:pt x="26092" y="12387"/>
                      </a:lnTo>
                      <a:lnTo>
                        <a:pt x="26155" y="12513"/>
                      </a:lnTo>
                      <a:lnTo>
                        <a:pt x="26239" y="12492"/>
                      </a:lnTo>
                      <a:lnTo>
                        <a:pt x="26302" y="12555"/>
                      </a:lnTo>
                      <a:lnTo>
                        <a:pt x="26364" y="12513"/>
                      </a:lnTo>
                      <a:lnTo>
                        <a:pt x="26385" y="12408"/>
                      </a:lnTo>
                      <a:lnTo>
                        <a:pt x="26511" y="12304"/>
                      </a:lnTo>
                      <a:lnTo>
                        <a:pt x="26553" y="12304"/>
                      </a:lnTo>
                      <a:lnTo>
                        <a:pt x="26574" y="12199"/>
                      </a:lnTo>
                      <a:lnTo>
                        <a:pt x="26553" y="12094"/>
                      </a:lnTo>
                      <a:lnTo>
                        <a:pt x="26511" y="12094"/>
                      </a:lnTo>
                      <a:lnTo>
                        <a:pt x="26448" y="12241"/>
                      </a:lnTo>
                      <a:lnTo>
                        <a:pt x="26448" y="12283"/>
                      </a:lnTo>
                      <a:lnTo>
                        <a:pt x="26385" y="12262"/>
                      </a:lnTo>
                      <a:lnTo>
                        <a:pt x="26364" y="12094"/>
                      </a:lnTo>
                      <a:lnTo>
                        <a:pt x="26344" y="12074"/>
                      </a:lnTo>
                      <a:lnTo>
                        <a:pt x="26092" y="12094"/>
                      </a:lnTo>
                      <a:lnTo>
                        <a:pt x="25967" y="12157"/>
                      </a:lnTo>
                      <a:lnTo>
                        <a:pt x="25988" y="12074"/>
                      </a:lnTo>
                      <a:lnTo>
                        <a:pt x="25988" y="11927"/>
                      </a:lnTo>
                      <a:lnTo>
                        <a:pt x="26051" y="11885"/>
                      </a:lnTo>
                      <a:lnTo>
                        <a:pt x="26092" y="11990"/>
                      </a:lnTo>
                      <a:lnTo>
                        <a:pt x="26176" y="12032"/>
                      </a:lnTo>
                      <a:lnTo>
                        <a:pt x="26239" y="11969"/>
                      </a:lnTo>
                      <a:lnTo>
                        <a:pt x="26385" y="11948"/>
                      </a:lnTo>
                      <a:lnTo>
                        <a:pt x="26406" y="11885"/>
                      </a:lnTo>
                      <a:lnTo>
                        <a:pt x="26490" y="11885"/>
                      </a:lnTo>
                      <a:lnTo>
                        <a:pt x="26511" y="11843"/>
                      </a:lnTo>
                      <a:lnTo>
                        <a:pt x="26490" y="11718"/>
                      </a:lnTo>
                      <a:lnTo>
                        <a:pt x="26448" y="11655"/>
                      </a:lnTo>
                      <a:lnTo>
                        <a:pt x="26469" y="11613"/>
                      </a:lnTo>
                      <a:lnTo>
                        <a:pt x="26511" y="11634"/>
                      </a:lnTo>
                      <a:lnTo>
                        <a:pt x="26574" y="11530"/>
                      </a:lnTo>
                      <a:lnTo>
                        <a:pt x="26511" y="11425"/>
                      </a:lnTo>
                      <a:lnTo>
                        <a:pt x="26469" y="11362"/>
                      </a:lnTo>
                      <a:lnTo>
                        <a:pt x="26385" y="11404"/>
                      </a:lnTo>
                      <a:lnTo>
                        <a:pt x="26302" y="11362"/>
                      </a:lnTo>
                      <a:lnTo>
                        <a:pt x="26260" y="11237"/>
                      </a:lnTo>
                      <a:lnTo>
                        <a:pt x="26176" y="11237"/>
                      </a:lnTo>
                      <a:lnTo>
                        <a:pt x="26092" y="11195"/>
                      </a:lnTo>
                      <a:lnTo>
                        <a:pt x="26030" y="11111"/>
                      </a:lnTo>
                      <a:lnTo>
                        <a:pt x="26030" y="11111"/>
                      </a:lnTo>
                      <a:lnTo>
                        <a:pt x="26092" y="11153"/>
                      </a:lnTo>
                      <a:lnTo>
                        <a:pt x="26260" y="11153"/>
                      </a:lnTo>
                      <a:lnTo>
                        <a:pt x="26302" y="11257"/>
                      </a:lnTo>
                      <a:lnTo>
                        <a:pt x="26385" y="11299"/>
                      </a:lnTo>
                      <a:lnTo>
                        <a:pt x="26406" y="11216"/>
                      </a:lnTo>
                      <a:lnTo>
                        <a:pt x="26281" y="11090"/>
                      </a:lnTo>
                      <a:lnTo>
                        <a:pt x="26385" y="11111"/>
                      </a:lnTo>
                      <a:lnTo>
                        <a:pt x="26406" y="11048"/>
                      </a:lnTo>
                      <a:lnTo>
                        <a:pt x="26448" y="11027"/>
                      </a:lnTo>
                      <a:lnTo>
                        <a:pt x="26406" y="10944"/>
                      </a:lnTo>
                      <a:lnTo>
                        <a:pt x="26281" y="10881"/>
                      </a:lnTo>
                      <a:lnTo>
                        <a:pt x="26239" y="10713"/>
                      </a:lnTo>
                      <a:lnTo>
                        <a:pt x="26281" y="10734"/>
                      </a:lnTo>
                      <a:lnTo>
                        <a:pt x="26344" y="10839"/>
                      </a:lnTo>
                      <a:lnTo>
                        <a:pt x="26406" y="10839"/>
                      </a:lnTo>
                      <a:lnTo>
                        <a:pt x="26448" y="10734"/>
                      </a:lnTo>
                      <a:lnTo>
                        <a:pt x="26448" y="10630"/>
                      </a:lnTo>
                      <a:lnTo>
                        <a:pt x="26344" y="10588"/>
                      </a:lnTo>
                      <a:lnTo>
                        <a:pt x="26197" y="10421"/>
                      </a:lnTo>
                      <a:lnTo>
                        <a:pt x="26092" y="10379"/>
                      </a:lnTo>
                      <a:lnTo>
                        <a:pt x="26030" y="10274"/>
                      </a:lnTo>
                      <a:lnTo>
                        <a:pt x="25946" y="10253"/>
                      </a:lnTo>
                      <a:lnTo>
                        <a:pt x="25946" y="10149"/>
                      </a:lnTo>
                      <a:lnTo>
                        <a:pt x="26030" y="10044"/>
                      </a:lnTo>
                      <a:lnTo>
                        <a:pt x="25967" y="10149"/>
                      </a:lnTo>
                      <a:lnTo>
                        <a:pt x="25988" y="10190"/>
                      </a:lnTo>
                      <a:lnTo>
                        <a:pt x="26051" y="10211"/>
                      </a:lnTo>
                      <a:lnTo>
                        <a:pt x="26134" y="10316"/>
                      </a:lnTo>
                      <a:lnTo>
                        <a:pt x="26239" y="10358"/>
                      </a:lnTo>
                      <a:lnTo>
                        <a:pt x="26364" y="10504"/>
                      </a:lnTo>
                      <a:lnTo>
                        <a:pt x="26385" y="10504"/>
                      </a:lnTo>
                      <a:lnTo>
                        <a:pt x="26406" y="10274"/>
                      </a:lnTo>
                      <a:lnTo>
                        <a:pt x="26406" y="10169"/>
                      </a:lnTo>
                      <a:lnTo>
                        <a:pt x="26406" y="10086"/>
                      </a:lnTo>
                      <a:lnTo>
                        <a:pt x="26385" y="10044"/>
                      </a:lnTo>
                      <a:lnTo>
                        <a:pt x="26406" y="9856"/>
                      </a:lnTo>
                      <a:lnTo>
                        <a:pt x="26448" y="9793"/>
                      </a:lnTo>
                      <a:lnTo>
                        <a:pt x="26409" y="9728"/>
                      </a:lnTo>
                      <a:lnTo>
                        <a:pt x="26409" y="9728"/>
                      </a:lnTo>
                      <a:lnTo>
                        <a:pt x="26490" y="9667"/>
                      </a:lnTo>
                      <a:lnTo>
                        <a:pt x="26616" y="9563"/>
                      </a:lnTo>
                      <a:lnTo>
                        <a:pt x="26657" y="9458"/>
                      </a:lnTo>
                      <a:lnTo>
                        <a:pt x="26657" y="9437"/>
                      </a:lnTo>
                      <a:lnTo>
                        <a:pt x="26678" y="9458"/>
                      </a:lnTo>
                      <a:lnTo>
                        <a:pt x="26657" y="9584"/>
                      </a:lnTo>
                      <a:lnTo>
                        <a:pt x="26678" y="9625"/>
                      </a:lnTo>
                      <a:lnTo>
                        <a:pt x="26574" y="9667"/>
                      </a:lnTo>
                      <a:lnTo>
                        <a:pt x="26511" y="9793"/>
                      </a:lnTo>
                      <a:lnTo>
                        <a:pt x="26595" y="9960"/>
                      </a:lnTo>
                      <a:lnTo>
                        <a:pt x="26574" y="10107"/>
                      </a:lnTo>
                      <a:lnTo>
                        <a:pt x="26490" y="10253"/>
                      </a:lnTo>
                      <a:lnTo>
                        <a:pt x="26490" y="10358"/>
                      </a:lnTo>
                      <a:lnTo>
                        <a:pt x="26595" y="10462"/>
                      </a:lnTo>
                      <a:lnTo>
                        <a:pt x="26616" y="10400"/>
                      </a:lnTo>
                      <a:lnTo>
                        <a:pt x="26657" y="10462"/>
                      </a:lnTo>
                      <a:lnTo>
                        <a:pt x="26699" y="10462"/>
                      </a:lnTo>
                      <a:lnTo>
                        <a:pt x="26699" y="10483"/>
                      </a:lnTo>
                      <a:lnTo>
                        <a:pt x="26678" y="10525"/>
                      </a:lnTo>
                      <a:lnTo>
                        <a:pt x="26699" y="10609"/>
                      </a:lnTo>
                      <a:lnTo>
                        <a:pt x="26825" y="10609"/>
                      </a:lnTo>
                      <a:lnTo>
                        <a:pt x="26762" y="10672"/>
                      </a:lnTo>
                      <a:lnTo>
                        <a:pt x="26762" y="10693"/>
                      </a:lnTo>
                      <a:lnTo>
                        <a:pt x="26699" y="10797"/>
                      </a:lnTo>
                      <a:lnTo>
                        <a:pt x="26699" y="10881"/>
                      </a:lnTo>
                      <a:lnTo>
                        <a:pt x="26657" y="10985"/>
                      </a:lnTo>
                      <a:lnTo>
                        <a:pt x="26616" y="11111"/>
                      </a:lnTo>
                      <a:lnTo>
                        <a:pt x="26616" y="11216"/>
                      </a:lnTo>
                      <a:lnTo>
                        <a:pt x="26657" y="11153"/>
                      </a:lnTo>
                      <a:lnTo>
                        <a:pt x="26678" y="11111"/>
                      </a:lnTo>
                      <a:lnTo>
                        <a:pt x="26783" y="10902"/>
                      </a:lnTo>
                      <a:lnTo>
                        <a:pt x="26804" y="10944"/>
                      </a:lnTo>
                      <a:lnTo>
                        <a:pt x="26804" y="11006"/>
                      </a:lnTo>
                      <a:lnTo>
                        <a:pt x="26825" y="10944"/>
                      </a:lnTo>
                      <a:lnTo>
                        <a:pt x="26825" y="10881"/>
                      </a:lnTo>
                      <a:lnTo>
                        <a:pt x="26909" y="10776"/>
                      </a:lnTo>
                      <a:lnTo>
                        <a:pt x="26992" y="10525"/>
                      </a:lnTo>
                      <a:lnTo>
                        <a:pt x="27118" y="10462"/>
                      </a:lnTo>
                      <a:lnTo>
                        <a:pt x="27222" y="10253"/>
                      </a:lnTo>
                      <a:lnTo>
                        <a:pt x="27222" y="10086"/>
                      </a:lnTo>
                      <a:lnTo>
                        <a:pt x="27139" y="9897"/>
                      </a:lnTo>
                      <a:lnTo>
                        <a:pt x="27097" y="9856"/>
                      </a:lnTo>
                      <a:lnTo>
                        <a:pt x="27076" y="9688"/>
                      </a:lnTo>
                      <a:lnTo>
                        <a:pt x="27013" y="9625"/>
                      </a:lnTo>
                      <a:lnTo>
                        <a:pt x="27013" y="9521"/>
                      </a:lnTo>
                      <a:lnTo>
                        <a:pt x="27076" y="9416"/>
                      </a:lnTo>
                      <a:lnTo>
                        <a:pt x="27181" y="9312"/>
                      </a:lnTo>
                      <a:lnTo>
                        <a:pt x="27306" y="9249"/>
                      </a:lnTo>
                      <a:lnTo>
                        <a:pt x="27118" y="9458"/>
                      </a:lnTo>
                      <a:lnTo>
                        <a:pt x="27076" y="9542"/>
                      </a:lnTo>
                      <a:lnTo>
                        <a:pt x="27118" y="9625"/>
                      </a:lnTo>
                      <a:lnTo>
                        <a:pt x="27243" y="9751"/>
                      </a:lnTo>
                      <a:lnTo>
                        <a:pt x="27327" y="9730"/>
                      </a:lnTo>
                      <a:lnTo>
                        <a:pt x="27390" y="9772"/>
                      </a:lnTo>
                      <a:lnTo>
                        <a:pt x="27327" y="9939"/>
                      </a:lnTo>
                      <a:lnTo>
                        <a:pt x="27327" y="9939"/>
                      </a:lnTo>
                      <a:lnTo>
                        <a:pt x="27411" y="9877"/>
                      </a:lnTo>
                      <a:lnTo>
                        <a:pt x="27432" y="9897"/>
                      </a:lnTo>
                      <a:lnTo>
                        <a:pt x="27515" y="9793"/>
                      </a:lnTo>
                      <a:lnTo>
                        <a:pt x="27515" y="9730"/>
                      </a:lnTo>
                      <a:lnTo>
                        <a:pt x="27557" y="9730"/>
                      </a:lnTo>
                      <a:lnTo>
                        <a:pt x="27620" y="9646"/>
                      </a:lnTo>
                      <a:lnTo>
                        <a:pt x="27704" y="9625"/>
                      </a:lnTo>
                      <a:lnTo>
                        <a:pt x="27745" y="9458"/>
                      </a:lnTo>
                      <a:lnTo>
                        <a:pt x="27808" y="9374"/>
                      </a:lnTo>
                      <a:lnTo>
                        <a:pt x="27850" y="9374"/>
                      </a:lnTo>
                      <a:lnTo>
                        <a:pt x="27913" y="9270"/>
                      </a:lnTo>
                      <a:lnTo>
                        <a:pt x="27934" y="9207"/>
                      </a:lnTo>
                      <a:lnTo>
                        <a:pt x="27934" y="9144"/>
                      </a:lnTo>
                      <a:lnTo>
                        <a:pt x="27976" y="9040"/>
                      </a:lnTo>
                      <a:lnTo>
                        <a:pt x="27976" y="8998"/>
                      </a:lnTo>
                      <a:lnTo>
                        <a:pt x="28038" y="8914"/>
                      </a:lnTo>
                      <a:lnTo>
                        <a:pt x="28017" y="8830"/>
                      </a:lnTo>
                      <a:lnTo>
                        <a:pt x="27955" y="8789"/>
                      </a:lnTo>
                      <a:lnTo>
                        <a:pt x="27913" y="8705"/>
                      </a:lnTo>
                      <a:lnTo>
                        <a:pt x="28059" y="8621"/>
                      </a:lnTo>
                      <a:lnTo>
                        <a:pt x="28059" y="8537"/>
                      </a:lnTo>
                      <a:lnTo>
                        <a:pt x="28164" y="8475"/>
                      </a:lnTo>
                      <a:lnTo>
                        <a:pt x="28248" y="8433"/>
                      </a:lnTo>
                      <a:lnTo>
                        <a:pt x="28436" y="8328"/>
                      </a:lnTo>
                      <a:lnTo>
                        <a:pt x="28561" y="8328"/>
                      </a:lnTo>
                      <a:lnTo>
                        <a:pt x="28750" y="8203"/>
                      </a:lnTo>
                      <a:lnTo>
                        <a:pt x="28813" y="8203"/>
                      </a:lnTo>
                      <a:lnTo>
                        <a:pt x="28854" y="8224"/>
                      </a:lnTo>
                      <a:lnTo>
                        <a:pt x="29085" y="8203"/>
                      </a:lnTo>
                      <a:lnTo>
                        <a:pt x="29189" y="8265"/>
                      </a:lnTo>
                      <a:lnTo>
                        <a:pt x="29336" y="8203"/>
                      </a:lnTo>
                      <a:lnTo>
                        <a:pt x="29587" y="8203"/>
                      </a:lnTo>
                      <a:lnTo>
                        <a:pt x="29629" y="8182"/>
                      </a:lnTo>
                      <a:lnTo>
                        <a:pt x="29608" y="8119"/>
                      </a:lnTo>
                      <a:lnTo>
                        <a:pt x="29608" y="7972"/>
                      </a:lnTo>
                      <a:lnTo>
                        <a:pt x="29608" y="7847"/>
                      </a:lnTo>
                      <a:lnTo>
                        <a:pt x="29733" y="7952"/>
                      </a:lnTo>
                      <a:lnTo>
                        <a:pt x="29733" y="8077"/>
                      </a:lnTo>
                      <a:lnTo>
                        <a:pt x="29712" y="8161"/>
                      </a:lnTo>
                      <a:lnTo>
                        <a:pt x="29796" y="8161"/>
                      </a:lnTo>
                      <a:lnTo>
                        <a:pt x="29901" y="8056"/>
                      </a:lnTo>
                      <a:lnTo>
                        <a:pt x="30005" y="7868"/>
                      </a:lnTo>
                      <a:lnTo>
                        <a:pt x="30047" y="7972"/>
                      </a:lnTo>
                      <a:lnTo>
                        <a:pt x="30047" y="8056"/>
                      </a:lnTo>
                      <a:lnTo>
                        <a:pt x="30131" y="8077"/>
                      </a:lnTo>
                      <a:lnTo>
                        <a:pt x="30382" y="7952"/>
                      </a:lnTo>
                      <a:lnTo>
                        <a:pt x="30466" y="7805"/>
                      </a:lnTo>
                      <a:lnTo>
                        <a:pt x="30424" y="7596"/>
                      </a:lnTo>
                      <a:lnTo>
                        <a:pt x="30361" y="7638"/>
                      </a:lnTo>
                      <a:lnTo>
                        <a:pt x="30361" y="7742"/>
                      </a:lnTo>
                      <a:lnTo>
                        <a:pt x="30319" y="7868"/>
                      </a:lnTo>
                      <a:lnTo>
                        <a:pt x="30152" y="7868"/>
                      </a:lnTo>
                      <a:lnTo>
                        <a:pt x="30131" y="7763"/>
                      </a:lnTo>
                      <a:lnTo>
                        <a:pt x="30068" y="7575"/>
                      </a:lnTo>
                      <a:lnTo>
                        <a:pt x="29922" y="7491"/>
                      </a:lnTo>
                      <a:lnTo>
                        <a:pt x="29922" y="7449"/>
                      </a:lnTo>
                      <a:lnTo>
                        <a:pt x="30131" y="7261"/>
                      </a:lnTo>
                      <a:lnTo>
                        <a:pt x="30131" y="7177"/>
                      </a:lnTo>
                      <a:lnTo>
                        <a:pt x="30047" y="7177"/>
                      </a:lnTo>
                      <a:lnTo>
                        <a:pt x="30047" y="7115"/>
                      </a:lnTo>
                      <a:lnTo>
                        <a:pt x="30131" y="7052"/>
                      </a:lnTo>
                      <a:lnTo>
                        <a:pt x="30152" y="6968"/>
                      </a:lnTo>
                      <a:lnTo>
                        <a:pt x="30214" y="6905"/>
                      </a:lnTo>
                      <a:lnTo>
                        <a:pt x="30277" y="6696"/>
                      </a:lnTo>
                      <a:lnTo>
                        <a:pt x="30486" y="6529"/>
                      </a:lnTo>
                      <a:lnTo>
                        <a:pt x="30570" y="6382"/>
                      </a:lnTo>
                      <a:lnTo>
                        <a:pt x="30633" y="6382"/>
                      </a:lnTo>
                      <a:lnTo>
                        <a:pt x="30696" y="6278"/>
                      </a:lnTo>
                      <a:lnTo>
                        <a:pt x="30696" y="6340"/>
                      </a:lnTo>
                      <a:lnTo>
                        <a:pt x="30779" y="6382"/>
                      </a:lnTo>
                      <a:lnTo>
                        <a:pt x="30842" y="6299"/>
                      </a:lnTo>
                      <a:lnTo>
                        <a:pt x="30905" y="6173"/>
                      </a:lnTo>
                      <a:lnTo>
                        <a:pt x="30905" y="6299"/>
                      </a:lnTo>
                      <a:lnTo>
                        <a:pt x="30989" y="6299"/>
                      </a:lnTo>
                      <a:lnTo>
                        <a:pt x="31051" y="6173"/>
                      </a:lnTo>
                      <a:lnTo>
                        <a:pt x="31093" y="6215"/>
                      </a:lnTo>
                      <a:lnTo>
                        <a:pt x="31156" y="6173"/>
                      </a:lnTo>
                      <a:lnTo>
                        <a:pt x="31261" y="6006"/>
                      </a:lnTo>
                      <a:lnTo>
                        <a:pt x="31407" y="5796"/>
                      </a:lnTo>
                      <a:lnTo>
                        <a:pt x="31386" y="5922"/>
                      </a:lnTo>
                      <a:lnTo>
                        <a:pt x="31407" y="6006"/>
                      </a:lnTo>
                      <a:lnTo>
                        <a:pt x="31512" y="6006"/>
                      </a:lnTo>
                      <a:lnTo>
                        <a:pt x="31616" y="5880"/>
                      </a:lnTo>
                      <a:lnTo>
                        <a:pt x="31742" y="5880"/>
                      </a:lnTo>
                      <a:lnTo>
                        <a:pt x="31784" y="6006"/>
                      </a:lnTo>
                      <a:lnTo>
                        <a:pt x="31846" y="6006"/>
                      </a:lnTo>
                      <a:lnTo>
                        <a:pt x="31951" y="5880"/>
                      </a:lnTo>
                      <a:lnTo>
                        <a:pt x="32035" y="5922"/>
                      </a:lnTo>
                      <a:lnTo>
                        <a:pt x="32098" y="5901"/>
                      </a:lnTo>
                      <a:lnTo>
                        <a:pt x="32202" y="5817"/>
                      </a:lnTo>
                      <a:lnTo>
                        <a:pt x="32307" y="5817"/>
                      </a:lnTo>
                      <a:lnTo>
                        <a:pt x="32432" y="5755"/>
                      </a:lnTo>
                      <a:lnTo>
                        <a:pt x="32474" y="5817"/>
                      </a:lnTo>
                      <a:lnTo>
                        <a:pt x="32558" y="5796"/>
                      </a:lnTo>
                      <a:lnTo>
                        <a:pt x="32642" y="5713"/>
                      </a:lnTo>
                      <a:lnTo>
                        <a:pt x="32537" y="5650"/>
                      </a:lnTo>
                      <a:lnTo>
                        <a:pt x="32474" y="5713"/>
                      </a:lnTo>
                      <a:lnTo>
                        <a:pt x="32411" y="5650"/>
                      </a:lnTo>
                      <a:lnTo>
                        <a:pt x="32453" y="5504"/>
                      </a:lnTo>
                      <a:lnTo>
                        <a:pt x="32223" y="5378"/>
                      </a:lnTo>
                      <a:lnTo>
                        <a:pt x="32202" y="5357"/>
                      </a:lnTo>
                      <a:lnTo>
                        <a:pt x="32223" y="5294"/>
                      </a:lnTo>
                      <a:lnTo>
                        <a:pt x="32223" y="5252"/>
                      </a:lnTo>
                      <a:lnTo>
                        <a:pt x="32223" y="5169"/>
                      </a:lnTo>
                      <a:lnTo>
                        <a:pt x="32244" y="5085"/>
                      </a:lnTo>
                      <a:lnTo>
                        <a:pt x="32202" y="5022"/>
                      </a:lnTo>
                      <a:lnTo>
                        <a:pt x="32139" y="4959"/>
                      </a:lnTo>
                      <a:lnTo>
                        <a:pt x="32098" y="4939"/>
                      </a:lnTo>
                      <a:lnTo>
                        <a:pt x="32118" y="4855"/>
                      </a:lnTo>
                      <a:lnTo>
                        <a:pt x="32244" y="4123"/>
                      </a:lnTo>
                      <a:lnTo>
                        <a:pt x="32244" y="3934"/>
                      </a:lnTo>
                      <a:lnTo>
                        <a:pt x="32014" y="3725"/>
                      </a:lnTo>
                      <a:lnTo>
                        <a:pt x="31951" y="3788"/>
                      </a:lnTo>
                      <a:lnTo>
                        <a:pt x="31805" y="3725"/>
                      </a:lnTo>
                      <a:lnTo>
                        <a:pt x="31700" y="3767"/>
                      </a:lnTo>
                      <a:lnTo>
                        <a:pt x="31616" y="3683"/>
                      </a:lnTo>
                      <a:lnTo>
                        <a:pt x="31533" y="3662"/>
                      </a:lnTo>
                      <a:lnTo>
                        <a:pt x="31512" y="3662"/>
                      </a:lnTo>
                      <a:lnTo>
                        <a:pt x="31407" y="3767"/>
                      </a:lnTo>
                      <a:lnTo>
                        <a:pt x="31365" y="3830"/>
                      </a:lnTo>
                      <a:lnTo>
                        <a:pt x="31156" y="4081"/>
                      </a:lnTo>
                      <a:lnTo>
                        <a:pt x="31072" y="4206"/>
                      </a:lnTo>
                      <a:lnTo>
                        <a:pt x="31072" y="4311"/>
                      </a:lnTo>
                      <a:lnTo>
                        <a:pt x="30905" y="4395"/>
                      </a:lnTo>
                      <a:lnTo>
                        <a:pt x="30905" y="4520"/>
                      </a:lnTo>
                      <a:lnTo>
                        <a:pt x="30863" y="4625"/>
                      </a:lnTo>
                      <a:lnTo>
                        <a:pt x="30696" y="4813"/>
                      </a:lnTo>
                      <a:lnTo>
                        <a:pt x="30633" y="4834"/>
                      </a:lnTo>
                      <a:lnTo>
                        <a:pt x="30445" y="5043"/>
                      </a:lnTo>
                      <a:lnTo>
                        <a:pt x="30424" y="5127"/>
                      </a:lnTo>
                      <a:lnTo>
                        <a:pt x="30340" y="5169"/>
                      </a:lnTo>
                      <a:lnTo>
                        <a:pt x="30235" y="5148"/>
                      </a:lnTo>
                      <a:lnTo>
                        <a:pt x="30173" y="5148"/>
                      </a:lnTo>
                      <a:lnTo>
                        <a:pt x="30131" y="5190"/>
                      </a:lnTo>
                      <a:lnTo>
                        <a:pt x="30068" y="5190"/>
                      </a:lnTo>
                      <a:lnTo>
                        <a:pt x="29942" y="5336"/>
                      </a:lnTo>
                      <a:lnTo>
                        <a:pt x="28269" y="5294"/>
                      </a:lnTo>
                      <a:lnTo>
                        <a:pt x="28059" y="5336"/>
                      </a:lnTo>
                      <a:lnTo>
                        <a:pt x="27955" y="5441"/>
                      </a:lnTo>
                      <a:lnTo>
                        <a:pt x="27829" y="5483"/>
                      </a:lnTo>
                      <a:lnTo>
                        <a:pt x="27704" y="5566"/>
                      </a:lnTo>
                      <a:lnTo>
                        <a:pt x="27453" y="5817"/>
                      </a:lnTo>
                      <a:lnTo>
                        <a:pt x="27285" y="5859"/>
                      </a:lnTo>
                      <a:lnTo>
                        <a:pt x="27181" y="5922"/>
                      </a:lnTo>
                      <a:lnTo>
                        <a:pt x="26699" y="6299"/>
                      </a:lnTo>
                      <a:lnTo>
                        <a:pt x="25611" y="6612"/>
                      </a:lnTo>
                      <a:lnTo>
                        <a:pt x="25569" y="6864"/>
                      </a:lnTo>
                      <a:lnTo>
                        <a:pt x="25318" y="6968"/>
                      </a:lnTo>
                      <a:lnTo>
                        <a:pt x="23331" y="7491"/>
                      </a:lnTo>
                      <a:lnTo>
                        <a:pt x="23247" y="7324"/>
                      </a:lnTo>
                      <a:lnTo>
                        <a:pt x="23351" y="7177"/>
                      </a:lnTo>
                      <a:lnTo>
                        <a:pt x="23561" y="7073"/>
                      </a:lnTo>
                      <a:lnTo>
                        <a:pt x="23665" y="6947"/>
                      </a:lnTo>
                      <a:lnTo>
                        <a:pt x="23728" y="6822"/>
                      </a:lnTo>
                      <a:lnTo>
                        <a:pt x="23770" y="6696"/>
                      </a:lnTo>
                      <a:lnTo>
                        <a:pt x="23833" y="5922"/>
                      </a:lnTo>
                      <a:lnTo>
                        <a:pt x="23456" y="4143"/>
                      </a:lnTo>
                      <a:lnTo>
                        <a:pt x="23100" y="3871"/>
                      </a:lnTo>
                      <a:lnTo>
                        <a:pt x="22954" y="3683"/>
                      </a:lnTo>
                      <a:lnTo>
                        <a:pt x="20652" y="2616"/>
                      </a:lnTo>
                      <a:lnTo>
                        <a:pt x="20548" y="2553"/>
                      </a:lnTo>
                      <a:lnTo>
                        <a:pt x="20422" y="2511"/>
                      </a:lnTo>
                      <a:lnTo>
                        <a:pt x="20380" y="2449"/>
                      </a:lnTo>
                      <a:lnTo>
                        <a:pt x="20087" y="2449"/>
                      </a:lnTo>
                      <a:lnTo>
                        <a:pt x="20066" y="2344"/>
                      </a:lnTo>
                      <a:lnTo>
                        <a:pt x="19983" y="2302"/>
                      </a:lnTo>
                      <a:lnTo>
                        <a:pt x="19899" y="2344"/>
                      </a:lnTo>
                      <a:lnTo>
                        <a:pt x="19711" y="2344"/>
                      </a:lnTo>
                      <a:lnTo>
                        <a:pt x="19606" y="2323"/>
                      </a:lnTo>
                      <a:lnTo>
                        <a:pt x="19543" y="2239"/>
                      </a:lnTo>
                      <a:lnTo>
                        <a:pt x="19439" y="2198"/>
                      </a:lnTo>
                      <a:lnTo>
                        <a:pt x="19230" y="2135"/>
                      </a:lnTo>
                      <a:lnTo>
                        <a:pt x="19167" y="2009"/>
                      </a:lnTo>
                      <a:lnTo>
                        <a:pt x="19083" y="2009"/>
                      </a:lnTo>
                      <a:lnTo>
                        <a:pt x="18958" y="1905"/>
                      </a:lnTo>
                      <a:lnTo>
                        <a:pt x="18853" y="1905"/>
                      </a:lnTo>
                      <a:lnTo>
                        <a:pt x="18769" y="1884"/>
                      </a:lnTo>
                      <a:lnTo>
                        <a:pt x="18644" y="1905"/>
                      </a:lnTo>
                      <a:lnTo>
                        <a:pt x="18623" y="1926"/>
                      </a:lnTo>
                      <a:lnTo>
                        <a:pt x="18560" y="1842"/>
                      </a:lnTo>
                      <a:lnTo>
                        <a:pt x="18434" y="1821"/>
                      </a:lnTo>
                      <a:lnTo>
                        <a:pt x="18414" y="1800"/>
                      </a:lnTo>
                      <a:lnTo>
                        <a:pt x="18309" y="1737"/>
                      </a:lnTo>
                      <a:lnTo>
                        <a:pt x="18288" y="1716"/>
                      </a:lnTo>
                      <a:lnTo>
                        <a:pt x="18204" y="1633"/>
                      </a:lnTo>
                      <a:lnTo>
                        <a:pt x="18204" y="1612"/>
                      </a:lnTo>
                      <a:lnTo>
                        <a:pt x="18079" y="1507"/>
                      </a:lnTo>
                      <a:lnTo>
                        <a:pt x="17932" y="1507"/>
                      </a:lnTo>
                      <a:lnTo>
                        <a:pt x="17807" y="1486"/>
                      </a:lnTo>
                      <a:lnTo>
                        <a:pt x="284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grpSp>
          <p:nvGrpSpPr>
            <p:cNvPr id="1251" name="Google Shape;1251;p80"/>
            <p:cNvGrpSpPr/>
            <p:nvPr/>
          </p:nvGrpSpPr>
          <p:grpSpPr>
            <a:xfrm>
              <a:off x="2605700" y="3152850"/>
              <a:ext cx="594125" cy="616250"/>
              <a:chOff x="2605700" y="3152850"/>
              <a:chExt cx="594125" cy="616250"/>
            </a:xfrm>
          </p:grpSpPr>
          <p:sp>
            <p:nvSpPr>
              <p:cNvPr id="1252" name="Google Shape;1252;p80"/>
              <p:cNvSpPr/>
              <p:nvPr/>
            </p:nvSpPr>
            <p:spPr>
              <a:xfrm>
                <a:off x="2605700" y="3152850"/>
                <a:ext cx="379825" cy="616250"/>
              </a:xfrm>
              <a:custGeom>
                <a:avLst/>
                <a:gdLst/>
                <a:ahLst/>
                <a:cxnLst/>
                <a:rect l="l" t="t" r="r" b="b"/>
                <a:pathLst>
                  <a:path w="15193" h="24650" extrusionOk="0">
                    <a:moveTo>
                      <a:pt x="14024" y="2338"/>
                    </a:moveTo>
                    <a:lnTo>
                      <a:pt x="8818" y="0"/>
                    </a:lnTo>
                    <a:lnTo>
                      <a:pt x="4037" y="1594"/>
                    </a:lnTo>
                    <a:lnTo>
                      <a:pt x="0" y="7225"/>
                    </a:lnTo>
                    <a:lnTo>
                      <a:pt x="2018" y="11156"/>
                    </a:lnTo>
                    <a:lnTo>
                      <a:pt x="7331" y="12325"/>
                    </a:lnTo>
                    <a:lnTo>
                      <a:pt x="10518" y="17531"/>
                    </a:lnTo>
                    <a:lnTo>
                      <a:pt x="11049" y="22843"/>
                    </a:lnTo>
                    <a:lnTo>
                      <a:pt x="13705" y="24650"/>
                    </a:lnTo>
                    <a:lnTo>
                      <a:pt x="15193" y="18700"/>
                    </a:lnTo>
                    <a:lnTo>
                      <a:pt x="12218" y="5844"/>
                    </a:lnTo>
                    <a:close/>
                  </a:path>
                </a:pathLst>
              </a:custGeom>
              <a:solidFill>
                <a:schemeClr val="dk1"/>
              </a:solidFill>
              <a:ln>
                <a:noFill/>
              </a:ln>
            </p:spPr>
          </p:sp>
          <p:sp>
            <p:nvSpPr>
              <p:cNvPr id="1253" name="Google Shape;1253;p80"/>
              <p:cNvSpPr/>
              <p:nvPr/>
            </p:nvSpPr>
            <p:spPr>
              <a:xfrm>
                <a:off x="2632775" y="3168475"/>
                <a:ext cx="567050" cy="590050"/>
              </a:xfrm>
              <a:custGeom>
                <a:avLst/>
                <a:gdLst/>
                <a:ahLst/>
                <a:cxnLst/>
                <a:rect l="l" t="t" r="r" b="b"/>
                <a:pathLst>
                  <a:path w="22682" h="23602" extrusionOk="0">
                    <a:moveTo>
                      <a:pt x="13852" y="21070"/>
                    </a:moveTo>
                    <a:lnTo>
                      <a:pt x="13894" y="21091"/>
                    </a:lnTo>
                    <a:lnTo>
                      <a:pt x="13977" y="21217"/>
                    </a:lnTo>
                    <a:lnTo>
                      <a:pt x="14103" y="21384"/>
                    </a:lnTo>
                    <a:lnTo>
                      <a:pt x="14166" y="21384"/>
                    </a:lnTo>
                    <a:lnTo>
                      <a:pt x="14208" y="21342"/>
                    </a:lnTo>
                    <a:lnTo>
                      <a:pt x="14228" y="21384"/>
                    </a:lnTo>
                    <a:lnTo>
                      <a:pt x="14228" y="21489"/>
                    </a:lnTo>
                    <a:lnTo>
                      <a:pt x="14187" y="21489"/>
                    </a:lnTo>
                    <a:lnTo>
                      <a:pt x="14124" y="21698"/>
                    </a:lnTo>
                    <a:lnTo>
                      <a:pt x="13998" y="21928"/>
                    </a:lnTo>
                    <a:lnTo>
                      <a:pt x="13873" y="21928"/>
                    </a:lnTo>
                    <a:lnTo>
                      <a:pt x="13852" y="22075"/>
                    </a:lnTo>
                    <a:lnTo>
                      <a:pt x="13789" y="22158"/>
                    </a:lnTo>
                    <a:lnTo>
                      <a:pt x="13768" y="22158"/>
                    </a:lnTo>
                    <a:lnTo>
                      <a:pt x="13643" y="22242"/>
                    </a:lnTo>
                    <a:lnTo>
                      <a:pt x="13559" y="22326"/>
                    </a:lnTo>
                    <a:lnTo>
                      <a:pt x="13559" y="22367"/>
                    </a:lnTo>
                    <a:lnTo>
                      <a:pt x="13454" y="22388"/>
                    </a:lnTo>
                    <a:lnTo>
                      <a:pt x="13392" y="22451"/>
                    </a:lnTo>
                    <a:lnTo>
                      <a:pt x="13392" y="22472"/>
                    </a:lnTo>
                    <a:lnTo>
                      <a:pt x="13329" y="22347"/>
                    </a:lnTo>
                    <a:lnTo>
                      <a:pt x="13371" y="22242"/>
                    </a:lnTo>
                    <a:lnTo>
                      <a:pt x="13454" y="22179"/>
                    </a:lnTo>
                    <a:lnTo>
                      <a:pt x="13454" y="22116"/>
                    </a:lnTo>
                    <a:lnTo>
                      <a:pt x="13559" y="22012"/>
                    </a:lnTo>
                    <a:lnTo>
                      <a:pt x="13559" y="21928"/>
                    </a:lnTo>
                    <a:lnTo>
                      <a:pt x="13601" y="21970"/>
                    </a:lnTo>
                    <a:lnTo>
                      <a:pt x="13684" y="21970"/>
                    </a:lnTo>
                    <a:lnTo>
                      <a:pt x="13789" y="21865"/>
                    </a:lnTo>
                    <a:lnTo>
                      <a:pt x="13789" y="21761"/>
                    </a:lnTo>
                    <a:lnTo>
                      <a:pt x="13810" y="21740"/>
                    </a:lnTo>
                    <a:lnTo>
                      <a:pt x="13810" y="21614"/>
                    </a:lnTo>
                    <a:lnTo>
                      <a:pt x="13873" y="21551"/>
                    </a:lnTo>
                    <a:lnTo>
                      <a:pt x="13915" y="21551"/>
                    </a:lnTo>
                    <a:lnTo>
                      <a:pt x="13977" y="21447"/>
                    </a:lnTo>
                    <a:lnTo>
                      <a:pt x="13956" y="21384"/>
                    </a:lnTo>
                    <a:lnTo>
                      <a:pt x="13894" y="21300"/>
                    </a:lnTo>
                    <a:lnTo>
                      <a:pt x="13894" y="21112"/>
                    </a:lnTo>
                    <a:lnTo>
                      <a:pt x="13852" y="21070"/>
                    </a:lnTo>
                    <a:close/>
                    <a:moveTo>
                      <a:pt x="7617" y="0"/>
                    </a:moveTo>
                    <a:lnTo>
                      <a:pt x="7617" y="147"/>
                    </a:lnTo>
                    <a:lnTo>
                      <a:pt x="7575" y="272"/>
                    </a:lnTo>
                    <a:lnTo>
                      <a:pt x="7282" y="481"/>
                    </a:lnTo>
                    <a:lnTo>
                      <a:pt x="7094" y="502"/>
                    </a:lnTo>
                    <a:lnTo>
                      <a:pt x="6842" y="607"/>
                    </a:lnTo>
                    <a:lnTo>
                      <a:pt x="6738" y="565"/>
                    </a:lnTo>
                    <a:lnTo>
                      <a:pt x="6570" y="586"/>
                    </a:lnTo>
                    <a:lnTo>
                      <a:pt x="6382" y="732"/>
                    </a:lnTo>
                    <a:lnTo>
                      <a:pt x="6215" y="795"/>
                    </a:lnTo>
                    <a:lnTo>
                      <a:pt x="6152" y="732"/>
                    </a:lnTo>
                    <a:lnTo>
                      <a:pt x="5901" y="774"/>
                    </a:lnTo>
                    <a:lnTo>
                      <a:pt x="5692" y="774"/>
                    </a:lnTo>
                    <a:lnTo>
                      <a:pt x="5503" y="670"/>
                    </a:lnTo>
                    <a:lnTo>
                      <a:pt x="5315" y="628"/>
                    </a:lnTo>
                    <a:lnTo>
                      <a:pt x="5169" y="586"/>
                    </a:lnTo>
                    <a:lnTo>
                      <a:pt x="5169" y="586"/>
                    </a:lnTo>
                    <a:lnTo>
                      <a:pt x="5231" y="711"/>
                    </a:lnTo>
                    <a:lnTo>
                      <a:pt x="5378" y="774"/>
                    </a:lnTo>
                    <a:lnTo>
                      <a:pt x="5503" y="879"/>
                    </a:lnTo>
                    <a:lnTo>
                      <a:pt x="5545" y="984"/>
                    </a:lnTo>
                    <a:lnTo>
                      <a:pt x="5399" y="1235"/>
                    </a:lnTo>
                    <a:lnTo>
                      <a:pt x="5420" y="1297"/>
                    </a:lnTo>
                    <a:lnTo>
                      <a:pt x="5441" y="1339"/>
                    </a:lnTo>
                    <a:lnTo>
                      <a:pt x="5420" y="1528"/>
                    </a:lnTo>
                    <a:lnTo>
                      <a:pt x="5692" y="1611"/>
                    </a:lnTo>
                    <a:lnTo>
                      <a:pt x="5859" y="1569"/>
                    </a:lnTo>
                    <a:lnTo>
                      <a:pt x="6047" y="1611"/>
                    </a:lnTo>
                    <a:lnTo>
                      <a:pt x="6047" y="1716"/>
                    </a:lnTo>
                    <a:lnTo>
                      <a:pt x="5922" y="1758"/>
                    </a:lnTo>
                    <a:lnTo>
                      <a:pt x="5650" y="1820"/>
                    </a:lnTo>
                    <a:lnTo>
                      <a:pt x="5608" y="1862"/>
                    </a:lnTo>
                    <a:lnTo>
                      <a:pt x="5545" y="1925"/>
                    </a:lnTo>
                    <a:lnTo>
                      <a:pt x="5503" y="2072"/>
                    </a:lnTo>
                    <a:lnTo>
                      <a:pt x="5210" y="2239"/>
                    </a:lnTo>
                    <a:lnTo>
                      <a:pt x="5106" y="2344"/>
                    </a:lnTo>
                    <a:lnTo>
                      <a:pt x="4897" y="2469"/>
                    </a:lnTo>
                    <a:lnTo>
                      <a:pt x="4771" y="2616"/>
                    </a:lnTo>
                    <a:lnTo>
                      <a:pt x="4541" y="2616"/>
                    </a:lnTo>
                    <a:lnTo>
                      <a:pt x="4394" y="2595"/>
                    </a:lnTo>
                    <a:lnTo>
                      <a:pt x="4164" y="2406"/>
                    </a:lnTo>
                    <a:lnTo>
                      <a:pt x="3955" y="2260"/>
                    </a:lnTo>
                    <a:lnTo>
                      <a:pt x="3809" y="2281"/>
                    </a:lnTo>
                    <a:lnTo>
                      <a:pt x="3809" y="2134"/>
                    </a:lnTo>
                    <a:lnTo>
                      <a:pt x="3767" y="1988"/>
                    </a:lnTo>
                    <a:lnTo>
                      <a:pt x="3662" y="1883"/>
                    </a:lnTo>
                    <a:lnTo>
                      <a:pt x="3641" y="1820"/>
                    </a:lnTo>
                    <a:lnTo>
                      <a:pt x="3495" y="1862"/>
                    </a:lnTo>
                    <a:lnTo>
                      <a:pt x="3390" y="1988"/>
                    </a:lnTo>
                    <a:lnTo>
                      <a:pt x="3306" y="1988"/>
                    </a:lnTo>
                    <a:lnTo>
                      <a:pt x="3244" y="1946"/>
                    </a:lnTo>
                    <a:lnTo>
                      <a:pt x="3139" y="1946"/>
                    </a:lnTo>
                    <a:lnTo>
                      <a:pt x="3076" y="2030"/>
                    </a:lnTo>
                    <a:lnTo>
                      <a:pt x="2407" y="2030"/>
                    </a:lnTo>
                    <a:lnTo>
                      <a:pt x="2386" y="2197"/>
                    </a:lnTo>
                    <a:lnTo>
                      <a:pt x="2448" y="2344"/>
                    </a:lnTo>
                    <a:lnTo>
                      <a:pt x="2658" y="2385"/>
                    </a:lnTo>
                    <a:lnTo>
                      <a:pt x="2720" y="2553"/>
                    </a:lnTo>
                    <a:lnTo>
                      <a:pt x="2679" y="2616"/>
                    </a:lnTo>
                    <a:lnTo>
                      <a:pt x="2762" y="2699"/>
                    </a:lnTo>
                    <a:lnTo>
                      <a:pt x="2720" y="2804"/>
                    </a:lnTo>
                    <a:lnTo>
                      <a:pt x="2595" y="2720"/>
                    </a:lnTo>
                    <a:lnTo>
                      <a:pt x="2197" y="2867"/>
                    </a:lnTo>
                    <a:lnTo>
                      <a:pt x="2239" y="3180"/>
                    </a:lnTo>
                    <a:lnTo>
                      <a:pt x="2344" y="3306"/>
                    </a:lnTo>
                    <a:lnTo>
                      <a:pt x="2553" y="3452"/>
                    </a:lnTo>
                    <a:lnTo>
                      <a:pt x="2679" y="3724"/>
                    </a:lnTo>
                    <a:lnTo>
                      <a:pt x="2679" y="3913"/>
                    </a:lnTo>
                    <a:lnTo>
                      <a:pt x="2679" y="3976"/>
                    </a:lnTo>
                    <a:lnTo>
                      <a:pt x="2365" y="5189"/>
                    </a:lnTo>
                    <a:lnTo>
                      <a:pt x="2260" y="5503"/>
                    </a:lnTo>
                    <a:lnTo>
                      <a:pt x="2281" y="5545"/>
                    </a:lnTo>
                    <a:lnTo>
                      <a:pt x="2239" y="5629"/>
                    </a:lnTo>
                    <a:lnTo>
                      <a:pt x="2093" y="5608"/>
                    </a:lnTo>
                    <a:lnTo>
                      <a:pt x="2093" y="5587"/>
                    </a:lnTo>
                    <a:lnTo>
                      <a:pt x="1967" y="5503"/>
                    </a:lnTo>
                    <a:lnTo>
                      <a:pt x="1821" y="5503"/>
                    </a:lnTo>
                    <a:lnTo>
                      <a:pt x="1758" y="5482"/>
                    </a:lnTo>
                    <a:lnTo>
                      <a:pt x="1716" y="5545"/>
                    </a:lnTo>
                    <a:lnTo>
                      <a:pt x="1319" y="5691"/>
                    </a:lnTo>
                    <a:lnTo>
                      <a:pt x="1026" y="5733"/>
                    </a:lnTo>
                    <a:lnTo>
                      <a:pt x="942" y="5817"/>
                    </a:lnTo>
                    <a:lnTo>
                      <a:pt x="879" y="5838"/>
                    </a:lnTo>
                    <a:lnTo>
                      <a:pt x="733" y="5963"/>
                    </a:lnTo>
                    <a:lnTo>
                      <a:pt x="607" y="6026"/>
                    </a:lnTo>
                    <a:lnTo>
                      <a:pt x="503" y="6110"/>
                    </a:lnTo>
                    <a:lnTo>
                      <a:pt x="523" y="6256"/>
                    </a:lnTo>
                    <a:lnTo>
                      <a:pt x="482" y="6340"/>
                    </a:lnTo>
                    <a:lnTo>
                      <a:pt x="503" y="6424"/>
                    </a:lnTo>
                    <a:lnTo>
                      <a:pt x="356" y="6570"/>
                    </a:lnTo>
                    <a:lnTo>
                      <a:pt x="398" y="6779"/>
                    </a:lnTo>
                    <a:lnTo>
                      <a:pt x="461" y="6884"/>
                    </a:lnTo>
                    <a:lnTo>
                      <a:pt x="356" y="6968"/>
                    </a:lnTo>
                    <a:lnTo>
                      <a:pt x="272" y="6947"/>
                    </a:lnTo>
                    <a:lnTo>
                      <a:pt x="105" y="7051"/>
                    </a:lnTo>
                    <a:lnTo>
                      <a:pt x="105" y="7156"/>
                    </a:lnTo>
                    <a:lnTo>
                      <a:pt x="63" y="7198"/>
                    </a:lnTo>
                    <a:lnTo>
                      <a:pt x="84" y="7282"/>
                    </a:lnTo>
                    <a:lnTo>
                      <a:pt x="63" y="7407"/>
                    </a:lnTo>
                    <a:lnTo>
                      <a:pt x="0" y="7512"/>
                    </a:lnTo>
                    <a:lnTo>
                      <a:pt x="63" y="7616"/>
                    </a:lnTo>
                    <a:lnTo>
                      <a:pt x="42" y="7700"/>
                    </a:lnTo>
                    <a:lnTo>
                      <a:pt x="189" y="7846"/>
                    </a:lnTo>
                    <a:lnTo>
                      <a:pt x="482" y="8307"/>
                    </a:lnTo>
                    <a:lnTo>
                      <a:pt x="314" y="8474"/>
                    </a:lnTo>
                    <a:lnTo>
                      <a:pt x="691" y="8453"/>
                    </a:lnTo>
                    <a:lnTo>
                      <a:pt x="879" y="8474"/>
                    </a:lnTo>
                    <a:lnTo>
                      <a:pt x="1005" y="8662"/>
                    </a:lnTo>
                    <a:lnTo>
                      <a:pt x="1026" y="8830"/>
                    </a:lnTo>
                    <a:lnTo>
                      <a:pt x="1256" y="8830"/>
                    </a:lnTo>
                    <a:lnTo>
                      <a:pt x="1549" y="8851"/>
                    </a:lnTo>
                    <a:lnTo>
                      <a:pt x="1779" y="8621"/>
                    </a:lnTo>
                    <a:lnTo>
                      <a:pt x="1988" y="8474"/>
                    </a:lnTo>
                    <a:lnTo>
                      <a:pt x="2051" y="8537"/>
                    </a:lnTo>
                    <a:lnTo>
                      <a:pt x="2030" y="8662"/>
                    </a:lnTo>
                    <a:lnTo>
                      <a:pt x="1967" y="8725"/>
                    </a:lnTo>
                    <a:lnTo>
                      <a:pt x="1967" y="8934"/>
                    </a:lnTo>
                    <a:lnTo>
                      <a:pt x="1988" y="9269"/>
                    </a:lnTo>
                    <a:lnTo>
                      <a:pt x="1988" y="9395"/>
                    </a:lnTo>
                    <a:lnTo>
                      <a:pt x="2072" y="9478"/>
                    </a:lnTo>
                    <a:lnTo>
                      <a:pt x="2176" y="9458"/>
                    </a:lnTo>
                    <a:lnTo>
                      <a:pt x="2281" y="9416"/>
                    </a:lnTo>
                    <a:lnTo>
                      <a:pt x="2469" y="9416"/>
                    </a:lnTo>
                    <a:lnTo>
                      <a:pt x="2511" y="9458"/>
                    </a:lnTo>
                    <a:lnTo>
                      <a:pt x="3076" y="9458"/>
                    </a:lnTo>
                    <a:lnTo>
                      <a:pt x="3223" y="9353"/>
                    </a:lnTo>
                    <a:lnTo>
                      <a:pt x="3306" y="9353"/>
                    </a:lnTo>
                    <a:lnTo>
                      <a:pt x="3432" y="9248"/>
                    </a:lnTo>
                    <a:lnTo>
                      <a:pt x="3557" y="9248"/>
                    </a:lnTo>
                    <a:lnTo>
                      <a:pt x="3725" y="9186"/>
                    </a:lnTo>
                    <a:lnTo>
                      <a:pt x="3829" y="8934"/>
                    </a:lnTo>
                    <a:lnTo>
                      <a:pt x="4081" y="8746"/>
                    </a:lnTo>
                    <a:lnTo>
                      <a:pt x="4269" y="8725"/>
                    </a:lnTo>
                    <a:lnTo>
                      <a:pt x="4457" y="8621"/>
                    </a:lnTo>
                    <a:lnTo>
                      <a:pt x="4583" y="8621"/>
                    </a:lnTo>
                    <a:lnTo>
                      <a:pt x="4687" y="8683"/>
                    </a:lnTo>
                    <a:lnTo>
                      <a:pt x="4813" y="8621"/>
                    </a:lnTo>
                    <a:lnTo>
                      <a:pt x="4897" y="8662"/>
                    </a:lnTo>
                    <a:lnTo>
                      <a:pt x="4876" y="8788"/>
                    </a:lnTo>
                    <a:lnTo>
                      <a:pt x="4959" y="8997"/>
                    </a:lnTo>
                    <a:lnTo>
                      <a:pt x="5085" y="9374"/>
                    </a:lnTo>
                    <a:lnTo>
                      <a:pt x="5169" y="9646"/>
                    </a:lnTo>
                    <a:lnTo>
                      <a:pt x="5106" y="9751"/>
                    </a:lnTo>
                    <a:lnTo>
                      <a:pt x="5210" y="9960"/>
                    </a:lnTo>
                    <a:lnTo>
                      <a:pt x="5357" y="10002"/>
                    </a:lnTo>
                    <a:lnTo>
                      <a:pt x="5399" y="10190"/>
                    </a:lnTo>
                    <a:lnTo>
                      <a:pt x="5524" y="10274"/>
                    </a:lnTo>
                    <a:lnTo>
                      <a:pt x="5713" y="10357"/>
                    </a:lnTo>
                    <a:lnTo>
                      <a:pt x="5838" y="10462"/>
                    </a:lnTo>
                    <a:lnTo>
                      <a:pt x="5901" y="10420"/>
                    </a:lnTo>
                    <a:lnTo>
                      <a:pt x="6131" y="10357"/>
                    </a:lnTo>
                    <a:lnTo>
                      <a:pt x="6340" y="10587"/>
                    </a:lnTo>
                    <a:lnTo>
                      <a:pt x="6508" y="10525"/>
                    </a:lnTo>
                    <a:lnTo>
                      <a:pt x="6717" y="10755"/>
                    </a:lnTo>
                    <a:lnTo>
                      <a:pt x="6822" y="10755"/>
                    </a:lnTo>
                    <a:lnTo>
                      <a:pt x="7073" y="10839"/>
                    </a:lnTo>
                    <a:lnTo>
                      <a:pt x="7240" y="10880"/>
                    </a:lnTo>
                    <a:lnTo>
                      <a:pt x="7261" y="11048"/>
                    </a:lnTo>
                    <a:lnTo>
                      <a:pt x="7366" y="11069"/>
                    </a:lnTo>
                    <a:lnTo>
                      <a:pt x="7512" y="11152"/>
                    </a:lnTo>
                    <a:lnTo>
                      <a:pt x="7868" y="11131"/>
                    </a:lnTo>
                    <a:lnTo>
                      <a:pt x="8098" y="11257"/>
                    </a:lnTo>
                    <a:lnTo>
                      <a:pt x="8140" y="11362"/>
                    </a:lnTo>
                    <a:lnTo>
                      <a:pt x="8119" y="11634"/>
                    </a:lnTo>
                    <a:lnTo>
                      <a:pt x="8182" y="11843"/>
                    </a:lnTo>
                    <a:lnTo>
                      <a:pt x="8098" y="11968"/>
                    </a:lnTo>
                    <a:lnTo>
                      <a:pt x="8307" y="12324"/>
                    </a:lnTo>
                    <a:lnTo>
                      <a:pt x="8286" y="12596"/>
                    </a:lnTo>
                    <a:lnTo>
                      <a:pt x="9290" y="12617"/>
                    </a:lnTo>
                    <a:lnTo>
                      <a:pt x="9353" y="12973"/>
                    </a:lnTo>
                    <a:lnTo>
                      <a:pt x="9332" y="13224"/>
                    </a:lnTo>
                    <a:lnTo>
                      <a:pt x="9604" y="13287"/>
                    </a:lnTo>
                    <a:lnTo>
                      <a:pt x="9897" y="13810"/>
                    </a:lnTo>
                    <a:lnTo>
                      <a:pt x="9918" y="14103"/>
                    </a:lnTo>
                    <a:lnTo>
                      <a:pt x="9646" y="14688"/>
                    </a:lnTo>
                    <a:lnTo>
                      <a:pt x="9667" y="14772"/>
                    </a:lnTo>
                    <a:lnTo>
                      <a:pt x="9583" y="14856"/>
                    </a:lnTo>
                    <a:lnTo>
                      <a:pt x="9646" y="14919"/>
                    </a:lnTo>
                    <a:lnTo>
                      <a:pt x="9604" y="15044"/>
                    </a:lnTo>
                    <a:lnTo>
                      <a:pt x="9751" y="15149"/>
                    </a:lnTo>
                    <a:lnTo>
                      <a:pt x="9751" y="15337"/>
                    </a:lnTo>
                    <a:lnTo>
                      <a:pt x="9855" y="15525"/>
                    </a:lnTo>
                    <a:lnTo>
                      <a:pt x="9793" y="15860"/>
                    </a:lnTo>
                    <a:lnTo>
                      <a:pt x="9814" y="15986"/>
                    </a:lnTo>
                    <a:lnTo>
                      <a:pt x="9772" y="16111"/>
                    </a:lnTo>
                    <a:lnTo>
                      <a:pt x="9814" y="16258"/>
                    </a:lnTo>
                    <a:lnTo>
                      <a:pt x="10023" y="16216"/>
                    </a:lnTo>
                    <a:lnTo>
                      <a:pt x="10107" y="16279"/>
                    </a:lnTo>
                    <a:lnTo>
                      <a:pt x="10379" y="16258"/>
                    </a:lnTo>
                    <a:lnTo>
                      <a:pt x="10525" y="16300"/>
                    </a:lnTo>
                    <a:lnTo>
                      <a:pt x="10797" y="16195"/>
                    </a:lnTo>
                    <a:lnTo>
                      <a:pt x="10923" y="16300"/>
                    </a:lnTo>
                    <a:lnTo>
                      <a:pt x="11027" y="16321"/>
                    </a:lnTo>
                    <a:lnTo>
                      <a:pt x="11069" y="16467"/>
                    </a:lnTo>
                    <a:lnTo>
                      <a:pt x="11236" y="17095"/>
                    </a:lnTo>
                    <a:lnTo>
                      <a:pt x="11341" y="17304"/>
                    </a:lnTo>
                    <a:lnTo>
                      <a:pt x="11446" y="17325"/>
                    </a:lnTo>
                    <a:lnTo>
                      <a:pt x="11676" y="17199"/>
                    </a:lnTo>
                    <a:lnTo>
                      <a:pt x="11801" y="17241"/>
                    </a:lnTo>
                    <a:lnTo>
                      <a:pt x="11885" y="17325"/>
                    </a:lnTo>
                    <a:lnTo>
                      <a:pt x="11969" y="17346"/>
                    </a:lnTo>
                    <a:lnTo>
                      <a:pt x="11906" y="17450"/>
                    </a:lnTo>
                    <a:lnTo>
                      <a:pt x="11885" y="17994"/>
                    </a:lnTo>
                    <a:lnTo>
                      <a:pt x="11864" y="18057"/>
                    </a:lnTo>
                    <a:lnTo>
                      <a:pt x="11822" y="18078"/>
                    </a:lnTo>
                    <a:lnTo>
                      <a:pt x="11822" y="18162"/>
                    </a:lnTo>
                    <a:lnTo>
                      <a:pt x="11801" y="18204"/>
                    </a:lnTo>
                    <a:lnTo>
                      <a:pt x="11801" y="18287"/>
                    </a:lnTo>
                    <a:lnTo>
                      <a:pt x="11906" y="18204"/>
                    </a:lnTo>
                    <a:lnTo>
                      <a:pt x="12178" y="18245"/>
                    </a:lnTo>
                    <a:lnTo>
                      <a:pt x="12178" y="18350"/>
                    </a:lnTo>
                    <a:lnTo>
                      <a:pt x="12283" y="18580"/>
                    </a:lnTo>
                    <a:lnTo>
                      <a:pt x="12283" y="18769"/>
                    </a:lnTo>
                    <a:lnTo>
                      <a:pt x="12303" y="18999"/>
                    </a:lnTo>
                    <a:lnTo>
                      <a:pt x="12324" y="19208"/>
                    </a:lnTo>
                    <a:lnTo>
                      <a:pt x="12303" y="19292"/>
                    </a:lnTo>
                    <a:lnTo>
                      <a:pt x="12199" y="19292"/>
                    </a:lnTo>
                    <a:lnTo>
                      <a:pt x="12073" y="19354"/>
                    </a:lnTo>
                    <a:lnTo>
                      <a:pt x="12031" y="19417"/>
                    </a:lnTo>
                    <a:lnTo>
                      <a:pt x="11969" y="19501"/>
                    </a:lnTo>
                    <a:lnTo>
                      <a:pt x="11927" y="19459"/>
                    </a:lnTo>
                    <a:lnTo>
                      <a:pt x="11697" y="19626"/>
                    </a:lnTo>
                    <a:lnTo>
                      <a:pt x="11655" y="19710"/>
                    </a:lnTo>
                    <a:lnTo>
                      <a:pt x="11571" y="19731"/>
                    </a:lnTo>
                    <a:lnTo>
                      <a:pt x="11362" y="19919"/>
                    </a:lnTo>
                    <a:lnTo>
                      <a:pt x="11278" y="19940"/>
                    </a:lnTo>
                    <a:lnTo>
                      <a:pt x="11278" y="20066"/>
                    </a:lnTo>
                    <a:lnTo>
                      <a:pt x="11195" y="20087"/>
                    </a:lnTo>
                    <a:lnTo>
                      <a:pt x="11132" y="20087"/>
                    </a:lnTo>
                    <a:lnTo>
                      <a:pt x="10943" y="20338"/>
                    </a:lnTo>
                    <a:lnTo>
                      <a:pt x="10923" y="20401"/>
                    </a:lnTo>
                    <a:lnTo>
                      <a:pt x="10923" y="20547"/>
                    </a:lnTo>
                    <a:lnTo>
                      <a:pt x="10839" y="20568"/>
                    </a:lnTo>
                    <a:lnTo>
                      <a:pt x="10776" y="20652"/>
                    </a:lnTo>
                    <a:lnTo>
                      <a:pt x="10671" y="20861"/>
                    </a:lnTo>
                    <a:lnTo>
                      <a:pt x="10609" y="20924"/>
                    </a:lnTo>
                    <a:lnTo>
                      <a:pt x="10504" y="21091"/>
                    </a:lnTo>
                    <a:lnTo>
                      <a:pt x="10504" y="21133"/>
                    </a:lnTo>
                    <a:lnTo>
                      <a:pt x="10399" y="21217"/>
                    </a:lnTo>
                    <a:lnTo>
                      <a:pt x="10358" y="21279"/>
                    </a:lnTo>
                    <a:lnTo>
                      <a:pt x="10441" y="21279"/>
                    </a:lnTo>
                    <a:lnTo>
                      <a:pt x="10504" y="21300"/>
                    </a:lnTo>
                    <a:lnTo>
                      <a:pt x="10776" y="21217"/>
                    </a:lnTo>
                    <a:lnTo>
                      <a:pt x="10923" y="21300"/>
                    </a:lnTo>
                    <a:lnTo>
                      <a:pt x="11048" y="21489"/>
                    </a:lnTo>
                    <a:lnTo>
                      <a:pt x="11153" y="21530"/>
                    </a:lnTo>
                    <a:lnTo>
                      <a:pt x="11236" y="21698"/>
                    </a:lnTo>
                    <a:lnTo>
                      <a:pt x="11362" y="21928"/>
                    </a:lnTo>
                    <a:lnTo>
                      <a:pt x="11446" y="21928"/>
                    </a:lnTo>
                    <a:lnTo>
                      <a:pt x="11550" y="21803"/>
                    </a:lnTo>
                    <a:lnTo>
                      <a:pt x="11592" y="21803"/>
                    </a:lnTo>
                    <a:lnTo>
                      <a:pt x="11718" y="22012"/>
                    </a:lnTo>
                    <a:lnTo>
                      <a:pt x="11885" y="22075"/>
                    </a:lnTo>
                    <a:lnTo>
                      <a:pt x="12011" y="22116"/>
                    </a:lnTo>
                    <a:lnTo>
                      <a:pt x="12136" y="22242"/>
                    </a:lnTo>
                    <a:lnTo>
                      <a:pt x="12136" y="22388"/>
                    </a:lnTo>
                    <a:lnTo>
                      <a:pt x="12241" y="22367"/>
                    </a:lnTo>
                    <a:lnTo>
                      <a:pt x="12492" y="22472"/>
                    </a:lnTo>
                    <a:lnTo>
                      <a:pt x="12617" y="22639"/>
                    </a:lnTo>
                    <a:lnTo>
                      <a:pt x="12743" y="22849"/>
                    </a:lnTo>
                    <a:lnTo>
                      <a:pt x="12868" y="22911"/>
                    </a:lnTo>
                    <a:lnTo>
                      <a:pt x="12848" y="23079"/>
                    </a:lnTo>
                    <a:lnTo>
                      <a:pt x="12743" y="23225"/>
                    </a:lnTo>
                    <a:lnTo>
                      <a:pt x="12806" y="23414"/>
                    </a:lnTo>
                    <a:lnTo>
                      <a:pt x="12827" y="23476"/>
                    </a:lnTo>
                    <a:lnTo>
                      <a:pt x="12848" y="23497"/>
                    </a:lnTo>
                    <a:lnTo>
                      <a:pt x="12931" y="23581"/>
                    </a:lnTo>
                    <a:lnTo>
                      <a:pt x="12952" y="23602"/>
                    </a:lnTo>
                    <a:lnTo>
                      <a:pt x="13161" y="23414"/>
                    </a:lnTo>
                    <a:lnTo>
                      <a:pt x="13245" y="23225"/>
                    </a:lnTo>
                    <a:lnTo>
                      <a:pt x="13350" y="22849"/>
                    </a:lnTo>
                    <a:lnTo>
                      <a:pt x="13433" y="22577"/>
                    </a:lnTo>
                    <a:lnTo>
                      <a:pt x="13454" y="22535"/>
                    </a:lnTo>
                    <a:lnTo>
                      <a:pt x="13426" y="22507"/>
                    </a:lnTo>
                    <a:lnTo>
                      <a:pt x="13426" y="22507"/>
                    </a:lnTo>
                    <a:lnTo>
                      <a:pt x="13496" y="22535"/>
                    </a:lnTo>
                    <a:lnTo>
                      <a:pt x="13873" y="22242"/>
                    </a:lnTo>
                    <a:lnTo>
                      <a:pt x="14061" y="22033"/>
                    </a:lnTo>
                    <a:lnTo>
                      <a:pt x="14312" y="21551"/>
                    </a:lnTo>
                    <a:lnTo>
                      <a:pt x="14417" y="21321"/>
                    </a:lnTo>
                    <a:lnTo>
                      <a:pt x="14521" y="21028"/>
                    </a:lnTo>
                    <a:lnTo>
                      <a:pt x="14793" y="20547"/>
                    </a:lnTo>
                    <a:lnTo>
                      <a:pt x="15044" y="20233"/>
                    </a:lnTo>
                    <a:lnTo>
                      <a:pt x="15107" y="20129"/>
                    </a:lnTo>
                    <a:lnTo>
                      <a:pt x="15065" y="20087"/>
                    </a:lnTo>
                    <a:lnTo>
                      <a:pt x="15065" y="20024"/>
                    </a:lnTo>
                    <a:lnTo>
                      <a:pt x="15128" y="19982"/>
                    </a:lnTo>
                    <a:lnTo>
                      <a:pt x="15170" y="19857"/>
                    </a:lnTo>
                    <a:lnTo>
                      <a:pt x="15254" y="19815"/>
                    </a:lnTo>
                    <a:lnTo>
                      <a:pt x="15233" y="19710"/>
                    </a:lnTo>
                    <a:lnTo>
                      <a:pt x="15254" y="19626"/>
                    </a:lnTo>
                    <a:lnTo>
                      <a:pt x="15233" y="19606"/>
                    </a:lnTo>
                    <a:lnTo>
                      <a:pt x="15296" y="19585"/>
                    </a:lnTo>
                    <a:lnTo>
                      <a:pt x="15296" y="19480"/>
                    </a:lnTo>
                    <a:lnTo>
                      <a:pt x="15191" y="19313"/>
                    </a:lnTo>
                    <a:lnTo>
                      <a:pt x="15191" y="19229"/>
                    </a:lnTo>
                    <a:lnTo>
                      <a:pt x="15212" y="19166"/>
                    </a:lnTo>
                    <a:lnTo>
                      <a:pt x="15191" y="19082"/>
                    </a:lnTo>
                    <a:lnTo>
                      <a:pt x="15149" y="18915"/>
                    </a:lnTo>
                    <a:lnTo>
                      <a:pt x="15107" y="18748"/>
                    </a:lnTo>
                    <a:lnTo>
                      <a:pt x="15149" y="18685"/>
                    </a:lnTo>
                    <a:lnTo>
                      <a:pt x="15316" y="18664"/>
                    </a:lnTo>
                    <a:lnTo>
                      <a:pt x="15296" y="18559"/>
                    </a:lnTo>
                    <a:lnTo>
                      <a:pt x="15212" y="18497"/>
                    </a:lnTo>
                    <a:lnTo>
                      <a:pt x="15337" y="18476"/>
                    </a:lnTo>
                    <a:lnTo>
                      <a:pt x="15337" y="18371"/>
                    </a:lnTo>
                    <a:lnTo>
                      <a:pt x="15212" y="18308"/>
                    </a:lnTo>
                    <a:lnTo>
                      <a:pt x="15316" y="18287"/>
                    </a:lnTo>
                    <a:lnTo>
                      <a:pt x="15379" y="18183"/>
                    </a:lnTo>
                    <a:lnTo>
                      <a:pt x="15442" y="18245"/>
                    </a:lnTo>
                    <a:lnTo>
                      <a:pt x="15630" y="18057"/>
                    </a:lnTo>
                    <a:lnTo>
                      <a:pt x="15735" y="17973"/>
                    </a:lnTo>
                    <a:lnTo>
                      <a:pt x="15735" y="17932"/>
                    </a:lnTo>
                    <a:lnTo>
                      <a:pt x="15881" y="17785"/>
                    </a:lnTo>
                    <a:lnTo>
                      <a:pt x="16070" y="17681"/>
                    </a:lnTo>
                    <a:lnTo>
                      <a:pt x="16300" y="17429"/>
                    </a:lnTo>
                    <a:lnTo>
                      <a:pt x="16509" y="17409"/>
                    </a:lnTo>
                    <a:lnTo>
                      <a:pt x="16614" y="17304"/>
                    </a:lnTo>
                    <a:lnTo>
                      <a:pt x="16739" y="17199"/>
                    </a:lnTo>
                    <a:lnTo>
                      <a:pt x="16844" y="17199"/>
                    </a:lnTo>
                    <a:lnTo>
                      <a:pt x="16928" y="17241"/>
                    </a:lnTo>
                    <a:lnTo>
                      <a:pt x="17011" y="17283"/>
                    </a:lnTo>
                    <a:lnTo>
                      <a:pt x="17011" y="17199"/>
                    </a:lnTo>
                    <a:lnTo>
                      <a:pt x="17095" y="17032"/>
                    </a:lnTo>
                    <a:lnTo>
                      <a:pt x="17325" y="16885"/>
                    </a:lnTo>
                    <a:lnTo>
                      <a:pt x="17430" y="16865"/>
                    </a:lnTo>
                    <a:lnTo>
                      <a:pt x="17430" y="16802"/>
                    </a:lnTo>
                    <a:lnTo>
                      <a:pt x="17367" y="16781"/>
                    </a:lnTo>
                    <a:lnTo>
                      <a:pt x="17304" y="16739"/>
                    </a:lnTo>
                    <a:lnTo>
                      <a:pt x="17262" y="16676"/>
                    </a:lnTo>
                    <a:lnTo>
                      <a:pt x="17346" y="16634"/>
                    </a:lnTo>
                    <a:lnTo>
                      <a:pt x="17513" y="16572"/>
                    </a:lnTo>
                    <a:lnTo>
                      <a:pt x="17576" y="16593"/>
                    </a:lnTo>
                    <a:lnTo>
                      <a:pt x="17681" y="16593"/>
                    </a:lnTo>
                    <a:lnTo>
                      <a:pt x="17765" y="16530"/>
                    </a:lnTo>
                    <a:lnTo>
                      <a:pt x="17869" y="16530"/>
                    </a:lnTo>
                    <a:lnTo>
                      <a:pt x="17869" y="16593"/>
                    </a:lnTo>
                    <a:lnTo>
                      <a:pt x="17744" y="16676"/>
                    </a:lnTo>
                    <a:lnTo>
                      <a:pt x="17576" y="16697"/>
                    </a:lnTo>
                    <a:lnTo>
                      <a:pt x="17555" y="16718"/>
                    </a:lnTo>
                    <a:lnTo>
                      <a:pt x="17618" y="16739"/>
                    </a:lnTo>
                    <a:lnTo>
                      <a:pt x="17848" y="16676"/>
                    </a:lnTo>
                    <a:lnTo>
                      <a:pt x="18099" y="16572"/>
                    </a:lnTo>
                    <a:lnTo>
                      <a:pt x="18078" y="16509"/>
                    </a:lnTo>
                    <a:lnTo>
                      <a:pt x="18162" y="16467"/>
                    </a:lnTo>
                    <a:lnTo>
                      <a:pt x="18246" y="16467"/>
                    </a:lnTo>
                    <a:lnTo>
                      <a:pt x="18204" y="16509"/>
                    </a:lnTo>
                    <a:cubicBezTo>
                      <a:pt x="18204" y="16509"/>
                      <a:pt x="18204" y="16613"/>
                      <a:pt x="18246" y="16613"/>
                    </a:cubicBezTo>
                    <a:lnTo>
                      <a:pt x="18392" y="16634"/>
                    </a:lnTo>
                    <a:lnTo>
                      <a:pt x="18497" y="16593"/>
                    </a:lnTo>
                    <a:lnTo>
                      <a:pt x="18664" y="16593"/>
                    </a:lnTo>
                    <a:lnTo>
                      <a:pt x="18832" y="16613"/>
                    </a:lnTo>
                    <a:lnTo>
                      <a:pt x="18936" y="16551"/>
                    </a:lnTo>
                    <a:lnTo>
                      <a:pt x="18936" y="16488"/>
                    </a:lnTo>
                    <a:lnTo>
                      <a:pt x="18915" y="16467"/>
                    </a:lnTo>
                    <a:lnTo>
                      <a:pt x="18936" y="16404"/>
                    </a:lnTo>
                    <a:lnTo>
                      <a:pt x="19208" y="16237"/>
                    </a:lnTo>
                    <a:lnTo>
                      <a:pt x="19418" y="16153"/>
                    </a:lnTo>
                    <a:lnTo>
                      <a:pt x="19522" y="16069"/>
                    </a:lnTo>
                    <a:lnTo>
                      <a:pt x="19543" y="15986"/>
                    </a:lnTo>
                    <a:lnTo>
                      <a:pt x="19522" y="15944"/>
                    </a:lnTo>
                    <a:lnTo>
                      <a:pt x="19418" y="15735"/>
                    </a:lnTo>
                    <a:lnTo>
                      <a:pt x="19501" y="15567"/>
                    </a:lnTo>
                    <a:lnTo>
                      <a:pt x="19564" y="15463"/>
                    </a:lnTo>
                    <a:lnTo>
                      <a:pt x="19564" y="15358"/>
                    </a:lnTo>
                    <a:lnTo>
                      <a:pt x="19627" y="15316"/>
                    </a:lnTo>
                    <a:lnTo>
                      <a:pt x="19731" y="15232"/>
                    </a:lnTo>
                    <a:lnTo>
                      <a:pt x="19752" y="15128"/>
                    </a:lnTo>
                    <a:lnTo>
                      <a:pt x="19731" y="15107"/>
                    </a:lnTo>
                    <a:lnTo>
                      <a:pt x="19878" y="14835"/>
                    </a:lnTo>
                    <a:lnTo>
                      <a:pt x="20087" y="14584"/>
                    </a:lnTo>
                    <a:lnTo>
                      <a:pt x="20087" y="14479"/>
                    </a:lnTo>
                    <a:lnTo>
                      <a:pt x="20045" y="14103"/>
                    </a:lnTo>
                    <a:lnTo>
                      <a:pt x="20003" y="14082"/>
                    </a:lnTo>
                    <a:lnTo>
                      <a:pt x="20066" y="13872"/>
                    </a:lnTo>
                    <a:lnTo>
                      <a:pt x="20129" y="13789"/>
                    </a:lnTo>
                    <a:lnTo>
                      <a:pt x="20129" y="13726"/>
                    </a:lnTo>
                    <a:lnTo>
                      <a:pt x="20317" y="13580"/>
                    </a:lnTo>
                    <a:lnTo>
                      <a:pt x="20338" y="13496"/>
                    </a:lnTo>
                    <a:lnTo>
                      <a:pt x="20275" y="13287"/>
                    </a:lnTo>
                    <a:lnTo>
                      <a:pt x="20359" y="13036"/>
                    </a:lnTo>
                    <a:lnTo>
                      <a:pt x="20338" y="12826"/>
                    </a:lnTo>
                    <a:lnTo>
                      <a:pt x="20359" y="12659"/>
                    </a:lnTo>
                    <a:lnTo>
                      <a:pt x="20359" y="12596"/>
                    </a:lnTo>
                    <a:lnTo>
                      <a:pt x="20422" y="12387"/>
                    </a:lnTo>
                    <a:lnTo>
                      <a:pt x="20359" y="11592"/>
                    </a:lnTo>
                    <a:lnTo>
                      <a:pt x="20359" y="11445"/>
                    </a:lnTo>
                    <a:lnTo>
                      <a:pt x="20422" y="11341"/>
                    </a:lnTo>
                    <a:lnTo>
                      <a:pt x="20422" y="11236"/>
                    </a:lnTo>
                    <a:lnTo>
                      <a:pt x="20359" y="11278"/>
                    </a:lnTo>
                    <a:lnTo>
                      <a:pt x="20275" y="11194"/>
                    </a:lnTo>
                    <a:lnTo>
                      <a:pt x="20275" y="11131"/>
                    </a:lnTo>
                    <a:lnTo>
                      <a:pt x="20359" y="10985"/>
                    </a:lnTo>
                    <a:lnTo>
                      <a:pt x="20338" y="10859"/>
                    </a:lnTo>
                    <a:lnTo>
                      <a:pt x="20359" y="10776"/>
                    </a:lnTo>
                    <a:lnTo>
                      <a:pt x="20443" y="10755"/>
                    </a:lnTo>
                    <a:lnTo>
                      <a:pt x="20464" y="10629"/>
                    </a:lnTo>
                    <a:lnTo>
                      <a:pt x="20380" y="10504"/>
                    </a:lnTo>
                    <a:lnTo>
                      <a:pt x="20234" y="10420"/>
                    </a:lnTo>
                    <a:lnTo>
                      <a:pt x="20275" y="10399"/>
                    </a:lnTo>
                    <a:lnTo>
                      <a:pt x="20317" y="10336"/>
                    </a:lnTo>
                    <a:lnTo>
                      <a:pt x="20338" y="10399"/>
                    </a:lnTo>
                    <a:lnTo>
                      <a:pt x="20422" y="10441"/>
                    </a:lnTo>
                    <a:lnTo>
                      <a:pt x="20485" y="10462"/>
                    </a:lnTo>
                    <a:lnTo>
                      <a:pt x="20526" y="10336"/>
                    </a:lnTo>
                    <a:lnTo>
                      <a:pt x="20589" y="10336"/>
                    </a:lnTo>
                    <a:lnTo>
                      <a:pt x="20631" y="10420"/>
                    </a:lnTo>
                    <a:lnTo>
                      <a:pt x="20673" y="10441"/>
                    </a:lnTo>
                    <a:lnTo>
                      <a:pt x="20631" y="10525"/>
                    </a:lnTo>
                    <a:lnTo>
                      <a:pt x="20547" y="10567"/>
                    </a:lnTo>
                    <a:lnTo>
                      <a:pt x="20526" y="10650"/>
                    </a:lnTo>
                    <a:lnTo>
                      <a:pt x="20568" y="10650"/>
                    </a:lnTo>
                    <a:lnTo>
                      <a:pt x="20673" y="10546"/>
                    </a:lnTo>
                    <a:lnTo>
                      <a:pt x="20840" y="10462"/>
                    </a:lnTo>
                    <a:lnTo>
                      <a:pt x="21008" y="10190"/>
                    </a:lnTo>
                    <a:lnTo>
                      <a:pt x="21091" y="9981"/>
                    </a:lnTo>
                    <a:lnTo>
                      <a:pt x="21112" y="9834"/>
                    </a:lnTo>
                    <a:lnTo>
                      <a:pt x="21196" y="9771"/>
                    </a:lnTo>
                    <a:lnTo>
                      <a:pt x="21280" y="9562"/>
                    </a:lnTo>
                    <a:lnTo>
                      <a:pt x="21363" y="9374"/>
                    </a:lnTo>
                    <a:lnTo>
                      <a:pt x="21677" y="9165"/>
                    </a:lnTo>
                    <a:lnTo>
                      <a:pt x="21698" y="9060"/>
                    </a:lnTo>
                    <a:lnTo>
                      <a:pt x="21803" y="9039"/>
                    </a:lnTo>
                    <a:lnTo>
                      <a:pt x="21887" y="8934"/>
                    </a:lnTo>
                    <a:lnTo>
                      <a:pt x="22138" y="8683"/>
                    </a:lnTo>
                    <a:lnTo>
                      <a:pt x="22368" y="8370"/>
                    </a:lnTo>
                    <a:lnTo>
                      <a:pt x="22431" y="8307"/>
                    </a:lnTo>
                    <a:lnTo>
                      <a:pt x="22556" y="7993"/>
                    </a:lnTo>
                    <a:lnTo>
                      <a:pt x="22577" y="7846"/>
                    </a:lnTo>
                    <a:lnTo>
                      <a:pt x="22661" y="7742"/>
                    </a:lnTo>
                    <a:lnTo>
                      <a:pt x="22661" y="7637"/>
                    </a:lnTo>
                    <a:lnTo>
                      <a:pt x="22577" y="7533"/>
                    </a:lnTo>
                    <a:lnTo>
                      <a:pt x="22619" y="7449"/>
                    </a:lnTo>
                    <a:lnTo>
                      <a:pt x="22682" y="7449"/>
                    </a:lnTo>
                    <a:lnTo>
                      <a:pt x="22661" y="7156"/>
                    </a:lnTo>
                    <a:lnTo>
                      <a:pt x="22577" y="7093"/>
                    </a:lnTo>
                    <a:lnTo>
                      <a:pt x="22556" y="6968"/>
                    </a:lnTo>
                    <a:lnTo>
                      <a:pt x="22347" y="6528"/>
                    </a:lnTo>
                    <a:lnTo>
                      <a:pt x="22347" y="6361"/>
                    </a:lnTo>
                    <a:lnTo>
                      <a:pt x="22326" y="6193"/>
                    </a:lnTo>
                    <a:lnTo>
                      <a:pt x="21949" y="6026"/>
                    </a:lnTo>
                    <a:lnTo>
                      <a:pt x="21740" y="6026"/>
                    </a:lnTo>
                    <a:lnTo>
                      <a:pt x="21594" y="6110"/>
                    </a:lnTo>
                    <a:lnTo>
                      <a:pt x="21489" y="5942"/>
                    </a:lnTo>
                    <a:lnTo>
                      <a:pt x="21342" y="5921"/>
                    </a:lnTo>
                    <a:lnTo>
                      <a:pt x="21217" y="5796"/>
                    </a:lnTo>
                    <a:lnTo>
                      <a:pt x="21070" y="5712"/>
                    </a:lnTo>
                    <a:lnTo>
                      <a:pt x="20966" y="5691"/>
                    </a:lnTo>
                    <a:lnTo>
                      <a:pt x="20694" y="5398"/>
                    </a:lnTo>
                    <a:lnTo>
                      <a:pt x="20485" y="5105"/>
                    </a:lnTo>
                    <a:lnTo>
                      <a:pt x="20380" y="5085"/>
                    </a:lnTo>
                    <a:lnTo>
                      <a:pt x="20254" y="4959"/>
                    </a:lnTo>
                    <a:lnTo>
                      <a:pt x="20129" y="4959"/>
                    </a:lnTo>
                    <a:lnTo>
                      <a:pt x="19773" y="4687"/>
                    </a:lnTo>
                    <a:lnTo>
                      <a:pt x="19627" y="4687"/>
                    </a:lnTo>
                    <a:lnTo>
                      <a:pt x="19438" y="4603"/>
                    </a:lnTo>
                    <a:lnTo>
                      <a:pt x="19334" y="4666"/>
                    </a:lnTo>
                    <a:lnTo>
                      <a:pt x="19187" y="4666"/>
                    </a:lnTo>
                    <a:lnTo>
                      <a:pt x="19083" y="4603"/>
                    </a:lnTo>
                    <a:lnTo>
                      <a:pt x="18978" y="4666"/>
                    </a:lnTo>
                    <a:lnTo>
                      <a:pt x="18915" y="4750"/>
                    </a:lnTo>
                    <a:lnTo>
                      <a:pt x="18832" y="4666"/>
                    </a:lnTo>
                    <a:lnTo>
                      <a:pt x="18685" y="4561"/>
                    </a:lnTo>
                    <a:lnTo>
                      <a:pt x="18685" y="4666"/>
                    </a:lnTo>
                    <a:lnTo>
                      <a:pt x="18602" y="4624"/>
                    </a:lnTo>
                    <a:lnTo>
                      <a:pt x="18581" y="4687"/>
                    </a:lnTo>
                    <a:lnTo>
                      <a:pt x="18581" y="4750"/>
                    </a:lnTo>
                    <a:lnTo>
                      <a:pt x="18476" y="4666"/>
                    </a:lnTo>
                    <a:lnTo>
                      <a:pt x="18455" y="4624"/>
                    </a:lnTo>
                    <a:lnTo>
                      <a:pt x="18371" y="4582"/>
                    </a:lnTo>
                    <a:lnTo>
                      <a:pt x="18371" y="4582"/>
                    </a:lnTo>
                    <a:lnTo>
                      <a:pt x="18392" y="4645"/>
                    </a:lnTo>
                    <a:lnTo>
                      <a:pt x="18371" y="4666"/>
                    </a:lnTo>
                    <a:lnTo>
                      <a:pt x="18183" y="4582"/>
                    </a:lnTo>
                    <a:lnTo>
                      <a:pt x="18141" y="4582"/>
                    </a:lnTo>
                    <a:lnTo>
                      <a:pt x="17995" y="4561"/>
                    </a:lnTo>
                    <a:lnTo>
                      <a:pt x="17702" y="4394"/>
                    </a:lnTo>
                    <a:lnTo>
                      <a:pt x="17555" y="4394"/>
                    </a:lnTo>
                    <a:lnTo>
                      <a:pt x="17555" y="4436"/>
                    </a:lnTo>
                    <a:lnTo>
                      <a:pt x="17597" y="4478"/>
                    </a:lnTo>
                    <a:lnTo>
                      <a:pt x="17555" y="4520"/>
                    </a:lnTo>
                    <a:lnTo>
                      <a:pt x="17472" y="4478"/>
                    </a:lnTo>
                    <a:lnTo>
                      <a:pt x="17451" y="4520"/>
                    </a:lnTo>
                    <a:lnTo>
                      <a:pt x="17430" y="4561"/>
                    </a:lnTo>
                    <a:lnTo>
                      <a:pt x="17325" y="4603"/>
                    </a:lnTo>
                    <a:lnTo>
                      <a:pt x="17262" y="4666"/>
                    </a:lnTo>
                    <a:lnTo>
                      <a:pt x="17241" y="4792"/>
                    </a:lnTo>
                    <a:lnTo>
                      <a:pt x="17200" y="4687"/>
                    </a:lnTo>
                    <a:lnTo>
                      <a:pt x="17158" y="4603"/>
                    </a:lnTo>
                    <a:lnTo>
                      <a:pt x="17116" y="4645"/>
                    </a:lnTo>
                    <a:lnTo>
                      <a:pt x="17116" y="4750"/>
                    </a:lnTo>
                    <a:lnTo>
                      <a:pt x="17011" y="4917"/>
                    </a:lnTo>
                    <a:lnTo>
                      <a:pt x="17011" y="5085"/>
                    </a:lnTo>
                    <a:lnTo>
                      <a:pt x="16990" y="4917"/>
                    </a:lnTo>
                    <a:lnTo>
                      <a:pt x="17011" y="4771"/>
                    </a:lnTo>
                    <a:lnTo>
                      <a:pt x="16990" y="4645"/>
                    </a:lnTo>
                    <a:lnTo>
                      <a:pt x="17032" y="4457"/>
                    </a:lnTo>
                    <a:lnTo>
                      <a:pt x="17095" y="4394"/>
                    </a:lnTo>
                    <a:lnTo>
                      <a:pt x="17032" y="4373"/>
                    </a:lnTo>
                    <a:lnTo>
                      <a:pt x="16928" y="4373"/>
                    </a:lnTo>
                    <a:lnTo>
                      <a:pt x="17053" y="4248"/>
                    </a:lnTo>
                    <a:lnTo>
                      <a:pt x="16907" y="4059"/>
                    </a:lnTo>
                    <a:lnTo>
                      <a:pt x="16823" y="3913"/>
                    </a:lnTo>
                    <a:lnTo>
                      <a:pt x="16739" y="3913"/>
                    </a:lnTo>
                    <a:lnTo>
                      <a:pt x="16614" y="3871"/>
                    </a:lnTo>
                    <a:lnTo>
                      <a:pt x="16530" y="3976"/>
                    </a:lnTo>
                    <a:lnTo>
                      <a:pt x="16467" y="4017"/>
                    </a:lnTo>
                    <a:lnTo>
                      <a:pt x="16425" y="3934"/>
                    </a:lnTo>
                    <a:lnTo>
                      <a:pt x="16384" y="3913"/>
                    </a:lnTo>
                    <a:lnTo>
                      <a:pt x="16363" y="3829"/>
                    </a:lnTo>
                    <a:lnTo>
                      <a:pt x="16279" y="3766"/>
                    </a:lnTo>
                    <a:lnTo>
                      <a:pt x="16195" y="3766"/>
                    </a:lnTo>
                    <a:lnTo>
                      <a:pt x="16153" y="3724"/>
                    </a:lnTo>
                    <a:lnTo>
                      <a:pt x="16070" y="3704"/>
                    </a:lnTo>
                    <a:lnTo>
                      <a:pt x="16007" y="3745"/>
                    </a:lnTo>
                    <a:lnTo>
                      <a:pt x="16007" y="3704"/>
                    </a:lnTo>
                    <a:lnTo>
                      <a:pt x="15965" y="3662"/>
                    </a:lnTo>
                    <a:lnTo>
                      <a:pt x="15902" y="3599"/>
                    </a:lnTo>
                    <a:lnTo>
                      <a:pt x="15840" y="3620"/>
                    </a:lnTo>
                    <a:lnTo>
                      <a:pt x="15693" y="3599"/>
                    </a:lnTo>
                    <a:lnTo>
                      <a:pt x="15526" y="3494"/>
                    </a:lnTo>
                    <a:lnTo>
                      <a:pt x="15463" y="3494"/>
                    </a:lnTo>
                    <a:lnTo>
                      <a:pt x="15442" y="3536"/>
                    </a:lnTo>
                    <a:lnTo>
                      <a:pt x="15337" y="3452"/>
                    </a:lnTo>
                    <a:lnTo>
                      <a:pt x="15254" y="3452"/>
                    </a:lnTo>
                    <a:lnTo>
                      <a:pt x="15233" y="3536"/>
                    </a:lnTo>
                    <a:lnTo>
                      <a:pt x="15170" y="3536"/>
                    </a:lnTo>
                    <a:lnTo>
                      <a:pt x="15149" y="3452"/>
                    </a:lnTo>
                    <a:lnTo>
                      <a:pt x="15024" y="3452"/>
                    </a:lnTo>
                    <a:lnTo>
                      <a:pt x="14919" y="3515"/>
                    </a:lnTo>
                    <a:lnTo>
                      <a:pt x="14856" y="3620"/>
                    </a:lnTo>
                    <a:lnTo>
                      <a:pt x="14856" y="3704"/>
                    </a:lnTo>
                    <a:lnTo>
                      <a:pt x="14731" y="3829"/>
                    </a:lnTo>
                    <a:lnTo>
                      <a:pt x="14584" y="3934"/>
                    </a:lnTo>
                    <a:lnTo>
                      <a:pt x="14375" y="4059"/>
                    </a:lnTo>
                    <a:lnTo>
                      <a:pt x="14270" y="4185"/>
                    </a:lnTo>
                    <a:lnTo>
                      <a:pt x="14208" y="4352"/>
                    </a:lnTo>
                    <a:lnTo>
                      <a:pt x="14187" y="4499"/>
                    </a:lnTo>
                    <a:lnTo>
                      <a:pt x="14124" y="4582"/>
                    </a:lnTo>
                    <a:lnTo>
                      <a:pt x="14019" y="4687"/>
                    </a:lnTo>
                    <a:lnTo>
                      <a:pt x="14019" y="4771"/>
                    </a:lnTo>
                    <a:lnTo>
                      <a:pt x="14061" y="4896"/>
                    </a:lnTo>
                    <a:lnTo>
                      <a:pt x="14019" y="5105"/>
                    </a:lnTo>
                    <a:lnTo>
                      <a:pt x="13998" y="4980"/>
                    </a:lnTo>
                    <a:lnTo>
                      <a:pt x="13915" y="4854"/>
                    </a:lnTo>
                    <a:lnTo>
                      <a:pt x="13915" y="4750"/>
                    </a:lnTo>
                    <a:lnTo>
                      <a:pt x="13998" y="4645"/>
                    </a:lnTo>
                    <a:lnTo>
                      <a:pt x="14103" y="4561"/>
                    </a:lnTo>
                    <a:lnTo>
                      <a:pt x="14082" y="4394"/>
                    </a:lnTo>
                    <a:lnTo>
                      <a:pt x="14124" y="4269"/>
                    </a:lnTo>
                    <a:lnTo>
                      <a:pt x="14124" y="4185"/>
                    </a:lnTo>
                    <a:lnTo>
                      <a:pt x="14061" y="4185"/>
                    </a:lnTo>
                    <a:lnTo>
                      <a:pt x="13915" y="4248"/>
                    </a:lnTo>
                    <a:lnTo>
                      <a:pt x="13768" y="4185"/>
                    </a:lnTo>
                    <a:lnTo>
                      <a:pt x="13643" y="4185"/>
                    </a:lnTo>
                    <a:lnTo>
                      <a:pt x="13538" y="4227"/>
                    </a:lnTo>
                    <a:lnTo>
                      <a:pt x="13454" y="4164"/>
                    </a:lnTo>
                    <a:lnTo>
                      <a:pt x="13538" y="4164"/>
                    </a:lnTo>
                    <a:lnTo>
                      <a:pt x="13643" y="4080"/>
                    </a:lnTo>
                    <a:lnTo>
                      <a:pt x="13747" y="4059"/>
                    </a:lnTo>
                    <a:lnTo>
                      <a:pt x="13915" y="4080"/>
                    </a:lnTo>
                    <a:lnTo>
                      <a:pt x="14019" y="4059"/>
                    </a:lnTo>
                    <a:lnTo>
                      <a:pt x="14103" y="3955"/>
                    </a:lnTo>
                    <a:lnTo>
                      <a:pt x="14166" y="3955"/>
                    </a:lnTo>
                    <a:lnTo>
                      <a:pt x="14208" y="4017"/>
                    </a:lnTo>
                    <a:lnTo>
                      <a:pt x="14270" y="3976"/>
                    </a:lnTo>
                    <a:lnTo>
                      <a:pt x="14375" y="3934"/>
                    </a:lnTo>
                    <a:lnTo>
                      <a:pt x="14521" y="3871"/>
                    </a:lnTo>
                    <a:lnTo>
                      <a:pt x="14521" y="3745"/>
                    </a:lnTo>
                    <a:lnTo>
                      <a:pt x="14689" y="3557"/>
                    </a:lnTo>
                    <a:lnTo>
                      <a:pt x="14689" y="3432"/>
                    </a:lnTo>
                    <a:lnTo>
                      <a:pt x="14731" y="3348"/>
                    </a:lnTo>
                    <a:lnTo>
                      <a:pt x="14731" y="3243"/>
                    </a:lnTo>
                    <a:lnTo>
                      <a:pt x="14584" y="3222"/>
                    </a:lnTo>
                    <a:lnTo>
                      <a:pt x="14438" y="3118"/>
                    </a:lnTo>
                    <a:lnTo>
                      <a:pt x="14333" y="3118"/>
                    </a:lnTo>
                    <a:lnTo>
                      <a:pt x="14187" y="3222"/>
                    </a:lnTo>
                    <a:lnTo>
                      <a:pt x="14061" y="3222"/>
                    </a:lnTo>
                    <a:lnTo>
                      <a:pt x="13852" y="3139"/>
                    </a:lnTo>
                    <a:lnTo>
                      <a:pt x="13643" y="3118"/>
                    </a:lnTo>
                    <a:lnTo>
                      <a:pt x="13475" y="3285"/>
                    </a:lnTo>
                    <a:lnTo>
                      <a:pt x="13475" y="3348"/>
                    </a:lnTo>
                    <a:lnTo>
                      <a:pt x="13538" y="3390"/>
                    </a:lnTo>
                    <a:lnTo>
                      <a:pt x="13559" y="3432"/>
                    </a:lnTo>
                    <a:lnTo>
                      <a:pt x="13475" y="3432"/>
                    </a:lnTo>
                    <a:lnTo>
                      <a:pt x="13433" y="3452"/>
                    </a:lnTo>
                    <a:lnTo>
                      <a:pt x="13371" y="3557"/>
                    </a:lnTo>
                    <a:lnTo>
                      <a:pt x="13350" y="3494"/>
                    </a:lnTo>
                    <a:lnTo>
                      <a:pt x="13287" y="3452"/>
                    </a:lnTo>
                    <a:lnTo>
                      <a:pt x="13161" y="3515"/>
                    </a:lnTo>
                    <a:lnTo>
                      <a:pt x="13036" y="3704"/>
                    </a:lnTo>
                    <a:lnTo>
                      <a:pt x="12848" y="3913"/>
                    </a:lnTo>
                    <a:lnTo>
                      <a:pt x="12973" y="3724"/>
                    </a:lnTo>
                    <a:lnTo>
                      <a:pt x="12973" y="3599"/>
                    </a:lnTo>
                    <a:lnTo>
                      <a:pt x="13015" y="3515"/>
                    </a:lnTo>
                    <a:lnTo>
                      <a:pt x="13015" y="3432"/>
                    </a:lnTo>
                    <a:lnTo>
                      <a:pt x="12952" y="3432"/>
                    </a:lnTo>
                    <a:lnTo>
                      <a:pt x="12848" y="3536"/>
                    </a:lnTo>
                    <a:lnTo>
                      <a:pt x="12806" y="3662"/>
                    </a:lnTo>
                    <a:lnTo>
                      <a:pt x="12743" y="3829"/>
                    </a:lnTo>
                    <a:lnTo>
                      <a:pt x="12638" y="3871"/>
                    </a:lnTo>
                    <a:lnTo>
                      <a:pt x="12722" y="3704"/>
                    </a:lnTo>
                    <a:lnTo>
                      <a:pt x="12743" y="3557"/>
                    </a:lnTo>
                    <a:lnTo>
                      <a:pt x="12952" y="3306"/>
                    </a:lnTo>
                    <a:lnTo>
                      <a:pt x="13015" y="3118"/>
                    </a:lnTo>
                    <a:lnTo>
                      <a:pt x="13078" y="3013"/>
                    </a:lnTo>
                    <a:lnTo>
                      <a:pt x="13182" y="2971"/>
                    </a:lnTo>
                    <a:lnTo>
                      <a:pt x="13329" y="2888"/>
                    </a:lnTo>
                    <a:lnTo>
                      <a:pt x="13392" y="2867"/>
                    </a:lnTo>
                    <a:lnTo>
                      <a:pt x="13496" y="2699"/>
                    </a:lnTo>
                    <a:lnTo>
                      <a:pt x="13768" y="2448"/>
                    </a:lnTo>
                    <a:lnTo>
                      <a:pt x="13789" y="2364"/>
                    </a:lnTo>
                    <a:lnTo>
                      <a:pt x="13852" y="2302"/>
                    </a:lnTo>
                    <a:lnTo>
                      <a:pt x="13789" y="2239"/>
                    </a:lnTo>
                    <a:lnTo>
                      <a:pt x="13810" y="2155"/>
                    </a:lnTo>
                    <a:lnTo>
                      <a:pt x="13852" y="2134"/>
                    </a:lnTo>
                    <a:lnTo>
                      <a:pt x="13852" y="2030"/>
                    </a:lnTo>
                    <a:lnTo>
                      <a:pt x="13747" y="1946"/>
                    </a:lnTo>
                    <a:lnTo>
                      <a:pt x="13601" y="1946"/>
                    </a:lnTo>
                    <a:lnTo>
                      <a:pt x="13580" y="1988"/>
                    </a:lnTo>
                    <a:lnTo>
                      <a:pt x="13538" y="1883"/>
                    </a:lnTo>
                    <a:lnTo>
                      <a:pt x="13454" y="1674"/>
                    </a:lnTo>
                    <a:lnTo>
                      <a:pt x="13329" y="1360"/>
                    </a:lnTo>
                    <a:lnTo>
                      <a:pt x="13224" y="1214"/>
                    </a:lnTo>
                    <a:lnTo>
                      <a:pt x="13140" y="1004"/>
                    </a:lnTo>
                    <a:lnTo>
                      <a:pt x="13140" y="879"/>
                    </a:lnTo>
                    <a:lnTo>
                      <a:pt x="13120" y="732"/>
                    </a:lnTo>
                    <a:lnTo>
                      <a:pt x="13057" y="691"/>
                    </a:lnTo>
                    <a:lnTo>
                      <a:pt x="13036" y="586"/>
                    </a:lnTo>
                    <a:lnTo>
                      <a:pt x="12952" y="460"/>
                    </a:lnTo>
                    <a:lnTo>
                      <a:pt x="12931" y="481"/>
                    </a:lnTo>
                    <a:lnTo>
                      <a:pt x="12931" y="565"/>
                    </a:lnTo>
                    <a:lnTo>
                      <a:pt x="12868" y="628"/>
                    </a:lnTo>
                    <a:lnTo>
                      <a:pt x="12743" y="711"/>
                    </a:lnTo>
                    <a:lnTo>
                      <a:pt x="12701" y="795"/>
                    </a:lnTo>
                    <a:lnTo>
                      <a:pt x="12555" y="984"/>
                    </a:lnTo>
                    <a:lnTo>
                      <a:pt x="12408" y="1151"/>
                    </a:lnTo>
                    <a:lnTo>
                      <a:pt x="12408" y="1256"/>
                    </a:lnTo>
                    <a:lnTo>
                      <a:pt x="12303" y="1507"/>
                    </a:lnTo>
                    <a:lnTo>
                      <a:pt x="12199" y="1653"/>
                    </a:lnTo>
                    <a:lnTo>
                      <a:pt x="12115" y="1779"/>
                    </a:lnTo>
                    <a:lnTo>
                      <a:pt x="12011" y="1820"/>
                    </a:lnTo>
                    <a:lnTo>
                      <a:pt x="11969" y="1862"/>
                    </a:lnTo>
                    <a:lnTo>
                      <a:pt x="11927" y="1967"/>
                    </a:lnTo>
                    <a:lnTo>
                      <a:pt x="11822" y="2051"/>
                    </a:lnTo>
                    <a:lnTo>
                      <a:pt x="11759" y="2030"/>
                    </a:lnTo>
                    <a:lnTo>
                      <a:pt x="11759" y="1862"/>
                    </a:lnTo>
                    <a:lnTo>
                      <a:pt x="11697" y="1841"/>
                    </a:lnTo>
                    <a:lnTo>
                      <a:pt x="11676" y="1779"/>
                    </a:lnTo>
                    <a:lnTo>
                      <a:pt x="11613" y="1779"/>
                    </a:lnTo>
                    <a:lnTo>
                      <a:pt x="11550" y="1820"/>
                    </a:lnTo>
                    <a:lnTo>
                      <a:pt x="11487" y="1883"/>
                    </a:lnTo>
                    <a:lnTo>
                      <a:pt x="11383" y="1862"/>
                    </a:lnTo>
                    <a:lnTo>
                      <a:pt x="11299" y="1779"/>
                    </a:lnTo>
                    <a:lnTo>
                      <a:pt x="11299" y="1737"/>
                    </a:lnTo>
                    <a:lnTo>
                      <a:pt x="11278" y="1716"/>
                    </a:lnTo>
                    <a:lnTo>
                      <a:pt x="11257" y="1611"/>
                    </a:lnTo>
                    <a:lnTo>
                      <a:pt x="11236" y="1548"/>
                    </a:lnTo>
                    <a:lnTo>
                      <a:pt x="11153" y="1528"/>
                    </a:lnTo>
                    <a:lnTo>
                      <a:pt x="11048" y="1423"/>
                    </a:lnTo>
                    <a:lnTo>
                      <a:pt x="10881" y="1423"/>
                    </a:lnTo>
                    <a:lnTo>
                      <a:pt x="10776" y="1465"/>
                    </a:lnTo>
                    <a:lnTo>
                      <a:pt x="10546" y="1465"/>
                    </a:lnTo>
                    <a:lnTo>
                      <a:pt x="10420" y="1444"/>
                    </a:lnTo>
                    <a:lnTo>
                      <a:pt x="10316" y="1528"/>
                    </a:lnTo>
                    <a:lnTo>
                      <a:pt x="10295" y="1632"/>
                    </a:lnTo>
                    <a:lnTo>
                      <a:pt x="10399" y="1737"/>
                    </a:lnTo>
                    <a:lnTo>
                      <a:pt x="10420" y="1820"/>
                    </a:lnTo>
                    <a:lnTo>
                      <a:pt x="10462" y="1946"/>
                    </a:lnTo>
                    <a:lnTo>
                      <a:pt x="10441" y="1988"/>
                    </a:lnTo>
                    <a:lnTo>
                      <a:pt x="10337" y="1988"/>
                    </a:lnTo>
                    <a:lnTo>
                      <a:pt x="10190" y="1946"/>
                    </a:lnTo>
                    <a:lnTo>
                      <a:pt x="10148" y="1925"/>
                    </a:lnTo>
                    <a:lnTo>
                      <a:pt x="9918" y="1925"/>
                    </a:lnTo>
                    <a:lnTo>
                      <a:pt x="9814" y="1946"/>
                    </a:lnTo>
                    <a:lnTo>
                      <a:pt x="9772" y="1883"/>
                    </a:lnTo>
                    <a:lnTo>
                      <a:pt x="9604" y="1883"/>
                    </a:lnTo>
                    <a:lnTo>
                      <a:pt x="9479" y="1946"/>
                    </a:lnTo>
                    <a:lnTo>
                      <a:pt x="9395" y="2134"/>
                    </a:lnTo>
                    <a:lnTo>
                      <a:pt x="9165" y="2134"/>
                    </a:lnTo>
                    <a:lnTo>
                      <a:pt x="9039" y="2155"/>
                    </a:lnTo>
                    <a:lnTo>
                      <a:pt x="8998" y="2197"/>
                    </a:lnTo>
                    <a:lnTo>
                      <a:pt x="8935" y="2302"/>
                    </a:lnTo>
                    <a:lnTo>
                      <a:pt x="8788" y="2302"/>
                    </a:lnTo>
                    <a:lnTo>
                      <a:pt x="8767" y="2281"/>
                    </a:lnTo>
                    <a:lnTo>
                      <a:pt x="8684" y="2302"/>
                    </a:lnTo>
                    <a:lnTo>
                      <a:pt x="8621" y="2385"/>
                    </a:lnTo>
                    <a:lnTo>
                      <a:pt x="8537" y="2364"/>
                    </a:lnTo>
                    <a:lnTo>
                      <a:pt x="8307" y="2176"/>
                    </a:lnTo>
                    <a:lnTo>
                      <a:pt x="8223" y="2072"/>
                    </a:lnTo>
                    <a:lnTo>
                      <a:pt x="8223" y="1988"/>
                    </a:lnTo>
                    <a:lnTo>
                      <a:pt x="8098" y="1862"/>
                    </a:lnTo>
                    <a:lnTo>
                      <a:pt x="7993" y="1758"/>
                    </a:lnTo>
                    <a:lnTo>
                      <a:pt x="7993" y="1653"/>
                    </a:lnTo>
                    <a:lnTo>
                      <a:pt x="8014" y="1569"/>
                    </a:lnTo>
                    <a:lnTo>
                      <a:pt x="7993" y="1528"/>
                    </a:lnTo>
                    <a:lnTo>
                      <a:pt x="8014" y="1423"/>
                    </a:lnTo>
                    <a:lnTo>
                      <a:pt x="8056" y="1339"/>
                    </a:lnTo>
                    <a:lnTo>
                      <a:pt x="8056" y="1214"/>
                    </a:lnTo>
                    <a:lnTo>
                      <a:pt x="8161" y="1025"/>
                    </a:lnTo>
                    <a:lnTo>
                      <a:pt x="8202" y="879"/>
                    </a:lnTo>
                    <a:lnTo>
                      <a:pt x="8307" y="732"/>
                    </a:lnTo>
                    <a:lnTo>
                      <a:pt x="8307" y="691"/>
                    </a:lnTo>
                    <a:lnTo>
                      <a:pt x="8202" y="691"/>
                    </a:lnTo>
                    <a:lnTo>
                      <a:pt x="8140" y="607"/>
                    </a:lnTo>
                    <a:lnTo>
                      <a:pt x="8119" y="523"/>
                    </a:lnTo>
                    <a:lnTo>
                      <a:pt x="7993" y="523"/>
                    </a:lnTo>
                    <a:lnTo>
                      <a:pt x="7889" y="481"/>
                    </a:lnTo>
                    <a:lnTo>
                      <a:pt x="7930" y="398"/>
                    </a:lnTo>
                    <a:lnTo>
                      <a:pt x="8014" y="293"/>
                    </a:lnTo>
                    <a:lnTo>
                      <a:pt x="8014" y="147"/>
                    </a:lnTo>
                    <a:lnTo>
                      <a:pt x="7910" y="0"/>
                    </a:lnTo>
                    <a:lnTo>
                      <a:pt x="7784" y="0"/>
                    </a:lnTo>
                    <a:lnTo>
                      <a:pt x="7721" y="63"/>
                    </a:lnTo>
                    <a:lnTo>
                      <a:pt x="767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254" name="Google Shape;1254;p80"/>
            <p:cNvGrpSpPr/>
            <p:nvPr/>
          </p:nvGrpSpPr>
          <p:grpSpPr>
            <a:xfrm>
              <a:off x="2680375" y="3423800"/>
              <a:ext cx="182975" cy="761050"/>
              <a:chOff x="2680375" y="3423800"/>
              <a:chExt cx="182975" cy="761050"/>
            </a:xfrm>
          </p:grpSpPr>
          <p:sp>
            <p:nvSpPr>
              <p:cNvPr id="1255" name="Google Shape;1255;p80"/>
              <p:cNvSpPr/>
              <p:nvPr/>
            </p:nvSpPr>
            <p:spPr>
              <a:xfrm>
                <a:off x="2698650" y="3423800"/>
                <a:ext cx="164700" cy="703875"/>
              </a:xfrm>
              <a:custGeom>
                <a:avLst/>
                <a:gdLst/>
                <a:ahLst/>
                <a:cxnLst/>
                <a:rect l="l" t="t" r="r" b="b"/>
                <a:pathLst>
                  <a:path w="6588" h="28155" extrusionOk="0">
                    <a:moveTo>
                      <a:pt x="319" y="4568"/>
                    </a:moveTo>
                    <a:lnTo>
                      <a:pt x="107" y="1274"/>
                    </a:lnTo>
                    <a:lnTo>
                      <a:pt x="319" y="0"/>
                    </a:lnTo>
                    <a:lnTo>
                      <a:pt x="6588" y="4356"/>
                    </a:lnTo>
                    <a:lnTo>
                      <a:pt x="4994" y="7331"/>
                    </a:lnTo>
                    <a:lnTo>
                      <a:pt x="1913" y="16149"/>
                    </a:lnTo>
                    <a:lnTo>
                      <a:pt x="2656" y="24330"/>
                    </a:lnTo>
                    <a:lnTo>
                      <a:pt x="4144" y="28155"/>
                    </a:lnTo>
                    <a:lnTo>
                      <a:pt x="1700" y="27836"/>
                    </a:lnTo>
                    <a:lnTo>
                      <a:pt x="532" y="25605"/>
                    </a:lnTo>
                    <a:lnTo>
                      <a:pt x="1063" y="22736"/>
                    </a:lnTo>
                    <a:lnTo>
                      <a:pt x="0" y="17530"/>
                    </a:lnTo>
                    <a:lnTo>
                      <a:pt x="638" y="14024"/>
                    </a:lnTo>
                    <a:lnTo>
                      <a:pt x="213" y="11793"/>
                    </a:lnTo>
                    <a:lnTo>
                      <a:pt x="744" y="7756"/>
                    </a:lnTo>
                    <a:close/>
                  </a:path>
                </a:pathLst>
              </a:custGeom>
              <a:solidFill>
                <a:schemeClr val="dk1"/>
              </a:solidFill>
              <a:ln>
                <a:noFill/>
              </a:ln>
            </p:spPr>
          </p:sp>
          <p:sp>
            <p:nvSpPr>
              <p:cNvPr id="1256" name="Google Shape;1256;p80"/>
              <p:cNvSpPr/>
              <p:nvPr/>
            </p:nvSpPr>
            <p:spPr>
              <a:xfrm>
                <a:off x="2680375" y="3510050"/>
                <a:ext cx="137075" cy="674800"/>
              </a:xfrm>
              <a:custGeom>
                <a:avLst/>
                <a:gdLst/>
                <a:ahLst/>
                <a:cxnLst/>
                <a:rect l="l" t="t" r="r" b="b"/>
                <a:pathLst>
                  <a:path w="5483" h="26992" extrusionOk="0">
                    <a:moveTo>
                      <a:pt x="984" y="23016"/>
                    </a:moveTo>
                    <a:lnTo>
                      <a:pt x="984" y="23121"/>
                    </a:lnTo>
                    <a:lnTo>
                      <a:pt x="1026" y="23058"/>
                    </a:lnTo>
                    <a:lnTo>
                      <a:pt x="1088" y="23016"/>
                    </a:lnTo>
                    <a:close/>
                    <a:moveTo>
                      <a:pt x="1047" y="0"/>
                    </a:moveTo>
                    <a:lnTo>
                      <a:pt x="984" y="105"/>
                    </a:lnTo>
                    <a:lnTo>
                      <a:pt x="963" y="209"/>
                    </a:lnTo>
                    <a:lnTo>
                      <a:pt x="1068" y="314"/>
                    </a:lnTo>
                    <a:lnTo>
                      <a:pt x="1005" y="419"/>
                    </a:lnTo>
                    <a:lnTo>
                      <a:pt x="900" y="502"/>
                    </a:lnTo>
                    <a:lnTo>
                      <a:pt x="837" y="461"/>
                    </a:lnTo>
                    <a:lnTo>
                      <a:pt x="691" y="544"/>
                    </a:lnTo>
                    <a:lnTo>
                      <a:pt x="565" y="628"/>
                    </a:lnTo>
                    <a:lnTo>
                      <a:pt x="628" y="670"/>
                    </a:lnTo>
                    <a:lnTo>
                      <a:pt x="628" y="837"/>
                    </a:lnTo>
                    <a:lnTo>
                      <a:pt x="586" y="963"/>
                    </a:lnTo>
                    <a:lnTo>
                      <a:pt x="628" y="1130"/>
                    </a:lnTo>
                    <a:lnTo>
                      <a:pt x="733" y="1549"/>
                    </a:lnTo>
                    <a:lnTo>
                      <a:pt x="733" y="1695"/>
                    </a:lnTo>
                    <a:lnTo>
                      <a:pt x="691" y="1800"/>
                    </a:lnTo>
                    <a:lnTo>
                      <a:pt x="649" y="1883"/>
                    </a:lnTo>
                    <a:lnTo>
                      <a:pt x="691" y="2093"/>
                    </a:lnTo>
                    <a:lnTo>
                      <a:pt x="775" y="2302"/>
                    </a:lnTo>
                    <a:lnTo>
                      <a:pt x="858" y="2490"/>
                    </a:lnTo>
                    <a:lnTo>
                      <a:pt x="858" y="2762"/>
                    </a:lnTo>
                    <a:lnTo>
                      <a:pt x="837" y="2846"/>
                    </a:lnTo>
                    <a:lnTo>
                      <a:pt x="796" y="2909"/>
                    </a:lnTo>
                    <a:lnTo>
                      <a:pt x="837" y="3327"/>
                    </a:lnTo>
                    <a:lnTo>
                      <a:pt x="837" y="3432"/>
                    </a:lnTo>
                    <a:lnTo>
                      <a:pt x="754" y="3474"/>
                    </a:lnTo>
                    <a:lnTo>
                      <a:pt x="670" y="3536"/>
                    </a:lnTo>
                    <a:lnTo>
                      <a:pt x="670" y="3766"/>
                    </a:lnTo>
                    <a:lnTo>
                      <a:pt x="691" y="3829"/>
                    </a:lnTo>
                    <a:lnTo>
                      <a:pt x="775" y="3766"/>
                    </a:lnTo>
                    <a:lnTo>
                      <a:pt x="837" y="3829"/>
                    </a:lnTo>
                    <a:lnTo>
                      <a:pt x="754" y="3892"/>
                    </a:lnTo>
                    <a:lnTo>
                      <a:pt x="754" y="4499"/>
                    </a:lnTo>
                    <a:lnTo>
                      <a:pt x="837" y="4729"/>
                    </a:lnTo>
                    <a:lnTo>
                      <a:pt x="858" y="4917"/>
                    </a:lnTo>
                    <a:lnTo>
                      <a:pt x="837" y="5064"/>
                    </a:lnTo>
                    <a:lnTo>
                      <a:pt x="733" y="5231"/>
                    </a:lnTo>
                    <a:lnTo>
                      <a:pt x="733" y="5399"/>
                    </a:lnTo>
                    <a:lnTo>
                      <a:pt x="837" y="5566"/>
                    </a:lnTo>
                    <a:lnTo>
                      <a:pt x="796" y="5712"/>
                    </a:lnTo>
                    <a:lnTo>
                      <a:pt x="796" y="5984"/>
                    </a:lnTo>
                    <a:lnTo>
                      <a:pt x="754" y="6089"/>
                    </a:lnTo>
                    <a:lnTo>
                      <a:pt x="754" y="6256"/>
                    </a:lnTo>
                    <a:lnTo>
                      <a:pt x="775" y="6340"/>
                    </a:lnTo>
                    <a:lnTo>
                      <a:pt x="775" y="6403"/>
                    </a:lnTo>
                    <a:lnTo>
                      <a:pt x="670" y="6570"/>
                    </a:lnTo>
                    <a:lnTo>
                      <a:pt x="670" y="6717"/>
                    </a:lnTo>
                    <a:lnTo>
                      <a:pt x="628" y="6821"/>
                    </a:lnTo>
                    <a:lnTo>
                      <a:pt x="649" y="7010"/>
                    </a:lnTo>
                    <a:lnTo>
                      <a:pt x="628" y="7093"/>
                    </a:lnTo>
                    <a:lnTo>
                      <a:pt x="524" y="7303"/>
                    </a:lnTo>
                    <a:lnTo>
                      <a:pt x="524" y="7407"/>
                    </a:lnTo>
                    <a:lnTo>
                      <a:pt x="628" y="7554"/>
                    </a:lnTo>
                    <a:lnTo>
                      <a:pt x="649" y="7721"/>
                    </a:lnTo>
                    <a:lnTo>
                      <a:pt x="733" y="7826"/>
                    </a:lnTo>
                    <a:lnTo>
                      <a:pt x="649" y="7867"/>
                    </a:lnTo>
                    <a:lnTo>
                      <a:pt x="586" y="8014"/>
                    </a:lnTo>
                    <a:lnTo>
                      <a:pt x="670" y="8119"/>
                    </a:lnTo>
                    <a:lnTo>
                      <a:pt x="586" y="8202"/>
                    </a:lnTo>
                    <a:lnTo>
                      <a:pt x="524" y="8244"/>
                    </a:lnTo>
                    <a:lnTo>
                      <a:pt x="524" y="8391"/>
                    </a:lnTo>
                    <a:lnTo>
                      <a:pt x="544" y="8537"/>
                    </a:lnTo>
                    <a:lnTo>
                      <a:pt x="544" y="8663"/>
                    </a:lnTo>
                    <a:lnTo>
                      <a:pt x="670" y="8997"/>
                    </a:lnTo>
                    <a:lnTo>
                      <a:pt x="670" y="9186"/>
                    </a:lnTo>
                    <a:lnTo>
                      <a:pt x="628" y="9228"/>
                    </a:lnTo>
                    <a:lnTo>
                      <a:pt x="628" y="9332"/>
                    </a:lnTo>
                    <a:lnTo>
                      <a:pt x="754" y="9520"/>
                    </a:lnTo>
                    <a:lnTo>
                      <a:pt x="754" y="9730"/>
                    </a:lnTo>
                    <a:lnTo>
                      <a:pt x="733" y="9855"/>
                    </a:lnTo>
                    <a:lnTo>
                      <a:pt x="733" y="9918"/>
                    </a:lnTo>
                    <a:lnTo>
                      <a:pt x="754" y="10023"/>
                    </a:lnTo>
                    <a:lnTo>
                      <a:pt x="733" y="10106"/>
                    </a:lnTo>
                    <a:lnTo>
                      <a:pt x="691" y="10211"/>
                    </a:lnTo>
                    <a:lnTo>
                      <a:pt x="733" y="10253"/>
                    </a:lnTo>
                    <a:lnTo>
                      <a:pt x="858" y="10441"/>
                    </a:lnTo>
                    <a:lnTo>
                      <a:pt x="879" y="10546"/>
                    </a:lnTo>
                    <a:lnTo>
                      <a:pt x="837" y="10650"/>
                    </a:lnTo>
                    <a:lnTo>
                      <a:pt x="754" y="10692"/>
                    </a:lnTo>
                    <a:lnTo>
                      <a:pt x="670" y="10860"/>
                    </a:lnTo>
                    <a:lnTo>
                      <a:pt x="670" y="10901"/>
                    </a:lnTo>
                    <a:lnTo>
                      <a:pt x="733" y="10964"/>
                    </a:lnTo>
                    <a:lnTo>
                      <a:pt x="670" y="11090"/>
                    </a:lnTo>
                    <a:lnTo>
                      <a:pt x="586" y="11173"/>
                    </a:lnTo>
                    <a:lnTo>
                      <a:pt x="586" y="11278"/>
                    </a:lnTo>
                    <a:lnTo>
                      <a:pt x="565" y="11466"/>
                    </a:lnTo>
                    <a:lnTo>
                      <a:pt x="524" y="11571"/>
                    </a:lnTo>
                    <a:lnTo>
                      <a:pt x="524" y="11676"/>
                    </a:lnTo>
                    <a:lnTo>
                      <a:pt x="482" y="11717"/>
                    </a:lnTo>
                    <a:lnTo>
                      <a:pt x="482" y="11843"/>
                    </a:lnTo>
                    <a:lnTo>
                      <a:pt x="419" y="11927"/>
                    </a:lnTo>
                    <a:lnTo>
                      <a:pt x="419" y="11989"/>
                    </a:lnTo>
                    <a:lnTo>
                      <a:pt x="461" y="12052"/>
                    </a:lnTo>
                    <a:lnTo>
                      <a:pt x="377" y="12157"/>
                    </a:lnTo>
                    <a:lnTo>
                      <a:pt x="377" y="12324"/>
                    </a:lnTo>
                    <a:lnTo>
                      <a:pt x="377" y="12429"/>
                    </a:lnTo>
                    <a:lnTo>
                      <a:pt x="314" y="12471"/>
                    </a:lnTo>
                    <a:lnTo>
                      <a:pt x="314" y="12575"/>
                    </a:lnTo>
                    <a:lnTo>
                      <a:pt x="272" y="12659"/>
                    </a:lnTo>
                    <a:lnTo>
                      <a:pt x="272" y="12743"/>
                    </a:lnTo>
                    <a:lnTo>
                      <a:pt x="314" y="12847"/>
                    </a:lnTo>
                    <a:lnTo>
                      <a:pt x="314" y="12952"/>
                    </a:lnTo>
                    <a:lnTo>
                      <a:pt x="231" y="13057"/>
                    </a:lnTo>
                    <a:lnTo>
                      <a:pt x="147" y="13057"/>
                    </a:lnTo>
                    <a:lnTo>
                      <a:pt x="63" y="12994"/>
                    </a:lnTo>
                    <a:lnTo>
                      <a:pt x="0" y="13015"/>
                    </a:lnTo>
                    <a:lnTo>
                      <a:pt x="0" y="13098"/>
                    </a:lnTo>
                    <a:lnTo>
                      <a:pt x="21" y="13224"/>
                    </a:lnTo>
                    <a:lnTo>
                      <a:pt x="21" y="13412"/>
                    </a:lnTo>
                    <a:lnTo>
                      <a:pt x="105" y="13517"/>
                    </a:lnTo>
                    <a:lnTo>
                      <a:pt x="231" y="13621"/>
                    </a:lnTo>
                    <a:lnTo>
                      <a:pt x="252" y="13747"/>
                    </a:lnTo>
                    <a:lnTo>
                      <a:pt x="231" y="13914"/>
                    </a:lnTo>
                    <a:lnTo>
                      <a:pt x="398" y="14228"/>
                    </a:lnTo>
                    <a:lnTo>
                      <a:pt x="440" y="14312"/>
                    </a:lnTo>
                    <a:lnTo>
                      <a:pt x="524" y="14375"/>
                    </a:lnTo>
                    <a:lnTo>
                      <a:pt x="524" y="14563"/>
                    </a:lnTo>
                    <a:lnTo>
                      <a:pt x="461" y="14835"/>
                    </a:lnTo>
                    <a:lnTo>
                      <a:pt x="419" y="14856"/>
                    </a:lnTo>
                    <a:lnTo>
                      <a:pt x="440" y="14940"/>
                    </a:lnTo>
                    <a:lnTo>
                      <a:pt x="419" y="15002"/>
                    </a:lnTo>
                    <a:lnTo>
                      <a:pt x="356" y="14982"/>
                    </a:lnTo>
                    <a:lnTo>
                      <a:pt x="314" y="14982"/>
                    </a:lnTo>
                    <a:lnTo>
                      <a:pt x="272" y="15086"/>
                    </a:lnTo>
                    <a:lnTo>
                      <a:pt x="314" y="15191"/>
                    </a:lnTo>
                    <a:lnTo>
                      <a:pt x="377" y="15254"/>
                    </a:lnTo>
                    <a:lnTo>
                      <a:pt x="335" y="15484"/>
                    </a:lnTo>
                    <a:lnTo>
                      <a:pt x="356" y="15588"/>
                    </a:lnTo>
                    <a:lnTo>
                      <a:pt x="314" y="15672"/>
                    </a:lnTo>
                    <a:lnTo>
                      <a:pt x="356" y="15714"/>
                    </a:lnTo>
                    <a:lnTo>
                      <a:pt x="335" y="15798"/>
                    </a:lnTo>
                    <a:lnTo>
                      <a:pt x="314" y="15818"/>
                    </a:lnTo>
                    <a:lnTo>
                      <a:pt x="335" y="15881"/>
                    </a:lnTo>
                    <a:lnTo>
                      <a:pt x="524" y="16153"/>
                    </a:lnTo>
                    <a:lnTo>
                      <a:pt x="565" y="16216"/>
                    </a:lnTo>
                    <a:lnTo>
                      <a:pt x="565" y="16362"/>
                    </a:lnTo>
                    <a:lnTo>
                      <a:pt x="524" y="16342"/>
                    </a:lnTo>
                    <a:lnTo>
                      <a:pt x="377" y="16342"/>
                    </a:lnTo>
                    <a:lnTo>
                      <a:pt x="314" y="16425"/>
                    </a:lnTo>
                    <a:lnTo>
                      <a:pt x="314" y="16467"/>
                    </a:lnTo>
                    <a:lnTo>
                      <a:pt x="356" y="16530"/>
                    </a:lnTo>
                    <a:lnTo>
                      <a:pt x="356" y="16614"/>
                    </a:lnTo>
                    <a:lnTo>
                      <a:pt x="314" y="16655"/>
                    </a:lnTo>
                    <a:lnTo>
                      <a:pt x="272" y="16739"/>
                    </a:lnTo>
                    <a:lnTo>
                      <a:pt x="314" y="16823"/>
                    </a:lnTo>
                    <a:lnTo>
                      <a:pt x="335" y="16844"/>
                    </a:lnTo>
                    <a:lnTo>
                      <a:pt x="377" y="16969"/>
                    </a:lnTo>
                    <a:lnTo>
                      <a:pt x="419" y="17304"/>
                    </a:lnTo>
                    <a:lnTo>
                      <a:pt x="356" y="17451"/>
                    </a:lnTo>
                    <a:lnTo>
                      <a:pt x="482" y="17492"/>
                    </a:lnTo>
                    <a:lnTo>
                      <a:pt x="670" y="17471"/>
                    </a:lnTo>
                    <a:lnTo>
                      <a:pt x="670" y="17409"/>
                    </a:lnTo>
                    <a:lnTo>
                      <a:pt x="670" y="17283"/>
                    </a:lnTo>
                    <a:lnTo>
                      <a:pt x="733" y="17199"/>
                    </a:lnTo>
                    <a:lnTo>
                      <a:pt x="837" y="17241"/>
                    </a:lnTo>
                    <a:lnTo>
                      <a:pt x="858" y="17199"/>
                    </a:lnTo>
                    <a:lnTo>
                      <a:pt x="733" y="17095"/>
                    </a:lnTo>
                    <a:lnTo>
                      <a:pt x="775" y="17053"/>
                    </a:lnTo>
                    <a:lnTo>
                      <a:pt x="649" y="16927"/>
                    </a:lnTo>
                    <a:lnTo>
                      <a:pt x="649" y="16844"/>
                    </a:lnTo>
                    <a:lnTo>
                      <a:pt x="733" y="16844"/>
                    </a:lnTo>
                    <a:lnTo>
                      <a:pt x="837" y="16886"/>
                    </a:lnTo>
                    <a:lnTo>
                      <a:pt x="837" y="16865"/>
                    </a:lnTo>
                    <a:lnTo>
                      <a:pt x="775" y="16823"/>
                    </a:lnTo>
                    <a:lnTo>
                      <a:pt x="649" y="16718"/>
                    </a:lnTo>
                    <a:lnTo>
                      <a:pt x="775" y="16739"/>
                    </a:lnTo>
                    <a:lnTo>
                      <a:pt x="775" y="16634"/>
                    </a:lnTo>
                    <a:lnTo>
                      <a:pt x="754" y="16572"/>
                    </a:lnTo>
                    <a:lnTo>
                      <a:pt x="754" y="16425"/>
                    </a:lnTo>
                    <a:lnTo>
                      <a:pt x="733" y="16362"/>
                    </a:lnTo>
                    <a:cubicBezTo>
                      <a:pt x="733" y="16321"/>
                      <a:pt x="754" y="16258"/>
                      <a:pt x="775" y="16237"/>
                    </a:cubicBezTo>
                    <a:lnTo>
                      <a:pt x="837" y="16258"/>
                    </a:lnTo>
                    <a:lnTo>
                      <a:pt x="879" y="16237"/>
                    </a:lnTo>
                    <a:cubicBezTo>
                      <a:pt x="879" y="16342"/>
                      <a:pt x="900" y="16467"/>
                      <a:pt x="900" y="16572"/>
                    </a:cubicBezTo>
                    <a:lnTo>
                      <a:pt x="1068" y="17764"/>
                    </a:lnTo>
                    <a:lnTo>
                      <a:pt x="1047" y="17785"/>
                    </a:lnTo>
                    <a:lnTo>
                      <a:pt x="1068" y="17869"/>
                    </a:lnTo>
                    <a:lnTo>
                      <a:pt x="1068" y="18036"/>
                    </a:lnTo>
                    <a:lnTo>
                      <a:pt x="1005" y="18078"/>
                    </a:lnTo>
                    <a:lnTo>
                      <a:pt x="1047" y="18120"/>
                    </a:lnTo>
                    <a:lnTo>
                      <a:pt x="1047" y="18287"/>
                    </a:lnTo>
                    <a:lnTo>
                      <a:pt x="1005" y="18350"/>
                    </a:lnTo>
                    <a:lnTo>
                      <a:pt x="1047" y="18434"/>
                    </a:lnTo>
                    <a:lnTo>
                      <a:pt x="1047" y="18455"/>
                    </a:lnTo>
                    <a:cubicBezTo>
                      <a:pt x="1047" y="18643"/>
                      <a:pt x="1005" y="18852"/>
                      <a:pt x="963" y="19041"/>
                    </a:cubicBezTo>
                    <a:cubicBezTo>
                      <a:pt x="921" y="19187"/>
                      <a:pt x="900" y="19334"/>
                      <a:pt x="858" y="19459"/>
                    </a:cubicBezTo>
                    <a:lnTo>
                      <a:pt x="796" y="19480"/>
                    </a:lnTo>
                    <a:lnTo>
                      <a:pt x="691" y="19564"/>
                    </a:lnTo>
                    <a:lnTo>
                      <a:pt x="649" y="19564"/>
                    </a:lnTo>
                    <a:lnTo>
                      <a:pt x="649" y="19501"/>
                    </a:lnTo>
                    <a:lnTo>
                      <a:pt x="754" y="19480"/>
                    </a:lnTo>
                    <a:lnTo>
                      <a:pt x="837" y="19438"/>
                    </a:lnTo>
                    <a:lnTo>
                      <a:pt x="837" y="19271"/>
                    </a:lnTo>
                    <a:lnTo>
                      <a:pt x="775" y="19250"/>
                    </a:lnTo>
                    <a:lnTo>
                      <a:pt x="670" y="19292"/>
                    </a:lnTo>
                    <a:lnTo>
                      <a:pt x="461" y="19292"/>
                    </a:lnTo>
                    <a:lnTo>
                      <a:pt x="377" y="19271"/>
                    </a:lnTo>
                    <a:lnTo>
                      <a:pt x="293" y="19292"/>
                    </a:lnTo>
                    <a:lnTo>
                      <a:pt x="293" y="19375"/>
                    </a:lnTo>
                    <a:lnTo>
                      <a:pt x="356" y="19501"/>
                    </a:lnTo>
                    <a:lnTo>
                      <a:pt x="398" y="19501"/>
                    </a:lnTo>
                    <a:lnTo>
                      <a:pt x="440" y="19585"/>
                    </a:lnTo>
                    <a:lnTo>
                      <a:pt x="356" y="19585"/>
                    </a:lnTo>
                    <a:lnTo>
                      <a:pt x="335" y="19689"/>
                    </a:lnTo>
                    <a:lnTo>
                      <a:pt x="252" y="19752"/>
                    </a:lnTo>
                    <a:lnTo>
                      <a:pt x="189" y="19857"/>
                    </a:lnTo>
                    <a:lnTo>
                      <a:pt x="42" y="19919"/>
                    </a:lnTo>
                    <a:lnTo>
                      <a:pt x="42" y="20003"/>
                    </a:lnTo>
                    <a:lnTo>
                      <a:pt x="189" y="20192"/>
                    </a:lnTo>
                    <a:lnTo>
                      <a:pt x="272" y="20192"/>
                    </a:lnTo>
                    <a:lnTo>
                      <a:pt x="335" y="20129"/>
                    </a:lnTo>
                    <a:lnTo>
                      <a:pt x="335" y="20066"/>
                    </a:lnTo>
                    <a:lnTo>
                      <a:pt x="231" y="20024"/>
                    </a:lnTo>
                    <a:lnTo>
                      <a:pt x="231" y="19982"/>
                    </a:lnTo>
                    <a:lnTo>
                      <a:pt x="272" y="19878"/>
                    </a:lnTo>
                    <a:lnTo>
                      <a:pt x="440" y="19878"/>
                    </a:lnTo>
                    <a:lnTo>
                      <a:pt x="461" y="19857"/>
                    </a:lnTo>
                    <a:lnTo>
                      <a:pt x="482" y="19982"/>
                    </a:lnTo>
                    <a:lnTo>
                      <a:pt x="586" y="20066"/>
                    </a:lnTo>
                    <a:lnTo>
                      <a:pt x="712" y="20066"/>
                    </a:lnTo>
                    <a:lnTo>
                      <a:pt x="754" y="20003"/>
                    </a:lnTo>
                    <a:lnTo>
                      <a:pt x="754" y="20003"/>
                    </a:lnTo>
                    <a:cubicBezTo>
                      <a:pt x="670" y="20317"/>
                      <a:pt x="649" y="20631"/>
                      <a:pt x="649" y="20924"/>
                    </a:cubicBezTo>
                    <a:lnTo>
                      <a:pt x="586" y="20966"/>
                    </a:lnTo>
                    <a:lnTo>
                      <a:pt x="649" y="21008"/>
                    </a:lnTo>
                    <a:lnTo>
                      <a:pt x="649" y="21154"/>
                    </a:lnTo>
                    <a:lnTo>
                      <a:pt x="565" y="21028"/>
                    </a:lnTo>
                    <a:lnTo>
                      <a:pt x="461" y="21008"/>
                    </a:lnTo>
                    <a:lnTo>
                      <a:pt x="440" y="21049"/>
                    </a:lnTo>
                    <a:lnTo>
                      <a:pt x="440" y="21133"/>
                    </a:lnTo>
                    <a:lnTo>
                      <a:pt x="461" y="21259"/>
                    </a:lnTo>
                    <a:lnTo>
                      <a:pt x="565" y="21280"/>
                    </a:lnTo>
                    <a:lnTo>
                      <a:pt x="649" y="21342"/>
                    </a:lnTo>
                    <a:lnTo>
                      <a:pt x="649" y="21384"/>
                    </a:lnTo>
                    <a:lnTo>
                      <a:pt x="691" y="21552"/>
                    </a:lnTo>
                    <a:lnTo>
                      <a:pt x="754" y="21572"/>
                    </a:lnTo>
                    <a:cubicBezTo>
                      <a:pt x="754" y="21635"/>
                      <a:pt x="775" y="21656"/>
                      <a:pt x="796" y="21698"/>
                    </a:cubicBezTo>
                    <a:lnTo>
                      <a:pt x="670" y="21656"/>
                    </a:lnTo>
                    <a:lnTo>
                      <a:pt x="649" y="21635"/>
                    </a:lnTo>
                    <a:lnTo>
                      <a:pt x="586" y="21677"/>
                    </a:lnTo>
                    <a:lnTo>
                      <a:pt x="649" y="21865"/>
                    </a:lnTo>
                    <a:lnTo>
                      <a:pt x="649" y="21949"/>
                    </a:lnTo>
                    <a:lnTo>
                      <a:pt x="691" y="21970"/>
                    </a:lnTo>
                    <a:lnTo>
                      <a:pt x="796" y="21803"/>
                    </a:lnTo>
                    <a:lnTo>
                      <a:pt x="858" y="21782"/>
                    </a:lnTo>
                    <a:cubicBezTo>
                      <a:pt x="879" y="21844"/>
                      <a:pt x="900" y="21886"/>
                      <a:pt x="921" y="21970"/>
                    </a:cubicBezTo>
                    <a:lnTo>
                      <a:pt x="921" y="22012"/>
                    </a:lnTo>
                    <a:lnTo>
                      <a:pt x="816" y="22054"/>
                    </a:lnTo>
                    <a:lnTo>
                      <a:pt x="921" y="22284"/>
                    </a:lnTo>
                    <a:lnTo>
                      <a:pt x="963" y="22409"/>
                    </a:lnTo>
                    <a:cubicBezTo>
                      <a:pt x="963" y="22493"/>
                      <a:pt x="984" y="22577"/>
                      <a:pt x="1005" y="22640"/>
                    </a:cubicBezTo>
                    <a:lnTo>
                      <a:pt x="984" y="22681"/>
                    </a:lnTo>
                    <a:lnTo>
                      <a:pt x="984" y="22744"/>
                    </a:lnTo>
                    <a:lnTo>
                      <a:pt x="921" y="22807"/>
                    </a:lnTo>
                    <a:lnTo>
                      <a:pt x="1005" y="22849"/>
                    </a:lnTo>
                    <a:lnTo>
                      <a:pt x="1026" y="22932"/>
                    </a:lnTo>
                    <a:lnTo>
                      <a:pt x="1068" y="22932"/>
                    </a:lnTo>
                    <a:cubicBezTo>
                      <a:pt x="1068" y="22953"/>
                      <a:pt x="1068" y="22995"/>
                      <a:pt x="1088" y="23016"/>
                    </a:cubicBezTo>
                    <a:cubicBezTo>
                      <a:pt x="1130" y="23163"/>
                      <a:pt x="1193" y="23330"/>
                      <a:pt x="1235" y="23456"/>
                    </a:cubicBezTo>
                    <a:lnTo>
                      <a:pt x="1277" y="23518"/>
                    </a:lnTo>
                    <a:cubicBezTo>
                      <a:pt x="1277" y="23539"/>
                      <a:pt x="1277" y="23539"/>
                      <a:pt x="1298" y="23560"/>
                    </a:cubicBezTo>
                    <a:lnTo>
                      <a:pt x="1235" y="23665"/>
                    </a:lnTo>
                    <a:lnTo>
                      <a:pt x="1193" y="23728"/>
                    </a:lnTo>
                    <a:lnTo>
                      <a:pt x="1235" y="23749"/>
                    </a:lnTo>
                    <a:lnTo>
                      <a:pt x="1381" y="23728"/>
                    </a:lnTo>
                    <a:lnTo>
                      <a:pt x="1444" y="23874"/>
                    </a:lnTo>
                    <a:lnTo>
                      <a:pt x="1423" y="23874"/>
                    </a:lnTo>
                    <a:lnTo>
                      <a:pt x="1444" y="23937"/>
                    </a:lnTo>
                    <a:lnTo>
                      <a:pt x="1486" y="23958"/>
                    </a:lnTo>
                    <a:lnTo>
                      <a:pt x="1423" y="24000"/>
                    </a:lnTo>
                    <a:lnTo>
                      <a:pt x="1402" y="24062"/>
                    </a:lnTo>
                    <a:lnTo>
                      <a:pt x="1423" y="24146"/>
                    </a:lnTo>
                    <a:lnTo>
                      <a:pt x="1486" y="24167"/>
                    </a:lnTo>
                    <a:lnTo>
                      <a:pt x="1549" y="24188"/>
                    </a:lnTo>
                    <a:lnTo>
                      <a:pt x="1507" y="24104"/>
                    </a:lnTo>
                    <a:lnTo>
                      <a:pt x="1549" y="24083"/>
                    </a:lnTo>
                    <a:cubicBezTo>
                      <a:pt x="1612" y="24167"/>
                      <a:pt x="1653" y="24272"/>
                      <a:pt x="1716" y="24355"/>
                    </a:cubicBezTo>
                    <a:lnTo>
                      <a:pt x="1716" y="24397"/>
                    </a:lnTo>
                    <a:lnTo>
                      <a:pt x="1653" y="24460"/>
                    </a:lnTo>
                    <a:lnTo>
                      <a:pt x="1695" y="24481"/>
                    </a:lnTo>
                    <a:lnTo>
                      <a:pt x="1737" y="24460"/>
                    </a:lnTo>
                    <a:lnTo>
                      <a:pt x="1758" y="24418"/>
                    </a:lnTo>
                    <a:cubicBezTo>
                      <a:pt x="1967" y="24753"/>
                      <a:pt x="2218" y="25004"/>
                      <a:pt x="2469" y="25234"/>
                    </a:cubicBezTo>
                    <a:lnTo>
                      <a:pt x="2449" y="25234"/>
                    </a:lnTo>
                    <a:lnTo>
                      <a:pt x="2365" y="25192"/>
                    </a:lnTo>
                    <a:lnTo>
                      <a:pt x="2260" y="25150"/>
                    </a:lnTo>
                    <a:lnTo>
                      <a:pt x="2156" y="25150"/>
                    </a:lnTo>
                    <a:lnTo>
                      <a:pt x="2072" y="25109"/>
                    </a:lnTo>
                    <a:lnTo>
                      <a:pt x="1946" y="24983"/>
                    </a:lnTo>
                    <a:lnTo>
                      <a:pt x="1863" y="24920"/>
                    </a:lnTo>
                    <a:lnTo>
                      <a:pt x="1842" y="24983"/>
                    </a:lnTo>
                    <a:lnTo>
                      <a:pt x="1863" y="25088"/>
                    </a:lnTo>
                    <a:lnTo>
                      <a:pt x="1946" y="25213"/>
                    </a:lnTo>
                    <a:lnTo>
                      <a:pt x="2072" y="25234"/>
                    </a:lnTo>
                    <a:lnTo>
                      <a:pt x="2239" y="25318"/>
                    </a:lnTo>
                    <a:lnTo>
                      <a:pt x="2281" y="25401"/>
                    </a:lnTo>
                    <a:lnTo>
                      <a:pt x="2365" y="25401"/>
                    </a:lnTo>
                    <a:lnTo>
                      <a:pt x="2428" y="25360"/>
                    </a:lnTo>
                    <a:lnTo>
                      <a:pt x="2574" y="25422"/>
                    </a:lnTo>
                    <a:lnTo>
                      <a:pt x="2679" y="25464"/>
                    </a:lnTo>
                    <a:lnTo>
                      <a:pt x="2783" y="25464"/>
                    </a:lnTo>
                    <a:cubicBezTo>
                      <a:pt x="2804" y="25464"/>
                      <a:pt x="2846" y="25506"/>
                      <a:pt x="2846" y="25527"/>
                    </a:cubicBezTo>
                    <a:lnTo>
                      <a:pt x="2804" y="25527"/>
                    </a:lnTo>
                    <a:lnTo>
                      <a:pt x="2700" y="25569"/>
                    </a:lnTo>
                    <a:lnTo>
                      <a:pt x="2658" y="25548"/>
                    </a:lnTo>
                    <a:lnTo>
                      <a:pt x="2595" y="25506"/>
                    </a:lnTo>
                    <a:lnTo>
                      <a:pt x="2532" y="25506"/>
                    </a:lnTo>
                    <a:lnTo>
                      <a:pt x="2490" y="25548"/>
                    </a:lnTo>
                    <a:lnTo>
                      <a:pt x="2490" y="25611"/>
                    </a:lnTo>
                    <a:lnTo>
                      <a:pt x="2595" y="25653"/>
                    </a:lnTo>
                    <a:lnTo>
                      <a:pt x="2658" y="25757"/>
                    </a:lnTo>
                    <a:lnTo>
                      <a:pt x="2762" y="25799"/>
                    </a:lnTo>
                    <a:lnTo>
                      <a:pt x="2867" y="25925"/>
                    </a:lnTo>
                    <a:lnTo>
                      <a:pt x="2951" y="25945"/>
                    </a:lnTo>
                    <a:lnTo>
                      <a:pt x="3076" y="25925"/>
                    </a:lnTo>
                    <a:lnTo>
                      <a:pt x="3118" y="25945"/>
                    </a:lnTo>
                    <a:lnTo>
                      <a:pt x="3118" y="26029"/>
                    </a:lnTo>
                    <a:lnTo>
                      <a:pt x="3202" y="26092"/>
                    </a:lnTo>
                    <a:lnTo>
                      <a:pt x="3285" y="26071"/>
                    </a:lnTo>
                    <a:lnTo>
                      <a:pt x="3265" y="26029"/>
                    </a:lnTo>
                    <a:lnTo>
                      <a:pt x="3327" y="25945"/>
                    </a:lnTo>
                    <a:lnTo>
                      <a:pt x="3327" y="25883"/>
                    </a:lnTo>
                    <a:lnTo>
                      <a:pt x="3285" y="25862"/>
                    </a:lnTo>
                    <a:lnTo>
                      <a:pt x="3327" y="25841"/>
                    </a:lnTo>
                    <a:lnTo>
                      <a:pt x="3411" y="25841"/>
                    </a:lnTo>
                    <a:lnTo>
                      <a:pt x="3369" y="25757"/>
                    </a:lnTo>
                    <a:lnTo>
                      <a:pt x="3285" y="25736"/>
                    </a:lnTo>
                    <a:lnTo>
                      <a:pt x="3160" y="25757"/>
                    </a:lnTo>
                    <a:lnTo>
                      <a:pt x="3118" y="25715"/>
                    </a:lnTo>
                    <a:lnTo>
                      <a:pt x="3118" y="25715"/>
                    </a:lnTo>
                    <a:cubicBezTo>
                      <a:pt x="3141" y="25721"/>
                      <a:pt x="3164" y="25724"/>
                      <a:pt x="3189" y="25724"/>
                    </a:cubicBezTo>
                    <a:cubicBezTo>
                      <a:pt x="3256" y="25724"/>
                      <a:pt x="3329" y="25704"/>
                      <a:pt x="3390" y="25673"/>
                    </a:cubicBezTo>
                    <a:lnTo>
                      <a:pt x="3411" y="25715"/>
                    </a:lnTo>
                    <a:lnTo>
                      <a:pt x="3578" y="25736"/>
                    </a:lnTo>
                    <a:lnTo>
                      <a:pt x="3683" y="25778"/>
                    </a:lnTo>
                    <a:lnTo>
                      <a:pt x="3746" y="25778"/>
                    </a:lnTo>
                    <a:lnTo>
                      <a:pt x="3829" y="25841"/>
                    </a:lnTo>
                    <a:lnTo>
                      <a:pt x="3892" y="25778"/>
                    </a:lnTo>
                    <a:lnTo>
                      <a:pt x="3955" y="25653"/>
                    </a:lnTo>
                    <a:lnTo>
                      <a:pt x="3913" y="25464"/>
                    </a:lnTo>
                    <a:lnTo>
                      <a:pt x="3934" y="25401"/>
                    </a:lnTo>
                    <a:lnTo>
                      <a:pt x="3934" y="25318"/>
                    </a:lnTo>
                    <a:lnTo>
                      <a:pt x="3955" y="25150"/>
                    </a:lnTo>
                    <a:lnTo>
                      <a:pt x="3955" y="25109"/>
                    </a:lnTo>
                    <a:cubicBezTo>
                      <a:pt x="4018" y="25213"/>
                      <a:pt x="4060" y="25318"/>
                      <a:pt x="4143" y="25422"/>
                    </a:cubicBezTo>
                    <a:lnTo>
                      <a:pt x="4122" y="25527"/>
                    </a:lnTo>
                    <a:lnTo>
                      <a:pt x="4060" y="25632"/>
                    </a:lnTo>
                    <a:lnTo>
                      <a:pt x="4122" y="25736"/>
                    </a:lnTo>
                    <a:lnTo>
                      <a:pt x="4060" y="25820"/>
                    </a:lnTo>
                    <a:lnTo>
                      <a:pt x="4060" y="25883"/>
                    </a:lnTo>
                    <a:lnTo>
                      <a:pt x="4164" y="25945"/>
                    </a:lnTo>
                    <a:lnTo>
                      <a:pt x="4269" y="25966"/>
                    </a:lnTo>
                    <a:lnTo>
                      <a:pt x="4332" y="25987"/>
                    </a:lnTo>
                    <a:lnTo>
                      <a:pt x="4373" y="25945"/>
                    </a:lnTo>
                    <a:lnTo>
                      <a:pt x="4248" y="25841"/>
                    </a:lnTo>
                    <a:lnTo>
                      <a:pt x="4332" y="25757"/>
                    </a:lnTo>
                    <a:lnTo>
                      <a:pt x="4562" y="26155"/>
                    </a:lnTo>
                    <a:lnTo>
                      <a:pt x="4562" y="26155"/>
                    </a:lnTo>
                    <a:lnTo>
                      <a:pt x="4520" y="26134"/>
                    </a:lnTo>
                    <a:lnTo>
                      <a:pt x="4332" y="26050"/>
                    </a:lnTo>
                    <a:lnTo>
                      <a:pt x="4227" y="25987"/>
                    </a:lnTo>
                    <a:lnTo>
                      <a:pt x="4206" y="26029"/>
                    </a:lnTo>
                    <a:lnTo>
                      <a:pt x="4248" y="26071"/>
                    </a:lnTo>
                    <a:lnTo>
                      <a:pt x="4520" y="26197"/>
                    </a:lnTo>
                    <a:lnTo>
                      <a:pt x="4541" y="26259"/>
                    </a:lnTo>
                    <a:lnTo>
                      <a:pt x="4436" y="26259"/>
                    </a:lnTo>
                    <a:lnTo>
                      <a:pt x="4436" y="26322"/>
                    </a:lnTo>
                    <a:lnTo>
                      <a:pt x="4373" y="26322"/>
                    </a:lnTo>
                    <a:lnTo>
                      <a:pt x="4353" y="26238"/>
                    </a:lnTo>
                    <a:lnTo>
                      <a:pt x="4227" y="26155"/>
                    </a:lnTo>
                    <a:lnTo>
                      <a:pt x="4206" y="26176"/>
                    </a:lnTo>
                    <a:lnTo>
                      <a:pt x="4206" y="26259"/>
                    </a:lnTo>
                    <a:lnTo>
                      <a:pt x="4122" y="26259"/>
                    </a:lnTo>
                    <a:lnTo>
                      <a:pt x="3934" y="26280"/>
                    </a:lnTo>
                    <a:lnTo>
                      <a:pt x="3892" y="26322"/>
                    </a:lnTo>
                    <a:lnTo>
                      <a:pt x="3934" y="26364"/>
                    </a:lnTo>
                    <a:lnTo>
                      <a:pt x="3913" y="26385"/>
                    </a:lnTo>
                    <a:lnTo>
                      <a:pt x="3809" y="26364"/>
                    </a:lnTo>
                    <a:lnTo>
                      <a:pt x="3704" y="26385"/>
                    </a:lnTo>
                    <a:lnTo>
                      <a:pt x="3725" y="26448"/>
                    </a:lnTo>
                    <a:lnTo>
                      <a:pt x="3850" y="26469"/>
                    </a:lnTo>
                    <a:lnTo>
                      <a:pt x="3955" y="26469"/>
                    </a:lnTo>
                    <a:lnTo>
                      <a:pt x="3997" y="26427"/>
                    </a:lnTo>
                    <a:lnTo>
                      <a:pt x="4018" y="26385"/>
                    </a:lnTo>
                    <a:lnTo>
                      <a:pt x="4101" y="26427"/>
                    </a:lnTo>
                    <a:lnTo>
                      <a:pt x="4206" y="26490"/>
                    </a:lnTo>
                    <a:lnTo>
                      <a:pt x="4248" y="26469"/>
                    </a:lnTo>
                    <a:lnTo>
                      <a:pt x="4269" y="26531"/>
                    </a:lnTo>
                    <a:lnTo>
                      <a:pt x="4269" y="26573"/>
                    </a:lnTo>
                    <a:lnTo>
                      <a:pt x="4353" y="26636"/>
                    </a:lnTo>
                    <a:lnTo>
                      <a:pt x="4269" y="26678"/>
                    </a:lnTo>
                    <a:lnTo>
                      <a:pt x="4227" y="26782"/>
                    </a:lnTo>
                    <a:lnTo>
                      <a:pt x="4269" y="26866"/>
                    </a:lnTo>
                    <a:lnTo>
                      <a:pt x="4353" y="26866"/>
                    </a:lnTo>
                    <a:lnTo>
                      <a:pt x="4436" y="26887"/>
                    </a:lnTo>
                    <a:lnTo>
                      <a:pt x="4541" y="26992"/>
                    </a:lnTo>
                    <a:lnTo>
                      <a:pt x="4625" y="26992"/>
                    </a:lnTo>
                    <a:lnTo>
                      <a:pt x="4646" y="26971"/>
                    </a:lnTo>
                    <a:lnTo>
                      <a:pt x="4562" y="26908"/>
                    </a:lnTo>
                    <a:lnTo>
                      <a:pt x="4457" y="26845"/>
                    </a:lnTo>
                    <a:lnTo>
                      <a:pt x="4436" y="26782"/>
                    </a:lnTo>
                    <a:lnTo>
                      <a:pt x="4457" y="26782"/>
                    </a:lnTo>
                    <a:lnTo>
                      <a:pt x="4541" y="26803"/>
                    </a:lnTo>
                    <a:lnTo>
                      <a:pt x="4625" y="26762"/>
                    </a:lnTo>
                    <a:lnTo>
                      <a:pt x="4646" y="26699"/>
                    </a:lnTo>
                    <a:lnTo>
                      <a:pt x="4562" y="26678"/>
                    </a:lnTo>
                    <a:lnTo>
                      <a:pt x="4520" y="26636"/>
                    </a:lnTo>
                    <a:lnTo>
                      <a:pt x="4750" y="26531"/>
                    </a:lnTo>
                    <a:lnTo>
                      <a:pt x="4855" y="26469"/>
                    </a:lnTo>
                    <a:lnTo>
                      <a:pt x="4938" y="26490"/>
                    </a:lnTo>
                    <a:cubicBezTo>
                      <a:pt x="4959" y="26531"/>
                      <a:pt x="4959" y="26552"/>
                      <a:pt x="4980" y="26552"/>
                    </a:cubicBezTo>
                    <a:lnTo>
                      <a:pt x="5001" y="26552"/>
                    </a:lnTo>
                    <a:lnTo>
                      <a:pt x="5001" y="26531"/>
                    </a:lnTo>
                    <a:lnTo>
                      <a:pt x="5294" y="26594"/>
                    </a:lnTo>
                    <a:lnTo>
                      <a:pt x="5357" y="26573"/>
                    </a:lnTo>
                    <a:lnTo>
                      <a:pt x="5357" y="26510"/>
                    </a:lnTo>
                    <a:lnTo>
                      <a:pt x="5482" y="26510"/>
                    </a:lnTo>
                    <a:lnTo>
                      <a:pt x="5420" y="26322"/>
                    </a:lnTo>
                    <a:lnTo>
                      <a:pt x="5357" y="26322"/>
                    </a:lnTo>
                    <a:lnTo>
                      <a:pt x="5252" y="26238"/>
                    </a:lnTo>
                    <a:lnTo>
                      <a:pt x="5106" y="26176"/>
                    </a:lnTo>
                    <a:lnTo>
                      <a:pt x="5106" y="26113"/>
                    </a:lnTo>
                    <a:lnTo>
                      <a:pt x="5273" y="26218"/>
                    </a:lnTo>
                    <a:lnTo>
                      <a:pt x="5399" y="26238"/>
                    </a:lnTo>
                    <a:lnTo>
                      <a:pt x="5148" y="25171"/>
                    </a:lnTo>
                    <a:lnTo>
                      <a:pt x="5106" y="25171"/>
                    </a:lnTo>
                    <a:lnTo>
                      <a:pt x="5106" y="25129"/>
                    </a:lnTo>
                    <a:lnTo>
                      <a:pt x="4959" y="24481"/>
                    </a:lnTo>
                    <a:lnTo>
                      <a:pt x="4792" y="24544"/>
                    </a:lnTo>
                    <a:lnTo>
                      <a:pt x="4750" y="24585"/>
                    </a:lnTo>
                    <a:lnTo>
                      <a:pt x="4666" y="24502"/>
                    </a:lnTo>
                    <a:lnTo>
                      <a:pt x="4583" y="24481"/>
                    </a:lnTo>
                    <a:lnTo>
                      <a:pt x="4562" y="24544"/>
                    </a:lnTo>
                    <a:cubicBezTo>
                      <a:pt x="4562" y="24502"/>
                      <a:pt x="4541" y="24502"/>
                      <a:pt x="4541" y="24481"/>
                    </a:cubicBezTo>
                    <a:lnTo>
                      <a:pt x="4541" y="24334"/>
                    </a:lnTo>
                    <a:lnTo>
                      <a:pt x="4625" y="24272"/>
                    </a:lnTo>
                    <a:lnTo>
                      <a:pt x="4750" y="24251"/>
                    </a:lnTo>
                    <a:lnTo>
                      <a:pt x="4897" y="24334"/>
                    </a:lnTo>
                    <a:lnTo>
                      <a:pt x="4980" y="24272"/>
                    </a:lnTo>
                    <a:lnTo>
                      <a:pt x="5001" y="24272"/>
                    </a:lnTo>
                    <a:lnTo>
                      <a:pt x="4855" y="24146"/>
                    </a:lnTo>
                    <a:lnTo>
                      <a:pt x="4520" y="23937"/>
                    </a:lnTo>
                    <a:lnTo>
                      <a:pt x="4457" y="23874"/>
                    </a:lnTo>
                    <a:lnTo>
                      <a:pt x="3725" y="23874"/>
                    </a:lnTo>
                    <a:lnTo>
                      <a:pt x="3306" y="23958"/>
                    </a:lnTo>
                    <a:lnTo>
                      <a:pt x="3202" y="23895"/>
                    </a:lnTo>
                    <a:lnTo>
                      <a:pt x="2930" y="23874"/>
                    </a:lnTo>
                    <a:lnTo>
                      <a:pt x="2846" y="23644"/>
                    </a:lnTo>
                    <a:lnTo>
                      <a:pt x="2783" y="23435"/>
                    </a:lnTo>
                    <a:lnTo>
                      <a:pt x="2658" y="23330"/>
                    </a:lnTo>
                    <a:lnTo>
                      <a:pt x="2637" y="22995"/>
                    </a:lnTo>
                    <a:lnTo>
                      <a:pt x="2637" y="22828"/>
                    </a:lnTo>
                    <a:lnTo>
                      <a:pt x="2511" y="22828"/>
                    </a:lnTo>
                    <a:lnTo>
                      <a:pt x="2323" y="22912"/>
                    </a:lnTo>
                    <a:lnTo>
                      <a:pt x="2218" y="23016"/>
                    </a:lnTo>
                    <a:lnTo>
                      <a:pt x="2093" y="23016"/>
                    </a:lnTo>
                    <a:lnTo>
                      <a:pt x="1842" y="22577"/>
                    </a:lnTo>
                    <a:cubicBezTo>
                      <a:pt x="1821" y="22493"/>
                      <a:pt x="1800" y="22409"/>
                      <a:pt x="1800" y="22326"/>
                    </a:cubicBezTo>
                    <a:lnTo>
                      <a:pt x="1884" y="21844"/>
                    </a:lnTo>
                    <a:lnTo>
                      <a:pt x="2009" y="21656"/>
                    </a:lnTo>
                    <a:lnTo>
                      <a:pt x="2218" y="21447"/>
                    </a:lnTo>
                    <a:lnTo>
                      <a:pt x="2260" y="21154"/>
                    </a:lnTo>
                    <a:lnTo>
                      <a:pt x="2218" y="20840"/>
                    </a:lnTo>
                    <a:lnTo>
                      <a:pt x="2135" y="20610"/>
                    </a:lnTo>
                    <a:lnTo>
                      <a:pt x="2197" y="20338"/>
                    </a:lnTo>
                    <a:lnTo>
                      <a:pt x="2302" y="20212"/>
                    </a:lnTo>
                    <a:lnTo>
                      <a:pt x="2197" y="19961"/>
                    </a:lnTo>
                    <a:lnTo>
                      <a:pt x="2218" y="19815"/>
                    </a:lnTo>
                    <a:lnTo>
                      <a:pt x="2323" y="19710"/>
                    </a:lnTo>
                    <a:lnTo>
                      <a:pt x="2239" y="19480"/>
                    </a:lnTo>
                    <a:lnTo>
                      <a:pt x="2197" y="19166"/>
                    </a:lnTo>
                    <a:lnTo>
                      <a:pt x="2114" y="19020"/>
                    </a:lnTo>
                    <a:lnTo>
                      <a:pt x="2114" y="18915"/>
                    </a:lnTo>
                    <a:lnTo>
                      <a:pt x="2260" y="18769"/>
                    </a:lnTo>
                    <a:lnTo>
                      <a:pt x="2260" y="18643"/>
                    </a:lnTo>
                    <a:lnTo>
                      <a:pt x="2135" y="18434"/>
                    </a:lnTo>
                    <a:lnTo>
                      <a:pt x="1946" y="18308"/>
                    </a:lnTo>
                    <a:lnTo>
                      <a:pt x="1821" y="18308"/>
                    </a:lnTo>
                    <a:lnTo>
                      <a:pt x="1800" y="18329"/>
                    </a:lnTo>
                    <a:lnTo>
                      <a:pt x="1716" y="18246"/>
                    </a:lnTo>
                    <a:lnTo>
                      <a:pt x="1779" y="18141"/>
                    </a:lnTo>
                    <a:lnTo>
                      <a:pt x="2030" y="18141"/>
                    </a:lnTo>
                    <a:lnTo>
                      <a:pt x="2156" y="17995"/>
                    </a:lnTo>
                    <a:lnTo>
                      <a:pt x="2156" y="17869"/>
                    </a:lnTo>
                    <a:lnTo>
                      <a:pt x="2093" y="17827"/>
                    </a:lnTo>
                    <a:lnTo>
                      <a:pt x="2009" y="17890"/>
                    </a:lnTo>
                    <a:lnTo>
                      <a:pt x="1905" y="17869"/>
                    </a:lnTo>
                    <a:lnTo>
                      <a:pt x="1842" y="17597"/>
                    </a:lnTo>
                    <a:lnTo>
                      <a:pt x="1737" y="17367"/>
                    </a:lnTo>
                    <a:lnTo>
                      <a:pt x="1737" y="17199"/>
                    </a:lnTo>
                    <a:lnTo>
                      <a:pt x="1737" y="17032"/>
                    </a:lnTo>
                    <a:lnTo>
                      <a:pt x="1570" y="16969"/>
                    </a:lnTo>
                    <a:lnTo>
                      <a:pt x="1570" y="16948"/>
                    </a:lnTo>
                    <a:cubicBezTo>
                      <a:pt x="1528" y="16865"/>
                      <a:pt x="1528" y="16760"/>
                      <a:pt x="1507" y="16676"/>
                    </a:cubicBezTo>
                    <a:lnTo>
                      <a:pt x="1486" y="16362"/>
                    </a:lnTo>
                    <a:lnTo>
                      <a:pt x="1612" y="16300"/>
                    </a:lnTo>
                    <a:lnTo>
                      <a:pt x="1633" y="16132"/>
                    </a:lnTo>
                    <a:lnTo>
                      <a:pt x="1591" y="16028"/>
                    </a:lnTo>
                    <a:lnTo>
                      <a:pt x="1486" y="15986"/>
                    </a:lnTo>
                    <a:lnTo>
                      <a:pt x="1423" y="15714"/>
                    </a:lnTo>
                    <a:lnTo>
                      <a:pt x="1402" y="15358"/>
                    </a:lnTo>
                    <a:lnTo>
                      <a:pt x="1423" y="14940"/>
                    </a:lnTo>
                    <a:lnTo>
                      <a:pt x="1319" y="14751"/>
                    </a:lnTo>
                    <a:lnTo>
                      <a:pt x="1298" y="14542"/>
                    </a:lnTo>
                    <a:lnTo>
                      <a:pt x="1507" y="14249"/>
                    </a:lnTo>
                    <a:lnTo>
                      <a:pt x="1528" y="13935"/>
                    </a:lnTo>
                    <a:lnTo>
                      <a:pt x="1695" y="13852"/>
                    </a:lnTo>
                    <a:lnTo>
                      <a:pt x="1779" y="13747"/>
                    </a:lnTo>
                    <a:lnTo>
                      <a:pt x="1423" y="13077"/>
                    </a:lnTo>
                    <a:lnTo>
                      <a:pt x="1486" y="12847"/>
                    </a:lnTo>
                    <a:lnTo>
                      <a:pt x="1486" y="12680"/>
                    </a:lnTo>
                    <a:lnTo>
                      <a:pt x="1486" y="12282"/>
                    </a:lnTo>
                    <a:lnTo>
                      <a:pt x="1612" y="12052"/>
                    </a:lnTo>
                    <a:lnTo>
                      <a:pt x="1737" y="11927"/>
                    </a:lnTo>
                    <a:lnTo>
                      <a:pt x="1716" y="11717"/>
                    </a:lnTo>
                    <a:lnTo>
                      <a:pt x="1612" y="11529"/>
                    </a:lnTo>
                    <a:lnTo>
                      <a:pt x="1528" y="11445"/>
                    </a:lnTo>
                    <a:lnTo>
                      <a:pt x="1674" y="11278"/>
                    </a:lnTo>
                    <a:lnTo>
                      <a:pt x="1633" y="11027"/>
                    </a:lnTo>
                    <a:lnTo>
                      <a:pt x="1737" y="10797"/>
                    </a:lnTo>
                    <a:lnTo>
                      <a:pt x="1842" y="10776"/>
                    </a:lnTo>
                    <a:lnTo>
                      <a:pt x="1884" y="10504"/>
                    </a:lnTo>
                    <a:lnTo>
                      <a:pt x="1821" y="10064"/>
                    </a:lnTo>
                    <a:lnTo>
                      <a:pt x="1737" y="9981"/>
                    </a:lnTo>
                    <a:lnTo>
                      <a:pt x="1674" y="9646"/>
                    </a:lnTo>
                    <a:lnTo>
                      <a:pt x="1591" y="9458"/>
                    </a:lnTo>
                    <a:lnTo>
                      <a:pt x="1444" y="9248"/>
                    </a:lnTo>
                    <a:lnTo>
                      <a:pt x="1423" y="9144"/>
                    </a:lnTo>
                    <a:lnTo>
                      <a:pt x="1319" y="9018"/>
                    </a:lnTo>
                    <a:lnTo>
                      <a:pt x="1277" y="8725"/>
                    </a:lnTo>
                    <a:lnTo>
                      <a:pt x="1298" y="8516"/>
                    </a:lnTo>
                    <a:lnTo>
                      <a:pt x="1444" y="8453"/>
                    </a:lnTo>
                    <a:lnTo>
                      <a:pt x="1444" y="8160"/>
                    </a:lnTo>
                    <a:lnTo>
                      <a:pt x="1528" y="8056"/>
                    </a:lnTo>
                    <a:lnTo>
                      <a:pt x="1528" y="7784"/>
                    </a:lnTo>
                    <a:lnTo>
                      <a:pt x="1423" y="7616"/>
                    </a:lnTo>
                    <a:lnTo>
                      <a:pt x="1402" y="7240"/>
                    </a:lnTo>
                    <a:lnTo>
                      <a:pt x="1486" y="7156"/>
                    </a:lnTo>
                    <a:lnTo>
                      <a:pt x="1528" y="6738"/>
                    </a:lnTo>
                    <a:lnTo>
                      <a:pt x="1633" y="6591"/>
                    </a:lnTo>
                    <a:lnTo>
                      <a:pt x="1800" y="6194"/>
                    </a:lnTo>
                    <a:lnTo>
                      <a:pt x="1946" y="6047"/>
                    </a:lnTo>
                    <a:lnTo>
                      <a:pt x="2051" y="5984"/>
                    </a:lnTo>
                    <a:lnTo>
                      <a:pt x="2135" y="5880"/>
                    </a:lnTo>
                    <a:lnTo>
                      <a:pt x="2093" y="5838"/>
                    </a:lnTo>
                    <a:lnTo>
                      <a:pt x="2093" y="5671"/>
                    </a:lnTo>
                    <a:lnTo>
                      <a:pt x="2030" y="5587"/>
                    </a:lnTo>
                    <a:lnTo>
                      <a:pt x="1946" y="5545"/>
                    </a:lnTo>
                    <a:lnTo>
                      <a:pt x="1988" y="5440"/>
                    </a:lnTo>
                    <a:lnTo>
                      <a:pt x="2093" y="5357"/>
                    </a:lnTo>
                    <a:lnTo>
                      <a:pt x="2093" y="5210"/>
                    </a:lnTo>
                    <a:lnTo>
                      <a:pt x="1946" y="5043"/>
                    </a:lnTo>
                    <a:lnTo>
                      <a:pt x="1925" y="4854"/>
                    </a:lnTo>
                    <a:lnTo>
                      <a:pt x="2009" y="4729"/>
                    </a:lnTo>
                    <a:lnTo>
                      <a:pt x="1988" y="4624"/>
                    </a:lnTo>
                    <a:lnTo>
                      <a:pt x="1842" y="4520"/>
                    </a:lnTo>
                    <a:lnTo>
                      <a:pt x="1905" y="4373"/>
                    </a:lnTo>
                    <a:lnTo>
                      <a:pt x="2574" y="3997"/>
                    </a:lnTo>
                    <a:lnTo>
                      <a:pt x="2741" y="3348"/>
                    </a:lnTo>
                    <a:lnTo>
                      <a:pt x="2658" y="3181"/>
                    </a:lnTo>
                    <a:lnTo>
                      <a:pt x="2553" y="3222"/>
                    </a:lnTo>
                    <a:lnTo>
                      <a:pt x="2511" y="3285"/>
                    </a:lnTo>
                    <a:lnTo>
                      <a:pt x="2344" y="3285"/>
                    </a:lnTo>
                    <a:lnTo>
                      <a:pt x="1925" y="2134"/>
                    </a:lnTo>
                    <a:lnTo>
                      <a:pt x="1633" y="1883"/>
                    </a:lnTo>
                    <a:lnTo>
                      <a:pt x="1570" y="1779"/>
                    </a:lnTo>
                    <a:lnTo>
                      <a:pt x="1695" y="1465"/>
                    </a:lnTo>
                    <a:lnTo>
                      <a:pt x="1633" y="1360"/>
                    </a:lnTo>
                    <a:lnTo>
                      <a:pt x="1716" y="1193"/>
                    </a:lnTo>
                    <a:lnTo>
                      <a:pt x="1695" y="1130"/>
                    </a:lnTo>
                    <a:lnTo>
                      <a:pt x="1423" y="921"/>
                    </a:lnTo>
                    <a:lnTo>
                      <a:pt x="1360" y="774"/>
                    </a:lnTo>
                    <a:lnTo>
                      <a:pt x="1319" y="607"/>
                    </a:lnTo>
                    <a:lnTo>
                      <a:pt x="1298" y="544"/>
                    </a:lnTo>
                    <a:lnTo>
                      <a:pt x="1319" y="440"/>
                    </a:lnTo>
                    <a:lnTo>
                      <a:pt x="1298" y="335"/>
                    </a:lnTo>
                    <a:lnTo>
                      <a:pt x="1256" y="293"/>
                    </a:lnTo>
                    <a:lnTo>
                      <a:pt x="1151" y="189"/>
                    </a:lnTo>
                    <a:lnTo>
                      <a:pt x="1151" y="21"/>
                    </a:lnTo>
                    <a:lnTo>
                      <a:pt x="1109" y="21"/>
                    </a:lnTo>
                    <a:lnTo>
                      <a:pt x="104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257" name="Google Shape;1257;p80"/>
            <p:cNvGrpSpPr/>
            <p:nvPr/>
          </p:nvGrpSpPr>
          <p:grpSpPr>
            <a:xfrm>
              <a:off x="3918000" y="3561900"/>
              <a:ext cx="236225" cy="207100"/>
              <a:chOff x="3918000" y="3561900"/>
              <a:chExt cx="236225" cy="207100"/>
            </a:xfrm>
          </p:grpSpPr>
          <p:sp>
            <p:nvSpPr>
              <p:cNvPr id="1258" name="Google Shape;1258;p80"/>
              <p:cNvSpPr/>
              <p:nvPr/>
            </p:nvSpPr>
            <p:spPr>
              <a:xfrm>
                <a:off x="3925800" y="3561900"/>
                <a:ext cx="228425" cy="170000"/>
              </a:xfrm>
              <a:custGeom>
                <a:avLst/>
                <a:gdLst/>
                <a:ahLst/>
                <a:cxnLst/>
                <a:rect l="l" t="t" r="r" b="b"/>
                <a:pathLst>
                  <a:path w="9137" h="6800" extrusionOk="0">
                    <a:moveTo>
                      <a:pt x="0" y="4356"/>
                    </a:moveTo>
                    <a:lnTo>
                      <a:pt x="1381" y="1594"/>
                    </a:lnTo>
                    <a:lnTo>
                      <a:pt x="7012" y="0"/>
                    </a:lnTo>
                    <a:lnTo>
                      <a:pt x="9137" y="532"/>
                    </a:lnTo>
                    <a:lnTo>
                      <a:pt x="8500" y="2444"/>
                    </a:lnTo>
                    <a:lnTo>
                      <a:pt x="6906" y="5206"/>
                    </a:lnTo>
                    <a:lnTo>
                      <a:pt x="3719" y="6800"/>
                    </a:lnTo>
                    <a:close/>
                  </a:path>
                </a:pathLst>
              </a:custGeom>
              <a:solidFill>
                <a:schemeClr val="dk1"/>
              </a:solidFill>
              <a:ln>
                <a:noFill/>
              </a:ln>
            </p:spPr>
          </p:sp>
          <p:sp>
            <p:nvSpPr>
              <p:cNvPr id="1259" name="Google Shape;1259;p80"/>
              <p:cNvSpPr/>
              <p:nvPr/>
            </p:nvSpPr>
            <p:spPr>
              <a:xfrm>
                <a:off x="3918000" y="3569675"/>
                <a:ext cx="229150" cy="199325"/>
              </a:xfrm>
              <a:custGeom>
                <a:avLst/>
                <a:gdLst/>
                <a:ahLst/>
                <a:cxnLst/>
                <a:rect l="l" t="t" r="r" b="b"/>
                <a:pathLst>
                  <a:path w="9166" h="7973" extrusionOk="0">
                    <a:moveTo>
                      <a:pt x="6696" y="3976"/>
                    </a:moveTo>
                    <a:lnTo>
                      <a:pt x="6738" y="4018"/>
                    </a:lnTo>
                    <a:lnTo>
                      <a:pt x="6780" y="3997"/>
                    </a:lnTo>
                    <a:lnTo>
                      <a:pt x="6843" y="4039"/>
                    </a:lnTo>
                    <a:lnTo>
                      <a:pt x="6926" y="4018"/>
                    </a:lnTo>
                    <a:lnTo>
                      <a:pt x="7052" y="4122"/>
                    </a:lnTo>
                    <a:lnTo>
                      <a:pt x="7136" y="4353"/>
                    </a:lnTo>
                    <a:lnTo>
                      <a:pt x="7136" y="4499"/>
                    </a:lnTo>
                    <a:lnTo>
                      <a:pt x="7094" y="4583"/>
                    </a:lnTo>
                    <a:lnTo>
                      <a:pt x="6989" y="4625"/>
                    </a:lnTo>
                    <a:lnTo>
                      <a:pt x="6989" y="4708"/>
                    </a:lnTo>
                    <a:lnTo>
                      <a:pt x="7031" y="4750"/>
                    </a:lnTo>
                    <a:lnTo>
                      <a:pt x="7031" y="4834"/>
                    </a:lnTo>
                    <a:lnTo>
                      <a:pt x="6926" y="4918"/>
                    </a:lnTo>
                    <a:lnTo>
                      <a:pt x="6843" y="4876"/>
                    </a:lnTo>
                    <a:lnTo>
                      <a:pt x="6738" y="4918"/>
                    </a:lnTo>
                    <a:lnTo>
                      <a:pt x="6675" y="4959"/>
                    </a:lnTo>
                    <a:lnTo>
                      <a:pt x="6571" y="5001"/>
                    </a:lnTo>
                    <a:lnTo>
                      <a:pt x="6508" y="5127"/>
                    </a:lnTo>
                    <a:lnTo>
                      <a:pt x="6466" y="5169"/>
                    </a:lnTo>
                    <a:lnTo>
                      <a:pt x="6424" y="5231"/>
                    </a:lnTo>
                    <a:lnTo>
                      <a:pt x="6320" y="5231"/>
                    </a:lnTo>
                    <a:lnTo>
                      <a:pt x="6194" y="5169"/>
                    </a:lnTo>
                    <a:lnTo>
                      <a:pt x="6152" y="5106"/>
                    </a:lnTo>
                    <a:lnTo>
                      <a:pt x="6069" y="5022"/>
                    </a:lnTo>
                    <a:lnTo>
                      <a:pt x="6069" y="4918"/>
                    </a:lnTo>
                    <a:lnTo>
                      <a:pt x="5985" y="4834"/>
                    </a:lnTo>
                    <a:lnTo>
                      <a:pt x="5964" y="4771"/>
                    </a:lnTo>
                    <a:lnTo>
                      <a:pt x="5880" y="4708"/>
                    </a:lnTo>
                    <a:lnTo>
                      <a:pt x="5838" y="4604"/>
                    </a:lnTo>
                    <a:lnTo>
                      <a:pt x="5901" y="4541"/>
                    </a:lnTo>
                    <a:lnTo>
                      <a:pt x="6069" y="4415"/>
                    </a:lnTo>
                    <a:lnTo>
                      <a:pt x="6110" y="4248"/>
                    </a:lnTo>
                    <a:lnTo>
                      <a:pt x="6257" y="4164"/>
                    </a:lnTo>
                    <a:lnTo>
                      <a:pt x="6466" y="4122"/>
                    </a:lnTo>
                    <a:lnTo>
                      <a:pt x="6508" y="4081"/>
                    </a:lnTo>
                    <a:lnTo>
                      <a:pt x="6592" y="4018"/>
                    </a:lnTo>
                    <a:lnTo>
                      <a:pt x="6613" y="3976"/>
                    </a:lnTo>
                    <a:close/>
                    <a:moveTo>
                      <a:pt x="7659" y="1"/>
                    </a:moveTo>
                    <a:lnTo>
                      <a:pt x="7470" y="21"/>
                    </a:lnTo>
                    <a:lnTo>
                      <a:pt x="7387" y="21"/>
                    </a:lnTo>
                    <a:lnTo>
                      <a:pt x="7345" y="63"/>
                    </a:lnTo>
                    <a:lnTo>
                      <a:pt x="7240" y="63"/>
                    </a:lnTo>
                    <a:lnTo>
                      <a:pt x="7178" y="126"/>
                    </a:lnTo>
                    <a:lnTo>
                      <a:pt x="7178" y="168"/>
                    </a:lnTo>
                    <a:lnTo>
                      <a:pt x="7157" y="252"/>
                    </a:lnTo>
                    <a:lnTo>
                      <a:pt x="7073" y="273"/>
                    </a:lnTo>
                    <a:lnTo>
                      <a:pt x="7010" y="356"/>
                    </a:lnTo>
                    <a:lnTo>
                      <a:pt x="6843" y="356"/>
                    </a:lnTo>
                    <a:lnTo>
                      <a:pt x="6822" y="335"/>
                    </a:lnTo>
                    <a:lnTo>
                      <a:pt x="6717" y="356"/>
                    </a:lnTo>
                    <a:lnTo>
                      <a:pt x="6592" y="461"/>
                    </a:lnTo>
                    <a:lnTo>
                      <a:pt x="6529" y="524"/>
                    </a:lnTo>
                    <a:lnTo>
                      <a:pt x="6445" y="565"/>
                    </a:lnTo>
                    <a:lnTo>
                      <a:pt x="6424" y="628"/>
                    </a:lnTo>
                    <a:lnTo>
                      <a:pt x="6341" y="649"/>
                    </a:lnTo>
                    <a:lnTo>
                      <a:pt x="6299" y="691"/>
                    </a:lnTo>
                    <a:lnTo>
                      <a:pt x="6236" y="733"/>
                    </a:lnTo>
                    <a:lnTo>
                      <a:pt x="6173" y="754"/>
                    </a:lnTo>
                    <a:lnTo>
                      <a:pt x="6006" y="963"/>
                    </a:lnTo>
                    <a:lnTo>
                      <a:pt x="5985" y="1089"/>
                    </a:lnTo>
                    <a:lnTo>
                      <a:pt x="6006" y="1151"/>
                    </a:lnTo>
                    <a:lnTo>
                      <a:pt x="6006" y="1214"/>
                    </a:lnTo>
                    <a:lnTo>
                      <a:pt x="5922" y="1256"/>
                    </a:lnTo>
                    <a:lnTo>
                      <a:pt x="5901" y="1298"/>
                    </a:lnTo>
                    <a:lnTo>
                      <a:pt x="5859" y="1319"/>
                    </a:lnTo>
                    <a:lnTo>
                      <a:pt x="5776" y="1402"/>
                    </a:lnTo>
                    <a:lnTo>
                      <a:pt x="5755" y="1486"/>
                    </a:lnTo>
                    <a:lnTo>
                      <a:pt x="5713" y="1507"/>
                    </a:lnTo>
                    <a:lnTo>
                      <a:pt x="5692" y="1570"/>
                    </a:lnTo>
                    <a:lnTo>
                      <a:pt x="5608" y="1570"/>
                    </a:lnTo>
                    <a:lnTo>
                      <a:pt x="5545" y="1612"/>
                    </a:lnTo>
                    <a:lnTo>
                      <a:pt x="5399" y="1633"/>
                    </a:lnTo>
                    <a:lnTo>
                      <a:pt x="5357" y="1737"/>
                    </a:lnTo>
                    <a:lnTo>
                      <a:pt x="5357" y="1905"/>
                    </a:lnTo>
                    <a:lnTo>
                      <a:pt x="5294" y="1967"/>
                    </a:lnTo>
                    <a:lnTo>
                      <a:pt x="5294" y="2030"/>
                    </a:lnTo>
                    <a:lnTo>
                      <a:pt x="5273" y="2135"/>
                    </a:lnTo>
                    <a:lnTo>
                      <a:pt x="5294" y="2197"/>
                    </a:lnTo>
                    <a:lnTo>
                      <a:pt x="5169" y="2260"/>
                    </a:lnTo>
                    <a:lnTo>
                      <a:pt x="5085" y="2239"/>
                    </a:lnTo>
                    <a:lnTo>
                      <a:pt x="5043" y="2197"/>
                    </a:lnTo>
                    <a:lnTo>
                      <a:pt x="4834" y="2197"/>
                    </a:lnTo>
                    <a:lnTo>
                      <a:pt x="4709" y="2218"/>
                    </a:lnTo>
                    <a:lnTo>
                      <a:pt x="4604" y="2197"/>
                    </a:lnTo>
                    <a:lnTo>
                      <a:pt x="4520" y="2218"/>
                    </a:lnTo>
                    <a:lnTo>
                      <a:pt x="4311" y="2093"/>
                    </a:lnTo>
                    <a:lnTo>
                      <a:pt x="4227" y="2093"/>
                    </a:lnTo>
                    <a:lnTo>
                      <a:pt x="4185" y="2009"/>
                    </a:lnTo>
                    <a:lnTo>
                      <a:pt x="3997" y="1988"/>
                    </a:lnTo>
                    <a:lnTo>
                      <a:pt x="3872" y="2009"/>
                    </a:lnTo>
                    <a:lnTo>
                      <a:pt x="3704" y="2135"/>
                    </a:lnTo>
                    <a:lnTo>
                      <a:pt x="3621" y="2365"/>
                    </a:lnTo>
                    <a:lnTo>
                      <a:pt x="3516" y="2469"/>
                    </a:lnTo>
                    <a:lnTo>
                      <a:pt x="3349" y="2553"/>
                    </a:lnTo>
                    <a:lnTo>
                      <a:pt x="3286" y="2637"/>
                    </a:lnTo>
                    <a:lnTo>
                      <a:pt x="3181" y="2721"/>
                    </a:lnTo>
                    <a:lnTo>
                      <a:pt x="3056" y="2742"/>
                    </a:lnTo>
                    <a:lnTo>
                      <a:pt x="2972" y="2783"/>
                    </a:lnTo>
                    <a:lnTo>
                      <a:pt x="2846" y="2762"/>
                    </a:lnTo>
                    <a:lnTo>
                      <a:pt x="2763" y="2825"/>
                    </a:lnTo>
                    <a:lnTo>
                      <a:pt x="2616" y="2783"/>
                    </a:lnTo>
                    <a:lnTo>
                      <a:pt x="2449" y="2825"/>
                    </a:lnTo>
                    <a:lnTo>
                      <a:pt x="2449" y="2721"/>
                    </a:lnTo>
                    <a:lnTo>
                      <a:pt x="2532" y="2532"/>
                    </a:lnTo>
                    <a:lnTo>
                      <a:pt x="2532" y="2365"/>
                    </a:lnTo>
                    <a:lnTo>
                      <a:pt x="2365" y="2051"/>
                    </a:lnTo>
                    <a:lnTo>
                      <a:pt x="2323" y="1905"/>
                    </a:lnTo>
                    <a:lnTo>
                      <a:pt x="2135" y="1779"/>
                    </a:lnTo>
                    <a:lnTo>
                      <a:pt x="2051" y="3871"/>
                    </a:lnTo>
                    <a:lnTo>
                      <a:pt x="1821" y="3871"/>
                    </a:lnTo>
                    <a:lnTo>
                      <a:pt x="1675" y="3934"/>
                    </a:lnTo>
                    <a:lnTo>
                      <a:pt x="1612" y="4039"/>
                    </a:lnTo>
                    <a:lnTo>
                      <a:pt x="1528" y="4081"/>
                    </a:lnTo>
                    <a:lnTo>
                      <a:pt x="1486" y="4122"/>
                    </a:lnTo>
                    <a:lnTo>
                      <a:pt x="1486" y="4248"/>
                    </a:lnTo>
                    <a:lnTo>
                      <a:pt x="1403" y="4227"/>
                    </a:lnTo>
                    <a:lnTo>
                      <a:pt x="1319" y="4227"/>
                    </a:lnTo>
                    <a:lnTo>
                      <a:pt x="1277" y="4143"/>
                    </a:lnTo>
                    <a:lnTo>
                      <a:pt x="1193" y="4143"/>
                    </a:lnTo>
                    <a:lnTo>
                      <a:pt x="1152" y="4206"/>
                    </a:lnTo>
                    <a:lnTo>
                      <a:pt x="1047" y="4185"/>
                    </a:lnTo>
                    <a:lnTo>
                      <a:pt x="984" y="4143"/>
                    </a:lnTo>
                    <a:lnTo>
                      <a:pt x="880" y="4185"/>
                    </a:lnTo>
                    <a:lnTo>
                      <a:pt x="754" y="4102"/>
                    </a:lnTo>
                    <a:lnTo>
                      <a:pt x="566" y="4039"/>
                    </a:lnTo>
                    <a:lnTo>
                      <a:pt x="482" y="3871"/>
                    </a:lnTo>
                    <a:lnTo>
                      <a:pt x="545" y="3725"/>
                    </a:lnTo>
                    <a:lnTo>
                      <a:pt x="440" y="3725"/>
                    </a:lnTo>
                    <a:lnTo>
                      <a:pt x="356" y="3599"/>
                    </a:lnTo>
                    <a:lnTo>
                      <a:pt x="231" y="3662"/>
                    </a:lnTo>
                    <a:lnTo>
                      <a:pt x="168" y="3767"/>
                    </a:lnTo>
                    <a:lnTo>
                      <a:pt x="210" y="3788"/>
                    </a:lnTo>
                    <a:lnTo>
                      <a:pt x="210" y="3871"/>
                    </a:lnTo>
                    <a:lnTo>
                      <a:pt x="64" y="3892"/>
                    </a:lnTo>
                    <a:lnTo>
                      <a:pt x="1" y="3934"/>
                    </a:lnTo>
                    <a:lnTo>
                      <a:pt x="22" y="4122"/>
                    </a:lnTo>
                    <a:lnTo>
                      <a:pt x="210" y="4248"/>
                    </a:lnTo>
                    <a:lnTo>
                      <a:pt x="336" y="4625"/>
                    </a:lnTo>
                    <a:lnTo>
                      <a:pt x="336" y="4771"/>
                    </a:lnTo>
                    <a:lnTo>
                      <a:pt x="461" y="5085"/>
                    </a:lnTo>
                    <a:lnTo>
                      <a:pt x="545" y="5441"/>
                    </a:lnTo>
                    <a:lnTo>
                      <a:pt x="691" y="5650"/>
                    </a:lnTo>
                    <a:lnTo>
                      <a:pt x="691" y="5775"/>
                    </a:lnTo>
                    <a:lnTo>
                      <a:pt x="859" y="6027"/>
                    </a:lnTo>
                    <a:lnTo>
                      <a:pt x="859" y="6110"/>
                    </a:lnTo>
                    <a:lnTo>
                      <a:pt x="900" y="6299"/>
                    </a:lnTo>
                    <a:lnTo>
                      <a:pt x="880" y="6487"/>
                    </a:lnTo>
                    <a:lnTo>
                      <a:pt x="796" y="6550"/>
                    </a:lnTo>
                    <a:lnTo>
                      <a:pt x="754" y="6550"/>
                    </a:lnTo>
                    <a:lnTo>
                      <a:pt x="691" y="6508"/>
                    </a:lnTo>
                    <a:lnTo>
                      <a:pt x="649" y="6550"/>
                    </a:lnTo>
                    <a:lnTo>
                      <a:pt x="649" y="6717"/>
                    </a:lnTo>
                    <a:lnTo>
                      <a:pt x="733" y="6863"/>
                    </a:lnTo>
                    <a:lnTo>
                      <a:pt x="838" y="6968"/>
                    </a:lnTo>
                    <a:lnTo>
                      <a:pt x="942" y="7156"/>
                    </a:lnTo>
                    <a:lnTo>
                      <a:pt x="859" y="7282"/>
                    </a:lnTo>
                    <a:lnTo>
                      <a:pt x="880" y="7449"/>
                    </a:lnTo>
                    <a:lnTo>
                      <a:pt x="838" y="7554"/>
                    </a:lnTo>
                    <a:lnTo>
                      <a:pt x="838" y="7659"/>
                    </a:lnTo>
                    <a:lnTo>
                      <a:pt x="900" y="7700"/>
                    </a:lnTo>
                    <a:lnTo>
                      <a:pt x="900" y="7596"/>
                    </a:lnTo>
                    <a:lnTo>
                      <a:pt x="1005" y="7533"/>
                    </a:lnTo>
                    <a:lnTo>
                      <a:pt x="1152" y="7554"/>
                    </a:lnTo>
                    <a:lnTo>
                      <a:pt x="1172" y="7679"/>
                    </a:lnTo>
                    <a:lnTo>
                      <a:pt x="1110" y="7721"/>
                    </a:lnTo>
                    <a:lnTo>
                      <a:pt x="1172" y="7742"/>
                    </a:lnTo>
                    <a:lnTo>
                      <a:pt x="1256" y="7679"/>
                    </a:lnTo>
                    <a:lnTo>
                      <a:pt x="1361" y="7742"/>
                    </a:lnTo>
                    <a:lnTo>
                      <a:pt x="1361" y="7868"/>
                    </a:lnTo>
                    <a:lnTo>
                      <a:pt x="1403" y="7847"/>
                    </a:lnTo>
                    <a:lnTo>
                      <a:pt x="1696" y="7972"/>
                    </a:lnTo>
                    <a:lnTo>
                      <a:pt x="1737" y="7951"/>
                    </a:lnTo>
                    <a:lnTo>
                      <a:pt x="1800" y="7972"/>
                    </a:lnTo>
                    <a:lnTo>
                      <a:pt x="1821" y="7889"/>
                    </a:lnTo>
                    <a:lnTo>
                      <a:pt x="1926" y="7868"/>
                    </a:lnTo>
                    <a:lnTo>
                      <a:pt x="2051" y="7742"/>
                    </a:lnTo>
                    <a:lnTo>
                      <a:pt x="2198" y="7763"/>
                    </a:lnTo>
                    <a:lnTo>
                      <a:pt x="2219" y="7721"/>
                    </a:lnTo>
                    <a:lnTo>
                      <a:pt x="2344" y="7721"/>
                    </a:lnTo>
                    <a:lnTo>
                      <a:pt x="2512" y="7763"/>
                    </a:lnTo>
                    <a:lnTo>
                      <a:pt x="2574" y="7742"/>
                    </a:lnTo>
                    <a:lnTo>
                      <a:pt x="2721" y="7742"/>
                    </a:lnTo>
                    <a:lnTo>
                      <a:pt x="2742" y="7679"/>
                    </a:lnTo>
                    <a:lnTo>
                      <a:pt x="2784" y="7638"/>
                    </a:lnTo>
                    <a:lnTo>
                      <a:pt x="2867" y="7596"/>
                    </a:lnTo>
                    <a:lnTo>
                      <a:pt x="2930" y="7638"/>
                    </a:lnTo>
                    <a:lnTo>
                      <a:pt x="2951" y="7533"/>
                    </a:lnTo>
                    <a:lnTo>
                      <a:pt x="3035" y="7470"/>
                    </a:lnTo>
                    <a:lnTo>
                      <a:pt x="3349" y="7470"/>
                    </a:lnTo>
                    <a:lnTo>
                      <a:pt x="3474" y="7554"/>
                    </a:lnTo>
                    <a:lnTo>
                      <a:pt x="3558" y="7533"/>
                    </a:lnTo>
                    <a:lnTo>
                      <a:pt x="3558" y="7470"/>
                    </a:lnTo>
                    <a:lnTo>
                      <a:pt x="3725" y="7449"/>
                    </a:lnTo>
                    <a:lnTo>
                      <a:pt x="3997" y="7533"/>
                    </a:lnTo>
                    <a:lnTo>
                      <a:pt x="4081" y="7575"/>
                    </a:lnTo>
                    <a:lnTo>
                      <a:pt x="4353" y="7638"/>
                    </a:lnTo>
                    <a:lnTo>
                      <a:pt x="4395" y="7596"/>
                    </a:lnTo>
                    <a:lnTo>
                      <a:pt x="4353" y="7533"/>
                    </a:lnTo>
                    <a:lnTo>
                      <a:pt x="4437" y="7449"/>
                    </a:lnTo>
                    <a:lnTo>
                      <a:pt x="4541" y="7449"/>
                    </a:lnTo>
                    <a:lnTo>
                      <a:pt x="4667" y="7491"/>
                    </a:lnTo>
                    <a:lnTo>
                      <a:pt x="4876" y="7491"/>
                    </a:lnTo>
                    <a:lnTo>
                      <a:pt x="4876" y="7470"/>
                    </a:lnTo>
                    <a:lnTo>
                      <a:pt x="4813" y="7387"/>
                    </a:lnTo>
                    <a:lnTo>
                      <a:pt x="4855" y="7303"/>
                    </a:lnTo>
                    <a:lnTo>
                      <a:pt x="5022" y="7240"/>
                    </a:lnTo>
                    <a:lnTo>
                      <a:pt x="5190" y="7240"/>
                    </a:lnTo>
                    <a:lnTo>
                      <a:pt x="5253" y="7303"/>
                    </a:lnTo>
                    <a:lnTo>
                      <a:pt x="5378" y="7303"/>
                    </a:lnTo>
                    <a:lnTo>
                      <a:pt x="5504" y="7219"/>
                    </a:lnTo>
                    <a:lnTo>
                      <a:pt x="5713" y="7156"/>
                    </a:lnTo>
                    <a:lnTo>
                      <a:pt x="5713" y="7135"/>
                    </a:lnTo>
                    <a:lnTo>
                      <a:pt x="5859" y="7073"/>
                    </a:lnTo>
                    <a:lnTo>
                      <a:pt x="5922" y="6968"/>
                    </a:lnTo>
                    <a:lnTo>
                      <a:pt x="6320" y="6717"/>
                    </a:lnTo>
                    <a:lnTo>
                      <a:pt x="6424" y="6612"/>
                    </a:lnTo>
                    <a:lnTo>
                      <a:pt x="6424" y="6591"/>
                    </a:lnTo>
                    <a:lnTo>
                      <a:pt x="6508" y="6591"/>
                    </a:lnTo>
                    <a:lnTo>
                      <a:pt x="7115" y="5985"/>
                    </a:lnTo>
                    <a:lnTo>
                      <a:pt x="7136" y="5922"/>
                    </a:lnTo>
                    <a:lnTo>
                      <a:pt x="7198" y="5922"/>
                    </a:lnTo>
                    <a:lnTo>
                      <a:pt x="7282" y="5796"/>
                    </a:lnTo>
                    <a:lnTo>
                      <a:pt x="7387" y="5755"/>
                    </a:lnTo>
                    <a:lnTo>
                      <a:pt x="7429" y="5587"/>
                    </a:lnTo>
                    <a:lnTo>
                      <a:pt x="7596" y="5399"/>
                    </a:lnTo>
                    <a:lnTo>
                      <a:pt x="7847" y="5022"/>
                    </a:lnTo>
                    <a:lnTo>
                      <a:pt x="7910" y="4834"/>
                    </a:lnTo>
                    <a:lnTo>
                      <a:pt x="8014" y="4834"/>
                    </a:lnTo>
                    <a:lnTo>
                      <a:pt x="8077" y="4708"/>
                    </a:lnTo>
                    <a:lnTo>
                      <a:pt x="8077" y="4646"/>
                    </a:lnTo>
                    <a:lnTo>
                      <a:pt x="8182" y="4520"/>
                    </a:lnTo>
                    <a:lnTo>
                      <a:pt x="8266" y="4394"/>
                    </a:lnTo>
                    <a:lnTo>
                      <a:pt x="8391" y="4311"/>
                    </a:lnTo>
                    <a:lnTo>
                      <a:pt x="8433" y="4227"/>
                    </a:lnTo>
                    <a:lnTo>
                      <a:pt x="8538" y="4185"/>
                    </a:lnTo>
                    <a:lnTo>
                      <a:pt x="8579" y="4122"/>
                    </a:lnTo>
                    <a:lnTo>
                      <a:pt x="8621" y="4122"/>
                    </a:lnTo>
                    <a:lnTo>
                      <a:pt x="8789" y="3934"/>
                    </a:lnTo>
                    <a:lnTo>
                      <a:pt x="8810" y="3830"/>
                    </a:lnTo>
                    <a:lnTo>
                      <a:pt x="8893" y="3725"/>
                    </a:lnTo>
                    <a:lnTo>
                      <a:pt x="8935" y="3516"/>
                    </a:lnTo>
                    <a:lnTo>
                      <a:pt x="9019" y="3348"/>
                    </a:lnTo>
                    <a:lnTo>
                      <a:pt x="9040" y="3160"/>
                    </a:lnTo>
                    <a:lnTo>
                      <a:pt x="9123" y="2951"/>
                    </a:lnTo>
                    <a:lnTo>
                      <a:pt x="9103" y="2951"/>
                    </a:lnTo>
                    <a:lnTo>
                      <a:pt x="9165" y="2846"/>
                    </a:lnTo>
                    <a:lnTo>
                      <a:pt x="9165" y="2825"/>
                    </a:lnTo>
                    <a:lnTo>
                      <a:pt x="9061" y="2825"/>
                    </a:lnTo>
                    <a:lnTo>
                      <a:pt x="8935" y="2762"/>
                    </a:lnTo>
                    <a:lnTo>
                      <a:pt x="8830" y="2762"/>
                    </a:lnTo>
                    <a:lnTo>
                      <a:pt x="8768" y="2825"/>
                    </a:lnTo>
                    <a:lnTo>
                      <a:pt x="8768" y="2909"/>
                    </a:lnTo>
                    <a:lnTo>
                      <a:pt x="8726" y="3014"/>
                    </a:lnTo>
                    <a:lnTo>
                      <a:pt x="8663" y="3034"/>
                    </a:lnTo>
                    <a:lnTo>
                      <a:pt x="8454" y="3034"/>
                    </a:lnTo>
                    <a:lnTo>
                      <a:pt x="8266" y="2930"/>
                    </a:lnTo>
                    <a:lnTo>
                      <a:pt x="8182" y="2804"/>
                    </a:lnTo>
                    <a:lnTo>
                      <a:pt x="8140" y="2742"/>
                    </a:lnTo>
                    <a:lnTo>
                      <a:pt x="8098" y="2658"/>
                    </a:lnTo>
                    <a:lnTo>
                      <a:pt x="8161" y="2532"/>
                    </a:lnTo>
                    <a:lnTo>
                      <a:pt x="8286" y="2281"/>
                    </a:lnTo>
                    <a:lnTo>
                      <a:pt x="8307" y="2177"/>
                    </a:lnTo>
                    <a:lnTo>
                      <a:pt x="8412" y="2114"/>
                    </a:lnTo>
                    <a:lnTo>
                      <a:pt x="8579" y="2197"/>
                    </a:lnTo>
                    <a:lnTo>
                      <a:pt x="8663" y="2260"/>
                    </a:lnTo>
                    <a:lnTo>
                      <a:pt x="8768" y="2323"/>
                    </a:lnTo>
                    <a:lnTo>
                      <a:pt x="8768" y="2135"/>
                    </a:lnTo>
                    <a:lnTo>
                      <a:pt x="8768" y="1988"/>
                    </a:lnTo>
                    <a:lnTo>
                      <a:pt x="8810" y="1800"/>
                    </a:lnTo>
                    <a:lnTo>
                      <a:pt x="8810" y="1361"/>
                    </a:lnTo>
                    <a:lnTo>
                      <a:pt x="8789" y="1214"/>
                    </a:lnTo>
                    <a:lnTo>
                      <a:pt x="8747" y="1109"/>
                    </a:lnTo>
                    <a:lnTo>
                      <a:pt x="8747" y="1005"/>
                    </a:lnTo>
                    <a:lnTo>
                      <a:pt x="8747" y="984"/>
                    </a:lnTo>
                    <a:lnTo>
                      <a:pt x="8747" y="733"/>
                    </a:lnTo>
                    <a:lnTo>
                      <a:pt x="8684" y="586"/>
                    </a:lnTo>
                    <a:lnTo>
                      <a:pt x="8642" y="440"/>
                    </a:lnTo>
                    <a:lnTo>
                      <a:pt x="8621" y="273"/>
                    </a:lnTo>
                    <a:lnTo>
                      <a:pt x="8517" y="168"/>
                    </a:lnTo>
                    <a:lnTo>
                      <a:pt x="8328" y="126"/>
                    </a:lnTo>
                    <a:lnTo>
                      <a:pt x="8182" y="147"/>
                    </a:lnTo>
                    <a:lnTo>
                      <a:pt x="8098" y="168"/>
                    </a:lnTo>
                    <a:lnTo>
                      <a:pt x="8056" y="147"/>
                    </a:lnTo>
                    <a:lnTo>
                      <a:pt x="7910" y="105"/>
                    </a:lnTo>
                    <a:lnTo>
                      <a:pt x="7847" y="105"/>
                    </a:lnTo>
                    <a:lnTo>
                      <a:pt x="7784" y="21"/>
                    </a:lnTo>
                    <a:lnTo>
                      <a:pt x="765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260" name="Google Shape;1260;p80"/>
            <p:cNvSpPr/>
            <p:nvPr/>
          </p:nvSpPr>
          <p:spPr>
            <a:xfrm>
              <a:off x="2736350" y="2969700"/>
              <a:ext cx="39250" cy="12050"/>
            </a:xfrm>
            <a:custGeom>
              <a:avLst/>
              <a:gdLst/>
              <a:ahLst/>
              <a:cxnLst/>
              <a:rect l="l" t="t" r="r" b="b"/>
              <a:pathLst>
                <a:path w="1570" h="482" extrusionOk="0">
                  <a:moveTo>
                    <a:pt x="189" y="0"/>
                  </a:moveTo>
                  <a:lnTo>
                    <a:pt x="126" y="84"/>
                  </a:lnTo>
                  <a:lnTo>
                    <a:pt x="21" y="147"/>
                  </a:lnTo>
                  <a:lnTo>
                    <a:pt x="21" y="209"/>
                  </a:lnTo>
                  <a:lnTo>
                    <a:pt x="0" y="272"/>
                  </a:lnTo>
                  <a:lnTo>
                    <a:pt x="42" y="377"/>
                  </a:lnTo>
                  <a:lnTo>
                    <a:pt x="314" y="377"/>
                  </a:lnTo>
                  <a:lnTo>
                    <a:pt x="398" y="398"/>
                  </a:lnTo>
                  <a:lnTo>
                    <a:pt x="607" y="356"/>
                  </a:lnTo>
                  <a:lnTo>
                    <a:pt x="691" y="377"/>
                  </a:lnTo>
                  <a:lnTo>
                    <a:pt x="837" y="293"/>
                  </a:lnTo>
                  <a:cubicBezTo>
                    <a:pt x="1026" y="398"/>
                    <a:pt x="1235" y="356"/>
                    <a:pt x="1423" y="481"/>
                  </a:cubicBezTo>
                  <a:lnTo>
                    <a:pt x="1570" y="460"/>
                  </a:lnTo>
                  <a:lnTo>
                    <a:pt x="1528" y="398"/>
                  </a:lnTo>
                  <a:lnTo>
                    <a:pt x="1444" y="460"/>
                  </a:lnTo>
                  <a:lnTo>
                    <a:pt x="1444" y="440"/>
                  </a:lnTo>
                  <a:cubicBezTo>
                    <a:pt x="1360" y="377"/>
                    <a:pt x="1318" y="356"/>
                    <a:pt x="1235" y="335"/>
                  </a:cubicBezTo>
                  <a:lnTo>
                    <a:pt x="1277" y="293"/>
                  </a:lnTo>
                  <a:lnTo>
                    <a:pt x="1130" y="251"/>
                  </a:lnTo>
                  <a:lnTo>
                    <a:pt x="1046" y="335"/>
                  </a:lnTo>
                  <a:cubicBezTo>
                    <a:pt x="1005" y="335"/>
                    <a:pt x="942" y="335"/>
                    <a:pt x="921" y="293"/>
                  </a:cubicBezTo>
                  <a:lnTo>
                    <a:pt x="921" y="272"/>
                  </a:lnTo>
                  <a:lnTo>
                    <a:pt x="1046" y="147"/>
                  </a:lnTo>
                  <a:lnTo>
                    <a:pt x="942" y="105"/>
                  </a:lnTo>
                  <a:lnTo>
                    <a:pt x="921" y="42"/>
                  </a:lnTo>
                  <a:lnTo>
                    <a:pt x="837" y="0"/>
                  </a:lnTo>
                  <a:lnTo>
                    <a:pt x="607" y="42"/>
                  </a:lnTo>
                  <a:lnTo>
                    <a:pt x="18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61" name="Google Shape;1261;p80"/>
            <p:cNvSpPr/>
            <p:nvPr/>
          </p:nvSpPr>
          <p:spPr>
            <a:xfrm>
              <a:off x="2668350" y="2948250"/>
              <a:ext cx="55475" cy="36625"/>
            </a:xfrm>
            <a:custGeom>
              <a:avLst/>
              <a:gdLst/>
              <a:ahLst/>
              <a:cxnLst/>
              <a:rect l="l" t="t" r="r" b="b"/>
              <a:pathLst>
                <a:path w="2219" h="1465" extrusionOk="0">
                  <a:moveTo>
                    <a:pt x="481" y="0"/>
                  </a:moveTo>
                  <a:lnTo>
                    <a:pt x="293" y="42"/>
                  </a:lnTo>
                  <a:lnTo>
                    <a:pt x="230" y="147"/>
                  </a:lnTo>
                  <a:lnTo>
                    <a:pt x="230" y="209"/>
                  </a:lnTo>
                  <a:lnTo>
                    <a:pt x="189" y="314"/>
                  </a:lnTo>
                  <a:lnTo>
                    <a:pt x="230" y="398"/>
                  </a:lnTo>
                  <a:lnTo>
                    <a:pt x="189" y="523"/>
                  </a:lnTo>
                  <a:lnTo>
                    <a:pt x="105" y="586"/>
                  </a:lnTo>
                  <a:lnTo>
                    <a:pt x="84" y="607"/>
                  </a:lnTo>
                  <a:lnTo>
                    <a:pt x="126" y="733"/>
                  </a:lnTo>
                  <a:lnTo>
                    <a:pt x="126" y="837"/>
                  </a:lnTo>
                  <a:lnTo>
                    <a:pt x="126" y="900"/>
                  </a:lnTo>
                  <a:lnTo>
                    <a:pt x="0" y="1046"/>
                  </a:lnTo>
                  <a:lnTo>
                    <a:pt x="0" y="1109"/>
                  </a:lnTo>
                  <a:lnTo>
                    <a:pt x="63" y="1130"/>
                  </a:lnTo>
                  <a:lnTo>
                    <a:pt x="126" y="1256"/>
                  </a:lnTo>
                  <a:lnTo>
                    <a:pt x="84" y="1339"/>
                  </a:lnTo>
                  <a:lnTo>
                    <a:pt x="189" y="1402"/>
                  </a:lnTo>
                  <a:lnTo>
                    <a:pt x="230" y="1444"/>
                  </a:lnTo>
                  <a:lnTo>
                    <a:pt x="293" y="1465"/>
                  </a:lnTo>
                  <a:lnTo>
                    <a:pt x="377" y="1318"/>
                  </a:lnTo>
                  <a:lnTo>
                    <a:pt x="502" y="1130"/>
                  </a:lnTo>
                  <a:lnTo>
                    <a:pt x="502" y="1088"/>
                  </a:lnTo>
                  <a:lnTo>
                    <a:pt x="544" y="984"/>
                  </a:lnTo>
                  <a:lnTo>
                    <a:pt x="607" y="1046"/>
                  </a:lnTo>
                  <a:lnTo>
                    <a:pt x="691" y="1046"/>
                  </a:lnTo>
                  <a:lnTo>
                    <a:pt x="753" y="921"/>
                  </a:lnTo>
                  <a:lnTo>
                    <a:pt x="837" y="984"/>
                  </a:lnTo>
                  <a:lnTo>
                    <a:pt x="837" y="1088"/>
                  </a:lnTo>
                  <a:lnTo>
                    <a:pt x="921" y="1130"/>
                  </a:lnTo>
                  <a:lnTo>
                    <a:pt x="1067" y="1088"/>
                  </a:lnTo>
                  <a:lnTo>
                    <a:pt x="1235" y="942"/>
                  </a:lnTo>
                  <a:lnTo>
                    <a:pt x="1381" y="900"/>
                  </a:lnTo>
                  <a:lnTo>
                    <a:pt x="1569" y="921"/>
                  </a:lnTo>
                  <a:lnTo>
                    <a:pt x="1674" y="900"/>
                  </a:lnTo>
                  <a:lnTo>
                    <a:pt x="1758" y="942"/>
                  </a:lnTo>
                  <a:lnTo>
                    <a:pt x="1883" y="984"/>
                  </a:lnTo>
                  <a:lnTo>
                    <a:pt x="2072" y="1005"/>
                  </a:lnTo>
                  <a:lnTo>
                    <a:pt x="2093" y="921"/>
                  </a:lnTo>
                  <a:lnTo>
                    <a:pt x="2176" y="921"/>
                  </a:lnTo>
                  <a:lnTo>
                    <a:pt x="2218" y="816"/>
                  </a:lnTo>
                  <a:lnTo>
                    <a:pt x="2176" y="733"/>
                  </a:lnTo>
                  <a:lnTo>
                    <a:pt x="1946" y="607"/>
                  </a:lnTo>
                  <a:lnTo>
                    <a:pt x="1862" y="607"/>
                  </a:lnTo>
                  <a:lnTo>
                    <a:pt x="1695" y="565"/>
                  </a:lnTo>
                  <a:lnTo>
                    <a:pt x="1632" y="565"/>
                  </a:lnTo>
                  <a:lnTo>
                    <a:pt x="1465" y="502"/>
                  </a:lnTo>
                  <a:lnTo>
                    <a:pt x="1277" y="398"/>
                  </a:lnTo>
                  <a:lnTo>
                    <a:pt x="1172" y="398"/>
                  </a:lnTo>
                  <a:lnTo>
                    <a:pt x="1256" y="377"/>
                  </a:lnTo>
                  <a:lnTo>
                    <a:pt x="1423" y="419"/>
                  </a:lnTo>
                  <a:lnTo>
                    <a:pt x="1674" y="419"/>
                  </a:lnTo>
                  <a:lnTo>
                    <a:pt x="1779" y="398"/>
                  </a:lnTo>
                  <a:lnTo>
                    <a:pt x="1695" y="356"/>
                  </a:lnTo>
                  <a:lnTo>
                    <a:pt x="1632" y="356"/>
                  </a:lnTo>
                  <a:lnTo>
                    <a:pt x="1444" y="314"/>
                  </a:lnTo>
                  <a:lnTo>
                    <a:pt x="1360" y="147"/>
                  </a:lnTo>
                  <a:lnTo>
                    <a:pt x="1256" y="147"/>
                  </a:lnTo>
                  <a:lnTo>
                    <a:pt x="1214" y="168"/>
                  </a:lnTo>
                  <a:lnTo>
                    <a:pt x="1130" y="105"/>
                  </a:lnTo>
                  <a:lnTo>
                    <a:pt x="649" y="0"/>
                  </a:lnTo>
                  <a:lnTo>
                    <a:pt x="586" y="42"/>
                  </a:lnTo>
                  <a:lnTo>
                    <a:pt x="48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62" name="Google Shape;1262;p80"/>
            <p:cNvSpPr/>
            <p:nvPr/>
          </p:nvSpPr>
          <p:spPr>
            <a:xfrm>
              <a:off x="2980100" y="1451675"/>
              <a:ext cx="608375" cy="778925"/>
            </a:xfrm>
            <a:custGeom>
              <a:avLst/>
              <a:gdLst/>
              <a:ahLst/>
              <a:cxnLst/>
              <a:rect l="l" t="t" r="r" b="b"/>
              <a:pathLst>
                <a:path w="24335" h="31157" extrusionOk="0">
                  <a:moveTo>
                    <a:pt x="19167" y="16300"/>
                  </a:moveTo>
                  <a:lnTo>
                    <a:pt x="19161" y="16311"/>
                  </a:lnTo>
                  <a:lnTo>
                    <a:pt x="19167" y="16321"/>
                  </a:lnTo>
                  <a:lnTo>
                    <a:pt x="19167" y="16300"/>
                  </a:lnTo>
                  <a:close/>
                  <a:moveTo>
                    <a:pt x="16572" y="17849"/>
                  </a:moveTo>
                  <a:lnTo>
                    <a:pt x="16593" y="17870"/>
                  </a:lnTo>
                  <a:lnTo>
                    <a:pt x="16509" y="17870"/>
                  </a:lnTo>
                  <a:lnTo>
                    <a:pt x="16509" y="17849"/>
                  </a:lnTo>
                  <a:close/>
                  <a:moveTo>
                    <a:pt x="4771" y="22933"/>
                  </a:moveTo>
                  <a:lnTo>
                    <a:pt x="4813" y="22996"/>
                  </a:lnTo>
                  <a:lnTo>
                    <a:pt x="4792" y="23038"/>
                  </a:lnTo>
                  <a:lnTo>
                    <a:pt x="4750" y="23038"/>
                  </a:lnTo>
                  <a:lnTo>
                    <a:pt x="4688" y="23059"/>
                  </a:lnTo>
                  <a:lnTo>
                    <a:pt x="4709" y="23142"/>
                  </a:lnTo>
                  <a:lnTo>
                    <a:pt x="4792" y="23205"/>
                  </a:lnTo>
                  <a:lnTo>
                    <a:pt x="4960" y="23205"/>
                  </a:lnTo>
                  <a:lnTo>
                    <a:pt x="4981" y="23163"/>
                  </a:lnTo>
                  <a:lnTo>
                    <a:pt x="4960" y="23121"/>
                  </a:lnTo>
                  <a:lnTo>
                    <a:pt x="4960" y="23059"/>
                  </a:lnTo>
                  <a:lnTo>
                    <a:pt x="5001" y="23038"/>
                  </a:lnTo>
                  <a:lnTo>
                    <a:pt x="5127" y="23059"/>
                  </a:lnTo>
                  <a:lnTo>
                    <a:pt x="5169" y="23121"/>
                  </a:lnTo>
                  <a:lnTo>
                    <a:pt x="5106" y="23163"/>
                  </a:lnTo>
                  <a:lnTo>
                    <a:pt x="4960" y="23226"/>
                  </a:lnTo>
                  <a:lnTo>
                    <a:pt x="4750" y="23226"/>
                  </a:lnTo>
                  <a:lnTo>
                    <a:pt x="4750" y="23268"/>
                  </a:lnTo>
                  <a:lnTo>
                    <a:pt x="4855" y="23435"/>
                  </a:lnTo>
                  <a:lnTo>
                    <a:pt x="4981" y="23519"/>
                  </a:lnTo>
                  <a:lnTo>
                    <a:pt x="5064" y="23540"/>
                  </a:lnTo>
                  <a:lnTo>
                    <a:pt x="5085" y="23519"/>
                  </a:lnTo>
                  <a:lnTo>
                    <a:pt x="5190" y="23477"/>
                  </a:lnTo>
                  <a:lnTo>
                    <a:pt x="5211" y="23540"/>
                  </a:lnTo>
                  <a:lnTo>
                    <a:pt x="5190" y="23561"/>
                  </a:lnTo>
                  <a:lnTo>
                    <a:pt x="5127" y="23561"/>
                  </a:lnTo>
                  <a:lnTo>
                    <a:pt x="5064" y="23582"/>
                  </a:lnTo>
                  <a:lnTo>
                    <a:pt x="4897" y="23540"/>
                  </a:lnTo>
                  <a:lnTo>
                    <a:pt x="4771" y="23477"/>
                  </a:lnTo>
                  <a:lnTo>
                    <a:pt x="4646" y="23352"/>
                  </a:lnTo>
                  <a:lnTo>
                    <a:pt x="4541" y="23310"/>
                  </a:lnTo>
                  <a:lnTo>
                    <a:pt x="4436" y="23310"/>
                  </a:lnTo>
                  <a:lnTo>
                    <a:pt x="4332" y="23205"/>
                  </a:lnTo>
                  <a:lnTo>
                    <a:pt x="4185" y="23142"/>
                  </a:lnTo>
                  <a:lnTo>
                    <a:pt x="4164" y="23121"/>
                  </a:lnTo>
                  <a:lnTo>
                    <a:pt x="4081" y="23121"/>
                  </a:lnTo>
                  <a:lnTo>
                    <a:pt x="4018" y="23142"/>
                  </a:lnTo>
                  <a:lnTo>
                    <a:pt x="3913" y="23142"/>
                  </a:lnTo>
                  <a:lnTo>
                    <a:pt x="3892" y="23132"/>
                  </a:lnTo>
                  <a:lnTo>
                    <a:pt x="3892" y="23132"/>
                  </a:lnTo>
                  <a:lnTo>
                    <a:pt x="3913" y="23121"/>
                  </a:lnTo>
                  <a:lnTo>
                    <a:pt x="3976" y="23121"/>
                  </a:lnTo>
                  <a:lnTo>
                    <a:pt x="4123" y="23100"/>
                  </a:lnTo>
                  <a:lnTo>
                    <a:pt x="4164" y="23038"/>
                  </a:lnTo>
                  <a:lnTo>
                    <a:pt x="4185" y="23038"/>
                  </a:lnTo>
                  <a:lnTo>
                    <a:pt x="4185" y="23100"/>
                  </a:lnTo>
                  <a:lnTo>
                    <a:pt x="4248" y="23121"/>
                  </a:lnTo>
                  <a:lnTo>
                    <a:pt x="4332" y="23121"/>
                  </a:lnTo>
                  <a:lnTo>
                    <a:pt x="4436" y="23247"/>
                  </a:lnTo>
                  <a:lnTo>
                    <a:pt x="4478" y="23268"/>
                  </a:lnTo>
                  <a:lnTo>
                    <a:pt x="4562" y="23226"/>
                  </a:lnTo>
                  <a:lnTo>
                    <a:pt x="4604" y="23142"/>
                  </a:lnTo>
                  <a:lnTo>
                    <a:pt x="4604" y="23059"/>
                  </a:lnTo>
                  <a:lnTo>
                    <a:pt x="4583" y="23017"/>
                  </a:lnTo>
                  <a:lnTo>
                    <a:pt x="4583" y="22954"/>
                  </a:lnTo>
                  <a:lnTo>
                    <a:pt x="4688" y="22954"/>
                  </a:lnTo>
                  <a:lnTo>
                    <a:pt x="4709" y="22933"/>
                  </a:lnTo>
                  <a:close/>
                  <a:moveTo>
                    <a:pt x="4269" y="25193"/>
                  </a:moveTo>
                  <a:lnTo>
                    <a:pt x="4290" y="25277"/>
                  </a:lnTo>
                  <a:lnTo>
                    <a:pt x="4395" y="25297"/>
                  </a:lnTo>
                  <a:lnTo>
                    <a:pt x="4436" y="25339"/>
                  </a:lnTo>
                  <a:lnTo>
                    <a:pt x="4353" y="25339"/>
                  </a:lnTo>
                  <a:lnTo>
                    <a:pt x="4290" y="25318"/>
                  </a:lnTo>
                  <a:lnTo>
                    <a:pt x="4123" y="25318"/>
                  </a:lnTo>
                  <a:lnTo>
                    <a:pt x="4060" y="25381"/>
                  </a:lnTo>
                  <a:lnTo>
                    <a:pt x="4039" y="25318"/>
                  </a:lnTo>
                  <a:lnTo>
                    <a:pt x="3976" y="25339"/>
                  </a:lnTo>
                  <a:lnTo>
                    <a:pt x="3955" y="25444"/>
                  </a:lnTo>
                  <a:lnTo>
                    <a:pt x="3913" y="25486"/>
                  </a:lnTo>
                  <a:lnTo>
                    <a:pt x="3851" y="25528"/>
                  </a:lnTo>
                  <a:lnTo>
                    <a:pt x="3725" y="25549"/>
                  </a:lnTo>
                  <a:lnTo>
                    <a:pt x="3641" y="25611"/>
                  </a:lnTo>
                  <a:lnTo>
                    <a:pt x="3725" y="25528"/>
                  </a:lnTo>
                  <a:lnTo>
                    <a:pt x="3830" y="25507"/>
                  </a:lnTo>
                  <a:lnTo>
                    <a:pt x="3872" y="25444"/>
                  </a:lnTo>
                  <a:lnTo>
                    <a:pt x="3913" y="25381"/>
                  </a:lnTo>
                  <a:lnTo>
                    <a:pt x="3955" y="25318"/>
                  </a:lnTo>
                  <a:lnTo>
                    <a:pt x="4018" y="25318"/>
                  </a:lnTo>
                  <a:lnTo>
                    <a:pt x="4227" y="25193"/>
                  </a:lnTo>
                  <a:close/>
                  <a:moveTo>
                    <a:pt x="16614" y="1"/>
                  </a:moveTo>
                  <a:lnTo>
                    <a:pt x="16530" y="22"/>
                  </a:lnTo>
                  <a:lnTo>
                    <a:pt x="16489" y="84"/>
                  </a:lnTo>
                  <a:lnTo>
                    <a:pt x="16489" y="168"/>
                  </a:lnTo>
                  <a:lnTo>
                    <a:pt x="16509" y="273"/>
                  </a:lnTo>
                  <a:lnTo>
                    <a:pt x="16509" y="336"/>
                  </a:lnTo>
                  <a:lnTo>
                    <a:pt x="16468" y="398"/>
                  </a:lnTo>
                  <a:lnTo>
                    <a:pt x="16405" y="336"/>
                  </a:lnTo>
                  <a:lnTo>
                    <a:pt x="16384" y="210"/>
                  </a:lnTo>
                  <a:lnTo>
                    <a:pt x="16321" y="126"/>
                  </a:lnTo>
                  <a:lnTo>
                    <a:pt x="16279" y="126"/>
                  </a:lnTo>
                  <a:lnTo>
                    <a:pt x="16216" y="84"/>
                  </a:lnTo>
                  <a:lnTo>
                    <a:pt x="16175" y="64"/>
                  </a:lnTo>
                  <a:lnTo>
                    <a:pt x="16154" y="105"/>
                  </a:lnTo>
                  <a:lnTo>
                    <a:pt x="16112" y="210"/>
                  </a:lnTo>
                  <a:lnTo>
                    <a:pt x="16070" y="273"/>
                  </a:lnTo>
                  <a:lnTo>
                    <a:pt x="15986" y="231"/>
                  </a:lnTo>
                  <a:lnTo>
                    <a:pt x="15903" y="273"/>
                  </a:lnTo>
                  <a:lnTo>
                    <a:pt x="15882" y="377"/>
                  </a:lnTo>
                  <a:lnTo>
                    <a:pt x="15924" y="440"/>
                  </a:lnTo>
                  <a:lnTo>
                    <a:pt x="15965" y="503"/>
                  </a:lnTo>
                  <a:lnTo>
                    <a:pt x="15882" y="587"/>
                  </a:lnTo>
                  <a:lnTo>
                    <a:pt x="15777" y="712"/>
                  </a:lnTo>
                  <a:lnTo>
                    <a:pt x="15777" y="754"/>
                  </a:lnTo>
                  <a:lnTo>
                    <a:pt x="15861" y="796"/>
                  </a:lnTo>
                  <a:lnTo>
                    <a:pt x="15882" y="838"/>
                  </a:lnTo>
                  <a:lnTo>
                    <a:pt x="15840" y="901"/>
                  </a:lnTo>
                  <a:lnTo>
                    <a:pt x="15777" y="901"/>
                  </a:lnTo>
                  <a:lnTo>
                    <a:pt x="15631" y="817"/>
                  </a:lnTo>
                  <a:lnTo>
                    <a:pt x="15421" y="817"/>
                  </a:lnTo>
                  <a:lnTo>
                    <a:pt x="15380" y="963"/>
                  </a:lnTo>
                  <a:lnTo>
                    <a:pt x="15421" y="1131"/>
                  </a:lnTo>
                  <a:lnTo>
                    <a:pt x="15484" y="1277"/>
                  </a:lnTo>
                  <a:lnTo>
                    <a:pt x="15631" y="1340"/>
                  </a:lnTo>
                  <a:lnTo>
                    <a:pt x="15672" y="1382"/>
                  </a:lnTo>
                  <a:lnTo>
                    <a:pt x="15672" y="1445"/>
                  </a:lnTo>
                  <a:lnTo>
                    <a:pt x="15547" y="1403"/>
                  </a:lnTo>
                  <a:lnTo>
                    <a:pt x="15421" y="1340"/>
                  </a:lnTo>
                  <a:lnTo>
                    <a:pt x="15317" y="1152"/>
                  </a:lnTo>
                  <a:lnTo>
                    <a:pt x="15128" y="1026"/>
                  </a:lnTo>
                  <a:lnTo>
                    <a:pt x="15045" y="963"/>
                  </a:lnTo>
                  <a:lnTo>
                    <a:pt x="15024" y="1026"/>
                  </a:lnTo>
                  <a:lnTo>
                    <a:pt x="15045" y="1068"/>
                  </a:lnTo>
                  <a:lnTo>
                    <a:pt x="15045" y="1173"/>
                  </a:lnTo>
                  <a:lnTo>
                    <a:pt x="15066" y="1256"/>
                  </a:lnTo>
                  <a:lnTo>
                    <a:pt x="15128" y="1340"/>
                  </a:lnTo>
                  <a:lnTo>
                    <a:pt x="15128" y="1465"/>
                  </a:lnTo>
                  <a:lnTo>
                    <a:pt x="15045" y="1549"/>
                  </a:lnTo>
                  <a:lnTo>
                    <a:pt x="15045" y="1382"/>
                  </a:lnTo>
                  <a:lnTo>
                    <a:pt x="15003" y="1256"/>
                  </a:lnTo>
                  <a:lnTo>
                    <a:pt x="14919" y="1110"/>
                  </a:lnTo>
                  <a:lnTo>
                    <a:pt x="14919" y="1026"/>
                  </a:lnTo>
                  <a:lnTo>
                    <a:pt x="14836" y="921"/>
                  </a:lnTo>
                  <a:lnTo>
                    <a:pt x="14731" y="859"/>
                  </a:lnTo>
                  <a:lnTo>
                    <a:pt x="14647" y="984"/>
                  </a:lnTo>
                  <a:lnTo>
                    <a:pt x="14605" y="1068"/>
                  </a:lnTo>
                  <a:lnTo>
                    <a:pt x="14543" y="984"/>
                  </a:lnTo>
                  <a:lnTo>
                    <a:pt x="14605" y="921"/>
                  </a:lnTo>
                  <a:lnTo>
                    <a:pt x="14605" y="859"/>
                  </a:lnTo>
                  <a:lnTo>
                    <a:pt x="14522" y="817"/>
                  </a:lnTo>
                  <a:lnTo>
                    <a:pt x="14501" y="733"/>
                  </a:lnTo>
                  <a:lnTo>
                    <a:pt x="14480" y="691"/>
                  </a:lnTo>
                  <a:lnTo>
                    <a:pt x="14375" y="691"/>
                  </a:lnTo>
                  <a:lnTo>
                    <a:pt x="14292" y="733"/>
                  </a:lnTo>
                  <a:lnTo>
                    <a:pt x="14271" y="712"/>
                  </a:lnTo>
                  <a:lnTo>
                    <a:pt x="14292" y="628"/>
                  </a:lnTo>
                  <a:lnTo>
                    <a:pt x="14375" y="545"/>
                  </a:lnTo>
                  <a:lnTo>
                    <a:pt x="14271" y="566"/>
                  </a:lnTo>
                  <a:lnTo>
                    <a:pt x="14166" y="670"/>
                  </a:lnTo>
                  <a:lnTo>
                    <a:pt x="14124" y="754"/>
                  </a:lnTo>
                  <a:lnTo>
                    <a:pt x="14020" y="817"/>
                  </a:lnTo>
                  <a:lnTo>
                    <a:pt x="13957" y="838"/>
                  </a:lnTo>
                  <a:lnTo>
                    <a:pt x="13852" y="984"/>
                  </a:lnTo>
                  <a:lnTo>
                    <a:pt x="13810" y="984"/>
                  </a:lnTo>
                  <a:lnTo>
                    <a:pt x="13768" y="880"/>
                  </a:lnTo>
                  <a:lnTo>
                    <a:pt x="13685" y="817"/>
                  </a:lnTo>
                  <a:lnTo>
                    <a:pt x="13643" y="817"/>
                  </a:lnTo>
                  <a:lnTo>
                    <a:pt x="13601" y="880"/>
                  </a:lnTo>
                  <a:lnTo>
                    <a:pt x="13580" y="963"/>
                  </a:lnTo>
                  <a:lnTo>
                    <a:pt x="13601" y="1089"/>
                  </a:lnTo>
                  <a:lnTo>
                    <a:pt x="13768" y="1193"/>
                  </a:lnTo>
                  <a:lnTo>
                    <a:pt x="13768" y="1256"/>
                  </a:lnTo>
                  <a:lnTo>
                    <a:pt x="13685" y="1256"/>
                  </a:lnTo>
                  <a:lnTo>
                    <a:pt x="13643" y="1382"/>
                  </a:lnTo>
                  <a:lnTo>
                    <a:pt x="13643" y="1507"/>
                  </a:lnTo>
                  <a:lnTo>
                    <a:pt x="13768" y="1591"/>
                  </a:lnTo>
                  <a:lnTo>
                    <a:pt x="13852" y="1570"/>
                  </a:lnTo>
                  <a:lnTo>
                    <a:pt x="13915" y="1507"/>
                  </a:lnTo>
                  <a:lnTo>
                    <a:pt x="14103" y="1507"/>
                  </a:lnTo>
                  <a:lnTo>
                    <a:pt x="14229" y="1675"/>
                  </a:lnTo>
                  <a:lnTo>
                    <a:pt x="14333" y="1717"/>
                  </a:lnTo>
                  <a:lnTo>
                    <a:pt x="14396" y="1800"/>
                  </a:lnTo>
                  <a:lnTo>
                    <a:pt x="14375" y="1863"/>
                  </a:lnTo>
                  <a:lnTo>
                    <a:pt x="14375" y="1926"/>
                  </a:lnTo>
                  <a:lnTo>
                    <a:pt x="14396" y="2072"/>
                  </a:lnTo>
                  <a:lnTo>
                    <a:pt x="14333" y="2219"/>
                  </a:lnTo>
                  <a:lnTo>
                    <a:pt x="14333" y="2302"/>
                  </a:lnTo>
                  <a:lnTo>
                    <a:pt x="14417" y="2407"/>
                  </a:lnTo>
                  <a:lnTo>
                    <a:pt x="14417" y="2533"/>
                  </a:lnTo>
                  <a:lnTo>
                    <a:pt x="14438" y="2616"/>
                  </a:lnTo>
                  <a:lnTo>
                    <a:pt x="14543" y="2700"/>
                  </a:lnTo>
                  <a:lnTo>
                    <a:pt x="14626" y="2700"/>
                  </a:lnTo>
                  <a:lnTo>
                    <a:pt x="14710" y="2784"/>
                  </a:lnTo>
                  <a:lnTo>
                    <a:pt x="14836" y="2846"/>
                  </a:lnTo>
                  <a:lnTo>
                    <a:pt x="14836" y="2909"/>
                  </a:lnTo>
                  <a:lnTo>
                    <a:pt x="14856" y="2993"/>
                  </a:lnTo>
                  <a:lnTo>
                    <a:pt x="14731" y="2888"/>
                  </a:lnTo>
                  <a:lnTo>
                    <a:pt x="14584" y="2805"/>
                  </a:lnTo>
                  <a:lnTo>
                    <a:pt x="14417" y="2805"/>
                  </a:lnTo>
                  <a:lnTo>
                    <a:pt x="14333" y="2742"/>
                  </a:lnTo>
                  <a:lnTo>
                    <a:pt x="14312" y="2679"/>
                  </a:lnTo>
                  <a:lnTo>
                    <a:pt x="14312" y="2533"/>
                  </a:lnTo>
                  <a:lnTo>
                    <a:pt x="14271" y="2323"/>
                  </a:lnTo>
                  <a:lnTo>
                    <a:pt x="14312" y="2219"/>
                  </a:lnTo>
                  <a:lnTo>
                    <a:pt x="14312" y="2114"/>
                  </a:lnTo>
                  <a:lnTo>
                    <a:pt x="14208" y="2009"/>
                  </a:lnTo>
                  <a:lnTo>
                    <a:pt x="14208" y="1926"/>
                  </a:lnTo>
                  <a:lnTo>
                    <a:pt x="14166" y="1779"/>
                  </a:lnTo>
                  <a:lnTo>
                    <a:pt x="14103" y="1737"/>
                  </a:lnTo>
                  <a:lnTo>
                    <a:pt x="14020" y="1696"/>
                  </a:lnTo>
                  <a:lnTo>
                    <a:pt x="13957" y="1654"/>
                  </a:lnTo>
                  <a:lnTo>
                    <a:pt x="13852" y="1633"/>
                  </a:lnTo>
                  <a:lnTo>
                    <a:pt x="13748" y="1675"/>
                  </a:lnTo>
                  <a:lnTo>
                    <a:pt x="13601" y="1696"/>
                  </a:lnTo>
                  <a:lnTo>
                    <a:pt x="13538" y="1675"/>
                  </a:lnTo>
                  <a:lnTo>
                    <a:pt x="13476" y="1675"/>
                  </a:lnTo>
                  <a:lnTo>
                    <a:pt x="13434" y="1863"/>
                  </a:lnTo>
                  <a:lnTo>
                    <a:pt x="13476" y="1905"/>
                  </a:lnTo>
                  <a:lnTo>
                    <a:pt x="13476" y="2009"/>
                  </a:lnTo>
                  <a:lnTo>
                    <a:pt x="13434" y="2072"/>
                  </a:lnTo>
                  <a:lnTo>
                    <a:pt x="13266" y="1989"/>
                  </a:lnTo>
                  <a:lnTo>
                    <a:pt x="13078" y="1779"/>
                  </a:lnTo>
                  <a:lnTo>
                    <a:pt x="13036" y="1779"/>
                  </a:lnTo>
                  <a:lnTo>
                    <a:pt x="12973" y="1821"/>
                  </a:lnTo>
                  <a:lnTo>
                    <a:pt x="12931" y="1821"/>
                  </a:lnTo>
                  <a:lnTo>
                    <a:pt x="12869" y="1758"/>
                  </a:lnTo>
                  <a:lnTo>
                    <a:pt x="12701" y="1717"/>
                  </a:lnTo>
                  <a:lnTo>
                    <a:pt x="12639" y="1779"/>
                  </a:lnTo>
                  <a:lnTo>
                    <a:pt x="12639" y="1884"/>
                  </a:lnTo>
                  <a:lnTo>
                    <a:pt x="12701" y="2009"/>
                  </a:lnTo>
                  <a:lnTo>
                    <a:pt x="12639" y="2093"/>
                  </a:lnTo>
                  <a:lnTo>
                    <a:pt x="12701" y="2198"/>
                  </a:lnTo>
                  <a:lnTo>
                    <a:pt x="12743" y="2344"/>
                  </a:lnTo>
                  <a:lnTo>
                    <a:pt x="12722" y="2491"/>
                  </a:lnTo>
                  <a:lnTo>
                    <a:pt x="12743" y="2533"/>
                  </a:lnTo>
                  <a:lnTo>
                    <a:pt x="12764" y="2700"/>
                  </a:lnTo>
                  <a:lnTo>
                    <a:pt x="12743" y="2742"/>
                  </a:lnTo>
                  <a:lnTo>
                    <a:pt x="12743" y="2846"/>
                  </a:lnTo>
                  <a:lnTo>
                    <a:pt x="12827" y="3014"/>
                  </a:lnTo>
                  <a:lnTo>
                    <a:pt x="12848" y="3118"/>
                  </a:lnTo>
                  <a:lnTo>
                    <a:pt x="12827" y="3265"/>
                  </a:lnTo>
                  <a:lnTo>
                    <a:pt x="12827" y="3349"/>
                  </a:lnTo>
                  <a:lnTo>
                    <a:pt x="12911" y="3453"/>
                  </a:lnTo>
                  <a:lnTo>
                    <a:pt x="12931" y="3579"/>
                  </a:lnTo>
                  <a:lnTo>
                    <a:pt x="12931" y="3662"/>
                  </a:lnTo>
                  <a:lnTo>
                    <a:pt x="13057" y="3767"/>
                  </a:lnTo>
                  <a:lnTo>
                    <a:pt x="13120" y="3851"/>
                  </a:lnTo>
                  <a:lnTo>
                    <a:pt x="13120" y="3955"/>
                  </a:lnTo>
                  <a:lnTo>
                    <a:pt x="13162" y="3997"/>
                  </a:lnTo>
                  <a:lnTo>
                    <a:pt x="13245" y="3997"/>
                  </a:lnTo>
                  <a:lnTo>
                    <a:pt x="13245" y="4060"/>
                  </a:lnTo>
                  <a:lnTo>
                    <a:pt x="13266" y="4123"/>
                  </a:lnTo>
                  <a:lnTo>
                    <a:pt x="13371" y="4186"/>
                  </a:lnTo>
                  <a:lnTo>
                    <a:pt x="13392" y="4206"/>
                  </a:lnTo>
                  <a:lnTo>
                    <a:pt x="13371" y="4227"/>
                  </a:lnTo>
                  <a:lnTo>
                    <a:pt x="13266" y="4227"/>
                  </a:lnTo>
                  <a:lnTo>
                    <a:pt x="13224" y="4206"/>
                  </a:lnTo>
                  <a:lnTo>
                    <a:pt x="13141" y="4206"/>
                  </a:lnTo>
                  <a:lnTo>
                    <a:pt x="13078" y="4165"/>
                  </a:lnTo>
                  <a:lnTo>
                    <a:pt x="13078" y="4081"/>
                  </a:lnTo>
                  <a:lnTo>
                    <a:pt x="13057" y="4018"/>
                  </a:lnTo>
                  <a:lnTo>
                    <a:pt x="12973" y="3997"/>
                  </a:lnTo>
                  <a:lnTo>
                    <a:pt x="12911" y="4018"/>
                  </a:lnTo>
                  <a:lnTo>
                    <a:pt x="12848" y="4018"/>
                  </a:lnTo>
                  <a:lnTo>
                    <a:pt x="12827" y="3976"/>
                  </a:lnTo>
                  <a:lnTo>
                    <a:pt x="12827" y="3872"/>
                  </a:lnTo>
                  <a:lnTo>
                    <a:pt x="12806" y="3851"/>
                  </a:lnTo>
                  <a:lnTo>
                    <a:pt x="12743" y="3893"/>
                  </a:lnTo>
                  <a:lnTo>
                    <a:pt x="12659" y="4060"/>
                  </a:lnTo>
                  <a:lnTo>
                    <a:pt x="12534" y="4102"/>
                  </a:lnTo>
                  <a:lnTo>
                    <a:pt x="12450" y="4102"/>
                  </a:lnTo>
                  <a:lnTo>
                    <a:pt x="12325" y="3997"/>
                  </a:lnTo>
                  <a:lnTo>
                    <a:pt x="12220" y="3997"/>
                  </a:lnTo>
                  <a:lnTo>
                    <a:pt x="12178" y="3914"/>
                  </a:lnTo>
                  <a:lnTo>
                    <a:pt x="12178" y="3809"/>
                  </a:lnTo>
                  <a:lnTo>
                    <a:pt x="12199" y="3683"/>
                  </a:lnTo>
                  <a:lnTo>
                    <a:pt x="12115" y="3495"/>
                  </a:lnTo>
                  <a:lnTo>
                    <a:pt x="12074" y="3453"/>
                  </a:lnTo>
                  <a:lnTo>
                    <a:pt x="12032" y="3328"/>
                  </a:lnTo>
                  <a:lnTo>
                    <a:pt x="12032" y="3244"/>
                  </a:lnTo>
                  <a:lnTo>
                    <a:pt x="12095" y="3181"/>
                  </a:lnTo>
                  <a:lnTo>
                    <a:pt x="12115" y="3139"/>
                  </a:lnTo>
                  <a:lnTo>
                    <a:pt x="12095" y="2867"/>
                  </a:lnTo>
                  <a:lnTo>
                    <a:pt x="12011" y="2742"/>
                  </a:lnTo>
                  <a:lnTo>
                    <a:pt x="11906" y="2595"/>
                  </a:lnTo>
                  <a:lnTo>
                    <a:pt x="11906" y="2491"/>
                  </a:lnTo>
                  <a:lnTo>
                    <a:pt x="11802" y="2240"/>
                  </a:lnTo>
                  <a:lnTo>
                    <a:pt x="11760" y="2135"/>
                  </a:lnTo>
                  <a:lnTo>
                    <a:pt x="11676" y="2093"/>
                  </a:lnTo>
                  <a:lnTo>
                    <a:pt x="11655" y="2009"/>
                  </a:lnTo>
                  <a:lnTo>
                    <a:pt x="11571" y="1989"/>
                  </a:lnTo>
                  <a:lnTo>
                    <a:pt x="11467" y="1968"/>
                  </a:lnTo>
                  <a:lnTo>
                    <a:pt x="11383" y="1905"/>
                  </a:lnTo>
                  <a:lnTo>
                    <a:pt x="11279" y="1926"/>
                  </a:lnTo>
                  <a:lnTo>
                    <a:pt x="11237" y="1989"/>
                  </a:lnTo>
                  <a:lnTo>
                    <a:pt x="11237" y="2114"/>
                  </a:lnTo>
                  <a:lnTo>
                    <a:pt x="11195" y="2177"/>
                  </a:lnTo>
                  <a:lnTo>
                    <a:pt x="11237" y="2240"/>
                  </a:lnTo>
                  <a:lnTo>
                    <a:pt x="11195" y="2323"/>
                  </a:lnTo>
                  <a:lnTo>
                    <a:pt x="11132" y="2533"/>
                  </a:lnTo>
                  <a:lnTo>
                    <a:pt x="11132" y="2658"/>
                  </a:lnTo>
                  <a:lnTo>
                    <a:pt x="11153" y="2825"/>
                  </a:lnTo>
                  <a:lnTo>
                    <a:pt x="11195" y="2867"/>
                  </a:lnTo>
                  <a:lnTo>
                    <a:pt x="11174" y="3035"/>
                  </a:lnTo>
                  <a:lnTo>
                    <a:pt x="11132" y="3181"/>
                  </a:lnTo>
                  <a:lnTo>
                    <a:pt x="11153" y="3286"/>
                  </a:lnTo>
                  <a:lnTo>
                    <a:pt x="11153" y="3495"/>
                  </a:lnTo>
                  <a:lnTo>
                    <a:pt x="11090" y="3537"/>
                  </a:lnTo>
                  <a:lnTo>
                    <a:pt x="11048" y="3474"/>
                  </a:lnTo>
                  <a:lnTo>
                    <a:pt x="10986" y="3453"/>
                  </a:lnTo>
                  <a:lnTo>
                    <a:pt x="10944" y="3495"/>
                  </a:lnTo>
                  <a:lnTo>
                    <a:pt x="10860" y="3474"/>
                  </a:lnTo>
                  <a:lnTo>
                    <a:pt x="10839" y="3453"/>
                  </a:lnTo>
                  <a:lnTo>
                    <a:pt x="10755" y="3432"/>
                  </a:lnTo>
                  <a:lnTo>
                    <a:pt x="10630" y="3390"/>
                  </a:lnTo>
                  <a:lnTo>
                    <a:pt x="10546" y="3328"/>
                  </a:lnTo>
                  <a:lnTo>
                    <a:pt x="10504" y="3328"/>
                  </a:lnTo>
                  <a:lnTo>
                    <a:pt x="10462" y="3349"/>
                  </a:lnTo>
                  <a:lnTo>
                    <a:pt x="10504" y="3432"/>
                  </a:lnTo>
                  <a:lnTo>
                    <a:pt x="10567" y="3495"/>
                  </a:lnTo>
                  <a:lnTo>
                    <a:pt x="10567" y="3558"/>
                  </a:lnTo>
                  <a:lnTo>
                    <a:pt x="10546" y="3600"/>
                  </a:lnTo>
                  <a:lnTo>
                    <a:pt x="10525" y="3662"/>
                  </a:lnTo>
                  <a:lnTo>
                    <a:pt x="10462" y="3662"/>
                  </a:lnTo>
                  <a:lnTo>
                    <a:pt x="10442" y="3641"/>
                  </a:lnTo>
                  <a:lnTo>
                    <a:pt x="10358" y="3641"/>
                  </a:lnTo>
                  <a:lnTo>
                    <a:pt x="10316" y="3579"/>
                  </a:lnTo>
                  <a:lnTo>
                    <a:pt x="10316" y="3432"/>
                  </a:lnTo>
                  <a:lnTo>
                    <a:pt x="10232" y="3286"/>
                  </a:lnTo>
                  <a:lnTo>
                    <a:pt x="10211" y="3160"/>
                  </a:lnTo>
                  <a:lnTo>
                    <a:pt x="10190" y="3056"/>
                  </a:lnTo>
                  <a:lnTo>
                    <a:pt x="10107" y="2972"/>
                  </a:lnTo>
                  <a:lnTo>
                    <a:pt x="10107" y="2909"/>
                  </a:lnTo>
                  <a:lnTo>
                    <a:pt x="10044" y="2825"/>
                  </a:lnTo>
                  <a:lnTo>
                    <a:pt x="9981" y="2909"/>
                  </a:lnTo>
                  <a:lnTo>
                    <a:pt x="10023" y="2993"/>
                  </a:lnTo>
                  <a:lnTo>
                    <a:pt x="9981" y="3035"/>
                  </a:lnTo>
                  <a:lnTo>
                    <a:pt x="9981" y="3118"/>
                  </a:lnTo>
                  <a:lnTo>
                    <a:pt x="9939" y="3202"/>
                  </a:lnTo>
                  <a:lnTo>
                    <a:pt x="9898" y="3244"/>
                  </a:lnTo>
                  <a:lnTo>
                    <a:pt x="9814" y="3265"/>
                  </a:lnTo>
                  <a:lnTo>
                    <a:pt x="9772" y="3369"/>
                  </a:lnTo>
                  <a:lnTo>
                    <a:pt x="9667" y="3537"/>
                  </a:lnTo>
                  <a:lnTo>
                    <a:pt x="9584" y="3621"/>
                  </a:lnTo>
                  <a:lnTo>
                    <a:pt x="9584" y="3662"/>
                  </a:lnTo>
                  <a:lnTo>
                    <a:pt x="9521" y="3725"/>
                  </a:lnTo>
                  <a:lnTo>
                    <a:pt x="9458" y="3851"/>
                  </a:lnTo>
                  <a:lnTo>
                    <a:pt x="9395" y="3851"/>
                  </a:lnTo>
                  <a:lnTo>
                    <a:pt x="9374" y="3788"/>
                  </a:lnTo>
                  <a:lnTo>
                    <a:pt x="9395" y="3683"/>
                  </a:lnTo>
                  <a:lnTo>
                    <a:pt x="9479" y="3579"/>
                  </a:lnTo>
                  <a:lnTo>
                    <a:pt x="9500" y="3474"/>
                  </a:lnTo>
                  <a:lnTo>
                    <a:pt x="9563" y="3432"/>
                  </a:lnTo>
                  <a:lnTo>
                    <a:pt x="9667" y="3369"/>
                  </a:lnTo>
                  <a:lnTo>
                    <a:pt x="9709" y="3244"/>
                  </a:lnTo>
                  <a:lnTo>
                    <a:pt x="9793" y="3160"/>
                  </a:lnTo>
                  <a:lnTo>
                    <a:pt x="9814" y="3077"/>
                  </a:lnTo>
                  <a:lnTo>
                    <a:pt x="9814" y="3035"/>
                  </a:lnTo>
                  <a:lnTo>
                    <a:pt x="9772" y="2993"/>
                  </a:lnTo>
                  <a:lnTo>
                    <a:pt x="9793" y="2930"/>
                  </a:lnTo>
                  <a:lnTo>
                    <a:pt x="9877" y="2909"/>
                  </a:lnTo>
                  <a:lnTo>
                    <a:pt x="9898" y="2825"/>
                  </a:lnTo>
                  <a:lnTo>
                    <a:pt x="9898" y="2742"/>
                  </a:lnTo>
                  <a:lnTo>
                    <a:pt x="9939" y="2637"/>
                  </a:lnTo>
                  <a:lnTo>
                    <a:pt x="10023" y="2470"/>
                  </a:lnTo>
                  <a:lnTo>
                    <a:pt x="10023" y="2365"/>
                  </a:lnTo>
                  <a:lnTo>
                    <a:pt x="10086" y="2198"/>
                  </a:lnTo>
                  <a:lnTo>
                    <a:pt x="10107" y="1947"/>
                  </a:lnTo>
                  <a:lnTo>
                    <a:pt x="10086" y="1863"/>
                  </a:lnTo>
                  <a:lnTo>
                    <a:pt x="9918" y="1842"/>
                  </a:lnTo>
                  <a:lnTo>
                    <a:pt x="9814" y="1863"/>
                  </a:lnTo>
                  <a:lnTo>
                    <a:pt x="9709" y="1947"/>
                  </a:lnTo>
                  <a:lnTo>
                    <a:pt x="9605" y="1884"/>
                  </a:lnTo>
                  <a:lnTo>
                    <a:pt x="9521" y="1863"/>
                  </a:lnTo>
                  <a:lnTo>
                    <a:pt x="9479" y="1884"/>
                  </a:lnTo>
                  <a:lnTo>
                    <a:pt x="9500" y="1968"/>
                  </a:lnTo>
                  <a:lnTo>
                    <a:pt x="9584" y="2051"/>
                  </a:lnTo>
                  <a:lnTo>
                    <a:pt x="9584" y="2198"/>
                  </a:lnTo>
                  <a:lnTo>
                    <a:pt x="9563" y="2281"/>
                  </a:lnTo>
                  <a:lnTo>
                    <a:pt x="9500" y="2219"/>
                  </a:lnTo>
                  <a:lnTo>
                    <a:pt x="9479" y="2093"/>
                  </a:lnTo>
                  <a:lnTo>
                    <a:pt x="9395" y="2009"/>
                  </a:lnTo>
                  <a:lnTo>
                    <a:pt x="9312" y="1989"/>
                  </a:lnTo>
                  <a:lnTo>
                    <a:pt x="9165" y="2114"/>
                  </a:lnTo>
                  <a:lnTo>
                    <a:pt x="9165" y="2219"/>
                  </a:lnTo>
                  <a:lnTo>
                    <a:pt x="9207" y="2302"/>
                  </a:lnTo>
                  <a:lnTo>
                    <a:pt x="9165" y="2386"/>
                  </a:lnTo>
                  <a:lnTo>
                    <a:pt x="9061" y="2386"/>
                  </a:lnTo>
                  <a:lnTo>
                    <a:pt x="9061" y="2323"/>
                  </a:lnTo>
                  <a:lnTo>
                    <a:pt x="9061" y="2219"/>
                  </a:lnTo>
                  <a:lnTo>
                    <a:pt x="9040" y="2114"/>
                  </a:lnTo>
                  <a:lnTo>
                    <a:pt x="8956" y="2072"/>
                  </a:lnTo>
                  <a:lnTo>
                    <a:pt x="8747" y="2072"/>
                  </a:lnTo>
                  <a:lnTo>
                    <a:pt x="8538" y="2156"/>
                  </a:lnTo>
                  <a:lnTo>
                    <a:pt x="8307" y="2156"/>
                  </a:lnTo>
                  <a:lnTo>
                    <a:pt x="8140" y="2093"/>
                  </a:lnTo>
                  <a:lnTo>
                    <a:pt x="8056" y="2093"/>
                  </a:lnTo>
                  <a:lnTo>
                    <a:pt x="7994" y="2114"/>
                  </a:lnTo>
                  <a:lnTo>
                    <a:pt x="7910" y="2093"/>
                  </a:lnTo>
                  <a:lnTo>
                    <a:pt x="7805" y="2093"/>
                  </a:lnTo>
                  <a:lnTo>
                    <a:pt x="7701" y="2177"/>
                  </a:lnTo>
                  <a:lnTo>
                    <a:pt x="7680" y="2219"/>
                  </a:lnTo>
                  <a:lnTo>
                    <a:pt x="7722" y="2302"/>
                  </a:lnTo>
                  <a:lnTo>
                    <a:pt x="7722" y="2386"/>
                  </a:lnTo>
                  <a:lnTo>
                    <a:pt x="7784" y="2491"/>
                  </a:lnTo>
                  <a:lnTo>
                    <a:pt x="7805" y="2533"/>
                  </a:lnTo>
                  <a:lnTo>
                    <a:pt x="7784" y="2616"/>
                  </a:lnTo>
                  <a:lnTo>
                    <a:pt x="7722" y="2784"/>
                  </a:lnTo>
                  <a:lnTo>
                    <a:pt x="7742" y="2930"/>
                  </a:lnTo>
                  <a:lnTo>
                    <a:pt x="7889" y="3118"/>
                  </a:lnTo>
                  <a:lnTo>
                    <a:pt x="7889" y="3223"/>
                  </a:lnTo>
                  <a:lnTo>
                    <a:pt x="7910" y="3432"/>
                  </a:lnTo>
                  <a:lnTo>
                    <a:pt x="7889" y="3453"/>
                  </a:lnTo>
                  <a:lnTo>
                    <a:pt x="7826" y="3411"/>
                  </a:lnTo>
                  <a:lnTo>
                    <a:pt x="7784" y="3307"/>
                  </a:lnTo>
                  <a:lnTo>
                    <a:pt x="7638" y="3160"/>
                  </a:lnTo>
                  <a:lnTo>
                    <a:pt x="7596" y="3118"/>
                  </a:lnTo>
                  <a:lnTo>
                    <a:pt x="7596" y="2909"/>
                  </a:lnTo>
                  <a:lnTo>
                    <a:pt x="7617" y="2700"/>
                  </a:lnTo>
                  <a:lnTo>
                    <a:pt x="7617" y="2595"/>
                  </a:lnTo>
                  <a:lnTo>
                    <a:pt x="7512" y="2428"/>
                  </a:lnTo>
                  <a:lnTo>
                    <a:pt x="7512" y="2323"/>
                  </a:lnTo>
                  <a:lnTo>
                    <a:pt x="7491" y="2281"/>
                  </a:lnTo>
                  <a:lnTo>
                    <a:pt x="7429" y="2261"/>
                  </a:lnTo>
                  <a:lnTo>
                    <a:pt x="7303" y="2302"/>
                  </a:lnTo>
                  <a:lnTo>
                    <a:pt x="7177" y="2386"/>
                  </a:lnTo>
                  <a:lnTo>
                    <a:pt x="7010" y="2407"/>
                  </a:lnTo>
                  <a:lnTo>
                    <a:pt x="6947" y="2470"/>
                  </a:lnTo>
                  <a:lnTo>
                    <a:pt x="6905" y="2595"/>
                  </a:lnTo>
                  <a:lnTo>
                    <a:pt x="6947" y="2700"/>
                  </a:lnTo>
                  <a:lnTo>
                    <a:pt x="6905" y="2825"/>
                  </a:lnTo>
                  <a:lnTo>
                    <a:pt x="6843" y="2930"/>
                  </a:lnTo>
                  <a:lnTo>
                    <a:pt x="6801" y="2993"/>
                  </a:lnTo>
                  <a:lnTo>
                    <a:pt x="6843" y="3035"/>
                  </a:lnTo>
                  <a:lnTo>
                    <a:pt x="6885" y="3035"/>
                  </a:lnTo>
                  <a:lnTo>
                    <a:pt x="6947" y="3056"/>
                  </a:lnTo>
                  <a:lnTo>
                    <a:pt x="6947" y="3202"/>
                  </a:lnTo>
                  <a:lnTo>
                    <a:pt x="6885" y="3307"/>
                  </a:lnTo>
                  <a:lnTo>
                    <a:pt x="6738" y="3411"/>
                  </a:lnTo>
                  <a:lnTo>
                    <a:pt x="6633" y="3411"/>
                  </a:lnTo>
                  <a:lnTo>
                    <a:pt x="6592" y="3453"/>
                  </a:lnTo>
                  <a:lnTo>
                    <a:pt x="6571" y="3558"/>
                  </a:lnTo>
                  <a:lnTo>
                    <a:pt x="6529" y="3621"/>
                  </a:lnTo>
                  <a:lnTo>
                    <a:pt x="6487" y="3683"/>
                  </a:lnTo>
                  <a:lnTo>
                    <a:pt x="6529" y="3767"/>
                  </a:lnTo>
                  <a:lnTo>
                    <a:pt x="6487" y="3830"/>
                  </a:lnTo>
                  <a:lnTo>
                    <a:pt x="6424" y="3830"/>
                  </a:lnTo>
                  <a:lnTo>
                    <a:pt x="6382" y="3851"/>
                  </a:lnTo>
                  <a:lnTo>
                    <a:pt x="6236" y="3872"/>
                  </a:lnTo>
                  <a:lnTo>
                    <a:pt x="6131" y="3830"/>
                  </a:lnTo>
                  <a:lnTo>
                    <a:pt x="6089" y="3767"/>
                  </a:lnTo>
                  <a:lnTo>
                    <a:pt x="6089" y="3683"/>
                  </a:lnTo>
                  <a:lnTo>
                    <a:pt x="6048" y="3662"/>
                  </a:lnTo>
                  <a:lnTo>
                    <a:pt x="5985" y="3662"/>
                  </a:lnTo>
                  <a:lnTo>
                    <a:pt x="5964" y="3621"/>
                  </a:lnTo>
                  <a:lnTo>
                    <a:pt x="5943" y="3537"/>
                  </a:lnTo>
                  <a:lnTo>
                    <a:pt x="5838" y="3537"/>
                  </a:lnTo>
                  <a:lnTo>
                    <a:pt x="5797" y="3579"/>
                  </a:lnTo>
                  <a:lnTo>
                    <a:pt x="5755" y="3641"/>
                  </a:lnTo>
                  <a:lnTo>
                    <a:pt x="5671" y="3641"/>
                  </a:lnTo>
                  <a:lnTo>
                    <a:pt x="5629" y="3662"/>
                  </a:lnTo>
                  <a:lnTo>
                    <a:pt x="5629" y="3830"/>
                  </a:lnTo>
                  <a:lnTo>
                    <a:pt x="5608" y="3893"/>
                  </a:lnTo>
                  <a:lnTo>
                    <a:pt x="5608" y="3997"/>
                  </a:lnTo>
                  <a:lnTo>
                    <a:pt x="5650" y="4165"/>
                  </a:lnTo>
                  <a:lnTo>
                    <a:pt x="5629" y="4353"/>
                  </a:lnTo>
                  <a:lnTo>
                    <a:pt x="5566" y="4416"/>
                  </a:lnTo>
                  <a:lnTo>
                    <a:pt x="5525" y="4416"/>
                  </a:lnTo>
                  <a:lnTo>
                    <a:pt x="5545" y="4206"/>
                  </a:lnTo>
                  <a:lnTo>
                    <a:pt x="5545" y="4060"/>
                  </a:lnTo>
                  <a:lnTo>
                    <a:pt x="5525" y="3976"/>
                  </a:lnTo>
                  <a:lnTo>
                    <a:pt x="5525" y="3767"/>
                  </a:lnTo>
                  <a:lnTo>
                    <a:pt x="5504" y="3662"/>
                  </a:lnTo>
                  <a:lnTo>
                    <a:pt x="5462" y="3641"/>
                  </a:lnTo>
                  <a:lnTo>
                    <a:pt x="5420" y="3662"/>
                  </a:lnTo>
                  <a:lnTo>
                    <a:pt x="5336" y="3662"/>
                  </a:lnTo>
                  <a:lnTo>
                    <a:pt x="5253" y="3767"/>
                  </a:lnTo>
                  <a:lnTo>
                    <a:pt x="5190" y="3788"/>
                  </a:lnTo>
                  <a:lnTo>
                    <a:pt x="5085" y="3872"/>
                  </a:lnTo>
                  <a:lnTo>
                    <a:pt x="5043" y="3955"/>
                  </a:lnTo>
                  <a:lnTo>
                    <a:pt x="5043" y="4039"/>
                  </a:lnTo>
                  <a:lnTo>
                    <a:pt x="4918" y="4186"/>
                  </a:lnTo>
                  <a:lnTo>
                    <a:pt x="4876" y="4206"/>
                  </a:lnTo>
                  <a:lnTo>
                    <a:pt x="4834" y="4165"/>
                  </a:lnTo>
                  <a:lnTo>
                    <a:pt x="4729" y="4165"/>
                  </a:lnTo>
                  <a:lnTo>
                    <a:pt x="4688" y="4186"/>
                  </a:lnTo>
                  <a:lnTo>
                    <a:pt x="4688" y="4248"/>
                  </a:lnTo>
                  <a:lnTo>
                    <a:pt x="4771" y="4269"/>
                  </a:lnTo>
                  <a:lnTo>
                    <a:pt x="4792" y="4290"/>
                  </a:lnTo>
                  <a:lnTo>
                    <a:pt x="4709" y="4311"/>
                  </a:lnTo>
                  <a:lnTo>
                    <a:pt x="4562" y="4311"/>
                  </a:lnTo>
                  <a:lnTo>
                    <a:pt x="4478" y="4353"/>
                  </a:lnTo>
                  <a:lnTo>
                    <a:pt x="4416" y="4416"/>
                  </a:lnTo>
                  <a:lnTo>
                    <a:pt x="4248" y="4478"/>
                  </a:lnTo>
                  <a:lnTo>
                    <a:pt x="4248" y="4520"/>
                  </a:lnTo>
                  <a:lnTo>
                    <a:pt x="4185" y="4583"/>
                  </a:lnTo>
                  <a:lnTo>
                    <a:pt x="4081" y="4625"/>
                  </a:lnTo>
                  <a:lnTo>
                    <a:pt x="3997" y="4625"/>
                  </a:lnTo>
                  <a:lnTo>
                    <a:pt x="3976" y="4688"/>
                  </a:lnTo>
                  <a:lnTo>
                    <a:pt x="3976" y="4771"/>
                  </a:lnTo>
                  <a:lnTo>
                    <a:pt x="4039" y="4813"/>
                  </a:lnTo>
                  <a:lnTo>
                    <a:pt x="3997" y="4876"/>
                  </a:lnTo>
                  <a:lnTo>
                    <a:pt x="3955" y="4897"/>
                  </a:lnTo>
                  <a:lnTo>
                    <a:pt x="3892" y="4939"/>
                  </a:lnTo>
                  <a:lnTo>
                    <a:pt x="3851" y="5022"/>
                  </a:lnTo>
                  <a:lnTo>
                    <a:pt x="3767" y="5043"/>
                  </a:lnTo>
                  <a:lnTo>
                    <a:pt x="3746" y="5127"/>
                  </a:lnTo>
                  <a:lnTo>
                    <a:pt x="3746" y="5169"/>
                  </a:lnTo>
                  <a:lnTo>
                    <a:pt x="3767" y="5211"/>
                  </a:lnTo>
                  <a:lnTo>
                    <a:pt x="3767" y="5294"/>
                  </a:lnTo>
                  <a:lnTo>
                    <a:pt x="3767" y="5336"/>
                  </a:lnTo>
                  <a:lnTo>
                    <a:pt x="3830" y="5357"/>
                  </a:lnTo>
                  <a:lnTo>
                    <a:pt x="3892" y="5357"/>
                  </a:lnTo>
                  <a:lnTo>
                    <a:pt x="3976" y="5420"/>
                  </a:lnTo>
                  <a:lnTo>
                    <a:pt x="4039" y="5420"/>
                  </a:lnTo>
                  <a:lnTo>
                    <a:pt x="4081" y="5357"/>
                  </a:lnTo>
                  <a:lnTo>
                    <a:pt x="4144" y="5357"/>
                  </a:lnTo>
                  <a:lnTo>
                    <a:pt x="4248" y="5441"/>
                  </a:lnTo>
                  <a:lnTo>
                    <a:pt x="4269" y="5525"/>
                  </a:lnTo>
                  <a:lnTo>
                    <a:pt x="4353" y="5525"/>
                  </a:lnTo>
                  <a:lnTo>
                    <a:pt x="4457" y="5441"/>
                  </a:lnTo>
                  <a:lnTo>
                    <a:pt x="4499" y="5441"/>
                  </a:lnTo>
                  <a:lnTo>
                    <a:pt x="4604" y="5462"/>
                  </a:lnTo>
                  <a:lnTo>
                    <a:pt x="4792" y="5462"/>
                  </a:lnTo>
                  <a:lnTo>
                    <a:pt x="4834" y="5441"/>
                  </a:lnTo>
                  <a:lnTo>
                    <a:pt x="4834" y="5336"/>
                  </a:lnTo>
                  <a:lnTo>
                    <a:pt x="4918" y="5253"/>
                  </a:lnTo>
                  <a:lnTo>
                    <a:pt x="4939" y="5253"/>
                  </a:lnTo>
                  <a:lnTo>
                    <a:pt x="4939" y="5357"/>
                  </a:lnTo>
                  <a:lnTo>
                    <a:pt x="4981" y="5378"/>
                  </a:lnTo>
                  <a:lnTo>
                    <a:pt x="4939" y="5441"/>
                  </a:lnTo>
                  <a:lnTo>
                    <a:pt x="4813" y="5483"/>
                  </a:lnTo>
                  <a:lnTo>
                    <a:pt x="4709" y="5566"/>
                  </a:lnTo>
                  <a:lnTo>
                    <a:pt x="4562" y="5546"/>
                  </a:lnTo>
                  <a:lnTo>
                    <a:pt x="4457" y="5566"/>
                  </a:lnTo>
                  <a:lnTo>
                    <a:pt x="4416" y="5629"/>
                  </a:lnTo>
                  <a:lnTo>
                    <a:pt x="4416" y="5671"/>
                  </a:lnTo>
                  <a:lnTo>
                    <a:pt x="4520" y="5755"/>
                  </a:lnTo>
                  <a:lnTo>
                    <a:pt x="4667" y="5755"/>
                  </a:lnTo>
                  <a:lnTo>
                    <a:pt x="4688" y="5776"/>
                  </a:lnTo>
                  <a:lnTo>
                    <a:pt x="4667" y="5859"/>
                  </a:lnTo>
                  <a:lnTo>
                    <a:pt x="4520" y="5943"/>
                  </a:lnTo>
                  <a:lnTo>
                    <a:pt x="4290" y="5943"/>
                  </a:lnTo>
                  <a:lnTo>
                    <a:pt x="4206" y="6048"/>
                  </a:lnTo>
                  <a:lnTo>
                    <a:pt x="4206" y="6152"/>
                  </a:lnTo>
                  <a:lnTo>
                    <a:pt x="4290" y="6194"/>
                  </a:lnTo>
                  <a:lnTo>
                    <a:pt x="4269" y="6299"/>
                  </a:lnTo>
                  <a:lnTo>
                    <a:pt x="4185" y="6320"/>
                  </a:lnTo>
                  <a:lnTo>
                    <a:pt x="4081" y="6487"/>
                  </a:lnTo>
                  <a:lnTo>
                    <a:pt x="4039" y="6571"/>
                  </a:lnTo>
                  <a:lnTo>
                    <a:pt x="3892" y="6613"/>
                  </a:lnTo>
                  <a:lnTo>
                    <a:pt x="3788" y="6738"/>
                  </a:lnTo>
                  <a:lnTo>
                    <a:pt x="3725" y="6843"/>
                  </a:lnTo>
                  <a:lnTo>
                    <a:pt x="3620" y="6947"/>
                  </a:lnTo>
                  <a:lnTo>
                    <a:pt x="3620" y="7010"/>
                  </a:lnTo>
                  <a:lnTo>
                    <a:pt x="3537" y="7031"/>
                  </a:lnTo>
                  <a:lnTo>
                    <a:pt x="3453" y="7031"/>
                  </a:lnTo>
                  <a:lnTo>
                    <a:pt x="3348" y="6947"/>
                  </a:lnTo>
                  <a:lnTo>
                    <a:pt x="3307" y="6906"/>
                  </a:lnTo>
                  <a:lnTo>
                    <a:pt x="3202" y="6885"/>
                  </a:lnTo>
                  <a:lnTo>
                    <a:pt x="3139" y="6822"/>
                  </a:lnTo>
                  <a:lnTo>
                    <a:pt x="3014" y="6801"/>
                  </a:lnTo>
                  <a:lnTo>
                    <a:pt x="2888" y="6822"/>
                  </a:lnTo>
                  <a:lnTo>
                    <a:pt x="2784" y="6885"/>
                  </a:lnTo>
                  <a:lnTo>
                    <a:pt x="2679" y="6843"/>
                  </a:lnTo>
                  <a:lnTo>
                    <a:pt x="2616" y="6822"/>
                  </a:lnTo>
                  <a:lnTo>
                    <a:pt x="2512" y="6843"/>
                  </a:lnTo>
                  <a:lnTo>
                    <a:pt x="2344" y="6843"/>
                  </a:lnTo>
                  <a:lnTo>
                    <a:pt x="2177" y="6927"/>
                  </a:lnTo>
                  <a:lnTo>
                    <a:pt x="2156" y="7010"/>
                  </a:lnTo>
                  <a:lnTo>
                    <a:pt x="2198" y="7052"/>
                  </a:lnTo>
                  <a:lnTo>
                    <a:pt x="2177" y="7115"/>
                  </a:lnTo>
                  <a:lnTo>
                    <a:pt x="2156" y="7052"/>
                  </a:lnTo>
                  <a:lnTo>
                    <a:pt x="2072" y="7052"/>
                  </a:lnTo>
                  <a:lnTo>
                    <a:pt x="1654" y="7157"/>
                  </a:lnTo>
                  <a:lnTo>
                    <a:pt x="1549" y="7157"/>
                  </a:lnTo>
                  <a:lnTo>
                    <a:pt x="1486" y="7199"/>
                  </a:lnTo>
                  <a:lnTo>
                    <a:pt x="1465" y="7199"/>
                  </a:lnTo>
                  <a:lnTo>
                    <a:pt x="1382" y="7157"/>
                  </a:lnTo>
                  <a:lnTo>
                    <a:pt x="1319" y="7219"/>
                  </a:lnTo>
                  <a:lnTo>
                    <a:pt x="1277" y="7261"/>
                  </a:lnTo>
                  <a:lnTo>
                    <a:pt x="1214" y="7303"/>
                  </a:lnTo>
                  <a:lnTo>
                    <a:pt x="1172" y="7261"/>
                  </a:lnTo>
                  <a:lnTo>
                    <a:pt x="1172" y="7240"/>
                  </a:lnTo>
                  <a:lnTo>
                    <a:pt x="1110" y="7219"/>
                  </a:lnTo>
                  <a:lnTo>
                    <a:pt x="1026" y="7219"/>
                  </a:lnTo>
                  <a:lnTo>
                    <a:pt x="942" y="7261"/>
                  </a:lnTo>
                  <a:lnTo>
                    <a:pt x="859" y="7261"/>
                  </a:lnTo>
                  <a:lnTo>
                    <a:pt x="817" y="7240"/>
                  </a:lnTo>
                  <a:lnTo>
                    <a:pt x="733" y="7240"/>
                  </a:lnTo>
                  <a:lnTo>
                    <a:pt x="691" y="7303"/>
                  </a:lnTo>
                  <a:lnTo>
                    <a:pt x="607" y="7324"/>
                  </a:lnTo>
                  <a:lnTo>
                    <a:pt x="607" y="7366"/>
                  </a:lnTo>
                  <a:lnTo>
                    <a:pt x="607" y="7429"/>
                  </a:lnTo>
                  <a:lnTo>
                    <a:pt x="419" y="7512"/>
                  </a:lnTo>
                  <a:lnTo>
                    <a:pt x="315" y="7512"/>
                  </a:lnTo>
                  <a:lnTo>
                    <a:pt x="294" y="7554"/>
                  </a:lnTo>
                  <a:lnTo>
                    <a:pt x="335" y="7638"/>
                  </a:lnTo>
                  <a:lnTo>
                    <a:pt x="419" y="7638"/>
                  </a:lnTo>
                  <a:lnTo>
                    <a:pt x="482" y="7659"/>
                  </a:lnTo>
                  <a:lnTo>
                    <a:pt x="482" y="7722"/>
                  </a:lnTo>
                  <a:lnTo>
                    <a:pt x="398" y="7722"/>
                  </a:lnTo>
                  <a:lnTo>
                    <a:pt x="377" y="7680"/>
                  </a:lnTo>
                  <a:lnTo>
                    <a:pt x="335" y="7722"/>
                  </a:lnTo>
                  <a:lnTo>
                    <a:pt x="294" y="7784"/>
                  </a:lnTo>
                  <a:lnTo>
                    <a:pt x="189" y="7847"/>
                  </a:lnTo>
                  <a:lnTo>
                    <a:pt x="105" y="7868"/>
                  </a:lnTo>
                  <a:lnTo>
                    <a:pt x="168" y="7931"/>
                  </a:lnTo>
                  <a:lnTo>
                    <a:pt x="273" y="7973"/>
                  </a:lnTo>
                  <a:lnTo>
                    <a:pt x="315" y="8035"/>
                  </a:lnTo>
                  <a:lnTo>
                    <a:pt x="419" y="8266"/>
                  </a:lnTo>
                  <a:lnTo>
                    <a:pt x="482" y="8307"/>
                  </a:lnTo>
                  <a:lnTo>
                    <a:pt x="587" y="8307"/>
                  </a:lnTo>
                  <a:lnTo>
                    <a:pt x="628" y="8349"/>
                  </a:lnTo>
                  <a:lnTo>
                    <a:pt x="649" y="8391"/>
                  </a:lnTo>
                  <a:lnTo>
                    <a:pt x="607" y="8454"/>
                  </a:lnTo>
                  <a:lnTo>
                    <a:pt x="545" y="8496"/>
                  </a:lnTo>
                  <a:lnTo>
                    <a:pt x="524" y="8559"/>
                  </a:lnTo>
                  <a:lnTo>
                    <a:pt x="587" y="8621"/>
                  </a:lnTo>
                  <a:lnTo>
                    <a:pt x="691" y="8663"/>
                  </a:lnTo>
                  <a:lnTo>
                    <a:pt x="817" y="8621"/>
                  </a:lnTo>
                  <a:lnTo>
                    <a:pt x="921" y="8559"/>
                  </a:lnTo>
                  <a:lnTo>
                    <a:pt x="963" y="8496"/>
                  </a:lnTo>
                  <a:lnTo>
                    <a:pt x="1005" y="8475"/>
                  </a:lnTo>
                  <a:lnTo>
                    <a:pt x="1047" y="8496"/>
                  </a:lnTo>
                  <a:lnTo>
                    <a:pt x="1068" y="8559"/>
                  </a:lnTo>
                  <a:lnTo>
                    <a:pt x="1005" y="8684"/>
                  </a:lnTo>
                  <a:lnTo>
                    <a:pt x="900" y="8726"/>
                  </a:lnTo>
                  <a:lnTo>
                    <a:pt x="796" y="8768"/>
                  </a:lnTo>
                  <a:lnTo>
                    <a:pt x="754" y="8810"/>
                  </a:lnTo>
                  <a:lnTo>
                    <a:pt x="796" y="8893"/>
                  </a:lnTo>
                  <a:lnTo>
                    <a:pt x="900" y="8914"/>
                  </a:lnTo>
                  <a:lnTo>
                    <a:pt x="963" y="8872"/>
                  </a:lnTo>
                  <a:lnTo>
                    <a:pt x="1110" y="8810"/>
                  </a:lnTo>
                  <a:lnTo>
                    <a:pt x="1151" y="8831"/>
                  </a:lnTo>
                  <a:lnTo>
                    <a:pt x="1151" y="8872"/>
                  </a:lnTo>
                  <a:lnTo>
                    <a:pt x="963" y="8935"/>
                  </a:lnTo>
                  <a:lnTo>
                    <a:pt x="838" y="8998"/>
                  </a:lnTo>
                  <a:lnTo>
                    <a:pt x="817" y="9040"/>
                  </a:lnTo>
                  <a:lnTo>
                    <a:pt x="1005" y="9228"/>
                  </a:lnTo>
                  <a:lnTo>
                    <a:pt x="1131" y="9291"/>
                  </a:lnTo>
                  <a:lnTo>
                    <a:pt x="1277" y="9291"/>
                  </a:lnTo>
                  <a:lnTo>
                    <a:pt x="1340" y="9228"/>
                  </a:lnTo>
                  <a:lnTo>
                    <a:pt x="1361" y="9103"/>
                  </a:lnTo>
                  <a:lnTo>
                    <a:pt x="1319" y="9040"/>
                  </a:lnTo>
                  <a:lnTo>
                    <a:pt x="1277" y="8998"/>
                  </a:lnTo>
                  <a:lnTo>
                    <a:pt x="1319" y="8977"/>
                  </a:lnTo>
                  <a:lnTo>
                    <a:pt x="1361" y="8977"/>
                  </a:lnTo>
                  <a:lnTo>
                    <a:pt x="1444" y="9082"/>
                  </a:lnTo>
                  <a:lnTo>
                    <a:pt x="1465" y="9103"/>
                  </a:lnTo>
                  <a:lnTo>
                    <a:pt x="1465" y="9144"/>
                  </a:lnTo>
                  <a:lnTo>
                    <a:pt x="1570" y="9207"/>
                  </a:lnTo>
                  <a:lnTo>
                    <a:pt x="1758" y="9228"/>
                  </a:lnTo>
                  <a:lnTo>
                    <a:pt x="1884" y="9228"/>
                  </a:lnTo>
                  <a:lnTo>
                    <a:pt x="1988" y="9144"/>
                  </a:lnTo>
                  <a:lnTo>
                    <a:pt x="2051" y="9123"/>
                  </a:lnTo>
                  <a:lnTo>
                    <a:pt x="2114" y="9144"/>
                  </a:lnTo>
                  <a:lnTo>
                    <a:pt x="2114" y="9228"/>
                  </a:lnTo>
                  <a:lnTo>
                    <a:pt x="2177" y="9291"/>
                  </a:lnTo>
                  <a:lnTo>
                    <a:pt x="2219" y="9291"/>
                  </a:lnTo>
                  <a:lnTo>
                    <a:pt x="2281" y="9312"/>
                  </a:lnTo>
                  <a:lnTo>
                    <a:pt x="2302" y="9458"/>
                  </a:lnTo>
                  <a:lnTo>
                    <a:pt x="2260" y="9458"/>
                  </a:lnTo>
                  <a:lnTo>
                    <a:pt x="2114" y="9542"/>
                  </a:lnTo>
                  <a:lnTo>
                    <a:pt x="2114" y="9626"/>
                  </a:lnTo>
                  <a:lnTo>
                    <a:pt x="2156" y="9667"/>
                  </a:lnTo>
                  <a:lnTo>
                    <a:pt x="2156" y="9730"/>
                  </a:lnTo>
                  <a:lnTo>
                    <a:pt x="2072" y="9667"/>
                  </a:lnTo>
                  <a:lnTo>
                    <a:pt x="2051" y="9647"/>
                  </a:lnTo>
                  <a:lnTo>
                    <a:pt x="1968" y="9626"/>
                  </a:lnTo>
                  <a:lnTo>
                    <a:pt x="1884" y="9542"/>
                  </a:lnTo>
                  <a:lnTo>
                    <a:pt x="1696" y="9458"/>
                  </a:lnTo>
                  <a:lnTo>
                    <a:pt x="1465" y="9458"/>
                  </a:lnTo>
                  <a:lnTo>
                    <a:pt x="1319" y="9437"/>
                  </a:lnTo>
                  <a:lnTo>
                    <a:pt x="1110" y="9500"/>
                  </a:lnTo>
                  <a:lnTo>
                    <a:pt x="1110" y="9542"/>
                  </a:lnTo>
                  <a:lnTo>
                    <a:pt x="1214" y="9626"/>
                  </a:lnTo>
                  <a:lnTo>
                    <a:pt x="1361" y="9647"/>
                  </a:lnTo>
                  <a:lnTo>
                    <a:pt x="1486" y="9667"/>
                  </a:lnTo>
                  <a:lnTo>
                    <a:pt x="1654" y="9772"/>
                  </a:lnTo>
                  <a:lnTo>
                    <a:pt x="1842" y="9856"/>
                  </a:lnTo>
                  <a:lnTo>
                    <a:pt x="1947" y="9856"/>
                  </a:lnTo>
                  <a:lnTo>
                    <a:pt x="2009" y="9877"/>
                  </a:lnTo>
                  <a:lnTo>
                    <a:pt x="1884" y="9940"/>
                  </a:lnTo>
                  <a:lnTo>
                    <a:pt x="1654" y="9940"/>
                  </a:lnTo>
                  <a:lnTo>
                    <a:pt x="1444" y="9814"/>
                  </a:lnTo>
                  <a:lnTo>
                    <a:pt x="1361" y="9751"/>
                  </a:lnTo>
                  <a:lnTo>
                    <a:pt x="1214" y="9751"/>
                  </a:lnTo>
                  <a:lnTo>
                    <a:pt x="1005" y="9647"/>
                  </a:lnTo>
                  <a:lnTo>
                    <a:pt x="796" y="9647"/>
                  </a:lnTo>
                  <a:lnTo>
                    <a:pt x="649" y="9563"/>
                  </a:lnTo>
                  <a:lnTo>
                    <a:pt x="482" y="9521"/>
                  </a:lnTo>
                  <a:lnTo>
                    <a:pt x="294" y="9605"/>
                  </a:lnTo>
                  <a:lnTo>
                    <a:pt x="294" y="9730"/>
                  </a:lnTo>
                  <a:lnTo>
                    <a:pt x="231" y="9667"/>
                  </a:lnTo>
                  <a:lnTo>
                    <a:pt x="168" y="9667"/>
                  </a:lnTo>
                  <a:lnTo>
                    <a:pt x="105" y="9730"/>
                  </a:lnTo>
                  <a:lnTo>
                    <a:pt x="63" y="9730"/>
                  </a:lnTo>
                  <a:lnTo>
                    <a:pt x="1" y="9814"/>
                  </a:lnTo>
                  <a:lnTo>
                    <a:pt x="1" y="9877"/>
                  </a:lnTo>
                  <a:lnTo>
                    <a:pt x="1" y="9960"/>
                  </a:lnTo>
                  <a:lnTo>
                    <a:pt x="63" y="9940"/>
                  </a:lnTo>
                  <a:lnTo>
                    <a:pt x="105" y="9940"/>
                  </a:lnTo>
                  <a:lnTo>
                    <a:pt x="147" y="9960"/>
                  </a:lnTo>
                  <a:lnTo>
                    <a:pt x="63" y="10023"/>
                  </a:lnTo>
                  <a:lnTo>
                    <a:pt x="22" y="10086"/>
                  </a:lnTo>
                  <a:lnTo>
                    <a:pt x="63" y="10191"/>
                  </a:lnTo>
                  <a:lnTo>
                    <a:pt x="189" y="10253"/>
                  </a:lnTo>
                  <a:lnTo>
                    <a:pt x="273" y="10170"/>
                  </a:lnTo>
                  <a:lnTo>
                    <a:pt x="315" y="10149"/>
                  </a:lnTo>
                  <a:lnTo>
                    <a:pt x="377" y="10149"/>
                  </a:lnTo>
                  <a:lnTo>
                    <a:pt x="440" y="10023"/>
                  </a:lnTo>
                  <a:lnTo>
                    <a:pt x="503" y="9981"/>
                  </a:lnTo>
                  <a:lnTo>
                    <a:pt x="587" y="9981"/>
                  </a:lnTo>
                  <a:lnTo>
                    <a:pt x="524" y="10044"/>
                  </a:lnTo>
                  <a:lnTo>
                    <a:pt x="482" y="10170"/>
                  </a:lnTo>
                  <a:lnTo>
                    <a:pt x="398" y="10232"/>
                  </a:lnTo>
                  <a:lnTo>
                    <a:pt x="315" y="10274"/>
                  </a:lnTo>
                  <a:lnTo>
                    <a:pt x="356" y="10442"/>
                  </a:lnTo>
                  <a:lnTo>
                    <a:pt x="503" y="10588"/>
                  </a:lnTo>
                  <a:lnTo>
                    <a:pt x="566" y="10546"/>
                  </a:lnTo>
                  <a:lnTo>
                    <a:pt x="607" y="10546"/>
                  </a:lnTo>
                  <a:lnTo>
                    <a:pt x="775" y="10609"/>
                  </a:lnTo>
                  <a:lnTo>
                    <a:pt x="879" y="10609"/>
                  </a:lnTo>
                  <a:lnTo>
                    <a:pt x="879" y="10672"/>
                  </a:lnTo>
                  <a:lnTo>
                    <a:pt x="817" y="10756"/>
                  </a:lnTo>
                  <a:lnTo>
                    <a:pt x="733" y="10797"/>
                  </a:lnTo>
                  <a:lnTo>
                    <a:pt x="712" y="10776"/>
                  </a:lnTo>
                  <a:lnTo>
                    <a:pt x="545" y="10776"/>
                  </a:lnTo>
                  <a:lnTo>
                    <a:pt x="482" y="10797"/>
                  </a:lnTo>
                  <a:lnTo>
                    <a:pt x="419" y="10881"/>
                  </a:lnTo>
                  <a:lnTo>
                    <a:pt x="273" y="10881"/>
                  </a:lnTo>
                  <a:lnTo>
                    <a:pt x="210" y="10923"/>
                  </a:lnTo>
                  <a:lnTo>
                    <a:pt x="210" y="11069"/>
                  </a:lnTo>
                  <a:lnTo>
                    <a:pt x="294" y="11174"/>
                  </a:lnTo>
                  <a:lnTo>
                    <a:pt x="335" y="11237"/>
                  </a:lnTo>
                  <a:lnTo>
                    <a:pt x="419" y="11425"/>
                  </a:lnTo>
                  <a:lnTo>
                    <a:pt x="545" y="11488"/>
                  </a:lnTo>
                  <a:lnTo>
                    <a:pt x="503" y="11509"/>
                  </a:lnTo>
                  <a:lnTo>
                    <a:pt x="503" y="11530"/>
                  </a:lnTo>
                  <a:lnTo>
                    <a:pt x="587" y="11592"/>
                  </a:lnTo>
                  <a:lnTo>
                    <a:pt x="670" y="11697"/>
                  </a:lnTo>
                  <a:lnTo>
                    <a:pt x="754" y="11760"/>
                  </a:lnTo>
                  <a:lnTo>
                    <a:pt x="859" y="11823"/>
                  </a:lnTo>
                  <a:lnTo>
                    <a:pt x="963" y="11927"/>
                  </a:lnTo>
                  <a:lnTo>
                    <a:pt x="1047" y="11969"/>
                  </a:lnTo>
                  <a:lnTo>
                    <a:pt x="1068" y="11948"/>
                  </a:lnTo>
                  <a:lnTo>
                    <a:pt x="1068" y="11864"/>
                  </a:lnTo>
                  <a:lnTo>
                    <a:pt x="1047" y="11718"/>
                  </a:lnTo>
                  <a:lnTo>
                    <a:pt x="1047" y="11634"/>
                  </a:lnTo>
                  <a:lnTo>
                    <a:pt x="1110" y="11592"/>
                  </a:lnTo>
                  <a:lnTo>
                    <a:pt x="1131" y="11488"/>
                  </a:lnTo>
                  <a:lnTo>
                    <a:pt x="1131" y="11404"/>
                  </a:lnTo>
                  <a:lnTo>
                    <a:pt x="1172" y="11383"/>
                  </a:lnTo>
                  <a:lnTo>
                    <a:pt x="1214" y="11383"/>
                  </a:lnTo>
                  <a:lnTo>
                    <a:pt x="1235" y="11488"/>
                  </a:lnTo>
                  <a:lnTo>
                    <a:pt x="1277" y="11592"/>
                  </a:lnTo>
                  <a:lnTo>
                    <a:pt x="1277" y="11655"/>
                  </a:lnTo>
                  <a:lnTo>
                    <a:pt x="1319" y="11718"/>
                  </a:lnTo>
                  <a:lnTo>
                    <a:pt x="1340" y="11697"/>
                  </a:lnTo>
                  <a:lnTo>
                    <a:pt x="1361" y="11634"/>
                  </a:lnTo>
                  <a:lnTo>
                    <a:pt x="1444" y="11634"/>
                  </a:lnTo>
                  <a:lnTo>
                    <a:pt x="1549" y="11551"/>
                  </a:lnTo>
                  <a:lnTo>
                    <a:pt x="1570" y="11592"/>
                  </a:lnTo>
                  <a:lnTo>
                    <a:pt x="1654" y="11592"/>
                  </a:lnTo>
                  <a:lnTo>
                    <a:pt x="1675" y="11634"/>
                  </a:lnTo>
                  <a:lnTo>
                    <a:pt x="1612" y="11718"/>
                  </a:lnTo>
                  <a:lnTo>
                    <a:pt x="1549" y="11823"/>
                  </a:lnTo>
                  <a:lnTo>
                    <a:pt x="1549" y="11927"/>
                  </a:lnTo>
                  <a:lnTo>
                    <a:pt x="1633" y="11948"/>
                  </a:lnTo>
                  <a:lnTo>
                    <a:pt x="1675" y="11927"/>
                  </a:lnTo>
                  <a:lnTo>
                    <a:pt x="1737" y="11739"/>
                  </a:lnTo>
                  <a:lnTo>
                    <a:pt x="1758" y="11655"/>
                  </a:lnTo>
                  <a:lnTo>
                    <a:pt x="1842" y="11697"/>
                  </a:lnTo>
                  <a:lnTo>
                    <a:pt x="1926" y="11823"/>
                  </a:lnTo>
                  <a:lnTo>
                    <a:pt x="1968" y="11844"/>
                  </a:lnTo>
                  <a:lnTo>
                    <a:pt x="2051" y="11802"/>
                  </a:lnTo>
                  <a:lnTo>
                    <a:pt x="2051" y="11718"/>
                  </a:lnTo>
                  <a:lnTo>
                    <a:pt x="2093" y="11634"/>
                  </a:lnTo>
                  <a:lnTo>
                    <a:pt x="2198" y="11634"/>
                  </a:lnTo>
                  <a:lnTo>
                    <a:pt x="2240" y="11655"/>
                  </a:lnTo>
                  <a:lnTo>
                    <a:pt x="2240" y="11760"/>
                  </a:lnTo>
                  <a:lnTo>
                    <a:pt x="2177" y="11864"/>
                  </a:lnTo>
                  <a:lnTo>
                    <a:pt x="2177" y="11969"/>
                  </a:lnTo>
                  <a:lnTo>
                    <a:pt x="2240" y="11927"/>
                  </a:lnTo>
                  <a:lnTo>
                    <a:pt x="2344" y="11844"/>
                  </a:lnTo>
                  <a:lnTo>
                    <a:pt x="2386" y="11739"/>
                  </a:lnTo>
                  <a:lnTo>
                    <a:pt x="2470" y="11655"/>
                  </a:lnTo>
                  <a:lnTo>
                    <a:pt x="2595" y="11634"/>
                  </a:lnTo>
                  <a:lnTo>
                    <a:pt x="2700" y="11655"/>
                  </a:lnTo>
                  <a:lnTo>
                    <a:pt x="2784" y="11739"/>
                  </a:lnTo>
                  <a:lnTo>
                    <a:pt x="2909" y="11802"/>
                  </a:lnTo>
                  <a:lnTo>
                    <a:pt x="3076" y="11927"/>
                  </a:lnTo>
                  <a:lnTo>
                    <a:pt x="3181" y="11948"/>
                  </a:lnTo>
                  <a:lnTo>
                    <a:pt x="3223" y="11906"/>
                  </a:lnTo>
                  <a:lnTo>
                    <a:pt x="3286" y="11906"/>
                  </a:lnTo>
                  <a:lnTo>
                    <a:pt x="3390" y="12011"/>
                  </a:lnTo>
                  <a:lnTo>
                    <a:pt x="3516" y="12116"/>
                  </a:lnTo>
                  <a:lnTo>
                    <a:pt x="3495" y="12220"/>
                  </a:lnTo>
                  <a:lnTo>
                    <a:pt x="3495" y="12241"/>
                  </a:lnTo>
                  <a:lnTo>
                    <a:pt x="3537" y="12241"/>
                  </a:lnTo>
                  <a:lnTo>
                    <a:pt x="3558" y="12220"/>
                  </a:lnTo>
                  <a:lnTo>
                    <a:pt x="3620" y="12241"/>
                  </a:lnTo>
                  <a:lnTo>
                    <a:pt x="3662" y="12325"/>
                  </a:lnTo>
                  <a:lnTo>
                    <a:pt x="3746" y="12367"/>
                  </a:lnTo>
                  <a:lnTo>
                    <a:pt x="3809" y="12429"/>
                  </a:lnTo>
                  <a:lnTo>
                    <a:pt x="3830" y="12492"/>
                  </a:lnTo>
                  <a:lnTo>
                    <a:pt x="3851" y="12534"/>
                  </a:lnTo>
                  <a:lnTo>
                    <a:pt x="3913" y="12534"/>
                  </a:lnTo>
                  <a:lnTo>
                    <a:pt x="3913" y="12471"/>
                  </a:lnTo>
                  <a:lnTo>
                    <a:pt x="3955" y="12471"/>
                  </a:lnTo>
                  <a:lnTo>
                    <a:pt x="4018" y="12492"/>
                  </a:lnTo>
                  <a:lnTo>
                    <a:pt x="4039" y="12576"/>
                  </a:lnTo>
                  <a:lnTo>
                    <a:pt x="4164" y="12681"/>
                  </a:lnTo>
                  <a:lnTo>
                    <a:pt x="4248" y="12785"/>
                  </a:lnTo>
                  <a:lnTo>
                    <a:pt x="4290" y="12806"/>
                  </a:lnTo>
                  <a:lnTo>
                    <a:pt x="4353" y="12869"/>
                  </a:lnTo>
                  <a:lnTo>
                    <a:pt x="4332" y="12953"/>
                  </a:lnTo>
                  <a:lnTo>
                    <a:pt x="4353" y="12973"/>
                  </a:lnTo>
                  <a:lnTo>
                    <a:pt x="4353" y="13015"/>
                  </a:lnTo>
                  <a:lnTo>
                    <a:pt x="4290" y="13078"/>
                  </a:lnTo>
                  <a:lnTo>
                    <a:pt x="4248" y="13183"/>
                  </a:lnTo>
                  <a:lnTo>
                    <a:pt x="4164" y="13225"/>
                  </a:lnTo>
                  <a:lnTo>
                    <a:pt x="4164" y="13266"/>
                  </a:lnTo>
                  <a:lnTo>
                    <a:pt x="4269" y="13266"/>
                  </a:lnTo>
                  <a:lnTo>
                    <a:pt x="4290" y="13287"/>
                  </a:lnTo>
                  <a:lnTo>
                    <a:pt x="4269" y="13329"/>
                  </a:lnTo>
                  <a:lnTo>
                    <a:pt x="4227" y="13371"/>
                  </a:lnTo>
                  <a:lnTo>
                    <a:pt x="4123" y="13476"/>
                  </a:lnTo>
                  <a:lnTo>
                    <a:pt x="4081" y="13497"/>
                  </a:lnTo>
                  <a:lnTo>
                    <a:pt x="4081" y="13538"/>
                  </a:lnTo>
                  <a:lnTo>
                    <a:pt x="4144" y="13601"/>
                  </a:lnTo>
                  <a:lnTo>
                    <a:pt x="4185" y="13685"/>
                  </a:lnTo>
                  <a:lnTo>
                    <a:pt x="4185" y="13727"/>
                  </a:lnTo>
                  <a:lnTo>
                    <a:pt x="4374" y="13894"/>
                  </a:lnTo>
                  <a:lnTo>
                    <a:pt x="4416" y="13957"/>
                  </a:lnTo>
                  <a:lnTo>
                    <a:pt x="4416" y="14061"/>
                  </a:lnTo>
                  <a:lnTo>
                    <a:pt x="4457" y="14124"/>
                  </a:lnTo>
                  <a:lnTo>
                    <a:pt x="4416" y="14166"/>
                  </a:lnTo>
                  <a:lnTo>
                    <a:pt x="4416" y="14250"/>
                  </a:lnTo>
                  <a:lnTo>
                    <a:pt x="4478" y="14333"/>
                  </a:lnTo>
                  <a:lnTo>
                    <a:pt x="4520" y="14333"/>
                  </a:lnTo>
                  <a:lnTo>
                    <a:pt x="4562" y="14354"/>
                  </a:lnTo>
                  <a:lnTo>
                    <a:pt x="4583" y="14438"/>
                  </a:lnTo>
                  <a:lnTo>
                    <a:pt x="4667" y="14543"/>
                  </a:lnTo>
                  <a:lnTo>
                    <a:pt x="4709" y="14585"/>
                  </a:lnTo>
                  <a:lnTo>
                    <a:pt x="4709" y="14668"/>
                  </a:lnTo>
                  <a:lnTo>
                    <a:pt x="4688" y="14752"/>
                  </a:lnTo>
                  <a:lnTo>
                    <a:pt x="4604" y="14773"/>
                  </a:lnTo>
                  <a:lnTo>
                    <a:pt x="4520" y="14857"/>
                  </a:lnTo>
                  <a:lnTo>
                    <a:pt x="4499" y="14940"/>
                  </a:lnTo>
                  <a:lnTo>
                    <a:pt x="4457" y="15003"/>
                  </a:lnTo>
                  <a:lnTo>
                    <a:pt x="4395" y="15003"/>
                  </a:lnTo>
                  <a:lnTo>
                    <a:pt x="4290" y="15087"/>
                  </a:lnTo>
                  <a:lnTo>
                    <a:pt x="4269" y="15149"/>
                  </a:lnTo>
                  <a:lnTo>
                    <a:pt x="4311" y="15170"/>
                  </a:lnTo>
                  <a:lnTo>
                    <a:pt x="4374" y="15149"/>
                  </a:lnTo>
                  <a:lnTo>
                    <a:pt x="4416" y="15087"/>
                  </a:lnTo>
                  <a:lnTo>
                    <a:pt x="4478" y="15087"/>
                  </a:lnTo>
                  <a:lnTo>
                    <a:pt x="4583" y="14982"/>
                  </a:lnTo>
                  <a:lnTo>
                    <a:pt x="4688" y="14982"/>
                  </a:lnTo>
                  <a:lnTo>
                    <a:pt x="4667" y="15108"/>
                  </a:lnTo>
                  <a:lnTo>
                    <a:pt x="4625" y="15170"/>
                  </a:lnTo>
                  <a:lnTo>
                    <a:pt x="4667" y="15254"/>
                  </a:lnTo>
                  <a:lnTo>
                    <a:pt x="4667" y="15317"/>
                  </a:lnTo>
                  <a:lnTo>
                    <a:pt x="4709" y="15421"/>
                  </a:lnTo>
                  <a:lnTo>
                    <a:pt x="4729" y="15526"/>
                  </a:lnTo>
                  <a:lnTo>
                    <a:pt x="4688" y="15631"/>
                  </a:lnTo>
                  <a:lnTo>
                    <a:pt x="4688" y="15694"/>
                  </a:lnTo>
                  <a:lnTo>
                    <a:pt x="4709" y="15777"/>
                  </a:lnTo>
                  <a:lnTo>
                    <a:pt x="4709" y="15798"/>
                  </a:lnTo>
                  <a:lnTo>
                    <a:pt x="4667" y="15735"/>
                  </a:lnTo>
                  <a:lnTo>
                    <a:pt x="4604" y="15777"/>
                  </a:lnTo>
                  <a:lnTo>
                    <a:pt x="4625" y="15903"/>
                  </a:lnTo>
                  <a:lnTo>
                    <a:pt x="4688" y="16007"/>
                  </a:lnTo>
                  <a:lnTo>
                    <a:pt x="4688" y="16049"/>
                  </a:lnTo>
                  <a:lnTo>
                    <a:pt x="4667" y="16049"/>
                  </a:lnTo>
                  <a:lnTo>
                    <a:pt x="4604" y="16112"/>
                  </a:lnTo>
                  <a:lnTo>
                    <a:pt x="4625" y="16196"/>
                  </a:lnTo>
                  <a:lnTo>
                    <a:pt x="4667" y="16238"/>
                  </a:lnTo>
                  <a:lnTo>
                    <a:pt x="4729" y="16238"/>
                  </a:lnTo>
                  <a:lnTo>
                    <a:pt x="4792" y="16300"/>
                  </a:lnTo>
                  <a:lnTo>
                    <a:pt x="4792" y="16342"/>
                  </a:lnTo>
                  <a:lnTo>
                    <a:pt x="4729" y="16405"/>
                  </a:lnTo>
                  <a:lnTo>
                    <a:pt x="4729" y="16468"/>
                  </a:lnTo>
                  <a:lnTo>
                    <a:pt x="4667" y="16551"/>
                  </a:lnTo>
                  <a:lnTo>
                    <a:pt x="4604" y="16572"/>
                  </a:lnTo>
                  <a:lnTo>
                    <a:pt x="4520" y="16551"/>
                  </a:lnTo>
                  <a:lnTo>
                    <a:pt x="4478" y="16572"/>
                  </a:lnTo>
                  <a:lnTo>
                    <a:pt x="4478" y="16635"/>
                  </a:lnTo>
                  <a:lnTo>
                    <a:pt x="4562" y="16656"/>
                  </a:lnTo>
                  <a:lnTo>
                    <a:pt x="4625" y="16656"/>
                  </a:lnTo>
                  <a:lnTo>
                    <a:pt x="4688" y="16719"/>
                  </a:lnTo>
                  <a:lnTo>
                    <a:pt x="4729" y="16719"/>
                  </a:lnTo>
                  <a:lnTo>
                    <a:pt x="4813" y="16740"/>
                  </a:lnTo>
                  <a:lnTo>
                    <a:pt x="4855" y="16782"/>
                  </a:lnTo>
                  <a:lnTo>
                    <a:pt x="4855" y="16886"/>
                  </a:lnTo>
                  <a:lnTo>
                    <a:pt x="4876" y="17033"/>
                  </a:lnTo>
                  <a:lnTo>
                    <a:pt x="4771" y="17137"/>
                  </a:lnTo>
                  <a:lnTo>
                    <a:pt x="4750" y="17200"/>
                  </a:lnTo>
                  <a:lnTo>
                    <a:pt x="4792" y="17263"/>
                  </a:lnTo>
                  <a:lnTo>
                    <a:pt x="4709" y="17409"/>
                  </a:lnTo>
                  <a:lnTo>
                    <a:pt x="4604" y="17472"/>
                  </a:lnTo>
                  <a:lnTo>
                    <a:pt x="4541" y="17472"/>
                  </a:lnTo>
                  <a:lnTo>
                    <a:pt x="4478" y="17409"/>
                  </a:lnTo>
                  <a:lnTo>
                    <a:pt x="4436" y="17409"/>
                  </a:lnTo>
                  <a:lnTo>
                    <a:pt x="4332" y="17493"/>
                  </a:lnTo>
                  <a:lnTo>
                    <a:pt x="4290" y="17577"/>
                  </a:lnTo>
                  <a:lnTo>
                    <a:pt x="4332" y="17598"/>
                  </a:lnTo>
                  <a:lnTo>
                    <a:pt x="4374" y="17598"/>
                  </a:lnTo>
                  <a:lnTo>
                    <a:pt x="4541" y="17618"/>
                  </a:lnTo>
                  <a:lnTo>
                    <a:pt x="4583" y="17577"/>
                  </a:lnTo>
                  <a:lnTo>
                    <a:pt x="4604" y="17556"/>
                  </a:lnTo>
                  <a:lnTo>
                    <a:pt x="4646" y="17577"/>
                  </a:lnTo>
                  <a:lnTo>
                    <a:pt x="4646" y="17618"/>
                  </a:lnTo>
                  <a:lnTo>
                    <a:pt x="4667" y="17660"/>
                  </a:lnTo>
                  <a:lnTo>
                    <a:pt x="4604" y="17702"/>
                  </a:lnTo>
                  <a:lnTo>
                    <a:pt x="4562" y="17702"/>
                  </a:lnTo>
                  <a:lnTo>
                    <a:pt x="4541" y="17723"/>
                  </a:lnTo>
                  <a:lnTo>
                    <a:pt x="4541" y="17807"/>
                  </a:lnTo>
                  <a:lnTo>
                    <a:pt x="4499" y="17828"/>
                  </a:lnTo>
                  <a:lnTo>
                    <a:pt x="4436" y="17828"/>
                  </a:lnTo>
                  <a:lnTo>
                    <a:pt x="4290" y="17932"/>
                  </a:lnTo>
                  <a:lnTo>
                    <a:pt x="4185" y="17995"/>
                  </a:lnTo>
                  <a:lnTo>
                    <a:pt x="4185" y="18037"/>
                  </a:lnTo>
                  <a:lnTo>
                    <a:pt x="4269" y="18121"/>
                  </a:lnTo>
                  <a:lnTo>
                    <a:pt x="4395" y="18142"/>
                  </a:lnTo>
                  <a:lnTo>
                    <a:pt x="4499" y="18121"/>
                  </a:lnTo>
                  <a:lnTo>
                    <a:pt x="4583" y="18016"/>
                  </a:lnTo>
                  <a:lnTo>
                    <a:pt x="4646" y="17911"/>
                  </a:lnTo>
                  <a:lnTo>
                    <a:pt x="4688" y="17870"/>
                  </a:lnTo>
                  <a:lnTo>
                    <a:pt x="4709" y="17870"/>
                  </a:lnTo>
                  <a:lnTo>
                    <a:pt x="4709" y="17911"/>
                  </a:lnTo>
                  <a:lnTo>
                    <a:pt x="4604" y="18079"/>
                  </a:lnTo>
                  <a:lnTo>
                    <a:pt x="4478" y="18204"/>
                  </a:lnTo>
                  <a:lnTo>
                    <a:pt x="4436" y="18183"/>
                  </a:lnTo>
                  <a:lnTo>
                    <a:pt x="4269" y="18204"/>
                  </a:lnTo>
                  <a:lnTo>
                    <a:pt x="4227" y="18225"/>
                  </a:lnTo>
                  <a:lnTo>
                    <a:pt x="4164" y="18309"/>
                  </a:lnTo>
                  <a:lnTo>
                    <a:pt x="4144" y="18288"/>
                  </a:lnTo>
                  <a:lnTo>
                    <a:pt x="4039" y="18288"/>
                  </a:lnTo>
                  <a:lnTo>
                    <a:pt x="3934" y="18330"/>
                  </a:lnTo>
                  <a:lnTo>
                    <a:pt x="3934" y="18393"/>
                  </a:lnTo>
                  <a:lnTo>
                    <a:pt x="3955" y="18414"/>
                  </a:lnTo>
                  <a:lnTo>
                    <a:pt x="3976" y="18455"/>
                  </a:lnTo>
                  <a:lnTo>
                    <a:pt x="3955" y="18539"/>
                  </a:lnTo>
                  <a:lnTo>
                    <a:pt x="4018" y="18665"/>
                  </a:lnTo>
                  <a:lnTo>
                    <a:pt x="4039" y="18665"/>
                  </a:lnTo>
                  <a:lnTo>
                    <a:pt x="4060" y="18602"/>
                  </a:lnTo>
                  <a:lnTo>
                    <a:pt x="4123" y="18602"/>
                  </a:lnTo>
                  <a:lnTo>
                    <a:pt x="4164" y="18644"/>
                  </a:lnTo>
                  <a:lnTo>
                    <a:pt x="4185" y="18707"/>
                  </a:lnTo>
                  <a:lnTo>
                    <a:pt x="4185" y="18769"/>
                  </a:lnTo>
                  <a:lnTo>
                    <a:pt x="4248" y="18832"/>
                  </a:lnTo>
                  <a:lnTo>
                    <a:pt x="4374" y="18832"/>
                  </a:lnTo>
                  <a:lnTo>
                    <a:pt x="4457" y="18769"/>
                  </a:lnTo>
                  <a:lnTo>
                    <a:pt x="4478" y="18748"/>
                  </a:lnTo>
                  <a:lnTo>
                    <a:pt x="4541" y="18748"/>
                  </a:lnTo>
                  <a:lnTo>
                    <a:pt x="4646" y="18727"/>
                  </a:lnTo>
                  <a:lnTo>
                    <a:pt x="4688" y="18665"/>
                  </a:lnTo>
                  <a:lnTo>
                    <a:pt x="4709" y="18560"/>
                  </a:lnTo>
                  <a:lnTo>
                    <a:pt x="4688" y="18497"/>
                  </a:lnTo>
                  <a:lnTo>
                    <a:pt x="4646" y="18434"/>
                  </a:lnTo>
                  <a:lnTo>
                    <a:pt x="4750" y="18434"/>
                  </a:lnTo>
                  <a:lnTo>
                    <a:pt x="4750" y="18393"/>
                  </a:lnTo>
                  <a:lnTo>
                    <a:pt x="4771" y="18225"/>
                  </a:lnTo>
                  <a:lnTo>
                    <a:pt x="4813" y="18309"/>
                  </a:lnTo>
                  <a:lnTo>
                    <a:pt x="4876" y="18351"/>
                  </a:lnTo>
                  <a:lnTo>
                    <a:pt x="4918" y="18351"/>
                  </a:lnTo>
                  <a:lnTo>
                    <a:pt x="4981" y="18288"/>
                  </a:lnTo>
                  <a:lnTo>
                    <a:pt x="4981" y="18121"/>
                  </a:lnTo>
                  <a:lnTo>
                    <a:pt x="4981" y="18016"/>
                  </a:lnTo>
                  <a:lnTo>
                    <a:pt x="4918" y="17911"/>
                  </a:lnTo>
                  <a:lnTo>
                    <a:pt x="4897" y="17828"/>
                  </a:lnTo>
                  <a:lnTo>
                    <a:pt x="4918" y="17618"/>
                  </a:lnTo>
                  <a:lnTo>
                    <a:pt x="4960" y="17577"/>
                  </a:lnTo>
                  <a:lnTo>
                    <a:pt x="4981" y="17577"/>
                  </a:lnTo>
                  <a:lnTo>
                    <a:pt x="4981" y="17660"/>
                  </a:lnTo>
                  <a:lnTo>
                    <a:pt x="4960" y="17723"/>
                  </a:lnTo>
                  <a:lnTo>
                    <a:pt x="4981" y="17828"/>
                  </a:lnTo>
                  <a:lnTo>
                    <a:pt x="5022" y="17932"/>
                  </a:lnTo>
                  <a:lnTo>
                    <a:pt x="5022" y="18079"/>
                  </a:lnTo>
                  <a:lnTo>
                    <a:pt x="5001" y="18204"/>
                  </a:lnTo>
                  <a:lnTo>
                    <a:pt x="5001" y="18309"/>
                  </a:lnTo>
                  <a:lnTo>
                    <a:pt x="5064" y="18309"/>
                  </a:lnTo>
                  <a:lnTo>
                    <a:pt x="5085" y="18288"/>
                  </a:lnTo>
                  <a:lnTo>
                    <a:pt x="5169" y="18225"/>
                  </a:lnTo>
                  <a:lnTo>
                    <a:pt x="5169" y="18183"/>
                  </a:lnTo>
                  <a:lnTo>
                    <a:pt x="5273" y="18037"/>
                  </a:lnTo>
                  <a:lnTo>
                    <a:pt x="5378" y="17995"/>
                  </a:lnTo>
                  <a:lnTo>
                    <a:pt x="5420" y="17995"/>
                  </a:lnTo>
                  <a:lnTo>
                    <a:pt x="5420" y="18016"/>
                  </a:lnTo>
                  <a:lnTo>
                    <a:pt x="5336" y="18079"/>
                  </a:lnTo>
                  <a:lnTo>
                    <a:pt x="5294" y="18121"/>
                  </a:lnTo>
                  <a:lnTo>
                    <a:pt x="5232" y="18246"/>
                  </a:lnTo>
                  <a:lnTo>
                    <a:pt x="5169" y="18330"/>
                  </a:lnTo>
                  <a:lnTo>
                    <a:pt x="5169" y="18393"/>
                  </a:lnTo>
                  <a:lnTo>
                    <a:pt x="5211" y="18414"/>
                  </a:lnTo>
                  <a:lnTo>
                    <a:pt x="5294" y="18414"/>
                  </a:lnTo>
                  <a:lnTo>
                    <a:pt x="5336" y="18434"/>
                  </a:lnTo>
                  <a:lnTo>
                    <a:pt x="5399" y="18518"/>
                  </a:lnTo>
                  <a:lnTo>
                    <a:pt x="5483" y="18539"/>
                  </a:lnTo>
                  <a:lnTo>
                    <a:pt x="5587" y="18518"/>
                  </a:lnTo>
                  <a:lnTo>
                    <a:pt x="5650" y="18455"/>
                  </a:lnTo>
                  <a:lnTo>
                    <a:pt x="5713" y="18455"/>
                  </a:lnTo>
                  <a:lnTo>
                    <a:pt x="5734" y="18497"/>
                  </a:lnTo>
                  <a:lnTo>
                    <a:pt x="5734" y="18539"/>
                  </a:lnTo>
                  <a:lnTo>
                    <a:pt x="5608" y="18623"/>
                  </a:lnTo>
                  <a:lnTo>
                    <a:pt x="5420" y="18665"/>
                  </a:lnTo>
                  <a:lnTo>
                    <a:pt x="5294" y="18665"/>
                  </a:lnTo>
                  <a:lnTo>
                    <a:pt x="5211" y="18727"/>
                  </a:lnTo>
                  <a:lnTo>
                    <a:pt x="5169" y="18769"/>
                  </a:lnTo>
                  <a:lnTo>
                    <a:pt x="5169" y="18832"/>
                  </a:lnTo>
                  <a:lnTo>
                    <a:pt x="5190" y="18853"/>
                  </a:lnTo>
                  <a:lnTo>
                    <a:pt x="5315" y="18832"/>
                  </a:lnTo>
                  <a:lnTo>
                    <a:pt x="5378" y="18853"/>
                  </a:lnTo>
                  <a:lnTo>
                    <a:pt x="5420" y="18832"/>
                  </a:lnTo>
                  <a:lnTo>
                    <a:pt x="5504" y="18769"/>
                  </a:lnTo>
                  <a:lnTo>
                    <a:pt x="5629" y="18769"/>
                  </a:lnTo>
                  <a:lnTo>
                    <a:pt x="5650" y="18811"/>
                  </a:lnTo>
                  <a:lnTo>
                    <a:pt x="5629" y="18853"/>
                  </a:lnTo>
                  <a:lnTo>
                    <a:pt x="5545" y="18874"/>
                  </a:lnTo>
                  <a:lnTo>
                    <a:pt x="5483" y="18937"/>
                  </a:lnTo>
                  <a:lnTo>
                    <a:pt x="5336" y="18937"/>
                  </a:lnTo>
                  <a:lnTo>
                    <a:pt x="5294" y="19020"/>
                  </a:lnTo>
                  <a:lnTo>
                    <a:pt x="5273" y="19083"/>
                  </a:lnTo>
                  <a:lnTo>
                    <a:pt x="5211" y="19146"/>
                  </a:lnTo>
                  <a:lnTo>
                    <a:pt x="5211" y="19188"/>
                  </a:lnTo>
                  <a:lnTo>
                    <a:pt x="5273" y="19188"/>
                  </a:lnTo>
                  <a:lnTo>
                    <a:pt x="5420" y="19062"/>
                  </a:lnTo>
                  <a:lnTo>
                    <a:pt x="5483" y="19041"/>
                  </a:lnTo>
                  <a:lnTo>
                    <a:pt x="5545" y="19041"/>
                  </a:lnTo>
                  <a:lnTo>
                    <a:pt x="5587" y="19020"/>
                  </a:lnTo>
                  <a:lnTo>
                    <a:pt x="5629" y="19020"/>
                  </a:lnTo>
                  <a:lnTo>
                    <a:pt x="5692" y="19083"/>
                  </a:lnTo>
                  <a:lnTo>
                    <a:pt x="5692" y="19146"/>
                  </a:lnTo>
                  <a:lnTo>
                    <a:pt x="5650" y="19188"/>
                  </a:lnTo>
                  <a:lnTo>
                    <a:pt x="5587" y="19146"/>
                  </a:lnTo>
                  <a:lnTo>
                    <a:pt x="5525" y="19125"/>
                  </a:lnTo>
                  <a:lnTo>
                    <a:pt x="5399" y="19167"/>
                  </a:lnTo>
                  <a:lnTo>
                    <a:pt x="5378" y="19230"/>
                  </a:lnTo>
                  <a:lnTo>
                    <a:pt x="5399" y="19271"/>
                  </a:lnTo>
                  <a:lnTo>
                    <a:pt x="5587" y="19271"/>
                  </a:lnTo>
                  <a:lnTo>
                    <a:pt x="5650" y="19230"/>
                  </a:lnTo>
                  <a:lnTo>
                    <a:pt x="5713" y="19230"/>
                  </a:lnTo>
                  <a:lnTo>
                    <a:pt x="5797" y="19334"/>
                  </a:lnTo>
                  <a:lnTo>
                    <a:pt x="5797" y="19397"/>
                  </a:lnTo>
                  <a:lnTo>
                    <a:pt x="5734" y="19439"/>
                  </a:lnTo>
                  <a:lnTo>
                    <a:pt x="5525" y="19355"/>
                  </a:lnTo>
                  <a:lnTo>
                    <a:pt x="5420" y="19292"/>
                  </a:lnTo>
                  <a:lnTo>
                    <a:pt x="5399" y="19355"/>
                  </a:lnTo>
                  <a:lnTo>
                    <a:pt x="5420" y="19439"/>
                  </a:lnTo>
                  <a:lnTo>
                    <a:pt x="5525" y="19502"/>
                  </a:lnTo>
                  <a:lnTo>
                    <a:pt x="5629" y="19648"/>
                  </a:lnTo>
                  <a:lnTo>
                    <a:pt x="5692" y="19753"/>
                  </a:lnTo>
                  <a:lnTo>
                    <a:pt x="5629" y="19753"/>
                  </a:lnTo>
                  <a:lnTo>
                    <a:pt x="5545" y="19648"/>
                  </a:lnTo>
                  <a:lnTo>
                    <a:pt x="5525" y="19648"/>
                  </a:lnTo>
                  <a:lnTo>
                    <a:pt x="5504" y="19690"/>
                  </a:lnTo>
                  <a:lnTo>
                    <a:pt x="5525" y="19774"/>
                  </a:lnTo>
                  <a:lnTo>
                    <a:pt x="5650" y="19878"/>
                  </a:lnTo>
                  <a:lnTo>
                    <a:pt x="5797" y="19983"/>
                  </a:lnTo>
                  <a:lnTo>
                    <a:pt x="5797" y="20025"/>
                  </a:lnTo>
                  <a:lnTo>
                    <a:pt x="5734" y="20025"/>
                  </a:lnTo>
                  <a:lnTo>
                    <a:pt x="5734" y="20087"/>
                  </a:lnTo>
                  <a:lnTo>
                    <a:pt x="5692" y="20087"/>
                  </a:lnTo>
                  <a:lnTo>
                    <a:pt x="5587" y="19983"/>
                  </a:lnTo>
                  <a:lnTo>
                    <a:pt x="5545" y="19983"/>
                  </a:lnTo>
                  <a:lnTo>
                    <a:pt x="5545" y="20025"/>
                  </a:lnTo>
                  <a:lnTo>
                    <a:pt x="5650" y="20171"/>
                  </a:lnTo>
                  <a:lnTo>
                    <a:pt x="5713" y="20213"/>
                  </a:lnTo>
                  <a:lnTo>
                    <a:pt x="5755" y="20213"/>
                  </a:lnTo>
                  <a:lnTo>
                    <a:pt x="5817" y="20192"/>
                  </a:lnTo>
                  <a:lnTo>
                    <a:pt x="5838" y="20213"/>
                  </a:lnTo>
                  <a:lnTo>
                    <a:pt x="5797" y="20297"/>
                  </a:lnTo>
                  <a:lnTo>
                    <a:pt x="5734" y="20318"/>
                  </a:lnTo>
                  <a:lnTo>
                    <a:pt x="5629" y="20276"/>
                  </a:lnTo>
                  <a:lnTo>
                    <a:pt x="5545" y="20192"/>
                  </a:lnTo>
                  <a:lnTo>
                    <a:pt x="5441" y="20108"/>
                  </a:lnTo>
                  <a:lnTo>
                    <a:pt x="5378" y="20004"/>
                  </a:lnTo>
                  <a:lnTo>
                    <a:pt x="5294" y="19795"/>
                  </a:lnTo>
                  <a:lnTo>
                    <a:pt x="5232" y="19711"/>
                  </a:lnTo>
                  <a:lnTo>
                    <a:pt x="5169" y="19690"/>
                  </a:lnTo>
                  <a:lnTo>
                    <a:pt x="5085" y="19648"/>
                  </a:lnTo>
                  <a:lnTo>
                    <a:pt x="4981" y="19606"/>
                  </a:lnTo>
                  <a:lnTo>
                    <a:pt x="4876" y="19606"/>
                  </a:lnTo>
                  <a:lnTo>
                    <a:pt x="4813" y="19585"/>
                  </a:lnTo>
                  <a:lnTo>
                    <a:pt x="4750" y="19585"/>
                  </a:lnTo>
                  <a:lnTo>
                    <a:pt x="4646" y="19564"/>
                  </a:lnTo>
                  <a:lnTo>
                    <a:pt x="4541" y="19460"/>
                  </a:lnTo>
                  <a:lnTo>
                    <a:pt x="4436" y="19460"/>
                  </a:lnTo>
                  <a:lnTo>
                    <a:pt x="4353" y="19439"/>
                  </a:lnTo>
                  <a:lnTo>
                    <a:pt x="4290" y="19460"/>
                  </a:lnTo>
                  <a:lnTo>
                    <a:pt x="4185" y="19460"/>
                  </a:lnTo>
                  <a:lnTo>
                    <a:pt x="4060" y="19564"/>
                  </a:lnTo>
                  <a:lnTo>
                    <a:pt x="4060" y="19606"/>
                  </a:lnTo>
                  <a:lnTo>
                    <a:pt x="4123" y="19669"/>
                  </a:lnTo>
                  <a:lnTo>
                    <a:pt x="4185" y="19753"/>
                  </a:lnTo>
                  <a:lnTo>
                    <a:pt x="4248" y="19878"/>
                  </a:lnTo>
                  <a:lnTo>
                    <a:pt x="4248" y="19962"/>
                  </a:lnTo>
                  <a:lnTo>
                    <a:pt x="4353" y="20067"/>
                  </a:lnTo>
                  <a:lnTo>
                    <a:pt x="4499" y="20108"/>
                  </a:lnTo>
                  <a:lnTo>
                    <a:pt x="4709" y="20192"/>
                  </a:lnTo>
                  <a:lnTo>
                    <a:pt x="4855" y="20276"/>
                  </a:lnTo>
                  <a:lnTo>
                    <a:pt x="4897" y="20380"/>
                  </a:lnTo>
                  <a:lnTo>
                    <a:pt x="4897" y="20422"/>
                  </a:lnTo>
                  <a:lnTo>
                    <a:pt x="4981" y="20443"/>
                  </a:lnTo>
                  <a:lnTo>
                    <a:pt x="5064" y="20443"/>
                  </a:lnTo>
                  <a:lnTo>
                    <a:pt x="5127" y="20527"/>
                  </a:lnTo>
                  <a:lnTo>
                    <a:pt x="5211" y="20548"/>
                  </a:lnTo>
                  <a:lnTo>
                    <a:pt x="5273" y="20527"/>
                  </a:lnTo>
                  <a:lnTo>
                    <a:pt x="5315" y="20590"/>
                  </a:lnTo>
                  <a:lnTo>
                    <a:pt x="5399" y="20590"/>
                  </a:lnTo>
                  <a:lnTo>
                    <a:pt x="5441" y="20548"/>
                  </a:lnTo>
                  <a:lnTo>
                    <a:pt x="5504" y="20631"/>
                  </a:lnTo>
                  <a:lnTo>
                    <a:pt x="5608" y="20631"/>
                  </a:lnTo>
                  <a:lnTo>
                    <a:pt x="5692" y="20548"/>
                  </a:lnTo>
                  <a:lnTo>
                    <a:pt x="5797" y="20548"/>
                  </a:lnTo>
                  <a:lnTo>
                    <a:pt x="5838" y="20590"/>
                  </a:lnTo>
                  <a:lnTo>
                    <a:pt x="5838" y="20652"/>
                  </a:lnTo>
                  <a:lnTo>
                    <a:pt x="5755" y="20652"/>
                  </a:lnTo>
                  <a:lnTo>
                    <a:pt x="5692" y="20694"/>
                  </a:lnTo>
                  <a:lnTo>
                    <a:pt x="5692" y="20736"/>
                  </a:lnTo>
                  <a:lnTo>
                    <a:pt x="5755" y="20736"/>
                  </a:lnTo>
                  <a:lnTo>
                    <a:pt x="5817" y="20820"/>
                  </a:lnTo>
                  <a:lnTo>
                    <a:pt x="5734" y="20862"/>
                  </a:lnTo>
                  <a:lnTo>
                    <a:pt x="5734" y="20903"/>
                  </a:lnTo>
                  <a:lnTo>
                    <a:pt x="5650" y="20924"/>
                  </a:lnTo>
                  <a:lnTo>
                    <a:pt x="5608" y="20966"/>
                  </a:lnTo>
                  <a:lnTo>
                    <a:pt x="5504" y="21029"/>
                  </a:lnTo>
                  <a:lnTo>
                    <a:pt x="5483" y="21071"/>
                  </a:lnTo>
                  <a:lnTo>
                    <a:pt x="5504" y="21113"/>
                  </a:lnTo>
                  <a:lnTo>
                    <a:pt x="5608" y="21113"/>
                  </a:lnTo>
                  <a:lnTo>
                    <a:pt x="5692" y="21134"/>
                  </a:lnTo>
                  <a:lnTo>
                    <a:pt x="5713" y="21175"/>
                  </a:lnTo>
                  <a:lnTo>
                    <a:pt x="5629" y="21175"/>
                  </a:lnTo>
                  <a:lnTo>
                    <a:pt x="5587" y="21217"/>
                  </a:lnTo>
                  <a:lnTo>
                    <a:pt x="5545" y="21175"/>
                  </a:lnTo>
                  <a:lnTo>
                    <a:pt x="5504" y="21238"/>
                  </a:lnTo>
                  <a:lnTo>
                    <a:pt x="5420" y="21364"/>
                  </a:lnTo>
                  <a:lnTo>
                    <a:pt x="5378" y="21364"/>
                  </a:lnTo>
                  <a:lnTo>
                    <a:pt x="5315" y="21427"/>
                  </a:lnTo>
                  <a:lnTo>
                    <a:pt x="5315" y="21468"/>
                  </a:lnTo>
                  <a:lnTo>
                    <a:pt x="5399" y="21489"/>
                  </a:lnTo>
                  <a:lnTo>
                    <a:pt x="5441" y="21489"/>
                  </a:lnTo>
                  <a:lnTo>
                    <a:pt x="5504" y="21468"/>
                  </a:lnTo>
                  <a:lnTo>
                    <a:pt x="5525" y="21489"/>
                  </a:lnTo>
                  <a:lnTo>
                    <a:pt x="5545" y="21552"/>
                  </a:lnTo>
                  <a:lnTo>
                    <a:pt x="5608" y="21552"/>
                  </a:lnTo>
                  <a:lnTo>
                    <a:pt x="5650" y="21573"/>
                  </a:lnTo>
                  <a:lnTo>
                    <a:pt x="5650" y="21636"/>
                  </a:lnTo>
                  <a:lnTo>
                    <a:pt x="5545" y="21657"/>
                  </a:lnTo>
                  <a:lnTo>
                    <a:pt x="5483" y="21678"/>
                  </a:lnTo>
                  <a:lnTo>
                    <a:pt x="5483" y="21699"/>
                  </a:lnTo>
                  <a:lnTo>
                    <a:pt x="5608" y="21699"/>
                  </a:lnTo>
                  <a:lnTo>
                    <a:pt x="5650" y="21761"/>
                  </a:lnTo>
                  <a:lnTo>
                    <a:pt x="5650" y="21803"/>
                  </a:lnTo>
                  <a:lnTo>
                    <a:pt x="5608" y="21803"/>
                  </a:lnTo>
                  <a:lnTo>
                    <a:pt x="5545" y="21782"/>
                  </a:lnTo>
                  <a:lnTo>
                    <a:pt x="5525" y="21803"/>
                  </a:lnTo>
                  <a:lnTo>
                    <a:pt x="5483" y="21803"/>
                  </a:lnTo>
                  <a:lnTo>
                    <a:pt x="5420" y="21761"/>
                  </a:lnTo>
                  <a:lnTo>
                    <a:pt x="5336" y="21761"/>
                  </a:lnTo>
                  <a:lnTo>
                    <a:pt x="5232" y="21740"/>
                  </a:lnTo>
                  <a:lnTo>
                    <a:pt x="5232" y="21678"/>
                  </a:lnTo>
                  <a:lnTo>
                    <a:pt x="5273" y="21657"/>
                  </a:lnTo>
                  <a:lnTo>
                    <a:pt x="5211" y="21552"/>
                  </a:lnTo>
                  <a:lnTo>
                    <a:pt x="5190" y="21531"/>
                  </a:lnTo>
                  <a:lnTo>
                    <a:pt x="5127" y="21552"/>
                  </a:lnTo>
                  <a:lnTo>
                    <a:pt x="5127" y="21657"/>
                  </a:lnTo>
                  <a:lnTo>
                    <a:pt x="5064" y="21866"/>
                  </a:lnTo>
                  <a:lnTo>
                    <a:pt x="5001" y="21950"/>
                  </a:lnTo>
                  <a:lnTo>
                    <a:pt x="5022" y="21992"/>
                  </a:lnTo>
                  <a:lnTo>
                    <a:pt x="5085" y="21992"/>
                  </a:lnTo>
                  <a:lnTo>
                    <a:pt x="5169" y="21950"/>
                  </a:lnTo>
                  <a:lnTo>
                    <a:pt x="5190" y="21950"/>
                  </a:lnTo>
                  <a:lnTo>
                    <a:pt x="5169" y="21992"/>
                  </a:lnTo>
                  <a:lnTo>
                    <a:pt x="5085" y="22054"/>
                  </a:lnTo>
                  <a:lnTo>
                    <a:pt x="5022" y="22096"/>
                  </a:lnTo>
                  <a:lnTo>
                    <a:pt x="4981" y="22117"/>
                  </a:lnTo>
                  <a:lnTo>
                    <a:pt x="4981" y="22180"/>
                  </a:lnTo>
                  <a:lnTo>
                    <a:pt x="4855" y="22159"/>
                  </a:lnTo>
                  <a:lnTo>
                    <a:pt x="4750" y="22159"/>
                  </a:lnTo>
                  <a:lnTo>
                    <a:pt x="4646" y="22180"/>
                  </a:lnTo>
                  <a:lnTo>
                    <a:pt x="4604" y="22159"/>
                  </a:lnTo>
                  <a:lnTo>
                    <a:pt x="4478" y="22159"/>
                  </a:lnTo>
                  <a:lnTo>
                    <a:pt x="4395" y="22180"/>
                  </a:lnTo>
                  <a:lnTo>
                    <a:pt x="4248" y="22264"/>
                  </a:lnTo>
                  <a:lnTo>
                    <a:pt x="4123" y="22284"/>
                  </a:lnTo>
                  <a:lnTo>
                    <a:pt x="4144" y="22305"/>
                  </a:lnTo>
                  <a:lnTo>
                    <a:pt x="4248" y="22284"/>
                  </a:lnTo>
                  <a:lnTo>
                    <a:pt x="4290" y="22284"/>
                  </a:lnTo>
                  <a:lnTo>
                    <a:pt x="4248" y="22326"/>
                  </a:lnTo>
                  <a:lnTo>
                    <a:pt x="4185" y="22368"/>
                  </a:lnTo>
                  <a:lnTo>
                    <a:pt x="4227" y="22410"/>
                  </a:lnTo>
                  <a:lnTo>
                    <a:pt x="4290" y="22431"/>
                  </a:lnTo>
                  <a:lnTo>
                    <a:pt x="4353" y="22515"/>
                  </a:lnTo>
                  <a:lnTo>
                    <a:pt x="4457" y="22494"/>
                  </a:lnTo>
                  <a:lnTo>
                    <a:pt x="4541" y="22515"/>
                  </a:lnTo>
                  <a:lnTo>
                    <a:pt x="4583" y="22494"/>
                  </a:lnTo>
                  <a:lnTo>
                    <a:pt x="4709" y="22494"/>
                  </a:lnTo>
                  <a:lnTo>
                    <a:pt x="4750" y="22473"/>
                  </a:lnTo>
                  <a:lnTo>
                    <a:pt x="4667" y="22410"/>
                  </a:lnTo>
                  <a:lnTo>
                    <a:pt x="4646" y="22389"/>
                  </a:lnTo>
                  <a:lnTo>
                    <a:pt x="4688" y="22326"/>
                  </a:lnTo>
                  <a:lnTo>
                    <a:pt x="4855" y="22326"/>
                  </a:lnTo>
                  <a:lnTo>
                    <a:pt x="4918" y="22305"/>
                  </a:lnTo>
                  <a:lnTo>
                    <a:pt x="5001" y="22305"/>
                  </a:lnTo>
                  <a:lnTo>
                    <a:pt x="5001" y="22326"/>
                  </a:lnTo>
                  <a:lnTo>
                    <a:pt x="4960" y="22368"/>
                  </a:lnTo>
                  <a:lnTo>
                    <a:pt x="4918" y="22431"/>
                  </a:lnTo>
                  <a:lnTo>
                    <a:pt x="4918" y="22515"/>
                  </a:lnTo>
                  <a:lnTo>
                    <a:pt x="4792" y="22577"/>
                  </a:lnTo>
                  <a:lnTo>
                    <a:pt x="4792" y="22619"/>
                  </a:lnTo>
                  <a:lnTo>
                    <a:pt x="4813" y="22682"/>
                  </a:lnTo>
                  <a:lnTo>
                    <a:pt x="5064" y="22849"/>
                  </a:lnTo>
                  <a:lnTo>
                    <a:pt x="5169" y="22933"/>
                  </a:lnTo>
                  <a:lnTo>
                    <a:pt x="5169" y="22954"/>
                  </a:lnTo>
                  <a:lnTo>
                    <a:pt x="5085" y="22954"/>
                  </a:lnTo>
                  <a:lnTo>
                    <a:pt x="5064" y="22933"/>
                  </a:lnTo>
                  <a:lnTo>
                    <a:pt x="4960" y="22891"/>
                  </a:lnTo>
                  <a:lnTo>
                    <a:pt x="4813" y="22808"/>
                  </a:lnTo>
                  <a:lnTo>
                    <a:pt x="4771" y="22745"/>
                  </a:lnTo>
                  <a:lnTo>
                    <a:pt x="4667" y="22745"/>
                  </a:lnTo>
                  <a:lnTo>
                    <a:pt x="4604" y="22787"/>
                  </a:lnTo>
                  <a:lnTo>
                    <a:pt x="4541" y="22808"/>
                  </a:lnTo>
                  <a:lnTo>
                    <a:pt x="4332" y="22682"/>
                  </a:lnTo>
                  <a:lnTo>
                    <a:pt x="4290" y="22598"/>
                  </a:lnTo>
                  <a:lnTo>
                    <a:pt x="4248" y="22515"/>
                  </a:lnTo>
                  <a:lnTo>
                    <a:pt x="4227" y="22515"/>
                  </a:lnTo>
                  <a:lnTo>
                    <a:pt x="4248" y="22619"/>
                  </a:lnTo>
                  <a:lnTo>
                    <a:pt x="4269" y="22703"/>
                  </a:lnTo>
                  <a:lnTo>
                    <a:pt x="4248" y="22724"/>
                  </a:lnTo>
                  <a:lnTo>
                    <a:pt x="4144" y="22619"/>
                  </a:lnTo>
                  <a:lnTo>
                    <a:pt x="4039" y="22494"/>
                  </a:lnTo>
                  <a:lnTo>
                    <a:pt x="3913" y="22431"/>
                  </a:lnTo>
                  <a:lnTo>
                    <a:pt x="3851" y="22473"/>
                  </a:lnTo>
                  <a:lnTo>
                    <a:pt x="3872" y="22515"/>
                  </a:lnTo>
                  <a:lnTo>
                    <a:pt x="3955" y="22536"/>
                  </a:lnTo>
                  <a:lnTo>
                    <a:pt x="3976" y="22619"/>
                  </a:lnTo>
                  <a:lnTo>
                    <a:pt x="4123" y="22745"/>
                  </a:lnTo>
                  <a:lnTo>
                    <a:pt x="4164" y="22808"/>
                  </a:lnTo>
                  <a:lnTo>
                    <a:pt x="4227" y="22808"/>
                  </a:lnTo>
                  <a:lnTo>
                    <a:pt x="4290" y="22828"/>
                  </a:lnTo>
                  <a:lnTo>
                    <a:pt x="4332" y="22891"/>
                  </a:lnTo>
                  <a:lnTo>
                    <a:pt x="4164" y="22891"/>
                  </a:lnTo>
                  <a:lnTo>
                    <a:pt x="4060" y="22828"/>
                  </a:lnTo>
                  <a:lnTo>
                    <a:pt x="3976" y="22787"/>
                  </a:lnTo>
                  <a:lnTo>
                    <a:pt x="3934" y="22787"/>
                  </a:lnTo>
                  <a:lnTo>
                    <a:pt x="3913" y="22849"/>
                  </a:lnTo>
                  <a:lnTo>
                    <a:pt x="3913" y="22912"/>
                  </a:lnTo>
                  <a:lnTo>
                    <a:pt x="3851" y="22954"/>
                  </a:lnTo>
                  <a:lnTo>
                    <a:pt x="3830" y="22954"/>
                  </a:lnTo>
                  <a:lnTo>
                    <a:pt x="3830" y="23017"/>
                  </a:lnTo>
                  <a:lnTo>
                    <a:pt x="3767" y="23059"/>
                  </a:lnTo>
                  <a:lnTo>
                    <a:pt x="3725" y="23100"/>
                  </a:lnTo>
                  <a:lnTo>
                    <a:pt x="3600" y="23247"/>
                  </a:lnTo>
                  <a:lnTo>
                    <a:pt x="3600" y="23310"/>
                  </a:lnTo>
                  <a:lnTo>
                    <a:pt x="3627" y="23324"/>
                  </a:lnTo>
                  <a:lnTo>
                    <a:pt x="3627" y="23324"/>
                  </a:lnTo>
                  <a:lnTo>
                    <a:pt x="3558" y="23352"/>
                  </a:lnTo>
                  <a:lnTo>
                    <a:pt x="3495" y="23414"/>
                  </a:lnTo>
                  <a:lnTo>
                    <a:pt x="3390" y="23456"/>
                  </a:lnTo>
                  <a:lnTo>
                    <a:pt x="3328" y="23561"/>
                  </a:lnTo>
                  <a:lnTo>
                    <a:pt x="3328" y="23644"/>
                  </a:lnTo>
                  <a:lnTo>
                    <a:pt x="3348" y="23665"/>
                  </a:lnTo>
                  <a:lnTo>
                    <a:pt x="3432" y="23624"/>
                  </a:lnTo>
                  <a:lnTo>
                    <a:pt x="3537" y="23582"/>
                  </a:lnTo>
                  <a:lnTo>
                    <a:pt x="3600" y="23624"/>
                  </a:lnTo>
                  <a:lnTo>
                    <a:pt x="3620" y="23644"/>
                  </a:lnTo>
                  <a:lnTo>
                    <a:pt x="3725" y="23644"/>
                  </a:lnTo>
                  <a:lnTo>
                    <a:pt x="3913" y="23582"/>
                  </a:lnTo>
                  <a:lnTo>
                    <a:pt x="4060" y="23582"/>
                  </a:lnTo>
                  <a:lnTo>
                    <a:pt x="4185" y="23644"/>
                  </a:lnTo>
                  <a:lnTo>
                    <a:pt x="4185" y="23686"/>
                  </a:lnTo>
                  <a:lnTo>
                    <a:pt x="4144" y="23728"/>
                  </a:lnTo>
                  <a:lnTo>
                    <a:pt x="4018" y="23686"/>
                  </a:lnTo>
                  <a:lnTo>
                    <a:pt x="3934" y="23728"/>
                  </a:lnTo>
                  <a:lnTo>
                    <a:pt x="3558" y="23686"/>
                  </a:lnTo>
                  <a:lnTo>
                    <a:pt x="3453" y="23686"/>
                  </a:lnTo>
                  <a:lnTo>
                    <a:pt x="3432" y="23728"/>
                  </a:lnTo>
                  <a:lnTo>
                    <a:pt x="3286" y="23728"/>
                  </a:lnTo>
                  <a:lnTo>
                    <a:pt x="3286" y="23770"/>
                  </a:lnTo>
                  <a:lnTo>
                    <a:pt x="3307" y="23791"/>
                  </a:lnTo>
                  <a:lnTo>
                    <a:pt x="3411" y="23791"/>
                  </a:lnTo>
                  <a:lnTo>
                    <a:pt x="3432" y="23833"/>
                  </a:lnTo>
                  <a:lnTo>
                    <a:pt x="3390" y="23854"/>
                  </a:lnTo>
                  <a:lnTo>
                    <a:pt x="3307" y="23833"/>
                  </a:lnTo>
                  <a:lnTo>
                    <a:pt x="3202" y="23833"/>
                  </a:lnTo>
                  <a:lnTo>
                    <a:pt x="3202" y="23854"/>
                  </a:lnTo>
                  <a:lnTo>
                    <a:pt x="3244" y="23896"/>
                  </a:lnTo>
                  <a:lnTo>
                    <a:pt x="3348" y="23896"/>
                  </a:lnTo>
                  <a:lnTo>
                    <a:pt x="3620" y="23979"/>
                  </a:lnTo>
                  <a:lnTo>
                    <a:pt x="3704" y="23979"/>
                  </a:lnTo>
                  <a:lnTo>
                    <a:pt x="3746" y="23958"/>
                  </a:lnTo>
                  <a:lnTo>
                    <a:pt x="3830" y="23958"/>
                  </a:lnTo>
                  <a:lnTo>
                    <a:pt x="3851" y="23979"/>
                  </a:lnTo>
                  <a:lnTo>
                    <a:pt x="3851" y="24063"/>
                  </a:lnTo>
                  <a:lnTo>
                    <a:pt x="3872" y="24147"/>
                  </a:lnTo>
                  <a:lnTo>
                    <a:pt x="3830" y="24168"/>
                  </a:lnTo>
                  <a:lnTo>
                    <a:pt x="3746" y="24147"/>
                  </a:lnTo>
                  <a:lnTo>
                    <a:pt x="3725" y="24168"/>
                  </a:lnTo>
                  <a:lnTo>
                    <a:pt x="3704" y="24147"/>
                  </a:lnTo>
                  <a:lnTo>
                    <a:pt x="3600" y="24168"/>
                  </a:lnTo>
                  <a:lnTo>
                    <a:pt x="3600" y="24209"/>
                  </a:lnTo>
                  <a:lnTo>
                    <a:pt x="3620" y="24251"/>
                  </a:lnTo>
                  <a:lnTo>
                    <a:pt x="3662" y="24251"/>
                  </a:lnTo>
                  <a:lnTo>
                    <a:pt x="3746" y="24272"/>
                  </a:lnTo>
                  <a:lnTo>
                    <a:pt x="3767" y="24293"/>
                  </a:lnTo>
                  <a:lnTo>
                    <a:pt x="3662" y="24356"/>
                  </a:lnTo>
                  <a:lnTo>
                    <a:pt x="3600" y="24356"/>
                  </a:lnTo>
                  <a:lnTo>
                    <a:pt x="3495" y="24293"/>
                  </a:lnTo>
                  <a:lnTo>
                    <a:pt x="3390" y="24335"/>
                  </a:lnTo>
                  <a:lnTo>
                    <a:pt x="3390" y="24377"/>
                  </a:lnTo>
                  <a:lnTo>
                    <a:pt x="3411" y="24460"/>
                  </a:lnTo>
                  <a:lnTo>
                    <a:pt x="3453" y="24481"/>
                  </a:lnTo>
                  <a:lnTo>
                    <a:pt x="3516" y="24460"/>
                  </a:lnTo>
                  <a:lnTo>
                    <a:pt x="3620" y="24460"/>
                  </a:lnTo>
                  <a:lnTo>
                    <a:pt x="3704" y="24502"/>
                  </a:lnTo>
                  <a:lnTo>
                    <a:pt x="3725" y="24565"/>
                  </a:lnTo>
                  <a:lnTo>
                    <a:pt x="3495" y="24565"/>
                  </a:lnTo>
                  <a:lnTo>
                    <a:pt x="3432" y="24586"/>
                  </a:lnTo>
                  <a:lnTo>
                    <a:pt x="3348" y="24544"/>
                  </a:lnTo>
                  <a:lnTo>
                    <a:pt x="3307" y="24544"/>
                  </a:lnTo>
                  <a:lnTo>
                    <a:pt x="3244" y="24607"/>
                  </a:lnTo>
                  <a:lnTo>
                    <a:pt x="3244" y="24816"/>
                  </a:lnTo>
                  <a:lnTo>
                    <a:pt x="3223" y="24879"/>
                  </a:lnTo>
                  <a:lnTo>
                    <a:pt x="3244" y="24921"/>
                  </a:lnTo>
                  <a:lnTo>
                    <a:pt x="3328" y="24921"/>
                  </a:lnTo>
                  <a:lnTo>
                    <a:pt x="3558" y="24816"/>
                  </a:lnTo>
                  <a:lnTo>
                    <a:pt x="3620" y="24774"/>
                  </a:lnTo>
                  <a:lnTo>
                    <a:pt x="3809" y="24712"/>
                  </a:lnTo>
                  <a:lnTo>
                    <a:pt x="3913" y="24670"/>
                  </a:lnTo>
                  <a:lnTo>
                    <a:pt x="3976" y="24544"/>
                  </a:lnTo>
                  <a:lnTo>
                    <a:pt x="4123" y="24398"/>
                  </a:lnTo>
                  <a:lnTo>
                    <a:pt x="4395" y="24272"/>
                  </a:lnTo>
                  <a:lnTo>
                    <a:pt x="4541" y="24230"/>
                  </a:lnTo>
                  <a:lnTo>
                    <a:pt x="4604" y="24251"/>
                  </a:lnTo>
                  <a:lnTo>
                    <a:pt x="4604" y="24293"/>
                  </a:lnTo>
                  <a:lnTo>
                    <a:pt x="4562" y="24335"/>
                  </a:lnTo>
                  <a:lnTo>
                    <a:pt x="4478" y="24335"/>
                  </a:lnTo>
                  <a:lnTo>
                    <a:pt x="4332" y="24377"/>
                  </a:lnTo>
                  <a:lnTo>
                    <a:pt x="4144" y="24460"/>
                  </a:lnTo>
                  <a:lnTo>
                    <a:pt x="3955" y="24670"/>
                  </a:lnTo>
                  <a:lnTo>
                    <a:pt x="3872" y="24774"/>
                  </a:lnTo>
                  <a:lnTo>
                    <a:pt x="3725" y="24795"/>
                  </a:lnTo>
                  <a:lnTo>
                    <a:pt x="3641" y="24816"/>
                  </a:lnTo>
                  <a:lnTo>
                    <a:pt x="3495" y="24921"/>
                  </a:lnTo>
                  <a:lnTo>
                    <a:pt x="3328" y="24984"/>
                  </a:lnTo>
                  <a:lnTo>
                    <a:pt x="3244" y="25005"/>
                  </a:lnTo>
                  <a:lnTo>
                    <a:pt x="3223" y="25067"/>
                  </a:lnTo>
                  <a:lnTo>
                    <a:pt x="3307" y="25067"/>
                  </a:lnTo>
                  <a:lnTo>
                    <a:pt x="3348" y="25025"/>
                  </a:lnTo>
                  <a:lnTo>
                    <a:pt x="3411" y="25067"/>
                  </a:lnTo>
                  <a:lnTo>
                    <a:pt x="3411" y="25109"/>
                  </a:lnTo>
                  <a:lnTo>
                    <a:pt x="3516" y="25067"/>
                  </a:lnTo>
                  <a:lnTo>
                    <a:pt x="3558" y="25005"/>
                  </a:lnTo>
                  <a:lnTo>
                    <a:pt x="3620" y="25005"/>
                  </a:lnTo>
                  <a:lnTo>
                    <a:pt x="3704" y="25088"/>
                  </a:lnTo>
                  <a:lnTo>
                    <a:pt x="3746" y="25088"/>
                  </a:lnTo>
                  <a:lnTo>
                    <a:pt x="3830" y="25025"/>
                  </a:lnTo>
                  <a:lnTo>
                    <a:pt x="3934" y="24963"/>
                  </a:lnTo>
                  <a:lnTo>
                    <a:pt x="4018" y="24963"/>
                  </a:lnTo>
                  <a:lnTo>
                    <a:pt x="4039" y="24984"/>
                  </a:lnTo>
                  <a:lnTo>
                    <a:pt x="4018" y="25025"/>
                  </a:lnTo>
                  <a:lnTo>
                    <a:pt x="3934" y="25025"/>
                  </a:lnTo>
                  <a:lnTo>
                    <a:pt x="3851" y="25109"/>
                  </a:lnTo>
                  <a:lnTo>
                    <a:pt x="3767" y="25130"/>
                  </a:lnTo>
                  <a:lnTo>
                    <a:pt x="3662" y="25130"/>
                  </a:lnTo>
                  <a:lnTo>
                    <a:pt x="3620" y="25088"/>
                  </a:lnTo>
                  <a:lnTo>
                    <a:pt x="3558" y="25109"/>
                  </a:lnTo>
                  <a:lnTo>
                    <a:pt x="3516" y="25172"/>
                  </a:lnTo>
                  <a:lnTo>
                    <a:pt x="3390" y="25214"/>
                  </a:lnTo>
                  <a:lnTo>
                    <a:pt x="3348" y="25235"/>
                  </a:lnTo>
                  <a:lnTo>
                    <a:pt x="3432" y="25297"/>
                  </a:lnTo>
                  <a:lnTo>
                    <a:pt x="3495" y="25297"/>
                  </a:lnTo>
                  <a:lnTo>
                    <a:pt x="3600" y="25339"/>
                  </a:lnTo>
                  <a:lnTo>
                    <a:pt x="3516" y="25423"/>
                  </a:lnTo>
                  <a:lnTo>
                    <a:pt x="3516" y="25486"/>
                  </a:lnTo>
                  <a:lnTo>
                    <a:pt x="3600" y="25507"/>
                  </a:lnTo>
                  <a:lnTo>
                    <a:pt x="3558" y="25549"/>
                  </a:lnTo>
                  <a:lnTo>
                    <a:pt x="3600" y="25611"/>
                  </a:lnTo>
                  <a:lnTo>
                    <a:pt x="3537" y="25611"/>
                  </a:lnTo>
                  <a:lnTo>
                    <a:pt x="3453" y="25695"/>
                  </a:lnTo>
                  <a:lnTo>
                    <a:pt x="3495" y="25758"/>
                  </a:lnTo>
                  <a:lnTo>
                    <a:pt x="3537" y="25758"/>
                  </a:lnTo>
                  <a:lnTo>
                    <a:pt x="3600" y="25716"/>
                  </a:lnTo>
                  <a:lnTo>
                    <a:pt x="3620" y="25716"/>
                  </a:lnTo>
                  <a:lnTo>
                    <a:pt x="3641" y="25821"/>
                  </a:lnTo>
                  <a:lnTo>
                    <a:pt x="3641" y="25904"/>
                  </a:lnTo>
                  <a:lnTo>
                    <a:pt x="3558" y="25946"/>
                  </a:lnTo>
                  <a:lnTo>
                    <a:pt x="3558" y="26113"/>
                  </a:lnTo>
                  <a:lnTo>
                    <a:pt x="3620" y="26176"/>
                  </a:lnTo>
                  <a:lnTo>
                    <a:pt x="3704" y="26176"/>
                  </a:lnTo>
                  <a:lnTo>
                    <a:pt x="3767" y="26134"/>
                  </a:lnTo>
                  <a:lnTo>
                    <a:pt x="3809" y="26051"/>
                  </a:lnTo>
                  <a:lnTo>
                    <a:pt x="3851" y="26072"/>
                  </a:lnTo>
                  <a:lnTo>
                    <a:pt x="3913" y="26030"/>
                  </a:lnTo>
                  <a:lnTo>
                    <a:pt x="3955" y="26030"/>
                  </a:lnTo>
                  <a:lnTo>
                    <a:pt x="4018" y="26072"/>
                  </a:lnTo>
                  <a:lnTo>
                    <a:pt x="3976" y="26113"/>
                  </a:lnTo>
                  <a:lnTo>
                    <a:pt x="3872" y="26176"/>
                  </a:lnTo>
                  <a:lnTo>
                    <a:pt x="3809" y="26176"/>
                  </a:lnTo>
                  <a:lnTo>
                    <a:pt x="3641" y="26239"/>
                  </a:lnTo>
                  <a:lnTo>
                    <a:pt x="3558" y="26281"/>
                  </a:lnTo>
                  <a:lnTo>
                    <a:pt x="3558" y="26365"/>
                  </a:lnTo>
                  <a:lnTo>
                    <a:pt x="3537" y="26448"/>
                  </a:lnTo>
                  <a:lnTo>
                    <a:pt x="3620" y="26490"/>
                  </a:lnTo>
                  <a:lnTo>
                    <a:pt x="3558" y="26553"/>
                  </a:lnTo>
                  <a:lnTo>
                    <a:pt x="3537" y="26657"/>
                  </a:lnTo>
                  <a:lnTo>
                    <a:pt x="3558" y="26783"/>
                  </a:lnTo>
                  <a:lnTo>
                    <a:pt x="3620" y="26783"/>
                  </a:lnTo>
                  <a:lnTo>
                    <a:pt x="3704" y="26637"/>
                  </a:lnTo>
                  <a:lnTo>
                    <a:pt x="3746" y="26595"/>
                  </a:lnTo>
                  <a:lnTo>
                    <a:pt x="3872" y="26469"/>
                  </a:lnTo>
                  <a:lnTo>
                    <a:pt x="3934" y="26469"/>
                  </a:lnTo>
                  <a:lnTo>
                    <a:pt x="3976" y="26385"/>
                  </a:lnTo>
                  <a:lnTo>
                    <a:pt x="4060" y="26365"/>
                  </a:lnTo>
                  <a:lnTo>
                    <a:pt x="4060" y="26385"/>
                  </a:lnTo>
                  <a:lnTo>
                    <a:pt x="4018" y="26448"/>
                  </a:lnTo>
                  <a:lnTo>
                    <a:pt x="4018" y="26490"/>
                  </a:lnTo>
                  <a:lnTo>
                    <a:pt x="4039" y="26532"/>
                  </a:lnTo>
                  <a:lnTo>
                    <a:pt x="4123" y="26490"/>
                  </a:lnTo>
                  <a:lnTo>
                    <a:pt x="4248" y="26365"/>
                  </a:lnTo>
                  <a:lnTo>
                    <a:pt x="4269" y="26323"/>
                  </a:lnTo>
                  <a:lnTo>
                    <a:pt x="4332" y="26385"/>
                  </a:lnTo>
                  <a:lnTo>
                    <a:pt x="4374" y="26385"/>
                  </a:lnTo>
                  <a:lnTo>
                    <a:pt x="4436" y="26344"/>
                  </a:lnTo>
                  <a:lnTo>
                    <a:pt x="4499" y="26344"/>
                  </a:lnTo>
                  <a:lnTo>
                    <a:pt x="4499" y="26365"/>
                  </a:lnTo>
                  <a:lnTo>
                    <a:pt x="4436" y="26448"/>
                  </a:lnTo>
                  <a:lnTo>
                    <a:pt x="4436" y="26637"/>
                  </a:lnTo>
                  <a:lnTo>
                    <a:pt x="4478" y="26657"/>
                  </a:lnTo>
                  <a:lnTo>
                    <a:pt x="4541" y="26741"/>
                  </a:lnTo>
                  <a:lnTo>
                    <a:pt x="4499" y="26762"/>
                  </a:lnTo>
                  <a:lnTo>
                    <a:pt x="4436" y="26741"/>
                  </a:lnTo>
                  <a:lnTo>
                    <a:pt x="4332" y="26637"/>
                  </a:lnTo>
                  <a:lnTo>
                    <a:pt x="4269" y="26553"/>
                  </a:lnTo>
                  <a:lnTo>
                    <a:pt x="4227" y="26553"/>
                  </a:lnTo>
                  <a:lnTo>
                    <a:pt x="4164" y="26574"/>
                  </a:lnTo>
                  <a:lnTo>
                    <a:pt x="4081" y="26574"/>
                  </a:lnTo>
                  <a:lnTo>
                    <a:pt x="4060" y="26637"/>
                  </a:lnTo>
                  <a:lnTo>
                    <a:pt x="4123" y="26678"/>
                  </a:lnTo>
                  <a:lnTo>
                    <a:pt x="4164" y="26678"/>
                  </a:lnTo>
                  <a:lnTo>
                    <a:pt x="4248" y="26783"/>
                  </a:lnTo>
                  <a:lnTo>
                    <a:pt x="4290" y="26804"/>
                  </a:lnTo>
                  <a:lnTo>
                    <a:pt x="4269" y="26867"/>
                  </a:lnTo>
                  <a:lnTo>
                    <a:pt x="4185" y="26783"/>
                  </a:lnTo>
                  <a:lnTo>
                    <a:pt x="4144" y="26762"/>
                  </a:lnTo>
                  <a:lnTo>
                    <a:pt x="4060" y="26762"/>
                  </a:lnTo>
                  <a:lnTo>
                    <a:pt x="3955" y="26888"/>
                  </a:lnTo>
                  <a:lnTo>
                    <a:pt x="3872" y="26950"/>
                  </a:lnTo>
                  <a:lnTo>
                    <a:pt x="3704" y="26950"/>
                  </a:lnTo>
                  <a:lnTo>
                    <a:pt x="3662" y="26971"/>
                  </a:lnTo>
                  <a:lnTo>
                    <a:pt x="3725" y="26992"/>
                  </a:lnTo>
                  <a:lnTo>
                    <a:pt x="3830" y="26992"/>
                  </a:lnTo>
                  <a:lnTo>
                    <a:pt x="3892" y="26971"/>
                  </a:lnTo>
                  <a:lnTo>
                    <a:pt x="4060" y="26950"/>
                  </a:lnTo>
                  <a:lnTo>
                    <a:pt x="4164" y="26888"/>
                  </a:lnTo>
                  <a:lnTo>
                    <a:pt x="4248" y="26909"/>
                  </a:lnTo>
                  <a:lnTo>
                    <a:pt x="4353" y="26909"/>
                  </a:lnTo>
                  <a:lnTo>
                    <a:pt x="4311" y="26950"/>
                  </a:lnTo>
                  <a:lnTo>
                    <a:pt x="4248" y="27013"/>
                  </a:lnTo>
                  <a:lnTo>
                    <a:pt x="4102" y="27013"/>
                  </a:lnTo>
                  <a:lnTo>
                    <a:pt x="3976" y="27055"/>
                  </a:lnTo>
                  <a:lnTo>
                    <a:pt x="3767" y="27055"/>
                  </a:lnTo>
                  <a:lnTo>
                    <a:pt x="3662" y="27076"/>
                  </a:lnTo>
                  <a:lnTo>
                    <a:pt x="3641" y="27160"/>
                  </a:lnTo>
                  <a:lnTo>
                    <a:pt x="3662" y="27222"/>
                  </a:lnTo>
                  <a:lnTo>
                    <a:pt x="3767" y="27264"/>
                  </a:lnTo>
                  <a:lnTo>
                    <a:pt x="3872" y="27222"/>
                  </a:lnTo>
                  <a:lnTo>
                    <a:pt x="3892" y="27264"/>
                  </a:lnTo>
                  <a:lnTo>
                    <a:pt x="3830" y="27306"/>
                  </a:lnTo>
                  <a:lnTo>
                    <a:pt x="3725" y="27306"/>
                  </a:lnTo>
                  <a:lnTo>
                    <a:pt x="3662" y="27390"/>
                  </a:lnTo>
                  <a:lnTo>
                    <a:pt x="3683" y="27473"/>
                  </a:lnTo>
                  <a:lnTo>
                    <a:pt x="3767" y="27515"/>
                  </a:lnTo>
                  <a:lnTo>
                    <a:pt x="3830" y="27473"/>
                  </a:lnTo>
                  <a:lnTo>
                    <a:pt x="3851" y="27411"/>
                  </a:lnTo>
                  <a:lnTo>
                    <a:pt x="3934" y="27411"/>
                  </a:lnTo>
                  <a:lnTo>
                    <a:pt x="3976" y="27432"/>
                  </a:lnTo>
                  <a:lnTo>
                    <a:pt x="4060" y="27432"/>
                  </a:lnTo>
                  <a:lnTo>
                    <a:pt x="4144" y="27411"/>
                  </a:lnTo>
                  <a:lnTo>
                    <a:pt x="4185" y="27390"/>
                  </a:lnTo>
                  <a:lnTo>
                    <a:pt x="4227" y="27411"/>
                  </a:lnTo>
                  <a:lnTo>
                    <a:pt x="4164" y="27473"/>
                  </a:lnTo>
                  <a:lnTo>
                    <a:pt x="4039" y="27515"/>
                  </a:lnTo>
                  <a:lnTo>
                    <a:pt x="3976" y="27494"/>
                  </a:lnTo>
                  <a:lnTo>
                    <a:pt x="3913" y="27473"/>
                  </a:lnTo>
                  <a:lnTo>
                    <a:pt x="3851" y="27473"/>
                  </a:lnTo>
                  <a:lnTo>
                    <a:pt x="3913" y="27515"/>
                  </a:lnTo>
                  <a:lnTo>
                    <a:pt x="3976" y="27515"/>
                  </a:lnTo>
                  <a:lnTo>
                    <a:pt x="4039" y="27536"/>
                  </a:lnTo>
                  <a:lnTo>
                    <a:pt x="3976" y="27578"/>
                  </a:lnTo>
                  <a:lnTo>
                    <a:pt x="3851" y="27578"/>
                  </a:lnTo>
                  <a:lnTo>
                    <a:pt x="3746" y="27641"/>
                  </a:lnTo>
                  <a:lnTo>
                    <a:pt x="3809" y="27704"/>
                  </a:lnTo>
                  <a:lnTo>
                    <a:pt x="3851" y="27704"/>
                  </a:lnTo>
                  <a:lnTo>
                    <a:pt x="3913" y="27683"/>
                  </a:lnTo>
                  <a:lnTo>
                    <a:pt x="4039" y="27683"/>
                  </a:lnTo>
                  <a:lnTo>
                    <a:pt x="4081" y="27704"/>
                  </a:lnTo>
                  <a:lnTo>
                    <a:pt x="4144" y="27704"/>
                  </a:lnTo>
                  <a:lnTo>
                    <a:pt x="4081" y="27746"/>
                  </a:lnTo>
                  <a:lnTo>
                    <a:pt x="3955" y="27787"/>
                  </a:lnTo>
                  <a:lnTo>
                    <a:pt x="3872" y="27746"/>
                  </a:lnTo>
                  <a:lnTo>
                    <a:pt x="3809" y="27787"/>
                  </a:lnTo>
                  <a:lnTo>
                    <a:pt x="3767" y="27829"/>
                  </a:lnTo>
                  <a:lnTo>
                    <a:pt x="3809" y="27892"/>
                  </a:lnTo>
                  <a:lnTo>
                    <a:pt x="3851" y="27892"/>
                  </a:lnTo>
                  <a:lnTo>
                    <a:pt x="3934" y="27829"/>
                  </a:lnTo>
                  <a:lnTo>
                    <a:pt x="4018" y="27829"/>
                  </a:lnTo>
                  <a:lnTo>
                    <a:pt x="4081" y="27892"/>
                  </a:lnTo>
                  <a:lnTo>
                    <a:pt x="4081" y="27934"/>
                  </a:lnTo>
                  <a:lnTo>
                    <a:pt x="3934" y="27997"/>
                  </a:lnTo>
                  <a:lnTo>
                    <a:pt x="3892" y="28038"/>
                  </a:lnTo>
                  <a:lnTo>
                    <a:pt x="3955" y="28143"/>
                  </a:lnTo>
                  <a:lnTo>
                    <a:pt x="3997" y="28143"/>
                  </a:lnTo>
                  <a:lnTo>
                    <a:pt x="4039" y="28122"/>
                  </a:lnTo>
                  <a:lnTo>
                    <a:pt x="4102" y="28122"/>
                  </a:lnTo>
                  <a:lnTo>
                    <a:pt x="4164" y="28206"/>
                  </a:lnTo>
                  <a:lnTo>
                    <a:pt x="4185" y="28143"/>
                  </a:lnTo>
                  <a:lnTo>
                    <a:pt x="4227" y="28122"/>
                  </a:lnTo>
                  <a:lnTo>
                    <a:pt x="4269" y="28143"/>
                  </a:lnTo>
                  <a:lnTo>
                    <a:pt x="4248" y="28206"/>
                  </a:lnTo>
                  <a:lnTo>
                    <a:pt x="4206" y="28248"/>
                  </a:lnTo>
                  <a:lnTo>
                    <a:pt x="4269" y="28310"/>
                  </a:lnTo>
                  <a:lnTo>
                    <a:pt x="4164" y="28436"/>
                  </a:lnTo>
                  <a:lnTo>
                    <a:pt x="4144" y="28436"/>
                  </a:lnTo>
                  <a:lnTo>
                    <a:pt x="4081" y="28520"/>
                  </a:lnTo>
                  <a:lnTo>
                    <a:pt x="4039" y="28582"/>
                  </a:lnTo>
                  <a:lnTo>
                    <a:pt x="4039" y="28624"/>
                  </a:lnTo>
                  <a:lnTo>
                    <a:pt x="4102" y="28624"/>
                  </a:lnTo>
                  <a:lnTo>
                    <a:pt x="4164" y="28582"/>
                  </a:lnTo>
                  <a:lnTo>
                    <a:pt x="4248" y="28624"/>
                  </a:lnTo>
                  <a:lnTo>
                    <a:pt x="4269" y="28687"/>
                  </a:lnTo>
                  <a:lnTo>
                    <a:pt x="4227" y="28750"/>
                  </a:lnTo>
                  <a:lnTo>
                    <a:pt x="4227" y="28771"/>
                  </a:lnTo>
                  <a:lnTo>
                    <a:pt x="4290" y="28771"/>
                  </a:lnTo>
                  <a:lnTo>
                    <a:pt x="4353" y="28792"/>
                  </a:lnTo>
                  <a:lnTo>
                    <a:pt x="4353" y="28854"/>
                  </a:lnTo>
                  <a:lnTo>
                    <a:pt x="4290" y="28896"/>
                  </a:lnTo>
                  <a:lnTo>
                    <a:pt x="4353" y="28959"/>
                  </a:lnTo>
                  <a:lnTo>
                    <a:pt x="4332" y="29043"/>
                  </a:lnTo>
                  <a:lnTo>
                    <a:pt x="4248" y="29085"/>
                  </a:lnTo>
                  <a:lnTo>
                    <a:pt x="4206" y="29147"/>
                  </a:lnTo>
                  <a:lnTo>
                    <a:pt x="4311" y="29147"/>
                  </a:lnTo>
                  <a:lnTo>
                    <a:pt x="4374" y="29085"/>
                  </a:lnTo>
                  <a:lnTo>
                    <a:pt x="4395" y="29043"/>
                  </a:lnTo>
                  <a:lnTo>
                    <a:pt x="4520" y="28980"/>
                  </a:lnTo>
                  <a:lnTo>
                    <a:pt x="4562" y="29001"/>
                  </a:lnTo>
                  <a:lnTo>
                    <a:pt x="4499" y="29064"/>
                  </a:lnTo>
                  <a:lnTo>
                    <a:pt x="4541" y="29106"/>
                  </a:lnTo>
                  <a:lnTo>
                    <a:pt x="4457" y="29168"/>
                  </a:lnTo>
                  <a:lnTo>
                    <a:pt x="4395" y="29210"/>
                  </a:lnTo>
                  <a:lnTo>
                    <a:pt x="4332" y="29210"/>
                  </a:lnTo>
                  <a:lnTo>
                    <a:pt x="4248" y="29252"/>
                  </a:lnTo>
                  <a:lnTo>
                    <a:pt x="4185" y="29294"/>
                  </a:lnTo>
                  <a:lnTo>
                    <a:pt x="4248" y="29357"/>
                  </a:lnTo>
                  <a:lnTo>
                    <a:pt x="4332" y="29294"/>
                  </a:lnTo>
                  <a:lnTo>
                    <a:pt x="4374" y="29252"/>
                  </a:lnTo>
                  <a:lnTo>
                    <a:pt x="4478" y="29273"/>
                  </a:lnTo>
                  <a:lnTo>
                    <a:pt x="4499" y="29294"/>
                  </a:lnTo>
                  <a:lnTo>
                    <a:pt x="4457" y="29357"/>
                  </a:lnTo>
                  <a:lnTo>
                    <a:pt x="4332" y="29398"/>
                  </a:lnTo>
                  <a:lnTo>
                    <a:pt x="4332" y="29503"/>
                  </a:lnTo>
                  <a:lnTo>
                    <a:pt x="4269" y="29566"/>
                  </a:lnTo>
                  <a:lnTo>
                    <a:pt x="4185" y="29587"/>
                  </a:lnTo>
                  <a:lnTo>
                    <a:pt x="4164" y="29629"/>
                  </a:lnTo>
                  <a:lnTo>
                    <a:pt x="4248" y="29691"/>
                  </a:lnTo>
                  <a:lnTo>
                    <a:pt x="4374" y="29670"/>
                  </a:lnTo>
                  <a:lnTo>
                    <a:pt x="4457" y="29608"/>
                  </a:lnTo>
                  <a:lnTo>
                    <a:pt x="4562" y="29587"/>
                  </a:lnTo>
                  <a:lnTo>
                    <a:pt x="4625" y="29587"/>
                  </a:lnTo>
                  <a:lnTo>
                    <a:pt x="4667" y="29629"/>
                  </a:lnTo>
                  <a:lnTo>
                    <a:pt x="4625" y="29691"/>
                  </a:lnTo>
                  <a:lnTo>
                    <a:pt x="4562" y="29691"/>
                  </a:lnTo>
                  <a:lnTo>
                    <a:pt x="4416" y="29733"/>
                  </a:lnTo>
                  <a:lnTo>
                    <a:pt x="4416" y="29775"/>
                  </a:lnTo>
                  <a:lnTo>
                    <a:pt x="4499" y="29775"/>
                  </a:lnTo>
                  <a:lnTo>
                    <a:pt x="4541" y="29817"/>
                  </a:lnTo>
                  <a:lnTo>
                    <a:pt x="4457" y="29901"/>
                  </a:lnTo>
                  <a:lnTo>
                    <a:pt x="4478" y="29984"/>
                  </a:lnTo>
                  <a:lnTo>
                    <a:pt x="4562" y="30005"/>
                  </a:lnTo>
                  <a:lnTo>
                    <a:pt x="4688" y="29901"/>
                  </a:lnTo>
                  <a:lnTo>
                    <a:pt x="4750" y="29880"/>
                  </a:lnTo>
                  <a:lnTo>
                    <a:pt x="4771" y="29901"/>
                  </a:lnTo>
                  <a:lnTo>
                    <a:pt x="4855" y="29984"/>
                  </a:lnTo>
                  <a:lnTo>
                    <a:pt x="4855" y="30089"/>
                  </a:lnTo>
                  <a:lnTo>
                    <a:pt x="4918" y="30131"/>
                  </a:lnTo>
                  <a:lnTo>
                    <a:pt x="4918" y="30152"/>
                  </a:lnTo>
                  <a:lnTo>
                    <a:pt x="4876" y="30214"/>
                  </a:lnTo>
                  <a:lnTo>
                    <a:pt x="4792" y="30214"/>
                  </a:lnTo>
                  <a:lnTo>
                    <a:pt x="4750" y="30298"/>
                  </a:lnTo>
                  <a:lnTo>
                    <a:pt x="4771" y="30340"/>
                  </a:lnTo>
                  <a:lnTo>
                    <a:pt x="4918" y="30361"/>
                  </a:lnTo>
                  <a:lnTo>
                    <a:pt x="4981" y="30340"/>
                  </a:lnTo>
                  <a:lnTo>
                    <a:pt x="4960" y="30298"/>
                  </a:lnTo>
                  <a:lnTo>
                    <a:pt x="4960" y="30235"/>
                  </a:lnTo>
                  <a:lnTo>
                    <a:pt x="5001" y="30214"/>
                  </a:lnTo>
                  <a:lnTo>
                    <a:pt x="5064" y="30235"/>
                  </a:lnTo>
                  <a:lnTo>
                    <a:pt x="5127" y="30194"/>
                  </a:lnTo>
                  <a:lnTo>
                    <a:pt x="5211" y="30152"/>
                  </a:lnTo>
                  <a:lnTo>
                    <a:pt x="5273" y="30214"/>
                  </a:lnTo>
                  <a:lnTo>
                    <a:pt x="5315" y="30235"/>
                  </a:lnTo>
                  <a:lnTo>
                    <a:pt x="5378" y="30214"/>
                  </a:lnTo>
                  <a:lnTo>
                    <a:pt x="5420" y="30131"/>
                  </a:lnTo>
                  <a:lnTo>
                    <a:pt x="5483" y="30089"/>
                  </a:lnTo>
                  <a:lnTo>
                    <a:pt x="5545" y="30089"/>
                  </a:lnTo>
                  <a:lnTo>
                    <a:pt x="5629" y="30047"/>
                  </a:lnTo>
                  <a:lnTo>
                    <a:pt x="5713" y="30089"/>
                  </a:lnTo>
                  <a:lnTo>
                    <a:pt x="5755" y="30026"/>
                  </a:lnTo>
                  <a:lnTo>
                    <a:pt x="5755" y="29984"/>
                  </a:lnTo>
                  <a:lnTo>
                    <a:pt x="5713" y="29922"/>
                  </a:lnTo>
                  <a:lnTo>
                    <a:pt x="5713" y="29880"/>
                  </a:lnTo>
                  <a:lnTo>
                    <a:pt x="5755" y="29838"/>
                  </a:lnTo>
                  <a:lnTo>
                    <a:pt x="5817" y="29880"/>
                  </a:lnTo>
                  <a:lnTo>
                    <a:pt x="5859" y="29942"/>
                  </a:lnTo>
                  <a:lnTo>
                    <a:pt x="5859" y="30047"/>
                  </a:lnTo>
                  <a:lnTo>
                    <a:pt x="5797" y="30131"/>
                  </a:lnTo>
                  <a:lnTo>
                    <a:pt x="5734" y="30152"/>
                  </a:lnTo>
                  <a:lnTo>
                    <a:pt x="5692" y="30214"/>
                  </a:lnTo>
                  <a:lnTo>
                    <a:pt x="5713" y="30235"/>
                  </a:lnTo>
                  <a:lnTo>
                    <a:pt x="5838" y="30194"/>
                  </a:lnTo>
                  <a:lnTo>
                    <a:pt x="6027" y="30089"/>
                  </a:lnTo>
                  <a:lnTo>
                    <a:pt x="6131" y="29922"/>
                  </a:lnTo>
                  <a:lnTo>
                    <a:pt x="6173" y="29922"/>
                  </a:lnTo>
                  <a:lnTo>
                    <a:pt x="6215" y="30005"/>
                  </a:lnTo>
                  <a:lnTo>
                    <a:pt x="6215" y="30110"/>
                  </a:lnTo>
                  <a:lnTo>
                    <a:pt x="6131" y="30131"/>
                  </a:lnTo>
                  <a:lnTo>
                    <a:pt x="6048" y="30194"/>
                  </a:lnTo>
                  <a:lnTo>
                    <a:pt x="5964" y="30256"/>
                  </a:lnTo>
                  <a:lnTo>
                    <a:pt x="5859" y="30298"/>
                  </a:lnTo>
                  <a:lnTo>
                    <a:pt x="5838" y="30319"/>
                  </a:lnTo>
                  <a:lnTo>
                    <a:pt x="5859" y="30340"/>
                  </a:lnTo>
                  <a:lnTo>
                    <a:pt x="5964" y="30319"/>
                  </a:lnTo>
                  <a:lnTo>
                    <a:pt x="6110" y="30235"/>
                  </a:lnTo>
                  <a:lnTo>
                    <a:pt x="6131" y="30256"/>
                  </a:lnTo>
                  <a:lnTo>
                    <a:pt x="6027" y="30361"/>
                  </a:lnTo>
                  <a:lnTo>
                    <a:pt x="5943" y="30403"/>
                  </a:lnTo>
                  <a:lnTo>
                    <a:pt x="5943" y="30507"/>
                  </a:lnTo>
                  <a:lnTo>
                    <a:pt x="5797" y="30612"/>
                  </a:lnTo>
                  <a:lnTo>
                    <a:pt x="5755" y="30654"/>
                  </a:lnTo>
                  <a:lnTo>
                    <a:pt x="5817" y="30654"/>
                  </a:lnTo>
                  <a:lnTo>
                    <a:pt x="5859" y="30612"/>
                  </a:lnTo>
                  <a:lnTo>
                    <a:pt x="5901" y="30612"/>
                  </a:lnTo>
                  <a:lnTo>
                    <a:pt x="5901" y="30633"/>
                  </a:lnTo>
                  <a:lnTo>
                    <a:pt x="5922" y="30738"/>
                  </a:lnTo>
                  <a:lnTo>
                    <a:pt x="5943" y="30654"/>
                  </a:lnTo>
                  <a:lnTo>
                    <a:pt x="6027" y="30612"/>
                  </a:lnTo>
                  <a:lnTo>
                    <a:pt x="6048" y="30549"/>
                  </a:lnTo>
                  <a:lnTo>
                    <a:pt x="6110" y="30549"/>
                  </a:lnTo>
                  <a:lnTo>
                    <a:pt x="6131" y="30570"/>
                  </a:lnTo>
                  <a:lnTo>
                    <a:pt x="6048" y="30654"/>
                  </a:lnTo>
                  <a:lnTo>
                    <a:pt x="6027" y="30738"/>
                  </a:lnTo>
                  <a:lnTo>
                    <a:pt x="6048" y="30759"/>
                  </a:lnTo>
                  <a:lnTo>
                    <a:pt x="6131" y="30738"/>
                  </a:lnTo>
                  <a:lnTo>
                    <a:pt x="6173" y="30654"/>
                  </a:lnTo>
                  <a:lnTo>
                    <a:pt x="6236" y="30654"/>
                  </a:lnTo>
                  <a:lnTo>
                    <a:pt x="6320" y="30633"/>
                  </a:lnTo>
                  <a:lnTo>
                    <a:pt x="6236" y="30738"/>
                  </a:lnTo>
                  <a:lnTo>
                    <a:pt x="6215" y="30842"/>
                  </a:lnTo>
                  <a:lnTo>
                    <a:pt x="6110" y="30926"/>
                  </a:lnTo>
                  <a:lnTo>
                    <a:pt x="6110" y="30989"/>
                  </a:lnTo>
                  <a:lnTo>
                    <a:pt x="6131" y="31031"/>
                  </a:lnTo>
                  <a:lnTo>
                    <a:pt x="6236" y="30947"/>
                  </a:lnTo>
                  <a:lnTo>
                    <a:pt x="6320" y="30738"/>
                  </a:lnTo>
                  <a:lnTo>
                    <a:pt x="6382" y="30675"/>
                  </a:lnTo>
                  <a:lnTo>
                    <a:pt x="6424" y="30717"/>
                  </a:lnTo>
                  <a:lnTo>
                    <a:pt x="6320" y="30863"/>
                  </a:lnTo>
                  <a:lnTo>
                    <a:pt x="6320" y="30947"/>
                  </a:lnTo>
                  <a:lnTo>
                    <a:pt x="6257" y="31031"/>
                  </a:lnTo>
                  <a:lnTo>
                    <a:pt x="6236" y="31135"/>
                  </a:lnTo>
                  <a:lnTo>
                    <a:pt x="6278" y="31156"/>
                  </a:lnTo>
                  <a:lnTo>
                    <a:pt x="6341" y="31093"/>
                  </a:lnTo>
                  <a:lnTo>
                    <a:pt x="6341" y="31031"/>
                  </a:lnTo>
                  <a:lnTo>
                    <a:pt x="6361" y="30968"/>
                  </a:lnTo>
                  <a:lnTo>
                    <a:pt x="6424" y="30968"/>
                  </a:lnTo>
                  <a:lnTo>
                    <a:pt x="6487" y="30989"/>
                  </a:lnTo>
                  <a:lnTo>
                    <a:pt x="6487" y="30842"/>
                  </a:lnTo>
                  <a:lnTo>
                    <a:pt x="6550" y="30842"/>
                  </a:lnTo>
                  <a:lnTo>
                    <a:pt x="6592" y="30759"/>
                  </a:lnTo>
                  <a:lnTo>
                    <a:pt x="6654" y="30759"/>
                  </a:lnTo>
                  <a:lnTo>
                    <a:pt x="6654" y="30821"/>
                  </a:lnTo>
                  <a:lnTo>
                    <a:pt x="6633" y="30821"/>
                  </a:lnTo>
                  <a:lnTo>
                    <a:pt x="6592" y="30926"/>
                  </a:lnTo>
                  <a:lnTo>
                    <a:pt x="6592" y="30968"/>
                  </a:lnTo>
                  <a:lnTo>
                    <a:pt x="6759" y="30968"/>
                  </a:lnTo>
                  <a:lnTo>
                    <a:pt x="7010" y="31093"/>
                  </a:lnTo>
                  <a:lnTo>
                    <a:pt x="7052" y="31093"/>
                  </a:lnTo>
                  <a:lnTo>
                    <a:pt x="7052" y="31051"/>
                  </a:lnTo>
                  <a:lnTo>
                    <a:pt x="7094" y="30989"/>
                  </a:lnTo>
                  <a:lnTo>
                    <a:pt x="7157" y="30968"/>
                  </a:lnTo>
                  <a:lnTo>
                    <a:pt x="7157" y="30926"/>
                  </a:lnTo>
                  <a:lnTo>
                    <a:pt x="7094" y="30884"/>
                  </a:lnTo>
                  <a:lnTo>
                    <a:pt x="7073" y="30863"/>
                  </a:lnTo>
                  <a:lnTo>
                    <a:pt x="6989" y="30863"/>
                  </a:lnTo>
                  <a:lnTo>
                    <a:pt x="6968" y="30884"/>
                  </a:lnTo>
                  <a:lnTo>
                    <a:pt x="6968" y="30842"/>
                  </a:lnTo>
                  <a:lnTo>
                    <a:pt x="6989" y="30821"/>
                  </a:lnTo>
                  <a:lnTo>
                    <a:pt x="6989" y="30759"/>
                  </a:lnTo>
                  <a:lnTo>
                    <a:pt x="6885" y="30717"/>
                  </a:lnTo>
                  <a:lnTo>
                    <a:pt x="6696" y="30633"/>
                  </a:lnTo>
                  <a:lnTo>
                    <a:pt x="6675" y="30570"/>
                  </a:lnTo>
                  <a:lnTo>
                    <a:pt x="6696" y="30549"/>
                  </a:lnTo>
                  <a:lnTo>
                    <a:pt x="6780" y="30570"/>
                  </a:lnTo>
                  <a:lnTo>
                    <a:pt x="6843" y="30549"/>
                  </a:lnTo>
                  <a:lnTo>
                    <a:pt x="6864" y="30549"/>
                  </a:lnTo>
                  <a:lnTo>
                    <a:pt x="6885" y="30612"/>
                  </a:lnTo>
                  <a:lnTo>
                    <a:pt x="6968" y="30675"/>
                  </a:lnTo>
                  <a:lnTo>
                    <a:pt x="7052" y="30738"/>
                  </a:lnTo>
                  <a:lnTo>
                    <a:pt x="7115" y="30738"/>
                  </a:lnTo>
                  <a:lnTo>
                    <a:pt x="7219" y="30675"/>
                  </a:lnTo>
                  <a:lnTo>
                    <a:pt x="7303" y="30633"/>
                  </a:lnTo>
                  <a:lnTo>
                    <a:pt x="7324" y="30570"/>
                  </a:lnTo>
                  <a:lnTo>
                    <a:pt x="7261" y="30549"/>
                  </a:lnTo>
                  <a:lnTo>
                    <a:pt x="7157" y="30549"/>
                  </a:lnTo>
                  <a:lnTo>
                    <a:pt x="7094" y="30528"/>
                  </a:lnTo>
                  <a:lnTo>
                    <a:pt x="7094" y="30466"/>
                  </a:lnTo>
                  <a:lnTo>
                    <a:pt x="7219" y="30466"/>
                  </a:lnTo>
                  <a:lnTo>
                    <a:pt x="7303" y="30424"/>
                  </a:lnTo>
                  <a:lnTo>
                    <a:pt x="7303" y="30403"/>
                  </a:lnTo>
                  <a:lnTo>
                    <a:pt x="7219" y="30340"/>
                  </a:lnTo>
                  <a:lnTo>
                    <a:pt x="7157" y="30319"/>
                  </a:lnTo>
                  <a:lnTo>
                    <a:pt x="7157" y="30298"/>
                  </a:lnTo>
                  <a:lnTo>
                    <a:pt x="7198" y="30298"/>
                  </a:lnTo>
                  <a:lnTo>
                    <a:pt x="7219" y="30256"/>
                  </a:lnTo>
                  <a:lnTo>
                    <a:pt x="7198" y="30235"/>
                  </a:lnTo>
                  <a:lnTo>
                    <a:pt x="7094" y="30214"/>
                  </a:lnTo>
                  <a:lnTo>
                    <a:pt x="7052" y="30152"/>
                  </a:lnTo>
                  <a:lnTo>
                    <a:pt x="7073" y="30131"/>
                  </a:lnTo>
                  <a:lnTo>
                    <a:pt x="7157" y="30152"/>
                  </a:lnTo>
                  <a:lnTo>
                    <a:pt x="7261" y="30194"/>
                  </a:lnTo>
                  <a:lnTo>
                    <a:pt x="7408" y="30152"/>
                  </a:lnTo>
                  <a:lnTo>
                    <a:pt x="7491" y="30110"/>
                  </a:lnTo>
                  <a:lnTo>
                    <a:pt x="7512" y="30047"/>
                  </a:lnTo>
                  <a:lnTo>
                    <a:pt x="7491" y="30005"/>
                  </a:lnTo>
                  <a:lnTo>
                    <a:pt x="7387" y="29984"/>
                  </a:lnTo>
                  <a:lnTo>
                    <a:pt x="7198" y="29942"/>
                  </a:lnTo>
                  <a:lnTo>
                    <a:pt x="7115" y="29901"/>
                  </a:lnTo>
                  <a:lnTo>
                    <a:pt x="7115" y="29880"/>
                  </a:lnTo>
                  <a:lnTo>
                    <a:pt x="7177" y="29880"/>
                  </a:lnTo>
                  <a:lnTo>
                    <a:pt x="7261" y="29901"/>
                  </a:lnTo>
                  <a:lnTo>
                    <a:pt x="7408" y="29901"/>
                  </a:lnTo>
                  <a:lnTo>
                    <a:pt x="7491" y="29838"/>
                  </a:lnTo>
                  <a:lnTo>
                    <a:pt x="7491" y="29775"/>
                  </a:lnTo>
                  <a:lnTo>
                    <a:pt x="7408" y="29712"/>
                  </a:lnTo>
                  <a:lnTo>
                    <a:pt x="7324" y="29691"/>
                  </a:lnTo>
                  <a:lnTo>
                    <a:pt x="7303" y="29629"/>
                  </a:lnTo>
                  <a:lnTo>
                    <a:pt x="7366" y="29629"/>
                  </a:lnTo>
                  <a:lnTo>
                    <a:pt x="7408" y="29670"/>
                  </a:lnTo>
                  <a:lnTo>
                    <a:pt x="7429" y="29712"/>
                  </a:lnTo>
                  <a:lnTo>
                    <a:pt x="7512" y="29691"/>
                  </a:lnTo>
                  <a:lnTo>
                    <a:pt x="7575" y="29629"/>
                  </a:lnTo>
                  <a:lnTo>
                    <a:pt x="7575" y="29587"/>
                  </a:lnTo>
                  <a:lnTo>
                    <a:pt x="7512" y="29566"/>
                  </a:lnTo>
                  <a:lnTo>
                    <a:pt x="7429" y="29503"/>
                  </a:lnTo>
                  <a:lnTo>
                    <a:pt x="7429" y="29482"/>
                  </a:lnTo>
                  <a:lnTo>
                    <a:pt x="7491" y="29461"/>
                  </a:lnTo>
                  <a:lnTo>
                    <a:pt x="7512" y="29503"/>
                  </a:lnTo>
                  <a:lnTo>
                    <a:pt x="7575" y="29524"/>
                  </a:lnTo>
                  <a:lnTo>
                    <a:pt x="7638" y="29461"/>
                  </a:lnTo>
                  <a:lnTo>
                    <a:pt x="7638" y="29419"/>
                  </a:lnTo>
                  <a:lnTo>
                    <a:pt x="7533" y="29398"/>
                  </a:lnTo>
                  <a:lnTo>
                    <a:pt x="7470" y="29357"/>
                  </a:lnTo>
                  <a:lnTo>
                    <a:pt x="7429" y="29294"/>
                  </a:lnTo>
                  <a:lnTo>
                    <a:pt x="7491" y="29294"/>
                  </a:lnTo>
                  <a:lnTo>
                    <a:pt x="7575" y="29357"/>
                  </a:lnTo>
                  <a:lnTo>
                    <a:pt x="7638" y="29357"/>
                  </a:lnTo>
                  <a:lnTo>
                    <a:pt x="7701" y="29398"/>
                  </a:lnTo>
                  <a:lnTo>
                    <a:pt x="7742" y="29398"/>
                  </a:lnTo>
                  <a:lnTo>
                    <a:pt x="7784" y="29315"/>
                  </a:lnTo>
                  <a:lnTo>
                    <a:pt x="7784" y="29273"/>
                  </a:lnTo>
                  <a:lnTo>
                    <a:pt x="7826" y="29210"/>
                  </a:lnTo>
                  <a:lnTo>
                    <a:pt x="7826" y="29168"/>
                  </a:lnTo>
                  <a:lnTo>
                    <a:pt x="7805" y="29106"/>
                  </a:lnTo>
                  <a:lnTo>
                    <a:pt x="7826" y="29001"/>
                  </a:lnTo>
                  <a:lnTo>
                    <a:pt x="7826" y="28959"/>
                  </a:lnTo>
                  <a:lnTo>
                    <a:pt x="7742" y="28854"/>
                  </a:lnTo>
                  <a:lnTo>
                    <a:pt x="7617" y="28750"/>
                  </a:lnTo>
                  <a:lnTo>
                    <a:pt x="7512" y="28729"/>
                  </a:lnTo>
                  <a:lnTo>
                    <a:pt x="7470" y="28666"/>
                  </a:lnTo>
                  <a:lnTo>
                    <a:pt x="7470" y="28645"/>
                  </a:lnTo>
                  <a:lnTo>
                    <a:pt x="7533" y="28645"/>
                  </a:lnTo>
                  <a:lnTo>
                    <a:pt x="7596" y="28666"/>
                  </a:lnTo>
                  <a:lnTo>
                    <a:pt x="7722" y="28771"/>
                  </a:lnTo>
                  <a:lnTo>
                    <a:pt x="7805" y="28854"/>
                  </a:lnTo>
                  <a:lnTo>
                    <a:pt x="7889" y="28854"/>
                  </a:lnTo>
                  <a:lnTo>
                    <a:pt x="7910" y="28834"/>
                  </a:lnTo>
                  <a:lnTo>
                    <a:pt x="7889" y="28687"/>
                  </a:lnTo>
                  <a:lnTo>
                    <a:pt x="7826" y="28582"/>
                  </a:lnTo>
                  <a:lnTo>
                    <a:pt x="7701" y="28562"/>
                  </a:lnTo>
                  <a:lnTo>
                    <a:pt x="7533" y="28478"/>
                  </a:lnTo>
                  <a:lnTo>
                    <a:pt x="7491" y="28457"/>
                  </a:lnTo>
                  <a:lnTo>
                    <a:pt x="7491" y="28415"/>
                  </a:lnTo>
                  <a:lnTo>
                    <a:pt x="7533" y="28415"/>
                  </a:lnTo>
                  <a:lnTo>
                    <a:pt x="7596" y="28436"/>
                  </a:lnTo>
                  <a:lnTo>
                    <a:pt x="7638" y="28478"/>
                  </a:lnTo>
                  <a:lnTo>
                    <a:pt x="7742" y="28478"/>
                  </a:lnTo>
                  <a:lnTo>
                    <a:pt x="7805" y="28415"/>
                  </a:lnTo>
                  <a:lnTo>
                    <a:pt x="7826" y="28352"/>
                  </a:lnTo>
                  <a:lnTo>
                    <a:pt x="7826" y="28269"/>
                  </a:lnTo>
                  <a:lnTo>
                    <a:pt x="7847" y="28269"/>
                  </a:lnTo>
                  <a:lnTo>
                    <a:pt x="7910" y="28310"/>
                  </a:lnTo>
                  <a:lnTo>
                    <a:pt x="7910" y="28331"/>
                  </a:lnTo>
                  <a:lnTo>
                    <a:pt x="7910" y="28373"/>
                  </a:lnTo>
                  <a:lnTo>
                    <a:pt x="8014" y="28436"/>
                  </a:lnTo>
                  <a:lnTo>
                    <a:pt x="8056" y="28436"/>
                  </a:lnTo>
                  <a:lnTo>
                    <a:pt x="8119" y="28478"/>
                  </a:lnTo>
                  <a:lnTo>
                    <a:pt x="8161" y="28478"/>
                  </a:lnTo>
                  <a:lnTo>
                    <a:pt x="8203" y="28436"/>
                  </a:lnTo>
                  <a:lnTo>
                    <a:pt x="8245" y="28373"/>
                  </a:lnTo>
                  <a:lnTo>
                    <a:pt x="8266" y="28352"/>
                  </a:lnTo>
                  <a:lnTo>
                    <a:pt x="8245" y="28310"/>
                  </a:lnTo>
                  <a:lnTo>
                    <a:pt x="8161" y="28269"/>
                  </a:lnTo>
                  <a:lnTo>
                    <a:pt x="8014" y="28269"/>
                  </a:lnTo>
                  <a:lnTo>
                    <a:pt x="7994" y="28248"/>
                  </a:lnTo>
                  <a:lnTo>
                    <a:pt x="7994" y="28227"/>
                  </a:lnTo>
                  <a:lnTo>
                    <a:pt x="7994" y="28164"/>
                  </a:lnTo>
                  <a:lnTo>
                    <a:pt x="7931" y="28122"/>
                  </a:lnTo>
                  <a:lnTo>
                    <a:pt x="7931" y="28059"/>
                  </a:lnTo>
                  <a:lnTo>
                    <a:pt x="7994" y="28018"/>
                  </a:lnTo>
                  <a:lnTo>
                    <a:pt x="8014" y="28018"/>
                  </a:lnTo>
                  <a:lnTo>
                    <a:pt x="8056" y="28059"/>
                  </a:lnTo>
                  <a:lnTo>
                    <a:pt x="8056" y="28143"/>
                  </a:lnTo>
                  <a:lnTo>
                    <a:pt x="8119" y="28206"/>
                  </a:lnTo>
                  <a:lnTo>
                    <a:pt x="8245" y="28206"/>
                  </a:lnTo>
                  <a:lnTo>
                    <a:pt x="8307" y="28164"/>
                  </a:lnTo>
                  <a:lnTo>
                    <a:pt x="8307" y="28122"/>
                  </a:lnTo>
                  <a:lnTo>
                    <a:pt x="8266" y="28059"/>
                  </a:lnTo>
                  <a:lnTo>
                    <a:pt x="8161" y="28018"/>
                  </a:lnTo>
                  <a:lnTo>
                    <a:pt x="8098" y="27955"/>
                  </a:lnTo>
                  <a:lnTo>
                    <a:pt x="8056" y="27850"/>
                  </a:lnTo>
                  <a:lnTo>
                    <a:pt x="8098" y="27850"/>
                  </a:lnTo>
                  <a:lnTo>
                    <a:pt x="8140" y="27913"/>
                  </a:lnTo>
                  <a:lnTo>
                    <a:pt x="8245" y="27955"/>
                  </a:lnTo>
                  <a:lnTo>
                    <a:pt x="8307" y="27997"/>
                  </a:lnTo>
                  <a:lnTo>
                    <a:pt x="8370" y="28059"/>
                  </a:lnTo>
                  <a:lnTo>
                    <a:pt x="8412" y="28038"/>
                  </a:lnTo>
                  <a:lnTo>
                    <a:pt x="8412" y="27997"/>
                  </a:lnTo>
                  <a:lnTo>
                    <a:pt x="8370" y="27934"/>
                  </a:lnTo>
                  <a:lnTo>
                    <a:pt x="8266" y="27892"/>
                  </a:lnTo>
                  <a:lnTo>
                    <a:pt x="8203" y="27829"/>
                  </a:lnTo>
                  <a:lnTo>
                    <a:pt x="8203" y="27746"/>
                  </a:lnTo>
                  <a:lnTo>
                    <a:pt x="8245" y="27704"/>
                  </a:lnTo>
                  <a:lnTo>
                    <a:pt x="8266" y="27641"/>
                  </a:lnTo>
                  <a:lnTo>
                    <a:pt x="8328" y="27641"/>
                  </a:lnTo>
                  <a:lnTo>
                    <a:pt x="8349" y="27704"/>
                  </a:lnTo>
                  <a:lnTo>
                    <a:pt x="8475" y="27808"/>
                  </a:lnTo>
                  <a:lnTo>
                    <a:pt x="8558" y="27808"/>
                  </a:lnTo>
                  <a:lnTo>
                    <a:pt x="8621" y="27787"/>
                  </a:lnTo>
                  <a:lnTo>
                    <a:pt x="8684" y="27787"/>
                  </a:lnTo>
                  <a:lnTo>
                    <a:pt x="8768" y="27746"/>
                  </a:lnTo>
                  <a:lnTo>
                    <a:pt x="8789" y="27683"/>
                  </a:lnTo>
                  <a:lnTo>
                    <a:pt x="8768" y="27641"/>
                  </a:lnTo>
                  <a:lnTo>
                    <a:pt x="8684" y="27620"/>
                  </a:lnTo>
                  <a:lnTo>
                    <a:pt x="8621" y="27578"/>
                  </a:lnTo>
                  <a:lnTo>
                    <a:pt x="8517" y="27515"/>
                  </a:lnTo>
                  <a:lnTo>
                    <a:pt x="8454" y="27515"/>
                  </a:lnTo>
                  <a:lnTo>
                    <a:pt x="8370" y="27494"/>
                  </a:lnTo>
                  <a:lnTo>
                    <a:pt x="8412" y="27432"/>
                  </a:lnTo>
                  <a:lnTo>
                    <a:pt x="8433" y="27411"/>
                  </a:lnTo>
                  <a:lnTo>
                    <a:pt x="8517" y="27411"/>
                  </a:lnTo>
                  <a:lnTo>
                    <a:pt x="8579" y="27494"/>
                  </a:lnTo>
                  <a:lnTo>
                    <a:pt x="8642" y="27515"/>
                  </a:lnTo>
                  <a:lnTo>
                    <a:pt x="8684" y="27515"/>
                  </a:lnTo>
                  <a:lnTo>
                    <a:pt x="8768" y="27620"/>
                  </a:lnTo>
                  <a:lnTo>
                    <a:pt x="8851" y="27641"/>
                  </a:lnTo>
                  <a:lnTo>
                    <a:pt x="8893" y="27620"/>
                  </a:lnTo>
                  <a:lnTo>
                    <a:pt x="8935" y="27578"/>
                  </a:lnTo>
                  <a:lnTo>
                    <a:pt x="8935" y="27515"/>
                  </a:lnTo>
                  <a:lnTo>
                    <a:pt x="8935" y="27411"/>
                  </a:lnTo>
                  <a:lnTo>
                    <a:pt x="8893" y="27369"/>
                  </a:lnTo>
                  <a:lnTo>
                    <a:pt x="8851" y="27327"/>
                  </a:lnTo>
                  <a:lnTo>
                    <a:pt x="8851" y="27306"/>
                  </a:lnTo>
                  <a:lnTo>
                    <a:pt x="8956" y="27306"/>
                  </a:lnTo>
                  <a:lnTo>
                    <a:pt x="8977" y="27222"/>
                  </a:lnTo>
                  <a:lnTo>
                    <a:pt x="8977" y="27181"/>
                  </a:lnTo>
                  <a:lnTo>
                    <a:pt x="8935" y="27181"/>
                  </a:lnTo>
                  <a:lnTo>
                    <a:pt x="8872" y="27201"/>
                  </a:lnTo>
                  <a:lnTo>
                    <a:pt x="8830" y="27160"/>
                  </a:lnTo>
                  <a:lnTo>
                    <a:pt x="8768" y="27097"/>
                  </a:lnTo>
                  <a:lnTo>
                    <a:pt x="8684" y="27097"/>
                  </a:lnTo>
                  <a:lnTo>
                    <a:pt x="8558" y="27013"/>
                  </a:lnTo>
                  <a:lnTo>
                    <a:pt x="8538" y="26992"/>
                  </a:lnTo>
                  <a:lnTo>
                    <a:pt x="8579" y="26950"/>
                  </a:lnTo>
                  <a:lnTo>
                    <a:pt x="8684" y="26950"/>
                  </a:lnTo>
                  <a:lnTo>
                    <a:pt x="8789" y="26971"/>
                  </a:lnTo>
                  <a:lnTo>
                    <a:pt x="8872" y="26971"/>
                  </a:lnTo>
                  <a:lnTo>
                    <a:pt x="8893" y="26909"/>
                  </a:lnTo>
                  <a:lnTo>
                    <a:pt x="8956" y="26909"/>
                  </a:lnTo>
                  <a:lnTo>
                    <a:pt x="9040" y="26971"/>
                  </a:lnTo>
                  <a:lnTo>
                    <a:pt x="9061" y="26867"/>
                  </a:lnTo>
                  <a:lnTo>
                    <a:pt x="9040" y="26699"/>
                  </a:lnTo>
                  <a:lnTo>
                    <a:pt x="8998" y="26595"/>
                  </a:lnTo>
                  <a:lnTo>
                    <a:pt x="8956" y="26553"/>
                  </a:lnTo>
                  <a:lnTo>
                    <a:pt x="8935" y="26469"/>
                  </a:lnTo>
                  <a:lnTo>
                    <a:pt x="8935" y="26427"/>
                  </a:lnTo>
                  <a:lnTo>
                    <a:pt x="8977" y="26365"/>
                  </a:lnTo>
                  <a:lnTo>
                    <a:pt x="8956" y="26260"/>
                  </a:lnTo>
                  <a:lnTo>
                    <a:pt x="8956" y="26218"/>
                  </a:lnTo>
                  <a:lnTo>
                    <a:pt x="8977" y="26155"/>
                  </a:lnTo>
                  <a:lnTo>
                    <a:pt x="8998" y="26176"/>
                  </a:lnTo>
                  <a:lnTo>
                    <a:pt x="9040" y="26239"/>
                  </a:lnTo>
                  <a:lnTo>
                    <a:pt x="9102" y="26260"/>
                  </a:lnTo>
                  <a:lnTo>
                    <a:pt x="9102" y="26218"/>
                  </a:lnTo>
                  <a:lnTo>
                    <a:pt x="9165" y="26176"/>
                  </a:lnTo>
                  <a:lnTo>
                    <a:pt x="9207" y="26218"/>
                  </a:lnTo>
                  <a:lnTo>
                    <a:pt x="9249" y="26344"/>
                  </a:lnTo>
                  <a:lnTo>
                    <a:pt x="9291" y="26365"/>
                  </a:lnTo>
                  <a:lnTo>
                    <a:pt x="9374" y="26365"/>
                  </a:lnTo>
                  <a:lnTo>
                    <a:pt x="9479" y="26239"/>
                  </a:lnTo>
                  <a:lnTo>
                    <a:pt x="9521" y="26113"/>
                  </a:lnTo>
                  <a:lnTo>
                    <a:pt x="9521" y="26009"/>
                  </a:lnTo>
                  <a:lnTo>
                    <a:pt x="9500" y="25925"/>
                  </a:lnTo>
                  <a:lnTo>
                    <a:pt x="9500" y="25862"/>
                  </a:lnTo>
                  <a:lnTo>
                    <a:pt x="9563" y="25841"/>
                  </a:lnTo>
                  <a:lnTo>
                    <a:pt x="9605" y="25841"/>
                  </a:lnTo>
                  <a:lnTo>
                    <a:pt x="9626" y="25800"/>
                  </a:lnTo>
                  <a:lnTo>
                    <a:pt x="9667" y="25758"/>
                  </a:lnTo>
                  <a:lnTo>
                    <a:pt x="9688" y="25821"/>
                  </a:lnTo>
                  <a:lnTo>
                    <a:pt x="9730" y="25883"/>
                  </a:lnTo>
                  <a:lnTo>
                    <a:pt x="9814" y="25883"/>
                  </a:lnTo>
                  <a:lnTo>
                    <a:pt x="9877" y="25841"/>
                  </a:lnTo>
                  <a:lnTo>
                    <a:pt x="9877" y="25800"/>
                  </a:lnTo>
                  <a:lnTo>
                    <a:pt x="9877" y="25737"/>
                  </a:lnTo>
                  <a:lnTo>
                    <a:pt x="9898" y="25737"/>
                  </a:lnTo>
                  <a:lnTo>
                    <a:pt x="9918" y="25800"/>
                  </a:lnTo>
                  <a:lnTo>
                    <a:pt x="9939" y="25883"/>
                  </a:lnTo>
                  <a:lnTo>
                    <a:pt x="9981" y="25925"/>
                  </a:lnTo>
                  <a:lnTo>
                    <a:pt x="10044" y="25862"/>
                  </a:lnTo>
                  <a:lnTo>
                    <a:pt x="10107" y="25821"/>
                  </a:lnTo>
                  <a:lnTo>
                    <a:pt x="10149" y="25800"/>
                  </a:lnTo>
                  <a:lnTo>
                    <a:pt x="10211" y="25841"/>
                  </a:lnTo>
                  <a:lnTo>
                    <a:pt x="10295" y="25841"/>
                  </a:lnTo>
                  <a:lnTo>
                    <a:pt x="10358" y="25800"/>
                  </a:lnTo>
                  <a:lnTo>
                    <a:pt x="10400" y="25716"/>
                  </a:lnTo>
                  <a:lnTo>
                    <a:pt x="10421" y="25674"/>
                  </a:lnTo>
                  <a:lnTo>
                    <a:pt x="10421" y="25632"/>
                  </a:lnTo>
                  <a:lnTo>
                    <a:pt x="10358" y="25549"/>
                  </a:lnTo>
                  <a:lnTo>
                    <a:pt x="10316" y="25423"/>
                  </a:lnTo>
                  <a:lnTo>
                    <a:pt x="10295" y="25339"/>
                  </a:lnTo>
                  <a:lnTo>
                    <a:pt x="10337" y="25297"/>
                  </a:lnTo>
                  <a:lnTo>
                    <a:pt x="10358" y="25318"/>
                  </a:lnTo>
                  <a:lnTo>
                    <a:pt x="10400" y="25423"/>
                  </a:lnTo>
                  <a:lnTo>
                    <a:pt x="10442" y="25423"/>
                  </a:lnTo>
                  <a:lnTo>
                    <a:pt x="10525" y="25339"/>
                  </a:lnTo>
                  <a:lnTo>
                    <a:pt x="10546" y="25256"/>
                  </a:lnTo>
                  <a:lnTo>
                    <a:pt x="10609" y="25193"/>
                  </a:lnTo>
                  <a:lnTo>
                    <a:pt x="10630" y="25130"/>
                  </a:lnTo>
                  <a:lnTo>
                    <a:pt x="10546" y="25046"/>
                  </a:lnTo>
                  <a:lnTo>
                    <a:pt x="10546" y="25005"/>
                  </a:lnTo>
                  <a:lnTo>
                    <a:pt x="10609" y="24942"/>
                  </a:lnTo>
                  <a:lnTo>
                    <a:pt x="10651" y="24921"/>
                  </a:lnTo>
                  <a:lnTo>
                    <a:pt x="10672" y="24942"/>
                  </a:lnTo>
                  <a:lnTo>
                    <a:pt x="10672" y="24984"/>
                  </a:lnTo>
                  <a:lnTo>
                    <a:pt x="10735" y="25046"/>
                  </a:lnTo>
                  <a:lnTo>
                    <a:pt x="10839" y="25088"/>
                  </a:lnTo>
                  <a:lnTo>
                    <a:pt x="10881" y="25109"/>
                  </a:lnTo>
                  <a:lnTo>
                    <a:pt x="10839" y="25172"/>
                  </a:lnTo>
                  <a:lnTo>
                    <a:pt x="10755" y="25214"/>
                  </a:lnTo>
                  <a:lnTo>
                    <a:pt x="10714" y="25318"/>
                  </a:lnTo>
                  <a:lnTo>
                    <a:pt x="10714" y="25402"/>
                  </a:lnTo>
                  <a:lnTo>
                    <a:pt x="10839" y="25549"/>
                  </a:lnTo>
                  <a:lnTo>
                    <a:pt x="10881" y="25590"/>
                  </a:lnTo>
                  <a:lnTo>
                    <a:pt x="10923" y="25507"/>
                  </a:lnTo>
                  <a:lnTo>
                    <a:pt x="10923" y="25444"/>
                  </a:lnTo>
                  <a:lnTo>
                    <a:pt x="10944" y="25381"/>
                  </a:lnTo>
                  <a:lnTo>
                    <a:pt x="10965" y="25277"/>
                  </a:lnTo>
                  <a:lnTo>
                    <a:pt x="10986" y="25277"/>
                  </a:lnTo>
                  <a:lnTo>
                    <a:pt x="11027" y="25318"/>
                  </a:lnTo>
                  <a:lnTo>
                    <a:pt x="10986" y="25402"/>
                  </a:lnTo>
                  <a:lnTo>
                    <a:pt x="10986" y="25444"/>
                  </a:lnTo>
                  <a:lnTo>
                    <a:pt x="11048" y="25549"/>
                  </a:lnTo>
                  <a:lnTo>
                    <a:pt x="11132" y="25590"/>
                  </a:lnTo>
                  <a:lnTo>
                    <a:pt x="11195" y="25528"/>
                  </a:lnTo>
                  <a:lnTo>
                    <a:pt x="11279" y="25528"/>
                  </a:lnTo>
                  <a:lnTo>
                    <a:pt x="11299" y="25486"/>
                  </a:lnTo>
                  <a:lnTo>
                    <a:pt x="11299" y="25423"/>
                  </a:lnTo>
                  <a:lnTo>
                    <a:pt x="11341" y="25381"/>
                  </a:lnTo>
                  <a:lnTo>
                    <a:pt x="11362" y="25381"/>
                  </a:lnTo>
                  <a:lnTo>
                    <a:pt x="11383" y="25402"/>
                  </a:lnTo>
                  <a:lnTo>
                    <a:pt x="11362" y="25444"/>
                  </a:lnTo>
                  <a:lnTo>
                    <a:pt x="11362" y="25507"/>
                  </a:lnTo>
                  <a:lnTo>
                    <a:pt x="11404" y="25549"/>
                  </a:lnTo>
                  <a:lnTo>
                    <a:pt x="11488" y="25549"/>
                  </a:lnTo>
                  <a:lnTo>
                    <a:pt x="11571" y="25444"/>
                  </a:lnTo>
                  <a:lnTo>
                    <a:pt x="11718" y="25339"/>
                  </a:lnTo>
                  <a:lnTo>
                    <a:pt x="11781" y="25339"/>
                  </a:lnTo>
                  <a:lnTo>
                    <a:pt x="11823" y="25318"/>
                  </a:lnTo>
                  <a:lnTo>
                    <a:pt x="11823" y="25235"/>
                  </a:lnTo>
                  <a:lnTo>
                    <a:pt x="11781" y="25172"/>
                  </a:lnTo>
                  <a:lnTo>
                    <a:pt x="11718" y="25130"/>
                  </a:lnTo>
                  <a:lnTo>
                    <a:pt x="11676" y="25088"/>
                  </a:lnTo>
                  <a:lnTo>
                    <a:pt x="11697" y="25067"/>
                  </a:lnTo>
                  <a:lnTo>
                    <a:pt x="11760" y="25067"/>
                  </a:lnTo>
                  <a:lnTo>
                    <a:pt x="11781" y="25109"/>
                  </a:lnTo>
                  <a:lnTo>
                    <a:pt x="11885" y="25172"/>
                  </a:lnTo>
                  <a:lnTo>
                    <a:pt x="11927" y="25172"/>
                  </a:lnTo>
                  <a:lnTo>
                    <a:pt x="11927" y="25088"/>
                  </a:lnTo>
                  <a:lnTo>
                    <a:pt x="11990" y="25088"/>
                  </a:lnTo>
                  <a:lnTo>
                    <a:pt x="12011" y="25130"/>
                  </a:lnTo>
                  <a:lnTo>
                    <a:pt x="12011" y="25193"/>
                  </a:lnTo>
                  <a:lnTo>
                    <a:pt x="12032" y="25214"/>
                  </a:lnTo>
                  <a:lnTo>
                    <a:pt x="12095" y="25193"/>
                  </a:lnTo>
                  <a:lnTo>
                    <a:pt x="12220" y="25046"/>
                  </a:lnTo>
                  <a:lnTo>
                    <a:pt x="12241" y="25025"/>
                  </a:lnTo>
                  <a:lnTo>
                    <a:pt x="12241" y="25005"/>
                  </a:lnTo>
                  <a:lnTo>
                    <a:pt x="12283" y="24921"/>
                  </a:lnTo>
                  <a:lnTo>
                    <a:pt x="12304" y="24879"/>
                  </a:lnTo>
                  <a:lnTo>
                    <a:pt x="12346" y="24837"/>
                  </a:lnTo>
                  <a:lnTo>
                    <a:pt x="12346" y="24837"/>
                  </a:lnTo>
                  <a:lnTo>
                    <a:pt x="12325" y="24900"/>
                  </a:lnTo>
                  <a:lnTo>
                    <a:pt x="12346" y="24942"/>
                  </a:lnTo>
                  <a:lnTo>
                    <a:pt x="12387" y="24984"/>
                  </a:lnTo>
                  <a:lnTo>
                    <a:pt x="12429" y="24942"/>
                  </a:lnTo>
                  <a:lnTo>
                    <a:pt x="12513" y="24837"/>
                  </a:lnTo>
                  <a:lnTo>
                    <a:pt x="12534" y="24774"/>
                  </a:lnTo>
                  <a:lnTo>
                    <a:pt x="12513" y="24691"/>
                  </a:lnTo>
                  <a:lnTo>
                    <a:pt x="12513" y="24607"/>
                  </a:lnTo>
                  <a:lnTo>
                    <a:pt x="12639" y="24481"/>
                  </a:lnTo>
                  <a:lnTo>
                    <a:pt x="12722" y="24460"/>
                  </a:lnTo>
                  <a:lnTo>
                    <a:pt x="12764" y="24398"/>
                  </a:lnTo>
                  <a:lnTo>
                    <a:pt x="12743" y="24356"/>
                  </a:lnTo>
                  <a:lnTo>
                    <a:pt x="12722" y="24293"/>
                  </a:lnTo>
                  <a:lnTo>
                    <a:pt x="12722" y="24272"/>
                  </a:lnTo>
                  <a:lnTo>
                    <a:pt x="12764" y="24293"/>
                  </a:lnTo>
                  <a:lnTo>
                    <a:pt x="12827" y="24314"/>
                  </a:lnTo>
                  <a:lnTo>
                    <a:pt x="12869" y="24314"/>
                  </a:lnTo>
                  <a:lnTo>
                    <a:pt x="12911" y="24251"/>
                  </a:lnTo>
                  <a:lnTo>
                    <a:pt x="12869" y="24188"/>
                  </a:lnTo>
                  <a:lnTo>
                    <a:pt x="12827" y="24147"/>
                  </a:lnTo>
                  <a:lnTo>
                    <a:pt x="12869" y="24168"/>
                  </a:lnTo>
                  <a:lnTo>
                    <a:pt x="12931" y="24209"/>
                  </a:lnTo>
                  <a:lnTo>
                    <a:pt x="12931" y="24168"/>
                  </a:lnTo>
                  <a:lnTo>
                    <a:pt x="12952" y="24084"/>
                  </a:lnTo>
                  <a:lnTo>
                    <a:pt x="13036" y="24084"/>
                  </a:lnTo>
                  <a:lnTo>
                    <a:pt x="13120" y="24042"/>
                  </a:lnTo>
                  <a:lnTo>
                    <a:pt x="13120" y="23958"/>
                  </a:lnTo>
                  <a:lnTo>
                    <a:pt x="13120" y="23937"/>
                  </a:lnTo>
                  <a:lnTo>
                    <a:pt x="13141" y="23875"/>
                  </a:lnTo>
                  <a:lnTo>
                    <a:pt x="13224" y="23875"/>
                  </a:lnTo>
                  <a:lnTo>
                    <a:pt x="13266" y="23854"/>
                  </a:lnTo>
                  <a:lnTo>
                    <a:pt x="13350" y="23749"/>
                  </a:lnTo>
                  <a:lnTo>
                    <a:pt x="13434" y="23707"/>
                  </a:lnTo>
                  <a:lnTo>
                    <a:pt x="13476" y="23707"/>
                  </a:lnTo>
                  <a:lnTo>
                    <a:pt x="13496" y="23728"/>
                  </a:lnTo>
                  <a:lnTo>
                    <a:pt x="13580" y="23707"/>
                  </a:lnTo>
                  <a:lnTo>
                    <a:pt x="13643" y="23624"/>
                  </a:lnTo>
                  <a:lnTo>
                    <a:pt x="13664" y="23477"/>
                  </a:lnTo>
                  <a:lnTo>
                    <a:pt x="13643" y="23352"/>
                  </a:lnTo>
                  <a:lnTo>
                    <a:pt x="13580" y="23352"/>
                  </a:lnTo>
                  <a:lnTo>
                    <a:pt x="13559" y="23331"/>
                  </a:lnTo>
                  <a:lnTo>
                    <a:pt x="13580" y="23247"/>
                  </a:lnTo>
                  <a:lnTo>
                    <a:pt x="13580" y="23142"/>
                  </a:lnTo>
                  <a:lnTo>
                    <a:pt x="13559" y="23059"/>
                  </a:lnTo>
                  <a:lnTo>
                    <a:pt x="13496" y="23017"/>
                  </a:lnTo>
                  <a:lnTo>
                    <a:pt x="13476" y="22912"/>
                  </a:lnTo>
                  <a:lnTo>
                    <a:pt x="13455" y="22870"/>
                  </a:lnTo>
                  <a:lnTo>
                    <a:pt x="13455" y="22787"/>
                  </a:lnTo>
                  <a:lnTo>
                    <a:pt x="13496" y="22787"/>
                  </a:lnTo>
                  <a:lnTo>
                    <a:pt x="13559" y="22808"/>
                  </a:lnTo>
                  <a:lnTo>
                    <a:pt x="13580" y="22912"/>
                  </a:lnTo>
                  <a:lnTo>
                    <a:pt x="13643" y="22996"/>
                  </a:lnTo>
                  <a:lnTo>
                    <a:pt x="13643" y="23080"/>
                  </a:lnTo>
                  <a:lnTo>
                    <a:pt x="13685" y="23184"/>
                  </a:lnTo>
                  <a:lnTo>
                    <a:pt x="13748" y="23205"/>
                  </a:lnTo>
                  <a:lnTo>
                    <a:pt x="13789" y="23247"/>
                  </a:lnTo>
                  <a:lnTo>
                    <a:pt x="13768" y="23331"/>
                  </a:lnTo>
                  <a:lnTo>
                    <a:pt x="13789" y="23414"/>
                  </a:lnTo>
                  <a:lnTo>
                    <a:pt x="13873" y="23456"/>
                  </a:lnTo>
                  <a:lnTo>
                    <a:pt x="13915" y="23456"/>
                  </a:lnTo>
                  <a:lnTo>
                    <a:pt x="13915" y="23414"/>
                  </a:lnTo>
                  <a:lnTo>
                    <a:pt x="13957" y="23352"/>
                  </a:lnTo>
                  <a:lnTo>
                    <a:pt x="13999" y="23352"/>
                  </a:lnTo>
                  <a:lnTo>
                    <a:pt x="14061" y="23435"/>
                  </a:lnTo>
                  <a:lnTo>
                    <a:pt x="14229" y="23435"/>
                  </a:lnTo>
                  <a:lnTo>
                    <a:pt x="14292" y="23393"/>
                  </a:lnTo>
                  <a:lnTo>
                    <a:pt x="14312" y="23414"/>
                  </a:lnTo>
                  <a:lnTo>
                    <a:pt x="14375" y="23414"/>
                  </a:lnTo>
                  <a:lnTo>
                    <a:pt x="14438" y="23352"/>
                  </a:lnTo>
                  <a:lnTo>
                    <a:pt x="14480" y="23289"/>
                  </a:lnTo>
                  <a:lnTo>
                    <a:pt x="14522" y="23289"/>
                  </a:lnTo>
                  <a:lnTo>
                    <a:pt x="14522" y="23226"/>
                  </a:lnTo>
                  <a:lnTo>
                    <a:pt x="14584" y="23205"/>
                  </a:lnTo>
                  <a:lnTo>
                    <a:pt x="14626" y="23226"/>
                  </a:lnTo>
                  <a:lnTo>
                    <a:pt x="14731" y="23352"/>
                  </a:lnTo>
                  <a:lnTo>
                    <a:pt x="14752" y="23414"/>
                  </a:lnTo>
                  <a:lnTo>
                    <a:pt x="14815" y="23414"/>
                  </a:lnTo>
                  <a:lnTo>
                    <a:pt x="14856" y="23352"/>
                  </a:lnTo>
                  <a:lnTo>
                    <a:pt x="14919" y="23331"/>
                  </a:lnTo>
                  <a:lnTo>
                    <a:pt x="14919" y="23226"/>
                  </a:lnTo>
                  <a:lnTo>
                    <a:pt x="14940" y="23226"/>
                  </a:lnTo>
                  <a:lnTo>
                    <a:pt x="14961" y="23247"/>
                  </a:lnTo>
                  <a:lnTo>
                    <a:pt x="15024" y="23247"/>
                  </a:lnTo>
                  <a:lnTo>
                    <a:pt x="15024" y="23205"/>
                  </a:lnTo>
                  <a:lnTo>
                    <a:pt x="15066" y="23205"/>
                  </a:lnTo>
                  <a:lnTo>
                    <a:pt x="15108" y="23226"/>
                  </a:lnTo>
                  <a:lnTo>
                    <a:pt x="15170" y="23226"/>
                  </a:lnTo>
                  <a:lnTo>
                    <a:pt x="15212" y="23184"/>
                  </a:lnTo>
                  <a:lnTo>
                    <a:pt x="15212" y="23121"/>
                  </a:lnTo>
                  <a:lnTo>
                    <a:pt x="15254" y="23100"/>
                  </a:lnTo>
                  <a:lnTo>
                    <a:pt x="15338" y="23100"/>
                  </a:lnTo>
                  <a:lnTo>
                    <a:pt x="15359" y="23080"/>
                  </a:lnTo>
                  <a:lnTo>
                    <a:pt x="15359" y="23017"/>
                  </a:lnTo>
                  <a:lnTo>
                    <a:pt x="15380" y="23017"/>
                  </a:lnTo>
                  <a:lnTo>
                    <a:pt x="15380" y="23080"/>
                  </a:lnTo>
                  <a:lnTo>
                    <a:pt x="15442" y="23100"/>
                  </a:lnTo>
                  <a:lnTo>
                    <a:pt x="15484" y="23038"/>
                  </a:lnTo>
                  <a:lnTo>
                    <a:pt x="15526" y="22975"/>
                  </a:lnTo>
                  <a:lnTo>
                    <a:pt x="15547" y="22975"/>
                  </a:lnTo>
                  <a:lnTo>
                    <a:pt x="15589" y="23038"/>
                  </a:lnTo>
                  <a:lnTo>
                    <a:pt x="15652" y="23080"/>
                  </a:lnTo>
                  <a:lnTo>
                    <a:pt x="15693" y="22975"/>
                  </a:lnTo>
                  <a:lnTo>
                    <a:pt x="15735" y="22975"/>
                  </a:lnTo>
                  <a:lnTo>
                    <a:pt x="15756" y="23017"/>
                  </a:lnTo>
                  <a:lnTo>
                    <a:pt x="15798" y="23038"/>
                  </a:lnTo>
                  <a:lnTo>
                    <a:pt x="15861" y="23038"/>
                  </a:lnTo>
                  <a:lnTo>
                    <a:pt x="15882" y="22975"/>
                  </a:lnTo>
                  <a:lnTo>
                    <a:pt x="15944" y="22933"/>
                  </a:lnTo>
                  <a:lnTo>
                    <a:pt x="16007" y="22933"/>
                  </a:lnTo>
                  <a:lnTo>
                    <a:pt x="16112" y="22891"/>
                  </a:lnTo>
                  <a:lnTo>
                    <a:pt x="16175" y="22891"/>
                  </a:lnTo>
                  <a:lnTo>
                    <a:pt x="16196" y="22933"/>
                  </a:lnTo>
                  <a:lnTo>
                    <a:pt x="16258" y="22933"/>
                  </a:lnTo>
                  <a:lnTo>
                    <a:pt x="16279" y="22870"/>
                  </a:lnTo>
                  <a:lnTo>
                    <a:pt x="16321" y="22808"/>
                  </a:lnTo>
                  <a:lnTo>
                    <a:pt x="16426" y="22808"/>
                  </a:lnTo>
                  <a:lnTo>
                    <a:pt x="16468" y="22766"/>
                  </a:lnTo>
                  <a:lnTo>
                    <a:pt x="16572" y="22724"/>
                  </a:lnTo>
                  <a:lnTo>
                    <a:pt x="16614" y="22703"/>
                  </a:lnTo>
                  <a:lnTo>
                    <a:pt x="16614" y="22661"/>
                  </a:lnTo>
                  <a:lnTo>
                    <a:pt x="16572" y="22577"/>
                  </a:lnTo>
                  <a:lnTo>
                    <a:pt x="16572" y="22515"/>
                  </a:lnTo>
                  <a:lnTo>
                    <a:pt x="16719" y="22577"/>
                  </a:lnTo>
                  <a:lnTo>
                    <a:pt x="16802" y="22619"/>
                  </a:lnTo>
                  <a:lnTo>
                    <a:pt x="16823" y="22682"/>
                  </a:lnTo>
                  <a:lnTo>
                    <a:pt x="16886" y="22703"/>
                  </a:lnTo>
                  <a:lnTo>
                    <a:pt x="16991" y="22619"/>
                  </a:lnTo>
                  <a:lnTo>
                    <a:pt x="16991" y="22536"/>
                  </a:lnTo>
                  <a:lnTo>
                    <a:pt x="16928" y="22515"/>
                  </a:lnTo>
                  <a:lnTo>
                    <a:pt x="16928" y="22473"/>
                  </a:lnTo>
                  <a:lnTo>
                    <a:pt x="17012" y="22431"/>
                  </a:lnTo>
                  <a:lnTo>
                    <a:pt x="17033" y="22494"/>
                  </a:lnTo>
                  <a:lnTo>
                    <a:pt x="17116" y="22515"/>
                  </a:lnTo>
                  <a:lnTo>
                    <a:pt x="17158" y="22410"/>
                  </a:lnTo>
                  <a:lnTo>
                    <a:pt x="17137" y="22326"/>
                  </a:lnTo>
                  <a:lnTo>
                    <a:pt x="17137" y="22264"/>
                  </a:lnTo>
                  <a:lnTo>
                    <a:pt x="17200" y="22264"/>
                  </a:lnTo>
                  <a:lnTo>
                    <a:pt x="17221" y="22305"/>
                  </a:lnTo>
                  <a:lnTo>
                    <a:pt x="17305" y="22326"/>
                  </a:lnTo>
                  <a:lnTo>
                    <a:pt x="17346" y="22284"/>
                  </a:lnTo>
                  <a:lnTo>
                    <a:pt x="17409" y="22264"/>
                  </a:lnTo>
                  <a:lnTo>
                    <a:pt x="17451" y="22264"/>
                  </a:lnTo>
                  <a:lnTo>
                    <a:pt x="17451" y="22180"/>
                  </a:lnTo>
                  <a:lnTo>
                    <a:pt x="17430" y="22117"/>
                  </a:lnTo>
                  <a:lnTo>
                    <a:pt x="17451" y="22096"/>
                  </a:lnTo>
                  <a:lnTo>
                    <a:pt x="17514" y="22117"/>
                  </a:lnTo>
                  <a:lnTo>
                    <a:pt x="17556" y="22180"/>
                  </a:lnTo>
                  <a:lnTo>
                    <a:pt x="17639" y="22159"/>
                  </a:lnTo>
                  <a:lnTo>
                    <a:pt x="17681" y="22096"/>
                  </a:lnTo>
                  <a:lnTo>
                    <a:pt x="17681" y="22012"/>
                  </a:lnTo>
                  <a:lnTo>
                    <a:pt x="17660" y="21992"/>
                  </a:lnTo>
                  <a:lnTo>
                    <a:pt x="17660" y="21950"/>
                  </a:lnTo>
                  <a:lnTo>
                    <a:pt x="17681" y="21908"/>
                  </a:lnTo>
                  <a:lnTo>
                    <a:pt x="17786" y="21908"/>
                  </a:lnTo>
                  <a:lnTo>
                    <a:pt x="17849" y="21950"/>
                  </a:lnTo>
                  <a:lnTo>
                    <a:pt x="17869" y="21887"/>
                  </a:lnTo>
                  <a:lnTo>
                    <a:pt x="17890" y="21845"/>
                  </a:lnTo>
                  <a:lnTo>
                    <a:pt x="17953" y="21866"/>
                  </a:lnTo>
                  <a:lnTo>
                    <a:pt x="17995" y="21908"/>
                  </a:lnTo>
                  <a:lnTo>
                    <a:pt x="18058" y="21950"/>
                  </a:lnTo>
                  <a:lnTo>
                    <a:pt x="18079" y="21908"/>
                  </a:lnTo>
                  <a:lnTo>
                    <a:pt x="18079" y="21866"/>
                  </a:lnTo>
                  <a:lnTo>
                    <a:pt x="18037" y="21803"/>
                  </a:lnTo>
                  <a:lnTo>
                    <a:pt x="18037" y="21761"/>
                  </a:lnTo>
                  <a:lnTo>
                    <a:pt x="18100" y="21699"/>
                  </a:lnTo>
                  <a:lnTo>
                    <a:pt x="18162" y="21740"/>
                  </a:lnTo>
                  <a:lnTo>
                    <a:pt x="18288" y="21699"/>
                  </a:lnTo>
                  <a:lnTo>
                    <a:pt x="18393" y="21636"/>
                  </a:lnTo>
                  <a:lnTo>
                    <a:pt x="18455" y="21531"/>
                  </a:lnTo>
                  <a:lnTo>
                    <a:pt x="18455" y="21489"/>
                  </a:lnTo>
                  <a:lnTo>
                    <a:pt x="18309" y="21552"/>
                  </a:lnTo>
                  <a:lnTo>
                    <a:pt x="18183" y="21552"/>
                  </a:lnTo>
                  <a:lnTo>
                    <a:pt x="18141" y="21531"/>
                  </a:lnTo>
                  <a:lnTo>
                    <a:pt x="17890" y="21531"/>
                  </a:lnTo>
                  <a:lnTo>
                    <a:pt x="17765" y="21489"/>
                  </a:lnTo>
                  <a:lnTo>
                    <a:pt x="17639" y="21447"/>
                  </a:lnTo>
                  <a:lnTo>
                    <a:pt x="17472" y="21427"/>
                  </a:lnTo>
                  <a:lnTo>
                    <a:pt x="17325" y="21280"/>
                  </a:lnTo>
                  <a:lnTo>
                    <a:pt x="17263" y="21238"/>
                  </a:lnTo>
                  <a:lnTo>
                    <a:pt x="17221" y="21238"/>
                  </a:lnTo>
                  <a:lnTo>
                    <a:pt x="17095" y="21301"/>
                  </a:lnTo>
                  <a:lnTo>
                    <a:pt x="17053" y="21259"/>
                  </a:lnTo>
                  <a:lnTo>
                    <a:pt x="17095" y="21217"/>
                  </a:lnTo>
                  <a:lnTo>
                    <a:pt x="17095" y="21175"/>
                  </a:lnTo>
                  <a:lnTo>
                    <a:pt x="17033" y="21238"/>
                  </a:lnTo>
                  <a:lnTo>
                    <a:pt x="16886" y="21343"/>
                  </a:lnTo>
                  <a:lnTo>
                    <a:pt x="16802" y="21385"/>
                  </a:lnTo>
                  <a:lnTo>
                    <a:pt x="16635" y="21385"/>
                  </a:lnTo>
                  <a:lnTo>
                    <a:pt x="16593" y="21427"/>
                  </a:lnTo>
                  <a:lnTo>
                    <a:pt x="16530" y="21385"/>
                  </a:lnTo>
                  <a:lnTo>
                    <a:pt x="16489" y="21364"/>
                  </a:lnTo>
                  <a:cubicBezTo>
                    <a:pt x="16489" y="21364"/>
                    <a:pt x="16426" y="21385"/>
                    <a:pt x="16405" y="21385"/>
                  </a:cubicBezTo>
                  <a:lnTo>
                    <a:pt x="16321" y="21385"/>
                  </a:lnTo>
                  <a:lnTo>
                    <a:pt x="16196" y="21531"/>
                  </a:lnTo>
                  <a:lnTo>
                    <a:pt x="16154" y="21594"/>
                  </a:lnTo>
                  <a:lnTo>
                    <a:pt x="16091" y="21531"/>
                  </a:lnTo>
                  <a:lnTo>
                    <a:pt x="16049" y="21489"/>
                  </a:lnTo>
                  <a:lnTo>
                    <a:pt x="15861" y="21489"/>
                  </a:lnTo>
                  <a:lnTo>
                    <a:pt x="15777" y="21468"/>
                  </a:lnTo>
                  <a:lnTo>
                    <a:pt x="15735" y="21489"/>
                  </a:lnTo>
                  <a:lnTo>
                    <a:pt x="15672" y="21447"/>
                  </a:lnTo>
                  <a:lnTo>
                    <a:pt x="15735" y="21364"/>
                  </a:lnTo>
                  <a:lnTo>
                    <a:pt x="15840" y="21364"/>
                  </a:lnTo>
                  <a:lnTo>
                    <a:pt x="15882" y="21427"/>
                  </a:lnTo>
                  <a:lnTo>
                    <a:pt x="15965" y="21447"/>
                  </a:lnTo>
                  <a:lnTo>
                    <a:pt x="16049" y="21385"/>
                  </a:lnTo>
                  <a:lnTo>
                    <a:pt x="16175" y="21364"/>
                  </a:lnTo>
                  <a:lnTo>
                    <a:pt x="16258" y="21280"/>
                  </a:lnTo>
                  <a:lnTo>
                    <a:pt x="16321" y="21280"/>
                  </a:lnTo>
                  <a:lnTo>
                    <a:pt x="16426" y="21322"/>
                  </a:lnTo>
                  <a:lnTo>
                    <a:pt x="16530" y="21280"/>
                  </a:lnTo>
                  <a:lnTo>
                    <a:pt x="16572" y="21238"/>
                  </a:lnTo>
                  <a:lnTo>
                    <a:pt x="16530" y="21175"/>
                  </a:lnTo>
                  <a:lnTo>
                    <a:pt x="16489" y="21175"/>
                  </a:lnTo>
                  <a:lnTo>
                    <a:pt x="16468" y="21134"/>
                  </a:lnTo>
                  <a:lnTo>
                    <a:pt x="16405" y="21134"/>
                  </a:lnTo>
                  <a:lnTo>
                    <a:pt x="16300" y="21155"/>
                  </a:lnTo>
                  <a:lnTo>
                    <a:pt x="16216" y="21134"/>
                  </a:lnTo>
                  <a:lnTo>
                    <a:pt x="16049" y="21134"/>
                  </a:lnTo>
                  <a:lnTo>
                    <a:pt x="15944" y="21155"/>
                  </a:lnTo>
                  <a:lnTo>
                    <a:pt x="15840" y="21155"/>
                  </a:lnTo>
                  <a:lnTo>
                    <a:pt x="15693" y="21134"/>
                  </a:lnTo>
                  <a:lnTo>
                    <a:pt x="15672" y="21071"/>
                  </a:lnTo>
                  <a:lnTo>
                    <a:pt x="15631" y="21050"/>
                  </a:lnTo>
                  <a:lnTo>
                    <a:pt x="15526" y="21071"/>
                  </a:lnTo>
                  <a:lnTo>
                    <a:pt x="15380" y="21071"/>
                  </a:lnTo>
                  <a:lnTo>
                    <a:pt x="15212" y="21175"/>
                  </a:lnTo>
                  <a:lnTo>
                    <a:pt x="15170" y="21155"/>
                  </a:lnTo>
                  <a:lnTo>
                    <a:pt x="15212" y="21071"/>
                  </a:lnTo>
                  <a:lnTo>
                    <a:pt x="15275" y="21008"/>
                  </a:lnTo>
                  <a:lnTo>
                    <a:pt x="15463" y="21008"/>
                  </a:lnTo>
                  <a:lnTo>
                    <a:pt x="15672" y="20903"/>
                  </a:lnTo>
                  <a:lnTo>
                    <a:pt x="15756" y="20841"/>
                  </a:lnTo>
                  <a:lnTo>
                    <a:pt x="15756" y="20757"/>
                  </a:lnTo>
                  <a:lnTo>
                    <a:pt x="15777" y="20715"/>
                  </a:lnTo>
                  <a:lnTo>
                    <a:pt x="15861" y="20715"/>
                  </a:lnTo>
                  <a:lnTo>
                    <a:pt x="15903" y="20694"/>
                  </a:lnTo>
                  <a:lnTo>
                    <a:pt x="15965" y="20611"/>
                  </a:lnTo>
                  <a:lnTo>
                    <a:pt x="15944" y="20548"/>
                  </a:lnTo>
                  <a:lnTo>
                    <a:pt x="15882" y="20506"/>
                  </a:lnTo>
                  <a:lnTo>
                    <a:pt x="15798" y="20485"/>
                  </a:lnTo>
                  <a:lnTo>
                    <a:pt x="15777" y="20443"/>
                  </a:lnTo>
                  <a:lnTo>
                    <a:pt x="15861" y="20401"/>
                  </a:lnTo>
                  <a:lnTo>
                    <a:pt x="15903" y="20401"/>
                  </a:lnTo>
                  <a:lnTo>
                    <a:pt x="15903" y="20422"/>
                  </a:lnTo>
                  <a:lnTo>
                    <a:pt x="15986" y="20443"/>
                  </a:lnTo>
                  <a:lnTo>
                    <a:pt x="16007" y="20422"/>
                  </a:lnTo>
                  <a:lnTo>
                    <a:pt x="15986" y="20380"/>
                  </a:lnTo>
                  <a:lnTo>
                    <a:pt x="15965" y="20339"/>
                  </a:lnTo>
                  <a:lnTo>
                    <a:pt x="15965" y="20234"/>
                  </a:lnTo>
                  <a:lnTo>
                    <a:pt x="16007" y="20276"/>
                  </a:lnTo>
                  <a:lnTo>
                    <a:pt x="16049" y="20318"/>
                  </a:lnTo>
                  <a:lnTo>
                    <a:pt x="16049" y="20401"/>
                  </a:lnTo>
                  <a:lnTo>
                    <a:pt x="16091" y="20506"/>
                  </a:lnTo>
                  <a:lnTo>
                    <a:pt x="16175" y="20548"/>
                  </a:lnTo>
                  <a:lnTo>
                    <a:pt x="16279" y="20527"/>
                  </a:lnTo>
                  <a:lnTo>
                    <a:pt x="16405" y="20527"/>
                  </a:lnTo>
                  <a:lnTo>
                    <a:pt x="16698" y="20401"/>
                  </a:lnTo>
                  <a:lnTo>
                    <a:pt x="16781" y="20401"/>
                  </a:lnTo>
                  <a:lnTo>
                    <a:pt x="16844" y="20380"/>
                  </a:lnTo>
                  <a:lnTo>
                    <a:pt x="16907" y="20297"/>
                  </a:lnTo>
                  <a:lnTo>
                    <a:pt x="16991" y="20276"/>
                  </a:lnTo>
                  <a:lnTo>
                    <a:pt x="17033" y="20171"/>
                  </a:lnTo>
                  <a:lnTo>
                    <a:pt x="16991" y="20067"/>
                  </a:lnTo>
                  <a:lnTo>
                    <a:pt x="16949" y="19983"/>
                  </a:lnTo>
                  <a:lnTo>
                    <a:pt x="16907" y="19983"/>
                  </a:lnTo>
                  <a:lnTo>
                    <a:pt x="16802" y="19920"/>
                  </a:lnTo>
                  <a:lnTo>
                    <a:pt x="16530" y="19857"/>
                  </a:lnTo>
                  <a:lnTo>
                    <a:pt x="16489" y="19857"/>
                  </a:lnTo>
                  <a:lnTo>
                    <a:pt x="16384" y="19899"/>
                  </a:lnTo>
                  <a:lnTo>
                    <a:pt x="16321" y="19857"/>
                  </a:lnTo>
                  <a:lnTo>
                    <a:pt x="16321" y="19732"/>
                  </a:lnTo>
                  <a:lnTo>
                    <a:pt x="16300" y="19690"/>
                  </a:lnTo>
                  <a:lnTo>
                    <a:pt x="16196" y="19753"/>
                  </a:lnTo>
                  <a:lnTo>
                    <a:pt x="16112" y="19753"/>
                  </a:lnTo>
                  <a:lnTo>
                    <a:pt x="16007" y="19815"/>
                  </a:lnTo>
                  <a:lnTo>
                    <a:pt x="15944" y="19815"/>
                  </a:lnTo>
                  <a:lnTo>
                    <a:pt x="15861" y="19774"/>
                  </a:lnTo>
                  <a:lnTo>
                    <a:pt x="15861" y="19690"/>
                  </a:lnTo>
                  <a:lnTo>
                    <a:pt x="15944" y="19753"/>
                  </a:lnTo>
                  <a:lnTo>
                    <a:pt x="16007" y="19690"/>
                  </a:lnTo>
                  <a:lnTo>
                    <a:pt x="16070" y="19648"/>
                  </a:lnTo>
                  <a:lnTo>
                    <a:pt x="16196" y="19648"/>
                  </a:lnTo>
                  <a:lnTo>
                    <a:pt x="16216" y="19585"/>
                  </a:lnTo>
                  <a:lnTo>
                    <a:pt x="16175" y="19523"/>
                  </a:lnTo>
                  <a:lnTo>
                    <a:pt x="16091" y="19418"/>
                  </a:lnTo>
                  <a:lnTo>
                    <a:pt x="16049" y="19376"/>
                  </a:lnTo>
                  <a:lnTo>
                    <a:pt x="15944" y="19376"/>
                  </a:lnTo>
                  <a:lnTo>
                    <a:pt x="15965" y="19355"/>
                  </a:lnTo>
                  <a:lnTo>
                    <a:pt x="16070" y="19292"/>
                  </a:lnTo>
                  <a:lnTo>
                    <a:pt x="16070" y="19251"/>
                  </a:lnTo>
                  <a:lnTo>
                    <a:pt x="16070" y="19146"/>
                  </a:lnTo>
                  <a:lnTo>
                    <a:pt x="16091" y="19104"/>
                  </a:lnTo>
                  <a:lnTo>
                    <a:pt x="16154" y="19167"/>
                  </a:lnTo>
                  <a:lnTo>
                    <a:pt x="16175" y="19313"/>
                  </a:lnTo>
                  <a:lnTo>
                    <a:pt x="16216" y="19355"/>
                  </a:lnTo>
                  <a:lnTo>
                    <a:pt x="16216" y="19418"/>
                  </a:lnTo>
                  <a:lnTo>
                    <a:pt x="16363" y="19543"/>
                  </a:lnTo>
                  <a:lnTo>
                    <a:pt x="16363" y="19585"/>
                  </a:lnTo>
                  <a:lnTo>
                    <a:pt x="16426" y="19669"/>
                  </a:lnTo>
                  <a:lnTo>
                    <a:pt x="16489" y="19690"/>
                  </a:lnTo>
                  <a:lnTo>
                    <a:pt x="16572" y="19669"/>
                  </a:lnTo>
                  <a:lnTo>
                    <a:pt x="16614" y="19648"/>
                  </a:lnTo>
                  <a:lnTo>
                    <a:pt x="16698" y="19690"/>
                  </a:lnTo>
                  <a:lnTo>
                    <a:pt x="16802" y="19669"/>
                  </a:lnTo>
                  <a:lnTo>
                    <a:pt x="16886" y="19648"/>
                  </a:lnTo>
                  <a:lnTo>
                    <a:pt x="16928" y="19690"/>
                  </a:lnTo>
                  <a:lnTo>
                    <a:pt x="16928" y="19774"/>
                  </a:lnTo>
                  <a:lnTo>
                    <a:pt x="17116" y="20004"/>
                  </a:lnTo>
                  <a:lnTo>
                    <a:pt x="17200" y="20067"/>
                  </a:lnTo>
                  <a:lnTo>
                    <a:pt x="17221" y="20004"/>
                  </a:lnTo>
                  <a:lnTo>
                    <a:pt x="17325" y="19983"/>
                  </a:lnTo>
                  <a:lnTo>
                    <a:pt x="17346" y="19983"/>
                  </a:lnTo>
                  <a:lnTo>
                    <a:pt x="17367" y="20025"/>
                  </a:lnTo>
                  <a:lnTo>
                    <a:pt x="17346" y="20108"/>
                  </a:lnTo>
                  <a:lnTo>
                    <a:pt x="17325" y="20213"/>
                  </a:lnTo>
                  <a:lnTo>
                    <a:pt x="17346" y="20339"/>
                  </a:lnTo>
                  <a:lnTo>
                    <a:pt x="17409" y="20422"/>
                  </a:lnTo>
                  <a:lnTo>
                    <a:pt x="17451" y="20527"/>
                  </a:lnTo>
                  <a:lnTo>
                    <a:pt x="17472" y="20715"/>
                  </a:lnTo>
                  <a:lnTo>
                    <a:pt x="17535" y="20757"/>
                  </a:lnTo>
                  <a:lnTo>
                    <a:pt x="17618" y="20841"/>
                  </a:lnTo>
                  <a:lnTo>
                    <a:pt x="17681" y="21029"/>
                  </a:lnTo>
                  <a:lnTo>
                    <a:pt x="17828" y="21134"/>
                  </a:lnTo>
                  <a:lnTo>
                    <a:pt x="17869" y="21175"/>
                  </a:lnTo>
                  <a:lnTo>
                    <a:pt x="17953" y="21155"/>
                  </a:lnTo>
                  <a:lnTo>
                    <a:pt x="18037" y="21134"/>
                  </a:lnTo>
                  <a:lnTo>
                    <a:pt x="18100" y="21134"/>
                  </a:lnTo>
                  <a:lnTo>
                    <a:pt x="18141" y="21113"/>
                  </a:lnTo>
                  <a:lnTo>
                    <a:pt x="18141" y="21029"/>
                  </a:lnTo>
                  <a:lnTo>
                    <a:pt x="18141" y="20903"/>
                  </a:lnTo>
                  <a:lnTo>
                    <a:pt x="18141" y="20757"/>
                  </a:lnTo>
                  <a:lnTo>
                    <a:pt x="18162" y="20652"/>
                  </a:lnTo>
                  <a:lnTo>
                    <a:pt x="18183" y="20611"/>
                  </a:lnTo>
                  <a:lnTo>
                    <a:pt x="18204" y="20611"/>
                  </a:lnTo>
                  <a:lnTo>
                    <a:pt x="18246" y="20652"/>
                  </a:lnTo>
                  <a:lnTo>
                    <a:pt x="18204" y="20736"/>
                  </a:lnTo>
                  <a:lnTo>
                    <a:pt x="18204" y="20820"/>
                  </a:lnTo>
                  <a:lnTo>
                    <a:pt x="18267" y="20924"/>
                  </a:lnTo>
                  <a:lnTo>
                    <a:pt x="18204" y="21008"/>
                  </a:lnTo>
                  <a:lnTo>
                    <a:pt x="18204" y="21071"/>
                  </a:lnTo>
                  <a:lnTo>
                    <a:pt x="18267" y="21113"/>
                  </a:lnTo>
                  <a:lnTo>
                    <a:pt x="18309" y="21071"/>
                  </a:lnTo>
                  <a:lnTo>
                    <a:pt x="18393" y="21050"/>
                  </a:lnTo>
                  <a:lnTo>
                    <a:pt x="18455" y="21071"/>
                  </a:lnTo>
                  <a:lnTo>
                    <a:pt x="18476" y="21134"/>
                  </a:lnTo>
                  <a:lnTo>
                    <a:pt x="18455" y="21175"/>
                  </a:lnTo>
                  <a:lnTo>
                    <a:pt x="18476" y="21217"/>
                  </a:lnTo>
                  <a:lnTo>
                    <a:pt x="18581" y="21217"/>
                  </a:lnTo>
                  <a:lnTo>
                    <a:pt x="18623" y="21155"/>
                  </a:lnTo>
                  <a:lnTo>
                    <a:pt x="18623" y="21071"/>
                  </a:lnTo>
                  <a:lnTo>
                    <a:pt x="18602" y="21008"/>
                  </a:lnTo>
                  <a:lnTo>
                    <a:pt x="18602" y="20820"/>
                  </a:lnTo>
                  <a:lnTo>
                    <a:pt x="18623" y="20736"/>
                  </a:lnTo>
                  <a:lnTo>
                    <a:pt x="18623" y="20631"/>
                  </a:lnTo>
                  <a:lnTo>
                    <a:pt x="18665" y="20590"/>
                  </a:lnTo>
                  <a:lnTo>
                    <a:pt x="18623" y="20527"/>
                  </a:lnTo>
                  <a:lnTo>
                    <a:pt x="18581" y="20527"/>
                  </a:lnTo>
                  <a:lnTo>
                    <a:pt x="18602" y="20485"/>
                  </a:lnTo>
                  <a:lnTo>
                    <a:pt x="18623" y="20422"/>
                  </a:lnTo>
                  <a:lnTo>
                    <a:pt x="18602" y="20401"/>
                  </a:lnTo>
                  <a:lnTo>
                    <a:pt x="18497" y="20443"/>
                  </a:lnTo>
                  <a:lnTo>
                    <a:pt x="18497" y="20401"/>
                  </a:lnTo>
                  <a:lnTo>
                    <a:pt x="18518" y="20339"/>
                  </a:lnTo>
                  <a:lnTo>
                    <a:pt x="18623" y="20318"/>
                  </a:lnTo>
                  <a:lnTo>
                    <a:pt x="18685" y="20276"/>
                  </a:lnTo>
                  <a:lnTo>
                    <a:pt x="18685" y="20171"/>
                  </a:lnTo>
                  <a:lnTo>
                    <a:pt x="18665" y="20108"/>
                  </a:lnTo>
                  <a:lnTo>
                    <a:pt x="18602" y="20129"/>
                  </a:lnTo>
                  <a:lnTo>
                    <a:pt x="18581" y="20087"/>
                  </a:lnTo>
                  <a:lnTo>
                    <a:pt x="18623" y="20004"/>
                  </a:lnTo>
                  <a:lnTo>
                    <a:pt x="18685" y="19899"/>
                  </a:lnTo>
                  <a:lnTo>
                    <a:pt x="18685" y="19857"/>
                  </a:lnTo>
                  <a:lnTo>
                    <a:pt x="18623" y="19857"/>
                  </a:lnTo>
                  <a:lnTo>
                    <a:pt x="18560" y="19899"/>
                  </a:lnTo>
                  <a:lnTo>
                    <a:pt x="18476" y="20025"/>
                  </a:lnTo>
                  <a:lnTo>
                    <a:pt x="18455" y="20171"/>
                  </a:lnTo>
                  <a:lnTo>
                    <a:pt x="18393" y="20192"/>
                  </a:lnTo>
                  <a:lnTo>
                    <a:pt x="18393" y="20129"/>
                  </a:lnTo>
                  <a:lnTo>
                    <a:pt x="18413" y="20004"/>
                  </a:lnTo>
                  <a:lnTo>
                    <a:pt x="18413" y="19962"/>
                  </a:lnTo>
                  <a:lnTo>
                    <a:pt x="18393" y="19899"/>
                  </a:lnTo>
                  <a:lnTo>
                    <a:pt x="18393" y="19857"/>
                  </a:lnTo>
                  <a:lnTo>
                    <a:pt x="18413" y="19774"/>
                  </a:lnTo>
                  <a:lnTo>
                    <a:pt x="18497" y="19690"/>
                  </a:lnTo>
                  <a:lnTo>
                    <a:pt x="18581" y="19648"/>
                  </a:lnTo>
                  <a:lnTo>
                    <a:pt x="18602" y="19564"/>
                  </a:lnTo>
                  <a:lnTo>
                    <a:pt x="18560" y="19502"/>
                  </a:lnTo>
                  <a:lnTo>
                    <a:pt x="18476" y="19502"/>
                  </a:lnTo>
                  <a:lnTo>
                    <a:pt x="18413" y="19564"/>
                  </a:lnTo>
                  <a:lnTo>
                    <a:pt x="18393" y="19606"/>
                  </a:lnTo>
                  <a:lnTo>
                    <a:pt x="18372" y="19648"/>
                  </a:lnTo>
                  <a:lnTo>
                    <a:pt x="18393" y="19543"/>
                  </a:lnTo>
                  <a:lnTo>
                    <a:pt x="18413" y="19481"/>
                  </a:lnTo>
                  <a:lnTo>
                    <a:pt x="18393" y="19460"/>
                  </a:lnTo>
                  <a:lnTo>
                    <a:pt x="18351" y="19481"/>
                  </a:lnTo>
                  <a:lnTo>
                    <a:pt x="18246" y="19564"/>
                  </a:lnTo>
                  <a:lnTo>
                    <a:pt x="18162" y="19648"/>
                  </a:lnTo>
                  <a:lnTo>
                    <a:pt x="18162" y="19606"/>
                  </a:lnTo>
                  <a:lnTo>
                    <a:pt x="18183" y="19543"/>
                  </a:lnTo>
                  <a:lnTo>
                    <a:pt x="18246" y="19460"/>
                  </a:lnTo>
                  <a:lnTo>
                    <a:pt x="18288" y="19397"/>
                  </a:lnTo>
                  <a:lnTo>
                    <a:pt x="18351" y="19292"/>
                  </a:lnTo>
                  <a:lnTo>
                    <a:pt x="18351" y="19271"/>
                  </a:lnTo>
                  <a:lnTo>
                    <a:pt x="18288" y="19230"/>
                  </a:lnTo>
                  <a:lnTo>
                    <a:pt x="18267" y="19167"/>
                  </a:lnTo>
                  <a:lnTo>
                    <a:pt x="18204" y="19167"/>
                  </a:lnTo>
                  <a:lnTo>
                    <a:pt x="18162" y="19125"/>
                  </a:lnTo>
                  <a:lnTo>
                    <a:pt x="18141" y="19041"/>
                  </a:lnTo>
                  <a:lnTo>
                    <a:pt x="18079" y="19020"/>
                  </a:lnTo>
                  <a:lnTo>
                    <a:pt x="17995" y="18937"/>
                  </a:lnTo>
                  <a:lnTo>
                    <a:pt x="17953" y="18937"/>
                  </a:lnTo>
                  <a:lnTo>
                    <a:pt x="17932" y="18916"/>
                  </a:lnTo>
                  <a:lnTo>
                    <a:pt x="17869" y="18916"/>
                  </a:lnTo>
                  <a:lnTo>
                    <a:pt x="17869" y="18853"/>
                  </a:lnTo>
                  <a:lnTo>
                    <a:pt x="17849" y="18811"/>
                  </a:lnTo>
                  <a:lnTo>
                    <a:pt x="17660" y="18665"/>
                  </a:lnTo>
                  <a:lnTo>
                    <a:pt x="17639" y="18623"/>
                  </a:lnTo>
                  <a:lnTo>
                    <a:pt x="17535" y="18560"/>
                  </a:lnTo>
                  <a:lnTo>
                    <a:pt x="17430" y="18560"/>
                  </a:lnTo>
                  <a:lnTo>
                    <a:pt x="17325" y="18602"/>
                  </a:lnTo>
                  <a:lnTo>
                    <a:pt x="17242" y="18707"/>
                  </a:lnTo>
                  <a:lnTo>
                    <a:pt x="17242" y="18644"/>
                  </a:lnTo>
                  <a:lnTo>
                    <a:pt x="17221" y="18560"/>
                  </a:lnTo>
                  <a:lnTo>
                    <a:pt x="17053" y="18518"/>
                  </a:lnTo>
                  <a:lnTo>
                    <a:pt x="16949" y="18518"/>
                  </a:lnTo>
                  <a:lnTo>
                    <a:pt x="16844" y="18539"/>
                  </a:lnTo>
                  <a:lnTo>
                    <a:pt x="16823" y="18518"/>
                  </a:lnTo>
                  <a:lnTo>
                    <a:pt x="16907" y="18434"/>
                  </a:lnTo>
                  <a:lnTo>
                    <a:pt x="16949" y="18476"/>
                  </a:lnTo>
                  <a:lnTo>
                    <a:pt x="17137" y="18476"/>
                  </a:lnTo>
                  <a:lnTo>
                    <a:pt x="17221" y="18497"/>
                  </a:lnTo>
                  <a:lnTo>
                    <a:pt x="17325" y="18497"/>
                  </a:lnTo>
                  <a:lnTo>
                    <a:pt x="17430" y="18476"/>
                  </a:lnTo>
                  <a:lnTo>
                    <a:pt x="17472" y="18393"/>
                  </a:lnTo>
                  <a:lnTo>
                    <a:pt x="17514" y="18204"/>
                  </a:lnTo>
                  <a:lnTo>
                    <a:pt x="17472" y="18121"/>
                  </a:lnTo>
                  <a:lnTo>
                    <a:pt x="17451" y="18100"/>
                  </a:lnTo>
                  <a:lnTo>
                    <a:pt x="17409" y="18100"/>
                  </a:lnTo>
                  <a:lnTo>
                    <a:pt x="17263" y="17995"/>
                  </a:lnTo>
                  <a:lnTo>
                    <a:pt x="17221" y="17974"/>
                  </a:lnTo>
                  <a:lnTo>
                    <a:pt x="17158" y="17974"/>
                  </a:lnTo>
                  <a:lnTo>
                    <a:pt x="17053" y="18058"/>
                  </a:lnTo>
                  <a:lnTo>
                    <a:pt x="17012" y="18058"/>
                  </a:lnTo>
                  <a:lnTo>
                    <a:pt x="16928" y="18079"/>
                  </a:lnTo>
                  <a:lnTo>
                    <a:pt x="16886" y="18162"/>
                  </a:lnTo>
                  <a:lnTo>
                    <a:pt x="16844" y="18162"/>
                  </a:lnTo>
                  <a:lnTo>
                    <a:pt x="16844" y="18079"/>
                  </a:lnTo>
                  <a:lnTo>
                    <a:pt x="16823" y="18016"/>
                  </a:lnTo>
                  <a:lnTo>
                    <a:pt x="16781" y="18016"/>
                  </a:lnTo>
                  <a:lnTo>
                    <a:pt x="16635" y="18058"/>
                  </a:lnTo>
                  <a:lnTo>
                    <a:pt x="16593" y="18079"/>
                  </a:lnTo>
                  <a:lnTo>
                    <a:pt x="16530" y="18079"/>
                  </a:lnTo>
                  <a:lnTo>
                    <a:pt x="16572" y="18058"/>
                  </a:lnTo>
                  <a:lnTo>
                    <a:pt x="16677" y="17995"/>
                  </a:lnTo>
                  <a:lnTo>
                    <a:pt x="16781" y="17974"/>
                  </a:lnTo>
                  <a:lnTo>
                    <a:pt x="16802" y="17911"/>
                  </a:lnTo>
                  <a:lnTo>
                    <a:pt x="16781" y="17870"/>
                  </a:lnTo>
                  <a:lnTo>
                    <a:pt x="16719" y="17849"/>
                  </a:lnTo>
                  <a:lnTo>
                    <a:pt x="16677" y="17870"/>
                  </a:lnTo>
                  <a:lnTo>
                    <a:pt x="16719" y="17807"/>
                  </a:lnTo>
                  <a:lnTo>
                    <a:pt x="16781" y="17807"/>
                  </a:lnTo>
                  <a:lnTo>
                    <a:pt x="16823" y="17849"/>
                  </a:lnTo>
                  <a:lnTo>
                    <a:pt x="16928" y="17953"/>
                  </a:lnTo>
                  <a:lnTo>
                    <a:pt x="17012" y="17974"/>
                  </a:lnTo>
                  <a:lnTo>
                    <a:pt x="17095" y="17953"/>
                  </a:lnTo>
                  <a:lnTo>
                    <a:pt x="17200" y="17870"/>
                  </a:lnTo>
                  <a:lnTo>
                    <a:pt x="17367" y="17870"/>
                  </a:lnTo>
                  <a:lnTo>
                    <a:pt x="17430" y="17786"/>
                  </a:lnTo>
                  <a:lnTo>
                    <a:pt x="17472" y="17765"/>
                  </a:lnTo>
                  <a:lnTo>
                    <a:pt x="17514" y="17702"/>
                  </a:lnTo>
                  <a:lnTo>
                    <a:pt x="17472" y="17639"/>
                  </a:lnTo>
                  <a:lnTo>
                    <a:pt x="17409" y="17577"/>
                  </a:lnTo>
                  <a:lnTo>
                    <a:pt x="17263" y="17556"/>
                  </a:lnTo>
                  <a:lnTo>
                    <a:pt x="17200" y="17493"/>
                  </a:lnTo>
                  <a:lnTo>
                    <a:pt x="17137" y="17451"/>
                  </a:lnTo>
                  <a:lnTo>
                    <a:pt x="17033" y="17451"/>
                  </a:lnTo>
                  <a:lnTo>
                    <a:pt x="16928" y="17430"/>
                  </a:lnTo>
                  <a:lnTo>
                    <a:pt x="16844" y="17451"/>
                  </a:lnTo>
                  <a:lnTo>
                    <a:pt x="16823" y="17493"/>
                  </a:lnTo>
                  <a:lnTo>
                    <a:pt x="16740" y="17556"/>
                  </a:lnTo>
                  <a:lnTo>
                    <a:pt x="16677" y="17535"/>
                  </a:lnTo>
                  <a:lnTo>
                    <a:pt x="16593" y="17493"/>
                  </a:lnTo>
                  <a:lnTo>
                    <a:pt x="16489" y="17493"/>
                  </a:lnTo>
                  <a:lnTo>
                    <a:pt x="16468" y="17556"/>
                  </a:lnTo>
                  <a:lnTo>
                    <a:pt x="16426" y="17598"/>
                  </a:lnTo>
                  <a:lnTo>
                    <a:pt x="16384" y="17577"/>
                  </a:lnTo>
                  <a:lnTo>
                    <a:pt x="16321" y="17535"/>
                  </a:lnTo>
                  <a:lnTo>
                    <a:pt x="16300" y="17535"/>
                  </a:lnTo>
                  <a:lnTo>
                    <a:pt x="16279" y="17472"/>
                  </a:lnTo>
                  <a:lnTo>
                    <a:pt x="16321" y="17430"/>
                  </a:lnTo>
                  <a:lnTo>
                    <a:pt x="16426" y="17388"/>
                  </a:lnTo>
                  <a:lnTo>
                    <a:pt x="16572" y="17430"/>
                  </a:lnTo>
                  <a:lnTo>
                    <a:pt x="16740" y="17430"/>
                  </a:lnTo>
                  <a:lnTo>
                    <a:pt x="16802" y="17367"/>
                  </a:lnTo>
                  <a:lnTo>
                    <a:pt x="16802" y="17326"/>
                  </a:lnTo>
                  <a:lnTo>
                    <a:pt x="16740" y="17221"/>
                  </a:lnTo>
                  <a:lnTo>
                    <a:pt x="16635" y="17137"/>
                  </a:lnTo>
                  <a:lnTo>
                    <a:pt x="16530" y="17074"/>
                  </a:lnTo>
                  <a:lnTo>
                    <a:pt x="16489" y="17012"/>
                  </a:lnTo>
                  <a:lnTo>
                    <a:pt x="16489" y="16907"/>
                  </a:lnTo>
                  <a:lnTo>
                    <a:pt x="16509" y="16865"/>
                  </a:lnTo>
                  <a:lnTo>
                    <a:pt x="16572" y="16907"/>
                  </a:lnTo>
                  <a:lnTo>
                    <a:pt x="16593" y="16949"/>
                  </a:lnTo>
                  <a:lnTo>
                    <a:pt x="16593" y="17012"/>
                  </a:lnTo>
                  <a:lnTo>
                    <a:pt x="16677" y="17054"/>
                  </a:lnTo>
                  <a:lnTo>
                    <a:pt x="16802" y="17158"/>
                  </a:lnTo>
                  <a:lnTo>
                    <a:pt x="16823" y="17221"/>
                  </a:lnTo>
                  <a:lnTo>
                    <a:pt x="16886" y="17242"/>
                  </a:lnTo>
                  <a:lnTo>
                    <a:pt x="16928" y="17242"/>
                  </a:lnTo>
                  <a:lnTo>
                    <a:pt x="17012" y="17326"/>
                  </a:lnTo>
                  <a:lnTo>
                    <a:pt x="17095" y="17326"/>
                  </a:lnTo>
                  <a:lnTo>
                    <a:pt x="17200" y="17284"/>
                  </a:lnTo>
                  <a:lnTo>
                    <a:pt x="17263" y="17242"/>
                  </a:lnTo>
                  <a:lnTo>
                    <a:pt x="17346" y="17221"/>
                  </a:lnTo>
                  <a:lnTo>
                    <a:pt x="17409" y="17158"/>
                  </a:lnTo>
                  <a:lnTo>
                    <a:pt x="17472" y="17116"/>
                  </a:lnTo>
                  <a:lnTo>
                    <a:pt x="17556" y="17074"/>
                  </a:lnTo>
                  <a:lnTo>
                    <a:pt x="17606" y="17074"/>
                  </a:lnTo>
                  <a:lnTo>
                    <a:pt x="17618" y="17116"/>
                  </a:lnTo>
                  <a:lnTo>
                    <a:pt x="17618" y="17074"/>
                  </a:lnTo>
                  <a:lnTo>
                    <a:pt x="17618" y="17033"/>
                  </a:lnTo>
                  <a:lnTo>
                    <a:pt x="17577" y="16970"/>
                  </a:lnTo>
                  <a:lnTo>
                    <a:pt x="17588" y="17010"/>
                  </a:lnTo>
                  <a:lnTo>
                    <a:pt x="17472" y="16844"/>
                  </a:lnTo>
                  <a:lnTo>
                    <a:pt x="17409" y="16802"/>
                  </a:lnTo>
                  <a:lnTo>
                    <a:pt x="17409" y="16740"/>
                  </a:lnTo>
                  <a:lnTo>
                    <a:pt x="17430" y="16719"/>
                  </a:lnTo>
                  <a:lnTo>
                    <a:pt x="17472" y="16719"/>
                  </a:lnTo>
                  <a:lnTo>
                    <a:pt x="17535" y="16761"/>
                  </a:lnTo>
                  <a:lnTo>
                    <a:pt x="17535" y="16823"/>
                  </a:lnTo>
                  <a:lnTo>
                    <a:pt x="17577" y="16865"/>
                  </a:lnTo>
                  <a:lnTo>
                    <a:pt x="17681" y="17074"/>
                  </a:lnTo>
                  <a:lnTo>
                    <a:pt x="17869" y="17284"/>
                  </a:lnTo>
                  <a:lnTo>
                    <a:pt x="17890" y="17326"/>
                  </a:lnTo>
                  <a:lnTo>
                    <a:pt x="17932" y="17263"/>
                  </a:lnTo>
                  <a:lnTo>
                    <a:pt x="17932" y="17179"/>
                  </a:lnTo>
                  <a:lnTo>
                    <a:pt x="17953" y="17012"/>
                  </a:lnTo>
                  <a:lnTo>
                    <a:pt x="17953" y="16907"/>
                  </a:lnTo>
                  <a:lnTo>
                    <a:pt x="17995" y="16844"/>
                  </a:lnTo>
                  <a:lnTo>
                    <a:pt x="18058" y="16844"/>
                  </a:lnTo>
                  <a:lnTo>
                    <a:pt x="18100" y="16865"/>
                  </a:lnTo>
                  <a:lnTo>
                    <a:pt x="18100" y="16949"/>
                  </a:lnTo>
                  <a:lnTo>
                    <a:pt x="18141" y="17012"/>
                  </a:lnTo>
                  <a:lnTo>
                    <a:pt x="18183" y="17012"/>
                  </a:lnTo>
                  <a:lnTo>
                    <a:pt x="18372" y="17074"/>
                  </a:lnTo>
                  <a:lnTo>
                    <a:pt x="18518" y="17179"/>
                  </a:lnTo>
                  <a:lnTo>
                    <a:pt x="18602" y="17221"/>
                  </a:lnTo>
                  <a:lnTo>
                    <a:pt x="18665" y="17179"/>
                  </a:lnTo>
                  <a:lnTo>
                    <a:pt x="18706" y="17179"/>
                  </a:lnTo>
                  <a:lnTo>
                    <a:pt x="18769" y="17221"/>
                  </a:lnTo>
                  <a:lnTo>
                    <a:pt x="18769" y="17263"/>
                  </a:lnTo>
                  <a:lnTo>
                    <a:pt x="18602" y="17284"/>
                  </a:lnTo>
                  <a:lnTo>
                    <a:pt x="18581" y="17326"/>
                  </a:lnTo>
                  <a:lnTo>
                    <a:pt x="18476" y="17221"/>
                  </a:lnTo>
                  <a:lnTo>
                    <a:pt x="18288" y="17116"/>
                  </a:lnTo>
                  <a:lnTo>
                    <a:pt x="18246" y="17074"/>
                  </a:lnTo>
                  <a:lnTo>
                    <a:pt x="18204" y="17054"/>
                  </a:lnTo>
                  <a:lnTo>
                    <a:pt x="18162" y="17054"/>
                  </a:lnTo>
                  <a:lnTo>
                    <a:pt x="18121" y="17074"/>
                  </a:lnTo>
                  <a:lnTo>
                    <a:pt x="18121" y="17137"/>
                  </a:lnTo>
                  <a:lnTo>
                    <a:pt x="18183" y="17221"/>
                  </a:lnTo>
                  <a:lnTo>
                    <a:pt x="18413" y="17430"/>
                  </a:lnTo>
                  <a:lnTo>
                    <a:pt x="18518" y="17535"/>
                  </a:lnTo>
                  <a:lnTo>
                    <a:pt x="18685" y="17598"/>
                  </a:lnTo>
                  <a:lnTo>
                    <a:pt x="18790" y="17681"/>
                  </a:lnTo>
                  <a:lnTo>
                    <a:pt x="18832" y="17702"/>
                  </a:lnTo>
                  <a:lnTo>
                    <a:pt x="18916" y="17681"/>
                  </a:lnTo>
                  <a:lnTo>
                    <a:pt x="18937" y="17639"/>
                  </a:lnTo>
                  <a:lnTo>
                    <a:pt x="18999" y="17556"/>
                  </a:lnTo>
                  <a:lnTo>
                    <a:pt x="19125" y="17556"/>
                  </a:lnTo>
                  <a:lnTo>
                    <a:pt x="19167" y="17493"/>
                  </a:lnTo>
                  <a:lnTo>
                    <a:pt x="19167" y="17430"/>
                  </a:lnTo>
                  <a:lnTo>
                    <a:pt x="19250" y="17367"/>
                  </a:lnTo>
                  <a:lnTo>
                    <a:pt x="19313" y="17367"/>
                  </a:lnTo>
                  <a:lnTo>
                    <a:pt x="19376" y="17388"/>
                  </a:lnTo>
                  <a:lnTo>
                    <a:pt x="19460" y="17430"/>
                  </a:lnTo>
                  <a:lnTo>
                    <a:pt x="19564" y="17388"/>
                  </a:lnTo>
                  <a:lnTo>
                    <a:pt x="19669" y="17388"/>
                  </a:lnTo>
                  <a:lnTo>
                    <a:pt x="19690" y="17346"/>
                  </a:lnTo>
                  <a:lnTo>
                    <a:pt x="19732" y="17221"/>
                  </a:lnTo>
                  <a:lnTo>
                    <a:pt x="19732" y="17116"/>
                  </a:lnTo>
                  <a:lnTo>
                    <a:pt x="19774" y="17033"/>
                  </a:lnTo>
                  <a:lnTo>
                    <a:pt x="19857" y="16907"/>
                  </a:lnTo>
                  <a:lnTo>
                    <a:pt x="19857" y="16823"/>
                  </a:lnTo>
                  <a:lnTo>
                    <a:pt x="19836" y="16761"/>
                  </a:lnTo>
                  <a:lnTo>
                    <a:pt x="19753" y="16740"/>
                  </a:lnTo>
                  <a:lnTo>
                    <a:pt x="19648" y="16761"/>
                  </a:lnTo>
                  <a:lnTo>
                    <a:pt x="19627" y="16802"/>
                  </a:lnTo>
                  <a:lnTo>
                    <a:pt x="19585" y="16761"/>
                  </a:lnTo>
                  <a:lnTo>
                    <a:pt x="19543" y="16761"/>
                  </a:lnTo>
                  <a:lnTo>
                    <a:pt x="19522" y="16802"/>
                  </a:lnTo>
                  <a:lnTo>
                    <a:pt x="19439" y="16740"/>
                  </a:lnTo>
                  <a:lnTo>
                    <a:pt x="19376" y="16656"/>
                  </a:lnTo>
                  <a:lnTo>
                    <a:pt x="19334" y="16614"/>
                  </a:lnTo>
                  <a:lnTo>
                    <a:pt x="19313" y="16530"/>
                  </a:lnTo>
                  <a:lnTo>
                    <a:pt x="19271" y="16530"/>
                  </a:lnTo>
                  <a:lnTo>
                    <a:pt x="19250" y="16614"/>
                  </a:lnTo>
                  <a:lnTo>
                    <a:pt x="19250" y="16719"/>
                  </a:lnTo>
                  <a:lnTo>
                    <a:pt x="19313" y="16740"/>
                  </a:lnTo>
                  <a:lnTo>
                    <a:pt x="19313" y="16823"/>
                  </a:lnTo>
                  <a:lnTo>
                    <a:pt x="19250" y="16907"/>
                  </a:lnTo>
                  <a:lnTo>
                    <a:pt x="19229" y="17012"/>
                  </a:lnTo>
                  <a:lnTo>
                    <a:pt x="19209" y="16949"/>
                  </a:lnTo>
                  <a:lnTo>
                    <a:pt x="19229" y="16823"/>
                  </a:lnTo>
                  <a:lnTo>
                    <a:pt x="19209" y="16719"/>
                  </a:lnTo>
                  <a:lnTo>
                    <a:pt x="19146" y="16698"/>
                  </a:lnTo>
                  <a:lnTo>
                    <a:pt x="19125" y="16551"/>
                  </a:lnTo>
                  <a:lnTo>
                    <a:pt x="19062" y="16530"/>
                  </a:lnTo>
                  <a:lnTo>
                    <a:pt x="19041" y="16489"/>
                  </a:lnTo>
                  <a:lnTo>
                    <a:pt x="19041" y="16447"/>
                  </a:lnTo>
                  <a:lnTo>
                    <a:pt x="19104" y="16426"/>
                  </a:lnTo>
                  <a:lnTo>
                    <a:pt x="19161" y="16311"/>
                  </a:lnTo>
                  <a:lnTo>
                    <a:pt x="19146" y="16279"/>
                  </a:lnTo>
                  <a:lnTo>
                    <a:pt x="19104" y="16238"/>
                  </a:lnTo>
                  <a:lnTo>
                    <a:pt x="19146" y="16217"/>
                  </a:lnTo>
                  <a:lnTo>
                    <a:pt x="19229" y="16217"/>
                  </a:lnTo>
                  <a:lnTo>
                    <a:pt x="19271" y="16175"/>
                  </a:lnTo>
                  <a:lnTo>
                    <a:pt x="19313" y="16091"/>
                  </a:lnTo>
                  <a:lnTo>
                    <a:pt x="19313" y="15966"/>
                  </a:lnTo>
                  <a:lnTo>
                    <a:pt x="19271" y="15903"/>
                  </a:lnTo>
                  <a:lnTo>
                    <a:pt x="19271" y="15861"/>
                  </a:lnTo>
                  <a:lnTo>
                    <a:pt x="19334" y="15861"/>
                  </a:lnTo>
                  <a:lnTo>
                    <a:pt x="19376" y="15903"/>
                  </a:lnTo>
                  <a:lnTo>
                    <a:pt x="19439" y="15986"/>
                  </a:lnTo>
                  <a:lnTo>
                    <a:pt x="19481" y="16007"/>
                  </a:lnTo>
                  <a:lnTo>
                    <a:pt x="19564" y="16007"/>
                  </a:lnTo>
                  <a:lnTo>
                    <a:pt x="19648" y="15966"/>
                  </a:lnTo>
                  <a:lnTo>
                    <a:pt x="19732" y="15986"/>
                  </a:lnTo>
                  <a:lnTo>
                    <a:pt x="19794" y="16028"/>
                  </a:lnTo>
                  <a:lnTo>
                    <a:pt x="19899" y="16070"/>
                  </a:lnTo>
                  <a:lnTo>
                    <a:pt x="20046" y="16175"/>
                  </a:lnTo>
                  <a:lnTo>
                    <a:pt x="20046" y="16238"/>
                  </a:lnTo>
                  <a:lnTo>
                    <a:pt x="20066" y="16321"/>
                  </a:lnTo>
                  <a:lnTo>
                    <a:pt x="20108" y="16384"/>
                  </a:lnTo>
                  <a:lnTo>
                    <a:pt x="20150" y="16447"/>
                  </a:lnTo>
                  <a:lnTo>
                    <a:pt x="20192" y="16489"/>
                  </a:lnTo>
                  <a:lnTo>
                    <a:pt x="20318" y="16405"/>
                  </a:lnTo>
                  <a:lnTo>
                    <a:pt x="20422" y="16238"/>
                  </a:lnTo>
                  <a:lnTo>
                    <a:pt x="20485" y="16133"/>
                  </a:lnTo>
                  <a:lnTo>
                    <a:pt x="20422" y="16091"/>
                  </a:lnTo>
                  <a:lnTo>
                    <a:pt x="20401" y="15986"/>
                  </a:lnTo>
                  <a:lnTo>
                    <a:pt x="20464" y="15924"/>
                  </a:lnTo>
                  <a:lnTo>
                    <a:pt x="20464" y="15882"/>
                  </a:lnTo>
                  <a:lnTo>
                    <a:pt x="20359" y="15861"/>
                  </a:lnTo>
                  <a:lnTo>
                    <a:pt x="20276" y="15903"/>
                  </a:lnTo>
                  <a:lnTo>
                    <a:pt x="20255" y="15966"/>
                  </a:lnTo>
                  <a:lnTo>
                    <a:pt x="20108" y="15882"/>
                  </a:lnTo>
                  <a:lnTo>
                    <a:pt x="20046" y="15777"/>
                  </a:lnTo>
                  <a:lnTo>
                    <a:pt x="19899" y="15756"/>
                  </a:lnTo>
                  <a:lnTo>
                    <a:pt x="19857" y="15777"/>
                  </a:lnTo>
                  <a:lnTo>
                    <a:pt x="19794" y="15714"/>
                  </a:lnTo>
                  <a:lnTo>
                    <a:pt x="19794" y="15673"/>
                  </a:lnTo>
                  <a:lnTo>
                    <a:pt x="19857" y="15673"/>
                  </a:lnTo>
                  <a:lnTo>
                    <a:pt x="19899" y="15589"/>
                  </a:lnTo>
                  <a:lnTo>
                    <a:pt x="19941" y="15401"/>
                  </a:lnTo>
                  <a:lnTo>
                    <a:pt x="19962" y="15380"/>
                  </a:lnTo>
                  <a:lnTo>
                    <a:pt x="19962" y="15296"/>
                  </a:lnTo>
                  <a:lnTo>
                    <a:pt x="19836" y="15254"/>
                  </a:lnTo>
                  <a:lnTo>
                    <a:pt x="19774" y="15254"/>
                  </a:lnTo>
                  <a:lnTo>
                    <a:pt x="19669" y="15359"/>
                  </a:lnTo>
                  <a:lnTo>
                    <a:pt x="19564" y="15380"/>
                  </a:lnTo>
                  <a:lnTo>
                    <a:pt x="19460" y="15359"/>
                  </a:lnTo>
                  <a:lnTo>
                    <a:pt x="19439" y="15296"/>
                  </a:lnTo>
                  <a:lnTo>
                    <a:pt x="19418" y="15191"/>
                  </a:lnTo>
                  <a:lnTo>
                    <a:pt x="19376" y="15149"/>
                  </a:lnTo>
                  <a:lnTo>
                    <a:pt x="19376" y="15066"/>
                  </a:lnTo>
                  <a:lnTo>
                    <a:pt x="19460" y="15129"/>
                  </a:lnTo>
                  <a:lnTo>
                    <a:pt x="19481" y="15170"/>
                  </a:lnTo>
                  <a:lnTo>
                    <a:pt x="19460" y="15233"/>
                  </a:lnTo>
                  <a:lnTo>
                    <a:pt x="19481" y="15296"/>
                  </a:lnTo>
                  <a:lnTo>
                    <a:pt x="19564" y="15359"/>
                  </a:lnTo>
                  <a:lnTo>
                    <a:pt x="19648" y="15359"/>
                  </a:lnTo>
                  <a:lnTo>
                    <a:pt x="19753" y="15254"/>
                  </a:lnTo>
                  <a:lnTo>
                    <a:pt x="19836" y="15233"/>
                  </a:lnTo>
                  <a:lnTo>
                    <a:pt x="19941" y="15233"/>
                  </a:lnTo>
                  <a:lnTo>
                    <a:pt x="19983" y="15275"/>
                  </a:lnTo>
                  <a:lnTo>
                    <a:pt x="20046" y="15275"/>
                  </a:lnTo>
                  <a:lnTo>
                    <a:pt x="20066" y="15233"/>
                  </a:lnTo>
                  <a:lnTo>
                    <a:pt x="20046" y="15170"/>
                  </a:lnTo>
                  <a:lnTo>
                    <a:pt x="19836" y="14961"/>
                  </a:lnTo>
                  <a:lnTo>
                    <a:pt x="19669" y="14836"/>
                  </a:lnTo>
                  <a:lnTo>
                    <a:pt x="19522" y="14836"/>
                  </a:lnTo>
                  <a:lnTo>
                    <a:pt x="19355" y="14752"/>
                  </a:lnTo>
                  <a:lnTo>
                    <a:pt x="19271" y="14647"/>
                  </a:lnTo>
                  <a:lnTo>
                    <a:pt x="19271" y="14564"/>
                  </a:lnTo>
                  <a:lnTo>
                    <a:pt x="19271" y="14522"/>
                  </a:lnTo>
                  <a:lnTo>
                    <a:pt x="19334" y="14564"/>
                  </a:lnTo>
                  <a:lnTo>
                    <a:pt x="19376" y="14668"/>
                  </a:lnTo>
                  <a:lnTo>
                    <a:pt x="19460" y="14731"/>
                  </a:lnTo>
                  <a:lnTo>
                    <a:pt x="19585" y="14731"/>
                  </a:lnTo>
                  <a:lnTo>
                    <a:pt x="19627" y="14668"/>
                  </a:lnTo>
                  <a:lnTo>
                    <a:pt x="19627" y="14626"/>
                  </a:lnTo>
                  <a:lnTo>
                    <a:pt x="19522" y="14522"/>
                  </a:lnTo>
                  <a:lnTo>
                    <a:pt x="19481" y="14459"/>
                  </a:lnTo>
                  <a:lnTo>
                    <a:pt x="19481" y="14438"/>
                  </a:lnTo>
                  <a:lnTo>
                    <a:pt x="19522" y="14438"/>
                  </a:lnTo>
                  <a:lnTo>
                    <a:pt x="19564" y="14459"/>
                  </a:lnTo>
                  <a:lnTo>
                    <a:pt x="19690" y="14626"/>
                  </a:lnTo>
                  <a:lnTo>
                    <a:pt x="19753" y="14731"/>
                  </a:lnTo>
                  <a:lnTo>
                    <a:pt x="19753" y="14773"/>
                  </a:lnTo>
                  <a:lnTo>
                    <a:pt x="19857" y="14857"/>
                  </a:lnTo>
                  <a:lnTo>
                    <a:pt x="19962" y="14940"/>
                  </a:lnTo>
                  <a:lnTo>
                    <a:pt x="20087" y="15087"/>
                  </a:lnTo>
                  <a:lnTo>
                    <a:pt x="20171" y="15129"/>
                  </a:lnTo>
                  <a:lnTo>
                    <a:pt x="20213" y="15087"/>
                  </a:lnTo>
                  <a:lnTo>
                    <a:pt x="20276" y="15129"/>
                  </a:lnTo>
                  <a:lnTo>
                    <a:pt x="20297" y="15170"/>
                  </a:lnTo>
                  <a:lnTo>
                    <a:pt x="20213" y="15233"/>
                  </a:lnTo>
                  <a:lnTo>
                    <a:pt x="20276" y="15296"/>
                  </a:lnTo>
                  <a:lnTo>
                    <a:pt x="20318" y="15359"/>
                  </a:lnTo>
                  <a:lnTo>
                    <a:pt x="20380" y="15359"/>
                  </a:lnTo>
                  <a:lnTo>
                    <a:pt x="20422" y="15275"/>
                  </a:lnTo>
                  <a:lnTo>
                    <a:pt x="20485" y="15087"/>
                  </a:lnTo>
                  <a:lnTo>
                    <a:pt x="20506" y="15045"/>
                  </a:lnTo>
                  <a:lnTo>
                    <a:pt x="20527" y="14982"/>
                  </a:lnTo>
                  <a:lnTo>
                    <a:pt x="20506" y="14877"/>
                  </a:lnTo>
                  <a:lnTo>
                    <a:pt x="20506" y="14836"/>
                  </a:lnTo>
                  <a:lnTo>
                    <a:pt x="20506" y="14710"/>
                  </a:lnTo>
                  <a:lnTo>
                    <a:pt x="20464" y="14626"/>
                  </a:lnTo>
                  <a:lnTo>
                    <a:pt x="20464" y="14564"/>
                  </a:lnTo>
                  <a:lnTo>
                    <a:pt x="20464" y="14543"/>
                  </a:lnTo>
                  <a:lnTo>
                    <a:pt x="20506" y="14564"/>
                  </a:lnTo>
                  <a:lnTo>
                    <a:pt x="20590" y="14605"/>
                  </a:lnTo>
                  <a:lnTo>
                    <a:pt x="20610" y="14605"/>
                  </a:lnTo>
                  <a:lnTo>
                    <a:pt x="20590" y="14543"/>
                  </a:lnTo>
                  <a:lnTo>
                    <a:pt x="20506" y="14459"/>
                  </a:lnTo>
                  <a:lnTo>
                    <a:pt x="20464" y="14354"/>
                  </a:lnTo>
                  <a:lnTo>
                    <a:pt x="20401" y="14313"/>
                  </a:lnTo>
                  <a:lnTo>
                    <a:pt x="20318" y="14292"/>
                  </a:lnTo>
                  <a:lnTo>
                    <a:pt x="19962" y="14292"/>
                  </a:lnTo>
                  <a:lnTo>
                    <a:pt x="19920" y="14208"/>
                  </a:lnTo>
                  <a:lnTo>
                    <a:pt x="19836" y="14145"/>
                  </a:lnTo>
                  <a:lnTo>
                    <a:pt x="19648" y="14145"/>
                  </a:lnTo>
                  <a:lnTo>
                    <a:pt x="19564" y="14187"/>
                  </a:lnTo>
                  <a:lnTo>
                    <a:pt x="19502" y="14187"/>
                  </a:lnTo>
                  <a:lnTo>
                    <a:pt x="19460" y="14124"/>
                  </a:lnTo>
                  <a:lnTo>
                    <a:pt x="19439" y="14103"/>
                  </a:lnTo>
                  <a:lnTo>
                    <a:pt x="19460" y="14041"/>
                  </a:lnTo>
                  <a:lnTo>
                    <a:pt x="19502" y="14103"/>
                  </a:lnTo>
                  <a:lnTo>
                    <a:pt x="19543" y="14124"/>
                  </a:lnTo>
                  <a:lnTo>
                    <a:pt x="19669" y="14103"/>
                  </a:lnTo>
                  <a:lnTo>
                    <a:pt x="19836" y="14082"/>
                  </a:lnTo>
                  <a:lnTo>
                    <a:pt x="19878" y="14124"/>
                  </a:lnTo>
                  <a:lnTo>
                    <a:pt x="19941" y="14103"/>
                  </a:lnTo>
                  <a:lnTo>
                    <a:pt x="20025" y="14082"/>
                  </a:lnTo>
                  <a:lnTo>
                    <a:pt x="20087" y="14103"/>
                  </a:lnTo>
                  <a:lnTo>
                    <a:pt x="20150" y="14124"/>
                  </a:lnTo>
                  <a:lnTo>
                    <a:pt x="20192" y="14103"/>
                  </a:lnTo>
                  <a:lnTo>
                    <a:pt x="20234" y="14082"/>
                  </a:lnTo>
                  <a:lnTo>
                    <a:pt x="20234" y="14020"/>
                  </a:lnTo>
                  <a:lnTo>
                    <a:pt x="20234" y="13915"/>
                  </a:lnTo>
                  <a:lnTo>
                    <a:pt x="20234" y="13873"/>
                  </a:lnTo>
                  <a:lnTo>
                    <a:pt x="20171" y="13831"/>
                  </a:lnTo>
                  <a:lnTo>
                    <a:pt x="20129" y="13873"/>
                  </a:lnTo>
                  <a:lnTo>
                    <a:pt x="20066" y="13894"/>
                  </a:lnTo>
                  <a:lnTo>
                    <a:pt x="19983" y="13873"/>
                  </a:lnTo>
                  <a:lnTo>
                    <a:pt x="19857" y="13873"/>
                  </a:lnTo>
                  <a:lnTo>
                    <a:pt x="19815" y="13810"/>
                  </a:lnTo>
                  <a:lnTo>
                    <a:pt x="19711" y="13706"/>
                  </a:lnTo>
                  <a:lnTo>
                    <a:pt x="19606" y="13727"/>
                  </a:lnTo>
                  <a:lnTo>
                    <a:pt x="19564" y="13789"/>
                  </a:lnTo>
                  <a:lnTo>
                    <a:pt x="19543" y="13789"/>
                  </a:lnTo>
                  <a:lnTo>
                    <a:pt x="19543" y="13685"/>
                  </a:lnTo>
                  <a:lnTo>
                    <a:pt x="19543" y="13601"/>
                  </a:lnTo>
                  <a:lnTo>
                    <a:pt x="19522" y="13538"/>
                  </a:lnTo>
                  <a:lnTo>
                    <a:pt x="19313" y="13538"/>
                  </a:lnTo>
                  <a:lnTo>
                    <a:pt x="19229" y="13497"/>
                  </a:lnTo>
                  <a:lnTo>
                    <a:pt x="19250" y="13455"/>
                  </a:lnTo>
                  <a:lnTo>
                    <a:pt x="19313" y="13455"/>
                  </a:lnTo>
                  <a:lnTo>
                    <a:pt x="19418" y="13476"/>
                  </a:lnTo>
                  <a:lnTo>
                    <a:pt x="19460" y="13455"/>
                  </a:lnTo>
                  <a:lnTo>
                    <a:pt x="19460" y="13392"/>
                  </a:lnTo>
                  <a:lnTo>
                    <a:pt x="19439" y="13371"/>
                  </a:lnTo>
                  <a:lnTo>
                    <a:pt x="19481" y="13308"/>
                  </a:lnTo>
                  <a:lnTo>
                    <a:pt x="19460" y="13266"/>
                  </a:lnTo>
                  <a:lnTo>
                    <a:pt x="19439" y="13204"/>
                  </a:lnTo>
                  <a:lnTo>
                    <a:pt x="19481" y="13162"/>
                  </a:lnTo>
                  <a:lnTo>
                    <a:pt x="19460" y="13078"/>
                  </a:lnTo>
                  <a:lnTo>
                    <a:pt x="19460" y="12994"/>
                  </a:lnTo>
                  <a:lnTo>
                    <a:pt x="19522" y="12973"/>
                  </a:lnTo>
                  <a:lnTo>
                    <a:pt x="19543" y="12994"/>
                  </a:lnTo>
                  <a:lnTo>
                    <a:pt x="19543" y="13078"/>
                  </a:lnTo>
                  <a:lnTo>
                    <a:pt x="19585" y="13141"/>
                  </a:lnTo>
                  <a:lnTo>
                    <a:pt x="19648" y="13162"/>
                  </a:lnTo>
                  <a:lnTo>
                    <a:pt x="19732" y="13078"/>
                  </a:lnTo>
                  <a:lnTo>
                    <a:pt x="19857" y="12953"/>
                  </a:lnTo>
                  <a:lnTo>
                    <a:pt x="19941" y="12932"/>
                  </a:lnTo>
                  <a:lnTo>
                    <a:pt x="19941" y="12890"/>
                  </a:lnTo>
                  <a:lnTo>
                    <a:pt x="19899" y="12869"/>
                  </a:lnTo>
                  <a:lnTo>
                    <a:pt x="19794" y="12848"/>
                  </a:lnTo>
                  <a:lnTo>
                    <a:pt x="19732" y="12848"/>
                  </a:lnTo>
                  <a:lnTo>
                    <a:pt x="19690" y="12827"/>
                  </a:lnTo>
                  <a:lnTo>
                    <a:pt x="19774" y="12785"/>
                  </a:lnTo>
                  <a:lnTo>
                    <a:pt x="19878" y="12785"/>
                  </a:lnTo>
                  <a:lnTo>
                    <a:pt x="19941" y="12827"/>
                  </a:lnTo>
                  <a:lnTo>
                    <a:pt x="19983" y="12827"/>
                  </a:lnTo>
                  <a:lnTo>
                    <a:pt x="19983" y="12764"/>
                  </a:lnTo>
                  <a:lnTo>
                    <a:pt x="19962" y="12743"/>
                  </a:lnTo>
                  <a:lnTo>
                    <a:pt x="20046" y="12722"/>
                  </a:lnTo>
                  <a:lnTo>
                    <a:pt x="20150" y="12722"/>
                  </a:lnTo>
                  <a:lnTo>
                    <a:pt x="20213" y="12785"/>
                  </a:lnTo>
                  <a:lnTo>
                    <a:pt x="20276" y="12827"/>
                  </a:lnTo>
                  <a:lnTo>
                    <a:pt x="20318" y="12785"/>
                  </a:lnTo>
                  <a:lnTo>
                    <a:pt x="20380" y="12827"/>
                  </a:lnTo>
                  <a:lnTo>
                    <a:pt x="20422" y="12890"/>
                  </a:lnTo>
                  <a:lnTo>
                    <a:pt x="20401" y="12973"/>
                  </a:lnTo>
                  <a:lnTo>
                    <a:pt x="20422" y="13036"/>
                  </a:lnTo>
                  <a:lnTo>
                    <a:pt x="20506" y="13057"/>
                  </a:lnTo>
                  <a:lnTo>
                    <a:pt x="20527" y="13036"/>
                  </a:lnTo>
                  <a:lnTo>
                    <a:pt x="20590" y="13057"/>
                  </a:lnTo>
                  <a:lnTo>
                    <a:pt x="20631" y="13141"/>
                  </a:lnTo>
                  <a:lnTo>
                    <a:pt x="20778" y="13183"/>
                  </a:lnTo>
                  <a:lnTo>
                    <a:pt x="20820" y="13266"/>
                  </a:lnTo>
                  <a:lnTo>
                    <a:pt x="20841" y="13287"/>
                  </a:lnTo>
                  <a:lnTo>
                    <a:pt x="20882" y="13245"/>
                  </a:lnTo>
                  <a:lnTo>
                    <a:pt x="20903" y="13141"/>
                  </a:lnTo>
                  <a:lnTo>
                    <a:pt x="20945" y="13057"/>
                  </a:lnTo>
                  <a:lnTo>
                    <a:pt x="21008" y="12890"/>
                  </a:lnTo>
                  <a:lnTo>
                    <a:pt x="21008" y="12848"/>
                  </a:lnTo>
                  <a:lnTo>
                    <a:pt x="21029" y="12722"/>
                  </a:lnTo>
                  <a:lnTo>
                    <a:pt x="21050" y="12555"/>
                  </a:lnTo>
                  <a:lnTo>
                    <a:pt x="21092" y="12513"/>
                  </a:lnTo>
                  <a:lnTo>
                    <a:pt x="21092" y="12429"/>
                  </a:lnTo>
                  <a:lnTo>
                    <a:pt x="21050" y="12346"/>
                  </a:lnTo>
                  <a:lnTo>
                    <a:pt x="20987" y="12304"/>
                  </a:lnTo>
                  <a:lnTo>
                    <a:pt x="20924" y="12241"/>
                  </a:lnTo>
                  <a:lnTo>
                    <a:pt x="20882" y="12241"/>
                  </a:lnTo>
                  <a:lnTo>
                    <a:pt x="20841" y="12199"/>
                  </a:lnTo>
                  <a:lnTo>
                    <a:pt x="20841" y="12136"/>
                  </a:lnTo>
                  <a:lnTo>
                    <a:pt x="20757" y="12136"/>
                  </a:lnTo>
                  <a:lnTo>
                    <a:pt x="20694" y="12220"/>
                  </a:lnTo>
                  <a:lnTo>
                    <a:pt x="20590" y="12325"/>
                  </a:lnTo>
                  <a:lnTo>
                    <a:pt x="20506" y="12346"/>
                  </a:lnTo>
                  <a:lnTo>
                    <a:pt x="20464" y="12304"/>
                  </a:lnTo>
                  <a:lnTo>
                    <a:pt x="20485" y="12241"/>
                  </a:lnTo>
                  <a:lnTo>
                    <a:pt x="20485" y="12157"/>
                  </a:lnTo>
                  <a:lnTo>
                    <a:pt x="20485" y="12136"/>
                  </a:lnTo>
                  <a:lnTo>
                    <a:pt x="20380" y="12116"/>
                  </a:lnTo>
                  <a:lnTo>
                    <a:pt x="20297" y="12116"/>
                  </a:lnTo>
                  <a:lnTo>
                    <a:pt x="20276" y="12053"/>
                  </a:lnTo>
                  <a:lnTo>
                    <a:pt x="20338" y="12032"/>
                  </a:lnTo>
                  <a:lnTo>
                    <a:pt x="20338" y="12011"/>
                  </a:lnTo>
                  <a:lnTo>
                    <a:pt x="20255" y="11948"/>
                  </a:lnTo>
                  <a:lnTo>
                    <a:pt x="20213" y="11906"/>
                  </a:lnTo>
                  <a:lnTo>
                    <a:pt x="20255" y="11885"/>
                  </a:lnTo>
                  <a:lnTo>
                    <a:pt x="20276" y="11906"/>
                  </a:lnTo>
                  <a:lnTo>
                    <a:pt x="20359" y="11927"/>
                  </a:lnTo>
                  <a:lnTo>
                    <a:pt x="20359" y="11885"/>
                  </a:lnTo>
                  <a:lnTo>
                    <a:pt x="20297" y="11802"/>
                  </a:lnTo>
                  <a:lnTo>
                    <a:pt x="20276" y="11718"/>
                  </a:lnTo>
                  <a:lnTo>
                    <a:pt x="20297" y="11676"/>
                  </a:lnTo>
                  <a:lnTo>
                    <a:pt x="20359" y="11634"/>
                  </a:lnTo>
                  <a:lnTo>
                    <a:pt x="20380" y="11676"/>
                  </a:lnTo>
                  <a:lnTo>
                    <a:pt x="20443" y="11697"/>
                  </a:lnTo>
                  <a:lnTo>
                    <a:pt x="20464" y="11739"/>
                  </a:lnTo>
                  <a:lnTo>
                    <a:pt x="20590" y="11885"/>
                  </a:lnTo>
                  <a:lnTo>
                    <a:pt x="20673" y="11927"/>
                  </a:lnTo>
                  <a:lnTo>
                    <a:pt x="20757" y="11906"/>
                  </a:lnTo>
                  <a:lnTo>
                    <a:pt x="20799" y="11844"/>
                  </a:lnTo>
                  <a:lnTo>
                    <a:pt x="20757" y="11718"/>
                  </a:lnTo>
                  <a:lnTo>
                    <a:pt x="20652" y="11613"/>
                  </a:lnTo>
                  <a:lnTo>
                    <a:pt x="20569" y="11572"/>
                  </a:lnTo>
                  <a:lnTo>
                    <a:pt x="20464" y="11530"/>
                  </a:lnTo>
                  <a:lnTo>
                    <a:pt x="20443" y="11404"/>
                  </a:lnTo>
                  <a:lnTo>
                    <a:pt x="20380" y="11320"/>
                  </a:lnTo>
                  <a:lnTo>
                    <a:pt x="20338" y="11258"/>
                  </a:lnTo>
                  <a:lnTo>
                    <a:pt x="20255" y="11216"/>
                  </a:lnTo>
                  <a:lnTo>
                    <a:pt x="20171" y="11174"/>
                  </a:lnTo>
                  <a:lnTo>
                    <a:pt x="20171" y="11111"/>
                  </a:lnTo>
                  <a:lnTo>
                    <a:pt x="20234" y="11069"/>
                  </a:lnTo>
                  <a:lnTo>
                    <a:pt x="20234" y="11007"/>
                  </a:lnTo>
                  <a:lnTo>
                    <a:pt x="20192" y="10986"/>
                  </a:lnTo>
                  <a:lnTo>
                    <a:pt x="20192" y="10944"/>
                  </a:lnTo>
                  <a:lnTo>
                    <a:pt x="20255" y="10881"/>
                  </a:lnTo>
                  <a:lnTo>
                    <a:pt x="20297" y="10881"/>
                  </a:lnTo>
                  <a:lnTo>
                    <a:pt x="20359" y="10860"/>
                  </a:lnTo>
                  <a:lnTo>
                    <a:pt x="20443" y="10881"/>
                  </a:lnTo>
                  <a:lnTo>
                    <a:pt x="20485" y="10944"/>
                  </a:lnTo>
                  <a:lnTo>
                    <a:pt x="20401" y="10986"/>
                  </a:lnTo>
                  <a:lnTo>
                    <a:pt x="20464" y="10986"/>
                  </a:lnTo>
                  <a:lnTo>
                    <a:pt x="20548" y="11048"/>
                  </a:lnTo>
                  <a:lnTo>
                    <a:pt x="20548" y="11090"/>
                  </a:lnTo>
                  <a:lnTo>
                    <a:pt x="20569" y="11174"/>
                  </a:lnTo>
                  <a:lnTo>
                    <a:pt x="20652" y="11195"/>
                  </a:lnTo>
                  <a:lnTo>
                    <a:pt x="20757" y="11111"/>
                  </a:lnTo>
                  <a:lnTo>
                    <a:pt x="20799" y="10986"/>
                  </a:lnTo>
                  <a:lnTo>
                    <a:pt x="20820" y="10860"/>
                  </a:lnTo>
                  <a:lnTo>
                    <a:pt x="20882" y="10776"/>
                  </a:lnTo>
                  <a:lnTo>
                    <a:pt x="20903" y="10735"/>
                  </a:lnTo>
                  <a:lnTo>
                    <a:pt x="20882" y="10588"/>
                  </a:lnTo>
                  <a:lnTo>
                    <a:pt x="20966" y="10525"/>
                  </a:lnTo>
                  <a:lnTo>
                    <a:pt x="21029" y="10463"/>
                  </a:lnTo>
                  <a:lnTo>
                    <a:pt x="21071" y="10316"/>
                  </a:lnTo>
                  <a:lnTo>
                    <a:pt x="21029" y="10212"/>
                  </a:lnTo>
                  <a:lnTo>
                    <a:pt x="20987" y="10128"/>
                  </a:lnTo>
                  <a:lnTo>
                    <a:pt x="21029" y="9919"/>
                  </a:lnTo>
                  <a:lnTo>
                    <a:pt x="21092" y="9751"/>
                  </a:lnTo>
                  <a:lnTo>
                    <a:pt x="21092" y="9605"/>
                  </a:lnTo>
                  <a:lnTo>
                    <a:pt x="21175" y="9521"/>
                  </a:lnTo>
                  <a:lnTo>
                    <a:pt x="21175" y="9437"/>
                  </a:lnTo>
                  <a:lnTo>
                    <a:pt x="21196" y="9312"/>
                  </a:lnTo>
                  <a:lnTo>
                    <a:pt x="21196" y="9165"/>
                  </a:lnTo>
                  <a:lnTo>
                    <a:pt x="21280" y="9082"/>
                  </a:lnTo>
                  <a:lnTo>
                    <a:pt x="21343" y="8956"/>
                  </a:lnTo>
                  <a:lnTo>
                    <a:pt x="21531" y="8684"/>
                  </a:lnTo>
                  <a:lnTo>
                    <a:pt x="21615" y="8538"/>
                  </a:lnTo>
                  <a:lnTo>
                    <a:pt x="21761" y="8391"/>
                  </a:lnTo>
                  <a:lnTo>
                    <a:pt x="21824" y="8287"/>
                  </a:lnTo>
                  <a:lnTo>
                    <a:pt x="21908" y="8224"/>
                  </a:lnTo>
                  <a:lnTo>
                    <a:pt x="21950" y="8077"/>
                  </a:lnTo>
                  <a:lnTo>
                    <a:pt x="22075" y="7973"/>
                  </a:lnTo>
                  <a:lnTo>
                    <a:pt x="22117" y="7952"/>
                  </a:lnTo>
                  <a:lnTo>
                    <a:pt x="22075" y="7910"/>
                  </a:lnTo>
                  <a:lnTo>
                    <a:pt x="22012" y="7847"/>
                  </a:lnTo>
                  <a:lnTo>
                    <a:pt x="21908" y="7826"/>
                  </a:lnTo>
                  <a:lnTo>
                    <a:pt x="21845" y="7763"/>
                  </a:lnTo>
                  <a:lnTo>
                    <a:pt x="21803" y="7722"/>
                  </a:lnTo>
                  <a:lnTo>
                    <a:pt x="21719" y="7743"/>
                  </a:lnTo>
                  <a:lnTo>
                    <a:pt x="21552" y="7805"/>
                  </a:lnTo>
                  <a:lnTo>
                    <a:pt x="21406" y="7847"/>
                  </a:lnTo>
                  <a:lnTo>
                    <a:pt x="21280" y="7910"/>
                  </a:lnTo>
                  <a:lnTo>
                    <a:pt x="21196" y="8015"/>
                  </a:lnTo>
                  <a:lnTo>
                    <a:pt x="21092" y="8056"/>
                  </a:lnTo>
                  <a:lnTo>
                    <a:pt x="21071" y="8119"/>
                  </a:lnTo>
                  <a:lnTo>
                    <a:pt x="21008" y="8140"/>
                  </a:lnTo>
                  <a:lnTo>
                    <a:pt x="20903" y="8077"/>
                  </a:lnTo>
                  <a:lnTo>
                    <a:pt x="20862" y="8035"/>
                  </a:lnTo>
                  <a:lnTo>
                    <a:pt x="20862" y="7973"/>
                  </a:lnTo>
                  <a:lnTo>
                    <a:pt x="20924" y="7973"/>
                  </a:lnTo>
                  <a:lnTo>
                    <a:pt x="20987" y="7952"/>
                  </a:lnTo>
                  <a:lnTo>
                    <a:pt x="20987" y="7847"/>
                  </a:lnTo>
                  <a:lnTo>
                    <a:pt x="20966" y="7805"/>
                  </a:lnTo>
                  <a:lnTo>
                    <a:pt x="20882" y="7805"/>
                  </a:lnTo>
                  <a:lnTo>
                    <a:pt x="20820" y="7763"/>
                  </a:lnTo>
                  <a:lnTo>
                    <a:pt x="20903" y="7743"/>
                  </a:lnTo>
                  <a:lnTo>
                    <a:pt x="20966" y="7701"/>
                  </a:lnTo>
                  <a:lnTo>
                    <a:pt x="21071" y="7617"/>
                  </a:lnTo>
                  <a:lnTo>
                    <a:pt x="21134" y="7491"/>
                  </a:lnTo>
                  <a:lnTo>
                    <a:pt x="21238" y="7408"/>
                  </a:lnTo>
                  <a:lnTo>
                    <a:pt x="21322" y="7408"/>
                  </a:lnTo>
                  <a:lnTo>
                    <a:pt x="21447" y="7429"/>
                  </a:lnTo>
                  <a:lnTo>
                    <a:pt x="21698" y="7617"/>
                  </a:lnTo>
                  <a:lnTo>
                    <a:pt x="21761" y="7659"/>
                  </a:lnTo>
                  <a:lnTo>
                    <a:pt x="21970" y="7659"/>
                  </a:lnTo>
                  <a:lnTo>
                    <a:pt x="22075" y="7638"/>
                  </a:lnTo>
                  <a:lnTo>
                    <a:pt x="22180" y="7659"/>
                  </a:lnTo>
                  <a:lnTo>
                    <a:pt x="22389" y="7617"/>
                  </a:lnTo>
                  <a:lnTo>
                    <a:pt x="22494" y="7554"/>
                  </a:lnTo>
                  <a:lnTo>
                    <a:pt x="22494" y="7491"/>
                  </a:lnTo>
                  <a:lnTo>
                    <a:pt x="22473" y="7429"/>
                  </a:lnTo>
                  <a:lnTo>
                    <a:pt x="22515" y="7429"/>
                  </a:lnTo>
                  <a:lnTo>
                    <a:pt x="22598" y="7408"/>
                  </a:lnTo>
                  <a:lnTo>
                    <a:pt x="22682" y="7324"/>
                  </a:lnTo>
                  <a:lnTo>
                    <a:pt x="22682" y="7240"/>
                  </a:lnTo>
                  <a:lnTo>
                    <a:pt x="22640" y="7178"/>
                  </a:lnTo>
                  <a:lnTo>
                    <a:pt x="22535" y="7136"/>
                  </a:lnTo>
                  <a:lnTo>
                    <a:pt x="22473" y="7094"/>
                  </a:lnTo>
                  <a:lnTo>
                    <a:pt x="22431" y="7073"/>
                  </a:lnTo>
                  <a:lnTo>
                    <a:pt x="22347" y="7073"/>
                  </a:lnTo>
                  <a:lnTo>
                    <a:pt x="22263" y="7136"/>
                  </a:lnTo>
                  <a:lnTo>
                    <a:pt x="22222" y="7136"/>
                  </a:lnTo>
                  <a:lnTo>
                    <a:pt x="22138" y="7073"/>
                  </a:lnTo>
                  <a:lnTo>
                    <a:pt x="21908" y="7073"/>
                  </a:lnTo>
                  <a:lnTo>
                    <a:pt x="21761" y="7031"/>
                  </a:lnTo>
                  <a:lnTo>
                    <a:pt x="21657" y="6989"/>
                  </a:lnTo>
                  <a:lnTo>
                    <a:pt x="21594" y="6989"/>
                  </a:lnTo>
                  <a:lnTo>
                    <a:pt x="21510" y="7010"/>
                  </a:lnTo>
                  <a:lnTo>
                    <a:pt x="21196" y="7010"/>
                  </a:lnTo>
                  <a:lnTo>
                    <a:pt x="21092" y="6968"/>
                  </a:lnTo>
                  <a:lnTo>
                    <a:pt x="21196" y="6968"/>
                  </a:lnTo>
                  <a:lnTo>
                    <a:pt x="21301" y="6989"/>
                  </a:lnTo>
                  <a:lnTo>
                    <a:pt x="21406" y="6927"/>
                  </a:lnTo>
                  <a:lnTo>
                    <a:pt x="21531" y="6906"/>
                  </a:lnTo>
                  <a:lnTo>
                    <a:pt x="21636" y="6927"/>
                  </a:lnTo>
                  <a:lnTo>
                    <a:pt x="21740" y="6968"/>
                  </a:lnTo>
                  <a:lnTo>
                    <a:pt x="21782" y="6927"/>
                  </a:lnTo>
                  <a:lnTo>
                    <a:pt x="21845" y="6885"/>
                  </a:lnTo>
                  <a:lnTo>
                    <a:pt x="21950" y="6885"/>
                  </a:lnTo>
                  <a:lnTo>
                    <a:pt x="21991" y="6822"/>
                  </a:lnTo>
                  <a:lnTo>
                    <a:pt x="22054" y="6801"/>
                  </a:lnTo>
                  <a:lnTo>
                    <a:pt x="22138" y="6822"/>
                  </a:lnTo>
                  <a:lnTo>
                    <a:pt x="22180" y="6822"/>
                  </a:lnTo>
                  <a:lnTo>
                    <a:pt x="22201" y="6780"/>
                  </a:lnTo>
                  <a:lnTo>
                    <a:pt x="22242" y="6759"/>
                  </a:lnTo>
                  <a:lnTo>
                    <a:pt x="22284" y="6759"/>
                  </a:lnTo>
                  <a:lnTo>
                    <a:pt x="22305" y="6780"/>
                  </a:lnTo>
                  <a:lnTo>
                    <a:pt x="22368" y="6801"/>
                  </a:lnTo>
                  <a:lnTo>
                    <a:pt x="22410" y="6822"/>
                  </a:lnTo>
                  <a:lnTo>
                    <a:pt x="22515" y="6822"/>
                  </a:lnTo>
                  <a:lnTo>
                    <a:pt x="22619" y="6864"/>
                  </a:lnTo>
                  <a:lnTo>
                    <a:pt x="22703" y="6906"/>
                  </a:lnTo>
                  <a:lnTo>
                    <a:pt x="22891" y="6906"/>
                  </a:lnTo>
                  <a:lnTo>
                    <a:pt x="22996" y="6822"/>
                  </a:lnTo>
                  <a:lnTo>
                    <a:pt x="23184" y="6759"/>
                  </a:lnTo>
                  <a:lnTo>
                    <a:pt x="23331" y="6759"/>
                  </a:lnTo>
                  <a:lnTo>
                    <a:pt x="23351" y="6675"/>
                  </a:lnTo>
                  <a:lnTo>
                    <a:pt x="23351" y="6592"/>
                  </a:lnTo>
                  <a:lnTo>
                    <a:pt x="23310" y="6571"/>
                  </a:lnTo>
                  <a:lnTo>
                    <a:pt x="23247" y="6487"/>
                  </a:lnTo>
                  <a:lnTo>
                    <a:pt x="23247" y="6445"/>
                  </a:lnTo>
                  <a:lnTo>
                    <a:pt x="23226" y="6403"/>
                  </a:lnTo>
                  <a:lnTo>
                    <a:pt x="23226" y="6362"/>
                  </a:lnTo>
                  <a:lnTo>
                    <a:pt x="23289" y="6257"/>
                  </a:lnTo>
                  <a:lnTo>
                    <a:pt x="23351" y="6194"/>
                  </a:lnTo>
                  <a:lnTo>
                    <a:pt x="23414" y="6194"/>
                  </a:lnTo>
                  <a:lnTo>
                    <a:pt x="23561" y="6299"/>
                  </a:lnTo>
                  <a:lnTo>
                    <a:pt x="23644" y="6341"/>
                  </a:lnTo>
                  <a:lnTo>
                    <a:pt x="23707" y="6299"/>
                  </a:lnTo>
                  <a:lnTo>
                    <a:pt x="23749" y="6236"/>
                  </a:lnTo>
                  <a:lnTo>
                    <a:pt x="23854" y="6069"/>
                  </a:lnTo>
                  <a:lnTo>
                    <a:pt x="23958" y="5985"/>
                  </a:lnTo>
                  <a:lnTo>
                    <a:pt x="24042" y="5964"/>
                  </a:lnTo>
                  <a:lnTo>
                    <a:pt x="24063" y="5922"/>
                  </a:lnTo>
                  <a:lnTo>
                    <a:pt x="24167" y="5838"/>
                  </a:lnTo>
                  <a:lnTo>
                    <a:pt x="24272" y="5776"/>
                  </a:lnTo>
                  <a:lnTo>
                    <a:pt x="24335" y="5713"/>
                  </a:lnTo>
                  <a:lnTo>
                    <a:pt x="24335" y="5566"/>
                  </a:lnTo>
                  <a:lnTo>
                    <a:pt x="24272" y="5420"/>
                  </a:lnTo>
                  <a:lnTo>
                    <a:pt x="24188" y="5336"/>
                  </a:lnTo>
                  <a:lnTo>
                    <a:pt x="24167" y="5253"/>
                  </a:lnTo>
                  <a:lnTo>
                    <a:pt x="24021" y="5127"/>
                  </a:lnTo>
                  <a:lnTo>
                    <a:pt x="24021" y="5085"/>
                  </a:lnTo>
                  <a:lnTo>
                    <a:pt x="23958" y="5002"/>
                  </a:lnTo>
                  <a:lnTo>
                    <a:pt x="23854" y="4939"/>
                  </a:lnTo>
                  <a:lnTo>
                    <a:pt x="23812" y="4939"/>
                  </a:lnTo>
                  <a:lnTo>
                    <a:pt x="23728" y="4876"/>
                  </a:lnTo>
                  <a:lnTo>
                    <a:pt x="23623" y="4813"/>
                  </a:lnTo>
                  <a:lnTo>
                    <a:pt x="23498" y="4813"/>
                  </a:lnTo>
                  <a:lnTo>
                    <a:pt x="23331" y="4771"/>
                  </a:lnTo>
                  <a:lnTo>
                    <a:pt x="23184" y="4688"/>
                  </a:lnTo>
                  <a:lnTo>
                    <a:pt x="23038" y="4667"/>
                  </a:lnTo>
                  <a:lnTo>
                    <a:pt x="22975" y="4688"/>
                  </a:lnTo>
                  <a:lnTo>
                    <a:pt x="22828" y="4688"/>
                  </a:lnTo>
                  <a:lnTo>
                    <a:pt x="22682" y="4730"/>
                  </a:lnTo>
                  <a:lnTo>
                    <a:pt x="22619" y="4792"/>
                  </a:lnTo>
                  <a:lnTo>
                    <a:pt x="22515" y="4834"/>
                  </a:lnTo>
                  <a:lnTo>
                    <a:pt x="22410" y="4792"/>
                  </a:lnTo>
                  <a:lnTo>
                    <a:pt x="22389" y="4730"/>
                  </a:lnTo>
                  <a:lnTo>
                    <a:pt x="22347" y="4771"/>
                  </a:lnTo>
                  <a:lnTo>
                    <a:pt x="22305" y="4834"/>
                  </a:lnTo>
                  <a:lnTo>
                    <a:pt x="22347" y="4918"/>
                  </a:lnTo>
                  <a:lnTo>
                    <a:pt x="22347" y="5022"/>
                  </a:lnTo>
                  <a:lnTo>
                    <a:pt x="22284" y="5106"/>
                  </a:lnTo>
                  <a:lnTo>
                    <a:pt x="22242" y="5106"/>
                  </a:lnTo>
                  <a:lnTo>
                    <a:pt x="22242" y="5148"/>
                  </a:lnTo>
                  <a:lnTo>
                    <a:pt x="22263" y="5211"/>
                  </a:lnTo>
                  <a:lnTo>
                    <a:pt x="22242" y="5294"/>
                  </a:lnTo>
                  <a:lnTo>
                    <a:pt x="22138" y="5336"/>
                  </a:lnTo>
                  <a:lnTo>
                    <a:pt x="22033" y="5336"/>
                  </a:lnTo>
                  <a:lnTo>
                    <a:pt x="21970" y="5253"/>
                  </a:lnTo>
                  <a:lnTo>
                    <a:pt x="21970" y="5190"/>
                  </a:lnTo>
                  <a:lnTo>
                    <a:pt x="21929" y="5148"/>
                  </a:lnTo>
                  <a:lnTo>
                    <a:pt x="21866" y="5211"/>
                  </a:lnTo>
                  <a:lnTo>
                    <a:pt x="21866" y="5315"/>
                  </a:lnTo>
                  <a:lnTo>
                    <a:pt x="21887" y="5336"/>
                  </a:lnTo>
                  <a:lnTo>
                    <a:pt x="21845" y="5420"/>
                  </a:lnTo>
                  <a:lnTo>
                    <a:pt x="21824" y="5525"/>
                  </a:lnTo>
                  <a:lnTo>
                    <a:pt x="21782" y="5566"/>
                  </a:lnTo>
                  <a:lnTo>
                    <a:pt x="21782" y="5504"/>
                  </a:lnTo>
                  <a:lnTo>
                    <a:pt x="21824" y="5441"/>
                  </a:lnTo>
                  <a:lnTo>
                    <a:pt x="21782" y="5315"/>
                  </a:lnTo>
                  <a:lnTo>
                    <a:pt x="21740" y="5232"/>
                  </a:lnTo>
                  <a:lnTo>
                    <a:pt x="21761" y="5148"/>
                  </a:lnTo>
                  <a:lnTo>
                    <a:pt x="21761" y="5064"/>
                  </a:lnTo>
                  <a:lnTo>
                    <a:pt x="21719" y="5002"/>
                  </a:lnTo>
                  <a:lnTo>
                    <a:pt x="21719" y="4918"/>
                  </a:lnTo>
                  <a:lnTo>
                    <a:pt x="21657" y="4939"/>
                  </a:lnTo>
                  <a:lnTo>
                    <a:pt x="21636" y="5002"/>
                  </a:lnTo>
                  <a:lnTo>
                    <a:pt x="21552" y="5064"/>
                  </a:lnTo>
                  <a:lnTo>
                    <a:pt x="21552" y="5148"/>
                  </a:lnTo>
                  <a:lnTo>
                    <a:pt x="21531" y="5253"/>
                  </a:lnTo>
                  <a:lnTo>
                    <a:pt x="21364" y="5420"/>
                  </a:lnTo>
                  <a:lnTo>
                    <a:pt x="21301" y="5483"/>
                  </a:lnTo>
                  <a:lnTo>
                    <a:pt x="21217" y="5483"/>
                  </a:lnTo>
                  <a:lnTo>
                    <a:pt x="21154" y="5546"/>
                  </a:lnTo>
                  <a:lnTo>
                    <a:pt x="21050" y="5629"/>
                  </a:lnTo>
                  <a:lnTo>
                    <a:pt x="20945" y="5629"/>
                  </a:lnTo>
                  <a:lnTo>
                    <a:pt x="20841" y="5734"/>
                  </a:lnTo>
                  <a:lnTo>
                    <a:pt x="20694" y="5818"/>
                  </a:lnTo>
                  <a:lnTo>
                    <a:pt x="20422" y="5818"/>
                  </a:lnTo>
                  <a:lnTo>
                    <a:pt x="20422" y="5859"/>
                  </a:lnTo>
                  <a:lnTo>
                    <a:pt x="20359" y="5901"/>
                  </a:lnTo>
                  <a:lnTo>
                    <a:pt x="20255" y="5901"/>
                  </a:lnTo>
                  <a:lnTo>
                    <a:pt x="20171" y="5880"/>
                  </a:lnTo>
                  <a:lnTo>
                    <a:pt x="20087" y="5943"/>
                  </a:lnTo>
                  <a:lnTo>
                    <a:pt x="19711" y="6131"/>
                  </a:lnTo>
                  <a:lnTo>
                    <a:pt x="19522" y="6278"/>
                  </a:lnTo>
                  <a:lnTo>
                    <a:pt x="19502" y="6382"/>
                  </a:lnTo>
                  <a:lnTo>
                    <a:pt x="19439" y="6403"/>
                  </a:lnTo>
                  <a:lnTo>
                    <a:pt x="19229" y="6571"/>
                  </a:lnTo>
                  <a:lnTo>
                    <a:pt x="19125" y="6675"/>
                  </a:lnTo>
                  <a:lnTo>
                    <a:pt x="19104" y="6613"/>
                  </a:lnTo>
                  <a:lnTo>
                    <a:pt x="19083" y="6613"/>
                  </a:lnTo>
                  <a:lnTo>
                    <a:pt x="18978" y="6696"/>
                  </a:lnTo>
                  <a:lnTo>
                    <a:pt x="18895" y="6822"/>
                  </a:lnTo>
                  <a:lnTo>
                    <a:pt x="18790" y="6968"/>
                  </a:lnTo>
                  <a:lnTo>
                    <a:pt x="18769" y="7031"/>
                  </a:lnTo>
                  <a:lnTo>
                    <a:pt x="18727" y="7094"/>
                  </a:lnTo>
                  <a:lnTo>
                    <a:pt x="18706" y="7031"/>
                  </a:lnTo>
                  <a:lnTo>
                    <a:pt x="18748" y="6906"/>
                  </a:lnTo>
                  <a:lnTo>
                    <a:pt x="18748" y="6801"/>
                  </a:lnTo>
                  <a:lnTo>
                    <a:pt x="18748" y="6696"/>
                  </a:lnTo>
                  <a:lnTo>
                    <a:pt x="18853" y="6696"/>
                  </a:lnTo>
                  <a:lnTo>
                    <a:pt x="18895" y="6654"/>
                  </a:lnTo>
                  <a:lnTo>
                    <a:pt x="19020" y="6550"/>
                  </a:lnTo>
                  <a:lnTo>
                    <a:pt x="19104" y="6508"/>
                  </a:lnTo>
                  <a:lnTo>
                    <a:pt x="19209" y="6403"/>
                  </a:lnTo>
                  <a:lnTo>
                    <a:pt x="19355" y="6278"/>
                  </a:lnTo>
                  <a:lnTo>
                    <a:pt x="19418" y="6194"/>
                  </a:lnTo>
                  <a:lnTo>
                    <a:pt x="19522" y="6152"/>
                  </a:lnTo>
                  <a:lnTo>
                    <a:pt x="19627" y="5985"/>
                  </a:lnTo>
                  <a:lnTo>
                    <a:pt x="19669" y="5922"/>
                  </a:lnTo>
                  <a:lnTo>
                    <a:pt x="19648" y="5838"/>
                  </a:lnTo>
                  <a:lnTo>
                    <a:pt x="19669" y="5776"/>
                  </a:lnTo>
                  <a:lnTo>
                    <a:pt x="19690" y="5818"/>
                  </a:lnTo>
                  <a:lnTo>
                    <a:pt x="19753" y="5838"/>
                  </a:lnTo>
                  <a:lnTo>
                    <a:pt x="19836" y="5755"/>
                  </a:lnTo>
                  <a:lnTo>
                    <a:pt x="19941" y="5713"/>
                  </a:lnTo>
                  <a:lnTo>
                    <a:pt x="19941" y="5629"/>
                  </a:lnTo>
                  <a:lnTo>
                    <a:pt x="20004" y="5504"/>
                  </a:lnTo>
                  <a:lnTo>
                    <a:pt x="20066" y="5462"/>
                  </a:lnTo>
                  <a:lnTo>
                    <a:pt x="20150" y="5504"/>
                  </a:lnTo>
                  <a:lnTo>
                    <a:pt x="20213" y="5420"/>
                  </a:lnTo>
                  <a:lnTo>
                    <a:pt x="20297" y="5399"/>
                  </a:lnTo>
                  <a:lnTo>
                    <a:pt x="20318" y="5420"/>
                  </a:lnTo>
                  <a:lnTo>
                    <a:pt x="20401" y="5420"/>
                  </a:lnTo>
                  <a:lnTo>
                    <a:pt x="20715" y="5127"/>
                  </a:lnTo>
                  <a:lnTo>
                    <a:pt x="20778" y="5022"/>
                  </a:lnTo>
                  <a:lnTo>
                    <a:pt x="20799" y="4897"/>
                  </a:lnTo>
                  <a:lnTo>
                    <a:pt x="20882" y="4709"/>
                  </a:lnTo>
                  <a:lnTo>
                    <a:pt x="20987" y="4583"/>
                  </a:lnTo>
                  <a:lnTo>
                    <a:pt x="20987" y="4458"/>
                  </a:lnTo>
                  <a:lnTo>
                    <a:pt x="20987" y="4269"/>
                  </a:lnTo>
                  <a:lnTo>
                    <a:pt x="20945" y="4165"/>
                  </a:lnTo>
                  <a:lnTo>
                    <a:pt x="20882" y="4144"/>
                  </a:lnTo>
                  <a:lnTo>
                    <a:pt x="20736" y="4165"/>
                  </a:lnTo>
                  <a:lnTo>
                    <a:pt x="20590" y="4165"/>
                  </a:lnTo>
                  <a:lnTo>
                    <a:pt x="20464" y="4102"/>
                  </a:lnTo>
                  <a:lnTo>
                    <a:pt x="20318" y="4102"/>
                  </a:lnTo>
                  <a:lnTo>
                    <a:pt x="20255" y="4165"/>
                  </a:lnTo>
                  <a:lnTo>
                    <a:pt x="20213" y="4248"/>
                  </a:lnTo>
                  <a:lnTo>
                    <a:pt x="20255" y="4290"/>
                  </a:lnTo>
                  <a:lnTo>
                    <a:pt x="20213" y="4353"/>
                  </a:lnTo>
                  <a:lnTo>
                    <a:pt x="20213" y="4499"/>
                  </a:lnTo>
                  <a:lnTo>
                    <a:pt x="20171" y="4646"/>
                  </a:lnTo>
                  <a:lnTo>
                    <a:pt x="20066" y="4792"/>
                  </a:lnTo>
                  <a:lnTo>
                    <a:pt x="20004" y="4730"/>
                  </a:lnTo>
                  <a:lnTo>
                    <a:pt x="19941" y="4709"/>
                  </a:lnTo>
                  <a:lnTo>
                    <a:pt x="19899" y="4709"/>
                  </a:lnTo>
                  <a:lnTo>
                    <a:pt x="19857" y="4771"/>
                  </a:lnTo>
                  <a:lnTo>
                    <a:pt x="19794" y="4792"/>
                  </a:lnTo>
                  <a:lnTo>
                    <a:pt x="19732" y="4730"/>
                  </a:lnTo>
                  <a:lnTo>
                    <a:pt x="19669" y="4730"/>
                  </a:lnTo>
                  <a:cubicBezTo>
                    <a:pt x="19669" y="4730"/>
                    <a:pt x="19481" y="4688"/>
                    <a:pt x="19481" y="4646"/>
                  </a:cubicBezTo>
                  <a:lnTo>
                    <a:pt x="19271" y="4646"/>
                  </a:lnTo>
                  <a:lnTo>
                    <a:pt x="19167" y="4709"/>
                  </a:lnTo>
                  <a:lnTo>
                    <a:pt x="19020" y="4730"/>
                  </a:lnTo>
                  <a:lnTo>
                    <a:pt x="18895" y="4792"/>
                  </a:lnTo>
                  <a:lnTo>
                    <a:pt x="18832" y="4750"/>
                  </a:lnTo>
                  <a:lnTo>
                    <a:pt x="18832" y="4709"/>
                  </a:lnTo>
                  <a:lnTo>
                    <a:pt x="18853" y="4625"/>
                  </a:lnTo>
                  <a:lnTo>
                    <a:pt x="18853" y="4541"/>
                  </a:lnTo>
                  <a:lnTo>
                    <a:pt x="18895" y="4478"/>
                  </a:lnTo>
                  <a:lnTo>
                    <a:pt x="18916" y="4478"/>
                  </a:lnTo>
                  <a:lnTo>
                    <a:pt x="18957" y="4499"/>
                  </a:lnTo>
                  <a:lnTo>
                    <a:pt x="19020" y="4499"/>
                  </a:lnTo>
                  <a:lnTo>
                    <a:pt x="19146" y="4437"/>
                  </a:lnTo>
                  <a:lnTo>
                    <a:pt x="19439" y="4416"/>
                  </a:lnTo>
                  <a:lnTo>
                    <a:pt x="19481" y="4395"/>
                  </a:lnTo>
                  <a:lnTo>
                    <a:pt x="19543" y="4290"/>
                  </a:lnTo>
                  <a:lnTo>
                    <a:pt x="19564" y="4206"/>
                  </a:lnTo>
                  <a:lnTo>
                    <a:pt x="19648" y="4165"/>
                  </a:lnTo>
                  <a:lnTo>
                    <a:pt x="19669" y="4102"/>
                  </a:lnTo>
                  <a:lnTo>
                    <a:pt x="19627" y="4060"/>
                  </a:lnTo>
                  <a:lnTo>
                    <a:pt x="19627" y="3997"/>
                  </a:lnTo>
                  <a:lnTo>
                    <a:pt x="19313" y="3997"/>
                  </a:lnTo>
                  <a:lnTo>
                    <a:pt x="19125" y="3955"/>
                  </a:lnTo>
                  <a:lnTo>
                    <a:pt x="19020" y="3893"/>
                  </a:lnTo>
                  <a:lnTo>
                    <a:pt x="18937" y="3872"/>
                  </a:lnTo>
                  <a:lnTo>
                    <a:pt x="18685" y="3893"/>
                  </a:lnTo>
                  <a:lnTo>
                    <a:pt x="18560" y="3872"/>
                  </a:lnTo>
                  <a:lnTo>
                    <a:pt x="18455" y="3830"/>
                  </a:lnTo>
                  <a:lnTo>
                    <a:pt x="18288" y="3830"/>
                  </a:lnTo>
                  <a:lnTo>
                    <a:pt x="18162" y="3851"/>
                  </a:lnTo>
                  <a:lnTo>
                    <a:pt x="18100" y="3830"/>
                  </a:lnTo>
                  <a:lnTo>
                    <a:pt x="17995" y="3788"/>
                  </a:lnTo>
                  <a:lnTo>
                    <a:pt x="17932" y="3788"/>
                  </a:lnTo>
                  <a:lnTo>
                    <a:pt x="17849" y="3893"/>
                  </a:lnTo>
                  <a:lnTo>
                    <a:pt x="17849" y="3976"/>
                  </a:lnTo>
                  <a:lnTo>
                    <a:pt x="17765" y="4039"/>
                  </a:lnTo>
                  <a:lnTo>
                    <a:pt x="17744" y="4039"/>
                  </a:lnTo>
                  <a:lnTo>
                    <a:pt x="17765" y="3955"/>
                  </a:lnTo>
                  <a:lnTo>
                    <a:pt x="17765" y="3934"/>
                  </a:lnTo>
                  <a:lnTo>
                    <a:pt x="17681" y="3934"/>
                  </a:lnTo>
                  <a:lnTo>
                    <a:pt x="17451" y="3997"/>
                  </a:lnTo>
                  <a:lnTo>
                    <a:pt x="17305" y="4060"/>
                  </a:lnTo>
                  <a:lnTo>
                    <a:pt x="17221" y="4144"/>
                  </a:lnTo>
                  <a:lnTo>
                    <a:pt x="17158" y="4186"/>
                  </a:lnTo>
                  <a:lnTo>
                    <a:pt x="17053" y="4186"/>
                  </a:lnTo>
                  <a:lnTo>
                    <a:pt x="16949" y="4206"/>
                  </a:lnTo>
                  <a:lnTo>
                    <a:pt x="16886" y="4269"/>
                  </a:lnTo>
                  <a:lnTo>
                    <a:pt x="16781" y="4290"/>
                  </a:lnTo>
                  <a:lnTo>
                    <a:pt x="16698" y="4374"/>
                  </a:lnTo>
                  <a:lnTo>
                    <a:pt x="16698" y="4458"/>
                  </a:lnTo>
                  <a:lnTo>
                    <a:pt x="16635" y="4520"/>
                  </a:lnTo>
                  <a:lnTo>
                    <a:pt x="16593" y="4520"/>
                  </a:lnTo>
                  <a:lnTo>
                    <a:pt x="16530" y="4458"/>
                  </a:lnTo>
                  <a:lnTo>
                    <a:pt x="16530" y="4374"/>
                  </a:lnTo>
                  <a:lnTo>
                    <a:pt x="16509" y="4290"/>
                  </a:lnTo>
                  <a:lnTo>
                    <a:pt x="16468" y="4248"/>
                  </a:lnTo>
                  <a:lnTo>
                    <a:pt x="16468" y="4165"/>
                  </a:lnTo>
                  <a:lnTo>
                    <a:pt x="16509" y="4081"/>
                  </a:lnTo>
                  <a:lnTo>
                    <a:pt x="16593" y="4081"/>
                  </a:lnTo>
                  <a:lnTo>
                    <a:pt x="16698" y="4039"/>
                  </a:lnTo>
                  <a:lnTo>
                    <a:pt x="16802" y="4039"/>
                  </a:lnTo>
                  <a:lnTo>
                    <a:pt x="16886" y="3997"/>
                  </a:lnTo>
                  <a:lnTo>
                    <a:pt x="16928" y="3955"/>
                  </a:lnTo>
                  <a:lnTo>
                    <a:pt x="17012" y="3934"/>
                  </a:lnTo>
                  <a:lnTo>
                    <a:pt x="17158" y="3893"/>
                  </a:lnTo>
                  <a:lnTo>
                    <a:pt x="17263" y="3851"/>
                  </a:lnTo>
                  <a:lnTo>
                    <a:pt x="17346" y="3788"/>
                  </a:lnTo>
                  <a:lnTo>
                    <a:pt x="17472" y="3788"/>
                  </a:lnTo>
                  <a:lnTo>
                    <a:pt x="17556" y="3746"/>
                  </a:lnTo>
                  <a:lnTo>
                    <a:pt x="17577" y="3662"/>
                  </a:lnTo>
                  <a:lnTo>
                    <a:pt x="17556" y="3621"/>
                  </a:lnTo>
                  <a:lnTo>
                    <a:pt x="17514" y="3558"/>
                  </a:lnTo>
                  <a:lnTo>
                    <a:pt x="17346" y="3558"/>
                  </a:lnTo>
                  <a:lnTo>
                    <a:pt x="17346" y="3516"/>
                  </a:lnTo>
                  <a:lnTo>
                    <a:pt x="17430" y="3516"/>
                  </a:lnTo>
                  <a:lnTo>
                    <a:pt x="17451" y="3537"/>
                  </a:lnTo>
                  <a:lnTo>
                    <a:pt x="17535" y="3537"/>
                  </a:lnTo>
                  <a:lnTo>
                    <a:pt x="17577" y="3558"/>
                  </a:lnTo>
                  <a:lnTo>
                    <a:pt x="17618" y="3662"/>
                  </a:lnTo>
                  <a:lnTo>
                    <a:pt x="17639" y="3662"/>
                  </a:lnTo>
                  <a:lnTo>
                    <a:pt x="17660" y="3641"/>
                  </a:lnTo>
                  <a:lnTo>
                    <a:pt x="17765" y="3579"/>
                  </a:lnTo>
                  <a:lnTo>
                    <a:pt x="17890" y="3621"/>
                  </a:lnTo>
                  <a:lnTo>
                    <a:pt x="17974" y="3579"/>
                  </a:lnTo>
                  <a:lnTo>
                    <a:pt x="18058" y="3537"/>
                  </a:lnTo>
                  <a:lnTo>
                    <a:pt x="18141" y="3516"/>
                  </a:lnTo>
                  <a:lnTo>
                    <a:pt x="18246" y="3537"/>
                  </a:lnTo>
                  <a:lnTo>
                    <a:pt x="18351" y="3537"/>
                  </a:lnTo>
                  <a:lnTo>
                    <a:pt x="18455" y="3516"/>
                  </a:lnTo>
                  <a:lnTo>
                    <a:pt x="18518" y="3537"/>
                  </a:lnTo>
                  <a:lnTo>
                    <a:pt x="18602" y="3579"/>
                  </a:lnTo>
                  <a:lnTo>
                    <a:pt x="18769" y="3579"/>
                  </a:lnTo>
                  <a:lnTo>
                    <a:pt x="18790" y="3621"/>
                  </a:lnTo>
                  <a:lnTo>
                    <a:pt x="18832" y="3621"/>
                  </a:lnTo>
                  <a:lnTo>
                    <a:pt x="18978" y="3725"/>
                  </a:lnTo>
                  <a:lnTo>
                    <a:pt x="19041" y="3746"/>
                  </a:lnTo>
                  <a:lnTo>
                    <a:pt x="19146" y="3725"/>
                  </a:lnTo>
                  <a:lnTo>
                    <a:pt x="19209" y="3662"/>
                  </a:lnTo>
                  <a:lnTo>
                    <a:pt x="19292" y="3662"/>
                  </a:lnTo>
                  <a:lnTo>
                    <a:pt x="19355" y="3683"/>
                  </a:lnTo>
                  <a:lnTo>
                    <a:pt x="19439" y="3683"/>
                  </a:lnTo>
                  <a:lnTo>
                    <a:pt x="19502" y="3725"/>
                  </a:lnTo>
                  <a:lnTo>
                    <a:pt x="19564" y="3725"/>
                  </a:lnTo>
                  <a:lnTo>
                    <a:pt x="19732" y="3662"/>
                  </a:lnTo>
                  <a:lnTo>
                    <a:pt x="19815" y="3621"/>
                  </a:lnTo>
                  <a:lnTo>
                    <a:pt x="19920" y="3621"/>
                  </a:lnTo>
                  <a:lnTo>
                    <a:pt x="19983" y="3662"/>
                  </a:lnTo>
                  <a:lnTo>
                    <a:pt x="20046" y="3662"/>
                  </a:lnTo>
                  <a:lnTo>
                    <a:pt x="20129" y="3621"/>
                  </a:lnTo>
                  <a:lnTo>
                    <a:pt x="20234" y="3641"/>
                  </a:lnTo>
                  <a:lnTo>
                    <a:pt x="20338" y="3641"/>
                  </a:lnTo>
                  <a:lnTo>
                    <a:pt x="20338" y="3579"/>
                  </a:lnTo>
                  <a:lnTo>
                    <a:pt x="20276" y="3558"/>
                  </a:lnTo>
                  <a:lnTo>
                    <a:pt x="20276" y="3516"/>
                  </a:lnTo>
                  <a:lnTo>
                    <a:pt x="20297" y="3474"/>
                  </a:lnTo>
                  <a:lnTo>
                    <a:pt x="20359" y="3537"/>
                  </a:lnTo>
                  <a:lnTo>
                    <a:pt x="20401" y="3579"/>
                  </a:lnTo>
                  <a:lnTo>
                    <a:pt x="20485" y="3579"/>
                  </a:lnTo>
                  <a:lnTo>
                    <a:pt x="20548" y="3558"/>
                  </a:lnTo>
                  <a:lnTo>
                    <a:pt x="20694" y="3558"/>
                  </a:lnTo>
                  <a:lnTo>
                    <a:pt x="20903" y="3474"/>
                  </a:lnTo>
                  <a:lnTo>
                    <a:pt x="21008" y="3432"/>
                  </a:lnTo>
                  <a:lnTo>
                    <a:pt x="21029" y="3369"/>
                  </a:lnTo>
                  <a:lnTo>
                    <a:pt x="21029" y="3328"/>
                  </a:lnTo>
                  <a:lnTo>
                    <a:pt x="21092" y="3307"/>
                  </a:lnTo>
                  <a:lnTo>
                    <a:pt x="21134" y="3328"/>
                  </a:lnTo>
                  <a:lnTo>
                    <a:pt x="21217" y="3307"/>
                  </a:lnTo>
                  <a:lnTo>
                    <a:pt x="21322" y="3223"/>
                  </a:lnTo>
                  <a:lnTo>
                    <a:pt x="21406" y="3202"/>
                  </a:lnTo>
                  <a:lnTo>
                    <a:pt x="21406" y="3118"/>
                  </a:lnTo>
                  <a:lnTo>
                    <a:pt x="21426" y="3056"/>
                  </a:lnTo>
                  <a:lnTo>
                    <a:pt x="21489" y="3035"/>
                  </a:lnTo>
                  <a:lnTo>
                    <a:pt x="21489" y="2930"/>
                  </a:lnTo>
                  <a:lnTo>
                    <a:pt x="21447" y="2888"/>
                  </a:lnTo>
                  <a:lnTo>
                    <a:pt x="21343" y="2805"/>
                  </a:lnTo>
                  <a:lnTo>
                    <a:pt x="21217" y="2742"/>
                  </a:lnTo>
                  <a:lnTo>
                    <a:pt x="21113" y="2637"/>
                  </a:lnTo>
                  <a:lnTo>
                    <a:pt x="21092" y="2574"/>
                  </a:lnTo>
                  <a:lnTo>
                    <a:pt x="21029" y="2512"/>
                  </a:lnTo>
                  <a:lnTo>
                    <a:pt x="20882" y="2491"/>
                  </a:lnTo>
                  <a:lnTo>
                    <a:pt x="20799" y="2407"/>
                  </a:lnTo>
                  <a:lnTo>
                    <a:pt x="20778" y="2323"/>
                  </a:lnTo>
                  <a:lnTo>
                    <a:pt x="20715" y="2302"/>
                  </a:lnTo>
                  <a:lnTo>
                    <a:pt x="20694" y="2323"/>
                  </a:lnTo>
                  <a:lnTo>
                    <a:pt x="20610" y="2365"/>
                  </a:lnTo>
                  <a:lnTo>
                    <a:pt x="20569" y="2323"/>
                  </a:lnTo>
                  <a:lnTo>
                    <a:pt x="20548" y="2261"/>
                  </a:lnTo>
                  <a:lnTo>
                    <a:pt x="20485" y="2198"/>
                  </a:lnTo>
                  <a:lnTo>
                    <a:pt x="20255" y="2198"/>
                  </a:lnTo>
                  <a:lnTo>
                    <a:pt x="20171" y="2219"/>
                  </a:lnTo>
                  <a:lnTo>
                    <a:pt x="20171" y="2302"/>
                  </a:lnTo>
                  <a:lnTo>
                    <a:pt x="20171" y="2365"/>
                  </a:lnTo>
                  <a:lnTo>
                    <a:pt x="20129" y="2302"/>
                  </a:lnTo>
                  <a:lnTo>
                    <a:pt x="20066" y="2302"/>
                  </a:lnTo>
                  <a:lnTo>
                    <a:pt x="19920" y="2386"/>
                  </a:lnTo>
                  <a:lnTo>
                    <a:pt x="19836" y="2407"/>
                  </a:lnTo>
                  <a:lnTo>
                    <a:pt x="19711" y="2365"/>
                  </a:lnTo>
                  <a:lnTo>
                    <a:pt x="19606" y="2365"/>
                  </a:lnTo>
                  <a:lnTo>
                    <a:pt x="19522" y="2323"/>
                  </a:lnTo>
                  <a:lnTo>
                    <a:pt x="19460" y="2261"/>
                  </a:lnTo>
                  <a:lnTo>
                    <a:pt x="19460" y="2177"/>
                  </a:lnTo>
                  <a:lnTo>
                    <a:pt x="19522" y="2177"/>
                  </a:lnTo>
                  <a:lnTo>
                    <a:pt x="19564" y="2219"/>
                  </a:lnTo>
                  <a:lnTo>
                    <a:pt x="19669" y="2261"/>
                  </a:lnTo>
                  <a:lnTo>
                    <a:pt x="19711" y="2219"/>
                  </a:lnTo>
                  <a:lnTo>
                    <a:pt x="19711" y="2177"/>
                  </a:lnTo>
                  <a:lnTo>
                    <a:pt x="19606" y="2093"/>
                  </a:lnTo>
                  <a:lnTo>
                    <a:pt x="19606" y="2009"/>
                  </a:lnTo>
                  <a:lnTo>
                    <a:pt x="19627" y="1989"/>
                  </a:lnTo>
                  <a:lnTo>
                    <a:pt x="19669" y="2072"/>
                  </a:lnTo>
                  <a:lnTo>
                    <a:pt x="19774" y="2114"/>
                  </a:lnTo>
                  <a:lnTo>
                    <a:pt x="19857" y="2156"/>
                  </a:lnTo>
                  <a:lnTo>
                    <a:pt x="20025" y="2093"/>
                  </a:lnTo>
                  <a:lnTo>
                    <a:pt x="20171" y="1968"/>
                  </a:lnTo>
                  <a:lnTo>
                    <a:pt x="20171" y="1884"/>
                  </a:lnTo>
                  <a:lnTo>
                    <a:pt x="20150" y="1842"/>
                  </a:lnTo>
                  <a:lnTo>
                    <a:pt x="20087" y="1800"/>
                  </a:lnTo>
                  <a:lnTo>
                    <a:pt x="20087" y="1758"/>
                  </a:lnTo>
                  <a:lnTo>
                    <a:pt x="20150" y="1696"/>
                  </a:lnTo>
                  <a:lnTo>
                    <a:pt x="20150" y="1675"/>
                  </a:lnTo>
                  <a:lnTo>
                    <a:pt x="20046" y="1591"/>
                  </a:lnTo>
                  <a:lnTo>
                    <a:pt x="19962" y="1486"/>
                  </a:lnTo>
                  <a:lnTo>
                    <a:pt x="19920" y="1465"/>
                  </a:lnTo>
                  <a:lnTo>
                    <a:pt x="19857" y="1486"/>
                  </a:lnTo>
                  <a:lnTo>
                    <a:pt x="19774" y="1570"/>
                  </a:lnTo>
                  <a:lnTo>
                    <a:pt x="19627" y="1654"/>
                  </a:lnTo>
                  <a:lnTo>
                    <a:pt x="19439" y="1654"/>
                  </a:lnTo>
                  <a:lnTo>
                    <a:pt x="19334" y="1737"/>
                  </a:lnTo>
                  <a:lnTo>
                    <a:pt x="19292" y="1737"/>
                  </a:lnTo>
                  <a:lnTo>
                    <a:pt x="19229" y="1675"/>
                  </a:lnTo>
                  <a:lnTo>
                    <a:pt x="19188" y="1654"/>
                  </a:lnTo>
                  <a:lnTo>
                    <a:pt x="19104" y="1675"/>
                  </a:lnTo>
                  <a:lnTo>
                    <a:pt x="19020" y="1696"/>
                  </a:lnTo>
                  <a:lnTo>
                    <a:pt x="18937" y="1675"/>
                  </a:lnTo>
                  <a:lnTo>
                    <a:pt x="18874" y="1633"/>
                  </a:lnTo>
                  <a:lnTo>
                    <a:pt x="18769" y="1591"/>
                  </a:lnTo>
                  <a:lnTo>
                    <a:pt x="18685" y="1549"/>
                  </a:lnTo>
                  <a:lnTo>
                    <a:pt x="18581" y="1528"/>
                  </a:lnTo>
                  <a:lnTo>
                    <a:pt x="18476" y="1445"/>
                  </a:lnTo>
                  <a:lnTo>
                    <a:pt x="18309" y="1424"/>
                  </a:lnTo>
                  <a:lnTo>
                    <a:pt x="18100" y="1445"/>
                  </a:lnTo>
                  <a:lnTo>
                    <a:pt x="17995" y="1465"/>
                  </a:lnTo>
                  <a:lnTo>
                    <a:pt x="17849" y="1528"/>
                  </a:lnTo>
                  <a:lnTo>
                    <a:pt x="17723" y="1549"/>
                  </a:lnTo>
                  <a:lnTo>
                    <a:pt x="17577" y="1570"/>
                  </a:lnTo>
                  <a:lnTo>
                    <a:pt x="17472" y="1549"/>
                  </a:lnTo>
                  <a:lnTo>
                    <a:pt x="17346" y="1570"/>
                  </a:lnTo>
                  <a:lnTo>
                    <a:pt x="17325" y="1591"/>
                  </a:lnTo>
                  <a:lnTo>
                    <a:pt x="17346" y="1737"/>
                  </a:lnTo>
                  <a:lnTo>
                    <a:pt x="17346" y="1800"/>
                  </a:lnTo>
                  <a:lnTo>
                    <a:pt x="17305" y="1800"/>
                  </a:lnTo>
                  <a:lnTo>
                    <a:pt x="17242" y="1779"/>
                  </a:lnTo>
                  <a:lnTo>
                    <a:pt x="17158" y="1654"/>
                  </a:lnTo>
                  <a:lnTo>
                    <a:pt x="17137" y="1570"/>
                  </a:lnTo>
                  <a:lnTo>
                    <a:pt x="17095" y="1549"/>
                  </a:lnTo>
                  <a:lnTo>
                    <a:pt x="17012" y="1570"/>
                  </a:lnTo>
                  <a:lnTo>
                    <a:pt x="16698" y="1570"/>
                  </a:lnTo>
                  <a:cubicBezTo>
                    <a:pt x="16698" y="1570"/>
                    <a:pt x="16593" y="1633"/>
                    <a:pt x="16572" y="1633"/>
                  </a:cubicBezTo>
                  <a:lnTo>
                    <a:pt x="16489" y="1737"/>
                  </a:lnTo>
                  <a:lnTo>
                    <a:pt x="16426" y="1884"/>
                  </a:lnTo>
                  <a:lnTo>
                    <a:pt x="16384" y="1968"/>
                  </a:lnTo>
                  <a:lnTo>
                    <a:pt x="16363" y="1968"/>
                  </a:lnTo>
                  <a:lnTo>
                    <a:pt x="16363" y="1905"/>
                  </a:lnTo>
                  <a:lnTo>
                    <a:pt x="16405" y="1800"/>
                  </a:lnTo>
                  <a:lnTo>
                    <a:pt x="16426" y="1737"/>
                  </a:lnTo>
                  <a:lnTo>
                    <a:pt x="16405" y="1696"/>
                  </a:lnTo>
                  <a:lnTo>
                    <a:pt x="16321" y="1737"/>
                  </a:lnTo>
                  <a:lnTo>
                    <a:pt x="16196" y="1737"/>
                  </a:lnTo>
                  <a:lnTo>
                    <a:pt x="16154" y="1779"/>
                  </a:lnTo>
                  <a:lnTo>
                    <a:pt x="16154" y="1842"/>
                  </a:lnTo>
                  <a:lnTo>
                    <a:pt x="16112" y="1884"/>
                  </a:lnTo>
                  <a:lnTo>
                    <a:pt x="16112" y="1989"/>
                  </a:lnTo>
                  <a:lnTo>
                    <a:pt x="16049" y="2009"/>
                  </a:lnTo>
                  <a:lnTo>
                    <a:pt x="16007" y="1968"/>
                  </a:lnTo>
                  <a:lnTo>
                    <a:pt x="16007" y="1905"/>
                  </a:lnTo>
                  <a:lnTo>
                    <a:pt x="16070" y="1842"/>
                  </a:lnTo>
                  <a:lnTo>
                    <a:pt x="16070" y="1675"/>
                  </a:lnTo>
                  <a:lnTo>
                    <a:pt x="16091" y="1591"/>
                  </a:lnTo>
                  <a:lnTo>
                    <a:pt x="16300" y="1465"/>
                  </a:lnTo>
                  <a:lnTo>
                    <a:pt x="16426" y="1382"/>
                  </a:lnTo>
                  <a:lnTo>
                    <a:pt x="16593" y="1382"/>
                  </a:lnTo>
                  <a:lnTo>
                    <a:pt x="16719" y="1424"/>
                  </a:lnTo>
                  <a:lnTo>
                    <a:pt x="16823" y="1424"/>
                  </a:lnTo>
                  <a:lnTo>
                    <a:pt x="16844" y="1382"/>
                  </a:lnTo>
                  <a:lnTo>
                    <a:pt x="17116" y="1382"/>
                  </a:lnTo>
                  <a:lnTo>
                    <a:pt x="17200" y="1340"/>
                  </a:lnTo>
                  <a:lnTo>
                    <a:pt x="17221" y="1256"/>
                  </a:lnTo>
                  <a:lnTo>
                    <a:pt x="17158" y="1256"/>
                  </a:lnTo>
                  <a:lnTo>
                    <a:pt x="17095" y="1173"/>
                  </a:lnTo>
                  <a:lnTo>
                    <a:pt x="17095" y="1068"/>
                  </a:lnTo>
                  <a:lnTo>
                    <a:pt x="17200" y="1005"/>
                  </a:lnTo>
                  <a:lnTo>
                    <a:pt x="17263" y="963"/>
                  </a:lnTo>
                  <a:lnTo>
                    <a:pt x="17346" y="963"/>
                  </a:lnTo>
                  <a:lnTo>
                    <a:pt x="17367" y="1026"/>
                  </a:lnTo>
                  <a:lnTo>
                    <a:pt x="17346" y="1068"/>
                  </a:lnTo>
                  <a:lnTo>
                    <a:pt x="17305" y="1068"/>
                  </a:lnTo>
                  <a:lnTo>
                    <a:pt x="17346" y="1152"/>
                  </a:lnTo>
                  <a:lnTo>
                    <a:pt x="17346" y="1256"/>
                  </a:lnTo>
                  <a:lnTo>
                    <a:pt x="17409" y="1340"/>
                  </a:lnTo>
                  <a:lnTo>
                    <a:pt x="17556" y="1340"/>
                  </a:lnTo>
                  <a:lnTo>
                    <a:pt x="17681" y="1277"/>
                  </a:lnTo>
                  <a:lnTo>
                    <a:pt x="17765" y="1277"/>
                  </a:lnTo>
                  <a:lnTo>
                    <a:pt x="17869" y="1319"/>
                  </a:lnTo>
                  <a:lnTo>
                    <a:pt x="17953" y="1277"/>
                  </a:lnTo>
                  <a:lnTo>
                    <a:pt x="18141" y="1214"/>
                  </a:lnTo>
                  <a:lnTo>
                    <a:pt x="18267" y="1214"/>
                  </a:lnTo>
                  <a:lnTo>
                    <a:pt x="18309" y="1256"/>
                  </a:lnTo>
                  <a:lnTo>
                    <a:pt x="18393" y="1256"/>
                  </a:lnTo>
                  <a:lnTo>
                    <a:pt x="18455" y="1214"/>
                  </a:lnTo>
                  <a:lnTo>
                    <a:pt x="18581" y="1214"/>
                  </a:lnTo>
                  <a:lnTo>
                    <a:pt x="18685" y="1256"/>
                  </a:lnTo>
                  <a:lnTo>
                    <a:pt x="18769" y="1256"/>
                  </a:lnTo>
                  <a:lnTo>
                    <a:pt x="18853" y="1277"/>
                  </a:lnTo>
                  <a:lnTo>
                    <a:pt x="19083" y="1382"/>
                  </a:lnTo>
                  <a:lnTo>
                    <a:pt x="19209" y="1382"/>
                  </a:lnTo>
                  <a:lnTo>
                    <a:pt x="19313" y="1361"/>
                  </a:lnTo>
                  <a:lnTo>
                    <a:pt x="19439" y="1361"/>
                  </a:lnTo>
                  <a:lnTo>
                    <a:pt x="19481" y="1277"/>
                  </a:lnTo>
                  <a:lnTo>
                    <a:pt x="19564" y="1235"/>
                  </a:lnTo>
                  <a:lnTo>
                    <a:pt x="19669" y="1256"/>
                  </a:lnTo>
                  <a:lnTo>
                    <a:pt x="19774" y="1256"/>
                  </a:lnTo>
                  <a:lnTo>
                    <a:pt x="19836" y="1173"/>
                  </a:lnTo>
                  <a:lnTo>
                    <a:pt x="19836" y="1131"/>
                  </a:lnTo>
                  <a:lnTo>
                    <a:pt x="19669" y="1026"/>
                  </a:lnTo>
                  <a:lnTo>
                    <a:pt x="19585" y="963"/>
                  </a:lnTo>
                  <a:lnTo>
                    <a:pt x="19543" y="859"/>
                  </a:lnTo>
                  <a:lnTo>
                    <a:pt x="19439" y="796"/>
                  </a:lnTo>
                  <a:lnTo>
                    <a:pt x="19250" y="733"/>
                  </a:lnTo>
                  <a:lnTo>
                    <a:pt x="19167" y="649"/>
                  </a:lnTo>
                  <a:lnTo>
                    <a:pt x="19062" y="628"/>
                  </a:lnTo>
                  <a:lnTo>
                    <a:pt x="18957" y="649"/>
                  </a:lnTo>
                  <a:lnTo>
                    <a:pt x="18916" y="608"/>
                  </a:lnTo>
                  <a:lnTo>
                    <a:pt x="18853" y="545"/>
                  </a:lnTo>
                  <a:lnTo>
                    <a:pt x="18727" y="587"/>
                  </a:lnTo>
                  <a:lnTo>
                    <a:pt x="18685" y="524"/>
                  </a:lnTo>
                  <a:lnTo>
                    <a:pt x="18455" y="503"/>
                  </a:lnTo>
                  <a:lnTo>
                    <a:pt x="18309" y="398"/>
                  </a:lnTo>
                  <a:lnTo>
                    <a:pt x="18246" y="398"/>
                  </a:lnTo>
                  <a:lnTo>
                    <a:pt x="18058" y="294"/>
                  </a:lnTo>
                  <a:lnTo>
                    <a:pt x="17995" y="294"/>
                  </a:lnTo>
                  <a:lnTo>
                    <a:pt x="17995" y="315"/>
                  </a:lnTo>
                  <a:lnTo>
                    <a:pt x="17932" y="336"/>
                  </a:lnTo>
                  <a:lnTo>
                    <a:pt x="17765" y="231"/>
                  </a:lnTo>
                  <a:lnTo>
                    <a:pt x="17744" y="168"/>
                  </a:lnTo>
                  <a:lnTo>
                    <a:pt x="17681" y="105"/>
                  </a:lnTo>
                  <a:lnTo>
                    <a:pt x="17597" y="126"/>
                  </a:lnTo>
                  <a:lnTo>
                    <a:pt x="17535" y="126"/>
                  </a:lnTo>
                  <a:lnTo>
                    <a:pt x="17472" y="84"/>
                  </a:lnTo>
                  <a:lnTo>
                    <a:pt x="17263" y="84"/>
                  </a:lnTo>
                  <a:lnTo>
                    <a:pt x="17158" y="22"/>
                  </a:lnTo>
                  <a:lnTo>
                    <a:pt x="17074" y="84"/>
                  </a:lnTo>
                  <a:lnTo>
                    <a:pt x="17033" y="84"/>
                  </a:lnTo>
                  <a:lnTo>
                    <a:pt x="17012" y="64"/>
                  </a:lnTo>
                  <a:lnTo>
                    <a:pt x="16928" y="1"/>
                  </a:lnTo>
                  <a:lnTo>
                    <a:pt x="16740" y="22"/>
                  </a:lnTo>
                  <a:lnTo>
                    <a:pt x="1661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263" name="Google Shape;1263;p80"/>
            <p:cNvGrpSpPr/>
            <p:nvPr/>
          </p:nvGrpSpPr>
          <p:grpSpPr>
            <a:xfrm>
              <a:off x="1922950" y="1410350"/>
              <a:ext cx="1252825" cy="1162875"/>
              <a:chOff x="1922950" y="1410350"/>
              <a:chExt cx="1252825" cy="1162875"/>
            </a:xfrm>
          </p:grpSpPr>
          <p:sp>
            <p:nvSpPr>
              <p:cNvPr id="1264" name="Google Shape;1264;p80"/>
              <p:cNvSpPr/>
              <p:nvPr/>
            </p:nvSpPr>
            <p:spPr>
              <a:xfrm>
                <a:off x="1988325" y="2333100"/>
                <a:ext cx="52325" cy="65925"/>
              </a:xfrm>
              <a:custGeom>
                <a:avLst/>
                <a:gdLst/>
                <a:ahLst/>
                <a:cxnLst/>
                <a:rect l="l" t="t" r="r" b="b"/>
                <a:pathLst>
                  <a:path w="2093" h="2637" extrusionOk="0">
                    <a:moveTo>
                      <a:pt x="210" y="0"/>
                    </a:moveTo>
                    <a:lnTo>
                      <a:pt x="189" y="63"/>
                    </a:lnTo>
                    <a:lnTo>
                      <a:pt x="1" y="21"/>
                    </a:lnTo>
                    <a:lnTo>
                      <a:pt x="63" y="188"/>
                    </a:lnTo>
                    <a:lnTo>
                      <a:pt x="105" y="209"/>
                    </a:lnTo>
                    <a:lnTo>
                      <a:pt x="168" y="335"/>
                    </a:lnTo>
                    <a:lnTo>
                      <a:pt x="440" y="377"/>
                    </a:lnTo>
                    <a:lnTo>
                      <a:pt x="314" y="439"/>
                    </a:lnTo>
                    <a:lnTo>
                      <a:pt x="189" y="439"/>
                    </a:lnTo>
                    <a:lnTo>
                      <a:pt x="105" y="544"/>
                    </a:lnTo>
                    <a:lnTo>
                      <a:pt x="168" y="607"/>
                    </a:lnTo>
                    <a:lnTo>
                      <a:pt x="105" y="732"/>
                    </a:lnTo>
                    <a:lnTo>
                      <a:pt x="126" y="774"/>
                    </a:lnTo>
                    <a:lnTo>
                      <a:pt x="273" y="732"/>
                    </a:lnTo>
                    <a:lnTo>
                      <a:pt x="293" y="837"/>
                    </a:lnTo>
                    <a:lnTo>
                      <a:pt x="419" y="837"/>
                    </a:lnTo>
                    <a:lnTo>
                      <a:pt x="419" y="942"/>
                    </a:lnTo>
                    <a:lnTo>
                      <a:pt x="524" y="1025"/>
                    </a:lnTo>
                    <a:lnTo>
                      <a:pt x="649" y="963"/>
                    </a:lnTo>
                    <a:lnTo>
                      <a:pt x="503" y="1130"/>
                    </a:lnTo>
                    <a:lnTo>
                      <a:pt x="545" y="1276"/>
                    </a:lnTo>
                    <a:lnTo>
                      <a:pt x="649" y="1255"/>
                    </a:lnTo>
                    <a:lnTo>
                      <a:pt x="649" y="1151"/>
                    </a:lnTo>
                    <a:lnTo>
                      <a:pt x="817" y="1109"/>
                    </a:lnTo>
                    <a:lnTo>
                      <a:pt x="817" y="1109"/>
                    </a:lnTo>
                    <a:lnTo>
                      <a:pt x="754" y="1235"/>
                    </a:lnTo>
                    <a:lnTo>
                      <a:pt x="691" y="1339"/>
                    </a:lnTo>
                    <a:lnTo>
                      <a:pt x="691" y="1423"/>
                    </a:lnTo>
                    <a:lnTo>
                      <a:pt x="733" y="1423"/>
                    </a:lnTo>
                    <a:lnTo>
                      <a:pt x="796" y="1548"/>
                    </a:lnTo>
                    <a:lnTo>
                      <a:pt x="963" y="1528"/>
                    </a:lnTo>
                    <a:lnTo>
                      <a:pt x="963" y="1632"/>
                    </a:lnTo>
                    <a:lnTo>
                      <a:pt x="1047" y="1632"/>
                    </a:lnTo>
                    <a:lnTo>
                      <a:pt x="1068" y="1737"/>
                    </a:lnTo>
                    <a:lnTo>
                      <a:pt x="1047" y="1820"/>
                    </a:lnTo>
                    <a:lnTo>
                      <a:pt x="1172" y="1967"/>
                    </a:lnTo>
                    <a:lnTo>
                      <a:pt x="1256" y="1883"/>
                    </a:lnTo>
                    <a:lnTo>
                      <a:pt x="1319" y="1946"/>
                    </a:lnTo>
                    <a:lnTo>
                      <a:pt x="1423" y="1946"/>
                    </a:lnTo>
                    <a:lnTo>
                      <a:pt x="1256" y="2113"/>
                    </a:lnTo>
                    <a:lnTo>
                      <a:pt x="1465" y="2323"/>
                    </a:lnTo>
                    <a:lnTo>
                      <a:pt x="1549" y="2364"/>
                    </a:lnTo>
                    <a:lnTo>
                      <a:pt x="1591" y="2427"/>
                    </a:lnTo>
                    <a:lnTo>
                      <a:pt x="1946" y="2636"/>
                    </a:lnTo>
                    <a:lnTo>
                      <a:pt x="1988" y="2595"/>
                    </a:lnTo>
                    <a:lnTo>
                      <a:pt x="2093" y="2616"/>
                    </a:lnTo>
                    <a:lnTo>
                      <a:pt x="2009" y="2302"/>
                    </a:lnTo>
                    <a:lnTo>
                      <a:pt x="2051" y="2176"/>
                    </a:lnTo>
                    <a:lnTo>
                      <a:pt x="2009" y="2072"/>
                    </a:lnTo>
                    <a:lnTo>
                      <a:pt x="2009" y="1820"/>
                    </a:lnTo>
                    <a:lnTo>
                      <a:pt x="1946" y="1695"/>
                    </a:lnTo>
                    <a:lnTo>
                      <a:pt x="1674" y="1548"/>
                    </a:lnTo>
                    <a:lnTo>
                      <a:pt x="1653" y="1214"/>
                    </a:lnTo>
                    <a:lnTo>
                      <a:pt x="1528" y="1004"/>
                    </a:lnTo>
                    <a:lnTo>
                      <a:pt x="1486" y="774"/>
                    </a:lnTo>
                    <a:lnTo>
                      <a:pt x="1444" y="732"/>
                    </a:lnTo>
                    <a:lnTo>
                      <a:pt x="1319" y="711"/>
                    </a:lnTo>
                    <a:lnTo>
                      <a:pt x="1130" y="607"/>
                    </a:lnTo>
                    <a:lnTo>
                      <a:pt x="1005" y="607"/>
                    </a:lnTo>
                    <a:lnTo>
                      <a:pt x="858" y="544"/>
                    </a:lnTo>
                    <a:lnTo>
                      <a:pt x="817" y="439"/>
                    </a:lnTo>
                    <a:lnTo>
                      <a:pt x="628" y="377"/>
                    </a:lnTo>
                    <a:lnTo>
                      <a:pt x="545" y="251"/>
                    </a:lnTo>
                    <a:lnTo>
                      <a:pt x="524" y="167"/>
                    </a:lnTo>
                    <a:lnTo>
                      <a:pt x="398" y="167"/>
                    </a:lnTo>
                    <a:lnTo>
                      <a:pt x="314" y="21"/>
                    </a:lnTo>
                    <a:lnTo>
                      <a:pt x="21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65" name="Google Shape;1265;p80"/>
              <p:cNvSpPr/>
              <p:nvPr/>
            </p:nvSpPr>
            <p:spPr>
              <a:xfrm>
                <a:off x="1953800" y="2242075"/>
                <a:ext cx="23050" cy="54425"/>
              </a:xfrm>
              <a:custGeom>
                <a:avLst/>
                <a:gdLst/>
                <a:ahLst/>
                <a:cxnLst/>
                <a:rect l="l" t="t" r="r" b="b"/>
                <a:pathLst>
                  <a:path w="922" h="2177" extrusionOk="0">
                    <a:moveTo>
                      <a:pt x="210" y="0"/>
                    </a:moveTo>
                    <a:lnTo>
                      <a:pt x="21" y="314"/>
                    </a:lnTo>
                    <a:lnTo>
                      <a:pt x="42" y="523"/>
                    </a:lnTo>
                    <a:lnTo>
                      <a:pt x="1" y="628"/>
                    </a:lnTo>
                    <a:lnTo>
                      <a:pt x="1" y="733"/>
                    </a:lnTo>
                    <a:lnTo>
                      <a:pt x="105" y="754"/>
                    </a:lnTo>
                    <a:lnTo>
                      <a:pt x="189" y="837"/>
                    </a:lnTo>
                    <a:lnTo>
                      <a:pt x="189" y="942"/>
                    </a:lnTo>
                    <a:lnTo>
                      <a:pt x="126" y="921"/>
                    </a:lnTo>
                    <a:lnTo>
                      <a:pt x="21" y="900"/>
                    </a:lnTo>
                    <a:lnTo>
                      <a:pt x="21" y="984"/>
                    </a:lnTo>
                    <a:lnTo>
                      <a:pt x="105" y="1047"/>
                    </a:lnTo>
                    <a:lnTo>
                      <a:pt x="21" y="1193"/>
                    </a:lnTo>
                    <a:lnTo>
                      <a:pt x="105" y="1214"/>
                    </a:lnTo>
                    <a:lnTo>
                      <a:pt x="210" y="1339"/>
                    </a:lnTo>
                    <a:lnTo>
                      <a:pt x="84" y="1319"/>
                    </a:lnTo>
                    <a:lnTo>
                      <a:pt x="21" y="1402"/>
                    </a:lnTo>
                    <a:lnTo>
                      <a:pt x="42" y="1507"/>
                    </a:lnTo>
                    <a:lnTo>
                      <a:pt x="210" y="1528"/>
                    </a:lnTo>
                    <a:lnTo>
                      <a:pt x="147" y="1611"/>
                    </a:lnTo>
                    <a:lnTo>
                      <a:pt x="189" y="1758"/>
                    </a:lnTo>
                    <a:lnTo>
                      <a:pt x="356" y="2135"/>
                    </a:lnTo>
                    <a:lnTo>
                      <a:pt x="503" y="2176"/>
                    </a:lnTo>
                    <a:lnTo>
                      <a:pt x="565" y="2072"/>
                    </a:lnTo>
                    <a:lnTo>
                      <a:pt x="524" y="1988"/>
                    </a:lnTo>
                    <a:lnTo>
                      <a:pt x="440" y="1988"/>
                    </a:lnTo>
                    <a:lnTo>
                      <a:pt x="398" y="1863"/>
                    </a:lnTo>
                    <a:lnTo>
                      <a:pt x="335" y="1653"/>
                    </a:lnTo>
                    <a:lnTo>
                      <a:pt x="356" y="1507"/>
                    </a:lnTo>
                    <a:lnTo>
                      <a:pt x="314" y="1402"/>
                    </a:lnTo>
                    <a:lnTo>
                      <a:pt x="398" y="1235"/>
                    </a:lnTo>
                    <a:lnTo>
                      <a:pt x="545" y="1235"/>
                    </a:lnTo>
                    <a:lnTo>
                      <a:pt x="524" y="1109"/>
                    </a:lnTo>
                    <a:lnTo>
                      <a:pt x="419" y="1109"/>
                    </a:lnTo>
                    <a:lnTo>
                      <a:pt x="335" y="1130"/>
                    </a:lnTo>
                    <a:lnTo>
                      <a:pt x="231" y="1130"/>
                    </a:lnTo>
                    <a:lnTo>
                      <a:pt x="314" y="1026"/>
                    </a:lnTo>
                    <a:lnTo>
                      <a:pt x="419" y="1026"/>
                    </a:lnTo>
                    <a:lnTo>
                      <a:pt x="545" y="921"/>
                    </a:lnTo>
                    <a:lnTo>
                      <a:pt x="565" y="733"/>
                    </a:lnTo>
                    <a:lnTo>
                      <a:pt x="670" y="607"/>
                    </a:lnTo>
                    <a:lnTo>
                      <a:pt x="712" y="419"/>
                    </a:lnTo>
                    <a:lnTo>
                      <a:pt x="921" y="210"/>
                    </a:lnTo>
                    <a:lnTo>
                      <a:pt x="858" y="189"/>
                    </a:lnTo>
                    <a:lnTo>
                      <a:pt x="670" y="272"/>
                    </a:lnTo>
                    <a:lnTo>
                      <a:pt x="545" y="461"/>
                    </a:lnTo>
                    <a:lnTo>
                      <a:pt x="461" y="628"/>
                    </a:lnTo>
                    <a:lnTo>
                      <a:pt x="335" y="670"/>
                    </a:lnTo>
                    <a:lnTo>
                      <a:pt x="335" y="586"/>
                    </a:lnTo>
                    <a:lnTo>
                      <a:pt x="252" y="523"/>
                    </a:lnTo>
                    <a:lnTo>
                      <a:pt x="461" y="461"/>
                    </a:lnTo>
                    <a:lnTo>
                      <a:pt x="565" y="377"/>
                    </a:lnTo>
                    <a:lnTo>
                      <a:pt x="607" y="231"/>
                    </a:lnTo>
                    <a:lnTo>
                      <a:pt x="607" y="168"/>
                    </a:lnTo>
                    <a:lnTo>
                      <a:pt x="503" y="105"/>
                    </a:lnTo>
                    <a:lnTo>
                      <a:pt x="440" y="189"/>
                    </a:lnTo>
                    <a:lnTo>
                      <a:pt x="356" y="210"/>
                    </a:lnTo>
                    <a:lnTo>
                      <a:pt x="398" y="63"/>
                    </a:lnTo>
                    <a:lnTo>
                      <a:pt x="21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66" name="Google Shape;1266;p80"/>
              <p:cNvSpPr/>
              <p:nvPr/>
            </p:nvSpPr>
            <p:spPr>
              <a:xfrm>
                <a:off x="2552225" y="1885325"/>
                <a:ext cx="48150" cy="48675"/>
              </a:xfrm>
              <a:custGeom>
                <a:avLst/>
                <a:gdLst/>
                <a:ahLst/>
                <a:cxnLst/>
                <a:rect l="l" t="t" r="r" b="b"/>
                <a:pathLst>
                  <a:path w="1926" h="1947" extrusionOk="0">
                    <a:moveTo>
                      <a:pt x="1402" y="0"/>
                    </a:moveTo>
                    <a:lnTo>
                      <a:pt x="1256" y="21"/>
                    </a:lnTo>
                    <a:lnTo>
                      <a:pt x="1067" y="189"/>
                    </a:lnTo>
                    <a:lnTo>
                      <a:pt x="984" y="356"/>
                    </a:lnTo>
                    <a:lnTo>
                      <a:pt x="1046" y="544"/>
                    </a:lnTo>
                    <a:lnTo>
                      <a:pt x="942" y="524"/>
                    </a:lnTo>
                    <a:lnTo>
                      <a:pt x="900" y="356"/>
                    </a:lnTo>
                    <a:lnTo>
                      <a:pt x="858" y="356"/>
                    </a:lnTo>
                    <a:lnTo>
                      <a:pt x="837" y="503"/>
                    </a:lnTo>
                    <a:lnTo>
                      <a:pt x="753" y="503"/>
                    </a:lnTo>
                    <a:lnTo>
                      <a:pt x="795" y="607"/>
                    </a:lnTo>
                    <a:lnTo>
                      <a:pt x="753" y="712"/>
                    </a:lnTo>
                    <a:lnTo>
                      <a:pt x="649" y="712"/>
                    </a:lnTo>
                    <a:lnTo>
                      <a:pt x="586" y="816"/>
                    </a:lnTo>
                    <a:lnTo>
                      <a:pt x="419" y="775"/>
                    </a:lnTo>
                    <a:lnTo>
                      <a:pt x="335" y="837"/>
                    </a:lnTo>
                    <a:lnTo>
                      <a:pt x="251" y="816"/>
                    </a:lnTo>
                    <a:lnTo>
                      <a:pt x="0" y="963"/>
                    </a:lnTo>
                    <a:lnTo>
                      <a:pt x="21" y="1088"/>
                    </a:lnTo>
                    <a:lnTo>
                      <a:pt x="147" y="1235"/>
                    </a:lnTo>
                    <a:lnTo>
                      <a:pt x="230" y="1172"/>
                    </a:lnTo>
                    <a:lnTo>
                      <a:pt x="209" y="1088"/>
                    </a:lnTo>
                    <a:lnTo>
                      <a:pt x="251" y="1026"/>
                    </a:lnTo>
                    <a:lnTo>
                      <a:pt x="356" y="1130"/>
                    </a:lnTo>
                    <a:lnTo>
                      <a:pt x="314" y="1277"/>
                    </a:lnTo>
                    <a:lnTo>
                      <a:pt x="440" y="1381"/>
                    </a:lnTo>
                    <a:lnTo>
                      <a:pt x="523" y="1256"/>
                    </a:lnTo>
                    <a:lnTo>
                      <a:pt x="544" y="1340"/>
                    </a:lnTo>
                    <a:lnTo>
                      <a:pt x="523" y="1423"/>
                    </a:lnTo>
                    <a:lnTo>
                      <a:pt x="649" y="1591"/>
                    </a:lnTo>
                    <a:lnTo>
                      <a:pt x="753" y="1612"/>
                    </a:lnTo>
                    <a:lnTo>
                      <a:pt x="795" y="1779"/>
                    </a:lnTo>
                    <a:lnTo>
                      <a:pt x="879" y="1863"/>
                    </a:lnTo>
                    <a:lnTo>
                      <a:pt x="963" y="1716"/>
                    </a:lnTo>
                    <a:lnTo>
                      <a:pt x="984" y="1821"/>
                    </a:lnTo>
                    <a:lnTo>
                      <a:pt x="1109" y="1946"/>
                    </a:lnTo>
                    <a:lnTo>
                      <a:pt x="1214" y="1925"/>
                    </a:lnTo>
                    <a:lnTo>
                      <a:pt x="1318" y="1925"/>
                    </a:lnTo>
                    <a:lnTo>
                      <a:pt x="1423" y="1821"/>
                    </a:lnTo>
                    <a:lnTo>
                      <a:pt x="1507" y="1800"/>
                    </a:lnTo>
                    <a:lnTo>
                      <a:pt x="1632" y="1695"/>
                    </a:lnTo>
                    <a:lnTo>
                      <a:pt x="1695" y="1800"/>
                    </a:lnTo>
                    <a:lnTo>
                      <a:pt x="1737" y="1758"/>
                    </a:lnTo>
                    <a:lnTo>
                      <a:pt x="1925" y="1653"/>
                    </a:lnTo>
                    <a:lnTo>
                      <a:pt x="1925" y="1549"/>
                    </a:lnTo>
                    <a:lnTo>
                      <a:pt x="1800" y="1591"/>
                    </a:lnTo>
                    <a:lnTo>
                      <a:pt x="1716" y="1507"/>
                    </a:lnTo>
                    <a:lnTo>
                      <a:pt x="1841" y="1277"/>
                    </a:lnTo>
                    <a:lnTo>
                      <a:pt x="1883" y="1151"/>
                    </a:lnTo>
                    <a:lnTo>
                      <a:pt x="1737" y="1235"/>
                    </a:lnTo>
                    <a:lnTo>
                      <a:pt x="1674" y="1402"/>
                    </a:lnTo>
                    <a:lnTo>
                      <a:pt x="1674" y="1277"/>
                    </a:lnTo>
                    <a:lnTo>
                      <a:pt x="1737" y="1026"/>
                    </a:lnTo>
                    <a:lnTo>
                      <a:pt x="1695" y="649"/>
                    </a:lnTo>
                    <a:lnTo>
                      <a:pt x="1528" y="544"/>
                    </a:lnTo>
                    <a:lnTo>
                      <a:pt x="1528" y="419"/>
                    </a:lnTo>
                    <a:lnTo>
                      <a:pt x="1423" y="419"/>
                    </a:lnTo>
                    <a:lnTo>
                      <a:pt x="1360" y="524"/>
                    </a:lnTo>
                    <a:lnTo>
                      <a:pt x="1360" y="398"/>
                    </a:lnTo>
                    <a:lnTo>
                      <a:pt x="1423" y="314"/>
                    </a:lnTo>
                    <a:lnTo>
                      <a:pt x="1381" y="210"/>
                    </a:lnTo>
                    <a:lnTo>
                      <a:pt x="1402" y="105"/>
                    </a:lnTo>
                    <a:lnTo>
                      <a:pt x="140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67" name="Google Shape;1267;p80"/>
              <p:cNvSpPr/>
              <p:nvPr/>
            </p:nvSpPr>
            <p:spPr>
              <a:xfrm>
                <a:off x="2722750" y="1634775"/>
                <a:ext cx="145950" cy="133925"/>
              </a:xfrm>
              <a:custGeom>
                <a:avLst/>
                <a:gdLst/>
                <a:ahLst/>
                <a:cxnLst/>
                <a:rect l="l" t="t" r="r" b="b"/>
                <a:pathLst>
                  <a:path w="5838" h="5357" extrusionOk="0">
                    <a:moveTo>
                      <a:pt x="502" y="0"/>
                    </a:moveTo>
                    <a:lnTo>
                      <a:pt x="440" y="84"/>
                    </a:lnTo>
                    <a:lnTo>
                      <a:pt x="230" y="105"/>
                    </a:lnTo>
                    <a:lnTo>
                      <a:pt x="210" y="126"/>
                    </a:lnTo>
                    <a:lnTo>
                      <a:pt x="147" y="126"/>
                    </a:lnTo>
                    <a:lnTo>
                      <a:pt x="105" y="230"/>
                    </a:lnTo>
                    <a:lnTo>
                      <a:pt x="189" y="335"/>
                    </a:lnTo>
                    <a:lnTo>
                      <a:pt x="230" y="439"/>
                    </a:lnTo>
                    <a:lnTo>
                      <a:pt x="147" y="439"/>
                    </a:lnTo>
                    <a:lnTo>
                      <a:pt x="21" y="272"/>
                    </a:lnTo>
                    <a:lnTo>
                      <a:pt x="0" y="398"/>
                    </a:lnTo>
                    <a:lnTo>
                      <a:pt x="21" y="502"/>
                    </a:lnTo>
                    <a:lnTo>
                      <a:pt x="147" y="544"/>
                    </a:lnTo>
                    <a:lnTo>
                      <a:pt x="251" y="732"/>
                    </a:lnTo>
                    <a:lnTo>
                      <a:pt x="356" y="732"/>
                    </a:lnTo>
                    <a:lnTo>
                      <a:pt x="293" y="816"/>
                    </a:lnTo>
                    <a:lnTo>
                      <a:pt x="210" y="816"/>
                    </a:lnTo>
                    <a:lnTo>
                      <a:pt x="189" y="921"/>
                    </a:lnTo>
                    <a:lnTo>
                      <a:pt x="314" y="1109"/>
                    </a:lnTo>
                    <a:lnTo>
                      <a:pt x="440" y="1151"/>
                    </a:lnTo>
                    <a:lnTo>
                      <a:pt x="419" y="1235"/>
                    </a:lnTo>
                    <a:lnTo>
                      <a:pt x="398" y="1172"/>
                    </a:lnTo>
                    <a:lnTo>
                      <a:pt x="210" y="1151"/>
                    </a:lnTo>
                    <a:lnTo>
                      <a:pt x="210" y="1235"/>
                    </a:lnTo>
                    <a:lnTo>
                      <a:pt x="147" y="1255"/>
                    </a:lnTo>
                    <a:lnTo>
                      <a:pt x="105" y="1360"/>
                    </a:lnTo>
                    <a:lnTo>
                      <a:pt x="251" y="1276"/>
                    </a:lnTo>
                    <a:lnTo>
                      <a:pt x="335" y="1360"/>
                    </a:lnTo>
                    <a:lnTo>
                      <a:pt x="523" y="1276"/>
                    </a:lnTo>
                    <a:lnTo>
                      <a:pt x="544" y="1360"/>
                    </a:lnTo>
                    <a:lnTo>
                      <a:pt x="649" y="1381"/>
                    </a:lnTo>
                    <a:lnTo>
                      <a:pt x="670" y="1465"/>
                    </a:lnTo>
                    <a:lnTo>
                      <a:pt x="837" y="1590"/>
                    </a:lnTo>
                    <a:lnTo>
                      <a:pt x="879" y="1590"/>
                    </a:lnTo>
                    <a:lnTo>
                      <a:pt x="879" y="1527"/>
                    </a:lnTo>
                    <a:lnTo>
                      <a:pt x="942" y="1548"/>
                    </a:lnTo>
                    <a:lnTo>
                      <a:pt x="1046" y="1486"/>
                    </a:lnTo>
                    <a:lnTo>
                      <a:pt x="1130" y="1527"/>
                    </a:lnTo>
                    <a:lnTo>
                      <a:pt x="1151" y="1590"/>
                    </a:lnTo>
                    <a:lnTo>
                      <a:pt x="1130" y="1674"/>
                    </a:lnTo>
                    <a:lnTo>
                      <a:pt x="1130" y="1883"/>
                    </a:lnTo>
                    <a:lnTo>
                      <a:pt x="1067" y="2051"/>
                    </a:lnTo>
                    <a:lnTo>
                      <a:pt x="1067" y="2113"/>
                    </a:lnTo>
                    <a:lnTo>
                      <a:pt x="1151" y="2260"/>
                    </a:lnTo>
                    <a:lnTo>
                      <a:pt x="1088" y="2385"/>
                    </a:lnTo>
                    <a:lnTo>
                      <a:pt x="1088" y="2469"/>
                    </a:lnTo>
                    <a:lnTo>
                      <a:pt x="1067" y="2595"/>
                    </a:lnTo>
                    <a:lnTo>
                      <a:pt x="879" y="2699"/>
                    </a:lnTo>
                    <a:lnTo>
                      <a:pt x="754" y="2741"/>
                    </a:lnTo>
                    <a:lnTo>
                      <a:pt x="733" y="2825"/>
                    </a:lnTo>
                    <a:lnTo>
                      <a:pt x="628" y="2992"/>
                    </a:lnTo>
                    <a:lnTo>
                      <a:pt x="628" y="3055"/>
                    </a:lnTo>
                    <a:lnTo>
                      <a:pt x="523" y="3118"/>
                    </a:lnTo>
                    <a:lnTo>
                      <a:pt x="461" y="3222"/>
                    </a:lnTo>
                    <a:lnTo>
                      <a:pt x="461" y="3348"/>
                    </a:lnTo>
                    <a:lnTo>
                      <a:pt x="544" y="3369"/>
                    </a:lnTo>
                    <a:lnTo>
                      <a:pt x="544" y="3452"/>
                    </a:lnTo>
                    <a:lnTo>
                      <a:pt x="440" y="3473"/>
                    </a:lnTo>
                    <a:lnTo>
                      <a:pt x="419" y="3578"/>
                    </a:lnTo>
                    <a:lnTo>
                      <a:pt x="461" y="3641"/>
                    </a:lnTo>
                    <a:lnTo>
                      <a:pt x="398" y="3745"/>
                    </a:lnTo>
                    <a:lnTo>
                      <a:pt x="356" y="3850"/>
                    </a:lnTo>
                    <a:lnTo>
                      <a:pt x="419" y="3955"/>
                    </a:lnTo>
                    <a:lnTo>
                      <a:pt x="502" y="3976"/>
                    </a:lnTo>
                    <a:lnTo>
                      <a:pt x="502" y="4059"/>
                    </a:lnTo>
                    <a:lnTo>
                      <a:pt x="565" y="4143"/>
                    </a:lnTo>
                    <a:lnTo>
                      <a:pt x="628" y="4143"/>
                    </a:lnTo>
                    <a:lnTo>
                      <a:pt x="649" y="4038"/>
                    </a:lnTo>
                    <a:lnTo>
                      <a:pt x="670" y="3955"/>
                    </a:lnTo>
                    <a:lnTo>
                      <a:pt x="733" y="3996"/>
                    </a:lnTo>
                    <a:lnTo>
                      <a:pt x="774" y="3996"/>
                    </a:lnTo>
                    <a:lnTo>
                      <a:pt x="879" y="3871"/>
                    </a:lnTo>
                    <a:lnTo>
                      <a:pt x="942" y="3892"/>
                    </a:lnTo>
                    <a:lnTo>
                      <a:pt x="879" y="4059"/>
                    </a:lnTo>
                    <a:lnTo>
                      <a:pt x="774" y="4080"/>
                    </a:lnTo>
                    <a:lnTo>
                      <a:pt x="754" y="4143"/>
                    </a:lnTo>
                    <a:lnTo>
                      <a:pt x="816" y="4185"/>
                    </a:lnTo>
                    <a:lnTo>
                      <a:pt x="816" y="4268"/>
                    </a:lnTo>
                    <a:lnTo>
                      <a:pt x="921" y="4394"/>
                    </a:lnTo>
                    <a:lnTo>
                      <a:pt x="1026" y="4352"/>
                    </a:lnTo>
                    <a:lnTo>
                      <a:pt x="1067" y="4394"/>
                    </a:lnTo>
                    <a:lnTo>
                      <a:pt x="1193" y="4415"/>
                    </a:lnTo>
                    <a:lnTo>
                      <a:pt x="1256" y="4352"/>
                    </a:lnTo>
                    <a:lnTo>
                      <a:pt x="1402" y="4310"/>
                    </a:lnTo>
                    <a:lnTo>
                      <a:pt x="1381" y="4164"/>
                    </a:lnTo>
                    <a:lnTo>
                      <a:pt x="1465" y="4164"/>
                    </a:lnTo>
                    <a:lnTo>
                      <a:pt x="1507" y="4101"/>
                    </a:lnTo>
                    <a:lnTo>
                      <a:pt x="1507" y="4185"/>
                    </a:lnTo>
                    <a:lnTo>
                      <a:pt x="1486" y="4206"/>
                    </a:lnTo>
                    <a:lnTo>
                      <a:pt x="1507" y="4310"/>
                    </a:lnTo>
                    <a:lnTo>
                      <a:pt x="1570" y="4289"/>
                    </a:lnTo>
                    <a:lnTo>
                      <a:pt x="1653" y="4143"/>
                    </a:lnTo>
                    <a:lnTo>
                      <a:pt x="1695" y="4080"/>
                    </a:lnTo>
                    <a:lnTo>
                      <a:pt x="1716" y="4143"/>
                    </a:lnTo>
                    <a:lnTo>
                      <a:pt x="1695" y="4268"/>
                    </a:lnTo>
                    <a:lnTo>
                      <a:pt x="1570" y="4478"/>
                    </a:lnTo>
                    <a:lnTo>
                      <a:pt x="1486" y="4520"/>
                    </a:lnTo>
                    <a:lnTo>
                      <a:pt x="1486" y="4624"/>
                    </a:lnTo>
                    <a:lnTo>
                      <a:pt x="1611" y="4666"/>
                    </a:lnTo>
                    <a:lnTo>
                      <a:pt x="1695" y="4729"/>
                    </a:lnTo>
                    <a:lnTo>
                      <a:pt x="1800" y="4729"/>
                    </a:lnTo>
                    <a:lnTo>
                      <a:pt x="1821" y="4771"/>
                    </a:lnTo>
                    <a:lnTo>
                      <a:pt x="1967" y="4792"/>
                    </a:lnTo>
                    <a:lnTo>
                      <a:pt x="1988" y="4708"/>
                    </a:lnTo>
                    <a:lnTo>
                      <a:pt x="2114" y="4708"/>
                    </a:lnTo>
                    <a:lnTo>
                      <a:pt x="2072" y="4771"/>
                    </a:lnTo>
                    <a:lnTo>
                      <a:pt x="2093" y="4833"/>
                    </a:lnTo>
                    <a:lnTo>
                      <a:pt x="2176" y="4833"/>
                    </a:lnTo>
                    <a:lnTo>
                      <a:pt x="2239" y="4917"/>
                    </a:lnTo>
                    <a:lnTo>
                      <a:pt x="2323" y="4875"/>
                    </a:lnTo>
                    <a:lnTo>
                      <a:pt x="2302" y="4792"/>
                    </a:lnTo>
                    <a:lnTo>
                      <a:pt x="2281" y="4708"/>
                    </a:lnTo>
                    <a:lnTo>
                      <a:pt x="2344" y="4603"/>
                    </a:lnTo>
                    <a:lnTo>
                      <a:pt x="2386" y="4687"/>
                    </a:lnTo>
                    <a:lnTo>
                      <a:pt x="2344" y="4792"/>
                    </a:lnTo>
                    <a:lnTo>
                      <a:pt x="2386" y="4917"/>
                    </a:lnTo>
                    <a:lnTo>
                      <a:pt x="2448" y="4917"/>
                    </a:lnTo>
                    <a:lnTo>
                      <a:pt x="2490" y="4792"/>
                    </a:lnTo>
                    <a:lnTo>
                      <a:pt x="2532" y="4729"/>
                    </a:lnTo>
                    <a:lnTo>
                      <a:pt x="2616" y="4708"/>
                    </a:lnTo>
                    <a:lnTo>
                      <a:pt x="2616" y="4792"/>
                    </a:lnTo>
                    <a:lnTo>
                      <a:pt x="2553" y="4833"/>
                    </a:lnTo>
                    <a:lnTo>
                      <a:pt x="2553" y="4917"/>
                    </a:lnTo>
                    <a:lnTo>
                      <a:pt x="2720" y="4917"/>
                    </a:lnTo>
                    <a:lnTo>
                      <a:pt x="2804" y="4875"/>
                    </a:lnTo>
                    <a:lnTo>
                      <a:pt x="2867" y="4687"/>
                    </a:lnTo>
                    <a:lnTo>
                      <a:pt x="2909" y="4792"/>
                    </a:lnTo>
                    <a:lnTo>
                      <a:pt x="2846" y="4833"/>
                    </a:lnTo>
                    <a:lnTo>
                      <a:pt x="2846" y="4938"/>
                    </a:lnTo>
                    <a:lnTo>
                      <a:pt x="2971" y="4917"/>
                    </a:lnTo>
                    <a:lnTo>
                      <a:pt x="3013" y="4771"/>
                    </a:lnTo>
                    <a:lnTo>
                      <a:pt x="3055" y="4687"/>
                    </a:lnTo>
                    <a:lnTo>
                      <a:pt x="3055" y="4687"/>
                    </a:lnTo>
                    <a:lnTo>
                      <a:pt x="3034" y="4917"/>
                    </a:lnTo>
                    <a:lnTo>
                      <a:pt x="3055" y="5001"/>
                    </a:lnTo>
                    <a:lnTo>
                      <a:pt x="3160" y="5001"/>
                    </a:lnTo>
                    <a:lnTo>
                      <a:pt x="3327" y="5105"/>
                    </a:lnTo>
                    <a:lnTo>
                      <a:pt x="3432" y="5043"/>
                    </a:lnTo>
                    <a:lnTo>
                      <a:pt x="3495" y="5022"/>
                    </a:lnTo>
                    <a:lnTo>
                      <a:pt x="3536" y="5105"/>
                    </a:lnTo>
                    <a:lnTo>
                      <a:pt x="3662" y="5084"/>
                    </a:lnTo>
                    <a:lnTo>
                      <a:pt x="3746" y="5022"/>
                    </a:lnTo>
                    <a:lnTo>
                      <a:pt x="3746" y="4896"/>
                    </a:lnTo>
                    <a:lnTo>
                      <a:pt x="3850" y="4792"/>
                    </a:lnTo>
                    <a:lnTo>
                      <a:pt x="3892" y="4729"/>
                    </a:lnTo>
                    <a:lnTo>
                      <a:pt x="3850" y="4603"/>
                    </a:lnTo>
                    <a:lnTo>
                      <a:pt x="3871" y="4520"/>
                    </a:lnTo>
                    <a:lnTo>
                      <a:pt x="3913" y="4520"/>
                    </a:lnTo>
                    <a:lnTo>
                      <a:pt x="3955" y="4666"/>
                    </a:lnTo>
                    <a:lnTo>
                      <a:pt x="3997" y="4687"/>
                    </a:lnTo>
                    <a:lnTo>
                      <a:pt x="3997" y="4729"/>
                    </a:lnTo>
                    <a:lnTo>
                      <a:pt x="3913" y="4812"/>
                    </a:lnTo>
                    <a:lnTo>
                      <a:pt x="3871" y="4980"/>
                    </a:lnTo>
                    <a:lnTo>
                      <a:pt x="3892" y="5210"/>
                    </a:lnTo>
                    <a:lnTo>
                      <a:pt x="3997" y="5252"/>
                    </a:lnTo>
                    <a:lnTo>
                      <a:pt x="4101" y="5210"/>
                    </a:lnTo>
                    <a:lnTo>
                      <a:pt x="4122" y="5315"/>
                    </a:lnTo>
                    <a:lnTo>
                      <a:pt x="4227" y="5315"/>
                    </a:lnTo>
                    <a:lnTo>
                      <a:pt x="4269" y="5357"/>
                    </a:lnTo>
                    <a:lnTo>
                      <a:pt x="4373" y="5357"/>
                    </a:lnTo>
                    <a:lnTo>
                      <a:pt x="4583" y="5231"/>
                    </a:lnTo>
                    <a:lnTo>
                      <a:pt x="4687" y="5210"/>
                    </a:lnTo>
                    <a:lnTo>
                      <a:pt x="4855" y="5315"/>
                    </a:lnTo>
                    <a:lnTo>
                      <a:pt x="4938" y="5294"/>
                    </a:lnTo>
                    <a:lnTo>
                      <a:pt x="5022" y="5336"/>
                    </a:lnTo>
                    <a:lnTo>
                      <a:pt x="5064" y="5252"/>
                    </a:lnTo>
                    <a:lnTo>
                      <a:pt x="5064" y="5210"/>
                    </a:lnTo>
                    <a:lnTo>
                      <a:pt x="5147" y="5084"/>
                    </a:lnTo>
                    <a:lnTo>
                      <a:pt x="5231" y="5043"/>
                    </a:lnTo>
                    <a:lnTo>
                      <a:pt x="5231" y="5001"/>
                    </a:lnTo>
                    <a:lnTo>
                      <a:pt x="5168" y="4875"/>
                    </a:lnTo>
                    <a:lnTo>
                      <a:pt x="5168" y="4729"/>
                    </a:lnTo>
                    <a:lnTo>
                      <a:pt x="5231" y="4812"/>
                    </a:lnTo>
                    <a:lnTo>
                      <a:pt x="5231" y="4896"/>
                    </a:lnTo>
                    <a:lnTo>
                      <a:pt x="5336" y="5022"/>
                    </a:lnTo>
                    <a:lnTo>
                      <a:pt x="5378" y="4938"/>
                    </a:lnTo>
                    <a:lnTo>
                      <a:pt x="5524" y="4938"/>
                    </a:lnTo>
                    <a:lnTo>
                      <a:pt x="5566" y="4980"/>
                    </a:lnTo>
                    <a:lnTo>
                      <a:pt x="5587" y="4896"/>
                    </a:lnTo>
                    <a:lnTo>
                      <a:pt x="5566" y="4792"/>
                    </a:lnTo>
                    <a:lnTo>
                      <a:pt x="5566" y="4708"/>
                    </a:lnTo>
                    <a:lnTo>
                      <a:pt x="5524" y="4666"/>
                    </a:lnTo>
                    <a:lnTo>
                      <a:pt x="5378" y="4687"/>
                    </a:lnTo>
                    <a:lnTo>
                      <a:pt x="5252" y="4708"/>
                    </a:lnTo>
                    <a:lnTo>
                      <a:pt x="5231" y="4603"/>
                    </a:lnTo>
                    <a:lnTo>
                      <a:pt x="5273" y="4582"/>
                    </a:lnTo>
                    <a:lnTo>
                      <a:pt x="5336" y="4603"/>
                    </a:lnTo>
                    <a:lnTo>
                      <a:pt x="5461" y="4561"/>
                    </a:lnTo>
                    <a:lnTo>
                      <a:pt x="5545" y="4457"/>
                    </a:lnTo>
                    <a:lnTo>
                      <a:pt x="5587" y="4520"/>
                    </a:lnTo>
                    <a:lnTo>
                      <a:pt x="5671" y="4499"/>
                    </a:lnTo>
                    <a:lnTo>
                      <a:pt x="5733" y="4394"/>
                    </a:lnTo>
                    <a:lnTo>
                      <a:pt x="5691" y="4310"/>
                    </a:lnTo>
                    <a:lnTo>
                      <a:pt x="5775" y="4206"/>
                    </a:lnTo>
                    <a:lnTo>
                      <a:pt x="5754" y="4143"/>
                    </a:lnTo>
                    <a:lnTo>
                      <a:pt x="5796" y="4143"/>
                    </a:lnTo>
                    <a:lnTo>
                      <a:pt x="5838" y="4080"/>
                    </a:lnTo>
                    <a:lnTo>
                      <a:pt x="5691" y="4038"/>
                    </a:lnTo>
                    <a:lnTo>
                      <a:pt x="5566" y="4059"/>
                    </a:lnTo>
                    <a:lnTo>
                      <a:pt x="5629" y="3976"/>
                    </a:lnTo>
                    <a:lnTo>
                      <a:pt x="5691" y="3955"/>
                    </a:lnTo>
                    <a:lnTo>
                      <a:pt x="5691" y="3850"/>
                    </a:lnTo>
                    <a:lnTo>
                      <a:pt x="5587" y="3766"/>
                    </a:lnTo>
                    <a:lnTo>
                      <a:pt x="5357" y="3766"/>
                    </a:lnTo>
                    <a:lnTo>
                      <a:pt x="5336" y="3724"/>
                    </a:lnTo>
                    <a:lnTo>
                      <a:pt x="5336" y="3641"/>
                    </a:lnTo>
                    <a:lnTo>
                      <a:pt x="5378" y="3620"/>
                    </a:lnTo>
                    <a:lnTo>
                      <a:pt x="5357" y="3515"/>
                    </a:lnTo>
                    <a:lnTo>
                      <a:pt x="5168" y="3348"/>
                    </a:lnTo>
                    <a:lnTo>
                      <a:pt x="5106" y="3348"/>
                    </a:lnTo>
                    <a:lnTo>
                      <a:pt x="5001" y="3432"/>
                    </a:lnTo>
                    <a:lnTo>
                      <a:pt x="4834" y="3432"/>
                    </a:lnTo>
                    <a:lnTo>
                      <a:pt x="4687" y="3452"/>
                    </a:lnTo>
                    <a:lnTo>
                      <a:pt x="4478" y="3327"/>
                    </a:lnTo>
                    <a:lnTo>
                      <a:pt x="4436" y="3243"/>
                    </a:lnTo>
                    <a:lnTo>
                      <a:pt x="4394" y="3222"/>
                    </a:lnTo>
                    <a:lnTo>
                      <a:pt x="4290" y="3264"/>
                    </a:lnTo>
                    <a:lnTo>
                      <a:pt x="4206" y="3264"/>
                    </a:lnTo>
                    <a:lnTo>
                      <a:pt x="4122" y="3306"/>
                    </a:lnTo>
                    <a:lnTo>
                      <a:pt x="4018" y="3306"/>
                    </a:lnTo>
                    <a:lnTo>
                      <a:pt x="3976" y="3411"/>
                    </a:lnTo>
                    <a:lnTo>
                      <a:pt x="3913" y="3348"/>
                    </a:lnTo>
                    <a:lnTo>
                      <a:pt x="3808" y="3264"/>
                    </a:lnTo>
                    <a:lnTo>
                      <a:pt x="3704" y="3327"/>
                    </a:lnTo>
                    <a:lnTo>
                      <a:pt x="3578" y="3348"/>
                    </a:lnTo>
                    <a:lnTo>
                      <a:pt x="3578" y="3411"/>
                    </a:lnTo>
                    <a:lnTo>
                      <a:pt x="3536" y="3452"/>
                    </a:lnTo>
                    <a:lnTo>
                      <a:pt x="3536" y="3369"/>
                    </a:lnTo>
                    <a:lnTo>
                      <a:pt x="3474" y="3327"/>
                    </a:lnTo>
                    <a:lnTo>
                      <a:pt x="3369" y="3348"/>
                    </a:lnTo>
                    <a:lnTo>
                      <a:pt x="3139" y="3327"/>
                    </a:lnTo>
                    <a:lnTo>
                      <a:pt x="3076" y="3348"/>
                    </a:lnTo>
                    <a:lnTo>
                      <a:pt x="3160" y="3432"/>
                    </a:lnTo>
                    <a:lnTo>
                      <a:pt x="3160" y="3536"/>
                    </a:lnTo>
                    <a:lnTo>
                      <a:pt x="3264" y="3620"/>
                    </a:lnTo>
                    <a:lnTo>
                      <a:pt x="3139" y="3578"/>
                    </a:lnTo>
                    <a:lnTo>
                      <a:pt x="3076" y="3515"/>
                    </a:lnTo>
                    <a:lnTo>
                      <a:pt x="3013" y="3473"/>
                    </a:lnTo>
                    <a:lnTo>
                      <a:pt x="2867" y="3536"/>
                    </a:lnTo>
                    <a:lnTo>
                      <a:pt x="2804" y="3473"/>
                    </a:lnTo>
                    <a:lnTo>
                      <a:pt x="2930" y="3432"/>
                    </a:lnTo>
                    <a:lnTo>
                      <a:pt x="2930" y="3348"/>
                    </a:lnTo>
                    <a:lnTo>
                      <a:pt x="2804" y="3222"/>
                    </a:lnTo>
                    <a:lnTo>
                      <a:pt x="2825" y="3139"/>
                    </a:lnTo>
                    <a:lnTo>
                      <a:pt x="2762" y="3097"/>
                    </a:lnTo>
                    <a:lnTo>
                      <a:pt x="2637" y="3160"/>
                    </a:lnTo>
                    <a:lnTo>
                      <a:pt x="2658" y="3243"/>
                    </a:lnTo>
                    <a:lnTo>
                      <a:pt x="2637" y="3306"/>
                    </a:lnTo>
                    <a:lnTo>
                      <a:pt x="2532" y="3264"/>
                    </a:lnTo>
                    <a:lnTo>
                      <a:pt x="2595" y="3201"/>
                    </a:lnTo>
                    <a:lnTo>
                      <a:pt x="2553" y="3139"/>
                    </a:lnTo>
                    <a:lnTo>
                      <a:pt x="2448" y="3097"/>
                    </a:lnTo>
                    <a:lnTo>
                      <a:pt x="2406" y="3139"/>
                    </a:lnTo>
                    <a:lnTo>
                      <a:pt x="2323" y="3139"/>
                    </a:lnTo>
                    <a:lnTo>
                      <a:pt x="2344" y="3034"/>
                    </a:lnTo>
                    <a:lnTo>
                      <a:pt x="2344" y="2992"/>
                    </a:lnTo>
                    <a:lnTo>
                      <a:pt x="2323" y="2888"/>
                    </a:lnTo>
                    <a:lnTo>
                      <a:pt x="2218" y="2908"/>
                    </a:lnTo>
                    <a:lnTo>
                      <a:pt x="2093" y="3034"/>
                    </a:lnTo>
                    <a:lnTo>
                      <a:pt x="2114" y="3160"/>
                    </a:lnTo>
                    <a:lnTo>
                      <a:pt x="2030" y="3160"/>
                    </a:lnTo>
                    <a:lnTo>
                      <a:pt x="1988" y="3055"/>
                    </a:lnTo>
                    <a:lnTo>
                      <a:pt x="2030" y="2992"/>
                    </a:lnTo>
                    <a:lnTo>
                      <a:pt x="2030" y="2908"/>
                    </a:lnTo>
                    <a:lnTo>
                      <a:pt x="2093" y="2720"/>
                    </a:lnTo>
                    <a:lnTo>
                      <a:pt x="2009" y="2636"/>
                    </a:lnTo>
                    <a:lnTo>
                      <a:pt x="1883" y="2699"/>
                    </a:lnTo>
                    <a:lnTo>
                      <a:pt x="1883" y="2636"/>
                    </a:lnTo>
                    <a:lnTo>
                      <a:pt x="1988" y="2616"/>
                    </a:lnTo>
                    <a:lnTo>
                      <a:pt x="2030" y="2490"/>
                    </a:lnTo>
                    <a:lnTo>
                      <a:pt x="2009" y="2385"/>
                    </a:lnTo>
                    <a:lnTo>
                      <a:pt x="1925" y="2427"/>
                    </a:lnTo>
                    <a:lnTo>
                      <a:pt x="1862" y="2385"/>
                    </a:lnTo>
                    <a:lnTo>
                      <a:pt x="1800" y="2427"/>
                    </a:lnTo>
                    <a:lnTo>
                      <a:pt x="1695" y="2427"/>
                    </a:lnTo>
                    <a:lnTo>
                      <a:pt x="1758" y="2385"/>
                    </a:lnTo>
                    <a:lnTo>
                      <a:pt x="1758" y="2323"/>
                    </a:lnTo>
                    <a:lnTo>
                      <a:pt x="1653" y="2323"/>
                    </a:lnTo>
                    <a:lnTo>
                      <a:pt x="1590" y="2406"/>
                    </a:lnTo>
                    <a:lnTo>
                      <a:pt x="1444" y="2427"/>
                    </a:lnTo>
                    <a:lnTo>
                      <a:pt x="1444" y="2364"/>
                    </a:lnTo>
                    <a:lnTo>
                      <a:pt x="1507" y="2323"/>
                    </a:lnTo>
                    <a:lnTo>
                      <a:pt x="1570" y="2218"/>
                    </a:lnTo>
                    <a:lnTo>
                      <a:pt x="1590" y="2155"/>
                    </a:lnTo>
                    <a:lnTo>
                      <a:pt x="1674" y="2155"/>
                    </a:lnTo>
                    <a:lnTo>
                      <a:pt x="1779" y="2260"/>
                    </a:lnTo>
                    <a:lnTo>
                      <a:pt x="1925" y="2260"/>
                    </a:lnTo>
                    <a:lnTo>
                      <a:pt x="1904" y="2197"/>
                    </a:lnTo>
                    <a:lnTo>
                      <a:pt x="1800" y="2071"/>
                    </a:lnTo>
                    <a:lnTo>
                      <a:pt x="1695" y="2071"/>
                    </a:lnTo>
                    <a:lnTo>
                      <a:pt x="1758" y="2009"/>
                    </a:lnTo>
                    <a:lnTo>
                      <a:pt x="1611" y="1883"/>
                    </a:lnTo>
                    <a:lnTo>
                      <a:pt x="1507" y="1841"/>
                    </a:lnTo>
                    <a:lnTo>
                      <a:pt x="1570" y="1799"/>
                    </a:lnTo>
                    <a:lnTo>
                      <a:pt x="1590" y="1737"/>
                    </a:lnTo>
                    <a:lnTo>
                      <a:pt x="1653" y="1737"/>
                    </a:lnTo>
                    <a:lnTo>
                      <a:pt x="1695" y="1841"/>
                    </a:lnTo>
                    <a:lnTo>
                      <a:pt x="1800" y="1967"/>
                    </a:lnTo>
                    <a:lnTo>
                      <a:pt x="1967" y="1988"/>
                    </a:lnTo>
                    <a:lnTo>
                      <a:pt x="2030" y="2092"/>
                    </a:lnTo>
                    <a:lnTo>
                      <a:pt x="2114" y="2009"/>
                    </a:lnTo>
                    <a:lnTo>
                      <a:pt x="2176" y="2092"/>
                    </a:lnTo>
                    <a:lnTo>
                      <a:pt x="2344" y="2155"/>
                    </a:lnTo>
                    <a:lnTo>
                      <a:pt x="2448" y="2155"/>
                    </a:lnTo>
                    <a:lnTo>
                      <a:pt x="2511" y="2051"/>
                    </a:lnTo>
                    <a:lnTo>
                      <a:pt x="2490" y="1904"/>
                    </a:lnTo>
                    <a:lnTo>
                      <a:pt x="2239" y="1758"/>
                    </a:lnTo>
                    <a:lnTo>
                      <a:pt x="2134" y="1653"/>
                    </a:lnTo>
                    <a:lnTo>
                      <a:pt x="2072" y="1653"/>
                    </a:lnTo>
                    <a:lnTo>
                      <a:pt x="2030" y="1548"/>
                    </a:lnTo>
                    <a:lnTo>
                      <a:pt x="1925" y="1444"/>
                    </a:lnTo>
                    <a:lnTo>
                      <a:pt x="1883" y="1444"/>
                    </a:lnTo>
                    <a:lnTo>
                      <a:pt x="1821" y="1381"/>
                    </a:lnTo>
                    <a:lnTo>
                      <a:pt x="1883" y="1318"/>
                    </a:lnTo>
                    <a:lnTo>
                      <a:pt x="1967" y="1339"/>
                    </a:lnTo>
                    <a:lnTo>
                      <a:pt x="2030" y="1444"/>
                    </a:lnTo>
                    <a:lnTo>
                      <a:pt x="2114" y="1444"/>
                    </a:lnTo>
                    <a:lnTo>
                      <a:pt x="2134" y="1548"/>
                    </a:lnTo>
                    <a:lnTo>
                      <a:pt x="2197" y="1548"/>
                    </a:lnTo>
                    <a:lnTo>
                      <a:pt x="2239" y="1465"/>
                    </a:lnTo>
                    <a:lnTo>
                      <a:pt x="2197" y="1276"/>
                    </a:lnTo>
                    <a:lnTo>
                      <a:pt x="2072" y="1130"/>
                    </a:lnTo>
                    <a:lnTo>
                      <a:pt x="1988" y="1130"/>
                    </a:lnTo>
                    <a:lnTo>
                      <a:pt x="1967" y="1109"/>
                    </a:lnTo>
                    <a:lnTo>
                      <a:pt x="1821" y="1109"/>
                    </a:lnTo>
                    <a:lnTo>
                      <a:pt x="1695" y="1172"/>
                    </a:lnTo>
                    <a:lnTo>
                      <a:pt x="1590" y="1172"/>
                    </a:lnTo>
                    <a:lnTo>
                      <a:pt x="1486" y="1109"/>
                    </a:lnTo>
                    <a:lnTo>
                      <a:pt x="1402" y="1130"/>
                    </a:lnTo>
                    <a:lnTo>
                      <a:pt x="1360" y="1025"/>
                    </a:lnTo>
                    <a:lnTo>
                      <a:pt x="1235" y="1214"/>
                    </a:lnTo>
                    <a:lnTo>
                      <a:pt x="1067" y="1276"/>
                    </a:lnTo>
                    <a:lnTo>
                      <a:pt x="1046" y="1381"/>
                    </a:lnTo>
                    <a:lnTo>
                      <a:pt x="963" y="1423"/>
                    </a:lnTo>
                    <a:lnTo>
                      <a:pt x="963" y="1339"/>
                    </a:lnTo>
                    <a:lnTo>
                      <a:pt x="1046" y="1235"/>
                    </a:lnTo>
                    <a:lnTo>
                      <a:pt x="1088" y="1235"/>
                    </a:lnTo>
                    <a:lnTo>
                      <a:pt x="1339" y="1004"/>
                    </a:lnTo>
                    <a:lnTo>
                      <a:pt x="1360" y="921"/>
                    </a:lnTo>
                    <a:lnTo>
                      <a:pt x="1298" y="816"/>
                    </a:lnTo>
                    <a:lnTo>
                      <a:pt x="1298" y="544"/>
                    </a:lnTo>
                    <a:lnTo>
                      <a:pt x="1339" y="523"/>
                    </a:lnTo>
                    <a:lnTo>
                      <a:pt x="1256" y="419"/>
                    </a:lnTo>
                    <a:lnTo>
                      <a:pt x="1193" y="481"/>
                    </a:lnTo>
                    <a:lnTo>
                      <a:pt x="1088" y="481"/>
                    </a:lnTo>
                    <a:lnTo>
                      <a:pt x="1026" y="419"/>
                    </a:lnTo>
                    <a:lnTo>
                      <a:pt x="1026" y="314"/>
                    </a:lnTo>
                    <a:lnTo>
                      <a:pt x="1026" y="230"/>
                    </a:lnTo>
                    <a:lnTo>
                      <a:pt x="816" y="188"/>
                    </a:lnTo>
                    <a:lnTo>
                      <a:pt x="733" y="84"/>
                    </a:lnTo>
                    <a:lnTo>
                      <a:pt x="628" y="84"/>
                    </a:lnTo>
                    <a:lnTo>
                      <a:pt x="50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68" name="Google Shape;1268;p80"/>
              <p:cNvSpPr/>
              <p:nvPr/>
            </p:nvSpPr>
            <p:spPr>
              <a:xfrm>
                <a:off x="2687175" y="1694400"/>
                <a:ext cx="33500" cy="37675"/>
              </a:xfrm>
              <a:custGeom>
                <a:avLst/>
                <a:gdLst/>
                <a:ahLst/>
                <a:cxnLst/>
                <a:rect l="l" t="t" r="r" b="b"/>
                <a:pathLst>
                  <a:path w="1340" h="1507" extrusionOk="0">
                    <a:moveTo>
                      <a:pt x="796" y="0"/>
                    </a:moveTo>
                    <a:lnTo>
                      <a:pt x="670" y="21"/>
                    </a:lnTo>
                    <a:lnTo>
                      <a:pt x="607" y="84"/>
                    </a:lnTo>
                    <a:lnTo>
                      <a:pt x="691" y="147"/>
                    </a:lnTo>
                    <a:lnTo>
                      <a:pt x="691" y="231"/>
                    </a:lnTo>
                    <a:lnTo>
                      <a:pt x="628" y="210"/>
                    </a:lnTo>
                    <a:lnTo>
                      <a:pt x="565" y="147"/>
                    </a:lnTo>
                    <a:lnTo>
                      <a:pt x="461" y="126"/>
                    </a:lnTo>
                    <a:lnTo>
                      <a:pt x="419" y="210"/>
                    </a:lnTo>
                    <a:lnTo>
                      <a:pt x="524" y="210"/>
                    </a:lnTo>
                    <a:lnTo>
                      <a:pt x="565" y="251"/>
                    </a:lnTo>
                    <a:lnTo>
                      <a:pt x="524" y="293"/>
                    </a:lnTo>
                    <a:lnTo>
                      <a:pt x="398" y="314"/>
                    </a:lnTo>
                    <a:lnTo>
                      <a:pt x="356" y="335"/>
                    </a:lnTo>
                    <a:lnTo>
                      <a:pt x="398" y="440"/>
                    </a:lnTo>
                    <a:lnTo>
                      <a:pt x="419" y="461"/>
                    </a:lnTo>
                    <a:lnTo>
                      <a:pt x="419" y="523"/>
                    </a:lnTo>
                    <a:lnTo>
                      <a:pt x="293" y="461"/>
                    </a:lnTo>
                    <a:lnTo>
                      <a:pt x="168" y="503"/>
                    </a:lnTo>
                    <a:lnTo>
                      <a:pt x="84" y="565"/>
                    </a:lnTo>
                    <a:lnTo>
                      <a:pt x="42" y="712"/>
                    </a:lnTo>
                    <a:lnTo>
                      <a:pt x="0" y="733"/>
                    </a:lnTo>
                    <a:lnTo>
                      <a:pt x="0" y="754"/>
                    </a:lnTo>
                    <a:lnTo>
                      <a:pt x="63" y="754"/>
                    </a:lnTo>
                    <a:lnTo>
                      <a:pt x="42" y="837"/>
                    </a:lnTo>
                    <a:lnTo>
                      <a:pt x="42" y="879"/>
                    </a:lnTo>
                    <a:lnTo>
                      <a:pt x="63" y="921"/>
                    </a:lnTo>
                    <a:lnTo>
                      <a:pt x="147" y="816"/>
                    </a:lnTo>
                    <a:lnTo>
                      <a:pt x="168" y="837"/>
                    </a:lnTo>
                    <a:lnTo>
                      <a:pt x="105" y="963"/>
                    </a:lnTo>
                    <a:lnTo>
                      <a:pt x="147" y="1026"/>
                    </a:lnTo>
                    <a:lnTo>
                      <a:pt x="210" y="1067"/>
                    </a:lnTo>
                    <a:lnTo>
                      <a:pt x="272" y="1047"/>
                    </a:lnTo>
                    <a:lnTo>
                      <a:pt x="293" y="1067"/>
                    </a:lnTo>
                    <a:lnTo>
                      <a:pt x="314" y="1151"/>
                    </a:lnTo>
                    <a:lnTo>
                      <a:pt x="356" y="1151"/>
                    </a:lnTo>
                    <a:lnTo>
                      <a:pt x="398" y="1088"/>
                    </a:lnTo>
                    <a:lnTo>
                      <a:pt x="461" y="1130"/>
                    </a:lnTo>
                    <a:lnTo>
                      <a:pt x="461" y="1256"/>
                    </a:lnTo>
                    <a:lnTo>
                      <a:pt x="482" y="1298"/>
                    </a:lnTo>
                    <a:lnTo>
                      <a:pt x="586" y="1277"/>
                    </a:lnTo>
                    <a:lnTo>
                      <a:pt x="607" y="1402"/>
                    </a:lnTo>
                    <a:lnTo>
                      <a:pt x="712" y="1402"/>
                    </a:lnTo>
                    <a:lnTo>
                      <a:pt x="837" y="1486"/>
                    </a:lnTo>
                    <a:lnTo>
                      <a:pt x="942" y="1486"/>
                    </a:lnTo>
                    <a:lnTo>
                      <a:pt x="1005" y="1507"/>
                    </a:lnTo>
                    <a:lnTo>
                      <a:pt x="1026" y="1486"/>
                    </a:lnTo>
                    <a:lnTo>
                      <a:pt x="1005" y="1402"/>
                    </a:lnTo>
                    <a:lnTo>
                      <a:pt x="1088" y="1381"/>
                    </a:lnTo>
                    <a:lnTo>
                      <a:pt x="1151" y="1235"/>
                    </a:lnTo>
                    <a:lnTo>
                      <a:pt x="1130" y="1088"/>
                    </a:lnTo>
                    <a:lnTo>
                      <a:pt x="1214" y="942"/>
                    </a:lnTo>
                    <a:lnTo>
                      <a:pt x="1235" y="921"/>
                    </a:lnTo>
                    <a:lnTo>
                      <a:pt x="1319" y="712"/>
                    </a:lnTo>
                    <a:lnTo>
                      <a:pt x="1319" y="565"/>
                    </a:lnTo>
                    <a:lnTo>
                      <a:pt x="1340" y="523"/>
                    </a:lnTo>
                    <a:lnTo>
                      <a:pt x="1319" y="419"/>
                    </a:lnTo>
                    <a:lnTo>
                      <a:pt x="1235" y="335"/>
                    </a:lnTo>
                    <a:lnTo>
                      <a:pt x="1235" y="210"/>
                    </a:lnTo>
                    <a:lnTo>
                      <a:pt x="1193" y="147"/>
                    </a:lnTo>
                    <a:lnTo>
                      <a:pt x="1151" y="42"/>
                    </a:lnTo>
                    <a:lnTo>
                      <a:pt x="1005" y="0"/>
                    </a:lnTo>
                    <a:lnTo>
                      <a:pt x="900" y="42"/>
                    </a:lnTo>
                    <a:lnTo>
                      <a:pt x="79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69" name="Google Shape;1269;p80"/>
              <p:cNvSpPr/>
              <p:nvPr/>
            </p:nvSpPr>
            <p:spPr>
              <a:xfrm>
                <a:off x="2605050" y="1520200"/>
                <a:ext cx="42400" cy="26175"/>
              </a:xfrm>
              <a:custGeom>
                <a:avLst/>
                <a:gdLst/>
                <a:ahLst/>
                <a:cxnLst/>
                <a:rect l="l" t="t" r="r" b="b"/>
                <a:pathLst>
                  <a:path w="1696" h="1047" extrusionOk="0">
                    <a:moveTo>
                      <a:pt x="1570" y="1"/>
                    </a:moveTo>
                    <a:lnTo>
                      <a:pt x="1486" y="64"/>
                    </a:lnTo>
                    <a:lnTo>
                      <a:pt x="1256" y="64"/>
                    </a:lnTo>
                    <a:lnTo>
                      <a:pt x="1130" y="168"/>
                    </a:lnTo>
                    <a:lnTo>
                      <a:pt x="963" y="168"/>
                    </a:lnTo>
                    <a:lnTo>
                      <a:pt x="921" y="189"/>
                    </a:lnTo>
                    <a:lnTo>
                      <a:pt x="816" y="105"/>
                    </a:lnTo>
                    <a:lnTo>
                      <a:pt x="712" y="84"/>
                    </a:lnTo>
                    <a:lnTo>
                      <a:pt x="356" y="189"/>
                    </a:lnTo>
                    <a:lnTo>
                      <a:pt x="126" y="189"/>
                    </a:lnTo>
                    <a:lnTo>
                      <a:pt x="105" y="273"/>
                    </a:lnTo>
                    <a:lnTo>
                      <a:pt x="0" y="377"/>
                    </a:lnTo>
                    <a:lnTo>
                      <a:pt x="0" y="482"/>
                    </a:lnTo>
                    <a:lnTo>
                      <a:pt x="105" y="461"/>
                    </a:lnTo>
                    <a:lnTo>
                      <a:pt x="231" y="461"/>
                    </a:lnTo>
                    <a:lnTo>
                      <a:pt x="314" y="419"/>
                    </a:lnTo>
                    <a:lnTo>
                      <a:pt x="398" y="461"/>
                    </a:lnTo>
                    <a:lnTo>
                      <a:pt x="503" y="461"/>
                    </a:lnTo>
                    <a:lnTo>
                      <a:pt x="565" y="503"/>
                    </a:lnTo>
                    <a:lnTo>
                      <a:pt x="503" y="587"/>
                    </a:lnTo>
                    <a:lnTo>
                      <a:pt x="544" y="712"/>
                    </a:lnTo>
                    <a:lnTo>
                      <a:pt x="628" y="817"/>
                    </a:lnTo>
                    <a:lnTo>
                      <a:pt x="712" y="712"/>
                    </a:lnTo>
                    <a:lnTo>
                      <a:pt x="712" y="628"/>
                    </a:lnTo>
                    <a:lnTo>
                      <a:pt x="754" y="587"/>
                    </a:lnTo>
                    <a:lnTo>
                      <a:pt x="858" y="712"/>
                    </a:lnTo>
                    <a:lnTo>
                      <a:pt x="837" y="838"/>
                    </a:lnTo>
                    <a:lnTo>
                      <a:pt x="984" y="1005"/>
                    </a:lnTo>
                    <a:lnTo>
                      <a:pt x="1088" y="984"/>
                    </a:lnTo>
                    <a:lnTo>
                      <a:pt x="1151" y="1047"/>
                    </a:lnTo>
                    <a:lnTo>
                      <a:pt x="1360" y="1047"/>
                    </a:lnTo>
                    <a:lnTo>
                      <a:pt x="1465" y="942"/>
                    </a:lnTo>
                    <a:lnTo>
                      <a:pt x="1591" y="900"/>
                    </a:lnTo>
                    <a:lnTo>
                      <a:pt x="1674" y="670"/>
                    </a:lnTo>
                    <a:lnTo>
                      <a:pt x="1591" y="503"/>
                    </a:lnTo>
                    <a:lnTo>
                      <a:pt x="1695" y="356"/>
                    </a:lnTo>
                    <a:lnTo>
                      <a:pt x="1695" y="273"/>
                    </a:lnTo>
                    <a:lnTo>
                      <a:pt x="1612" y="147"/>
                    </a:lnTo>
                    <a:lnTo>
                      <a:pt x="1653" y="64"/>
                    </a:lnTo>
                    <a:lnTo>
                      <a:pt x="157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0" name="Google Shape;1270;p80"/>
              <p:cNvSpPr/>
              <p:nvPr/>
            </p:nvSpPr>
            <p:spPr>
              <a:xfrm>
                <a:off x="2443425" y="1547400"/>
                <a:ext cx="109875" cy="60700"/>
              </a:xfrm>
              <a:custGeom>
                <a:avLst/>
                <a:gdLst/>
                <a:ahLst/>
                <a:cxnLst/>
                <a:rect l="l" t="t" r="r" b="b"/>
                <a:pathLst>
                  <a:path w="4395" h="2428" extrusionOk="0">
                    <a:moveTo>
                      <a:pt x="4268" y="1"/>
                    </a:moveTo>
                    <a:lnTo>
                      <a:pt x="4185" y="43"/>
                    </a:lnTo>
                    <a:lnTo>
                      <a:pt x="4059" y="105"/>
                    </a:lnTo>
                    <a:lnTo>
                      <a:pt x="4059" y="252"/>
                    </a:lnTo>
                    <a:lnTo>
                      <a:pt x="4038" y="336"/>
                    </a:lnTo>
                    <a:lnTo>
                      <a:pt x="4059" y="377"/>
                    </a:lnTo>
                    <a:lnTo>
                      <a:pt x="3955" y="419"/>
                    </a:lnTo>
                    <a:lnTo>
                      <a:pt x="3934" y="315"/>
                    </a:lnTo>
                    <a:lnTo>
                      <a:pt x="3892" y="315"/>
                    </a:lnTo>
                    <a:lnTo>
                      <a:pt x="3871" y="377"/>
                    </a:lnTo>
                    <a:lnTo>
                      <a:pt x="3829" y="440"/>
                    </a:lnTo>
                    <a:lnTo>
                      <a:pt x="3766" y="357"/>
                    </a:lnTo>
                    <a:lnTo>
                      <a:pt x="3745" y="168"/>
                    </a:lnTo>
                    <a:lnTo>
                      <a:pt x="3641" y="64"/>
                    </a:lnTo>
                    <a:lnTo>
                      <a:pt x="3578" y="64"/>
                    </a:lnTo>
                    <a:lnTo>
                      <a:pt x="3557" y="126"/>
                    </a:lnTo>
                    <a:lnTo>
                      <a:pt x="3432" y="126"/>
                    </a:lnTo>
                    <a:lnTo>
                      <a:pt x="3306" y="64"/>
                    </a:lnTo>
                    <a:lnTo>
                      <a:pt x="3222" y="64"/>
                    </a:lnTo>
                    <a:lnTo>
                      <a:pt x="2992" y="43"/>
                    </a:lnTo>
                    <a:lnTo>
                      <a:pt x="2846" y="126"/>
                    </a:lnTo>
                    <a:lnTo>
                      <a:pt x="2804" y="231"/>
                    </a:lnTo>
                    <a:lnTo>
                      <a:pt x="2741" y="315"/>
                    </a:lnTo>
                    <a:lnTo>
                      <a:pt x="2699" y="273"/>
                    </a:lnTo>
                    <a:lnTo>
                      <a:pt x="2636" y="273"/>
                    </a:lnTo>
                    <a:lnTo>
                      <a:pt x="2364" y="482"/>
                    </a:lnTo>
                    <a:lnTo>
                      <a:pt x="2281" y="566"/>
                    </a:lnTo>
                    <a:lnTo>
                      <a:pt x="2197" y="566"/>
                    </a:lnTo>
                    <a:lnTo>
                      <a:pt x="2051" y="670"/>
                    </a:lnTo>
                    <a:lnTo>
                      <a:pt x="1946" y="691"/>
                    </a:lnTo>
                    <a:lnTo>
                      <a:pt x="1862" y="775"/>
                    </a:lnTo>
                    <a:lnTo>
                      <a:pt x="1841" y="859"/>
                    </a:lnTo>
                    <a:lnTo>
                      <a:pt x="1653" y="859"/>
                    </a:lnTo>
                    <a:lnTo>
                      <a:pt x="1590" y="880"/>
                    </a:lnTo>
                    <a:lnTo>
                      <a:pt x="1465" y="859"/>
                    </a:lnTo>
                    <a:lnTo>
                      <a:pt x="1423" y="901"/>
                    </a:lnTo>
                    <a:lnTo>
                      <a:pt x="1339" y="901"/>
                    </a:lnTo>
                    <a:lnTo>
                      <a:pt x="1151" y="1068"/>
                    </a:lnTo>
                    <a:lnTo>
                      <a:pt x="1025" y="1152"/>
                    </a:lnTo>
                    <a:lnTo>
                      <a:pt x="900" y="1089"/>
                    </a:lnTo>
                    <a:lnTo>
                      <a:pt x="795" y="1152"/>
                    </a:lnTo>
                    <a:lnTo>
                      <a:pt x="523" y="1193"/>
                    </a:lnTo>
                    <a:lnTo>
                      <a:pt x="398" y="1382"/>
                    </a:lnTo>
                    <a:lnTo>
                      <a:pt x="314" y="1382"/>
                    </a:lnTo>
                    <a:lnTo>
                      <a:pt x="167" y="1403"/>
                    </a:lnTo>
                    <a:lnTo>
                      <a:pt x="105" y="1528"/>
                    </a:lnTo>
                    <a:lnTo>
                      <a:pt x="209" y="1528"/>
                    </a:lnTo>
                    <a:lnTo>
                      <a:pt x="272" y="1591"/>
                    </a:lnTo>
                    <a:lnTo>
                      <a:pt x="167" y="1591"/>
                    </a:lnTo>
                    <a:lnTo>
                      <a:pt x="126" y="1633"/>
                    </a:lnTo>
                    <a:lnTo>
                      <a:pt x="209" y="1717"/>
                    </a:lnTo>
                    <a:lnTo>
                      <a:pt x="188" y="1779"/>
                    </a:lnTo>
                    <a:lnTo>
                      <a:pt x="0" y="1842"/>
                    </a:lnTo>
                    <a:lnTo>
                      <a:pt x="0" y="1905"/>
                    </a:lnTo>
                    <a:lnTo>
                      <a:pt x="126" y="1926"/>
                    </a:lnTo>
                    <a:lnTo>
                      <a:pt x="230" y="1905"/>
                    </a:lnTo>
                    <a:lnTo>
                      <a:pt x="293" y="1821"/>
                    </a:lnTo>
                    <a:lnTo>
                      <a:pt x="377" y="1800"/>
                    </a:lnTo>
                    <a:lnTo>
                      <a:pt x="481" y="1842"/>
                    </a:lnTo>
                    <a:lnTo>
                      <a:pt x="586" y="1989"/>
                    </a:lnTo>
                    <a:lnTo>
                      <a:pt x="586" y="2114"/>
                    </a:lnTo>
                    <a:lnTo>
                      <a:pt x="691" y="2156"/>
                    </a:lnTo>
                    <a:lnTo>
                      <a:pt x="732" y="2114"/>
                    </a:lnTo>
                    <a:lnTo>
                      <a:pt x="732" y="2009"/>
                    </a:lnTo>
                    <a:lnTo>
                      <a:pt x="753" y="1989"/>
                    </a:lnTo>
                    <a:lnTo>
                      <a:pt x="816" y="1821"/>
                    </a:lnTo>
                    <a:lnTo>
                      <a:pt x="858" y="1821"/>
                    </a:lnTo>
                    <a:lnTo>
                      <a:pt x="1004" y="1779"/>
                    </a:lnTo>
                    <a:lnTo>
                      <a:pt x="1067" y="1800"/>
                    </a:lnTo>
                    <a:lnTo>
                      <a:pt x="1046" y="1884"/>
                    </a:lnTo>
                    <a:lnTo>
                      <a:pt x="942" y="1926"/>
                    </a:lnTo>
                    <a:lnTo>
                      <a:pt x="900" y="2093"/>
                    </a:lnTo>
                    <a:lnTo>
                      <a:pt x="942" y="2156"/>
                    </a:lnTo>
                    <a:lnTo>
                      <a:pt x="858" y="2240"/>
                    </a:lnTo>
                    <a:lnTo>
                      <a:pt x="816" y="2323"/>
                    </a:lnTo>
                    <a:lnTo>
                      <a:pt x="858" y="2407"/>
                    </a:lnTo>
                    <a:lnTo>
                      <a:pt x="921" y="2323"/>
                    </a:lnTo>
                    <a:lnTo>
                      <a:pt x="1004" y="2344"/>
                    </a:lnTo>
                    <a:lnTo>
                      <a:pt x="1004" y="2428"/>
                    </a:lnTo>
                    <a:lnTo>
                      <a:pt x="1046" y="2428"/>
                    </a:lnTo>
                    <a:lnTo>
                      <a:pt x="1235" y="2323"/>
                    </a:lnTo>
                    <a:lnTo>
                      <a:pt x="1318" y="2219"/>
                    </a:lnTo>
                    <a:lnTo>
                      <a:pt x="1381" y="2240"/>
                    </a:lnTo>
                    <a:lnTo>
                      <a:pt x="1444" y="2135"/>
                    </a:lnTo>
                    <a:lnTo>
                      <a:pt x="1444" y="2009"/>
                    </a:lnTo>
                    <a:lnTo>
                      <a:pt x="1527" y="2009"/>
                    </a:lnTo>
                    <a:lnTo>
                      <a:pt x="1590" y="1905"/>
                    </a:lnTo>
                    <a:lnTo>
                      <a:pt x="1590" y="1779"/>
                    </a:lnTo>
                    <a:lnTo>
                      <a:pt x="1653" y="1717"/>
                    </a:lnTo>
                    <a:lnTo>
                      <a:pt x="1674" y="1779"/>
                    </a:lnTo>
                    <a:lnTo>
                      <a:pt x="1653" y="1842"/>
                    </a:lnTo>
                    <a:lnTo>
                      <a:pt x="1674" y="1926"/>
                    </a:lnTo>
                    <a:lnTo>
                      <a:pt x="1653" y="2051"/>
                    </a:lnTo>
                    <a:lnTo>
                      <a:pt x="1674" y="2198"/>
                    </a:lnTo>
                    <a:lnTo>
                      <a:pt x="1737" y="2198"/>
                    </a:lnTo>
                    <a:lnTo>
                      <a:pt x="1841" y="2051"/>
                    </a:lnTo>
                    <a:lnTo>
                      <a:pt x="1862" y="1926"/>
                    </a:lnTo>
                    <a:lnTo>
                      <a:pt x="1883" y="1884"/>
                    </a:lnTo>
                    <a:lnTo>
                      <a:pt x="1967" y="1842"/>
                    </a:lnTo>
                    <a:lnTo>
                      <a:pt x="2092" y="1696"/>
                    </a:lnTo>
                    <a:lnTo>
                      <a:pt x="2113" y="1570"/>
                    </a:lnTo>
                    <a:lnTo>
                      <a:pt x="2092" y="1465"/>
                    </a:lnTo>
                    <a:lnTo>
                      <a:pt x="2155" y="1361"/>
                    </a:lnTo>
                    <a:lnTo>
                      <a:pt x="2197" y="1486"/>
                    </a:lnTo>
                    <a:lnTo>
                      <a:pt x="2406" y="1361"/>
                    </a:lnTo>
                    <a:lnTo>
                      <a:pt x="2469" y="1193"/>
                    </a:lnTo>
                    <a:lnTo>
                      <a:pt x="2490" y="1089"/>
                    </a:lnTo>
                    <a:lnTo>
                      <a:pt x="2595" y="1068"/>
                    </a:lnTo>
                    <a:lnTo>
                      <a:pt x="2636" y="1047"/>
                    </a:lnTo>
                    <a:lnTo>
                      <a:pt x="2720" y="1089"/>
                    </a:lnTo>
                    <a:lnTo>
                      <a:pt x="2825" y="984"/>
                    </a:lnTo>
                    <a:lnTo>
                      <a:pt x="2888" y="1047"/>
                    </a:lnTo>
                    <a:lnTo>
                      <a:pt x="2825" y="1256"/>
                    </a:lnTo>
                    <a:lnTo>
                      <a:pt x="2678" y="1403"/>
                    </a:lnTo>
                    <a:lnTo>
                      <a:pt x="2636" y="1507"/>
                    </a:lnTo>
                    <a:lnTo>
                      <a:pt x="2574" y="1591"/>
                    </a:lnTo>
                    <a:lnTo>
                      <a:pt x="2574" y="1633"/>
                    </a:lnTo>
                    <a:lnTo>
                      <a:pt x="2469" y="1696"/>
                    </a:lnTo>
                    <a:lnTo>
                      <a:pt x="2323" y="1926"/>
                    </a:lnTo>
                    <a:lnTo>
                      <a:pt x="2323" y="1989"/>
                    </a:lnTo>
                    <a:lnTo>
                      <a:pt x="2385" y="2093"/>
                    </a:lnTo>
                    <a:lnTo>
                      <a:pt x="2364" y="2198"/>
                    </a:lnTo>
                    <a:lnTo>
                      <a:pt x="2427" y="2219"/>
                    </a:lnTo>
                    <a:lnTo>
                      <a:pt x="2532" y="2261"/>
                    </a:lnTo>
                    <a:lnTo>
                      <a:pt x="2616" y="2198"/>
                    </a:lnTo>
                    <a:lnTo>
                      <a:pt x="2720" y="2135"/>
                    </a:lnTo>
                    <a:lnTo>
                      <a:pt x="2741" y="2030"/>
                    </a:lnTo>
                    <a:lnTo>
                      <a:pt x="2741" y="1926"/>
                    </a:lnTo>
                    <a:lnTo>
                      <a:pt x="2825" y="1842"/>
                    </a:lnTo>
                    <a:lnTo>
                      <a:pt x="2888" y="1737"/>
                    </a:lnTo>
                    <a:lnTo>
                      <a:pt x="2950" y="1737"/>
                    </a:lnTo>
                    <a:lnTo>
                      <a:pt x="3013" y="1717"/>
                    </a:lnTo>
                    <a:lnTo>
                      <a:pt x="3097" y="1779"/>
                    </a:lnTo>
                    <a:lnTo>
                      <a:pt x="3201" y="1779"/>
                    </a:lnTo>
                    <a:lnTo>
                      <a:pt x="3243" y="1717"/>
                    </a:lnTo>
                    <a:lnTo>
                      <a:pt x="3432" y="1717"/>
                    </a:lnTo>
                    <a:lnTo>
                      <a:pt x="3515" y="1612"/>
                    </a:lnTo>
                    <a:lnTo>
                      <a:pt x="3557" y="1403"/>
                    </a:lnTo>
                    <a:lnTo>
                      <a:pt x="3662" y="1256"/>
                    </a:lnTo>
                    <a:lnTo>
                      <a:pt x="3662" y="1152"/>
                    </a:lnTo>
                    <a:lnTo>
                      <a:pt x="3683" y="1089"/>
                    </a:lnTo>
                    <a:lnTo>
                      <a:pt x="3766" y="1214"/>
                    </a:lnTo>
                    <a:lnTo>
                      <a:pt x="3871" y="1256"/>
                    </a:lnTo>
                    <a:lnTo>
                      <a:pt x="3892" y="1193"/>
                    </a:lnTo>
                    <a:lnTo>
                      <a:pt x="3892" y="1110"/>
                    </a:lnTo>
                    <a:lnTo>
                      <a:pt x="3787" y="963"/>
                    </a:lnTo>
                    <a:lnTo>
                      <a:pt x="3787" y="880"/>
                    </a:lnTo>
                    <a:lnTo>
                      <a:pt x="3934" y="775"/>
                    </a:lnTo>
                    <a:lnTo>
                      <a:pt x="4038" y="754"/>
                    </a:lnTo>
                    <a:lnTo>
                      <a:pt x="4143" y="691"/>
                    </a:lnTo>
                    <a:lnTo>
                      <a:pt x="4206" y="733"/>
                    </a:lnTo>
                    <a:lnTo>
                      <a:pt x="4289" y="733"/>
                    </a:lnTo>
                    <a:lnTo>
                      <a:pt x="4394" y="587"/>
                    </a:lnTo>
                    <a:lnTo>
                      <a:pt x="4373" y="524"/>
                    </a:lnTo>
                    <a:lnTo>
                      <a:pt x="4352" y="273"/>
                    </a:lnTo>
                    <a:lnTo>
                      <a:pt x="4373" y="231"/>
                    </a:lnTo>
                    <a:lnTo>
                      <a:pt x="4352" y="168"/>
                    </a:lnTo>
                    <a:lnTo>
                      <a:pt x="4352" y="22"/>
                    </a:lnTo>
                    <a:lnTo>
                      <a:pt x="426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1" name="Google Shape;1271;p80"/>
              <p:cNvSpPr/>
              <p:nvPr/>
            </p:nvSpPr>
            <p:spPr>
              <a:xfrm>
                <a:off x="2580975" y="1547400"/>
                <a:ext cx="48150" cy="32475"/>
              </a:xfrm>
              <a:custGeom>
                <a:avLst/>
                <a:gdLst/>
                <a:ahLst/>
                <a:cxnLst/>
                <a:rect l="l" t="t" r="r" b="b"/>
                <a:pathLst>
                  <a:path w="1926" h="1299" extrusionOk="0">
                    <a:moveTo>
                      <a:pt x="796" y="1"/>
                    </a:moveTo>
                    <a:lnTo>
                      <a:pt x="524" y="43"/>
                    </a:lnTo>
                    <a:lnTo>
                      <a:pt x="440" y="43"/>
                    </a:lnTo>
                    <a:lnTo>
                      <a:pt x="336" y="126"/>
                    </a:lnTo>
                    <a:lnTo>
                      <a:pt x="231" y="168"/>
                    </a:lnTo>
                    <a:lnTo>
                      <a:pt x="210" y="315"/>
                    </a:lnTo>
                    <a:lnTo>
                      <a:pt x="64" y="419"/>
                    </a:lnTo>
                    <a:lnTo>
                      <a:pt x="64" y="524"/>
                    </a:lnTo>
                    <a:lnTo>
                      <a:pt x="1" y="629"/>
                    </a:lnTo>
                    <a:lnTo>
                      <a:pt x="22" y="754"/>
                    </a:lnTo>
                    <a:lnTo>
                      <a:pt x="22" y="880"/>
                    </a:lnTo>
                    <a:lnTo>
                      <a:pt x="106" y="880"/>
                    </a:lnTo>
                    <a:lnTo>
                      <a:pt x="231" y="963"/>
                    </a:lnTo>
                    <a:lnTo>
                      <a:pt x="315" y="1110"/>
                    </a:lnTo>
                    <a:lnTo>
                      <a:pt x="231" y="1193"/>
                    </a:lnTo>
                    <a:lnTo>
                      <a:pt x="252" y="1214"/>
                    </a:lnTo>
                    <a:lnTo>
                      <a:pt x="378" y="1214"/>
                    </a:lnTo>
                    <a:lnTo>
                      <a:pt x="524" y="1256"/>
                    </a:lnTo>
                    <a:lnTo>
                      <a:pt x="566" y="1214"/>
                    </a:lnTo>
                    <a:lnTo>
                      <a:pt x="691" y="1298"/>
                    </a:lnTo>
                    <a:lnTo>
                      <a:pt x="838" y="1298"/>
                    </a:lnTo>
                    <a:lnTo>
                      <a:pt x="943" y="1256"/>
                    </a:lnTo>
                    <a:lnTo>
                      <a:pt x="1068" y="1256"/>
                    </a:lnTo>
                    <a:lnTo>
                      <a:pt x="1110" y="1152"/>
                    </a:lnTo>
                    <a:lnTo>
                      <a:pt x="1110" y="1089"/>
                    </a:lnTo>
                    <a:lnTo>
                      <a:pt x="1215" y="1068"/>
                    </a:lnTo>
                    <a:lnTo>
                      <a:pt x="1256" y="984"/>
                    </a:lnTo>
                    <a:lnTo>
                      <a:pt x="1403" y="796"/>
                    </a:lnTo>
                    <a:lnTo>
                      <a:pt x="1382" y="733"/>
                    </a:lnTo>
                    <a:lnTo>
                      <a:pt x="1319" y="754"/>
                    </a:lnTo>
                    <a:lnTo>
                      <a:pt x="1215" y="733"/>
                    </a:lnTo>
                    <a:lnTo>
                      <a:pt x="1215" y="670"/>
                    </a:lnTo>
                    <a:lnTo>
                      <a:pt x="1361" y="545"/>
                    </a:lnTo>
                    <a:lnTo>
                      <a:pt x="1466" y="545"/>
                    </a:lnTo>
                    <a:lnTo>
                      <a:pt x="1738" y="440"/>
                    </a:lnTo>
                    <a:lnTo>
                      <a:pt x="1821" y="461"/>
                    </a:lnTo>
                    <a:lnTo>
                      <a:pt x="1926" y="273"/>
                    </a:lnTo>
                    <a:lnTo>
                      <a:pt x="1905" y="231"/>
                    </a:lnTo>
                    <a:lnTo>
                      <a:pt x="1779" y="210"/>
                    </a:lnTo>
                    <a:lnTo>
                      <a:pt x="1717" y="147"/>
                    </a:lnTo>
                    <a:lnTo>
                      <a:pt x="1591" y="126"/>
                    </a:lnTo>
                    <a:lnTo>
                      <a:pt x="1424" y="126"/>
                    </a:lnTo>
                    <a:lnTo>
                      <a:pt x="1403" y="105"/>
                    </a:lnTo>
                    <a:lnTo>
                      <a:pt x="1256" y="43"/>
                    </a:lnTo>
                    <a:lnTo>
                      <a:pt x="1173" y="64"/>
                    </a:lnTo>
                    <a:lnTo>
                      <a:pt x="1047" y="64"/>
                    </a:lnTo>
                    <a:lnTo>
                      <a:pt x="963" y="43"/>
                    </a:lnTo>
                    <a:lnTo>
                      <a:pt x="859" y="43"/>
                    </a:lnTo>
                    <a:lnTo>
                      <a:pt x="79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2" name="Google Shape;1272;p80"/>
              <p:cNvSpPr/>
              <p:nvPr/>
            </p:nvSpPr>
            <p:spPr>
              <a:xfrm>
                <a:off x="2474800" y="1600250"/>
                <a:ext cx="142825" cy="88425"/>
              </a:xfrm>
              <a:custGeom>
                <a:avLst/>
                <a:gdLst/>
                <a:ahLst/>
                <a:cxnLst/>
                <a:rect l="l" t="t" r="r" b="b"/>
                <a:pathLst>
                  <a:path w="5713" h="3537" extrusionOk="0">
                    <a:moveTo>
                      <a:pt x="2177" y="0"/>
                    </a:moveTo>
                    <a:lnTo>
                      <a:pt x="1863" y="84"/>
                    </a:lnTo>
                    <a:lnTo>
                      <a:pt x="1800" y="126"/>
                    </a:lnTo>
                    <a:lnTo>
                      <a:pt x="1863" y="188"/>
                    </a:lnTo>
                    <a:lnTo>
                      <a:pt x="1863" y="293"/>
                    </a:lnTo>
                    <a:lnTo>
                      <a:pt x="1988" y="356"/>
                    </a:lnTo>
                    <a:lnTo>
                      <a:pt x="2051" y="460"/>
                    </a:lnTo>
                    <a:lnTo>
                      <a:pt x="1967" y="439"/>
                    </a:lnTo>
                    <a:lnTo>
                      <a:pt x="1842" y="335"/>
                    </a:lnTo>
                    <a:lnTo>
                      <a:pt x="1758" y="335"/>
                    </a:lnTo>
                    <a:lnTo>
                      <a:pt x="1695" y="293"/>
                    </a:lnTo>
                    <a:lnTo>
                      <a:pt x="1591" y="293"/>
                    </a:lnTo>
                    <a:lnTo>
                      <a:pt x="1465" y="335"/>
                    </a:lnTo>
                    <a:lnTo>
                      <a:pt x="1381" y="335"/>
                    </a:lnTo>
                    <a:lnTo>
                      <a:pt x="1319" y="398"/>
                    </a:lnTo>
                    <a:lnTo>
                      <a:pt x="1256" y="502"/>
                    </a:lnTo>
                    <a:lnTo>
                      <a:pt x="1130" y="607"/>
                    </a:lnTo>
                    <a:lnTo>
                      <a:pt x="1214" y="711"/>
                    </a:lnTo>
                    <a:lnTo>
                      <a:pt x="1444" y="753"/>
                    </a:lnTo>
                    <a:lnTo>
                      <a:pt x="1549" y="753"/>
                    </a:lnTo>
                    <a:lnTo>
                      <a:pt x="1653" y="837"/>
                    </a:lnTo>
                    <a:lnTo>
                      <a:pt x="1737" y="837"/>
                    </a:lnTo>
                    <a:lnTo>
                      <a:pt x="1758" y="879"/>
                    </a:lnTo>
                    <a:lnTo>
                      <a:pt x="1695" y="921"/>
                    </a:lnTo>
                    <a:lnTo>
                      <a:pt x="1570" y="879"/>
                    </a:lnTo>
                    <a:lnTo>
                      <a:pt x="1319" y="858"/>
                    </a:lnTo>
                    <a:lnTo>
                      <a:pt x="1109" y="879"/>
                    </a:lnTo>
                    <a:lnTo>
                      <a:pt x="1026" y="858"/>
                    </a:lnTo>
                    <a:lnTo>
                      <a:pt x="921" y="879"/>
                    </a:lnTo>
                    <a:lnTo>
                      <a:pt x="754" y="1046"/>
                    </a:lnTo>
                    <a:lnTo>
                      <a:pt x="607" y="1193"/>
                    </a:lnTo>
                    <a:lnTo>
                      <a:pt x="628" y="1256"/>
                    </a:lnTo>
                    <a:lnTo>
                      <a:pt x="754" y="1256"/>
                    </a:lnTo>
                    <a:lnTo>
                      <a:pt x="942" y="1297"/>
                    </a:lnTo>
                    <a:lnTo>
                      <a:pt x="1068" y="1276"/>
                    </a:lnTo>
                    <a:lnTo>
                      <a:pt x="1214" y="1276"/>
                    </a:lnTo>
                    <a:lnTo>
                      <a:pt x="1256" y="1339"/>
                    </a:lnTo>
                    <a:lnTo>
                      <a:pt x="1340" y="1381"/>
                    </a:lnTo>
                    <a:lnTo>
                      <a:pt x="1214" y="1486"/>
                    </a:lnTo>
                    <a:lnTo>
                      <a:pt x="1068" y="1486"/>
                    </a:lnTo>
                    <a:lnTo>
                      <a:pt x="963" y="1569"/>
                    </a:lnTo>
                    <a:lnTo>
                      <a:pt x="837" y="1548"/>
                    </a:lnTo>
                    <a:lnTo>
                      <a:pt x="712" y="1465"/>
                    </a:lnTo>
                    <a:lnTo>
                      <a:pt x="503" y="1465"/>
                    </a:lnTo>
                    <a:lnTo>
                      <a:pt x="419" y="1444"/>
                    </a:lnTo>
                    <a:lnTo>
                      <a:pt x="314" y="1465"/>
                    </a:lnTo>
                    <a:lnTo>
                      <a:pt x="84" y="1611"/>
                    </a:lnTo>
                    <a:lnTo>
                      <a:pt x="126" y="1674"/>
                    </a:lnTo>
                    <a:lnTo>
                      <a:pt x="126" y="1800"/>
                    </a:lnTo>
                    <a:lnTo>
                      <a:pt x="0" y="1800"/>
                    </a:lnTo>
                    <a:lnTo>
                      <a:pt x="0" y="1862"/>
                    </a:lnTo>
                    <a:lnTo>
                      <a:pt x="189" y="1988"/>
                    </a:lnTo>
                    <a:lnTo>
                      <a:pt x="314" y="2134"/>
                    </a:lnTo>
                    <a:lnTo>
                      <a:pt x="377" y="2134"/>
                    </a:lnTo>
                    <a:lnTo>
                      <a:pt x="398" y="2030"/>
                    </a:lnTo>
                    <a:lnTo>
                      <a:pt x="482" y="2072"/>
                    </a:lnTo>
                    <a:lnTo>
                      <a:pt x="419" y="2134"/>
                    </a:lnTo>
                    <a:lnTo>
                      <a:pt x="544" y="2239"/>
                    </a:lnTo>
                    <a:lnTo>
                      <a:pt x="544" y="2385"/>
                    </a:lnTo>
                    <a:lnTo>
                      <a:pt x="649" y="2427"/>
                    </a:lnTo>
                    <a:lnTo>
                      <a:pt x="733" y="2344"/>
                    </a:lnTo>
                    <a:lnTo>
                      <a:pt x="733" y="2218"/>
                    </a:lnTo>
                    <a:lnTo>
                      <a:pt x="796" y="2239"/>
                    </a:lnTo>
                    <a:lnTo>
                      <a:pt x="900" y="2239"/>
                    </a:lnTo>
                    <a:lnTo>
                      <a:pt x="837" y="2323"/>
                    </a:lnTo>
                    <a:lnTo>
                      <a:pt x="837" y="2427"/>
                    </a:lnTo>
                    <a:lnTo>
                      <a:pt x="963" y="2511"/>
                    </a:lnTo>
                    <a:lnTo>
                      <a:pt x="1068" y="2490"/>
                    </a:lnTo>
                    <a:lnTo>
                      <a:pt x="1109" y="2406"/>
                    </a:lnTo>
                    <a:lnTo>
                      <a:pt x="1277" y="2323"/>
                    </a:lnTo>
                    <a:lnTo>
                      <a:pt x="1319" y="2197"/>
                    </a:lnTo>
                    <a:lnTo>
                      <a:pt x="1340" y="2176"/>
                    </a:lnTo>
                    <a:lnTo>
                      <a:pt x="1423" y="2281"/>
                    </a:lnTo>
                    <a:lnTo>
                      <a:pt x="1465" y="2197"/>
                    </a:lnTo>
                    <a:lnTo>
                      <a:pt x="1591" y="2176"/>
                    </a:lnTo>
                    <a:lnTo>
                      <a:pt x="1674" y="2176"/>
                    </a:lnTo>
                    <a:lnTo>
                      <a:pt x="1549" y="2281"/>
                    </a:lnTo>
                    <a:lnTo>
                      <a:pt x="1423" y="2344"/>
                    </a:lnTo>
                    <a:lnTo>
                      <a:pt x="1423" y="2448"/>
                    </a:lnTo>
                    <a:lnTo>
                      <a:pt x="1570" y="2511"/>
                    </a:lnTo>
                    <a:lnTo>
                      <a:pt x="1674" y="2490"/>
                    </a:lnTo>
                    <a:lnTo>
                      <a:pt x="1737" y="2532"/>
                    </a:lnTo>
                    <a:lnTo>
                      <a:pt x="1842" y="2511"/>
                    </a:lnTo>
                    <a:lnTo>
                      <a:pt x="1946" y="2490"/>
                    </a:lnTo>
                    <a:lnTo>
                      <a:pt x="2009" y="2406"/>
                    </a:lnTo>
                    <a:lnTo>
                      <a:pt x="2093" y="2490"/>
                    </a:lnTo>
                    <a:lnTo>
                      <a:pt x="2093" y="2553"/>
                    </a:lnTo>
                    <a:lnTo>
                      <a:pt x="2260" y="2553"/>
                    </a:lnTo>
                    <a:lnTo>
                      <a:pt x="2407" y="2490"/>
                    </a:lnTo>
                    <a:lnTo>
                      <a:pt x="2407" y="2553"/>
                    </a:lnTo>
                    <a:lnTo>
                      <a:pt x="2574" y="2553"/>
                    </a:lnTo>
                    <a:lnTo>
                      <a:pt x="2637" y="2490"/>
                    </a:lnTo>
                    <a:lnTo>
                      <a:pt x="2700" y="2532"/>
                    </a:lnTo>
                    <a:lnTo>
                      <a:pt x="2616" y="2595"/>
                    </a:lnTo>
                    <a:lnTo>
                      <a:pt x="2595" y="2657"/>
                    </a:lnTo>
                    <a:lnTo>
                      <a:pt x="2323" y="2657"/>
                    </a:lnTo>
                    <a:lnTo>
                      <a:pt x="2218" y="2741"/>
                    </a:lnTo>
                    <a:lnTo>
                      <a:pt x="2156" y="2720"/>
                    </a:lnTo>
                    <a:lnTo>
                      <a:pt x="2009" y="2720"/>
                    </a:lnTo>
                    <a:lnTo>
                      <a:pt x="1842" y="2657"/>
                    </a:lnTo>
                    <a:lnTo>
                      <a:pt x="1653" y="2657"/>
                    </a:lnTo>
                    <a:lnTo>
                      <a:pt x="1486" y="2741"/>
                    </a:lnTo>
                    <a:lnTo>
                      <a:pt x="1381" y="2741"/>
                    </a:lnTo>
                    <a:lnTo>
                      <a:pt x="1256" y="2720"/>
                    </a:lnTo>
                    <a:lnTo>
                      <a:pt x="1172" y="2762"/>
                    </a:lnTo>
                    <a:lnTo>
                      <a:pt x="1005" y="2720"/>
                    </a:lnTo>
                    <a:lnTo>
                      <a:pt x="837" y="2762"/>
                    </a:lnTo>
                    <a:lnTo>
                      <a:pt x="816" y="2950"/>
                    </a:lnTo>
                    <a:lnTo>
                      <a:pt x="837" y="3034"/>
                    </a:lnTo>
                    <a:lnTo>
                      <a:pt x="796" y="3160"/>
                    </a:lnTo>
                    <a:lnTo>
                      <a:pt x="921" y="3285"/>
                    </a:lnTo>
                    <a:lnTo>
                      <a:pt x="963" y="3390"/>
                    </a:lnTo>
                    <a:lnTo>
                      <a:pt x="1130" y="3432"/>
                    </a:lnTo>
                    <a:lnTo>
                      <a:pt x="1319" y="3494"/>
                    </a:lnTo>
                    <a:lnTo>
                      <a:pt x="1465" y="3494"/>
                    </a:lnTo>
                    <a:lnTo>
                      <a:pt x="1633" y="3452"/>
                    </a:lnTo>
                    <a:lnTo>
                      <a:pt x="1779" y="3452"/>
                    </a:lnTo>
                    <a:lnTo>
                      <a:pt x="1800" y="3536"/>
                    </a:lnTo>
                    <a:lnTo>
                      <a:pt x="1946" y="3536"/>
                    </a:lnTo>
                    <a:lnTo>
                      <a:pt x="2072" y="3473"/>
                    </a:lnTo>
                    <a:lnTo>
                      <a:pt x="2093" y="3473"/>
                    </a:lnTo>
                    <a:lnTo>
                      <a:pt x="2218" y="3452"/>
                    </a:lnTo>
                    <a:lnTo>
                      <a:pt x="2260" y="3369"/>
                    </a:lnTo>
                    <a:lnTo>
                      <a:pt x="2386" y="3369"/>
                    </a:lnTo>
                    <a:lnTo>
                      <a:pt x="2428" y="3348"/>
                    </a:lnTo>
                    <a:lnTo>
                      <a:pt x="2469" y="3243"/>
                    </a:lnTo>
                    <a:lnTo>
                      <a:pt x="2532" y="3222"/>
                    </a:lnTo>
                    <a:lnTo>
                      <a:pt x="2616" y="3222"/>
                    </a:lnTo>
                    <a:lnTo>
                      <a:pt x="2679" y="3139"/>
                    </a:lnTo>
                    <a:lnTo>
                      <a:pt x="2741" y="3180"/>
                    </a:lnTo>
                    <a:lnTo>
                      <a:pt x="2909" y="3180"/>
                    </a:lnTo>
                    <a:lnTo>
                      <a:pt x="2930" y="3222"/>
                    </a:lnTo>
                    <a:lnTo>
                      <a:pt x="3055" y="3222"/>
                    </a:lnTo>
                    <a:lnTo>
                      <a:pt x="3118" y="3160"/>
                    </a:lnTo>
                    <a:lnTo>
                      <a:pt x="3306" y="3076"/>
                    </a:lnTo>
                    <a:lnTo>
                      <a:pt x="3369" y="3076"/>
                    </a:lnTo>
                    <a:lnTo>
                      <a:pt x="3453" y="3055"/>
                    </a:lnTo>
                    <a:lnTo>
                      <a:pt x="3453" y="2971"/>
                    </a:lnTo>
                    <a:lnTo>
                      <a:pt x="3537" y="3013"/>
                    </a:lnTo>
                    <a:lnTo>
                      <a:pt x="3557" y="3076"/>
                    </a:lnTo>
                    <a:lnTo>
                      <a:pt x="3516" y="3160"/>
                    </a:lnTo>
                    <a:lnTo>
                      <a:pt x="3516" y="3222"/>
                    </a:lnTo>
                    <a:lnTo>
                      <a:pt x="3662" y="3264"/>
                    </a:lnTo>
                    <a:lnTo>
                      <a:pt x="3746" y="3243"/>
                    </a:lnTo>
                    <a:lnTo>
                      <a:pt x="3767" y="3160"/>
                    </a:lnTo>
                    <a:lnTo>
                      <a:pt x="3892" y="3118"/>
                    </a:lnTo>
                    <a:lnTo>
                      <a:pt x="3934" y="3118"/>
                    </a:lnTo>
                    <a:lnTo>
                      <a:pt x="3955" y="3180"/>
                    </a:lnTo>
                    <a:lnTo>
                      <a:pt x="3871" y="3264"/>
                    </a:lnTo>
                    <a:lnTo>
                      <a:pt x="3892" y="3348"/>
                    </a:lnTo>
                    <a:lnTo>
                      <a:pt x="4039" y="3390"/>
                    </a:lnTo>
                    <a:lnTo>
                      <a:pt x="4206" y="3369"/>
                    </a:lnTo>
                    <a:lnTo>
                      <a:pt x="4394" y="3285"/>
                    </a:lnTo>
                    <a:lnTo>
                      <a:pt x="4478" y="3285"/>
                    </a:lnTo>
                    <a:lnTo>
                      <a:pt x="4583" y="3264"/>
                    </a:lnTo>
                    <a:lnTo>
                      <a:pt x="4666" y="3327"/>
                    </a:lnTo>
                    <a:lnTo>
                      <a:pt x="4708" y="3285"/>
                    </a:lnTo>
                    <a:lnTo>
                      <a:pt x="4708" y="3243"/>
                    </a:lnTo>
                    <a:lnTo>
                      <a:pt x="4771" y="3222"/>
                    </a:lnTo>
                    <a:lnTo>
                      <a:pt x="4834" y="3222"/>
                    </a:lnTo>
                    <a:lnTo>
                      <a:pt x="4876" y="3139"/>
                    </a:lnTo>
                    <a:lnTo>
                      <a:pt x="4876" y="3055"/>
                    </a:lnTo>
                    <a:lnTo>
                      <a:pt x="4980" y="2971"/>
                    </a:lnTo>
                    <a:lnTo>
                      <a:pt x="5085" y="2971"/>
                    </a:lnTo>
                    <a:lnTo>
                      <a:pt x="5190" y="2804"/>
                    </a:lnTo>
                    <a:lnTo>
                      <a:pt x="5190" y="2720"/>
                    </a:lnTo>
                    <a:lnTo>
                      <a:pt x="5210" y="2657"/>
                    </a:lnTo>
                    <a:lnTo>
                      <a:pt x="5294" y="2657"/>
                    </a:lnTo>
                    <a:lnTo>
                      <a:pt x="5399" y="2616"/>
                    </a:lnTo>
                    <a:lnTo>
                      <a:pt x="5524" y="2490"/>
                    </a:lnTo>
                    <a:lnTo>
                      <a:pt x="5650" y="2218"/>
                    </a:lnTo>
                    <a:lnTo>
                      <a:pt x="5713" y="2072"/>
                    </a:lnTo>
                    <a:lnTo>
                      <a:pt x="5650" y="1967"/>
                    </a:lnTo>
                    <a:lnTo>
                      <a:pt x="5566" y="1779"/>
                    </a:lnTo>
                    <a:lnTo>
                      <a:pt x="5441" y="1695"/>
                    </a:lnTo>
                    <a:lnTo>
                      <a:pt x="5357" y="1695"/>
                    </a:lnTo>
                    <a:lnTo>
                      <a:pt x="5190" y="1820"/>
                    </a:lnTo>
                    <a:lnTo>
                      <a:pt x="5190" y="1925"/>
                    </a:lnTo>
                    <a:lnTo>
                      <a:pt x="5106" y="2072"/>
                    </a:lnTo>
                    <a:lnTo>
                      <a:pt x="5127" y="2092"/>
                    </a:lnTo>
                    <a:lnTo>
                      <a:pt x="5106" y="2134"/>
                    </a:lnTo>
                    <a:lnTo>
                      <a:pt x="5022" y="2134"/>
                    </a:lnTo>
                    <a:lnTo>
                      <a:pt x="4918" y="2239"/>
                    </a:lnTo>
                    <a:lnTo>
                      <a:pt x="4897" y="2197"/>
                    </a:lnTo>
                    <a:lnTo>
                      <a:pt x="4980" y="2009"/>
                    </a:lnTo>
                    <a:lnTo>
                      <a:pt x="5001" y="1883"/>
                    </a:lnTo>
                    <a:lnTo>
                      <a:pt x="4834" y="1800"/>
                    </a:lnTo>
                    <a:lnTo>
                      <a:pt x="4771" y="1820"/>
                    </a:lnTo>
                    <a:lnTo>
                      <a:pt x="4687" y="1904"/>
                    </a:lnTo>
                    <a:lnTo>
                      <a:pt x="4499" y="2009"/>
                    </a:lnTo>
                    <a:lnTo>
                      <a:pt x="4457" y="2113"/>
                    </a:lnTo>
                    <a:lnTo>
                      <a:pt x="4394" y="2030"/>
                    </a:lnTo>
                    <a:lnTo>
                      <a:pt x="4415" y="1925"/>
                    </a:lnTo>
                    <a:lnTo>
                      <a:pt x="4583" y="1800"/>
                    </a:lnTo>
                    <a:lnTo>
                      <a:pt x="4771" y="1695"/>
                    </a:lnTo>
                    <a:lnTo>
                      <a:pt x="4834" y="1569"/>
                    </a:lnTo>
                    <a:lnTo>
                      <a:pt x="4813" y="1507"/>
                    </a:lnTo>
                    <a:lnTo>
                      <a:pt x="4666" y="1507"/>
                    </a:lnTo>
                    <a:lnTo>
                      <a:pt x="4562" y="1548"/>
                    </a:lnTo>
                    <a:lnTo>
                      <a:pt x="4499" y="1548"/>
                    </a:lnTo>
                    <a:lnTo>
                      <a:pt x="4499" y="1486"/>
                    </a:lnTo>
                    <a:lnTo>
                      <a:pt x="4583" y="1402"/>
                    </a:lnTo>
                    <a:lnTo>
                      <a:pt x="4771" y="1276"/>
                    </a:lnTo>
                    <a:lnTo>
                      <a:pt x="4813" y="1276"/>
                    </a:lnTo>
                    <a:lnTo>
                      <a:pt x="4876" y="1235"/>
                    </a:lnTo>
                    <a:lnTo>
                      <a:pt x="4876" y="942"/>
                    </a:lnTo>
                    <a:lnTo>
                      <a:pt x="4834" y="921"/>
                    </a:lnTo>
                    <a:lnTo>
                      <a:pt x="4834" y="753"/>
                    </a:lnTo>
                    <a:lnTo>
                      <a:pt x="4876" y="649"/>
                    </a:lnTo>
                    <a:lnTo>
                      <a:pt x="4876" y="565"/>
                    </a:lnTo>
                    <a:lnTo>
                      <a:pt x="4938" y="502"/>
                    </a:lnTo>
                    <a:lnTo>
                      <a:pt x="5022" y="502"/>
                    </a:lnTo>
                    <a:lnTo>
                      <a:pt x="5085" y="419"/>
                    </a:lnTo>
                    <a:lnTo>
                      <a:pt x="5022" y="335"/>
                    </a:lnTo>
                    <a:lnTo>
                      <a:pt x="5043" y="251"/>
                    </a:lnTo>
                    <a:lnTo>
                      <a:pt x="4897" y="188"/>
                    </a:lnTo>
                    <a:lnTo>
                      <a:pt x="4813" y="188"/>
                    </a:lnTo>
                    <a:lnTo>
                      <a:pt x="4562" y="419"/>
                    </a:lnTo>
                    <a:lnTo>
                      <a:pt x="4415" y="460"/>
                    </a:lnTo>
                    <a:lnTo>
                      <a:pt x="4374" y="565"/>
                    </a:lnTo>
                    <a:lnTo>
                      <a:pt x="4394" y="628"/>
                    </a:lnTo>
                    <a:lnTo>
                      <a:pt x="4290" y="628"/>
                    </a:lnTo>
                    <a:lnTo>
                      <a:pt x="4248" y="607"/>
                    </a:lnTo>
                    <a:lnTo>
                      <a:pt x="4143" y="649"/>
                    </a:lnTo>
                    <a:lnTo>
                      <a:pt x="4039" y="816"/>
                    </a:lnTo>
                    <a:lnTo>
                      <a:pt x="4081" y="942"/>
                    </a:lnTo>
                    <a:lnTo>
                      <a:pt x="4081" y="1067"/>
                    </a:lnTo>
                    <a:lnTo>
                      <a:pt x="4143" y="1130"/>
                    </a:lnTo>
                    <a:lnTo>
                      <a:pt x="4206" y="1297"/>
                    </a:lnTo>
                    <a:lnTo>
                      <a:pt x="4143" y="1465"/>
                    </a:lnTo>
                    <a:lnTo>
                      <a:pt x="4039" y="1465"/>
                    </a:lnTo>
                    <a:lnTo>
                      <a:pt x="3871" y="1507"/>
                    </a:lnTo>
                    <a:lnTo>
                      <a:pt x="3788" y="1507"/>
                    </a:lnTo>
                    <a:lnTo>
                      <a:pt x="3746" y="1569"/>
                    </a:lnTo>
                    <a:lnTo>
                      <a:pt x="3788" y="1674"/>
                    </a:lnTo>
                    <a:lnTo>
                      <a:pt x="3788" y="1758"/>
                    </a:lnTo>
                    <a:lnTo>
                      <a:pt x="3892" y="1883"/>
                    </a:lnTo>
                    <a:lnTo>
                      <a:pt x="3955" y="2072"/>
                    </a:lnTo>
                    <a:lnTo>
                      <a:pt x="3767" y="2134"/>
                    </a:lnTo>
                    <a:lnTo>
                      <a:pt x="3788" y="2197"/>
                    </a:lnTo>
                    <a:lnTo>
                      <a:pt x="3829" y="2239"/>
                    </a:lnTo>
                    <a:lnTo>
                      <a:pt x="3746" y="2281"/>
                    </a:lnTo>
                    <a:lnTo>
                      <a:pt x="3662" y="2134"/>
                    </a:lnTo>
                    <a:lnTo>
                      <a:pt x="3453" y="2092"/>
                    </a:lnTo>
                    <a:lnTo>
                      <a:pt x="3411" y="2113"/>
                    </a:lnTo>
                    <a:lnTo>
                      <a:pt x="3265" y="2092"/>
                    </a:lnTo>
                    <a:lnTo>
                      <a:pt x="3244" y="2009"/>
                    </a:lnTo>
                    <a:lnTo>
                      <a:pt x="3202" y="1967"/>
                    </a:lnTo>
                    <a:lnTo>
                      <a:pt x="3118" y="2030"/>
                    </a:lnTo>
                    <a:lnTo>
                      <a:pt x="2993" y="2092"/>
                    </a:lnTo>
                    <a:lnTo>
                      <a:pt x="2930" y="2030"/>
                    </a:lnTo>
                    <a:lnTo>
                      <a:pt x="2930" y="1820"/>
                    </a:lnTo>
                    <a:lnTo>
                      <a:pt x="3034" y="1758"/>
                    </a:lnTo>
                    <a:lnTo>
                      <a:pt x="3118" y="1507"/>
                    </a:lnTo>
                    <a:lnTo>
                      <a:pt x="3034" y="1507"/>
                    </a:lnTo>
                    <a:lnTo>
                      <a:pt x="2909" y="1465"/>
                    </a:lnTo>
                    <a:lnTo>
                      <a:pt x="2804" y="1486"/>
                    </a:lnTo>
                    <a:lnTo>
                      <a:pt x="2783" y="1402"/>
                    </a:lnTo>
                    <a:lnTo>
                      <a:pt x="2888" y="1381"/>
                    </a:lnTo>
                    <a:lnTo>
                      <a:pt x="2993" y="1402"/>
                    </a:lnTo>
                    <a:lnTo>
                      <a:pt x="3034" y="1339"/>
                    </a:lnTo>
                    <a:lnTo>
                      <a:pt x="3013" y="1088"/>
                    </a:lnTo>
                    <a:lnTo>
                      <a:pt x="2909" y="963"/>
                    </a:lnTo>
                    <a:lnTo>
                      <a:pt x="2951" y="879"/>
                    </a:lnTo>
                    <a:lnTo>
                      <a:pt x="3013" y="858"/>
                    </a:lnTo>
                    <a:lnTo>
                      <a:pt x="3034" y="774"/>
                    </a:lnTo>
                    <a:lnTo>
                      <a:pt x="2951" y="711"/>
                    </a:lnTo>
                    <a:lnTo>
                      <a:pt x="2951" y="649"/>
                    </a:lnTo>
                    <a:lnTo>
                      <a:pt x="2909" y="565"/>
                    </a:lnTo>
                    <a:lnTo>
                      <a:pt x="2825" y="565"/>
                    </a:lnTo>
                    <a:lnTo>
                      <a:pt x="2783" y="523"/>
                    </a:lnTo>
                    <a:lnTo>
                      <a:pt x="2700" y="565"/>
                    </a:lnTo>
                    <a:lnTo>
                      <a:pt x="2490" y="565"/>
                    </a:lnTo>
                    <a:lnTo>
                      <a:pt x="2428" y="502"/>
                    </a:lnTo>
                    <a:lnTo>
                      <a:pt x="2532" y="335"/>
                    </a:lnTo>
                    <a:lnTo>
                      <a:pt x="2616" y="293"/>
                    </a:lnTo>
                    <a:lnTo>
                      <a:pt x="2574" y="126"/>
                    </a:lnTo>
                    <a:lnTo>
                      <a:pt x="2469" y="21"/>
                    </a:lnTo>
                    <a:lnTo>
                      <a:pt x="2281" y="21"/>
                    </a:lnTo>
                    <a:lnTo>
                      <a:pt x="217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3" name="Google Shape;1273;p80"/>
              <p:cNvSpPr/>
              <p:nvPr/>
            </p:nvSpPr>
            <p:spPr>
              <a:xfrm>
                <a:off x="2638000" y="1637900"/>
                <a:ext cx="69075" cy="67500"/>
              </a:xfrm>
              <a:custGeom>
                <a:avLst/>
                <a:gdLst/>
                <a:ahLst/>
                <a:cxnLst/>
                <a:rect l="l" t="t" r="r" b="b"/>
                <a:pathLst>
                  <a:path w="2763" h="2700" extrusionOk="0">
                    <a:moveTo>
                      <a:pt x="1884" y="1"/>
                    </a:moveTo>
                    <a:lnTo>
                      <a:pt x="1758" y="84"/>
                    </a:lnTo>
                    <a:lnTo>
                      <a:pt x="1654" y="84"/>
                    </a:lnTo>
                    <a:lnTo>
                      <a:pt x="1612" y="126"/>
                    </a:lnTo>
                    <a:lnTo>
                      <a:pt x="1507" y="126"/>
                    </a:lnTo>
                    <a:lnTo>
                      <a:pt x="1423" y="189"/>
                    </a:lnTo>
                    <a:lnTo>
                      <a:pt x="1423" y="335"/>
                    </a:lnTo>
                    <a:lnTo>
                      <a:pt x="1403" y="398"/>
                    </a:lnTo>
                    <a:lnTo>
                      <a:pt x="1423" y="545"/>
                    </a:lnTo>
                    <a:lnTo>
                      <a:pt x="1528" y="649"/>
                    </a:lnTo>
                    <a:lnTo>
                      <a:pt x="1549" y="733"/>
                    </a:lnTo>
                    <a:lnTo>
                      <a:pt x="1549" y="733"/>
                    </a:lnTo>
                    <a:lnTo>
                      <a:pt x="1444" y="691"/>
                    </a:lnTo>
                    <a:lnTo>
                      <a:pt x="1361" y="691"/>
                    </a:lnTo>
                    <a:lnTo>
                      <a:pt x="1340" y="733"/>
                    </a:lnTo>
                    <a:lnTo>
                      <a:pt x="1528" y="858"/>
                    </a:lnTo>
                    <a:lnTo>
                      <a:pt x="1528" y="963"/>
                    </a:lnTo>
                    <a:lnTo>
                      <a:pt x="1423" y="1005"/>
                    </a:lnTo>
                    <a:lnTo>
                      <a:pt x="1403" y="1151"/>
                    </a:lnTo>
                    <a:lnTo>
                      <a:pt x="1444" y="1235"/>
                    </a:lnTo>
                    <a:lnTo>
                      <a:pt x="1340" y="1319"/>
                    </a:lnTo>
                    <a:lnTo>
                      <a:pt x="1235" y="1256"/>
                    </a:lnTo>
                    <a:lnTo>
                      <a:pt x="1235" y="1214"/>
                    </a:lnTo>
                    <a:lnTo>
                      <a:pt x="1256" y="1110"/>
                    </a:lnTo>
                    <a:lnTo>
                      <a:pt x="1235" y="796"/>
                    </a:lnTo>
                    <a:lnTo>
                      <a:pt x="1151" y="712"/>
                    </a:lnTo>
                    <a:lnTo>
                      <a:pt x="1131" y="628"/>
                    </a:lnTo>
                    <a:lnTo>
                      <a:pt x="1151" y="586"/>
                    </a:lnTo>
                    <a:lnTo>
                      <a:pt x="1151" y="482"/>
                    </a:lnTo>
                    <a:lnTo>
                      <a:pt x="1110" y="419"/>
                    </a:lnTo>
                    <a:lnTo>
                      <a:pt x="1089" y="314"/>
                    </a:lnTo>
                    <a:lnTo>
                      <a:pt x="1026" y="273"/>
                    </a:lnTo>
                    <a:lnTo>
                      <a:pt x="900" y="314"/>
                    </a:lnTo>
                    <a:lnTo>
                      <a:pt x="879" y="377"/>
                    </a:lnTo>
                    <a:lnTo>
                      <a:pt x="775" y="461"/>
                    </a:lnTo>
                    <a:lnTo>
                      <a:pt x="733" y="524"/>
                    </a:lnTo>
                    <a:lnTo>
                      <a:pt x="796" y="566"/>
                    </a:lnTo>
                    <a:lnTo>
                      <a:pt x="838" y="566"/>
                    </a:lnTo>
                    <a:lnTo>
                      <a:pt x="900" y="628"/>
                    </a:lnTo>
                    <a:lnTo>
                      <a:pt x="796" y="670"/>
                    </a:lnTo>
                    <a:lnTo>
                      <a:pt x="775" y="733"/>
                    </a:lnTo>
                    <a:lnTo>
                      <a:pt x="670" y="796"/>
                    </a:lnTo>
                    <a:lnTo>
                      <a:pt x="628" y="942"/>
                    </a:lnTo>
                    <a:lnTo>
                      <a:pt x="733" y="984"/>
                    </a:lnTo>
                    <a:lnTo>
                      <a:pt x="733" y="1026"/>
                    </a:lnTo>
                    <a:lnTo>
                      <a:pt x="607" y="1068"/>
                    </a:lnTo>
                    <a:lnTo>
                      <a:pt x="587" y="1172"/>
                    </a:lnTo>
                    <a:lnTo>
                      <a:pt x="628" y="1256"/>
                    </a:lnTo>
                    <a:lnTo>
                      <a:pt x="670" y="1361"/>
                    </a:lnTo>
                    <a:lnTo>
                      <a:pt x="607" y="1423"/>
                    </a:lnTo>
                    <a:lnTo>
                      <a:pt x="566" y="1382"/>
                    </a:lnTo>
                    <a:lnTo>
                      <a:pt x="566" y="1235"/>
                    </a:lnTo>
                    <a:lnTo>
                      <a:pt x="503" y="1214"/>
                    </a:lnTo>
                    <a:lnTo>
                      <a:pt x="503" y="1110"/>
                    </a:lnTo>
                    <a:lnTo>
                      <a:pt x="461" y="1130"/>
                    </a:lnTo>
                    <a:lnTo>
                      <a:pt x="294" y="1130"/>
                    </a:lnTo>
                    <a:lnTo>
                      <a:pt x="273" y="1214"/>
                    </a:lnTo>
                    <a:lnTo>
                      <a:pt x="335" y="1256"/>
                    </a:lnTo>
                    <a:lnTo>
                      <a:pt x="252" y="1298"/>
                    </a:lnTo>
                    <a:lnTo>
                      <a:pt x="168" y="1235"/>
                    </a:lnTo>
                    <a:lnTo>
                      <a:pt x="84" y="1298"/>
                    </a:lnTo>
                    <a:lnTo>
                      <a:pt x="1" y="1256"/>
                    </a:lnTo>
                    <a:lnTo>
                      <a:pt x="1" y="1402"/>
                    </a:lnTo>
                    <a:lnTo>
                      <a:pt x="63" y="1444"/>
                    </a:lnTo>
                    <a:lnTo>
                      <a:pt x="147" y="1444"/>
                    </a:lnTo>
                    <a:lnTo>
                      <a:pt x="189" y="1465"/>
                    </a:lnTo>
                    <a:lnTo>
                      <a:pt x="252" y="1444"/>
                    </a:lnTo>
                    <a:lnTo>
                      <a:pt x="356" y="1444"/>
                    </a:lnTo>
                    <a:lnTo>
                      <a:pt x="419" y="1465"/>
                    </a:lnTo>
                    <a:lnTo>
                      <a:pt x="503" y="1444"/>
                    </a:lnTo>
                    <a:lnTo>
                      <a:pt x="628" y="1507"/>
                    </a:lnTo>
                    <a:lnTo>
                      <a:pt x="796" y="1465"/>
                    </a:lnTo>
                    <a:lnTo>
                      <a:pt x="879" y="1528"/>
                    </a:lnTo>
                    <a:lnTo>
                      <a:pt x="984" y="1528"/>
                    </a:lnTo>
                    <a:lnTo>
                      <a:pt x="1444" y="1612"/>
                    </a:lnTo>
                    <a:lnTo>
                      <a:pt x="1507" y="1654"/>
                    </a:lnTo>
                    <a:lnTo>
                      <a:pt x="1423" y="1695"/>
                    </a:lnTo>
                    <a:lnTo>
                      <a:pt x="1298" y="1674"/>
                    </a:lnTo>
                    <a:lnTo>
                      <a:pt x="1151" y="1674"/>
                    </a:lnTo>
                    <a:lnTo>
                      <a:pt x="1047" y="1737"/>
                    </a:lnTo>
                    <a:lnTo>
                      <a:pt x="879" y="1758"/>
                    </a:lnTo>
                    <a:lnTo>
                      <a:pt x="921" y="1758"/>
                    </a:lnTo>
                    <a:lnTo>
                      <a:pt x="984" y="1800"/>
                    </a:lnTo>
                    <a:lnTo>
                      <a:pt x="921" y="1842"/>
                    </a:lnTo>
                    <a:lnTo>
                      <a:pt x="754" y="1779"/>
                    </a:lnTo>
                    <a:lnTo>
                      <a:pt x="670" y="1758"/>
                    </a:lnTo>
                    <a:lnTo>
                      <a:pt x="587" y="1800"/>
                    </a:lnTo>
                    <a:lnTo>
                      <a:pt x="607" y="1863"/>
                    </a:lnTo>
                    <a:lnTo>
                      <a:pt x="587" y="1905"/>
                    </a:lnTo>
                    <a:lnTo>
                      <a:pt x="524" y="1863"/>
                    </a:lnTo>
                    <a:lnTo>
                      <a:pt x="482" y="1863"/>
                    </a:lnTo>
                    <a:lnTo>
                      <a:pt x="503" y="1905"/>
                    </a:lnTo>
                    <a:lnTo>
                      <a:pt x="503" y="1967"/>
                    </a:lnTo>
                    <a:lnTo>
                      <a:pt x="566" y="2009"/>
                    </a:lnTo>
                    <a:lnTo>
                      <a:pt x="649" y="2051"/>
                    </a:lnTo>
                    <a:lnTo>
                      <a:pt x="607" y="2114"/>
                    </a:lnTo>
                    <a:lnTo>
                      <a:pt x="670" y="2198"/>
                    </a:lnTo>
                    <a:lnTo>
                      <a:pt x="607" y="2198"/>
                    </a:lnTo>
                    <a:lnTo>
                      <a:pt x="566" y="2114"/>
                    </a:lnTo>
                    <a:lnTo>
                      <a:pt x="503" y="2114"/>
                    </a:lnTo>
                    <a:lnTo>
                      <a:pt x="461" y="2218"/>
                    </a:lnTo>
                    <a:lnTo>
                      <a:pt x="461" y="2281"/>
                    </a:lnTo>
                    <a:lnTo>
                      <a:pt x="440" y="2323"/>
                    </a:lnTo>
                    <a:lnTo>
                      <a:pt x="440" y="2428"/>
                    </a:lnTo>
                    <a:lnTo>
                      <a:pt x="503" y="2491"/>
                    </a:lnTo>
                    <a:lnTo>
                      <a:pt x="607" y="2491"/>
                    </a:lnTo>
                    <a:lnTo>
                      <a:pt x="670" y="2532"/>
                    </a:lnTo>
                    <a:lnTo>
                      <a:pt x="712" y="2532"/>
                    </a:lnTo>
                    <a:lnTo>
                      <a:pt x="775" y="2470"/>
                    </a:lnTo>
                    <a:lnTo>
                      <a:pt x="900" y="2407"/>
                    </a:lnTo>
                    <a:lnTo>
                      <a:pt x="817" y="2511"/>
                    </a:lnTo>
                    <a:lnTo>
                      <a:pt x="859" y="2595"/>
                    </a:lnTo>
                    <a:lnTo>
                      <a:pt x="921" y="2595"/>
                    </a:lnTo>
                    <a:lnTo>
                      <a:pt x="1005" y="2511"/>
                    </a:lnTo>
                    <a:lnTo>
                      <a:pt x="1026" y="2574"/>
                    </a:lnTo>
                    <a:lnTo>
                      <a:pt x="1068" y="2679"/>
                    </a:lnTo>
                    <a:lnTo>
                      <a:pt x="1382" y="2700"/>
                    </a:lnTo>
                    <a:lnTo>
                      <a:pt x="1444" y="2595"/>
                    </a:lnTo>
                    <a:lnTo>
                      <a:pt x="1423" y="2511"/>
                    </a:lnTo>
                    <a:lnTo>
                      <a:pt x="1444" y="2407"/>
                    </a:lnTo>
                    <a:lnTo>
                      <a:pt x="1507" y="2365"/>
                    </a:lnTo>
                    <a:lnTo>
                      <a:pt x="1528" y="2407"/>
                    </a:lnTo>
                    <a:lnTo>
                      <a:pt x="1528" y="2511"/>
                    </a:lnTo>
                    <a:lnTo>
                      <a:pt x="1570" y="2616"/>
                    </a:lnTo>
                    <a:lnTo>
                      <a:pt x="1612" y="2574"/>
                    </a:lnTo>
                    <a:lnTo>
                      <a:pt x="1612" y="2470"/>
                    </a:lnTo>
                    <a:lnTo>
                      <a:pt x="1612" y="2407"/>
                    </a:lnTo>
                    <a:lnTo>
                      <a:pt x="1654" y="2323"/>
                    </a:lnTo>
                    <a:lnTo>
                      <a:pt x="1675" y="2281"/>
                    </a:lnTo>
                    <a:lnTo>
                      <a:pt x="1570" y="2302"/>
                    </a:lnTo>
                    <a:lnTo>
                      <a:pt x="1486" y="2344"/>
                    </a:lnTo>
                    <a:lnTo>
                      <a:pt x="1528" y="2239"/>
                    </a:lnTo>
                    <a:lnTo>
                      <a:pt x="1633" y="2198"/>
                    </a:lnTo>
                    <a:lnTo>
                      <a:pt x="1695" y="2135"/>
                    </a:lnTo>
                    <a:lnTo>
                      <a:pt x="1758" y="2072"/>
                    </a:lnTo>
                    <a:lnTo>
                      <a:pt x="1758" y="1988"/>
                    </a:lnTo>
                    <a:lnTo>
                      <a:pt x="1821" y="1967"/>
                    </a:lnTo>
                    <a:lnTo>
                      <a:pt x="1905" y="1988"/>
                    </a:lnTo>
                    <a:lnTo>
                      <a:pt x="1905" y="2072"/>
                    </a:lnTo>
                    <a:lnTo>
                      <a:pt x="1905" y="2156"/>
                    </a:lnTo>
                    <a:lnTo>
                      <a:pt x="1947" y="2093"/>
                    </a:lnTo>
                    <a:lnTo>
                      <a:pt x="2072" y="1926"/>
                    </a:lnTo>
                    <a:lnTo>
                      <a:pt x="2072" y="1863"/>
                    </a:lnTo>
                    <a:lnTo>
                      <a:pt x="1947" y="1779"/>
                    </a:lnTo>
                    <a:lnTo>
                      <a:pt x="1947" y="1737"/>
                    </a:lnTo>
                    <a:lnTo>
                      <a:pt x="1988" y="1674"/>
                    </a:lnTo>
                    <a:lnTo>
                      <a:pt x="2051" y="1716"/>
                    </a:lnTo>
                    <a:lnTo>
                      <a:pt x="2135" y="1716"/>
                    </a:lnTo>
                    <a:lnTo>
                      <a:pt x="2156" y="1612"/>
                    </a:lnTo>
                    <a:lnTo>
                      <a:pt x="2156" y="1549"/>
                    </a:lnTo>
                    <a:lnTo>
                      <a:pt x="2260" y="1423"/>
                    </a:lnTo>
                    <a:lnTo>
                      <a:pt x="2281" y="1340"/>
                    </a:lnTo>
                    <a:lnTo>
                      <a:pt x="2407" y="1214"/>
                    </a:lnTo>
                    <a:lnTo>
                      <a:pt x="2511" y="1151"/>
                    </a:lnTo>
                    <a:lnTo>
                      <a:pt x="2553" y="1089"/>
                    </a:lnTo>
                    <a:lnTo>
                      <a:pt x="2511" y="942"/>
                    </a:lnTo>
                    <a:lnTo>
                      <a:pt x="2616" y="775"/>
                    </a:lnTo>
                    <a:lnTo>
                      <a:pt x="2742" y="691"/>
                    </a:lnTo>
                    <a:lnTo>
                      <a:pt x="2763" y="586"/>
                    </a:lnTo>
                    <a:lnTo>
                      <a:pt x="2700" y="482"/>
                    </a:lnTo>
                    <a:lnTo>
                      <a:pt x="2595" y="461"/>
                    </a:lnTo>
                    <a:lnTo>
                      <a:pt x="2553" y="356"/>
                    </a:lnTo>
                    <a:lnTo>
                      <a:pt x="2595" y="356"/>
                    </a:lnTo>
                    <a:lnTo>
                      <a:pt x="2616" y="294"/>
                    </a:lnTo>
                    <a:lnTo>
                      <a:pt x="2595" y="252"/>
                    </a:lnTo>
                    <a:lnTo>
                      <a:pt x="2616" y="168"/>
                    </a:lnTo>
                    <a:lnTo>
                      <a:pt x="2595" y="84"/>
                    </a:lnTo>
                    <a:lnTo>
                      <a:pt x="2511" y="84"/>
                    </a:lnTo>
                    <a:lnTo>
                      <a:pt x="2553" y="147"/>
                    </a:lnTo>
                    <a:lnTo>
                      <a:pt x="2553" y="252"/>
                    </a:lnTo>
                    <a:lnTo>
                      <a:pt x="2470" y="273"/>
                    </a:lnTo>
                    <a:lnTo>
                      <a:pt x="2386" y="189"/>
                    </a:lnTo>
                    <a:lnTo>
                      <a:pt x="2302" y="273"/>
                    </a:lnTo>
                    <a:lnTo>
                      <a:pt x="2302" y="461"/>
                    </a:lnTo>
                    <a:lnTo>
                      <a:pt x="2260" y="503"/>
                    </a:lnTo>
                    <a:lnTo>
                      <a:pt x="2198" y="503"/>
                    </a:lnTo>
                    <a:lnTo>
                      <a:pt x="2156" y="566"/>
                    </a:lnTo>
                    <a:lnTo>
                      <a:pt x="2093" y="566"/>
                    </a:lnTo>
                    <a:lnTo>
                      <a:pt x="2093" y="482"/>
                    </a:lnTo>
                    <a:lnTo>
                      <a:pt x="2177" y="398"/>
                    </a:lnTo>
                    <a:lnTo>
                      <a:pt x="2219" y="168"/>
                    </a:lnTo>
                    <a:lnTo>
                      <a:pt x="2156" y="105"/>
                    </a:lnTo>
                    <a:lnTo>
                      <a:pt x="2072" y="126"/>
                    </a:lnTo>
                    <a:lnTo>
                      <a:pt x="1988" y="84"/>
                    </a:lnTo>
                    <a:lnTo>
                      <a:pt x="196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4" name="Google Shape;1274;p80"/>
              <p:cNvSpPr/>
              <p:nvPr/>
            </p:nvSpPr>
            <p:spPr>
              <a:xfrm>
                <a:off x="2686125" y="1510800"/>
                <a:ext cx="62275" cy="87900"/>
              </a:xfrm>
              <a:custGeom>
                <a:avLst/>
                <a:gdLst/>
                <a:ahLst/>
                <a:cxnLst/>
                <a:rect l="l" t="t" r="r" b="b"/>
                <a:pathLst>
                  <a:path w="2491" h="3516" extrusionOk="0">
                    <a:moveTo>
                      <a:pt x="1026" y="0"/>
                    </a:moveTo>
                    <a:lnTo>
                      <a:pt x="921" y="63"/>
                    </a:lnTo>
                    <a:lnTo>
                      <a:pt x="879" y="147"/>
                    </a:lnTo>
                    <a:lnTo>
                      <a:pt x="754" y="230"/>
                    </a:lnTo>
                    <a:lnTo>
                      <a:pt x="733" y="335"/>
                    </a:lnTo>
                    <a:lnTo>
                      <a:pt x="607" y="481"/>
                    </a:lnTo>
                    <a:lnTo>
                      <a:pt x="607" y="586"/>
                    </a:lnTo>
                    <a:lnTo>
                      <a:pt x="712" y="649"/>
                    </a:lnTo>
                    <a:lnTo>
                      <a:pt x="754" y="586"/>
                    </a:lnTo>
                    <a:lnTo>
                      <a:pt x="879" y="565"/>
                    </a:lnTo>
                    <a:lnTo>
                      <a:pt x="921" y="628"/>
                    </a:lnTo>
                    <a:lnTo>
                      <a:pt x="775" y="753"/>
                    </a:lnTo>
                    <a:lnTo>
                      <a:pt x="649" y="837"/>
                    </a:lnTo>
                    <a:lnTo>
                      <a:pt x="545" y="984"/>
                    </a:lnTo>
                    <a:lnTo>
                      <a:pt x="545" y="1046"/>
                    </a:lnTo>
                    <a:lnTo>
                      <a:pt x="712" y="963"/>
                    </a:lnTo>
                    <a:lnTo>
                      <a:pt x="858" y="837"/>
                    </a:lnTo>
                    <a:lnTo>
                      <a:pt x="942" y="837"/>
                    </a:lnTo>
                    <a:lnTo>
                      <a:pt x="1026" y="774"/>
                    </a:lnTo>
                    <a:lnTo>
                      <a:pt x="1068" y="858"/>
                    </a:lnTo>
                    <a:lnTo>
                      <a:pt x="1047" y="984"/>
                    </a:lnTo>
                    <a:lnTo>
                      <a:pt x="963" y="984"/>
                    </a:lnTo>
                    <a:lnTo>
                      <a:pt x="838" y="1109"/>
                    </a:lnTo>
                    <a:lnTo>
                      <a:pt x="775" y="1193"/>
                    </a:lnTo>
                    <a:lnTo>
                      <a:pt x="838" y="1276"/>
                    </a:lnTo>
                    <a:lnTo>
                      <a:pt x="984" y="1256"/>
                    </a:lnTo>
                    <a:lnTo>
                      <a:pt x="1089" y="1297"/>
                    </a:lnTo>
                    <a:lnTo>
                      <a:pt x="963" y="1381"/>
                    </a:lnTo>
                    <a:lnTo>
                      <a:pt x="817" y="1465"/>
                    </a:lnTo>
                    <a:lnTo>
                      <a:pt x="712" y="1402"/>
                    </a:lnTo>
                    <a:lnTo>
                      <a:pt x="712" y="1486"/>
                    </a:lnTo>
                    <a:lnTo>
                      <a:pt x="838" y="1528"/>
                    </a:lnTo>
                    <a:lnTo>
                      <a:pt x="838" y="1590"/>
                    </a:lnTo>
                    <a:lnTo>
                      <a:pt x="649" y="1779"/>
                    </a:lnTo>
                    <a:lnTo>
                      <a:pt x="607" y="1779"/>
                    </a:lnTo>
                    <a:lnTo>
                      <a:pt x="545" y="1611"/>
                    </a:lnTo>
                    <a:lnTo>
                      <a:pt x="440" y="1569"/>
                    </a:lnTo>
                    <a:lnTo>
                      <a:pt x="335" y="1423"/>
                    </a:lnTo>
                    <a:lnTo>
                      <a:pt x="126" y="1528"/>
                    </a:lnTo>
                    <a:lnTo>
                      <a:pt x="126" y="1590"/>
                    </a:lnTo>
                    <a:lnTo>
                      <a:pt x="1" y="1800"/>
                    </a:lnTo>
                    <a:lnTo>
                      <a:pt x="105" y="1925"/>
                    </a:lnTo>
                    <a:lnTo>
                      <a:pt x="105" y="2051"/>
                    </a:lnTo>
                    <a:lnTo>
                      <a:pt x="189" y="2093"/>
                    </a:lnTo>
                    <a:lnTo>
                      <a:pt x="294" y="2009"/>
                    </a:lnTo>
                    <a:lnTo>
                      <a:pt x="356" y="2009"/>
                    </a:lnTo>
                    <a:lnTo>
                      <a:pt x="545" y="2051"/>
                    </a:lnTo>
                    <a:lnTo>
                      <a:pt x="733" y="2051"/>
                    </a:lnTo>
                    <a:lnTo>
                      <a:pt x="754" y="2113"/>
                    </a:lnTo>
                    <a:lnTo>
                      <a:pt x="942" y="2051"/>
                    </a:lnTo>
                    <a:lnTo>
                      <a:pt x="942" y="2134"/>
                    </a:lnTo>
                    <a:lnTo>
                      <a:pt x="838" y="2155"/>
                    </a:lnTo>
                    <a:lnTo>
                      <a:pt x="775" y="2239"/>
                    </a:lnTo>
                    <a:lnTo>
                      <a:pt x="817" y="2344"/>
                    </a:lnTo>
                    <a:lnTo>
                      <a:pt x="963" y="2323"/>
                    </a:lnTo>
                    <a:lnTo>
                      <a:pt x="1089" y="2427"/>
                    </a:lnTo>
                    <a:lnTo>
                      <a:pt x="1172" y="2616"/>
                    </a:lnTo>
                    <a:lnTo>
                      <a:pt x="1256" y="2616"/>
                    </a:lnTo>
                    <a:lnTo>
                      <a:pt x="1298" y="2657"/>
                    </a:lnTo>
                    <a:lnTo>
                      <a:pt x="1256" y="2741"/>
                    </a:lnTo>
                    <a:lnTo>
                      <a:pt x="1256" y="2867"/>
                    </a:lnTo>
                    <a:lnTo>
                      <a:pt x="1068" y="3201"/>
                    </a:lnTo>
                    <a:lnTo>
                      <a:pt x="1130" y="3390"/>
                    </a:lnTo>
                    <a:lnTo>
                      <a:pt x="1172" y="3494"/>
                    </a:lnTo>
                    <a:lnTo>
                      <a:pt x="1256" y="3494"/>
                    </a:lnTo>
                    <a:lnTo>
                      <a:pt x="1361" y="3473"/>
                    </a:lnTo>
                    <a:lnTo>
                      <a:pt x="1403" y="3515"/>
                    </a:lnTo>
                    <a:lnTo>
                      <a:pt x="1486" y="3515"/>
                    </a:lnTo>
                    <a:lnTo>
                      <a:pt x="1654" y="3411"/>
                    </a:lnTo>
                    <a:lnTo>
                      <a:pt x="1654" y="3348"/>
                    </a:lnTo>
                    <a:lnTo>
                      <a:pt x="1758" y="3285"/>
                    </a:lnTo>
                    <a:lnTo>
                      <a:pt x="1821" y="3160"/>
                    </a:lnTo>
                    <a:lnTo>
                      <a:pt x="1863" y="3034"/>
                    </a:lnTo>
                    <a:lnTo>
                      <a:pt x="1884" y="2846"/>
                    </a:lnTo>
                    <a:lnTo>
                      <a:pt x="1988" y="2678"/>
                    </a:lnTo>
                    <a:lnTo>
                      <a:pt x="1905" y="2657"/>
                    </a:lnTo>
                    <a:lnTo>
                      <a:pt x="1905" y="2574"/>
                    </a:lnTo>
                    <a:lnTo>
                      <a:pt x="1988" y="2532"/>
                    </a:lnTo>
                    <a:lnTo>
                      <a:pt x="2072" y="2365"/>
                    </a:lnTo>
                    <a:lnTo>
                      <a:pt x="2135" y="2365"/>
                    </a:lnTo>
                    <a:lnTo>
                      <a:pt x="2219" y="2260"/>
                    </a:lnTo>
                    <a:lnTo>
                      <a:pt x="2344" y="2197"/>
                    </a:lnTo>
                    <a:lnTo>
                      <a:pt x="2386" y="2030"/>
                    </a:lnTo>
                    <a:lnTo>
                      <a:pt x="2386" y="1925"/>
                    </a:lnTo>
                    <a:lnTo>
                      <a:pt x="2491" y="1841"/>
                    </a:lnTo>
                    <a:lnTo>
                      <a:pt x="2491" y="1800"/>
                    </a:lnTo>
                    <a:lnTo>
                      <a:pt x="2428" y="1695"/>
                    </a:lnTo>
                    <a:lnTo>
                      <a:pt x="2407" y="1569"/>
                    </a:lnTo>
                    <a:lnTo>
                      <a:pt x="2344" y="1569"/>
                    </a:lnTo>
                    <a:lnTo>
                      <a:pt x="2239" y="1507"/>
                    </a:lnTo>
                    <a:lnTo>
                      <a:pt x="2114" y="1507"/>
                    </a:lnTo>
                    <a:lnTo>
                      <a:pt x="2093" y="1465"/>
                    </a:lnTo>
                    <a:lnTo>
                      <a:pt x="2135" y="1360"/>
                    </a:lnTo>
                    <a:lnTo>
                      <a:pt x="2302" y="1276"/>
                    </a:lnTo>
                    <a:lnTo>
                      <a:pt x="2302" y="1193"/>
                    </a:lnTo>
                    <a:lnTo>
                      <a:pt x="2239" y="1109"/>
                    </a:lnTo>
                    <a:lnTo>
                      <a:pt x="2239" y="984"/>
                    </a:lnTo>
                    <a:lnTo>
                      <a:pt x="2281" y="879"/>
                    </a:lnTo>
                    <a:lnTo>
                      <a:pt x="2177" y="774"/>
                    </a:lnTo>
                    <a:lnTo>
                      <a:pt x="2093" y="774"/>
                    </a:lnTo>
                    <a:lnTo>
                      <a:pt x="1967" y="858"/>
                    </a:lnTo>
                    <a:lnTo>
                      <a:pt x="1779" y="900"/>
                    </a:lnTo>
                    <a:lnTo>
                      <a:pt x="1758" y="984"/>
                    </a:lnTo>
                    <a:lnTo>
                      <a:pt x="1675" y="1088"/>
                    </a:lnTo>
                    <a:lnTo>
                      <a:pt x="1591" y="1067"/>
                    </a:lnTo>
                    <a:lnTo>
                      <a:pt x="1570" y="963"/>
                    </a:lnTo>
                    <a:lnTo>
                      <a:pt x="1695" y="900"/>
                    </a:lnTo>
                    <a:lnTo>
                      <a:pt x="1758" y="837"/>
                    </a:lnTo>
                    <a:lnTo>
                      <a:pt x="1758" y="670"/>
                    </a:lnTo>
                    <a:lnTo>
                      <a:pt x="1800" y="460"/>
                    </a:lnTo>
                    <a:lnTo>
                      <a:pt x="1758" y="356"/>
                    </a:lnTo>
                    <a:lnTo>
                      <a:pt x="1695" y="272"/>
                    </a:lnTo>
                    <a:lnTo>
                      <a:pt x="1654" y="168"/>
                    </a:lnTo>
                    <a:lnTo>
                      <a:pt x="1507" y="105"/>
                    </a:lnTo>
                    <a:lnTo>
                      <a:pt x="1403" y="147"/>
                    </a:lnTo>
                    <a:lnTo>
                      <a:pt x="1277" y="105"/>
                    </a:lnTo>
                    <a:lnTo>
                      <a:pt x="1130" y="230"/>
                    </a:lnTo>
                    <a:lnTo>
                      <a:pt x="1047" y="209"/>
                    </a:lnTo>
                    <a:lnTo>
                      <a:pt x="1047" y="21"/>
                    </a:lnTo>
                    <a:lnTo>
                      <a:pt x="102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5" name="Google Shape;1275;p80"/>
              <p:cNvSpPr/>
              <p:nvPr/>
            </p:nvSpPr>
            <p:spPr>
              <a:xfrm>
                <a:off x="2799125" y="1455875"/>
                <a:ext cx="96775" cy="158525"/>
              </a:xfrm>
              <a:custGeom>
                <a:avLst/>
                <a:gdLst/>
                <a:ahLst/>
                <a:cxnLst/>
                <a:rect l="l" t="t" r="r" b="b"/>
                <a:pathLst>
                  <a:path w="3871" h="6341" extrusionOk="0">
                    <a:moveTo>
                      <a:pt x="2385" y="0"/>
                    </a:moveTo>
                    <a:lnTo>
                      <a:pt x="2385" y="126"/>
                    </a:lnTo>
                    <a:lnTo>
                      <a:pt x="2302" y="272"/>
                    </a:lnTo>
                    <a:lnTo>
                      <a:pt x="2385" y="356"/>
                    </a:lnTo>
                    <a:lnTo>
                      <a:pt x="2490" y="356"/>
                    </a:lnTo>
                    <a:lnTo>
                      <a:pt x="2595" y="314"/>
                    </a:lnTo>
                    <a:lnTo>
                      <a:pt x="2741" y="377"/>
                    </a:lnTo>
                    <a:lnTo>
                      <a:pt x="2783" y="460"/>
                    </a:lnTo>
                    <a:lnTo>
                      <a:pt x="2888" y="481"/>
                    </a:lnTo>
                    <a:lnTo>
                      <a:pt x="2888" y="565"/>
                    </a:lnTo>
                    <a:lnTo>
                      <a:pt x="2699" y="733"/>
                    </a:lnTo>
                    <a:lnTo>
                      <a:pt x="2616" y="733"/>
                    </a:lnTo>
                    <a:lnTo>
                      <a:pt x="2490" y="649"/>
                    </a:lnTo>
                    <a:lnTo>
                      <a:pt x="2385" y="649"/>
                    </a:lnTo>
                    <a:lnTo>
                      <a:pt x="2281" y="628"/>
                    </a:lnTo>
                    <a:lnTo>
                      <a:pt x="2281" y="628"/>
                    </a:lnTo>
                    <a:lnTo>
                      <a:pt x="2323" y="733"/>
                    </a:lnTo>
                    <a:lnTo>
                      <a:pt x="2406" y="753"/>
                    </a:lnTo>
                    <a:lnTo>
                      <a:pt x="2323" y="837"/>
                    </a:lnTo>
                    <a:lnTo>
                      <a:pt x="2218" y="858"/>
                    </a:lnTo>
                    <a:lnTo>
                      <a:pt x="2072" y="691"/>
                    </a:lnTo>
                    <a:lnTo>
                      <a:pt x="1904" y="774"/>
                    </a:lnTo>
                    <a:lnTo>
                      <a:pt x="1862" y="942"/>
                    </a:lnTo>
                    <a:lnTo>
                      <a:pt x="1779" y="1005"/>
                    </a:lnTo>
                    <a:lnTo>
                      <a:pt x="1779" y="1088"/>
                    </a:lnTo>
                    <a:lnTo>
                      <a:pt x="1883" y="1109"/>
                    </a:lnTo>
                    <a:lnTo>
                      <a:pt x="1904" y="1256"/>
                    </a:lnTo>
                    <a:lnTo>
                      <a:pt x="2051" y="1318"/>
                    </a:lnTo>
                    <a:lnTo>
                      <a:pt x="2051" y="1381"/>
                    </a:lnTo>
                    <a:lnTo>
                      <a:pt x="1946" y="1381"/>
                    </a:lnTo>
                    <a:lnTo>
                      <a:pt x="1946" y="1465"/>
                    </a:lnTo>
                    <a:lnTo>
                      <a:pt x="1988" y="1528"/>
                    </a:lnTo>
                    <a:lnTo>
                      <a:pt x="1988" y="1611"/>
                    </a:lnTo>
                    <a:lnTo>
                      <a:pt x="1904" y="1590"/>
                    </a:lnTo>
                    <a:lnTo>
                      <a:pt x="1841" y="1528"/>
                    </a:lnTo>
                    <a:lnTo>
                      <a:pt x="1695" y="1507"/>
                    </a:lnTo>
                    <a:lnTo>
                      <a:pt x="1590" y="1423"/>
                    </a:lnTo>
                    <a:lnTo>
                      <a:pt x="1528" y="1402"/>
                    </a:lnTo>
                    <a:lnTo>
                      <a:pt x="1423" y="1486"/>
                    </a:lnTo>
                    <a:lnTo>
                      <a:pt x="1381" y="1569"/>
                    </a:lnTo>
                    <a:lnTo>
                      <a:pt x="1465" y="1674"/>
                    </a:lnTo>
                    <a:lnTo>
                      <a:pt x="1423" y="1779"/>
                    </a:lnTo>
                    <a:lnTo>
                      <a:pt x="1360" y="1737"/>
                    </a:lnTo>
                    <a:lnTo>
                      <a:pt x="1360" y="1674"/>
                    </a:lnTo>
                    <a:lnTo>
                      <a:pt x="1276" y="1611"/>
                    </a:lnTo>
                    <a:lnTo>
                      <a:pt x="1151" y="1569"/>
                    </a:lnTo>
                    <a:lnTo>
                      <a:pt x="1109" y="1569"/>
                    </a:lnTo>
                    <a:lnTo>
                      <a:pt x="1025" y="1486"/>
                    </a:lnTo>
                    <a:lnTo>
                      <a:pt x="942" y="1465"/>
                    </a:lnTo>
                    <a:lnTo>
                      <a:pt x="921" y="1528"/>
                    </a:lnTo>
                    <a:lnTo>
                      <a:pt x="963" y="1674"/>
                    </a:lnTo>
                    <a:lnTo>
                      <a:pt x="963" y="1800"/>
                    </a:lnTo>
                    <a:lnTo>
                      <a:pt x="1004" y="1946"/>
                    </a:lnTo>
                    <a:lnTo>
                      <a:pt x="1109" y="2009"/>
                    </a:lnTo>
                    <a:lnTo>
                      <a:pt x="1235" y="2030"/>
                    </a:lnTo>
                    <a:lnTo>
                      <a:pt x="1276" y="2093"/>
                    </a:lnTo>
                    <a:lnTo>
                      <a:pt x="1256" y="2113"/>
                    </a:lnTo>
                    <a:lnTo>
                      <a:pt x="1130" y="2113"/>
                    </a:lnTo>
                    <a:lnTo>
                      <a:pt x="1256" y="2197"/>
                    </a:lnTo>
                    <a:lnTo>
                      <a:pt x="1318" y="2260"/>
                    </a:lnTo>
                    <a:lnTo>
                      <a:pt x="1423" y="2344"/>
                    </a:lnTo>
                    <a:lnTo>
                      <a:pt x="1548" y="2344"/>
                    </a:lnTo>
                    <a:lnTo>
                      <a:pt x="1632" y="2260"/>
                    </a:lnTo>
                    <a:lnTo>
                      <a:pt x="1674" y="2260"/>
                    </a:lnTo>
                    <a:lnTo>
                      <a:pt x="1674" y="2344"/>
                    </a:lnTo>
                    <a:lnTo>
                      <a:pt x="1590" y="2427"/>
                    </a:lnTo>
                    <a:lnTo>
                      <a:pt x="1548" y="2616"/>
                    </a:lnTo>
                    <a:lnTo>
                      <a:pt x="1486" y="2616"/>
                    </a:lnTo>
                    <a:lnTo>
                      <a:pt x="1339" y="2469"/>
                    </a:lnTo>
                    <a:lnTo>
                      <a:pt x="1025" y="2427"/>
                    </a:lnTo>
                    <a:lnTo>
                      <a:pt x="921" y="2260"/>
                    </a:lnTo>
                    <a:lnTo>
                      <a:pt x="837" y="2239"/>
                    </a:lnTo>
                    <a:lnTo>
                      <a:pt x="795" y="2155"/>
                    </a:lnTo>
                    <a:lnTo>
                      <a:pt x="753" y="2155"/>
                    </a:lnTo>
                    <a:lnTo>
                      <a:pt x="712" y="2302"/>
                    </a:lnTo>
                    <a:lnTo>
                      <a:pt x="712" y="2344"/>
                    </a:lnTo>
                    <a:lnTo>
                      <a:pt x="649" y="2406"/>
                    </a:lnTo>
                    <a:lnTo>
                      <a:pt x="712" y="2574"/>
                    </a:lnTo>
                    <a:lnTo>
                      <a:pt x="628" y="2637"/>
                    </a:lnTo>
                    <a:lnTo>
                      <a:pt x="544" y="2616"/>
                    </a:lnTo>
                    <a:lnTo>
                      <a:pt x="544" y="2762"/>
                    </a:lnTo>
                    <a:lnTo>
                      <a:pt x="502" y="2783"/>
                    </a:lnTo>
                    <a:lnTo>
                      <a:pt x="502" y="3034"/>
                    </a:lnTo>
                    <a:lnTo>
                      <a:pt x="586" y="3097"/>
                    </a:lnTo>
                    <a:lnTo>
                      <a:pt x="732" y="3097"/>
                    </a:lnTo>
                    <a:lnTo>
                      <a:pt x="837" y="3160"/>
                    </a:lnTo>
                    <a:lnTo>
                      <a:pt x="942" y="3139"/>
                    </a:lnTo>
                    <a:lnTo>
                      <a:pt x="942" y="3181"/>
                    </a:lnTo>
                    <a:lnTo>
                      <a:pt x="858" y="3243"/>
                    </a:lnTo>
                    <a:lnTo>
                      <a:pt x="753" y="3181"/>
                    </a:lnTo>
                    <a:lnTo>
                      <a:pt x="586" y="3181"/>
                    </a:lnTo>
                    <a:lnTo>
                      <a:pt x="523" y="3160"/>
                    </a:lnTo>
                    <a:lnTo>
                      <a:pt x="419" y="3181"/>
                    </a:lnTo>
                    <a:lnTo>
                      <a:pt x="272" y="3369"/>
                    </a:lnTo>
                    <a:lnTo>
                      <a:pt x="230" y="3473"/>
                    </a:lnTo>
                    <a:lnTo>
                      <a:pt x="314" y="3557"/>
                    </a:lnTo>
                    <a:lnTo>
                      <a:pt x="293" y="3599"/>
                    </a:lnTo>
                    <a:lnTo>
                      <a:pt x="209" y="3620"/>
                    </a:lnTo>
                    <a:lnTo>
                      <a:pt x="209" y="3725"/>
                    </a:lnTo>
                    <a:lnTo>
                      <a:pt x="293" y="3787"/>
                    </a:lnTo>
                    <a:lnTo>
                      <a:pt x="335" y="3725"/>
                    </a:lnTo>
                    <a:lnTo>
                      <a:pt x="502" y="3725"/>
                    </a:lnTo>
                    <a:lnTo>
                      <a:pt x="586" y="3662"/>
                    </a:lnTo>
                    <a:lnTo>
                      <a:pt x="628" y="3704"/>
                    </a:lnTo>
                    <a:lnTo>
                      <a:pt x="628" y="3787"/>
                    </a:lnTo>
                    <a:lnTo>
                      <a:pt x="523" y="3808"/>
                    </a:lnTo>
                    <a:lnTo>
                      <a:pt x="440" y="3913"/>
                    </a:lnTo>
                    <a:lnTo>
                      <a:pt x="502" y="3976"/>
                    </a:lnTo>
                    <a:lnTo>
                      <a:pt x="586" y="3976"/>
                    </a:lnTo>
                    <a:lnTo>
                      <a:pt x="691" y="3892"/>
                    </a:lnTo>
                    <a:lnTo>
                      <a:pt x="753" y="3892"/>
                    </a:lnTo>
                    <a:lnTo>
                      <a:pt x="858" y="3808"/>
                    </a:lnTo>
                    <a:lnTo>
                      <a:pt x="858" y="3871"/>
                    </a:lnTo>
                    <a:lnTo>
                      <a:pt x="816" y="3934"/>
                    </a:lnTo>
                    <a:lnTo>
                      <a:pt x="858" y="3976"/>
                    </a:lnTo>
                    <a:lnTo>
                      <a:pt x="1046" y="3976"/>
                    </a:lnTo>
                    <a:lnTo>
                      <a:pt x="1067" y="4018"/>
                    </a:lnTo>
                    <a:lnTo>
                      <a:pt x="963" y="4038"/>
                    </a:lnTo>
                    <a:lnTo>
                      <a:pt x="963" y="4122"/>
                    </a:lnTo>
                    <a:lnTo>
                      <a:pt x="1067" y="4143"/>
                    </a:lnTo>
                    <a:lnTo>
                      <a:pt x="1172" y="4122"/>
                    </a:lnTo>
                    <a:lnTo>
                      <a:pt x="1318" y="4206"/>
                    </a:lnTo>
                    <a:lnTo>
                      <a:pt x="1590" y="4290"/>
                    </a:lnTo>
                    <a:lnTo>
                      <a:pt x="1632" y="4331"/>
                    </a:lnTo>
                    <a:lnTo>
                      <a:pt x="1381" y="4310"/>
                    </a:lnTo>
                    <a:lnTo>
                      <a:pt x="1276" y="4331"/>
                    </a:lnTo>
                    <a:lnTo>
                      <a:pt x="1130" y="4227"/>
                    </a:lnTo>
                    <a:lnTo>
                      <a:pt x="963" y="4290"/>
                    </a:lnTo>
                    <a:lnTo>
                      <a:pt x="963" y="4352"/>
                    </a:lnTo>
                    <a:lnTo>
                      <a:pt x="1130" y="4415"/>
                    </a:lnTo>
                    <a:lnTo>
                      <a:pt x="1339" y="4436"/>
                    </a:lnTo>
                    <a:lnTo>
                      <a:pt x="1569" y="4436"/>
                    </a:lnTo>
                    <a:lnTo>
                      <a:pt x="1653" y="4499"/>
                    </a:lnTo>
                    <a:lnTo>
                      <a:pt x="1423" y="4541"/>
                    </a:lnTo>
                    <a:lnTo>
                      <a:pt x="1339" y="4520"/>
                    </a:lnTo>
                    <a:lnTo>
                      <a:pt x="1109" y="4499"/>
                    </a:lnTo>
                    <a:lnTo>
                      <a:pt x="942" y="4457"/>
                    </a:lnTo>
                    <a:lnTo>
                      <a:pt x="900" y="4394"/>
                    </a:lnTo>
                    <a:lnTo>
                      <a:pt x="753" y="4352"/>
                    </a:lnTo>
                    <a:lnTo>
                      <a:pt x="607" y="4206"/>
                    </a:lnTo>
                    <a:lnTo>
                      <a:pt x="544" y="4248"/>
                    </a:lnTo>
                    <a:lnTo>
                      <a:pt x="481" y="4331"/>
                    </a:lnTo>
                    <a:lnTo>
                      <a:pt x="293" y="4352"/>
                    </a:lnTo>
                    <a:lnTo>
                      <a:pt x="209" y="4415"/>
                    </a:lnTo>
                    <a:lnTo>
                      <a:pt x="188" y="4624"/>
                    </a:lnTo>
                    <a:lnTo>
                      <a:pt x="314" y="4729"/>
                    </a:lnTo>
                    <a:lnTo>
                      <a:pt x="314" y="4854"/>
                    </a:lnTo>
                    <a:lnTo>
                      <a:pt x="272" y="4917"/>
                    </a:lnTo>
                    <a:lnTo>
                      <a:pt x="188" y="4729"/>
                    </a:lnTo>
                    <a:lnTo>
                      <a:pt x="126" y="4729"/>
                    </a:lnTo>
                    <a:lnTo>
                      <a:pt x="63" y="4980"/>
                    </a:lnTo>
                    <a:lnTo>
                      <a:pt x="84" y="5126"/>
                    </a:lnTo>
                    <a:lnTo>
                      <a:pt x="168" y="5147"/>
                    </a:lnTo>
                    <a:lnTo>
                      <a:pt x="188" y="5126"/>
                    </a:lnTo>
                    <a:lnTo>
                      <a:pt x="272" y="5126"/>
                    </a:lnTo>
                    <a:lnTo>
                      <a:pt x="335" y="5252"/>
                    </a:lnTo>
                    <a:lnTo>
                      <a:pt x="419" y="5273"/>
                    </a:lnTo>
                    <a:lnTo>
                      <a:pt x="335" y="5294"/>
                    </a:lnTo>
                    <a:lnTo>
                      <a:pt x="272" y="5336"/>
                    </a:lnTo>
                    <a:lnTo>
                      <a:pt x="188" y="5231"/>
                    </a:lnTo>
                    <a:lnTo>
                      <a:pt x="21" y="5252"/>
                    </a:lnTo>
                    <a:lnTo>
                      <a:pt x="0" y="5461"/>
                    </a:lnTo>
                    <a:lnTo>
                      <a:pt x="63" y="5503"/>
                    </a:lnTo>
                    <a:lnTo>
                      <a:pt x="126" y="5482"/>
                    </a:lnTo>
                    <a:lnTo>
                      <a:pt x="84" y="5566"/>
                    </a:lnTo>
                    <a:lnTo>
                      <a:pt x="84" y="5817"/>
                    </a:lnTo>
                    <a:lnTo>
                      <a:pt x="168" y="5754"/>
                    </a:lnTo>
                    <a:lnTo>
                      <a:pt x="230" y="5775"/>
                    </a:lnTo>
                    <a:lnTo>
                      <a:pt x="230" y="5963"/>
                    </a:lnTo>
                    <a:lnTo>
                      <a:pt x="398" y="6005"/>
                    </a:lnTo>
                    <a:lnTo>
                      <a:pt x="628" y="6173"/>
                    </a:lnTo>
                    <a:lnTo>
                      <a:pt x="732" y="6110"/>
                    </a:lnTo>
                    <a:lnTo>
                      <a:pt x="795" y="6005"/>
                    </a:lnTo>
                    <a:lnTo>
                      <a:pt x="753" y="5922"/>
                    </a:lnTo>
                    <a:lnTo>
                      <a:pt x="921" y="5922"/>
                    </a:lnTo>
                    <a:lnTo>
                      <a:pt x="942" y="6026"/>
                    </a:lnTo>
                    <a:lnTo>
                      <a:pt x="921" y="6131"/>
                    </a:lnTo>
                    <a:lnTo>
                      <a:pt x="942" y="6235"/>
                    </a:lnTo>
                    <a:lnTo>
                      <a:pt x="1004" y="6214"/>
                    </a:lnTo>
                    <a:lnTo>
                      <a:pt x="1067" y="5963"/>
                    </a:lnTo>
                    <a:lnTo>
                      <a:pt x="1067" y="5712"/>
                    </a:lnTo>
                    <a:lnTo>
                      <a:pt x="1130" y="5566"/>
                    </a:lnTo>
                    <a:lnTo>
                      <a:pt x="1256" y="5440"/>
                    </a:lnTo>
                    <a:lnTo>
                      <a:pt x="1318" y="5294"/>
                    </a:lnTo>
                    <a:lnTo>
                      <a:pt x="1318" y="5461"/>
                    </a:lnTo>
                    <a:lnTo>
                      <a:pt x="1172" y="5670"/>
                    </a:lnTo>
                    <a:lnTo>
                      <a:pt x="1151" y="5817"/>
                    </a:lnTo>
                    <a:lnTo>
                      <a:pt x="1172" y="5922"/>
                    </a:lnTo>
                    <a:lnTo>
                      <a:pt x="1130" y="6131"/>
                    </a:lnTo>
                    <a:lnTo>
                      <a:pt x="1172" y="6235"/>
                    </a:lnTo>
                    <a:lnTo>
                      <a:pt x="1151" y="6319"/>
                    </a:lnTo>
                    <a:lnTo>
                      <a:pt x="1214" y="6340"/>
                    </a:lnTo>
                    <a:lnTo>
                      <a:pt x="1256" y="6298"/>
                    </a:lnTo>
                    <a:lnTo>
                      <a:pt x="1339" y="6173"/>
                    </a:lnTo>
                    <a:lnTo>
                      <a:pt x="1528" y="5984"/>
                    </a:lnTo>
                    <a:lnTo>
                      <a:pt x="1590" y="5691"/>
                    </a:lnTo>
                    <a:lnTo>
                      <a:pt x="1674" y="5650"/>
                    </a:lnTo>
                    <a:lnTo>
                      <a:pt x="1674" y="5754"/>
                    </a:lnTo>
                    <a:lnTo>
                      <a:pt x="1632" y="5880"/>
                    </a:lnTo>
                    <a:lnTo>
                      <a:pt x="1632" y="5963"/>
                    </a:lnTo>
                    <a:lnTo>
                      <a:pt x="1737" y="5984"/>
                    </a:lnTo>
                    <a:lnTo>
                      <a:pt x="1862" y="5859"/>
                    </a:lnTo>
                    <a:lnTo>
                      <a:pt x="1946" y="5775"/>
                    </a:lnTo>
                    <a:lnTo>
                      <a:pt x="1946" y="5670"/>
                    </a:lnTo>
                    <a:lnTo>
                      <a:pt x="1841" y="5650"/>
                    </a:lnTo>
                    <a:lnTo>
                      <a:pt x="1841" y="5608"/>
                    </a:lnTo>
                    <a:lnTo>
                      <a:pt x="1946" y="5566"/>
                    </a:lnTo>
                    <a:lnTo>
                      <a:pt x="1946" y="5398"/>
                    </a:lnTo>
                    <a:lnTo>
                      <a:pt x="1904" y="5336"/>
                    </a:lnTo>
                    <a:lnTo>
                      <a:pt x="1904" y="5231"/>
                    </a:lnTo>
                    <a:lnTo>
                      <a:pt x="2072" y="5126"/>
                    </a:lnTo>
                    <a:lnTo>
                      <a:pt x="2113" y="4938"/>
                    </a:lnTo>
                    <a:lnTo>
                      <a:pt x="2218" y="4875"/>
                    </a:lnTo>
                    <a:lnTo>
                      <a:pt x="2281" y="4813"/>
                    </a:lnTo>
                    <a:lnTo>
                      <a:pt x="2281" y="4917"/>
                    </a:lnTo>
                    <a:lnTo>
                      <a:pt x="2281" y="4959"/>
                    </a:lnTo>
                    <a:lnTo>
                      <a:pt x="2197" y="4980"/>
                    </a:lnTo>
                    <a:lnTo>
                      <a:pt x="2113" y="5168"/>
                    </a:lnTo>
                    <a:lnTo>
                      <a:pt x="2051" y="5294"/>
                    </a:lnTo>
                    <a:lnTo>
                      <a:pt x="2009" y="5461"/>
                    </a:lnTo>
                    <a:lnTo>
                      <a:pt x="2072" y="5566"/>
                    </a:lnTo>
                    <a:lnTo>
                      <a:pt x="2092" y="5691"/>
                    </a:lnTo>
                    <a:lnTo>
                      <a:pt x="2155" y="5650"/>
                    </a:lnTo>
                    <a:lnTo>
                      <a:pt x="2260" y="5461"/>
                    </a:lnTo>
                    <a:lnTo>
                      <a:pt x="2469" y="5273"/>
                    </a:lnTo>
                    <a:lnTo>
                      <a:pt x="2532" y="5147"/>
                    </a:lnTo>
                    <a:lnTo>
                      <a:pt x="2532" y="4980"/>
                    </a:lnTo>
                    <a:lnTo>
                      <a:pt x="2616" y="4875"/>
                    </a:lnTo>
                    <a:lnTo>
                      <a:pt x="2699" y="4854"/>
                    </a:lnTo>
                    <a:lnTo>
                      <a:pt x="2699" y="4917"/>
                    </a:lnTo>
                    <a:lnTo>
                      <a:pt x="2678" y="4959"/>
                    </a:lnTo>
                    <a:lnTo>
                      <a:pt x="2678" y="5085"/>
                    </a:lnTo>
                    <a:lnTo>
                      <a:pt x="2741" y="5064"/>
                    </a:lnTo>
                    <a:lnTo>
                      <a:pt x="2888" y="4875"/>
                    </a:lnTo>
                    <a:lnTo>
                      <a:pt x="2971" y="4875"/>
                    </a:lnTo>
                    <a:lnTo>
                      <a:pt x="3139" y="4917"/>
                    </a:lnTo>
                    <a:lnTo>
                      <a:pt x="3327" y="4854"/>
                    </a:lnTo>
                    <a:lnTo>
                      <a:pt x="3432" y="4834"/>
                    </a:lnTo>
                    <a:lnTo>
                      <a:pt x="3494" y="4750"/>
                    </a:lnTo>
                    <a:lnTo>
                      <a:pt x="3620" y="4729"/>
                    </a:lnTo>
                    <a:lnTo>
                      <a:pt x="3662" y="4624"/>
                    </a:lnTo>
                    <a:lnTo>
                      <a:pt x="3662" y="4541"/>
                    </a:lnTo>
                    <a:lnTo>
                      <a:pt x="3683" y="4457"/>
                    </a:lnTo>
                    <a:lnTo>
                      <a:pt x="3620" y="4394"/>
                    </a:lnTo>
                    <a:lnTo>
                      <a:pt x="3662" y="4227"/>
                    </a:lnTo>
                    <a:lnTo>
                      <a:pt x="3662" y="3976"/>
                    </a:lnTo>
                    <a:lnTo>
                      <a:pt x="3620" y="3976"/>
                    </a:lnTo>
                    <a:lnTo>
                      <a:pt x="3536" y="4122"/>
                    </a:lnTo>
                    <a:lnTo>
                      <a:pt x="3411" y="4290"/>
                    </a:lnTo>
                    <a:lnTo>
                      <a:pt x="3348" y="4290"/>
                    </a:lnTo>
                    <a:lnTo>
                      <a:pt x="3348" y="4206"/>
                    </a:lnTo>
                    <a:lnTo>
                      <a:pt x="3432" y="4101"/>
                    </a:lnTo>
                    <a:lnTo>
                      <a:pt x="3536" y="4018"/>
                    </a:lnTo>
                    <a:lnTo>
                      <a:pt x="3557" y="3934"/>
                    </a:lnTo>
                    <a:lnTo>
                      <a:pt x="3432" y="3829"/>
                    </a:lnTo>
                    <a:lnTo>
                      <a:pt x="3411" y="3725"/>
                    </a:lnTo>
                    <a:lnTo>
                      <a:pt x="3348" y="3725"/>
                    </a:lnTo>
                    <a:lnTo>
                      <a:pt x="3306" y="3766"/>
                    </a:lnTo>
                    <a:lnTo>
                      <a:pt x="3264" y="3829"/>
                    </a:lnTo>
                    <a:lnTo>
                      <a:pt x="3201" y="3787"/>
                    </a:lnTo>
                    <a:lnTo>
                      <a:pt x="3097" y="3808"/>
                    </a:lnTo>
                    <a:lnTo>
                      <a:pt x="3013" y="3871"/>
                    </a:lnTo>
                    <a:lnTo>
                      <a:pt x="2909" y="3829"/>
                    </a:lnTo>
                    <a:lnTo>
                      <a:pt x="2950" y="3787"/>
                    </a:lnTo>
                    <a:lnTo>
                      <a:pt x="3222" y="3683"/>
                    </a:lnTo>
                    <a:lnTo>
                      <a:pt x="3327" y="3662"/>
                    </a:lnTo>
                    <a:lnTo>
                      <a:pt x="3536" y="3453"/>
                    </a:lnTo>
                    <a:lnTo>
                      <a:pt x="3578" y="3390"/>
                    </a:lnTo>
                    <a:lnTo>
                      <a:pt x="3725" y="3160"/>
                    </a:lnTo>
                    <a:lnTo>
                      <a:pt x="3766" y="2971"/>
                    </a:lnTo>
                    <a:lnTo>
                      <a:pt x="3725" y="2950"/>
                    </a:lnTo>
                    <a:lnTo>
                      <a:pt x="3641" y="2971"/>
                    </a:lnTo>
                    <a:lnTo>
                      <a:pt x="3578" y="3034"/>
                    </a:lnTo>
                    <a:lnTo>
                      <a:pt x="3536" y="2950"/>
                    </a:lnTo>
                    <a:lnTo>
                      <a:pt x="3578" y="2888"/>
                    </a:lnTo>
                    <a:lnTo>
                      <a:pt x="3641" y="2846"/>
                    </a:lnTo>
                    <a:lnTo>
                      <a:pt x="3725" y="2867"/>
                    </a:lnTo>
                    <a:lnTo>
                      <a:pt x="3766" y="2783"/>
                    </a:lnTo>
                    <a:lnTo>
                      <a:pt x="3766" y="2657"/>
                    </a:lnTo>
                    <a:lnTo>
                      <a:pt x="3871" y="2553"/>
                    </a:lnTo>
                    <a:lnTo>
                      <a:pt x="3871" y="2427"/>
                    </a:lnTo>
                    <a:lnTo>
                      <a:pt x="3850" y="2365"/>
                    </a:lnTo>
                    <a:lnTo>
                      <a:pt x="3850" y="2302"/>
                    </a:lnTo>
                    <a:lnTo>
                      <a:pt x="3745" y="2260"/>
                    </a:lnTo>
                    <a:lnTo>
                      <a:pt x="3641" y="2302"/>
                    </a:lnTo>
                    <a:lnTo>
                      <a:pt x="3494" y="2553"/>
                    </a:lnTo>
                    <a:lnTo>
                      <a:pt x="3494" y="2678"/>
                    </a:lnTo>
                    <a:lnTo>
                      <a:pt x="3557" y="2762"/>
                    </a:lnTo>
                    <a:lnTo>
                      <a:pt x="3473" y="2846"/>
                    </a:lnTo>
                    <a:lnTo>
                      <a:pt x="3432" y="2888"/>
                    </a:lnTo>
                    <a:lnTo>
                      <a:pt x="3369" y="2867"/>
                    </a:lnTo>
                    <a:lnTo>
                      <a:pt x="3411" y="2825"/>
                    </a:lnTo>
                    <a:lnTo>
                      <a:pt x="3348" y="2762"/>
                    </a:lnTo>
                    <a:lnTo>
                      <a:pt x="3348" y="2657"/>
                    </a:lnTo>
                    <a:lnTo>
                      <a:pt x="3453" y="2448"/>
                    </a:lnTo>
                    <a:lnTo>
                      <a:pt x="3432" y="2344"/>
                    </a:lnTo>
                    <a:lnTo>
                      <a:pt x="3453" y="2302"/>
                    </a:lnTo>
                    <a:lnTo>
                      <a:pt x="3473" y="2323"/>
                    </a:lnTo>
                    <a:lnTo>
                      <a:pt x="3557" y="2302"/>
                    </a:lnTo>
                    <a:lnTo>
                      <a:pt x="3536" y="2134"/>
                    </a:lnTo>
                    <a:lnTo>
                      <a:pt x="3453" y="2030"/>
                    </a:lnTo>
                    <a:lnTo>
                      <a:pt x="3348" y="2030"/>
                    </a:lnTo>
                    <a:lnTo>
                      <a:pt x="3222" y="2051"/>
                    </a:lnTo>
                    <a:lnTo>
                      <a:pt x="3160" y="2155"/>
                    </a:lnTo>
                    <a:lnTo>
                      <a:pt x="3139" y="2113"/>
                    </a:lnTo>
                    <a:lnTo>
                      <a:pt x="3118" y="2051"/>
                    </a:lnTo>
                    <a:lnTo>
                      <a:pt x="3139" y="1904"/>
                    </a:lnTo>
                    <a:lnTo>
                      <a:pt x="3055" y="1737"/>
                    </a:lnTo>
                    <a:lnTo>
                      <a:pt x="3097" y="1507"/>
                    </a:lnTo>
                    <a:lnTo>
                      <a:pt x="3097" y="1318"/>
                    </a:lnTo>
                    <a:lnTo>
                      <a:pt x="3139" y="1193"/>
                    </a:lnTo>
                    <a:lnTo>
                      <a:pt x="3160" y="1005"/>
                    </a:lnTo>
                    <a:lnTo>
                      <a:pt x="3139" y="858"/>
                    </a:lnTo>
                    <a:lnTo>
                      <a:pt x="3243" y="670"/>
                    </a:lnTo>
                    <a:lnTo>
                      <a:pt x="3243" y="523"/>
                    </a:lnTo>
                    <a:lnTo>
                      <a:pt x="3139" y="419"/>
                    </a:lnTo>
                    <a:lnTo>
                      <a:pt x="3118" y="272"/>
                    </a:lnTo>
                    <a:lnTo>
                      <a:pt x="2950" y="147"/>
                    </a:lnTo>
                    <a:lnTo>
                      <a:pt x="2909" y="63"/>
                    </a:lnTo>
                    <a:lnTo>
                      <a:pt x="2741" y="0"/>
                    </a:lnTo>
                    <a:lnTo>
                      <a:pt x="2699" y="21"/>
                    </a:lnTo>
                    <a:lnTo>
                      <a:pt x="2699" y="105"/>
                    </a:lnTo>
                    <a:lnTo>
                      <a:pt x="2678" y="126"/>
                    </a:lnTo>
                    <a:lnTo>
                      <a:pt x="251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6" name="Google Shape;1276;p80"/>
              <p:cNvSpPr/>
              <p:nvPr/>
            </p:nvSpPr>
            <p:spPr>
              <a:xfrm>
                <a:off x="2744725" y="1557875"/>
                <a:ext cx="36625" cy="48150"/>
              </a:xfrm>
              <a:custGeom>
                <a:avLst/>
                <a:gdLst/>
                <a:ahLst/>
                <a:cxnLst/>
                <a:rect l="l" t="t" r="r" b="b"/>
                <a:pathLst>
                  <a:path w="1465" h="1926" extrusionOk="0">
                    <a:moveTo>
                      <a:pt x="711" y="0"/>
                    </a:moveTo>
                    <a:lnTo>
                      <a:pt x="586" y="105"/>
                    </a:lnTo>
                    <a:lnTo>
                      <a:pt x="502" y="168"/>
                    </a:lnTo>
                    <a:lnTo>
                      <a:pt x="502" y="356"/>
                    </a:lnTo>
                    <a:lnTo>
                      <a:pt x="419" y="419"/>
                    </a:lnTo>
                    <a:lnTo>
                      <a:pt x="356" y="377"/>
                    </a:lnTo>
                    <a:lnTo>
                      <a:pt x="272" y="544"/>
                    </a:lnTo>
                    <a:lnTo>
                      <a:pt x="272" y="733"/>
                    </a:lnTo>
                    <a:lnTo>
                      <a:pt x="188" y="837"/>
                    </a:lnTo>
                    <a:lnTo>
                      <a:pt x="272" y="963"/>
                    </a:lnTo>
                    <a:lnTo>
                      <a:pt x="147" y="963"/>
                    </a:lnTo>
                    <a:lnTo>
                      <a:pt x="167" y="1005"/>
                    </a:lnTo>
                    <a:lnTo>
                      <a:pt x="272" y="1088"/>
                    </a:lnTo>
                    <a:lnTo>
                      <a:pt x="398" y="1256"/>
                    </a:lnTo>
                    <a:lnTo>
                      <a:pt x="377" y="1360"/>
                    </a:lnTo>
                    <a:lnTo>
                      <a:pt x="356" y="1360"/>
                    </a:lnTo>
                    <a:lnTo>
                      <a:pt x="209" y="1256"/>
                    </a:lnTo>
                    <a:lnTo>
                      <a:pt x="84" y="1256"/>
                    </a:lnTo>
                    <a:lnTo>
                      <a:pt x="63" y="1318"/>
                    </a:lnTo>
                    <a:lnTo>
                      <a:pt x="0" y="1402"/>
                    </a:lnTo>
                    <a:lnTo>
                      <a:pt x="105" y="1465"/>
                    </a:lnTo>
                    <a:lnTo>
                      <a:pt x="147" y="1590"/>
                    </a:lnTo>
                    <a:lnTo>
                      <a:pt x="188" y="1632"/>
                    </a:lnTo>
                    <a:lnTo>
                      <a:pt x="105" y="1737"/>
                    </a:lnTo>
                    <a:lnTo>
                      <a:pt x="105" y="1883"/>
                    </a:lnTo>
                    <a:lnTo>
                      <a:pt x="251" y="1821"/>
                    </a:lnTo>
                    <a:lnTo>
                      <a:pt x="272" y="1737"/>
                    </a:lnTo>
                    <a:lnTo>
                      <a:pt x="356" y="1737"/>
                    </a:lnTo>
                    <a:lnTo>
                      <a:pt x="377" y="1883"/>
                    </a:lnTo>
                    <a:lnTo>
                      <a:pt x="460" y="1883"/>
                    </a:lnTo>
                    <a:lnTo>
                      <a:pt x="607" y="1842"/>
                    </a:lnTo>
                    <a:lnTo>
                      <a:pt x="711" y="1883"/>
                    </a:lnTo>
                    <a:lnTo>
                      <a:pt x="837" y="1779"/>
                    </a:lnTo>
                    <a:lnTo>
                      <a:pt x="900" y="1821"/>
                    </a:lnTo>
                    <a:lnTo>
                      <a:pt x="900" y="1925"/>
                    </a:lnTo>
                    <a:lnTo>
                      <a:pt x="983" y="1925"/>
                    </a:lnTo>
                    <a:lnTo>
                      <a:pt x="1025" y="1883"/>
                    </a:lnTo>
                    <a:lnTo>
                      <a:pt x="1235" y="1737"/>
                    </a:lnTo>
                    <a:lnTo>
                      <a:pt x="1235" y="1632"/>
                    </a:lnTo>
                    <a:lnTo>
                      <a:pt x="1214" y="1465"/>
                    </a:lnTo>
                    <a:lnTo>
                      <a:pt x="1151" y="1465"/>
                    </a:lnTo>
                    <a:lnTo>
                      <a:pt x="1109" y="1402"/>
                    </a:lnTo>
                    <a:lnTo>
                      <a:pt x="1193" y="1360"/>
                    </a:lnTo>
                    <a:lnTo>
                      <a:pt x="1297" y="1381"/>
                    </a:lnTo>
                    <a:lnTo>
                      <a:pt x="1339" y="1298"/>
                    </a:lnTo>
                    <a:lnTo>
                      <a:pt x="1465" y="1214"/>
                    </a:lnTo>
                    <a:lnTo>
                      <a:pt x="1423" y="984"/>
                    </a:lnTo>
                    <a:lnTo>
                      <a:pt x="1360" y="900"/>
                    </a:lnTo>
                    <a:lnTo>
                      <a:pt x="1360" y="837"/>
                    </a:lnTo>
                    <a:lnTo>
                      <a:pt x="1235" y="837"/>
                    </a:lnTo>
                    <a:lnTo>
                      <a:pt x="1193" y="691"/>
                    </a:lnTo>
                    <a:lnTo>
                      <a:pt x="1193" y="649"/>
                    </a:lnTo>
                    <a:lnTo>
                      <a:pt x="1130" y="586"/>
                    </a:lnTo>
                    <a:lnTo>
                      <a:pt x="1109" y="482"/>
                    </a:lnTo>
                    <a:lnTo>
                      <a:pt x="1046" y="461"/>
                    </a:lnTo>
                    <a:lnTo>
                      <a:pt x="1004" y="377"/>
                    </a:lnTo>
                    <a:lnTo>
                      <a:pt x="1025" y="272"/>
                    </a:lnTo>
                    <a:lnTo>
                      <a:pt x="983" y="168"/>
                    </a:lnTo>
                    <a:lnTo>
                      <a:pt x="83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7" name="Google Shape;1277;p80"/>
              <p:cNvSpPr/>
              <p:nvPr/>
            </p:nvSpPr>
            <p:spPr>
              <a:xfrm>
                <a:off x="2789175" y="1410350"/>
                <a:ext cx="386600" cy="302375"/>
              </a:xfrm>
              <a:custGeom>
                <a:avLst/>
                <a:gdLst/>
                <a:ahLst/>
                <a:cxnLst/>
                <a:rect l="l" t="t" r="r" b="b"/>
                <a:pathLst>
                  <a:path w="15464" h="12095" extrusionOk="0">
                    <a:moveTo>
                      <a:pt x="9625" y="1"/>
                    </a:moveTo>
                    <a:lnTo>
                      <a:pt x="9521" y="105"/>
                    </a:lnTo>
                    <a:lnTo>
                      <a:pt x="9416" y="105"/>
                    </a:lnTo>
                    <a:lnTo>
                      <a:pt x="9353" y="168"/>
                    </a:lnTo>
                    <a:lnTo>
                      <a:pt x="9416" y="252"/>
                    </a:lnTo>
                    <a:lnTo>
                      <a:pt x="9521" y="273"/>
                    </a:lnTo>
                    <a:lnTo>
                      <a:pt x="9584" y="315"/>
                    </a:lnTo>
                    <a:lnTo>
                      <a:pt x="9458" y="315"/>
                    </a:lnTo>
                    <a:lnTo>
                      <a:pt x="9395" y="377"/>
                    </a:lnTo>
                    <a:lnTo>
                      <a:pt x="9458" y="461"/>
                    </a:lnTo>
                    <a:lnTo>
                      <a:pt x="9584" y="566"/>
                    </a:lnTo>
                    <a:lnTo>
                      <a:pt x="9563" y="629"/>
                    </a:lnTo>
                    <a:lnTo>
                      <a:pt x="9521" y="691"/>
                    </a:lnTo>
                    <a:lnTo>
                      <a:pt x="9625" y="796"/>
                    </a:lnTo>
                    <a:lnTo>
                      <a:pt x="9709" y="817"/>
                    </a:lnTo>
                    <a:lnTo>
                      <a:pt x="9709" y="880"/>
                    </a:lnTo>
                    <a:lnTo>
                      <a:pt x="9605" y="901"/>
                    </a:lnTo>
                    <a:lnTo>
                      <a:pt x="9605" y="942"/>
                    </a:lnTo>
                    <a:lnTo>
                      <a:pt x="9395" y="712"/>
                    </a:lnTo>
                    <a:lnTo>
                      <a:pt x="9353" y="712"/>
                    </a:lnTo>
                    <a:lnTo>
                      <a:pt x="9312" y="796"/>
                    </a:lnTo>
                    <a:lnTo>
                      <a:pt x="9312" y="901"/>
                    </a:lnTo>
                    <a:lnTo>
                      <a:pt x="9270" y="880"/>
                    </a:lnTo>
                    <a:lnTo>
                      <a:pt x="9249" y="691"/>
                    </a:lnTo>
                    <a:lnTo>
                      <a:pt x="9270" y="566"/>
                    </a:lnTo>
                    <a:lnTo>
                      <a:pt x="9186" y="419"/>
                    </a:lnTo>
                    <a:lnTo>
                      <a:pt x="9186" y="273"/>
                    </a:lnTo>
                    <a:lnTo>
                      <a:pt x="9123" y="210"/>
                    </a:lnTo>
                    <a:lnTo>
                      <a:pt x="9081" y="252"/>
                    </a:lnTo>
                    <a:lnTo>
                      <a:pt x="8956" y="147"/>
                    </a:lnTo>
                    <a:lnTo>
                      <a:pt x="8872" y="105"/>
                    </a:lnTo>
                    <a:lnTo>
                      <a:pt x="8851" y="252"/>
                    </a:lnTo>
                    <a:lnTo>
                      <a:pt x="8872" y="461"/>
                    </a:lnTo>
                    <a:lnTo>
                      <a:pt x="8851" y="670"/>
                    </a:lnTo>
                    <a:lnTo>
                      <a:pt x="8893" y="817"/>
                    </a:lnTo>
                    <a:lnTo>
                      <a:pt x="8935" y="984"/>
                    </a:lnTo>
                    <a:lnTo>
                      <a:pt x="8935" y="1047"/>
                    </a:lnTo>
                    <a:lnTo>
                      <a:pt x="8935" y="1193"/>
                    </a:lnTo>
                    <a:lnTo>
                      <a:pt x="8872" y="1235"/>
                    </a:lnTo>
                    <a:lnTo>
                      <a:pt x="8830" y="1131"/>
                    </a:lnTo>
                    <a:lnTo>
                      <a:pt x="8788" y="984"/>
                    </a:lnTo>
                    <a:lnTo>
                      <a:pt x="8747" y="901"/>
                    </a:lnTo>
                    <a:lnTo>
                      <a:pt x="8747" y="775"/>
                    </a:lnTo>
                    <a:lnTo>
                      <a:pt x="8726" y="629"/>
                    </a:lnTo>
                    <a:lnTo>
                      <a:pt x="8684" y="482"/>
                    </a:lnTo>
                    <a:lnTo>
                      <a:pt x="8475" y="357"/>
                    </a:lnTo>
                    <a:lnTo>
                      <a:pt x="8412" y="357"/>
                    </a:lnTo>
                    <a:lnTo>
                      <a:pt x="8370" y="482"/>
                    </a:lnTo>
                    <a:lnTo>
                      <a:pt x="8349" y="524"/>
                    </a:lnTo>
                    <a:lnTo>
                      <a:pt x="8370" y="691"/>
                    </a:lnTo>
                    <a:lnTo>
                      <a:pt x="8558" y="817"/>
                    </a:lnTo>
                    <a:lnTo>
                      <a:pt x="8558" y="901"/>
                    </a:lnTo>
                    <a:lnTo>
                      <a:pt x="8370" y="880"/>
                    </a:lnTo>
                    <a:lnTo>
                      <a:pt x="8328" y="838"/>
                    </a:lnTo>
                    <a:lnTo>
                      <a:pt x="8244" y="838"/>
                    </a:lnTo>
                    <a:lnTo>
                      <a:pt x="8161" y="921"/>
                    </a:lnTo>
                    <a:lnTo>
                      <a:pt x="8244" y="1131"/>
                    </a:lnTo>
                    <a:lnTo>
                      <a:pt x="8224" y="1193"/>
                    </a:lnTo>
                    <a:lnTo>
                      <a:pt x="8077" y="1235"/>
                    </a:lnTo>
                    <a:lnTo>
                      <a:pt x="8035" y="1340"/>
                    </a:lnTo>
                    <a:lnTo>
                      <a:pt x="7952" y="1403"/>
                    </a:lnTo>
                    <a:lnTo>
                      <a:pt x="7910" y="1319"/>
                    </a:lnTo>
                    <a:lnTo>
                      <a:pt x="7910" y="1214"/>
                    </a:lnTo>
                    <a:lnTo>
                      <a:pt x="7847" y="1214"/>
                    </a:lnTo>
                    <a:lnTo>
                      <a:pt x="7784" y="1361"/>
                    </a:lnTo>
                    <a:lnTo>
                      <a:pt x="7700" y="1403"/>
                    </a:lnTo>
                    <a:lnTo>
                      <a:pt x="7680" y="1131"/>
                    </a:lnTo>
                    <a:lnTo>
                      <a:pt x="7700" y="984"/>
                    </a:lnTo>
                    <a:lnTo>
                      <a:pt x="7700" y="921"/>
                    </a:lnTo>
                    <a:lnTo>
                      <a:pt x="7491" y="838"/>
                    </a:lnTo>
                    <a:lnTo>
                      <a:pt x="7470" y="775"/>
                    </a:lnTo>
                    <a:lnTo>
                      <a:pt x="7533" y="691"/>
                    </a:lnTo>
                    <a:lnTo>
                      <a:pt x="7554" y="608"/>
                    </a:lnTo>
                    <a:lnTo>
                      <a:pt x="7470" y="566"/>
                    </a:lnTo>
                    <a:lnTo>
                      <a:pt x="7261" y="524"/>
                    </a:lnTo>
                    <a:lnTo>
                      <a:pt x="7219" y="482"/>
                    </a:lnTo>
                    <a:lnTo>
                      <a:pt x="7073" y="524"/>
                    </a:lnTo>
                    <a:lnTo>
                      <a:pt x="7031" y="629"/>
                    </a:lnTo>
                    <a:lnTo>
                      <a:pt x="7115" y="712"/>
                    </a:lnTo>
                    <a:lnTo>
                      <a:pt x="7115" y="921"/>
                    </a:lnTo>
                    <a:lnTo>
                      <a:pt x="7073" y="984"/>
                    </a:lnTo>
                    <a:lnTo>
                      <a:pt x="6968" y="942"/>
                    </a:lnTo>
                    <a:lnTo>
                      <a:pt x="6864" y="984"/>
                    </a:lnTo>
                    <a:lnTo>
                      <a:pt x="6780" y="901"/>
                    </a:lnTo>
                    <a:lnTo>
                      <a:pt x="6654" y="901"/>
                    </a:lnTo>
                    <a:lnTo>
                      <a:pt x="6633" y="1026"/>
                    </a:lnTo>
                    <a:lnTo>
                      <a:pt x="6675" y="1089"/>
                    </a:lnTo>
                    <a:lnTo>
                      <a:pt x="6738" y="1193"/>
                    </a:lnTo>
                    <a:lnTo>
                      <a:pt x="6801" y="1256"/>
                    </a:lnTo>
                    <a:lnTo>
                      <a:pt x="6801" y="1403"/>
                    </a:lnTo>
                    <a:lnTo>
                      <a:pt x="6864" y="1465"/>
                    </a:lnTo>
                    <a:lnTo>
                      <a:pt x="6905" y="1465"/>
                    </a:lnTo>
                    <a:lnTo>
                      <a:pt x="7010" y="1633"/>
                    </a:lnTo>
                    <a:lnTo>
                      <a:pt x="7010" y="1779"/>
                    </a:lnTo>
                    <a:lnTo>
                      <a:pt x="6968" y="1842"/>
                    </a:lnTo>
                    <a:lnTo>
                      <a:pt x="6989" y="1717"/>
                    </a:lnTo>
                    <a:lnTo>
                      <a:pt x="6947" y="1717"/>
                    </a:lnTo>
                    <a:lnTo>
                      <a:pt x="6843" y="1842"/>
                    </a:lnTo>
                    <a:lnTo>
                      <a:pt x="6780" y="1758"/>
                    </a:lnTo>
                    <a:lnTo>
                      <a:pt x="6780" y="1654"/>
                    </a:lnTo>
                    <a:lnTo>
                      <a:pt x="6801" y="1633"/>
                    </a:lnTo>
                    <a:lnTo>
                      <a:pt x="6780" y="1549"/>
                    </a:lnTo>
                    <a:lnTo>
                      <a:pt x="6738" y="1612"/>
                    </a:lnTo>
                    <a:lnTo>
                      <a:pt x="6654" y="1612"/>
                    </a:lnTo>
                    <a:lnTo>
                      <a:pt x="6654" y="1758"/>
                    </a:lnTo>
                    <a:lnTo>
                      <a:pt x="6592" y="1842"/>
                    </a:lnTo>
                    <a:lnTo>
                      <a:pt x="6571" y="1758"/>
                    </a:lnTo>
                    <a:lnTo>
                      <a:pt x="6508" y="1675"/>
                    </a:lnTo>
                    <a:lnTo>
                      <a:pt x="6550" y="1570"/>
                    </a:lnTo>
                    <a:lnTo>
                      <a:pt x="6550" y="1424"/>
                    </a:lnTo>
                    <a:lnTo>
                      <a:pt x="6445" y="1298"/>
                    </a:lnTo>
                    <a:lnTo>
                      <a:pt x="6382" y="1298"/>
                    </a:lnTo>
                    <a:lnTo>
                      <a:pt x="6257" y="1465"/>
                    </a:lnTo>
                    <a:lnTo>
                      <a:pt x="6215" y="1507"/>
                    </a:lnTo>
                    <a:lnTo>
                      <a:pt x="6215" y="1633"/>
                    </a:lnTo>
                    <a:lnTo>
                      <a:pt x="6257" y="1717"/>
                    </a:lnTo>
                    <a:lnTo>
                      <a:pt x="6215" y="1758"/>
                    </a:lnTo>
                    <a:lnTo>
                      <a:pt x="6131" y="1675"/>
                    </a:lnTo>
                    <a:lnTo>
                      <a:pt x="6152" y="1612"/>
                    </a:lnTo>
                    <a:lnTo>
                      <a:pt x="6110" y="1528"/>
                    </a:lnTo>
                    <a:lnTo>
                      <a:pt x="6131" y="1424"/>
                    </a:lnTo>
                    <a:lnTo>
                      <a:pt x="6110" y="1298"/>
                    </a:lnTo>
                    <a:lnTo>
                      <a:pt x="5985" y="1235"/>
                    </a:lnTo>
                    <a:lnTo>
                      <a:pt x="5985" y="1089"/>
                    </a:lnTo>
                    <a:lnTo>
                      <a:pt x="5985" y="984"/>
                    </a:lnTo>
                    <a:lnTo>
                      <a:pt x="5943" y="984"/>
                    </a:lnTo>
                    <a:lnTo>
                      <a:pt x="5796" y="1110"/>
                    </a:lnTo>
                    <a:lnTo>
                      <a:pt x="5713" y="1131"/>
                    </a:lnTo>
                    <a:lnTo>
                      <a:pt x="5692" y="1256"/>
                    </a:lnTo>
                    <a:lnTo>
                      <a:pt x="5713" y="1340"/>
                    </a:lnTo>
                    <a:lnTo>
                      <a:pt x="5692" y="1403"/>
                    </a:lnTo>
                    <a:lnTo>
                      <a:pt x="5692" y="1465"/>
                    </a:lnTo>
                    <a:lnTo>
                      <a:pt x="5608" y="1528"/>
                    </a:lnTo>
                    <a:lnTo>
                      <a:pt x="5608" y="1445"/>
                    </a:lnTo>
                    <a:lnTo>
                      <a:pt x="5629" y="1403"/>
                    </a:lnTo>
                    <a:lnTo>
                      <a:pt x="5608" y="1340"/>
                    </a:lnTo>
                    <a:lnTo>
                      <a:pt x="5524" y="1424"/>
                    </a:lnTo>
                    <a:lnTo>
                      <a:pt x="5462" y="1570"/>
                    </a:lnTo>
                    <a:lnTo>
                      <a:pt x="5399" y="1612"/>
                    </a:lnTo>
                    <a:lnTo>
                      <a:pt x="5399" y="1340"/>
                    </a:lnTo>
                    <a:lnTo>
                      <a:pt x="5420" y="1256"/>
                    </a:lnTo>
                    <a:lnTo>
                      <a:pt x="5420" y="1193"/>
                    </a:lnTo>
                    <a:lnTo>
                      <a:pt x="5336" y="1152"/>
                    </a:lnTo>
                    <a:lnTo>
                      <a:pt x="5273" y="1214"/>
                    </a:lnTo>
                    <a:lnTo>
                      <a:pt x="5022" y="1214"/>
                    </a:lnTo>
                    <a:lnTo>
                      <a:pt x="4876" y="1319"/>
                    </a:lnTo>
                    <a:lnTo>
                      <a:pt x="4771" y="1298"/>
                    </a:lnTo>
                    <a:lnTo>
                      <a:pt x="4646" y="1361"/>
                    </a:lnTo>
                    <a:lnTo>
                      <a:pt x="4583" y="1465"/>
                    </a:lnTo>
                    <a:lnTo>
                      <a:pt x="4457" y="1465"/>
                    </a:lnTo>
                    <a:lnTo>
                      <a:pt x="4353" y="1528"/>
                    </a:lnTo>
                    <a:lnTo>
                      <a:pt x="4332" y="1654"/>
                    </a:lnTo>
                    <a:lnTo>
                      <a:pt x="4248" y="1612"/>
                    </a:lnTo>
                    <a:lnTo>
                      <a:pt x="4227" y="1633"/>
                    </a:lnTo>
                    <a:lnTo>
                      <a:pt x="4248" y="1737"/>
                    </a:lnTo>
                    <a:lnTo>
                      <a:pt x="4290" y="1758"/>
                    </a:lnTo>
                    <a:lnTo>
                      <a:pt x="4269" y="1863"/>
                    </a:lnTo>
                    <a:lnTo>
                      <a:pt x="4290" y="1968"/>
                    </a:lnTo>
                    <a:lnTo>
                      <a:pt x="4415" y="1947"/>
                    </a:lnTo>
                    <a:lnTo>
                      <a:pt x="4478" y="1863"/>
                    </a:lnTo>
                    <a:lnTo>
                      <a:pt x="4478" y="1779"/>
                    </a:lnTo>
                    <a:lnTo>
                      <a:pt x="4604" y="1758"/>
                    </a:lnTo>
                    <a:lnTo>
                      <a:pt x="4667" y="1717"/>
                    </a:lnTo>
                    <a:lnTo>
                      <a:pt x="4708" y="1675"/>
                    </a:lnTo>
                    <a:lnTo>
                      <a:pt x="4750" y="1821"/>
                    </a:lnTo>
                    <a:lnTo>
                      <a:pt x="4813" y="1758"/>
                    </a:lnTo>
                    <a:lnTo>
                      <a:pt x="4855" y="1654"/>
                    </a:lnTo>
                    <a:lnTo>
                      <a:pt x="4897" y="1633"/>
                    </a:lnTo>
                    <a:lnTo>
                      <a:pt x="4876" y="1779"/>
                    </a:lnTo>
                    <a:lnTo>
                      <a:pt x="4918" y="1842"/>
                    </a:lnTo>
                    <a:lnTo>
                      <a:pt x="5064" y="1842"/>
                    </a:lnTo>
                    <a:lnTo>
                      <a:pt x="4939" y="1884"/>
                    </a:lnTo>
                    <a:lnTo>
                      <a:pt x="4771" y="1926"/>
                    </a:lnTo>
                    <a:lnTo>
                      <a:pt x="4604" y="2051"/>
                    </a:lnTo>
                    <a:lnTo>
                      <a:pt x="4478" y="2093"/>
                    </a:lnTo>
                    <a:lnTo>
                      <a:pt x="4499" y="2198"/>
                    </a:lnTo>
                    <a:lnTo>
                      <a:pt x="4499" y="2281"/>
                    </a:lnTo>
                    <a:lnTo>
                      <a:pt x="4583" y="2281"/>
                    </a:lnTo>
                    <a:lnTo>
                      <a:pt x="4667" y="2198"/>
                    </a:lnTo>
                    <a:lnTo>
                      <a:pt x="4771" y="2198"/>
                    </a:lnTo>
                    <a:lnTo>
                      <a:pt x="4918" y="2156"/>
                    </a:lnTo>
                    <a:lnTo>
                      <a:pt x="5127" y="2135"/>
                    </a:lnTo>
                    <a:lnTo>
                      <a:pt x="5378" y="2072"/>
                    </a:lnTo>
                    <a:lnTo>
                      <a:pt x="5420" y="2135"/>
                    </a:lnTo>
                    <a:lnTo>
                      <a:pt x="5420" y="2198"/>
                    </a:lnTo>
                    <a:lnTo>
                      <a:pt x="5336" y="2240"/>
                    </a:lnTo>
                    <a:lnTo>
                      <a:pt x="5273" y="2177"/>
                    </a:lnTo>
                    <a:lnTo>
                      <a:pt x="5169" y="2177"/>
                    </a:lnTo>
                    <a:lnTo>
                      <a:pt x="5064" y="2261"/>
                    </a:lnTo>
                    <a:lnTo>
                      <a:pt x="4876" y="2261"/>
                    </a:lnTo>
                    <a:lnTo>
                      <a:pt x="4708" y="2386"/>
                    </a:lnTo>
                    <a:lnTo>
                      <a:pt x="4562" y="2386"/>
                    </a:lnTo>
                    <a:lnTo>
                      <a:pt x="4541" y="2449"/>
                    </a:lnTo>
                    <a:lnTo>
                      <a:pt x="4604" y="2554"/>
                    </a:lnTo>
                    <a:lnTo>
                      <a:pt x="4708" y="2554"/>
                    </a:lnTo>
                    <a:lnTo>
                      <a:pt x="4813" y="2616"/>
                    </a:lnTo>
                    <a:lnTo>
                      <a:pt x="4750" y="2658"/>
                    </a:lnTo>
                    <a:lnTo>
                      <a:pt x="4562" y="2658"/>
                    </a:lnTo>
                    <a:lnTo>
                      <a:pt x="4478" y="2574"/>
                    </a:lnTo>
                    <a:lnTo>
                      <a:pt x="4415" y="2574"/>
                    </a:lnTo>
                    <a:lnTo>
                      <a:pt x="4353" y="2616"/>
                    </a:lnTo>
                    <a:lnTo>
                      <a:pt x="4353" y="2763"/>
                    </a:lnTo>
                    <a:lnTo>
                      <a:pt x="4290" y="2826"/>
                    </a:lnTo>
                    <a:lnTo>
                      <a:pt x="4332" y="2909"/>
                    </a:lnTo>
                    <a:lnTo>
                      <a:pt x="4415" y="2972"/>
                    </a:lnTo>
                    <a:lnTo>
                      <a:pt x="4562" y="2909"/>
                    </a:lnTo>
                    <a:lnTo>
                      <a:pt x="4750" y="3014"/>
                    </a:lnTo>
                    <a:lnTo>
                      <a:pt x="4897" y="2993"/>
                    </a:lnTo>
                    <a:lnTo>
                      <a:pt x="4918" y="3035"/>
                    </a:lnTo>
                    <a:lnTo>
                      <a:pt x="5022" y="3035"/>
                    </a:lnTo>
                    <a:lnTo>
                      <a:pt x="5169" y="3139"/>
                    </a:lnTo>
                    <a:lnTo>
                      <a:pt x="5231" y="3139"/>
                    </a:lnTo>
                    <a:lnTo>
                      <a:pt x="5315" y="3118"/>
                    </a:lnTo>
                    <a:lnTo>
                      <a:pt x="5462" y="3139"/>
                    </a:lnTo>
                    <a:lnTo>
                      <a:pt x="5545" y="3139"/>
                    </a:lnTo>
                    <a:lnTo>
                      <a:pt x="5713" y="3035"/>
                    </a:lnTo>
                    <a:lnTo>
                      <a:pt x="5943" y="3035"/>
                    </a:lnTo>
                    <a:lnTo>
                      <a:pt x="6110" y="3014"/>
                    </a:lnTo>
                    <a:lnTo>
                      <a:pt x="6173" y="2972"/>
                    </a:lnTo>
                    <a:lnTo>
                      <a:pt x="6236" y="2930"/>
                    </a:lnTo>
                    <a:lnTo>
                      <a:pt x="6320" y="2930"/>
                    </a:lnTo>
                    <a:lnTo>
                      <a:pt x="6320" y="2993"/>
                    </a:lnTo>
                    <a:lnTo>
                      <a:pt x="6278" y="3077"/>
                    </a:lnTo>
                    <a:lnTo>
                      <a:pt x="6068" y="3098"/>
                    </a:lnTo>
                    <a:lnTo>
                      <a:pt x="5838" y="3139"/>
                    </a:lnTo>
                    <a:lnTo>
                      <a:pt x="5755" y="3202"/>
                    </a:lnTo>
                    <a:lnTo>
                      <a:pt x="5650" y="3223"/>
                    </a:lnTo>
                    <a:lnTo>
                      <a:pt x="5629" y="3244"/>
                    </a:lnTo>
                    <a:lnTo>
                      <a:pt x="5462" y="3223"/>
                    </a:lnTo>
                    <a:lnTo>
                      <a:pt x="5336" y="3286"/>
                    </a:lnTo>
                    <a:lnTo>
                      <a:pt x="5231" y="3286"/>
                    </a:lnTo>
                    <a:lnTo>
                      <a:pt x="5190" y="3223"/>
                    </a:lnTo>
                    <a:lnTo>
                      <a:pt x="5085" y="3223"/>
                    </a:lnTo>
                    <a:lnTo>
                      <a:pt x="4897" y="3118"/>
                    </a:lnTo>
                    <a:lnTo>
                      <a:pt x="4562" y="3118"/>
                    </a:lnTo>
                    <a:lnTo>
                      <a:pt x="4499" y="3077"/>
                    </a:lnTo>
                    <a:lnTo>
                      <a:pt x="4374" y="3098"/>
                    </a:lnTo>
                    <a:lnTo>
                      <a:pt x="4269" y="3077"/>
                    </a:lnTo>
                    <a:lnTo>
                      <a:pt x="4227" y="3118"/>
                    </a:lnTo>
                    <a:lnTo>
                      <a:pt x="4248" y="3286"/>
                    </a:lnTo>
                    <a:lnTo>
                      <a:pt x="4290" y="3328"/>
                    </a:lnTo>
                    <a:lnTo>
                      <a:pt x="4290" y="3516"/>
                    </a:lnTo>
                    <a:lnTo>
                      <a:pt x="4353" y="3642"/>
                    </a:lnTo>
                    <a:lnTo>
                      <a:pt x="4395" y="3704"/>
                    </a:lnTo>
                    <a:lnTo>
                      <a:pt x="4478" y="3725"/>
                    </a:lnTo>
                    <a:lnTo>
                      <a:pt x="4646" y="3934"/>
                    </a:lnTo>
                    <a:lnTo>
                      <a:pt x="4708" y="3976"/>
                    </a:lnTo>
                    <a:lnTo>
                      <a:pt x="4771" y="3955"/>
                    </a:lnTo>
                    <a:lnTo>
                      <a:pt x="4897" y="3767"/>
                    </a:lnTo>
                    <a:lnTo>
                      <a:pt x="5106" y="3662"/>
                    </a:lnTo>
                    <a:lnTo>
                      <a:pt x="5315" y="3537"/>
                    </a:lnTo>
                    <a:lnTo>
                      <a:pt x="5441" y="3432"/>
                    </a:lnTo>
                    <a:lnTo>
                      <a:pt x="5503" y="3349"/>
                    </a:lnTo>
                    <a:lnTo>
                      <a:pt x="5545" y="3349"/>
                    </a:lnTo>
                    <a:lnTo>
                      <a:pt x="5817" y="3411"/>
                    </a:lnTo>
                    <a:lnTo>
                      <a:pt x="6027" y="3390"/>
                    </a:lnTo>
                    <a:lnTo>
                      <a:pt x="6173" y="3390"/>
                    </a:lnTo>
                    <a:lnTo>
                      <a:pt x="6320" y="3495"/>
                    </a:lnTo>
                    <a:lnTo>
                      <a:pt x="6571" y="3516"/>
                    </a:lnTo>
                    <a:lnTo>
                      <a:pt x="6780" y="3516"/>
                    </a:lnTo>
                    <a:lnTo>
                      <a:pt x="6864" y="3558"/>
                    </a:lnTo>
                    <a:lnTo>
                      <a:pt x="6843" y="3600"/>
                    </a:lnTo>
                    <a:lnTo>
                      <a:pt x="6654" y="3621"/>
                    </a:lnTo>
                    <a:lnTo>
                      <a:pt x="6550" y="3600"/>
                    </a:lnTo>
                    <a:lnTo>
                      <a:pt x="6361" y="3558"/>
                    </a:lnTo>
                    <a:lnTo>
                      <a:pt x="6152" y="3453"/>
                    </a:lnTo>
                    <a:lnTo>
                      <a:pt x="6047" y="3453"/>
                    </a:lnTo>
                    <a:lnTo>
                      <a:pt x="5964" y="3495"/>
                    </a:lnTo>
                    <a:lnTo>
                      <a:pt x="5734" y="3453"/>
                    </a:lnTo>
                    <a:lnTo>
                      <a:pt x="5608" y="3432"/>
                    </a:lnTo>
                    <a:lnTo>
                      <a:pt x="5545" y="3516"/>
                    </a:lnTo>
                    <a:lnTo>
                      <a:pt x="5399" y="3600"/>
                    </a:lnTo>
                    <a:lnTo>
                      <a:pt x="5294" y="3725"/>
                    </a:lnTo>
                    <a:lnTo>
                      <a:pt x="5106" y="3830"/>
                    </a:lnTo>
                    <a:lnTo>
                      <a:pt x="5022" y="3976"/>
                    </a:lnTo>
                    <a:lnTo>
                      <a:pt x="4939" y="4060"/>
                    </a:lnTo>
                    <a:lnTo>
                      <a:pt x="4918" y="4123"/>
                    </a:lnTo>
                    <a:lnTo>
                      <a:pt x="5064" y="4227"/>
                    </a:lnTo>
                    <a:lnTo>
                      <a:pt x="5190" y="4227"/>
                    </a:lnTo>
                    <a:lnTo>
                      <a:pt x="5190" y="4290"/>
                    </a:lnTo>
                    <a:lnTo>
                      <a:pt x="5294" y="4395"/>
                    </a:lnTo>
                    <a:lnTo>
                      <a:pt x="5503" y="4395"/>
                    </a:lnTo>
                    <a:lnTo>
                      <a:pt x="5755" y="4478"/>
                    </a:lnTo>
                    <a:lnTo>
                      <a:pt x="5943" y="4478"/>
                    </a:lnTo>
                    <a:lnTo>
                      <a:pt x="6110" y="4332"/>
                    </a:lnTo>
                    <a:lnTo>
                      <a:pt x="6131" y="4144"/>
                    </a:lnTo>
                    <a:lnTo>
                      <a:pt x="6278" y="4081"/>
                    </a:lnTo>
                    <a:lnTo>
                      <a:pt x="6382" y="4123"/>
                    </a:lnTo>
                    <a:lnTo>
                      <a:pt x="6257" y="4165"/>
                    </a:lnTo>
                    <a:lnTo>
                      <a:pt x="6257" y="4269"/>
                    </a:lnTo>
                    <a:lnTo>
                      <a:pt x="6361" y="4290"/>
                    </a:lnTo>
                    <a:lnTo>
                      <a:pt x="6508" y="4248"/>
                    </a:lnTo>
                    <a:lnTo>
                      <a:pt x="6654" y="4269"/>
                    </a:lnTo>
                    <a:lnTo>
                      <a:pt x="6780" y="4186"/>
                    </a:lnTo>
                    <a:lnTo>
                      <a:pt x="6884" y="4227"/>
                    </a:lnTo>
                    <a:lnTo>
                      <a:pt x="6780" y="4332"/>
                    </a:lnTo>
                    <a:lnTo>
                      <a:pt x="6571" y="4353"/>
                    </a:lnTo>
                    <a:lnTo>
                      <a:pt x="6466" y="4374"/>
                    </a:lnTo>
                    <a:lnTo>
                      <a:pt x="6320" y="4374"/>
                    </a:lnTo>
                    <a:lnTo>
                      <a:pt x="6152" y="4541"/>
                    </a:lnTo>
                    <a:lnTo>
                      <a:pt x="6173" y="4604"/>
                    </a:lnTo>
                    <a:lnTo>
                      <a:pt x="6257" y="4646"/>
                    </a:lnTo>
                    <a:lnTo>
                      <a:pt x="6445" y="4604"/>
                    </a:lnTo>
                    <a:lnTo>
                      <a:pt x="6571" y="4771"/>
                    </a:lnTo>
                    <a:lnTo>
                      <a:pt x="7010" y="4771"/>
                    </a:lnTo>
                    <a:lnTo>
                      <a:pt x="7156" y="4750"/>
                    </a:lnTo>
                    <a:lnTo>
                      <a:pt x="7554" y="4583"/>
                    </a:lnTo>
                    <a:lnTo>
                      <a:pt x="7680" y="4562"/>
                    </a:lnTo>
                    <a:lnTo>
                      <a:pt x="7889" y="4395"/>
                    </a:lnTo>
                    <a:lnTo>
                      <a:pt x="7847" y="4353"/>
                    </a:lnTo>
                    <a:lnTo>
                      <a:pt x="7805" y="4353"/>
                    </a:lnTo>
                    <a:lnTo>
                      <a:pt x="7952" y="4165"/>
                    </a:lnTo>
                    <a:lnTo>
                      <a:pt x="8056" y="4165"/>
                    </a:lnTo>
                    <a:lnTo>
                      <a:pt x="8140" y="4039"/>
                    </a:lnTo>
                    <a:lnTo>
                      <a:pt x="8161" y="4060"/>
                    </a:lnTo>
                    <a:lnTo>
                      <a:pt x="8224" y="4165"/>
                    </a:lnTo>
                    <a:lnTo>
                      <a:pt x="8265" y="4165"/>
                    </a:lnTo>
                    <a:lnTo>
                      <a:pt x="8265" y="4060"/>
                    </a:lnTo>
                    <a:lnTo>
                      <a:pt x="8579" y="3830"/>
                    </a:lnTo>
                    <a:lnTo>
                      <a:pt x="8788" y="3809"/>
                    </a:lnTo>
                    <a:lnTo>
                      <a:pt x="9123" y="3662"/>
                    </a:lnTo>
                    <a:lnTo>
                      <a:pt x="9123" y="3746"/>
                    </a:lnTo>
                    <a:lnTo>
                      <a:pt x="8851" y="3872"/>
                    </a:lnTo>
                    <a:lnTo>
                      <a:pt x="8684" y="3872"/>
                    </a:lnTo>
                    <a:lnTo>
                      <a:pt x="8370" y="4060"/>
                    </a:lnTo>
                    <a:lnTo>
                      <a:pt x="8328" y="4227"/>
                    </a:lnTo>
                    <a:lnTo>
                      <a:pt x="8203" y="4332"/>
                    </a:lnTo>
                    <a:lnTo>
                      <a:pt x="8056" y="4332"/>
                    </a:lnTo>
                    <a:lnTo>
                      <a:pt x="8014" y="4478"/>
                    </a:lnTo>
                    <a:lnTo>
                      <a:pt x="7952" y="4541"/>
                    </a:lnTo>
                    <a:lnTo>
                      <a:pt x="7952" y="4583"/>
                    </a:lnTo>
                    <a:lnTo>
                      <a:pt x="8244" y="4562"/>
                    </a:lnTo>
                    <a:lnTo>
                      <a:pt x="8328" y="4604"/>
                    </a:lnTo>
                    <a:lnTo>
                      <a:pt x="8454" y="4604"/>
                    </a:lnTo>
                    <a:lnTo>
                      <a:pt x="8579" y="4688"/>
                    </a:lnTo>
                    <a:lnTo>
                      <a:pt x="8558" y="4750"/>
                    </a:lnTo>
                    <a:lnTo>
                      <a:pt x="8663" y="4792"/>
                    </a:lnTo>
                    <a:lnTo>
                      <a:pt x="8747" y="4792"/>
                    </a:lnTo>
                    <a:lnTo>
                      <a:pt x="8788" y="4855"/>
                    </a:lnTo>
                    <a:lnTo>
                      <a:pt x="8663" y="4876"/>
                    </a:lnTo>
                    <a:lnTo>
                      <a:pt x="8558" y="4918"/>
                    </a:lnTo>
                    <a:lnTo>
                      <a:pt x="8433" y="4813"/>
                    </a:lnTo>
                    <a:lnTo>
                      <a:pt x="8224" y="4750"/>
                    </a:lnTo>
                    <a:lnTo>
                      <a:pt x="7952" y="4771"/>
                    </a:lnTo>
                    <a:lnTo>
                      <a:pt x="7554" y="4813"/>
                    </a:lnTo>
                    <a:lnTo>
                      <a:pt x="7408" y="4876"/>
                    </a:lnTo>
                    <a:lnTo>
                      <a:pt x="7303" y="4876"/>
                    </a:lnTo>
                    <a:lnTo>
                      <a:pt x="7303" y="4918"/>
                    </a:lnTo>
                    <a:lnTo>
                      <a:pt x="7324" y="4981"/>
                    </a:lnTo>
                    <a:lnTo>
                      <a:pt x="7512" y="5022"/>
                    </a:lnTo>
                    <a:lnTo>
                      <a:pt x="7680" y="5022"/>
                    </a:lnTo>
                    <a:lnTo>
                      <a:pt x="7784" y="5085"/>
                    </a:lnTo>
                    <a:lnTo>
                      <a:pt x="7784" y="5169"/>
                    </a:lnTo>
                    <a:lnTo>
                      <a:pt x="7638" y="5190"/>
                    </a:lnTo>
                    <a:lnTo>
                      <a:pt x="7533" y="5106"/>
                    </a:lnTo>
                    <a:lnTo>
                      <a:pt x="7324" y="5085"/>
                    </a:lnTo>
                    <a:lnTo>
                      <a:pt x="7219" y="5002"/>
                    </a:lnTo>
                    <a:lnTo>
                      <a:pt x="7115" y="4981"/>
                    </a:lnTo>
                    <a:lnTo>
                      <a:pt x="6947" y="5064"/>
                    </a:lnTo>
                    <a:lnTo>
                      <a:pt x="6696" y="5085"/>
                    </a:lnTo>
                    <a:lnTo>
                      <a:pt x="6508" y="5002"/>
                    </a:lnTo>
                    <a:lnTo>
                      <a:pt x="6361" y="5002"/>
                    </a:lnTo>
                    <a:lnTo>
                      <a:pt x="6215" y="4960"/>
                    </a:lnTo>
                    <a:lnTo>
                      <a:pt x="6131" y="4897"/>
                    </a:lnTo>
                    <a:lnTo>
                      <a:pt x="5922" y="4918"/>
                    </a:lnTo>
                    <a:lnTo>
                      <a:pt x="5859" y="5064"/>
                    </a:lnTo>
                    <a:lnTo>
                      <a:pt x="5922" y="5169"/>
                    </a:lnTo>
                    <a:lnTo>
                      <a:pt x="5922" y="5587"/>
                    </a:lnTo>
                    <a:lnTo>
                      <a:pt x="5943" y="5629"/>
                    </a:lnTo>
                    <a:lnTo>
                      <a:pt x="5838" y="5755"/>
                    </a:lnTo>
                    <a:lnTo>
                      <a:pt x="5838" y="5839"/>
                    </a:lnTo>
                    <a:lnTo>
                      <a:pt x="5922" y="5901"/>
                    </a:lnTo>
                    <a:lnTo>
                      <a:pt x="5985" y="6006"/>
                    </a:lnTo>
                    <a:lnTo>
                      <a:pt x="6131" y="6006"/>
                    </a:lnTo>
                    <a:lnTo>
                      <a:pt x="6236" y="6069"/>
                    </a:lnTo>
                    <a:lnTo>
                      <a:pt x="6110" y="6048"/>
                    </a:lnTo>
                    <a:lnTo>
                      <a:pt x="6027" y="6111"/>
                    </a:lnTo>
                    <a:lnTo>
                      <a:pt x="5985" y="6173"/>
                    </a:lnTo>
                    <a:lnTo>
                      <a:pt x="5964" y="6069"/>
                    </a:lnTo>
                    <a:lnTo>
                      <a:pt x="5859" y="5964"/>
                    </a:lnTo>
                    <a:lnTo>
                      <a:pt x="5817" y="5964"/>
                    </a:lnTo>
                    <a:lnTo>
                      <a:pt x="5796" y="6027"/>
                    </a:lnTo>
                    <a:lnTo>
                      <a:pt x="5713" y="5922"/>
                    </a:lnTo>
                    <a:lnTo>
                      <a:pt x="5692" y="5734"/>
                    </a:lnTo>
                    <a:lnTo>
                      <a:pt x="5692" y="5525"/>
                    </a:lnTo>
                    <a:lnTo>
                      <a:pt x="5629" y="5232"/>
                    </a:lnTo>
                    <a:lnTo>
                      <a:pt x="5503" y="5085"/>
                    </a:lnTo>
                    <a:lnTo>
                      <a:pt x="5503" y="4981"/>
                    </a:lnTo>
                    <a:lnTo>
                      <a:pt x="5231" y="4792"/>
                    </a:lnTo>
                    <a:lnTo>
                      <a:pt x="5169" y="4792"/>
                    </a:lnTo>
                    <a:lnTo>
                      <a:pt x="5001" y="4688"/>
                    </a:lnTo>
                    <a:lnTo>
                      <a:pt x="4980" y="4583"/>
                    </a:lnTo>
                    <a:lnTo>
                      <a:pt x="4876" y="4541"/>
                    </a:lnTo>
                    <a:lnTo>
                      <a:pt x="4708" y="4583"/>
                    </a:lnTo>
                    <a:lnTo>
                      <a:pt x="4353" y="4981"/>
                    </a:lnTo>
                    <a:lnTo>
                      <a:pt x="4290" y="5106"/>
                    </a:lnTo>
                    <a:lnTo>
                      <a:pt x="4290" y="5211"/>
                    </a:lnTo>
                    <a:lnTo>
                      <a:pt x="4374" y="5274"/>
                    </a:lnTo>
                    <a:lnTo>
                      <a:pt x="4499" y="5315"/>
                    </a:lnTo>
                    <a:lnTo>
                      <a:pt x="4562" y="5441"/>
                    </a:lnTo>
                    <a:lnTo>
                      <a:pt x="4562" y="5525"/>
                    </a:lnTo>
                    <a:lnTo>
                      <a:pt x="4541" y="5546"/>
                    </a:lnTo>
                    <a:lnTo>
                      <a:pt x="4457" y="5420"/>
                    </a:lnTo>
                    <a:lnTo>
                      <a:pt x="4374" y="5399"/>
                    </a:lnTo>
                    <a:lnTo>
                      <a:pt x="4290" y="5336"/>
                    </a:lnTo>
                    <a:lnTo>
                      <a:pt x="4248" y="5378"/>
                    </a:lnTo>
                    <a:lnTo>
                      <a:pt x="4164" y="5399"/>
                    </a:lnTo>
                    <a:lnTo>
                      <a:pt x="4143" y="5483"/>
                    </a:lnTo>
                    <a:lnTo>
                      <a:pt x="4185" y="5608"/>
                    </a:lnTo>
                    <a:lnTo>
                      <a:pt x="4269" y="5650"/>
                    </a:lnTo>
                    <a:lnTo>
                      <a:pt x="4332" y="5818"/>
                    </a:lnTo>
                    <a:lnTo>
                      <a:pt x="4353" y="6131"/>
                    </a:lnTo>
                    <a:lnTo>
                      <a:pt x="4269" y="6278"/>
                    </a:lnTo>
                    <a:lnTo>
                      <a:pt x="4269" y="6445"/>
                    </a:lnTo>
                    <a:lnTo>
                      <a:pt x="4185" y="6634"/>
                    </a:lnTo>
                    <a:lnTo>
                      <a:pt x="4185" y="6759"/>
                    </a:lnTo>
                    <a:lnTo>
                      <a:pt x="4227" y="6780"/>
                    </a:lnTo>
                    <a:lnTo>
                      <a:pt x="4290" y="6759"/>
                    </a:lnTo>
                    <a:lnTo>
                      <a:pt x="4290" y="6759"/>
                    </a:lnTo>
                    <a:lnTo>
                      <a:pt x="4269" y="6906"/>
                    </a:lnTo>
                    <a:lnTo>
                      <a:pt x="4185" y="7052"/>
                    </a:lnTo>
                    <a:lnTo>
                      <a:pt x="4143" y="6968"/>
                    </a:lnTo>
                    <a:lnTo>
                      <a:pt x="4123" y="6864"/>
                    </a:lnTo>
                    <a:lnTo>
                      <a:pt x="4018" y="6780"/>
                    </a:lnTo>
                    <a:lnTo>
                      <a:pt x="3934" y="6864"/>
                    </a:lnTo>
                    <a:lnTo>
                      <a:pt x="3934" y="7052"/>
                    </a:lnTo>
                    <a:lnTo>
                      <a:pt x="4081" y="7303"/>
                    </a:lnTo>
                    <a:lnTo>
                      <a:pt x="4248" y="7282"/>
                    </a:lnTo>
                    <a:lnTo>
                      <a:pt x="4353" y="7324"/>
                    </a:lnTo>
                    <a:lnTo>
                      <a:pt x="4395" y="7408"/>
                    </a:lnTo>
                    <a:lnTo>
                      <a:pt x="4583" y="7408"/>
                    </a:lnTo>
                    <a:lnTo>
                      <a:pt x="4792" y="7491"/>
                    </a:lnTo>
                    <a:lnTo>
                      <a:pt x="4876" y="7408"/>
                    </a:lnTo>
                    <a:lnTo>
                      <a:pt x="5001" y="7324"/>
                    </a:lnTo>
                    <a:lnTo>
                      <a:pt x="5001" y="7261"/>
                    </a:lnTo>
                    <a:lnTo>
                      <a:pt x="5085" y="7219"/>
                    </a:lnTo>
                    <a:lnTo>
                      <a:pt x="5085" y="7303"/>
                    </a:lnTo>
                    <a:lnTo>
                      <a:pt x="5022" y="7408"/>
                    </a:lnTo>
                    <a:lnTo>
                      <a:pt x="5022" y="7533"/>
                    </a:lnTo>
                    <a:lnTo>
                      <a:pt x="4980" y="7596"/>
                    </a:lnTo>
                    <a:lnTo>
                      <a:pt x="4876" y="7533"/>
                    </a:lnTo>
                    <a:lnTo>
                      <a:pt x="4646" y="7533"/>
                    </a:lnTo>
                    <a:lnTo>
                      <a:pt x="4541" y="7575"/>
                    </a:lnTo>
                    <a:lnTo>
                      <a:pt x="4541" y="7680"/>
                    </a:lnTo>
                    <a:lnTo>
                      <a:pt x="4583" y="7701"/>
                    </a:lnTo>
                    <a:lnTo>
                      <a:pt x="4708" y="7701"/>
                    </a:lnTo>
                    <a:lnTo>
                      <a:pt x="4750" y="7784"/>
                    </a:lnTo>
                    <a:lnTo>
                      <a:pt x="4646" y="7784"/>
                    </a:lnTo>
                    <a:lnTo>
                      <a:pt x="4646" y="7952"/>
                    </a:lnTo>
                    <a:lnTo>
                      <a:pt x="4478" y="7722"/>
                    </a:lnTo>
                    <a:lnTo>
                      <a:pt x="4395" y="7722"/>
                    </a:lnTo>
                    <a:lnTo>
                      <a:pt x="4353" y="7617"/>
                    </a:lnTo>
                    <a:lnTo>
                      <a:pt x="4290" y="7533"/>
                    </a:lnTo>
                    <a:lnTo>
                      <a:pt x="4039" y="7366"/>
                    </a:lnTo>
                    <a:lnTo>
                      <a:pt x="3976" y="7366"/>
                    </a:lnTo>
                    <a:lnTo>
                      <a:pt x="3830" y="7199"/>
                    </a:lnTo>
                    <a:lnTo>
                      <a:pt x="3830" y="7178"/>
                    </a:lnTo>
                    <a:lnTo>
                      <a:pt x="3725" y="7178"/>
                    </a:lnTo>
                    <a:lnTo>
                      <a:pt x="3620" y="7261"/>
                    </a:lnTo>
                    <a:lnTo>
                      <a:pt x="3516" y="7261"/>
                    </a:lnTo>
                    <a:lnTo>
                      <a:pt x="3432" y="7303"/>
                    </a:lnTo>
                    <a:lnTo>
                      <a:pt x="3286" y="7261"/>
                    </a:lnTo>
                    <a:lnTo>
                      <a:pt x="3034" y="7303"/>
                    </a:lnTo>
                    <a:lnTo>
                      <a:pt x="2972" y="7282"/>
                    </a:lnTo>
                    <a:lnTo>
                      <a:pt x="2783" y="7471"/>
                    </a:lnTo>
                    <a:lnTo>
                      <a:pt x="2700" y="7617"/>
                    </a:lnTo>
                    <a:lnTo>
                      <a:pt x="2700" y="7743"/>
                    </a:lnTo>
                    <a:lnTo>
                      <a:pt x="2595" y="7784"/>
                    </a:lnTo>
                    <a:lnTo>
                      <a:pt x="2490" y="7847"/>
                    </a:lnTo>
                    <a:lnTo>
                      <a:pt x="2365" y="7910"/>
                    </a:lnTo>
                    <a:lnTo>
                      <a:pt x="2344" y="7994"/>
                    </a:lnTo>
                    <a:lnTo>
                      <a:pt x="2198" y="8098"/>
                    </a:lnTo>
                    <a:lnTo>
                      <a:pt x="2177" y="8224"/>
                    </a:lnTo>
                    <a:lnTo>
                      <a:pt x="2260" y="8224"/>
                    </a:lnTo>
                    <a:lnTo>
                      <a:pt x="2281" y="8307"/>
                    </a:lnTo>
                    <a:lnTo>
                      <a:pt x="2177" y="8307"/>
                    </a:lnTo>
                    <a:lnTo>
                      <a:pt x="2093" y="8349"/>
                    </a:lnTo>
                    <a:lnTo>
                      <a:pt x="2260" y="8475"/>
                    </a:lnTo>
                    <a:lnTo>
                      <a:pt x="2407" y="8517"/>
                    </a:lnTo>
                    <a:lnTo>
                      <a:pt x="2511" y="8433"/>
                    </a:lnTo>
                    <a:lnTo>
                      <a:pt x="2490" y="8349"/>
                    </a:lnTo>
                    <a:lnTo>
                      <a:pt x="2658" y="8370"/>
                    </a:lnTo>
                    <a:lnTo>
                      <a:pt x="2825" y="8245"/>
                    </a:lnTo>
                    <a:lnTo>
                      <a:pt x="2825" y="8349"/>
                    </a:lnTo>
                    <a:lnTo>
                      <a:pt x="2700" y="8412"/>
                    </a:lnTo>
                    <a:lnTo>
                      <a:pt x="2616" y="8538"/>
                    </a:lnTo>
                    <a:lnTo>
                      <a:pt x="2616" y="8621"/>
                    </a:lnTo>
                    <a:lnTo>
                      <a:pt x="2783" y="8621"/>
                    </a:lnTo>
                    <a:lnTo>
                      <a:pt x="2888" y="8642"/>
                    </a:lnTo>
                    <a:lnTo>
                      <a:pt x="3014" y="8475"/>
                    </a:lnTo>
                    <a:lnTo>
                      <a:pt x="3202" y="8349"/>
                    </a:lnTo>
                    <a:lnTo>
                      <a:pt x="3307" y="8119"/>
                    </a:lnTo>
                    <a:lnTo>
                      <a:pt x="3453" y="7931"/>
                    </a:lnTo>
                    <a:lnTo>
                      <a:pt x="3558" y="7910"/>
                    </a:lnTo>
                    <a:lnTo>
                      <a:pt x="3558" y="7910"/>
                    </a:lnTo>
                    <a:lnTo>
                      <a:pt x="3537" y="7994"/>
                    </a:lnTo>
                    <a:lnTo>
                      <a:pt x="3453" y="8035"/>
                    </a:lnTo>
                    <a:lnTo>
                      <a:pt x="3307" y="8245"/>
                    </a:lnTo>
                    <a:lnTo>
                      <a:pt x="3348" y="8349"/>
                    </a:lnTo>
                    <a:lnTo>
                      <a:pt x="3244" y="8349"/>
                    </a:lnTo>
                    <a:lnTo>
                      <a:pt x="3181" y="8454"/>
                    </a:lnTo>
                    <a:lnTo>
                      <a:pt x="3202" y="8538"/>
                    </a:lnTo>
                    <a:lnTo>
                      <a:pt x="3286" y="8538"/>
                    </a:lnTo>
                    <a:lnTo>
                      <a:pt x="3223" y="8580"/>
                    </a:lnTo>
                    <a:lnTo>
                      <a:pt x="3139" y="8580"/>
                    </a:lnTo>
                    <a:lnTo>
                      <a:pt x="3034" y="8684"/>
                    </a:lnTo>
                    <a:lnTo>
                      <a:pt x="3076" y="8747"/>
                    </a:lnTo>
                    <a:lnTo>
                      <a:pt x="3202" y="8747"/>
                    </a:lnTo>
                    <a:lnTo>
                      <a:pt x="3118" y="8789"/>
                    </a:lnTo>
                    <a:lnTo>
                      <a:pt x="2993" y="8747"/>
                    </a:lnTo>
                    <a:lnTo>
                      <a:pt x="2888" y="8747"/>
                    </a:lnTo>
                    <a:lnTo>
                      <a:pt x="2804" y="8789"/>
                    </a:lnTo>
                    <a:lnTo>
                      <a:pt x="2721" y="8831"/>
                    </a:lnTo>
                    <a:lnTo>
                      <a:pt x="2679" y="8872"/>
                    </a:lnTo>
                    <a:lnTo>
                      <a:pt x="2721" y="8977"/>
                    </a:lnTo>
                    <a:lnTo>
                      <a:pt x="2804" y="8977"/>
                    </a:lnTo>
                    <a:lnTo>
                      <a:pt x="2867" y="8935"/>
                    </a:lnTo>
                    <a:lnTo>
                      <a:pt x="2909" y="8956"/>
                    </a:lnTo>
                    <a:lnTo>
                      <a:pt x="3014" y="8956"/>
                    </a:lnTo>
                    <a:lnTo>
                      <a:pt x="3014" y="9040"/>
                    </a:lnTo>
                    <a:lnTo>
                      <a:pt x="2930" y="9040"/>
                    </a:lnTo>
                    <a:lnTo>
                      <a:pt x="2825" y="8998"/>
                    </a:lnTo>
                    <a:lnTo>
                      <a:pt x="2783" y="9040"/>
                    </a:lnTo>
                    <a:lnTo>
                      <a:pt x="2783" y="9082"/>
                    </a:lnTo>
                    <a:lnTo>
                      <a:pt x="2888" y="9103"/>
                    </a:lnTo>
                    <a:lnTo>
                      <a:pt x="2867" y="9144"/>
                    </a:lnTo>
                    <a:lnTo>
                      <a:pt x="2783" y="9186"/>
                    </a:lnTo>
                    <a:lnTo>
                      <a:pt x="2700" y="9186"/>
                    </a:lnTo>
                    <a:lnTo>
                      <a:pt x="2700" y="9249"/>
                    </a:lnTo>
                    <a:lnTo>
                      <a:pt x="2783" y="9396"/>
                    </a:lnTo>
                    <a:lnTo>
                      <a:pt x="2867" y="9396"/>
                    </a:lnTo>
                    <a:lnTo>
                      <a:pt x="2909" y="9312"/>
                    </a:lnTo>
                    <a:lnTo>
                      <a:pt x="3034" y="9207"/>
                    </a:lnTo>
                    <a:lnTo>
                      <a:pt x="3014" y="9312"/>
                    </a:lnTo>
                    <a:lnTo>
                      <a:pt x="2909" y="9396"/>
                    </a:lnTo>
                    <a:lnTo>
                      <a:pt x="2825" y="9479"/>
                    </a:lnTo>
                    <a:lnTo>
                      <a:pt x="2804" y="9563"/>
                    </a:lnTo>
                    <a:lnTo>
                      <a:pt x="2972" y="9626"/>
                    </a:lnTo>
                    <a:lnTo>
                      <a:pt x="3097" y="9626"/>
                    </a:lnTo>
                    <a:lnTo>
                      <a:pt x="3118" y="9605"/>
                    </a:lnTo>
                    <a:lnTo>
                      <a:pt x="3181" y="9605"/>
                    </a:lnTo>
                    <a:lnTo>
                      <a:pt x="3244" y="9668"/>
                    </a:lnTo>
                    <a:lnTo>
                      <a:pt x="3432" y="9584"/>
                    </a:lnTo>
                    <a:lnTo>
                      <a:pt x="3620" y="9416"/>
                    </a:lnTo>
                    <a:lnTo>
                      <a:pt x="3620" y="9396"/>
                    </a:lnTo>
                    <a:lnTo>
                      <a:pt x="3725" y="9312"/>
                    </a:lnTo>
                    <a:lnTo>
                      <a:pt x="3934" y="9103"/>
                    </a:lnTo>
                    <a:lnTo>
                      <a:pt x="3934" y="9040"/>
                    </a:lnTo>
                    <a:lnTo>
                      <a:pt x="4018" y="8956"/>
                    </a:lnTo>
                    <a:lnTo>
                      <a:pt x="4081" y="8956"/>
                    </a:lnTo>
                    <a:lnTo>
                      <a:pt x="4018" y="9040"/>
                    </a:lnTo>
                    <a:lnTo>
                      <a:pt x="3976" y="9144"/>
                    </a:lnTo>
                    <a:lnTo>
                      <a:pt x="3809" y="9354"/>
                    </a:lnTo>
                    <a:lnTo>
                      <a:pt x="3599" y="9479"/>
                    </a:lnTo>
                    <a:lnTo>
                      <a:pt x="3453" y="9626"/>
                    </a:lnTo>
                    <a:lnTo>
                      <a:pt x="3307" y="9709"/>
                    </a:lnTo>
                    <a:lnTo>
                      <a:pt x="3223" y="9793"/>
                    </a:lnTo>
                    <a:lnTo>
                      <a:pt x="3286" y="9877"/>
                    </a:lnTo>
                    <a:lnTo>
                      <a:pt x="3223" y="9898"/>
                    </a:lnTo>
                    <a:lnTo>
                      <a:pt x="3076" y="9772"/>
                    </a:lnTo>
                    <a:lnTo>
                      <a:pt x="2825" y="9772"/>
                    </a:lnTo>
                    <a:lnTo>
                      <a:pt x="2825" y="9835"/>
                    </a:lnTo>
                    <a:lnTo>
                      <a:pt x="2783" y="9814"/>
                    </a:lnTo>
                    <a:lnTo>
                      <a:pt x="2700" y="9688"/>
                    </a:lnTo>
                    <a:lnTo>
                      <a:pt x="2490" y="9584"/>
                    </a:lnTo>
                    <a:lnTo>
                      <a:pt x="2407" y="9605"/>
                    </a:lnTo>
                    <a:lnTo>
                      <a:pt x="2365" y="9563"/>
                    </a:lnTo>
                    <a:lnTo>
                      <a:pt x="2407" y="9416"/>
                    </a:lnTo>
                    <a:lnTo>
                      <a:pt x="2407" y="9082"/>
                    </a:lnTo>
                    <a:lnTo>
                      <a:pt x="2365" y="8872"/>
                    </a:lnTo>
                    <a:lnTo>
                      <a:pt x="2239" y="8726"/>
                    </a:lnTo>
                    <a:lnTo>
                      <a:pt x="2156" y="8726"/>
                    </a:lnTo>
                    <a:lnTo>
                      <a:pt x="2030" y="8663"/>
                    </a:lnTo>
                    <a:lnTo>
                      <a:pt x="1946" y="8684"/>
                    </a:lnTo>
                    <a:lnTo>
                      <a:pt x="1821" y="8684"/>
                    </a:lnTo>
                    <a:lnTo>
                      <a:pt x="1737" y="8726"/>
                    </a:lnTo>
                    <a:lnTo>
                      <a:pt x="1633" y="8747"/>
                    </a:lnTo>
                    <a:lnTo>
                      <a:pt x="1633" y="8831"/>
                    </a:lnTo>
                    <a:lnTo>
                      <a:pt x="1654" y="8935"/>
                    </a:lnTo>
                    <a:lnTo>
                      <a:pt x="1633" y="8977"/>
                    </a:lnTo>
                    <a:lnTo>
                      <a:pt x="1612" y="9165"/>
                    </a:lnTo>
                    <a:lnTo>
                      <a:pt x="1654" y="9249"/>
                    </a:lnTo>
                    <a:lnTo>
                      <a:pt x="1716" y="9249"/>
                    </a:lnTo>
                    <a:lnTo>
                      <a:pt x="1716" y="9312"/>
                    </a:lnTo>
                    <a:lnTo>
                      <a:pt x="1612" y="9396"/>
                    </a:lnTo>
                    <a:lnTo>
                      <a:pt x="1570" y="9458"/>
                    </a:lnTo>
                    <a:lnTo>
                      <a:pt x="1654" y="9563"/>
                    </a:lnTo>
                    <a:lnTo>
                      <a:pt x="1737" y="9563"/>
                    </a:lnTo>
                    <a:lnTo>
                      <a:pt x="1758" y="9500"/>
                    </a:lnTo>
                    <a:lnTo>
                      <a:pt x="1884" y="9563"/>
                    </a:lnTo>
                    <a:lnTo>
                      <a:pt x="1863" y="9584"/>
                    </a:lnTo>
                    <a:lnTo>
                      <a:pt x="1737" y="9584"/>
                    </a:lnTo>
                    <a:lnTo>
                      <a:pt x="1737" y="9605"/>
                    </a:lnTo>
                    <a:lnTo>
                      <a:pt x="1821" y="9668"/>
                    </a:lnTo>
                    <a:lnTo>
                      <a:pt x="1821" y="9709"/>
                    </a:lnTo>
                    <a:lnTo>
                      <a:pt x="1737" y="9772"/>
                    </a:lnTo>
                    <a:lnTo>
                      <a:pt x="1716" y="9793"/>
                    </a:lnTo>
                    <a:lnTo>
                      <a:pt x="1779" y="9814"/>
                    </a:lnTo>
                    <a:lnTo>
                      <a:pt x="1842" y="9877"/>
                    </a:lnTo>
                    <a:lnTo>
                      <a:pt x="1946" y="9877"/>
                    </a:lnTo>
                    <a:lnTo>
                      <a:pt x="1967" y="9898"/>
                    </a:lnTo>
                    <a:lnTo>
                      <a:pt x="1926" y="9940"/>
                    </a:lnTo>
                    <a:lnTo>
                      <a:pt x="1821" y="9940"/>
                    </a:lnTo>
                    <a:lnTo>
                      <a:pt x="1779" y="9981"/>
                    </a:lnTo>
                    <a:lnTo>
                      <a:pt x="1654" y="9877"/>
                    </a:lnTo>
                    <a:lnTo>
                      <a:pt x="1612" y="9898"/>
                    </a:lnTo>
                    <a:lnTo>
                      <a:pt x="1570" y="9940"/>
                    </a:lnTo>
                    <a:lnTo>
                      <a:pt x="1507" y="9940"/>
                    </a:lnTo>
                    <a:lnTo>
                      <a:pt x="1444" y="9835"/>
                    </a:lnTo>
                    <a:lnTo>
                      <a:pt x="1361" y="9814"/>
                    </a:lnTo>
                    <a:lnTo>
                      <a:pt x="1298" y="9877"/>
                    </a:lnTo>
                    <a:lnTo>
                      <a:pt x="1110" y="9877"/>
                    </a:lnTo>
                    <a:lnTo>
                      <a:pt x="984" y="9793"/>
                    </a:lnTo>
                    <a:lnTo>
                      <a:pt x="879" y="9793"/>
                    </a:lnTo>
                    <a:lnTo>
                      <a:pt x="817" y="9835"/>
                    </a:lnTo>
                    <a:lnTo>
                      <a:pt x="817" y="9919"/>
                    </a:lnTo>
                    <a:lnTo>
                      <a:pt x="733" y="9940"/>
                    </a:lnTo>
                    <a:lnTo>
                      <a:pt x="628" y="9981"/>
                    </a:lnTo>
                    <a:lnTo>
                      <a:pt x="586" y="10044"/>
                    </a:lnTo>
                    <a:lnTo>
                      <a:pt x="419" y="10086"/>
                    </a:lnTo>
                    <a:lnTo>
                      <a:pt x="377" y="10107"/>
                    </a:lnTo>
                    <a:lnTo>
                      <a:pt x="273" y="10128"/>
                    </a:lnTo>
                    <a:lnTo>
                      <a:pt x="189" y="10212"/>
                    </a:lnTo>
                    <a:lnTo>
                      <a:pt x="168" y="10316"/>
                    </a:lnTo>
                    <a:lnTo>
                      <a:pt x="168" y="10358"/>
                    </a:lnTo>
                    <a:lnTo>
                      <a:pt x="147" y="10442"/>
                    </a:lnTo>
                    <a:lnTo>
                      <a:pt x="1" y="10525"/>
                    </a:lnTo>
                    <a:lnTo>
                      <a:pt x="1" y="10609"/>
                    </a:lnTo>
                    <a:lnTo>
                      <a:pt x="42" y="10651"/>
                    </a:lnTo>
                    <a:lnTo>
                      <a:pt x="42" y="10818"/>
                    </a:lnTo>
                    <a:lnTo>
                      <a:pt x="63" y="10860"/>
                    </a:lnTo>
                    <a:lnTo>
                      <a:pt x="189" y="10860"/>
                    </a:lnTo>
                    <a:lnTo>
                      <a:pt x="252" y="10735"/>
                    </a:lnTo>
                    <a:lnTo>
                      <a:pt x="294" y="10735"/>
                    </a:lnTo>
                    <a:lnTo>
                      <a:pt x="273" y="10756"/>
                    </a:lnTo>
                    <a:lnTo>
                      <a:pt x="210" y="10860"/>
                    </a:lnTo>
                    <a:lnTo>
                      <a:pt x="273" y="10881"/>
                    </a:lnTo>
                    <a:lnTo>
                      <a:pt x="356" y="10818"/>
                    </a:lnTo>
                    <a:lnTo>
                      <a:pt x="356" y="10651"/>
                    </a:lnTo>
                    <a:lnTo>
                      <a:pt x="398" y="10421"/>
                    </a:lnTo>
                    <a:lnTo>
                      <a:pt x="482" y="10400"/>
                    </a:lnTo>
                    <a:lnTo>
                      <a:pt x="566" y="10337"/>
                    </a:lnTo>
                    <a:lnTo>
                      <a:pt x="419" y="10567"/>
                    </a:lnTo>
                    <a:lnTo>
                      <a:pt x="419" y="10672"/>
                    </a:lnTo>
                    <a:lnTo>
                      <a:pt x="398" y="10714"/>
                    </a:lnTo>
                    <a:lnTo>
                      <a:pt x="377" y="10839"/>
                    </a:lnTo>
                    <a:lnTo>
                      <a:pt x="314" y="10944"/>
                    </a:lnTo>
                    <a:lnTo>
                      <a:pt x="377" y="10986"/>
                    </a:lnTo>
                    <a:lnTo>
                      <a:pt x="419" y="10986"/>
                    </a:lnTo>
                    <a:lnTo>
                      <a:pt x="503" y="11069"/>
                    </a:lnTo>
                    <a:lnTo>
                      <a:pt x="607" y="11069"/>
                    </a:lnTo>
                    <a:lnTo>
                      <a:pt x="628" y="10965"/>
                    </a:lnTo>
                    <a:lnTo>
                      <a:pt x="607" y="10944"/>
                    </a:lnTo>
                    <a:lnTo>
                      <a:pt x="670" y="10839"/>
                    </a:lnTo>
                    <a:lnTo>
                      <a:pt x="691" y="10735"/>
                    </a:lnTo>
                    <a:lnTo>
                      <a:pt x="733" y="10672"/>
                    </a:lnTo>
                    <a:lnTo>
                      <a:pt x="733" y="10756"/>
                    </a:lnTo>
                    <a:lnTo>
                      <a:pt x="775" y="10818"/>
                    </a:lnTo>
                    <a:lnTo>
                      <a:pt x="712" y="10944"/>
                    </a:lnTo>
                    <a:lnTo>
                      <a:pt x="712" y="11028"/>
                    </a:lnTo>
                    <a:lnTo>
                      <a:pt x="712" y="11090"/>
                    </a:lnTo>
                    <a:lnTo>
                      <a:pt x="796" y="11195"/>
                    </a:lnTo>
                    <a:lnTo>
                      <a:pt x="838" y="11237"/>
                    </a:lnTo>
                    <a:lnTo>
                      <a:pt x="921" y="11153"/>
                    </a:lnTo>
                    <a:lnTo>
                      <a:pt x="900" y="11069"/>
                    </a:lnTo>
                    <a:lnTo>
                      <a:pt x="900" y="11048"/>
                    </a:lnTo>
                    <a:lnTo>
                      <a:pt x="921" y="11028"/>
                    </a:lnTo>
                    <a:lnTo>
                      <a:pt x="1005" y="11028"/>
                    </a:lnTo>
                    <a:lnTo>
                      <a:pt x="1047" y="10965"/>
                    </a:lnTo>
                    <a:lnTo>
                      <a:pt x="1026" y="10860"/>
                    </a:lnTo>
                    <a:lnTo>
                      <a:pt x="984" y="10818"/>
                    </a:lnTo>
                    <a:lnTo>
                      <a:pt x="984" y="10735"/>
                    </a:lnTo>
                    <a:lnTo>
                      <a:pt x="1026" y="10756"/>
                    </a:lnTo>
                    <a:lnTo>
                      <a:pt x="1110" y="10923"/>
                    </a:lnTo>
                    <a:lnTo>
                      <a:pt x="1110" y="10986"/>
                    </a:lnTo>
                    <a:lnTo>
                      <a:pt x="1047" y="11090"/>
                    </a:lnTo>
                    <a:lnTo>
                      <a:pt x="1005" y="11090"/>
                    </a:lnTo>
                    <a:lnTo>
                      <a:pt x="942" y="11195"/>
                    </a:lnTo>
                    <a:lnTo>
                      <a:pt x="984" y="11258"/>
                    </a:lnTo>
                    <a:lnTo>
                      <a:pt x="1026" y="11258"/>
                    </a:lnTo>
                    <a:lnTo>
                      <a:pt x="1089" y="11279"/>
                    </a:lnTo>
                    <a:lnTo>
                      <a:pt x="1110" y="11341"/>
                    </a:lnTo>
                    <a:lnTo>
                      <a:pt x="1151" y="11341"/>
                    </a:lnTo>
                    <a:lnTo>
                      <a:pt x="1340" y="11446"/>
                    </a:lnTo>
                    <a:lnTo>
                      <a:pt x="1402" y="11446"/>
                    </a:lnTo>
                    <a:lnTo>
                      <a:pt x="1402" y="11551"/>
                    </a:lnTo>
                    <a:lnTo>
                      <a:pt x="1612" y="11551"/>
                    </a:lnTo>
                    <a:lnTo>
                      <a:pt x="1674" y="11593"/>
                    </a:lnTo>
                    <a:lnTo>
                      <a:pt x="1737" y="11572"/>
                    </a:lnTo>
                    <a:lnTo>
                      <a:pt x="1779" y="11488"/>
                    </a:lnTo>
                    <a:lnTo>
                      <a:pt x="1716" y="11362"/>
                    </a:lnTo>
                    <a:lnTo>
                      <a:pt x="1654" y="11174"/>
                    </a:lnTo>
                    <a:lnTo>
                      <a:pt x="1716" y="11048"/>
                    </a:lnTo>
                    <a:lnTo>
                      <a:pt x="1758" y="10986"/>
                    </a:lnTo>
                    <a:lnTo>
                      <a:pt x="1779" y="11048"/>
                    </a:lnTo>
                    <a:lnTo>
                      <a:pt x="1821" y="11174"/>
                    </a:lnTo>
                    <a:lnTo>
                      <a:pt x="1821" y="11279"/>
                    </a:lnTo>
                    <a:lnTo>
                      <a:pt x="1842" y="11341"/>
                    </a:lnTo>
                    <a:lnTo>
                      <a:pt x="1926" y="11341"/>
                    </a:lnTo>
                    <a:lnTo>
                      <a:pt x="1946" y="11279"/>
                    </a:lnTo>
                    <a:lnTo>
                      <a:pt x="2030" y="11279"/>
                    </a:lnTo>
                    <a:lnTo>
                      <a:pt x="2051" y="11237"/>
                    </a:lnTo>
                    <a:lnTo>
                      <a:pt x="2072" y="11153"/>
                    </a:lnTo>
                    <a:lnTo>
                      <a:pt x="2135" y="11090"/>
                    </a:lnTo>
                    <a:lnTo>
                      <a:pt x="2156" y="10965"/>
                    </a:lnTo>
                    <a:lnTo>
                      <a:pt x="2177" y="10923"/>
                    </a:lnTo>
                    <a:lnTo>
                      <a:pt x="2198" y="10923"/>
                    </a:lnTo>
                    <a:lnTo>
                      <a:pt x="2260" y="11048"/>
                    </a:lnTo>
                    <a:lnTo>
                      <a:pt x="2239" y="11090"/>
                    </a:lnTo>
                    <a:lnTo>
                      <a:pt x="2177" y="11195"/>
                    </a:lnTo>
                    <a:lnTo>
                      <a:pt x="2156" y="11279"/>
                    </a:lnTo>
                    <a:lnTo>
                      <a:pt x="2198" y="11341"/>
                    </a:lnTo>
                    <a:lnTo>
                      <a:pt x="2198" y="11404"/>
                    </a:lnTo>
                    <a:lnTo>
                      <a:pt x="2302" y="11488"/>
                    </a:lnTo>
                    <a:lnTo>
                      <a:pt x="2386" y="11446"/>
                    </a:lnTo>
                    <a:lnTo>
                      <a:pt x="2490" y="11279"/>
                    </a:lnTo>
                    <a:lnTo>
                      <a:pt x="2449" y="11174"/>
                    </a:lnTo>
                    <a:lnTo>
                      <a:pt x="2470" y="11028"/>
                    </a:lnTo>
                    <a:lnTo>
                      <a:pt x="2574" y="10944"/>
                    </a:lnTo>
                    <a:lnTo>
                      <a:pt x="2679" y="10923"/>
                    </a:lnTo>
                    <a:lnTo>
                      <a:pt x="2574" y="11028"/>
                    </a:lnTo>
                    <a:lnTo>
                      <a:pt x="2553" y="11132"/>
                    </a:lnTo>
                    <a:lnTo>
                      <a:pt x="2595" y="11237"/>
                    </a:lnTo>
                    <a:lnTo>
                      <a:pt x="2511" y="11446"/>
                    </a:lnTo>
                    <a:lnTo>
                      <a:pt x="2511" y="11509"/>
                    </a:lnTo>
                    <a:lnTo>
                      <a:pt x="2595" y="11593"/>
                    </a:lnTo>
                    <a:lnTo>
                      <a:pt x="2700" y="11572"/>
                    </a:lnTo>
                    <a:lnTo>
                      <a:pt x="2783" y="11593"/>
                    </a:lnTo>
                    <a:lnTo>
                      <a:pt x="2867" y="11572"/>
                    </a:lnTo>
                    <a:lnTo>
                      <a:pt x="2867" y="11446"/>
                    </a:lnTo>
                    <a:lnTo>
                      <a:pt x="2930" y="11362"/>
                    </a:lnTo>
                    <a:lnTo>
                      <a:pt x="2909" y="11279"/>
                    </a:lnTo>
                    <a:lnTo>
                      <a:pt x="2825" y="11132"/>
                    </a:lnTo>
                    <a:lnTo>
                      <a:pt x="2909" y="10944"/>
                    </a:lnTo>
                    <a:lnTo>
                      <a:pt x="2909" y="10818"/>
                    </a:lnTo>
                    <a:lnTo>
                      <a:pt x="2972" y="10923"/>
                    </a:lnTo>
                    <a:lnTo>
                      <a:pt x="2930" y="11028"/>
                    </a:lnTo>
                    <a:lnTo>
                      <a:pt x="2909" y="11090"/>
                    </a:lnTo>
                    <a:lnTo>
                      <a:pt x="2993" y="11258"/>
                    </a:lnTo>
                    <a:lnTo>
                      <a:pt x="3076" y="11279"/>
                    </a:lnTo>
                    <a:lnTo>
                      <a:pt x="3118" y="11300"/>
                    </a:lnTo>
                    <a:lnTo>
                      <a:pt x="3034" y="11341"/>
                    </a:lnTo>
                    <a:lnTo>
                      <a:pt x="2993" y="11488"/>
                    </a:lnTo>
                    <a:lnTo>
                      <a:pt x="3014" y="11551"/>
                    </a:lnTo>
                    <a:lnTo>
                      <a:pt x="3181" y="11593"/>
                    </a:lnTo>
                    <a:lnTo>
                      <a:pt x="3244" y="11551"/>
                    </a:lnTo>
                    <a:lnTo>
                      <a:pt x="3348" y="11697"/>
                    </a:lnTo>
                    <a:lnTo>
                      <a:pt x="3348" y="11802"/>
                    </a:lnTo>
                    <a:lnTo>
                      <a:pt x="3286" y="11906"/>
                    </a:lnTo>
                    <a:lnTo>
                      <a:pt x="3181" y="11990"/>
                    </a:lnTo>
                    <a:lnTo>
                      <a:pt x="3223" y="12011"/>
                    </a:lnTo>
                    <a:lnTo>
                      <a:pt x="3286" y="12095"/>
                    </a:lnTo>
                    <a:lnTo>
                      <a:pt x="3369" y="12095"/>
                    </a:lnTo>
                    <a:lnTo>
                      <a:pt x="3495" y="12074"/>
                    </a:lnTo>
                    <a:lnTo>
                      <a:pt x="3537" y="12095"/>
                    </a:lnTo>
                    <a:lnTo>
                      <a:pt x="3725" y="11927"/>
                    </a:lnTo>
                    <a:lnTo>
                      <a:pt x="3830" y="11969"/>
                    </a:lnTo>
                    <a:lnTo>
                      <a:pt x="3871" y="11990"/>
                    </a:lnTo>
                    <a:lnTo>
                      <a:pt x="4039" y="11823"/>
                    </a:lnTo>
                    <a:lnTo>
                      <a:pt x="4123" y="11802"/>
                    </a:lnTo>
                    <a:lnTo>
                      <a:pt x="4227" y="11655"/>
                    </a:lnTo>
                    <a:lnTo>
                      <a:pt x="4290" y="11593"/>
                    </a:lnTo>
                    <a:lnTo>
                      <a:pt x="4332" y="11613"/>
                    </a:lnTo>
                    <a:lnTo>
                      <a:pt x="4290" y="11781"/>
                    </a:lnTo>
                    <a:lnTo>
                      <a:pt x="4269" y="11906"/>
                    </a:lnTo>
                    <a:lnTo>
                      <a:pt x="4290" y="11927"/>
                    </a:lnTo>
                    <a:lnTo>
                      <a:pt x="4395" y="11865"/>
                    </a:lnTo>
                    <a:lnTo>
                      <a:pt x="4478" y="11718"/>
                    </a:lnTo>
                    <a:lnTo>
                      <a:pt x="4583" y="11655"/>
                    </a:lnTo>
                    <a:lnTo>
                      <a:pt x="4687" y="11655"/>
                    </a:lnTo>
                    <a:lnTo>
                      <a:pt x="4813" y="11446"/>
                    </a:lnTo>
                    <a:lnTo>
                      <a:pt x="4876" y="11237"/>
                    </a:lnTo>
                    <a:lnTo>
                      <a:pt x="4855" y="11153"/>
                    </a:lnTo>
                    <a:lnTo>
                      <a:pt x="4876" y="11048"/>
                    </a:lnTo>
                    <a:lnTo>
                      <a:pt x="4792" y="11028"/>
                    </a:lnTo>
                    <a:lnTo>
                      <a:pt x="4750" y="11048"/>
                    </a:lnTo>
                    <a:lnTo>
                      <a:pt x="4667" y="11048"/>
                    </a:lnTo>
                    <a:lnTo>
                      <a:pt x="4541" y="11132"/>
                    </a:lnTo>
                    <a:lnTo>
                      <a:pt x="4478" y="11195"/>
                    </a:lnTo>
                    <a:lnTo>
                      <a:pt x="4374" y="11195"/>
                    </a:lnTo>
                    <a:lnTo>
                      <a:pt x="4457" y="11090"/>
                    </a:lnTo>
                    <a:lnTo>
                      <a:pt x="4478" y="11028"/>
                    </a:lnTo>
                    <a:lnTo>
                      <a:pt x="4374" y="11048"/>
                    </a:lnTo>
                    <a:lnTo>
                      <a:pt x="4353" y="10986"/>
                    </a:lnTo>
                    <a:lnTo>
                      <a:pt x="4374" y="10923"/>
                    </a:lnTo>
                    <a:lnTo>
                      <a:pt x="4457" y="10923"/>
                    </a:lnTo>
                    <a:lnTo>
                      <a:pt x="4499" y="10735"/>
                    </a:lnTo>
                    <a:lnTo>
                      <a:pt x="4562" y="10651"/>
                    </a:lnTo>
                    <a:lnTo>
                      <a:pt x="4541" y="10546"/>
                    </a:lnTo>
                    <a:lnTo>
                      <a:pt x="4395" y="10463"/>
                    </a:lnTo>
                    <a:lnTo>
                      <a:pt x="4185" y="10525"/>
                    </a:lnTo>
                    <a:lnTo>
                      <a:pt x="4060" y="10630"/>
                    </a:lnTo>
                    <a:lnTo>
                      <a:pt x="4123" y="10504"/>
                    </a:lnTo>
                    <a:lnTo>
                      <a:pt x="4039" y="10358"/>
                    </a:lnTo>
                    <a:lnTo>
                      <a:pt x="3892" y="10295"/>
                    </a:lnTo>
                    <a:lnTo>
                      <a:pt x="3830" y="10316"/>
                    </a:lnTo>
                    <a:lnTo>
                      <a:pt x="3767" y="10358"/>
                    </a:lnTo>
                    <a:lnTo>
                      <a:pt x="3725" y="10358"/>
                    </a:lnTo>
                    <a:lnTo>
                      <a:pt x="3599" y="10525"/>
                    </a:lnTo>
                    <a:lnTo>
                      <a:pt x="3495" y="10525"/>
                    </a:lnTo>
                    <a:lnTo>
                      <a:pt x="3558" y="10337"/>
                    </a:lnTo>
                    <a:lnTo>
                      <a:pt x="3453" y="10232"/>
                    </a:lnTo>
                    <a:lnTo>
                      <a:pt x="3809" y="10232"/>
                    </a:lnTo>
                    <a:lnTo>
                      <a:pt x="3830" y="10191"/>
                    </a:lnTo>
                    <a:lnTo>
                      <a:pt x="3725" y="10044"/>
                    </a:lnTo>
                    <a:lnTo>
                      <a:pt x="3767" y="9981"/>
                    </a:lnTo>
                    <a:lnTo>
                      <a:pt x="3830" y="9793"/>
                    </a:lnTo>
                    <a:lnTo>
                      <a:pt x="3830" y="9709"/>
                    </a:lnTo>
                    <a:lnTo>
                      <a:pt x="3934" y="9605"/>
                    </a:lnTo>
                    <a:lnTo>
                      <a:pt x="3934" y="9668"/>
                    </a:lnTo>
                    <a:lnTo>
                      <a:pt x="3955" y="9730"/>
                    </a:lnTo>
                    <a:lnTo>
                      <a:pt x="3934" y="9835"/>
                    </a:lnTo>
                    <a:lnTo>
                      <a:pt x="3871" y="9898"/>
                    </a:lnTo>
                    <a:lnTo>
                      <a:pt x="3934" y="10128"/>
                    </a:lnTo>
                    <a:lnTo>
                      <a:pt x="4164" y="10421"/>
                    </a:lnTo>
                    <a:lnTo>
                      <a:pt x="4332" y="10442"/>
                    </a:lnTo>
                    <a:lnTo>
                      <a:pt x="4353" y="10421"/>
                    </a:lnTo>
                    <a:lnTo>
                      <a:pt x="4478" y="10421"/>
                    </a:lnTo>
                    <a:lnTo>
                      <a:pt x="4771" y="10546"/>
                    </a:lnTo>
                    <a:lnTo>
                      <a:pt x="4813" y="10525"/>
                    </a:lnTo>
                    <a:lnTo>
                      <a:pt x="4897" y="10358"/>
                    </a:lnTo>
                    <a:lnTo>
                      <a:pt x="4980" y="10295"/>
                    </a:lnTo>
                    <a:lnTo>
                      <a:pt x="5022" y="10295"/>
                    </a:lnTo>
                    <a:lnTo>
                      <a:pt x="4980" y="10358"/>
                    </a:lnTo>
                    <a:lnTo>
                      <a:pt x="5064" y="10400"/>
                    </a:lnTo>
                    <a:lnTo>
                      <a:pt x="5169" y="10337"/>
                    </a:lnTo>
                    <a:lnTo>
                      <a:pt x="5190" y="10253"/>
                    </a:lnTo>
                    <a:lnTo>
                      <a:pt x="5211" y="10212"/>
                    </a:lnTo>
                    <a:lnTo>
                      <a:pt x="5273" y="10253"/>
                    </a:lnTo>
                    <a:lnTo>
                      <a:pt x="5399" y="10212"/>
                    </a:lnTo>
                    <a:lnTo>
                      <a:pt x="5399" y="10086"/>
                    </a:lnTo>
                    <a:lnTo>
                      <a:pt x="5545" y="9981"/>
                    </a:lnTo>
                    <a:lnTo>
                      <a:pt x="5545" y="9877"/>
                    </a:lnTo>
                    <a:lnTo>
                      <a:pt x="5524" y="9835"/>
                    </a:lnTo>
                    <a:lnTo>
                      <a:pt x="5420" y="9835"/>
                    </a:lnTo>
                    <a:lnTo>
                      <a:pt x="5524" y="9730"/>
                    </a:lnTo>
                    <a:lnTo>
                      <a:pt x="5545" y="9521"/>
                    </a:lnTo>
                    <a:lnTo>
                      <a:pt x="5713" y="9500"/>
                    </a:lnTo>
                    <a:lnTo>
                      <a:pt x="5943" y="9563"/>
                    </a:lnTo>
                    <a:lnTo>
                      <a:pt x="6027" y="9626"/>
                    </a:lnTo>
                    <a:lnTo>
                      <a:pt x="6173" y="9626"/>
                    </a:lnTo>
                    <a:lnTo>
                      <a:pt x="6278" y="9563"/>
                    </a:lnTo>
                    <a:lnTo>
                      <a:pt x="6382" y="9563"/>
                    </a:lnTo>
                    <a:lnTo>
                      <a:pt x="6466" y="9668"/>
                    </a:lnTo>
                    <a:lnTo>
                      <a:pt x="6571" y="9626"/>
                    </a:lnTo>
                    <a:lnTo>
                      <a:pt x="6675" y="9521"/>
                    </a:lnTo>
                    <a:lnTo>
                      <a:pt x="6759" y="9479"/>
                    </a:lnTo>
                    <a:lnTo>
                      <a:pt x="6759" y="9396"/>
                    </a:lnTo>
                    <a:lnTo>
                      <a:pt x="6633" y="9396"/>
                    </a:lnTo>
                    <a:lnTo>
                      <a:pt x="6278" y="9207"/>
                    </a:lnTo>
                    <a:lnTo>
                      <a:pt x="6257" y="9144"/>
                    </a:lnTo>
                    <a:lnTo>
                      <a:pt x="6340" y="9082"/>
                    </a:lnTo>
                    <a:lnTo>
                      <a:pt x="6445" y="9103"/>
                    </a:lnTo>
                    <a:lnTo>
                      <a:pt x="6487" y="9165"/>
                    </a:lnTo>
                    <a:lnTo>
                      <a:pt x="6592" y="9144"/>
                    </a:lnTo>
                    <a:lnTo>
                      <a:pt x="6780" y="9291"/>
                    </a:lnTo>
                    <a:lnTo>
                      <a:pt x="6864" y="9270"/>
                    </a:lnTo>
                    <a:lnTo>
                      <a:pt x="6989" y="9165"/>
                    </a:lnTo>
                    <a:lnTo>
                      <a:pt x="7073" y="9144"/>
                    </a:lnTo>
                    <a:lnTo>
                      <a:pt x="7115" y="9061"/>
                    </a:lnTo>
                    <a:lnTo>
                      <a:pt x="7094" y="8935"/>
                    </a:lnTo>
                    <a:lnTo>
                      <a:pt x="6968" y="8831"/>
                    </a:lnTo>
                    <a:lnTo>
                      <a:pt x="6884" y="8831"/>
                    </a:lnTo>
                    <a:lnTo>
                      <a:pt x="6864" y="8747"/>
                    </a:lnTo>
                    <a:lnTo>
                      <a:pt x="6738" y="8684"/>
                    </a:lnTo>
                    <a:lnTo>
                      <a:pt x="6738" y="8642"/>
                    </a:lnTo>
                    <a:lnTo>
                      <a:pt x="6864" y="8663"/>
                    </a:lnTo>
                    <a:lnTo>
                      <a:pt x="6947" y="8684"/>
                    </a:lnTo>
                    <a:lnTo>
                      <a:pt x="6968" y="8768"/>
                    </a:lnTo>
                    <a:lnTo>
                      <a:pt x="7031" y="8789"/>
                    </a:lnTo>
                    <a:lnTo>
                      <a:pt x="7156" y="8789"/>
                    </a:lnTo>
                    <a:lnTo>
                      <a:pt x="7198" y="8852"/>
                    </a:lnTo>
                    <a:lnTo>
                      <a:pt x="7387" y="8726"/>
                    </a:lnTo>
                    <a:lnTo>
                      <a:pt x="7428" y="8726"/>
                    </a:lnTo>
                    <a:lnTo>
                      <a:pt x="7470" y="8538"/>
                    </a:lnTo>
                    <a:lnTo>
                      <a:pt x="7596" y="8328"/>
                    </a:lnTo>
                    <a:lnTo>
                      <a:pt x="7596" y="8224"/>
                    </a:lnTo>
                    <a:lnTo>
                      <a:pt x="7512" y="8161"/>
                    </a:lnTo>
                    <a:lnTo>
                      <a:pt x="7387" y="8056"/>
                    </a:lnTo>
                    <a:lnTo>
                      <a:pt x="7198" y="8056"/>
                    </a:lnTo>
                    <a:lnTo>
                      <a:pt x="7094" y="8119"/>
                    </a:lnTo>
                    <a:lnTo>
                      <a:pt x="7094" y="8035"/>
                    </a:lnTo>
                    <a:lnTo>
                      <a:pt x="7219" y="7994"/>
                    </a:lnTo>
                    <a:lnTo>
                      <a:pt x="7366" y="7994"/>
                    </a:lnTo>
                    <a:lnTo>
                      <a:pt x="7387" y="7931"/>
                    </a:lnTo>
                    <a:lnTo>
                      <a:pt x="7198" y="7784"/>
                    </a:lnTo>
                    <a:lnTo>
                      <a:pt x="7115" y="7743"/>
                    </a:lnTo>
                    <a:lnTo>
                      <a:pt x="7010" y="7743"/>
                    </a:lnTo>
                    <a:lnTo>
                      <a:pt x="6968" y="7722"/>
                    </a:lnTo>
                    <a:lnTo>
                      <a:pt x="6947" y="7743"/>
                    </a:lnTo>
                    <a:lnTo>
                      <a:pt x="6843" y="7784"/>
                    </a:lnTo>
                    <a:lnTo>
                      <a:pt x="6801" y="7743"/>
                    </a:lnTo>
                    <a:lnTo>
                      <a:pt x="6780" y="7784"/>
                    </a:lnTo>
                    <a:lnTo>
                      <a:pt x="6675" y="7784"/>
                    </a:lnTo>
                    <a:lnTo>
                      <a:pt x="6675" y="7701"/>
                    </a:lnTo>
                    <a:lnTo>
                      <a:pt x="6696" y="7638"/>
                    </a:lnTo>
                    <a:lnTo>
                      <a:pt x="6487" y="7533"/>
                    </a:lnTo>
                    <a:lnTo>
                      <a:pt x="6466" y="7491"/>
                    </a:lnTo>
                    <a:lnTo>
                      <a:pt x="6466" y="7491"/>
                    </a:lnTo>
                    <a:lnTo>
                      <a:pt x="6571" y="7533"/>
                    </a:lnTo>
                    <a:lnTo>
                      <a:pt x="6759" y="7575"/>
                    </a:lnTo>
                    <a:lnTo>
                      <a:pt x="6843" y="7617"/>
                    </a:lnTo>
                    <a:lnTo>
                      <a:pt x="6801" y="7701"/>
                    </a:lnTo>
                    <a:lnTo>
                      <a:pt x="6801" y="7701"/>
                    </a:lnTo>
                    <a:lnTo>
                      <a:pt x="6989" y="7638"/>
                    </a:lnTo>
                    <a:lnTo>
                      <a:pt x="7198" y="7638"/>
                    </a:lnTo>
                    <a:lnTo>
                      <a:pt x="7324" y="7743"/>
                    </a:lnTo>
                    <a:lnTo>
                      <a:pt x="7366" y="7722"/>
                    </a:lnTo>
                    <a:lnTo>
                      <a:pt x="7387" y="7596"/>
                    </a:lnTo>
                    <a:lnTo>
                      <a:pt x="7115" y="7512"/>
                    </a:lnTo>
                    <a:lnTo>
                      <a:pt x="6905" y="7491"/>
                    </a:lnTo>
                    <a:lnTo>
                      <a:pt x="6759" y="7429"/>
                    </a:lnTo>
                    <a:lnTo>
                      <a:pt x="6780" y="7387"/>
                    </a:lnTo>
                    <a:lnTo>
                      <a:pt x="6884" y="7366"/>
                    </a:lnTo>
                    <a:lnTo>
                      <a:pt x="6989" y="7429"/>
                    </a:lnTo>
                    <a:lnTo>
                      <a:pt x="7219" y="7491"/>
                    </a:lnTo>
                    <a:lnTo>
                      <a:pt x="7408" y="7491"/>
                    </a:lnTo>
                    <a:lnTo>
                      <a:pt x="7470" y="7596"/>
                    </a:lnTo>
                    <a:lnTo>
                      <a:pt x="7470" y="7722"/>
                    </a:lnTo>
                    <a:lnTo>
                      <a:pt x="7491" y="7805"/>
                    </a:lnTo>
                    <a:lnTo>
                      <a:pt x="7638" y="7910"/>
                    </a:lnTo>
                    <a:lnTo>
                      <a:pt x="7805" y="7952"/>
                    </a:lnTo>
                    <a:lnTo>
                      <a:pt x="7889" y="8035"/>
                    </a:lnTo>
                    <a:lnTo>
                      <a:pt x="7910" y="8035"/>
                    </a:lnTo>
                    <a:lnTo>
                      <a:pt x="7993" y="7994"/>
                    </a:lnTo>
                    <a:lnTo>
                      <a:pt x="7952" y="7847"/>
                    </a:lnTo>
                    <a:lnTo>
                      <a:pt x="7993" y="7743"/>
                    </a:lnTo>
                    <a:lnTo>
                      <a:pt x="7952" y="7701"/>
                    </a:lnTo>
                    <a:lnTo>
                      <a:pt x="8056" y="7617"/>
                    </a:lnTo>
                    <a:lnTo>
                      <a:pt x="7993" y="7575"/>
                    </a:lnTo>
                    <a:lnTo>
                      <a:pt x="7680" y="7491"/>
                    </a:lnTo>
                    <a:lnTo>
                      <a:pt x="7554" y="7512"/>
                    </a:lnTo>
                    <a:lnTo>
                      <a:pt x="7512" y="7512"/>
                    </a:lnTo>
                    <a:lnTo>
                      <a:pt x="7408" y="7408"/>
                    </a:lnTo>
                    <a:lnTo>
                      <a:pt x="7282" y="7387"/>
                    </a:lnTo>
                    <a:lnTo>
                      <a:pt x="7198" y="7282"/>
                    </a:lnTo>
                    <a:lnTo>
                      <a:pt x="7115" y="7282"/>
                    </a:lnTo>
                    <a:lnTo>
                      <a:pt x="7073" y="7324"/>
                    </a:lnTo>
                    <a:lnTo>
                      <a:pt x="6989" y="7324"/>
                    </a:lnTo>
                    <a:lnTo>
                      <a:pt x="7010" y="7219"/>
                    </a:lnTo>
                    <a:lnTo>
                      <a:pt x="6864" y="7178"/>
                    </a:lnTo>
                    <a:lnTo>
                      <a:pt x="6843" y="7094"/>
                    </a:lnTo>
                    <a:lnTo>
                      <a:pt x="6947" y="7073"/>
                    </a:lnTo>
                    <a:lnTo>
                      <a:pt x="6989" y="7115"/>
                    </a:lnTo>
                    <a:lnTo>
                      <a:pt x="7094" y="7157"/>
                    </a:lnTo>
                    <a:lnTo>
                      <a:pt x="7156" y="7073"/>
                    </a:lnTo>
                    <a:lnTo>
                      <a:pt x="7115" y="7010"/>
                    </a:lnTo>
                    <a:lnTo>
                      <a:pt x="7156" y="6968"/>
                    </a:lnTo>
                    <a:lnTo>
                      <a:pt x="7219" y="7052"/>
                    </a:lnTo>
                    <a:lnTo>
                      <a:pt x="7219" y="7178"/>
                    </a:lnTo>
                    <a:lnTo>
                      <a:pt x="7324" y="7219"/>
                    </a:lnTo>
                    <a:lnTo>
                      <a:pt x="7638" y="7303"/>
                    </a:lnTo>
                    <a:lnTo>
                      <a:pt x="7700" y="7261"/>
                    </a:lnTo>
                    <a:lnTo>
                      <a:pt x="7554" y="7052"/>
                    </a:lnTo>
                    <a:lnTo>
                      <a:pt x="7408" y="6989"/>
                    </a:lnTo>
                    <a:lnTo>
                      <a:pt x="7303" y="6947"/>
                    </a:lnTo>
                    <a:lnTo>
                      <a:pt x="7303" y="6864"/>
                    </a:lnTo>
                    <a:lnTo>
                      <a:pt x="7324" y="6801"/>
                    </a:lnTo>
                    <a:lnTo>
                      <a:pt x="7408" y="6906"/>
                    </a:lnTo>
                    <a:lnTo>
                      <a:pt x="7554" y="6906"/>
                    </a:lnTo>
                    <a:lnTo>
                      <a:pt x="7638" y="6968"/>
                    </a:lnTo>
                    <a:lnTo>
                      <a:pt x="7680" y="7073"/>
                    </a:lnTo>
                    <a:lnTo>
                      <a:pt x="7721" y="7052"/>
                    </a:lnTo>
                    <a:lnTo>
                      <a:pt x="7805" y="7157"/>
                    </a:lnTo>
                    <a:lnTo>
                      <a:pt x="7910" y="7199"/>
                    </a:lnTo>
                    <a:lnTo>
                      <a:pt x="7952" y="7261"/>
                    </a:lnTo>
                    <a:lnTo>
                      <a:pt x="8014" y="7282"/>
                    </a:lnTo>
                    <a:lnTo>
                      <a:pt x="8077" y="7178"/>
                    </a:lnTo>
                    <a:lnTo>
                      <a:pt x="8203" y="7178"/>
                    </a:lnTo>
                    <a:lnTo>
                      <a:pt x="8307" y="7282"/>
                    </a:lnTo>
                    <a:lnTo>
                      <a:pt x="8349" y="7261"/>
                    </a:lnTo>
                    <a:lnTo>
                      <a:pt x="8349" y="7157"/>
                    </a:lnTo>
                    <a:lnTo>
                      <a:pt x="8412" y="7157"/>
                    </a:lnTo>
                    <a:lnTo>
                      <a:pt x="8516" y="7261"/>
                    </a:lnTo>
                    <a:lnTo>
                      <a:pt x="8642" y="7261"/>
                    </a:lnTo>
                    <a:lnTo>
                      <a:pt x="8684" y="7199"/>
                    </a:lnTo>
                    <a:lnTo>
                      <a:pt x="8684" y="6885"/>
                    </a:lnTo>
                    <a:lnTo>
                      <a:pt x="8433" y="6634"/>
                    </a:lnTo>
                    <a:lnTo>
                      <a:pt x="8349" y="6634"/>
                    </a:lnTo>
                    <a:lnTo>
                      <a:pt x="8307" y="6655"/>
                    </a:lnTo>
                    <a:lnTo>
                      <a:pt x="8224" y="6634"/>
                    </a:lnTo>
                    <a:lnTo>
                      <a:pt x="8244" y="6571"/>
                    </a:lnTo>
                    <a:lnTo>
                      <a:pt x="8433" y="6550"/>
                    </a:lnTo>
                    <a:lnTo>
                      <a:pt x="8516" y="6571"/>
                    </a:lnTo>
                    <a:lnTo>
                      <a:pt x="8558" y="6550"/>
                    </a:lnTo>
                    <a:lnTo>
                      <a:pt x="8642" y="6592"/>
                    </a:lnTo>
                    <a:lnTo>
                      <a:pt x="8642" y="6696"/>
                    </a:lnTo>
                    <a:lnTo>
                      <a:pt x="8684" y="6759"/>
                    </a:lnTo>
                    <a:lnTo>
                      <a:pt x="8851" y="6780"/>
                    </a:lnTo>
                    <a:lnTo>
                      <a:pt x="8851" y="6968"/>
                    </a:lnTo>
                    <a:lnTo>
                      <a:pt x="8893" y="7052"/>
                    </a:lnTo>
                    <a:lnTo>
                      <a:pt x="8998" y="7052"/>
                    </a:lnTo>
                    <a:lnTo>
                      <a:pt x="9060" y="7094"/>
                    </a:lnTo>
                    <a:lnTo>
                      <a:pt x="9353" y="7115"/>
                    </a:lnTo>
                    <a:lnTo>
                      <a:pt x="9500" y="7115"/>
                    </a:lnTo>
                    <a:lnTo>
                      <a:pt x="9688" y="6947"/>
                    </a:lnTo>
                    <a:lnTo>
                      <a:pt x="9709" y="6864"/>
                    </a:lnTo>
                    <a:lnTo>
                      <a:pt x="9605" y="6801"/>
                    </a:lnTo>
                    <a:lnTo>
                      <a:pt x="9563" y="6843"/>
                    </a:lnTo>
                    <a:lnTo>
                      <a:pt x="9500" y="6780"/>
                    </a:lnTo>
                    <a:lnTo>
                      <a:pt x="9563" y="6759"/>
                    </a:lnTo>
                    <a:lnTo>
                      <a:pt x="9709" y="6696"/>
                    </a:lnTo>
                    <a:lnTo>
                      <a:pt x="9835" y="6738"/>
                    </a:lnTo>
                    <a:lnTo>
                      <a:pt x="9981" y="6675"/>
                    </a:lnTo>
                    <a:lnTo>
                      <a:pt x="10002" y="6571"/>
                    </a:lnTo>
                    <a:lnTo>
                      <a:pt x="9918" y="6466"/>
                    </a:lnTo>
                    <a:lnTo>
                      <a:pt x="9625" y="6466"/>
                    </a:lnTo>
                    <a:lnTo>
                      <a:pt x="9395" y="6424"/>
                    </a:lnTo>
                    <a:lnTo>
                      <a:pt x="9416" y="6362"/>
                    </a:lnTo>
                    <a:lnTo>
                      <a:pt x="9521" y="6362"/>
                    </a:lnTo>
                    <a:lnTo>
                      <a:pt x="9563" y="6257"/>
                    </a:lnTo>
                    <a:lnTo>
                      <a:pt x="9605" y="6278"/>
                    </a:lnTo>
                    <a:lnTo>
                      <a:pt x="9625" y="6383"/>
                    </a:lnTo>
                    <a:lnTo>
                      <a:pt x="9709" y="6383"/>
                    </a:lnTo>
                    <a:lnTo>
                      <a:pt x="9772" y="6341"/>
                    </a:lnTo>
                    <a:lnTo>
                      <a:pt x="9981" y="6424"/>
                    </a:lnTo>
                    <a:lnTo>
                      <a:pt x="10044" y="6362"/>
                    </a:lnTo>
                    <a:lnTo>
                      <a:pt x="10149" y="6445"/>
                    </a:lnTo>
                    <a:lnTo>
                      <a:pt x="10211" y="6445"/>
                    </a:lnTo>
                    <a:lnTo>
                      <a:pt x="10316" y="6320"/>
                    </a:lnTo>
                    <a:lnTo>
                      <a:pt x="10295" y="6236"/>
                    </a:lnTo>
                    <a:lnTo>
                      <a:pt x="10149" y="6152"/>
                    </a:lnTo>
                    <a:lnTo>
                      <a:pt x="10211" y="6048"/>
                    </a:lnTo>
                    <a:lnTo>
                      <a:pt x="10253" y="6006"/>
                    </a:lnTo>
                    <a:lnTo>
                      <a:pt x="10232" y="5839"/>
                    </a:lnTo>
                    <a:lnTo>
                      <a:pt x="10316" y="5901"/>
                    </a:lnTo>
                    <a:lnTo>
                      <a:pt x="10316" y="6006"/>
                    </a:lnTo>
                    <a:lnTo>
                      <a:pt x="10253" y="6069"/>
                    </a:lnTo>
                    <a:lnTo>
                      <a:pt x="10295" y="6152"/>
                    </a:lnTo>
                    <a:lnTo>
                      <a:pt x="10358" y="6173"/>
                    </a:lnTo>
                    <a:lnTo>
                      <a:pt x="10441" y="6111"/>
                    </a:lnTo>
                    <a:lnTo>
                      <a:pt x="10734" y="6111"/>
                    </a:lnTo>
                    <a:lnTo>
                      <a:pt x="10776" y="6027"/>
                    </a:lnTo>
                    <a:lnTo>
                      <a:pt x="10923" y="5922"/>
                    </a:lnTo>
                    <a:lnTo>
                      <a:pt x="10881" y="5797"/>
                    </a:lnTo>
                    <a:lnTo>
                      <a:pt x="10944" y="5755"/>
                    </a:lnTo>
                    <a:lnTo>
                      <a:pt x="11048" y="5755"/>
                    </a:lnTo>
                    <a:lnTo>
                      <a:pt x="11132" y="5650"/>
                    </a:lnTo>
                    <a:lnTo>
                      <a:pt x="11216" y="5692"/>
                    </a:lnTo>
                    <a:lnTo>
                      <a:pt x="11299" y="5629"/>
                    </a:lnTo>
                    <a:lnTo>
                      <a:pt x="11550" y="5608"/>
                    </a:lnTo>
                    <a:lnTo>
                      <a:pt x="11613" y="5483"/>
                    </a:lnTo>
                    <a:lnTo>
                      <a:pt x="11822" y="5420"/>
                    </a:lnTo>
                    <a:lnTo>
                      <a:pt x="11927" y="5336"/>
                    </a:lnTo>
                    <a:lnTo>
                      <a:pt x="12073" y="5336"/>
                    </a:lnTo>
                    <a:lnTo>
                      <a:pt x="12136" y="5315"/>
                    </a:lnTo>
                    <a:lnTo>
                      <a:pt x="12262" y="5315"/>
                    </a:lnTo>
                    <a:lnTo>
                      <a:pt x="12429" y="5232"/>
                    </a:lnTo>
                    <a:lnTo>
                      <a:pt x="12555" y="5106"/>
                    </a:lnTo>
                    <a:lnTo>
                      <a:pt x="12659" y="5085"/>
                    </a:lnTo>
                    <a:lnTo>
                      <a:pt x="12743" y="4960"/>
                    </a:lnTo>
                    <a:lnTo>
                      <a:pt x="12952" y="4918"/>
                    </a:lnTo>
                    <a:lnTo>
                      <a:pt x="13036" y="4876"/>
                    </a:lnTo>
                    <a:lnTo>
                      <a:pt x="13224" y="4771"/>
                    </a:lnTo>
                    <a:lnTo>
                      <a:pt x="13308" y="4604"/>
                    </a:lnTo>
                    <a:lnTo>
                      <a:pt x="13371" y="4458"/>
                    </a:lnTo>
                    <a:lnTo>
                      <a:pt x="13182" y="4458"/>
                    </a:lnTo>
                    <a:lnTo>
                      <a:pt x="13057" y="4478"/>
                    </a:lnTo>
                    <a:lnTo>
                      <a:pt x="12973" y="4437"/>
                    </a:lnTo>
                    <a:lnTo>
                      <a:pt x="12848" y="4458"/>
                    </a:lnTo>
                    <a:lnTo>
                      <a:pt x="12659" y="4646"/>
                    </a:lnTo>
                    <a:lnTo>
                      <a:pt x="12387" y="4667"/>
                    </a:lnTo>
                    <a:lnTo>
                      <a:pt x="11927" y="4709"/>
                    </a:lnTo>
                    <a:lnTo>
                      <a:pt x="11801" y="4688"/>
                    </a:lnTo>
                    <a:lnTo>
                      <a:pt x="11488" y="4688"/>
                    </a:lnTo>
                    <a:lnTo>
                      <a:pt x="11299" y="4771"/>
                    </a:lnTo>
                    <a:lnTo>
                      <a:pt x="11299" y="4667"/>
                    </a:lnTo>
                    <a:lnTo>
                      <a:pt x="11174" y="4667"/>
                    </a:lnTo>
                    <a:lnTo>
                      <a:pt x="11216" y="4562"/>
                    </a:lnTo>
                    <a:lnTo>
                      <a:pt x="11362" y="4562"/>
                    </a:lnTo>
                    <a:lnTo>
                      <a:pt x="11446" y="4583"/>
                    </a:lnTo>
                    <a:lnTo>
                      <a:pt x="11550" y="4541"/>
                    </a:lnTo>
                    <a:lnTo>
                      <a:pt x="11571" y="4604"/>
                    </a:lnTo>
                    <a:lnTo>
                      <a:pt x="11718" y="4604"/>
                    </a:lnTo>
                    <a:lnTo>
                      <a:pt x="11906" y="4583"/>
                    </a:lnTo>
                    <a:lnTo>
                      <a:pt x="12032" y="4583"/>
                    </a:lnTo>
                    <a:lnTo>
                      <a:pt x="12346" y="4541"/>
                    </a:lnTo>
                    <a:lnTo>
                      <a:pt x="12848" y="4332"/>
                    </a:lnTo>
                    <a:lnTo>
                      <a:pt x="12931" y="4269"/>
                    </a:lnTo>
                    <a:lnTo>
                      <a:pt x="12848" y="4186"/>
                    </a:lnTo>
                    <a:lnTo>
                      <a:pt x="12638" y="4144"/>
                    </a:lnTo>
                    <a:lnTo>
                      <a:pt x="12262" y="4081"/>
                    </a:lnTo>
                    <a:lnTo>
                      <a:pt x="12199" y="3976"/>
                    </a:lnTo>
                    <a:lnTo>
                      <a:pt x="12199" y="3976"/>
                    </a:lnTo>
                    <a:lnTo>
                      <a:pt x="12346" y="4060"/>
                    </a:lnTo>
                    <a:lnTo>
                      <a:pt x="12450" y="4039"/>
                    </a:lnTo>
                    <a:lnTo>
                      <a:pt x="12450" y="3976"/>
                    </a:lnTo>
                    <a:lnTo>
                      <a:pt x="12325" y="3851"/>
                    </a:lnTo>
                    <a:lnTo>
                      <a:pt x="12304" y="3725"/>
                    </a:lnTo>
                    <a:lnTo>
                      <a:pt x="12408" y="3851"/>
                    </a:lnTo>
                    <a:lnTo>
                      <a:pt x="12597" y="4060"/>
                    </a:lnTo>
                    <a:lnTo>
                      <a:pt x="12638" y="4060"/>
                    </a:lnTo>
                    <a:lnTo>
                      <a:pt x="12722" y="4018"/>
                    </a:lnTo>
                    <a:lnTo>
                      <a:pt x="12764" y="4081"/>
                    </a:lnTo>
                    <a:lnTo>
                      <a:pt x="12973" y="4081"/>
                    </a:lnTo>
                    <a:lnTo>
                      <a:pt x="13057" y="4144"/>
                    </a:lnTo>
                    <a:lnTo>
                      <a:pt x="13141" y="4144"/>
                    </a:lnTo>
                    <a:lnTo>
                      <a:pt x="13287" y="4165"/>
                    </a:lnTo>
                    <a:lnTo>
                      <a:pt x="13371" y="4123"/>
                    </a:lnTo>
                    <a:lnTo>
                      <a:pt x="13308" y="4081"/>
                    </a:lnTo>
                    <a:lnTo>
                      <a:pt x="13162" y="4060"/>
                    </a:lnTo>
                    <a:lnTo>
                      <a:pt x="13162" y="3976"/>
                    </a:lnTo>
                    <a:lnTo>
                      <a:pt x="13350" y="4018"/>
                    </a:lnTo>
                    <a:lnTo>
                      <a:pt x="13475" y="4060"/>
                    </a:lnTo>
                    <a:lnTo>
                      <a:pt x="13601" y="4165"/>
                    </a:lnTo>
                    <a:lnTo>
                      <a:pt x="13664" y="4144"/>
                    </a:lnTo>
                    <a:lnTo>
                      <a:pt x="13706" y="4018"/>
                    </a:lnTo>
                    <a:lnTo>
                      <a:pt x="13810" y="4081"/>
                    </a:lnTo>
                    <a:lnTo>
                      <a:pt x="13978" y="4081"/>
                    </a:lnTo>
                    <a:lnTo>
                      <a:pt x="14124" y="4039"/>
                    </a:lnTo>
                    <a:lnTo>
                      <a:pt x="14229" y="4018"/>
                    </a:lnTo>
                    <a:lnTo>
                      <a:pt x="14354" y="3914"/>
                    </a:lnTo>
                    <a:lnTo>
                      <a:pt x="14710" y="3746"/>
                    </a:lnTo>
                    <a:lnTo>
                      <a:pt x="14794" y="3662"/>
                    </a:lnTo>
                    <a:lnTo>
                      <a:pt x="14794" y="3621"/>
                    </a:lnTo>
                    <a:lnTo>
                      <a:pt x="14877" y="3600"/>
                    </a:lnTo>
                    <a:lnTo>
                      <a:pt x="15003" y="3621"/>
                    </a:lnTo>
                    <a:lnTo>
                      <a:pt x="15045" y="3558"/>
                    </a:lnTo>
                    <a:lnTo>
                      <a:pt x="15275" y="3432"/>
                    </a:lnTo>
                    <a:lnTo>
                      <a:pt x="15400" y="3181"/>
                    </a:lnTo>
                    <a:lnTo>
                      <a:pt x="15463" y="2909"/>
                    </a:lnTo>
                    <a:lnTo>
                      <a:pt x="15442" y="2721"/>
                    </a:lnTo>
                    <a:lnTo>
                      <a:pt x="15379" y="2595"/>
                    </a:lnTo>
                    <a:lnTo>
                      <a:pt x="15233" y="2512"/>
                    </a:lnTo>
                    <a:lnTo>
                      <a:pt x="15149" y="2512"/>
                    </a:lnTo>
                    <a:lnTo>
                      <a:pt x="15128" y="2554"/>
                    </a:lnTo>
                    <a:lnTo>
                      <a:pt x="15024" y="2554"/>
                    </a:lnTo>
                    <a:lnTo>
                      <a:pt x="14961" y="2658"/>
                    </a:lnTo>
                    <a:lnTo>
                      <a:pt x="14877" y="2700"/>
                    </a:lnTo>
                    <a:lnTo>
                      <a:pt x="14835" y="2658"/>
                    </a:lnTo>
                    <a:lnTo>
                      <a:pt x="14961" y="2470"/>
                    </a:lnTo>
                    <a:lnTo>
                      <a:pt x="15003" y="2386"/>
                    </a:lnTo>
                    <a:lnTo>
                      <a:pt x="15107" y="2302"/>
                    </a:lnTo>
                    <a:lnTo>
                      <a:pt x="15128" y="2156"/>
                    </a:lnTo>
                    <a:lnTo>
                      <a:pt x="15066" y="2051"/>
                    </a:lnTo>
                    <a:lnTo>
                      <a:pt x="15024" y="2030"/>
                    </a:lnTo>
                    <a:lnTo>
                      <a:pt x="15107" y="1968"/>
                    </a:lnTo>
                    <a:lnTo>
                      <a:pt x="15170" y="1737"/>
                    </a:lnTo>
                    <a:lnTo>
                      <a:pt x="15066" y="1717"/>
                    </a:lnTo>
                    <a:lnTo>
                      <a:pt x="14940" y="1737"/>
                    </a:lnTo>
                    <a:lnTo>
                      <a:pt x="14919" y="1842"/>
                    </a:lnTo>
                    <a:lnTo>
                      <a:pt x="14856" y="1884"/>
                    </a:lnTo>
                    <a:lnTo>
                      <a:pt x="14794" y="1926"/>
                    </a:lnTo>
                    <a:lnTo>
                      <a:pt x="14731" y="1863"/>
                    </a:lnTo>
                    <a:lnTo>
                      <a:pt x="14794" y="1779"/>
                    </a:lnTo>
                    <a:lnTo>
                      <a:pt x="14794" y="1717"/>
                    </a:lnTo>
                    <a:lnTo>
                      <a:pt x="14835" y="1633"/>
                    </a:lnTo>
                    <a:lnTo>
                      <a:pt x="14814" y="1570"/>
                    </a:lnTo>
                    <a:lnTo>
                      <a:pt x="14689" y="1654"/>
                    </a:lnTo>
                    <a:lnTo>
                      <a:pt x="14626" y="1779"/>
                    </a:lnTo>
                    <a:lnTo>
                      <a:pt x="14584" y="1821"/>
                    </a:lnTo>
                    <a:lnTo>
                      <a:pt x="14522" y="1758"/>
                    </a:lnTo>
                    <a:lnTo>
                      <a:pt x="14584" y="1633"/>
                    </a:lnTo>
                    <a:lnTo>
                      <a:pt x="14542" y="1549"/>
                    </a:lnTo>
                    <a:lnTo>
                      <a:pt x="14417" y="1549"/>
                    </a:lnTo>
                    <a:lnTo>
                      <a:pt x="14270" y="1633"/>
                    </a:lnTo>
                    <a:lnTo>
                      <a:pt x="14208" y="1737"/>
                    </a:lnTo>
                    <a:lnTo>
                      <a:pt x="14082" y="1737"/>
                    </a:lnTo>
                    <a:lnTo>
                      <a:pt x="14019" y="1779"/>
                    </a:lnTo>
                    <a:lnTo>
                      <a:pt x="13978" y="1884"/>
                    </a:lnTo>
                    <a:lnTo>
                      <a:pt x="13894" y="1884"/>
                    </a:lnTo>
                    <a:lnTo>
                      <a:pt x="13789" y="1842"/>
                    </a:lnTo>
                    <a:lnTo>
                      <a:pt x="13580" y="1821"/>
                    </a:lnTo>
                    <a:lnTo>
                      <a:pt x="13308" y="1821"/>
                    </a:lnTo>
                    <a:lnTo>
                      <a:pt x="13496" y="1758"/>
                    </a:lnTo>
                    <a:lnTo>
                      <a:pt x="13559" y="1717"/>
                    </a:lnTo>
                    <a:lnTo>
                      <a:pt x="13643" y="1737"/>
                    </a:lnTo>
                    <a:lnTo>
                      <a:pt x="13747" y="1737"/>
                    </a:lnTo>
                    <a:lnTo>
                      <a:pt x="13894" y="1654"/>
                    </a:lnTo>
                    <a:lnTo>
                      <a:pt x="14019" y="1633"/>
                    </a:lnTo>
                    <a:lnTo>
                      <a:pt x="14124" y="1507"/>
                    </a:lnTo>
                    <a:lnTo>
                      <a:pt x="14333" y="1403"/>
                    </a:lnTo>
                    <a:lnTo>
                      <a:pt x="14396" y="1340"/>
                    </a:lnTo>
                    <a:lnTo>
                      <a:pt x="14354" y="1298"/>
                    </a:lnTo>
                    <a:lnTo>
                      <a:pt x="14270" y="1298"/>
                    </a:lnTo>
                    <a:lnTo>
                      <a:pt x="14061" y="1152"/>
                    </a:lnTo>
                    <a:lnTo>
                      <a:pt x="14019" y="1089"/>
                    </a:lnTo>
                    <a:lnTo>
                      <a:pt x="13978" y="1089"/>
                    </a:lnTo>
                    <a:lnTo>
                      <a:pt x="13873" y="1131"/>
                    </a:lnTo>
                    <a:lnTo>
                      <a:pt x="13810" y="1193"/>
                    </a:lnTo>
                    <a:lnTo>
                      <a:pt x="13747" y="1152"/>
                    </a:lnTo>
                    <a:lnTo>
                      <a:pt x="13706" y="1089"/>
                    </a:lnTo>
                    <a:lnTo>
                      <a:pt x="13789" y="1005"/>
                    </a:lnTo>
                    <a:lnTo>
                      <a:pt x="13768" y="921"/>
                    </a:lnTo>
                    <a:lnTo>
                      <a:pt x="13601" y="942"/>
                    </a:lnTo>
                    <a:lnTo>
                      <a:pt x="13538" y="1047"/>
                    </a:lnTo>
                    <a:lnTo>
                      <a:pt x="13454" y="1026"/>
                    </a:lnTo>
                    <a:lnTo>
                      <a:pt x="13454" y="901"/>
                    </a:lnTo>
                    <a:lnTo>
                      <a:pt x="13308" y="942"/>
                    </a:lnTo>
                    <a:lnTo>
                      <a:pt x="13266" y="1005"/>
                    </a:lnTo>
                    <a:lnTo>
                      <a:pt x="13224" y="921"/>
                    </a:lnTo>
                    <a:lnTo>
                      <a:pt x="13287" y="838"/>
                    </a:lnTo>
                    <a:lnTo>
                      <a:pt x="13245" y="775"/>
                    </a:lnTo>
                    <a:lnTo>
                      <a:pt x="13308" y="775"/>
                    </a:lnTo>
                    <a:lnTo>
                      <a:pt x="13371" y="691"/>
                    </a:lnTo>
                    <a:lnTo>
                      <a:pt x="13287" y="608"/>
                    </a:lnTo>
                    <a:lnTo>
                      <a:pt x="13078" y="587"/>
                    </a:lnTo>
                    <a:lnTo>
                      <a:pt x="12910" y="503"/>
                    </a:lnTo>
                    <a:lnTo>
                      <a:pt x="12785" y="524"/>
                    </a:lnTo>
                    <a:lnTo>
                      <a:pt x="12659" y="629"/>
                    </a:lnTo>
                    <a:lnTo>
                      <a:pt x="12638" y="733"/>
                    </a:lnTo>
                    <a:lnTo>
                      <a:pt x="12597" y="775"/>
                    </a:lnTo>
                    <a:lnTo>
                      <a:pt x="12513" y="670"/>
                    </a:lnTo>
                    <a:lnTo>
                      <a:pt x="12638" y="524"/>
                    </a:lnTo>
                    <a:lnTo>
                      <a:pt x="12659" y="461"/>
                    </a:lnTo>
                    <a:lnTo>
                      <a:pt x="12513" y="461"/>
                    </a:lnTo>
                    <a:lnTo>
                      <a:pt x="12387" y="377"/>
                    </a:lnTo>
                    <a:lnTo>
                      <a:pt x="12262" y="377"/>
                    </a:lnTo>
                    <a:lnTo>
                      <a:pt x="12199" y="482"/>
                    </a:lnTo>
                    <a:lnTo>
                      <a:pt x="12011" y="608"/>
                    </a:lnTo>
                    <a:lnTo>
                      <a:pt x="11885" y="733"/>
                    </a:lnTo>
                    <a:lnTo>
                      <a:pt x="11801" y="775"/>
                    </a:lnTo>
                    <a:lnTo>
                      <a:pt x="11781" y="712"/>
                    </a:lnTo>
                    <a:lnTo>
                      <a:pt x="11822" y="587"/>
                    </a:lnTo>
                    <a:lnTo>
                      <a:pt x="11822" y="419"/>
                    </a:lnTo>
                    <a:lnTo>
                      <a:pt x="11781" y="377"/>
                    </a:lnTo>
                    <a:lnTo>
                      <a:pt x="11739" y="273"/>
                    </a:lnTo>
                    <a:lnTo>
                      <a:pt x="11592" y="189"/>
                    </a:lnTo>
                    <a:lnTo>
                      <a:pt x="11467" y="210"/>
                    </a:lnTo>
                    <a:lnTo>
                      <a:pt x="11341" y="189"/>
                    </a:lnTo>
                    <a:lnTo>
                      <a:pt x="11278" y="85"/>
                    </a:lnTo>
                    <a:lnTo>
                      <a:pt x="11153" y="64"/>
                    </a:lnTo>
                    <a:lnTo>
                      <a:pt x="10985" y="105"/>
                    </a:lnTo>
                    <a:lnTo>
                      <a:pt x="10881" y="85"/>
                    </a:lnTo>
                    <a:lnTo>
                      <a:pt x="10818" y="64"/>
                    </a:lnTo>
                    <a:lnTo>
                      <a:pt x="10734" y="1"/>
                    </a:lnTo>
                    <a:lnTo>
                      <a:pt x="10651" y="64"/>
                    </a:lnTo>
                    <a:lnTo>
                      <a:pt x="10630" y="210"/>
                    </a:lnTo>
                    <a:lnTo>
                      <a:pt x="10734" y="461"/>
                    </a:lnTo>
                    <a:lnTo>
                      <a:pt x="10651" y="670"/>
                    </a:lnTo>
                    <a:lnTo>
                      <a:pt x="10651" y="817"/>
                    </a:lnTo>
                    <a:lnTo>
                      <a:pt x="10609" y="880"/>
                    </a:lnTo>
                    <a:lnTo>
                      <a:pt x="10525" y="838"/>
                    </a:lnTo>
                    <a:lnTo>
                      <a:pt x="10400" y="880"/>
                    </a:lnTo>
                    <a:lnTo>
                      <a:pt x="10337" y="817"/>
                    </a:lnTo>
                    <a:lnTo>
                      <a:pt x="10421" y="733"/>
                    </a:lnTo>
                    <a:lnTo>
                      <a:pt x="10358" y="566"/>
                    </a:lnTo>
                    <a:lnTo>
                      <a:pt x="10421" y="461"/>
                    </a:lnTo>
                    <a:lnTo>
                      <a:pt x="10441" y="315"/>
                    </a:lnTo>
                    <a:lnTo>
                      <a:pt x="10400" y="273"/>
                    </a:lnTo>
                    <a:lnTo>
                      <a:pt x="10232" y="398"/>
                    </a:lnTo>
                    <a:lnTo>
                      <a:pt x="10232" y="461"/>
                    </a:lnTo>
                    <a:lnTo>
                      <a:pt x="10149" y="482"/>
                    </a:lnTo>
                    <a:lnTo>
                      <a:pt x="10107" y="419"/>
                    </a:lnTo>
                    <a:lnTo>
                      <a:pt x="10149" y="273"/>
                    </a:lnTo>
                    <a:lnTo>
                      <a:pt x="10107" y="210"/>
                    </a:lnTo>
                    <a:lnTo>
                      <a:pt x="10044" y="252"/>
                    </a:lnTo>
                    <a:lnTo>
                      <a:pt x="9981" y="398"/>
                    </a:lnTo>
                    <a:lnTo>
                      <a:pt x="9897" y="398"/>
                    </a:lnTo>
                    <a:lnTo>
                      <a:pt x="9877" y="357"/>
                    </a:lnTo>
                    <a:lnTo>
                      <a:pt x="9918" y="252"/>
                    </a:lnTo>
                    <a:lnTo>
                      <a:pt x="9918" y="105"/>
                    </a:lnTo>
                    <a:lnTo>
                      <a:pt x="9897" y="64"/>
                    </a:lnTo>
                    <a:lnTo>
                      <a:pt x="962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8" name="Google Shape;1278;p80"/>
              <p:cNvSpPr/>
              <p:nvPr/>
            </p:nvSpPr>
            <p:spPr>
              <a:xfrm>
                <a:off x="2905300" y="2401625"/>
                <a:ext cx="91575" cy="98875"/>
              </a:xfrm>
              <a:custGeom>
                <a:avLst/>
                <a:gdLst/>
                <a:ahLst/>
                <a:cxnLst/>
                <a:rect l="l" t="t" r="r" b="b"/>
                <a:pathLst>
                  <a:path w="3663" h="3955" extrusionOk="0">
                    <a:moveTo>
                      <a:pt x="2909" y="2155"/>
                    </a:moveTo>
                    <a:lnTo>
                      <a:pt x="2872" y="2165"/>
                    </a:lnTo>
                    <a:lnTo>
                      <a:pt x="2872" y="2165"/>
                    </a:lnTo>
                    <a:lnTo>
                      <a:pt x="2878" y="2166"/>
                    </a:lnTo>
                    <a:lnTo>
                      <a:pt x="2878" y="2166"/>
                    </a:lnTo>
                    <a:lnTo>
                      <a:pt x="2930" y="2155"/>
                    </a:lnTo>
                    <a:close/>
                    <a:moveTo>
                      <a:pt x="2323" y="0"/>
                    </a:moveTo>
                    <a:lnTo>
                      <a:pt x="2260" y="42"/>
                    </a:lnTo>
                    <a:lnTo>
                      <a:pt x="2219" y="84"/>
                    </a:lnTo>
                    <a:lnTo>
                      <a:pt x="2135" y="84"/>
                    </a:lnTo>
                    <a:lnTo>
                      <a:pt x="2072" y="147"/>
                    </a:lnTo>
                    <a:lnTo>
                      <a:pt x="2009" y="188"/>
                    </a:lnTo>
                    <a:lnTo>
                      <a:pt x="1905" y="188"/>
                    </a:lnTo>
                    <a:lnTo>
                      <a:pt x="1779" y="293"/>
                    </a:lnTo>
                    <a:lnTo>
                      <a:pt x="1675" y="377"/>
                    </a:lnTo>
                    <a:lnTo>
                      <a:pt x="1675" y="460"/>
                    </a:lnTo>
                    <a:lnTo>
                      <a:pt x="1612" y="460"/>
                    </a:lnTo>
                    <a:lnTo>
                      <a:pt x="1570" y="419"/>
                    </a:lnTo>
                    <a:lnTo>
                      <a:pt x="1570" y="460"/>
                    </a:lnTo>
                    <a:lnTo>
                      <a:pt x="1591" y="481"/>
                    </a:lnTo>
                    <a:lnTo>
                      <a:pt x="1591" y="523"/>
                    </a:lnTo>
                    <a:lnTo>
                      <a:pt x="1528" y="586"/>
                    </a:lnTo>
                    <a:lnTo>
                      <a:pt x="1423" y="670"/>
                    </a:lnTo>
                    <a:lnTo>
                      <a:pt x="1382" y="691"/>
                    </a:lnTo>
                    <a:lnTo>
                      <a:pt x="1402" y="711"/>
                    </a:lnTo>
                    <a:lnTo>
                      <a:pt x="1382" y="774"/>
                    </a:lnTo>
                    <a:lnTo>
                      <a:pt x="1319" y="774"/>
                    </a:lnTo>
                    <a:lnTo>
                      <a:pt x="1319" y="816"/>
                    </a:lnTo>
                    <a:lnTo>
                      <a:pt x="1382" y="837"/>
                    </a:lnTo>
                    <a:lnTo>
                      <a:pt x="1319" y="879"/>
                    </a:lnTo>
                    <a:lnTo>
                      <a:pt x="1256" y="879"/>
                    </a:lnTo>
                    <a:lnTo>
                      <a:pt x="1193" y="942"/>
                    </a:lnTo>
                    <a:lnTo>
                      <a:pt x="1193" y="1004"/>
                    </a:lnTo>
                    <a:lnTo>
                      <a:pt x="1214" y="1004"/>
                    </a:lnTo>
                    <a:lnTo>
                      <a:pt x="1256" y="1025"/>
                    </a:lnTo>
                    <a:lnTo>
                      <a:pt x="1193" y="1046"/>
                    </a:lnTo>
                    <a:lnTo>
                      <a:pt x="1151" y="1046"/>
                    </a:lnTo>
                    <a:lnTo>
                      <a:pt x="1089" y="1151"/>
                    </a:lnTo>
                    <a:lnTo>
                      <a:pt x="1068" y="1214"/>
                    </a:lnTo>
                    <a:lnTo>
                      <a:pt x="942" y="1402"/>
                    </a:lnTo>
                    <a:lnTo>
                      <a:pt x="942" y="1444"/>
                    </a:lnTo>
                    <a:lnTo>
                      <a:pt x="984" y="1507"/>
                    </a:lnTo>
                    <a:lnTo>
                      <a:pt x="984" y="1548"/>
                    </a:lnTo>
                    <a:lnTo>
                      <a:pt x="963" y="1548"/>
                    </a:lnTo>
                    <a:lnTo>
                      <a:pt x="942" y="1527"/>
                    </a:lnTo>
                    <a:lnTo>
                      <a:pt x="900" y="1527"/>
                    </a:lnTo>
                    <a:lnTo>
                      <a:pt x="796" y="1569"/>
                    </a:lnTo>
                    <a:lnTo>
                      <a:pt x="754" y="1653"/>
                    </a:lnTo>
                    <a:lnTo>
                      <a:pt x="754" y="1716"/>
                    </a:lnTo>
                    <a:lnTo>
                      <a:pt x="796" y="1716"/>
                    </a:lnTo>
                    <a:lnTo>
                      <a:pt x="858" y="1758"/>
                    </a:lnTo>
                    <a:lnTo>
                      <a:pt x="838" y="1779"/>
                    </a:lnTo>
                    <a:lnTo>
                      <a:pt x="838" y="1841"/>
                    </a:lnTo>
                    <a:lnTo>
                      <a:pt x="775" y="1883"/>
                    </a:lnTo>
                    <a:lnTo>
                      <a:pt x="649" y="1862"/>
                    </a:lnTo>
                    <a:lnTo>
                      <a:pt x="628" y="1883"/>
                    </a:lnTo>
                    <a:lnTo>
                      <a:pt x="628" y="1946"/>
                    </a:lnTo>
                    <a:lnTo>
                      <a:pt x="545" y="2030"/>
                    </a:lnTo>
                    <a:lnTo>
                      <a:pt x="482" y="2134"/>
                    </a:lnTo>
                    <a:lnTo>
                      <a:pt x="440" y="2197"/>
                    </a:lnTo>
                    <a:lnTo>
                      <a:pt x="419" y="2197"/>
                    </a:lnTo>
                    <a:lnTo>
                      <a:pt x="419" y="2134"/>
                    </a:lnTo>
                    <a:lnTo>
                      <a:pt x="377" y="2197"/>
                    </a:lnTo>
                    <a:lnTo>
                      <a:pt x="335" y="2134"/>
                    </a:lnTo>
                    <a:lnTo>
                      <a:pt x="356" y="2072"/>
                    </a:lnTo>
                    <a:lnTo>
                      <a:pt x="440" y="2030"/>
                    </a:lnTo>
                    <a:lnTo>
                      <a:pt x="461" y="1967"/>
                    </a:lnTo>
                    <a:lnTo>
                      <a:pt x="440" y="1988"/>
                    </a:lnTo>
                    <a:lnTo>
                      <a:pt x="356" y="2051"/>
                    </a:lnTo>
                    <a:lnTo>
                      <a:pt x="231" y="2134"/>
                    </a:lnTo>
                    <a:lnTo>
                      <a:pt x="168" y="2260"/>
                    </a:lnTo>
                    <a:lnTo>
                      <a:pt x="231" y="2260"/>
                    </a:lnTo>
                    <a:lnTo>
                      <a:pt x="314" y="2239"/>
                    </a:lnTo>
                    <a:lnTo>
                      <a:pt x="461" y="2197"/>
                    </a:lnTo>
                    <a:lnTo>
                      <a:pt x="586" y="2197"/>
                    </a:lnTo>
                    <a:lnTo>
                      <a:pt x="524" y="2281"/>
                    </a:lnTo>
                    <a:lnTo>
                      <a:pt x="419" y="2406"/>
                    </a:lnTo>
                    <a:lnTo>
                      <a:pt x="335" y="2511"/>
                    </a:lnTo>
                    <a:lnTo>
                      <a:pt x="210" y="2595"/>
                    </a:lnTo>
                    <a:lnTo>
                      <a:pt x="105" y="2699"/>
                    </a:lnTo>
                    <a:lnTo>
                      <a:pt x="22" y="2699"/>
                    </a:lnTo>
                    <a:lnTo>
                      <a:pt x="1" y="2762"/>
                    </a:lnTo>
                    <a:lnTo>
                      <a:pt x="22" y="2804"/>
                    </a:lnTo>
                    <a:lnTo>
                      <a:pt x="1" y="2888"/>
                    </a:lnTo>
                    <a:lnTo>
                      <a:pt x="22" y="2929"/>
                    </a:lnTo>
                    <a:lnTo>
                      <a:pt x="63" y="2929"/>
                    </a:lnTo>
                    <a:lnTo>
                      <a:pt x="168" y="2971"/>
                    </a:lnTo>
                    <a:lnTo>
                      <a:pt x="314" y="2929"/>
                    </a:lnTo>
                    <a:lnTo>
                      <a:pt x="377" y="2888"/>
                    </a:lnTo>
                    <a:lnTo>
                      <a:pt x="482" y="2888"/>
                    </a:lnTo>
                    <a:lnTo>
                      <a:pt x="566" y="2825"/>
                    </a:lnTo>
                    <a:lnTo>
                      <a:pt x="586" y="2783"/>
                    </a:lnTo>
                    <a:lnTo>
                      <a:pt x="586" y="2804"/>
                    </a:lnTo>
                    <a:lnTo>
                      <a:pt x="545" y="2888"/>
                    </a:lnTo>
                    <a:lnTo>
                      <a:pt x="670" y="2908"/>
                    </a:lnTo>
                    <a:lnTo>
                      <a:pt x="754" y="2888"/>
                    </a:lnTo>
                    <a:lnTo>
                      <a:pt x="796" y="2929"/>
                    </a:lnTo>
                    <a:lnTo>
                      <a:pt x="963" y="2929"/>
                    </a:lnTo>
                    <a:lnTo>
                      <a:pt x="1047" y="2908"/>
                    </a:lnTo>
                    <a:lnTo>
                      <a:pt x="1068" y="2971"/>
                    </a:lnTo>
                    <a:lnTo>
                      <a:pt x="1110" y="3013"/>
                    </a:lnTo>
                    <a:lnTo>
                      <a:pt x="1214" y="3013"/>
                    </a:lnTo>
                    <a:lnTo>
                      <a:pt x="1256" y="2992"/>
                    </a:lnTo>
                    <a:lnTo>
                      <a:pt x="1277" y="3013"/>
                    </a:lnTo>
                    <a:lnTo>
                      <a:pt x="1361" y="3013"/>
                    </a:lnTo>
                    <a:lnTo>
                      <a:pt x="1402" y="2992"/>
                    </a:lnTo>
                    <a:lnTo>
                      <a:pt x="1402" y="2950"/>
                    </a:lnTo>
                    <a:lnTo>
                      <a:pt x="1486" y="2950"/>
                    </a:lnTo>
                    <a:lnTo>
                      <a:pt x="1507" y="2992"/>
                    </a:lnTo>
                    <a:lnTo>
                      <a:pt x="1570" y="2992"/>
                    </a:lnTo>
                    <a:lnTo>
                      <a:pt x="1591" y="2929"/>
                    </a:lnTo>
                    <a:lnTo>
                      <a:pt x="1633" y="2929"/>
                    </a:lnTo>
                    <a:lnTo>
                      <a:pt x="1695" y="2971"/>
                    </a:lnTo>
                    <a:lnTo>
                      <a:pt x="1716" y="2908"/>
                    </a:lnTo>
                    <a:lnTo>
                      <a:pt x="1716" y="2867"/>
                    </a:lnTo>
                    <a:lnTo>
                      <a:pt x="1716" y="2783"/>
                    </a:lnTo>
                    <a:lnTo>
                      <a:pt x="1737" y="2804"/>
                    </a:lnTo>
                    <a:lnTo>
                      <a:pt x="1779" y="2762"/>
                    </a:lnTo>
                    <a:lnTo>
                      <a:pt x="1821" y="2762"/>
                    </a:lnTo>
                    <a:lnTo>
                      <a:pt x="1800" y="2783"/>
                    </a:lnTo>
                    <a:lnTo>
                      <a:pt x="1779" y="2888"/>
                    </a:lnTo>
                    <a:lnTo>
                      <a:pt x="1800" y="2908"/>
                    </a:lnTo>
                    <a:lnTo>
                      <a:pt x="1821" y="2867"/>
                    </a:lnTo>
                    <a:lnTo>
                      <a:pt x="1884" y="2783"/>
                    </a:lnTo>
                    <a:lnTo>
                      <a:pt x="1905" y="2783"/>
                    </a:lnTo>
                    <a:lnTo>
                      <a:pt x="1905" y="2867"/>
                    </a:lnTo>
                    <a:lnTo>
                      <a:pt x="1884" y="2908"/>
                    </a:lnTo>
                    <a:lnTo>
                      <a:pt x="1884" y="2971"/>
                    </a:lnTo>
                    <a:lnTo>
                      <a:pt x="1947" y="2929"/>
                    </a:lnTo>
                    <a:lnTo>
                      <a:pt x="1988" y="2929"/>
                    </a:lnTo>
                    <a:lnTo>
                      <a:pt x="1988" y="2971"/>
                    </a:lnTo>
                    <a:lnTo>
                      <a:pt x="1884" y="3034"/>
                    </a:lnTo>
                    <a:lnTo>
                      <a:pt x="1779" y="3097"/>
                    </a:lnTo>
                    <a:lnTo>
                      <a:pt x="1800" y="3118"/>
                    </a:lnTo>
                    <a:lnTo>
                      <a:pt x="1821" y="3097"/>
                    </a:lnTo>
                    <a:lnTo>
                      <a:pt x="1884" y="3097"/>
                    </a:lnTo>
                    <a:lnTo>
                      <a:pt x="1905" y="3118"/>
                    </a:lnTo>
                    <a:lnTo>
                      <a:pt x="1947" y="3118"/>
                    </a:lnTo>
                    <a:lnTo>
                      <a:pt x="1988" y="3139"/>
                    </a:lnTo>
                    <a:lnTo>
                      <a:pt x="2030" y="3118"/>
                    </a:lnTo>
                    <a:lnTo>
                      <a:pt x="2114" y="3097"/>
                    </a:lnTo>
                    <a:lnTo>
                      <a:pt x="2135" y="3013"/>
                    </a:lnTo>
                    <a:lnTo>
                      <a:pt x="2135" y="2971"/>
                    </a:lnTo>
                    <a:lnTo>
                      <a:pt x="2198" y="2992"/>
                    </a:lnTo>
                    <a:lnTo>
                      <a:pt x="2260" y="3013"/>
                    </a:lnTo>
                    <a:lnTo>
                      <a:pt x="2323" y="3076"/>
                    </a:lnTo>
                    <a:lnTo>
                      <a:pt x="2365" y="3034"/>
                    </a:lnTo>
                    <a:lnTo>
                      <a:pt x="2428" y="3013"/>
                    </a:lnTo>
                    <a:lnTo>
                      <a:pt x="2511" y="3013"/>
                    </a:lnTo>
                    <a:lnTo>
                      <a:pt x="2449" y="3076"/>
                    </a:lnTo>
                    <a:lnTo>
                      <a:pt x="2449" y="3097"/>
                    </a:lnTo>
                    <a:lnTo>
                      <a:pt x="2344" y="3139"/>
                    </a:lnTo>
                    <a:lnTo>
                      <a:pt x="2239" y="3139"/>
                    </a:lnTo>
                    <a:lnTo>
                      <a:pt x="2198" y="3201"/>
                    </a:lnTo>
                    <a:lnTo>
                      <a:pt x="2198" y="3243"/>
                    </a:lnTo>
                    <a:lnTo>
                      <a:pt x="2156" y="3285"/>
                    </a:lnTo>
                    <a:lnTo>
                      <a:pt x="2135" y="3327"/>
                    </a:lnTo>
                    <a:lnTo>
                      <a:pt x="2051" y="3327"/>
                    </a:lnTo>
                    <a:lnTo>
                      <a:pt x="2009" y="3348"/>
                    </a:lnTo>
                    <a:lnTo>
                      <a:pt x="1988" y="3411"/>
                    </a:lnTo>
                    <a:lnTo>
                      <a:pt x="1926" y="3432"/>
                    </a:lnTo>
                    <a:lnTo>
                      <a:pt x="1821" y="3452"/>
                    </a:lnTo>
                    <a:lnTo>
                      <a:pt x="1737" y="3515"/>
                    </a:lnTo>
                    <a:lnTo>
                      <a:pt x="1716" y="3557"/>
                    </a:lnTo>
                    <a:lnTo>
                      <a:pt x="1737" y="3599"/>
                    </a:lnTo>
                    <a:lnTo>
                      <a:pt x="1779" y="3620"/>
                    </a:lnTo>
                    <a:lnTo>
                      <a:pt x="1842" y="3620"/>
                    </a:lnTo>
                    <a:lnTo>
                      <a:pt x="1884" y="3557"/>
                    </a:lnTo>
                    <a:lnTo>
                      <a:pt x="1905" y="3536"/>
                    </a:lnTo>
                    <a:lnTo>
                      <a:pt x="1947" y="3536"/>
                    </a:lnTo>
                    <a:lnTo>
                      <a:pt x="1947" y="3599"/>
                    </a:lnTo>
                    <a:lnTo>
                      <a:pt x="1988" y="3620"/>
                    </a:lnTo>
                    <a:lnTo>
                      <a:pt x="2051" y="3599"/>
                    </a:lnTo>
                    <a:lnTo>
                      <a:pt x="2114" y="3536"/>
                    </a:lnTo>
                    <a:lnTo>
                      <a:pt x="2135" y="3494"/>
                    </a:lnTo>
                    <a:lnTo>
                      <a:pt x="2156" y="3494"/>
                    </a:lnTo>
                    <a:lnTo>
                      <a:pt x="2198" y="3432"/>
                    </a:lnTo>
                    <a:lnTo>
                      <a:pt x="2219" y="3348"/>
                    </a:lnTo>
                    <a:lnTo>
                      <a:pt x="2260" y="3327"/>
                    </a:lnTo>
                    <a:lnTo>
                      <a:pt x="2365" y="3222"/>
                    </a:lnTo>
                    <a:lnTo>
                      <a:pt x="2428" y="3201"/>
                    </a:lnTo>
                    <a:lnTo>
                      <a:pt x="2470" y="3222"/>
                    </a:lnTo>
                    <a:lnTo>
                      <a:pt x="2553" y="3222"/>
                    </a:lnTo>
                    <a:lnTo>
                      <a:pt x="2511" y="3285"/>
                    </a:lnTo>
                    <a:lnTo>
                      <a:pt x="2553" y="3285"/>
                    </a:lnTo>
                    <a:lnTo>
                      <a:pt x="2616" y="3243"/>
                    </a:lnTo>
                    <a:lnTo>
                      <a:pt x="2658" y="3118"/>
                    </a:lnTo>
                    <a:lnTo>
                      <a:pt x="2721" y="3013"/>
                    </a:lnTo>
                    <a:lnTo>
                      <a:pt x="2721" y="2908"/>
                    </a:lnTo>
                    <a:lnTo>
                      <a:pt x="2742" y="2888"/>
                    </a:lnTo>
                    <a:lnTo>
                      <a:pt x="2763" y="2888"/>
                    </a:lnTo>
                    <a:lnTo>
                      <a:pt x="2825" y="2929"/>
                    </a:lnTo>
                    <a:lnTo>
                      <a:pt x="2846" y="2929"/>
                    </a:lnTo>
                    <a:lnTo>
                      <a:pt x="2888" y="2971"/>
                    </a:lnTo>
                    <a:lnTo>
                      <a:pt x="2888" y="3076"/>
                    </a:lnTo>
                    <a:lnTo>
                      <a:pt x="2867" y="3139"/>
                    </a:lnTo>
                    <a:lnTo>
                      <a:pt x="2846" y="3222"/>
                    </a:lnTo>
                    <a:lnTo>
                      <a:pt x="2867" y="3285"/>
                    </a:lnTo>
                    <a:lnTo>
                      <a:pt x="2846" y="3327"/>
                    </a:lnTo>
                    <a:lnTo>
                      <a:pt x="2763" y="3411"/>
                    </a:lnTo>
                    <a:lnTo>
                      <a:pt x="2721" y="3557"/>
                    </a:lnTo>
                    <a:lnTo>
                      <a:pt x="2721" y="3641"/>
                    </a:lnTo>
                    <a:lnTo>
                      <a:pt x="2679" y="3662"/>
                    </a:lnTo>
                    <a:lnTo>
                      <a:pt x="2679" y="3745"/>
                    </a:lnTo>
                    <a:lnTo>
                      <a:pt x="2742" y="3766"/>
                    </a:lnTo>
                    <a:lnTo>
                      <a:pt x="2825" y="3724"/>
                    </a:lnTo>
                    <a:lnTo>
                      <a:pt x="2888" y="3557"/>
                    </a:lnTo>
                    <a:lnTo>
                      <a:pt x="2951" y="3557"/>
                    </a:lnTo>
                    <a:lnTo>
                      <a:pt x="3035" y="3452"/>
                    </a:lnTo>
                    <a:lnTo>
                      <a:pt x="3076" y="3411"/>
                    </a:lnTo>
                    <a:lnTo>
                      <a:pt x="3097" y="3432"/>
                    </a:lnTo>
                    <a:lnTo>
                      <a:pt x="3202" y="3432"/>
                    </a:lnTo>
                    <a:lnTo>
                      <a:pt x="3202" y="3494"/>
                    </a:lnTo>
                    <a:lnTo>
                      <a:pt x="3139" y="3515"/>
                    </a:lnTo>
                    <a:lnTo>
                      <a:pt x="3035" y="3620"/>
                    </a:lnTo>
                    <a:lnTo>
                      <a:pt x="3035" y="3704"/>
                    </a:lnTo>
                    <a:lnTo>
                      <a:pt x="2993" y="3766"/>
                    </a:lnTo>
                    <a:lnTo>
                      <a:pt x="3035" y="3808"/>
                    </a:lnTo>
                    <a:lnTo>
                      <a:pt x="3035" y="3913"/>
                    </a:lnTo>
                    <a:lnTo>
                      <a:pt x="3076" y="3955"/>
                    </a:lnTo>
                    <a:lnTo>
                      <a:pt x="3097" y="3871"/>
                    </a:lnTo>
                    <a:lnTo>
                      <a:pt x="3160" y="3829"/>
                    </a:lnTo>
                    <a:lnTo>
                      <a:pt x="3202" y="3829"/>
                    </a:lnTo>
                    <a:lnTo>
                      <a:pt x="3265" y="3913"/>
                    </a:lnTo>
                    <a:lnTo>
                      <a:pt x="3307" y="3934"/>
                    </a:lnTo>
                    <a:lnTo>
                      <a:pt x="3390" y="3871"/>
                    </a:lnTo>
                    <a:lnTo>
                      <a:pt x="3390" y="3829"/>
                    </a:lnTo>
                    <a:lnTo>
                      <a:pt x="3411" y="3829"/>
                    </a:lnTo>
                    <a:lnTo>
                      <a:pt x="3453" y="3766"/>
                    </a:lnTo>
                    <a:lnTo>
                      <a:pt x="3453" y="3704"/>
                    </a:lnTo>
                    <a:lnTo>
                      <a:pt x="3474" y="3704"/>
                    </a:lnTo>
                    <a:lnTo>
                      <a:pt x="3495" y="3641"/>
                    </a:lnTo>
                    <a:lnTo>
                      <a:pt x="3474" y="3599"/>
                    </a:lnTo>
                    <a:lnTo>
                      <a:pt x="3495" y="3494"/>
                    </a:lnTo>
                    <a:lnTo>
                      <a:pt x="3599" y="3348"/>
                    </a:lnTo>
                    <a:lnTo>
                      <a:pt x="3662" y="3243"/>
                    </a:lnTo>
                    <a:lnTo>
                      <a:pt x="3662" y="3097"/>
                    </a:lnTo>
                    <a:lnTo>
                      <a:pt x="3662" y="3034"/>
                    </a:lnTo>
                    <a:lnTo>
                      <a:pt x="3620" y="3034"/>
                    </a:lnTo>
                    <a:lnTo>
                      <a:pt x="3620" y="3097"/>
                    </a:lnTo>
                    <a:lnTo>
                      <a:pt x="3579" y="3180"/>
                    </a:lnTo>
                    <a:lnTo>
                      <a:pt x="3495" y="3222"/>
                    </a:lnTo>
                    <a:lnTo>
                      <a:pt x="3411" y="3306"/>
                    </a:lnTo>
                    <a:lnTo>
                      <a:pt x="3369" y="3327"/>
                    </a:lnTo>
                    <a:lnTo>
                      <a:pt x="3348" y="3243"/>
                    </a:lnTo>
                    <a:lnTo>
                      <a:pt x="3369" y="3180"/>
                    </a:lnTo>
                    <a:lnTo>
                      <a:pt x="3369" y="3097"/>
                    </a:lnTo>
                    <a:lnTo>
                      <a:pt x="3474" y="3013"/>
                    </a:lnTo>
                    <a:lnTo>
                      <a:pt x="3495" y="2971"/>
                    </a:lnTo>
                    <a:lnTo>
                      <a:pt x="3579" y="2888"/>
                    </a:lnTo>
                    <a:lnTo>
                      <a:pt x="3599" y="2888"/>
                    </a:lnTo>
                    <a:lnTo>
                      <a:pt x="3662" y="2867"/>
                    </a:lnTo>
                    <a:lnTo>
                      <a:pt x="3620" y="2804"/>
                    </a:lnTo>
                    <a:lnTo>
                      <a:pt x="3579" y="2867"/>
                    </a:lnTo>
                    <a:lnTo>
                      <a:pt x="3516" y="2867"/>
                    </a:lnTo>
                    <a:lnTo>
                      <a:pt x="3453" y="2888"/>
                    </a:lnTo>
                    <a:lnTo>
                      <a:pt x="3390" y="2888"/>
                    </a:lnTo>
                    <a:lnTo>
                      <a:pt x="3307" y="2929"/>
                    </a:lnTo>
                    <a:lnTo>
                      <a:pt x="3286" y="2992"/>
                    </a:lnTo>
                    <a:lnTo>
                      <a:pt x="3181" y="3076"/>
                    </a:lnTo>
                    <a:lnTo>
                      <a:pt x="3181" y="3118"/>
                    </a:lnTo>
                    <a:lnTo>
                      <a:pt x="3139" y="3180"/>
                    </a:lnTo>
                    <a:lnTo>
                      <a:pt x="3055" y="3097"/>
                    </a:lnTo>
                    <a:lnTo>
                      <a:pt x="3055" y="3034"/>
                    </a:lnTo>
                    <a:lnTo>
                      <a:pt x="3035" y="2971"/>
                    </a:lnTo>
                    <a:lnTo>
                      <a:pt x="3035" y="2888"/>
                    </a:lnTo>
                    <a:lnTo>
                      <a:pt x="3076" y="2929"/>
                    </a:lnTo>
                    <a:lnTo>
                      <a:pt x="3097" y="2929"/>
                    </a:lnTo>
                    <a:lnTo>
                      <a:pt x="3181" y="2825"/>
                    </a:lnTo>
                    <a:lnTo>
                      <a:pt x="3139" y="2825"/>
                    </a:lnTo>
                    <a:lnTo>
                      <a:pt x="3055" y="2804"/>
                    </a:lnTo>
                    <a:lnTo>
                      <a:pt x="3181" y="2804"/>
                    </a:lnTo>
                    <a:lnTo>
                      <a:pt x="3076" y="2783"/>
                    </a:lnTo>
                    <a:lnTo>
                      <a:pt x="3035" y="2720"/>
                    </a:lnTo>
                    <a:lnTo>
                      <a:pt x="3035" y="2678"/>
                    </a:lnTo>
                    <a:lnTo>
                      <a:pt x="3055" y="2657"/>
                    </a:lnTo>
                    <a:lnTo>
                      <a:pt x="3160" y="2657"/>
                    </a:lnTo>
                    <a:lnTo>
                      <a:pt x="3181" y="2616"/>
                    </a:lnTo>
                    <a:lnTo>
                      <a:pt x="3265" y="2553"/>
                    </a:lnTo>
                    <a:lnTo>
                      <a:pt x="3286" y="2448"/>
                    </a:lnTo>
                    <a:lnTo>
                      <a:pt x="3369" y="2448"/>
                    </a:lnTo>
                    <a:lnTo>
                      <a:pt x="3390" y="2469"/>
                    </a:lnTo>
                    <a:lnTo>
                      <a:pt x="3495" y="2406"/>
                    </a:lnTo>
                    <a:lnTo>
                      <a:pt x="3516" y="2344"/>
                    </a:lnTo>
                    <a:lnTo>
                      <a:pt x="3516" y="2260"/>
                    </a:lnTo>
                    <a:lnTo>
                      <a:pt x="3495" y="2197"/>
                    </a:lnTo>
                    <a:lnTo>
                      <a:pt x="3411" y="2281"/>
                    </a:lnTo>
                    <a:lnTo>
                      <a:pt x="3369" y="2302"/>
                    </a:lnTo>
                    <a:lnTo>
                      <a:pt x="3348" y="2281"/>
                    </a:lnTo>
                    <a:lnTo>
                      <a:pt x="3286" y="2281"/>
                    </a:lnTo>
                    <a:lnTo>
                      <a:pt x="3286" y="2344"/>
                    </a:lnTo>
                    <a:lnTo>
                      <a:pt x="3286" y="2406"/>
                    </a:lnTo>
                    <a:lnTo>
                      <a:pt x="3244" y="2448"/>
                    </a:lnTo>
                    <a:lnTo>
                      <a:pt x="3181" y="2448"/>
                    </a:lnTo>
                    <a:lnTo>
                      <a:pt x="3097" y="2490"/>
                    </a:lnTo>
                    <a:lnTo>
                      <a:pt x="3055" y="2511"/>
                    </a:lnTo>
                    <a:lnTo>
                      <a:pt x="3055" y="2574"/>
                    </a:lnTo>
                    <a:lnTo>
                      <a:pt x="2993" y="2595"/>
                    </a:lnTo>
                    <a:lnTo>
                      <a:pt x="3035" y="2553"/>
                    </a:lnTo>
                    <a:lnTo>
                      <a:pt x="3035" y="2469"/>
                    </a:lnTo>
                    <a:lnTo>
                      <a:pt x="2993" y="2490"/>
                    </a:lnTo>
                    <a:lnTo>
                      <a:pt x="2951" y="2490"/>
                    </a:lnTo>
                    <a:lnTo>
                      <a:pt x="2993" y="2469"/>
                    </a:lnTo>
                    <a:lnTo>
                      <a:pt x="3055" y="2406"/>
                    </a:lnTo>
                    <a:lnTo>
                      <a:pt x="3076" y="2385"/>
                    </a:lnTo>
                    <a:lnTo>
                      <a:pt x="3035" y="2364"/>
                    </a:lnTo>
                    <a:lnTo>
                      <a:pt x="3076" y="2302"/>
                    </a:lnTo>
                    <a:lnTo>
                      <a:pt x="3097" y="2239"/>
                    </a:lnTo>
                    <a:lnTo>
                      <a:pt x="3055" y="2197"/>
                    </a:lnTo>
                    <a:lnTo>
                      <a:pt x="2993" y="2260"/>
                    </a:lnTo>
                    <a:lnTo>
                      <a:pt x="3035" y="2197"/>
                    </a:lnTo>
                    <a:lnTo>
                      <a:pt x="3035" y="2155"/>
                    </a:lnTo>
                    <a:lnTo>
                      <a:pt x="2993" y="2155"/>
                    </a:lnTo>
                    <a:lnTo>
                      <a:pt x="2930" y="2176"/>
                    </a:lnTo>
                    <a:lnTo>
                      <a:pt x="2878" y="2166"/>
                    </a:lnTo>
                    <a:lnTo>
                      <a:pt x="2878" y="2166"/>
                    </a:lnTo>
                    <a:lnTo>
                      <a:pt x="2825" y="2176"/>
                    </a:lnTo>
                    <a:lnTo>
                      <a:pt x="2872" y="2165"/>
                    </a:lnTo>
                    <a:lnTo>
                      <a:pt x="2872" y="2165"/>
                    </a:lnTo>
                    <a:lnTo>
                      <a:pt x="2825" y="2155"/>
                    </a:lnTo>
                    <a:lnTo>
                      <a:pt x="2909" y="2155"/>
                    </a:lnTo>
                    <a:lnTo>
                      <a:pt x="2993" y="2113"/>
                    </a:lnTo>
                    <a:lnTo>
                      <a:pt x="3035" y="2072"/>
                    </a:lnTo>
                    <a:lnTo>
                      <a:pt x="3076" y="2072"/>
                    </a:lnTo>
                    <a:lnTo>
                      <a:pt x="3139" y="2051"/>
                    </a:lnTo>
                    <a:lnTo>
                      <a:pt x="3139" y="1967"/>
                    </a:lnTo>
                    <a:lnTo>
                      <a:pt x="3181" y="1904"/>
                    </a:lnTo>
                    <a:lnTo>
                      <a:pt x="3181" y="1862"/>
                    </a:lnTo>
                    <a:lnTo>
                      <a:pt x="3097" y="1800"/>
                    </a:lnTo>
                    <a:lnTo>
                      <a:pt x="2993" y="1716"/>
                    </a:lnTo>
                    <a:lnTo>
                      <a:pt x="2888" y="1716"/>
                    </a:lnTo>
                    <a:lnTo>
                      <a:pt x="2783" y="1737"/>
                    </a:lnTo>
                    <a:lnTo>
                      <a:pt x="2742" y="1737"/>
                    </a:lnTo>
                    <a:lnTo>
                      <a:pt x="2742" y="1779"/>
                    </a:lnTo>
                    <a:lnTo>
                      <a:pt x="2679" y="1862"/>
                    </a:lnTo>
                    <a:lnTo>
                      <a:pt x="2658" y="1946"/>
                    </a:lnTo>
                    <a:lnTo>
                      <a:pt x="2679" y="1841"/>
                    </a:lnTo>
                    <a:lnTo>
                      <a:pt x="2658" y="1820"/>
                    </a:lnTo>
                    <a:lnTo>
                      <a:pt x="2679" y="1758"/>
                    </a:lnTo>
                    <a:lnTo>
                      <a:pt x="2742" y="1674"/>
                    </a:lnTo>
                    <a:lnTo>
                      <a:pt x="2721" y="1674"/>
                    </a:lnTo>
                    <a:lnTo>
                      <a:pt x="2637" y="1737"/>
                    </a:lnTo>
                    <a:lnTo>
                      <a:pt x="2574" y="1779"/>
                    </a:lnTo>
                    <a:lnTo>
                      <a:pt x="2553" y="1862"/>
                    </a:lnTo>
                    <a:lnTo>
                      <a:pt x="2532" y="1841"/>
                    </a:lnTo>
                    <a:lnTo>
                      <a:pt x="2491" y="1862"/>
                    </a:lnTo>
                    <a:lnTo>
                      <a:pt x="2449" y="1883"/>
                    </a:lnTo>
                    <a:lnTo>
                      <a:pt x="2428" y="1862"/>
                    </a:lnTo>
                    <a:lnTo>
                      <a:pt x="2344" y="1925"/>
                    </a:lnTo>
                    <a:lnTo>
                      <a:pt x="2323" y="2030"/>
                    </a:lnTo>
                    <a:lnTo>
                      <a:pt x="2239" y="2072"/>
                    </a:lnTo>
                    <a:lnTo>
                      <a:pt x="2239" y="2072"/>
                    </a:lnTo>
                    <a:lnTo>
                      <a:pt x="2281" y="2030"/>
                    </a:lnTo>
                    <a:lnTo>
                      <a:pt x="2323" y="1883"/>
                    </a:lnTo>
                    <a:lnTo>
                      <a:pt x="2365" y="1779"/>
                    </a:lnTo>
                    <a:lnTo>
                      <a:pt x="2344" y="1758"/>
                    </a:lnTo>
                    <a:lnTo>
                      <a:pt x="2281" y="1779"/>
                    </a:lnTo>
                    <a:lnTo>
                      <a:pt x="2260" y="1841"/>
                    </a:lnTo>
                    <a:lnTo>
                      <a:pt x="2219" y="1883"/>
                    </a:lnTo>
                    <a:lnTo>
                      <a:pt x="2177" y="1841"/>
                    </a:lnTo>
                    <a:lnTo>
                      <a:pt x="2239" y="1779"/>
                    </a:lnTo>
                    <a:lnTo>
                      <a:pt x="2260" y="1737"/>
                    </a:lnTo>
                    <a:lnTo>
                      <a:pt x="2260" y="1716"/>
                    </a:lnTo>
                    <a:lnTo>
                      <a:pt x="2177" y="1737"/>
                    </a:lnTo>
                    <a:lnTo>
                      <a:pt x="2072" y="1820"/>
                    </a:lnTo>
                    <a:lnTo>
                      <a:pt x="2030" y="1820"/>
                    </a:lnTo>
                    <a:lnTo>
                      <a:pt x="2009" y="1737"/>
                    </a:lnTo>
                    <a:lnTo>
                      <a:pt x="1967" y="1737"/>
                    </a:lnTo>
                    <a:lnTo>
                      <a:pt x="1905" y="1820"/>
                    </a:lnTo>
                    <a:lnTo>
                      <a:pt x="1842" y="1820"/>
                    </a:lnTo>
                    <a:lnTo>
                      <a:pt x="1842" y="1779"/>
                    </a:lnTo>
                    <a:lnTo>
                      <a:pt x="1947" y="1737"/>
                    </a:lnTo>
                    <a:lnTo>
                      <a:pt x="2009" y="1632"/>
                    </a:lnTo>
                    <a:lnTo>
                      <a:pt x="2030" y="1548"/>
                    </a:lnTo>
                    <a:lnTo>
                      <a:pt x="1947" y="1548"/>
                    </a:lnTo>
                    <a:lnTo>
                      <a:pt x="1863" y="1611"/>
                    </a:lnTo>
                    <a:lnTo>
                      <a:pt x="1863" y="1611"/>
                    </a:lnTo>
                    <a:lnTo>
                      <a:pt x="1926" y="1527"/>
                    </a:lnTo>
                    <a:lnTo>
                      <a:pt x="2009" y="1444"/>
                    </a:lnTo>
                    <a:lnTo>
                      <a:pt x="2114" y="1444"/>
                    </a:lnTo>
                    <a:lnTo>
                      <a:pt x="2156" y="1423"/>
                    </a:lnTo>
                    <a:lnTo>
                      <a:pt x="2239" y="1381"/>
                    </a:lnTo>
                    <a:lnTo>
                      <a:pt x="2281" y="1339"/>
                    </a:lnTo>
                    <a:lnTo>
                      <a:pt x="2281" y="1276"/>
                    </a:lnTo>
                    <a:lnTo>
                      <a:pt x="2260" y="1318"/>
                    </a:lnTo>
                    <a:lnTo>
                      <a:pt x="2156" y="1339"/>
                    </a:lnTo>
                    <a:lnTo>
                      <a:pt x="2114" y="1318"/>
                    </a:lnTo>
                    <a:lnTo>
                      <a:pt x="2030" y="1235"/>
                    </a:lnTo>
                    <a:lnTo>
                      <a:pt x="1967" y="1235"/>
                    </a:lnTo>
                    <a:lnTo>
                      <a:pt x="1926" y="1255"/>
                    </a:lnTo>
                    <a:lnTo>
                      <a:pt x="1967" y="1151"/>
                    </a:lnTo>
                    <a:lnTo>
                      <a:pt x="2009" y="1130"/>
                    </a:lnTo>
                    <a:lnTo>
                      <a:pt x="2009" y="1109"/>
                    </a:lnTo>
                    <a:lnTo>
                      <a:pt x="1947" y="1130"/>
                    </a:lnTo>
                    <a:lnTo>
                      <a:pt x="1863" y="1193"/>
                    </a:lnTo>
                    <a:lnTo>
                      <a:pt x="1821" y="1255"/>
                    </a:lnTo>
                    <a:lnTo>
                      <a:pt x="1737" y="1339"/>
                    </a:lnTo>
                    <a:lnTo>
                      <a:pt x="1695" y="1360"/>
                    </a:lnTo>
                    <a:lnTo>
                      <a:pt x="1654" y="1423"/>
                    </a:lnTo>
                    <a:lnTo>
                      <a:pt x="1591" y="1465"/>
                    </a:lnTo>
                    <a:lnTo>
                      <a:pt x="1528" y="1548"/>
                    </a:lnTo>
                    <a:lnTo>
                      <a:pt x="1528" y="1444"/>
                    </a:lnTo>
                    <a:lnTo>
                      <a:pt x="1549" y="1360"/>
                    </a:lnTo>
                    <a:lnTo>
                      <a:pt x="1612" y="1297"/>
                    </a:lnTo>
                    <a:lnTo>
                      <a:pt x="1612" y="1235"/>
                    </a:lnTo>
                    <a:lnTo>
                      <a:pt x="1654" y="1130"/>
                    </a:lnTo>
                    <a:lnTo>
                      <a:pt x="1737" y="1046"/>
                    </a:lnTo>
                    <a:lnTo>
                      <a:pt x="1737" y="1004"/>
                    </a:lnTo>
                    <a:lnTo>
                      <a:pt x="1800" y="942"/>
                    </a:lnTo>
                    <a:lnTo>
                      <a:pt x="1821" y="921"/>
                    </a:lnTo>
                    <a:lnTo>
                      <a:pt x="1863" y="816"/>
                    </a:lnTo>
                    <a:lnTo>
                      <a:pt x="1947" y="774"/>
                    </a:lnTo>
                    <a:lnTo>
                      <a:pt x="2009" y="711"/>
                    </a:lnTo>
                    <a:lnTo>
                      <a:pt x="2051" y="691"/>
                    </a:lnTo>
                    <a:lnTo>
                      <a:pt x="2072" y="670"/>
                    </a:lnTo>
                    <a:lnTo>
                      <a:pt x="2072" y="607"/>
                    </a:lnTo>
                    <a:lnTo>
                      <a:pt x="2114" y="565"/>
                    </a:lnTo>
                    <a:lnTo>
                      <a:pt x="2135" y="481"/>
                    </a:lnTo>
                    <a:lnTo>
                      <a:pt x="2135" y="523"/>
                    </a:lnTo>
                    <a:lnTo>
                      <a:pt x="2114" y="586"/>
                    </a:lnTo>
                    <a:lnTo>
                      <a:pt x="2135" y="628"/>
                    </a:lnTo>
                    <a:lnTo>
                      <a:pt x="2219" y="523"/>
                    </a:lnTo>
                    <a:lnTo>
                      <a:pt x="2323" y="419"/>
                    </a:lnTo>
                    <a:lnTo>
                      <a:pt x="2344" y="377"/>
                    </a:lnTo>
                    <a:lnTo>
                      <a:pt x="2323" y="314"/>
                    </a:lnTo>
                    <a:lnTo>
                      <a:pt x="2260" y="314"/>
                    </a:lnTo>
                    <a:lnTo>
                      <a:pt x="2219" y="377"/>
                    </a:lnTo>
                    <a:lnTo>
                      <a:pt x="2177" y="293"/>
                    </a:lnTo>
                    <a:lnTo>
                      <a:pt x="2156" y="272"/>
                    </a:lnTo>
                    <a:lnTo>
                      <a:pt x="2177" y="209"/>
                    </a:lnTo>
                    <a:lnTo>
                      <a:pt x="2239" y="188"/>
                    </a:lnTo>
                    <a:lnTo>
                      <a:pt x="2323" y="209"/>
                    </a:lnTo>
                    <a:lnTo>
                      <a:pt x="2386" y="272"/>
                    </a:lnTo>
                    <a:lnTo>
                      <a:pt x="2449" y="251"/>
                    </a:lnTo>
                    <a:lnTo>
                      <a:pt x="2491" y="188"/>
                    </a:lnTo>
                    <a:lnTo>
                      <a:pt x="2491" y="42"/>
                    </a:lnTo>
                    <a:lnTo>
                      <a:pt x="2428" y="42"/>
                    </a:lnTo>
                    <a:lnTo>
                      <a:pt x="2365" y="63"/>
                    </a:lnTo>
                    <a:lnTo>
                      <a:pt x="2365" y="105"/>
                    </a:lnTo>
                    <a:lnTo>
                      <a:pt x="2323" y="105"/>
                    </a:lnTo>
                    <a:lnTo>
                      <a:pt x="2323" y="63"/>
                    </a:lnTo>
                    <a:lnTo>
                      <a:pt x="232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79" name="Google Shape;1279;p80"/>
              <p:cNvSpPr/>
              <p:nvPr/>
            </p:nvSpPr>
            <p:spPr>
              <a:xfrm>
                <a:off x="1922950" y="1659350"/>
                <a:ext cx="1050900" cy="913875"/>
              </a:xfrm>
              <a:custGeom>
                <a:avLst/>
                <a:gdLst/>
                <a:ahLst/>
                <a:cxnLst/>
                <a:rect l="l" t="t" r="r" b="b"/>
                <a:pathLst>
                  <a:path w="42036" h="36555" extrusionOk="0">
                    <a:moveTo>
                      <a:pt x="4310" y="26929"/>
                    </a:moveTo>
                    <a:lnTo>
                      <a:pt x="4310" y="27055"/>
                    </a:lnTo>
                    <a:lnTo>
                      <a:pt x="4268" y="27159"/>
                    </a:lnTo>
                    <a:lnTo>
                      <a:pt x="4101" y="27264"/>
                    </a:lnTo>
                    <a:lnTo>
                      <a:pt x="4076" y="27268"/>
                    </a:lnTo>
                    <a:lnTo>
                      <a:pt x="4076" y="27268"/>
                    </a:lnTo>
                    <a:lnTo>
                      <a:pt x="4101" y="27243"/>
                    </a:lnTo>
                    <a:lnTo>
                      <a:pt x="4185" y="27117"/>
                    </a:lnTo>
                    <a:lnTo>
                      <a:pt x="4289" y="27034"/>
                    </a:lnTo>
                    <a:lnTo>
                      <a:pt x="4310" y="26929"/>
                    </a:lnTo>
                    <a:close/>
                    <a:moveTo>
                      <a:pt x="40508" y="27473"/>
                    </a:moveTo>
                    <a:lnTo>
                      <a:pt x="40299" y="27557"/>
                    </a:lnTo>
                    <a:lnTo>
                      <a:pt x="40090" y="27599"/>
                    </a:lnTo>
                    <a:lnTo>
                      <a:pt x="40132" y="27536"/>
                    </a:lnTo>
                    <a:lnTo>
                      <a:pt x="40404" y="27473"/>
                    </a:lnTo>
                    <a:close/>
                    <a:moveTo>
                      <a:pt x="19459" y="0"/>
                    </a:moveTo>
                    <a:lnTo>
                      <a:pt x="19187" y="105"/>
                    </a:lnTo>
                    <a:lnTo>
                      <a:pt x="18810" y="105"/>
                    </a:lnTo>
                    <a:lnTo>
                      <a:pt x="18727" y="63"/>
                    </a:lnTo>
                    <a:lnTo>
                      <a:pt x="18392" y="84"/>
                    </a:lnTo>
                    <a:lnTo>
                      <a:pt x="18308" y="63"/>
                    </a:lnTo>
                    <a:lnTo>
                      <a:pt x="18120" y="105"/>
                    </a:lnTo>
                    <a:lnTo>
                      <a:pt x="18078" y="210"/>
                    </a:lnTo>
                    <a:lnTo>
                      <a:pt x="18120" y="272"/>
                    </a:lnTo>
                    <a:lnTo>
                      <a:pt x="18078" y="377"/>
                    </a:lnTo>
                    <a:lnTo>
                      <a:pt x="18078" y="524"/>
                    </a:lnTo>
                    <a:lnTo>
                      <a:pt x="18036" y="775"/>
                    </a:lnTo>
                    <a:lnTo>
                      <a:pt x="18120" y="879"/>
                    </a:lnTo>
                    <a:lnTo>
                      <a:pt x="18036" y="942"/>
                    </a:lnTo>
                    <a:lnTo>
                      <a:pt x="17911" y="942"/>
                    </a:lnTo>
                    <a:lnTo>
                      <a:pt x="17764" y="1109"/>
                    </a:lnTo>
                    <a:lnTo>
                      <a:pt x="17701" y="1214"/>
                    </a:lnTo>
                    <a:lnTo>
                      <a:pt x="17471" y="1298"/>
                    </a:lnTo>
                    <a:lnTo>
                      <a:pt x="17367" y="1444"/>
                    </a:lnTo>
                    <a:lnTo>
                      <a:pt x="17095" y="1633"/>
                    </a:lnTo>
                    <a:lnTo>
                      <a:pt x="16990" y="1674"/>
                    </a:lnTo>
                    <a:lnTo>
                      <a:pt x="16990" y="1758"/>
                    </a:lnTo>
                    <a:lnTo>
                      <a:pt x="17074" y="1925"/>
                    </a:lnTo>
                    <a:lnTo>
                      <a:pt x="17074" y="2072"/>
                    </a:lnTo>
                    <a:lnTo>
                      <a:pt x="16760" y="2030"/>
                    </a:lnTo>
                    <a:lnTo>
                      <a:pt x="16739" y="1946"/>
                    </a:lnTo>
                    <a:lnTo>
                      <a:pt x="16718" y="2135"/>
                    </a:lnTo>
                    <a:lnTo>
                      <a:pt x="16613" y="2281"/>
                    </a:lnTo>
                    <a:lnTo>
                      <a:pt x="16530" y="2302"/>
                    </a:lnTo>
                    <a:lnTo>
                      <a:pt x="16509" y="2365"/>
                    </a:lnTo>
                    <a:lnTo>
                      <a:pt x="16300" y="2407"/>
                    </a:lnTo>
                    <a:lnTo>
                      <a:pt x="16237" y="2574"/>
                    </a:lnTo>
                    <a:lnTo>
                      <a:pt x="16132" y="2595"/>
                    </a:lnTo>
                    <a:lnTo>
                      <a:pt x="16028" y="2700"/>
                    </a:lnTo>
                    <a:lnTo>
                      <a:pt x="15944" y="2700"/>
                    </a:lnTo>
                    <a:lnTo>
                      <a:pt x="15923" y="2804"/>
                    </a:lnTo>
                    <a:lnTo>
                      <a:pt x="15776" y="2888"/>
                    </a:lnTo>
                    <a:lnTo>
                      <a:pt x="15672" y="2993"/>
                    </a:lnTo>
                    <a:lnTo>
                      <a:pt x="15588" y="2972"/>
                    </a:lnTo>
                    <a:lnTo>
                      <a:pt x="15588" y="3076"/>
                    </a:lnTo>
                    <a:lnTo>
                      <a:pt x="15776" y="3139"/>
                    </a:lnTo>
                    <a:lnTo>
                      <a:pt x="15986" y="3139"/>
                    </a:lnTo>
                    <a:lnTo>
                      <a:pt x="15986" y="3244"/>
                    </a:lnTo>
                    <a:lnTo>
                      <a:pt x="15839" y="3202"/>
                    </a:lnTo>
                    <a:lnTo>
                      <a:pt x="15944" y="3516"/>
                    </a:lnTo>
                    <a:lnTo>
                      <a:pt x="16028" y="3599"/>
                    </a:lnTo>
                    <a:lnTo>
                      <a:pt x="16007" y="3725"/>
                    </a:lnTo>
                    <a:lnTo>
                      <a:pt x="15944" y="3871"/>
                    </a:lnTo>
                    <a:lnTo>
                      <a:pt x="16007" y="4018"/>
                    </a:lnTo>
                    <a:lnTo>
                      <a:pt x="15902" y="4185"/>
                    </a:lnTo>
                    <a:lnTo>
                      <a:pt x="15902" y="4394"/>
                    </a:lnTo>
                    <a:lnTo>
                      <a:pt x="15902" y="4457"/>
                    </a:lnTo>
                    <a:lnTo>
                      <a:pt x="15986" y="4457"/>
                    </a:lnTo>
                    <a:lnTo>
                      <a:pt x="16028" y="4478"/>
                    </a:lnTo>
                    <a:lnTo>
                      <a:pt x="16111" y="4394"/>
                    </a:lnTo>
                    <a:lnTo>
                      <a:pt x="16237" y="4374"/>
                    </a:lnTo>
                    <a:lnTo>
                      <a:pt x="16341" y="4394"/>
                    </a:lnTo>
                    <a:lnTo>
                      <a:pt x="16509" y="4374"/>
                    </a:lnTo>
                    <a:lnTo>
                      <a:pt x="16676" y="4227"/>
                    </a:lnTo>
                    <a:lnTo>
                      <a:pt x="16760" y="4185"/>
                    </a:lnTo>
                    <a:lnTo>
                      <a:pt x="16760" y="4143"/>
                    </a:lnTo>
                    <a:lnTo>
                      <a:pt x="16864" y="4060"/>
                    </a:lnTo>
                    <a:lnTo>
                      <a:pt x="16927" y="4143"/>
                    </a:lnTo>
                    <a:lnTo>
                      <a:pt x="16927" y="4269"/>
                    </a:lnTo>
                    <a:lnTo>
                      <a:pt x="16844" y="4353"/>
                    </a:lnTo>
                    <a:lnTo>
                      <a:pt x="16927" y="4457"/>
                    </a:lnTo>
                    <a:lnTo>
                      <a:pt x="17032" y="4457"/>
                    </a:lnTo>
                    <a:lnTo>
                      <a:pt x="17178" y="4374"/>
                    </a:lnTo>
                    <a:lnTo>
                      <a:pt x="17346" y="4374"/>
                    </a:lnTo>
                    <a:lnTo>
                      <a:pt x="17450" y="4248"/>
                    </a:lnTo>
                    <a:lnTo>
                      <a:pt x="17597" y="4081"/>
                    </a:lnTo>
                    <a:lnTo>
                      <a:pt x="17576" y="4018"/>
                    </a:lnTo>
                    <a:lnTo>
                      <a:pt x="17701" y="3850"/>
                    </a:lnTo>
                    <a:lnTo>
                      <a:pt x="17722" y="3767"/>
                    </a:lnTo>
                    <a:lnTo>
                      <a:pt x="17890" y="3620"/>
                    </a:lnTo>
                    <a:lnTo>
                      <a:pt x="18015" y="3557"/>
                    </a:lnTo>
                    <a:lnTo>
                      <a:pt x="18036" y="3453"/>
                    </a:lnTo>
                    <a:lnTo>
                      <a:pt x="18099" y="3306"/>
                    </a:lnTo>
                    <a:lnTo>
                      <a:pt x="18204" y="3453"/>
                    </a:lnTo>
                    <a:lnTo>
                      <a:pt x="18350" y="3453"/>
                    </a:lnTo>
                    <a:lnTo>
                      <a:pt x="18497" y="3348"/>
                    </a:lnTo>
                    <a:lnTo>
                      <a:pt x="18643" y="3327"/>
                    </a:lnTo>
                    <a:lnTo>
                      <a:pt x="18706" y="3181"/>
                    </a:lnTo>
                    <a:lnTo>
                      <a:pt x="18769" y="3181"/>
                    </a:lnTo>
                    <a:lnTo>
                      <a:pt x="18873" y="3076"/>
                    </a:lnTo>
                    <a:lnTo>
                      <a:pt x="18936" y="2909"/>
                    </a:lnTo>
                    <a:lnTo>
                      <a:pt x="19124" y="2867"/>
                    </a:lnTo>
                    <a:lnTo>
                      <a:pt x="19187" y="2846"/>
                    </a:lnTo>
                    <a:lnTo>
                      <a:pt x="19250" y="2888"/>
                    </a:lnTo>
                    <a:lnTo>
                      <a:pt x="19333" y="2846"/>
                    </a:lnTo>
                    <a:lnTo>
                      <a:pt x="19543" y="2846"/>
                    </a:lnTo>
                    <a:lnTo>
                      <a:pt x="19668" y="2762"/>
                    </a:lnTo>
                    <a:lnTo>
                      <a:pt x="19773" y="2762"/>
                    </a:lnTo>
                    <a:lnTo>
                      <a:pt x="20024" y="2658"/>
                    </a:lnTo>
                    <a:lnTo>
                      <a:pt x="20233" y="2616"/>
                    </a:lnTo>
                    <a:lnTo>
                      <a:pt x="20296" y="2595"/>
                    </a:lnTo>
                    <a:cubicBezTo>
                      <a:pt x="20338" y="2679"/>
                      <a:pt x="20442" y="2741"/>
                      <a:pt x="20526" y="2762"/>
                    </a:cubicBezTo>
                    <a:lnTo>
                      <a:pt x="20401" y="2783"/>
                    </a:lnTo>
                    <a:lnTo>
                      <a:pt x="19877" y="2993"/>
                    </a:lnTo>
                    <a:lnTo>
                      <a:pt x="19752" y="3097"/>
                    </a:lnTo>
                    <a:lnTo>
                      <a:pt x="19438" y="3181"/>
                    </a:lnTo>
                    <a:lnTo>
                      <a:pt x="19020" y="3369"/>
                    </a:lnTo>
                    <a:lnTo>
                      <a:pt x="18852" y="3495"/>
                    </a:lnTo>
                    <a:lnTo>
                      <a:pt x="18852" y="3578"/>
                    </a:lnTo>
                    <a:lnTo>
                      <a:pt x="18957" y="3578"/>
                    </a:lnTo>
                    <a:lnTo>
                      <a:pt x="19020" y="3620"/>
                    </a:lnTo>
                    <a:lnTo>
                      <a:pt x="18915" y="3704"/>
                    </a:lnTo>
                    <a:lnTo>
                      <a:pt x="18831" y="3704"/>
                    </a:lnTo>
                    <a:lnTo>
                      <a:pt x="18643" y="3850"/>
                    </a:lnTo>
                    <a:lnTo>
                      <a:pt x="18497" y="3850"/>
                    </a:lnTo>
                    <a:lnTo>
                      <a:pt x="18413" y="3934"/>
                    </a:lnTo>
                    <a:lnTo>
                      <a:pt x="18392" y="4039"/>
                    </a:lnTo>
                    <a:lnTo>
                      <a:pt x="18225" y="4143"/>
                    </a:lnTo>
                    <a:lnTo>
                      <a:pt x="18162" y="4227"/>
                    </a:lnTo>
                    <a:lnTo>
                      <a:pt x="18162" y="4353"/>
                    </a:lnTo>
                    <a:lnTo>
                      <a:pt x="18225" y="4311"/>
                    </a:lnTo>
                    <a:lnTo>
                      <a:pt x="18308" y="4374"/>
                    </a:lnTo>
                    <a:lnTo>
                      <a:pt x="18266" y="4457"/>
                    </a:lnTo>
                    <a:lnTo>
                      <a:pt x="18287" y="4478"/>
                    </a:lnTo>
                    <a:lnTo>
                      <a:pt x="18371" y="4457"/>
                    </a:lnTo>
                    <a:lnTo>
                      <a:pt x="18476" y="4415"/>
                    </a:lnTo>
                    <a:lnTo>
                      <a:pt x="18580" y="4415"/>
                    </a:lnTo>
                    <a:lnTo>
                      <a:pt x="18643" y="4457"/>
                    </a:lnTo>
                    <a:lnTo>
                      <a:pt x="18622" y="4541"/>
                    </a:lnTo>
                    <a:lnTo>
                      <a:pt x="18497" y="4583"/>
                    </a:lnTo>
                    <a:lnTo>
                      <a:pt x="18371" y="4520"/>
                    </a:lnTo>
                    <a:lnTo>
                      <a:pt x="18287" y="4562"/>
                    </a:lnTo>
                    <a:lnTo>
                      <a:pt x="18308" y="4666"/>
                    </a:lnTo>
                    <a:lnTo>
                      <a:pt x="18517" y="4771"/>
                    </a:lnTo>
                    <a:lnTo>
                      <a:pt x="18601" y="4729"/>
                    </a:lnTo>
                    <a:lnTo>
                      <a:pt x="18622" y="4646"/>
                    </a:lnTo>
                    <a:lnTo>
                      <a:pt x="18685" y="4646"/>
                    </a:lnTo>
                    <a:lnTo>
                      <a:pt x="18727" y="4687"/>
                    </a:lnTo>
                    <a:lnTo>
                      <a:pt x="18685" y="4771"/>
                    </a:lnTo>
                    <a:lnTo>
                      <a:pt x="18789" y="4771"/>
                    </a:lnTo>
                    <a:lnTo>
                      <a:pt x="18957" y="4792"/>
                    </a:lnTo>
                    <a:lnTo>
                      <a:pt x="19145" y="4750"/>
                    </a:lnTo>
                    <a:lnTo>
                      <a:pt x="19250" y="4750"/>
                    </a:lnTo>
                    <a:lnTo>
                      <a:pt x="19417" y="4834"/>
                    </a:lnTo>
                    <a:lnTo>
                      <a:pt x="19543" y="4792"/>
                    </a:lnTo>
                    <a:lnTo>
                      <a:pt x="19647" y="4855"/>
                    </a:lnTo>
                    <a:lnTo>
                      <a:pt x="19689" y="4959"/>
                    </a:lnTo>
                    <a:lnTo>
                      <a:pt x="19773" y="4959"/>
                    </a:lnTo>
                    <a:lnTo>
                      <a:pt x="19752" y="5001"/>
                    </a:lnTo>
                    <a:lnTo>
                      <a:pt x="19668" y="5001"/>
                    </a:lnTo>
                    <a:lnTo>
                      <a:pt x="19522" y="4897"/>
                    </a:lnTo>
                    <a:lnTo>
                      <a:pt x="19313" y="4897"/>
                    </a:lnTo>
                    <a:lnTo>
                      <a:pt x="19250" y="4959"/>
                    </a:lnTo>
                    <a:lnTo>
                      <a:pt x="19375" y="5001"/>
                    </a:lnTo>
                    <a:lnTo>
                      <a:pt x="19417" y="5064"/>
                    </a:lnTo>
                    <a:lnTo>
                      <a:pt x="19229" y="5064"/>
                    </a:lnTo>
                    <a:lnTo>
                      <a:pt x="19145" y="4980"/>
                    </a:lnTo>
                    <a:lnTo>
                      <a:pt x="18894" y="5001"/>
                    </a:lnTo>
                    <a:lnTo>
                      <a:pt x="18810" y="5064"/>
                    </a:lnTo>
                    <a:lnTo>
                      <a:pt x="18727" y="5001"/>
                    </a:lnTo>
                    <a:lnTo>
                      <a:pt x="18643" y="5001"/>
                    </a:lnTo>
                    <a:lnTo>
                      <a:pt x="18580" y="5043"/>
                    </a:lnTo>
                    <a:lnTo>
                      <a:pt x="18497" y="5043"/>
                    </a:lnTo>
                    <a:lnTo>
                      <a:pt x="18225" y="5064"/>
                    </a:lnTo>
                    <a:lnTo>
                      <a:pt x="18183" y="5085"/>
                    </a:lnTo>
                    <a:lnTo>
                      <a:pt x="17973" y="5127"/>
                    </a:lnTo>
                    <a:lnTo>
                      <a:pt x="17953" y="5273"/>
                    </a:lnTo>
                    <a:lnTo>
                      <a:pt x="17973" y="5587"/>
                    </a:lnTo>
                    <a:lnTo>
                      <a:pt x="17994" y="5629"/>
                    </a:lnTo>
                    <a:lnTo>
                      <a:pt x="17994" y="5754"/>
                    </a:lnTo>
                    <a:lnTo>
                      <a:pt x="17953" y="5796"/>
                    </a:lnTo>
                    <a:lnTo>
                      <a:pt x="17953" y="5859"/>
                    </a:lnTo>
                    <a:lnTo>
                      <a:pt x="17994" y="5922"/>
                    </a:lnTo>
                    <a:lnTo>
                      <a:pt x="18099" y="5901"/>
                    </a:lnTo>
                    <a:lnTo>
                      <a:pt x="18141" y="5901"/>
                    </a:lnTo>
                    <a:lnTo>
                      <a:pt x="18225" y="5943"/>
                    </a:lnTo>
                    <a:lnTo>
                      <a:pt x="18329" y="5943"/>
                    </a:lnTo>
                    <a:lnTo>
                      <a:pt x="18371" y="5901"/>
                    </a:lnTo>
                    <a:lnTo>
                      <a:pt x="18392" y="5901"/>
                    </a:lnTo>
                    <a:lnTo>
                      <a:pt x="18476" y="5922"/>
                    </a:lnTo>
                    <a:lnTo>
                      <a:pt x="18517" y="5964"/>
                    </a:lnTo>
                    <a:lnTo>
                      <a:pt x="18559" y="5943"/>
                    </a:lnTo>
                    <a:lnTo>
                      <a:pt x="18622" y="6006"/>
                    </a:lnTo>
                    <a:lnTo>
                      <a:pt x="18622" y="6047"/>
                    </a:lnTo>
                    <a:lnTo>
                      <a:pt x="18706" y="6068"/>
                    </a:lnTo>
                    <a:lnTo>
                      <a:pt x="18789" y="6047"/>
                    </a:lnTo>
                    <a:lnTo>
                      <a:pt x="18852" y="6047"/>
                    </a:lnTo>
                    <a:lnTo>
                      <a:pt x="18915" y="6110"/>
                    </a:lnTo>
                    <a:lnTo>
                      <a:pt x="19041" y="6110"/>
                    </a:lnTo>
                    <a:lnTo>
                      <a:pt x="19124" y="6068"/>
                    </a:lnTo>
                    <a:lnTo>
                      <a:pt x="19229" y="6131"/>
                    </a:lnTo>
                    <a:lnTo>
                      <a:pt x="19333" y="6068"/>
                    </a:lnTo>
                    <a:lnTo>
                      <a:pt x="19417" y="6110"/>
                    </a:lnTo>
                    <a:lnTo>
                      <a:pt x="19543" y="6110"/>
                    </a:lnTo>
                    <a:lnTo>
                      <a:pt x="19647" y="6068"/>
                    </a:lnTo>
                    <a:lnTo>
                      <a:pt x="19752" y="6131"/>
                    </a:lnTo>
                    <a:lnTo>
                      <a:pt x="19773" y="6215"/>
                    </a:lnTo>
                    <a:lnTo>
                      <a:pt x="19857" y="6152"/>
                    </a:lnTo>
                    <a:lnTo>
                      <a:pt x="19877" y="6257"/>
                    </a:lnTo>
                    <a:lnTo>
                      <a:pt x="19982" y="6340"/>
                    </a:lnTo>
                    <a:lnTo>
                      <a:pt x="19982" y="6382"/>
                    </a:lnTo>
                    <a:lnTo>
                      <a:pt x="20003" y="6445"/>
                    </a:lnTo>
                    <a:lnTo>
                      <a:pt x="20108" y="6445"/>
                    </a:lnTo>
                    <a:lnTo>
                      <a:pt x="20191" y="6466"/>
                    </a:lnTo>
                    <a:lnTo>
                      <a:pt x="20212" y="6550"/>
                    </a:lnTo>
                    <a:lnTo>
                      <a:pt x="20275" y="6570"/>
                    </a:lnTo>
                    <a:lnTo>
                      <a:pt x="20359" y="6654"/>
                    </a:lnTo>
                    <a:lnTo>
                      <a:pt x="20317" y="6696"/>
                    </a:lnTo>
                    <a:lnTo>
                      <a:pt x="20317" y="6780"/>
                    </a:lnTo>
                    <a:lnTo>
                      <a:pt x="20422" y="6884"/>
                    </a:lnTo>
                    <a:lnTo>
                      <a:pt x="20589" y="6989"/>
                    </a:lnTo>
                    <a:lnTo>
                      <a:pt x="20589" y="7052"/>
                    </a:lnTo>
                    <a:lnTo>
                      <a:pt x="20568" y="7073"/>
                    </a:lnTo>
                    <a:lnTo>
                      <a:pt x="20589" y="7114"/>
                    </a:lnTo>
                    <a:lnTo>
                      <a:pt x="20526" y="7094"/>
                    </a:lnTo>
                    <a:lnTo>
                      <a:pt x="20317" y="7052"/>
                    </a:lnTo>
                    <a:lnTo>
                      <a:pt x="20170" y="6989"/>
                    </a:lnTo>
                    <a:lnTo>
                      <a:pt x="20087" y="7010"/>
                    </a:lnTo>
                    <a:lnTo>
                      <a:pt x="20003" y="6989"/>
                    </a:lnTo>
                    <a:lnTo>
                      <a:pt x="19982" y="7010"/>
                    </a:lnTo>
                    <a:lnTo>
                      <a:pt x="19898" y="7010"/>
                    </a:lnTo>
                    <a:lnTo>
                      <a:pt x="19836" y="6905"/>
                    </a:lnTo>
                    <a:lnTo>
                      <a:pt x="19752" y="6905"/>
                    </a:lnTo>
                    <a:lnTo>
                      <a:pt x="19689" y="6801"/>
                    </a:lnTo>
                    <a:lnTo>
                      <a:pt x="19647" y="6780"/>
                    </a:lnTo>
                    <a:lnTo>
                      <a:pt x="19522" y="6801"/>
                    </a:lnTo>
                    <a:lnTo>
                      <a:pt x="19438" y="6780"/>
                    </a:lnTo>
                    <a:lnTo>
                      <a:pt x="19375" y="6738"/>
                    </a:lnTo>
                    <a:lnTo>
                      <a:pt x="19250" y="6675"/>
                    </a:lnTo>
                    <a:lnTo>
                      <a:pt x="19229" y="6591"/>
                    </a:lnTo>
                    <a:lnTo>
                      <a:pt x="19166" y="6591"/>
                    </a:lnTo>
                    <a:lnTo>
                      <a:pt x="19124" y="6570"/>
                    </a:lnTo>
                    <a:lnTo>
                      <a:pt x="18999" y="6570"/>
                    </a:lnTo>
                    <a:lnTo>
                      <a:pt x="18936" y="6550"/>
                    </a:lnTo>
                    <a:lnTo>
                      <a:pt x="18685" y="6550"/>
                    </a:lnTo>
                    <a:lnTo>
                      <a:pt x="18517" y="6529"/>
                    </a:lnTo>
                    <a:lnTo>
                      <a:pt x="18413" y="6487"/>
                    </a:lnTo>
                    <a:lnTo>
                      <a:pt x="17973" y="6487"/>
                    </a:lnTo>
                    <a:lnTo>
                      <a:pt x="17890" y="6529"/>
                    </a:lnTo>
                    <a:lnTo>
                      <a:pt x="17764" y="6550"/>
                    </a:lnTo>
                    <a:lnTo>
                      <a:pt x="17701" y="6633"/>
                    </a:lnTo>
                    <a:lnTo>
                      <a:pt x="17701" y="6801"/>
                    </a:lnTo>
                    <a:lnTo>
                      <a:pt x="17597" y="6968"/>
                    </a:lnTo>
                    <a:lnTo>
                      <a:pt x="17639" y="7156"/>
                    </a:lnTo>
                    <a:lnTo>
                      <a:pt x="17597" y="7219"/>
                    </a:lnTo>
                    <a:lnTo>
                      <a:pt x="17639" y="7282"/>
                    </a:lnTo>
                    <a:lnTo>
                      <a:pt x="17701" y="7303"/>
                    </a:lnTo>
                    <a:lnTo>
                      <a:pt x="17681" y="7366"/>
                    </a:lnTo>
                    <a:lnTo>
                      <a:pt x="17639" y="7387"/>
                    </a:lnTo>
                    <a:lnTo>
                      <a:pt x="17701" y="7617"/>
                    </a:lnTo>
                    <a:lnTo>
                      <a:pt x="17785" y="7700"/>
                    </a:lnTo>
                    <a:lnTo>
                      <a:pt x="17806" y="7742"/>
                    </a:lnTo>
                    <a:lnTo>
                      <a:pt x="17973" y="7847"/>
                    </a:lnTo>
                    <a:lnTo>
                      <a:pt x="18015" y="7910"/>
                    </a:lnTo>
                    <a:lnTo>
                      <a:pt x="18120" y="7889"/>
                    </a:lnTo>
                    <a:lnTo>
                      <a:pt x="18183" y="7951"/>
                    </a:lnTo>
                    <a:lnTo>
                      <a:pt x="18266" y="7993"/>
                    </a:lnTo>
                    <a:lnTo>
                      <a:pt x="18392" y="7931"/>
                    </a:lnTo>
                    <a:lnTo>
                      <a:pt x="18476" y="7931"/>
                    </a:lnTo>
                    <a:lnTo>
                      <a:pt x="18538" y="8014"/>
                    </a:lnTo>
                    <a:lnTo>
                      <a:pt x="18685" y="8014"/>
                    </a:lnTo>
                    <a:lnTo>
                      <a:pt x="18748" y="8140"/>
                    </a:lnTo>
                    <a:lnTo>
                      <a:pt x="18831" y="8161"/>
                    </a:lnTo>
                    <a:lnTo>
                      <a:pt x="18852" y="8223"/>
                    </a:lnTo>
                    <a:lnTo>
                      <a:pt x="18727" y="8265"/>
                    </a:lnTo>
                    <a:lnTo>
                      <a:pt x="18727" y="8349"/>
                    </a:lnTo>
                    <a:lnTo>
                      <a:pt x="18685" y="8412"/>
                    </a:lnTo>
                    <a:lnTo>
                      <a:pt x="18685" y="8454"/>
                    </a:lnTo>
                    <a:lnTo>
                      <a:pt x="18622" y="8537"/>
                    </a:lnTo>
                    <a:lnTo>
                      <a:pt x="18497" y="8621"/>
                    </a:lnTo>
                    <a:lnTo>
                      <a:pt x="18497" y="8663"/>
                    </a:lnTo>
                    <a:lnTo>
                      <a:pt x="18434" y="8747"/>
                    </a:lnTo>
                    <a:lnTo>
                      <a:pt x="18517" y="8788"/>
                    </a:lnTo>
                    <a:lnTo>
                      <a:pt x="18517" y="8935"/>
                    </a:lnTo>
                    <a:lnTo>
                      <a:pt x="18580" y="9060"/>
                    </a:lnTo>
                    <a:lnTo>
                      <a:pt x="18580" y="9144"/>
                    </a:lnTo>
                    <a:lnTo>
                      <a:pt x="18434" y="9165"/>
                    </a:lnTo>
                    <a:lnTo>
                      <a:pt x="18497" y="9207"/>
                    </a:lnTo>
                    <a:lnTo>
                      <a:pt x="18685" y="9249"/>
                    </a:lnTo>
                    <a:lnTo>
                      <a:pt x="18748" y="9207"/>
                    </a:lnTo>
                    <a:lnTo>
                      <a:pt x="18810" y="9207"/>
                    </a:lnTo>
                    <a:lnTo>
                      <a:pt x="18831" y="9270"/>
                    </a:lnTo>
                    <a:lnTo>
                      <a:pt x="18894" y="9207"/>
                    </a:lnTo>
                    <a:lnTo>
                      <a:pt x="18936" y="9207"/>
                    </a:lnTo>
                    <a:lnTo>
                      <a:pt x="18999" y="9249"/>
                    </a:lnTo>
                    <a:lnTo>
                      <a:pt x="19145" y="9249"/>
                    </a:lnTo>
                    <a:lnTo>
                      <a:pt x="19333" y="9311"/>
                    </a:lnTo>
                    <a:lnTo>
                      <a:pt x="19417" y="9249"/>
                    </a:lnTo>
                    <a:lnTo>
                      <a:pt x="19564" y="9249"/>
                    </a:lnTo>
                    <a:lnTo>
                      <a:pt x="19585" y="9291"/>
                    </a:lnTo>
                    <a:lnTo>
                      <a:pt x="19626" y="9291"/>
                    </a:lnTo>
                    <a:lnTo>
                      <a:pt x="19668" y="9270"/>
                    </a:lnTo>
                    <a:lnTo>
                      <a:pt x="19752" y="9249"/>
                    </a:lnTo>
                    <a:lnTo>
                      <a:pt x="19794" y="9270"/>
                    </a:lnTo>
                    <a:lnTo>
                      <a:pt x="19836" y="9353"/>
                    </a:lnTo>
                    <a:lnTo>
                      <a:pt x="19877" y="9353"/>
                    </a:lnTo>
                    <a:lnTo>
                      <a:pt x="19940" y="9311"/>
                    </a:lnTo>
                    <a:lnTo>
                      <a:pt x="19982" y="9353"/>
                    </a:lnTo>
                    <a:lnTo>
                      <a:pt x="20003" y="9416"/>
                    </a:lnTo>
                    <a:lnTo>
                      <a:pt x="20066" y="9416"/>
                    </a:lnTo>
                    <a:lnTo>
                      <a:pt x="20108" y="9374"/>
                    </a:lnTo>
                    <a:lnTo>
                      <a:pt x="20254" y="9353"/>
                    </a:lnTo>
                    <a:lnTo>
                      <a:pt x="20296" y="9270"/>
                    </a:lnTo>
                    <a:lnTo>
                      <a:pt x="20401" y="9249"/>
                    </a:lnTo>
                    <a:lnTo>
                      <a:pt x="20484" y="9249"/>
                    </a:lnTo>
                    <a:lnTo>
                      <a:pt x="20589" y="9144"/>
                    </a:lnTo>
                    <a:lnTo>
                      <a:pt x="20714" y="9081"/>
                    </a:lnTo>
                    <a:lnTo>
                      <a:pt x="20819" y="9060"/>
                    </a:lnTo>
                    <a:lnTo>
                      <a:pt x="20840" y="8998"/>
                    </a:lnTo>
                    <a:lnTo>
                      <a:pt x="20924" y="8998"/>
                    </a:lnTo>
                    <a:lnTo>
                      <a:pt x="21028" y="9039"/>
                    </a:lnTo>
                    <a:lnTo>
                      <a:pt x="21112" y="9039"/>
                    </a:lnTo>
                    <a:lnTo>
                      <a:pt x="21196" y="9081"/>
                    </a:lnTo>
                    <a:lnTo>
                      <a:pt x="21405" y="9081"/>
                    </a:lnTo>
                    <a:lnTo>
                      <a:pt x="21635" y="8935"/>
                    </a:lnTo>
                    <a:lnTo>
                      <a:pt x="21656" y="8851"/>
                    </a:lnTo>
                    <a:lnTo>
                      <a:pt x="21719" y="8851"/>
                    </a:lnTo>
                    <a:lnTo>
                      <a:pt x="21740" y="8893"/>
                    </a:lnTo>
                    <a:lnTo>
                      <a:pt x="21761" y="8851"/>
                    </a:lnTo>
                    <a:lnTo>
                      <a:pt x="21844" y="8788"/>
                    </a:lnTo>
                    <a:lnTo>
                      <a:pt x="21844" y="8726"/>
                    </a:lnTo>
                    <a:lnTo>
                      <a:pt x="21865" y="8663"/>
                    </a:lnTo>
                    <a:lnTo>
                      <a:pt x="21928" y="8684"/>
                    </a:lnTo>
                    <a:lnTo>
                      <a:pt x="21991" y="8684"/>
                    </a:lnTo>
                    <a:lnTo>
                      <a:pt x="22054" y="8642"/>
                    </a:lnTo>
                    <a:lnTo>
                      <a:pt x="22054" y="8579"/>
                    </a:lnTo>
                    <a:lnTo>
                      <a:pt x="22095" y="8621"/>
                    </a:lnTo>
                    <a:lnTo>
                      <a:pt x="22158" y="8621"/>
                    </a:lnTo>
                    <a:lnTo>
                      <a:pt x="22179" y="8663"/>
                    </a:lnTo>
                    <a:lnTo>
                      <a:pt x="22179" y="8726"/>
                    </a:lnTo>
                    <a:lnTo>
                      <a:pt x="22242" y="8767"/>
                    </a:lnTo>
                    <a:lnTo>
                      <a:pt x="22158" y="8830"/>
                    </a:lnTo>
                    <a:lnTo>
                      <a:pt x="22158" y="8893"/>
                    </a:lnTo>
                    <a:lnTo>
                      <a:pt x="22095" y="8977"/>
                    </a:lnTo>
                    <a:lnTo>
                      <a:pt x="22054" y="8998"/>
                    </a:lnTo>
                    <a:lnTo>
                      <a:pt x="22054" y="9060"/>
                    </a:lnTo>
                    <a:lnTo>
                      <a:pt x="22137" y="9081"/>
                    </a:lnTo>
                    <a:lnTo>
                      <a:pt x="22200" y="9165"/>
                    </a:lnTo>
                    <a:lnTo>
                      <a:pt x="22242" y="9144"/>
                    </a:lnTo>
                    <a:lnTo>
                      <a:pt x="22305" y="9144"/>
                    </a:lnTo>
                    <a:lnTo>
                      <a:pt x="22409" y="9186"/>
                    </a:lnTo>
                    <a:lnTo>
                      <a:pt x="22409" y="9207"/>
                    </a:lnTo>
                    <a:cubicBezTo>
                      <a:pt x="22367" y="9207"/>
                      <a:pt x="22305" y="9249"/>
                      <a:pt x="22263" y="9270"/>
                    </a:cubicBezTo>
                    <a:lnTo>
                      <a:pt x="22242" y="9270"/>
                    </a:lnTo>
                    <a:cubicBezTo>
                      <a:pt x="22137" y="9291"/>
                      <a:pt x="22054" y="9353"/>
                      <a:pt x="21949" y="9374"/>
                    </a:cubicBezTo>
                    <a:cubicBezTo>
                      <a:pt x="21886" y="9374"/>
                      <a:pt x="21865" y="9395"/>
                      <a:pt x="21844" y="9458"/>
                    </a:cubicBezTo>
                    <a:lnTo>
                      <a:pt x="21551" y="9521"/>
                    </a:lnTo>
                    <a:lnTo>
                      <a:pt x="21133" y="9563"/>
                    </a:lnTo>
                    <a:lnTo>
                      <a:pt x="21007" y="9521"/>
                    </a:lnTo>
                    <a:lnTo>
                      <a:pt x="20903" y="9521"/>
                    </a:lnTo>
                    <a:lnTo>
                      <a:pt x="20735" y="9730"/>
                    </a:lnTo>
                    <a:lnTo>
                      <a:pt x="20631" y="9793"/>
                    </a:lnTo>
                    <a:lnTo>
                      <a:pt x="20589" y="9876"/>
                    </a:lnTo>
                    <a:lnTo>
                      <a:pt x="20673" y="9918"/>
                    </a:lnTo>
                    <a:lnTo>
                      <a:pt x="20735" y="9876"/>
                    </a:lnTo>
                    <a:lnTo>
                      <a:pt x="20798" y="9876"/>
                    </a:lnTo>
                    <a:lnTo>
                      <a:pt x="20777" y="9981"/>
                    </a:lnTo>
                    <a:lnTo>
                      <a:pt x="20694" y="10023"/>
                    </a:lnTo>
                    <a:lnTo>
                      <a:pt x="20714" y="10086"/>
                    </a:lnTo>
                    <a:lnTo>
                      <a:pt x="20882" y="10107"/>
                    </a:lnTo>
                    <a:lnTo>
                      <a:pt x="20903" y="10148"/>
                    </a:lnTo>
                    <a:lnTo>
                      <a:pt x="21028" y="10127"/>
                    </a:lnTo>
                    <a:lnTo>
                      <a:pt x="21028" y="10044"/>
                    </a:lnTo>
                    <a:lnTo>
                      <a:pt x="20945" y="9981"/>
                    </a:lnTo>
                    <a:lnTo>
                      <a:pt x="20945" y="9897"/>
                    </a:lnTo>
                    <a:lnTo>
                      <a:pt x="21028" y="9876"/>
                    </a:lnTo>
                    <a:lnTo>
                      <a:pt x="21049" y="9918"/>
                    </a:lnTo>
                    <a:lnTo>
                      <a:pt x="21133" y="9918"/>
                    </a:lnTo>
                    <a:lnTo>
                      <a:pt x="21238" y="10002"/>
                    </a:lnTo>
                    <a:lnTo>
                      <a:pt x="21321" y="9981"/>
                    </a:lnTo>
                    <a:lnTo>
                      <a:pt x="21342" y="9876"/>
                    </a:lnTo>
                    <a:lnTo>
                      <a:pt x="21426" y="9814"/>
                    </a:lnTo>
                    <a:lnTo>
                      <a:pt x="21426" y="9918"/>
                    </a:lnTo>
                    <a:lnTo>
                      <a:pt x="21530" y="10023"/>
                    </a:lnTo>
                    <a:lnTo>
                      <a:pt x="21551" y="9981"/>
                    </a:lnTo>
                    <a:lnTo>
                      <a:pt x="21551" y="9897"/>
                    </a:lnTo>
                    <a:lnTo>
                      <a:pt x="21656" y="9897"/>
                    </a:lnTo>
                    <a:lnTo>
                      <a:pt x="21677" y="9814"/>
                    </a:lnTo>
                    <a:lnTo>
                      <a:pt x="21761" y="9814"/>
                    </a:lnTo>
                    <a:lnTo>
                      <a:pt x="21886" y="9772"/>
                    </a:lnTo>
                    <a:cubicBezTo>
                      <a:pt x="21932" y="9802"/>
                      <a:pt x="21989" y="9822"/>
                      <a:pt x="22041" y="9822"/>
                    </a:cubicBezTo>
                    <a:cubicBezTo>
                      <a:pt x="22060" y="9822"/>
                      <a:pt x="22079" y="9819"/>
                      <a:pt x="22095" y="9814"/>
                    </a:cubicBezTo>
                    <a:cubicBezTo>
                      <a:pt x="22116" y="9814"/>
                      <a:pt x="22132" y="9808"/>
                      <a:pt x="22142" y="9803"/>
                    </a:cubicBezTo>
                    <a:lnTo>
                      <a:pt x="22142" y="9803"/>
                    </a:lnTo>
                    <a:lnTo>
                      <a:pt x="22095" y="9835"/>
                    </a:lnTo>
                    <a:lnTo>
                      <a:pt x="22158" y="9918"/>
                    </a:lnTo>
                    <a:lnTo>
                      <a:pt x="22033" y="10044"/>
                    </a:lnTo>
                    <a:lnTo>
                      <a:pt x="21949" y="10002"/>
                    </a:lnTo>
                    <a:lnTo>
                      <a:pt x="21886" y="10044"/>
                    </a:lnTo>
                    <a:lnTo>
                      <a:pt x="21782" y="10044"/>
                    </a:lnTo>
                    <a:lnTo>
                      <a:pt x="21740" y="10002"/>
                    </a:lnTo>
                    <a:lnTo>
                      <a:pt x="21656" y="10002"/>
                    </a:lnTo>
                    <a:lnTo>
                      <a:pt x="21551" y="10190"/>
                    </a:lnTo>
                    <a:lnTo>
                      <a:pt x="21572" y="10316"/>
                    </a:lnTo>
                    <a:lnTo>
                      <a:pt x="21572" y="10462"/>
                    </a:lnTo>
                    <a:lnTo>
                      <a:pt x="21551" y="10316"/>
                    </a:lnTo>
                    <a:lnTo>
                      <a:pt x="21510" y="10316"/>
                    </a:lnTo>
                    <a:lnTo>
                      <a:pt x="21468" y="10232"/>
                    </a:lnTo>
                    <a:lnTo>
                      <a:pt x="21405" y="10232"/>
                    </a:lnTo>
                    <a:lnTo>
                      <a:pt x="21342" y="10337"/>
                    </a:lnTo>
                    <a:lnTo>
                      <a:pt x="21196" y="10379"/>
                    </a:lnTo>
                    <a:lnTo>
                      <a:pt x="21133" y="10400"/>
                    </a:lnTo>
                    <a:lnTo>
                      <a:pt x="21133" y="10316"/>
                    </a:lnTo>
                    <a:lnTo>
                      <a:pt x="21091" y="10316"/>
                    </a:lnTo>
                    <a:lnTo>
                      <a:pt x="21007" y="10420"/>
                    </a:lnTo>
                    <a:lnTo>
                      <a:pt x="20924" y="10441"/>
                    </a:lnTo>
                    <a:lnTo>
                      <a:pt x="20882" y="10400"/>
                    </a:lnTo>
                    <a:lnTo>
                      <a:pt x="20798" y="10400"/>
                    </a:lnTo>
                    <a:lnTo>
                      <a:pt x="20735" y="10483"/>
                    </a:lnTo>
                    <a:lnTo>
                      <a:pt x="20735" y="10504"/>
                    </a:lnTo>
                    <a:lnTo>
                      <a:pt x="20589" y="10525"/>
                    </a:lnTo>
                    <a:lnTo>
                      <a:pt x="20505" y="10588"/>
                    </a:lnTo>
                    <a:lnTo>
                      <a:pt x="20505" y="10692"/>
                    </a:lnTo>
                    <a:lnTo>
                      <a:pt x="20526" y="10797"/>
                    </a:lnTo>
                    <a:lnTo>
                      <a:pt x="20422" y="11069"/>
                    </a:lnTo>
                    <a:lnTo>
                      <a:pt x="20380" y="11278"/>
                    </a:lnTo>
                    <a:lnTo>
                      <a:pt x="20380" y="11362"/>
                    </a:lnTo>
                    <a:lnTo>
                      <a:pt x="20484" y="11446"/>
                    </a:lnTo>
                    <a:lnTo>
                      <a:pt x="20463" y="11488"/>
                    </a:lnTo>
                    <a:lnTo>
                      <a:pt x="20359" y="11529"/>
                    </a:lnTo>
                    <a:lnTo>
                      <a:pt x="20359" y="11592"/>
                    </a:lnTo>
                    <a:lnTo>
                      <a:pt x="20422" y="11697"/>
                    </a:lnTo>
                    <a:lnTo>
                      <a:pt x="20422" y="11801"/>
                    </a:lnTo>
                    <a:lnTo>
                      <a:pt x="20380" y="11864"/>
                    </a:lnTo>
                    <a:lnTo>
                      <a:pt x="20359" y="11801"/>
                    </a:lnTo>
                    <a:lnTo>
                      <a:pt x="20275" y="11864"/>
                    </a:lnTo>
                    <a:lnTo>
                      <a:pt x="20212" y="11843"/>
                    </a:lnTo>
                    <a:lnTo>
                      <a:pt x="20254" y="11760"/>
                    </a:lnTo>
                    <a:lnTo>
                      <a:pt x="20296" y="11739"/>
                    </a:lnTo>
                    <a:lnTo>
                      <a:pt x="20296" y="11634"/>
                    </a:lnTo>
                    <a:lnTo>
                      <a:pt x="20212" y="11634"/>
                    </a:lnTo>
                    <a:lnTo>
                      <a:pt x="20087" y="11864"/>
                    </a:lnTo>
                    <a:lnTo>
                      <a:pt x="20066" y="12115"/>
                    </a:lnTo>
                    <a:lnTo>
                      <a:pt x="20108" y="12408"/>
                    </a:lnTo>
                    <a:lnTo>
                      <a:pt x="20108" y="12785"/>
                    </a:lnTo>
                    <a:lnTo>
                      <a:pt x="20087" y="12408"/>
                    </a:lnTo>
                    <a:lnTo>
                      <a:pt x="20045" y="12220"/>
                    </a:lnTo>
                    <a:lnTo>
                      <a:pt x="19982" y="12178"/>
                    </a:lnTo>
                    <a:lnTo>
                      <a:pt x="20045" y="12073"/>
                    </a:lnTo>
                    <a:lnTo>
                      <a:pt x="20045" y="11990"/>
                    </a:lnTo>
                    <a:lnTo>
                      <a:pt x="19898" y="11906"/>
                    </a:lnTo>
                    <a:lnTo>
                      <a:pt x="19961" y="11780"/>
                    </a:lnTo>
                    <a:lnTo>
                      <a:pt x="19961" y="11571"/>
                    </a:lnTo>
                    <a:lnTo>
                      <a:pt x="19877" y="11446"/>
                    </a:lnTo>
                    <a:lnTo>
                      <a:pt x="19877" y="11236"/>
                    </a:lnTo>
                    <a:lnTo>
                      <a:pt x="19961" y="11111"/>
                    </a:lnTo>
                    <a:lnTo>
                      <a:pt x="20045" y="10923"/>
                    </a:lnTo>
                    <a:lnTo>
                      <a:pt x="20045" y="10755"/>
                    </a:lnTo>
                    <a:lnTo>
                      <a:pt x="20003" y="10755"/>
                    </a:lnTo>
                    <a:lnTo>
                      <a:pt x="19961" y="10839"/>
                    </a:lnTo>
                    <a:lnTo>
                      <a:pt x="19940" y="10964"/>
                    </a:lnTo>
                    <a:lnTo>
                      <a:pt x="19857" y="11048"/>
                    </a:lnTo>
                    <a:lnTo>
                      <a:pt x="19836" y="11027"/>
                    </a:lnTo>
                    <a:lnTo>
                      <a:pt x="19794" y="10902"/>
                    </a:lnTo>
                    <a:lnTo>
                      <a:pt x="19877" y="10713"/>
                    </a:lnTo>
                    <a:lnTo>
                      <a:pt x="19898" y="10609"/>
                    </a:lnTo>
                    <a:lnTo>
                      <a:pt x="19836" y="10546"/>
                    </a:lnTo>
                    <a:lnTo>
                      <a:pt x="19752" y="10630"/>
                    </a:lnTo>
                    <a:lnTo>
                      <a:pt x="19731" y="10609"/>
                    </a:lnTo>
                    <a:lnTo>
                      <a:pt x="19689" y="10546"/>
                    </a:lnTo>
                    <a:lnTo>
                      <a:pt x="19731" y="10483"/>
                    </a:lnTo>
                    <a:lnTo>
                      <a:pt x="19731" y="10337"/>
                    </a:lnTo>
                    <a:lnTo>
                      <a:pt x="19668" y="10337"/>
                    </a:lnTo>
                    <a:lnTo>
                      <a:pt x="19668" y="10295"/>
                    </a:lnTo>
                    <a:lnTo>
                      <a:pt x="19689" y="10232"/>
                    </a:lnTo>
                    <a:lnTo>
                      <a:pt x="19689" y="10127"/>
                    </a:lnTo>
                    <a:lnTo>
                      <a:pt x="19585" y="10169"/>
                    </a:lnTo>
                    <a:lnTo>
                      <a:pt x="19271" y="10274"/>
                    </a:lnTo>
                    <a:lnTo>
                      <a:pt x="19103" y="10379"/>
                    </a:lnTo>
                    <a:lnTo>
                      <a:pt x="19041" y="10337"/>
                    </a:lnTo>
                    <a:lnTo>
                      <a:pt x="19041" y="10295"/>
                    </a:lnTo>
                    <a:lnTo>
                      <a:pt x="18999" y="10295"/>
                    </a:lnTo>
                    <a:lnTo>
                      <a:pt x="18915" y="10379"/>
                    </a:lnTo>
                    <a:lnTo>
                      <a:pt x="18831" y="10379"/>
                    </a:lnTo>
                    <a:lnTo>
                      <a:pt x="18789" y="10295"/>
                    </a:lnTo>
                    <a:lnTo>
                      <a:pt x="18622" y="10420"/>
                    </a:lnTo>
                    <a:lnTo>
                      <a:pt x="18622" y="10337"/>
                    </a:lnTo>
                    <a:lnTo>
                      <a:pt x="18517" y="10295"/>
                    </a:lnTo>
                    <a:lnTo>
                      <a:pt x="18476" y="10295"/>
                    </a:lnTo>
                    <a:lnTo>
                      <a:pt x="18476" y="10337"/>
                    </a:lnTo>
                    <a:lnTo>
                      <a:pt x="18308" y="10337"/>
                    </a:lnTo>
                    <a:lnTo>
                      <a:pt x="18078" y="10232"/>
                    </a:lnTo>
                    <a:lnTo>
                      <a:pt x="17890" y="10232"/>
                    </a:lnTo>
                    <a:lnTo>
                      <a:pt x="17701" y="10127"/>
                    </a:lnTo>
                    <a:lnTo>
                      <a:pt x="17555" y="10127"/>
                    </a:lnTo>
                    <a:lnTo>
                      <a:pt x="17555" y="10023"/>
                    </a:lnTo>
                    <a:lnTo>
                      <a:pt x="17429" y="9918"/>
                    </a:lnTo>
                    <a:lnTo>
                      <a:pt x="17346" y="9981"/>
                    </a:lnTo>
                    <a:lnTo>
                      <a:pt x="17241" y="9897"/>
                    </a:lnTo>
                    <a:lnTo>
                      <a:pt x="17220" y="9772"/>
                    </a:lnTo>
                    <a:lnTo>
                      <a:pt x="17116" y="9709"/>
                    </a:lnTo>
                    <a:lnTo>
                      <a:pt x="17053" y="9667"/>
                    </a:lnTo>
                    <a:lnTo>
                      <a:pt x="17157" y="9646"/>
                    </a:lnTo>
                    <a:lnTo>
                      <a:pt x="17283" y="9646"/>
                    </a:lnTo>
                    <a:lnTo>
                      <a:pt x="17283" y="9500"/>
                    </a:lnTo>
                    <a:lnTo>
                      <a:pt x="17388" y="9437"/>
                    </a:lnTo>
                    <a:lnTo>
                      <a:pt x="17367" y="9353"/>
                    </a:lnTo>
                    <a:lnTo>
                      <a:pt x="17471" y="9353"/>
                    </a:lnTo>
                    <a:lnTo>
                      <a:pt x="17639" y="9395"/>
                    </a:lnTo>
                    <a:lnTo>
                      <a:pt x="17681" y="9374"/>
                    </a:lnTo>
                    <a:lnTo>
                      <a:pt x="17681" y="9332"/>
                    </a:lnTo>
                    <a:lnTo>
                      <a:pt x="17806" y="9332"/>
                    </a:lnTo>
                    <a:lnTo>
                      <a:pt x="18078" y="9395"/>
                    </a:lnTo>
                    <a:lnTo>
                      <a:pt x="18183" y="9291"/>
                    </a:lnTo>
                    <a:lnTo>
                      <a:pt x="18183" y="9165"/>
                    </a:lnTo>
                    <a:lnTo>
                      <a:pt x="18225" y="9060"/>
                    </a:lnTo>
                    <a:lnTo>
                      <a:pt x="18183" y="8935"/>
                    </a:lnTo>
                    <a:lnTo>
                      <a:pt x="18183" y="8809"/>
                    </a:lnTo>
                    <a:lnTo>
                      <a:pt x="18120" y="8705"/>
                    </a:lnTo>
                    <a:lnTo>
                      <a:pt x="18078" y="8537"/>
                    </a:lnTo>
                    <a:lnTo>
                      <a:pt x="17994" y="8516"/>
                    </a:lnTo>
                    <a:lnTo>
                      <a:pt x="17973" y="8433"/>
                    </a:lnTo>
                    <a:lnTo>
                      <a:pt x="17806" y="8286"/>
                    </a:lnTo>
                    <a:lnTo>
                      <a:pt x="17764" y="8286"/>
                    </a:lnTo>
                    <a:lnTo>
                      <a:pt x="17743" y="8349"/>
                    </a:lnTo>
                    <a:lnTo>
                      <a:pt x="17681" y="8349"/>
                    </a:lnTo>
                    <a:lnTo>
                      <a:pt x="17660" y="8286"/>
                    </a:lnTo>
                    <a:lnTo>
                      <a:pt x="17492" y="8203"/>
                    </a:lnTo>
                    <a:lnTo>
                      <a:pt x="17492" y="8244"/>
                    </a:lnTo>
                    <a:lnTo>
                      <a:pt x="17597" y="8328"/>
                    </a:lnTo>
                    <a:lnTo>
                      <a:pt x="17576" y="8391"/>
                    </a:lnTo>
                    <a:lnTo>
                      <a:pt x="17639" y="8454"/>
                    </a:lnTo>
                    <a:lnTo>
                      <a:pt x="17576" y="8558"/>
                    </a:lnTo>
                    <a:lnTo>
                      <a:pt x="17492" y="8454"/>
                    </a:lnTo>
                    <a:lnTo>
                      <a:pt x="17492" y="8349"/>
                    </a:lnTo>
                    <a:lnTo>
                      <a:pt x="17388" y="8349"/>
                    </a:lnTo>
                    <a:lnTo>
                      <a:pt x="17220" y="8244"/>
                    </a:lnTo>
                    <a:lnTo>
                      <a:pt x="17178" y="8182"/>
                    </a:lnTo>
                    <a:lnTo>
                      <a:pt x="17137" y="8223"/>
                    </a:lnTo>
                    <a:lnTo>
                      <a:pt x="17053" y="8182"/>
                    </a:lnTo>
                    <a:lnTo>
                      <a:pt x="17011" y="8077"/>
                    </a:lnTo>
                    <a:lnTo>
                      <a:pt x="16906" y="7993"/>
                    </a:lnTo>
                    <a:lnTo>
                      <a:pt x="16739" y="7993"/>
                    </a:lnTo>
                    <a:lnTo>
                      <a:pt x="16551" y="7805"/>
                    </a:lnTo>
                    <a:lnTo>
                      <a:pt x="16404" y="7721"/>
                    </a:lnTo>
                    <a:lnTo>
                      <a:pt x="16383" y="7617"/>
                    </a:lnTo>
                    <a:lnTo>
                      <a:pt x="15902" y="7345"/>
                    </a:lnTo>
                    <a:lnTo>
                      <a:pt x="15776" y="7135"/>
                    </a:lnTo>
                    <a:lnTo>
                      <a:pt x="15776" y="6968"/>
                    </a:lnTo>
                    <a:lnTo>
                      <a:pt x="15672" y="6717"/>
                    </a:lnTo>
                    <a:lnTo>
                      <a:pt x="15672" y="6612"/>
                    </a:lnTo>
                    <a:lnTo>
                      <a:pt x="15567" y="6612"/>
                    </a:lnTo>
                    <a:lnTo>
                      <a:pt x="15442" y="6508"/>
                    </a:lnTo>
                    <a:lnTo>
                      <a:pt x="15337" y="6508"/>
                    </a:lnTo>
                    <a:lnTo>
                      <a:pt x="15253" y="6424"/>
                    </a:lnTo>
                    <a:lnTo>
                      <a:pt x="15149" y="6403"/>
                    </a:lnTo>
                    <a:lnTo>
                      <a:pt x="15065" y="6319"/>
                    </a:lnTo>
                    <a:lnTo>
                      <a:pt x="14940" y="6361"/>
                    </a:lnTo>
                    <a:lnTo>
                      <a:pt x="14793" y="6487"/>
                    </a:lnTo>
                    <a:lnTo>
                      <a:pt x="14688" y="6696"/>
                    </a:lnTo>
                    <a:lnTo>
                      <a:pt x="14584" y="6738"/>
                    </a:lnTo>
                    <a:lnTo>
                      <a:pt x="14479" y="6801"/>
                    </a:lnTo>
                    <a:lnTo>
                      <a:pt x="14375" y="6801"/>
                    </a:lnTo>
                    <a:lnTo>
                      <a:pt x="14312" y="6738"/>
                    </a:lnTo>
                    <a:lnTo>
                      <a:pt x="14144" y="6696"/>
                    </a:lnTo>
                    <a:lnTo>
                      <a:pt x="14061" y="6633"/>
                    </a:lnTo>
                    <a:lnTo>
                      <a:pt x="14144" y="6529"/>
                    </a:lnTo>
                    <a:lnTo>
                      <a:pt x="14207" y="6466"/>
                    </a:lnTo>
                    <a:lnTo>
                      <a:pt x="14270" y="6466"/>
                    </a:lnTo>
                    <a:lnTo>
                      <a:pt x="14375" y="6361"/>
                    </a:lnTo>
                    <a:lnTo>
                      <a:pt x="14458" y="6319"/>
                    </a:lnTo>
                    <a:lnTo>
                      <a:pt x="14479" y="6257"/>
                    </a:lnTo>
                    <a:lnTo>
                      <a:pt x="14458" y="6215"/>
                    </a:lnTo>
                    <a:lnTo>
                      <a:pt x="14375" y="6236"/>
                    </a:lnTo>
                    <a:lnTo>
                      <a:pt x="14333" y="6194"/>
                    </a:lnTo>
                    <a:lnTo>
                      <a:pt x="14354" y="6110"/>
                    </a:lnTo>
                    <a:lnTo>
                      <a:pt x="14458" y="6006"/>
                    </a:lnTo>
                    <a:lnTo>
                      <a:pt x="14437" y="5943"/>
                    </a:lnTo>
                    <a:lnTo>
                      <a:pt x="14542" y="5838"/>
                    </a:lnTo>
                    <a:lnTo>
                      <a:pt x="14542" y="5754"/>
                    </a:lnTo>
                    <a:lnTo>
                      <a:pt x="14521" y="5629"/>
                    </a:lnTo>
                    <a:lnTo>
                      <a:pt x="14375" y="5650"/>
                    </a:lnTo>
                    <a:lnTo>
                      <a:pt x="14375" y="5734"/>
                    </a:lnTo>
                    <a:lnTo>
                      <a:pt x="14165" y="5880"/>
                    </a:lnTo>
                    <a:lnTo>
                      <a:pt x="14061" y="5838"/>
                    </a:lnTo>
                    <a:lnTo>
                      <a:pt x="14165" y="6047"/>
                    </a:lnTo>
                    <a:lnTo>
                      <a:pt x="14103" y="6131"/>
                    </a:lnTo>
                    <a:lnTo>
                      <a:pt x="14061" y="6026"/>
                    </a:lnTo>
                    <a:lnTo>
                      <a:pt x="13914" y="6026"/>
                    </a:lnTo>
                    <a:lnTo>
                      <a:pt x="13810" y="6131"/>
                    </a:lnTo>
                    <a:lnTo>
                      <a:pt x="13893" y="6152"/>
                    </a:lnTo>
                    <a:lnTo>
                      <a:pt x="13851" y="6298"/>
                    </a:lnTo>
                    <a:lnTo>
                      <a:pt x="13747" y="6236"/>
                    </a:lnTo>
                    <a:lnTo>
                      <a:pt x="13642" y="6319"/>
                    </a:lnTo>
                    <a:lnTo>
                      <a:pt x="13684" y="6403"/>
                    </a:lnTo>
                    <a:lnTo>
                      <a:pt x="13789" y="6403"/>
                    </a:lnTo>
                    <a:lnTo>
                      <a:pt x="13831" y="6466"/>
                    </a:lnTo>
                    <a:lnTo>
                      <a:pt x="13642" y="6570"/>
                    </a:lnTo>
                    <a:lnTo>
                      <a:pt x="13579" y="6424"/>
                    </a:lnTo>
                    <a:lnTo>
                      <a:pt x="13433" y="6361"/>
                    </a:lnTo>
                    <a:lnTo>
                      <a:pt x="13391" y="6236"/>
                    </a:lnTo>
                    <a:lnTo>
                      <a:pt x="13391" y="5713"/>
                    </a:lnTo>
                    <a:lnTo>
                      <a:pt x="13496" y="5503"/>
                    </a:lnTo>
                    <a:lnTo>
                      <a:pt x="13475" y="5148"/>
                    </a:lnTo>
                    <a:lnTo>
                      <a:pt x="13538" y="5001"/>
                    </a:lnTo>
                    <a:lnTo>
                      <a:pt x="13517" y="4562"/>
                    </a:lnTo>
                    <a:lnTo>
                      <a:pt x="13517" y="4625"/>
                    </a:lnTo>
                    <a:lnTo>
                      <a:pt x="13370" y="4687"/>
                    </a:lnTo>
                    <a:lnTo>
                      <a:pt x="13266" y="4855"/>
                    </a:lnTo>
                    <a:lnTo>
                      <a:pt x="13349" y="4938"/>
                    </a:lnTo>
                    <a:lnTo>
                      <a:pt x="13287" y="5001"/>
                    </a:lnTo>
                    <a:lnTo>
                      <a:pt x="13349" y="5148"/>
                    </a:lnTo>
                    <a:lnTo>
                      <a:pt x="13307" y="5315"/>
                    </a:lnTo>
                    <a:lnTo>
                      <a:pt x="13245" y="5294"/>
                    </a:lnTo>
                    <a:lnTo>
                      <a:pt x="13161" y="5210"/>
                    </a:lnTo>
                    <a:lnTo>
                      <a:pt x="13119" y="5294"/>
                    </a:lnTo>
                    <a:lnTo>
                      <a:pt x="13119" y="5378"/>
                    </a:lnTo>
                    <a:lnTo>
                      <a:pt x="13056" y="5315"/>
                    </a:lnTo>
                    <a:lnTo>
                      <a:pt x="12952" y="5399"/>
                    </a:lnTo>
                    <a:lnTo>
                      <a:pt x="12952" y="5482"/>
                    </a:lnTo>
                    <a:lnTo>
                      <a:pt x="12889" y="5482"/>
                    </a:lnTo>
                    <a:lnTo>
                      <a:pt x="12638" y="5608"/>
                    </a:lnTo>
                    <a:lnTo>
                      <a:pt x="12491" y="5775"/>
                    </a:lnTo>
                    <a:lnTo>
                      <a:pt x="12429" y="5692"/>
                    </a:lnTo>
                    <a:lnTo>
                      <a:pt x="12429" y="5587"/>
                    </a:lnTo>
                    <a:lnTo>
                      <a:pt x="12575" y="5524"/>
                    </a:lnTo>
                    <a:lnTo>
                      <a:pt x="12596" y="5420"/>
                    </a:lnTo>
                    <a:lnTo>
                      <a:pt x="12491" y="5420"/>
                    </a:lnTo>
                    <a:lnTo>
                      <a:pt x="12387" y="5482"/>
                    </a:lnTo>
                    <a:lnTo>
                      <a:pt x="12178" y="5482"/>
                    </a:lnTo>
                    <a:lnTo>
                      <a:pt x="12052" y="5566"/>
                    </a:lnTo>
                    <a:lnTo>
                      <a:pt x="11780" y="5566"/>
                    </a:lnTo>
                    <a:lnTo>
                      <a:pt x="11424" y="5817"/>
                    </a:lnTo>
                    <a:lnTo>
                      <a:pt x="11257" y="5880"/>
                    </a:lnTo>
                    <a:lnTo>
                      <a:pt x="11111" y="6089"/>
                    </a:lnTo>
                    <a:lnTo>
                      <a:pt x="11090" y="5985"/>
                    </a:lnTo>
                    <a:lnTo>
                      <a:pt x="11215" y="5796"/>
                    </a:lnTo>
                    <a:lnTo>
                      <a:pt x="11173" y="5713"/>
                    </a:lnTo>
                    <a:lnTo>
                      <a:pt x="10985" y="5817"/>
                    </a:lnTo>
                    <a:lnTo>
                      <a:pt x="10964" y="5775"/>
                    </a:lnTo>
                    <a:lnTo>
                      <a:pt x="10880" y="5796"/>
                    </a:lnTo>
                    <a:lnTo>
                      <a:pt x="10797" y="5838"/>
                    </a:lnTo>
                    <a:lnTo>
                      <a:pt x="10734" y="5775"/>
                    </a:lnTo>
                    <a:lnTo>
                      <a:pt x="10629" y="5796"/>
                    </a:lnTo>
                    <a:lnTo>
                      <a:pt x="10587" y="5880"/>
                    </a:lnTo>
                    <a:lnTo>
                      <a:pt x="10315" y="6047"/>
                    </a:lnTo>
                    <a:lnTo>
                      <a:pt x="10211" y="6047"/>
                    </a:lnTo>
                    <a:lnTo>
                      <a:pt x="10022" y="6110"/>
                    </a:lnTo>
                    <a:lnTo>
                      <a:pt x="9897" y="6257"/>
                    </a:lnTo>
                    <a:lnTo>
                      <a:pt x="9939" y="6361"/>
                    </a:lnTo>
                    <a:lnTo>
                      <a:pt x="9834" y="6340"/>
                    </a:lnTo>
                    <a:lnTo>
                      <a:pt x="9792" y="6403"/>
                    </a:lnTo>
                    <a:lnTo>
                      <a:pt x="9688" y="6361"/>
                    </a:lnTo>
                    <a:lnTo>
                      <a:pt x="9657" y="6408"/>
                    </a:lnTo>
                    <a:lnTo>
                      <a:pt x="9657" y="6408"/>
                    </a:lnTo>
                    <a:lnTo>
                      <a:pt x="9583" y="6319"/>
                    </a:lnTo>
                    <a:lnTo>
                      <a:pt x="9625" y="6215"/>
                    </a:lnTo>
                    <a:lnTo>
                      <a:pt x="9709" y="6215"/>
                    </a:lnTo>
                    <a:lnTo>
                      <a:pt x="9792" y="6110"/>
                    </a:lnTo>
                    <a:lnTo>
                      <a:pt x="9897" y="6026"/>
                    </a:lnTo>
                    <a:lnTo>
                      <a:pt x="9939" y="6068"/>
                    </a:lnTo>
                    <a:lnTo>
                      <a:pt x="10022" y="6026"/>
                    </a:lnTo>
                    <a:lnTo>
                      <a:pt x="10043" y="5943"/>
                    </a:lnTo>
                    <a:lnTo>
                      <a:pt x="10169" y="5838"/>
                    </a:lnTo>
                    <a:lnTo>
                      <a:pt x="10211" y="5901"/>
                    </a:lnTo>
                    <a:lnTo>
                      <a:pt x="10462" y="5796"/>
                    </a:lnTo>
                    <a:lnTo>
                      <a:pt x="10546" y="5650"/>
                    </a:lnTo>
                    <a:lnTo>
                      <a:pt x="10671" y="5608"/>
                    </a:lnTo>
                    <a:lnTo>
                      <a:pt x="10880" y="5629"/>
                    </a:lnTo>
                    <a:lnTo>
                      <a:pt x="10901" y="5587"/>
                    </a:lnTo>
                    <a:lnTo>
                      <a:pt x="11090" y="5587"/>
                    </a:lnTo>
                    <a:lnTo>
                      <a:pt x="11278" y="5503"/>
                    </a:lnTo>
                    <a:lnTo>
                      <a:pt x="11320" y="5587"/>
                    </a:lnTo>
                    <a:lnTo>
                      <a:pt x="11383" y="5587"/>
                    </a:lnTo>
                    <a:lnTo>
                      <a:pt x="11445" y="5524"/>
                    </a:lnTo>
                    <a:lnTo>
                      <a:pt x="11529" y="5524"/>
                    </a:lnTo>
                    <a:lnTo>
                      <a:pt x="11675" y="5503"/>
                    </a:lnTo>
                    <a:lnTo>
                      <a:pt x="11738" y="5399"/>
                    </a:lnTo>
                    <a:lnTo>
                      <a:pt x="11989" y="5315"/>
                    </a:lnTo>
                    <a:lnTo>
                      <a:pt x="12240" y="5231"/>
                    </a:lnTo>
                    <a:lnTo>
                      <a:pt x="12261" y="5127"/>
                    </a:lnTo>
                    <a:lnTo>
                      <a:pt x="12324" y="5127"/>
                    </a:lnTo>
                    <a:lnTo>
                      <a:pt x="12366" y="5085"/>
                    </a:lnTo>
                    <a:lnTo>
                      <a:pt x="12324" y="5022"/>
                    </a:lnTo>
                    <a:lnTo>
                      <a:pt x="12324" y="4918"/>
                    </a:lnTo>
                    <a:lnTo>
                      <a:pt x="12240" y="4876"/>
                    </a:lnTo>
                    <a:lnTo>
                      <a:pt x="12219" y="4918"/>
                    </a:lnTo>
                    <a:lnTo>
                      <a:pt x="12219" y="5001"/>
                    </a:lnTo>
                    <a:lnTo>
                      <a:pt x="12115" y="5022"/>
                    </a:lnTo>
                    <a:lnTo>
                      <a:pt x="12073" y="4980"/>
                    </a:lnTo>
                    <a:lnTo>
                      <a:pt x="12031" y="4980"/>
                    </a:lnTo>
                    <a:lnTo>
                      <a:pt x="12010" y="4938"/>
                    </a:lnTo>
                    <a:lnTo>
                      <a:pt x="11885" y="4938"/>
                    </a:lnTo>
                    <a:lnTo>
                      <a:pt x="11696" y="5001"/>
                    </a:lnTo>
                    <a:lnTo>
                      <a:pt x="11634" y="5106"/>
                    </a:lnTo>
                    <a:lnTo>
                      <a:pt x="11571" y="5169"/>
                    </a:lnTo>
                    <a:lnTo>
                      <a:pt x="11508" y="5085"/>
                    </a:lnTo>
                    <a:lnTo>
                      <a:pt x="11466" y="5085"/>
                    </a:lnTo>
                    <a:lnTo>
                      <a:pt x="11362" y="5169"/>
                    </a:lnTo>
                    <a:lnTo>
                      <a:pt x="11090" y="5252"/>
                    </a:lnTo>
                    <a:lnTo>
                      <a:pt x="10755" y="5273"/>
                    </a:lnTo>
                    <a:lnTo>
                      <a:pt x="10692" y="5210"/>
                    </a:lnTo>
                    <a:lnTo>
                      <a:pt x="10629" y="5210"/>
                    </a:lnTo>
                    <a:lnTo>
                      <a:pt x="10650" y="5273"/>
                    </a:lnTo>
                    <a:lnTo>
                      <a:pt x="10587" y="5315"/>
                    </a:lnTo>
                    <a:lnTo>
                      <a:pt x="10483" y="5294"/>
                    </a:lnTo>
                    <a:lnTo>
                      <a:pt x="10420" y="5294"/>
                    </a:lnTo>
                    <a:lnTo>
                      <a:pt x="10357" y="5420"/>
                    </a:lnTo>
                    <a:lnTo>
                      <a:pt x="10211" y="5587"/>
                    </a:lnTo>
                    <a:lnTo>
                      <a:pt x="10148" y="5524"/>
                    </a:lnTo>
                    <a:lnTo>
                      <a:pt x="10043" y="5524"/>
                    </a:lnTo>
                    <a:lnTo>
                      <a:pt x="10022" y="5503"/>
                    </a:lnTo>
                    <a:lnTo>
                      <a:pt x="9897" y="5503"/>
                    </a:lnTo>
                    <a:lnTo>
                      <a:pt x="9813" y="5566"/>
                    </a:lnTo>
                    <a:lnTo>
                      <a:pt x="9730" y="5566"/>
                    </a:lnTo>
                    <a:lnTo>
                      <a:pt x="9688" y="5629"/>
                    </a:lnTo>
                    <a:lnTo>
                      <a:pt x="9583" y="5671"/>
                    </a:lnTo>
                    <a:lnTo>
                      <a:pt x="9478" y="5734"/>
                    </a:lnTo>
                    <a:lnTo>
                      <a:pt x="9311" y="5817"/>
                    </a:lnTo>
                    <a:lnTo>
                      <a:pt x="9123" y="5880"/>
                    </a:lnTo>
                    <a:lnTo>
                      <a:pt x="9081" y="5985"/>
                    </a:lnTo>
                    <a:lnTo>
                      <a:pt x="9081" y="6152"/>
                    </a:lnTo>
                    <a:lnTo>
                      <a:pt x="9102" y="6466"/>
                    </a:lnTo>
                    <a:lnTo>
                      <a:pt x="9081" y="6633"/>
                    </a:lnTo>
                    <a:lnTo>
                      <a:pt x="9018" y="6612"/>
                    </a:lnTo>
                    <a:lnTo>
                      <a:pt x="8955" y="6654"/>
                    </a:lnTo>
                    <a:lnTo>
                      <a:pt x="8704" y="6863"/>
                    </a:lnTo>
                    <a:lnTo>
                      <a:pt x="8788" y="6759"/>
                    </a:lnTo>
                    <a:lnTo>
                      <a:pt x="8893" y="6633"/>
                    </a:lnTo>
                    <a:lnTo>
                      <a:pt x="8914" y="6550"/>
                    </a:lnTo>
                    <a:lnTo>
                      <a:pt x="8872" y="6529"/>
                    </a:lnTo>
                    <a:lnTo>
                      <a:pt x="8872" y="6445"/>
                    </a:lnTo>
                    <a:lnTo>
                      <a:pt x="8746" y="6257"/>
                    </a:lnTo>
                    <a:lnTo>
                      <a:pt x="8662" y="6257"/>
                    </a:lnTo>
                    <a:lnTo>
                      <a:pt x="8600" y="6173"/>
                    </a:lnTo>
                    <a:lnTo>
                      <a:pt x="8537" y="6152"/>
                    </a:lnTo>
                    <a:lnTo>
                      <a:pt x="8537" y="6006"/>
                    </a:lnTo>
                    <a:lnTo>
                      <a:pt x="8390" y="5817"/>
                    </a:lnTo>
                    <a:lnTo>
                      <a:pt x="8370" y="5817"/>
                    </a:lnTo>
                    <a:lnTo>
                      <a:pt x="8286" y="5796"/>
                    </a:lnTo>
                    <a:lnTo>
                      <a:pt x="8265" y="5692"/>
                    </a:lnTo>
                    <a:lnTo>
                      <a:pt x="8181" y="5629"/>
                    </a:lnTo>
                    <a:lnTo>
                      <a:pt x="8139" y="5671"/>
                    </a:lnTo>
                    <a:lnTo>
                      <a:pt x="8035" y="5587"/>
                    </a:lnTo>
                    <a:lnTo>
                      <a:pt x="7846" y="5378"/>
                    </a:lnTo>
                    <a:lnTo>
                      <a:pt x="7805" y="5190"/>
                    </a:lnTo>
                    <a:lnTo>
                      <a:pt x="7805" y="5001"/>
                    </a:lnTo>
                    <a:lnTo>
                      <a:pt x="7763" y="4980"/>
                    </a:lnTo>
                    <a:lnTo>
                      <a:pt x="7721" y="5043"/>
                    </a:lnTo>
                    <a:lnTo>
                      <a:pt x="7658" y="5001"/>
                    </a:lnTo>
                    <a:lnTo>
                      <a:pt x="7616" y="4876"/>
                    </a:lnTo>
                    <a:lnTo>
                      <a:pt x="7658" y="4750"/>
                    </a:lnTo>
                    <a:lnTo>
                      <a:pt x="7637" y="4729"/>
                    </a:lnTo>
                    <a:lnTo>
                      <a:pt x="7658" y="4646"/>
                    </a:lnTo>
                    <a:lnTo>
                      <a:pt x="7533" y="4520"/>
                    </a:lnTo>
                    <a:lnTo>
                      <a:pt x="7533" y="4415"/>
                    </a:lnTo>
                    <a:lnTo>
                      <a:pt x="7428" y="4332"/>
                    </a:lnTo>
                    <a:lnTo>
                      <a:pt x="7386" y="4332"/>
                    </a:lnTo>
                    <a:lnTo>
                      <a:pt x="7323" y="4248"/>
                    </a:lnTo>
                    <a:lnTo>
                      <a:pt x="7219" y="4164"/>
                    </a:lnTo>
                    <a:lnTo>
                      <a:pt x="7114" y="4164"/>
                    </a:lnTo>
                    <a:lnTo>
                      <a:pt x="6800" y="3934"/>
                    </a:lnTo>
                    <a:lnTo>
                      <a:pt x="6717" y="3934"/>
                    </a:lnTo>
                    <a:lnTo>
                      <a:pt x="6696" y="3850"/>
                    </a:lnTo>
                    <a:lnTo>
                      <a:pt x="0" y="16091"/>
                    </a:lnTo>
                    <a:lnTo>
                      <a:pt x="377" y="16091"/>
                    </a:lnTo>
                    <a:lnTo>
                      <a:pt x="502" y="16153"/>
                    </a:lnTo>
                    <a:lnTo>
                      <a:pt x="711" y="16007"/>
                    </a:lnTo>
                    <a:lnTo>
                      <a:pt x="1004" y="16049"/>
                    </a:lnTo>
                    <a:lnTo>
                      <a:pt x="858" y="16300"/>
                    </a:lnTo>
                    <a:lnTo>
                      <a:pt x="921" y="16446"/>
                    </a:lnTo>
                    <a:lnTo>
                      <a:pt x="1025" y="16718"/>
                    </a:lnTo>
                    <a:lnTo>
                      <a:pt x="1172" y="17388"/>
                    </a:lnTo>
                    <a:lnTo>
                      <a:pt x="1235" y="17534"/>
                    </a:lnTo>
                    <a:lnTo>
                      <a:pt x="1130" y="17702"/>
                    </a:lnTo>
                    <a:lnTo>
                      <a:pt x="1130" y="17765"/>
                    </a:lnTo>
                    <a:lnTo>
                      <a:pt x="1172" y="17765"/>
                    </a:lnTo>
                    <a:lnTo>
                      <a:pt x="1381" y="17744"/>
                    </a:lnTo>
                    <a:lnTo>
                      <a:pt x="1569" y="17723"/>
                    </a:lnTo>
                    <a:lnTo>
                      <a:pt x="1695" y="17639"/>
                    </a:lnTo>
                    <a:lnTo>
                      <a:pt x="1862" y="17409"/>
                    </a:lnTo>
                    <a:lnTo>
                      <a:pt x="1988" y="17283"/>
                    </a:lnTo>
                    <a:lnTo>
                      <a:pt x="2197" y="17200"/>
                    </a:lnTo>
                    <a:lnTo>
                      <a:pt x="2260" y="17179"/>
                    </a:lnTo>
                    <a:lnTo>
                      <a:pt x="2469" y="17116"/>
                    </a:lnTo>
                    <a:lnTo>
                      <a:pt x="2636" y="17116"/>
                    </a:lnTo>
                    <a:lnTo>
                      <a:pt x="2783" y="17221"/>
                    </a:lnTo>
                    <a:lnTo>
                      <a:pt x="2783" y="17325"/>
                    </a:lnTo>
                    <a:lnTo>
                      <a:pt x="2804" y="17409"/>
                    </a:lnTo>
                    <a:lnTo>
                      <a:pt x="2720" y="17555"/>
                    </a:lnTo>
                    <a:lnTo>
                      <a:pt x="2699" y="17639"/>
                    </a:lnTo>
                    <a:lnTo>
                      <a:pt x="2825" y="17974"/>
                    </a:lnTo>
                    <a:lnTo>
                      <a:pt x="2804" y="18078"/>
                    </a:lnTo>
                    <a:lnTo>
                      <a:pt x="2846" y="18288"/>
                    </a:lnTo>
                    <a:lnTo>
                      <a:pt x="2992" y="18455"/>
                    </a:lnTo>
                    <a:lnTo>
                      <a:pt x="3013" y="18664"/>
                    </a:lnTo>
                    <a:lnTo>
                      <a:pt x="3055" y="18748"/>
                    </a:lnTo>
                    <a:lnTo>
                      <a:pt x="3097" y="18853"/>
                    </a:lnTo>
                    <a:lnTo>
                      <a:pt x="3034" y="18957"/>
                    </a:lnTo>
                    <a:lnTo>
                      <a:pt x="3034" y="19062"/>
                    </a:lnTo>
                    <a:lnTo>
                      <a:pt x="3055" y="19146"/>
                    </a:lnTo>
                    <a:lnTo>
                      <a:pt x="3013" y="19501"/>
                    </a:lnTo>
                    <a:lnTo>
                      <a:pt x="3013" y="19920"/>
                    </a:lnTo>
                    <a:lnTo>
                      <a:pt x="3034" y="20338"/>
                    </a:lnTo>
                    <a:lnTo>
                      <a:pt x="2929" y="20380"/>
                    </a:lnTo>
                    <a:lnTo>
                      <a:pt x="2929" y="20464"/>
                    </a:lnTo>
                    <a:lnTo>
                      <a:pt x="2971" y="20464"/>
                    </a:lnTo>
                    <a:lnTo>
                      <a:pt x="3055" y="20527"/>
                    </a:lnTo>
                    <a:lnTo>
                      <a:pt x="3076" y="20568"/>
                    </a:lnTo>
                    <a:lnTo>
                      <a:pt x="3034" y="20589"/>
                    </a:lnTo>
                    <a:lnTo>
                      <a:pt x="2971" y="20652"/>
                    </a:lnTo>
                    <a:lnTo>
                      <a:pt x="3013" y="20736"/>
                    </a:lnTo>
                    <a:lnTo>
                      <a:pt x="3055" y="20778"/>
                    </a:lnTo>
                    <a:lnTo>
                      <a:pt x="3076" y="20861"/>
                    </a:lnTo>
                    <a:lnTo>
                      <a:pt x="3055" y="20903"/>
                    </a:lnTo>
                    <a:lnTo>
                      <a:pt x="3055" y="20966"/>
                    </a:lnTo>
                    <a:lnTo>
                      <a:pt x="3160" y="20966"/>
                    </a:lnTo>
                    <a:lnTo>
                      <a:pt x="3243" y="20987"/>
                    </a:lnTo>
                    <a:lnTo>
                      <a:pt x="3348" y="21154"/>
                    </a:lnTo>
                    <a:lnTo>
                      <a:pt x="3369" y="21217"/>
                    </a:lnTo>
                    <a:lnTo>
                      <a:pt x="3452" y="21280"/>
                    </a:lnTo>
                    <a:lnTo>
                      <a:pt x="3578" y="21363"/>
                    </a:lnTo>
                    <a:lnTo>
                      <a:pt x="3641" y="21468"/>
                    </a:lnTo>
                    <a:lnTo>
                      <a:pt x="3641" y="21573"/>
                    </a:lnTo>
                    <a:lnTo>
                      <a:pt x="3683" y="21594"/>
                    </a:lnTo>
                    <a:lnTo>
                      <a:pt x="3704" y="21635"/>
                    </a:lnTo>
                    <a:lnTo>
                      <a:pt x="3683" y="21698"/>
                    </a:lnTo>
                    <a:lnTo>
                      <a:pt x="3683" y="21740"/>
                    </a:lnTo>
                    <a:lnTo>
                      <a:pt x="3641" y="21782"/>
                    </a:lnTo>
                    <a:lnTo>
                      <a:pt x="3641" y="21845"/>
                    </a:lnTo>
                    <a:lnTo>
                      <a:pt x="3641" y="21887"/>
                    </a:lnTo>
                    <a:lnTo>
                      <a:pt x="3662" y="21907"/>
                    </a:lnTo>
                    <a:lnTo>
                      <a:pt x="3599" y="22033"/>
                    </a:lnTo>
                    <a:lnTo>
                      <a:pt x="3452" y="22326"/>
                    </a:lnTo>
                    <a:lnTo>
                      <a:pt x="3432" y="22514"/>
                    </a:lnTo>
                    <a:lnTo>
                      <a:pt x="3285" y="22661"/>
                    </a:lnTo>
                    <a:lnTo>
                      <a:pt x="3285" y="22744"/>
                    </a:lnTo>
                    <a:lnTo>
                      <a:pt x="3327" y="22744"/>
                    </a:lnTo>
                    <a:lnTo>
                      <a:pt x="3494" y="22535"/>
                    </a:lnTo>
                    <a:lnTo>
                      <a:pt x="3536" y="22410"/>
                    </a:lnTo>
                    <a:lnTo>
                      <a:pt x="3662" y="22305"/>
                    </a:lnTo>
                    <a:lnTo>
                      <a:pt x="3683" y="22347"/>
                    </a:lnTo>
                    <a:lnTo>
                      <a:pt x="3766" y="22368"/>
                    </a:lnTo>
                    <a:lnTo>
                      <a:pt x="3766" y="22431"/>
                    </a:lnTo>
                    <a:lnTo>
                      <a:pt x="3599" y="22514"/>
                    </a:lnTo>
                    <a:lnTo>
                      <a:pt x="3557" y="22619"/>
                    </a:lnTo>
                    <a:lnTo>
                      <a:pt x="3390" y="22786"/>
                    </a:lnTo>
                    <a:lnTo>
                      <a:pt x="3390" y="22828"/>
                    </a:lnTo>
                    <a:lnTo>
                      <a:pt x="3473" y="22828"/>
                    </a:lnTo>
                    <a:lnTo>
                      <a:pt x="3432" y="22870"/>
                    </a:lnTo>
                    <a:lnTo>
                      <a:pt x="3285" y="22849"/>
                    </a:lnTo>
                    <a:lnTo>
                      <a:pt x="3222" y="22870"/>
                    </a:lnTo>
                    <a:lnTo>
                      <a:pt x="3160" y="23037"/>
                    </a:lnTo>
                    <a:lnTo>
                      <a:pt x="3055" y="23142"/>
                    </a:lnTo>
                    <a:lnTo>
                      <a:pt x="3076" y="23268"/>
                    </a:lnTo>
                    <a:lnTo>
                      <a:pt x="3034" y="23247"/>
                    </a:lnTo>
                    <a:lnTo>
                      <a:pt x="2971" y="23184"/>
                    </a:lnTo>
                    <a:lnTo>
                      <a:pt x="2908" y="23247"/>
                    </a:lnTo>
                    <a:lnTo>
                      <a:pt x="2908" y="23393"/>
                    </a:lnTo>
                    <a:lnTo>
                      <a:pt x="3013" y="23393"/>
                    </a:lnTo>
                    <a:lnTo>
                      <a:pt x="3034" y="23477"/>
                    </a:lnTo>
                    <a:lnTo>
                      <a:pt x="2971" y="23665"/>
                    </a:lnTo>
                    <a:lnTo>
                      <a:pt x="2950" y="23937"/>
                    </a:lnTo>
                    <a:lnTo>
                      <a:pt x="3013" y="24125"/>
                    </a:lnTo>
                    <a:lnTo>
                      <a:pt x="3076" y="24293"/>
                    </a:lnTo>
                    <a:lnTo>
                      <a:pt x="3160" y="24314"/>
                    </a:lnTo>
                    <a:lnTo>
                      <a:pt x="3180" y="24230"/>
                    </a:lnTo>
                    <a:lnTo>
                      <a:pt x="3264" y="24146"/>
                    </a:lnTo>
                    <a:lnTo>
                      <a:pt x="3452" y="24104"/>
                    </a:lnTo>
                    <a:lnTo>
                      <a:pt x="3557" y="24021"/>
                    </a:lnTo>
                    <a:lnTo>
                      <a:pt x="3662" y="23895"/>
                    </a:lnTo>
                    <a:lnTo>
                      <a:pt x="3704" y="23895"/>
                    </a:lnTo>
                    <a:lnTo>
                      <a:pt x="3704" y="24021"/>
                    </a:lnTo>
                    <a:lnTo>
                      <a:pt x="3662" y="24125"/>
                    </a:lnTo>
                    <a:lnTo>
                      <a:pt x="3599" y="24146"/>
                    </a:lnTo>
                    <a:lnTo>
                      <a:pt x="3536" y="24251"/>
                    </a:lnTo>
                    <a:lnTo>
                      <a:pt x="3536" y="24314"/>
                    </a:lnTo>
                    <a:lnTo>
                      <a:pt x="3641" y="24397"/>
                    </a:lnTo>
                    <a:lnTo>
                      <a:pt x="3704" y="24460"/>
                    </a:lnTo>
                    <a:lnTo>
                      <a:pt x="3808" y="24460"/>
                    </a:lnTo>
                    <a:lnTo>
                      <a:pt x="3892" y="24502"/>
                    </a:lnTo>
                    <a:lnTo>
                      <a:pt x="3955" y="24544"/>
                    </a:lnTo>
                    <a:lnTo>
                      <a:pt x="3808" y="24502"/>
                    </a:lnTo>
                    <a:lnTo>
                      <a:pt x="3683" y="24502"/>
                    </a:lnTo>
                    <a:lnTo>
                      <a:pt x="3578" y="24439"/>
                    </a:lnTo>
                    <a:lnTo>
                      <a:pt x="3432" y="24439"/>
                    </a:lnTo>
                    <a:lnTo>
                      <a:pt x="3369" y="24523"/>
                    </a:lnTo>
                    <a:lnTo>
                      <a:pt x="3369" y="24607"/>
                    </a:lnTo>
                    <a:lnTo>
                      <a:pt x="3432" y="24669"/>
                    </a:lnTo>
                    <a:lnTo>
                      <a:pt x="3452" y="24920"/>
                    </a:lnTo>
                    <a:lnTo>
                      <a:pt x="3494" y="24983"/>
                    </a:lnTo>
                    <a:lnTo>
                      <a:pt x="3557" y="24983"/>
                    </a:lnTo>
                    <a:lnTo>
                      <a:pt x="3641" y="24941"/>
                    </a:lnTo>
                    <a:lnTo>
                      <a:pt x="3683" y="24983"/>
                    </a:lnTo>
                    <a:lnTo>
                      <a:pt x="3641" y="25046"/>
                    </a:lnTo>
                    <a:lnTo>
                      <a:pt x="3599" y="25088"/>
                    </a:lnTo>
                    <a:lnTo>
                      <a:pt x="3683" y="25151"/>
                    </a:lnTo>
                    <a:lnTo>
                      <a:pt x="3683" y="25192"/>
                    </a:lnTo>
                    <a:lnTo>
                      <a:pt x="3662" y="25255"/>
                    </a:lnTo>
                    <a:lnTo>
                      <a:pt x="3557" y="25234"/>
                    </a:lnTo>
                    <a:lnTo>
                      <a:pt x="3411" y="25276"/>
                    </a:lnTo>
                    <a:lnTo>
                      <a:pt x="3264" y="25381"/>
                    </a:lnTo>
                    <a:lnTo>
                      <a:pt x="3243" y="25423"/>
                    </a:lnTo>
                    <a:lnTo>
                      <a:pt x="3306" y="25485"/>
                    </a:lnTo>
                    <a:lnTo>
                      <a:pt x="3452" y="25423"/>
                    </a:lnTo>
                    <a:lnTo>
                      <a:pt x="3536" y="25465"/>
                    </a:lnTo>
                    <a:lnTo>
                      <a:pt x="3452" y="25485"/>
                    </a:lnTo>
                    <a:lnTo>
                      <a:pt x="3432" y="25548"/>
                    </a:lnTo>
                    <a:lnTo>
                      <a:pt x="3515" y="25632"/>
                    </a:lnTo>
                    <a:lnTo>
                      <a:pt x="3662" y="25590"/>
                    </a:lnTo>
                    <a:lnTo>
                      <a:pt x="3829" y="25465"/>
                    </a:lnTo>
                    <a:lnTo>
                      <a:pt x="3934" y="25297"/>
                    </a:lnTo>
                    <a:lnTo>
                      <a:pt x="4038" y="25297"/>
                    </a:lnTo>
                    <a:lnTo>
                      <a:pt x="4143" y="25213"/>
                    </a:lnTo>
                    <a:lnTo>
                      <a:pt x="4164" y="25109"/>
                    </a:lnTo>
                    <a:lnTo>
                      <a:pt x="4185" y="25088"/>
                    </a:lnTo>
                    <a:lnTo>
                      <a:pt x="4206" y="25172"/>
                    </a:lnTo>
                    <a:lnTo>
                      <a:pt x="4143" y="25339"/>
                    </a:lnTo>
                    <a:lnTo>
                      <a:pt x="4038" y="25402"/>
                    </a:lnTo>
                    <a:lnTo>
                      <a:pt x="3913" y="25465"/>
                    </a:lnTo>
                    <a:lnTo>
                      <a:pt x="3892" y="25548"/>
                    </a:lnTo>
                    <a:lnTo>
                      <a:pt x="3955" y="25611"/>
                    </a:lnTo>
                    <a:lnTo>
                      <a:pt x="4038" y="25590"/>
                    </a:lnTo>
                    <a:lnTo>
                      <a:pt x="4164" y="25590"/>
                    </a:lnTo>
                    <a:lnTo>
                      <a:pt x="4268" y="25611"/>
                    </a:lnTo>
                    <a:lnTo>
                      <a:pt x="4122" y="25611"/>
                    </a:lnTo>
                    <a:lnTo>
                      <a:pt x="4017" y="25674"/>
                    </a:lnTo>
                    <a:lnTo>
                      <a:pt x="4017" y="25820"/>
                    </a:lnTo>
                    <a:lnTo>
                      <a:pt x="4059" y="25967"/>
                    </a:lnTo>
                    <a:lnTo>
                      <a:pt x="4017" y="25988"/>
                    </a:lnTo>
                    <a:lnTo>
                      <a:pt x="3976" y="25904"/>
                    </a:lnTo>
                    <a:lnTo>
                      <a:pt x="3976" y="25757"/>
                    </a:lnTo>
                    <a:lnTo>
                      <a:pt x="3913" y="25674"/>
                    </a:lnTo>
                    <a:lnTo>
                      <a:pt x="3850" y="25716"/>
                    </a:lnTo>
                    <a:lnTo>
                      <a:pt x="3578" y="25904"/>
                    </a:lnTo>
                    <a:lnTo>
                      <a:pt x="3536" y="25988"/>
                    </a:lnTo>
                    <a:lnTo>
                      <a:pt x="3369" y="26071"/>
                    </a:lnTo>
                    <a:lnTo>
                      <a:pt x="3327" y="26134"/>
                    </a:lnTo>
                    <a:lnTo>
                      <a:pt x="3348" y="26218"/>
                    </a:lnTo>
                    <a:lnTo>
                      <a:pt x="3348" y="26301"/>
                    </a:lnTo>
                    <a:lnTo>
                      <a:pt x="3369" y="26322"/>
                    </a:lnTo>
                    <a:lnTo>
                      <a:pt x="3452" y="26281"/>
                    </a:lnTo>
                    <a:lnTo>
                      <a:pt x="3557" y="26218"/>
                    </a:lnTo>
                    <a:lnTo>
                      <a:pt x="3599" y="26113"/>
                    </a:lnTo>
                    <a:lnTo>
                      <a:pt x="3662" y="26134"/>
                    </a:lnTo>
                    <a:lnTo>
                      <a:pt x="3704" y="26197"/>
                    </a:lnTo>
                    <a:lnTo>
                      <a:pt x="3892" y="26218"/>
                    </a:lnTo>
                    <a:lnTo>
                      <a:pt x="3871" y="26239"/>
                    </a:lnTo>
                    <a:lnTo>
                      <a:pt x="3766" y="26218"/>
                    </a:lnTo>
                    <a:lnTo>
                      <a:pt x="3599" y="26218"/>
                    </a:lnTo>
                    <a:lnTo>
                      <a:pt x="3536" y="26281"/>
                    </a:lnTo>
                    <a:lnTo>
                      <a:pt x="3536" y="26322"/>
                    </a:lnTo>
                    <a:lnTo>
                      <a:pt x="3557" y="26385"/>
                    </a:lnTo>
                    <a:lnTo>
                      <a:pt x="3473" y="26406"/>
                    </a:lnTo>
                    <a:lnTo>
                      <a:pt x="3432" y="26385"/>
                    </a:lnTo>
                    <a:lnTo>
                      <a:pt x="3264" y="26427"/>
                    </a:lnTo>
                    <a:lnTo>
                      <a:pt x="3264" y="26490"/>
                    </a:lnTo>
                    <a:lnTo>
                      <a:pt x="3390" y="26490"/>
                    </a:lnTo>
                    <a:lnTo>
                      <a:pt x="3473" y="26532"/>
                    </a:lnTo>
                    <a:lnTo>
                      <a:pt x="3578" y="26532"/>
                    </a:lnTo>
                    <a:lnTo>
                      <a:pt x="3515" y="26594"/>
                    </a:lnTo>
                    <a:lnTo>
                      <a:pt x="3390" y="26594"/>
                    </a:lnTo>
                    <a:lnTo>
                      <a:pt x="3327" y="26532"/>
                    </a:lnTo>
                    <a:lnTo>
                      <a:pt x="3222" y="26553"/>
                    </a:lnTo>
                    <a:lnTo>
                      <a:pt x="3180" y="26657"/>
                    </a:lnTo>
                    <a:lnTo>
                      <a:pt x="3243" y="26720"/>
                    </a:lnTo>
                    <a:lnTo>
                      <a:pt x="3327" y="26720"/>
                    </a:lnTo>
                    <a:lnTo>
                      <a:pt x="3452" y="26699"/>
                    </a:lnTo>
                    <a:lnTo>
                      <a:pt x="3536" y="26741"/>
                    </a:lnTo>
                    <a:lnTo>
                      <a:pt x="3683" y="26741"/>
                    </a:lnTo>
                    <a:lnTo>
                      <a:pt x="3662" y="26804"/>
                    </a:lnTo>
                    <a:lnTo>
                      <a:pt x="3557" y="26825"/>
                    </a:lnTo>
                    <a:lnTo>
                      <a:pt x="3452" y="26804"/>
                    </a:lnTo>
                    <a:lnTo>
                      <a:pt x="3432" y="26825"/>
                    </a:lnTo>
                    <a:lnTo>
                      <a:pt x="3452" y="26845"/>
                    </a:lnTo>
                    <a:lnTo>
                      <a:pt x="3662" y="26845"/>
                    </a:lnTo>
                    <a:lnTo>
                      <a:pt x="3662" y="26908"/>
                    </a:lnTo>
                    <a:lnTo>
                      <a:pt x="3536" y="26929"/>
                    </a:lnTo>
                    <a:lnTo>
                      <a:pt x="3390" y="26908"/>
                    </a:lnTo>
                    <a:lnTo>
                      <a:pt x="3327" y="26845"/>
                    </a:lnTo>
                    <a:lnTo>
                      <a:pt x="3264" y="26908"/>
                    </a:lnTo>
                    <a:lnTo>
                      <a:pt x="3327" y="27013"/>
                    </a:lnTo>
                    <a:lnTo>
                      <a:pt x="3452" y="27076"/>
                    </a:lnTo>
                    <a:lnTo>
                      <a:pt x="3473" y="27013"/>
                    </a:lnTo>
                    <a:lnTo>
                      <a:pt x="3557" y="27013"/>
                    </a:lnTo>
                    <a:lnTo>
                      <a:pt x="3641" y="27055"/>
                    </a:lnTo>
                    <a:lnTo>
                      <a:pt x="3787" y="27034"/>
                    </a:lnTo>
                    <a:lnTo>
                      <a:pt x="3850" y="27076"/>
                    </a:lnTo>
                    <a:lnTo>
                      <a:pt x="3766" y="27117"/>
                    </a:lnTo>
                    <a:lnTo>
                      <a:pt x="3766" y="27159"/>
                    </a:lnTo>
                    <a:lnTo>
                      <a:pt x="3871" y="27159"/>
                    </a:lnTo>
                    <a:lnTo>
                      <a:pt x="3892" y="27243"/>
                    </a:lnTo>
                    <a:lnTo>
                      <a:pt x="4026" y="27276"/>
                    </a:lnTo>
                    <a:lnTo>
                      <a:pt x="3976" y="27285"/>
                    </a:lnTo>
                    <a:lnTo>
                      <a:pt x="3871" y="27285"/>
                    </a:lnTo>
                    <a:lnTo>
                      <a:pt x="3787" y="27369"/>
                    </a:lnTo>
                    <a:lnTo>
                      <a:pt x="3787" y="27431"/>
                    </a:lnTo>
                    <a:lnTo>
                      <a:pt x="3871" y="27473"/>
                    </a:lnTo>
                    <a:lnTo>
                      <a:pt x="3913" y="27431"/>
                    </a:lnTo>
                    <a:lnTo>
                      <a:pt x="3976" y="27389"/>
                    </a:lnTo>
                    <a:lnTo>
                      <a:pt x="3996" y="27452"/>
                    </a:lnTo>
                    <a:lnTo>
                      <a:pt x="4017" y="27452"/>
                    </a:lnTo>
                    <a:lnTo>
                      <a:pt x="4080" y="27369"/>
                    </a:lnTo>
                    <a:lnTo>
                      <a:pt x="4185" y="27306"/>
                    </a:lnTo>
                    <a:lnTo>
                      <a:pt x="4185" y="27369"/>
                    </a:lnTo>
                    <a:lnTo>
                      <a:pt x="4164" y="27410"/>
                    </a:lnTo>
                    <a:lnTo>
                      <a:pt x="4164" y="27473"/>
                    </a:lnTo>
                    <a:lnTo>
                      <a:pt x="4206" y="27494"/>
                    </a:lnTo>
                    <a:lnTo>
                      <a:pt x="4289" y="27557"/>
                    </a:lnTo>
                    <a:lnTo>
                      <a:pt x="4373" y="27557"/>
                    </a:lnTo>
                    <a:lnTo>
                      <a:pt x="4499" y="27369"/>
                    </a:lnTo>
                    <a:lnTo>
                      <a:pt x="4520" y="27159"/>
                    </a:lnTo>
                    <a:lnTo>
                      <a:pt x="4582" y="27055"/>
                    </a:lnTo>
                    <a:lnTo>
                      <a:pt x="4645" y="27034"/>
                    </a:lnTo>
                    <a:lnTo>
                      <a:pt x="4645" y="27097"/>
                    </a:lnTo>
                    <a:lnTo>
                      <a:pt x="4603" y="27159"/>
                    </a:lnTo>
                    <a:lnTo>
                      <a:pt x="4603" y="27306"/>
                    </a:lnTo>
                    <a:lnTo>
                      <a:pt x="4499" y="27473"/>
                    </a:lnTo>
                    <a:lnTo>
                      <a:pt x="4415" y="27557"/>
                    </a:lnTo>
                    <a:lnTo>
                      <a:pt x="4436" y="27599"/>
                    </a:lnTo>
                    <a:lnTo>
                      <a:pt x="4582" y="27599"/>
                    </a:lnTo>
                    <a:lnTo>
                      <a:pt x="4687" y="27578"/>
                    </a:lnTo>
                    <a:lnTo>
                      <a:pt x="4708" y="27599"/>
                    </a:lnTo>
                    <a:lnTo>
                      <a:pt x="4624" y="27682"/>
                    </a:lnTo>
                    <a:lnTo>
                      <a:pt x="4582" y="27808"/>
                    </a:lnTo>
                    <a:lnTo>
                      <a:pt x="4415" y="27913"/>
                    </a:lnTo>
                    <a:lnTo>
                      <a:pt x="4415" y="27975"/>
                    </a:lnTo>
                    <a:lnTo>
                      <a:pt x="4499" y="28122"/>
                    </a:lnTo>
                    <a:lnTo>
                      <a:pt x="4624" y="28185"/>
                    </a:lnTo>
                    <a:lnTo>
                      <a:pt x="4708" y="28122"/>
                    </a:lnTo>
                    <a:lnTo>
                      <a:pt x="4792" y="28122"/>
                    </a:lnTo>
                    <a:lnTo>
                      <a:pt x="4812" y="28226"/>
                    </a:lnTo>
                    <a:lnTo>
                      <a:pt x="4875" y="28331"/>
                    </a:lnTo>
                    <a:lnTo>
                      <a:pt x="4875" y="28415"/>
                    </a:lnTo>
                    <a:lnTo>
                      <a:pt x="4812" y="28415"/>
                    </a:lnTo>
                    <a:lnTo>
                      <a:pt x="4771" y="28310"/>
                    </a:lnTo>
                    <a:lnTo>
                      <a:pt x="4708" y="28310"/>
                    </a:lnTo>
                    <a:lnTo>
                      <a:pt x="4708" y="28415"/>
                    </a:lnTo>
                    <a:lnTo>
                      <a:pt x="4812" y="28561"/>
                    </a:lnTo>
                    <a:lnTo>
                      <a:pt x="4938" y="28498"/>
                    </a:lnTo>
                    <a:lnTo>
                      <a:pt x="5085" y="28436"/>
                    </a:lnTo>
                    <a:lnTo>
                      <a:pt x="5147" y="28352"/>
                    </a:lnTo>
                    <a:lnTo>
                      <a:pt x="5147" y="28352"/>
                    </a:lnTo>
                    <a:lnTo>
                      <a:pt x="5126" y="28519"/>
                    </a:lnTo>
                    <a:lnTo>
                      <a:pt x="5022" y="28750"/>
                    </a:lnTo>
                    <a:lnTo>
                      <a:pt x="5043" y="28938"/>
                    </a:lnTo>
                    <a:lnTo>
                      <a:pt x="5126" y="28959"/>
                    </a:lnTo>
                    <a:lnTo>
                      <a:pt x="20087" y="30444"/>
                    </a:lnTo>
                    <a:lnTo>
                      <a:pt x="20212" y="30507"/>
                    </a:lnTo>
                    <a:lnTo>
                      <a:pt x="20359" y="30507"/>
                    </a:lnTo>
                    <a:lnTo>
                      <a:pt x="20484" y="30612"/>
                    </a:lnTo>
                    <a:lnTo>
                      <a:pt x="20484" y="30674"/>
                    </a:lnTo>
                    <a:lnTo>
                      <a:pt x="20568" y="30737"/>
                    </a:lnTo>
                    <a:lnTo>
                      <a:pt x="20589" y="30779"/>
                    </a:lnTo>
                    <a:lnTo>
                      <a:pt x="20694" y="30821"/>
                    </a:lnTo>
                    <a:lnTo>
                      <a:pt x="20714" y="30842"/>
                    </a:lnTo>
                    <a:lnTo>
                      <a:pt x="20840" y="30884"/>
                    </a:lnTo>
                    <a:lnTo>
                      <a:pt x="20903" y="30946"/>
                    </a:lnTo>
                    <a:lnTo>
                      <a:pt x="20945" y="30946"/>
                    </a:lnTo>
                    <a:lnTo>
                      <a:pt x="21049" y="30926"/>
                    </a:lnTo>
                    <a:lnTo>
                      <a:pt x="21133" y="30946"/>
                    </a:lnTo>
                    <a:lnTo>
                      <a:pt x="21238" y="30946"/>
                    </a:lnTo>
                    <a:lnTo>
                      <a:pt x="21363" y="31051"/>
                    </a:lnTo>
                    <a:lnTo>
                      <a:pt x="21447" y="31051"/>
                    </a:lnTo>
                    <a:lnTo>
                      <a:pt x="21510" y="31198"/>
                    </a:lnTo>
                    <a:lnTo>
                      <a:pt x="21719" y="31239"/>
                    </a:lnTo>
                    <a:lnTo>
                      <a:pt x="21823" y="31260"/>
                    </a:lnTo>
                    <a:lnTo>
                      <a:pt x="21886" y="31344"/>
                    </a:lnTo>
                    <a:lnTo>
                      <a:pt x="21970" y="31407"/>
                    </a:lnTo>
                    <a:lnTo>
                      <a:pt x="22158" y="31407"/>
                    </a:lnTo>
                    <a:lnTo>
                      <a:pt x="22263" y="31344"/>
                    </a:lnTo>
                    <a:lnTo>
                      <a:pt x="22305" y="31407"/>
                    </a:lnTo>
                    <a:lnTo>
                      <a:pt x="22367" y="31511"/>
                    </a:lnTo>
                    <a:lnTo>
                      <a:pt x="22618" y="31532"/>
                    </a:lnTo>
                    <a:lnTo>
                      <a:pt x="22681" y="31574"/>
                    </a:lnTo>
                    <a:lnTo>
                      <a:pt x="22807" y="31616"/>
                    </a:lnTo>
                    <a:lnTo>
                      <a:pt x="22890" y="31658"/>
                    </a:lnTo>
                    <a:lnTo>
                      <a:pt x="25192" y="32725"/>
                    </a:lnTo>
                    <a:lnTo>
                      <a:pt x="25339" y="32913"/>
                    </a:lnTo>
                    <a:lnTo>
                      <a:pt x="25694" y="33206"/>
                    </a:lnTo>
                    <a:lnTo>
                      <a:pt x="26050" y="34985"/>
                    </a:lnTo>
                    <a:lnTo>
                      <a:pt x="26008" y="35738"/>
                    </a:lnTo>
                    <a:lnTo>
                      <a:pt x="25945" y="35864"/>
                    </a:lnTo>
                    <a:lnTo>
                      <a:pt x="25903" y="36010"/>
                    </a:lnTo>
                    <a:lnTo>
                      <a:pt x="25820" y="36136"/>
                    </a:lnTo>
                    <a:lnTo>
                      <a:pt x="25611" y="36240"/>
                    </a:lnTo>
                    <a:lnTo>
                      <a:pt x="25506" y="36366"/>
                    </a:lnTo>
                    <a:lnTo>
                      <a:pt x="25611" y="36554"/>
                    </a:lnTo>
                    <a:lnTo>
                      <a:pt x="27598" y="36031"/>
                    </a:lnTo>
                    <a:lnTo>
                      <a:pt x="27849" y="35947"/>
                    </a:lnTo>
                    <a:lnTo>
                      <a:pt x="27912" y="35654"/>
                    </a:lnTo>
                    <a:lnTo>
                      <a:pt x="28979" y="35340"/>
                    </a:lnTo>
                    <a:lnTo>
                      <a:pt x="29461" y="34985"/>
                    </a:lnTo>
                    <a:lnTo>
                      <a:pt x="29565" y="34901"/>
                    </a:lnTo>
                    <a:lnTo>
                      <a:pt x="29712" y="34880"/>
                    </a:lnTo>
                    <a:lnTo>
                      <a:pt x="29984" y="34650"/>
                    </a:lnTo>
                    <a:lnTo>
                      <a:pt x="30088" y="34545"/>
                    </a:lnTo>
                    <a:lnTo>
                      <a:pt x="30214" y="34483"/>
                    </a:lnTo>
                    <a:lnTo>
                      <a:pt x="30318" y="34378"/>
                    </a:lnTo>
                    <a:lnTo>
                      <a:pt x="30528" y="34357"/>
                    </a:lnTo>
                    <a:lnTo>
                      <a:pt x="32202" y="34378"/>
                    </a:lnTo>
                    <a:lnTo>
                      <a:pt x="32327" y="34252"/>
                    </a:lnTo>
                    <a:lnTo>
                      <a:pt x="32390" y="34252"/>
                    </a:lnTo>
                    <a:lnTo>
                      <a:pt x="32432" y="34190"/>
                    </a:lnTo>
                    <a:lnTo>
                      <a:pt x="32515" y="34190"/>
                    </a:lnTo>
                    <a:lnTo>
                      <a:pt x="32620" y="34231"/>
                    </a:lnTo>
                    <a:lnTo>
                      <a:pt x="32704" y="34169"/>
                    </a:lnTo>
                    <a:lnTo>
                      <a:pt x="32725" y="34085"/>
                    </a:lnTo>
                    <a:lnTo>
                      <a:pt x="32913" y="33876"/>
                    </a:lnTo>
                    <a:lnTo>
                      <a:pt x="32976" y="33855"/>
                    </a:lnTo>
                    <a:lnTo>
                      <a:pt x="33143" y="33667"/>
                    </a:lnTo>
                    <a:lnTo>
                      <a:pt x="33185" y="33541"/>
                    </a:lnTo>
                    <a:lnTo>
                      <a:pt x="33227" y="33415"/>
                    </a:lnTo>
                    <a:lnTo>
                      <a:pt x="33373" y="33332"/>
                    </a:lnTo>
                    <a:lnTo>
                      <a:pt x="33373" y="33227"/>
                    </a:lnTo>
                    <a:lnTo>
                      <a:pt x="33478" y="33102"/>
                    </a:lnTo>
                    <a:lnTo>
                      <a:pt x="33687" y="32871"/>
                    </a:lnTo>
                    <a:lnTo>
                      <a:pt x="33750" y="32767"/>
                    </a:lnTo>
                    <a:lnTo>
                      <a:pt x="33854" y="32662"/>
                    </a:lnTo>
                    <a:lnTo>
                      <a:pt x="33875" y="32662"/>
                    </a:lnTo>
                    <a:lnTo>
                      <a:pt x="33959" y="32704"/>
                    </a:lnTo>
                    <a:lnTo>
                      <a:pt x="34022" y="32788"/>
                    </a:lnTo>
                    <a:lnTo>
                      <a:pt x="34168" y="32767"/>
                    </a:lnTo>
                    <a:lnTo>
                      <a:pt x="34315" y="32809"/>
                    </a:lnTo>
                    <a:lnTo>
                      <a:pt x="34378" y="32767"/>
                    </a:lnTo>
                    <a:lnTo>
                      <a:pt x="34608" y="32976"/>
                    </a:lnTo>
                    <a:lnTo>
                      <a:pt x="34608" y="33143"/>
                    </a:lnTo>
                    <a:lnTo>
                      <a:pt x="34482" y="33876"/>
                    </a:lnTo>
                    <a:lnTo>
                      <a:pt x="34440" y="33959"/>
                    </a:lnTo>
                    <a:lnTo>
                      <a:pt x="34503" y="33959"/>
                    </a:lnTo>
                    <a:lnTo>
                      <a:pt x="34524" y="34043"/>
                    </a:lnTo>
                    <a:lnTo>
                      <a:pt x="34587" y="34085"/>
                    </a:lnTo>
                    <a:lnTo>
                      <a:pt x="34587" y="34190"/>
                    </a:lnTo>
                    <a:lnTo>
                      <a:pt x="34587" y="34252"/>
                    </a:lnTo>
                    <a:lnTo>
                      <a:pt x="34587" y="34294"/>
                    </a:lnTo>
                    <a:lnTo>
                      <a:pt x="34545" y="34357"/>
                    </a:lnTo>
                    <a:lnTo>
                      <a:pt x="34587" y="34378"/>
                    </a:lnTo>
                    <a:lnTo>
                      <a:pt x="34733" y="34399"/>
                    </a:lnTo>
                    <a:lnTo>
                      <a:pt x="34859" y="34378"/>
                    </a:lnTo>
                    <a:lnTo>
                      <a:pt x="34901" y="34462"/>
                    </a:lnTo>
                    <a:lnTo>
                      <a:pt x="34963" y="34483"/>
                    </a:lnTo>
                    <a:lnTo>
                      <a:pt x="35026" y="34399"/>
                    </a:lnTo>
                    <a:lnTo>
                      <a:pt x="35110" y="34462"/>
                    </a:lnTo>
                    <a:lnTo>
                      <a:pt x="35235" y="34441"/>
                    </a:lnTo>
                    <a:lnTo>
                      <a:pt x="35277" y="34336"/>
                    </a:lnTo>
                    <a:lnTo>
                      <a:pt x="35382" y="34231"/>
                    </a:lnTo>
                    <a:lnTo>
                      <a:pt x="35382" y="34231"/>
                    </a:lnTo>
                    <a:lnTo>
                      <a:pt x="35319" y="34336"/>
                    </a:lnTo>
                    <a:lnTo>
                      <a:pt x="35340" y="34336"/>
                    </a:lnTo>
                    <a:lnTo>
                      <a:pt x="35319" y="34378"/>
                    </a:lnTo>
                    <a:lnTo>
                      <a:pt x="35361" y="34399"/>
                    </a:lnTo>
                    <a:lnTo>
                      <a:pt x="35633" y="34336"/>
                    </a:lnTo>
                    <a:lnTo>
                      <a:pt x="35675" y="34252"/>
                    </a:lnTo>
                    <a:lnTo>
                      <a:pt x="35842" y="34252"/>
                    </a:lnTo>
                    <a:lnTo>
                      <a:pt x="35968" y="34127"/>
                    </a:lnTo>
                    <a:lnTo>
                      <a:pt x="36072" y="34085"/>
                    </a:lnTo>
                    <a:lnTo>
                      <a:pt x="36198" y="33918"/>
                    </a:lnTo>
                    <a:lnTo>
                      <a:pt x="36198" y="33980"/>
                    </a:lnTo>
                    <a:lnTo>
                      <a:pt x="36282" y="33939"/>
                    </a:lnTo>
                    <a:lnTo>
                      <a:pt x="36282" y="33980"/>
                    </a:lnTo>
                    <a:lnTo>
                      <a:pt x="36156" y="34127"/>
                    </a:lnTo>
                    <a:lnTo>
                      <a:pt x="36051" y="34148"/>
                    </a:lnTo>
                    <a:lnTo>
                      <a:pt x="35947" y="34294"/>
                    </a:lnTo>
                    <a:lnTo>
                      <a:pt x="36072" y="34336"/>
                    </a:lnTo>
                    <a:lnTo>
                      <a:pt x="36156" y="34231"/>
                    </a:lnTo>
                    <a:lnTo>
                      <a:pt x="36261" y="34231"/>
                    </a:lnTo>
                    <a:lnTo>
                      <a:pt x="36323" y="34273"/>
                    </a:lnTo>
                    <a:lnTo>
                      <a:pt x="36575" y="34294"/>
                    </a:lnTo>
                    <a:lnTo>
                      <a:pt x="36742" y="34294"/>
                    </a:lnTo>
                    <a:lnTo>
                      <a:pt x="36616" y="34357"/>
                    </a:lnTo>
                    <a:lnTo>
                      <a:pt x="36470" y="34378"/>
                    </a:lnTo>
                    <a:lnTo>
                      <a:pt x="36365" y="34399"/>
                    </a:lnTo>
                    <a:lnTo>
                      <a:pt x="36323" y="34483"/>
                    </a:lnTo>
                    <a:lnTo>
                      <a:pt x="36323" y="34545"/>
                    </a:lnTo>
                    <a:lnTo>
                      <a:pt x="36261" y="34483"/>
                    </a:lnTo>
                    <a:lnTo>
                      <a:pt x="36219" y="34378"/>
                    </a:lnTo>
                    <a:lnTo>
                      <a:pt x="36156" y="34357"/>
                    </a:lnTo>
                    <a:lnTo>
                      <a:pt x="35968" y="34399"/>
                    </a:lnTo>
                    <a:lnTo>
                      <a:pt x="35779" y="34545"/>
                    </a:lnTo>
                    <a:lnTo>
                      <a:pt x="35549" y="34587"/>
                    </a:lnTo>
                    <a:lnTo>
                      <a:pt x="35340" y="34713"/>
                    </a:lnTo>
                    <a:lnTo>
                      <a:pt x="35319" y="34817"/>
                    </a:lnTo>
                    <a:lnTo>
                      <a:pt x="35173" y="34922"/>
                    </a:lnTo>
                    <a:lnTo>
                      <a:pt x="35110" y="35110"/>
                    </a:lnTo>
                    <a:lnTo>
                      <a:pt x="35110" y="35236"/>
                    </a:lnTo>
                    <a:lnTo>
                      <a:pt x="35131" y="35340"/>
                    </a:lnTo>
                    <a:lnTo>
                      <a:pt x="35152" y="35445"/>
                    </a:lnTo>
                    <a:lnTo>
                      <a:pt x="35215" y="35424"/>
                    </a:lnTo>
                    <a:lnTo>
                      <a:pt x="35256" y="35445"/>
                    </a:lnTo>
                    <a:lnTo>
                      <a:pt x="35256" y="35592"/>
                    </a:lnTo>
                    <a:lnTo>
                      <a:pt x="35361" y="35654"/>
                    </a:lnTo>
                    <a:lnTo>
                      <a:pt x="35403" y="35612"/>
                    </a:lnTo>
                    <a:lnTo>
                      <a:pt x="35466" y="35654"/>
                    </a:lnTo>
                    <a:lnTo>
                      <a:pt x="35507" y="35612"/>
                    </a:lnTo>
                    <a:lnTo>
                      <a:pt x="35507" y="35508"/>
                    </a:lnTo>
                    <a:lnTo>
                      <a:pt x="35570" y="35487"/>
                    </a:lnTo>
                    <a:lnTo>
                      <a:pt x="35654" y="35487"/>
                    </a:lnTo>
                    <a:lnTo>
                      <a:pt x="35779" y="35382"/>
                    </a:lnTo>
                    <a:lnTo>
                      <a:pt x="35884" y="35340"/>
                    </a:lnTo>
                    <a:lnTo>
                      <a:pt x="36031" y="35131"/>
                    </a:lnTo>
                    <a:lnTo>
                      <a:pt x="36219" y="35006"/>
                    </a:lnTo>
                    <a:lnTo>
                      <a:pt x="36177" y="34964"/>
                    </a:lnTo>
                    <a:lnTo>
                      <a:pt x="36240" y="34817"/>
                    </a:lnTo>
                    <a:lnTo>
                      <a:pt x="36323" y="34817"/>
                    </a:lnTo>
                    <a:lnTo>
                      <a:pt x="36386" y="34755"/>
                    </a:lnTo>
                    <a:lnTo>
                      <a:pt x="36428" y="34755"/>
                    </a:lnTo>
                    <a:lnTo>
                      <a:pt x="36491" y="34880"/>
                    </a:lnTo>
                    <a:lnTo>
                      <a:pt x="36637" y="34901"/>
                    </a:lnTo>
                    <a:lnTo>
                      <a:pt x="36637" y="34859"/>
                    </a:lnTo>
                    <a:lnTo>
                      <a:pt x="36721" y="34859"/>
                    </a:lnTo>
                    <a:lnTo>
                      <a:pt x="36909" y="34755"/>
                    </a:lnTo>
                    <a:lnTo>
                      <a:pt x="37077" y="34692"/>
                    </a:lnTo>
                    <a:lnTo>
                      <a:pt x="37286" y="34650"/>
                    </a:lnTo>
                    <a:lnTo>
                      <a:pt x="37391" y="34650"/>
                    </a:lnTo>
                    <a:lnTo>
                      <a:pt x="37663" y="34483"/>
                    </a:lnTo>
                    <a:lnTo>
                      <a:pt x="37809" y="34441"/>
                    </a:lnTo>
                    <a:lnTo>
                      <a:pt x="37914" y="34441"/>
                    </a:lnTo>
                    <a:lnTo>
                      <a:pt x="37997" y="34462"/>
                    </a:lnTo>
                    <a:lnTo>
                      <a:pt x="38081" y="34399"/>
                    </a:lnTo>
                    <a:lnTo>
                      <a:pt x="38018" y="34357"/>
                    </a:lnTo>
                    <a:lnTo>
                      <a:pt x="37935" y="34357"/>
                    </a:lnTo>
                    <a:lnTo>
                      <a:pt x="37830" y="34294"/>
                    </a:lnTo>
                    <a:lnTo>
                      <a:pt x="37872" y="34294"/>
                    </a:lnTo>
                    <a:lnTo>
                      <a:pt x="37956" y="34273"/>
                    </a:lnTo>
                    <a:lnTo>
                      <a:pt x="37956" y="34231"/>
                    </a:lnTo>
                    <a:lnTo>
                      <a:pt x="37663" y="34169"/>
                    </a:lnTo>
                    <a:lnTo>
                      <a:pt x="37537" y="34148"/>
                    </a:lnTo>
                    <a:lnTo>
                      <a:pt x="37558" y="34085"/>
                    </a:lnTo>
                    <a:lnTo>
                      <a:pt x="37537" y="33980"/>
                    </a:lnTo>
                    <a:lnTo>
                      <a:pt x="37370" y="34085"/>
                    </a:lnTo>
                    <a:lnTo>
                      <a:pt x="37349" y="34148"/>
                    </a:lnTo>
                    <a:lnTo>
                      <a:pt x="37160" y="34106"/>
                    </a:lnTo>
                    <a:lnTo>
                      <a:pt x="37139" y="34064"/>
                    </a:lnTo>
                    <a:lnTo>
                      <a:pt x="36993" y="34022"/>
                    </a:lnTo>
                    <a:lnTo>
                      <a:pt x="36930" y="34043"/>
                    </a:lnTo>
                    <a:lnTo>
                      <a:pt x="36826" y="33980"/>
                    </a:lnTo>
                    <a:lnTo>
                      <a:pt x="36637" y="33980"/>
                    </a:lnTo>
                    <a:lnTo>
                      <a:pt x="36491" y="33876"/>
                    </a:lnTo>
                    <a:lnTo>
                      <a:pt x="36616" y="33834"/>
                    </a:lnTo>
                    <a:lnTo>
                      <a:pt x="36637" y="33750"/>
                    </a:lnTo>
                    <a:lnTo>
                      <a:pt x="36491" y="33750"/>
                    </a:lnTo>
                    <a:lnTo>
                      <a:pt x="36428" y="33708"/>
                    </a:lnTo>
                    <a:lnTo>
                      <a:pt x="36323" y="33708"/>
                    </a:lnTo>
                    <a:lnTo>
                      <a:pt x="36282" y="33541"/>
                    </a:lnTo>
                    <a:lnTo>
                      <a:pt x="36219" y="33499"/>
                    </a:lnTo>
                    <a:lnTo>
                      <a:pt x="36219" y="33332"/>
                    </a:lnTo>
                    <a:lnTo>
                      <a:pt x="36261" y="33227"/>
                    </a:lnTo>
                    <a:lnTo>
                      <a:pt x="36177" y="33143"/>
                    </a:lnTo>
                    <a:lnTo>
                      <a:pt x="36261" y="33039"/>
                    </a:lnTo>
                    <a:lnTo>
                      <a:pt x="36261" y="32997"/>
                    </a:lnTo>
                    <a:lnTo>
                      <a:pt x="36051" y="32997"/>
                    </a:lnTo>
                    <a:lnTo>
                      <a:pt x="36114" y="32913"/>
                    </a:lnTo>
                    <a:lnTo>
                      <a:pt x="36198" y="32913"/>
                    </a:lnTo>
                    <a:lnTo>
                      <a:pt x="36365" y="32620"/>
                    </a:lnTo>
                    <a:lnTo>
                      <a:pt x="36470" y="32558"/>
                    </a:lnTo>
                    <a:lnTo>
                      <a:pt x="36428" y="32474"/>
                    </a:lnTo>
                    <a:lnTo>
                      <a:pt x="36365" y="32474"/>
                    </a:lnTo>
                    <a:lnTo>
                      <a:pt x="36323" y="32411"/>
                    </a:lnTo>
                    <a:lnTo>
                      <a:pt x="36219" y="32411"/>
                    </a:lnTo>
                    <a:lnTo>
                      <a:pt x="36114" y="32495"/>
                    </a:lnTo>
                    <a:lnTo>
                      <a:pt x="35989" y="32558"/>
                    </a:lnTo>
                    <a:lnTo>
                      <a:pt x="35947" y="32474"/>
                    </a:lnTo>
                    <a:lnTo>
                      <a:pt x="35905" y="32369"/>
                    </a:lnTo>
                    <a:lnTo>
                      <a:pt x="35675" y="32307"/>
                    </a:lnTo>
                    <a:lnTo>
                      <a:pt x="35528" y="32286"/>
                    </a:lnTo>
                    <a:lnTo>
                      <a:pt x="35361" y="32307"/>
                    </a:lnTo>
                    <a:lnTo>
                      <a:pt x="35528" y="32244"/>
                    </a:lnTo>
                    <a:lnTo>
                      <a:pt x="35654" y="32265"/>
                    </a:lnTo>
                    <a:lnTo>
                      <a:pt x="35779" y="32244"/>
                    </a:lnTo>
                    <a:lnTo>
                      <a:pt x="35863" y="32181"/>
                    </a:lnTo>
                    <a:lnTo>
                      <a:pt x="35989" y="32244"/>
                    </a:lnTo>
                    <a:lnTo>
                      <a:pt x="36093" y="32307"/>
                    </a:lnTo>
                    <a:lnTo>
                      <a:pt x="36219" y="32307"/>
                    </a:lnTo>
                    <a:lnTo>
                      <a:pt x="36386" y="32202"/>
                    </a:lnTo>
                    <a:lnTo>
                      <a:pt x="36470" y="32202"/>
                    </a:lnTo>
                    <a:lnTo>
                      <a:pt x="36575" y="32097"/>
                    </a:lnTo>
                    <a:lnTo>
                      <a:pt x="36700" y="32076"/>
                    </a:lnTo>
                    <a:lnTo>
                      <a:pt x="36784" y="31867"/>
                    </a:lnTo>
                    <a:lnTo>
                      <a:pt x="36721" y="31825"/>
                    </a:lnTo>
                    <a:lnTo>
                      <a:pt x="36805" y="31783"/>
                    </a:lnTo>
                    <a:lnTo>
                      <a:pt x="36742" y="31721"/>
                    </a:lnTo>
                    <a:lnTo>
                      <a:pt x="36616" y="31658"/>
                    </a:lnTo>
                    <a:lnTo>
                      <a:pt x="36533" y="31658"/>
                    </a:lnTo>
                    <a:lnTo>
                      <a:pt x="36575" y="31637"/>
                    </a:lnTo>
                    <a:lnTo>
                      <a:pt x="36575" y="31616"/>
                    </a:lnTo>
                    <a:lnTo>
                      <a:pt x="36742" y="31637"/>
                    </a:lnTo>
                    <a:lnTo>
                      <a:pt x="36742" y="31574"/>
                    </a:lnTo>
                    <a:lnTo>
                      <a:pt x="36512" y="31449"/>
                    </a:lnTo>
                    <a:lnTo>
                      <a:pt x="36303" y="31365"/>
                    </a:lnTo>
                    <a:lnTo>
                      <a:pt x="35905" y="31365"/>
                    </a:lnTo>
                    <a:lnTo>
                      <a:pt x="35800" y="31428"/>
                    </a:lnTo>
                    <a:lnTo>
                      <a:pt x="35675" y="31428"/>
                    </a:lnTo>
                    <a:lnTo>
                      <a:pt x="35319" y="31553"/>
                    </a:lnTo>
                    <a:lnTo>
                      <a:pt x="35026" y="31616"/>
                    </a:lnTo>
                    <a:lnTo>
                      <a:pt x="34859" y="31679"/>
                    </a:lnTo>
                    <a:lnTo>
                      <a:pt x="34712" y="31721"/>
                    </a:lnTo>
                    <a:lnTo>
                      <a:pt x="34440" y="31867"/>
                    </a:lnTo>
                    <a:lnTo>
                      <a:pt x="34064" y="32139"/>
                    </a:lnTo>
                    <a:lnTo>
                      <a:pt x="33771" y="32390"/>
                    </a:lnTo>
                    <a:lnTo>
                      <a:pt x="33666" y="32453"/>
                    </a:lnTo>
                    <a:lnTo>
                      <a:pt x="33541" y="32579"/>
                    </a:lnTo>
                    <a:lnTo>
                      <a:pt x="33373" y="32767"/>
                    </a:lnTo>
                    <a:lnTo>
                      <a:pt x="33185" y="32892"/>
                    </a:lnTo>
                    <a:lnTo>
                      <a:pt x="32934" y="33018"/>
                    </a:lnTo>
                    <a:lnTo>
                      <a:pt x="32641" y="33143"/>
                    </a:lnTo>
                    <a:lnTo>
                      <a:pt x="32515" y="33143"/>
                    </a:lnTo>
                    <a:lnTo>
                      <a:pt x="32704" y="33102"/>
                    </a:lnTo>
                    <a:lnTo>
                      <a:pt x="33018" y="32976"/>
                    </a:lnTo>
                    <a:lnTo>
                      <a:pt x="33038" y="32892"/>
                    </a:lnTo>
                    <a:lnTo>
                      <a:pt x="33290" y="32725"/>
                    </a:lnTo>
                    <a:lnTo>
                      <a:pt x="33373" y="32599"/>
                    </a:lnTo>
                    <a:lnTo>
                      <a:pt x="33436" y="32453"/>
                    </a:lnTo>
                    <a:lnTo>
                      <a:pt x="33541" y="32411"/>
                    </a:lnTo>
                    <a:lnTo>
                      <a:pt x="33666" y="32286"/>
                    </a:lnTo>
                    <a:lnTo>
                      <a:pt x="33813" y="32202"/>
                    </a:lnTo>
                    <a:lnTo>
                      <a:pt x="33875" y="31993"/>
                    </a:lnTo>
                    <a:lnTo>
                      <a:pt x="34106" y="31888"/>
                    </a:lnTo>
                    <a:lnTo>
                      <a:pt x="34231" y="31679"/>
                    </a:lnTo>
                    <a:lnTo>
                      <a:pt x="34294" y="31658"/>
                    </a:lnTo>
                    <a:lnTo>
                      <a:pt x="34315" y="31595"/>
                    </a:lnTo>
                    <a:lnTo>
                      <a:pt x="34440" y="31532"/>
                    </a:lnTo>
                    <a:lnTo>
                      <a:pt x="34545" y="31491"/>
                    </a:lnTo>
                    <a:lnTo>
                      <a:pt x="34608" y="31386"/>
                    </a:lnTo>
                    <a:lnTo>
                      <a:pt x="34712" y="31344"/>
                    </a:lnTo>
                    <a:lnTo>
                      <a:pt x="34754" y="31386"/>
                    </a:lnTo>
                    <a:lnTo>
                      <a:pt x="34838" y="31365"/>
                    </a:lnTo>
                    <a:lnTo>
                      <a:pt x="34922" y="31239"/>
                    </a:lnTo>
                    <a:lnTo>
                      <a:pt x="35131" y="31239"/>
                    </a:lnTo>
                    <a:lnTo>
                      <a:pt x="35235" y="31177"/>
                    </a:lnTo>
                    <a:lnTo>
                      <a:pt x="35424" y="31177"/>
                    </a:lnTo>
                    <a:lnTo>
                      <a:pt x="35487" y="31072"/>
                    </a:lnTo>
                    <a:lnTo>
                      <a:pt x="35528" y="30946"/>
                    </a:lnTo>
                    <a:lnTo>
                      <a:pt x="35570" y="30905"/>
                    </a:lnTo>
                    <a:lnTo>
                      <a:pt x="35570" y="30821"/>
                    </a:lnTo>
                    <a:lnTo>
                      <a:pt x="35696" y="30758"/>
                    </a:lnTo>
                    <a:lnTo>
                      <a:pt x="35905" y="30591"/>
                    </a:lnTo>
                    <a:lnTo>
                      <a:pt x="36010" y="30549"/>
                    </a:lnTo>
                    <a:lnTo>
                      <a:pt x="36072" y="30507"/>
                    </a:lnTo>
                    <a:lnTo>
                      <a:pt x="36010" y="30444"/>
                    </a:lnTo>
                    <a:lnTo>
                      <a:pt x="36072" y="30382"/>
                    </a:lnTo>
                    <a:lnTo>
                      <a:pt x="36156" y="30319"/>
                    </a:lnTo>
                    <a:lnTo>
                      <a:pt x="36261" y="30423"/>
                    </a:lnTo>
                    <a:lnTo>
                      <a:pt x="36386" y="30486"/>
                    </a:lnTo>
                    <a:lnTo>
                      <a:pt x="36616" y="30444"/>
                    </a:lnTo>
                    <a:lnTo>
                      <a:pt x="36805" y="30528"/>
                    </a:lnTo>
                    <a:lnTo>
                      <a:pt x="36888" y="30528"/>
                    </a:lnTo>
                    <a:lnTo>
                      <a:pt x="36951" y="30549"/>
                    </a:lnTo>
                    <a:lnTo>
                      <a:pt x="37098" y="30486"/>
                    </a:lnTo>
                    <a:lnTo>
                      <a:pt x="37160" y="30549"/>
                    </a:lnTo>
                    <a:lnTo>
                      <a:pt x="37265" y="30549"/>
                    </a:lnTo>
                    <a:lnTo>
                      <a:pt x="37349" y="30507"/>
                    </a:lnTo>
                    <a:lnTo>
                      <a:pt x="37474" y="30591"/>
                    </a:lnTo>
                    <a:lnTo>
                      <a:pt x="37663" y="30612"/>
                    </a:lnTo>
                    <a:lnTo>
                      <a:pt x="37746" y="30570"/>
                    </a:lnTo>
                    <a:lnTo>
                      <a:pt x="37788" y="30570"/>
                    </a:lnTo>
                    <a:lnTo>
                      <a:pt x="37893" y="30633"/>
                    </a:lnTo>
                    <a:lnTo>
                      <a:pt x="38039" y="30674"/>
                    </a:lnTo>
                    <a:lnTo>
                      <a:pt x="38081" y="30633"/>
                    </a:lnTo>
                    <a:lnTo>
                      <a:pt x="38248" y="30716"/>
                    </a:lnTo>
                    <a:lnTo>
                      <a:pt x="38311" y="30716"/>
                    </a:lnTo>
                    <a:lnTo>
                      <a:pt x="38416" y="30674"/>
                    </a:lnTo>
                    <a:lnTo>
                      <a:pt x="38500" y="30695"/>
                    </a:lnTo>
                    <a:lnTo>
                      <a:pt x="38479" y="30737"/>
                    </a:lnTo>
                    <a:lnTo>
                      <a:pt x="38583" y="30779"/>
                    </a:lnTo>
                    <a:lnTo>
                      <a:pt x="38834" y="30695"/>
                    </a:lnTo>
                    <a:lnTo>
                      <a:pt x="38897" y="30695"/>
                    </a:lnTo>
                    <a:lnTo>
                      <a:pt x="39023" y="30633"/>
                    </a:lnTo>
                    <a:lnTo>
                      <a:pt x="39085" y="30674"/>
                    </a:lnTo>
                    <a:lnTo>
                      <a:pt x="39253" y="30674"/>
                    </a:lnTo>
                    <a:lnTo>
                      <a:pt x="39336" y="30716"/>
                    </a:lnTo>
                    <a:lnTo>
                      <a:pt x="39441" y="30674"/>
                    </a:lnTo>
                    <a:lnTo>
                      <a:pt x="39462" y="30591"/>
                    </a:lnTo>
                    <a:lnTo>
                      <a:pt x="39608" y="30591"/>
                    </a:lnTo>
                    <a:lnTo>
                      <a:pt x="39671" y="30528"/>
                    </a:lnTo>
                    <a:lnTo>
                      <a:pt x="39734" y="30570"/>
                    </a:lnTo>
                    <a:lnTo>
                      <a:pt x="39818" y="30465"/>
                    </a:lnTo>
                    <a:lnTo>
                      <a:pt x="39922" y="30402"/>
                    </a:lnTo>
                    <a:lnTo>
                      <a:pt x="39943" y="30361"/>
                    </a:lnTo>
                    <a:lnTo>
                      <a:pt x="40048" y="30382"/>
                    </a:lnTo>
                    <a:lnTo>
                      <a:pt x="40132" y="30214"/>
                    </a:lnTo>
                    <a:lnTo>
                      <a:pt x="40132" y="30110"/>
                    </a:lnTo>
                    <a:lnTo>
                      <a:pt x="40194" y="30110"/>
                    </a:lnTo>
                    <a:lnTo>
                      <a:pt x="40278" y="30047"/>
                    </a:lnTo>
                    <a:lnTo>
                      <a:pt x="40299" y="29963"/>
                    </a:lnTo>
                    <a:lnTo>
                      <a:pt x="40257" y="29942"/>
                    </a:lnTo>
                    <a:lnTo>
                      <a:pt x="40278" y="29879"/>
                    </a:lnTo>
                    <a:lnTo>
                      <a:pt x="40383" y="29879"/>
                    </a:lnTo>
                    <a:lnTo>
                      <a:pt x="40487" y="29858"/>
                    </a:lnTo>
                    <a:lnTo>
                      <a:pt x="40487" y="29775"/>
                    </a:lnTo>
                    <a:lnTo>
                      <a:pt x="40508" y="29754"/>
                    </a:lnTo>
                    <a:lnTo>
                      <a:pt x="40571" y="29838"/>
                    </a:lnTo>
                    <a:lnTo>
                      <a:pt x="40696" y="29858"/>
                    </a:lnTo>
                    <a:lnTo>
                      <a:pt x="40801" y="29775"/>
                    </a:lnTo>
                    <a:lnTo>
                      <a:pt x="40822" y="29838"/>
                    </a:lnTo>
                    <a:lnTo>
                      <a:pt x="40906" y="29838"/>
                    </a:lnTo>
                    <a:lnTo>
                      <a:pt x="40989" y="29775"/>
                    </a:lnTo>
                    <a:lnTo>
                      <a:pt x="41031" y="29838"/>
                    </a:lnTo>
                    <a:lnTo>
                      <a:pt x="41136" y="29796"/>
                    </a:lnTo>
                    <a:lnTo>
                      <a:pt x="41178" y="29754"/>
                    </a:lnTo>
                    <a:lnTo>
                      <a:pt x="41241" y="29754"/>
                    </a:lnTo>
                    <a:lnTo>
                      <a:pt x="41324" y="29649"/>
                    </a:lnTo>
                    <a:lnTo>
                      <a:pt x="41387" y="29649"/>
                    </a:lnTo>
                    <a:lnTo>
                      <a:pt x="41492" y="29545"/>
                    </a:lnTo>
                    <a:lnTo>
                      <a:pt x="41617" y="29545"/>
                    </a:lnTo>
                    <a:lnTo>
                      <a:pt x="41764" y="29440"/>
                    </a:lnTo>
                    <a:lnTo>
                      <a:pt x="41826" y="29356"/>
                    </a:lnTo>
                    <a:lnTo>
                      <a:pt x="41910" y="29356"/>
                    </a:lnTo>
                    <a:lnTo>
                      <a:pt x="41931" y="29252"/>
                    </a:lnTo>
                    <a:lnTo>
                      <a:pt x="41973" y="29147"/>
                    </a:lnTo>
                    <a:lnTo>
                      <a:pt x="41910" y="29126"/>
                    </a:lnTo>
                    <a:lnTo>
                      <a:pt x="41805" y="29147"/>
                    </a:lnTo>
                    <a:lnTo>
                      <a:pt x="41722" y="29105"/>
                    </a:lnTo>
                    <a:lnTo>
                      <a:pt x="41764" y="29105"/>
                    </a:lnTo>
                    <a:lnTo>
                      <a:pt x="41868" y="29126"/>
                    </a:lnTo>
                    <a:lnTo>
                      <a:pt x="41952" y="29105"/>
                    </a:lnTo>
                    <a:lnTo>
                      <a:pt x="41868" y="29001"/>
                    </a:lnTo>
                    <a:lnTo>
                      <a:pt x="41764" y="29001"/>
                    </a:lnTo>
                    <a:lnTo>
                      <a:pt x="41617" y="28917"/>
                    </a:lnTo>
                    <a:lnTo>
                      <a:pt x="41554" y="28812"/>
                    </a:lnTo>
                    <a:lnTo>
                      <a:pt x="41554" y="28812"/>
                    </a:lnTo>
                    <a:lnTo>
                      <a:pt x="41701" y="28896"/>
                    </a:lnTo>
                    <a:lnTo>
                      <a:pt x="41805" y="28833"/>
                    </a:lnTo>
                    <a:lnTo>
                      <a:pt x="41826" y="28729"/>
                    </a:lnTo>
                    <a:lnTo>
                      <a:pt x="41910" y="28708"/>
                    </a:lnTo>
                    <a:lnTo>
                      <a:pt x="41952" y="28603"/>
                    </a:lnTo>
                    <a:lnTo>
                      <a:pt x="41764" y="28540"/>
                    </a:lnTo>
                    <a:lnTo>
                      <a:pt x="41847" y="28478"/>
                    </a:lnTo>
                    <a:lnTo>
                      <a:pt x="41931" y="28498"/>
                    </a:lnTo>
                    <a:lnTo>
                      <a:pt x="42015" y="28415"/>
                    </a:lnTo>
                    <a:lnTo>
                      <a:pt x="41973" y="28331"/>
                    </a:lnTo>
                    <a:lnTo>
                      <a:pt x="41826" y="28268"/>
                    </a:lnTo>
                    <a:lnTo>
                      <a:pt x="41805" y="28164"/>
                    </a:lnTo>
                    <a:lnTo>
                      <a:pt x="41847" y="28122"/>
                    </a:lnTo>
                    <a:lnTo>
                      <a:pt x="41952" y="28185"/>
                    </a:lnTo>
                    <a:lnTo>
                      <a:pt x="41931" y="28101"/>
                    </a:lnTo>
                    <a:lnTo>
                      <a:pt x="41764" y="28017"/>
                    </a:lnTo>
                    <a:lnTo>
                      <a:pt x="41617" y="28017"/>
                    </a:lnTo>
                    <a:lnTo>
                      <a:pt x="41638" y="27954"/>
                    </a:lnTo>
                    <a:lnTo>
                      <a:pt x="41701" y="27913"/>
                    </a:lnTo>
                    <a:lnTo>
                      <a:pt x="41659" y="27871"/>
                    </a:lnTo>
                    <a:lnTo>
                      <a:pt x="41533" y="27871"/>
                    </a:lnTo>
                    <a:lnTo>
                      <a:pt x="41387" y="27954"/>
                    </a:lnTo>
                    <a:lnTo>
                      <a:pt x="41345" y="28059"/>
                    </a:lnTo>
                    <a:lnTo>
                      <a:pt x="41303" y="28101"/>
                    </a:lnTo>
                    <a:lnTo>
                      <a:pt x="41241" y="27996"/>
                    </a:lnTo>
                    <a:lnTo>
                      <a:pt x="41094" y="27996"/>
                    </a:lnTo>
                    <a:lnTo>
                      <a:pt x="41157" y="27913"/>
                    </a:lnTo>
                    <a:lnTo>
                      <a:pt x="41220" y="27913"/>
                    </a:lnTo>
                    <a:lnTo>
                      <a:pt x="41345" y="27808"/>
                    </a:lnTo>
                    <a:lnTo>
                      <a:pt x="41387" y="27703"/>
                    </a:lnTo>
                    <a:lnTo>
                      <a:pt x="41303" y="27536"/>
                    </a:lnTo>
                    <a:lnTo>
                      <a:pt x="41115" y="27473"/>
                    </a:lnTo>
                    <a:lnTo>
                      <a:pt x="40885" y="27494"/>
                    </a:lnTo>
                    <a:lnTo>
                      <a:pt x="40801" y="27536"/>
                    </a:lnTo>
                    <a:lnTo>
                      <a:pt x="40822" y="27557"/>
                    </a:lnTo>
                    <a:lnTo>
                      <a:pt x="40969" y="27557"/>
                    </a:lnTo>
                    <a:lnTo>
                      <a:pt x="41010" y="27578"/>
                    </a:lnTo>
                    <a:lnTo>
                      <a:pt x="40885" y="27578"/>
                    </a:lnTo>
                    <a:lnTo>
                      <a:pt x="40717" y="27557"/>
                    </a:lnTo>
                    <a:lnTo>
                      <a:pt x="40550" y="27641"/>
                    </a:lnTo>
                    <a:lnTo>
                      <a:pt x="40404" y="27661"/>
                    </a:lnTo>
                    <a:lnTo>
                      <a:pt x="40299" y="27787"/>
                    </a:lnTo>
                    <a:lnTo>
                      <a:pt x="40257" y="27892"/>
                    </a:lnTo>
                    <a:lnTo>
                      <a:pt x="40173" y="27892"/>
                    </a:lnTo>
                    <a:lnTo>
                      <a:pt x="40048" y="27996"/>
                    </a:lnTo>
                    <a:lnTo>
                      <a:pt x="39860" y="27996"/>
                    </a:lnTo>
                    <a:lnTo>
                      <a:pt x="39755" y="28205"/>
                    </a:lnTo>
                    <a:lnTo>
                      <a:pt x="39671" y="28205"/>
                    </a:lnTo>
                    <a:lnTo>
                      <a:pt x="39629" y="28268"/>
                    </a:lnTo>
                    <a:lnTo>
                      <a:pt x="39567" y="28268"/>
                    </a:lnTo>
                    <a:lnTo>
                      <a:pt x="39525" y="28185"/>
                    </a:lnTo>
                    <a:lnTo>
                      <a:pt x="39608" y="28101"/>
                    </a:lnTo>
                    <a:lnTo>
                      <a:pt x="39671" y="28122"/>
                    </a:lnTo>
                    <a:lnTo>
                      <a:pt x="39713" y="28059"/>
                    </a:lnTo>
                    <a:lnTo>
                      <a:pt x="39462" y="27871"/>
                    </a:lnTo>
                    <a:lnTo>
                      <a:pt x="39441" y="27808"/>
                    </a:lnTo>
                    <a:lnTo>
                      <a:pt x="39357" y="27787"/>
                    </a:lnTo>
                    <a:lnTo>
                      <a:pt x="39399" y="27745"/>
                    </a:lnTo>
                    <a:lnTo>
                      <a:pt x="39399" y="27641"/>
                    </a:lnTo>
                    <a:lnTo>
                      <a:pt x="39525" y="27850"/>
                    </a:lnTo>
                    <a:lnTo>
                      <a:pt x="39734" y="27975"/>
                    </a:lnTo>
                    <a:lnTo>
                      <a:pt x="39776" y="27913"/>
                    </a:lnTo>
                    <a:lnTo>
                      <a:pt x="39818" y="27808"/>
                    </a:lnTo>
                    <a:lnTo>
                      <a:pt x="39943" y="27808"/>
                    </a:lnTo>
                    <a:lnTo>
                      <a:pt x="40027" y="27745"/>
                    </a:lnTo>
                    <a:lnTo>
                      <a:pt x="40194" y="27641"/>
                    </a:lnTo>
                    <a:lnTo>
                      <a:pt x="40404" y="27578"/>
                    </a:lnTo>
                    <a:lnTo>
                      <a:pt x="40613" y="27557"/>
                    </a:lnTo>
                    <a:lnTo>
                      <a:pt x="40592" y="27494"/>
                    </a:lnTo>
                    <a:lnTo>
                      <a:pt x="40508" y="27473"/>
                    </a:lnTo>
                    <a:lnTo>
                      <a:pt x="40613" y="27473"/>
                    </a:lnTo>
                    <a:lnTo>
                      <a:pt x="40717" y="27369"/>
                    </a:lnTo>
                    <a:lnTo>
                      <a:pt x="40906" y="27285"/>
                    </a:lnTo>
                    <a:lnTo>
                      <a:pt x="40969" y="27348"/>
                    </a:lnTo>
                    <a:lnTo>
                      <a:pt x="41199" y="27285"/>
                    </a:lnTo>
                    <a:lnTo>
                      <a:pt x="41199" y="27243"/>
                    </a:lnTo>
                    <a:lnTo>
                      <a:pt x="41387" y="27222"/>
                    </a:lnTo>
                    <a:lnTo>
                      <a:pt x="41282" y="27117"/>
                    </a:lnTo>
                    <a:lnTo>
                      <a:pt x="41010" y="27034"/>
                    </a:lnTo>
                    <a:lnTo>
                      <a:pt x="41073" y="26971"/>
                    </a:lnTo>
                    <a:lnTo>
                      <a:pt x="41136" y="26971"/>
                    </a:lnTo>
                    <a:lnTo>
                      <a:pt x="41199" y="26866"/>
                    </a:lnTo>
                    <a:lnTo>
                      <a:pt x="41115" y="26845"/>
                    </a:lnTo>
                    <a:lnTo>
                      <a:pt x="40969" y="26908"/>
                    </a:lnTo>
                    <a:lnTo>
                      <a:pt x="40885" y="27013"/>
                    </a:lnTo>
                    <a:lnTo>
                      <a:pt x="40759" y="26929"/>
                    </a:lnTo>
                    <a:lnTo>
                      <a:pt x="40613" y="26950"/>
                    </a:lnTo>
                    <a:lnTo>
                      <a:pt x="40592" y="26866"/>
                    </a:lnTo>
                    <a:lnTo>
                      <a:pt x="40676" y="26845"/>
                    </a:lnTo>
                    <a:lnTo>
                      <a:pt x="40676" y="26657"/>
                    </a:lnTo>
                    <a:lnTo>
                      <a:pt x="40696" y="26615"/>
                    </a:lnTo>
                    <a:lnTo>
                      <a:pt x="40550" y="26720"/>
                    </a:lnTo>
                    <a:lnTo>
                      <a:pt x="40550" y="26657"/>
                    </a:lnTo>
                    <a:lnTo>
                      <a:pt x="40592" y="26615"/>
                    </a:lnTo>
                    <a:lnTo>
                      <a:pt x="40550" y="26594"/>
                    </a:lnTo>
                    <a:lnTo>
                      <a:pt x="40341" y="26762"/>
                    </a:lnTo>
                    <a:lnTo>
                      <a:pt x="40257" y="26845"/>
                    </a:lnTo>
                    <a:lnTo>
                      <a:pt x="40194" y="26845"/>
                    </a:lnTo>
                    <a:lnTo>
                      <a:pt x="40278" y="26762"/>
                    </a:lnTo>
                    <a:lnTo>
                      <a:pt x="40445" y="26636"/>
                    </a:lnTo>
                    <a:lnTo>
                      <a:pt x="40383" y="26594"/>
                    </a:lnTo>
                    <a:lnTo>
                      <a:pt x="40236" y="26657"/>
                    </a:lnTo>
                    <a:lnTo>
                      <a:pt x="40194" y="26636"/>
                    </a:lnTo>
                    <a:lnTo>
                      <a:pt x="40257" y="26594"/>
                    </a:lnTo>
                    <a:lnTo>
                      <a:pt x="40341" y="26532"/>
                    </a:lnTo>
                    <a:lnTo>
                      <a:pt x="40341" y="26490"/>
                    </a:lnTo>
                    <a:lnTo>
                      <a:pt x="40194" y="26511"/>
                    </a:lnTo>
                    <a:lnTo>
                      <a:pt x="40090" y="26615"/>
                    </a:lnTo>
                    <a:lnTo>
                      <a:pt x="39985" y="26741"/>
                    </a:lnTo>
                    <a:lnTo>
                      <a:pt x="39943" y="26720"/>
                    </a:lnTo>
                    <a:lnTo>
                      <a:pt x="39985" y="26615"/>
                    </a:lnTo>
                    <a:lnTo>
                      <a:pt x="40090" y="26532"/>
                    </a:lnTo>
                    <a:lnTo>
                      <a:pt x="40090" y="26490"/>
                    </a:lnTo>
                    <a:lnTo>
                      <a:pt x="40027" y="26490"/>
                    </a:lnTo>
                    <a:lnTo>
                      <a:pt x="39818" y="26699"/>
                    </a:lnTo>
                    <a:lnTo>
                      <a:pt x="39713" y="26720"/>
                    </a:lnTo>
                    <a:lnTo>
                      <a:pt x="39608" y="26636"/>
                    </a:lnTo>
                    <a:lnTo>
                      <a:pt x="39734" y="26657"/>
                    </a:lnTo>
                    <a:lnTo>
                      <a:pt x="39839" y="26594"/>
                    </a:lnTo>
                    <a:lnTo>
                      <a:pt x="40027" y="26343"/>
                    </a:lnTo>
                    <a:lnTo>
                      <a:pt x="40152" y="26281"/>
                    </a:lnTo>
                    <a:lnTo>
                      <a:pt x="40069" y="26197"/>
                    </a:lnTo>
                    <a:lnTo>
                      <a:pt x="40090" y="26092"/>
                    </a:lnTo>
                    <a:lnTo>
                      <a:pt x="40069" y="26071"/>
                    </a:lnTo>
                    <a:lnTo>
                      <a:pt x="39964" y="26218"/>
                    </a:lnTo>
                    <a:lnTo>
                      <a:pt x="39922" y="26218"/>
                    </a:lnTo>
                    <a:lnTo>
                      <a:pt x="39922" y="26176"/>
                    </a:lnTo>
                    <a:lnTo>
                      <a:pt x="39964" y="26092"/>
                    </a:lnTo>
                    <a:lnTo>
                      <a:pt x="39964" y="25925"/>
                    </a:lnTo>
                    <a:lnTo>
                      <a:pt x="39880" y="25904"/>
                    </a:lnTo>
                    <a:lnTo>
                      <a:pt x="39860" y="25883"/>
                    </a:lnTo>
                    <a:lnTo>
                      <a:pt x="39755" y="25967"/>
                    </a:lnTo>
                    <a:lnTo>
                      <a:pt x="39734" y="25904"/>
                    </a:lnTo>
                    <a:lnTo>
                      <a:pt x="39755" y="25820"/>
                    </a:lnTo>
                    <a:lnTo>
                      <a:pt x="39734" y="25799"/>
                    </a:lnTo>
                    <a:lnTo>
                      <a:pt x="39650" y="25799"/>
                    </a:lnTo>
                    <a:lnTo>
                      <a:pt x="39713" y="25757"/>
                    </a:lnTo>
                    <a:lnTo>
                      <a:pt x="39650" y="25695"/>
                    </a:lnTo>
                    <a:lnTo>
                      <a:pt x="39650" y="25611"/>
                    </a:lnTo>
                    <a:lnTo>
                      <a:pt x="39608" y="25611"/>
                    </a:lnTo>
                    <a:lnTo>
                      <a:pt x="39441" y="25653"/>
                    </a:lnTo>
                    <a:lnTo>
                      <a:pt x="39441" y="25695"/>
                    </a:lnTo>
                    <a:lnTo>
                      <a:pt x="39357" y="25716"/>
                    </a:lnTo>
                    <a:lnTo>
                      <a:pt x="39148" y="25674"/>
                    </a:lnTo>
                    <a:lnTo>
                      <a:pt x="39316" y="25674"/>
                    </a:lnTo>
                    <a:lnTo>
                      <a:pt x="39357" y="25590"/>
                    </a:lnTo>
                    <a:lnTo>
                      <a:pt x="39504" y="25569"/>
                    </a:lnTo>
                    <a:lnTo>
                      <a:pt x="39525" y="25506"/>
                    </a:lnTo>
                    <a:lnTo>
                      <a:pt x="39462" y="25444"/>
                    </a:lnTo>
                    <a:lnTo>
                      <a:pt x="39357" y="25339"/>
                    </a:lnTo>
                    <a:lnTo>
                      <a:pt x="39357" y="25234"/>
                    </a:lnTo>
                    <a:lnTo>
                      <a:pt x="39211" y="25151"/>
                    </a:lnTo>
                    <a:lnTo>
                      <a:pt x="39357" y="25151"/>
                    </a:lnTo>
                    <a:lnTo>
                      <a:pt x="39525" y="25234"/>
                    </a:lnTo>
                    <a:lnTo>
                      <a:pt x="39650" y="25234"/>
                    </a:lnTo>
                    <a:lnTo>
                      <a:pt x="39650" y="25151"/>
                    </a:lnTo>
                    <a:lnTo>
                      <a:pt x="39546" y="25088"/>
                    </a:lnTo>
                    <a:lnTo>
                      <a:pt x="39567" y="25046"/>
                    </a:lnTo>
                    <a:lnTo>
                      <a:pt x="39650" y="25067"/>
                    </a:lnTo>
                    <a:lnTo>
                      <a:pt x="39776" y="24962"/>
                    </a:lnTo>
                    <a:lnTo>
                      <a:pt x="39860" y="24920"/>
                    </a:lnTo>
                    <a:lnTo>
                      <a:pt x="39880" y="24816"/>
                    </a:lnTo>
                    <a:lnTo>
                      <a:pt x="39776" y="24711"/>
                    </a:lnTo>
                    <a:lnTo>
                      <a:pt x="39713" y="24732"/>
                    </a:lnTo>
                    <a:lnTo>
                      <a:pt x="39608" y="24711"/>
                    </a:lnTo>
                    <a:lnTo>
                      <a:pt x="39671" y="24648"/>
                    </a:lnTo>
                    <a:lnTo>
                      <a:pt x="39713" y="24565"/>
                    </a:lnTo>
                    <a:lnTo>
                      <a:pt x="39650" y="24523"/>
                    </a:lnTo>
                    <a:lnTo>
                      <a:pt x="39525" y="24523"/>
                    </a:lnTo>
                    <a:lnTo>
                      <a:pt x="39462" y="24502"/>
                    </a:lnTo>
                    <a:lnTo>
                      <a:pt x="39399" y="24523"/>
                    </a:lnTo>
                    <a:lnTo>
                      <a:pt x="39316" y="24439"/>
                    </a:lnTo>
                    <a:lnTo>
                      <a:pt x="39420" y="24439"/>
                    </a:lnTo>
                    <a:lnTo>
                      <a:pt x="39462" y="24397"/>
                    </a:lnTo>
                    <a:lnTo>
                      <a:pt x="39546" y="24418"/>
                    </a:lnTo>
                    <a:lnTo>
                      <a:pt x="39650" y="24314"/>
                    </a:lnTo>
                    <a:lnTo>
                      <a:pt x="39608" y="24125"/>
                    </a:lnTo>
                    <a:lnTo>
                      <a:pt x="39504" y="24021"/>
                    </a:lnTo>
                    <a:lnTo>
                      <a:pt x="39441" y="24104"/>
                    </a:lnTo>
                    <a:lnTo>
                      <a:pt x="39336" y="24084"/>
                    </a:lnTo>
                    <a:lnTo>
                      <a:pt x="39253" y="24146"/>
                    </a:lnTo>
                    <a:lnTo>
                      <a:pt x="39295" y="24042"/>
                    </a:lnTo>
                    <a:lnTo>
                      <a:pt x="39420" y="23979"/>
                    </a:lnTo>
                    <a:lnTo>
                      <a:pt x="39504" y="23979"/>
                    </a:lnTo>
                    <a:lnTo>
                      <a:pt x="39504" y="23874"/>
                    </a:lnTo>
                    <a:lnTo>
                      <a:pt x="39399" y="23832"/>
                    </a:lnTo>
                    <a:lnTo>
                      <a:pt x="39316" y="23874"/>
                    </a:lnTo>
                    <a:lnTo>
                      <a:pt x="39190" y="23874"/>
                    </a:lnTo>
                    <a:lnTo>
                      <a:pt x="39002" y="23937"/>
                    </a:lnTo>
                    <a:lnTo>
                      <a:pt x="39002" y="23937"/>
                    </a:lnTo>
                    <a:lnTo>
                      <a:pt x="39148" y="23728"/>
                    </a:lnTo>
                    <a:lnTo>
                      <a:pt x="39253" y="23728"/>
                    </a:lnTo>
                    <a:lnTo>
                      <a:pt x="39357" y="23686"/>
                    </a:lnTo>
                    <a:lnTo>
                      <a:pt x="39357" y="23623"/>
                    </a:lnTo>
                    <a:lnTo>
                      <a:pt x="39441" y="23560"/>
                    </a:lnTo>
                    <a:lnTo>
                      <a:pt x="39420" y="23519"/>
                    </a:lnTo>
                    <a:lnTo>
                      <a:pt x="39295" y="23581"/>
                    </a:lnTo>
                    <a:lnTo>
                      <a:pt x="39106" y="23581"/>
                    </a:lnTo>
                    <a:lnTo>
                      <a:pt x="38939" y="23665"/>
                    </a:lnTo>
                    <a:lnTo>
                      <a:pt x="38939" y="23665"/>
                    </a:lnTo>
                    <a:lnTo>
                      <a:pt x="39002" y="23581"/>
                    </a:lnTo>
                    <a:lnTo>
                      <a:pt x="38981" y="23498"/>
                    </a:lnTo>
                    <a:lnTo>
                      <a:pt x="39023" y="23414"/>
                    </a:lnTo>
                    <a:lnTo>
                      <a:pt x="39106" y="23477"/>
                    </a:lnTo>
                    <a:lnTo>
                      <a:pt x="39295" y="23477"/>
                    </a:lnTo>
                    <a:lnTo>
                      <a:pt x="39399" y="23351"/>
                    </a:lnTo>
                    <a:lnTo>
                      <a:pt x="39399" y="23205"/>
                    </a:lnTo>
                    <a:lnTo>
                      <a:pt x="39295" y="23268"/>
                    </a:lnTo>
                    <a:lnTo>
                      <a:pt x="39211" y="23247"/>
                    </a:lnTo>
                    <a:lnTo>
                      <a:pt x="39316" y="23142"/>
                    </a:lnTo>
                    <a:lnTo>
                      <a:pt x="39336" y="23037"/>
                    </a:lnTo>
                    <a:lnTo>
                      <a:pt x="39253" y="22996"/>
                    </a:lnTo>
                    <a:lnTo>
                      <a:pt x="39002" y="23079"/>
                    </a:lnTo>
                    <a:lnTo>
                      <a:pt x="38918" y="23037"/>
                    </a:lnTo>
                    <a:lnTo>
                      <a:pt x="38981" y="22954"/>
                    </a:lnTo>
                    <a:lnTo>
                      <a:pt x="39106" y="22975"/>
                    </a:lnTo>
                    <a:lnTo>
                      <a:pt x="39211" y="22954"/>
                    </a:lnTo>
                    <a:lnTo>
                      <a:pt x="39295" y="22828"/>
                    </a:lnTo>
                    <a:lnTo>
                      <a:pt x="39211" y="22765"/>
                    </a:lnTo>
                    <a:lnTo>
                      <a:pt x="39211" y="22682"/>
                    </a:lnTo>
                    <a:lnTo>
                      <a:pt x="39127" y="22765"/>
                    </a:lnTo>
                    <a:lnTo>
                      <a:pt x="39085" y="22765"/>
                    </a:lnTo>
                    <a:lnTo>
                      <a:pt x="39044" y="22682"/>
                    </a:lnTo>
                    <a:lnTo>
                      <a:pt x="38981" y="22619"/>
                    </a:lnTo>
                    <a:lnTo>
                      <a:pt x="39044" y="22577"/>
                    </a:lnTo>
                    <a:lnTo>
                      <a:pt x="39106" y="22640"/>
                    </a:lnTo>
                    <a:lnTo>
                      <a:pt x="39148" y="22577"/>
                    </a:lnTo>
                    <a:lnTo>
                      <a:pt x="39148" y="22452"/>
                    </a:lnTo>
                    <a:lnTo>
                      <a:pt x="39044" y="22347"/>
                    </a:lnTo>
                    <a:lnTo>
                      <a:pt x="39023" y="22242"/>
                    </a:lnTo>
                    <a:lnTo>
                      <a:pt x="39106" y="22200"/>
                    </a:lnTo>
                    <a:lnTo>
                      <a:pt x="39106" y="22096"/>
                    </a:lnTo>
                    <a:lnTo>
                      <a:pt x="39023" y="22096"/>
                    </a:lnTo>
                    <a:lnTo>
                      <a:pt x="39044" y="22033"/>
                    </a:lnTo>
                    <a:lnTo>
                      <a:pt x="39085" y="21928"/>
                    </a:lnTo>
                    <a:lnTo>
                      <a:pt x="39002" y="21928"/>
                    </a:lnTo>
                    <a:lnTo>
                      <a:pt x="38918" y="21907"/>
                    </a:lnTo>
                    <a:lnTo>
                      <a:pt x="38918" y="21887"/>
                    </a:lnTo>
                    <a:lnTo>
                      <a:pt x="38981" y="21887"/>
                    </a:lnTo>
                    <a:lnTo>
                      <a:pt x="39044" y="21803"/>
                    </a:lnTo>
                    <a:lnTo>
                      <a:pt x="38981" y="21740"/>
                    </a:lnTo>
                    <a:lnTo>
                      <a:pt x="38981" y="21677"/>
                    </a:lnTo>
                    <a:lnTo>
                      <a:pt x="39044" y="21615"/>
                    </a:lnTo>
                    <a:lnTo>
                      <a:pt x="39023" y="21573"/>
                    </a:lnTo>
                    <a:lnTo>
                      <a:pt x="38918" y="21615"/>
                    </a:lnTo>
                    <a:lnTo>
                      <a:pt x="38918" y="21615"/>
                    </a:lnTo>
                    <a:lnTo>
                      <a:pt x="39023" y="21531"/>
                    </a:lnTo>
                    <a:lnTo>
                      <a:pt x="38981" y="21489"/>
                    </a:lnTo>
                    <a:lnTo>
                      <a:pt x="38876" y="21510"/>
                    </a:lnTo>
                    <a:lnTo>
                      <a:pt x="38772" y="21635"/>
                    </a:lnTo>
                    <a:lnTo>
                      <a:pt x="38792" y="21719"/>
                    </a:lnTo>
                    <a:lnTo>
                      <a:pt x="38730" y="21824"/>
                    </a:lnTo>
                    <a:lnTo>
                      <a:pt x="38604" y="21949"/>
                    </a:lnTo>
                    <a:lnTo>
                      <a:pt x="38604" y="22033"/>
                    </a:lnTo>
                    <a:lnTo>
                      <a:pt x="38520" y="22096"/>
                    </a:lnTo>
                    <a:lnTo>
                      <a:pt x="38520" y="22200"/>
                    </a:lnTo>
                    <a:lnTo>
                      <a:pt x="38458" y="22117"/>
                    </a:lnTo>
                    <a:lnTo>
                      <a:pt x="38395" y="22138"/>
                    </a:lnTo>
                    <a:lnTo>
                      <a:pt x="38311" y="22326"/>
                    </a:lnTo>
                    <a:lnTo>
                      <a:pt x="38311" y="22410"/>
                    </a:lnTo>
                    <a:lnTo>
                      <a:pt x="38416" y="22410"/>
                    </a:lnTo>
                    <a:lnTo>
                      <a:pt x="38479" y="22472"/>
                    </a:lnTo>
                    <a:lnTo>
                      <a:pt x="38479" y="22556"/>
                    </a:lnTo>
                    <a:lnTo>
                      <a:pt x="38374" y="22452"/>
                    </a:lnTo>
                    <a:lnTo>
                      <a:pt x="38311" y="22452"/>
                    </a:lnTo>
                    <a:lnTo>
                      <a:pt x="38290" y="22535"/>
                    </a:lnTo>
                    <a:lnTo>
                      <a:pt x="38207" y="22640"/>
                    </a:lnTo>
                    <a:lnTo>
                      <a:pt x="38144" y="22682"/>
                    </a:lnTo>
                    <a:lnTo>
                      <a:pt x="38102" y="22849"/>
                    </a:lnTo>
                    <a:lnTo>
                      <a:pt x="37997" y="22870"/>
                    </a:lnTo>
                    <a:lnTo>
                      <a:pt x="37935" y="22975"/>
                    </a:lnTo>
                    <a:lnTo>
                      <a:pt x="37935" y="23037"/>
                    </a:lnTo>
                    <a:lnTo>
                      <a:pt x="37872" y="23037"/>
                    </a:lnTo>
                    <a:lnTo>
                      <a:pt x="37872" y="23205"/>
                    </a:lnTo>
                    <a:lnTo>
                      <a:pt x="37788" y="23393"/>
                    </a:lnTo>
                    <a:lnTo>
                      <a:pt x="37788" y="23393"/>
                    </a:lnTo>
                    <a:lnTo>
                      <a:pt x="37830" y="23268"/>
                    </a:lnTo>
                    <a:lnTo>
                      <a:pt x="37788" y="23100"/>
                    </a:lnTo>
                    <a:lnTo>
                      <a:pt x="37725" y="23037"/>
                    </a:lnTo>
                    <a:lnTo>
                      <a:pt x="37558" y="23142"/>
                    </a:lnTo>
                    <a:lnTo>
                      <a:pt x="37474" y="23247"/>
                    </a:lnTo>
                    <a:lnTo>
                      <a:pt x="37453" y="23351"/>
                    </a:lnTo>
                    <a:lnTo>
                      <a:pt x="37349" y="23372"/>
                    </a:lnTo>
                    <a:lnTo>
                      <a:pt x="37307" y="23414"/>
                    </a:lnTo>
                    <a:lnTo>
                      <a:pt x="37265" y="23372"/>
                    </a:lnTo>
                    <a:lnTo>
                      <a:pt x="37202" y="23372"/>
                    </a:lnTo>
                    <a:lnTo>
                      <a:pt x="37098" y="23456"/>
                    </a:lnTo>
                    <a:lnTo>
                      <a:pt x="36993" y="23456"/>
                    </a:lnTo>
                    <a:lnTo>
                      <a:pt x="36847" y="23560"/>
                    </a:lnTo>
                    <a:lnTo>
                      <a:pt x="36826" y="23686"/>
                    </a:lnTo>
                    <a:lnTo>
                      <a:pt x="36700" y="23832"/>
                    </a:lnTo>
                    <a:lnTo>
                      <a:pt x="36742" y="23728"/>
                    </a:lnTo>
                    <a:lnTo>
                      <a:pt x="36742" y="23623"/>
                    </a:lnTo>
                    <a:lnTo>
                      <a:pt x="36784" y="23581"/>
                    </a:lnTo>
                    <a:lnTo>
                      <a:pt x="36784" y="23351"/>
                    </a:lnTo>
                    <a:lnTo>
                      <a:pt x="36805" y="23247"/>
                    </a:lnTo>
                    <a:lnTo>
                      <a:pt x="36784" y="23247"/>
                    </a:lnTo>
                    <a:lnTo>
                      <a:pt x="36365" y="23456"/>
                    </a:lnTo>
                    <a:lnTo>
                      <a:pt x="36198" y="23770"/>
                    </a:lnTo>
                    <a:lnTo>
                      <a:pt x="36072" y="23812"/>
                    </a:lnTo>
                    <a:lnTo>
                      <a:pt x="36156" y="23707"/>
                    </a:lnTo>
                    <a:lnTo>
                      <a:pt x="36177" y="23581"/>
                    </a:lnTo>
                    <a:lnTo>
                      <a:pt x="36303" y="23393"/>
                    </a:lnTo>
                    <a:lnTo>
                      <a:pt x="36303" y="23268"/>
                    </a:lnTo>
                    <a:lnTo>
                      <a:pt x="36323" y="23142"/>
                    </a:lnTo>
                    <a:lnTo>
                      <a:pt x="36282" y="23037"/>
                    </a:lnTo>
                    <a:lnTo>
                      <a:pt x="36177" y="22933"/>
                    </a:lnTo>
                    <a:lnTo>
                      <a:pt x="36072" y="22933"/>
                    </a:lnTo>
                    <a:lnTo>
                      <a:pt x="36093" y="23058"/>
                    </a:lnTo>
                    <a:lnTo>
                      <a:pt x="36072" y="23058"/>
                    </a:lnTo>
                    <a:lnTo>
                      <a:pt x="35968" y="22975"/>
                    </a:lnTo>
                    <a:lnTo>
                      <a:pt x="35842" y="22765"/>
                    </a:lnTo>
                    <a:lnTo>
                      <a:pt x="36051" y="22870"/>
                    </a:lnTo>
                    <a:lnTo>
                      <a:pt x="36093" y="22849"/>
                    </a:lnTo>
                    <a:lnTo>
                      <a:pt x="35989" y="22807"/>
                    </a:lnTo>
                    <a:lnTo>
                      <a:pt x="35863" y="22598"/>
                    </a:lnTo>
                    <a:lnTo>
                      <a:pt x="35842" y="22577"/>
                    </a:lnTo>
                    <a:lnTo>
                      <a:pt x="35968" y="22431"/>
                    </a:lnTo>
                    <a:lnTo>
                      <a:pt x="35989" y="22347"/>
                    </a:lnTo>
                    <a:lnTo>
                      <a:pt x="36093" y="22179"/>
                    </a:lnTo>
                    <a:lnTo>
                      <a:pt x="36093" y="21970"/>
                    </a:lnTo>
                    <a:lnTo>
                      <a:pt x="35947" y="21845"/>
                    </a:lnTo>
                    <a:lnTo>
                      <a:pt x="35738" y="21803"/>
                    </a:lnTo>
                    <a:lnTo>
                      <a:pt x="35466" y="21656"/>
                    </a:lnTo>
                    <a:lnTo>
                      <a:pt x="35466" y="21656"/>
                    </a:lnTo>
                    <a:lnTo>
                      <a:pt x="35759" y="21761"/>
                    </a:lnTo>
                    <a:lnTo>
                      <a:pt x="36010" y="21803"/>
                    </a:lnTo>
                    <a:lnTo>
                      <a:pt x="36051" y="21615"/>
                    </a:lnTo>
                    <a:lnTo>
                      <a:pt x="36093" y="21531"/>
                    </a:lnTo>
                    <a:lnTo>
                      <a:pt x="36114" y="21698"/>
                    </a:lnTo>
                    <a:lnTo>
                      <a:pt x="36177" y="21594"/>
                    </a:lnTo>
                    <a:lnTo>
                      <a:pt x="36093" y="21363"/>
                    </a:lnTo>
                    <a:lnTo>
                      <a:pt x="36198" y="21196"/>
                    </a:lnTo>
                    <a:lnTo>
                      <a:pt x="36365" y="21175"/>
                    </a:lnTo>
                    <a:lnTo>
                      <a:pt x="36386" y="20987"/>
                    </a:lnTo>
                    <a:lnTo>
                      <a:pt x="36386" y="20778"/>
                    </a:lnTo>
                    <a:lnTo>
                      <a:pt x="36303" y="20778"/>
                    </a:lnTo>
                    <a:lnTo>
                      <a:pt x="36282" y="20966"/>
                    </a:lnTo>
                    <a:lnTo>
                      <a:pt x="36156" y="21071"/>
                    </a:lnTo>
                    <a:lnTo>
                      <a:pt x="36093" y="20987"/>
                    </a:lnTo>
                    <a:lnTo>
                      <a:pt x="36114" y="20778"/>
                    </a:lnTo>
                    <a:lnTo>
                      <a:pt x="35968" y="20715"/>
                    </a:lnTo>
                    <a:lnTo>
                      <a:pt x="35842" y="20778"/>
                    </a:lnTo>
                    <a:lnTo>
                      <a:pt x="35779" y="20715"/>
                    </a:lnTo>
                    <a:lnTo>
                      <a:pt x="35696" y="20757"/>
                    </a:lnTo>
                    <a:lnTo>
                      <a:pt x="35528" y="20589"/>
                    </a:lnTo>
                    <a:lnTo>
                      <a:pt x="35424" y="20652"/>
                    </a:lnTo>
                    <a:lnTo>
                      <a:pt x="35424" y="20547"/>
                    </a:lnTo>
                    <a:lnTo>
                      <a:pt x="35319" y="20652"/>
                    </a:lnTo>
                    <a:lnTo>
                      <a:pt x="35319" y="20547"/>
                    </a:lnTo>
                    <a:lnTo>
                      <a:pt x="35173" y="20401"/>
                    </a:lnTo>
                    <a:lnTo>
                      <a:pt x="35277" y="20401"/>
                    </a:lnTo>
                    <a:lnTo>
                      <a:pt x="35340" y="20296"/>
                    </a:lnTo>
                    <a:lnTo>
                      <a:pt x="35445" y="20380"/>
                    </a:lnTo>
                    <a:lnTo>
                      <a:pt x="35466" y="20296"/>
                    </a:lnTo>
                    <a:lnTo>
                      <a:pt x="35361" y="20171"/>
                    </a:lnTo>
                    <a:lnTo>
                      <a:pt x="35277" y="20255"/>
                    </a:lnTo>
                    <a:lnTo>
                      <a:pt x="35173" y="20171"/>
                    </a:lnTo>
                    <a:lnTo>
                      <a:pt x="35277" y="20150"/>
                    </a:lnTo>
                    <a:lnTo>
                      <a:pt x="35235" y="20024"/>
                    </a:lnTo>
                    <a:lnTo>
                      <a:pt x="35110" y="19920"/>
                    </a:lnTo>
                    <a:lnTo>
                      <a:pt x="35026" y="19962"/>
                    </a:lnTo>
                    <a:lnTo>
                      <a:pt x="35026" y="19878"/>
                    </a:lnTo>
                    <a:lnTo>
                      <a:pt x="35110" y="19773"/>
                    </a:lnTo>
                    <a:lnTo>
                      <a:pt x="35110" y="19606"/>
                    </a:lnTo>
                    <a:lnTo>
                      <a:pt x="35005" y="19606"/>
                    </a:lnTo>
                    <a:lnTo>
                      <a:pt x="34859" y="19501"/>
                    </a:lnTo>
                    <a:lnTo>
                      <a:pt x="34859" y="19397"/>
                    </a:lnTo>
                    <a:lnTo>
                      <a:pt x="34650" y="19229"/>
                    </a:lnTo>
                    <a:lnTo>
                      <a:pt x="34503" y="19313"/>
                    </a:lnTo>
                    <a:lnTo>
                      <a:pt x="34398" y="19313"/>
                    </a:lnTo>
                    <a:lnTo>
                      <a:pt x="34336" y="19397"/>
                    </a:lnTo>
                    <a:lnTo>
                      <a:pt x="34210" y="19334"/>
                    </a:lnTo>
                    <a:lnTo>
                      <a:pt x="34210" y="19480"/>
                    </a:lnTo>
                    <a:lnTo>
                      <a:pt x="34126" y="19376"/>
                    </a:lnTo>
                    <a:lnTo>
                      <a:pt x="34043" y="19376"/>
                    </a:lnTo>
                    <a:lnTo>
                      <a:pt x="34001" y="19292"/>
                    </a:lnTo>
                    <a:lnTo>
                      <a:pt x="33896" y="19292"/>
                    </a:lnTo>
                    <a:lnTo>
                      <a:pt x="33729" y="19397"/>
                    </a:lnTo>
                    <a:lnTo>
                      <a:pt x="33562" y="19397"/>
                    </a:lnTo>
                    <a:lnTo>
                      <a:pt x="33708" y="19334"/>
                    </a:lnTo>
                    <a:lnTo>
                      <a:pt x="33729" y="19229"/>
                    </a:lnTo>
                    <a:lnTo>
                      <a:pt x="33603" y="19229"/>
                    </a:lnTo>
                    <a:lnTo>
                      <a:pt x="33352" y="19104"/>
                    </a:lnTo>
                    <a:lnTo>
                      <a:pt x="33164" y="18999"/>
                    </a:lnTo>
                    <a:lnTo>
                      <a:pt x="32976" y="18999"/>
                    </a:lnTo>
                    <a:lnTo>
                      <a:pt x="32913" y="18957"/>
                    </a:lnTo>
                    <a:lnTo>
                      <a:pt x="32829" y="18978"/>
                    </a:lnTo>
                    <a:lnTo>
                      <a:pt x="32746" y="18978"/>
                    </a:lnTo>
                    <a:lnTo>
                      <a:pt x="32662" y="19062"/>
                    </a:lnTo>
                    <a:lnTo>
                      <a:pt x="32662" y="19125"/>
                    </a:lnTo>
                    <a:lnTo>
                      <a:pt x="32578" y="19125"/>
                    </a:lnTo>
                    <a:lnTo>
                      <a:pt x="32536" y="19104"/>
                    </a:lnTo>
                    <a:lnTo>
                      <a:pt x="32453" y="19166"/>
                    </a:lnTo>
                    <a:lnTo>
                      <a:pt x="32453" y="19313"/>
                    </a:lnTo>
                    <a:lnTo>
                      <a:pt x="32369" y="19480"/>
                    </a:lnTo>
                    <a:lnTo>
                      <a:pt x="32369" y="19690"/>
                    </a:lnTo>
                    <a:lnTo>
                      <a:pt x="32453" y="19794"/>
                    </a:lnTo>
                    <a:lnTo>
                      <a:pt x="32515" y="19794"/>
                    </a:lnTo>
                    <a:lnTo>
                      <a:pt x="32515" y="19836"/>
                    </a:lnTo>
                    <a:lnTo>
                      <a:pt x="32557" y="19857"/>
                    </a:lnTo>
                    <a:lnTo>
                      <a:pt x="32557" y="20003"/>
                    </a:lnTo>
                    <a:lnTo>
                      <a:pt x="32515" y="20045"/>
                    </a:lnTo>
                    <a:lnTo>
                      <a:pt x="32432" y="20045"/>
                    </a:lnTo>
                    <a:lnTo>
                      <a:pt x="32411" y="20171"/>
                    </a:lnTo>
                    <a:lnTo>
                      <a:pt x="32243" y="20380"/>
                    </a:lnTo>
                    <a:lnTo>
                      <a:pt x="32013" y="20568"/>
                    </a:lnTo>
                    <a:lnTo>
                      <a:pt x="32013" y="20652"/>
                    </a:lnTo>
                    <a:lnTo>
                      <a:pt x="32055" y="20673"/>
                    </a:lnTo>
                    <a:lnTo>
                      <a:pt x="32243" y="20652"/>
                    </a:lnTo>
                    <a:lnTo>
                      <a:pt x="32327" y="20652"/>
                    </a:lnTo>
                    <a:lnTo>
                      <a:pt x="32243" y="20694"/>
                    </a:lnTo>
                    <a:lnTo>
                      <a:pt x="32202" y="20861"/>
                    </a:lnTo>
                    <a:lnTo>
                      <a:pt x="32202" y="20903"/>
                    </a:lnTo>
                    <a:lnTo>
                      <a:pt x="32327" y="20945"/>
                    </a:lnTo>
                    <a:lnTo>
                      <a:pt x="32222" y="20966"/>
                    </a:lnTo>
                    <a:lnTo>
                      <a:pt x="32139" y="21050"/>
                    </a:lnTo>
                    <a:lnTo>
                      <a:pt x="32160" y="21112"/>
                    </a:lnTo>
                    <a:lnTo>
                      <a:pt x="32222" y="21175"/>
                    </a:lnTo>
                    <a:lnTo>
                      <a:pt x="32118" y="21301"/>
                    </a:lnTo>
                    <a:lnTo>
                      <a:pt x="32118" y="21363"/>
                    </a:lnTo>
                    <a:lnTo>
                      <a:pt x="32264" y="21363"/>
                    </a:lnTo>
                    <a:lnTo>
                      <a:pt x="32306" y="21426"/>
                    </a:lnTo>
                    <a:lnTo>
                      <a:pt x="32160" y="21635"/>
                    </a:lnTo>
                    <a:lnTo>
                      <a:pt x="32034" y="21698"/>
                    </a:lnTo>
                    <a:lnTo>
                      <a:pt x="32034" y="21824"/>
                    </a:lnTo>
                    <a:lnTo>
                      <a:pt x="32097" y="21887"/>
                    </a:lnTo>
                    <a:lnTo>
                      <a:pt x="32013" y="21845"/>
                    </a:lnTo>
                    <a:lnTo>
                      <a:pt x="31930" y="21719"/>
                    </a:lnTo>
                    <a:lnTo>
                      <a:pt x="31888" y="21719"/>
                    </a:lnTo>
                    <a:lnTo>
                      <a:pt x="31741" y="21887"/>
                    </a:lnTo>
                    <a:lnTo>
                      <a:pt x="31741" y="21928"/>
                    </a:lnTo>
                    <a:lnTo>
                      <a:pt x="31804" y="21949"/>
                    </a:lnTo>
                    <a:lnTo>
                      <a:pt x="31804" y="22033"/>
                    </a:lnTo>
                    <a:lnTo>
                      <a:pt x="31720" y="22117"/>
                    </a:lnTo>
                    <a:lnTo>
                      <a:pt x="31616" y="22117"/>
                    </a:lnTo>
                    <a:lnTo>
                      <a:pt x="31302" y="22431"/>
                    </a:lnTo>
                    <a:lnTo>
                      <a:pt x="31197" y="22472"/>
                    </a:lnTo>
                    <a:lnTo>
                      <a:pt x="31113" y="22724"/>
                    </a:lnTo>
                    <a:lnTo>
                      <a:pt x="31155" y="22786"/>
                    </a:lnTo>
                    <a:lnTo>
                      <a:pt x="31260" y="22828"/>
                    </a:lnTo>
                    <a:lnTo>
                      <a:pt x="31281" y="22954"/>
                    </a:lnTo>
                    <a:lnTo>
                      <a:pt x="31406" y="23037"/>
                    </a:lnTo>
                    <a:lnTo>
                      <a:pt x="31595" y="23288"/>
                    </a:lnTo>
                    <a:lnTo>
                      <a:pt x="31616" y="23602"/>
                    </a:lnTo>
                    <a:lnTo>
                      <a:pt x="31595" y="23937"/>
                    </a:lnTo>
                    <a:lnTo>
                      <a:pt x="31678" y="24125"/>
                    </a:lnTo>
                    <a:lnTo>
                      <a:pt x="31637" y="24251"/>
                    </a:lnTo>
                    <a:lnTo>
                      <a:pt x="31637" y="24460"/>
                    </a:lnTo>
                    <a:lnTo>
                      <a:pt x="31595" y="24523"/>
                    </a:lnTo>
                    <a:lnTo>
                      <a:pt x="31490" y="24816"/>
                    </a:lnTo>
                    <a:lnTo>
                      <a:pt x="31427" y="24962"/>
                    </a:lnTo>
                    <a:lnTo>
                      <a:pt x="31490" y="24962"/>
                    </a:lnTo>
                    <a:lnTo>
                      <a:pt x="31511" y="24858"/>
                    </a:lnTo>
                    <a:lnTo>
                      <a:pt x="31595" y="24816"/>
                    </a:lnTo>
                    <a:lnTo>
                      <a:pt x="31595" y="24962"/>
                    </a:lnTo>
                    <a:lnTo>
                      <a:pt x="31699" y="25088"/>
                    </a:lnTo>
                    <a:lnTo>
                      <a:pt x="31616" y="25192"/>
                    </a:lnTo>
                    <a:lnTo>
                      <a:pt x="31511" y="25192"/>
                    </a:lnTo>
                    <a:lnTo>
                      <a:pt x="31469" y="25151"/>
                    </a:lnTo>
                    <a:lnTo>
                      <a:pt x="31385" y="25151"/>
                    </a:lnTo>
                    <a:lnTo>
                      <a:pt x="31218" y="25402"/>
                    </a:lnTo>
                    <a:lnTo>
                      <a:pt x="31093" y="25465"/>
                    </a:lnTo>
                    <a:lnTo>
                      <a:pt x="31072" y="25569"/>
                    </a:lnTo>
                    <a:lnTo>
                      <a:pt x="30800" y="25674"/>
                    </a:lnTo>
                    <a:lnTo>
                      <a:pt x="30737" y="25757"/>
                    </a:lnTo>
                    <a:lnTo>
                      <a:pt x="30737" y="25799"/>
                    </a:lnTo>
                    <a:lnTo>
                      <a:pt x="30360" y="25925"/>
                    </a:lnTo>
                    <a:lnTo>
                      <a:pt x="30130" y="26029"/>
                    </a:lnTo>
                    <a:lnTo>
                      <a:pt x="30067" y="26092"/>
                    </a:lnTo>
                    <a:lnTo>
                      <a:pt x="29942" y="26092"/>
                    </a:lnTo>
                    <a:lnTo>
                      <a:pt x="29837" y="26176"/>
                    </a:lnTo>
                    <a:lnTo>
                      <a:pt x="29607" y="26197"/>
                    </a:lnTo>
                    <a:lnTo>
                      <a:pt x="29440" y="26281"/>
                    </a:lnTo>
                    <a:lnTo>
                      <a:pt x="29481" y="26322"/>
                    </a:lnTo>
                    <a:lnTo>
                      <a:pt x="29481" y="26427"/>
                    </a:lnTo>
                    <a:lnTo>
                      <a:pt x="29523" y="26511"/>
                    </a:lnTo>
                    <a:lnTo>
                      <a:pt x="29523" y="26615"/>
                    </a:lnTo>
                    <a:lnTo>
                      <a:pt x="29586" y="26699"/>
                    </a:lnTo>
                    <a:lnTo>
                      <a:pt x="29523" y="26720"/>
                    </a:lnTo>
                    <a:lnTo>
                      <a:pt x="29544" y="26804"/>
                    </a:lnTo>
                    <a:lnTo>
                      <a:pt x="29607" y="26825"/>
                    </a:lnTo>
                    <a:lnTo>
                      <a:pt x="29523" y="26866"/>
                    </a:lnTo>
                    <a:lnTo>
                      <a:pt x="29586" y="26971"/>
                    </a:lnTo>
                    <a:lnTo>
                      <a:pt x="29523" y="27013"/>
                    </a:lnTo>
                    <a:lnTo>
                      <a:pt x="29544" y="27117"/>
                    </a:lnTo>
                    <a:lnTo>
                      <a:pt x="29502" y="27159"/>
                    </a:lnTo>
                    <a:lnTo>
                      <a:pt x="29481" y="27348"/>
                    </a:lnTo>
                    <a:lnTo>
                      <a:pt x="29502" y="27452"/>
                    </a:lnTo>
                    <a:lnTo>
                      <a:pt x="29419" y="27745"/>
                    </a:lnTo>
                    <a:lnTo>
                      <a:pt x="29440" y="27808"/>
                    </a:lnTo>
                    <a:lnTo>
                      <a:pt x="29502" y="27850"/>
                    </a:lnTo>
                    <a:lnTo>
                      <a:pt x="29502" y="27913"/>
                    </a:lnTo>
                    <a:lnTo>
                      <a:pt x="29544" y="27975"/>
                    </a:lnTo>
                    <a:lnTo>
                      <a:pt x="29440" y="28101"/>
                    </a:lnTo>
                    <a:lnTo>
                      <a:pt x="29440" y="28226"/>
                    </a:lnTo>
                    <a:lnTo>
                      <a:pt x="29523" y="28268"/>
                    </a:lnTo>
                    <a:lnTo>
                      <a:pt x="29544" y="28436"/>
                    </a:lnTo>
                    <a:lnTo>
                      <a:pt x="29607" y="28498"/>
                    </a:lnTo>
                    <a:lnTo>
                      <a:pt x="29481" y="28624"/>
                    </a:lnTo>
                    <a:lnTo>
                      <a:pt x="29419" y="28791"/>
                    </a:lnTo>
                    <a:lnTo>
                      <a:pt x="29377" y="28812"/>
                    </a:lnTo>
                    <a:lnTo>
                      <a:pt x="29314" y="28791"/>
                    </a:lnTo>
                    <a:lnTo>
                      <a:pt x="29314" y="28896"/>
                    </a:lnTo>
                    <a:lnTo>
                      <a:pt x="29377" y="28959"/>
                    </a:lnTo>
                    <a:lnTo>
                      <a:pt x="29314" y="29042"/>
                    </a:lnTo>
                    <a:lnTo>
                      <a:pt x="29293" y="29231"/>
                    </a:lnTo>
                    <a:lnTo>
                      <a:pt x="29314" y="29356"/>
                    </a:lnTo>
                    <a:lnTo>
                      <a:pt x="29419" y="29482"/>
                    </a:lnTo>
                    <a:lnTo>
                      <a:pt x="29523" y="29545"/>
                    </a:lnTo>
                    <a:lnTo>
                      <a:pt x="29335" y="29524"/>
                    </a:lnTo>
                    <a:lnTo>
                      <a:pt x="29209" y="29419"/>
                    </a:lnTo>
                    <a:lnTo>
                      <a:pt x="29230" y="29252"/>
                    </a:lnTo>
                    <a:lnTo>
                      <a:pt x="29189" y="29042"/>
                    </a:lnTo>
                    <a:lnTo>
                      <a:pt x="29105" y="29022"/>
                    </a:lnTo>
                    <a:lnTo>
                      <a:pt x="29084" y="28959"/>
                    </a:lnTo>
                    <a:lnTo>
                      <a:pt x="29105" y="28854"/>
                    </a:lnTo>
                    <a:lnTo>
                      <a:pt x="29063" y="28854"/>
                    </a:lnTo>
                    <a:lnTo>
                      <a:pt x="28875" y="29105"/>
                    </a:lnTo>
                    <a:lnTo>
                      <a:pt x="28875" y="29210"/>
                    </a:lnTo>
                    <a:lnTo>
                      <a:pt x="28854" y="29314"/>
                    </a:lnTo>
                    <a:lnTo>
                      <a:pt x="28749" y="29314"/>
                    </a:lnTo>
                    <a:lnTo>
                      <a:pt x="28644" y="29210"/>
                    </a:lnTo>
                    <a:lnTo>
                      <a:pt x="28477" y="29147"/>
                    </a:lnTo>
                    <a:lnTo>
                      <a:pt x="28352" y="29252"/>
                    </a:lnTo>
                    <a:lnTo>
                      <a:pt x="28184" y="29335"/>
                    </a:lnTo>
                    <a:lnTo>
                      <a:pt x="28184" y="29335"/>
                    </a:lnTo>
                    <a:lnTo>
                      <a:pt x="28393" y="29147"/>
                    </a:lnTo>
                    <a:lnTo>
                      <a:pt x="28456" y="29001"/>
                    </a:lnTo>
                    <a:lnTo>
                      <a:pt x="28435" y="28917"/>
                    </a:lnTo>
                    <a:lnTo>
                      <a:pt x="28393" y="28729"/>
                    </a:lnTo>
                    <a:lnTo>
                      <a:pt x="28331" y="28624"/>
                    </a:lnTo>
                    <a:lnTo>
                      <a:pt x="28289" y="28540"/>
                    </a:lnTo>
                    <a:lnTo>
                      <a:pt x="28268" y="28540"/>
                    </a:lnTo>
                    <a:lnTo>
                      <a:pt x="28142" y="28478"/>
                    </a:lnTo>
                    <a:lnTo>
                      <a:pt x="28038" y="28415"/>
                    </a:lnTo>
                    <a:lnTo>
                      <a:pt x="28038" y="28331"/>
                    </a:lnTo>
                    <a:lnTo>
                      <a:pt x="28017" y="28289"/>
                    </a:lnTo>
                    <a:lnTo>
                      <a:pt x="28038" y="28185"/>
                    </a:lnTo>
                    <a:lnTo>
                      <a:pt x="27954" y="28080"/>
                    </a:lnTo>
                    <a:lnTo>
                      <a:pt x="27870" y="28017"/>
                    </a:lnTo>
                    <a:lnTo>
                      <a:pt x="27870" y="27892"/>
                    </a:lnTo>
                    <a:lnTo>
                      <a:pt x="27766" y="27808"/>
                    </a:lnTo>
                    <a:lnTo>
                      <a:pt x="27724" y="27703"/>
                    </a:lnTo>
                    <a:lnTo>
                      <a:pt x="27766" y="27473"/>
                    </a:lnTo>
                    <a:lnTo>
                      <a:pt x="27870" y="27369"/>
                    </a:lnTo>
                    <a:lnTo>
                      <a:pt x="27933" y="27222"/>
                    </a:lnTo>
                    <a:lnTo>
                      <a:pt x="27933" y="27117"/>
                    </a:lnTo>
                    <a:lnTo>
                      <a:pt x="28080" y="26866"/>
                    </a:lnTo>
                    <a:lnTo>
                      <a:pt x="28080" y="26615"/>
                    </a:lnTo>
                    <a:lnTo>
                      <a:pt x="28059" y="26594"/>
                    </a:lnTo>
                    <a:lnTo>
                      <a:pt x="28038" y="26448"/>
                    </a:lnTo>
                    <a:lnTo>
                      <a:pt x="28121" y="26301"/>
                    </a:lnTo>
                    <a:lnTo>
                      <a:pt x="28184" y="26197"/>
                    </a:lnTo>
                    <a:lnTo>
                      <a:pt x="28184" y="26092"/>
                    </a:lnTo>
                    <a:lnTo>
                      <a:pt x="28352" y="25799"/>
                    </a:lnTo>
                    <a:lnTo>
                      <a:pt x="28331" y="25611"/>
                    </a:lnTo>
                    <a:lnTo>
                      <a:pt x="28268" y="25611"/>
                    </a:lnTo>
                    <a:lnTo>
                      <a:pt x="28247" y="25653"/>
                    </a:lnTo>
                    <a:lnTo>
                      <a:pt x="28247" y="25590"/>
                    </a:lnTo>
                    <a:lnTo>
                      <a:pt x="28163" y="25590"/>
                    </a:lnTo>
                    <a:lnTo>
                      <a:pt x="28038" y="25653"/>
                    </a:lnTo>
                    <a:lnTo>
                      <a:pt x="27849" y="25611"/>
                    </a:lnTo>
                    <a:lnTo>
                      <a:pt x="27661" y="25569"/>
                    </a:lnTo>
                    <a:lnTo>
                      <a:pt x="27619" y="25569"/>
                    </a:lnTo>
                    <a:lnTo>
                      <a:pt x="27556" y="25506"/>
                    </a:lnTo>
                    <a:lnTo>
                      <a:pt x="27326" y="25506"/>
                    </a:lnTo>
                    <a:lnTo>
                      <a:pt x="27201" y="25548"/>
                    </a:lnTo>
                    <a:lnTo>
                      <a:pt x="27138" y="25506"/>
                    </a:lnTo>
                    <a:lnTo>
                      <a:pt x="26971" y="25506"/>
                    </a:lnTo>
                    <a:lnTo>
                      <a:pt x="26929" y="25485"/>
                    </a:lnTo>
                    <a:lnTo>
                      <a:pt x="26971" y="25444"/>
                    </a:lnTo>
                    <a:lnTo>
                      <a:pt x="26803" y="25297"/>
                    </a:lnTo>
                    <a:lnTo>
                      <a:pt x="26782" y="25234"/>
                    </a:lnTo>
                    <a:lnTo>
                      <a:pt x="26594" y="25046"/>
                    </a:lnTo>
                    <a:lnTo>
                      <a:pt x="26510" y="25025"/>
                    </a:lnTo>
                    <a:lnTo>
                      <a:pt x="26343" y="24879"/>
                    </a:lnTo>
                    <a:lnTo>
                      <a:pt x="26259" y="24858"/>
                    </a:lnTo>
                    <a:lnTo>
                      <a:pt x="26029" y="24711"/>
                    </a:lnTo>
                    <a:lnTo>
                      <a:pt x="25966" y="24648"/>
                    </a:lnTo>
                    <a:lnTo>
                      <a:pt x="25903" y="24753"/>
                    </a:lnTo>
                    <a:lnTo>
                      <a:pt x="25903" y="24711"/>
                    </a:lnTo>
                    <a:lnTo>
                      <a:pt x="25820" y="24523"/>
                    </a:lnTo>
                    <a:lnTo>
                      <a:pt x="25736" y="24439"/>
                    </a:lnTo>
                    <a:lnTo>
                      <a:pt x="25736" y="24335"/>
                    </a:lnTo>
                    <a:lnTo>
                      <a:pt x="25631" y="24293"/>
                    </a:lnTo>
                    <a:lnTo>
                      <a:pt x="25527" y="24104"/>
                    </a:lnTo>
                    <a:lnTo>
                      <a:pt x="25443" y="24084"/>
                    </a:lnTo>
                    <a:lnTo>
                      <a:pt x="25255" y="23895"/>
                    </a:lnTo>
                    <a:lnTo>
                      <a:pt x="25150" y="23874"/>
                    </a:lnTo>
                    <a:lnTo>
                      <a:pt x="25087" y="23812"/>
                    </a:lnTo>
                    <a:lnTo>
                      <a:pt x="24815" y="23728"/>
                    </a:lnTo>
                    <a:lnTo>
                      <a:pt x="24627" y="23581"/>
                    </a:lnTo>
                    <a:lnTo>
                      <a:pt x="24376" y="23393"/>
                    </a:lnTo>
                    <a:lnTo>
                      <a:pt x="24167" y="23414"/>
                    </a:lnTo>
                    <a:lnTo>
                      <a:pt x="23748" y="23560"/>
                    </a:lnTo>
                    <a:lnTo>
                      <a:pt x="23330" y="23686"/>
                    </a:lnTo>
                    <a:lnTo>
                      <a:pt x="23142" y="23686"/>
                    </a:lnTo>
                    <a:lnTo>
                      <a:pt x="23016" y="23623"/>
                    </a:lnTo>
                    <a:lnTo>
                      <a:pt x="23016" y="23623"/>
                    </a:lnTo>
                    <a:lnTo>
                      <a:pt x="23142" y="23665"/>
                    </a:lnTo>
                    <a:lnTo>
                      <a:pt x="23330" y="23602"/>
                    </a:lnTo>
                    <a:lnTo>
                      <a:pt x="23665" y="23268"/>
                    </a:lnTo>
                    <a:lnTo>
                      <a:pt x="23727" y="23163"/>
                    </a:lnTo>
                    <a:lnTo>
                      <a:pt x="23665" y="22933"/>
                    </a:lnTo>
                    <a:lnTo>
                      <a:pt x="23581" y="22828"/>
                    </a:lnTo>
                    <a:lnTo>
                      <a:pt x="23665" y="22577"/>
                    </a:lnTo>
                    <a:lnTo>
                      <a:pt x="23665" y="22347"/>
                    </a:lnTo>
                    <a:lnTo>
                      <a:pt x="23581" y="22200"/>
                    </a:lnTo>
                    <a:lnTo>
                      <a:pt x="23581" y="22054"/>
                    </a:lnTo>
                    <a:lnTo>
                      <a:pt x="23644" y="21928"/>
                    </a:lnTo>
                    <a:lnTo>
                      <a:pt x="23644" y="21824"/>
                    </a:lnTo>
                    <a:lnTo>
                      <a:pt x="23539" y="21782"/>
                    </a:lnTo>
                    <a:lnTo>
                      <a:pt x="23204" y="21782"/>
                    </a:lnTo>
                    <a:lnTo>
                      <a:pt x="23037" y="22054"/>
                    </a:lnTo>
                    <a:lnTo>
                      <a:pt x="22828" y="22305"/>
                    </a:lnTo>
                    <a:lnTo>
                      <a:pt x="22577" y="22326"/>
                    </a:lnTo>
                    <a:lnTo>
                      <a:pt x="22409" y="22452"/>
                    </a:lnTo>
                    <a:lnTo>
                      <a:pt x="22472" y="22347"/>
                    </a:lnTo>
                    <a:lnTo>
                      <a:pt x="22786" y="22263"/>
                    </a:lnTo>
                    <a:lnTo>
                      <a:pt x="22932" y="22117"/>
                    </a:lnTo>
                    <a:lnTo>
                      <a:pt x="23037" y="21845"/>
                    </a:lnTo>
                    <a:lnTo>
                      <a:pt x="22995" y="21824"/>
                    </a:lnTo>
                    <a:lnTo>
                      <a:pt x="22995" y="21677"/>
                    </a:lnTo>
                    <a:lnTo>
                      <a:pt x="22932" y="21594"/>
                    </a:lnTo>
                    <a:lnTo>
                      <a:pt x="22953" y="21489"/>
                    </a:lnTo>
                    <a:lnTo>
                      <a:pt x="22932" y="21405"/>
                    </a:lnTo>
                    <a:lnTo>
                      <a:pt x="22807" y="21384"/>
                    </a:lnTo>
                    <a:lnTo>
                      <a:pt x="22849" y="21322"/>
                    </a:lnTo>
                    <a:lnTo>
                      <a:pt x="22953" y="21301"/>
                    </a:lnTo>
                    <a:lnTo>
                      <a:pt x="22995" y="21196"/>
                    </a:lnTo>
                    <a:lnTo>
                      <a:pt x="23100" y="21008"/>
                    </a:lnTo>
                    <a:lnTo>
                      <a:pt x="23100" y="20861"/>
                    </a:lnTo>
                    <a:lnTo>
                      <a:pt x="23037" y="20799"/>
                    </a:lnTo>
                    <a:lnTo>
                      <a:pt x="23121" y="20568"/>
                    </a:lnTo>
                    <a:lnTo>
                      <a:pt x="23204" y="20527"/>
                    </a:lnTo>
                    <a:lnTo>
                      <a:pt x="23246" y="20359"/>
                    </a:lnTo>
                    <a:lnTo>
                      <a:pt x="23330" y="20255"/>
                    </a:lnTo>
                    <a:lnTo>
                      <a:pt x="23372" y="20045"/>
                    </a:lnTo>
                    <a:lnTo>
                      <a:pt x="23476" y="19941"/>
                    </a:lnTo>
                    <a:lnTo>
                      <a:pt x="23435" y="19815"/>
                    </a:lnTo>
                    <a:lnTo>
                      <a:pt x="23435" y="19731"/>
                    </a:lnTo>
                    <a:lnTo>
                      <a:pt x="23560" y="19815"/>
                    </a:lnTo>
                    <a:lnTo>
                      <a:pt x="23665" y="19711"/>
                    </a:lnTo>
                    <a:lnTo>
                      <a:pt x="23665" y="19606"/>
                    </a:lnTo>
                    <a:lnTo>
                      <a:pt x="23790" y="19585"/>
                    </a:lnTo>
                    <a:lnTo>
                      <a:pt x="23958" y="19397"/>
                    </a:lnTo>
                    <a:lnTo>
                      <a:pt x="24062" y="19334"/>
                    </a:lnTo>
                    <a:lnTo>
                      <a:pt x="24041" y="19229"/>
                    </a:lnTo>
                    <a:lnTo>
                      <a:pt x="24125" y="19166"/>
                    </a:lnTo>
                    <a:lnTo>
                      <a:pt x="24188" y="19166"/>
                    </a:lnTo>
                    <a:lnTo>
                      <a:pt x="24230" y="19083"/>
                    </a:lnTo>
                    <a:lnTo>
                      <a:pt x="24167" y="18999"/>
                    </a:lnTo>
                    <a:lnTo>
                      <a:pt x="24292" y="18915"/>
                    </a:lnTo>
                    <a:lnTo>
                      <a:pt x="24376" y="18769"/>
                    </a:lnTo>
                    <a:lnTo>
                      <a:pt x="24481" y="18769"/>
                    </a:lnTo>
                    <a:lnTo>
                      <a:pt x="24481" y="18706"/>
                    </a:lnTo>
                    <a:lnTo>
                      <a:pt x="24543" y="18664"/>
                    </a:lnTo>
                    <a:lnTo>
                      <a:pt x="24397" y="18560"/>
                    </a:lnTo>
                    <a:lnTo>
                      <a:pt x="24460" y="18539"/>
                    </a:lnTo>
                    <a:lnTo>
                      <a:pt x="24460" y="18455"/>
                    </a:lnTo>
                    <a:lnTo>
                      <a:pt x="24543" y="18476"/>
                    </a:lnTo>
                    <a:lnTo>
                      <a:pt x="24669" y="18581"/>
                    </a:lnTo>
                    <a:lnTo>
                      <a:pt x="24690" y="18643"/>
                    </a:lnTo>
                    <a:lnTo>
                      <a:pt x="24753" y="18602"/>
                    </a:lnTo>
                    <a:lnTo>
                      <a:pt x="24711" y="18539"/>
                    </a:lnTo>
                    <a:lnTo>
                      <a:pt x="24606" y="18476"/>
                    </a:lnTo>
                    <a:lnTo>
                      <a:pt x="24795" y="18392"/>
                    </a:lnTo>
                    <a:lnTo>
                      <a:pt x="24836" y="18330"/>
                    </a:lnTo>
                    <a:lnTo>
                      <a:pt x="24983" y="18330"/>
                    </a:lnTo>
                    <a:lnTo>
                      <a:pt x="25004" y="18350"/>
                    </a:lnTo>
                    <a:lnTo>
                      <a:pt x="25025" y="18267"/>
                    </a:lnTo>
                    <a:lnTo>
                      <a:pt x="25004" y="18225"/>
                    </a:lnTo>
                    <a:lnTo>
                      <a:pt x="25087" y="18225"/>
                    </a:lnTo>
                    <a:lnTo>
                      <a:pt x="25108" y="18350"/>
                    </a:lnTo>
                    <a:lnTo>
                      <a:pt x="25192" y="18246"/>
                    </a:lnTo>
                    <a:lnTo>
                      <a:pt x="25192" y="18225"/>
                    </a:lnTo>
                    <a:lnTo>
                      <a:pt x="25108" y="18162"/>
                    </a:lnTo>
                    <a:lnTo>
                      <a:pt x="25108" y="18058"/>
                    </a:lnTo>
                    <a:lnTo>
                      <a:pt x="25150" y="18120"/>
                    </a:lnTo>
                    <a:lnTo>
                      <a:pt x="25359" y="18162"/>
                    </a:lnTo>
                    <a:lnTo>
                      <a:pt x="25339" y="18078"/>
                    </a:lnTo>
                    <a:lnTo>
                      <a:pt x="25234" y="18037"/>
                    </a:lnTo>
                    <a:lnTo>
                      <a:pt x="25213" y="17953"/>
                    </a:lnTo>
                    <a:lnTo>
                      <a:pt x="25255" y="17932"/>
                    </a:lnTo>
                    <a:lnTo>
                      <a:pt x="25297" y="17848"/>
                    </a:lnTo>
                    <a:lnTo>
                      <a:pt x="25318" y="18016"/>
                    </a:lnTo>
                    <a:lnTo>
                      <a:pt x="25422" y="17974"/>
                    </a:lnTo>
                    <a:lnTo>
                      <a:pt x="25506" y="18016"/>
                    </a:lnTo>
                    <a:lnTo>
                      <a:pt x="25590" y="17953"/>
                    </a:lnTo>
                    <a:lnTo>
                      <a:pt x="25464" y="17744"/>
                    </a:lnTo>
                    <a:lnTo>
                      <a:pt x="25401" y="17514"/>
                    </a:lnTo>
                    <a:lnTo>
                      <a:pt x="25297" y="17388"/>
                    </a:lnTo>
                    <a:lnTo>
                      <a:pt x="25297" y="17283"/>
                    </a:lnTo>
                    <a:lnTo>
                      <a:pt x="25255" y="17200"/>
                    </a:lnTo>
                    <a:lnTo>
                      <a:pt x="25297" y="17137"/>
                    </a:lnTo>
                    <a:lnTo>
                      <a:pt x="25359" y="17221"/>
                    </a:lnTo>
                    <a:lnTo>
                      <a:pt x="25422" y="17409"/>
                    </a:lnTo>
                    <a:lnTo>
                      <a:pt x="25569" y="17597"/>
                    </a:lnTo>
                    <a:lnTo>
                      <a:pt x="25841" y="17639"/>
                    </a:lnTo>
                    <a:lnTo>
                      <a:pt x="25945" y="17723"/>
                    </a:lnTo>
                    <a:lnTo>
                      <a:pt x="26071" y="17723"/>
                    </a:lnTo>
                    <a:lnTo>
                      <a:pt x="26155" y="17660"/>
                    </a:lnTo>
                    <a:lnTo>
                      <a:pt x="26259" y="17660"/>
                    </a:lnTo>
                    <a:lnTo>
                      <a:pt x="26406" y="17514"/>
                    </a:lnTo>
                    <a:lnTo>
                      <a:pt x="26448" y="17242"/>
                    </a:lnTo>
                    <a:lnTo>
                      <a:pt x="26238" y="16990"/>
                    </a:lnTo>
                    <a:lnTo>
                      <a:pt x="26196" y="16823"/>
                    </a:lnTo>
                    <a:lnTo>
                      <a:pt x="26134" y="16739"/>
                    </a:lnTo>
                    <a:lnTo>
                      <a:pt x="26071" y="16739"/>
                    </a:lnTo>
                    <a:lnTo>
                      <a:pt x="25945" y="16886"/>
                    </a:lnTo>
                    <a:lnTo>
                      <a:pt x="25715" y="16907"/>
                    </a:lnTo>
                    <a:lnTo>
                      <a:pt x="25652" y="16928"/>
                    </a:lnTo>
                    <a:lnTo>
                      <a:pt x="25652" y="16907"/>
                    </a:lnTo>
                    <a:lnTo>
                      <a:pt x="25631" y="16823"/>
                    </a:lnTo>
                    <a:lnTo>
                      <a:pt x="25715" y="16865"/>
                    </a:lnTo>
                    <a:lnTo>
                      <a:pt x="25841" y="16823"/>
                    </a:lnTo>
                    <a:lnTo>
                      <a:pt x="25966" y="16718"/>
                    </a:lnTo>
                    <a:lnTo>
                      <a:pt x="25945" y="16677"/>
                    </a:lnTo>
                    <a:lnTo>
                      <a:pt x="25736" y="16551"/>
                    </a:lnTo>
                    <a:lnTo>
                      <a:pt x="25506" y="16300"/>
                    </a:lnTo>
                    <a:lnTo>
                      <a:pt x="25443" y="16300"/>
                    </a:lnTo>
                    <a:lnTo>
                      <a:pt x="25422" y="16363"/>
                    </a:lnTo>
                    <a:lnTo>
                      <a:pt x="25464" y="16446"/>
                    </a:lnTo>
                    <a:lnTo>
                      <a:pt x="25443" y="16488"/>
                    </a:lnTo>
                    <a:lnTo>
                      <a:pt x="25339" y="16405"/>
                    </a:lnTo>
                    <a:lnTo>
                      <a:pt x="25297" y="16258"/>
                    </a:lnTo>
                    <a:lnTo>
                      <a:pt x="25401" y="16279"/>
                    </a:lnTo>
                    <a:lnTo>
                      <a:pt x="25401" y="16091"/>
                    </a:lnTo>
                    <a:lnTo>
                      <a:pt x="25443" y="16195"/>
                    </a:lnTo>
                    <a:lnTo>
                      <a:pt x="25611" y="16342"/>
                    </a:lnTo>
                    <a:lnTo>
                      <a:pt x="25694" y="16363"/>
                    </a:lnTo>
                    <a:lnTo>
                      <a:pt x="25757" y="16551"/>
                    </a:lnTo>
                    <a:lnTo>
                      <a:pt x="25966" y="16677"/>
                    </a:lnTo>
                    <a:lnTo>
                      <a:pt x="26217" y="16760"/>
                    </a:lnTo>
                    <a:lnTo>
                      <a:pt x="26322" y="16907"/>
                    </a:lnTo>
                    <a:lnTo>
                      <a:pt x="26427" y="16970"/>
                    </a:lnTo>
                    <a:lnTo>
                      <a:pt x="26448" y="17032"/>
                    </a:lnTo>
                    <a:lnTo>
                      <a:pt x="26573" y="17095"/>
                    </a:lnTo>
                    <a:lnTo>
                      <a:pt x="26636" y="17137"/>
                    </a:lnTo>
                    <a:lnTo>
                      <a:pt x="26636" y="17011"/>
                    </a:lnTo>
                    <a:lnTo>
                      <a:pt x="26740" y="16970"/>
                    </a:lnTo>
                    <a:lnTo>
                      <a:pt x="26657" y="16907"/>
                    </a:lnTo>
                    <a:lnTo>
                      <a:pt x="26678" y="16802"/>
                    </a:lnTo>
                    <a:lnTo>
                      <a:pt x="26761" y="16928"/>
                    </a:lnTo>
                    <a:lnTo>
                      <a:pt x="26782" y="17011"/>
                    </a:lnTo>
                    <a:lnTo>
                      <a:pt x="26866" y="17032"/>
                    </a:lnTo>
                    <a:lnTo>
                      <a:pt x="26992" y="16865"/>
                    </a:lnTo>
                    <a:lnTo>
                      <a:pt x="26992" y="16656"/>
                    </a:lnTo>
                    <a:lnTo>
                      <a:pt x="26950" y="16572"/>
                    </a:lnTo>
                    <a:lnTo>
                      <a:pt x="26992" y="16405"/>
                    </a:lnTo>
                    <a:lnTo>
                      <a:pt x="27054" y="16593"/>
                    </a:lnTo>
                    <a:lnTo>
                      <a:pt x="27054" y="16698"/>
                    </a:lnTo>
                    <a:lnTo>
                      <a:pt x="27117" y="16467"/>
                    </a:lnTo>
                    <a:lnTo>
                      <a:pt x="27222" y="16405"/>
                    </a:lnTo>
                    <a:lnTo>
                      <a:pt x="27264" y="16467"/>
                    </a:lnTo>
                    <a:lnTo>
                      <a:pt x="27284" y="16488"/>
                    </a:lnTo>
                    <a:lnTo>
                      <a:pt x="27201" y="16593"/>
                    </a:lnTo>
                    <a:lnTo>
                      <a:pt x="27264" y="16614"/>
                    </a:lnTo>
                    <a:lnTo>
                      <a:pt x="27284" y="16698"/>
                    </a:lnTo>
                    <a:lnTo>
                      <a:pt x="27368" y="16614"/>
                    </a:lnTo>
                    <a:lnTo>
                      <a:pt x="27431" y="16656"/>
                    </a:lnTo>
                    <a:lnTo>
                      <a:pt x="27577" y="16802"/>
                    </a:lnTo>
                    <a:lnTo>
                      <a:pt x="27598" y="16760"/>
                    </a:lnTo>
                    <a:lnTo>
                      <a:pt x="27682" y="16760"/>
                    </a:lnTo>
                    <a:lnTo>
                      <a:pt x="27724" y="16802"/>
                    </a:lnTo>
                    <a:lnTo>
                      <a:pt x="27828" y="16781"/>
                    </a:lnTo>
                    <a:lnTo>
                      <a:pt x="27933" y="16593"/>
                    </a:lnTo>
                    <a:lnTo>
                      <a:pt x="28100" y="16509"/>
                    </a:lnTo>
                    <a:lnTo>
                      <a:pt x="28456" y="16153"/>
                    </a:lnTo>
                    <a:lnTo>
                      <a:pt x="28477" y="16070"/>
                    </a:lnTo>
                    <a:lnTo>
                      <a:pt x="28540" y="16049"/>
                    </a:lnTo>
                    <a:lnTo>
                      <a:pt x="28561" y="16091"/>
                    </a:lnTo>
                    <a:lnTo>
                      <a:pt x="28728" y="15881"/>
                    </a:lnTo>
                    <a:lnTo>
                      <a:pt x="28833" y="15840"/>
                    </a:lnTo>
                    <a:lnTo>
                      <a:pt x="28958" y="15735"/>
                    </a:lnTo>
                    <a:lnTo>
                      <a:pt x="29000" y="15672"/>
                    </a:lnTo>
                    <a:lnTo>
                      <a:pt x="28979" y="15547"/>
                    </a:lnTo>
                    <a:lnTo>
                      <a:pt x="28561" y="15442"/>
                    </a:lnTo>
                    <a:lnTo>
                      <a:pt x="28331" y="15400"/>
                    </a:lnTo>
                    <a:lnTo>
                      <a:pt x="28121" y="15317"/>
                    </a:lnTo>
                    <a:lnTo>
                      <a:pt x="28038" y="15128"/>
                    </a:lnTo>
                    <a:lnTo>
                      <a:pt x="27912" y="14898"/>
                    </a:lnTo>
                    <a:lnTo>
                      <a:pt x="27849" y="14898"/>
                    </a:lnTo>
                    <a:lnTo>
                      <a:pt x="27828" y="14710"/>
                    </a:lnTo>
                    <a:lnTo>
                      <a:pt x="27808" y="14689"/>
                    </a:lnTo>
                    <a:lnTo>
                      <a:pt x="27828" y="14626"/>
                    </a:lnTo>
                    <a:lnTo>
                      <a:pt x="27870" y="14626"/>
                    </a:lnTo>
                    <a:lnTo>
                      <a:pt x="27912" y="14563"/>
                    </a:lnTo>
                    <a:lnTo>
                      <a:pt x="27828" y="14501"/>
                    </a:lnTo>
                    <a:lnTo>
                      <a:pt x="27598" y="14501"/>
                    </a:lnTo>
                    <a:lnTo>
                      <a:pt x="27326" y="14417"/>
                    </a:lnTo>
                    <a:lnTo>
                      <a:pt x="27243" y="14417"/>
                    </a:lnTo>
                    <a:lnTo>
                      <a:pt x="27201" y="14480"/>
                    </a:lnTo>
                    <a:lnTo>
                      <a:pt x="27117" y="14396"/>
                    </a:lnTo>
                    <a:lnTo>
                      <a:pt x="27117" y="14312"/>
                    </a:lnTo>
                    <a:lnTo>
                      <a:pt x="27222" y="14354"/>
                    </a:lnTo>
                    <a:lnTo>
                      <a:pt x="27494" y="14375"/>
                    </a:lnTo>
                    <a:lnTo>
                      <a:pt x="27640" y="14480"/>
                    </a:lnTo>
                    <a:lnTo>
                      <a:pt x="27870" y="14480"/>
                    </a:lnTo>
                    <a:lnTo>
                      <a:pt x="28017" y="14584"/>
                    </a:lnTo>
                    <a:lnTo>
                      <a:pt x="28142" y="14814"/>
                    </a:lnTo>
                    <a:lnTo>
                      <a:pt x="28247" y="14835"/>
                    </a:lnTo>
                    <a:lnTo>
                      <a:pt x="28289" y="14898"/>
                    </a:lnTo>
                    <a:lnTo>
                      <a:pt x="28247" y="14919"/>
                    </a:lnTo>
                    <a:lnTo>
                      <a:pt x="28184" y="14919"/>
                    </a:lnTo>
                    <a:lnTo>
                      <a:pt x="28184" y="14982"/>
                    </a:lnTo>
                    <a:lnTo>
                      <a:pt x="28372" y="15045"/>
                    </a:lnTo>
                    <a:lnTo>
                      <a:pt x="28435" y="15191"/>
                    </a:lnTo>
                    <a:lnTo>
                      <a:pt x="28498" y="15296"/>
                    </a:lnTo>
                    <a:lnTo>
                      <a:pt x="28875" y="15358"/>
                    </a:lnTo>
                    <a:lnTo>
                      <a:pt x="28979" y="15317"/>
                    </a:lnTo>
                    <a:lnTo>
                      <a:pt x="29021" y="15191"/>
                    </a:lnTo>
                    <a:lnTo>
                      <a:pt x="29105" y="15128"/>
                    </a:lnTo>
                    <a:lnTo>
                      <a:pt x="29189" y="15149"/>
                    </a:lnTo>
                    <a:lnTo>
                      <a:pt x="29314" y="15003"/>
                    </a:lnTo>
                    <a:lnTo>
                      <a:pt x="29335" y="14982"/>
                    </a:lnTo>
                    <a:lnTo>
                      <a:pt x="29502" y="15128"/>
                    </a:lnTo>
                    <a:lnTo>
                      <a:pt x="29481" y="15149"/>
                    </a:lnTo>
                    <a:lnTo>
                      <a:pt x="29377" y="15317"/>
                    </a:lnTo>
                    <a:lnTo>
                      <a:pt x="29377" y="15400"/>
                    </a:lnTo>
                    <a:lnTo>
                      <a:pt x="29293" y="15505"/>
                    </a:lnTo>
                    <a:lnTo>
                      <a:pt x="29293" y="15568"/>
                    </a:lnTo>
                    <a:lnTo>
                      <a:pt x="29189" y="15756"/>
                    </a:lnTo>
                    <a:lnTo>
                      <a:pt x="29230" y="15840"/>
                    </a:lnTo>
                    <a:lnTo>
                      <a:pt x="29189" y="15861"/>
                    </a:lnTo>
                    <a:lnTo>
                      <a:pt x="29168" y="15965"/>
                    </a:lnTo>
                    <a:lnTo>
                      <a:pt x="29168" y="16070"/>
                    </a:lnTo>
                    <a:lnTo>
                      <a:pt x="29000" y="16195"/>
                    </a:lnTo>
                    <a:lnTo>
                      <a:pt x="28958" y="16300"/>
                    </a:lnTo>
                    <a:lnTo>
                      <a:pt x="28958" y="16467"/>
                    </a:lnTo>
                    <a:lnTo>
                      <a:pt x="28916" y="16509"/>
                    </a:lnTo>
                    <a:lnTo>
                      <a:pt x="28916" y="16677"/>
                    </a:lnTo>
                    <a:lnTo>
                      <a:pt x="28854" y="16760"/>
                    </a:lnTo>
                    <a:lnTo>
                      <a:pt x="28707" y="16760"/>
                    </a:lnTo>
                    <a:lnTo>
                      <a:pt x="28540" y="16823"/>
                    </a:lnTo>
                    <a:lnTo>
                      <a:pt x="28540" y="16928"/>
                    </a:lnTo>
                    <a:lnTo>
                      <a:pt x="28477" y="17116"/>
                    </a:lnTo>
                    <a:lnTo>
                      <a:pt x="28498" y="17242"/>
                    </a:lnTo>
                    <a:lnTo>
                      <a:pt x="28561" y="17242"/>
                    </a:lnTo>
                    <a:lnTo>
                      <a:pt x="28582" y="17137"/>
                    </a:lnTo>
                    <a:lnTo>
                      <a:pt x="28644" y="17116"/>
                    </a:lnTo>
                    <a:lnTo>
                      <a:pt x="28686" y="17137"/>
                    </a:lnTo>
                    <a:lnTo>
                      <a:pt x="28770" y="17200"/>
                    </a:lnTo>
                    <a:lnTo>
                      <a:pt x="28854" y="17200"/>
                    </a:lnTo>
                    <a:lnTo>
                      <a:pt x="28896" y="17179"/>
                    </a:lnTo>
                    <a:lnTo>
                      <a:pt x="28958" y="17179"/>
                    </a:lnTo>
                    <a:lnTo>
                      <a:pt x="29000" y="17221"/>
                    </a:lnTo>
                    <a:lnTo>
                      <a:pt x="29021" y="17304"/>
                    </a:lnTo>
                    <a:lnTo>
                      <a:pt x="28958" y="17409"/>
                    </a:lnTo>
                    <a:lnTo>
                      <a:pt x="28979" y="17514"/>
                    </a:lnTo>
                    <a:lnTo>
                      <a:pt x="28896" y="17597"/>
                    </a:lnTo>
                    <a:lnTo>
                      <a:pt x="28896" y="17744"/>
                    </a:lnTo>
                    <a:lnTo>
                      <a:pt x="28916" y="17806"/>
                    </a:lnTo>
                    <a:lnTo>
                      <a:pt x="28979" y="17765"/>
                    </a:lnTo>
                    <a:lnTo>
                      <a:pt x="29021" y="17806"/>
                    </a:lnTo>
                    <a:lnTo>
                      <a:pt x="29105" y="17806"/>
                    </a:lnTo>
                    <a:lnTo>
                      <a:pt x="29168" y="17744"/>
                    </a:lnTo>
                    <a:lnTo>
                      <a:pt x="29272" y="17744"/>
                    </a:lnTo>
                    <a:lnTo>
                      <a:pt x="29293" y="17702"/>
                    </a:lnTo>
                    <a:lnTo>
                      <a:pt x="29377" y="17639"/>
                    </a:lnTo>
                    <a:lnTo>
                      <a:pt x="29440" y="17639"/>
                    </a:lnTo>
                    <a:lnTo>
                      <a:pt x="29544" y="17555"/>
                    </a:lnTo>
                    <a:lnTo>
                      <a:pt x="29586" y="17430"/>
                    </a:lnTo>
                    <a:lnTo>
                      <a:pt x="29649" y="17346"/>
                    </a:lnTo>
                    <a:lnTo>
                      <a:pt x="29712" y="17283"/>
                    </a:lnTo>
                    <a:lnTo>
                      <a:pt x="29753" y="17283"/>
                    </a:lnTo>
                    <a:lnTo>
                      <a:pt x="29816" y="17325"/>
                    </a:lnTo>
                    <a:lnTo>
                      <a:pt x="29900" y="17283"/>
                    </a:lnTo>
                    <a:lnTo>
                      <a:pt x="29942" y="17242"/>
                    </a:lnTo>
                    <a:lnTo>
                      <a:pt x="30025" y="17242"/>
                    </a:lnTo>
                    <a:lnTo>
                      <a:pt x="30067" y="17095"/>
                    </a:lnTo>
                    <a:lnTo>
                      <a:pt x="30067" y="16970"/>
                    </a:lnTo>
                    <a:lnTo>
                      <a:pt x="30172" y="16886"/>
                    </a:lnTo>
                    <a:lnTo>
                      <a:pt x="30214" y="16802"/>
                    </a:lnTo>
                    <a:lnTo>
                      <a:pt x="30277" y="16802"/>
                    </a:lnTo>
                    <a:lnTo>
                      <a:pt x="30339" y="16865"/>
                    </a:lnTo>
                    <a:lnTo>
                      <a:pt x="30381" y="16802"/>
                    </a:lnTo>
                    <a:lnTo>
                      <a:pt x="30444" y="16781"/>
                    </a:lnTo>
                    <a:lnTo>
                      <a:pt x="30486" y="16802"/>
                    </a:lnTo>
                    <a:lnTo>
                      <a:pt x="30528" y="16907"/>
                    </a:lnTo>
                    <a:lnTo>
                      <a:pt x="30444" y="16970"/>
                    </a:lnTo>
                    <a:lnTo>
                      <a:pt x="30381" y="17011"/>
                    </a:lnTo>
                    <a:lnTo>
                      <a:pt x="30465" y="17074"/>
                    </a:lnTo>
                    <a:lnTo>
                      <a:pt x="30632" y="17074"/>
                    </a:lnTo>
                    <a:lnTo>
                      <a:pt x="30695" y="17095"/>
                    </a:lnTo>
                    <a:lnTo>
                      <a:pt x="30737" y="17179"/>
                    </a:lnTo>
                    <a:lnTo>
                      <a:pt x="30653" y="17283"/>
                    </a:lnTo>
                    <a:lnTo>
                      <a:pt x="30569" y="17304"/>
                    </a:lnTo>
                    <a:lnTo>
                      <a:pt x="30569" y="17430"/>
                    </a:lnTo>
                    <a:lnTo>
                      <a:pt x="30653" y="17451"/>
                    </a:lnTo>
                    <a:lnTo>
                      <a:pt x="30695" y="17430"/>
                    </a:lnTo>
                    <a:lnTo>
                      <a:pt x="30779" y="17430"/>
                    </a:lnTo>
                    <a:lnTo>
                      <a:pt x="30800" y="17451"/>
                    </a:lnTo>
                    <a:lnTo>
                      <a:pt x="30883" y="17430"/>
                    </a:lnTo>
                    <a:lnTo>
                      <a:pt x="30904" y="17514"/>
                    </a:lnTo>
                    <a:lnTo>
                      <a:pt x="31009" y="17514"/>
                    </a:lnTo>
                    <a:lnTo>
                      <a:pt x="31072" y="17555"/>
                    </a:lnTo>
                    <a:lnTo>
                      <a:pt x="31113" y="17555"/>
                    </a:lnTo>
                    <a:lnTo>
                      <a:pt x="31260" y="17639"/>
                    </a:lnTo>
                    <a:lnTo>
                      <a:pt x="31302" y="17618"/>
                    </a:lnTo>
                    <a:lnTo>
                      <a:pt x="31365" y="17493"/>
                    </a:lnTo>
                    <a:lnTo>
                      <a:pt x="31406" y="17451"/>
                    </a:lnTo>
                    <a:lnTo>
                      <a:pt x="31490" y="17346"/>
                    </a:lnTo>
                    <a:lnTo>
                      <a:pt x="31595" y="17346"/>
                    </a:lnTo>
                    <a:lnTo>
                      <a:pt x="31616" y="17304"/>
                    </a:lnTo>
                    <a:lnTo>
                      <a:pt x="31532" y="17283"/>
                    </a:lnTo>
                    <a:lnTo>
                      <a:pt x="31490" y="17200"/>
                    </a:lnTo>
                    <a:lnTo>
                      <a:pt x="31574" y="17179"/>
                    </a:lnTo>
                    <a:lnTo>
                      <a:pt x="31595" y="17095"/>
                    </a:lnTo>
                    <a:lnTo>
                      <a:pt x="31511" y="17053"/>
                    </a:lnTo>
                    <a:lnTo>
                      <a:pt x="31469" y="16990"/>
                    </a:lnTo>
                    <a:lnTo>
                      <a:pt x="31406" y="17011"/>
                    </a:lnTo>
                    <a:lnTo>
                      <a:pt x="31406" y="17095"/>
                    </a:lnTo>
                    <a:lnTo>
                      <a:pt x="31365" y="17116"/>
                    </a:lnTo>
                    <a:lnTo>
                      <a:pt x="31302" y="17095"/>
                    </a:lnTo>
                    <a:lnTo>
                      <a:pt x="31197" y="17032"/>
                    </a:lnTo>
                    <a:lnTo>
                      <a:pt x="31197" y="16970"/>
                    </a:lnTo>
                    <a:lnTo>
                      <a:pt x="31155" y="16990"/>
                    </a:lnTo>
                    <a:lnTo>
                      <a:pt x="31072" y="17074"/>
                    </a:lnTo>
                    <a:lnTo>
                      <a:pt x="30883" y="17074"/>
                    </a:lnTo>
                    <a:lnTo>
                      <a:pt x="30800" y="17011"/>
                    </a:lnTo>
                    <a:lnTo>
                      <a:pt x="30904" y="16970"/>
                    </a:lnTo>
                    <a:lnTo>
                      <a:pt x="30988" y="16970"/>
                    </a:lnTo>
                    <a:lnTo>
                      <a:pt x="31072" y="16907"/>
                    </a:lnTo>
                    <a:lnTo>
                      <a:pt x="31072" y="16823"/>
                    </a:lnTo>
                    <a:lnTo>
                      <a:pt x="31051" y="16802"/>
                    </a:lnTo>
                    <a:lnTo>
                      <a:pt x="31051" y="16677"/>
                    </a:lnTo>
                    <a:lnTo>
                      <a:pt x="31072" y="16593"/>
                    </a:lnTo>
                    <a:lnTo>
                      <a:pt x="31072" y="16551"/>
                    </a:lnTo>
                    <a:lnTo>
                      <a:pt x="31009" y="16488"/>
                    </a:lnTo>
                    <a:lnTo>
                      <a:pt x="31009" y="16405"/>
                    </a:lnTo>
                    <a:lnTo>
                      <a:pt x="30862" y="16258"/>
                    </a:lnTo>
                    <a:lnTo>
                      <a:pt x="30737" y="16195"/>
                    </a:lnTo>
                    <a:lnTo>
                      <a:pt x="30737" y="16153"/>
                    </a:lnTo>
                    <a:lnTo>
                      <a:pt x="30695" y="16028"/>
                    </a:lnTo>
                    <a:lnTo>
                      <a:pt x="30632" y="16028"/>
                    </a:lnTo>
                    <a:lnTo>
                      <a:pt x="30590" y="15944"/>
                    </a:lnTo>
                    <a:lnTo>
                      <a:pt x="30632" y="15819"/>
                    </a:lnTo>
                    <a:lnTo>
                      <a:pt x="30590" y="15735"/>
                    </a:lnTo>
                    <a:lnTo>
                      <a:pt x="30465" y="15735"/>
                    </a:lnTo>
                    <a:lnTo>
                      <a:pt x="30277" y="15651"/>
                    </a:lnTo>
                    <a:lnTo>
                      <a:pt x="30235" y="15547"/>
                    </a:lnTo>
                    <a:lnTo>
                      <a:pt x="30277" y="15505"/>
                    </a:lnTo>
                    <a:lnTo>
                      <a:pt x="30277" y="15442"/>
                    </a:lnTo>
                    <a:lnTo>
                      <a:pt x="30214" y="15358"/>
                    </a:lnTo>
                    <a:lnTo>
                      <a:pt x="30172" y="15296"/>
                    </a:lnTo>
                    <a:lnTo>
                      <a:pt x="30151" y="15296"/>
                    </a:lnTo>
                    <a:lnTo>
                      <a:pt x="30046" y="15421"/>
                    </a:lnTo>
                    <a:lnTo>
                      <a:pt x="30025" y="15526"/>
                    </a:lnTo>
                    <a:lnTo>
                      <a:pt x="29963" y="15568"/>
                    </a:lnTo>
                    <a:lnTo>
                      <a:pt x="29921" y="15526"/>
                    </a:lnTo>
                    <a:lnTo>
                      <a:pt x="29921" y="15400"/>
                    </a:lnTo>
                    <a:lnTo>
                      <a:pt x="29858" y="15296"/>
                    </a:lnTo>
                    <a:lnTo>
                      <a:pt x="29900" y="15212"/>
                    </a:lnTo>
                    <a:lnTo>
                      <a:pt x="30025" y="15212"/>
                    </a:lnTo>
                    <a:lnTo>
                      <a:pt x="30005" y="15128"/>
                    </a:lnTo>
                    <a:lnTo>
                      <a:pt x="30025" y="15024"/>
                    </a:lnTo>
                    <a:lnTo>
                      <a:pt x="30005" y="14919"/>
                    </a:lnTo>
                    <a:lnTo>
                      <a:pt x="29900" y="14940"/>
                    </a:lnTo>
                    <a:lnTo>
                      <a:pt x="29900" y="14877"/>
                    </a:lnTo>
                    <a:lnTo>
                      <a:pt x="29963" y="14773"/>
                    </a:lnTo>
                    <a:lnTo>
                      <a:pt x="29921" y="14731"/>
                    </a:lnTo>
                    <a:lnTo>
                      <a:pt x="29712" y="14814"/>
                    </a:lnTo>
                    <a:cubicBezTo>
                      <a:pt x="29691" y="14773"/>
                      <a:pt x="29628" y="14731"/>
                      <a:pt x="29607" y="14689"/>
                    </a:cubicBezTo>
                    <a:lnTo>
                      <a:pt x="29712" y="14605"/>
                    </a:lnTo>
                    <a:lnTo>
                      <a:pt x="29795" y="14584"/>
                    </a:lnTo>
                    <a:lnTo>
                      <a:pt x="29858" y="14417"/>
                    </a:lnTo>
                    <a:lnTo>
                      <a:pt x="29816" y="14312"/>
                    </a:lnTo>
                    <a:lnTo>
                      <a:pt x="29691" y="14291"/>
                    </a:lnTo>
                    <a:lnTo>
                      <a:pt x="29628" y="14208"/>
                    </a:lnTo>
                    <a:lnTo>
                      <a:pt x="29628" y="14103"/>
                    </a:lnTo>
                    <a:lnTo>
                      <a:pt x="29691" y="14082"/>
                    </a:lnTo>
                    <a:lnTo>
                      <a:pt x="29649" y="13998"/>
                    </a:lnTo>
                    <a:lnTo>
                      <a:pt x="29691" y="13915"/>
                    </a:lnTo>
                    <a:lnTo>
                      <a:pt x="29816" y="13998"/>
                    </a:lnTo>
                    <a:lnTo>
                      <a:pt x="29921" y="13977"/>
                    </a:lnTo>
                    <a:lnTo>
                      <a:pt x="30025" y="14061"/>
                    </a:lnTo>
                    <a:lnTo>
                      <a:pt x="30151" y="14061"/>
                    </a:lnTo>
                    <a:lnTo>
                      <a:pt x="30318" y="13977"/>
                    </a:lnTo>
                    <a:lnTo>
                      <a:pt x="30318" y="14019"/>
                    </a:lnTo>
                    <a:lnTo>
                      <a:pt x="30360" y="14061"/>
                    </a:lnTo>
                    <a:lnTo>
                      <a:pt x="30339" y="14082"/>
                    </a:lnTo>
                    <a:lnTo>
                      <a:pt x="30277" y="14249"/>
                    </a:lnTo>
                    <a:lnTo>
                      <a:pt x="30277" y="14312"/>
                    </a:lnTo>
                    <a:lnTo>
                      <a:pt x="30360" y="14291"/>
                    </a:lnTo>
                    <a:lnTo>
                      <a:pt x="30381" y="14354"/>
                    </a:lnTo>
                    <a:lnTo>
                      <a:pt x="30465" y="14375"/>
                    </a:lnTo>
                    <a:lnTo>
                      <a:pt x="30590" y="14459"/>
                    </a:lnTo>
                    <a:lnTo>
                      <a:pt x="30632" y="14354"/>
                    </a:lnTo>
                    <a:lnTo>
                      <a:pt x="30528" y="14249"/>
                    </a:lnTo>
                    <a:lnTo>
                      <a:pt x="30590" y="14145"/>
                    </a:lnTo>
                    <a:lnTo>
                      <a:pt x="30632" y="14208"/>
                    </a:lnTo>
                    <a:lnTo>
                      <a:pt x="30695" y="14249"/>
                    </a:lnTo>
                    <a:lnTo>
                      <a:pt x="30737" y="14354"/>
                    </a:lnTo>
                    <a:lnTo>
                      <a:pt x="30904" y="14501"/>
                    </a:lnTo>
                    <a:lnTo>
                      <a:pt x="30967" y="14501"/>
                    </a:lnTo>
                    <a:lnTo>
                      <a:pt x="30967" y="14417"/>
                    </a:lnTo>
                    <a:lnTo>
                      <a:pt x="30946" y="14375"/>
                    </a:lnTo>
                    <a:lnTo>
                      <a:pt x="30988" y="14291"/>
                    </a:lnTo>
                    <a:lnTo>
                      <a:pt x="30967" y="14145"/>
                    </a:lnTo>
                    <a:lnTo>
                      <a:pt x="30904" y="14103"/>
                    </a:lnTo>
                    <a:lnTo>
                      <a:pt x="30946" y="13957"/>
                    </a:lnTo>
                    <a:lnTo>
                      <a:pt x="30862" y="13768"/>
                    </a:lnTo>
                    <a:lnTo>
                      <a:pt x="30758" y="13726"/>
                    </a:lnTo>
                    <a:lnTo>
                      <a:pt x="30758" y="13622"/>
                    </a:lnTo>
                    <a:lnTo>
                      <a:pt x="30695" y="13580"/>
                    </a:lnTo>
                    <a:lnTo>
                      <a:pt x="30549" y="13685"/>
                    </a:lnTo>
                    <a:lnTo>
                      <a:pt x="30486" y="13685"/>
                    </a:lnTo>
                    <a:lnTo>
                      <a:pt x="30590" y="13538"/>
                    </a:lnTo>
                    <a:lnTo>
                      <a:pt x="30695" y="13538"/>
                    </a:lnTo>
                    <a:lnTo>
                      <a:pt x="30737" y="13559"/>
                    </a:lnTo>
                    <a:lnTo>
                      <a:pt x="30841" y="13517"/>
                    </a:lnTo>
                    <a:lnTo>
                      <a:pt x="30925" y="13622"/>
                    </a:lnTo>
                    <a:lnTo>
                      <a:pt x="30967" y="13643"/>
                    </a:lnTo>
                    <a:lnTo>
                      <a:pt x="30967" y="13873"/>
                    </a:lnTo>
                    <a:lnTo>
                      <a:pt x="31009" y="13873"/>
                    </a:lnTo>
                    <a:lnTo>
                      <a:pt x="31155" y="13768"/>
                    </a:lnTo>
                    <a:lnTo>
                      <a:pt x="31051" y="13936"/>
                    </a:lnTo>
                    <a:lnTo>
                      <a:pt x="31051" y="13998"/>
                    </a:lnTo>
                    <a:lnTo>
                      <a:pt x="30967" y="14040"/>
                    </a:lnTo>
                    <a:lnTo>
                      <a:pt x="30967" y="14082"/>
                    </a:lnTo>
                    <a:lnTo>
                      <a:pt x="31051" y="14166"/>
                    </a:lnTo>
                    <a:lnTo>
                      <a:pt x="31072" y="14291"/>
                    </a:lnTo>
                    <a:lnTo>
                      <a:pt x="31009" y="14375"/>
                    </a:lnTo>
                    <a:lnTo>
                      <a:pt x="31072" y="14417"/>
                    </a:lnTo>
                    <a:lnTo>
                      <a:pt x="31365" y="14354"/>
                    </a:lnTo>
                    <a:lnTo>
                      <a:pt x="31406" y="14249"/>
                    </a:lnTo>
                    <a:lnTo>
                      <a:pt x="31511" y="14249"/>
                    </a:lnTo>
                    <a:lnTo>
                      <a:pt x="31574" y="14270"/>
                    </a:lnTo>
                    <a:lnTo>
                      <a:pt x="31720" y="14082"/>
                    </a:lnTo>
                    <a:lnTo>
                      <a:pt x="31804" y="14082"/>
                    </a:lnTo>
                    <a:lnTo>
                      <a:pt x="31846" y="13998"/>
                    </a:lnTo>
                    <a:lnTo>
                      <a:pt x="31950" y="13936"/>
                    </a:lnTo>
                    <a:lnTo>
                      <a:pt x="31992" y="13789"/>
                    </a:lnTo>
                    <a:lnTo>
                      <a:pt x="32055" y="13747"/>
                    </a:lnTo>
                    <a:lnTo>
                      <a:pt x="32243" y="13747"/>
                    </a:lnTo>
                    <a:lnTo>
                      <a:pt x="32348" y="13789"/>
                    </a:lnTo>
                    <a:lnTo>
                      <a:pt x="32411" y="13726"/>
                    </a:lnTo>
                    <a:lnTo>
                      <a:pt x="32369" y="13622"/>
                    </a:lnTo>
                    <a:lnTo>
                      <a:pt x="32536" y="13475"/>
                    </a:lnTo>
                    <a:lnTo>
                      <a:pt x="32557" y="13413"/>
                    </a:lnTo>
                    <a:lnTo>
                      <a:pt x="32620" y="13371"/>
                    </a:lnTo>
                    <a:lnTo>
                      <a:pt x="32641" y="13245"/>
                    </a:lnTo>
                    <a:lnTo>
                      <a:pt x="32515" y="13015"/>
                    </a:lnTo>
                    <a:lnTo>
                      <a:pt x="32536" y="12931"/>
                    </a:lnTo>
                    <a:lnTo>
                      <a:pt x="32411" y="12827"/>
                    </a:lnTo>
                    <a:lnTo>
                      <a:pt x="32369" y="12701"/>
                    </a:lnTo>
                    <a:lnTo>
                      <a:pt x="32432" y="12596"/>
                    </a:lnTo>
                    <a:lnTo>
                      <a:pt x="32557" y="12534"/>
                    </a:lnTo>
                    <a:lnTo>
                      <a:pt x="32578" y="12471"/>
                    </a:lnTo>
                    <a:lnTo>
                      <a:pt x="32557" y="12471"/>
                    </a:lnTo>
                    <a:lnTo>
                      <a:pt x="32474" y="12534"/>
                    </a:lnTo>
                    <a:lnTo>
                      <a:pt x="32453" y="12534"/>
                    </a:lnTo>
                    <a:lnTo>
                      <a:pt x="32453" y="12471"/>
                    </a:lnTo>
                    <a:lnTo>
                      <a:pt x="32536" y="12366"/>
                    </a:lnTo>
                    <a:lnTo>
                      <a:pt x="32432" y="12366"/>
                    </a:lnTo>
                    <a:lnTo>
                      <a:pt x="32515" y="12283"/>
                    </a:lnTo>
                    <a:lnTo>
                      <a:pt x="32536" y="12199"/>
                    </a:lnTo>
                    <a:lnTo>
                      <a:pt x="32453" y="12157"/>
                    </a:lnTo>
                    <a:lnTo>
                      <a:pt x="32348" y="12115"/>
                    </a:lnTo>
                    <a:lnTo>
                      <a:pt x="32411" y="12094"/>
                    </a:lnTo>
                    <a:lnTo>
                      <a:pt x="32411" y="11990"/>
                    </a:lnTo>
                    <a:lnTo>
                      <a:pt x="32474" y="11990"/>
                    </a:lnTo>
                    <a:lnTo>
                      <a:pt x="32515" y="12052"/>
                    </a:lnTo>
                    <a:lnTo>
                      <a:pt x="32620" y="12052"/>
                    </a:lnTo>
                    <a:lnTo>
                      <a:pt x="32683" y="12157"/>
                    </a:lnTo>
                    <a:lnTo>
                      <a:pt x="32766" y="12178"/>
                    </a:lnTo>
                    <a:lnTo>
                      <a:pt x="32829" y="12094"/>
                    </a:lnTo>
                    <a:lnTo>
                      <a:pt x="32892" y="12115"/>
                    </a:lnTo>
                    <a:lnTo>
                      <a:pt x="33059" y="12073"/>
                    </a:lnTo>
                    <a:lnTo>
                      <a:pt x="33185" y="11990"/>
                    </a:lnTo>
                    <a:lnTo>
                      <a:pt x="33143" y="11948"/>
                    </a:lnTo>
                    <a:lnTo>
                      <a:pt x="33206" y="11843"/>
                    </a:lnTo>
                    <a:lnTo>
                      <a:pt x="33185" y="11801"/>
                    </a:lnTo>
                    <a:lnTo>
                      <a:pt x="33143" y="11801"/>
                    </a:lnTo>
                    <a:lnTo>
                      <a:pt x="33143" y="11739"/>
                    </a:lnTo>
                    <a:lnTo>
                      <a:pt x="33080" y="11697"/>
                    </a:lnTo>
                    <a:lnTo>
                      <a:pt x="32934" y="11697"/>
                    </a:lnTo>
                    <a:lnTo>
                      <a:pt x="32997" y="11655"/>
                    </a:lnTo>
                    <a:lnTo>
                      <a:pt x="33101" y="11634"/>
                    </a:lnTo>
                    <a:lnTo>
                      <a:pt x="33290" y="11488"/>
                    </a:lnTo>
                    <a:lnTo>
                      <a:pt x="33373" y="11383"/>
                    </a:lnTo>
                    <a:lnTo>
                      <a:pt x="33352" y="11341"/>
                    </a:lnTo>
                    <a:lnTo>
                      <a:pt x="33290" y="11320"/>
                    </a:lnTo>
                    <a:lnTo>
                      <a:pt x="33269" y="11236"/>
                    </a:lnTo>
                    <a:lnTo>
                      <a:pt x="33080" y="11174"/>
                    </a:lnTo>
                    <a:lnTo>
                      <a:pt x="32976" y="11216"/>
                    </a:lnTo>
                    <a:lnTo>
                      <a:pt x="32934" y="11174"/>
                    </a:lnTo>
                    <a:lnTo>
                      <a:pt x="33038" y="11153"/>
                    </a:lnTo>
                    <a:lnTo>
                      <a:pt x="33038" y="11027"/>
                    </a:lnTo>
                    <a:lnTo>
                      <a:pt x="32808" y="10860"/>
                    </a:lnTo>
                    <a:lnTo>
                      <a:pt x="32808" y="10818"/>
                    </a:lnTo>
                    <a:lnTo>
                      <a:pt x="32871" y="10818"/>
                    </a:lnTo>
                    <a:lnTo>
                      <a:pt x="32955" y="10902"/>
                    </a:lnTo>
                    <a:lnTo>
                      <a:pt x="33038" y="10860"/>
                    </a:lnTo>
                    <a:lnTo>
                      <a:pt x="32955" y="10797"/>
                    </a:lnTo>
                    <a:lnTo>
                      <a:pt x="33018" y="10755"/>
                    </a:lnTo>
                    <a:lnTo>
                      <a:pt x="33018" y="10713"/>
                    </a:lnTo>
                    <a:lnTo>
                      <a:pt x="32871" y="10651"/>
                    </a:lnTo>
                    <a:lnTo>
                      <a:pt x="32766" y="10588"/>
                    </a:lnTo>
                    <a:lnTo>
                      <a:pt x="32662" y="10651"/>
                    </a:lnTo>
                    <a:lnTo>
                      <a:pt x="32515" y="10588"/>
                    </a:lnTo>
                    <a:cubicBezTo>
                      <a:pt x="32536" y="10546"/>
                      <a:pt x="32536" y="10525"/>
                      <a:pt x="32536" y="10504"/>
                    </a:cubicBezTo>
                    <a:lnTo>
                      <a:pt x="32599" y="10504"/>
                    </a:lnTo>
                    <a:lnTo>
                      <a:pt x="32620" y="10483"/>
                    </a:lnTo>
                    <a:lnTo>
                      <a:pt x="32599" y="10420"/>
                    </a:lnTo>
                    <a:lnTo>
                      <a:pt x="32536" y="10420"/>
                    </a:lnTo>
                    <a:cubicBezTo>
                      <a:pt x="32536" y="10400"/>
                      <a:pt x="32536" y="10339"/>
                      <a:pt x="32517" y="10317"/>
                    </a:cubicBezTo>
                    <a:lnTo>
                      <a:pt x="32517" y="10317"/>
                    </a:lnTo>
                    <a:cubicBezTo>
                      <a:pt x="32518" y="10308"/>
                      <a:pt x="32523" y="10287"/>
                      <a:pt x="32536" y="10274"/>
                    </a:cubicBezTo>
                    <a:cubicBezTo>
                      <a:pt x="32536" y="10274"/>
                      <a:pt x="32536" y="10232"/>
                      <a:pt x="32557" y="10232"/>
                    </a:cubicBezTo>
                    <a:lnTo>
                      <a:pt x="32641" y="10316"/>
                    </a:lnTo>
                    <a:lnTo>
                      <a:pt x="32746" y="10274"/>
                    </a:lnTo>
                    <a:lnTo>
                      <a:pt x="32934" y="10232"/>
                    </a:lnTo>
                    <a:lnTo>
                      <a:pt x="32976" y="10337"/>
                    </a:lnTo>
                    <a:lnTo>
                      <a:pt x="33080" y="10379"/>
                    </a:lnTo>
                    <a:lnTo>
                      <a:pt x="33143" y="10441"/>
                    </a:lnTo>
                    <a:lnTo>
                      <a:pt x="33185" y="10420"/>
                    </a:lnTo>
                    <a:lnTo>
                      <a:pt x="33352" y="10525"/>
                    </a:lnTo>
                    <a:lnTo>
                      <a:pt x="33394" y="10483"/>
                    </a:lnTo>
                    <a:lnTo>
                      <a:pt x="33457" y="10504"/>
                    </a:lnTo>
                    <a:lnTo>
                      <a:pt x="33499" y="10420"/>
                    </a:lnTo>
                    <a:lnTo>
                      <a:pt x="33478" y="10337"/>
                    </a:lnTo>
                    <a:lnTo>
                      <a:pt x="33394" y="10295"/>
                    </a:lnTo>
                    <a:lnTo>
                      <a:pt x="33310" y="10190"/>
                    </a:lnTo>
                    <a:lnTo>
                      <a:pt x="33269" y="10107"/>
                    </a:lnTo>
                    <a:lnTo>
                      <a:pt x="33059" y="9918"/>
                    </a:lnTo>
                    <a:lnTo>
                      <a:pt x="33038" y="9855"/>
                    </a:lnTo>
                    <a:lnTo>
                      <a:pt x="33038" y="9855"/>
                    </a:lnTo>
                    <a:lnTo>
                      <a:pt x="33101" y="9897"/>
                    </a:lnTo>
                    <a:lnTo>
                      <a:pt x="33143" y="9960"/>
                    </a:lnTo>
                    <a:lnTo>
                      <a:pt x="33206" y="9981"/>
                    </a:lnTo>
                    <a:lnTo>
                      <a:pt x="33310" y="10107"/>
                    </a:lnTo>
                    <a:lnTo>
                      <a:pt x="33394" y="10127"/>
                    </a:lnTo>
                    <a:lnTo>
                      <a:pt x="33415" y="10190"/>
                    </a:lnTo>
                    <a:lnTo>
                      <a:pt x="33499" y="10295"/>
                    </a:lnTo>
                    <a:lnTo>
                      <a:pt x="33603" y="10400"/>
                    </a:lnTo>
                    <a:lnTo>
                      <a:pt x="33624" y="10462"/>
                    </a:lnTo>
                    <a:lnTo>
                      <a:pt x="33687" y="10504"/>
                    </a:lnTo>
                    <a:lnTo>
                      <a:pt x="33792" y="10609"/>
                    </a:lnTo>
                    <a:lnTo>
                      <a:pt x="33834" y="10713"/>
                    </a:lnTo>
                    <a:lnTo>
                      <a:pt x="33938" y="10713"/>
                    </a:lnTo>
                    <a:lnTo>
                      <a:pt x="33980" y="10672"/>
                    </a:lnTo>
                    <a:lnTo>
                      <a:pt x="33917" y="10546"/>
                    </a:lnTo>
                    <a:lnTo>
                      <a:pt x="33834" y="10337"/>
                    </a:lnTo>
                    <a:lnTo>
                      <a:pt x="34001" y="10358"/>
                    </a:lnTo>
                    <a:lnTo>
                      <a:pt x="34189" y="10462"/>
                    </a:lnTo>
                    <a:lnTo>
                      <a:pt x="34357" y="10462"/>
                    </a:lnTo>
                    <a:lnTo>
                      <a:pt x="34357" y="10567"/>
                    </a:lnTo>
                    <a:lnTo>
                      <a:pt x="34336" y="10630"/>
                    </a:lnTo>
                    <a:lnTo>
                      <a:pt x="34440" y="10713"/>
                    </a:lnTo>
                    <a:lnTo>
                      <a:pt x="34545" y="10713"/>
                    </a:lnTo>
                    <a:lnTo>
                      <a:pt x="34566" y="10734"/>
                    </a:lnTo>
                    <a:lnTo>
                      <a:pt x="34838" y="10734"/>
                    </a:lnTo>
                    <a:lnTo>
                      <a:pt x="34922" y="10672"/>
                    </a:lnTo>
                    <a:lnTo>
                      <a:pt x="34984" y="10546"/>
                    </a:lnTo>
                    <a:lnTo>
                      <a:pt x="34984" y="10441"/>
                    </a:lnTo>
                    <a:lnTo>
                      <a:pt x="35026" y="10337"/>
                    </a:lnTo>
                    <a:lnTo>
                      <a:pt x="34963" y="10295"/>
                    </a:lnTo>
                    <a:lnTo>
                      <a:pt x="34880" y="10086"/>
                    </a:lnTo>
                    <a:lnTo>
                      <a:pt x="34838" y="10086"/>
                    </a:lnTo>
                    <a:lnTo>
                      <a:pt x="34754" y="9939"/>
                    </a:lnTo>
                    <a:lnTo>
                      <a:pt x="34775" y="9814"/>
                    </a:lnTo>
                    <a:lnTo>
                      <a:pt x="34838" y="9793"/>
                    </a:lnTo>
                    <a:lnTo>
                      <a:pt x="34838" y="9709"/>
                    </a:lnTo>
                    <a:lnTo>
                      <a:pt x="34859" y="9688"/>
                    </a:lnTo>
                    <a:lnTo>
                      <a:pt x="34922" y="9730"/>
                    </a:lnTo>
                    <a:lnTo>
                      <a:pt x="34943" y="9835"/>
                    </a:lnTo>
                    <a:lnTo>
                      <a:pt x="34984" y="9730"/>
                    </a:lnTo>
                    <a:lnTo>
                      <a:pt x="34984" y="9583"/>
                    </a:lnTo>
                    <a:lnTo>
                      <a:pt x="35047" y="9542"/>
                    </a:lnTo>
                    <a:lnTo>
                      <a:pt x="35089" y="9500"/>
                    </a:lnTo>
                    <a:lnTo>
                      <a:pt x="35089" y="9604"/>
                    </a:lnTo>
                    <a:lnTo>
                      <a:pt x="35131" y="9667"/>
                    </a:lnTo>
                    <a:lnTo>
                      <a:pt x="35089" y="9709"/>
                    </a:lnTo>
                    <a:lnTo>
                      <a:pt x="34984" y="9772"/>
                    </a:lnTo>
                    <a:lnTo>
                      <a:pt x="34963" y="9897"/>
                    </a:lnTo>
                    <a:lnTo>
                      <a:pt x="35026" y="9918"/>
                    </a:lnTo>
                    <a:lnTo>
                      <a:pt x="35068" y="10002"/>
                    </a:lnTo>
                    <a:lnTo>
                      <a:pt x="35068" y="10086"/>
                    </a:lnTo>
                    <a:lnTo>
                      <a:pt x="35194" y="10232"/>
                    </a:lnTo>
                    <a:lnTo>
                      <a:pt x="35256" y="10274"/>
                    </a:lnTo>
                    <a:lnTo>
                      <a:pt x="35256" y="10190"/>
                    </a:lnTo>
                    <a:lnTo>
                      <a:pt x="35298" y="10169"/>
                    </a:lnTo>
                    <a:lnTo>
                      <a:pt x="35361" y="10211"/>
                    </a:lnTo>
                    <a:lnTo>
                      <a:pt x="35466" y="10169"/>
                    </a:lnTo>
                    <a:lnTo>
                      <a:pt x="35487" y="10211"/>
                    </a:lnTo>
                    <a:lnTo>
                      <a:pt x="35466" y="10253"/>
                    </a:lnTo>
                    <a:lnTo>
                      <a:pt x="35466" y="10358"/>
                    </a:lnTo>
                    <a:lnTo>
                      <a:pt x="35403" y="10525"/>
                    </a:lnTo>
                    <a:lnTo>
                      <a:pt x="35403" y="10567"/>
                    </a:lnTo>
                    <a:lnTo>
                      <a:pt x="35298" y="10734"/>
                    </a:lnTo>
                    <a:lnTo>
                      <a:pt x="35235" y="10923"/>
                    </a:lnTo>
                    <a:lnTo>
                      <a:pt x="35235" y="10964"/>
                    </a:lnTo>
                    <a:lnTo>
                      <a:pt x="35256" y="10964"/>
                    </a:lnTo>
                    <a:lnTo>
                      <a:pt x="35298" y="10860"/>
                    </a:lnTo>
                    <a:lnTo>
                      <a:pt x="35403" y="10902"/>
                    </a:lnTo>
                    <a:lnTo>
                      <a:pt x="35403" y="10923"/>
                    </a:lnTo>
                    <a:lnTo>
                      <a:pt x="35487" y="10923"/>
                    </a:lnTo>
                    <a:lnTo>
                      <a:pt x="35549" y="11006"/>
                    </a:lnTo>
                    <a:lnTo>
                      <a:pt x="35696" y="11027"/>
                    </a:lnTo>
                    <a:lnTo>
                      <a:pt x="35591" y="11069"/>
                    </a:lnTo>
                    <a:lnTo>
                      <a:pt x="35570" y="11132"/>
                    </a:lnTo>
                    <a:lnTo>
                      <a:pt x="35507" y="11153"/>
                    </a:lnTo>
                    <a:lnTo>
                      <a:pt x="35466" y="11111"/>
                    </a:lnTo>
                    <a:lnTo>
                      <a:pt x="35382" y="11132"/>
                    </a:lnTo>
                    <a:lnTo>
                      <a:pt x="35403" y="11216"/>
                    </a:lnTo>
                    <a:lnTo>
                      <a:pt x="35466" y="11236"/>
                    </a:lnTo>
                    <a:lnTo>
                      <a:pt x="35487" y="11257"/>
                    </a:lnTo>
                    <a:lnTo>
                      <a:pt x="35591" y="11257"/>
                    </a:lnTo>
                    <a:lnTo>
                      <a:pt x="35591" y="11341"/>
                    </a:lnTo>
                    <a:lnTo>
                      <a:pt x="35612" y="11383"/>
                    </a:lnTo>
                    <a:lnTo>
                      <a:pt x="35612" y="11467"/>
                    </a:lnTo>
                    <a:lnTo>
                      <a:pt x="35675" y="11550"/>
                    </a:lnTo>
                    <a:lnTo>
                      <a:pt x="35779" y="11571"/>
                    </a:lnTo>
                    <a:lnTo>
                      <a:pt x="35821" y="11655"/>
                    </a:lnTo>
                    <a:lnTo>
                      <a:pt x="35863" y="11739"/>
                    </a:lnTo>
                    <a:lnTo>
                      <a:pt x="35821" y="11843"/>
                    </a:lnTo>
                    <a:lnTo>
                      <a:pt x="35759" y="11906"/>
                    </a:lnTo>
                    <a:lnTo>
                      <a:pt x="35675" y="11906"/>
                    </a:lnTo>
                    <a:lnTo>
                      <a:pt x="35612" y="11948"/>
                    </a:lnTo>
                    <a:lnTo>
                      <a:pt x="35570" y="11906"/>
                    </a:lnTo>
                    <a:lnTo>
                      <a:pt x="35487" y="11885"/>
                    </a:lnTo>
                    <a:lnTo>
                      <a:pt x="35445" y="11906"/>
                    </a:lnTo>
                    <a:lnTo>
                      <a:pt x="35361" y="12011"/>
                    </a:lnTo>
                    <a:lnTo>
                      <a:pt x="35403" y="12052"/>
                    </a:lnTo>
                    <a:lnTo>
                      <a:pt x="35403" y="12094"/>
                    </a:lnTo>
                    <a:lnTo>
                      <a:pt x="35361" y="12178"/>
                    </a:lnTo>
                    <a:lnTo>
                      <a:pt x="35382" y="12220"/>
                    </a:lnTo>
                    <a:lnTo>
                      <a:pt x="35445" y="12220"/>
                    </a:lnTo>
                    <a:lnTo>
                      <a:pt x="35466" y="12199"/>
                    </a:lnTo>
                    <a:lnTo>
                      <a:pt x="35549" y="12178"/>
                    </a:lnTo>
                    <a:lnTo>
                      <a:pt x="35654" y="12178"/>
                    </a:lnTo>
                    <a:lnTo>
                      <a:pt x="35717" y="12115"/>
                    </a:lnTo>
                    <a:lnTo>
                      <a:pt x="35800" y="12115"/>
                    </a:lnTo>
                    <a:lnTo>
                      <a:pt x="35863" y="12011"/>
                    </a:lnTo>
                    <a:lnTo>
                      <a:pt x="35905" y="11990"/>
                    </a:lnTo>
                    <a:lnTo>
                      <a:pt x="35926" y="12115"/>
                    </a:lnTo>
                    <a:lnTo>
                      <a:pt x="35989" y="12157"/>
                    </a:lnTo>
                    <a:lnTo>
                      <a:pt x="36072" y="12094"/>
                    </a:lnTo>
                    <a:lnTo>
                      <a:pt x="36135" y="11969"/>
                    </a:lnTo>
                    <a:lnTo>
                      <a:pt x="36240" y="11885"/>
                    </a:lnTo>
                    <a:lnTo>
                      <a:pt x="36303" y="11948"/>
                    </a:lnTo>
                    <a:lnTo>
                      <a:pt x="36303" y="11990"/>
                    </a:lnTo>
                    <a:lnTo>
                      <a:pt x="36219" y="12011"/>
                    </a:lnTo>
                    <a:lnTo>
                      <a:pt x="36177" y="12073"/>
                    </a:lnTo>
                    <a:lnTo>
                      <a:pt x="36219" y="12094"/>
                    </a:lnTo>
                    <a:lnTo>
                      <a:pt x="36219" y="12157"/>
                    </a:lnTo>
                    <a:lnTo>
                      <a:pt x="36093" y="12199"/>
                    </a:lnTo>
                    <a:lnTo>
                      <a:pt x="36072" y="12220"/>
                    </a:lnTo>
                    <a:lnTo>
                      <a:pt x="36219" y="12199"/>
                    </a:lnTo>
                    <a:lnTo>
                      <a:pt x="36240" y="12283"/>
                    </a:lnTo>
                    <a:lnTo>
                      <a:pt x="36135" y="12366"/>
                    </a:lnTo>
                    <a:lnTo>
                      <a:pt x="36177" y="12492"/>
                    </a:lnTo>
                    <a:lnTo>
                      <a:pt x="36219" y="12513"/>
                    </a:lnTo>
                    <a:lnTo>
                      <a:pt x="36282" y="12617"/>
                    </a:lnTo>
                    <a:lnTo>
                      <a:pt x="36407" y="12596"/>
                    </a:lnTo>
                    <a:lnTo>
                      <a:pt x="36428" y="12534"/>
                    </a:lnTo>
                    <a:lnTo>
                      <a:pt x="36407" y="12471"/>
                    </a:lnTo>
                    <a:lnTo>
                      <a:pt x="36407" y="12387"/>
                    </a:lnTo>
                    <a:lnTo>
                      <a:pt x="36449" y="12366"/>
                    </a:lnTo>
                    <a:lnTo>
                      <a:pt x="36595" y="12471"/>
                    </a:lnTo>
                    <a:lnTo>
                      <a:pt x="36595" y="12534"/>
                    </a:lnTo>
                    <a:lnTo>
                      <a:pt x="36533" y="12638"/>
                    </a:lnTo>
                    <a:lnTo>
                      <a:pt x="36616" y="12701"/>
                    </a:lnTo>
                    <a:lnTo>
                      <a:pt x="36637" y="12743"/>
                    </a:lnTo>
                    <a:lnTo>
                      <a:pt x="36491" y="12827"/>
                    </a:lnTo>
                    <a:lnTo>
                      <a:pt x="36449" y="12889"/>
                    </a:lnTo>
                    <a:lnTo>
                      <a:pt x="36533" y="12952"/>
                    </a:lnTo>
                    <a:lnTo>
                      <a:pt x="36763" y="12952"/>
                    </a:lnTo>
                    <a:lnTo>
                      <a:pt x="36826" y="12994"/>
                    </a:lnTo>
                    <a:lnTo>
                      <a:pt x="36826" y="13099"/>
                    </a:lnTo>
                    <a:lnTo>
                      <a:pt x="36826" y="13161"/>
                    </a:lnTo>
                    <a:lnTo>
                      <a:pt x="36867" y="13140"/>
                    </a:lnTo>
                    <a:lnTo>
                      <a:pt x="36867" y="13057"/>
                    </a:lnTo>
                    <a:lnTo>
                      <a:pt x="36930" y="12994"/>
                    </a:lnTo>
                    <a:lnTo>
                      <a:pt x="36972" y="12994"/>
                    </a:lnTo>
                    <a:lnTo>
                      <a:pt x="36972" y="13057"/>
                    </a:lnTo>
                    <a:lnTo>
                      <a:pt x="36930" y="13161"/>
                    </a:lnTo>
                    <a:lnTo>
                      <a:pt x="36930" y="13245"/>
                    </a:lnTo>
                    <a:lnTo>
                      <a:pt x="36847" y="13266"/>
                    </a:lnTo>
                    <a:lnTo>
                      <a:pt x="36805" y="13433"/>
                    </a:lnTo>
                    <a:lnTo>
                      <a:pt x="36805" y="13475"/>
                    </a:lnTo>
                    <a:lnTo>
                      <a:pt x="36867" y="13517"/>
                    </a:lnTo>
                    <a:lnTo>
                      <a:pt x="36867" y="13622"/>
                    </a:lnTo>
                    <a:lnTo>
                      <a:pt x="36826" y="13726"/>
                    </a:lnTo>
                    <a:lnTo>
                      <a:pt x="36826" y="13831"/>
                    </a:lnTo>
                    <a:lnTo>
                      <a:pt x="36847" y="13852"/>
                    </a:lnTo>
                    <a:lnTo>
                      <a:pt x="36847" y="13873"/>
                    </a:lnTo>
                    <a:lnTo>
                      <a:pt x="36826" y="14082"/>
                    </a:lnTo>
                    <a:lnTo>
                      <a:pt x="36763" y="14166"/>
                    </a:lnTo>
                    <a:lnTo>
                      <a:pt x="36826" y="14270"/>
                    </a:lnTo>
                    <a:lnTo>
                      <a:pt x="36805" y="14354"/>
                    </a:lnTo>
                    <a:lnTo>
                      <a:pt x="36637" y="14396"/>
                    </a:lnTo>
                    <a:lnTo>
                      <a:pt x="36491" y="14375"/>
                    </a:lnTo>
                    <a:lnTo>
                      <a:pt x="36428" y="14396"/>
                    </a:lnTo>
                    <a:lnTo>
                      <a:pt x="36407" y="14480"/>
                    </a:lnTo>
                    <a:lnTo>
                      <a:pt x="36198" y="14626"/>
                    </a:lnTo>
                    <a:lnTo>
                      <a:pt x="36198" y="14710"/>
                    </a:lnTo>
                    <a:lnTo>
                      <a:pt x="36344" y="14793"/>
                    </a:lnTo>
                    <a:lnTo>
                      <a:pt x="36303" y="14793"/>
                    </a:lnTo>
                    <a:lnTo>
                      <a:pt x="36219" y="14814"/>
                    </a:lnTo>
                    <a:lnTo>
                      <a:pt x="36303" y="14814"/>
                    </a:lnTo>
                    <a:lnTo>
                      <a:pt x="36177" y="14982"/>
                    </a:lnTo>
                    <a:lnTo>
                      <a:pt x="36093" y="15024"/>
                    </a:lnTo>
                    <a:lnTo>
                      <a:pt x="35884" y="15149"/>
                    </a:lnTo>
                    <a:lnTo>
                      <a:pt x="35738" y="15296"/>
                    </a:lnTo>
                    <a:lnTo>
                      <a:pt x="35675" y="15296"/>
                    </a:lnTo>
                    <a:lnTo>
                      <a:pt x="35633" y="15337"/>
                    </a:lnTo>
                    <a:lnTo>
                      <a:pt x="35591" y="15463"/>
                    </a:lnTo>
                    <a:lnTo>
                      <a:pt x="35675" y="15568"/>
                    </a:lnTo>
                    <a:lnTo>
                      <a:pt x="35696" y="15672"/>
                    </a:lnTo>
                    <a:lnTo>
                      <a:pt x="35800" y="15840"/>
                    </a:lnTo>
                    <a:lnTo>
                      <a:pt x="35842" y="16133"/>
                    </a:lnTo>
                    <a:lnTo>
                      <a:pt x="35779" y="16174"/>
                    </a:lnTo>
                    <a:lnTo>
                      <a:pt x="35738" y="16153"/>
                    </a:lnTo>
                    <a:lnTo>
                      <a:pt x="35675" y="16195"/>
                    </a:lnTo>
                    <a:lnTo>
                      <a:pt x="35654" y="16300"/>
                    </a:lnTo>
                    <a:lnTo>
                      <a:pt x="35633" y="16195"/>
                    </a:lnTo>
                    <a:lnTo>
                      <a:pt x="35633" y="16049"/>
                    </a:lnTo>
                    <a:lnTo>
                      <a:pt x="35570" y="15986"/>
                    </a:lnTo>
                    <a:lnTo>
                      <a:pt x="35466" y="16049"/>
                    </a:lnTo>
                    <a:lnTo>
                      <a:pt x="35424" y="16153"/>
                    </a:lnTo>
                    <a:lnTo>
                      <a:pt x="35319" y="16216"/>
                    </a:lnTo>
                    <a:lnTo>
                      <a:pt x="35235" y="16174"/>
                    </a:lnTo>
                    <a:lnTo>
                      <a:pt x="35256" y="16112"/>
                    </a:lnTo>
                    <a:lnTo>
                      <a:pt x="35256" y="16070"/>
                    </a:lnTo>
                    <a:lnTo>
                      <a:pt x="35047" y="16070"/>
                    </a:lnTo>
                    <a:lnTo>
                      <a:pt x="35005" y="16174"/>
                    </a:lnTo>
                    <a:lnTo>
                      <a:pt x="34922" y="16258"/>
                    </a:lnTo>
                    <a:lnTo>
                      <a:pt x="34796" y="16216"/>
                    </a:lnTo>
                    <a:lnTo>
                      <a:pt x="34712" y="16216"/>
                    </a:lnTo>
                    <a:lnTo>
                      <a:pt x="34650" y="16174"/>
                    </a:lnTo>
                    <a:lnTo>
                      <a:pt x="34587" y="16174"/>
                    </a:lnTo>
                    <a:lnTo>
                      <a:pt x="34503" y="16258"/>
                    </a:lnTo>
                    <a:lnTo>
                      <a:pt x="34357" y="16195"/>
                    </a:lnTo>
                    <a:lnTo>
                      <a:pt x="34315" y="16174"/>
                    </a:lnTo>
                    <a:lnTo>
                      <a:pt x="34231" y="16070"/>
                    </a:lnTo>
                    <a:lnTo>
                      <a:pt x="34106" y="15986"/>
                    </a:lnTo>
                    <a:lnTo>
                      <a:pt x="33980" y="15965"/>
                    </a:lnTo>
                    <a:lnTo>
                      <a:pt x="33834" y="15777"/>
                    </a:lnTo>
                    <a:lnTo>
                      <a:pt x="33813" y="15840"/>
                    </a:lnTo>
                    <a:lnTo>
                      <a:pt x="33813" y="15902"/>
                    </a:lnTo>
                    <a:lnTo>
                      <a:pt x="33792" y="15965"/>
                    </a:lnTo>
                    <a:lnTo>
                      <a:pt x="33750" y="15944"/>
                    </a:lnTo>
                    <a:lnTo>
                      <a:pt x="33708" y="15965"/>
                    </a:lnTo>
                    <a:lnTo>
                      <a:pt x="33708" y="16049"/>
                    </a:lnTo>
                    <a:lnTo>
                      <a:pt x="33771" y="16112"/>
                    </a:lnTo>
                    <a:lnTo>
                      <a:pt x="33750" y="16195"/>
                    </a:lnTo>
                    <a:lnTo>
                      <a:pt x="33687" y="16195"/>
                    </a:lnTo>
                    <a:lnTo>
                      <a:pt x="33582" y="16216"/>
                    </a:lnTo>
                    <a:lnTo>
                      <a:pt x="33499" y="16300"/>
                    </a:lnTo>
                    <a:lnTo>
                      <a:pt x="33373" y="16300"/>
                    </a:lnTo>
                    <a:lnTo>
                      <a:pt x="33290" y="16384"/>
                    </a:lnTo>
                    <a:lnTo>
                      <a:pt x="33290" y="16488"/>
                    </a:lnTo>
                    <a:lnTo>
                      <a:pt x="33206" y="16530"/>
                    </a:lnTo>
                    <a:lnTo>
                      <a:pt x="33164" y="16677"/>
                    </a:lnTo>
                    <a:lnTo>
                      <a:pt x="33248" y="16886"/>
                    </a:lnTo>
                    <a:lnTo>
                      <a:pt x="33352" y="16990"/>
                    </a:lnTo>
                    <a:lnTo>
                      <a:pt x="33394" y="16949"/>
                    </a:lnTo>
                    <a:lnTo>
                      <a:pt x="33499" y="17095"/>
                    </a:lnTo>
                    <a:lnTo>
                      <a:pt x="33478" y="17158"/>
                    </a:lnTo>
                    <a:lnTo>
                      <a:pt x="33666" y="17158"/>
                    </a:lnTo>
                    <a:lnTo>
                      <a:pt x="33771" y="17200"/>
                    </a:lnTo>
                    <a:lnTo>
                      <a:pt x="33813" y="17137"/>
                    </a:lnTo>
                    <a:lnTo>
                      <a:pt x="33917" y="17137"/>
                    </a:lnTo>
                    <a:lnTo>
                      <a:pt x="33980" y="17095"/>
                    </a:lnTo>
                    <a:lnTo>
                      <a:pt x="34106" y="17095"/>
                    </a:lnTo>
                    <a:lnTo>
                      <a:pt x="34189" y="17053"/>
                    </a:lnTo>
                    <a:lnTo>
                      <a:pt x="34273" y="17095"/>
                    </a:lnTo>
                    <a:lnTo>
                      <a:pt x="34315" y="17032"/>
                    </a:lnTo>
                    <a:lnTo>
                      <a:pt x="34315" y="16928"/>
                    </a:lnTo>
                    <a:lnTo>
                      <a:pt x="34336" y="16865"/>
                    </a:lnTo>
                    <a:lnTo>
                      <a:pt x="34398" y="16865"/>
                    </a:lnTo>
                    <a:lnTo>
                      <a:pt x="34503" y="17032"/>
                    </a:lnTo>
                    <a:lnTo>
                      <a:pt x="34587" y="17032"/>
                    </a:lnTo>
                    <a:lnTo>
                      <a:pt x="34650" y="17116"/>
                    </a:lnTo>
                    <a:lnTo>
                      <a:pt x="34796" y="17137"/>
                    </a:lnTo>
                    <a:lnTo>
                      <a:pt x="34817" y="17074"/>
                    </a:lnTo>
                    <a:lnTo>
                      <a:pt x="34901" y="16970"/>
                    </a:lnTo>
                    <a:lnTo>
                      <a:pt x="34943" y="16970"/>
                    </a:lnTo>
                    <a:lnTo>
                      <a:pt x="35026" y="16886"/>
                    </a:lnTo>
                    <a:lnTo>
                      <a:pt x="35131" y="16865"/>
                    </a:lnTo>
                    <a:lnTo>
                      <a:pt x="35110" y="16928"/>
                    </a:lnTo>
                    <a:lnTo>
                      <a:pt x="35110" y="17032"/>
                    </a:lnTo>
                    <a:lnTo>
                      <a:pt x="35026" y="17137"/>
                    </a:lnTo>
                    <a:lnTo>
                      <a:pt x="35026" y="17262"/>
                    </a:lnTo>
                    <a:lnTo>
                      <a:pt x="35131" y="17221"/>
                    </a:lnTo>
                    <a:lnTo>
                      <a:pt x="35173" y="17032"/>
                    </a:lnTo>
                    <a:lnTo>
                      <a:pt x="35215" y="17074"/>
                    </a:lnTo>
                    <a:lnTo>
                      <a:pt x="35256" y="17032"/>
                    </a:lnTo>
                    <a:lnTo>
                      <a:pt x="35340" y="17074"/>
                    </a:lnTo>
                    <a:lnTo>
                      <a:pt x="35256" y="17200"/>
                    </a:lnTo>
                    <a:lnTo>
                      <a:pt x="35277" y="17283"/>
                    </a:lnTo>
                    <a:lnTo>
                      <a:pt x="35277" y="17179"/>
                    </a:lnTo>
                    <a:lnTo>
                      <a:pt x="35466" y="17011"/>
                    </a:lnTo>
                    <a:lnTo>
                      <a:pt x="35487" y="17074"/>
                    </a:lnTo>
                    <a:lnTo>
                      <a:pt x="35361" y="17179"/>
                    </a:lnTo>
                    <a:lnTo>
                      <a:pt x="35361" y="17242"/>
                    </a:lnTo>
                    <a:lnTo>
                      <a:pt x="35445" y="17304"/>
                    </a:lnTo>
                    <a:lnTo>
                      <a:pt x="35487" y="17451"/>
                    </a:lnTo>
                    <a:lnTo>
                      <a:pt x="35487" y="17555"/>
                    </a:lnTo>
                    <a:lnTo>
                      <a:pt x="35507" y="17660"/>
                    </a:lnTo>
                    <a:lnTo>
                      <a:pt x="35612" y="17639"/>
                    </a:lnTo>
                    <a:lnTo>
                      <a:pt x="35612" y="17765"/>
                    </a:lnTo>
                    <a:lnTo>
                      <a:pt x="35675" y="17827"/>
                    </a:lnTo>
                    <a:lnTo>
                      <a:pt x="35759" y="17681"/>
                    </a:lnTo>
                    <a:lnTo>
                      <a:pt x="35717" y="17869"/>
                    </a:lnTo>
                    <a:lnTo>
                      <a:pt x="35654" y="17953"/>
                    </a:lnTo>
                    <a:lnTo>
                      <a:pt x="35759" y="18058"/>
                    </a:lnTo>
                    <a:lnTo>
                      <a:pt x="35759" y="17974"/>
                    </a:lnTo>
                    <a:lnTo>
                      <a:pt x="35800" y="17869"/>
                    </a:lnTo>
                    <a:lnTo>
                      <a:pt x="35863" y="17848"/>
                    </a:lnTo>
                    <a:lnTo>
                      <a:pt x="35863" y="17848"/>
                    </a:lnTo>
                    <a:lnTo>
                      <a:pt x="35821" y="17890"/>
                    </a:lnTo>
                    <a:lnTo>
                      <a:pt x="35863" y="18037"/>
                    </a:lnTo>
                    <a:lnTo>
                      <a:pt x="35926" y="18162"/>
                    </a:lnTo>
                    <a:lnTo>
                      <a:pt x="36093" y="18141"/>
                    </a:lnTo>
                    <a:lnTo>
                      <a:pt x="36031" y="18183"/>
                    </a:lnTo>
                    <a:lnTo>
                      <a:pt x="35821" y="18309"/>
                    </a:lnTo>
                    <a:lnTo>
                      <a:pt x="35675" y="18309"/>
                    </a:lnTo>
                    <a:lnTo>
                      <a:pt x="35654" y="18371"/>
                    </a:lnTo>
                    <a:lnTo>
                      <a:pt x="35759" y="18413"/>
                    </a:lnTo>
                    <a:lnTo>
                      <a:pt x="35759" y="18560"/>
                    </a:lnTo>
                    <a:lnTo>
                      <a:pt x="35821" y="18664"/>
                    </a:lnTo>
                    <a:lnTo>
                      <a:pt x="35905" y="18727"/>
                    </a:lnTo>
                    <a:lnTo>
                      <a:pt x="35989" y="18727"/>
                    </a:lnTo>
                    <a:lnTo>
                      <a:pt x="35989" y="18790"/>
                    </a:lnTo>
                    <a:lnTo>
                      <a:pt x="36093" y="18874"/>
                    </a:lnTo>
                    <a:lnTo>
                      <a:pt x="36156" y="18915"/>
                    </a:lnTo>
                    <a:lnTo>
                      <a:pt x="36219" y="18915"/>
                    </a:lnTo>
                    <a:lnTo>
                      <a:pt x="36407" y="19041"/>
                    </a:lnTo>
                    <a:lnTo>
                      <a:pt x="36512" y="19041"/>
                    </a:lnTo>
                    <a:lnTo>
                      <a:pt x="36512" y="19104"/>
                    </a:lnTo>
                    <a:lnTo>
                      <a:pt x="36575" y="19125"/>
                    </a:lnTo>
                    <a:lnTo>
                      <a:pt x="36595" y="19083"/>
                    </a:lnTo>
                    <a:lnTo>
                      <a:pt x="36616" y="19041"/>
                    </a:lnTo>
                    <a:lnTo>
                      <a:pt x="36721" y="19104"/>
                    </a:lnTo>
                    <a:lnTo>
                      <a:pt x="36679" y="19125"/>
                    </a:lnTo>
                    <a:lnTo>
                      <a:pt x="36616" y="19187"/>
                    </a:lnTo>
                    <a:lnTo>
                      <a:pt x="36679" y="19292"/>
                    </a:lnTo>
                    <a:lnTo>
                      <a:pt x="36742" y="19334"/>
                    </a:lnTo>
                    <a:lnTo>
                      <a:pt x="36805" y="19334"/>
                    </a:lnTo>
                    <a:lnTo>
                      <a:pt x="36805" y="19418"/>
                    </a:lnTo>
                    <a:lnTo>
                      <a:pt x="36930" y="19543"/>
                    </a:lnTo>
                    <a:lnTo>
                      <a:pt x="37014" y="19543"/>
                    </a:lnTo>
                    <a:lnTo>
                      <a:pt x="37056" y="19606"/>
                    </a:lnTo>
                    <a:lnTo>
                      <a:pt x="37098" y="19648"/>
                    </a:lnTo>
                    <a:lnTo>
                      <a:pt x="37265" y="19731"/>
                    </a:lnTo>
                    <a:lnTo>
                      <a:pt x="37328" y="19711"/>
                    </a:lnTo>
                    <a:lnTo>
                      <a:pt x="37370" y="19731"/>
                    </a:lnTo>
                    <a:lnTo>
                      <a:pt x="37453" y="19731"/>
                    </a:lnTo>
                    <a:lnTo>
                      <a:pt x="37537" y="19773"/>
                    </a:lnTo>
                    <a:lnTo>
                      <a:pt x="37558" y="19857"/>
                    </a:lnTo>
                    <a:lnTo>
                      <a:pt x="37725" y="19983"/>
                    </a:lnTo>
                    <a:lnTo>
                      <a:pt x="37788" y="19983"/>
                    </a:lnTo>
                    <a:lnTo>
                      <a:pt x="37872" y="20045"/>
                    </a:lnTo>
                    <a:lnTo>
                      <a:pt x="38060" y="20087"/>
                    </a:lnTo>
                    <a:lnTo>
                      <a:pt x="38165" y="20150"/>
                    </a:lnTo>
                    <a:lnTo>
                      <a:pt x="38269" y="20150"/>
                    </a:lnTo>
                    <a:lnTo>
                      <a:pt x="38290" y="20129"/>
                    </a:lnTo>
                    <a:lnTo>
                      <a:pt x="38290" y="20066"/>
                    </a:lnTo>
                    <a:lnTo>
                      <a:pt x="38207" y="19983"/>
                    </a:lnTo>
                    <a:lnTo>
                      <a:pt x="38165" y="19920"/>
                    </a:lnTo>
                    <a:lnTo>
                      <a:pt x="38207" y="19857"/>
                    </a:lnTo>
                    <a:lnTo>
                      <a:pt x="38290" y="19878"/>
                    </a:lnTo>
                    <a:lnTo>
                      <a:pt x="38311" y="19815"/>
                    </a:lnTo>
                    <a:lnTo>
                      <a:pt x="38290" y="19752"/>
                    </a:lnTo>
                    <a:lnTo>
                      <a:pt x="38248" y="19773"/>
                    </a:lnTo>
                    <a:lnTo>
                      <a:pt x="38207" y="19731"/>
                    </a:lnTo>
                    <a:lnTo>
                      <a:pt x="38248" y="19606"/>
                    </a:lnTo>
                    <a:lnTo>
                      <a:pt x="38207" y="19564"/>
                    </a:lnTo>
                    <a:lnTo>
                      <a:pt x="38102" y="19669"/>
                    </a:lnTo>
                    <a:lnTo>
                      <a:pt x="38102" y="19627"/>
                    </a:lnTo>
                    <a:lnTo>
                      <a:pt x="38081" y="19543"/>
                    </a:lnTo>
                    <a:lnTo>
                      <a:pt x="38018" y="19543"/>
                    </a:lnTo>
                    <a:lnTo>
                      <a:pt x="38123" y="19439"/>
                    </a:lnTo>
                    <a:lnTo>
                      <a:pt x="38102" y="19313"/>
                    </a:lnTo>
                    <a:lnTo>
                      <a:pt x="38060" y="19292"/>
                    </a:lnTo>
                    <a:lnTo>
                      <a:pt x="37956" y="19292"/>
                    </a:lnTo>
                    <a:lnTo>
                      <a:pt x="37976" y="19187"/>
                    </a:lnTo>
                    <a:lnTo>
                      <a:pt x="37935" y="19083"/>
                    </a:lnTo>
                    <a:lnTo>
                      <a:pt x="37893" y="18999"/>
                    </a:lnTo>
                    <a:lnTo>
                      <a:pt x="37788" y="18999"/>
                    </a:lnTo>
                    <a:lnTo>
                      <a:pt x="37851" y="18915"/>
                    </a:lnTo>
                    <a:lnTo>
                      <a:pt x="37767" y="18894"/>
                    </a:lnTo>
                    <a:lnTo>
                      <a:pt x="37725" y="18894"/>
                    </a:lnTo>
                    <a:lnTo>
                      <a:pt x="37746" y="18832"/>
                    </a:lnTo>
                    <a:lnTo>
                      <a:pt x="37663" y="18727"/>
                    </a:lnTo>
                    <a:lnTo>
                      <a:pt x="37663" y="18748"/>
                    </a:lnTo>
                    <a:lnTo>
                      <a:pt x="37621" y="18748"/>
                    </a:lnTo>
                    <a:lnTo>
                      <a:pt x="37621" y="18602"/>
                    </a:lnTo>
                    <a:lnTo>
                      <a:pt x="37621" y="18539"/>
                    </a:lnTo>
                    <a:lnTo>
                      <a:pt x="37621" y="18476"/>
                    </a:lnTo>
                    <a:lnTo>
                      <a:pt x="37453" y="18350"/>
                    </a:lnTo>
                    <a:lnTo>
                      <a:pt x="37432" y="18225"/>
                    </a:lnTo>
                    <a:lnTo>
                      <a:pt x="37432" y="18120"/>
                    </a:lnTo>
                    <a:lnTo>
                      <a:pt x="37516" y="18162"/>
                    </a:lnTo>
                    <a:lnTo>
                      <a:pt x="37558" y="18078"/>
                    </a:lnTo>
                    <a:lnTo>
                      <a:pt x="37663" y="18120"/>
                    </a:lnTo>
                    <a:lnTo>
                      <a:pt x="37663" y="18225"/>
                    </a:lnTo>
                    <a:lnTo>
                      <a:pt x="37746" y="18371"/>
                    </a:lnTo>
                    <a:lnTo>
                      <a:pt x="37872" y="18434"/>
                    </a:lnTo>
                    <a:lnTo>
                      <a:pt x="37935" y="18476"/>
                    </a:lnTo>
                    <a:lnTo>
                      <a:pt x="37935" y="18560"/>
                    </a:lnTo>
                    <a:lnTo>
                      <a:pt x="37976" y="18602"/>
                    </a:lnTo>
                    <a:lnTo>
                      <a:pt x="37976" y="18539"/>
                    </a:lnTo>
                    <a:lnTo>
                      <a:pt x="37935" y="18392"/>
                    </a:lnTo>
                    <a:lnTo>
                      <a:pt x="37935" y="18350"/>
                    </a:lnTo>
                    <a:lnTo>
                      <a:pt x="37976" y="18309"/>
                    </a:lnTo>
                    <a:lnTo>
                      <a:pt x="38018" y="18392"/>
                    </a:lnTo>
                    <a:lnTo>
                      <a:pt x="38018" y="18455"/>
                    </a:lnTo>
                    <a:lnTo>
                      <a:pt x="38081" y="18497"/>
                    </a:lnTo>
                    <a:lnTo>
                      <a:pt x="38123" y="18685"/>
                    </a:lnTo>
                    <a:lnTo>
                      <a:pt x="38207" y="18706"/>
                    </a:lnTo>
                    <a:lnTo>
                      <a:pt x="38207" y="18769"/>
                    </a:lnTo>
                    <a:lnTo>
                      <a:pt x="38290" y="18832"/>
                    </a:lnTo>
                    <a:lnTo>
                      <a:pt x="38374" y="19020"/>
                    </a:lnTo>
                    <a:lnTo>
                      <a:pt x="38416" y="18936"/>
                    </a:lnTo>
                    <a:lnTo>
                      <a:pt x="38395" y="18832"/>
                    </a:lnTo>
                    <a:lnTo>
                      <a:pt x="38395" y="18664"/>
                    </a:lnTo>
                    <a:lnTo>
                      <a:pt x="38416" y="18560"/>
                    </a:lnTo>
                    <a:lnTo>
                      <a:pt x="38416" y="18643"/>
                    </a:lnTo>
                    <a:lnTo>
                      <a:pt x="38479" y="18811"/>
                    </a:lnTo>
                    <a:lnTo>
                      <a:pt x="38479" y="18915"/>
                    </a:lnTo>
                    <a:lnTo>
                      <a:pt x="38479" y="18999"/>
                    </a:lnTo>
                    <a:lnTo>
                      <a:pt x="38520" y="19020"/>
                    </a:lnTo>
                    <a:lnTo>
                      <a:pt x="38604" y="19083"/>
                    </a:lnTo>
                    <a:lnTo>
                      <a:pt x="38625" y="18999"/>
                    </a:lnTo>
                    <a:lnTo>
                      <a:pt x="38583" y="18957"/>
                    </a:lnTo>
                    <a:lnTo>
                      <a:pt x="38583" y="18894"/>
                    </a:lnTo>
                    <a:lnTo>
                      <a:pt x="38667" y="18915"/>
                    </a:lnTo>
                    <a:lnTo>
                      <a:pt x="38688" y="19020"/>
                    </a:lnTo>
                    <a:lnTo>
                      <a:pt x="38688" y="19104"/>
                    </a:lnTo>
                    <a:lnTo>
                      <a:pt x="38709" y="19125"/>
                    </a:lnTo>
                    <a:lnTo>
                      <a:pt x="38709" y="19062"/>
                    </a:lnTo>
                    <a:lnTo>
                      <a:pt x="38772" y="19020"/>
                    </a:lnTo>
                    <a:lnTo>
                      <a:pt x="38772" y="19187"/>
                    </a:lnTo>
                    <a:lnTo>
                      <a:pt x="38813" y="19271"/>
                    </a:lnTo>
                    <a:lnTo>
                      <a:pt x="38897" y="19271"/>
                    </a:lnTo>
                    <a:lnTo>
                      <a:pt x="38939" y="19208"/>
                    </a:lnTo>
                    <a:lnTo>
                      <a:pt x="38939" y="19313"/>
                    </a:lnTo>
                    <a:lnTo>
                      <a:pt x="38918" y="19376"/>
                    </a:lnTo>
                    <a:lnTo>
                      <a:pt x="38981" y="19543"/>
                    </a:lnTo>
                    <a:lnTo>
                      <a:pt x="39023" y="19627"/>
                    </a:lnTo>
                    <a:lnTo>
                      <a:pt x="39127" y="19627"/>
                    </a:lnTo>
                    <a:lnTo>
                      <a:pt x="39127" y="19543"/>
                    </a:lnTo>
                    <a:lnTo>
                      <a:pt x="39106" y="19522"/>
                    </a:lnTo>
                    <a:lnTo>
                      <a:pt x="39106" y="19397"/>
                    </a:lnTo>
                    <a:lnTo>
                      <a:pt x="39044" y="19187"/>
                    </a:lnTo>
                    <a:lnTo>
                      <a:pt x="39127" y="19187"/>
                    </a:lnTo>
                    <a:lnTo>
                      <a:pt x="39169" y="19271"/>
                    </a:lnTo>
                    <a:lnTo>
                      <a:pt x="39274" y="19292"/>
                    </a:lnTo>
                    <a:lnTo>
                      <a:pt x="39316" y="19271"/>
                    </a:lnTo>
                    <a:lnTo>
                      <a:pt x="39253" y="19166"/>
                    </a:lnTo>
                    <a:lnTo>
                      <a:pt x="39295" y="19083"/>
                    </a:lnTo>
                    <a:lnTo>
                      <a:pt x="39295" y="18894"/>
                    </a:lnTo>
                    <a:lnTo>
                      <a:pt x="39211" y="18706"/>
                    </a:lnTo>
                    <a:lnTo>
                      <a:pt x="39232" y="18560"/>
                    </a:lnTo>
                    <a:lnTo>
                      <a:pt x="39232" y="18392"/>
                    </a:lnTo>
                    <a:lnTo>
                      <a:pt x="39253" y="18560"/>
                    </a:lnTo>
                    <a:lnTo>
                      <a:pt x="39232" y="18664"/>
                    </a:lnTo>
                    <a:lnTo>
                      <a:pt x="39253" y="18790"/>
                    </a:lnTo>
                    <a:lnTo>
                      <a:pt x="39420" y="18957"/>
                    </a:lnTo>
                    <a:lnTo>
                      <a:pt x="39441" y="18894"/>
                    </a:lnTo>
                    <a:lnTo>
                      <a:pt x="39420" y="18769"/>
                    </a:lnTo>
                    <a:lnTo>
                      <a:pt x="39462" y="18664"/>
                    </a:lnTo>
                    <a:lnTo>
                      <a:pt x="39462" y="18497"/>
                    </a:lnTo>
                    <a:lnTo>
                      <a:pt x="39546" y="18455"/>
                    </a:lnTo>
                    <a:lnTo>
                      <a:pt x="39525" y="18434"/>
                    </a:lnTo>
                    <a:lnTo>
                      <a:pt x="39399" y="18246"/>
                    </a:lnTo>
                    <a:lnTo>
                      <a:pt x="39357" y="18120"/>
                    </a:lnTo>
                    <a:lnTo>
                      <a:pt x="39316" y="18078"/>
                    </a:lnTo>
                    <a:lnTo>
                      <a:pt x="39336" y="18016"/>
                    </a:lnTo>
                    <a:lnTo>
                      <a:pt x="39253" y="17869"/>
                    </a:lnTo>
                    <a:lnTo>
                      <a:pt x="39190" y="17786"/>
                    </a:lnTo>
                    <a:lnTo>
                      <a:pt x="39316" y="17765"/>
                    </a:lnTo>
                    <a:lnTo>
                      <a:pt x="39336" y="17723"/>
                    </a:lnTo>
                    <a:lnTo>
                      <a:pt x="39420" y="17639"/>
                    </a:lnTo>
                    <a:lnTo>
                      <a:pt x="39357" y="17576"/>
                    </a:lnTo>
                    <a:lnTo>
                      <a:pt x="39295" y="17618"/>
                    </a:lnTo>
                    <a:lnTo>
                      <a:pt x="39148" y="17639"/>
                    </a:lnTo>
                    <a:lnTo>
                      <a:pt x="39106" y="17597"/>
                    </a:lnTo>
                    <a:lnTo>
                      <a:pt x="39127" y="17555"/>
                    </a:lnTo>
                    <a:lnTo>
                      <a:pt x="39148" y="17514"/>
                    </a:lnTo>
                    <a:lnTo>
                      <a:pt x="39232" y="17430"/>
                    </a:lnTo>
                    <a:lnTo>
                      <a:pt x="39253" y="17325"/>
                    </a:lnTo>
                    <a:lnTo>
                      <a:pt x="39211" y="17242"/>
                    </a:lnTo>
                    <a:lnTo>
                      <a:pt x="39148" y="17242"/>
                    </a:lnTo>
                    <a:lnTo>
                      <a:pt x="39148" y="17304"/>
                    </a:lnTo>
                    <a:lnTo>
                      <a:pt x="39106" y="17388"/>
                    </a:lnTo>
                    <a:lnTo>
                      <a:pt x="39106" y="17304"/>
                    </a:lnTo>
                    <a:lnTo>
                      <a:pt x="39085" y="17325"/>
                    </a:lnTo>
                    <a:lnTo>
                      <a:pt x="38939" y="17346"/>
                    </a:lnTo>
                    <a:lnTo>
                      <a:pt x="38918" y="17304"/>
                    </a:lnTo>
                    <a:lnTo>
                      <a:pt x="39002" y="17242"/>
                    </a:lnTo>
                    <a:lnTo>
                      <a:pt x="39023" y="17200"/>
                    </a:lnTo>
                    <a:lnTo>
                      <a:pt x="38981" y="17137"/>
                    </a:lnTo>
                    <a:lnTo>
                      <a:pt x="38939" y="17032"/>
                    </a:lnTo>
                    <a:lnTo>
                      <a:pt x="38876" y="16990"/>
                    </a:lnTo>
                    <a:lnTo>
                      <a:pt x="38813" y="17011"/>
                    </a:lnTo>
                    <a:lnTo>
                      <a:pt x="38813" y="17116"/>
                    </a:lnTo>
                    <a:lnTo>
                      <a:pt x="38792" y="17179"/>
                    </a:lnTo>
                    <a:lnTo>
                      <a:pt x="38772" y="17137"/>
                    </a:lnTo>
                    <a:lnTo>
                      <a:pt x="38772" y="17011"/>
                    </a:lnTo>
                    <a:lnTo>
                      <a:pt x="38730" y="16928"/>
                    </a:lnTo>
                    <a:lnTo>
                      <a:pt x="38688" y="16928"/>
                    </a:lnTo>
                    <a:lnTo>
                      <a:pt x="38709" y="16865"/>
                    </a:lnTo>
                    <a:lnTo>
                      <a:pt x="38667" y="16865"/>
                    </a:lnTo>
                    <a:lnTo>
                      <a:pt x="38667" y="16823"/>
                    </a:lnTo>
                    <a:lnTo>
                      <a:pt x="38688" y="16823"/>
                    </a:lnTo>
                    <a:lnTo>
                      <a:pt x="38667" y="16760"/>
                    </a:lnTo>
                    <a:lnTo>
                      <a:pt x="38604" y="16718"/>
                    </a:lnTo>
                    <a:lnTo>
                      <a:pt x="38625" y="16677"/>
                    </a:lnTo>
                    <a:lnTo>
                      <a:pt x="38730" y="16677"/>
                    </a:lnTo>
                    <a:lnTo>
                      <a:pt x="38792" y="16656"/>
                    </a:lnTo>
                    <a:lnTo>
                      <a:pt x="38730" y="16593"/>
                    </a:lnTo>
                    <a:lnTo>
                      <a:pt x="38625" y="16593"/>
                    </a:lnTo>
                    <a:lnTo>
                      <a:pt x="38583" y="16572"/>
                    </a:lnTo>
                    <a:lnTo>
                      <a:pt x="38625" y="16488"/>
                    </a:lnTo>
                    <a:lnTo>
                      <a:pt x="38730" y="16446"/>
                    </a:lnTo>
                    <a:lnTo>
                      <a:pt x="38730" y="16405"/>
                    </a:lnTo>
                    <a:lnTo>
                      <a:pt x="38688" y="16363"/>
                    </a:lnTo>
                    <a:lnTo>
                      <a:pt x="38520" y="16363"/>
                    </a:lnTo>
                    <a:lnTo>
                      <a:pt x="38500" y="16405"/>
                    </a:lnTo>
                    <a:lnTo>
                      <a:pt x="38458" y="16488"/>
                    </a:lnTo>
                    <a:lnTo>
                      <a:pt x="38248" y="16530"/>
                    </a:lnTo>
                    <a:lnTo>
                      <a:pt x="38353" y="16467"/>
                    </a:lnTo>
                    <a:lnTo>
                      <a:pt x="38500" y="16321"/>
                    </a:lnTo>
                    <a:lnTo>
                      <a:pt x="38562" y="16216"/>
                    </a:lnTo>
                    <a:lnTo>
                      <a:pt x="38562" y="16174"/>
                    </a:lnTo>
                    <a:lnTo>
                      <a:pt x="38458" y="16174"/>
                    </a:lnTo>
                    <a:lnTo>
                      <a:pt x="38395" y="16153"/>
                    </a:lnTo>
                    <a:lnTo>
                      <a:pt x="38458" y="16091"/>
                    </a:lnTo>
                    <a:lnTo>
                      <a:pt x="38416" y="16049"/>
                    </a:lnTo>
                    <a:lnTo>
                      <a:pt x="38374" y="16070"/>
                    </a:lnTo>
                    <a:lnTo>
                      <a:pt x="38374" y="15986"/>
                    </a:lnTo>
                    <a:lnTo>
                      <a:pt x="38416" y="15923"/>
                    </a:lnTo>
                    <a:lnTo>
                      <a:pt x="38416" y="15819"/>
                    </a:lnTo>
                    <a:lnTo>
                      <a:pt x="38290" y="15777"/>
                    </a:lnTo>
                    <a:lnTo>
                      <a:pt x="38207" y="15756"/>
                    </a:lnTo>
                    <a:lnTo>
                      <a:pt x="38081" y="15756"/>
                    </a:lnTo>
                    <a:lnTo>
                      <a:pt x="38039" y="15693"/>
                    </a:lnTo>
                    <a:lnTo>
                      <a:pt x="38165" y="15693"/>
                    </a:lnTo>
                    <a:lnTo>
                      <a:pt x="38269" y="15672"/>
                    </a:lnTo>
                    <a:lnTo>
                      <a:pt x="38311" y="15630"/>
                    </a:lnTo>
                    <a:lnTo>
                      <a:pt x="38374" y="15693"/>
                    </a:lnTo>
                    <a:lnTo>
                      <a:pt x="38395" y="15756"/>
                    </a:lnTo>
                    <a:lnTo>
                      <a:pt x="38500" y="15756"/>
                    </a:lnTo>
                    <a:lnTo>
                      <a:pt x="38604" y="15798"/>
                    </a:lnTo>
                    <a:lnTo>
                      <a:pt x="38625" y="15881"/>
                    </a:lnTo>
                    <a:lnTo>
                      <a:pt x="38604" y="15965"/>
                    </a:lnTo>
                    <a:lnTo>
                      <a:pt x="38625" y="16049"/>
                    </a:lnTo>
                    <a:lnTo>
                      <a:pt x="38730" y="16174"/>
                    </a:lnTo>
                    <a:lnTo>
                      <a:pt x="38772" y="16174"/>
                    </a:lnTo>
                    <a:lnTo>
                      <a:pt x="38792" y="16070"/>
                    </a:lnTo>
                    <a:lnTo>
                      <a:pt x="38834" y="16133"/>
                    </a:lnTo>
                    <a:lnTo>
                      <a:pt x="38981" y="16153"/>
                    </a:lnTo>
                    <a:lnTo>
                      <a:pt x="39023" y="16133"/>
                    </a:lnTo>
                    <a:lnTo>
                      <a:pt x="39023" y="16070"/>
                    </a:lnTo>
                    <a:lnTo>
                      <a:pt x="38981" y="16049"/>
                    </a:lnTo>
                    <a:lnTo>
                      <a:pt x="38981" y="15965"/>
                    </a:lnTo>
                    <a:lnTo>
                      <a:pt x="38939" y="15861"/>
                    </a:lnTo>
                    <a:lnTo>
                      <a:pt x="38876" y="15777"/>
                    </a:lnTo>
                    <a:lnTo>
                      <a:pt x="38792" y="15756"/>
                    </a:lnTo>
                    <a:lnTo>
                      <a:pt x="38813" y="15672"/>
                    </a:lnTo>
                    <a:lnTo>
                      <a:pt x="38813" y="15589"/>
                    </a:lnTo>
                    <a:lnTo>
                      <a:pt x="38772" y="15547"/>
                    </a:lnTo>
                    <a:lnTo>
                      <a:pt x="38792" y="15526"/>
                    </a:lnTo>
                    <a:lnTo>
                      <a:pt x="38834" y="15547"/>
                    </a:lnTo>
                    <a:lnTo>
                      <a:pt x="38876" y="15651"/>
                    </a:lnTo>
                    <a:lnTo>
                      <a:pt x="38918" y="15693"/>
                    </a:lnTo>
                    <a:lnTo>
                      <a:pt x="39002" y="15672"/>
                    </a:lnTo>
                    <a:lnTo>
                      <a:pt x="38981" y="15651"/>
                    </a:lnTo>
                    <a:lnTo>
                      <a:pt x="39002" y="15630"/>
                    </a:lnTo>
                    <a:lnTo>
                      <a:pt x="39085" y="15651"/>
                    </a:lnTo>
                    <a:lnTo>
                      <a:pt x="39044" y="15547"/>
                    </a:lnTo>
                    <a:lnTo>
                      <a:pt x="39002" y="15442"/>
                    </a:lnTo>
                    <a:lnTo>
                      <a:pt x="38897" y="15379"/>
                    </a:lnTo>
                    <a:lnTo>
                      <a:pt x="39002" y="15379"/>
                    </a:lnTo>
                    <a:lnTo>
                      <a:pt x="39044" y="15442"/>
                    </a:lnTo>
                    <a:lnTo>
                      <a:pt x="39106" y="15484"/>
                    </a:lnTo>
                    <a:lnTo>
                      <a:pt x="39190" y="15463"/>
                    </a:lnTo>
                    <a:lnTo>
                      <a:pt x="39148" y="15421"/>
                    </a:lnTo>
                    <a:lnTo>
                      <a:pt x="39148" y="15337"/>
                    </a:lnTo>
                    <a:lnTo>
                      <a:pt x="39190" y="15337"/>
                    </a:lnTo>
                    <a:lnTo>
                      <a:pt x="39232" y="15379"/>
                    </a:lnTo>
                    <a:lnTo>
                      <a:pt x="39295" y="15421"/>
                    </a:lnTo>
                    <a:lnTo>
                      <a:pt x="39295" y="15463"/>
                    </a:lnTo>
                    <a:lnTo>
                      <a:pt x="39232" y="15484"/>
                    </a:lnTo>
                    <a:lnTo>
                      <a:pt x="39232" y="15589"/>
                    </a:lnTo>
                    <a:lnTo>
                      <a:pt x="39232" y="15630"/>
                    </a:lnTo>
                    <a:lnTo>
                      <a:pt x="39295" y="15630"/>
                    </a:lnTo>
                    <a:lnTo>
                      <a:pt x="39336" y="15651"/>
                    </a:lnTo>
                    <a:lnTo>
                      <a:pt x="39336" y="15693"/>
                    </a:lnTo>
                    <a:lnTo>
                      <a:pt x="39295" y="15735"/>
                    </a:lnTo>
                    <a:lnTo>
                      <a:pt x="39253" y="15777"/>
                    </a:lnTo>
                    <a:lnTo>
                      <a:pt x="39316" y="15798"/>
                    </a:lnTo>
                    <a:lnTo>
                      <a:pt x="39357" y="15777"/>
                    </a:lnTo>
                    <a:lnTo>
                      <a:pt x="39399" y="15798"/>
                    </a:lnTo>
                    <a:lnTo>
                      <a:pt x="39357" y="15881"/>
                    </a:lnTo>
                    <a:lnTo>
                      <a:pt x="39399" y="15944"/>
                    </a:lnTo>
                    <a:lnTo>
                      <a:pt x="39441" y="15965"/>
                    </a:lnTo>
                    <a:lnTo>
                      <a:pt x="39525" y="15944"/>
                    </a:lnTo>
                    <a:lnTo>
                      <a:pt x="39734" y="15798"/>
                    </a:lnTo>
                    <a:lnTo>
                      <a:pt x="39818" y="15672"/>
                    </a:lnTo>
                    <a:lnTo>
                      <a:pt x="39818" y="15756"/>
                    </a:lnTo>
                    <a:lnTo>
                      <a:pt x="39755" y="15798"/>
                    </a:lnTo>
                    <a:lnTo>
                      <a:pt x="39734" y="15861"/>
                    </a:lnTo>
                    <a:lnTo>
                      <a:pt x="39629" y="15902"/>
                    </a:lnTo>
                    <a:lnTo>
                      <a:pt x="39462" y="16070"/>
                    </a:lnTo>
                    <a:lnTo>
                      <a:pt x="39462" y="16112"/>
                    </a:lnTo>
                    <a:lnTo>
                      <a:pt x="39546" y="16153"/>
                    </a:lnTo>
                    <a:lnTo>
                      <a:pt x="39650" y="16112"/>
                    </a:lnTo>
                    <a:lnTo>
                      <a:pt x="39818" y="16007"/>
                    </a:lnTo>
                    <a:lnTo>
                      <a:pt x="39880" y="16007"/>
                    </a:lnTo>
                    <a:lnTo>
                      <a:pt x="40027" y="15965"/>
                    </a:lnTo>
                    <a:lnTo>
                      <a:pt x="40069" y="15881"/>
                    </a:lnTo>
                    <a:lnTo>
                      <a:pt x="40132" y="15861"/>
                    </a:lnTo>
                    <a:lnTo>
                      <a:pt x="40236" y="15777"/>
                    </a:lnTo>
                    <a:lnTo>
                      <a:pt x="40278" y="15777"/>
                    </a:lnTo>
                    <a:lnTo>
                      <a:pt x="40278" y="15840"/>
                    </a:lnTo>
                    <a:lnTo>
                      <a:pt x="40236" y="15861"/>
                    </a:lnTo>
                    <a:lnTo>
                      <a:pt x="40152" y="15965"/>
                    </a:lnTo>
                    <a:lnTo>
                      <a:pt x="40090" y="16070"/>
                    </a:lnTo>
                    <a:lnTo>
                      <a:pt x="40027" y="16112"/>
                    </a:lnTo>
                    <a:lnTo>
                      <a:pt x="39943" y="16195"/>
                    </a:lnTo>
                    <a:lnTo>
                      <a:pt x="39839" y="16216"/>
                    </a:lnTo>
                    <a:lnTo>
                      <a:pt x="39776" y="16258"/>
                    </a:lnTo>
                    <a:lnTo>
                      <a:pt x="39713" y="16384"/>
                    </a:lnTo>
                    <a:lnTo>
                      <a:pt x="39713" y="16426"/>
                    </a:lnTo>
                    <a:lnTo>
                      <a:pt x="39734" y="16467"/>
                    </a:lnTo>
                    <a:lnTo>
                      <a:pt x="39776" y="16426"/>
                    </a:lnTo>
                    <a:lnTo>
                      <a:pt x="39860" y="16426"/>
                    </a:lnTo>
                    <a:lnTo>
                      <a:pt x="39943" y="16467"/>
                    </a:lnTo>
                    <a:lnTo>
                      <a:pt x="39860" y="16488"/>
                    </a:lnTo>
                    <a:lnTo>
                      <a:pt x="39776" y="16509"/>
                    </a:lnTo>
                    <a:lnTo>
                      <a:pt x="39734" y="16551"/>
                    </a:lnTo>
                    <a:lnTo>
                      <a:pt x="39734" y="16593"/>
                    </a:lnTo>
                    <a:lnTo>
                      <a:pt x="39776" y="16614"/>
                    </a:lnTo>
                    <a:lnTo>
                      <a:pt x="39860" y="16593"/>
                    </a:lnTo>
                    <a:lnTo>
                      <a:pt x="39922" y="16572"/>
                    </a:lnTo>
                    <a:lnTo>
                      <a:pt x="39839" y="16677"/>
                    </a:lnTo>
                    <a:lnTo>
                      <a:pt x="39755" y="16698"/>
                    </a:lnTo>
                    <a:lnTo>
                      <a:pt x="39734" y="16739"/>
                    </a:lnTo>
                    <a:lnTo>
                      <a:pt x="39755" y="16781"/>
                    </a:lnTo>
                    <a:lnTo>
                      <a:pt x="39839" y="16802"/>
                    </a:lnTo>
                    <a:lnTo>
                      <a:pt x="39922" y="16781"/>
                    </a:lnTo>
                    <a:lnTo>
                      <a:pt x="39985" y="16781"/>
                    </a:lnTo>
                    <a:lnTo>
                      <a:pt x="40027" y="16802"/>
                    </a:lnTo>
                    <a:lnTo>
                      <a:pt x="39964" y="16823"/>
                    </a:lnTo>
                    <a:lnTo>
                      <a:pt x="39964" y="16865"/>
                    </a:lnTo>
                    <a:lnTo>
                      <a:pt x="39860" y="16907"/>
                    </a:lnTo>
                    <a:lnTo>
                      <a:pt x="39839" y="16970"/>
                    </a:lnTo>
                    <a:lnTo>
                      <a:pt x="39860" y="17032"/>
                    </a:lnTo>
                    <a:lnTo>
                      <a:pt x="39922" y="17116"/>
                    </a:lnTo>
                    <a:lnTo>
                      <a:pt x="39922" y="17200"/>
                    </a:lnTo>
                    <a:lnTo>
                      <a:pt x="39943" y="17221"/>
                    </a:lnTo>
                    <a:lnTo>
                      <a:pt x="39985" y="17137"/>
                    </a:lnTo>
                    <a:lnTo>
                      <a:pt x="40048" y="17032"/>
                    </a:lnTo>
                    <a:lnTo>
                      <a:pt x="40090" y="16990"/>
                    </a:lnTo>
                    <a:lnTo>
                      <a:pt x="40132" y="16990"/>
                    </a:lnTo>
                    <a:lnTo>
                      <a:pt x="40090" y="17032"/>
                    </a:lnTo>
                    <a:lnTo>
                      <a:pt x="40090" y="17095"/>
                    </a:lnTo>
                    <a:lnTo>
                      <a:pt x="40048" y="17116"/>
                    </a:lnTo>
                    <a:lnTo>
                      <a:pt x="40048" y="17137"/>
                    </a:lnTo>
                    <a:lnTo>
                      <a:pt x="40090" y="17200"/>
                    </a:lnTo>
                    <a:lnTo>
                      <a:pt x="40069" y="17242"/>
                    </a:lnTo>
                    <a:lnTo>
                      <a:pt x="40132" y="17304"/>
                    </a:lnTo>
                    <a:lnTo>
                      <a:pt x="40152" y="17304"/>
                    </a:lnTo>
                    <a:lnTo>
                      <a:pt x="40173" y="17242"/>
                    </a:lnTo>
                    <a:lnTo>
                      <a:pt x="40257" y="17221"/>
                    </a:lnTo>
                    <a:lnTo>
                      <a:pt x="40278" y="17221"/>
                    </a:lnTo>
                    <a:lnTo>
                      <a:pt x="40278" y="17283"/>
                    </a:lnTo>
                    <a:lnTo>
                      <a:pt x="40236" y="17325"/>
                    </a:lnTo>
                    <a:lnTo>
                      <a:pt x="40236" y="17346"/>
                    </a:lnTo>
                    <a:lnTo>
                      <a:pt x="40278" y="17388"/>
                    </a:lnTo>
                    <a:lnTo>
                      <a:pt x="40278" y="17430"/>
                    </a:lnTo>
                    <a:lnTo>
                      <a:pt x="40299" y="17451"/>
                    </a:lnTo>
                    <a:lnTo>
                      <a:pt x="40299" y="17514"/>
                    </a:lnTo>
                    <a:lnTo>
                      <a:pt x="40362" y="17534"/>
                    </a:lnTo>
                    <a:lnTo>
                      <a:pt x="40383" y="17493"/>
                    </a:lnTo>
                    <a:lnTo>
                      <a:pt x="40487" y="17451"/>
                    </a:lnTo>
                    <a:lnTo>
                      <a:pt x="40508" y="17388"/>
                    </a:lnTo>
                    <a:lnTo>
                      <a:pt x="40508" y="17325"/>
                    </a:lnTo>
                    <a:lnTo>
                      <a:pt x="40445" y="17242"/>
                    </a:lnTo>
                    <a:lnTo>
                      <a:pt x="40466" y="17242"/>
                    </a:lnTo>
                    <a:lnTo>
                      <a:pt x="40508" y="17283"/>
                    </a:lnTo>
                    <a:lnTo>
                      <a:pt x="40550" y="17283"/>
                    </a:lnTo>
                    <a:lnTo>
                      <a:pt x="40550" y="17221"/>
                    </a:lnTo>
                    <a:lnTo>
                      <a:pt x="40508" y="17137"/>
                    </a:lnTo>
                    <a:lnTo>
                      <a:pt x="40508" y="17095"/>
                    </a:lnTo>
                    <a:lnTo>
                      <a:pt x="40571" y="17074"/>
                    </a:lnTo>
                    <a:lnTo>
                      <a:pt x="40571" y="16990"/>
                    </a:lnTo>
                    <a:lnTo>
                      <a:pt x="40571" y="16928"/>
                    </a:lnTo>
                    <a:lnTo>
                      <a:pt x="40508" y="16928"/>
                    </a:lnTo>
                    <a:lnTo>
                      <a:pt x="40466" y="16886"/>
                    </a:lnTo>
                    <a:lnTo>
                      <a:pt x="40466" y="16865"/>
                    </a:lnTo>
                    <a:lnTo>
                      <a:pt x="40487" y="16886"/>
                    </a:lnTo>
                    <a:lnTo>
                      <a:pt x="40571" y="16907"/>
                    </a:lnTo>
                    <a:lnTo>
                      <a:pt x="40613" y="16865"/>
                    </a:lnTo>
                    <a:lnTo>
                      <a:pt x="40592" y="16802"/>
                    </a:lnTo>
                    <a:lnTo>
                      <a:pt x="40550" y="16802"/>
                    </a:lnTo>
                    <a:lnTo>
                      <a:pt x="40508" y="16781"/>
                    </a:lnTo>
                    <a:lnTo>
                      <a:pt x="40592" y="16781"/>
                    </a:lnTo>
                    <a:lnTo>
                      <a:pt x="40655" y="16718"/>
                    </a:lnTo>
                    <a:lnTo>
                      <a:pt x="40655" y="16572"/>
                    </a:lnTo>
                    <a:lnTo>
                      <a:pt x="40676" y="16509"/>
                    </a:lnTo>
                    <a:lnTo>
                      <a:pt x="40696" y="16572"/>
                    </a:lnTo>
                    <a:lnTo>
                      <a:pt x="40696" y="16656"/>
                    </a:lnTo>
                    <a:lnTo>
                      <a:pt x="40717" y="16718"/>
                    </a:lnTo>
                    <a:lnTo>
                      <a:pt x="40696" y="16802"/>
                    </a:lnTo>
                    <a:lnTo>
                      <a:pt x="40759" y="16823"/>
                    </a:lnTo>
                    <a:lnTo>
                      <a:pt x="40822" y="16802"/>
                    </a:lnTo>
                    <a:lnTo>
                      <a:pt x="40864" y="16760"/>
                    </a:lnTo>
                    <a:lnTo>
                      <a:pt x="40906" y="16718"/>
                    </a:lnTo>
                    <a:lnTo>
                      <a:pt x="40906" y="16823"/>
                    </a:lnTo>
                    <a:lnTo>
                      <a:pt x="40927" y="16865"/>
                    </a:lnTo>
                    <a:lnTo>
                      <a:pt x="40989" y="16865"/>
                    </a:lnTo>
                    <a:lnTo>
                      <a:pt x="41010" y="16823"/>
                    </a:lnTo>
                    <a:lnTo>
                      <a:pt x="41010" y="16698"/>
                    </a:lnTo>
                    <a:lnTo>
                      <a:pt x="41010" y="16593"/>
                    </a:lnTo>
                    <a:lnTo>
                      <a:pt x="40969" y="16572"/>
                    </a:lnTo>
                    <a:lnTo>
                      <a:pt x="40927" y="16551"/>
                    </a:lnTo>
                    <a:lnTo>
                      <a:pt x="41010" y="16572"/>
                    </a:lnTo>
                    <a:lnTo>
                      <a:pt x="41094" y="16614"/>
                    </a:lnTo>
                    <a:lnTo>
                      <a:pt x="41115" y="16698"/>
                    </a:lnTo>
                    <a:lnTo>
                      <a:pt x="41178" y="16698"/>
                    </a:lnTo>
                    <a:lnTo>
                      <a:pt x="41199" y="16656"/>
                    </a:lnTo>
                    <a:lnTo>
                      <a:pt x="41199" y="16509"/>
                    </a:lnTo>
                    <a:lnTo>
                      <a:pt x="41136" y="16446"/>
                    </a:lnTo>
                    <a:lnTo>
                      <a:pt x="41031" y="16363"/>
                    </a:lnTo>
                    <a:lnTo>
                      <a:pt x="41010" y="16300"/>
                    </a:lnTo>
                    <a:lnTo>
                      <a:pt x="41031" y="16300"/>
                    </a:lnTo>
                    <a:lnTo>
                      <a:pt x="41094" y="16363"/>
                    </a:lnTo>
                    <a:lnTo>
                      <a:pt x="41199" y="16446"/>
                    </a:lnTo>
                    <a:lnTo>
                      <a:pt x="41220" y="16509"/>
                    </a:lnTo>
                    <a:lnTo>
                      <a:pt x="41387" y="16509"/>
                    </a:lnTo>
                    <a:lnTo>
                      <a:pt x="41408" y="16446"/>
                    </a:lnTo>
                    <a:lnTo>
                      <a:pt x="41387" y="16384"/>
                    </a:lnTo>
                    <a:lnTo>
                      <a:pt x="41324" y="16363"/>
                    </a:lnTo>
                    <a:lnTo>
                      <a:pt x="41282" y="16300"/>
                    </a:lnTo>
                    <a:lnTo>
                      <a:pt x="41178" y="16300"/>
                    </a:lnTo>
                    <a:lnTo>
                      <a:pt x="41115" y="16258"/>
                    </a:lnTo>
                    <a:lnTo>
                      <a:pt x="41136" y="16153"/>
                    </a:lnTo>
                    <a:lnTo>
                      <a:pt x="41178" y="16195"/>
                    </a:lnTo>
                    <a:lnTo>
                      <a:pt x="41241" y="16258"/>
                    </a:lnTo>
                    <a:lnTo>
                      <a:pt x="41324" y="16258"/>
                    </a:lnTo>
                    <a:lnTo>
                      <a:pt x="41345" y="16195"/>
                    </a:lnTo>
                    <a:lnTo>
                      <a:pt x="41324" y="16133"/>
                    </a:lnTo>
                    <a:lnTo>
                      <a:pt x="41282" y="16091"/>
                    </a:lnTo>
                    <a:lnTo>
                      <a:pt x="41282" y="16049"/>
                    </a:lnTo>
                    <a:lnTo>
                      <a:pt x="41324" y="16028"/>
                    </a:lnTo>
                    <a:lnTo>
                      <a:pt x="41345" y="16049"/>
                    </a:lnTo>
                    <a:lnTo>
                      <a:pt x="41429" y="16091"/>
                    </a:lnTo>
                    <a:lnTo>
                      <a:pt x="41429" y="16153"/>
                    </a:lnTo>
                    <a:lnTo>
                      <a:pt x="41408" y="16237"/>
                    </a:lnTo>
                    <a:lnTo>
                      <a:pt x="41513" y="16258"/>
                    </a:lnTo>
                    <a:lnTo>
                      <a:pt x="41617" y="16279"/>
                    </a:lnTo>
                    <a:lnTo>
                      <a:pt x="41701" y="16258"/>
                    </a:lnTo>
                    <a:lnTo>
                      <a:pt x="41764" y="16258"/>
                    </a:lnTo>
                    <a:lnTo>
                      <a:pt x="41826" y="16174"/>
                    </a:lnTo>
                    <a:lnTo>
                      <a:pt x="41826" y="16133"/>
                    </a:lnTo>
                    <a:lnTo>
                      <a:pt x="41638" y="16133"/>
                    </a:lnTo>
                    <a:lnTo>
                      <a:pt x="41617" y="16091"/>
                    </a:lnTo>
                    <a:lnTo>
                      <a:pt x="41659" y="16049"/>
                    </a:lnTo>
                    <a:lnTo>
                      <a:pt x="41743" y="16070"/>
                    </a:lnTo>
                    <a:lnTo>
                      <a:pt x="41805" y="16049"/>
                    </a:lnTo>
                    <a:lnTo>
                      <a:pt x="41764" y="15986"/>
                    </a:lnTo>
                    <a:lnTo>
                      <a:pt x="41722" y="15965"/>
                    </a:lnTo>
                    <a:lnTo>
                      <a:pt x="41743" y="15944"/>
                    </a:lnTo>
                    <a:lnTo>
                      <a:pt x="41722" y="15881"/>
                    </a:lnTo>
                    <a:lnTo>
                      <a:pt x="41659" y="15861"/>
                    </a:lnTo>
                    <a:lnTo>
                      <a:pt x="41596" y="15881"/>
                    </a:lnTo>
                    <a:lnTo>
                      <a:pt x="41638" y="15819"/>
                    </a:lnTo>
                    <a:lnTo>
                      <a:pt x="41701" y="15756"/>
                    </a:lnTo>
                    <a:lnTo>
                      <a:pt x="41722" y="15777"/>
                    </a:lnTo>
                    <a:lnTo>
                      <a:pt x="41764" y="15819"/>
                    </a:lnTo>
                    <a:lnTo>
                      <a:pt x="41826" y="15881"/>
                    </a:lnTo>
                    <a:lnTo>
                      <a:pt x="41826" y="15965"/>
                    </a:lnTo>
                    <a:lnTo>
                      <a:pt x="41952" y="15965"/>
                    </a:lnTo>
                    <a:lnTo>
                      <a:pt x="42015" y="15944"/>
                    </a:lnTo>
                    <a:lnTo>
                      <a:pt x="42036" y="15923"/>
                    </a:lnTo>
                    <a:lnTo>
                      <a:pt x="42015" y="15840"/>
                    </a:lnTo>
                    <a:lnTo>
                      <a:pt x="41931" y="15777"/>
                    </a:lnTo>
                    <a:lnTo>
                      <a:pt x="41931" y="15714"/>
                    </a:lnTo>
                    <a:lnTo>
                      <a:pt x="41910" y="15651"/>
                    </a:lnTo>
                    <a:lnTo>
                      <a:pt x="41805" y="15651"/>
                    </a:lnTo>
                    <a:lnTo>
                      <a:pt x="41847" y="15547"/>
                    </a:lnTo>
                    <a:lnTo>
                      <a:pt x="41805" y="15463"/>
                    </a:lnTo>
                    <a:lnTo>
                      <a:pt x="41701" y="15463"/>
                    </a:lnTo>
                    <a:lnTo>
                      <a:pt x="41743" y="15400"/>
                    </a:lnTo>
                    <a:lnTo>
                      <a:pt x="41722" y="15358"/>
                    </a:lnTo>
                    <a:lnTo>
                      <a:pt x="41596" y="15442"/>
                    </a:lnTo>
                    <a:lnTo>
                      <a:pt x="41533" y="15526"/>
                    </a:lnTo>
                    <a:lnTo>
                      <a:pt x="41554" y="15651"/>
                    </a:lnTo>
                    <a:lnTo>
                      <a:pt x="41533" y="15651"/>
                    </a:lnTo>
                    <a:lnTo>
                      <a:pt x="41492" y="15609"/>
                    </a:lnTo>
                    <a:lnTo>
                      <a:pt x="41492" y="15442"/>
                    </a:lnTo>
                    <a:lnTo>
                      <a:pt x="41450" y="15421"/>
                    </a:lnTo>
                    <a:lnTo>
                      <a:pt x="41408" y="15442"/>
                    </a:lnTo>
                    <a:lnTo>
                      <a:pt x="41408" y="15526"/>
                    </a:lnTo>
                    <a:lnTo>
                      <a:pt x="41324" y="15651"/>
                    </a:lnTo>
                    <a:lnTo>
                      <a:pt x="41282" y="15714"/>
                    </a:lnTo>
                    <a:lnTo>
                      <a:pt x="41282" y="15714"/>
                    </a:lnTo>
                    <a:lnTo>
                      <a:pt x="41303" y="15630"/>
                    </a:lnTo>
                    <a:lnTo>
                      <a:pt x="41303" y="15505"/>
                    </a:lnTo>
                    <a:lnTo>
                      <a:pt x="41387" y="15358"/>
                    </a:lnTo>
                    <a:lnTo>
                      <a:pt x="41387" y="15296"/>
                    </a:lnTo>
                    <a:lnTo>
                      <a:pt x="41282" y="15317"/>
                    </a:lnTo>
                    <a:lnTo>
                      <a:pt x="41178" y="15442"/>
                    </a:lnTo>
                    <a:lnTo>
                      <a:pt x="41178" y="15505"/>
                    </a:lnTo>
                    <a:lnTo>
                      <a:pt x="41094" y="15568"/>
                    </a:lnTo>
                    <a:lnTo>
                      <a:pt x="41010" y="15568"/>
                    </a:lnTo>
                    <a:lnTo>
                      <a:pt x="41010" y="15505"/>
                    </a:lnTo>
                    <a:lnTo>
                      <a:pt x="41073" y="15400"/>
                    </a:lnTo>
                    <a:lnTo>
                      <a:pt x="41199" y="15337"/>
                    </a:lnTo>
                    <a:lnTo>
                      <a:pt x="41241" y="15233"/>
                    </a:lnTo>
                    <a:lnTo>
                      <a:pt x="41303" y="15149"/>
                    </a:lnTo>
                    <a:lnTo>
                      <a:pt x="41345" y="15149"/>
                    </a:lnTo>
                    <a:lnTo>
                      <a:pt x="41429" y="15086"/>
                    </a:lnTo>
                    <a:lnTo>
                      <a:pt x="41450" y="15024"/>
                    </a:lnTo>
                    <a:lnTo>
                      <a:pt x="41387" y="15003"/>
                    </a:lnTo>
                    <a:lnTo>
                      <a:pt x="41282" y="15086"/>
                    </a:lnTo>
                    <a:lnTo>
                      <a:pt x="41199" y="15149"/>
                    </a:lnTo>
                    <a:lnTo>
                      <a:pt x="41115" y="15191"/>
                    </a:lnTo>
                    <a:lnTo>
                      <a:pt x="41010" y="15296"/>
                    </a:lnTo>
                    <a:lnTo>
                      <a:pt x="41073" y="15191"/>
                    </a:lnTo>
                    <a:lnTo>
                      <a:pt x="41136" y="15086"/>
                    </a:lnTo>
                    <a:lnTo>
                      <a:pt x="41115" y="15086"/>
                    </a:lnTo>
                    <a:lnTo>
                      <a:pt x="41010" y="15107"/>
                    </a:lnTo>
                    <a:lnTo>
                      <a:pt x="40969" y="15149"/>
                    </a:lnTo>
                    <a:lnTo>
                      <a:pt x="40801" y="15128"/>
                    </a:lnTo>
                    <a:lnTo>
                      <a:pt x="40696" y="15128"/>
                    </a:lnTo>
                    <a:lnTo>
                      <a:pt x="40655" y="15086"/>
                    </a:lnTo>
                    <a:lnTo>
                      <a:pt x="40759" y="15086"/>
                    </a:lnTo>
                    <a:lnTo>
                      <a:pt x="40969" y="15024"/>
                    </a:lnTo>
                    <a:lnTo>
                      <a:pt x="40864" y="14982"/>
                    </a:lnTo>
                    <a:lnTo>
                      <a:pt x="40780" y="14919"/>
                    </a:lnTo>
                    <a:lnTo>
                      <a:pt x="40864" y="14919"/>
                    </a:lnTo>
                    <a:lnTo>
                      <a:pt x="40927" y="14898"/>
                    </a:lnTo>
                    <a:lnTo>
                      <a:pt x="40885" y="14793"/>
                    </a:lnTo>
                    <a:lnTo>
                      <a:pt x="40801" y="14773"/>
                    </a:lnTo>
                    <a:lnTo>
                      <a:pt x="40801" y="14731"/>
                    </a:lnTo>
                    <a:lnTo>
                      <a:pt x="40885" y="14689"/>
                    </a:lnTo>
                    <a:lnTo>
                      <a:pt x="40885" y="14605"/>
                    </a:lnTo>
                    <a:lnTo>
                      <a:pt x="40864" y="14480"/>
                    </a:lnTo>
                    <a:lnTo>
                      <a:pt x="40822" y="14417"/>
                    </a:lnTo>
                    <a:lnTo>
                      <a:pt x="40696" y="14480"/>
                    </a:lnTo>
                    <a:lnTo>
                      <a:pt x="40655" y="14521"/>
                    </a:lnTo>
                    <a:lnTo>
                      <a:pt x="40592" y="14501"/>
                    </a:lnTo>
                    <a:lnTo>
                      <a:pt x="40571" y="14521"/>
                    </a:lnTo>
                    <a:lnTo>
                      <a:pt x="40550" y="14501"/>
                    </a:lnTo>
                    <a:lnTo>
                      <a:pt x="40592" y="14417"/>
                    </a:lnTo>
                    <a:lnTo>
                      <a:pt x="40613" y="14312"/>
                    </a:lnTo>
                    <a:lnTo>
                      <a:pt x="40759" y="14291"/>
                    </a:lnTo>
                    <a:lnTo>
                      <a:pt x="40801" y="14249"/>
                    </a:lnTo>
                    <a:lnTo>
                      <a:pt x="40801" y="14103"/>
                    </a:lnTo>
                    <a:lnTo>
                      <a:pt x="40780" y="14061"/>
                    </a:lnTo>
                    <a:lnTo>
                      <a:pt x="40696" y="14145"/>
                    </a:lnTo>
                    <a:lnTo>
                      <a:pt x="40571" y="14249"/>
                    </a:lnTo>
                    <a:lnTo>
                      <a:pt x="40508" y="14312"/>
                    </a:lnTo>
                    <a:lnTo>
                      <a:pt x="40445" y="14375"/>
                    </a:lnTo>
                    <a:lnTo>
                      <a:pt x="40445" y="14480"/>
                    </a:lnTo>
                    <a:lnTo>
                      <a:pt x="40445" y="14563"/>
                    </a:lnTo>
                    <a:lnTo>
                      <a:pt x="40278" y="14291"/>
                    </a:lnTo>
                    <a:lnTo>
                      <a:pt x="40278" y="14187"/>
                    </a:lnTo>
                    <a:lnTo>
                      <a:pt x="40278" y="14082"/>
                    </a:lnTo>
                    <a:lnTo>
                      <a:pt x="40341" y="13998"/>
                    </a:lnTo>
                    <a:lnTo>
                      <a:pt x="40424" y="13873"/>
                    </a:lnTo>
                    <a:lnTo>
                      <a:pt x="40466" y="13789"/>
                    </a:lnTo>
                    <a:lnTo>
                      <a:pt x="40424" y="13768"/>
                    </a:lnTo>
                    <a:lnTo>
                      <a:pt x="40362" y="13831"/>
                    </a:lnTo>
                    <a:lnTo>
                      <a:pt x="40299" y="13894"/>
                    </a:lnTo>
                    <a:lnTo>
                      <a:pt x="40299" y="13936"/>
                    </a:lnTo>
                    <a:lnTo>
                      <a:pt x="40194" y="13977"/>
                    </a:lnTo>
                    <a:lnTo>
                      <a:pt x="40152" y="14061"/>
                    </a:lnTo>
                    <a:lnTo>
                      <a:pt x="40152" y="14103"/>
                    </a:lnTo>
                    <a:lnTo>
                      <a:pt x="40069" y="14249"/>
                    </a:lnTo>
                    <a:lnTo>
                      <a:pt x="40027" y="14270"/>
                    </a:lnTo>
                    <a:lnTo>
                      <a:pt x="40027" y="14187"/>
                    </a:lnTo>
                    <a:lnTo>
                      <a:pt x="40069" y="14082"/>
                    </a:lnTo>
                    <a:lnTo>
                      <a:pt x="40173" y="13894"/>
                    </a:lnTo>
                    <a:lnTo>
                      <a:pt x="40215" y="13852"/>
                    </a:lnTo>
                    <a:lnTo>
                      <a:pt x="40194" y="13768"/>
                    </a:lnTo>
                    <a:lnTo>
                      <a:pt x="40111" y="13768"/>
                    </a:lnTo>
                    <a:lnTo>
                      <a:pt x="40048" y="13852"/>
                    </a:lnTo>
                    <a:lnTo>
                      <a:pt x="40048" y="13936"/>
                    </a:lnTo>
                    <a:lnTo>
                      <a:pt x="40006" y="13957"/>
                    </a:lnTo>
                    <a:lnTo>
                      <a:pt x="40006" y="13873"/>
                    </a:lnTo>
                    <a:lnTo>
                      <a:pt x="40069" y="13747"/>
                    </a:lnTo>
                    <a:lnTo>
                      <a:pt x="40090" y="13685"/>
                    </a:lnTo>
                    <a:lnTo>
                      <a:pt x="40048" y="13622"/>
                    </a:lnTo>
                    <a:lnTo>
                      <a:pt x="39943" y="13580"/>
                    </a:lnTo>
                    <a:lnTo>
                      <a:pt x="39964" y="13559"/>
                    </a:lnTo>
                    <a:lnTo>
                      <a:pt x="39901" y="13517"/>
                    </a:lnTo>
                    <a:lnTo>
                      <a:pt x="39776" y="13517"/>
                    </a:lnTo>
                    <a:lnTo>
                      <a:pt x="39692" y="13538"/>
                    </a:lnTo>
                    <a:lnTo>
                      <a:pt x="39734" y="13454"/>
                    </a:lnTo>
                    <a:lnTo>
                      <a:pt x="39818" y="13433"/>
                    </a:lnTo>
                    <a:lnTo>
                      <a:pt x="39713" y="13413"/>
                    </a:lnTo>
                    <a:lnTo>
                      <a:pt x="39567" y="13413"/>
                    </a:lnTo>
                    <a:lnTo>
                      <a:pt x="39504" y="13517"/>
                    </a:lnTo>
                    <a:lnTo>
                      <a:pt x="39504" y="13433"/>
                    </a:lnTo>
                    <a:lnTo>
                      <a:pt x="39671" y="13350"/>
                    </a:lnTo>
                    <a:lnTo>
                      <a:pt x="39818" y="13329"/>
                    </a:lnTo>
                    <a:lnTo>
                      <a:pt x="39860" y="13371"/>
                    </a:lnTo>
                    <a:lnTo>
                      <a:pt x="39964" y="13392"/>
                    </a:lnTo>
                    <a:lnTo>
                      <a:pt x="39985" y="13350"/>
                    </a:lnTo>
                    <a:lnTo>
                      <a:pt x="40027" y="13266"/>
                    </a:lnTo>
                    <a:lnTo>
                      <a:pt x="39943" y="13266"/>
                    </a:lnTo>
                    <a:lnTo>
                      <a:pt x="39839" y="13245"/>
                    </a:lnTo>
                    <a:lnTo>
                      <a:pt x="39734" y="13182"/>
                    </a:lnTo>
                    <a:lnTo>
                      <a:pt x="39650" y="13182"/>
                    </a:lnTo>
                    <a:lnTo>
                      <a:pt x="39650" y="13287"/>
                    </a:lnTo>
                    <a:lnTo>
                      <a:pt x="39608" y="13287"/>
                    </a:lnTo>
                    <a:lnTo>
                      <a:pt x="39608" y="13245"/>
                    </a:lnTo>
                    <a:lnTo>
                      <a:pt x="39629" y="13182"/>
                    </a:lnTo>
                    <a:lnTo>
                      <a:pt x="39629" y="13140"/>
                    </a:lnTo>
                    <a:lnTo>
                      <a:pt x="39525" y="13140"/>
                    </a:lnTo>
                    <a:lnTo>
                      <a:pt x="39525" y="13182"/>
                    </a:lnTo>
                    <a:lnTo>
                      <a:pt x="39462" y="13224"/>
                    </a:lnTo>
                    <a:lnTo>
                      <a:pt x="39441" y="13161"/>
                    </a:lnTo>
                    <a:lnTo>
                      <a:pt x="39441" y="13078"/>
                    </a:lnTo>
                    <a:lnTo>
                      <a:pt x="39399" y="13057"/>
                    </a:lnTo>
                    <a:lnTo>
                      <a:pt x="39357" y="13078"/>
                    </a:lnTo>
                    <a:lnTo>
                      <a:pt x="39316" y="13036"/>
                    </a:lnTo>
                    <a:lnTo>
                      <a:pt x="39232" y="12994"/>
                    </a:lnTo>
                    <a:lnTo>
                      <a:pt x="39148" y="12994"/>
                    </a:lnTo>
                    <a:lnTo>
                      <a:pt x="39232" y="12910"/>
                    </a:lnTo>
                    <a:lnTo>
                      <a:pt x="39295" y="12868"/>
                    </a:lnTo>
                    <a:lnTo>
                      <a:pt x="39441" y="12973"/>
                    </a:lnTo>
                    <a:lnTo>
                      <a:pt x="39504" y="12973"/>
                    </a:lnTo>
                    <a:lnTo>
                      <a:pt x="39462" y="12931"/>
                    </a:lnTo>
                    <a:lnTo>
                      <a:pt x="39169" y="12764"/>
                    </a:lnTo>
                    <a:lnTo>
                      <a:pt x="39044" y="12743"/>
                    </a:lnTo>
                    <a:lnTo>
                      <a:pt x="39023" y="12722"/>
                    </a:lnTo>
                    <a:lnTo>
                      <a:pt x="39106" y="12722"/>
                    </a:lnTo>
                    <a:lnTo>
                      <a:pt x="39316" y="12806"/>
                    </a:lnTo>
                    <a:lnTo>
                      <a:pt x="39441" y="12806"/>
                    </a:lnTo>
                    <a:lnTo>
                      <a:pt x="39650" y="12848"/>
                    </a:lnTo>
                    <a:lnTo>
                      <a:pt x="39692" y="12848"/>
                    </a:lnTo>
                    <a:lnTo>
                      <a:pt x="39671" y="12806"/>
                    </a:lnTo>
                    <a:lnTo>
                      <a:pt x="39671" y="12722"/>
                    </a:lnTo>
                    <a:lnTo>
                      <a:pt x="39629" y="12659"/>
                    </a:lnTo>
                    <a:lnTo>
                      <a:pt x="39546" y="12638"/>
                    </a:lnTo>
                    <a:lnTo>
                      <a:pt x="39462" y="12596"/>
                    </a:lnTo>
                    <a:lnTo>
                      <a:pt x="39483" y="12555"/>
                    </a:lnTo>
                    <a:lnTo>
                      <a:pt x="39546" y="12555"/>
                    </a:lnTo>
                    <a:lnTo>
                      <a:pt x="39567" y="12617"/>
                    </a:lnTo>
                    <a:lnTo>
                      <a:pt x="39629" y="12638"/>
                    </a:lnTo>
                    <a:lnTo>
                      <a:pt x="39671" y="12617"/>
                    </a:lnTo>
                    <a:lnTo>
                      <a:pt x="39776" y="12617"/>
                    </a:lnTo>
                    <a:lnTo>
                      <a:pt x="39797" y="12596"/>
                    </a:lnTo>
                    <a:lnTo>
                      <a:pt x="39797" y="12534"/>
                    </a:lnTo>
                    <a:lnTo>
                      <a:pt x="39734" y="12513"/>
                    </a:lnTo>
                    <a:lnTo>
                      <a:pt x="39734" y="12450"/>
                    </a:lnTo>
                    <a:lnTo>
                      <a:pt x="39671" y="12387"/>
                    </a:lnTo>
                    <a:lnTo>
                      <a:pt x="39588" y="12408"/>
                    </a:lnTo>
                    <a:lnTo>
                      <a:pt x="39525" y="12450"/>
                    </a:lnTo>
                    <a:lnTo>
                      <a:pt x="39378" y="12450"/>
                    </a:lnTo>
                    <a:lnTo>
                      <a:pt x="39357" y="12513"/>
                    </a:lnTo>
                    <a:lnTo>
                      <a:pt x="39316" y="12513"/>
                    </a:lnTo>
                    <a:lnTo>
                      <a:pt x="39274" y="12429"/>
                    </a:lnTo>
                    <a:lnTo>
                      <a:pt x="39378" y="12387"/>
                    </a:lnTo>
                    <a:lnTo>
                      <a:pt x="39525" y="12387"/>
                    </a:lnTo>
                    <a:lnTo>
                      <a:pt x="39567" y="12345"/>
                    </a:lnTo>
                    <a:lnTo>
                      <a:pt x="39692" y="12345"/>
                    </a:lnTo>
                    <a:lnTo>
                      <a:pt x="39734" y="12304"/>
                    </a:lnTo>
                    <a:lnTo>
                      <a:pt x="39650" y="12283"/>
                    </a:lnTo>
                    <a:lnTo>
                      <a:pt x="39546" y="12241"/>
                    </a:lnTo>
                    <a:lnTo>
                      <a:pt x="39525" y="12199"/>
                    </a:lnTo>
                    <a:lnTo>
                      <a:pt x="39588" y="12241"/>
                    </a:lnTo>
                    <a:lnTo>
                      <a:pt x="39776" y="12241"/>
                    </a:lnTo>
                    <a:lnTo>
                      <a:pt x="39839" y="12283"/>
                    </a:lnTo>
                    <a:lnTo>
                      <a:pt x="39964" y="12429"/>
                    </a:lnTo>
                    <a:lnTo>
                      <a:pt x="40048" y="12450"/>
                    </a:lnTo>
                    <a:lnTo>
                      <a:pt x="40090" y="12429"/>
                    </a:lnTo>
                    <a:lnTo>
                      <a:pt x="40111" y="12492"/>
                    </a:lnTo>
                    <a:lnTo>
                      <a:pt x="40173" y="12513"/>
                    </a:lnTo>
                    <a:lnTo>
                      <a:pt x="40215" y="12450"/>
                    </a:lnTo>
                    <a:lnTo>
                      <a:pt x="40278" y="12450"/>
                    </a:lnTo>
                    <a:lnTo>
                      <a:pt x="40320" y="12555"/>
                    </a:lnTo>
                    <a:lnTo>
                      <a:pt x="40404" y="12555"/>
                    </a:lnTo>
                    <a:lnTo>
                      <a:pt x="40466" y="12534"/>
                    </a:lnTo>
                    <a:lnTo>
                      <a:pt x="40466" y="12408"/>
                    </a:lnTo>
                    <a:lnTo>
                      <a:pt x="40404" y="12324"/>
                    </a:lnTo>
                    <a:lnTo>
                      <a:pt x="40383" y="12241"/>
                    </a:lnTo>
                    <a:lnTo>
                      <a:pt x="40278" y="12199"/>
                    </a:lnTo>
                    <a:lnTo>
                      <a:pt x="40194" y="12136"/>
                    </a:lnTo>
                    <a:lnTo>
                      <a:pt x="40152" y="12115"/>
                    </a:lnTo>
                    <a:lnTo>
                      <a:pt x="40090" y="12136"/>
                    </a:lnTo>
                    <a:lnTo>
                      <a:pt x="40048" y="12178"/>
                    </a:lnTo>
                    <a:lnTo>
                      <a:pt x="39964" y="12115"/>
                    </a:lnTo>
                    <a:lnTo>
                      <a:pt x="39797" y="11990"/>
                    </a:lnTo>
                    <a:lnTo>
                      <a:pt x="39692" y="11969"/>
                    </a:lnTo>
                    <a:lnTo>
                      <a:pt x="39483" y="11990"/>
                    </a:lnTo>
                    <a:lnTo>
                      <a:pt x="39420" y="11969"/>
                    </a:lnTo>
                    <a:lnTo>
                      <a:pt x="39588" y="11927"/>
                    </a:lnTo>
                    <a:lnTo>
                      <a:pt x="39671" y="11864"/>
                    </a:lnTo>
                    <a:lnTo>
                      <a:pt x="39755" y="11864"/>
                    </a:lnTo>
                    <a:lnTo>
                      <a:pt x="39776" y="11885"/>
                    </a:lnTo>
                    <a:lnTo>
                      <a:pt x="39860" y="11885"/>
                    </a:lnTo>
                    <a:lnTo>
                      <a:pt x="39943" y="11822"/>
                    </a:lnTo>
                    <a:lnTo>
                      <a:pt x="40006" y="11780"/>
                    </a:lnTo>
                    <a:lnTo>
                      <a:pt x="40173" y="11780"/>
                    </a:lnTo>
                    <a:lnTo>
                      <a:pt x="40257" y="11822"/>
                    </a:lnTo>
                    <a:lnTo>
                      <a:pt x="40383" y="11822"/>
                    </a:lnTo>
                    <a:lnTo>
                      <a:pt x="40424" y="11760"/>
                    </a:lnTo>
                    <a:lnTo>
                      <a:pt x="40466" y="11676"/>
                    </a:lnTo>
                    <a:lnTo>
                      <a:pt x="40404" y="11592"/>
                    </a:lnTo>
                    <a:lnTo>
                      <a:pt x="40383" y="11467"/>
                    </a:lnTo>
                    <a:lnTo>
                      <a:pt x="40278" y="11236"/>
                    </a:lnTo>
                    <a:lnTo>
                      <a:pt x="40257" y="11090"/>
                    </a:lnTo>
                    <a:lnTo>
                      <a:pt x="40194" y="11132"/>
                    </a:lnTo>
                    <a:lnTo>
                      <a:pt x="40173" y="11090"/>
                    </a:lnTo>
                    <a:lnTo>
                      <a:pt x="40090" y="11132"/>
                    </a:lnTo>
                    <a:lnTo>
                      <a:pt x="40090" y="11174"/>
                    </a:lnTo>
                    <a:lnTo>
                      <a:pt x="40048" y="11278"/>
                    </a:lnTo>
                    <a:lnTo>
                      <a:pt x="40069" y="11299"/>
                    </a:lnTo>
                    <a:lnTo>
                      <a:pt x="40069" y="11383"/>
                    </a:lnTo>
                    <a:lnTo>
                      <a:pt x="40006" y="11404"/>
                    </a:lnTo>
                    <a:lnTo>
                      <a:pt x="39901" y="11467"/>
                    </a:lnTo>
                    <a:lnTo>
                      <a:pt x="39839" y="11550"/>
                    </a:lnTo>
                    <a:lnTo>
                      <a:pt x="39734" y="11508"/>
                    </a:lnTo>
                    <a:lnTo>
                      <a:pt x="39650" y="11488"/>
                    </a:lnTo>
                    <a:lnTo>
                      <a:pt x="39546" y="11508"/>
                    </a:lnTo>
                    <a:lnTo>
                      <a:pt x="39462" y="11613"/>
                    </a:lnTo>
                    <a:lnTo>
                      <a:pt x="39357" y="11718"/>
                    </a:lnTo>
                    <a:lnTo>
                      <a:pt x="39316" y="11697"/>
                    </a:lnTo>
                    <a:lnTo>
                      <a:pt x="39232" y="11676"/>
                    </a:lnTo>
                    <a:lnTo>
                      <a:pt x="39127" y="11697"/>
                    </a:lnTo>
                    <a:lnTo>
                      <a:pt x="39085" y="11697"/>
                    </a:lnTo>
                    <a:lnTo>
                      <a:pt x="39190" y="11592"/>
                    </a:lnTo>
                    <a:lnTo>
                      <a:pt x="39232" y="11571"/>
                    </a:lnTo>
                    <a:lnTo>
                      <a:pt x="39316" y="11613"/>
                    </a:lnTo>
                    <a:lnTo>
                      <a:pt x="39420" y="11571"/>
                    </a:lnTo>
                    <a:lnTo>
                      <a:pt x="39462" y="11467"/>
                    </a:lnTo>
                    <a:lnTo>
                      <a:pt x="39546" y="11404"/>
                    </a:lnTo>
                    <a:lnTo>
                      <a:pt x="39588" y="11404"/>
                    </a:lnTo>
                    <a:lnTo>
                      <a:pt x="39692" y="11362"/>
                    </a:lnTo>
                    <a:lnTo>
                      <a:pt x="39776" y="11299"/>
                    </a:lnTo>
                    <a:lnTo>
                      <a:pt x="39776" y="11174"/>
                    </a:lnTo>
                    <a:lnTo>
                      <a:pt x="39776" y="11132"/>
                    </a:lnTo>
                    <a:lnTo>
                      <a:pt x="39692" y="11132"/>
                    </a:lnTo>
                    <a:lnTo>
                      <a:pt x="39629" y="11153"/>
                    </a:lnTo>
                    <a:lnTo>
                      <a:pt x="39546" y="11132"/>
                    </a:lnTo>
                    <a:lnTo>
                      <a:pt x="39420" y="11132"/>
                    </a:lnTo>
                    <a:lnTo>
                      <a:pt x="39253" y="11278"/>
                    </a:lnTo>
                    <a:lnTo>
                      <a:pt x="39148" y="11383"/>
                    </a:lnTo>
                    <a:lnTo>
                      <a:pt x="38960" y="11404"/>
                    </a:lnTo>
                    <a:lnTo>
                      <a:pt x="39023" y="11362"/>
                    </a:lnTo>
                    <a:lnTo>
                      <a:pt x="39148" y="11341"/>
                    </a:lnTo>
                    <a:lnTo>
                      <a:pt x="39169" y="11257"/>
                    </a:lnTo>
                    <a:lnTo>
                      <a:pt x="39127" y="11236"/>
                    </a:lnTo>
                    <a:lnTo>
                      <a:pt x="39023" y="11236"/>
                    </a:lnTo>
                    <a:lnTo>
                      <a:pt x="39190" y="11153"/>
                    </a:lnTo>
                    <a:lnTo>
                      <a:pt x="39295" y="11153"/>
                    </a:lnTo>
                    <a:lnTo>
                      <a:pt x="39441" y="11048"/>
                    </a:lnTo>
                    <a:lnTo>
                      <a:pt x="39567" y="11048"/>
                    </a:lnTo>
                    <a:lnTo>
                      <a:pt x="39650" y="11027"/>
                    </a:lnTo>
                    <a:lnTo>
                      <a:pt x="39839" y="11027"/>
                    </a:lnTo>
                    <a:lnTo>
                      <a:pt x="39922" y="10944"/>
                    </a:lnTo>
                    <a:lnTo>
                      <a:pt x="39964" y="10881"/>
                    </a:lnTo>
                    <a:lnTo>
                      <a:pt x="39985" y="10839"/>
                    </a:lnTo>
                    <a:lnTo>
                      <a:pt x="40069" y="10818"/>
                    </a:lnTo>
                    <a:lnTo>
                      <a:pt x="40069" y="10923"/>
                    </a:lnTo>
                    <a:lnTo>
                      <a:pt x="40132" y="10944"/>
                    </a:lnTo>
                    <a:lnTo>
                      <a:pt x="40236" y="10839"/>
                    </a:lnTo>
                    <a:lnTo>
                      <a:pt x="40257" y="10734"/>
                    </a:lnTo>
                    <a:lnTo>
                      <a:pt x="40236" y="10672"/>
                    </a:lnTo>
                    <a:lnTo>
                      <a:pt x="40152" y="10630"/>
                    </a:lnTo>
                    <a:lnTo>
                      <a:pt x="40090" y="10525"/>
                    </a:lnTo>
                    <a:lnTo>
                      <a:pt x="39964" y="10400"/>
                    </a:lnTo>
                    <a:lnTo>
                      <a:pt x="39922" y="10295"/>
                    </a:lnTo>
                    <a:lnTo>
                      <a:pt x="39839" y="10295"/>
                    </a:lnTo>
                    <a:lnTo>
                      <a:pt x="39755" y="10337"/>
                    </a:lnTo>
                    <a:lnTo>
                      <a:pt x="39713" y="10400"/>
                    </a:lnTo>
                    <a:lnTo>
                      <a:pt x="39629" y="10420"/>
                    </a:lnTo>
                    <a:lnTo>
                      <a:pt x="39525" y="10504"/>
                    </a:lnTo>
                    <a:lnTo>
                      <a:pt x="39420" y="10504"/>
                    </a:lnTo>
                    <a:lnTo>
                      <a:pt x="39336" y="10567"/>
                    </a:lnTo>
                    <a:lnTo>
                      <a:pt x="39316" y="10546"/>
                    </a:lnTo>
                    <a:lnTo>
                      <a:pt x="39336" y="10441"/>
                    </a:lnTo>
                    <a:lnTo>
                      <a:pt x="39420" y="10400"/>
                    </a:lnTo>
                    <a:lnTo>
                      <a:pt x="39525" y="10400"/>
                    </a:lnTo>
                    <a:lnTo>
                      <a:pt x="39650" y="10253"/>
                    </a:lnTo>
                    <a:lnTo>
                      <a:pt x="39713" y="10190"/>
                    </a:lnTo>
                    <a:lnTo>
                      <a:pt x="39713" y="10127"/>
                    </a:lnTo>
                    <a:lnTo>
                      <a:pt x="39629" y="10148"/>
                    </a:lnTo>
                    <a:lnTo>
                      <a:pt x="39462" y="10211"/>
                    </a:lnTo>
                    <a:lnTo>
                      <a:pt x="39316" y="10316"/>
                    </a:lnTo>
                    <a:lnTo>
                      <a:pt x="39253" y="10316"/>
                    </a:lnTo>
                    <a:lnTo>
                      <a:pt x="39211" y="10358"/>
                    </a:lnTo>
                    <a:lnTo>
                      <a:pt x="39169" y="10441"/>
                    </a:lnTo>
                    <a:lnTo>
                      <a:pt x="39106" y="10630"/>
                    </a:lnTo>
                    <a:lnTo>
                      <a:pt x="38918" y="10839"/>
                    </a:lnTo>
                    <a:lnTo>
                      <a:pt x="38730" y="10944"/>
                    </a:lnTo>
                    <a:lnTo>
                      <a:pt x="38730" y="10923"/>
                    </a:lnTo>
                    <a:lnTo>
                      <a:pt x="38813" y="10839"/>
                    </a:lnTo>
                    <a:lnTo>
                      <a:pt x="38939" y="10713"/>
                    </a:lnTo>
                    <a:lnTo>
                      <a:pt x="39023" y="10567"/>
                    </a:lnTo>
                    <a:lnTo>
                      <a:pt x="39064" y="10525"/>
                    </a:lnTo>
                    <a:lnTo>
                      <a:pt x="39064" y="10462"/>
                    </a:lnTo>
                    <a:lnTo>
                      <a:pt x="39023" y="10462"/>
                    </a:lnTo>
                    <a:lnTo>
                      <a:pt x="39002" y="10441"/>
                    </a:lnTo>
                    <a:lnTo>
                      <a:pt x="38939" y="10462"/>
                    </a:lnTo>
                    <a:lnTo>
                      <a:pt x="38855" y="10609"/>
                    </a:lnTo>
                    <a:lnTo>
                      <a:pt x="38730" y="10734"/>
                    </a:lnTo>
                    <a:lnTo>
                      <a:pt x="38688" y="10734"/>
                    </a:lnTo>
                    <a:lnTo>
                      <a:pt x="38709" y="10651"/>
                    </a:lnTo>
                    <a:lnTo>
                      <a:pt x="38730" y="10567"/>
                    </a:lnTo>
                    <a:lnTo>
                      <a:pt x="38834" y="10462"/>
                    </a:lnTo>
                    <a:lnTo>
                      <a:pt x="38876" y="10400"/>
                    </a:lnTo>
                    <a:lnTo>
                      <a:pt x="38918" y="10316"/>
                    </a:lnTo>
                    <a:lnTo>
                      <a:pt x="39002" y="10316"/>
                    </a:lnTo>
                    <a:lnTo>
                      <a:pt x="39044" y="10337"/>
                    </a:lnTo>
                    <a:lnTo>
                      <a:pt x="39148" y="10337"/>
                    </a:lnTo>
                    <a:lnTo>
                      <a:pt x="39190" y="10295"/>
                    </a:lnTo>
                    <a:lnTo>
                      <a:pt x="39253" y="10211"/>
                    </a:lnTo>
                    <a:lnTo>
                      <a:pt x="39357" y="10148"/>
                    </a:lnTo>
                    <a:lnTo>
                      <a:pt x="39462" y="10023"/>
                    </a:lnTo>
                    <a:lnTo>
                      <a:pt x="39525" y="9918"/>
                    </a:lnTo>
                    <a:lnTo>
                      <a:pt x="39483" y="9814"/>
                    </a:lnTo>
                    <a:lnTo>
                      <a:pt x="39525" y="9730"/>
                    </a:lnTo>
                    <a:lnTo>
                      <a:pt x="39483" y="9709"/>
                    </a:lnTo>
                    <a:lnTo>
                      <a:pt x="39336" y="9793"/>
                    </a:lnTo>
                    <a:lnTo>
                      <a:pt x="39274" y="9876"/>
                    </a:lnTo>
                    <a:lnTo>
                      <a:pt x="39274" y="9981"/>
                    </a:lnTo>
                    <a:lnTo>
                      <a:pt x="39253" y="10107"/>
                    </a:lnTo>
                    <a:lnTo>
                      <a:pt x="39211" y="10127"/>
                    </a:lnTo>
                    <a:lnTo>
                      <a:pt x="39232" y="10086"/>
                    </a:lnTo>
                    <a:lnTo>
                      <a:pt x="39232" y="10023"/>
                    </a:lnTo>
                    <a:lnTo>
                      <a:pt x="39148" y="9981"/>
                    </a:lnTo>
                    <a:lnTo>
                      <a:pt x="39044" y="9981"/>
                    </a:lnTo>
                    <a:lnTo>
                      <a:pt x="38939" y="10044"/>
                    </a:lnTo>
                    <a:lnTo>
                      <a:pt x="38855" y="10023"/>
                    </a:lnTo>
                    <a:lnTo>
                      <a:pt x="38730" y="10044"/>
                    </a:lnTo>
                    <a:lnTo>
                      <a:pt x="38625" y="10107"/>
                    </a:lnTo>
                    <a:lnTo>
                      <a:pt x="38500" y="10107"/>
                    </a:lnTo>
                    <a:lnTo>
                      <a:pt x="38583" y="10044"/>
                    </a:lnTo>
                    <a:lnTo>
                      <a:pt x="38688" y="10002"/>
                    </a:lnTo>
                    <a:lnTo>
                      <a:pt x="38772" y="9897"/>
                    </a:lnTo>
                    <a:lnTo>
                      <a:pt x="38730" y="9814"/>
                    </a:lnTo>
                    <a:lnTo>
                      <a:pt x="38688" y="9814"/>
                    </a:lnTo>
                    <a:lnTo>
                      <a:pt x="38541" y="9835"/>
                    </a:lnTo>
                    <a:lnTo>
                      <a:pt x="38604" y="9772"/>
                    </a:lnTo>
                    <a:lnTo>
                      <a:pt x="38688" y="9772"/>
                    </a:lnTo>
                    <a:lnTo>
                      <a:pt x="38772" y="9709"/>
                    </a:lnTo>
                    <a:lnTo>
                      <a:pt x="38813" y="9604"/>
                    </a:lnTo>
                    <a:lnTo>
                      <a:pt x="38897" y="9583"/>
                    </a:lnTo>
                    <a:lnTo>
                      <a:pt x="38939" y="9521"/>
                    </a:lnTo>
                    <a:lnTo>
                      <a:pt x="39002" y="9521"/>
                    </a:lnTo>
                    <a:lnTo>
                      <a:pt x="39106" y="9604"/>
                    </a:lnTo>
                    <a:lnTo>
                      <a:pt x="39169" y="9667"/>
                    </a:lnTo>
                    <a:lnTo>
                      <a:pt x="39253" y="9667"/>
                    </a:lnTo>
                    <a:lnTo>
                      <a:pt x="39357" y="9521"/>
                    </a:lnTo>
                    <a:lnTo>
                      <a:pt x="39441" y="9458"/>
                    </a:lnTo>
                    <a:lnTo>
                      <a:pt x="39441" y="9395"/>
                    </a:lnTo>
                    <a:lnTo>
                      <a:pt x="39336" y="9270"/>
                    </a:lnTo>
                    <a:lnTo>
                      <a:pt x="39316" y="9165"/>
                    </a:lnTo>
                    <a:lnTo>
                      <a:pt x="39274" y="9060"/>
                    </a:lnTo>
                    <a:lnTo>
                      <a:pt x="39169" y="8956"/>
                    </a:lnTo>
                    <a:lnTo>
                      <a:pt x="39106" y="8893"/>
                    </a:lnTo>
                    <a:lnTo>
                      <a:pt x="39023" y="8726"/>
                    </a:lnTo>
                    <a:lnTo>
                      <a:pt x="38960" y="8747"/>
                    </a:lnTo>
                    <a:lnTo>
                      <a:pt x="38960" y="8830"/>
                    </a:lnTo>
                    <a:lnTo>
                      <a:pt x="38918" y="8893"/>
                    </a:lnTo>
                    <a:lnTo>
                      <a:pt x="38855" y="8935"/>
                    </a:lnTo>
                    <a:lnTo>
                      <a:pt x="38834" y="8977"/>
                    </a:lnTo>
                    <a:lnTo>
                      <a:pt x="38834" y="9060"/>
                    </a:lnTo>
                    <a:lnTo>
                      <a:pt x="38751" y="9102"/>
                    </a:lnTo>
                    <a:lnTo>
                      <a:pt x="38709" y="9186"/>
                    </a:lnTo>
                    <a:lnTo>
                      <a:pt x="38709" y="9291"/>
                    </a:lnTo>
                    <a:lnTo>
                      <a:pt x="38583" y="9353"/>
                    </a:lnTo>
                    <a:lnTo>
                      <a:pt x="38500" y="9458"/>
                    </a:lnTo>
                    <a:lnTo>
                      <a:pt x="38479" y="9542"/>
                    </a:lnTo>
                    <a:lnTo>
                      <a:pt x="38416" y="9604"/>
                    </a:lnTo>
                    <a:lnTo>
                      <a:pt x="38374" y="9583"/>
                    </a:lnTo>
                    <a:lnTo>
                      <a:pt x="38395" y="9458"/>
                    </a:lnTo>
                    <a:lnTo>
                      <a:pt x="38500" y="9291"/>
                    </a:lnTo>
                    <a:lnTo>
                      <a:pt x="38583" y="9270"/>
                    </a:lnTo>
                    <a:lnTo>
                      <a:pt x="38583" y="9228"/>
                    </a:lnTo>
                    <a:lnTo>
                      <a:pt x="38541" y="9186"/>
                    </a:lnTo>
                    <a:lnTo>
                      <a:pt x="38500" y="9123"/>
                    </a:lnTo>
                    <a:lnTo>
                      <a:pt x="38186" y="9332"/>
                    </a:lnTo>
                    <a:lnTo>
                      <a:pt x="38060" y="9500"/>
                    </a:lnTo>
                    <a:lnTo>
                      <a:pt x="37997" y="9583"/>
                    </a:lnTo>
                    <a:lnTo>
                      <a:pt x="37893" y="9604"/>
                    </a:lnTo>
                    <a:lnTo>
                      <a:pt x="37893" y="9583"/>
                    </a:lnTo>
                    <a:lnTo>
                      <a:pt x="37956" y="9542"/>
                    </a:lnTo>
                    <a:lnTo>
                      <a:pt x="38039" y="9374"/>
                    </a:lnTo>
                    <a:lnTo>
                      <a:pt x="38060" y="9291"/>
                    </a:lnTo>
                    <a:lnTo>
                      <a:pt x="38186" y="9165"/>
                    </a:lnTo>
                    <a:lnTo>
                      <a:pt x="38248" y="9081"/>
                    </a:lnTo>
                    <a:lnTo>
                      <a:pt x="38207" y="9019"/>
                    </a:lnTo>
                    <a:lnTo>
                      <a:pt x="38207" y="8935"/>
                    </a:lnTo>
                    <a:lnTo>
                      <a:pt x="38081" y="9019"/>
                    </a:lnTo>
                    <a:lnTo>
                      <a:pt x="37935" y="9144"/>
                    </a:lnTo>
                    <a:lnTo>
                      <a:pt x="37893" y="9249"/>
                    </a:lnTo>
                    <a:lnTo>
                      <a:pt x="37809" y="9353"/>
                    </a:lnTo>
                    <a:lnTo>
                      <a:pt x="37788" y="9332"/>
                    </a:lnTo>
                    <a:lnTo>
                      <a:pt x="37809" y="9228"/>
                    </a:lnTo>
                    <a:lnTo>
                      <a:pt x="37872" y="9123"/>
                    </a:lnTo>
                    <a:lnTo>
                      <a:pt x="37809" y="9081"/>
                    </a:lnTo>
                    <a:lnTo>
                      <a:pt x="37809" y="9039"/>
                    </a:lnTo>
                    <a:lnTo>
                      <a:pt x="37893" y="9019"/>
                    </a:lnTo>
                    <a:lnTo>
                      <a:pt x="38081" y="8872"/>
                    </a:lnTo>
                    <a:lnTo>
                      <a:pt x="38269" y="8726"/>
                    </a:lnTo>
                    <a:lnTo>
                      <a:pt x="38269" y="8642"/>
                    </a:lnTo>
                    <a:lnTo>
                      <a:pt x="38186" y="8642"/>
                    </a:lnTo>
                    <a:lnTo>
                      <a:pt x="38060" y="8726"/>
                    </a:lnTo>
                    <a:lnTo>
                      <a:pt x="38018" y="8809"/>
                    </a:lnTo>
                    <a:lnTo>
                      <a:pt x="37914" y="8851"/>
                    </a:lnTo>
                    <a:lnTo>
                      <a:pt x="37914" y="8809"/>
                    </a:lnTo>
                    <a:lnTo>
                      <a:pt x="37893" y="8747"/>
                    </a:lnTo>
                    <a:lnTo>
                      <a:pt x="37704" y="8872"/>
                    </a:lnTo>
                    <a:lnTo>
                      <a:pt x="37642" y="8977"/>
                    </a:lnTo>
                    <a:lnTo>
                      <a:pt x="37558" y="9165"/>
                    </a:lnTo>
                    <a:lnTo>
                      <a:pt x="37432" y="9249"/>
                    </a:lnTo>
                    <a:lnTo>
                      <a:pt x="37349" y="9249"/>
                    </a:lnTo>
                    <a:lnTo>
                      <a:pt x="37432" y="9165"/>
                    </a:lnTo>
                    <a:lnTo>
                      <a:pt x="37558" y="9060"/>
                    </a:lnTo>
                    <a:lnTo>
                      <a:pt x="37600" y="8956"/>
                    </a:lnTo>
                    <a:lnTo>
                      <a:pt x="37579" y="8935"/>
                    </a:lnTo>
                    <a:lnTo>
                      <a:pt x="37495" y="8935"/>
                    </a:lnTo>
                    <a:lnTo>
                      <a:pt x="37600" y="8851"/>
                    </a:lnTo>
                    <a:lnTo>
                      <a:pt x="37746" y="8830"/>
                    </a:lnTo>
                    <a:lnTo>
                      <a:pt x="37788" y="8767"/>
                    </a:lnTo>
                    <a:lnTo>
                      <a:pt x="37767" y="8726"/>
                    </a:lnTo>
                    <a:lnTo>
                      <a:pt x="37683" y="8747"/>
                    </a:lnTo>
                    <a:lnTo>
                      <a:pt x="37558" y="8767"/>
                    </a:lnTo>
                    <a:lnTo>
                      <a:pt x="37474" y="8851"/>
                    </a:lnTo>
                    <a:lnTo>
                      <a:pt x="37391" y="8830"/>
                    </a:lnTo>
                    <a:lnTo>
                      <a:pt x="37600" y="8726"/>
                    </a:lnTo>
                    <a:lnTo>
                      <a:pt x="37579" y="8663"/>
                    </a:lnTo>
                    <a:lnTo>
                      <a:pt x="37474" y="8663"/>
                    </a:lnTo>
                    <a:lnTo>
                      <a:pt x="37537" y="8600"/>
                    </a:lnTo>
                    <a:lnTo>
                      <a:pt x="37642" y="8600"/>
                    </a:lnTo>
                    <a:lnTo>
                      <a:pt x="37683" y="8642"/>
                    </a:lnTo>
                    <a:lnTo>
                      <a:pt x="37809" y="8642"/>
                    </a:lnTo>
                    <a:lnTo>
                      <a:pt x="37872" y="8537"/>
                    </a:lnTo>
                    <a:lnTo>
                      <a:pt x="37997" y="8495"/>
                    </a:lnTo>
                    <a:lnTo>
                      <a:pt x="37997" y="8412"/>
                    </a:lnTo>
                    <a:lnTo>
                      <a:pt x="38060" y="8328"/>
                    </a:lnTo>
                    <a:lnTo>
                      <a:pt x="38060" y="8286"/>
                    </a:lnTo>
                    <a:lnTo>
                      <a:pt x="37976" y="8286"/>
                    </a:lnTo>
                    <a:lnTo>
                      <a:pt x="37914" y="8223"/>
                    </a:lnTo>
                    <a:lnTo>
                      <a:pt x="37809" y="8203"/>
                    </a:lnTo>
                    <a:lnTo>
                      <a:pt x="37683" y="8307"/>
                    </a:lnTo>
                    <a:lnTo>
                      <a:pt x="37537" y="8349"/>
                    </a:lnTo>
                    <a:lnTo>
                      <a:pt x="37453" y="8495"/>
                    </a:lnTo>
                    <a:lnTo>
                      <a:pt x="37244" y="8705"/>
                    </a:lnTo>
                    <a:lnTo>
                      <a:pt x="37181" y="8705"/>
                    </a:lnTo>
                    <a:lnTo>
                      <a:pt x="37223" y="8621"/>
                    </a:lnTo>
                    <a:lnTo>
                      <a:pt x="37265" y="8621"/>
                    </a:lnTo>
                    <a:lnTo>
                      <a:pt x="37370" y="8537"/>
                    </a:lnTo>
                    <a:lnTo>
                      <a:pt x="37495" y="8349"/>
                    </a:lnTo>
                    <a:lnTo>
                      <a:pt x="37642" y="8286"/>
                    </a:lnTo>
                    <a:lnTo>
                      <a:pt x="37704" y="8203"/>
                    </a:lnTo>
                    <a:lnTo>
                      <a:pt x="37683" y="8140"/>
                    </a:lnTo>
                    <a:lnTo>
                      <a:pt x="37495" y="8140"/>
                    </a:lnTo>
                    <a:lnTo>
                      <a:pt x="37328" y="8286"/>
                    </a:lnTo>
                    <a:lnTo>
                      <a:pt x="37495" y="8119"/>
                    </a:lnTo>
                    <a:lnTo>
                      <a:pt x="37663" y="8077"/>
                    </a:lnTo>
                    <a:lnTo>
                      <a:pt x="37767" y="8098"/>
                    </a:lnTo>
                    <a:lnTo>
                      <a:pt x="37851" y="8119"/>
                    </a:lnTo>
                    <a:lnTo>
                      <a:pt x="37956" y="8014"/>
                    </a:lnTo>
                    <a:lnTo>
                      <a:pt x="37956" y="7931"/>
                    </a:lnTo>
                    <a:lnTo>
                      <a:pt x="37914" y="7889"/>
                    </a:lnTo>
                    <a:lnTo>
                      <a:pt x="37914" y="7805"/>
                    </a:lnTo>
                    <a:lnTo>
                      <a:pt x="37914" y="7721"/>
                    </a:lnTo>
                    <a:lnTo>
                      <a:pt x="37788" y="7679"/>
                    </a:lnTo>
                    <a:lnTo>
                      <a:pt x="37746" y="7596"/>
                    </a:lnTo>
                    <a:lnTo>
                      <a:pt x="37642" y="7575"/>
                    </a:lnTo>
                    <a:lnTo>
                      <a:pt x="37600" y="7617"/>
                    </a:lnTo>
                    <a:lnTo>
                      <a:pt x="37558" y="7617"/>
                    </a:lnTo>
                    <a:lnTo>
                      <a:pt x="37558" y="7533"/>
                    </a:lnTo>
                    <a:lnTo>
                      <a:pt x="37474" y="7512"/>
                    </a:lnTo>
                    <a:lnTo>
                      <a:pt x="37391" y="7428"/>
                    </a:lnTo>
                    <a:lnTo>
                      <a:pt x="37391" y="7366"/>
                    </a:lnTo>
                    <a:lnTo>
                      <a:pt x="37244" y="7282"/>
                    </a:lnTo>
                    <a:lnTo>
                      <a:pt x="37181" y="7282"/>
                    </a:lnTo>
                    <a:lnTo>
                      <a:pt x="37139" y="7219"/>
                    </a:lnTo>
                    <a:lnTo>
                      <a:pt x="37014" y="7219"/>
                    </a:lnTo>
                    <a:lnTo>
                      <a:pt x="36826" y="7261"/>
                    </a:lnTo>
                    <a:lnTo>
                      <a:pt x="36721" y="7366"/>
                    </a:lnTo>
                    <a:lnTo>
                      <a:pt x="36595" y="7366"/>
                    </a:lnTo>
                    <a:lnTo>
                      <a:pt x="36491" y="7533"/>
                    </a:lnTo>
                    <a:lnTo>
                      <a:pt x="36512" y="7596"/>
                    </a:lnTo>
                    <a:lnTo>
                      <a:pt x="36595" y="7617"/>
                    </a:lnTo>
                    <a:lnTo>
                      <a:pt x="36805" y="7805"/>
                    </a:lnTo>
                    <a:lnTo>
                      <a:pt x="36826" y="7847"/>
                    </a:lnTo>
                    <a:lnTo>
                      <a:pt x="36909" y="7889"/>
                    </a:lnTo>
                    <a:lnTo>
                      <a:pt x="36951" y="7993"/>
                    </a:lnTo>
                    <a:lnTo>
                      <a:pt x="36909" y="7993"/>
                    </a:lnTo>
                    <a:lnTo>
                      <a:pt x="36826" y="7931"/>
                    </a:lnTo>
                    <a:lnTo>
                      <a:pt x="36700" y="7931"/>
                    </a:lnTo>
                    <a:lnTo>
                      <a:pt x="36700" y="7847"/>
                    </a:lnTo>
                    <a:lnTo>
                      <a:pt x="36512" y="7679"/>
                    </a:lnTo>
                    <a:lnTo>
                      <a:pt x="36428" y="7700"/>
                    </a:lnTo>
                    <a:lnTo>
                      <a:pt x="36386" y="7721"/>
                    </a:lnTo>
                    <a:lnTo>
                      <a:pt x="36386" y="7721"/>
                    </a:lnTo>
                    <a:lnTo>
                      <a:pt x="36407" y="7638"/>
                    </a:lnTo>
                    <a:lnTo>
                      <a:pt x="36428" y="7533"/>
                    </a:lnTo>
                    <a:lnTo>
                      <a:pt x="36303" y="7491"/>
                    </a:lnTo>
                    <a:lnTo>
                      <a:pt x="36240" y="7512"/>
                    </a:lnTo>
                    <a:lnTo>
                      <a:pt x="36240" y="7721"/>
                    </a:lnTo>
                    <a:lnTo>
                      <a:pt x="36303" y="7826"/>
                    </a:lnTo>
                    <a:lnTo>
                      <a:pt x="36323" y="7951"/>
                    </a:lnTo>
                    <a:lnTo>
                      <a:pt x="36303" y="8035"/>
                    </a:lnTo>
                    <a:lnTo>
                      <a:pt x="36303" y="7931"/>
                    </a:lnTo>
                    <a:lnTo>
                      <a:pt x="36219" y="7784"/>
                    </a:lnTo>
                    <a:lnTo>
                      <a:pt x="36135" y="7889"/>
                    </a:lnTo>
                    <a:lnTo>
                      <a:pt x="36093" y="7993"/>
                    </a:lnTo>
                    <a:lnTo>
                      <a:pt x="36135" y="8056"/>
                    </a:lnTo>
                    <a:lnTo>
                      <a:pt x="36072" y="8119"/>
                    </a:lnTo>
                    <a:lnTo>
                      <a:pt x="35968" y="8056"/>
                    </a:lnTo>
                    <a:lnTo>
                      <a:pt x="35863" y="8035"/>
                    </a:lnTo>
                    <a:lnTo>
                      <a:pt x="35905" y="7951"/>
                    </a:lnTo>
                    <a:lnTo>
                      <a:pt x="36010" y="7889"/>
                    </a:lnTo>
                    <a:lnTo>
                      <a:pt x="36135" y="7700"/>
                    </a:lnTo>
                    <a:lnTo>
                      <a:pt x="36177" y="7596"/>
                    </a:lnTo>
                    <a:lnTo>
                      <a:pt x="36093" y="7512"/>
                    </a:lnTo>
                    <a:lnTo>
                      <a:pt x="36072" y="7407"/>
                    </a:lnTo>
                    <a:lnTo>
                      <a:pt x="35926" y="7533"/>
                    </a:lnTo>
                    <a:lnTo>
                      <a:pt x="35884" y="7596"/>
                    </a:lnTo>
                    <a:lnTo>
                      <a:pt x="35863" y="7533"/>
                    </a:lnTo>
                    <a:lnTo>
                      <a:pt x="35884" y="7407"/>
                    </a:lnTo>
                    <a:lnTo>
                      <a:pt x="35779" y="7387"/>
                    </a:lnTo>
                    <a:lnTo>
                      <a:pt x="35717" y="7407"/>
                    </a:lnTo>
                    <a:lnTo>
                      <a:pt x="35696" y="7491"/>
                    </a:lnTo>
                    <a:lnTo>
                      <a:pt x="35717" y="7617"/>
                    </a:lnTo>
                    <a:lnTo>
                      <a:pt x="35717" y="7742"/>
                    </a:lnTo>
                    <a:lnTo>
                      <a:pt x="35675" y="7700"/>
                    </a:lnTo>
                    <a:lnTo>
                      <a:pt x="35675" y="7533"/>
                    </a:lnTo>
                    <a:lnTo>
                      <a:pt x="35654" y="7512"/>
                    </a:lnTo>
                    <a:lnTo>
                      <a:pt x="35591" y="7617"/>
                    </a:lnTo>
                    <a:lnTo>
                      <a:pt x="35487" y="7638"/>
                    </a:lnTo>
                    <a:lnTo>
                      <a:pt x="35487" y="7721"/>
                    </a:lnTo>
                    <a:lnTo>
                      <a:pt x="35403" y="7826"/>
                    </a:lnTo>
                    <a:lnTo>
                      <a:pt x="35340" y="7847"/>
                    </a:lnTo>
                    <a:lnTo>
                      <a:pt x="35277" y="7931"/>
                    </a:lnTo>
                    <a:lnTo>
                      <a:pt x="35173" y="7931"/>
                    </a:lnTo>
                    <a:lnTo>
                      <a:pt x="35256" y="7847"/>
                    </a:lnTo>
                    <a:lnTo>
                      <a:pt x="35256" y="7784"/>
                    </a:lnTo>
                    <a:lnTo>
                      <a:pt x="35194" y="7721"/>
                    </a:lnTo>
                    <a:lnTo>
                      <a:pt x="35152" y="7721"/>
                    </a:lnTo>
                    <a:lnTo>
                      <a:pt x="35152" y="7679"/>
                    </a:lnTo>
                    <a:lnTo>
                      <a:pt x="35235" y="7679"/>
                    </a:lnTo>
                    <a:lnTo>
                      <a:pt x="35277" y="7700"/>
                    </a:lnTo>
                    <a:lnTo>
                      <a:pt x="35298" y="7638"/>
                    </a:lnTo>
                    <a:lnTo>
                      <a:pt x="35298" y="7596"/>
                    </a:lnTo>
                    <a:lnTo>
                      <a:pt x="35298" y="7554"/>
                    </a:lnTo>
                    <a:lnTo>
                      <a:pt x="35403" y="7491"/>
                    </a:lnTo>
                    <a:lnTo>
                      <a:pt x="35570" y="7345"/>
                    </a:lnTo>
                    <a:lnTo>
                      <a:pt x="35591" y="7261"/>
                    </a:lnTo>
                    <a:lnTo>
                      <a:pt x="35675" y="7177"/>
                    </a:lnTo>
                    <a:lnTo>
                      <a:pt x="35570" y="7177"/>
                    </a:lnTo>
                    <a:lnTo>
                      <a:pt x="35403" y="7282"/>
                    </a:lnTo>
                    <a:lnTo>
                      <a:pt x="35277" y="7407"/>
                    </a:lnTo>
                    <a:lnTo>
                      <a:pt x="35194" y="7407"/>
                    </a:lnTo>
                    <a:lnTo>
                      <a:pt x="35277" y="7324"/>
                    </a:lnTo>
                    <a:lnTo>
                      <a:pt x="35361" y="7219"/>
                    </a:lnTo>
                    <a:lnTo>
                      <a:pt x="35445" y="7156"/>
                    </a:lnTo>
                    <a:lnTo>
                      <a:pt x="35549" y="7114"/>
                    </a:lnTo>
                    <a:lnTo>
                      <a:pt x="35612" y="7052"/>
                    </a:lnTo>
                    <a:lnTo>
                      <a:pt x="35696" y="7052"/>
                    </a:lnTo>
                    <a:lnTo>
                      <a:pt x="35779" y="6905"/>
                    </a:lnTo>
                    <a:lnTo>
                      <a:pt x="35779" y="6863"/>
                    </a:lnTo>
                    <a:lnTo>
                      <a:pt x="35696" y="6780"/>
                    </a:lnTo>
                    <a:lnTo>
                      <a:pt x="35696" y="6675"/>
                    </a:lnTo>
                    <a:lnTo>
                      <a:pt x="35717" y="6591"/>
                    </a:lnTo>
                    <a:lnTo>
                      <a:pt x="35884" y="6424"/>
                    </a:lnTo>
                    <a:lnTo>
                      <a:pt x="35905" y="6361"/>
                    </a:lnTo>
                    <a:lnTo>
                      <a:pt x="35863" y="6257"/>
                    </a:lnTo>
                    <a:lnTo>
                      <a:pt x="35842" y="6194"/>
                    </a:lnTo>
                    <a:lnTo>
                      <a:pt x="35800" y="6131"/>
                    </a:lnTo>
                    <a:lnTo>
                      <a:pt x="35884" y="6006"/>
                    </a:lnTo>
                    <a:lnTo>
                      <a:pt x="35968" y="5922"/>
                    </a:lnTo>
                    <a:lnTo>
                      <a:pt x="35989" y="5838"/>
                    </a:lnTo>
                    <a:lnTo>
                      <a:pt x="36010" y="5587"/>
                    </a:lnTo>
                    <a:lnTo>
                      <a:pt x="36051" y="5524"/>
                    </a:lnTo>
                    <a:lnTo>
                      <a:pt x="36010" y="5462"/>
                    </a:lnTo>
                    <a:lnTo>
                      <a:pt x="35842" y="5399"/>
                    </a:lnTo>
                    <a:lnTo>
                      <a:pt x="35654" y="5399"/>
                    </a:lnTo>
                    <a:lnTo>
                      <a:pt x="35487" y="5357"/>
                    </a:lnTo>
                    <a:lnTo>
                      <a:pt x="35361" y="5420"/>
                    </a:lnTo>
                    <a:lnTo>
                      <a:pt x="35235" y="5420"/>
                    </a:lnTo>
                    <a:lnTo>
                      <a:pt x="35068" y="5503"/>
                    </a:lnTo>
                    <a:lnTo>
                      <a:pt x="34796" y="5587"/>
                    </a:lnTo>
                    <a:lnTo>
                      <a:pt x="34754" y="5671"/>
                    </a:lnTo>
                    <a:lnTo>
                      <a:pt x="34859" y="5796"/>
                    </a:lnTo>
                    <a:lnTo>
                      <a:pt x="34859" y="5880"/>
                    </a:lnTo>
                    <a:lnTo>
                      <a:pt x="34817" y="5922"/>
                    </a:lnTo>
                    <a:lnTo>
                      <a:pt x="34754" y="5775"/>
                    </a:lnTo>
                    <a:lnTo>
                      <a:pt x="34712" y="5713"/>
                    </a:lnTo>
                    <a:lnTo>
                      <a:pt x="34650" y="5587"/>
                    </a:lnTo>
                    <a:lnTo>
                      <a:pt x="34524" y="5587"/>
                    </a:lnTo>
                    <a:lnTo>
                      <a:pt x="34440" y="5671"/>
                    </a:lnTo>
                    <a:lnTo>
                      <a:pt x="34440" y="5734"/>
                    </a:lnTo>
                    <a:lnTo>
                      <a:pt x="34398" y="5796"/>
                    </a:lnTo>
                    <a:lnTo>
                      <a:pt x="34378" y="5713"/>
                    </a:lnTo>
                    <a:lnTo>
                      <a:pt x="34398" y="5608"/>
                    </a:lnTo>
                    <a:lnTo>
                      <a:pt x="34336" y="5587"/>
                    </a:lnTo>
                    <a:lnTo>
                      <a:pt x="34189" y="5608"/>
                    </a:lnTo>
                    <a:lnTo>
                      <a:pt x="34126" y="5713"/>
                    </a:lnTo>
                    <a:lnTo>
                      <a:pt x="34126" y="5796"/>
                    </a:lnTo>
                    <a:lnTo>
                      <a:pt x="34273" y="5901"/>
                    </a:lnTo>
                    <a:lnTo>
                      <a:pt x="34378" y="6047"/>
                    </a:lnTo>
                    <a:lnTo>
                      <a:pt x="34503" y="6131"/>
                    </a:lnTo>
                    <a:lnTo>
                      <a:pt x="34440" y="6131"/>
                    </a:lnTo>
                    <a:lnTo>
                      <a:pt x="34294" y="6047"/>
                    </a:lnTo>
                    <a:lnTo>
                      <a:pt x="34106" y="5880"/>
                    </a:lnTo>
                    <a:lnTo>
                      <a:pt x="34064" y="5880"/>
                    </a:lnTo>
                    <a:lnTo>
                      <a:pt x="34022" y="5922"/>
                    </a:lnTo>
                    <a:lnTo>
                      <a:pt x="33854" y="5922"/>
                    </a:lnTo>
                    <a:lnTo>
                      <a:pt x="33813" y="5943"/>
                    </a:lnTo>
                    <a:lnTo>
                      <a:pt x="33875" y="6006"/>
                    </a:lnTo>
                    <a:lnTo>
                      <a:pt x="34001" y="6006"/>
                    </a:lnTo>
                    <a:lnTo>
                      <a:pt x="34022" y="6047"/>
                    </a:lnTo>
                    <a:lnTo>
                      <a:pt x="34064" y="6152"/>
                    </a:lnTo>
                    <a:lnTo>
                      <a:pt x="34210" y="6257"/>
                    </a:lnTo>
                    <a:lnTo>
                      <a:pt x="34231" y="6340"/>
                    </a:lnTo>
                    <a:lnTo>
                      <a:pt x="34315" y="6424"/>
                    </a:lnTo>
                    <a:lnTo>
                      <a:pt x="34210" y="6424"/>
                    </a:lnTo>
                    <a:lnTo>
                      <a:pt x="34126" y="6319"/>
                    </a:lnTo>
                    <a:lnTo>
                      <a:pt x="33980" y="6236"/>
                    </a:lnTo>
                    <a:lnTo>
                      <a:pt x="33980" y="6152"/>
                    </a:lnTo>
                    <a:lnTo>
                      <a:pt x="33875" y="6047"/>
                    </a:lnTo>
                    <a:lnTo>
                      <a:pt x="33750" y="6047"/>
                    </a:lnTo>
                    <a:lnTo>
                      <a:pt x="33666" y="6131"/>
                    </a:lnTo>
                    <a:lnTo>
                      <a:pt x="33666" y="6215"/>
                    </a:lnTo>
                    <a:lnTo>
                      <a:pt x="33582" y="6361"/>
                    </a:lnTo>
                    <a:lnTo>
                      <a:pt x="33541" y="6529"/>
                    </a:lnTo>
                    <a:lnTo>
                      <a:pt x="33603" y="6633"/>
                    </a:lnTo>
                    <a:lnTo>
                      <a:pt x="33478" y="6675"/>
                    </a:lnTo>
                    <a:lnTo>
                      <a:pt x="33478" y="6759"/>
                    </a:lnTo>
                    <a:lnTo>
                      <a:pt x="33541" y="6822"/>
                    </a:lnTo>
                    <a:lnTo>
                      <a:pt x="33562" y="6926"/>
                    </a:lnTo>
                    <a:lnTo>
                      <a:pt x="33645" y="6926"/>
                    </a:lnTo>
                    <a:lnTo>
                      <a:pt x="33813" y="6780"/>
                    </a:lnTo>
                    <a:lnTo>
                      <a:pt x="33896" y="6780"/>
                    </a:lnTo>
                    <a:lnTo>
                      <a:pt x="33917" y="6842"/>
                    </a:lnTo>
                    <a:lnTo>
                      <a:pt x="33813" y="6863"/>
                    </a:lnTo>
                    <a:lnTo>
                      <a:pt x="33771" y="6884"/>
                    </a:lnTo>
                    <a:lnTo>
                      <a:pt x="33771" y="6947"/>
                    </a:lnTo>
                    <a:lnTo>
                      <a:pt x="33687" y="6947"/>
                    </a:lnTo>
                    <a:lnTo>
                      <a:pt x="33603" y="7052"/>
                    </a:lnTo>
                    <a:lnTo>
                      <a:pt x="33603" y="7156"/>
                    </a:lnTo>
                    <a:lnTo>
                      <a:pt x="33541" y="7240"/>
                    </a:lnTo>
                    <a:lnTo>
                      <a:pt x="33478" y="7177"/>
                    </a:lnTo>
                    <a:lnTo>
                      <a:pt x="33499" y="7094"/>
                    </a:lnTo>
                    <a:lnTo>
                      <a:pt x="33436" y="6947"/>
                    </a:lnTo>
                    <a:lnTo>
                      <a:pt x="33352" y="6926"/>
                    </a:lnTo>
                    <a:lnTo>
                      <a:pt x="33290" y="7031"/>
                    </a:lnTo>
                    <a:lnTo>
                      <a:pt x="33331" y="7094"/>
                    </a:lnTo>
                    <a:lnTo>
                      <a:pt x="33269" y="7177"/>
                    </a:lnTo>
                    <a:lnTo>
                      <a:pt x="33164" y="7198"/>
                    </a:lnTo>
                    <a:lnTo>
                      <a:pt x="33122" y="7261"/>
                    </a:lnTo>
                    <a:lnTo>
                      <a:pt x="33080" y="7177"/>
                    </a:lnTo>
                    <a:lnTo>
                      <a:pt x="33038" y="7198"/>
                    </a:lnTo>
                    <a:lnTo>
                      <a:pt x="33059" y="7303"/>
                    </a:lnTo>
                    <a:lnTo>
                      <a:pt x="33122" y="7407"/>
                    </a:lnTo>
                    <a:lnTo>
                      <a:pt x="33122" y="7554"/>
                    </a:lnTo>
                    <a:lnTo>
                      <a:pt x="33143" y="7575"/>
                    </a:lnTo>
                    <a:lnTo>
                      <a:pt x="33143" y="7700"/>
                    </a:lnTo>
                    <a:lnTo>
                      <a:pt x="33227" y="7721"/>
                    </a:lnTo>
                    <a:lnTo>
                      <a:pt x="33290" y="7784"/>
                    </a:lnTo>
                    <a:lnTo>
                      <a:pt x="33269" y="7868"/>
                    </a:lnTo>
                    <a:lnTo>
                      <a:pt x="33290" y="7931"/>
                    </a:lnTo>
                    <a:lnTo>
                      <a:pt x="33290" y="8035"/>
                    </a:lnTo>
                    <a:lnTo>
                      <a:pt x="33185" y="8119"/>
                    </a:lnTo>
                    <a:lnTo>
                      <a:pt x="33143" y="8203"/>
                    </a:lnTo>
                    <a:lnTo>
                      <a:pt x="33122" y="8412"/>
                    </a:lnTo>
                    <a:lnTo>
                      <a:pt x="33059" y="8454"/>
                    </a:lnTo>
                    <a:lnTo>
                      <a:pt x="32934" y="8663"/>
                    </a:lnTo>
                    <a:lnTo>
                      <a:pt x="32934" y="8747"/>
                    </a:lnTo>
                    <a:lnTo>
                      <a:pt x="32808" y="8872"/>
                    </a:lnTo>
                    <a:lnTo>
                      <a:pt x="32829" y="8830"/>
                    </a:lnTo>
                    <a:lnTo>
                      <a:pt x="32829" y="8726"/>
                    </a:lnTo>
                    <a:lnTo>
                      <a:pt x="32871" y="8558"/>
                    </a:lnTo>
                    <a:lnTo>
                      <a:pt x="32955" y="8495"/>
                    </a:lnTo>
                    <a:lnTo>
                      <a:pt x="32934" y="8433"/>
                    </a:lnTo>
                    <a:lnTo>
                      <a:pt x="32913" y="8454"/>
                    </a:lnTo>
                    <a:lnTo>
                      <a:pt x="32829" y="8454"/>
                    </a:lnTo>
                    <a:lnTo>
                      <a:pt x="32746" y="8391"/>
                    </a:lnTo>
                    <a:lnTo>
                      <a:pt x="32704" y="8349"/>
                    </a:lnTo>
                    <a:lnTo>
                      <a:pt x="32746" y="8328"/>
                    </a:lnTo>
                    <a:lnTo>
                      <a:pt x="32829" y="8307"/>
                    </a:lnTo>
                    <a:lnTo>
                      <a:pt x="32913" y="8307"/>
                    </a:lnTo>
                    <a:lnTo>
                      <a:pt x="32913" y="8244"/>
                    </a:lnTo>
                    <a:lnTo>
                      <a:pt x="32955" y="8244"/>
                    </a:lnTo>
                    <a:lnTo>
                      <a:pt x="32976" y="8349"/>
                    </a:lnTo>
                    <a:lnTo>
                      <a:pt x="33038" y="8244"/>
                    </a:lnTo>
                    <a:lnTo>
                      <a:pt x="33038" y="8140"/>
                    </a:lnTo>
                    <a:lnTo>
                      <a:pt x="32934" y="8098"/>
                    </a:lnTo>
                    <a:lnTo>
                      <a:pt x="32913" y="8035"/>
                    </a:lnTo>
                    <a:lnTo>
                      <a:pt x="32808" y="7910"/>
                    </a:lnTo>
                    <a:lnTo>
                      <a:pt x="32808" y="7763"/>
                    </a:lnTo>
                    <a:lnTo>
                      <a:pt x="32746" y="7679"/>
                    </a:lnTo>
                    <a:lnTo>
                      <a:pt x="32725" y="7512"/>
                    </a:lnTo>
                    <a:lnTo>
                      <a:pt x="32704" y="7491"/>
                    </a:lnTo>
                    <a:lnTo>
                      <a:pt x="32704" y="7407"/>
                    </a:lnTo>
                    <a:lnTo>
                      <a:pt x="32746" y="7366"/>
                    </a:lnTo>
                    <a:lnTo>
                      <a:pt x="32829" y="7198"/>
                    </a:lnTo>
                    <a:lnTo>
                      <a:pt x="32829" y="7094"/>
                    </a:lnTo>
                    <a:lnTo>
                      <a:pt x="32934" y="6989"/>
                    </a:lnTo>
                    <a:lnTo>
                      <a:pt x="33018" y="6884"/>
                    </a:lnTo>
                    <a:lnTo>
                      <a:pt x="33122" y="6842"/>
                    </a:lnTo>
                    <a:lnTo>
                      <a:pt x="33122" y="6738"/>
                    </a:lnTo>
                    <a:lnTo>
                      <a:pt x="33059" y="6654"/>
                    </a:lnTo>
                    <a:lnTo>
                      <a:pt x="33018" y="6550"/>
                    </a:lnTo>
                    <a:lnTo>
                      <a:pt x="33038" y="6424"/>
                    </a:lnTo>
                    <a:lnTo>
                      <a:pt x="33143" y="6215"/>
                    </a:lnTo>
                    <a:lnTo>
                      <a:pt x="33227" y="6173"/>
                    </a:lnTo>
                    <a:lnTo>
                      <a:pt x="33394" y="6068"/>
                    </a:lnTo>
                    <a:lnTo>
                      <a:pt x="33603" y="5817"/>
                    </a:lnTo>
                    <a:lnTo>
                      <a:pt x="33813" y="5608"/>
                    </a:lnTo>
                    <a:lnTo>
                      <a:pt x="33959" y="5587"/>
                    </a:lnTo>
                    <a:lnTo>
                      <a:pt x="34064" y="5441"/>
                    </a:lnTo>
                    <a:lnTo>
                      <a:pt x="34106" y="5378"/>
                    </a:lnTo>
                    <a:lnTo>
                      <a:pt x="34210" y="5378"/>
                    </a:lnTo>
                    <a:lnTo>
                      <a:pt x="34398" y="5294"/>
                    </a:lnTo>
                    <a:lnTo>
                      <a:pt x="34545" y="5231"/>
                    </a:lnTo>
                    <a:lnTo>
                      <a:pt x="34587" y="5169"/>
                    </a:lnTo>
                    <a:lnTo>
                      <a:pt x="34545" y="5085"/>
                    </a:lnTo>
                    <a:lnTo>
                      <a:pt x="34315" y="4980"/>
                    </a:lnTo>
                    <a:lnTo>
                      <a:pt x="34189" y="4897"/>
                    </a:lnTo>
                    <a:lnTo>
                      <a:pt x="34001" y="4897"/>
                    </a:lnTo>
                    <a:lnTo>
                      <a:pt x="33959" y="4876"/>
                    </a:lnTo>
                    <a:lnTo>
                      <a:pt x="33875" y="4897"/>
                    </a:lnTo>
                    <a:lnTo>
                      <a:pt x="33708" y="4876"/>
                    </a:lnTo>
                    <a:lnTo>
                      <a:pt x="33645" y="4897"/>
                    </a:lnTo>
                    <a:lnTo>
                      <a:pt x="33436" y="4897"/>
                    </a:lnTo>
                    <a:lnTo>
                      <a:pt x="33122" y="5001"/>
                    </a:lnTo>
                    <a:lnTo>
                      <a:pt x="32934" y="5190"/>
                    </a:lnTo>
                    <a:lnTo>
                      <a:pt x="32725" y="5273"/>
                    </a:lnTo>
                    <a:lnTo>
                      <a:pt x="32704" y="5378"/>
                    </a:lnTo>
                    <a:lnTo>
                      <a:pt x="32725" y="5482"/>
                    </a:lnTo>
                    <a:lnTo>
                      <a:pt x="32641" y="5441"/>
                    </a:lnTo>
                    <a:lnTo>
                      <a:pt x="32557" y="5441"/>
                    </a:lnTo>
                    <a:lnTo>
                      <a:pt x="32494" y="5545"/>
                    </a:lnTo>
                    <a:lnTo>
                      <a:pt x="32348" y="5545"/>
                    </a:lnTo>
                    <a:lnTo>
                      <a:pt x="32243" y="5692"/>
                    </a:lnTo>
                    <a:lnTo>
                      <a:pt x="32243" y="5796"/>
                    </a:lnTo>
                    <a:lnTo>
                      <a:pt x="32181" y="5796"/>
                    </a:lnTo>
                    <a:lnTo>
                      <a:pt x="32034" y="6006"/>
                    </a:lnTo>
                    <a:lnTo>
                      <a:pt x="32097" y="6068"/>
                    </a:lnTo>
                    <a:lnTo>
                      <a:pt x="32034" y="6152"/>
                    </a:lnTo>
                    <a:lnTo>
                      <a:pt x="31992" y="6068"/>
                    </a:lnTo>
                    <a:lnTo>
                      <a:pt x="31930" y="6068"/>
                    </a:lnTo>
                    <a:lnTo>
                      <a:pt x="31888" y="6257"/>
                    </a:lnTo>
                    <a:lnTo>
                      <a:pt x="31762" y="6257"/>
                    </a:lnTo>
                    <a:lnTo>
                      <a:pt x="31678" y="6361"/>
                    </a:lnTo>
                    <a:lnTo>
                      <a:pt x="31616" y="6424"/>
                    </a:lnTo>
                    <a:lnTo>
                      <a:pt x="31553" y="6570"/>
                    </a:lnTo>
                    <a:lnTo>
                      <a:pt x="31448" y="6759"/>
                    </a:lnTo>
                    <a:lnTo>
                      <a:pt x="31448" y="6863"/>
                    </a:lnTo>
                    <a:lnTo>
                      <a:pt x="31490" y="6842"/>
                    </a:lnTo>
                    <a:lnTo>
                      <a:pt x="31511" y="6842"/>
                    </a:lnTo>
                    <a:lnTo>
                      <a:pt x="31490" y="6905"/>
                    </a:lnTo>
                    <a:lnTo>
                      <a:pt x="31406" y="6905"/>
                    </a:lnTo>
                    <a:lnTo>
                      <a:pt x="31260" y="6989"/>
                    </a:lnTo>
                    <a:lnTo>
                      <a:pt x="31239" y="7094"/>
                    </a:lnTo>
                    <a:lnTo>
                      <a:pt x="31155" y="7114"/>
                    </a:lnTo>
                    <a:lnTo>
                      <a:pt x="31134" y="7198"/>
                    </a:lnTo>
                    <a:lnTo>
                      <a:pt x="31134" y="7407"/>
                    </a:lnTo>
                    <a:lnTo>
                      <a:pt x="31072" y="7512"/>
                    </a:lnTo>
                    <a:lnTo>
                      <a:pt x="30988" y="7512"/>
                    </a:lnTo>
                    <a:lnTo>
                      <a:pt x="30967" y="7659"/>
                    </a:lnTo>
                    <a:lnTo>
                      <a:pt x="30967" y="7721"/>
                    </a:lnTo>
                    <a:lnTo>
                      <a:pt x="30862" y="7784"/>
                    </a:lnTo>
                    <a:lnTo>
                      <a:pt x="30821" y="7972"/>
                    </a:lnTo>
                    <a:lnTo>
                      <a:pt x="30862" y="8077"/>
                    </a:lnTo>
                    <a:lnTo>
                      <a:pt x="31072" y="8182"/>
                    </a:lnTo>
                    <a:lnTo>
                      <a:pt x="31176" y="8182"/>
                    </a:lnTo>
                    <a:lnTo>
                      <a:pt x="31302" y="8244"/>
                    </a:lnTo>
                    <a:lnTo>
                      <a:pt x="31385" y="8244"/>
                    </a:lnTo>
                    <a:lnTo>
                      <a:pt x="31511" y="8328"/>
                    </a:lnTo>
                    <a:lnTo>
                      <a:pt x="31678" y="8328"/>
                    </a:lnTo>
                    <a:lnTo>
                      <a:pt x="31699" y="8495"/>
                    </a:lnTo>
                    <a:lnTo>
                      <a:pt x="31867" y="8558"/>
                    </a:lnTo>
                    <a:lnTo>
                      <a:pt x="31888" y="8642"/>
                    </a:lnTo>
                    <a:lnTo>
                      <a:pt x="31971" y="8705"/>
                    </a:lnTo>
                    <a:lnTo>
                      <a:pt x="31804" y="8705"/>
                    </a:lnTo>
                    <a:lnTo>
                      <a:pt x="31762" y="8726"/>
                    </a:lnTo>
                    <a:lnTo>
                      <a:pt x="31574" y="8726"/>
                    </a:lnTo>
                    <a:lnTo>
                      <a:pt x="31365" y="8642"/>
                    </a:lnTo>
                    <a:lnTo>
                      <a:pt x="31344" y="8537"/>
                    </a:lnTo>
                    <a:lnTo>
                      <a:pt x="31239" y="8454"/>
                    </a:lnTo>
                    <a:lnTo>
                      <a:pt x="31051" y="8454"/>
                    </a:lnTo>
                    <a:lnTo>
                      <a:pt x="30988" y="8412"/>
                    </a:lnTo>
                    <a:lnTo>
                      <a:pt x="30883" y="8391"/>
                    </a:lnTo>
                    <a:lnTo>
                      <a:pt x="30862" y="8433"/>
                    </a:lnTo>
                    <a:lnTo>
                      <a:pt x="30925" y="8558"/>
                    </a:lnTo>
                    <a:lnTo>
                      <a:pt x="30925" y="8642"/>
                    </a:lnTo>
                    <a:lnTo>
                      <a:pt x="30841" y="8642"/>
                    </a:lnTo>
                    <a:lnTo>
                      <a:pt x="30821" y="8726"/>
                    </a:lnTo>
                    <a:lnTo>
                      <a:pt x="30862" y="8914"/>
                    </a:lnTo>
                    <a:lnTo>
                      <a:pt x="30883" y="9039"/>
                    </a:lnTo>
                    <a:lnTo>
                      <a:pt x="30862" y="9165"/>
                    </a:lnTo>
                    <a:lnTo>
                      <a:pt x="30883" y="9270"/>
                    </a:lnTo>
                    <a:lnTo>
                      <a:pt x="31030" y="9353"/>
                    </a:lnTo>
                    <a:lnTo>
                      <a:pt x="31134" y="9458"/>
                    </a:lnTo>
                    <a:lnTo>
                      <a:pt x="31134" y="9500"/>
                    </a:lnTo>
                    <a:lnTo>
                      <a:pt x="31072" y="9458"/>
                    </a:lnTo>
                    <a:lnTo>
                      <a:pt x="31051" y="9458"/>
                    </a:lnTo>
                    <a:lnTo>
                      <a:pt x="31072" y="9563"/>
                    </a:lnTo>
                    <a:lnTo>
                      <a:pt x="31155" y="9667"/>
                    </a:lnTo>
                    <a:lnTo>
                      <a:pt x="31197" y="9667"/>
                    </a:lnTo>
                    <a:lnTo>
                      <a:pt x="31197" y="9583"/>
                    </a:lnTo>
                    <a:lnTo>
                      <a:pt x="31281" y="9563"/>
                    </a:lnTo>
                    <a:lnTo>
                      <a:pt x="31385" y="9583"/>
                    </a:lnTo>
                    <a:lnTo>
                      <a:pt x="31469" y="9667"/>
                    </a:lnTo>
                    <a:lnTo>
                      <a:pt x="31553" y="9688"/>
                    </a:lnTo>
                    <a:lnTo>
                      <a:pt x="31574" y="9646"/>
                    </a:lnTo>
                    <a:lnTo>
                      <a:pt x="31553" y="9583"/>
                    </a:lnTo>
                    <a:lnTo>
                      <a:pt x="31574" y="9500"/>
                    </a:lnTo>
                    <a:lnTo>
                      <a:pt x="31616" y="9479"/>
                    </a:lnTo>
                    <a:lnTo>
                      <a:pt x="31678" y="9542"/>
                    </a:lnTo>
                    <a:lnTo>
                      <a:pt x="31657" y="9646"/>
                    </a:lnTo>
                    <a:lnTo>
                      <a:pt x="31678" y="9709"/>
                    </a:lnTo>
                    <a:lnTo>
                      <a:pt x="31720" y="9709"/>
                    </a:lnTo>
                    <a:lnTo>
                      <a:pt x="31783" y="9583"/>
                    </a:lnTo>
                    <a:lnTo>
                      <a:pt x="31909" y="9563"/>
                    </a:lnTo>
                    <a:lnTo>
                      <a:pt x="31992" y="9479"/>
                    </a:lnTo>
                    <a:lnTo>
                      <a:pt x="32013" y="9500"/>
                    </a:lnTo>
                    <a:lnTo>
                      <a:pt x="31971" y="9583"/>
                    </a:lnTo>
                    <a:lnTo>
                      <a:pt x="31783" y="9688"/>
                    </a:lnTo>
                    <a:lnTo>
                      <a:pt x="31762" y="9793"/>
                    </a:lnTo>
                    <a:lnTo>
                      <a:pt x="31867" y="9876"/>
                    </a:lnTo>
                    <a:lnTo>
                      <a:pt x="31888" y="10023"/>
                    </a:lnTo>
                    <a:lnTo>
                      <a:pt x="32013" y="10169"/>
                    </a:lnTo>
                    <a:lnTo>
                      <a:pt x="32181" y="10169"/>
                    </a:lnTo>
                    <a:lnTo>
                      <a:pt x="32222" y="10107"/>
                    </a:lnTo>
                    <a:lnTo>
                      <a:pt x="32118" y="10023"/>
                    </a:lnTo>
                    <a:lnTo>
                      <a:pt x="32181" y="10002"/>
                    </a:lnTo>
                    <a:lnTo>
                      <a:pt x="32285" y="10023"/>
                    </a:lnTo>
                    <a:lnTo>
                      <a:pt x="32348" y="10107"/>
                    </a:lnTo>
                    <a:lnTo>
                      <a:pt x="32411" y="10086"/>
                    </a:lnTo>
                    <a:lnTo>
                      <a:pt x="32494" y="10002"/>
                    </a:lnTo>
                    <a:lnTo>
                      <a:pt x="32599" y="9897"/>
                    </a:lnTo>
                    <a:lnTo>
                      <a:pt x="32662" y="9897"/>
                    </a:lnTo>
                    <a:lnTo>
                      <a:pt x="32662" y="9960"/>
                    </a:lnTo>
                    <a:lnTo>
                      <a:pt x="32599" y="9981"/>
                    </a:lnTo>
                    <a:lnTo>
                      <a:pt x="32432" y="10127"/>
                    </a:lnTo>
                    <a:lnTo>
                      <a:pt x="32432" y="10211"/>
                    </a:lnTo>
                    <a:lnTo>
                      <a:pt x="32453" y="10232"/>
                    </a:lnTo>
                    <a:cubicBezTo>
                      <a:pt x="32411" y="10295"/>
                      <a:pt x="32390" y="10379"/>
                      <a:pt x="32348" y="10441"/>
                    </a:cubicBezTo>
                    <a:lnTo>
                      <a:pt x="32306" y="10441"/>
                    </a:lnTo>
                    <a:lnTo>
                      <a:pt x="32222" y="10504"/>
                    </a:lnTo>
                    <a:lnTo>
                      <a:pt x="32139" y="10504"/>
                    </a:lnTo>
                    <a:lnTo>
                      <a:pt x="32097" y="10420"/>
                    </a:lnTo>
                    <a:lnTo>
                      <a:pt x="31992" y="10400"/>
                    </a:lnTo>
                    <a:lnTo>
                      <a:pt x="32013" y="10441"/>
                    </a:lnTo>
                    <a:lnTo>
                      <a:pt x="32097" y="10504"/>
                    </a:lnTo>
                    <a:lnTo>
                      <a:pt x="32076" y="10609"/>
                    </a:lnTo>
                    <a:lnTo>
                      <a:pt x="31971" y="10609"/>
                    </a:lnTo>
                    <a:lnTo>
                      <a:pt x="31971" y="10630"/>
                    </a:lnTo>
                    <a:lnTo>
                      <a:pt x="31992" y="10692"/>
                    </a:lnTo>
                    <a:lnTo>
                      <a:pt x="31909" y="10755"/>
                    </a:lnTo>
                    <a:lnTo>
                      <a:pt x="31909" y="10839"/>
                    </a:lnTo>
                    <a:lnTo>
                      <a:pt x="31971" y="10923"/>
                    </a:lnTo>
                    <a:lnTo>
                      <a:pt x="31888" y="10923"/>
                    </a:lnTo>
                    <a:lnTo>
                      <a:pt x="31888" y="11027"/>
                    </a:lnTo>
                    <a:lnTo>
                      <a:pt x="31804" y="11111"/>
                    </a:lnTo>
                    <a:lnTo>
                      <a:pt x="31804" y="11278"/>
                    </a:lnTo>
                    <a:lnTo>
                      <a:pt x="31867" y="11278"/>
                    </a:lnTo>
                    <a:lnTo>
                      <a:pt x="31909" y="11383"/>
                    </a:lnTo>
                    <a:lnTo>
                      <a:pt x="31950" y="11383"/>
                    </a:lnTo>
                    <a:lnTo>
                      <a:pt x="32013" y="11488"/>
                    </a:lnTo>
                    <a:lnTo>
                      <a:pt x="31950" y="11508"/>
                    </a:lnTo>
                    <a:lnTo>
                      <a:pt x="31888" y="11508"/>
                    </a:lnTo>
                    <a:lnTo>
                      <a:pt x="31825" y="11571"/>
                    </a:lnTo>
                    <a:lnTo>
                      <a:pt x="31783" y="11508"/>
                    </a:lnTo>
                    <a:lnTo>
                      <a:pt x="31637" y="11550"/>
                    </a:lnTo>
                    <a:lnTo>
                      <a:pt x="31595" y="11634"/>
                    </a:lnTo>
                    <a:lnTo>
                      <a:pt x="31699" y="11739"/>
                    </a:lnTo>
                    <a:lnTo>
                      <a:pt x="31741" y="11739"/>
                    </a:lnTo>
                    <a:lnTo>
                      <a:pt x="31741" y="11801"/>
                    </a:lnTo>
                    <a:lnTo>
                      <a:pt x="31637" y="11843"/>
                    </a:lnTo>
                    <a:lnTo>
                      <a:pt x="31595" y="11780"/>
                    </a:lnTo>
                    <a:lnTo>
                      <a:pt x="31511" y="11864"/>
                    </a:lnTo>
                    <a:lnTo>
                      <a:pt x="31427" y="11739"/>
                    </a:lnTo>
                    <a:lnTo>
                      <a:pt x="31323" y="11801"/>
                    </a:lnTo>
                    <a:lnTo>
                      <a:pt x="31218" y="12011"/>
                    </a:lnTo>
                    <a:lnTo>
                      <a:pt x="31113" y="12262"/>
                    </a:lnTo>
                    <a:lnTo>
                      <a:pt x="30988" y="12492"/>
                    </a:lnTo>
                    <a:lnTo>
                      <a:pt x="30779" y="12638"/>
                    </a:lnTo>
                    <a:lnTo>
                      <a:pt x="30737" y="12743"/>
                    </a:lnTo>
                    <a:lnTo>
                      <a:pt x="30674" y="12743"/>
                    </a:lnTo>
                    <a:lnTo>
                      <a:pt x="30569" y="12910"/>
                    </a:lnTo>
                    <a:lnTo>
                      <a:pt x="30465" y="12952"/>
                    </a:lnTo>
                    <a:lnTo>
                      <a:pt x="30444" y="13140"/>
                    </a:lnTo>
                    <a:lnTo>
                      <a:pt x="30360" y="13224"/>
                    </a:lnTo>
                    <a:lnTo>
                      <a:pt x="30339" y="13350"/>
                    </a:lnTo>
                    <a:lnTo>
                      <a:pt x="30277" y="13350"/>
                    </a:lnTo>
                    <a:lnTo>
                      <a:pt x="30235" y="13224"/>
                    </a:lnTo>
                    <a:lnTo>
                      <a:pt x="30151" y="13224"/>
                    </a:lnTo>
                    <a:lnTo>
                      <a:pt x="30067" y="13308"/>
                    </a:lnTo>
                    <a:lnTo>
                      <a:pt x="30109" y="13350"/>
                    </a:lnTo>
                    <a:lnTo>
                      <a:pt x="30130" y="13475"/>
                    </a:lnTo>
                    <a:lnTo>
                      <a:pt x="30046" y="13475"/>
                    </a:lnTo>
                    <a:lnTo>
                      <a:pt x="29963" y="13413"/>
                    </a:lnTo>
                    <a:lnTo>
                      <a:pt x="30005" y="13308"/>
                    </a:lnTo>
                    <a:lnTo>
                      <a:pt x="29921" y="13140"/>
                    </a:lnTo>
                    <a:lnTo>
                      <a:pt x="29837" y="12743"/>
                    </a:lnTo>
                    <a:lnTo>
                      <a:pt x="29837" y="12576"/>
                    </a:lnTo>
                    <a:lnTo>
                      <a:pt x="29816" y="12492"/>
                    </a:lnTo>
                    <a:lnTo>
                      <a:pt x="29858" y="12366"/>
                    </a:lnTo>
                    <a:lnTo>
                      <a:pt x="29942" y="12262"/>
                    </a:lnTo>
                    <a:lnTo>
                      <a:pt x="29921" y="12115"/>
                    </a:lnTo>
                    <a:lnTo>
                      <a:pt x="29963" y="12011"/>
                    </a:lnTo>
                    <a:lnTo>
                      <a:pt x="30046" y="11969"/>
                    </a:lnTo>
                    <a:lnTo>
                      <a:pt x="30130" y="12011"/>
                    </a:lnTo>
                    <a:lnTo>
                      <a:pt x="30214" y="11990"/>
                    </a:lnTo>
                    <a:lnTo>
                      <a:pt x="30277" y="11885"/>
                    </a:lnTo>
                    <a:lnTo>
                      <a:pt x="30256" y="11655"/>
                    </a:lnTo>
                    <a:lnTo>
                      <a:pt x="30318" y="11550"/>
                    </a:lnTo>
                    <a:lnTo>
                      <a:pt x="30318" y="11153"/>
                    </a:lnTo>
                    <a:lnTo>
                      <a:pt x="30214" y="11027"/>
                    </a:lnTo>
                    <a:lnTo>
                      <a:pt x="30172" y="10860"/>
                    </a:lnTo>
                    <a:lnTo>
                      <a:pt x="30109" y="10692"/>
                    </a:lnTo>
                    <a:lnTo>
                      <a:pt x="30067" y="10588"/>
                    </a:lnTo>
                    <a:lnTo>
                      <a:pt x="30025" y="10525"/>
                    </a:lnTo>
                    <a:lnTo>
                      <a:pt x="29963" y="10525"/>
                    </a:lnTo>
                    <a:lnTo>
                      <a:pt x="29921" y="10630"/>
                    </a:lnTo>
                    <a:lnTo>
                      <a:pt x="29795" y="10839"/>
                    </a:lnTo>
                    <a:lnTo>
                      <a:pt x="29628" y="10964"/>
                    </a:lnTo>
                    <a:lnTo>
                      <a:pt x="29607" y="11069"/>
                    </a:lnTo>
                    <a:lnTo>
                      <a:pt x="29607" y="11278"/>
                    </a:lnTo>
                    <a:lnTo>
                      <a:pt x="29544" y="11341"/>
                    </a:lnTo>
                    <a:lnTo>
                      <a:pt x="29481" y="11278"/>
                    </a:lnTo>
                    <a:lnTo>
                      <a:pt x="29398" y="11362"/>
                    </a:lnTo>
                    <a:lnTo>
                      <a:pt x="29419" y="11383"/>
                    </a:lnTo>
                    <a:lnTo>
                      <a:pt x="29398" y="11446"/>
                    </a:lnTo>
                    <a:lnTo>
                      <a:pt x="29230" y="11529"/>
                    </a:lnTo>
                    <a:lnTo>
                      <a:pt x="29189" y="11592"/>
                    </a:lnTo>
                    <a:lnTo>
                      <a:pt x="29084" y="11697"/>
                    </a:lnTo>
                    <a:lnTo>
                      <a:pt x="29000" y="11697"/>
                    </a:lnTo>
                    <a:lnTo>
                      <a:pt x="29000" y="11634"/>
                    </a:lnTo>
                    <a:lnTo>
                      <a:pt x="29084" y="11592"/>
                    </a:lnTo>
                    <a:lnTo>
                      <a:pt x="29084" y="11467"/>
                    </a:lnTo>
                    <a:lnTo>
                      <a:pt x="29042" y="11425"/>
                    </a:lnTo>
                    <a:lnTo>
                      <a:pt x="29147" y="11278"/>
                    </a:lnTo>
                    <a:lnTo>
                      <a:pt x="29168" y="11174"/>
                    </a:lnTo>
                    <a:lnTo>
                      <a:pt x="29168" y="11069"/>
                    </a:lnTo>
                    <a:lnTo>
                      <a:pt x="29251" y="11027"/>
                    </a:lnTo>
                    <a:lnTo>
                      <a:pt x="29251" y="10923"/>
                    </a:lnTo>
                    <a:lnTo>
                      <a:pt x="29209" y="10902"/>
                    </a:lnTo>
                    <a:lnTo>
                      <a:pt x="29251" y="10755"/>
                    </a:lnTo>
                    <a:lnTo>
                      <a:pt x="29147" y="10609"/>
                    </a:lnTo>
                    <a:lnTo>
                      <a:pt x="29147" y="10525"/>
                    </a:lnTo>
                    <a:lnTo>
                      <a:pt x="29084" y="10420"/>
                    </a:lnTo>
                    <a:lnTo>
                      <a:pt x="29084" y="10379"/>
                    </a:lnTo>
                    <a:lnTo>
                      <a:pt x="29147" y="10400"/>
                    </a:lnTo>
                    <a:lnTo>
                      <a:pt x="29189" y="10400"/>
                    </a:lnTo>
                    <a:lnTo>
                      <a:pt x="29209" y="10525"/>
                    </a:lnTo>
                    <a:lnTo>
                      <a:pt x="29272" y="10504"/>
                    </a:lnTo>
                    <a:lnTo>
                      <a:pt x="29377" y="10379"/>
                    </a:lnTo>
                    <a:lnTo>
                      <a:pt x="29481" y="10379"/>
                    </a:lnTo>
                    <a:lnTo>
                      <a:pt x="29565" y="10295"/>
                    </a:lnTo>
                    <a:lnTo>
                      <a:pt x="29481" y="10232"/>
                    </a:lnTo>
                    <a:lnTo>
                      <a:pt x="29377" y="10316"/>
                    </a:lnTo>
                    <a:lnTo>
                      <a:pt x="29293" y="10232"/>
                    </a:lnTo>
                    <a:lnTo>
                      <a:pt x="29189" y="10211"/>
                    </a:lnTo>
                    <a:lnTo>
                      <a:pt x="29189" y="10107"/>
                    </a:lnTo>
                    <a:lnTo>
                      <a:pt x="29230" y="10065"/>
                    </a:lnTo>
                    <a:lnTo>
                      <a:pt x="29209" y="10002"/>
                    </a:lnTo>
                    <a:lnTo>
                      <a:pt x="29126" y="10023"/>
                    </a:lnTo>
                    <a:lnTo>
                      <a:pt x="29105" y="10107"/>
                    </a:lnTo>
                    <a:lnTo>
                      <a:pt x="28958" y="10169"/>
                    </a:lnTo>
                    <a:lnTo>
                      <a:pt x="28854" y="10065"/>
                    </a:lnTo>
                    <a:lnTo>
                      <a:pt x="28854" y="9939"/>
                    </a:lnTo>
                    <a:lnTo>
                      <a:pt x="28770" y="9918"/>
                    </a:lnTo>
                    <a:lnTo>
                      <a:pt x="28665" y="9939"/>
                    </a:lnTo>
                    <a:lnTo>
                      <a:pt x="28603" y="9897"/>
                    </a:lnTo>
                    <a:lnTo>
                      <a:pt x="28644" y="9793"/>
                    </a:lnTo>
                    <a:lnTo>
                      <a:pt x="28707" y="9772"/>
                    </a:lnTo>
                    <a:lnTo>
                      <a:pt x="28749" y="9709"/>
                    </a:lnTo>
                    <a:lnTo>
                      <a:pt x="28812" y="9709"/>
                    </a:lnTo>
                    <a:lnTo>
                      <a:pt x="29126" y="9500"/>
                    </a:lnTo>
                    <a:lnTo>
                      <a:pt x="29168" y="9458"/>
                    </a:lnTo>
                    <a:lnTo>
                      <a:pt x="29042" y="9332"/>
                    </a:lnTo>
                    <a:lnTo>
                      <a:pt x="28875" y="9353"/>
                    </a:lnTo>
                    <a:lnTo>
                      <a:pt x="28875" y="9332"/>
                    </a:lnTo>
                    <a:lnTo>
                      <a:pt x="28979" y="9270"/>
                    </a:lnTo>
                    <a:lnTo>
                      <a:pt x="29042" y="9144"/>
                    </a:lnTo>
                    <a:lnTo>
                      <a:pt x="29168" y="9081"/>
                    </a:lnTo>
                    <a:lnTo>
                      <a:pt x="29147" y="9228"/>
                    </a:lnTo>
                    <a:lnTo>
                      <a:pt x="29189" y="9332"/>
                    </a:lnTo>
                    <a:lnTo>
                      <a:pt x="29293" y="9291"/>
                    </a:lnTo>
                    <a:lnTo>
                      <a:pt x="29377" y="9332"/>
                    </a:lnTo>
                    <a:lnTo>
                      <a:pt x="29461" y="9249"/>
                    </a:lnTo>
                    <a:lnTo>
                      <a:pt x="29461" y="9144"/>
                    </a:lnTo>
                    <a:lnTo>
                      <a:pt x="29377" y="9039"/>
                    </a:lnTo>
                    <a:lnTo>
                      <a:pt x="29293" y="9019"/>
                    </a:lnTo>
                    <a:lnTo>
                      <a:pt x="29293" y="8935"/>
                    </a:lnTo>
                    <a:lnTo>
                      <a:pt x="29314" y="8830"/>
                    </a:lnTo>
                    <a:lnTo>
                      <a:pt x="29293" y="8726"/>
                    </a:lnTo>
                    <a:lnTo>
                      <a:pt x="29314" y="8663"/>
                    </a:lnTo>
                    <a:lnTo>
                      <a:pt x="29314" y="8600"/>
                    </a:lnTo>
                    <a:lnTo>
                      <a:pt x="29209" y="8454"/>
                    </a:lnTo>
                    <a:lnTo>
                      <a:pt x="29272" y="8349"/>
                    </a:lnTo>
                    <a:lnTo>
                      <a:pt x="29209" y="8244"/>
                    </a:lnTo>
                    <a:lnTo>
                      <a:pt x="29272" y="8223"/>
                    </a:lnTo>
                    <a:lnTo>
                      <a:pt x="29272" y="8077"/>
                    </a:lnTo>
                    <a:lnTo>
                      <a:pt x="29356" y="7931"/>
                    </a:lnTo>
                    <a:lnTo>
                      <a:pt x="29356" y="7847"/>
                    </a:lnTo>
                    <a:lnTo>
                      <a:pt x="29419" y="7742"/>
                    </a:lnTo>
                    <a:lnTo>
                      <a:pt x="29419" y="7700"/>
                    </a:lnTo>
                    <a:lnTo>
                      <a:pt x="29356" y="7659"/>
                    </a:lnTo>
                    <a:lnTo>
                      <a:pt x="29377" y="7449"/>
                    </a:lnTo>
                    <a:lnTo>
                      <a:pt x="29356" y="7324"/>
                    </a:lnTo>
                    <a:lnTo>
                      <a:pt x="29251" y="7261"/>
                    </a:lnTo>
                    <a:lnTo>
                      <a:pt x="29272" y="7177"/>
                    </a:lnTo>
                    <a:lnTo>
                      <a:pt x="29251" y="7073"/>
                    </a:lnTo>
                    <a:lnTo>
                      <a:pt x="29293" y="7052"/>
                    </a:lnTo>
                    <a:lnTo>
                      <a:pt x="29335" y="6947"/>
                    </a:lnTo>
                    <a:lnTo>
                      <a:pt x="29272" y="6884"/>
                    </a:lnTo>
                    <a:lnTo>
                      <a:pt x="29230" y="6863"/>
                    </a:lnTo>
                    <a:cubicBezTo>
                      <a:pt x="29272" y="6842"/>
                      <a:pt x="29293" y="6801"/>
                      <a:pt x="29293" y="6759"/>
                    </a:cubicBezTo>
                    <a:cubicBezTo>
                      <a:pt x="29314" y="6696"/>
                      <a:pt x="29335" y="6654"/>
                      <a:pt x="29335" y="6591"/>
                    </a:cubicBezTo>
                    <a:lnTo>
                      <a:pt x="29377" y="6550"/>
                    </a:lnTo>
                    <a:lnTo>
                      <a:pt x="29377" y="6445"/>
                    </a:lnTo>
                    <a:lnTo>
                      <a:pt x="29440" y="6445"/>
                    </a:lnTo>
                    <a:lnTo>
                      <a:pt x="29523" y="6361"/>
                    </a:lnTo>
                    <a:lnTo>
                      <a:pt x="29586" y="6257"/>
                    </a:lnTo>
                    <a:lnTo>
                      <a:pt x="29649" y="6215"/>
                    </a:lnTo>
                    <a:lnTo>
                      <a:pt x="29753" y="6215"/>
                    </a:lnTo>
                    <a:lnTo>
                      <a:pt x="29816" y="6131"/>
                    </a:lnTo>
                    <a:lnTo>
                      <a:pt x="29900" y="6068"/>
                    </a:lnTo>
                    <a:lnTo>
                      <a:pt x="29942" y="5964"/>
                    </a:lnTo>
                    <a:lnTo>
                      <a:pt x="29942" y="5838"/>
                    </a:lnTo>
                    <a:lnTo>
                      <a:pt x="29900" y="5796"/>
                    </a:lnTo>
                    <a:lnTo>
                      <a:pt x="29963" y="5713"/>
                    </a:lnTo>
                    <a:lnTo>
                      <a:pt x="30005" y="5629"/>
                    </a:lnTo>
                    <a:lnTo>
                      <a:pt x="29795" y="5629"/>
                    </a:lnTo>
                    <a:lnTo>
                      <a:pt x="29733" y="5587"/>
                    </a:lnTo>
                    <a:lnTo>
                      <a:pt x="29753" y="5503"/>
                    </a:lnTo>
                    <a:lnTo>
                      <a:pt x="29837" y="5503"/>
                    </a:lnTo>
                    <a:lnTo>
                      <a:pt x="29921" y="5545"/>
                    </a:lnTo>
                    <a:lnTo>
                      <a:pt x="30025" y="5545"/>
                    </a:lnTo>
                    <a:lnTo>
                      <a:pt x="30130" y="5587"/>
                    </a:lnTo>
                    <a:lnTo>
                      <a:pt x="30214" y="5524"/>
                    </a:lnTo>
                    <a:lnTo>
                      <a:pt x="30297" y="5545"/>
                    </a:lnTo>
                    <a:lnTo>
                      <a:pt x="30318" y="5650"/>
                    </a:lnTo>
                    <a:lnTo>
                      <a:pt x="30465" y="5796"/>
                    </a:lnTo>
                    <a:lnTo>
                      <a:pt x="30549" y="5796"/>
                    </a:lnTo>
                    <a:lnTo>
                      <a:pt x="30569" y="5838"/>
                    </a:lnTo>
                    <a:lnTo>
                      <a:pt x="30653" y="5859"/>
                    </a:lnTo>
                    <a:lnTo>
                      <a:pt x="30779" y="5817"/>
                    </a:lnTo>
                    <a:lnTo>
                      <a:pt x="30988" y="5692"/>
                    </a:lnTo>
                    <a:lnTo>
                      <a:pt x="31134" y="5524"/>
                    </a:lnTo>
                    <a:lnTo>
                      <a:pt x="31302" y="5399"/>
                    </a:lnTo>
                    <a:lnTo>
                      <a:pt x="31365" y="5315"/>
                    </a:lnTo>
                    <a:lnTo>
                      <a:pt x="31302" y="5294"/>
                    </a:lnTo>
                    <a:lnTo>
                      <a:pt x="31344" y="5231"/>
                    </a:lnTo>
                    <a:lnTo>
                      <a:pt x="31469" y="5231"/>
                    </a:lnTo>
                    <a:lnTo>
                      <a:pt x="31595" y="5085"/>
                    </a:lnTo>
                    <a:lnTo>
                      <a:pt x="31825" y="4897"/>
                    </a:lnTo>
                    <a:lnTo>
                      <a:pt x="31825" y="4855"/>
                    </a:lnTo>
                    <a:lnTo>
                      <a:pt x="31930" y="4834"/>
                    </a:lnTo>
                    <a:lnTo>
                      <a:pt x="32013" y="4687"/>
                    </a:lnTo>
                    <a:lnTo>
                      <a:pt x="32181" y="4541"/>
                    </a:lnTo>
                    <a:lnTo>
                      <a:pt x="32222" y="4415"/>
                    </a:lnTo>
                    <a:lnTo>
                      <a:pt x="32285" y="4415"/>
                    </a:lnTo>
                    <a:lnTo>
                      <a:pt x="32327" y="4436"/>
                    </a:lnTo>
                    <a:lnTo>
                      <a:pt x="32327" y="4436"/>
                    </a:lnTo>
                    <a:lnTo>
                      <a:pt x="32306" y="4353"/>
                    </a:lnTo>
                    <a:lnTo>
                      <a:pt x="32222" y="4311"/>
                    </a:lnTo>
                    <a:lnTo>
                      <a:pt x="32222" y="4227"/>
                    </a:lnTo>
                    <a:lnTo>
                      <a:pt x="32076" y="4122"/>
                    </a:lnTo>
                    <a:lnTo>
                      <a:pt x="31804" y="4081"/>
                    </a:lnTo>
                    <a:lnTo>
                      <a:pt x="31657" y="4060"/>
                    </a:lnTo>
                    <a:lnTo>
                      <a:pt x="31574" y="4081"/>
                    </a:lnTo>
                    <a:lnTo>
                      <a:pt x="31511" y="4060"/>
                    </a:lnTo>
                    <a:lnTo>
                      <a:pt x="31511" y="3976"/>
                    </a:lnTo>
                    <a:lnTo>
                      <a:pt x="31469" y="3871"/>
                    </a:lnTo>
                    <a:lnTo>
                      <a:pt x="31406" y="3871"/>
                    </a:lnTo>
                    <a:lnTo>
                      <a:pt x="31385" y="3850"/>
                    </a:lnTo>
                    <a:lnTo>
                      <a:pt x="31281" y="3829"/>
                    </a:lnTo>
                    <a:lnTo>
                      <a:pt x="31197" y="3704"/>
                    </a:lnTo>
                    <a:lnTo>
                      <a:pt x="31051" y="3704"/>
                    </a:lnTo>
                    <a:lnTo>
                      <a:pt x="30967" y="3788"/>
                    </a:lnTo>
                    <a:lnTo>
                      <a:pt x="30946" y="3704"/>
                    </a:lnTo>
                    <a:lnTo>
                      <a:pt x="30841" y="3704"/>
                    </a:lnTo>
                    <a:lnTo>
                      <a:pt x="30779" y="3641"/>
                    </a:lnTo>
                    <a:lnTo>
                      <a:pt x="30674" y="3662"/>
                    </a:lnTo>
                    <a:lnTo>
                      <a:pt x="30507" y="3662"/>
                    </a:lnTo>
                    <a:lnTo>
                      <a:pt x="30235" y="3725"/>
                    </a:lnTo>
                    <a:lnTo>
                      <a:pt x="30130" y="3871"/>
                    </a:lnTo>
                    <a:lnTo>
                      <a:pt x="30214" y="3976"/>
                    </a:lnTo>
                    <a:lnTo>
                      <a:pt x="30130" y="4018"/>
                    </a:lnTo>
                    <a:lnTo>
                      <a:pt x="30109" y="4060"/>
                    </a:lnTo>
                    <a:lnTo>
                      <a:pt x="30193" y="4164"/>
                    </a:lnTo>
                    <a:lnTo>
                      <a:pt x="30214" y="4290"/>
                    </a:lnTo>
                    <a:lnTo>
                      <a:pt x="30088" y="4290"/>
                    </a:lnTo>
                    <a:lnTo>
                      <a:pt x="30046" y="4185"/>
                    </a:lnTo>
                    <a:lnTo>
                      <a:pt x="29984" y="4060"/>
                    </a:lnTo>
                    <a:lnTo>
                      <a:pt x="29900" y="4039"/>
                    </a:lnTo>
                    <a:lnTo>
                      <a:pt x="29816" y="4164"/>
                    </a:lnTo>
                    <a:lnTo>
                      <a:pt x="29837" y="4227"/>
                    </a:lnTo>
                    <a:lnTo>
                      <a:pt x="29837" y="4290"/>
                    </a:lnTo>
                    <a:lnTo>
                      <a:pt x="29733" y="4332"/>
                    </a:lnTo>
                    <a:lnTo>
                      <a:pt x="29712" y="4478"/>
                    </a:lnTo>
                    <a:lnTo>
                      <a:pt x="29565" y="4646"/>
                    </a:lnTo>
                    <a:lnTo>
                      <a:pt x="29523" y="4771"/>
                    </a:lnTo>
                    <a:lnTo>
                      <a:pt x="29502" y="4855"/>
                    </a:lnTo>
                    <a:lnTo>
                      <a:pt x="29565" y="4876"/>
                    </a:lnTo>
                    <a:lnTo>
                      <a:pt x="29461" y="4959"/>
                    </a:lnTo>
                    <a:lnTo>
                      <a:pt x="29461" y="5064"/>
                    </a:lnTo>
                    <a:lnTo>
                      <a:pt x="29377" y="5106"/>
                    </a:lnTo>
                    <a:lnTo>
                      <a:pt x="29272" y="5357"/>
                    </a:lnTo>
                    <a:lnTo>
                      <a:pt x="29272" y="5482"/>
                    </a:lnTo>
                    <a:lnTo>
                      <a:pt x="29209" y="5566"/>
                    </a:lnTo>
                    <a:lnTo>
                      <a:pt x="29293" y="5629"/>
                    </a:lnTo>
                    <a:lnTo>
                      <a:pt x="29293" y="5713"/>
                    </a:lnTo>
                    <a:lnTo>
                      <a:pt x="29251" y="5734"/>
                    </a:lnTo>
                    <a:lnTo>
                      <a:pt x="29251" y="5838"/>
                    </a:lnTo>
                    <a:lnTo>
                      <a:pt x="29189" y="6026"/>
                    </a:lnTo>
                    <a:lnTo>
                      <a:pt x="29063" y="6215"/>
                    </a:lnTo>
                    <a:lnTo>
                      <a:pt x="29084" y="6257"/>
                    </a:lnTo>
                    <a:lnTo>
                      <a:pt x="29189" y="6257"/>
                    </a:lnTo>
                    <a:lnTo>
                      <a:pt x="29209" y="6319"/>
                    </a:lnTo>
                    <a:cubicBezTo>
                      <a:pt x="29189" y="6319"/>
                      <a:pt x="29168" y="6340"/>
                      <a:pt x="29168" y="6340"/>
                    </a:cubicBezTo>
                    <a:lnTo>
                      <a:pt x="29105" y="6319"/>
                    </a:lnTo>
                    <a:lnTo>
                      <a:pt x="29042" y="6361"/>
                    </a:lnTo>
                    <a:lnTo>
                      <a:pt x="28958" y="6508"/>
                    </a:lnTo>
                    <a:lnTo>
                      <a:pt x="29042" y="6508"/>
                    </a:lnTo>
                    <a:cubicBezTo>
                      <a:pt x="29000" y="6529"/>
                      <a:pt x="28979" y="6550"/>
                      <a:pt x="28979" y="6612"/>
                    </a:cubicBezTo>
                    <a:lnTo>
                      <a:pt x="28875" y="6570"/>
                    </a:lnTo>
                    <a:lnTo>
                      <a:pt x="28791" y="6633"/>
                    </a:lnTo>
                    <a:lnTo>
                      <a:pt x="28791" y="6738"/>
                    </a:lnTo>
                    <a:lnTo>
                      <a:pt x="28644" y="6842"/>
                    </a:lnTo>
                    <a:lnTo>
                      <a:pt x="28582" y="6884"/>
                    </a:lnTo>
                    <a:cubicBezTo>
                      <a:pt x="28665" y="6612"/>
                      <a:pt x="28728" y="6257"/>
                      <a:pt x="28749" y="5943"/>
                    </a:cubicBezTo>
                    <a:lnTo>
                      <a:pt x="28937" y="5838"/>
                    </a:lnTo>
                    <a:lnTo>
                      <a:pt x="28937" y="5734"/>
                    </a:lnTo>
                    <a:lnTo>
                      <a:pt x="29000" y="5566"/>
                    </a:lnTo>
                    <a:lnTo>
                      <a:pt x="29000" y="5399"/>
                    </a:lnTo>
                    <a:lnTo>
                      <a:pt x="29063" y="5315"/>
                    </a:lnTo>
                    <a:lnTo>
                      <a:pt x="28979" y="5315"/>
                    </a:lnTo>
                    <a:lnTo>
                      <a:pt x="28937" y="5378"/>
                    </a:lnTo>
                    <a:lnTo>
                      <a:pt x="28791" y="5420"/>
                    </a:lnTo>
                    <a:lnTo>
                      <a:pt x="28728" y="5545"/>
                    </a:lnTo>
                    <a:lnTo>
                      <a:pt x="28686" y="5503"/>
                    </a:lnTo>
                    <a:lnTo>
                      <a:pt x="28686" y="5399"/>
                    </a:lnTo>
                    <a:lnTo>
                      <a:pt x="28770" y="5357"/>
                    </a:lnTo>
                    <a:lnTo>
                      <a:pt x="28770" y="5231"/>
                    </a:lnTo>
                    <a:lnTo>
                      <a:pt x="28749" y="5169"/>
                    </a:lnTo>
                    <a:lnTo>
                      <a:pt x="28665" y="5127"/>
                    </a:lnTo>
                    <a:lnTo>
                      <a:pt x="28749" y="5127"/>
                    </a:lnTo>
                    <a:lnTo>
                      <a:pt x="28791" y="5106"/>
                    </a:lnTo>
                    <a:lnTo>
                      <a:pt x="28770" y="4980"/>
                    </a:lnTo>
                    <a:lnTo>
                      <a:pt x="28582" y="4876"/>
                    </a:lnTo>
                    <a:lnTo>
                      <a:pt x="28540" y="4897"/>
                    </a:lnTo>
                    <a:lnTo>
                      <a:pt x="28352" y="4918"/>
                    </a:lnTo>
                    <a:lnTo>
                      <a:pt x="28331" y="4980"/>
                    </a:lnTo>
                    <a:lnTo>
                      <a:pt x="28247" y="4980"/>
                    </a:lnTo>
                    <a:lnTo>
                      <a:pt x="28247" y="4897"/>
                    </a:lnTo>
                    <a:lnTo>
                      <a:pt x="28331" y="4771"/>
                    </a:lnTo>
                    <a:lnTo>
                      <a:pt x="28414" y="4771"/>
                    </a:lnTo>
                    <a:lnTo>
                      <a:pt x="28540" y="4666"/>
                    </a:lnTo>
                    <a:lnTo>
                      <a:pt x="28749" y="4604"/>
                    </a:lnTo>
                    <a:lnTo>
                      <a:pt x="28791" y="4562"/>
                    </a:lnTo>
                    <a:lnTo>
                      <a:pt x="28937" y="4541"/>
                    </a:lnTo>
                    <a:lnTo>
                      <a:pt x="29000" y="4541"/>
                    </a:lnTo>
                    <a:lnTo>
                      <a:pt x="29063" y="4583"/>
                    </a:lnTo>
                    <a:lnTo>
                      <a:pt x="29105" y="4562"/>
                    </a:lnTo>
                    <a:lnTo>
                      <a:pt x="29147" y="4394"/>
                    </a:lnTo>
                    <a:lnTo>
                      <a:pt x="29189" y="4332"/>
                    </a:lnTo>
                    <a:lnTo>
                      <a:pt x="29063" y="4248"/>
                    </a:lnTo>
                    <a:lnTo>
                      <a:pt x="29042" y="4185"/>
                    </a:lnTo>
                    <a:lnTo>
                      <a:pt x="29105" y="4164"/>
                    </a:lnTo>
                    <a:lnTo>
                      <a:pt x="29168" y="4122"/>
                    </a:lnTo>
                    <a:lnTo>
                      <a:pt x="29189" y="4164"/>
                    </a:lnTo>
                    <a:lnTo>
                      <a:pt x="29272" y="4185"/>
                    </a:lnTo>
                    <a:lnTo>
                      <a:pt x="29419" y="4122"/>
                    </a:lnTo>
                    <a:lnTo>
                      <a:pt x="29481" y="4039"/>
                    </a:lnTo>
                    <a:lnTo>
                      <a:pt x="29461" y="3955"/>
                    </a:lnTo>
                    <a:lnTo>
                      <a:pt x="29481" y="3913"/>
                    </a:lnTo>
                    <a:lnTo>
                      <a:pt x="29461" y="3829"/>
                    </a:lnTo>
                    <a:lnTo>
                      <a:pt x="29377" y="3850"/>
                    </a:lnTo>
                    <a:lnTo>
                      <a:pt x="29293" y="3746"/>
                    </a:lnTo>
                    <a:lnTo>
                      <a:pt x="29042" y="3746"/>
                    </a:lnTo>
                    <a:lnTo>
                      <a:pt x="28958" y="3725"/>
                    </a:lnTo>
                    <a:lnTo>
                      <a:pt x="28896" y="3767"/>
                    </a:lnTo>
                    <a:lnTo>
                      <a:pt x="28770" y="3767"/>
                    </a:lnTo>
                    <a:lnTo>
                      <a:pt x="28665" y="3725"/>
                    </a:lnTo>
                    <a:lnTo>
                      <a:pt x="28582" y="3746"/>
                    </a:lnTo>
                    <a:lnTo>
                      <a:pt x="28519" y="3641"/>
                    </a:lnTo>
                    <a:lnTo>
                      <a:pt x="28435" y="3599"/>
                    </a:lnTo>
                    <a:lnTo>
                      <a:pt x="28435" y="3516"/>
                    </a:lnTo>
                    <a:lnTo>
                      <a:pt x="28477" y="3453"/>
                    </a:lnTo>
                    <a:lnTo>
                      <a:pt x="28456" y="3411"/>
                    </a:lnTo>
                    <a:lnTo>
                      <a:pt x="28310" y="3390"/>
                    </a:lnTo>
                    <a:lnTo>
                      <a:pt x="28226" y="3432"/>
                    </a:lnTo>
                    <a:lnTo>
                      <a:pt x="28163" y="3495"/>
                    </a:lnTo>
                    <a:lnTo>
                      <a:pt x="28226" y="3537"/>
                    </a:lnTo>
                    <a:lnTo>
                      <a:pt x="28331" y="3537"/>
                    </a:lnTo>
                    <a:lnTo>
                      <a:pt x="28268" y="3641"/>
                    </a:lnTo>
                    <a:lnTo>
                      <a:pt x="28142" y="3620"/>
                    </a:lnTo>
                    <a:lnTo>
                      <a:pt x="28059" y="3495"/>
                    </a:lnTo>
                    <a:lnTo>
                      <a:pt x="28017" y="3516"/>
                    </a:lnTo>
                    <a:lnTo>
                      <a:pt x="27954" y="3495"/>
                    </a:lnTo>
                    <a:lnTo>
                      <a:pt x="27849" y="3537"/>
                    </a:lnTo>
                    <a:lnTo>
                      <a:pt x="27828" y="3641"/>
                    </a:lnTo>
                    <a:lnTo>
                      <a:pt x="27787" y="3662"/>
                    </a:lnTo>
                    <a:lnTo>
                      <a:pt x="27808" y="3767"/>
                    </a:lnTo>
                    <a:lnTo>
                      <a:pt x="27808" y="3871"/>
                    </a:lnTo>
                    <a:lnTo>
                      <a:pt x="27891" y="3934"/>
                    </a:lnTo>
                    <a:lnTo>
                      <a:pt x="27891" y="4060"/>
                    </a:lnTo>
                    <a:lnTo>
                      <a:pt x="27828" y="4122"/>
                    </a:lnTo>
                    <a:lnTo>
                      <a:pt x="27808" y="4248"/>
                    </a:lnTo>
                    <a:lnTo>
                      <a:pt x="27787" y="4248"/>
                    </a:lnTo>
                    <a:lnTo>
                      <a:pt x="27745" y="4018"/>
                    </a:lnTo>
                    <a:lnTo>
                      <a:pt x="27703" y="3913"/>
                    </a:lnTo>
                    <a:lnTo>
                      <a:pt x="27619" y="3850"/>
                    </a:lnTo>
                    <a:lnTo>
                      <a:pt x="27598" y="3934"/>
                    </a:lnTo>
                    <a:lnTo>
                      <a:pt x="27515" y="3934"/>
                    </a:lnTo>
                    <a:lnTo>
                      <a:pt x="27431" y="4018"/>
                    </a:lnTo>
                    <a:lnTo>
                      <a:pt x="27431" y="4143"/>
                    </a:lnTo>
                    <a:lnTo>
                      <a:pt x="27515" y="4248"/>
                    </a:lnTo>
                    <a:lnTo>
                      <a:pt x="27515" y="4332"/>
                    </a:lnTo>
                    <a:lnTo>
                      <a:pt x="27619" y="4457"/>
                    </a:lnTo>
                    <a:lnTo>
                      <a:pt x="27745" y="4457"/>
                    </a:lnTo>
                    <a:lnTo>
                      <a:pt x="27808" y="4353"/>
                    </a:lnTo>
                    <a:lnTo>
                      <a:pt x="27828" y="4353"/>
                    </a:lnTo>
                    <a:lnTo>
                      <a:pt x="27849" y="4457"/>
                    </a:lnTo>
                    <a:lnTo>
                      <a:pt x="27933" y="4583"/>
                    </a:lnTo>
                    <a:lnTo>
                      <a:pt x="27933" y="4666"/>
                    </a:lnTo>
                    <a:lnTo>
                      <a:pt x="27849" y="4666"/>
                    </a:lnTo>
                    <a:lnTo>
                      <a:pt x="27808" y="4562"/>
                    </a:lnTo>
                    <a:lnTo>
                      <a:pt x="27724" y="4541"/>
                    </a:lnTo>
                    <a:lnTo>
                      <a:pt x="27619" y="4562"/>
                    </a:lnTo>
                    <a:lnTo>
                      <a:pt x="27577" y="4604"/>
                    </a:lnTo>
                    <a:lnTo>
                      <a:pt x="27619" y="4708"/>
                    </a:lnTo>
                    <a:lnTo>
                      <a:pt x="27598" y="4792"/>
                    </a:lnTo>
                    <a:lnTo>
                      <a:pt x="27515" y="4876"/>
                    </a:lnTo>
                    <a:lnTo>
                      <a:pt x="27536" y="4959"/>
                    </a:lnTo>
                    <a:lnTo>
                      <a:pt x="27473" y="5085"/>
                    </a:lnTo>
                    <a:lnTo>
                      <a:pt x="27410" y="5127"/>
                    </a:lnTo>
                    <a:lnTo>
                      <a:pt x="27431" y="5231"/>
                    </a:lnTo>
                    <a:lnTo>
                      <a:pt x="27389" y="5294"/>
                    </a:lnTo>
                    <a:lnTo>
                      <a:pt x="27284" y="5273"/>
                    </a:lnTo>
                    <a:lnTo>
                      <a:pt x="27201" y="5169"/>
                    </a:lnTo>
                    <a:lnTo>
                      <a:pt x="27201" y="5064"/>
                    </a:lnTo>
                    <a:lnTo>
                      <a:pt x="27075" y="4897"/>
                    </a:lnTo>
                    <a:lnTo>
                      <a:pt x="27075" y="4792"/>
                    </a:lnTo>
                    <a:lnTo>
                      <a:pt x="27054" y="4708"/>
                    </a:lnTo>
                    <a:lnTo>
                      <a:pt x="26950" y="4687"/>
                    </a:lnTo>
                    <a:lnTo>
                      <a:pt x="26950" y="4646"/>
                    </a:lnTo>
                    <a:lnTo>
                      <a:pt x="26992" y="4604"/>
                    </a:lnTo>
                    <a:lnTo>
                      <a:pt x="27033" y="4562"/>
                    </a:lnTo>
                    <a:lnTo>
                      <a:pt x="26992" y="4478"/>
                    </a:lnTo>
                    <a:lnTo>
                      <a:pt x="26887" y="4457"/>
                    </a:lnTo>
                    <a:lnTo>
                      <a:pt x="26740" y="4499"/>
                    </a:lnTo>
                    <a:lnTo>
                      <a:pt x="26699" y="4457"/>
                    </a:lnTo>
                    <a:lnTo>
                      <a:pt x="26657" y="4478"/>
                    </a:lnTo>
                    <a:lnTo>
                      <a:pt x="26594" y="4562"/>
                    </a:lnTo>
                    <a:lnTo>
                      <a:pt x="26489" y="4604"/>
                    </a:lnTo>
                    <a:lnTo>
                      <a:pt x="26364" y="4792"/>
                    </a:lnTo>
                    <a:lnTo>
                      <a:pt x="26427" y="4876"/>
                    </a:lnTo>
                    <a:lnTo>
                      <a:pt x="26427" y="5064"/>
                    </a:lnTo>
                    <a:lnTo>
                      <a:pt x="26385" y="5127"/>
                    </a:lnTo>
                    <a:lnTo>
                      <a:pt x="26448" y="5210"/>
                    </a:lnTo>
                    <a:lnTo>
                      <a:pt x="26427" y="5378"/>
                    </a:lnTo>
                    <a:lnTo>
                      <a:pt x="26322" y="5420"/>
                    </a:lnTo>
                    <a:lnTo>
                      <a:pt x="26322" y="5545"/>
                    </a:lnTo>
                    <a:lnTo>
                      <a:pt x="26364" y="5608"/>
                    </a:lnTo>
                    <a:lnTo>
                      <a:pt x="26448" y="5587"/>
                    </a:lnTo>
                    <a:lnTo>
                      <a:pt x="26489" y="5629"/>
                    </a:lnTo>
                    <a:lnTo>
                      <a:pt x="26573" y="5587"/>
                    </a:lnTo>
                    <a:lnTo>
                      <a:pt x="26636" y="5608"/>
                    </a:lnTo>
                    <a:lnTo>
                      <a:pt x="26636" y="5734"/>
                    </a:lnTo>
                    <a:lnTo>
                      <a:pt x="26657" y="5796"/>
                    </a:lnTo>
                    <a:lnTo>
                      <a:pt x="26699" y="5796"/>
                    </a:lnTo>
                    <a:lnTo>
                      <a:pt x="26782" y="5922"/>
                    </a:lnTo>
                    <a:lnTo>
                      <a:pt x="26782" y="6110"/>
                    </a:lnTo>
                    <a:lnTo>
                      <a:pt x="26887" y="6236"/>
                    </a:lnTo>
                    <a:lnTo>
                      <a:pt x="26887" y="6319"/>
                    </a:lnTo>
                    <a:lnTo>
                      <a:pt x="26929" y="6424"/>
                    </a:lnTo>
                    <a:lnTo>
                      <a:pt x="27012" y="6466"/>
                    </a:lnTo>
                    <a:lnTo>
                      <a:pt x="26992" y="6550"/>
                    </a:lnTo>
                    <a:lnTo>
                      <a:pt x="27012" y="6696"/>
                    </a:lnTo>
                    <a:lnTo>
                      <a:pt x="26929" y="6842"/>
                    </a:lnTo>
                    <a:lnTo>
                      <a:pt x="27012" y="6905"/>
                    </a:lnTo>
                    <a:lnTo>
                      <a:pt x="27033" y="7052"/>
                    </a:lnTo>
                    <a:lnTo>
                      <a:pt x="27012" y="7156"/>
                    </a:lnTo>
                    <a:lnTo>
                      <a:pt x="27033" y="7198"/>
                    </a:lnTo>
                    <a:lnTo>
                      <a:pt x="27117" y="7156"/>
                    </a:lnTo>
                    <a:lnTo>
                      <a:pt x="27180" y="7198"/>
                    </a:lnTo>
                    <a:lnTo>
                      <a:pt x="27180" y="7324"/>
                    </a:lnTo>
                    <a:lnTo>
                      <a:pt x="27264" y="7387"/>
                    </a:lnTo>
                    <a:lnTo>
                      <a:pt x="27410" y="7324"/>
                    </a:lnTo>
                    <a:lnTo>
                      <a:pt x="27452" y="7198"/>
                    </a:lnTo>
                    <a:lnTo>
                      <a:pt x="27598" y="7114"/>
                    </a:lnTo>
                    <a:lnTo>
                      <a:pt x="27619" y="7010"/>
                    </a:lnTo>
                    <a:lnTo>
                      <a:pt x="27556" y="6968"/>
                    </a:lnTo>
                    <a:lnTo>
                      <a:pt x="27494" y="6759"/>
                    </a:lnTo>
                    <a:lnTo>
                      <a:pt x="27515" y="6654"/>
                    </a:lnTo>
                    <a:lnTo>
                      <a:pt x="27703" y="6466"/>
                    </a:lnTo>
                    <a:lnTo>
                      <a:pt x="27703" y="6550"/>
                    </a:lnTo>
                    <a:lnTo>
                      <a:pt x="27598" y="6675"/>
                    </a:lnTo>
                    <a:lnTo>
                      <a:pt x="27640" y="6905"/>
                    </a:lnTo>
                    <a:lnTo>
                      <a:pt x="27724" y="6947"/>
                    </a:lnTo>
                    <a:lnTo>
                      <a:pt x="27828" y="6884"/>
                    </a:lnTo>
                    <a:lnTo>
                      <a:pt x="27954" y="6968"/>
                    </a:lnTo>
                    <a:lnTo>
                      <a:pt x="28121" y="6905"/>
                    </a:lnTo>
                    <a:lnTo>
                      <a:pt x="28121" y="6842"/>
                    </a:lnTo>
                    <a:lnTo>
                      <a:pt x="28247" y="6780"/>
                    </a:lnTo>
                    <a:lnTo>
                      <a:pt x="28352" y="6780"/>
                    </a:lnTo>
                    <a:lnTo>
                      <a:pt x="28435" y="6738"/>
                    </a:lnTo>
                    <a:lnTo>
                      <a:pt x="28477" y="6780"/>
                    </a:lnTo>
                    <a:lnTo>
                      <a:pt x="28498" y="6759"/>
                    </a:lnTo>
                    <a:lnTo>
                      <a:pt x="28498" y="6759"/>
                    </a:lnTo>
                    <a:cubicBezTo>
                      <a:pt x="28477" y="6863"/>
                      <a:pt x="28456" y="6989"/>
                      <a:pt x="28456" y="7094"/>
                    </a:cubicBezTo>
                    <a:lnTo>
                      <a:pt x="28435" y="7114"/>
                    </a:lnTo>
                    <a:lnTo>
                      <a:pt x="28456" y="7156"/>
                    </a:lnTo>
                    <a:lnTo>
                      <a:pt x="28456" y="7219"/>
                    </a:lnTo>
                    <a:cubicBezTo>
                      <a:pt x="28456" y="7283"/>
                      <a:pt x="28503" y="7308"/>
                      <a:pt x="28554" y="7308"/>
                    </a:cubicBezTo>
                    <a:cubicBezTo>
                      <a:pt x="28586" y="7308"/>
                      <a:pt x="28620" y="7298"/>
                      <a:pt x="28644" y="7282"/>
                    </a:cubicBezTo>
                    <a:lnTo>
                      <a:pt x="28707" y="7282"/>
                    </a:lnTo>
                    <a:lnTo>
                      <a:pt x="28707" y="7324"/>
                    </a:lnTo>
                    <a:lnTo>
                      <a:pt x="28582" y="7533"/>
                    </a:lnTo>
                    <a:lnTo>
                      <a:pt x="28561" y="7617"/>
                    </a:lnTo>
                    <a:lnTo>
                      <a:pt x="28456" y="7679"/>
                    </a:lnTo>
                    <a:lnTo>
                      <a:pt x="28477" y="7596"/>
                    </a:lnTo>
                    <a:lnTo>
                      <a:pt x="28435" y="7533"/>
                    </a:lnTo>
                    <a:lnTo>
                      <a:pt x="28477" y="7407"/>
                    </a:lnTo>
                    <a:lnTo>
                      <a:pt x="28393" y="7324"/>
                    </a:lnTo>
                    <a:lnTo>
                      <a:pt x="28268" y="7387"/>
                    </a:lnTo>
                    <a:lnTo>
                      <a:pt x="28184" y="7512"/>
                    </a:lnTo>
                    <a:lnTo>
                      <a:pt x="28121" y="7512"/>
                    </a:lnTo>
                    <a:lnTo>
                      <a:pt x="28038" y="7679"/>
                    </a:lnTo>
                    <a:lnTo>
                      <a:pt x="27954" y="7700"/>
                    </a:lnTo>
                    <a:lnTo>
                      <a:pt x="27870" y="7910"/>
                    </a:lnTo>
                    <a:lnTo>
                      <a:pt x="27724" y="8056"/>
                    </a:lnTo>
                    <a:lnTo>
                      <a:pt x="27703" y="8203"/>
                    </a:lnTo>
                    <a:lnTo>
                      <a:pt x="27745" y="8328"/>
                    </a:lnTo>
                    <a:lnTo>
                      <a:pt x="27745" y="8412"/>
                    </a:lnTo>
                    <a:lnTo>
                      <a:pt x="27808" y="8433"/>
                    </a:lnTo>
                    <a:lnTo>
                      <a:pt x="27870" y="8370"/>
                    </a:lnTo>
                    <a:lnTo>
                      <a:pt x="27933" y="8370"/>
                    </a:lnTo>
                    <a:lnTo>
                      <a:pt x="27933" y="8454"/>
                    </a:lnTo>
                    <a:lnTo>
                      <a:pt x="27828" y="8537"/>
                    </a:lnTo>
                    <a:lnTo>
                      <a:pt x="27828" y="8579"/>
                    </a:lnTo>
                    <a:lnTo>
                      <a:pt x="27724" y="8579"/>
                    </a:lnTo>
                    <a:lnTo>
                      <a:pt x="27619" y="8642"/>
                    </a:lnTo>
                    <a:lnTo>
                      <a:pt x="27431" y="8830"/>
                    </a:lnTo>
                    <a:lnTo>
                      <a:pt x="27347" y="8935"/>
                    </a:lnTo>
                    <a:lnTo>
                      <a:pt x="27326" y="9207"/>
                    </a:lnTo>
                    <a:lnTo>
                      <a:pt x="27389" y="9311"/>
                    </a:lnTo>
                    <a:lnTo>
                      <a:pt x="27389" y="9395"/>
                    </a:lnTo>
                    <a:lnTo>
                      <a:pt x="27326" y="9500"/>
                    </a:lnTo>
                    <a:lnTo>
                      <a:pt x="27347" y="9563"/>
                    </a:lnTo>
                    <a:lnTo>
                      <a:pt x="27389" y="9625"/>
                    </a:lnTo>
                    <a:lnTo>
                      <a:pt x="27452" y="9625"/>
                    </a:lnTo>
                    <a:lnTo>
                      <a:pt x="27515" y="9667"/>
                    </a:lnTo>
                    <a:lnTo>
                      <a:pt x="27536" y="9793"/>
                    </a:lnTo>
                    <a:lnTo>
                      <a:pt x="27640" y="9835"/>
                    </a:lnTo>
                    <a:lnTo>
                      <a:pt x="27703" y="9939"/>
                    </a:lnTo>
                    <a:lnTo>
                      <a:pt x="27745" y="9939"/>
                    </a:lnTo>
                    <a:lnTo>
                      <a:pt x="27828" y="9814"/>
                    </a:lnTo>
                    <a:lnTo>
                      <a:pt x="27808" y="9939"/>
                    </a:lnTo>
                    <a:lnTo>
                      <a:pt x="27849" y="10107"/>
                    </a:lnTo>
                    <a:lnTo>
                      <a:pt x="28017" y="10127"/>
                    </a:lnTo>
                    <a:lnTo>
                      <a:pt x="28080" y="10190"/>
                    </a:lnTo>
                    <a:lnTo>
                      <a:pt x="28184" y="10190"/>
                    </a:lnTo>
                    <a:lnTo>
                      <a:pt x="28331" y="10211"/>
                    </a:lnTo>
                    <a:lnTo>
                      <a:pt x="28331" y="10295"/>
                    </a:lnTo>
                    <a:lnTo>
                      <a:pt x="28226" y="10504"/>
                    </a:lnTo>
                    <a:lnTo>
                      <a:pt x="28121" y="10546"/>
                    </a:lnTo>
                    <a:lnTo>
                      <a:pt x="28080" y="10525"/>
                    </a:lnTo>
                    <a:lnTo>
                      <a:pt x="28121" y="10420"/>
                    </a:lnTo>
                    <a:lnTo>
                      <a:pt x="28226" y="10379"/>
                    </a:lnTo>
                    <a:lnTo>
                      <a:pt x="28080" y="10337"/>
                    </a:lnTo>
                    <a:lnTo>
                      <a:pt x="27954" y="10379"/>
                    </a:lnTo>
                    <a:lnTo>
                      <a:pt x="27849" y="10504"/>
                    </a:lnTo>
                    <a:lnTo>
                      <a:pt x="27912" y="10546"/>
                    </a:lnTo>
                    <a:lnTo>
                      <a:pt x="27912" y="10630"/>
                    </a:lnTo>
                    <a:lnTo>
                      <a:pt x="27745" y="10713"/>
                    </a:lnTo>
                    <a:lnTo>
                      <a:pt x="27661" y="10797"/>
                    </a:lnTo>
                    <a:lnTo>
                      <a:pt x="27598" y="10797"/>
                    </a:lnTo>
                    <a:lnTo>
                      <a:pt x="27515" y="10944"/>
                    </a:lnTo>
                    <a:lnTo>
                      <a:pt x="27536" y="11006"/>
                    </a:lnTo>
                    <a:lnTo>
                      <a:pt x="27619" y="11006"/>
                    </a:lnTo>
                    <a:lnTo>
                      <a:pt x="27661" y="11048"/>
                    </a:lnTo>
                    <a:lnTo>
                      <a:pt x="27766" y="11027"/>
                    </a:lnTo>
                    <a:lnTo>
                      <a:pt x="27828" y="10923"/>
                    </a:lnTo>
                    <a:lnTo>
                      <a:pt x="27808" y="10860"/>
                    </a:lnTo>
                    <a:lnTo>
                      <a:pt x="27870" y="10839"/>
                    </a:lnTo>
                    <a:lnTo>
                      <a:pt x="27954" y="10797"/>
                    </a:lnTo>
                    <a:lnTo>
                      <a:pt x="28017" y="10839"/>
                    </a:lnTo>
                    <a:lnTo>
                      <a:pt x="27975" y="10944"/>
                    </a:lnTo>
                    <a:lnTo>
                      <a:pt x="27912" y="11069"/>
                    </a:lnTo>
                    <a:lnTo>
                      <a:pt x="27870" y="11236"/>
                    </a:lnTo>
                    <a:lnTo>
                      <a:pt x="27870" y="11320"/>
                    </a:lnTo>
                    <a:lnTo>
                      <a:pt x="27808" y="11383"/>
                    </a:lnTo>
                    <a:lnTo>
                      <a:pt x="27640" y="11425"/>
                    </a:lnTo>
                    <a:lnTo>
                      <a:pt x="27536" y="11529"/>
                    </a:lnTo>
                    <a:lnTo>
                      <a:pt x="27452" y="11550"/>
                    </a:lnTo>
                    <a:lnTo>
                      <a:pt x="27452" y="11592"/>
                    </a:lnTo>
                    <a:lnTo>
                      <a:pt x="27410" y="11697"/>
                    </a:lnTo>
                    <a:lnTo>
                      <a:pt x="27138" y="11801"/>
                    </a:lnTo>
                    <a:lnTo>
                      <a:pt x="27075" y="11906"/>
                    </a:lnTo>
                    <a:lnTo>
                      <a:pt x="26971" y="11948"/>
                    </a:lnTo>
                    <a:lnTo>
                      <a:pt x="26929" y="11885"/>
                    </a:lnTo>
                    <a:lnTo>
                      <a:pt x="26887" y="11885"/>
                    </a:lnTo>
                    <a:lnTo>
                      <a:pt x="26866" y="11843"/>
                    </a:lnTo>
                    <a:lnTo>
                      <a:pt x="26803" y="11906"/>
                    </a:lnTo>
                    <a:lnTo>
                      <a:pt x="26720" y="11948"/>
                    </a:lnTo>
                    <a:lnTo>
                      <a:pt x="26720" y="11948"/>
                    </a:lnTo>
                    <a:lnTo>
                      <a:pt x="26761" y="11885"/>
                    </a:lnTo>
                    <a:lnTo>
                      <a:pt x="26720" y="11843"/>
                    </a:lnTo>
                    <a:lnTo>
                      <a:pt x="26615" y="11948"/>
                    </a:lnTo>
                    <a:lnTo>
                      <a:pt x="26573" y="12094"/>
                    </a:lnTo>
                    <a:lnTo>
                      <a:pt x="26468" y="12262"/>
                    </a:lnTo>
                    <a:lnTo>
                      <a:pt x="26448" y="12304"/>
                    </a:lnTo>
                    <a:lnTo>
                      <a:pt x="26489" y="12387"/>
                    </a:lnTo>
                    <a:lnTo>
                      <a:pt x="26489" y="12471"/>
                    </a:lnTo>
                    <a:lnTo>
                      <a:pt x="26406" y="12617"/>
                    </a:lnTo>
                    <a:lnTo>
                      <a:pt x="26406" y="12701"/>
                    </a:lnTo>
                    <a:lnTo>
                      <a:pt x="26468" y="12785"/>
                    </a:lnTo>
                    <a:lnTo>
                      <a:pt x="26385" y="12827"/>
                    </a:lnTo>
                    <a:lnTo>
                      <a:pt x="26343" y="12952"/>
                    </a:lnTo>
                    <a:lnTo>
                      <a:pt x="26364" y="12952"/>
                    </a:lnTo>
                    <a:lnTo>
                      <a:pt x="26448" y="12931"/>
                    </a:lnTo>
                    <a:lnTo>
                      <a:pt x="26489" y="12848"/>
                    </a:lnTo>
                    <a:lnTo>
                      <a:pt x="26594" y="12889"/>
                    </a:lnTo>
                    <a:lnTo>
                      <a:pt x="26699" y="12806"/>
                    </a:lnTo>
                    <a:lnTo>
                      <a:pt x="26615" y="12910"/>
                    </a:lnTo>
                    <a:lnTo>
                      <a:pt x="26510" y="12910"/>
                    </a:lnTo>
                    <a:lnTo>
                      <a:pt x="26406" y="13015"/>
                    </a:lnTo>
                    <a:lnTo>
                      <a:pt x="26259" y="13057"/>
                    </a:lnTo>
                    <a:lnTo>
                      <a:pt x="26259" y="13203"/>
                    </a:lnTo>
                    <a:lnTo>
                      <a:pt x="26176" y="13266"/>
                    </a:lnTo>
                    <a:lnTo>
                      <a:pt x="26071" y="13203"/>
                    </a:lnTo>
                    <a:lnTo>
                      <a:pt x="25945" y="13203"/>
                    </a:lnTo>
                    <a:lnTo>
                      <a:pt x="25862" y="13120"/>
                    </a:lnTo>
                    <a:lnTo>
                      <a:pt x="25778" y="13161"/>
                    </a:lnTo>
                    <a:lnTo>
                      <a:pt x="25820" y="13350"/>
                    </a:lnTo>
                    <a:lnTo>
                      <a:pt x="25631" y="13245"/>
                    </a:lnTo>
                    <a:lnTo>
                      <a:pt x="25694" y="12994"/>
                    </a:lnTo>
                    <a:lnTo>
                      <a:pt x="25631" y="12827"/>
                    </a:lnTo>
                    <a:lnTo>
                      <a:pt x="25548" y="12722"/>
                    </a:lnTo>
                    <a:lnTo>
                      <a:pt x="25590" y="12555"/>
                    </a:lnTo>
                    <a:lnTo>
                      <a:pt x="25631" y="12555"/>
                    </a:lnTo>
                    <a:lnTo>
                      <a:pt x="25673" y="12722"/>
                    </a:lnTo>
                    <a:lnTo>
                      <a:pt x="25820" y="12638"/>
                    </a:lnTo>
                    <a:lnTo>
                      <a:pt x="25862" y="12743"/>
                    </a:lnTo>
                    <a:lnTo>
                      <a:pt x="25987" y="12806"/>
                    </a:lnTo>
                    <a:lnTo>
                      <a:pt x="26071" y="12722"/>
                    </a:lnTo>
                    <a:lnTo>
                      <a:pt x="26071" y="12638"/>
                    </a:lnTo>
                    <a:lnTo>
                      <a:pt x="26134" y="12492"/>
                    </a:lnTo>
                    <a:lnTo>
                      <a:pt x="26029" y="12513"/>
                    </a:lnTo>
                    <a:lnTo>
                      <a:pt x="25945" y="12492"/>
                    </a:lnTo>
                    <a:lnTo>
                      <a:pt x="26029" y="12429"/>
                    </a:lnTo>
                    <a:lnTo>
                      <a:pt x="26092" y="12304"/>
                    </a:lnTo>
                    <a:lnTo>
                      <a:pt x="26029" y="12304"/>
                    </a:lnTo>
                    <a:lnTo>
                      <a:pt x="25945" y="12387"/>
                    </a:lnTo>
                    <a:lnTo>
                      <a:pt x="25778" y="12429"/>
                    </a:lnTo>
                    <a:lnTo>
                      <a:pt x="25778" y="12345"/>
                    </a:lnTo>
                    <a:lnTo>
                      <a:pt x="25924" y="12283"/>
                    </a:lnTo>
                    <a:lnTo>
                      <a:pt x="25924" y="12178"/>
                    </a:lnTo>
                    <a:lnTo>
                      <a:pt x="25841" y="12178"/>
                    </a:lnTo>
                    <a:lnTo>
                      <a:pt x="25736" y="12220"/>
                    </a:lnTo>
                    <a:lnTo>
                      <a:pt x="25736" y="12136"/>
                    </a:lnTo>
                    <a:lnTo>
                      <a:pt x="25778" y="11969"/>
                    </a:lnTo>
                    <a:lnTo>
                      <a:pt x="25862" y="11864"/>
                    </a:lnTo>
                    <a:lnTo>
                      <a:pt x="25883" y="11969"/>
                    </a:lnTo>
                    <a:lnTo>
                      <a:pt x="25945" y="11906"/>
                    </a:lnTo>
                    <a:lnTo>
                      <a:pt x="25945" y="11822"/>
                    </a:lnTo>
                    <a:lnTo>
                      <a:pt x="26092" y="11676"/>
                    </a:lnTo>
                    <a:lnTo>
                      <a:pt x="26092" y="11592"/>
                    </a:lnTo>
                    <a:lnTo>
                      <a:pt x="26280" y="11488"/>
                    </a:lnTo>
                    <a:lnTo>
                      <a:pt x="26280" y="11362"/>
                    </a:lnTo>
                    <a:lnTo>
                      <a:pt x="26364" y="11299"/>
                    </a:lnTo>
                    <a:lnTo>
                      <a:pt x="26448" y="11278"/>
                    </a:lnTo>
                    <a:lnTo>
                      <a:pt x="26448" y="11236"/>
                    </a:lnTo>
                    <a:lnTo>
                      <a:pt x="26343" y="11236"/>
                    </a:lnTo>
                    <a:lnTo>
                      <a:pt x="26196" y="11257"/>
                    </a:lnTo>
                    <a:lnTo>
                      <a:pt x="26155" y="11425"/>
                    </a:lnTo>
                    <a:lnTo>
                      <a:pt x="26029" y="11488"/>
                    </a:lnTo>
                    <a:lnTo>
                      <a:pt x="25945" y="11467"/>
                    </a:lnTo>
                    <a:lnTo>
                      <a:pt x="25966" y="11425"/>
                    </a:lnTo>
                    <a:lnTo>
                      <a:pt x="26113" y="11362"/>
                    </a:lnTo>
                    <a:lnTo>
                      <a:pt x="26134" y="11257"/>
                    </a:lnTo>
                    <a:lnTo>
                      <a:pt x="26050" y="11216"/>
                    </a:lnTo>
                    <a:lnTo>
                      <a:pt x="25966" y="11236"/>
                    </a:lnTo>
                    <a:lnTo>
                      <a:pt x="25883" y="11153"/>
                    </a:lnTo>
                    <a:lnTo>
                      <a:pt x="25924" y="11069"/>
                    </a:lnTo>
                    <a:lnTo>
                      <a:pt x="25945" y="10944"/>
                    </a:lnTo>
                    <a:lnTo>
                      <a:pt x="25862" y="10860"/>
                    </a:lnTo>
                    <a:lnTo>
                      <a:pt x="25820" y="10902"/>
                    </a:lnTo>
                    <a:lnTo>
                      <a:pt x="25778" y="10964"/>
                    </a:lnTo>
                    <a:lnTo>
                      <a:pt x="25778" y="10902"/>
                    </a:lnTo>
                    <a:lnTo>
                      <a:pt x="25820" y="10818"/>
                    </a:lnTo>
                    <a:lnTo>
                      <a:pt x="25757" y="10713"/>
                    </a:lnTo>
                    <a:lnTo>
                      <a:pt x="25652" y="10713"/>
                    </a:lnTo>
                    <a:lnTo>
                      <a:pt x="25631" y="10902"/>
                    </a:lnTo>
                    <a:lnTo>
                      <a:pt x="25527" y="10964"/>
                    </a:lnTo>
                    <a:lnTo>
                      <a:pt x="25506" y="11027"/>
                    </a:lnTo>
                    <a:lnTo>
                      <a:pt x="25443" y="10985"/>
                    </a:lnTo>
                    <a:lnTo>
                      <a:pt x="25443" y="10923"/>
                    </a:lnTo>
                    <a:lnTo>
                      <a:pt x="25401" y="10839"/>
                    </a:lnTo>
                    <a:lnTo>
                      <a:pt x="25318" y="10839"/>
                    </a:lnTo>
                    <a:lnTo>
                      <a:pt x="25297" y="10923"/>
                    </a:lnTo>
                    <a:lnTo>
                      <a:pt x="25318" y="10964"/>
                    </a:lnTo>
                    <a:lnTo>
                      <a:pt x="25297" y="11027"/>
                    </a:lnTo>
                    <a:lnTo>
                      <a:pt x="25339" y="11132"/>
                    </a:lnTo>
                    <a:lnTo>
                      <a:pt x="25339" y="11195"/>
                    </a:lnTo>
                    <a:lnTo>
                      <a:pt x="25297" y="11257"/>
                    </a:lnTo>
                    <a:lnTo>
                      <a:pt x="25234" y="11195"/>
                    </a:lnTo>
                    <a:lnTo>
                      <a:pt x="25234" y="11132"/>
                    </a:lnTo>
                    <a:lnTo>
                      <a:pt x="25192" y="11132"/>
                    </a:lnTo>
                    <a:lnTo>
                      <a:pt x="25171" y="11195"/>
                    </a:lnTo>
                    <a:lnTo>
                      <a:pt x="25213" y="11446"/>
                    </a:lnTo>
                    <a:lnTo>
                      <a:pt x="25234" y="11592"/>
                    </a:lnTo>
                    <a:lnTo>
                      <a:pt x="25401" y="11676"/>
                    </a:lnTo>
                    <a:lnTo>
                      <a:pt x="25443" y="11760"/>
                    </a:lnTo>
                    <a:lnTo>
                      <a:pt x="25443" y="11990"/>
                    </a:lnTo>
                    <a:lnTo>
                      <a:pt x="25422" y="11864"/>
                    </a:lnTo>
                    <a:lnTo>
                      <a:pt x="25339" y="11801"/>
                    </a:lnTo>
                    <a:lnTo>
                      <a:pt x="25192" y="11613"/>
                    </a:lnTo>
                    <a:lnTo>
                      <a:pt x="25171" y="11467"/>
                    </a:lnTo>
                    <a:lnTo>
                      <a:pt x="25108" y="11278"/>
                    </a:lnTo>
                    <a:lnTo>
                      <a:pt x="25025" y="11278"/>
                    </a:lnTo>
                    <a:lnTo>
                      <a:pt x="24983" y="11341"/>
                    </a:lnTo>
                    <a:lnTo>
                      <a:pt x="25004" y="11488"/>
                    </a:lnTo>
                    <a:lnTo>
                      <a:pt x="25087" y="11592"/>
                    </a:lnTo>
                    <a:lnTo>
                      <a:pt x="25108" y="11718"/>
                    </a:lnTo>
                    <a:lnTo>
                      <a:pt x="25067" y="11760"/>
                    </a:lnTo>
                    <a:lnTo>
                      <a:pt x="24983" y="11655"/>
                    </a:lnTo>
                    <a:lnTo>
                      <a:pt x="24774" y="11697"/>
                    </a:lnTo>
                    <a:lnTo>
                      <a:pt x="24711" y="11760"/>
                    </a:lnTo>
                    <a:lnTo>
                      <a:pt x="24648" y="11676"/>
                    </a:lnTo>
                    <a:lnTo>
                      <a:pt x="24564" y="11655"/>
                    </a:lnTo>
                    <a:lnTo>
                      <a:pt x="24376" y="11488"/>
                    </a:lnTo>
                    <a:lnTo>
                      <a:pt x="24146" y="11488"/>
                    </a:lnTo>
                    <a:lnTo>
                      <a:pt x="24125" y="11404"/>
                    </a:lnTo>
                    <a:lnTo>
                      <a:pt x="24083" y="11404"/>
                    </a:lnTo>
                    <a:lnTo>
                      <a:pt x="23937" y="11488"/>
                    </a:lnTo>
                    <a:lnTo>
                      <a:pt x="23874" y="11571"/>
                    </a:lnTo>
                    <a:lnTo>
                      <a:pt x="23707" y="11571"/>
                    </a:lnTo>
                    <a:lnTo>
                      <a:pt x="23560" y="11655"/>
                    </a:lnTo>
                    <a:lnTo>
                      <a:pt x="23435" y="11550"/>
                    </a:lnTo>
                    <a:lnTo>
                      <a:pt x="23414" y="11550"/>
                    </a:lnTo>
                    <a:lnTo>
                      <a:pt x="23393" y="11446"/>
                    </a:lnTo>
                    <a:lnTo>
                      <a:pt x="23330" y="11404"/>
                    </a:lnTo>
                    <a:lnTo>
                      <a:pt x="23204" y="11488"/>
                    </a:lnTo>
                    <a:lnTo>
                      <a:pt x="23204" y="11404"/>
                    </a:lnTo>
                    <a:lnTo>
                      <a:pt x="23037" y="11257"/>
                    </a:lnTo>
                    <a:lnTo>
                      <a:pt x="23016" y="11174"/>
                    </a:lnTo>
                    <a:lnTo>
                      <a:pt x="22974" y="11153"/>
                    </a:lnTo>
                    <a:lnTo>
                      <a:pt x="22974" y="11069"/>
                    </a:lnTo>
                    <a:lnTo>
                      <a:pt x="22995" y="11027"/>
                    </a:lnTo>
                    <a:lnTo>
                      <a:pt x="22932" y="10944"/>
                    </a:lnTo>
                    <a:lnTo>
                      <a:pt x="22890" y="10964"/>
                    </a:lnTo>
                    <a:lnTo>
                      <a:pt x="22870" y="10944"/>
                    </a:lnTo>
                    <a:lnTo>
                      <a:pt x="22870" y="10860"/>
                    </a:lnTo>
                    <a:lnTo>
                      <a:pt x="22807" y="10839"/>
                    </a:lnTo>
                    <a:lnTo>
                      <a:pt x="22702" y="10881"/>
                    </a:lnTo>
                    <a:lnTo>
                      <a:pt x="22577" y="10881"/>
                    </a:lnTo>
                    <a:lnTo>
                      <a:pt x="22493" y="10818"/>
                    </a:lnTo>
                    <a:lnTo>
                      <a:pt x="22451" y="10818"/>
                    </a:lnTo>
                    <a:lnTo>
                      <a:pt x="22409" y="10755"/>
                    </a:lnTo>
                    <a:lnTo>
                      <a:pt x="22305" y="10713"/>
                    </a:lnTo>
                    <a:lnTo>
                      <a:pt x="22200" y="10713"/>
                    </a:lnTo>
                    <a:lnTo>
                      <a:pt x="22263" y="10630"/>
                    </a:lnTo>
                    <a:lnTo>
                      <a:pt x="22263" y="10546"/>
                    </a:lnTo>
                    <a:lnTo>
                      <a:pt x="22346" y="10462"/>
                    </a:lnTo>
                    <a:lnTo>
                      <a:pt x="22346" y="10420"/>
                    </a:lnTo>
                    <a:lnTo>
                      <a:pt x="22263" y="10400"/>
                    </a:lnTo>
                    <a:lnTo>
                      <a:pt x="22179" y="10400"/>
                    </a:lnTo>
                    <a:lnTo>
                      <a:pt x="22158" y="10148"/>
                    </a:lnTo>
                    <a:lnTo>
                      <a:pt x="22095" y="10127"/>
                    </a:lnTo>
                    <a:lnTo>
                      <a:pt x="22095" y="10086"/>
                    </a:lnTo>
                    <a:lnTo>
                      <a:pt x="22179" y="10023"/>
                    </a:lnTo>
                    <a:lnTo>
                      <a:pt x="22200" y="9981"/>
                    </a:lnTo>
                    <a:lnTo>
                      <a:pt x="22158" y="9939"/>
                    </a:lnTo>
                    <a:lnTo>
                      <a:pt x="22179" y="9876"/>
                    </a:lnTo>
                    <a:lnTo>
                      <a:pt x="22179" y="9772"/>
                    </a:lnTo>
                    <a:cubicBezTo>
                      <a:pt x="22284" y="9709"/>
                      <a:pt x="22388" y="9688"/>
                      <a:pt x="22493" y="9604"/>
                    </a:cubicBezTo>
                    <a:lnTo>
                      <a:pt x="22514" y="9625"/>
                    </a:lnTo>
                    <a:lnTo>
                      <a:pt x="22598" y="9604"/>
                    </a:lnTo>
                    <a:lnTo>
                      <a:pt x="22681" y="9500"/>
                    </a:lnTo>
                    <a:lnTo>
                      <a:pt x="22702" y="9500"/>
                    </a:lnTo>
                    <a:lnTo>
                      <a:pt x="22702" y="9604"/>
                    </a:lnTo>
                    <a:lnTo>
                      <a:pt x="22765" y="9709"/>
                    </a:lnTo>
                    <a:lnTo>
                      <a:pt x="22828" y="9730"/>
                    </a:lnTo>
                    <a:lnTo>
                      <a:pt x="22911" y="9688"/>
                    </a:lnTo>
                    <a:lnTo>
                      <a:pt x="22995" y="9709"/>
                    </a:lnTo>
                    <a:lnTo>
                      <a:pt x="23037" y="9793"/>
                    </a:lnTo>
                    <a:lnTo>
                      <a:pt x="23121" y="9793"/>
                    </a:lnTo>
                    <a:lnTo>
                      <a:pt x="23183" y="9835"/>
                    </a:lnTo>
                    <a:lnTo>
                      <a:pt x="23225" y="9835"/>
                    </a:lnTo>
                    <a:lnTo>
                      <a:pt x="23225" y="9730"/>
                    </a:lnTo>
                    <a:lnTo>
                      <a:pt x="23288" y="9730"/>
                    </a:lnTo>
                    <a:lnTo>
                      <a:pt x="23351" y="9709"/>
                    </a:lnTo>
                    <a:lnTo>
                      <a:pt x="23414" y="9730"/>
                    </a:lnTo>
                    <a:lnTo>
                      <a:pt x="23414" y="9814"/>
                    </a:lnTo>
                    <a:lnTo>
                      <a:pt x="23455" y="9835"/>
                    </a:lnTo>
                    <a:lnTo>
                      <a:pt x="23539" y="9814"/>
                    </a:lnTo>
                    <a:lnTo>
                      <a:pt x="23602" y="9730"/>
                    </a:lnTo>
                    <a:lnTo>
                      <a:pt x="23644" y="9772"/>
                    </a:lnTo>
                    <a:lnTo>
                      <a:pt x="23665" y="9835"/>
                    </a:lnTo>
                    <a:lnTo>
                      <a:pt x="23727" y="9835"/>
                    </a:lnTo>
                    <a:lnTo>
                      <a:pt x="23748" y="9793"/>
                    </a:lnTo>
                    <a:lnTo>
                      <a:pt x="23769" y="9793"/>
                    </a:lnTo>
                    <a:lnTo>
                      <a:pt x="23832" y="9709"/>
                    </a:lnTo>
                    <a:lnTo>
                      <a:pt x="23916" y="9709"/>
                    </a:lnTo>
                    <a:lnTo>
                      <a:pt x="23937" y="9772"/>
                    </a:lnTo>
                    <a:lnTo>
                      <a:pt x="23979" y="9793"/>
                    </a:lnTo>
                    <a:lnTo>
                      <a:pt x="24041" y="9772"/>
                    </a:lnTo>
                    <a:lnTo>
                      <a:pt x="24041" y="9709"/>
                    </a:lnTo>
                    <a:lnTo>
                      <a:pt x="24020" y="9667"/>
                    </a:lnTo>
                    <a:lnTo>
                      <a:pt x="24083" y="9583"/>
                    </a:lnTo>
                    <a:lnTo>
                      <a:pt x="24083" y="9521"/>
                    </a:lnTo>
                    <a:lnTo>
                      <a:pt x="24146" y="9458"/>
                    </a:lnTo>
                    <a:lnTo>
                      <a:pt x="24146" y="9374"/>
                    </a:lnTo>
                    <a:lnTo>
                      <a:pt x="24062" y="9374"/>
                    </a:lnTo>
                    <a:lnTo>
                      <a:pt x="24041" y="9291"/>
                    </a:lnTo>
                    <a:lnTo>
                      <a:pt x="24062" y="9186"/>
                    </a:lnTo>
                    <a:lnTo>
                      <a:pt x="24146" y="9165"/>
                    </a:lnTo>
                    <a:lnTo>
                      <a:pt x="24146" y="9060"/>
                    </a:lnTo>
                    <a:lnTo>
                      <a:pt x="24041" y="8998"/>
                    </a:lnTo>
                    <a:lnTo>
                      <a:pt x="23958" y="9039"/>
                    </a:lnTo>
                    <a:lnTo>
                      <a:pt x="23958" y="9102"/>
                    </a:lnTo>
                    <a:lnTo>
                      <a:pt x="23916" y="9165"/>
                    </a:lnTo>
                    <a:lnTo>
                      <a:pt x="23832" y="9102"/>
                    </a:lnTo>
                    <a:lnTo>
                      <a:pt x="23707" y="9102"/>
                    </a:lnTo>
                    <a:lnTo>
                      <a:pt x="23560" y="9249"/>
                    </a:lnTo>
                    <a:lnTo>
                      <a:pt x="23455" y="9311"/>
                    </a:lnTo>
                    <a:lnTo>
                      <a:pt x="23455" y="9270"/>
                    </a:lnTo>
                    <a:lnTo>
                      <a:pt x="23602" y="9186"/>
                    </a:lnTo>
                    <a:lnTo>
                      <a:pt x="23644" y="9102"/>
                    </a:lnTo>
                    <a:lnTo>
                      <a:pt x="23644" y="8977"/>
                    </a:lnTo>
                    <a:lnTo>
                      <a:pt x="23602" y="9060"/>
                    </a:lnTo>
                    <a:lnTo>
                      <a:pt x="23539" y="9039"/>
                    </a:lnTo>
                    <a:lnTo>
                      <a:pt x="23539" y="8935"/>
                    </a:lnTo>
                    <a:lnTo>
                      <a:pt x="23644" y="8851"/>
                    </a:lnTo>
                    <a:lnTo>
                      <a:pt x="23560" y="8726"/>
                    </a:lnTo>
                    <a:lnTo>
                      <a:pt x="23644" y="8642"/>
                    </a:lnTo>
                    <a:lnTo>
                      <a:pt x="23727" y="8642"/>
                    </a:lnTo>
                    <a:lnTo>
                      <a:pt x="23707" y="8684"/>
                    </a:lnTo>
                    <a:lnTo>
                      <a:pt x="23748" y="8851"/>
                    </a:lnTo>
                    <a:lnTo>
                      <a:pt x="23832" y="8935"/>
                    </a:lnTo>
                    <a:lnTo>
                      <a:pt x="23874" y="8893"/>
                    </a:lnTo>
                    <a:lnTo>
                      <a:pt x="23979" y="8893"/>
                    </a:lnTo>
                    <a:lnTo>
                      <a:pt x="24041" y="8767"/>
                    </a:lnTo>
                    <a:lnTo>
                      <a:pt x="23979" y="8726"/>
                    </a:lnTo>
                    <a:lnTo>
                      <a:pt x="23979" y="8663"/>
                    </a:lnTo>
                    <a:lnTo>
                      <a:pt x="24062" y="8663"/>
                    </a:lnTo>
                    <a:lnTo>
                      <a:pt x="24083" y="8726"/>
                    </a:lnTo>
                    <a:lnTo>
                      <a:pt x="24146" y="8684"/>
                    </a:lnTo>
                    <a:lnTo>
                      <a:pt x="24251" y="8621"/>
                    </a:lnTo>
                    <a:lnTo>
                      <a:pt x="24271" y="8475"/>
                    </a:lnTo>
                    <a:lnTo>
                      <a:pt x="24292" y="8579"/>
                    </a:lnTo>
                    <a:lnTo>
                      <a:pt x="24355" y="8579"/>
                    </a:lnTo>
                    <a:lnTo>
                      <a:pt x="24460" y="8516"/>
                    </a:lnTo>
                    <a:lnTo>
                      <a:pt x="24376" y="8684"/>
                    </a:lnTo>
                    <a:lnTo>
                      <a:pt x="24376" y="8851"/>
                    </a:lnTo>
                    <a:lnTo>
                      <a:pt x="24439" y="8830"/>
                    </a:lnTo>
                    <a:lnTo>
                      <a:pt x="24481" y="8851"/>
                    </a:lnTo>
                    <a:lnTo>
                      <a:pt x="24439" y="8935"/>
                    </a:lnTo>
                    <a:lnTo>
                      <a:pt x="24502" y="8935"/>
                    </a:lnTo>
                    <a:lnTo>
                      <a:pt x="24564" y="8788"/>
                    </a:lnTo>
                    <a:lnTo>
                      <a:pt x="24606" y="8747"/>
                    </a:lnTo>
                    <a:lnTo>
                      <a:pt x="24690" y="8579"/>
                    </a:lnTo>
                    <a:lnTo>
                      <a:pt x="24774" y="8558"/>
                    </a:lnTo>
                    <a:lnTo>
                      <a:pt x="24753" y="8684"/>
                    </a:lnTo>
                    <a:lnTo>
                      <a:pt x="24648" y="8788"/>
                    </a:lnTo>
                    <a:lnTo>
                      <a:pt x="24669" y="8977"/>
                    </a:lnTo>
                    <a:lnTo>
                      <a:pt x="24753" y="8977"/>
                    </a:lnTo>
                    <a:lnTo>
                      <a:pt x="24815" y="9039"/>
                    </a:lnTo>
                    <a:lnTo>
                      <a:pt x="24878" y="8956"/>
                    </a:lnTo>
                    <a:lnTo>
                      <a:pt x="25004" y="8851"/>
                    </a:lnTo>
                    <a:lnTo>
                      <a:pt x="25067" y="8684"/>
                    </a:lnTo>
                    <a:lnTo>
                      <a:pt x="25108" y="8558"/>
                    </a:lnTo>
                    <a:lnTo>
                      <a:pt x="25087" y="8433"/>
                    </a:lnTo>
                    <a:lnTo>
                      <a:pt x="25129" y="8370"/>
                    </a:lnTo>
                    <a:lnTo>
                      <a:pt x="25108" y="8328"/>
                    </a:lnTo>
                    <a:lnTo>
                      <a:pt x="25025" y="8328"/>
                    </a:lnTo>
                    <a:lnTo>
                      <a:pt x="24983" y="8307"/>
                    </a:lnTo>
                    <a:lnTo>
                      <a:pt x="24899" y="8349"/>
                    </a:lnTo>
                    <a:lnTo>
                      <a:pt x="24899" y="8223"/>
                    </a:lnTo>
                    <a:lnTo>
                      <a:pt x="24941" y="8203"/>
                    </a:lnTo>
                    <a:lnTo>
                      <a:pt x="24920" y="8140"/>
                    </a:lnTo>
                    <a:lnTo>
                      <a:pt x="24815" y="8140"/>
                    </a:lnTo>
                    <a:lnTo>
                      <a:pt x="24795" y="8098"/>
                    </a:lnTo>
                    <a:lnTo>
                      <a:pt x="24690" y="8014"/>
                    </a:lnTo>
                    <a:lnTo>
                      <a:pt x="24690" y="7931"/>
                    </a:lnTo>
                    <a:lnTo>
                      <a:pt x="24606" y="7742"/>
                    </a:lnTo>
                    <a:lnTo>
                      <a:pt x="24585" y="7617"/>
                    </a:lnTo>
                    <a:lnTo>
                      <a:pt x="24627" y="7491"/>
                    </a:lnTo>
                    <a:lnTo>
                      <a:pt x="24585" y="7324"/>
                    </a:lnTo>
                    <a:lnTo>
                      <a:pt x="24502" y="7470"/>
                    </a:lnTo>
                    <a:lnTo>
                      <a:pt x="24502" y="7575"/>
                    </a:lnTo>
                    <a:lnTo>
                      <a:pt x="24418" y="7428"/>
                    </a:lnTo>
                    <a:lnTo>
                      <a:pt x="24292" y="7366"/>
                    </a:lnTo>
                    <a:lnTo>
                      <a:pt x="24271" y="7114"/>
                    </a:lnTo>
                    <a:lnTo>
                      <a:pt x="24188" y="7073"/>
                    </a:lnTo>
                    <a:lnTo>
                      <a:pt x="24167" y="6884"/>
                    </a:lnTo>
                    <a:lnTo>
                      <a:pt x="24083" y="6780"/>
                    </a:lnTo>
                    <a:lnTo>
                      <a:pt x="24083" y="6675"/>
                    </a:lnTo>
                    <a:lnTo>
                      <a:pt x="24041" y="6591"/>
                    </a:lnTo>
                    <a:lnTo>
                      <a:pt x="24041" y="6529"/>
                    </a:lnTo>
                    <a:lnTo>
                      <a:pt x="24146" y="6529"/>
                    </a:lnTo>
                    <a:lnTo>
                      <a:pt x="24167" y="6382"/>
                    </a:lnTo>
                    <a:lnTo>
                      <a:pt x="24251" y="6382"/>
                    </a:lnTo>
                    <a:lnTo>
                      <a:pt x="24271" y="6424"/>
                    </a:lnTo>
                    <a:lnTo>
                      <a:pt x="24355" y="6361"/>
                    </a:lnTo>
                    <a:lnTo>
                      <a:pt x="24355" y="6257"/>
                    </a:lnTo>
                    <a:lnTo>
                      <a:pt x="24460" y="6026"/>
                    </a:lnTo>
                    <a:lnTo>
                      <a:pt x="24460" y="5922"/>
                    </a:lnTo>
                    <a:lnTo>
                      <a:pt x="24481" y="5880"/>
                    </a:lnTo>
                    <a:lnTo>
                      <a:pt x="24397" y="5692"/>
                    </a:lnTo>
                    <a:lnTo>
                      <a:pt x="24460" y="5566"/>
                    </a:lnTo>
                    <a:lnTo>
                      <a:pt x="24523" y="5566"/>
                    </a:lnTo>
                    <a:lnTo>
                      <a:pt x="24523" y="5399"/>
                    </a:lnTo>
                    <a:lnTo>
                      <a:pt x="24627" y="5252"/>
                    </a:lnTo>
                    <a:lnTo>
                      <a:pt x="24627" y="5148"/>
                    </a:lnTo>
                    <a:lnTo>
                      <a:pt x="24690" y="5064"/>
                    </a:lnTo>
                    <a:lnTo>
                      <a:pt x="24690" y="4855"/>
                    </a:lnTo>
                    <a:lnTo>
                      <a:pt x="24774" y="4834"/>
                    </a:lnTo>
                    <a:lnTo>
                      <a:pt x="24774" y="4729"/>
                    </a:lnTo>
                    <a:lnTo>
                      <a:pt x="24899" y="4583"/>
                    </a:lnTo>
                    <a:lnTo>
                      <a:pt x="24899" y="4478"/>
                    </a:lnTo>
                    <a:cubicBezTo>
                      <a:pt x="24918" y="4516"/>
                      <a:pt x="24966" y="4536"/>
                      <a:pt x="25020" y="4536"/>
                    </a:cubicBezTo>
                    <a:cubicBezTo>
                      <a:pt x="25085" y="4536"/>
                      <a:pt x="25158" y="4505"/>
                      <a:pt x="25192" y="4436"/>
                    </a:cubicBezTo>
                    <a:lnTo>
                      <a:pt x="25255" y="4122"/>
                    </a:lnTo>
                    <a:lnTo>
                      <a:pt x="25359" y="4122"/>
                    </a:lnTo>
                    <a:lnTo>
                      <a:pt x="25506" y="3955"/>
                    </a:lnTo>
                    <a:lnTo>
                      <a:pt x="25652" y="3892"/>
                    </a:lnTo>
                    <a:lnTo>
                      <a:pt x="25820" y="3725"/>
                    </a:lnTo>
                    <a:lnTo>
                      <a:pt x="25862" y="3725"/>
                    </a:lnTo>
                    <a:lnTo>
                      <a:pt x="25987" y="3599"/>
                    </a:lnTo>
                    <a:lnTo>
                      <a:pt x="25987" y="3516"/>
                    </a:lnTo>
                    <a:lnTo>
                      <a:pt x="26050" y="3474"/>
                    </a:lnTo>
                    <a:lnTo>
                      <a:pt x="26050" y="3390"/>
                    </a:lnTo>
                    <a:lnTo>
                      <a:pt x="25966" y="3285"/>
                    </a:lnTo>
                    <a:lnTo>
                      <a:pt x="25987" y="3223"/>
                    </a:lnTo>
                    <a:lnTo>
                      <a:pt x="25987" y="3160"/>
                    </a:lnTo>
                    <a:lnTo>
                      <a:pt x="25883" y="2993"/>
                    </a:lnTo>
                    <a:lnTo>
                      <a:pt x="25820" y="2993"/>
                    </a:lnTo>
                    <a:lnTo>
                      <a:pt x="25736" y="3013"/>
                    </a:lnTo>
                    <a:lnTo>
                      <a:pt x="25631" y="2972"/>
                    </a:lnTo>
                    <a:lnTo>
                      <a:pt x="25548" y="2993"/>
                    </a:lnTo>
                    <a:lnTo>
                      <a:pt x="25443" y="2909"/>
                    </a:lnTo>
                    <a:lnTo>
                      <a:pt x="25359" y="2909"/>
                    </a:lnTo>
                    <a:lnTo>
                      <a:pt x="25297" y="2846"/>
                    </a:lnTo>
                    <a:lnTo>
                      <a:pt x="25129" y="2867"/>
                    </a:lnTo>
                    <a:lnTo>
                      <a:pt x="25025" y="2972"/>
                    </a:lnTo>
                    <a:lnTo>
                      <a:pt x="24941" y="2993"/>
                    </a:lnTo>
                    <a:lnTo>
                      <a:pt x="24774" y="3118"/>
                    </a:lnTo>
                    <a:lnTo>
                      <a:pt x="24774" y="3181"/>
                    </a:lnTo>
                    <a:lnTo>
                      <a:pt x="24878" y="3265"/>
                    </a:lnTo>
                    <a:lnTo>
                      <a:pt x="24941" y="3390"/>
                    </a:lnTo>
                    <a:lnTo>
                      <a:pt x="24941" y="3516"/>
                    </a:lnTo>
                    <a:lnTo>
                      <a:pt x="24983" y="3641"/>
                    </a:lnTo>
                    <a:lnTo>
                      <a:pt x="24941" y="3704"/>
                    </a:lnTo>
                    <a:lnTo>
                      <a:pt x="24941" y="3809"/>
                    </a:lnTo>
                    <a:lnTo>
                      <a:pt x="25025" y="3913"/>
                    </a:lnTo>
                    <a:lnTo>
                      <a:pt x="25025" y="3934"/>
                    </a:lnTo>
                    <a:lnTo>
                      <a:pt x="25004" y="3955"/>
                    </a:lnTo>
                    <a:cubicBezTo>
                      <a:pt x="24983" y="4018"/>
                      <a:pt x="24941" y="4081"/>
                      <a:pt x="24920" y="4143"/>
                    </a:cubicBezTo>
                    <a:lnTo>
                      <a:pt x="24899" y="4081"/>
                    </a:lnTo>
                    <a:lnTo>
                      <a:pt x="24920" y="4018"/>
                    </a:lnTo>
                    <a:lnTo>
                      <a:pt x="24920" y="3934"/>
                    </a:lnTo>
                    <a:lnTo>
                      <a:pt x="24815" y="3871"/>
                    </a:lnTo>
                    <a:lnTo>
                      <a:pt x="24774" y="3725"/>
                    </a:lnTo>
                    <a:lnTo>
                      <a:pt x="24795" y="3662"/>
                    </a:lnTo>
                    <a:lnTo>
                      <a:pt x="24711" y="3495"/>
                    </a:lnTo>
                    <a:lnTo>
                      <a:pt x="24606" y="3474"/>
                    </a:lnTo>
                    <a:lnTo>
                      <a:pt x="24564" y="3411"/>
                    </a:lnTo>
                    <a:lnTo>
                      <a:pt x="24502" y="3411"/>
                    </a:lnTo>
                    <a:lnTo>
                      <a:pt x="24481" y="3578"/>
                    </a:lnTo>
                    <a:lnTo>
                      <a:pt x="24418" y="3578"/>
                    </a:lnTo>
                    <a:lnTo>
                      <a:pt x="24292" y="3369"/>
                    </a:lnTo>
                    <a:lnTo>
                      <a:pt x="24209" y="3369"/>
                    </a:lnTo>
                    <a:lnTo>
                      <a:pt x="24146" y="3285"/>
                    </a:lnTo>
                    <a:lnTo>
                      <a:pt x="24062" y="3327"/>
                    </a:lnTo>
                    <a:lnTo>
                      <a:pt x="24083" y="3495"/>
                    </a:lnTo>
                    <a:lnTo>
                      <a:pt x="24041" y="3516"/>
                    </a:lnTo>
                    <a:lnTo>
                      <a:pt x="23958" y="3495"/>
                    </a:lnTo>
                    <a:lnTo>
                      <a:pt x="23895" y="3620"/>
                    </a:lnTo>
                    <a:lnTo>
                      <a:pt x="23895" y="3704"/>
                    </a:lnTo>
                    <a:lnTo>
                      <a:pt x="23832" y="3746"/>
                    </a:lnTo>
                    <a:lnTo>
                      <a:pt x="23748" y="4039"/>
                    </a:lnTo>
                    <a:lnTo>
                      <a:pt x="23748" y="4143"/>
                    </a:lnTo>
                    <a:lnTo>
                      <a:pt x="23686" y="4227"/>
                    </a:lnTo>
                    <a:lnTo>
                      <a:pt x="23686" y="4353"/>
                    </a:lnTo>
                    <a:lnTo>
                      <a:pt x="23665" y="4374"/>
                    </a:lnTo>
                    <a:lnTo>
                      <a:pt x="23665" y="4478"/>
                    </a:lnTo>
                    <a:lnTo>
                      <a:pt x="23581" y="4541"/>
                    </a:lnTo>
                    <a:lnTo>
                      <a:pt x="23581" y="4771"/>
                    </a:lnTo>
                    <a:lnTo>
                      <a:pt x="23518" y="4813"/>
                    </a:lnTo>
                    <a:lnTo>
                      <a:pt x="23455" y="4792"/>
                    </a:lnTo>
                    <a:lnTo>
                      <a:pt x="23372" y="4980"/>
                    </a:lnTo>
                    <a:lnTo>
                      <a:pt x="23414" y="5064"/>
                    </a:lnTo>
                    <a:lnTo>
                      <a:pt x="23372" y="5169"/>
                    </a:lnTo>
                    <a:lnTo>
                      <a:pt x="23372" y="5273"/>
                    </a:lnTo>
                    <a:lnTo>
                      <a:pt x="23309" y="5378"/>
                    </a:lnTo>
                    <a:lnTo>
                      <a:pt x="23351" y="5462"/>
                    </a:lnTo>
                    <a:lnTo>
                      <a:pt x="23330" y="5524"/>
                    </a:lnTo>
                    <a:lnTo>
                      <a:pt x="23204" y="5524"/>
                    </a:lnTo>
                    <a:lnTo>
                      <a:pt x="23246" y="5587"/>
                    </a:lnTo>
                    <a:lnTo>
                      <a:pt x="23351" y="5629"/>
                    </a:lnTo>
                    <a:lnTo>
                      <a:pt x="23351" y="5734"/>
                    </a:lnTo>
                    <a:lnTo>
                      <a:pt x="23267" y="5713"/>
                    </a:lnTo>
                    <a:lnTo>
                      <a:pt x="23204" y="5734"/>
                    </a:lnTo>
                    <a:lnTo>
                      <a:pt x="23121" y="5796"/>
                    </a:lnTo>
                    <a:lnTo>
                      <a:pt x="23037" y="5754"/>
                    </a:lnTo>
                    <a:lnTo>
                      <a:pt x="22995" y="5817"/>
                    </a:lnTo>
                    <a:lnTo>
                      <a:pt x="22995" y="5922"/>
                    </a:lnTo>
                    <a:lnTo>
                      <a:pt x="22932" y="5964"/>
                    </a:lnTo>
                    <a:lnTo>
                      <a:pt x="22849" y="5922"/>
                    </a:lnTo>
                    <a:lnTo>
                      <a:pt x="22849" y="5817"/>
                    </a:lnTo>
                    <a:lnTo>
                      <a:pt x="22890" y="5734"/>
                    </a:lnTo>
                    <a:lnTo>
                      <a:pt x="22828" y="5650"/>
                    </a:lnTo>
                    <a:lnTo>
                      <a:pt x="22828" y="5482"/>
                    </a:lnTo>
                    <a:lnTo>
                      <a:pt x="22911" y="5294"/>
                    </a:lnTo>
                    <a:lnTo>
                      <a:pt x="22932" y="5169"/>
                    </a:lnTo>
                    <a:lnTo>
                      <a:pt x="23016" y="5085"/>
                    </a:lnTo>
                    <a:lnTo>
                      <a:pt x="23016" y="4980"/>
                    </a:lnTo>
                    <a:lnTo>
                      <a:pt x="23037" y="4876"/>
                    </a:lnTo>
                    <a:lnTo>
                      <a:pt x="23100" y="4646"/>
                    </a:lnTo>
                    <a:lnTo>
                      <a:pt x="23225" y="4562"/>
                    </a:lnTo>
                    <a:lnTo>
                      <a:pt x="23225" y="4436"/>
                    </a:lnTo>
                    <a:lnTo>
                      <a:pt x="23100" y="4436"/>
                    </a:lnTo>
                    <a:lnTo>
                      <a:pt x="23100" y="4353"/>
                    </a:lnTo>
                    <a:lnTo>
                      <a:pt x="23163" y="4269"/>
                    </a:lnTo>
                    <a:lnTo>
                      <a:pt x="23163" y="4039"/>
                    </a:lnTo>
                    <a:lnTo>
                      <a:pt x="23121" y="3976"/>
                    </a:lnTo>
                    <a:lnTo>
                      <a:pt x="23058" y="3850"/>
                    </a:lnTo>
                    <a:lnTo>
                      <a:pt x="23100" y="3809"/>
                    </a:lnTo>
                    <a:lnTo>
                      <a:pt x="23100" y="3662"/>
                    </a:lnTo>
                    <a:lnTo>
                      <a:pt x="23016" y="3662"/>
                    </a:lnTo>
                    <a:lnTo>
                      <a:pt x="22911" y="3537"/>
                    </a:lnTo>
                    <a:lnTo>
                      <a:pt x="22744" y="3599"/>
                    </a:lnTo>
                    <a:lnTo>
                      <a:pt x="22723" y="3725"/>
                    </a:lnTo>
                    <a:lnTo>
                      <a:pt x="22828" y="3809"/>
                    </a:lnTo>
                    <a:lnTo>
                      <a:pt x="22828" y="3913"/>
                    </a:lnTo>
                    <a:lnTo>
                      <a:pt x="22890" y="3976"/>
                    </a:lnTo>
                    <a:lnTo>
                      <a:pt x="22890" y="4060"/>
                    </a:lnTo>
                    <a:lnTo>
                      <a:pt x="22807" y="4060"/>
                    </a:lnTo>
                    <a:lnTo>
                      <a:pt x="22786" y="3955"/>
                    </a:lnTo>
                    <a:lnTo>
                      <a:pt x="22702" y="3955"/>
                    </a:lnTo>
                    <a:lnTo>
                      <a:pt x="22639" y="4081"/>
                    </a:lnTo>
                    <a:lnTo>
                      <a:pt x="22702" y="4122"/>
                    </a:lnTo>
                    <a:lnTo>
                      <a:pt x="22723" y="4227"/>
                    </a:lnTo>
                    <a:lnTo>
                      <a:pt x="22786" y="4353"/>
                    </a:lnTo>
                    <a:lnTo>
                      <a:pt x="22723" y="4394"/>
                    </a:lnTo>
                    <a:lnTo>
                      <a:pt x="22702" y="4353"/>
                    </a:lnTo>
                    <a:lnTo>
                      <a:pt x="22639" y="4290"/>
                    </a:lnTo>
                    <a:lnTo>
                      <a:pt x="22618" y="4436"/>
                    </a:lnTo>
                    <a:lnTo>
                      <a:pt x="22514" y="4353"/>
                    </a:lnTo>
                    <a:lnTo>
                      <a:pt x="22514" y="4248"/>
                    </a:lnTo>
                    <a:lnTo>
                      <a:pt x="22430" y="4248"/>
                    </a:lnTo>
                    <a:lnTo>
                      <a:pt x="22388" y="4353"/>
                    </a:lnTo>
                    <a:lnTo>
                      <a:pt x="22326" y="4332"/>
                    </a:lnTo>
                    <a:lnTo>
                      <a:pt x="22326" y="4185"/>
                    </a:lnTo>
                    <a:lnTo>
                      <a:pt x="22409" y="4122"/>
                    </a:lnTo>
                    <a:lnTo>
                      <a:pt x="22388" y="4081"/>
                    </a:lnTo>
                    <a:lnTo>
                      <a:pt x="22221" y="4143"/>
                    </a:lnTo>
                    <a:lnTo>
                      <a:pt x="22095" y="4269"/>
                    </a:lnTo>
                    <a:lnTo>
                      <a:pt x="22012" y="4143"/>
                    </a:lnTo>
                    <a:lnTo>
                      <a:pt x="21949" y="4143"/>
                    </a:lnTo>
                    <a:lnTo>
                      <a:pt x="21865" y="4227"/>
                    </a:lnTo>
                    <a:lnTo>
                      <a:pt x="21740" y="4227"/>
                    </a:lnTo>
                    <a:lnTo>
                      <a:pt x="21698" y="4164"/>
                    </a:lnTo>
                    <a:lnTo>
                      <a:pt x="21572" y="4185"/>
                    </a:lnTo>
                    <a:lnTo>
                      <a:pt x="21530" y="4143"/>
                    </a:lnTo>
                    <a:lnTo>
                      <a:pt x="21635" y="4060"/>
                    </a:lnTo>
                    <a:lnTo>
                      <a:pt x="21782" y="4039"/>
                    </a:lnTo>
                    <a:lnTo>
                      <a:pt x="21865" y="4060"/>
                    </a:lnTo>
                    <a:lnTo>
                      <a:pt x="21991" y="4039"/>
                    </a:lnTo>
                    <a:lnTo>
                      <a:pt x="21991" y="3955"/>
                    </a:lnTo>
                    <a:lnTo>
                      <a:pt x="22074" y="3934"/>
                    </a:lnTo>
                    <a:lnTo>
                      <a:pt x="22158" y="3955"/>
                    </a:lnTo>
                    <a:lnTo>
                      <a:pt x="22263" y="3850"/>
                    </a:lnTo>
                    <a:lnTo>
                      <a:pt x="22263" y="3746"/>
                    </a:lnTo>
                    <a:lnTo>
                      <a:pt x="22284" y="3662"/>
                    </a:lnTo>
                    <a:lnTo>
                      <a:pt x="22200" y="3599"/>
                    </a:lnTo>
                    <a:lnTo>
                      <a:pt x="22095" y="3411"/>
                    </a:lnTo>
                    <a:lnTo>
                      <a:pt x="21970" y="3348"/>
                    </a:lnTo>
                    <a:lnTo>
                      <a:pt x="21949" y="3285"/>
                    </a:lnTo>
                    <a:lnTo>
                      <a:pt x="21761" y="3118"/>
                    </a:lnTo>
                    <a:lnTo>
                      <a:pt x="21740" y="3076"/>
                    </a:lnTo>
                    <a:lnTo>
                      <a:pt x="21635" y="3076"/>
                    </a:lnTo>
                    <a:lnTo>
                      <a:pt x="21489" y="3139"/>
                    </a:lnTo>
                    <a:lnTo>
                      <a:pt x="21426" y="3139"/>
                    </a:lnTo>
                    <a:lnTo>
                      <a:pt x="21238" y="3327"/>
                    </a:lnTo>
                    <a:lnTo>
                      <a:pt x="21279" y="3390"/>
                    </a:lnTo>
                    <a:lnTo>
                      <a:pt x="21279" y="3453"/>
                    </a:lnTo>
                    <a:lnTo>
                      <a:pt x="21217" y="3495"/>
                    </a:lnTo>
                    <a:lnTo>
                      <a:pt x="21133" y="3516"/>
                    </a:lnTo>
                    <a:lnTo>
                      <a:pt x="21133" y="3453"/>
                    </a:lnTo>
                    <a:lnTo>
                      <a:pt x="21049" y="3495"/>
                    </a:lnTo>
                    <a:lnTo>
                      <a:pt x="20966" y="3432"/>
                    </a:lnTo>
                    <a:lnTo>
                      <a:pt x="20861" y="3432"/>
                    </a:lnTo>
                    <a:lnTo>
                      <a:pt x="20819" y="3495"/>
                    </a:lnTo>
                    <a:lnTo>
                      <a:pt x="20714" y="3495"/>
                    </a:lnTo>
                    <a:lnTo>
                      <a:pt x="20652" y="3432"/>
                    </a:lnTo>
                    <a:lnTo>
                      <a:pt x="20714" y="3390"/>
                    </a:lnTo>
                    <a:lnTo>
                      <a:pt x="20861" y="3348"/>
                    </a:lnTo>
                    <a:lnTo>
                      <a:pt x="20924" y="3244"/>
                    </a:lnTo>
                    <a:lnTo>
                      <a:pt x="21028" y="3223"/>
                    </a:lnTo>
                    <a:lnTo>
                      <a:pt x="21112" y="3244"/>
                    </a:lnTo>
                    <a:lnTo>
                      <a:pt x="21175" y="3139"/>
                    </a:lnTo>
                    <a:lnTo>
                      <a:pt x="21175" y="3013"/>
                    </a:lnTo>
                    <a:lnTo>
                      <a:pt x="21238" y="2972"/>
                    </a:lnTo>
                    <a:lnTo>
                      <a:pt x="21321" y="2972"/>
                    </a:lnTo>
                    <a:lnTo>
                      <a:pt x="21384" y="2804"/>
                    </a:lnTo>
                    <a:lnTo>
                      <a:pt x="21384" y="2616"/>
                    </a:lnTo>
                    <a:lnTo>
                      <a:pt x="21426" y="2553"/>
                    </a:lnTo>
                    <a:lnTo>
                      <a:pt x="21384" y="2449"/>
                    </a:lnTo>
                    <a:lnTo>
                      <a:pt x="21279" y="2449"/>
                    </a:lnTo>
                    <a:lnTo>
                      <a:pt x="21112" y="2490"/>
                    </a:lnTo>
                    <a:lnTo>
                      <a:pt x="20903" y="2553"/>
                    </a:lnTo>
                    <a:lnTo>
                      <a:pt x="20694" y="2616"/>
                    </a:lnTo>
                    <a:lnTo>
                      <a:pt x="20547" y="2658"/>
                    </a:lnTo>
                    <a:cubicBezTo>
                      <a:pt x="20652" y="2616"/>
                      <a:pt x="20798" y="2574"/>
                      <a:pt x="20903" y="2511"/>
                    </a:cubicBezTo>
                    <a:cubicBezTo>
                      <a:pt x="20945" y="2511"/>
                      <a:pt x="21028" y="2490"/>
                      <a:pt x="21070" y="2490"/>
                    </a:cubicBezTo>
                    <a:cubicBezTo>
                      <a:pt x="21217" y="2469"/>
                      <a:pt x="21238" y="2344"/>
                      <a:pt x="21175" y="2239"/>
                    </a:cubicBezTo>
                    <a:lnTo>
                      <a:pt x="21238" y="2177"/>
                    </a:lnTo>
                    <a:lnTo>
                      <a:pt x="21217" y="2072"/>
                    </a:lnTo>
                    <a:lnTo>
                      <a:pt x="21217" y="1967"/>
                    </a:lnTo>
                    <a:lnTo>
                      <a:pt x="21154" y="1884"/>
                    </a:lnTo>
                    <a:lnTo>
                      <a:pt x="21217" y="1842"/>
                    </a:lnTo>
                    <a:lnTo>
                      <a:pt x="21217" y="1674"/>
                    </a:lnTo>
                    <a:lnTo>
                      <a:pt x="21133" y="1507"/>
                    </a:lnTo>
                    <a:lnTo>
                      <a:pt x="21175" y="1402"/>
                    </a:lnTo>
                    <a:lnTo>
                      <a:pt x="21154" y="1109"/>
                    </a:lnTo>
                    <a:lnTo>
                      <a:pt x="20945" y="879"/>
                    </a:lnTo>
                    <a:lnTo>
                      <a:pt x="20924" y="775"/>
                    </a:lnTo>
                    <a:lnTo>
                      <a:pt x="20840" y="733"/>
                    </a:lnTo>
                    <a:lnTo>
                      <a:pt x="20694" y="796"/>
                    </a:lnTo>
                    <a:lnTo>
                      <a:pt x="20526" y="775"/>
                    </a:lnTo>
                    <a:lnTo>
                      <a:pt x="20442" y="837"/>
                    </a:lnTo>
                    <a:lnTo>
                      <a:pt x="20442" y="984"/>
                    </a:lnTo>
                    <a:lnTo>
                      <a:pt x="20212" y="1109"/>
                    </a:lnTo>
                    <a:lnTo>
                      <a:pt x="20212" y="1047"/>
                    </a:lnTo>
                    <a:lnTo>
                      <a:pt x="20380" y="900"/>
                    </a:lnTo>
                    <a:lnTo>
                      <a:pt x="20422" y="754"/>
                    </a:lnTo>
                    <a:lnTo>
                      <a:pt x="20317" y="670"/>
                    </a:lnTo>
                    <a:lnTo>
                      <a:pt x="20212" y="712"/>
                    </a:lnTo>
                    <a:lnTo>
                      <a:pt x="20129" y="733"/>
                    </a:lnTo>
                    <a:lnTo>
                      <a:pt x="20212" y="670"/>
                    </a:lnTo>
                    <a:lnTo>
                      <a:pt x="20191" y="586"/>
                    </a:lnTo>
                    <a:lnTo>
                      <a:pt x="19898" y="419"/>
                    </a:lnTo>
                    <a:lnTo>
                      <a:pt x="19815" y="293"/>
                    </a:lnTo>
                    <a:lnTo>
                      <a:pt x="19752" y="252"/>
                    </a:lnTo>
                    <a:lnTo>
                      <a:pt x="19773" y="105"/>
                    </a:lnTo>
                    <a:lnTo>
                      <a:pt x="1945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280" name="Google Shape;1280;p80"/>
            <p:cNvSpPr/>
            <p:nvPr/>
          </p:nvSpPr>
          <p:spPr>
            <a:xfrm>
              <a:off x="2577325" y="2970225"/>
              <a:ext cx="32450" cy="13100"/>
            </a:xfrm>
            <a:custGeom>
              <a:avLst/>
              <a:gdLst/>
              <a:ahLst/>
              <a:cxnLst/>
              <a:rect l="l" t="t" r="r" b="b"/>
              <a:pathLst>
                <a:path w="1298" h="524" extrusionOk="0">
                  <a:moveTo>
                    <a:pt x="503" y="0"/>
                  </a:moveTo>
                  <a:lnTo>
                    <a:pt x="293" y="42"/>
                  </a:lnTo>
                  <a:lnTo>
                    <a:pt x="168" y="21"/>
                  </a:lnTo>
                  <a:lnTo>
                    <a:pt x="63" y="42"/>
                  </a:lnTo>
                  <a:lnTo>
                    <a:pt x="1" y="147"/>
                  </a:lnTo>
                  <a:lnTo>
                    <a:pt x="105" y="230"/>
                  </a:lnTo>
                  <a:lnTo>
                    <a:pt x="189" y="209"/>
                  </a:lnTo>
                  <a:lnTo>
                    <a:pt x="252" y="230"/>
                  </a:lnTo>
                  <a:lnTo>
                    <a:pt x="314" y="377"/>
                  </a:lnTo>
                  <a:lnTo>
                    <a:pt x="398" y="439"/>
                  </a:lnTo>
                  <a:lnTo>
                    <a:pt x="524" y="439"/>
                  </a:lnTo>
                  <a:lnTo>
                    <a:pt x="607" y="523"/>
                  </a:lnTo>
                  <a:lnTo>
                    <a:pt x="775" y="523"/>
                  </a:lnTo>
                  <a:lnTo>
                    <a:pt x="775" y="377"/>
                  </a:lnTo>
                  <a:lnTo>
                    <a:pt x="879" y="377"/>
                  </a:lnTo>
                  <a:lnTo>
                    <a:pt x="900" y="439"/>
                  </a:lnTo>
                  <a:lnTo>
                    <a:pt x="984" y="439"/>
                  </a:lnTo>
                  <a:lnTo>
                    <a:pt x="1005" y="335"/>
                  </a:lnTo>
                  <a:lnTo>
                    <a:pt x="1089" y="377"/>
                  </a:lnTo>
                  <a:lnTo>
                    <a:pt x="1298" y="377"/>
                  </a:lnTo>
                  <a:lnTo>
                    <a:pt x="1298" y="335"/>
                  </a:lnTo>
                  <a:lnTo>
                    <a:pt x="1193" y="230"/>
                  </a:lnTo>
                  <a:lnTo>
                    <a:pt x="1047" y="209"/>
                  </a:lnTo>
                  <a:lnTo>
                    <a:pt x="942" y="21"/>
                  </a:lnTo>
                  <a:lnTo>
                    <a:pt x="50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1" name="Google Shape;1281;p80"/>
            <p:cNvSpPr/>
            <p:nvPr/>
          </p:nvSpPr>
          <p:spPr>
            <a:xfrm>
              <a:off x="2632250" y="2947725"/>
              <a:ext cx="41350" cy="29325"/>
            </a:xfrm>
            <a:custGeom>
              <a:avLst/>
              <a:gdLst/>
              <a:ahLst/>
              <a:cxnLst/>
              <a:rect l="l" t="t" r="r" b="b"/>
              <a:pathLst>
                <a:path w="1654" h="1173" extrusionOk="0">
                  <a:moveTo>
                    <a:pt x="1089" y="0"/>
                  </a:moveTo>
                  <a:lnTo>
                    <a:pt x="1005" y="63"/>
                  </a:lnTo>
                  <a:lnTo>
                    <a:pt x="900" y="21"/>
                  </a:lnTo>
                  <a:lnTo>
                    <a:pt x="691" y="21"/>
                  </a:lnTo>
                  <a:lnTo>
                    <a:pt x="649" y="84"/>
                  </a:lnTo>
                  <a:lnTo>
                    <a:pt x="754" y="168"/>
                  </a:lnTo>
                  <a:lnTo>
                    <a:pt x="1068" y="272"/>
                  </a:lnTo>
                  <a:lnTo>
                    <a:pt x="1047" y="314"/>
                  </a:lnTo>
                  <a:lnTo>
                    <a:pt x="1109" y="398"/>
                  </a:lnTo>
                  <a:lnTo>
                    <a:pt x="1047" y="544"/>
                  </a:lnTo>
                  <a:lnTo>
                    <a:pt x="1109" y="649"/>
                  </a:lnTo>
                  <a:lnTo>
                    <a:pt x="1214" y="691"/>
                  </a:lnTo>
                  <a:lnTo>
                    <a:pt x="1340" y="795"/>
                  </a:lnTo>
                  <a:lnTo>
                    <a:pt x="1319" y="858"/>
                  </a:lnTo>
                  <a:lnTo>
                    <a:pt x="1068" y="858"/>
                  </a:lnTo>
                  <a:lnTo>
                    <a:pt x="1026" y="900"/>
                  </a:lnTo>
                  <a:lnTo>
                    <a:pt x="921" y="858"/>
                  </a:lnTo>
                  <a:lnTo>
                    <a:pt x="796" y="858"/>
                  </a:lnTo>
                  <a:lnTo>
                    <a:pt x="649" y="816"/>
                  </a:lnTo>
                  <a:lnTo>
                    <a:pt x="524" y="858"/>
                  </a:lnTo>
                  <a:lnTo>
                    <a:pt x="524" y="816"/>
                  </a:lnTo>
                  <a:lnTo>
                    <a:pt x="482" y="795"/>
                  </a:lnTo>
                  <a:lnTo>
                    <a:pt x="293" y="837"/>
                  </a:lnTo>
                  <a:lnTo>
                    <a:pt x="189" y="733"/>
                  </a:lnTo>
                  <a:lnTo>
                    <a:pt x="63" y="795"/>
                  </a:lnTo>
                  <a:lnTo>
                    <a:pt x="0" y="858"/>
                  </a:lnTo>
                  <a:lnTo>
                    <a:pt x="63" y="963"/>
                  </a:lnTo>
                  <a:lnTo>
                    <a:pt x="189" y="1005"/>
                  </a:lnTo>
                  <a:lnTo>
                    <a:pt x="314" y="1151"/>
                  </a:lnTo>
                  <a:lnTo>
                    <a:pt x="377" y="1172"/>
                  </a:lnTo>
                  <a:lnTo>
                    <a:pt x="377" y="1067"/>
                  </a:lnTo>
                  <a:lnTo>
                    <a:pt x="419" y="1026"/>
                  </a:lnTo>
                  <a:lnTo>
                    <a:pt x="691" y="1026"/>
                  </a:lnTo>
                  <a:lnTo>
                    <a:pt x="796" y="1067"/>
                  </a:lnTo>
                  <a:lnTo>
                    <a:pt x="1109" y="1067"/>
                  </a:lnTo>
                  <a:lnTo>
                    <a:pt x="1151" y="1047"/>
                  </a:lnTo>
                  <a:lnTo>
                    <a:pt x="1256" y="1109"/>
                  </a:lnTo>
                  <a:lnTo>
                    <a:pt x="1340" y="1109"/>
                  </a:lnTo>
                  <a:lnTo>
                    <a:pt x="1340" y="1047"/>
                  </a:lnTo>
                  <a:lnTo>
                    <a:pt x="1570" y="921"/>
                  </a:lnTo>
                  <a:lnTo>
                    <a:pt x="1570" y="837"/>
                  </a:lnTo>
                  <a:lnTo>
                    <a:pt x="1570" y="733"/>
                  </a:lnTo>
                  <a:lnTo>
                    <a:pt x="1528" y="607"/>
                  </a:lnTo>
                  <a:lnTo>
                    <a:pt x="1549" y="544"/>
                  </a:lnTo>
                  <a:lnTo>
                    <a:pt x="1633" y="502"/>
                  </a:lnTo>
                  <a:lnTo>
                    <a:pt x="1653" y="377"/>
                  </a:lnTo>
                  <a:lnTo>
                    <a:pt x="1612" y="293"/>
                  </a:lnTo>
                  <a:lnTo>
                    <a:pt x="1653" y="189"/>
                  </a:lnTo>
                  <a:lnTo>
                    <a:pt x="1633" y="126"/>
                  </a:lnTo>
                  <a:lnTo>
                    <a:pt x="1528" y="105"/>
                  </a:lnTo>
                  <a:lnTo>
                    <a:pt x="1423" y="126"/>
                  </a:lnTo>
                  <a:lnTo>
                    <a:pt x="1319" y="21"/>
                  </a:lnTo>
                  <a:lnTo>
                    <a:pt x="108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2" name="Google Shape;1282;p80"/>
            <p:cNvSpPr/>
            <p:nvPr/>
          </p:nvSpPr>
          <p:spPr>
            <a:xfrm>
              <a:off x="2485775" y="2895925"/>
              <a:ext cx="153825" cy="54950"/>
            </a:xfrm>
            <a:custGeom>
              <a:avLst/>
              <a:gdLst/>
              <a:ahLst/>
              <a:cxnLst/>
              <a:rect l="l" t="t" r="r" b="b"/>
              <a:pathLst>
                <a:path w="6153" h="2198" extrusionOk="0">
                  <a:moveTo>
                    <a:pt x="1570" y="1"/>
                  </a:moveTo>
                  <a:lnTo>
                    <a:pt x="1445" y="106"/>
                  </a:lnTo>
                  <a:lnTo>
                    <a:pt x="1131" y="106"/>
                  </a:lnTo>
                  <a:lnTo>
                    <a:pt x="901" y="168"/>
                  </a:lnTo>
                  <a:lnTo>
                    <a:pt x="817" y="252"/>
                  </a:lnTo>
                  <a:lnTo>
                    <a:pt x="566" y="315"/>
                  </a:lnTo>
                  <a:lnTo>
                    <a:pt x="482" y="419"/>
                  </a:lnTo>
                  <a:lnTo>
                    <a:pt x="377" y="482"/>
                  </a:lnTo>
                  <a:lnTo>
                    <a:pt x="357" y="608"/>
                  </a:lnTo>
                  <a:lnTo>
                    <a:pt x="419" y="712"/>
                  </a:lnTo>
                  <a:lnTo>
                    <a:pt x="398" y="775"/>
                  </a:lnTo>
                  <a:lnTo>
                    <a:pt x="294" y="712"/>
                  </a:lnTo>
                  <a:lnTo>
                    <a:pt x="85" y="817"/>
                  </a:lnTo>
                  <a:lnTo>
                    <a:pt x="1" y="796"/>
                  </a:lnTo>
                  <a:lnTo>
                    <a:pt x="1" y="880"/>
                  </a:lnTo>
                  <a:lnTo>
                    <a:pt x="105" y="922"/>
                  </a:lnTo>
                  <a:lnTo>
                    <a:pt x="252" y="796"/>
                  </a:lnTo>
                  <a:lnTo>
                    <a:pt x="273" y="817"/>
                  </a:lnTo>
                  <a:lnTo>
                    <a:pt x="273" y="922"/>
                  </a:lnTo>
                  <a:lnTo>
                    <a:pt x="419" y="817"/>
                  </a:lnTo>
                  <a:lnTo>
                    <a:pt x="524" y="817"/>
                  </a:lnTo>
                  <a:lnTo>
                    <a:pt x="629" y="629"/>
                  </a:lnTo>
                  <a:lnTo>
                    <a:pt x="796" y="670"/>
                  </a:lnTo>
                  <a:lnTo>
                    <a:pt x="838" y="608"/>
                  </a:lnTo>
                  <a:lnTo>
                    <a:pt x="922" y="691"/>
                  </a:lnTo>
                  <a:lnTo>
                    <a:pt x="1026" y="670"/>
                  </a:lnTo>
                  <a:lnTo>
                    <a:pt x="1214" y="461"/>
                  </a:lnTo>
                  <a:lnTo>
                    <a:pt x="1319" y="419"/>
                  </a:lnTo>
                  <a:lnTo>
                    <a:pt x="1361" y="357"/>
                  </a:lnTo>
                  <a:lnTo>
                    <a:pt x="1528" y="378"/>
                  </a:lnTo>
                  <a:lnTo>
                    <a:pt x="1654" y="378"/>
                  </a:lnTo>
                  <a:lnTo>
                    <a:pt x="1884" y="398"/>
                  </a:lnTo>
                  <a:lnTo>
                    <a:pt x="1968" y="461"/>
                  </a:lnTo>
                  <a:lnTo>
                    <a:pt x="1884" y="503"/>
                  </a:lnTo>
                  <a:lnTo>
                    <a:pt x="1758" y="503"/>
                  </a:lnTo>
                  <a:lnTo>
                    <a:pt x="1675" y="566"/>
                  </a:lnTo>
                  <a:lnTo>
                    <a:pt x="1758" y="629"/>
                  </a:lnTo>
                  <a:lnTo>
                    <a:pt x="2093" y="691"/>
                  </a:lnTo>
                  <a:lnTo>
                    <a:pt x="2177" y="670"/>
                  </a:lnTo>
                  <a:lnTo>
                    <a:pt x="2282" y="670"/>
                  </a:lnTo>
                  <a:lnTo>
                    <a:pt x="2386" y="733"/>
                  </a:lnTo>
                  <a:lnTo>
                    <a:pt x="2554" y="775"/>
                  </a:lnTo>
                  <a:lnTo>
                    <a:pt x="2616" y="775"/>
                  </a:lnTo>
                  <a:lnTo>
                    <a:pt x="2658" y="691"/>
                  </a:lnTo>
                  <a:lnTo>
                    <a:pt x="2721" y="775"/>
                  </a:lnTo>
                  <a:lnTo>
                    <a:pt x="2763" y="817"/>
                  </a:lnTo>
                  <a:lnTo>
                    <a:pt x="2930" y="942"/>
                  </a:lnTo>
                  <a:lnTo>
                    <a:pt x="3077" y="984"/>
                  </a:lnTo>
                  <a:lnTo>
                    <a:pt x="3139" y="942"/>
                  </a:lnTo>
                  <a:lnTo>
                    <a:pt x="3244" y="1026"/>
                  </a:lnTo>
                  <a:lnTo>
                    <a:pt x="3349" y="1005"/>
                  </a:lnTo>
                  <a:lnTo>
                    <a:pt x="3432" y="1047"/>
                  </a:lnTo>
                  <a:lnTo>
                    <a:pt x="3600" y="1005"/>
                  </a:lnTo>
                  <a:lnTo>
                    <a:pt x="3663" y="1026"/>
                  </a:lnTo>
                  <a:lnTo>
                    <a:pt x="3746" y="1361"/>
                  </a:lnTo>
                  <a:lnTo>
                    <a:pt x="3955" y="1570"/>
                  </a:lnTo>
                  <a:lnTo>
                    <a:pt x="4039" y="1612"/>
                  </a:lnTo>
                  <a:lnTo>
                    <a:pt x="4081" y="1549"/>
                  </a:lnTo>
                  <a:lnTo>
                    <a:pt x="4227" y="1633"/>
                  </a:lnTo>
                  <a:lnTo>
                    <a:pt x="4437" y="1633"/>
                  </a:lnTo>
                  <a:lnTo>
                    <a:pt x="4458" y="1675"/>
                  </a:lnTo>
                  <a:lnTo>
                    <a:pt x="4541" y="1738"/>
                  </a:lnTo>
                  <a:lnTo>
                    <a:pt x="4541" y="1842"/>
                  </a:lnTo>
                  <a:lnTo>
                    <a:pt x="4374" y="1863"/>
                  </a:lnTo>
                  <a:lnTo>
                    <a:pt x="4186" y="2051"/>
                  </a:lnTo>
                  <a:lnTo>
                    <a:pt x="4186" y="2156"/>
                  </a:lnTo>
                  <a:lnTo>
                    <a:pt x="4374" y="2177"/>
                  </a:lnTo>
                  <a:lnTo>
                    <a:pt x="4541" y="2135"/>
                  </a:lnTo>
                  <a:lnTo>
                    <a:pt x="4604" y="2156"/>
                  </a:lnTo>
                  <a:lnTo>
                    <a:pt x="4897" y="2093"/>
                  </a:lnTo>
                  <a:lnTo>
                    <a:pt x="5064" y="2093"/>
                  </a:lnTo>
                  <a:lnTo>
                    <a:pt x="5274" y="2198"/>
                  </a:lnTo>
                  <a:lnTo>
                    <a:pt x="5546" y="2135"/>
                  </a:lnTo>
                  <a:lnTo>
                    <a:pt x="5587" y="2072"/>
                  </a:lnTo>
                  <a:lnTo>
                    <a:pt x="5650" y="2072"/>
                  </a:lnTo>
                  <a:lnTo>
                    <a:pt x="5734" y="2030"/>
                  </a:lnTo>
                  <a:lnTo>
                    <a:pt x="5943" y="2051"/>
                  </a:lnTo>
                  <a:lnTo>
                    <a:pt x="6069" y="1989"/>
                  </a:lnTo>
                  <a:lnTo>
                    <a:pt x="6152" y="1884"/>
                  </a:lnTo>
                  <a:lnTo>
                    <a:pt x="6111" y="1842"/>
                  </a:lnTo>
                  <a:lnTo>
                    <a:pt x="6006" y="1821"/>
                  </a:lnTo>
                  <a:lnTo>
                    <a:pt x="5922" y="1654"/>
                  </a:lnTo>
                  <a:lnTo>
                    <a:pt x="5692" y="1549"/>
                  </a:lnTo>
                  <a:lnTo>
                    <a:pt x="5378" y="1549"/>
                  </a:lnTo>
                  <a:lnTo>
                    <a:pt x="5295" y="1528"/>
                  </a:lnTo>
                  <a:lnTo>
                    <a:pt x="5336" y="1466"/>
                  </a:lnTo>
                  <a:lnTo>
                    <a:pt x="5399" y="1319"/>
                  </a:lnTo>
                  <a:lnTo>
                    <a:pt x="5315" y="1298"/>
                  </a:lnTo>
                  <a:lnTo>
                    <a:pt x="5232" y="1340"/>
                  </a:lnTo>
                  <a:lnTo>
                    <a:pt x="5127" y="1340"/>
                  </a:lnTo>
                  <a:lnTo>
                    <a:pt x="4918" y="1194"/>
                  </a:lnTo>
                  <a:lnTo>
                    <a:pt x="4855" y="1235"/>
                  </a:lnTo>
                  <a:lnTo>
                    <a:pt x="4771" y="1152"/>
                  </a:lnTo>
                  <a:lnTo>
                    <a:pt x="4604" y="1026"/>
                  </a:lnTo>
                  <a:lnTo>
                    <a:pt x="4541" y="1131"/>
                  </a:lnTo>
                  <a:lnTo>
                    <a:pt x="4479" y="1089"/>
                  </a:lnTo>
                  <a:lnTo>
                    <a:pt x="4499" y="1005"/>
                  </a:lnTo>
                  <a:lnTo>
                    <a:pt x="4437" y="984"/>
                  </a:lnTo>
                  <a:lnTo>
                    <a:pt x="4395" y="1047"/>
                  </a:lnTo>
                  <a:lnTo>
                    <a:pt x="4332" y="984"/>
                  </a:lnTo>
                  <a:lnTo>
                    <a:pt x="4123" y="922"/>
                  </a:lnTo>
                  <a:lnTo>
                    <a:pt x="3955" y="796"/>
                  </a:lnTo>
                  <a:lnTo>
                    <a:pt x="3830" y="712"/>
                  </a:lnTo>
                  <a:lnTo>
                    <a:pt x="3704" y="587"/>
                  </a:lnTo>
                  <a:lnTo>
                    <a:pt x="3349" y="587"/>
                  </a:lnTo>
                  <a:lnTo>
                    <a:pt x="3244" y="524"/>
                  </a:lnTo>
                  <a:lnTo>
                    <a:pt x="3202" y="398"/>
                  </a:lnTo>
                  <a:lnTo>
                    <a:pt x="3077" y="252"/>
                  </a:lnTo>
                  <a:lnTo>
                    <a:pt x="2972" y="273"/>
                  </a:lnTo>
                  <a:lnTo>
                    <a:pt x="2909" y="210"/>
                  </a:lnTo>
                  <a:lnTo>
                    <a:pt x="2491" y="147"/>
                  </a:lnTo>
                  <a:lnTo>
                    <a:pt x="2365" y="210"/>
                  </a:lnTo>
                  <a:lnTo>
                    <a:pt x="2177" y="168"/>
                  </a:lnTo>
                  <a:lnTo>
                    <a:pt x="2072" y="43"/>
                  </a:lnTo>
                  <a:lnTo>
                    <a:pt x="182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3" name="Google Shape;1283;p80"/>
            <p:cNvSpPr/>
            <p:nvPr/>
          </p:nvSpPr>
          <p:spPr>
            <a:xfrm>
              <a:off x="2901125" y="4083350"/>
              <a:ext cx="39250" cy="22525"/>
            </a:xfrm>
            <a:custGeom>
              <a:avLst/>
              <a:gdLst/>
              <a:ahLst/>
              <a:cxnLst/>
              <a:rect l="l" t="t" r="r" b="b"/>
              <a:pathLst>
                <a:path w="1570" h="901" extrusionOk="0">
                  <a:moveTo>
                    <a:pt x="1025" y="0"/>
                  </a:moveTo>
                  <a:lnTo>
                    <a:pt x="984" y="84"/>
                  </a:lnTo>
                  <a:lnTo>
                    <a:pt x="921" y="105"/>
                  </a:lnTo>
                  <a:lnTo>
                    <a:pt x="942" y="189"/>
                  </a:lnTo>
                  <a:lnTo>
                    <a:pt x="921" y="252"/>
                  </a:lnTo>
                  <a:lnTo>
                    <a:pt x="691" y="314"/>
                  </a:lnTo>
                  <a:lnTo>
                    <a:pt x="733" y="273"/>
                  </a:lnTo>
                  <a:lnTo>
                    <a:pt x="774" y="126"/>
                  </a:lnTo>
                  <a:lnTo>
                    <a:pt x="733" y="63"/>
                  </a:lnTo>
                  <a:lnTo>
                    <a:pt x="649" y="84"/>
                  </a:lnTo>
                  <a:lnTo>
                    <a:pt x="607" y="168"/>
                  </a:lnTo>
                  <a:lnTo>
                    <a:pt x="544" y="168"/>
                  </a:lnTo>
                  <a:lnTo>
                    <a:pt x="461" y="84"/>
                  </a:lnTo>
                  <a:lnTo>
                    <a:pt x="377" y="84"/>
                  </a:lnTo>
                  <a:lnTo>
                    <a:pt x="377" y="252"/>
                  </a:lnTo>
                  <a:lnTo>
                    <a:pt x="272" y="210"/>
                  </a:lnTo>
                  <a:lnTo>
                    <a:pt x="168" y="105"/>
                  </a:lnTo>
                  <a:lnTo>
                    <a:pt x="105" y="168"/>
                  </a:lnTo>
                  <a:lnTo>
                    <a:pt x="230" y="356"/>
                  </a:lnTo>
                  <a:lnTo>
                    <a:pt x="377" y="377"/>
                  </a:lnTo>
                  <a:lnTo>
                    <a:pt x="377" y="419"/>
                  </a:lnTo>
                  <a:lnTo>
                    <a:pt x="230" y="419"/>
                  </a:lnTo>
                  <a:lnTo>
                    <a:pt x="168" y="482"/>
                  </a:lnTo>
                  <a:lnTo>
                    <a:pt x="189" y="565"/>
                  </a:lnTo>
                  <a:lnTo>
                    <a:pt x="84" y="670"/>
                  </a:lnTo>
                  <a:lnTo>
                    <a:pt x="0" y="670"/>
                  </a:lnTo>
                  <a:lnTo>
                    <a:pt x="0" y="712"/>
                  </a:lnTo>
                  <a:lnTo>
                    <a:pt x="126" y="796"/>
                  </a:lnTo>
                  <a:lnTo>
                    <a:pt x="189" y="712"/>
                  </a:lnTo>
                  <a:lnTo>
                    <a:pt x="293" y="796"/>
                  </a:lnTo>
                  <a:lnTo>
                    <a:pt x="377" y="691"/>
                  </a:lnTo>
                  <a:lnTo>
                    <a:pt x="230" y="628"/>
                  </a:lnTo>
                  <a:lnTo>
                    <a:pt x="335" y="586"/>
                  </a:lnTo>
                  <a:lnTo>
                    <a:pt x="523" y="607"/>
                  </a:lnTo>
                  <a:lnTo>
                    <a:pt x="649" y="565"/>
                  </a:lnTo>
                  <a:lnTo>
                    <a:pt x="649" y="461"/>
                  </a:lnTo>
                  <a:cubicBezTo>
                    <a:pt x="649" y="461"/>
                    <a:pt x="667" y="470"/>
                    <a:pt x="680" y="470"/>
                  </a:cubicBezTo>
                  <a:cubicBezTo>
                    <a:pt x="686" y="470"/>
                    <a:pt x="691" y="468"/>
                    <a:pt x="691" y="461"/>
                  </a:cubicBezTo>
                  <a:cubicBezTo>
                    <a:pt x="795" y="398"/>
                    <a:pt x="900" y="377"/>
                    <a:pt x="1005" y="314"/>
                  </a:cubicBezTo>
                  <a:lnTo>
                    <a:pt x="1046" y="398"/>
                  </a:lnTo>
                  <a:lnTo>
                    <a:pt x="1025" y="461"/>
                  </a:lnTo>
                  <a:lnTo>
                    <a:pt x="942" y="419"/>
                  </a:lnTo>
                  <a:lnTo>
                    <a:pt x="858" y="461"/>
                  </a:lnTo>
                  <a:lnTo>
                    <a:pt x="691" y="712"/>
                  </a:lnTo>
                  <a:lnTo>
                    <a:pt x="753" y="733"/>
                  </a:lnTo>
                  <a:lnTo>
                    <a:pt x="837" y="879"/>
                  </a:lnTo>
                  <a:lnTo>
                    <a:pt x="921" y="900"/>
                  </a:lnTo>
                  <a:lnTo>
                    <a:pt x="921" y="837"/>
                  </a:lnTo>
                  <a:lnTo>
                    <a:pt x="837" y="733"/>
                  </a:lnTo>
                  <a:lnTo>
                    <a:pt x="858" y="712"/>
                  </a:lnTo>
                  <a:lnTo>
                    <a:pt x="963" y="775"/>
                  </a:lnTo>
                  <a:lnTo>
                    <a:pt x="1025" y="733"/>
                  </a:lnTo>
                  <a:lnTo>
                    <a:pt x="963" y="691"/>
                  </a:lnTo>
                  <a:lnTo>
                    <a:pt x="963" y="607"/>
                  </a:lnTo>
                  <a:lnTo>
                    <a:pt x="1067" y="628"/>
                  </a:lnTo>
                  <a:lnTo>
                    <a:pt x="1172" y="607"/>
                  </a:lnTo>
                  <a:lnTo>
                    <a:pt x="1172" y="586"/>
                  </a:lnTo>
                  <a:lnTo>
                    <a:pt x="1088" y="586"/>
                  </a:lnTo>
                  <a:lnTo>
                    <a:pt x="1046" y="524"/>
                  </a:lnTo>
                  <a:lnTo>
                    <a:pt x="1088" y="503"/>
                  </a:lnTo>
                  <a:lnTo>
                    <a:pt x="1193" y="524"/>
                  </a:lnTo>
                  <a:lnTo>
                    <a:pt x="1339" y="503"/>
                  </a:lnTo>
                  <a:lnTo>
                    <a:pt x="1444" y="419"/>
                  </a:lnTo>
                  <a:lnTo>
                    <a:pt x="1549" y="398"/>
                  </a:lnTo>
                  <a:lnTo>
                    <a:pt x="1507" y="314"/>
                  </a:lnTo>
                  <a:lnTo>
                    <a:pt x="1465" y="293"/>
                  </a:lnTo>
                  <a:lnTo>
                    <a:pt x="1444" y="273"/>
                  </a:lnTo>
                  <a:lnTo>
                    <a:pt x="1486" y="210"/>
                  </a:lnTo>
                  <a:lnTo>
                    <a:pt x="1569" y="189"/>
                  </a:lnTo>
                  <a:lnTo>
                    <a:pt x="1528" y="126"/>
                  </a:lnTo>
                  <a:lnTo>
                    <a:pt x="1381" y="105"/>
                  </a:lnTo>
                  <a:lnTo>
                    <a:pt x="1318" y="126"/>
                  </a:lnTo>
                  <a:lnTo>
                    <a:pt x="1339" y="189"/>
                  </a:lnTo>
                  <a:lnTo>
                    <a:pt x="1256" y="210"/>
                  </a:lnTo>
                  <a:lnTo>
                    <a:pt x="1172" y="105"/>
                  </a:lnTo>
                  <a:lnTo>
                    <a:pt x="1172" y="42"/>
                  </a:lnTo>
                  <a:lnTo>
                    <a:pt x="102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4" name="Google Shape;1284;p80"/>
            <p:cNvSpPr/>
            <p:nvPr/>
          </p:nvSpPr>
          <p:spPr>
            <a:xfrm>
              <a:off x="2506700" y="3102550"/>
              <a:ext cx="80075" cy="36650"/>
            </a:xfrm>
            <a:custGeom>
              <a:avLst/>
              <a:gdLst/>
              <a:ahLst/>
              <a:cxnLst/>
              <a:rect l="l" t="t" r="r" b="b"/>
              <a:pathLst>
                <a:path w="3203" h="1466" extrusionOk="0">
                  <a:moveTo>
                    <a:pt x="2072" y="1"/>
                  </a:moveTo>
                  <a:lnTo>
                    <a:pt x="2030" y="43"/>
                  </a:lnTo>
                  <a:lnTo>
                    <a:pt x="1863" y="147"/>
                  </a:lnTo>
                  <a:lnTo>
                    <a:pt x="1675" y="189"/>
                  </a:lnTo>
                  <a:lnTo>
                    <a:pt x="1319" y="377"/>
                  </a:lnTo>
                  <a:lnTo>
                    <a:pt x="1214" y="461"/>
                  </a:lnTo>
                  <a:lnTo>
                    <a:pt x="1131" y="482"/>
                  </a:lnTo>
                  <a:lnTo>
                    <a:pt x="921" y="482"/>
                  </a:lnTo>
                  <a:lnTo>
                    <a:pt x="733" y="315"/>
                  </a:lnTo>
                  <a:lnTo>
                    <a:pt x="608" y="273"/>
                  </a:lnTo>
                  <a:lnTo>
                    <a:pt x="566" y="294"/>
                  </a:lnTo>
                  <a:lnTo>
                    <a:pt x="629" y="356"/>
                  </a:lnTo>
                  <a:lnTo>
                    <a:pt x="629" y="398"/>
                  </a:lnTo>
                  <a:lnTo>
                    <a:pt x="566" y="419"/>
                  </a:lnTo>
                  <a:lnTo>
                    <a:pt x="461" y="377"/>
                  </a:lnTo>
                  <a:lnTo>
                    <a:pt x="419" y="315"/>
                  </a:lnTo>
                  <a:lnTo>
                    <a:pt x="461" y="294"/>
                  </a:lnTo>
                  <a:lnTo>
                    <a:pt x="482" y="294"/>
                  </a:lnTo>
                  <a:lnTo>
                    <a:pt x="461" y="252"/>
                  </a:lnTo>
                  <a:lnTo>
                    <a:pt x="398" y="252"/>
                  </a:lnTo>
                  <a:lnTo>
                    <a:pt x="315" y="210"/>
                  </a:lnTo>
                  <a:lnTo>
                    <a:pt x="273" y="168"/>
                  </a:lnTo>
                  <a:lnTo>
                    <a:pt x="252" y="84"/>
                  </a:lnTo>
                  <a:lnTo>
                    <a:pt x="147" y="84"/>
                  </a:lnTo>
                  <a:lnTo>
                    <a:pt x="85" y="147"/>
                  </a:lnTo>
                  <a:lnTo>
                    <a:pt x="85" y="252"/>
                  </a:lnTo>
                  <a:lnTo>
                    <a:pt x="43" y="315"/>
                  </a:lnTo>
                  <a:lnTo>
                    <a:pt x="1" y="398"/>
                  </a:lnTo>
                  <a:lnTo>
                    <a:pt x="85" y="419"/>
                  </a:lnTo>
                  <a:lnTo>
                    <a:pt x="147" y="524"/>
                  </a:lnTo>
                  <a:lnTo>
                    <a:pt x="64" y="587"/>
                  </a:lnTo>
                  <a:lnTo>
                    <a:pt x="43" y="691"/>
                  </a:lnTo>
                  <a:lnTo>
                    <a:pt x="43" y="733"/>
                  </a:lnTo>
                  <a:lnTo>
                    <a:pt x="64" y="796"/>
                  </a:lnTo>
                  <a:lnTo>
                    <a:pt x="168" y="796"/>
                  </a:lnTo>
                  <a:lnTo>
                    <a:pt x="252" y="817"/>
                  </a:lnTo>
                  <a:lnTo>
                    <a:pt x="357" y="796"/>
                  </a:lnTo>
                  <a:lnTo>
                    <a:pt x="398" y="733"/>
                  </a:lnTo>
                  <a:lnTo>
                    <a:pt x="461" y="796"/>
                  </a:lnTo>
                  <a:lnTo>
                    <a:pt x="461" y="838"/>
                  </a:lnTo>
                  <a:lnTo>
                    <a:pt x="524" y="880"/>
                  </a:lnTo>
                  <a:lnTo>
                    <a:pt x="733" y="900"/>
                  </a:lnTo>
                  <a:lnTo>
                    <a:pt x="775" y="1026"/>
                  </a:lnTo>
                  <a:lnTo>
                    <a:pt x="817" y="1193"/>
                  </a:lnTo>
                  <a:lnTo>
                    <a:pt x="921" y="1235"/>
                  </a:lnTo>
                  <a:lnTo>
                    <a:pt x="1026" y="1235"/>
                  </a:lnTo>
                  <a:lnTo>
                    <a:pt x="1047" y="1152"/>
                  </a:lnTo>
                  <a:lnTo>
                    <a:pt x="1005" y="1131"/>
                  </a:lnTo>
                  <a:lnTo>
                    <a:pt x="1047" y="1047"/>
                  </a:lnTo>
                  <a:lnTo>
                    <a:pt x="1131" y="1089"/>
                  </a:lnTo>
                  <a:lnTo>
                    <a:pt x="1152" y="1131"/>
                  </a:lnTo>
                  <a:lnTo>
                    <a:pt x="1131" y="1193"/>
                  </a:lnTo>
                  <a:lnTo>
                    <a:pt x="1152" y="1319"/>
                  </a:lnTo>
                  <a:lnTo>
                    <a:pt x="1152" y="1403"/>
                  </a:lnTo>
                  <a:lnTo>
                    <a:pt x="1193" y="1444"/>
                  </a:lnTo>
                  <a:lnTo>
                    <a:pt x="1340" y="1465"/>
                  </a:lnTo>
                  <a:lnTo>
                    <a:pt x="1424" y="1361"/>
                  </a:lnTo>
                  <a:lnTo>
                    <a:pt x="1507" y="1298"/>
                  </a:lnTo>
                  <a:lnTo>
                    <a:pt x="1612" y="1319"/>
                  </a:lnTo>
                  <a:lnTo>
                    <a:pt x="1654" y="1298"/>
                  </a:lnTo>
                  <a:lnTo>
                    <a:pt x="1654" y="1152"/>
                  </a:lnTo>
                  <a:lnTo>
                    <a:pt x="1570" y="1089"/>
                  </a:lnTo>
                  <a:lnTo>
                    <a:pt x="1465" y="1026"/>
                  </a:lnTo>
                  <a:lnTo>
                    <a:pt x="1445" y="921"/>
                  </a:lnTo>
                  <a:lnTo>
                    <a:pt x="1445" y="880"/>
                  </a:lnTo>
                  <a:lnTo>
                    <a:pt x="1549" y="817"/>
                  </a:lnTo>
                  <a:lnTo>
                    <a:pt x="1737" y="775"/>
                  </a:lnTo>
                  <a:lnTo>
                    <a:pt x="1884" y="628"/>
                  </a:lnTo>
                  <a:lnTo>
                    <a:pt x="1884" y="587"/>
                  </a:lnTo>
                  <a:lnTo>
                    <a:pt x="1863" y="566"/>
                  </a:lnTo>
                  <a:lnTo>
                    <a:pt x="1863" y="419"/>
                  </a:lnTo>
                  <a:lnTo>
                    <a:pt x="2051" y="356"/>
                  </a:lnTo>
                  <a:lnTo>
                    <a:pt x="2177" y="315"/>
                  </a:lnTo>
                  <a:lnTo>
                    <a:pt x="2261" y="377"/>
                  </a:lnTo>
                  <a:lnTo>
                    <a:pt x="2365" y="482"/>
                  </a:lnTo>
                  <a:lnTo>
                    <a:pt x="2449" y="482"/>
                  </a:lnTo>
                  <a:lnTo>
                    <a:pt x="2553" y="608"/>
                  </a:lnTo>
                  <a:lnTo>
                    <a:pt x="2574" y="712"/>
                  </a:lnTo>
                  <a:lnTo>
                    <a:pt x="2616" y="775"/>
                  </a:lnTo>
                  <a:lnTo>
                    <a:pt x="2679" y="733"/>
                  </a:lnTo>
                  <a:lnTo>
                    <a:pt x="2763" y="670"/>
                  </a:lnTo>
                  <a:lnTo>
                    <a:pt x="2805" y="670"/>
                  </a:lnTo>
                  <a:lnTo>
                    <a:pt x="2826" y="733"/>
                  </a:lnTo>
                  <a:lnTo>
                    <a:pt x="2784" y="796"/>
                  </a:lnTo>
                  <a:lnTo>
                    <a:pt x="2721" y="796"/>
                  </a:lnTo>
                  <a:lnTo>
                    <a:pt x="2616" y="942"/>
                  </a:lnTo>
                  <a:lnTo>
                    <a:pt x="2595" y="984"/>
                  </a:lnTo>
                  <a:lnTo>
                    <a:pt x="2616" y="1131"/>
                  </a:lnTo>
                  <a:lnTo>
                    <a:pt x="2763" y="1319"/>
                  </a:lnTo>
                  <a:lnTo>
                    <a:pt x="2888" y="1424"/>
                  </a:lnTo>
                  <a:lnTo>
                    <a:pt x="2972" y="1235"/>
                  </a:lnTo>
                  <a:lnTo>
                    <a:pt x="3014" y="1235"/>
                  </a:lnTo>
                  <a:lnTo>
                    <a:pt x="3098" y="1193"/>
                  </a:lnTo>
                  <a:lnTo>
                    <a:pt x="3118" y="1047"/>
                  </a:lnTo>
                  <a:lnTo>
                    <a:pt x="3202" y="900"/>
                  </a:lnTo>
                  <a:lnTo>
                    <a:pt x="3139" y="733"/>
                  </a:lnTo>
                  <a:lnTo>
                    <a:pt x="3139" y="691"/>
                  </a:lnTo>
                  <a:lnTo>
                    <a:pt x="3181" y="587"/>
                  </a:lnTo>
                  <a:lnTo>
                    <a:pt x="3118" y="524"/>
                  </a:lnTo>
                  <a:lnTo>
                    <a:pt x="3035" y="482"/>
                  </a:lnTo>
                  <a:lnTo>
                    <a:pt x="3014" y="419"/>
                  </a:lnTo>
                  <a:lnTo>
                    <a:pt x="2909" y="294"/>
                  </a:lnTo>
                  <a:lnTo>
                    <a:pt x="2679" y="168"/>
                  </a:lnTo>
                  <a:lnTo>
                    <a:pt x="2512" y="147"/>
                  </a:lnTo>
                  <a:lnTo>
                    <a:pt x="2281" y="147"/>
                  </a:lnTo>
                  <a:lnTo>
                    <a:pt x="2198" y="105"/>
                  </a:lnTo>
                  <a:lnTo>
                    <a:pt x="2156" y="63"/>
                  </a:lnTo>
                  <a:lnTo>
                    <a:pt x="207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5" name="Google Shape;1285;p80"/>
            <p:cNvSpPr/>
            <p:nvPr/>
          </p:nvSpPr>
          <p:spPr>
            <a:xfrm>
              <a:off x="2464350" y="3080075"/>
              <a:ext cx="48650" cy="45525"/>
            </a:xfrm>
            <a:custGeom>
              <a:avLst/>
              <a:gdLst/>
              <a:ahLst/>
              <a:cxnLst/>
              <a:rect l="l" t="t" r="r" b="b"/>
              <a:pathLst>
                <a:path w="1946" h="1821" extrusionOk="0">
                  <a:moveTo>
                    <a:pt x="293" y="0"/>
                  </a:moveTo>
                  <a:lnTo>
                    <a:pt x="105" y="21"/>
                  </a:lnTo>
                  <a:lnTo>
                    <a:pt x="105" y="42"/>
                  </a:lnTo>
                  <a:lnTo>
                    <a:pt x="63" y="63"/>
                  </a:lnTo>
                  <a:lnTo>
                    <a:pt x="84" y="63"/>
                  </a:lnTo>
                  <a:lnTo>
                    <a:pt x="63" y="209"/>
                  </a:lnTo>
                  <a:lnTo>
                    <a:pt x="0" y="230"/>
                  </a:lnTo>
                  <a:lnTo>
                    <a:pt x="63" y="251"/>
                  </a:lnTo>
                  <a:lnTo>
                    <a:pt x="126" y="272"/>
                  </a:lnTo>
                  <a:lnTo>
                    <a:pt x="167" y="377"/>
                  </a:lnTo>
                  <a:lnTo>
                    <a:pt x="63" y="460"/>
                  </a:lnTo>
                  <a:lnTo>
                    <a:pt x="0" y="586"/>
                  </a:lnTo>
                  <a:lnTo>
                    <a:pt x="21" y="690"/>
                  </a:lnTo>
                  <a:lnTo>
                    <a:pt x="188" y="837"/>
                  </a:lnTo>
                  <a:lnTo>
                    <a:pt x="335" y="837"/>
                  </a:lnTo>
                  <a:lnTo>
                    <a:pt x="418" y="879"/>
                  </a:lnTo>
                  <a:lnTo>
                    <a:pt x="481" y="983"/>
                  </a:lnTo>
                  <a:lnTo>
                    <a:pt x="523" y="983"/>
                  </a:lnTo>
                  <a:lnTo>
                    <a:pt x="607" y="879"/>
                  </a:lnTo>
                  <a:lnTo>
                    <a:pt x="586" y="774"/>
                  </a:lnTo>
                  <a:lnTo>
                    <a:pt x="418" y="670"/>
                  </a:lnTo>
                  <a:lnTo>
                    <a:pt x="377" y="586"/>
                  </a:lnTo>
                  <a:lnTo>
                    <a:pt x="418" y="565"/>
                  </a:lnTo>
                  <a:lnTo>
                    <a:pt x="523" y="649"/>
                  </a:lnTo>
                  <a:lnTo>
                    <a:pt x="628" y="690"/>
                  </a:lnTo>
                  <a:lnTo>
                    <a:pt x="649" y="774"/>
                  </a:lnTo>
                  <a:lnTo>
                    <a:pt x="753" y="858"/>
                  </a:lnTo>
                  <a:lnTo>
                    <a:pt x="795" y="983"/>
                  </a:lnTo>
                  <a:lnTo>
                    <a:pt x="921" y="1067"/>
                  </a:lnTo>
                  <a:lnTo>
                    <a:pt x="1025" y="1151"/>
                  </a:lnTo>
                  <a:lnTo>
                    <a:pt x="1109" y="1193"/>
                  </a:lnTo>
                  <a:lnTo>
                    <a:pt x="1234" y="1318"/>
                  </a:lnTo>
                  <a:lnTo>
                    <a:pt x="1255" y="1402"/>
                  </a:lnTo>
                  <a:lnTo>
                    <a:pt x="1172" y="1486"/>
                  </a:lnTo>
                  <a:lnTo>
                    <a:pt x="1172" y="1569"/>
                  </a:lnTo>
                  <a:lnTo>
                    <a:pt x="1234" y="1632"/>
                  </a:lnTo>
                  <a:lnTo>
                    <a:pt x="1360" y="1695"/>
                  </a:lnTo>
                  <a:lnTo>
                    <a:pt x="1444" y="1737"/>
                  </a:lnTo>
                  <a:lnTo>
                    <a:pt x="1486" y="1716"/>
                  </a:lnTo>
                  <a:lnTo>
                    <a:pt x="1527" y="1632"/>
                  </a:lnTo>
                  <a:lnTo>
                    <a:pt x="1465" y="1569"/>
                  </a:lnTo>
                  <a:lnTo>
                    <a:pt x="1360" y="1507"/>
                  </a:lnTo>
                  <a:lnTo>
                    <a:pt x="1360" y="1486"/>
                  </a:lnTo>
                  <a:lnTo>
                    <a:pt x="1381" y="1465"/>
                  </a:lnTo>
                  <a:lnTo>
                    <a:pt x="1465" y="1507"/>
                  </a:lnTo>
                  <a:lnTo>
                    <a:pt x="1548" y="1632"/>
                  </a:lnTo>
                  <a:lnTo>
                    <a:pt x="1548" y="1737"/>
                  </a:lnTo>
                  <a:lnTo>
                    <a:pt x="1590" y="1737"/>
                  </a:lnTo>
                  <a:lnTo>
                    <a:pt x="1632" y="1779"/>
                  </a:lnTo>
                  <a:lnTo>
                    <a:pt x="1674" y="1820"/>
                  </a:lnTo>
                  <a:lnTo>
                    <a:pt x="1737" y="1820"/>
                  </a:lnTo>
                  <a:lnTo>
                    <a:pt x="1758" y="1779"/>
                  </a:lnTo>
                  <a:lnTo>
                    <a:pt x="1758" y="1695"/>
                  </a:lnTo>
                  <a:lnTo>
                    <a:pt x="1737" y="1632"/>
                  </a:lnTo>
                  <a:lnTo>
                    <a:pt x="1737" y="1590"/>
                  </a:lnTo>
                  <a:lnTo>
                    <a:pt x="1758" y="1486"/>
                  </a:lnTo>
                  <a:lnTo>
                    <a:pt x="1841" y="1423"/>
                  </a:lnTo>
                  <a:lnTo>
                    <a:pt x="1779" y="1318"/>
                  </a:lnTo>
                  <a:lnTo>
                    <a:pt x="1695" y="1297"/>
                  </a:lnTo>
                  <a:lnTo>
                    <a:pt x="1737" y="1214"/>
                  </a:lnTo>
                  <a:lnTo>
                    <a:pt x="1779" y="1151"/>
                  </a:lnTo>
                  <a:lnTo>
                    <a:pt x="1779" y="1046"/>
                  </a:lnTo>
                  <a:lnTo>
                    <a:pt x="1841" y="983"/>
                  </a:lnTo>
                  <a:lnTo>
                    <a:pt x="1946" y="983"/>
                  </a:lnTo>
                  <a:lnTo>
                    <a:pt x="1946" y="962"/>
                  </a:lnTo>
                  <a:lnTo>
                    <a:pt x="1862" y="900"/>
                  </a:lnTo>
                  <a:lnTo>
                    <a:pt x="1758" y="879"/>
                  </a:lnTo>
                  <a:lnTo>
                    <a:pt x="1695" y="795"/>
                  </a:lnTo>
                  <a:lnTo>
                    <a:pt x="1653" y="732"/>
                  </a:lnTo>
                  <a:lnTo>
                    <a:pt x="1548" y="586"/>
                  </a:lnTo>
                  <a:lnTo>
                    <a:pt x="1465" y="481"/>
                  </a:lnTo>
                  <a:lnTo>
                    <a:pt x="1465" y="356"/>
                  </a:lnTo>
                  <a:lnTo>
                    <a:pt x="1423" y="251"/>
                  </a:lnTo>
                  <a:lnTo>
                    <a:pt x="1360" y="272"/>
                  </a:lnTo>
                  <a:lnTo>
                    <a:pt x="1339" y="335"/>
                  </a:lnTo>
                  <a:lnTo>
                    <a:pt x="1234" y="335"/>
                  </a:lnTo>
                  <a:lnTo>
                    <a:pt x="1255" y="272"/>
                  </a:lnTo>
                  <a:lnTo>
                    <a:pt x="1172" y="272"/>
                  </a:lnTo>
                  <a:lnTo>
                    <a:pt x="1130" y="314"/>
                  </a:lnTo>
                  <a:lnTo>
                    <a:pt x="1025" y="209"/>
                  </a:lnTo>
                  <a:lnTo>
                    <a:pt x="1025" y="146"/>
                  </a:lnTo>
                  <a:lnTo>
                    <a:pt x="942" y="126"/>
                  </a:lnTo>
                  <a:lnTo>
                    <a:pt x="858" y="42"/>
                  </a:lnTo>
                  <a:lnTo>
                    <a:pt x="711" y="42"/>
                  </a:lnTo>
                  <a:lnTo>
                    <a:pt x="607" y="63"/>
                  </a:lnTo>
                  <a:lnTo>
                    <a:pt x="29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6" name="Google Shape;1286;p80"/>
            <p:cNvSpPr/>
            <p:nvPr/>
          </p:nvSpPr>
          <p:spPr>
            <a:xfrm>
              <a:off x="2438700" y="3020425"/>
              <a:ext cx="67500" cy="66975"/>
            </a:xfrm>
            <a:custGeom>
              <a:avLst/>
              <a:gdLst/>
              <a:ahLst/>
              <a:cxnLst/>
              <a:rect l="l" t="t" r="r" b="b"/>
              <a:pathLst>
                <a:path w="2700" h="2679" extrusionOk="0">
                  <a:moveTo>
                    <a:pt x="2470" y="1"/>
                  </a:moveTo>
                  <a:lnTo>
                    <a:pt x="2407" y="22"/>
                  </a:lnTo>
                  <a:lnTo>
                    <a:pt x="2386" y="105"/>
                  </a:lnTo>
                  <a:lnTo>
                    <a:pt x="2302" y="126"/>
                  </a:lnTo>
                  <a:lnTo>
                    <a:pt x="2198" y="210"/>
                  </a:lnTo>
                  <a:lnTo>
                    <a:pt x="2093" y="210"/>
                  </a:lnTo>
                  <a:lnTo>
                    <a:pt x="2072" y="294"/>
                  </a:lnTo>
                  <a:lnTo>
                    <a:pt x="1988" y="252"/>
                  </a:lnTo>
                  <a:lnTo>
                    <a:pt x="1884" y="294"/>
                  </a:lnTo>
                  <a:lnTo>
                    <a:pt x="1863" y="231"/>
                  </a:lnTo>
                  <a:lnTo>
                    <a:pt x="1779" y="189"/>
                  </a:lnTo>
                  <a:lnTo>
                    <a:pt x="1737" y="189"/>
                  </a:lnTo>
                  <a:lnTo>
                    <a:pt x="1696" y="294"/>
                  </a:lnTo>
                  <a:lnTo>
                    <a:pt x="1591" y="294"/>
                  </a:lnTo>
                  <a:lnTo>
                    <a:pt x="1528" y="419"/>
                  </a:lnTo>
                  <a:lnTo>
                    <a:pt x="1528" y="461"/>
                  </a:lnTo>
                  <a:lnTo>
                    <a:pt x="1465" y="503"/>
                  </a:lnTo>
                  <a:lnTo>
                    <a:pt x="1361" y="587"/>
                  </a:lnTo>
                  <a:lnTo>
                    <a:pt x="1235" y="649"/>
                  </a:lnTo>
                  <a:lnTo>
                    <a:pt x="1214" y="691"/>
                  </a:lnTo>
                  <a:lnTo>
                    <a:pt x="1131" y="670"/>
                  </a:lnTo>
                  <a:lnTo>
                    <a:pt x="1068" y="691"/>
                  </a:lnTo>
                  <a:lnTo>
                    <a:pt x="1005" y="649"/>
                  </a:lnTo>
                  <a:lnTo>
                    <a:pt x="859" y="628"/>
                  </a:lnTo>
                  <a:lnTo>
                    <a:pt x="691" y="733"/>
                  </a:lnTo>
                  <a:lnTo>
                    <a:pt x="503" y="754"/>
                  </a:lnTo>
                  <a:lnTo>
                    <a:pt x="503" y="859"/>
                  </a:lnTo>
                  <a:lnTo>
                    <a:pt x="503" y="942"/>
                  </a:lnTo>
                  <a:lnTo>
                    <a:pt x="482" y="1089"/>
                  </a:lnTo>
                  <a:lnTo>
                    <a:pt x="419" y="1172"/>
                  </a:lnTo>
                  <a:lnTo>
                    <a:pt x="294" y="1172"/>
                  </a:lnTo>
                  <a:lnTo>
                    <a:pt x="189" y="1193"/>
                  </a:lnTo>
                  <a:lnTo>
                    <a:pt x="189" y="1256"/>
                  </a:lnTo>
                  <a:lnTo>
                    <a:pt x="126" y="1256"/>
                  </a:lnTo>
                  <a:lnTo>
                    <a:pt x="22" y="1214"/>
                  </a:lnTo>
                  <a:lnTo>
                    <a:pt x="1" y="1256"/>
                  </a:lnTo>
                  <a:lnTo>
                    <a:pt x="210" y="1507"/>
                  </a:lnTo>
                  <a:lnTo>
                    <a:pt x="315" y="1591"/>
                  </a:lnTo>
                  <a:lnTo>
                    <a:pt x="315" y="1675"/>
                  </a:lnTo>
                  <a:lnTo>
                    <a:pt x="482" y="1821"/>
                  </a:lnTo>
                  <a:lnTo>
                    <a:pt x="628" y="2030"/>
                  </a:lnTo>
                  <a:lnTo>
                    <a:pt x="900" y="2323"/>
                  </a:lnTo>
                  <a:lnTo>
                    <a:pt x="963" y="2323"/>
                  </a:lnTo>
                  <a:lnTo>
                    <a:pt x="1026" y="2344"/>
                  </a:lnTo>
                  <a:lnTo>
                    <a:pt x="1068" y="2323"/>
                  </a:lnTo>
                  <a:lnTo>
                    <a:pt x="1068" y="2407"/>
                  </a:lnTo>
                  <a:lnTo>
                    <a:pt x="1131" y="2407"/>
                  </a:lnTo>
                  <a:lnTo>
                    <a:pt x="1319" y="2386"/>
                  </a:lnTo>
                  <a:lnTo>
                    <a:pt x="1633" y="2449"/>
                  </a:lnTo>
                  <a:lnTo>
                    <a:pt x="1737" y="2428"/>
                  </a:lnTo>
                  <a:lnTo>
                    <a:pt x="1884" y="2428"/>
                  </a:lnTo>
                  <a:lnTo>
                    <a:pt x="1947" y="2512"/>
                  </a:lnTo>
                  <a:lnTo>
                    <a:pt x="2009" y="2532"/>
                  </a:lnTo>
                  <a:lnTo>
                    <a:pt x="2009" y="2595"/>
                  </a:lnTo>
                  <a:lnTo>
                    <a:pt x="2156" y="2679"/>
                  </a:lnTo>
                  <a:lnTo>
                    <a:pt x="2198" y="2658"/>
                  </a:lnTo>
                  <a:lnTo>
                    <a:pt x="2260" y="2658"/>
                  </a:lnTo>
                  <a:lnTo>
                    <a:pt x="2302" y="2637"/>
                  </a:lnTo>
                  <a:lnTo>
                    <a:pt x="2281" y="2553"/>
                  </a:lnTo>
                  <a:lnTo>
                    <a:pt x="2219" y="2470"/>
                  </a:lnTo>
                  <a:lnTo>
                    <a:pt x="2198" y="2344"/>
                  </a:lnTo>
                  <a:lnTo>
                    <a:pt x="2281" y="2219"/>
                  </a:lnTo>
                  <a:lnTo>
                    <a:pt x="2302" y="2135"/>
                  </a:lnTo>
                  <a:lnTo>
                    <a:pt x="2302" y="2009"/>
                  </a:lnTo>
                  <a:lnTo>
                    <a:pt x="2281" y="2093"/>
                  </a:lnTo>
                  <a:lnTo>
                    <a:pt x="2260" y="2135"/>
                  </a:lnTo>
                  <a:lnTo>
                    <a:pt x="2198" y="2156"/>
                  </a:lnTo>
                  <a:lnTo>
                    <a:pt x="2198" y="2093"/>
                  </a:lnTo>
                  <a:lnTo>
                    <a:pt x="2219" y="2009"/>
                  </a:lnTo>
                  <a:lnTo>
                    <a:pt x="2281" y="1884"/>
                  </a:lnTo>
                  <a:lnTo>
                    <a:pt x="2260" y="1800"/>
                  </a:lnTo>
                  <a:lnTo>
                    <a:pt x="2260" y="1716"/>
                  </a:lnTo>
                  <a:lnTo>
                    <a:pt x="2344" y="1528"/>
                  </a:lnTo>
                  <a:lnTo>
                    <a:pt x="2386" y="1528"/>
                  </a:lnTo>
                  <a:lnTo>
                    <a:pt x="2365" y="1591"/>
                  </a:lnTo>
                  <a:lnTo>
                    <a:pt x="2365" y="1675"/>
                  </a:lnTo>
                  <a:lnTo>
                    <a:pt x="2365" y="1800"/>
                  </a:lnTo>
                  <a:lnTo>
                    <a:pt x="2386" y="1800"/>
                  </a:lnTo>
                  <a:lnTo>
                    <a:pt x="2428" y="1716"/>
                  </a:lnTo>
                  <a:lnTo>
                    <a:pt x="2470" y="1486"/>
                  </a:lnTo>
                  <a:lnTo>
                    <a:pt x="2470" y="1214"/>
                  </a:lnTo>
                  <a:lnTo>
                    <a:pt x="2491" y="1172"/>
                  </a:lnTo>
                  <a:lnTo>
                    <a:pt x="2428" y="1089"/>
                  </a:lnTo>
                  <a:lnTo>
                    <a:pt x="2407" y="1068"/>
                  </a:lnTo>
                  <a:lnTo>
                    <a:pt x="2407" y="1005"/>
                  </a:lnTo>
                  <a:lnTo>
                    <a:pt x="2470" y="963"/>
                  </a:lnTo>
                  <a:lnTo>
                    <a:pt x="2491" y="963"/>
                  </a:lnTo>
                  <a:lnTo>
                    <a:pt x="2512" y="984"/>
                  </a:lnTo>
                  <a:lnTo>
                    <a:pt x="2533" y="838"/>
                  </a:lnTo>
                  <a:lnTo>
                    <a:pt x="2637" y="691"/>
                  </a:lnTo>
                  <a:lnTo>
                    <a:pt x="2700" y="628"/>
                  </a:lnTo>
                  <a:lnTo>
                    <a:pt x="2700" y="566"/>
                  </a:lnTo>
                  <a:lnTo>
                    <a:pt x="2637" y="524"/>
                  </a:lnTo>
                  <a:lnTo>
                    <a:pt x="2637" y="461"/>
                  </a:lnTo>
                  <a:lnTo>
                    <a:pt x="2679" y="377"/>
                  </a:lnTo>
                  <a:lnTo>
                    <a:pt x="2637" y="273"/>
                  </a:lnTo>
                  <a:lnTo>
                    <a:pt x="2637" y="126"/>
                  </a:lnTo>
                  <a:lnTo>
                    <a:pt x="2679" y="63"/>
                  </a:lnTo>
                  <a:lnTo>
                    <a:pt x="2700" y="43"/>
                  </a:lnTo>
                  <a:lnTo>
                    <a:pt x="2533" y="43"/>
                  </a:lnTo>
                  <a:lnTo>
                    <a:pt x="251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7" name="Google Shape;1287;p80"/>
            <p:cNvSpPr/>
            <p:nvPr/>
          </p:nvSpPr>
          <p:spPr>
            <a:xfrm>
              <a:off x="2416725" y="3006825"/>
              <a:ext cx="91575" cy="46050"/>
            </a:xfrm>
            <a:custGeom>
              <a:avLst/>
              <a:gdLst/>
              <a:ahLst/>
              <a:cxnLst/>
              <a:rect l="l" t="t" r="r" b="b"/>
              <a:pathLst>
                <a:path w="3663" h="1842" extrusionOk="0">
                  <a:moveTo>
                    <a:pt x="1926" y="1"/>
                  </a:moveTo>
                  <a:lnTo>
                    <a:pt x="1905" y="43"/>
                  </a:lnTo>
                  <a:lnTo>
                    <a:pt x="1968" y="105"/>
                  </a:lnTo>
                  <a:lnTo>
                    <a:pt x="1863" y="126"/>
                  </a:lnTo>
                  <a:lnTo>
                    <a:pt x="1800" y="168"/>
                  </a:lnTo>
                  <a:lnTo>
                    <a:pt x="1696" y="147"/>
                  </a:lnTo>
                  <a:lnTo>
                    <a:pt x="1507" y="168"/>
                  </a:lnTo>
                  <a:lnTo>
                    <a:pt x="943" y="168"/>
                  </a:lnTo>
                  <a:lnTo>
                    <a:pt x="775" y="252"/>
                  </a:lnTo>
                  <a:lnTo>
                    <a:pt x="712" y="210"/>
                  </a:lnTo>
                  <a:lnTo>
                    <a:pt x="712" y="252"/>
                  </a:lnTo>
                  <a:lnTo>
                    <a:pt x="629" y="315"/>
                  </a:lnTo>
                  <a:lnTo>
                    <a:pt x="566" y="419"/>
                  </a:lnTo>
                  <a:lnTo>
                    <a:pt x="419" y="482"/>
                  </a:lnTo>
                  <a:lnTo>
                    <a:pt x="336" y="482"/>
                  </a:lnTo>
                  <a:lnTo>
                    <a:pt x="189" y="649"/>
                  </a:lnTo>
                  <a:lnTo>
                    <a:pt x="106" y="754"/>
                  </a:lnTo>
                  <a:lnTo>
                    <a:pt x="126" y="838"/>
                  </a:lnTo>
                  <a:lnTo>
                    <a:pt x="43" y="984"/>
                  </a:lnTo>
                  <a:lnTo>
                    <a:pt x="1" y="1047"/>
                  </a:lnTo>
                  <a:lnTo>
                    <a:pt x="43" y="1005"/>
                  </a:lnTo>
                  <a:lnTo>
                    <a:pt x="126" y="1047"/>
                  </a:lnTo>
                  <a:lnTo>
                    <a:pt x="147" y="1068"/>
                  </a:lnTo>
                  <a:lnTo>
                    <a:pt x="210" y="1089"/>
                  </a:lnTo>
                  <a:lnTo>
                    <a:pt x="252" y="1151"/>
                  </a:lnTo>
                  <a:lnTo>
                    <a:pt x="399" y="1110"/>
                  </a:lnTo>
                  <a:lnTo>
                    <a:pt x="503" y="1151"/>
                  </a:lnTo>
                  <a:lnTo>
                    <a:pt x="566" y="1256"/>
                  </a:lnTo>
                  <a:lnTo>
                    <a:pt x="608" y="1298"/>
                  </a:lnTo>
                  <a:lnTo>
                    <a:pt x="650" y="1361"/>
                  </a:lnTo>
                  <a:lnTo>
                    <a:pt x="671" y="1298"/>
                  </a:lnTo>
                  <a:lnTo>
                    <a:pt x="712" y="1256"/>
                  </a:lnTo>
                  <a:lnTo>
                    <a:pt x="817" y="1214"/>
                  </a:lnTo>
                  <a:lnTo>
                    <a:pt x="859" y="1256"/>
                  </a:lnTo>
                  <a:lnTo>
                    <a:pt x="943" y="1277"/>
                  </a:lnTo>
                  <a:lnTo>
                    <a:pt x="943" y="1382"/>
                  </a:lnTo>
                  <a:lnTo>
                    <a:pt x="922" y="1486"/>
                  </a:lnTo>
                  <a:lnTo>
                    <a:pt x="922" y="1507"/>
                  </a:lnTo>
                  <a:lnTo>
                    <a:pt x="880" y="1612"/>
                  </a:lnTo>
                  <a:lnTo>
                    <a:pt x="922" y="1675"/>
                  </a:lnTo>
                  <a:lnTo>
                    <a:pt x="963" y="1696"/>
                  </a:lnTo>
                  <a:lnTo>
                    <a:pt x="984" y="1716"/>
                  </a:lnTo>
                  <a:lnTo>
                    <a:pt x="1047" y="1716"/>
                  </a:lnTo>
                  <a:lnTo>
                    <a:pt x="1068" y="1696"/>
                  </a:lnTo>
                  <a:lnTo>
                    <a:pt x="1131" y="1716"/>
                  </a:lnTo>
                  <a:lnTo>
                    <a:pt x="1131" y="1800"/>
                  </a:lnTo>
                  <a:lnTo>
                    <a:pt x="1152" y="1842"/>
                  </a:lnTo>
                  <a:lnTo>
                    <a:pt x="1256" y="1821"/>
                  </a:lnTo>
                  <a:lnTo>
                    <a:pt x="1382" y="1821"/>
                  </a:lnTo>
                  <a:lnTo>
                    <a:pt x="1445" y="1737"/>
                  </a:lnTo>
                  <a:lnTo>
                    <a:pt x="1445" y="1591"/>
                  </a:lnTo>
                  <a:lnTo>
                    <a:pt x="1445" y="1507"/>
                  </a:lnTo>
                  <a:lnTo>
                    <a:pt x="1445" y="1403"/>
                  </a:lnTo>
                  <a:lnTo>
                    <a:pt x="1612" y="1382"/>
                  </a:lnTo>
                  <a:lnTo>
                    <a:pt x="1800" y="1277"/>
                  </a:lnTo>
                  <a:lnTo>
                    <a:pt x="1926" y="1298"/>
                  </a:lnTo>
                  <a:lnTo>
                    <a:pt x="2010" y="1361"/>
                  </a:lnTo>
                  <a:lnTo>
                    <a:pt x="2072" y="1361"/>
                  </a:lnTo>
                  <a:lnTo>
                    <a:pt x="2135" y="1382"/>
                  </a:lnTo>
                  <a:lnTo>
                    <a:pt x="2177" y="1298"/>
                  </a:lnTo>
                  <a:lnTo>
                    <a:pt x="2303" y="1277"/>
                  </a:lnTo>
                  <a:lnTo>
                    <a:pt x="2407" y="1151"/>
                  </a:lnTo>
                  <a:lnTo>
                    <a:pt x="2449" y="1110"/>
                  </a:lnTo>
                  <a:lnTo>
                    <a:pt x="2491" y="1068"/>
                  </a:lnTo>
                  <a:lnTo>
                    <a:pt x="2554" y="900"/>
                  </a:lnTo>
                  <a:lnTo>
                    <a:pt x="2658" y="900"/>
                  </a:lnTo>
                  <a:lnTo>
                    <a:pt x="2700" y="796"/>
                  </a:lnTo>
                  <a:lnTo>
                    <a:pt x="2742" y="796"/>
                  </a:lnTo>
                  <a:lnTo>
                    <a:pt x="2826" y="879"/>
                  </a:lnTo>
                  <a:lnTo>
                    <a:pt x="2847" y="900"/>
                  </a:lnTo>
                  <a:lnTo>
                    <a:pt x="2951" y="900"/>
                  </a:lnTo>
                  <a:lnTo>
                    <a:pt x="3035" y="942"/>
                  </a:lnTo>
                  <a:lnTo>
                    <a:pt x="3056" y="859"/>
                  </a:lnTo>
                  <a:lnTo>
                    <a:pt x="3139" y="859"/>
                  </a:lnTo>
                  <a:lnTo>
                    <a:pt x="3244" y="775"/>
                  </a:lnTo>
                  <a:lnTo>
                    <a:pt x="3328" y="754"/>
                  </a:lnTo>
                  <a:lnTo>
                    <a:pt x="3349" y="670"/>
                  </a:lnTo>
                  <a:lnTo>
                    <a:pt x="3391" y="649"/>
                  </a:lnTo>
                  <a:lnTo>
                    <a:pt x="3453" y="649"/>
                  </a:lnTo>
                  <a:lnTo>
                    <a:pt x="3474" y="670"/>
                  </a:lnTo>
                  <a:lnTo>
                    <a:pt x="3642" y="670"/>
                  </a:lnTo>
                  <a:lnTo>
                    <a:pt x="3663" y="628"/>
                  </a:lnTo>
                  <a:lnTo>
                    <a:pt x="3642" y="566"/>
                  </a:lnTo>
                  <a:lnTo>
                    <a:pt x="3495" y="461"/>
                  </a:lnTo>
                  <a:lnTo>
                    <a:pt x="3370" y="419"/>
                  </a:lnTo>
                  <a:lnTo>
                    <a:pt x="3370" y="419"/>
                  </a:lnTo>
                  <a:lnTo>
                    <a:pt x="3432" y="524"/>
                  </a:lnTo>
                  <a:lnTo>
                    <a:pt x="3286" y="524"/>
                  </a:lnTo>
                  <a:lnTo>
                    <a:pt x="3139" y="482"/>
                  </a:lnTo>
                  <a:lnTo>
                    <a:pt x="3077" y="461"/>
                  </a:lnTo>
                  <a:lnTo>
                    <a:pt x="2972" y="440"/>
                  </a:lnTo>
                  <a:lnTo>
                    <a:pt x="2867" y="440"/>
                  </a:lnTo>
                  <a:lnTo>
                    <a:pt x="2909" y="377"/>
                  </a:lnTo>
                  <a:lnTo>
                    <a:pt x="2972" y="377"/>
                  </a:lnTo>
                  <a:lnTo>
                    <a:pt x="2972" y="315"/>
                  </a:lnTo>
                  <a:lnTo>
                    <a:pt x="3035" y="315"/>
                  </a:lnTo>
                  <a:lnTo>
                    <a:pt x="3119" y="335"/>
                  </a:lnTo>
                  <a:lnTo>
                    <a:pt x="3265" y="377"/>
                  </a:lnTo>
                  <a:lnTo>
                    <a:pt x="3286" y="356"/>
                  </a:lnTo>
                  <a:lnTo>
                    <a:pt x="3181" y="273"/>
                  </a:lnTo>
                  <a:lnTo>
                    <a:pt x="3035" y="210"/>
                  </a:lnTo>
                  <a:lnTo>
                    <a:pt x="2951" y="168"/>
                  </a:lnTo>
                  <a:lnTo>
                    <a:pt x="2847" y="210"/>
                  </a:lnTo>
                  <a:lnTo>
                    <a:pt x="2805" y="168"/>
                  </a:lnTo>
                  <a:lnTo>
                    <a:pt x="2763" y="252"/>
                  </a:lnTo>
                  <a:lnTo>
                    <a:pt x="2700" y="210"/>
                  </a:lnTo>
                  <a:lnTo>
                    <a:pt x="2428" y="168"/>
                  </a:lnTo>
                  <a:lnTo>
                    <a:pt x="2198" y="147"/>
                  </a:lnTo>
                  <a:lnTo>
                    <a:pt x="2072" y="43"/>
                  </a:lnTo>
                  <a:lnTo>
                    <a:pt x="192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8" name="Google Shape;1288;p80"/>
            <p:cNvSpPr/>
            <p:nvPr/>
          </p:nvSpPr>
          <p:spPr>
            <a:xfrm>
              <a:off x="2404175" y="3031950"/>
              <a:ext cx="36125" cy="20925"/>
            </a:xfrm>
            <a:custGeom>
              <a:avLst/>
              <a:gdLst/>
              <a:ahLst/>
              <a:cxnLst/>
              <a:rect l="l" t="t" r="r" b="b"/>
              <a:pathLst>
                <a:path w="1445" h="837" extrusionOk="0">
                  <a:moveTo>
                    <a:pt x="545" y="0"/>
                  </a:moveTo>
                  <a:lnTo>
                    <a:pt x="503" y="42"/>
                  </a:lnTo>
                  <a:lnTo>
                    <a:pt x="398" y="105"/>
                  </a:lnTo>
                  <a:lnTo>
                    <a:pt x="398" y="167"/>
                  </a:lnTo>
                  <a:lnTo>
                    <a:pt x="294" y="188"/>
                  </a:lnTo>
                  <a:lnTo>
                    <a:pt x="168" y="251"/>
                  </a:lnTo>
                  <a:lnTo>
                    <a:pt x="64" y="356"/>
                  </a:lnTo>
                  <a:lnTo>
                    <a:pt x="64" y="398"/>
                  </a:lnTo>
                  <a:lnTo>
                    <a:pt x="1" y="481"/>
                  </a:lnTo>
                  <a:lnTo>
                    <a:pt x="168" y="481"/>
                  </a:lnTo>
                  <a:lnTo>
                    <a:pt x="273" y="586"/>
                  </a:lnTo>
                  <a:lnTo>
                    <a:pt x="398" y="607"/>
                  </a:lnTo>
                  <a:lnTo>
                    <a:pt x="440" y="607"/>
                  </a:lnTo>
                  <a:lnTo>
                    <a:pt x="649" y="691"/>
                  </a:lnTo>
                  <a:lnTo>
                    <a:pt x="838" y="795"/>
                  </a:lnTo>
                  <a:lnTo>
                    <a:pt x="859" y="732"/>
                  </a:lnTo>
                  <a:lnTo>
                    <a:pt x="796" y="691"/>
                  </a:lnTo>
                  <a:lnTo>
                    <a:pt x="817" y="670"/>
                  </a:lnTo>
                  <a:lnTo>
                    <a:pt x="921" y="670"/>
                  </a:lnTo>
                  <a:lnTo>
                    <a:pt x="1005" y="795"/>
                  </a:lnTo>
                  <a:lnTo>
                    <a:pt x="1068" y="837"/>
                  </a:lnTo>
                  <a:lnTo>
                    <a:pt x="1340" y="837"/>
                  </a:lnTo>
                  <a:lnTo>
                    <a:pt x="1424" y="732"/>
                  </a:lnTo>
                  <a:lnTo>
                    <a:pt x="1382" y="691"/>
                  </a:lnTo>
                  <a:lnTo>
                    <a:pt x="1424" y="670"/>
                  </a:lnTo>
                  <a:lnTo>
                    <a:pt x="1382" y="607"/>
                  </a:lnTo>
                  <a:lnTo>
                    <a:pt x="1424" y="502"/>
                  </a:lnTo>
                  <a:lnTo>
                    <a:pt x="1424" y="481"/>
                  </a:lnTo>
                  <a:lnTo>
                    <a:pt x="1445" y="377"/>
                  </a:lnTo>
                  <a:lnTo>
                    <a:pt x="1445" y="272"/>
                  </a:lnTo>
                  <a:lnTo>
                    <a:pt x="1361" y="251"/>
                  </a:lnTo>
                  <a:lnTo>
                    <a:pt x="1319" y="209"/>
                  </a:lnTo>
                  <a:lnTo>
                    <a:pt x="1214" y="251"/>
                  </a:lnTo>
                  <a:lnTo>
                    <a:pt x="1173" y="293"/>
                  </a:lnTo>
                  <a:lnTo>
                    <a:pt x="1152" y="356"/>
                  </a:lnTo>
                  <a:lnTo>
                    <a:pt x="1110" y="293"/>
                  </a:lnTo>
                  <a:lnTo>
                    <a:pt x="1068" y="251"/>
                  </a:lnTo>
                  <a:lnTo>
                    <a:pt x="1005" y="146"/>
                  </a:lnTo>
                  <a:lnTo>
                    <a:pt x="901" y="105"/>
                  </a:lnTo>
                  <a:lnTo>
                    <a:pt x="754" y="146"/>
                  </a:lnTo>
                  <a:lnTo>
                    <a:pt x="712" y="84"/>
                  </a:lnTo>
                  <a:lnTo>
                    <a:pt x="649" y="63"/>
                  </a:lnTo>
                  <a:lnTo>
                    <a:pt x="628" y="42"/>
                  </a:lnTo>
                  <a:lnTo>
                    <a:pt x="54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89" name="Google Shape;1289;p80"/>
            <p:cNvSpPr/>
            <p:nvPr/>
          </p:nvSpPr>
          <p:spPr>
            <a:xfrm>
              <a:off x="2420400" y="2972825"/>
              <a:ext cx="16750" cy="36650"/>
            </a:xfrm>
            <a:custGeom>
              <a:avLst/>
              <a:gdLst/>
              <a:ahLst/>
              <a:cxnLst/>
              <a:rect l="l" t="t" r="r" b="b"/>
              <a:pathLst>
                <a:path w="670" h="1466" extrusionOk="0">
                  <a:moveTo>
                    <a:pt x="398" y="1"/>
                  </a:moveTo>
                  <a:lnTo>
                    <a:pt x="377" y="43"/>
                  </a:lnTo>
                  <a:lnTo>
                    <a:pt x="356" y="147"/>
                  </a:lnTo>
                  <a:lnTo>
                    <a:pt x="272" y="231"/>
                  </a:lnTo>
                  <a:lnTo>
                    <a:pt x="272" y="252"/>
                  </a:lnTo>
                  <a:lnTo>
                    <a:pt x="210" y="273"/>
                  </a:lnTo>
                  <a:lnTo>
                    <a:pt x="189" y="315"/>
                  </a:lnTo>
                  <a:lnTo>
                    <a:pt x="168" y="273"/>
                  </a:lnTo>
                  <a:lnTo>
                    <a:pt x="168" y="231"/>
                  </a:lnTo>
                  <a:lnTo>
                    <a:pt x="84" y="231"/>
                  </a:lnTo>
                  <a:lnTo>
                    <a:pt x="42" y="273"/>
                  </a:lnTo>
                  <a:lnTo>
                    <a:pt x="0" y="356"/>
                  </a:lnTo>
                  <a:lnTo>
                    <a:pt x="0" y="1423"/>
                  </a:lnTo>
                  <a:lnTo>
                    <a:pt x="84" y="1423"/>
                  </a:lnTo>
                  <a:lnTo>
                    <a:pt x="105" y="1465"/>
                  </a:lnTo>
                  <a:lnTo>
                    <a:pt x="168" y="1465"/>
                  </a:lnTo>
                  <a:lnTo>
                    <a:pt x="210" y="1361"/>
                  </a:lnTo>
                  <a:lnTo>
                    <a:pt x="314" y="1256"/>
                  </a:lnTo>
                  <a:lnTo>
                    <a:pt x="398" y="1298"/>
                  </a:lnTo>
                  <a:lnTo>
                    <a:pt x="565" y="1068"/>
                  </a:lnTo>
                  <a:lnTo>
                    <a:pt x="607" y="900"/>
                  </a:lnTo>
                  <a:lnTo>
                    <a:pt x="607" y="733"/>
                  </a:lnTo>
                  <a:lnTo>
                    <a:pt x="565" y="670"/>
                  </a:lnTo>
                  <a:lnTo>
                    <a:pt x="586" y="482"/>
                  </a:lnTo>
                  <a:lnTo>
                    <a:pt x="628" y="377"/>
                  </a:lnTo>
                  <a:lnTo>
                    <a:pt x="670" y="105"/>
                  </a:lnTo>
                  <a:lnTo>
                    <a:pt x="670" y="43"/>
                  </a:lnTo>
                  <a:lnTo>
                    <a:pt x="670" y="1"/>
                  </a:lnTo>
                  <a:lnTo>
                    <a:pt x="586" y="1"/>
                  </a:lnTo>
                  <a:lnTo>
                    <a:pt x="524" y="43"/>
                  </a:lnTo>
                  <a:lnTo>
                    <a:pt x="50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0" name="Google Shape;1290;p80"/>
            <p:cNvSpPr/>
            <p:nvPr/>
          </p:nvSpPr>
          <p:spPr>
            <a:xfrm>
              <a:off x="2374900" y="2981200"/>
              <a:ext cx="59650" cy="62800"/>
            </a:xfrm>
            <a:custGeom>
              <a:avLst/>
              <a:gdLst/>
              <a:ahLst/>
              <a:cxnLst/>
              <a:rect l="l" t="t" r="r" b="b"/>
              <a:pathLst>
                <a:path w="2386" h="2512" extrusionOk="0">
                  <a:moveTo>
                    <a:pt x="837" y="0"/>
                  </a:moveTo>
                  <a:lnTo>
                    <a:pt x="816" y="314"/>
                  </a:lnTo>
                  <a:lnTo>
                    <a:pt x="565" y="335"/>
                  </a:lnTo>
                  <a:lnTo>
                    <a:pt x="649" y="419"/>
                  </a:lnTo>
                  <a:lnTo>
                    <a:pt x="670" y="461"/>
                  </a:lnTo>
                  <a:lnTo>
                    <a:pt x="774" y="565"/>
                  </a:lnTo>
                  <a:lnTo>
                    <a:pt x="858" y="649"/>
                  </a:lnTo>
                  <a:lnTo>
                    <a:pt x="942" y="649"/>
                  </a:lnTo>
                  <a:lnTo>
                    <a:pt x="963" y="712"/>
                  </a:lnTo>
                  <a:lnTo>
                    <a:pt x="983" y="816"/>
                  </a:lnTo>
                  <a:lnTo>
                    <a:pt x="1025" y="837"/>
                  </a:lnTo>
                  <a:lnTo>
                    <a:pt x="1130" y="858"/>
                  </a:lnTo>
                  <a:lnTo>
                    <a:pt x="1193" y="879"/>
                  </a:lnTo>
                  <a:lnTo>
                    <a:pt x="1193" y="963"/>
                  </a:lnTo>
                  <a:lnTo>
                    <a:pt x="1130" y="1026"/>
                  </a:lnTo>
                  <a:lnTo>
                    <a:pt x="398" y="1026"/>
                  </a:lnTo>
                  <a:lnTo>
                    <a:pt x="42" y="1570"/>
                  </a:lnTo>
                  <a:lnTo>
                    <a:pt x="42" y="1674"/>
                  </a:lnTo>
                  <a:lnTo>
                    <a:pt x="84" y="1695"/>
                  </a:lnTo>
                  <a:lnTo>
                    <a:pt x="42" y="1758"/>
                  </a:lnTo>
                  <a:lnTo>
                    <a:pt x="84" y="1800"/>
                  </a:lnTo>
                  <a:lnTo>
                    <a:pt x="105" y="1821"/>
                  </a:lnTo>
                  <a:lnTo>
                    <a:pt x="105" y="1863"/>
                  </a:lnTo>
                  <a:lnTo>
                    <a:pt x="42" y="1904"/>
                  </a:lnTo>
                  <a:lnTo>
                    <a:pt x="21" y="1967"/>
                  </a:lnTo>
                  <a:lnTo>
                    <a:pt x="0" y="1988"/>
                  </a:lnTo>
                  <a:lnTo>
                    <a:pt x="105" y="2093"/>
                  </a:lnTo>
                  <a:lnTo>
                    <a:pt x="147" y="2218"/>
                  </a:lnTo>
                  <a:lnTo>
                    <a:pt x="251" y="2218"/>
                  </a:lnTo>
                  <a:lnTo>
                    <a:pt x="335" y="2323"/>
                  </a:lnTo>
                  <a:lnTo>
                    <a:pt x="628" y="2428"/>
                  </a:lnTo>
                  <a:lnTo>
                    <a:pt x="942" y="2428"/>
                  </a:lnTo>
                  <a:lnTo>
                    <a:pt x="1172" y="2511"/>
                  </a:lnTo>
                  <a:lnTo>
                    <a:pt x="1235" y="2428"/>
                  </a:lnTo>
                  <a:lnTo>
                    <a:pt x="1235" y="2386"/>
                  </a:lnTo>
                  <a:lnTo>
                    <a:pt x="1339" y="2281"/>
                  </a:lnTo>
                  <a:lnTo>
                    <a:pt x="1465" y="2218"/>
                  </a:lnTo>
                  <a:lnTo>
                    <a:pt x="1569" y="2197"/>
                  </a:lnTo>
                  <a:lnTo>
                    <a:pt x="1569" y="2135"/>
                  </a:lnTo>
                  <a:lnTo>
                    <a:pt x="1716" y="2009"/>
                  </a:lnTo>
                  <a:lnTo>
                    <a:pt x="1799" y="1863"/>
                  </a:lnTo>
                  <a:lnTo>
                    <a:pt x="1779" y="1779"/>
                  </a:lnTo>
                  <a:lnTo>
                    <a:pt x="1862" y="1674"/>
                  </a:lnTo>
                  <a:lnTo>
                    <a:pt x="2009" y="1507"/>
                  </a:lnTo>
                  <a:lnTo>
                    <a:pt x="2092" y="1507"/>
                  </a:lnTo>
                  <a:lnTo>
                    <a:pt x="2239" y="1444"/>
                  </a:lnTo>
                  <a:lnTo>
                    <a:pt x="2302" y="1340"/>
                  </a:lnTo>
                  <a:lnTo>
                    <a:pt x="2385" y="1277"/>
                  </a:lnTo>
                  <a:lnTo>
                    <a:pt x="2385" y="1235"/>
                  </a:lnTo>
                  <a:lnTo>
                    <a:pt x="2344" y="1172"/>
                  </a:lnTo>
                  <a:lnTo>
                    <a:pt x="2239" y="1172"/>
                  </a:lnTo>
                  <a:lnTo>
                    <a:pt x="2218" y="1256"/>
                  </a:lnTo>
                  <a:lnTo>
                    <a:pt x="2113" y="1172"/>
                  </a:lnTo>
                  <a:lnTo>
                    <a:pt x="2030" y="1172"/>
                  </a:lnTo>
                  <a:lnTo>
                    <a:pt x="1988" y="1130"/>
                  </a:lnTo>
                  <a:lnTo>
                    <a:pt x="1925" y="1130"/>
                  </a:lnTo>
                  <a:lnTo>
                    <a:pt x="1904" y="1088"/>
                  </a:lnTo>
                  <a:lnTo>
                    <a:pt x="1820" y="1088"/>
                  </a:lnTo>
                  <a:lnTo>
                    <a:pt x="1820" y="21"/>
                  </a:lnTo>
                  <a:lnTo>
                    <a:pt x="83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1" name="Google Shape;1291;p80"/>
            <p:cNvSpPr/>
            <p:nvPr/>
          </p:nvSpPr>
          <p:spPr>
            <a:xfrm>
              <a:off x="2050050" y="2725400"/>
              <a:ext cx="412225" cy="305525"/>
            </a:xfrm>
            <a:custGeom>
              <a:avLst/>
              <a:gdLst/>
              <a:ahLst/>
              <a:cxnLst/>
              <a:rect l="l" t="t" r="r" b="b"/>
              <a:pathLst>
                <a:path w="16489" h="12221" extrusionOk="0">
                  <a:moveTo>
                    <a:pt x="1381" y="1"/>
                  </a:moveTo>
                  <a:lnTo>
                    <a:pt x="1" y="22"/>
                  </a:lnTo>
                  <a:lnTo>
                    <a:pt x="21" y="168"/>
                  </a:lnTo>
                  <a:lnTo>
                    <a:pt x="105" y="482"/>
                  </a:lnTo>
                  <a:lnTo>
                    <a:pt x="168" y="587"/>
                  </a:lnTo>
                  <a:lnTo>
                    <a:pt x="231" y="691"/>
                  </a:lnTo>
                  <a:lnTo>
                    <a:pt x="168" y="712"/>
                  </a:lnTo>
                  <a:lnTo>
                    <a:pt x="168" y="796"/>
                  </a:lnTo>
                  <a:lnTo>
                    <a:pt x="189" y="901"/>
                  </a:lnTo>
                  <a:lnTo>
                    <a:pt x="356" y="1110"/>
                  </a:lnTo>
                  <a:lnTo>
                    <a:pt x="356" y="1152"/>
                  </a:lnTo>
                  <a:lnTo>
                    <a:pt x="314" y="1173"/>
                  </a:lnTo>
                  <a:lnTo>
                    <a:pt x="335" y="1256"/>
                  </a:lnTo>
                  <a:lnTo>
                    <a:pt x="461" y="1361"/>
                  </a:lnTo>
                  <a:lnTo>
                    <a:pt x="482" y="1486"/>
                  </a:lnTo>
                  <a:lnTo>
                    <a:pt x="440" y="1549"/>
                  </a:lnTo>
                  <a:lnTo>
                    <a:pt x="440" y="1654"/>
                  </a:lnTo>
                  <a:lnTo>
                    <a:pt x="524" y="1696"/>
                  </a:lnTo>
                  <a:lnTo>
                    <a:pt x="545" y="1779"/>
                  </a:lnTo>
                  <a:lnTo>
                    <a:pt x="545" y="1968"/>
                  </a:lnTo>
                  <a:lnTo>
                    <a:pt x="586" y="2114"/>
                  </a:lnTo>
                  <a:lnTo>
                    <a:pt x="691" y="2219"/>
                  </a:lnTo>
                  <a:lnTo>
                    <a:pt x="754" y="2219"/>
                  </a:lnTo>
                  <a:lnTo>
                    <a:pt x="942" y="2386"/>
                  </a:lnTo>
                  <a:lnTo>
                    <a:pt x="1005" y="2512"/>
                  </a:lnTo>
                  <a:lnTo>
                    <a:pt x="1047" y="2595"/>
                  </a:lnTo>
                  <a:lnTo>
                    <a:pt x="1172" y="2721"/>
                  </a:lnTo>
                  <a:lnTo>
                    <a:pt x="1214" y="2909"/>
                  </a:lnTo>
                  <a:lnTo>
                    <a:pt x="1277" y="2930"/>
                  </a:lnTo>
                  <a:lnTo>
                    <a:pt x="1361" y="3056"/>
                  </a:lnTo>
                  <a:lnTo>
                    <a:pt x="1298" y="3139"/>
                  </a:lnTo>
                  <a:lnTo>
                    <a:pt x="1277" y="3202"/>
                  </a:lnTo>
                  <a:lnTo>
                    <a:pt x="1319" y="3265"/>
                  </a:lnTo>
                  <a:lnTo>
                    <a:pt x="1298" y="3349"/>
                  </a:lnTo>
                  <a:lnTo>
                    <a:pt x="1214" y="3328"/>
                  </a:lnTo>
                  <a:lnTo>
                    <a:pt x="1172" y="3411"/>
                  </a:lnTo>
                  <a:lnTo>
                    <a:pt x="1193" y="3432"/>
                  </a:lnTo>
                  <a:lnTo>
                    <a:pt x="1277" y="3432"/>
                  </a:lnTo>
                  <a:lnTo>
                    <a:pt x="1277" y="3516"/>
                  </a:lnTo>
                  <a:lnTo>
                    <a:pt x="1214" y="3558"/>
                  </a:lnTo>
                  <a:lnTo>
                    <a:pt x="1151" y="3516"/>
                  </a:lnTo>
                  <a:lnTo>
                    <a:pt x="1005" y="3516"/>
                  </a:lnTo>
                  <a:lnTo>
                    <a:pt x="900" y="3453"/>
                  </a:lnTo>
                  <a:lnTo>
                    <a:pt x="775" y="3474"/>
                  </a:lnTo>
                  <a:lnTo>
                    <a:pt x="712" y="3516"/>
                  </a:lnTo>
                  <a:lnTo>
                    <a:pt x="858" y="3662"/>
                  </a:lnTo>
                  <a:lnTo>
                    <a:pt x="963" y="3725"/>
                  </a:lnTo>
                  <a:lnTo>
                    <a:pt x="963" y="3830"/>
                  </a:lnTo>
                  <a:lnTo>
                    <a:pt x="1005" y="3934"/>
                  </a:lnTo>
                  <a:lnTo>
                    <a:pt x="1109" y="3955"/>
                  </a:lnTo>
                  <a:lnTo>
                    <a:pt x="1235" y="4039"/>
                  </a:lnTo>
                  <a:lnTo>
                    <a:pt x="1235" y="4081"/>
                  </a:lnTo>
                  <a:lnTo>
                    <a:pt x="1319" y="4081"/>
                  </a:lnTo>
                  <a:lnTo>
                    <a:pt x="1402" y="4102"/>
                  </a:lnTo>
                  <a:lnTo>
                    <a:pt x="1381" y="4144"/>
                  </a:lnTo>
                  <a:lnTo>
                    <a:pt x="1423" y="4206"/>
                  </a:lnTo>
                  <a:lnTo>
                    <a:pt x="1507" y="4186"/>
                  </a:lnTo>
                  <a:lnTo>
                    <a:pt x="1591" y="4186"/>
                  </a:lnTo>
                  <a:lnTo>
                    <a:pt x="1674" y="4081"/>
                  </a:lnTo>
                  <a:lnTo>
                    <a:pt x="1716" y="4081"/>
                  </a:lnTo>
                  <a:lnTo>
                    <a:pt x="1695" y="4186"/>
                  </a:lnTo>
                  <a:lnTo>
                    <a:pt x="1716" y="4374"/>
                  </a:lnTo>
                  <a:lnTo>
                    <a:pt x="1905" y="4562"/>
                  </a:lnTo>
                  <a:lnTo>
                    <a:pt x="2009" y="4583"/>
                  </a:lnTo>
                  <a:lnTo>
                    <a:pt x="2051" y="4583"/>
                  </a:lnTo>
                  <a:lnTo>
                    <a:pt x="2114" y="4667"/>
                  </a:lnTo>
                  <a:lnTo>
                    <a:pt x="2197" y="4897"/>
                  </a:lnTo>
                  <a:lnTo>
                    <a:pt x="2197" y="5127"/>
                  </a:lnTo>
                  <a:lnTo>
                    <a:pt x="2156" y="5315"/>
                  </a:lnTo>
                  <a:lnTo>
                    <a:pt x="2051" y="5462"/>
                  </a:lnTo>
                  <a:lnTo>
                    <a:pt x="2093" y="5546"/>
                  </a:lnTo>
                  <a:lnTo>
                    <a:pt x="2197" y="5650"/>
                  </a:lnTo>
                  <a:lnTo>
                    <a:pt x="2239" y="5629"/>
                  </a:lnTo>
                  <a:lnTo>
                    <a:pt x="2260" y="5713"/>
                  </a:lnTo>
                  <a:lnTo>
                    <a:pt x="2407" y="5734"/>
                  </a:lnTo>
                  <a:lnTo>
                    <a:pt x="2449" y="5859"/>
                  </a:lnTo>
                  <a:lnTo>
                    <a:pt x="2679" y="6131"/>
                  </a:lnTo>
                  <a:lnTo>
                    <a:pt x="2762" y="6152"/>
                  </a:lnTo>
                  <a:lnTo>
                    <a:pt x="2804" y="6236"/>
                  </a:lnTo>
                  <a:lnTo>
                    <a:pt x="2888" y="6341"/>
                  </a:lnTo>
                  <a:lnTo>
                    <a:pt x="3034" y="6362"/>
                  </a:lnTo>
                  <a:lnTo>
                    <a:pt x="3076" y="6445"/>
                  </a:lnTo>
                  <a:lnTo>
                    <a:pt x="3076" y="6571"/>
                  </a:lnTo>
                  <a:lnTo>
                    <a:pt x="3160" y="6655"/>
                  </a:lnTo>
                  <a:lnTo>
                    <a:pt x="3160" y="6717"/>
                  </a:lnTo>
                  <a:lnTo>
                    <a:pt x="3202" y="6822"/>
                  </a:lnTo>
                  <a:lnTo>
                    <a:pt x="3286" y="6864"/>
                  </a:lnTo>
                  <a:lnTo>
                    <a:pt x="3474" y="6780"/>
                  </a:lnTo>
                  <a:lnTo>
                    <a:pt x="3578" y="6613"/>
                  </a:lnTo>
                  <a:lnTo>
                    <a:pt x="3578" y="6487"/>
                  </a:lnTo>
                  <a:lnTo>
                    <a:pt x="3495" y="6445"/>
                  </a:lnTo>
                  <a:lnTo>
                    <a:pt x="3474" y="6341"/>
                  </a:lnTo>
                  <a:lnTo>
                    <a:pt x="3411" y="6278"/>
                  </a:lnTo>
                  <a:lnTo>
                    <a:pt x="3390" y="6173"/>
                  </a:lnTo>
                  <a:lnTo>
                    <a:pt x="3286" y="6131"/>
                  </a:lnTo>
                  <a:lnTo>
                    <a:pt x="3265" y="6048"/>
                  </a:lnTo>
                  <a:lnTo>
                    <a:pt x="3202" y="5964"/>
                  </a:lnTo>
                  <a:lnTo>
                    <a:pt x="3139" y="5943"/>
                  </a:lnTo>
                  <a:lnTo>
                    <a:pt x="3097" y="5964"/>
                  </a:lnTo>
                  <a:lnTo>
                    <a:pt x="3097" y="6048"/>
                  </a:lnTo>
                  <a:lnTo>
                    <a:pt x="3055" y="6069"/>
                  </a:lnTo>
                  <a:lnTo>
                    <a:pt x="3055" y="5985"/>
                  </a:lnTo>
                  <a:lnTo>
                    <a:pt x="2972" y="5943"/>
                  </a:lnTo>
                  <a:lnTo>
                    <a:pt x="2867" y="5818"/>
                  </a:lnTo>
                  <a:lnTo>
                    <a:pt x="2846" y="5734"/>
                  </a:lnTo>
                  <a:lnTo>
                    <a:pt x="2888" y="5629"/>
                  </a:lnTo>
                  <a:lnTo>
                    <a:pt x="2888" y="5504"/>
                  </a:lnTo>
                  <a:lnTo>
                    <a:pt x="2804" y="5399"/>
                  </a:lnTo>
                  <a:lnTo>
                    <a:pt x="2846" y="5294"/>
                  </a:lnTo>
                  <a:lnTo>
                    <a:pt x="2846" y="5232"/>
                  </a:lnTo>
                  <a:lnTo>
                    <a:pt x="2783" y="5148"/>
                  </a:lnTo>
                  <a:lnTo>
                    <a:pt x="2783" y="5085"/>
                  </a:lnTo>
                  <a:lnTo>
                    <a:pt x="2721" y="5002"/>
                  </a:lnTo>
                  <a:lnTo>
                    <a:pt x="2721" y="4897"/>
                  </a:lnTo>
                  <a:lnTo>
                    <a:pt x="2679" y="4834"/>
                  </a:lnTo>
                  <a:lnTo>
                    <a:pt x="2679" y="4688"/>
                  </a:lnTo>
                  <a:lnTo>
                    <a:pt x="2721" y="4604"/>
                  </a:lnTo>
                  <a:lnTo>
                    <a:pt x="2658" y="4395"/>
                  </a:lnTo>
                  <a:lnTo>
                    <a:pt x="2616" y="4290"/>
                  </a:lnTo>
                  <a:lnTo>
                    <a:pt x="2553" y="4206"/>
                  </a:lnTo>
                  <a:lnTo>
                    <a:pt x="2532" y="4186"/>
                  </a:lnTo>
                  <a:lnTo>
                    <a:pt x="2532" y="4248"/>
                  </a:lnTo>
                  <a:lnTo>
                    <a:pt x="2532" y="4290"/>
                  </a:lnTo>
                  <a:lnTo>
                    <a:pt x="2469" y="4353"/>
                  </a:lnTo>
                  <a:lnTo>
                    <a:pt x="2365" y="4186"/>
                  </a:lnTo>
                  <a:lnTo>
                    <a:pt x="2365" y="4102"/>
                  </a:lnTo>
                  <a:lnTo>
                    <a:pt x="2407" y="4039"/>
                  </a:lnTo>
                  <a:lnTo>
                    <a:pt x="2365" y="3976"/>
                  </a:lnTo>
                  <a:lnTo>
                    <a:pt x="2323" y="3955"/>
                  </a:lnTo>
                  <a:lnTo>
                    <a:pt x="2281" y="3746"/>
                  </a:lnTo>
                  <a:lnTo>
                    <a:pt x="2197" y="3579"/>
                  </a:lnTo>
                  <a:lnTo>
                    <a:pt x="2135" y="3558"/>
                  </a:lnTo>
                  <a:lnTo>
                    <a:pt x="2030" y="3453"/>
                  </a:lnTo>
                  <a:lnTo>
                    <a:pt x="2030" y="3328"/>
                  </a:lnTo>
                  <a:lnTo>
                    <a:pt x="2051" y="3202"/>
                  </a:lnTo>
                  <a:lnTo>
                    <a:pt x="1946" y="3056"/>
                  </a:lnTo>
                  <a:lnTo>
                    <a:pt x="1884" y="3035"/>
                  </a:lnTo>
                  <a:lnTo>
                    <a:pt x="1821" y="2993"/>
                  </a:lnTo>
                  <a:lnTo>
                    <a:pt x="1821" y="2846"/>
                  </a:lnTo>
                  <a:lnTo>
                    <a:pt x="1737" y="2784"/>
                  </a:lnTo>
                  <a:lnTo>
                    <a:pt x="1633" y="2742"/>
                  </a:lnTo>
                  <a:lnTo>
                    <a:pt x="1612" y="2637"/>
                  </a:lnTo>
                  <a:lnTo>
                    <a:pt x="1633" y="2574"/>
                  </a:lnTo>
                  <a:lnTo>
                    <a:pt x="1612" y="2407"/>
                  </a:lnTo>
                  <a:lnTo>
                    <a:pt x="1465" y="2302"/>
                  </a:lnTo>
                  <a:lnTo>
                    <a:pt x="1402" y="2219"/>
                  </a:lnTo>
                  <a:lnTo>
                    <a:pt x="1319" y="2198"/>
                  </a:lnTo>
                  <a:lnTo>
                    <a:pt x="1319" y="2093"/>
                  </a:lnTo>
                  <a:lnTo>
                    <a:pt x="1235" y="1947"/>
                  </a:lnTo>
                  <a:lnTo>
                    <a:pt x="1193" y="1863"/>
                  </a:lnTo>
                  <a:lnTo>
                    <a:pt x="1235" y="1779"/>
                  </a:lnTo>
                  <a:lnTo>
                    <a:pt x="1214" y="1361"/>
                  </a:lnTo>
                  <a:lnTo>
                    <a:pt x="1193" y="1131"/>
                  </a:lnTo>
                  <a:lnTo>
                    <a:pt x="1235" y="1005"/>
                  </a:lnTo>
                  <a:lnTo>
                    <a:pt x="1298" y="796"/>
                  </a:lnTo>
                  <a:lnTo>
                    <a:pt x="1277" y="691"/>
                  </a:lnTo>
                  <a:lnTo>
                    <a:pt x="1235" y="545"/>
                  </a:lnTo>
                  <a:lnTo>
                    <a:pt x="1319" y="691"/>
                  </a:lnTo>
                  <a:lnTo>
                    <a:pt x="1486" y="754"/>
                  </a:lnTo>
                  <a:lnTo>
                    <a:pt x="1570" y="921"/>
                  </a:lnTo>
                  <a:lnTo>
                    <a:pt x="1633" y="963"/>
                  </a:lnTo>
                  <a:lnTo>
                    <a:pt x="1737" y="963"/>
                  </a:lnTo>
                  <a:lnTo>
                    <a:pt x="1800" y="921"/>
                  </a:lnTo>
                  <a:lnTo>
                    <a:pt x="1884" y="1026"/>
                  </a:lnTo>
                  <a:lnTo>
                    <a:pt x="1925" y="1068"/>
                  </a:lnTo>
                  <a:lnTo>
                    <a:pt x="2030" y="1068"/>
                  </a:lnTo>
                  <a:lnTo>
                    <a:pt x="2156" y="1152"/>
                  </a:lnTo>
                  <a:lnTo>
                    <a:pt x="2156" y="1214"/>
                  </a:lnTo>
                  <a:lnTo>
                    <a:pt x="2093" y="1319"/>
                  </a:lnTo>
                  <a:lnTo>
                    <a:pt x="2093" y="1382"/>
                  </a:lnTo>
                  <a:lnTo>
                    <a:pt x="2135" y="1549"/>
                  </a:lnTo>
                  <a:lnTo>
                    <a:pt x="2156" y="1737"/>
                  </a:lnTo>
                  <a:lnTo>
                    <a:pt x="2218" y="1842"/>
                  </a:lnTo>
                  <a:lnTo>
                    <a:pt x="2239" y="1968"/>
                  </a:lnTo>
                  <a:lnTo>
                    <a:pt x="2218" y="2051"/>
                  </a:lnTo>
                  <a:lnTo>
                    <a:pt x="2239" y="2156"/>
                  </a:lnTo>
                  <a:lnTo>
                    <a:pt x="2407" y="2323"/>
                  </a:lnTo>
                  <a:lnTo>
                    <a:pt x="2365" y="2386"/>
                  </a:lnTo>
                  <a:lnTo>
                    <a:pt x="2344" y="2470"/>
                  </a:lnTo>
                  <a:lnTo>
                    <a:pt x="2407" y="2533"/>
                  </a:lnTo>
                  <a:lnTo>
                    <a:pt x="2428" y="2533"/>
                  </a:lnTo>
                  <a:lnTo>
                    <a:pt x="2469" y="2595"/>
                  </a:lnTo>
                  <a:lnTo>
                    <a:pt x="2532" y="2784"/>
                  </a:lnTo>
                  <a:lnTo>
                    <a:pt x="2616" y="2805"/>
                  </a:lnTo>
                  <a:lnTo>
                    <a:pt x="2658" y="2909"/>
                  </a:lnTo>
                  <a:lnTo>
                    <a:pt x="2658" y="3035"/>
                  </a:lnTo>
                  <a:lnTo>
                    <a:pt x="2721" y="3097"/>
                  </a:lnTo>
                  <a:lnTo>
                    <a:pt x="2783" y="3118"/>
                  </a:lnTo>
                  <a:lnTo>
                    <a:pt x="2846" y="3244"/>
                  </a:lnTo>
                  <a:lnTo>
                    <a:pt x="2867" y="3349"/>
                  </a:lnTo>
                  <a:lnTo>
                    <a:pt x="2951" y="3411"/>
                  </a:lnTo>
                  <a:lnTo>
                    <a:pt x="2972" y="3453"/>
                  </a:lnTo>
                  <a:lnTo>
                    <a:pt x="3055" y="3453"/>
                  </a:lnTo>
                  <a:lnTo>
                    <a:pt x="3097" y="3516"/>
                  </a:lnTo>
                  <a:lnTo>
                    <a:pt x="3181" y="3453"/>
                  </a:lnTo>
                  <a:lnTo>
                    <a:pt x="3244" y="3516"/>
                  </a:lnTo>
                  <a:lnTo>
                    <a:pt x="3244" y="3642"/>
                  </a:lnTo>
                  <a:lnTo>
                    <a:pt x="3181" y="3725"/>
                  </a:lnTo>
                  <a:lnTo>
                    <a:pt x="3202" y="3872"/>
                  </a:lnTo>
                  <a:lnTo>
                    <a:pt x="3390" y="4060"/>
                  </a:lnTo>
                  <a:lnTo>
                    <a:pt x="3474" y="4039"/>
                  </a:lnTo>
                  <a:lnTo>
                    <a:pt x="3558" y="4060"/>
                  </a:lnTo>
                  <a:lnTo>
                    <a:pt x="3516" y="4165"/>
                  </a:lnTo>
                  <a:lnTo>
                    <a:pt x="3578" y="4269"/>
                  </a:lnTo>
                  <a:lnTo>
                    <a:pt x="3683" y="4290"/>
                  </a:lnTo>
                  <a:lnTo>
                    <a:pt x="3767" y="4290"/>
                  </a:lnTo>
                  <a:lnTo>
                    <a:pt x="3850" y="4395"/>
                  </a:lnTo>
                  <a:lnTo>
                    <a:pt x="3892" y="4499"/>
                  </a:lnTo>
                  <a:lnTo>
                    <a:pt x="3976" y="4520"/>
                  </a:lnTo>
                  <a:lnTo>
                    <a:pt x="3997" y="4499"/>
                  </a:lnTo>
                  <a:lnTo>
                    <a:pt x="4018" y="4520"/>
                  </a:lnTo>
                  <a:lnTo>
                    <a:pt x="4039" y="4604"/>
                  </a:lnTo>
                  <a:lnTo>
                    <a:pt x="3997" y="4667"/>
                  </a:lnTo>
                  <a:lnTo>
                    <a:pt x="3934" y="4604"/>
                  </a:lnTo>
                  <a:lnTo>
                    <a:pt x="3850" y="4625"/>
                  </a:lnTo>
                  <a:lnTo>
                    <a:pt x="3767" y="4730"/>
                  </a:lnTo>
                  <a:lnTo>
                    <a:pt x="3704" y="4897"/>
                  </a:lnTo>
                  <a:lnTo>
                    <a:pt x="3725" y="5002"/>
                  </a:lnTo>
                  <a:lnTo>
                    <a:pt x="3809" y="5085"/>
                  </a:lnTo>
                  <a:lnTo>
                    <a:pt x="3913" y="5085"/>
                  </a:lnTo>
                  <a:lnTo>
                    <a:pt x="3997" y="5148"/>
                  </a:lnTo>
                  <a:lnTo>
                    <a:pt x="4206" y="5315"/>
                  </a:lnTo>
                  <a:lnTo>
                    <a:pt x="4353" y="5357"/>
                  </a:lnTo>
                  <a:lnTo>
                    <a:pt x="4415" y="5357"/>
                  </a:lnTo>
                  <a:lnTo>
                    <a:pt x="4436" y="5420"/>
                  </a:lnTo>
                  <a:lnTo>
                    <a:pt x="4499" y="5525"/>
                  </a:lnTo>
                  <a:lnTo>
                    <a:pt x="4541" y="5608"/>
                  </a:lnTo>
                  <a:lnTo>
                    <a:pt x="4499" y="5713"/>
                  </a:lnTo>
                  <a:lnTo>
                    <a:pt x="4415" y="5734"/>
                  </a:lnTo>
                  <a:lnTo>
                    <a:pt x="4436" y="5776"/>
                  </a:lnTo>
                  <a:lnTo>
                    <a:pt x="4520" y="5838"/>
                  </a:lnTo>
                  <a:lnTo>
                    <a:pt x="4708" y="5880"/>
                  </a:lnTo>
                  <a:lnTo>
                    <a:pt x="4708" y="5964"/>
                  </a:lnTo>
                  <a:lnTo>
                    <a:pt x="4750" y="5985"/>
                  </a:lnTo>
                  <a:lnTo>
                    <a:pt x="4897" y="6131"/>
                  </a:lnTo>
                  <a:lnTo>
                    <a:pt x="5085" y="6362"/>
                  </a:lnTo>
                  <a:lnTo>
                    <a:pt x="5231" y="6592"/>
                  </a:lnTo>
                  <a:lnTo>
                    <a:pt x="5399" y="6801"/>
                  </a:lnTo>
                  <a:lnTo>
                    <a:pt x="5399" y="6906"/>
                  </a:lnTo>
                  <a:lnTo>
                    <a:pt x="5608" y="7178"/>
                  </a:lnTo>
                  <a:lnTo>
                    <a:pt x="5650" y="7282"/>
                  </a:lnTo>
                  <a:lnTo>
                    <a:pt x="5587" y="7408"/>
                  </a:lnTo>
                  <a:lnTo>
                    <a:pt x="5650" y="7491"/>
                  </a:lnTo>
                  <a:lnTo>
                    <a:pt x="5692" y="7638"/>
                  </a:lnTo>
                  <a:lnTo>
                    <a:pt x="5817" y="7952"/>
                  </a:lnTo>
                  <a:lnTo>
                    <a:pt x="5817" y="8077"/>
                  </a:lnTo>
                  <a:lnTo>
                    <a:pt x="5775" y="8182"/>
                  </a:lnTo>
                  <a:lnTo>
                    <a:pt x="5650" y="8287"/>
                  </a:lnTo>
                  <a:lnTo>
                    <a:pt x="5608" y="8370"/>
                  </a:lnTo>
                  <a:lnTo>
                    <a:pt x="5671" y="8370"/>
                  </a:lnTo>
                  <a:lnTo>
                    <a:pt x="5754" y="8454"/>
                  </a:lnTo>
                  <a:lnTo>
                    <a:pt x="5692" y="8496"/>
                  </a:lnTo>
                  <a:lnTo>
                    <a:pt x="5566" y="8496"/>
                  </a:lnTo>
                  <a:lnTo>
                    <a:pt x="5482" y="8538"/>
                  </a:lnTo>
                  <a:lnTo>
                    <a:pt x="5482" y="8579"/>
                  </a:lnTo>
                  <a:lnTo>
                    <a:pt x="5566" y="8789"/>
                  </a:lnTo>
                  <a:lnTo>
                    <a:pt x="5650" y="8872"/>
                  </a:lnTo>
                  <a:lnTo>
                    <a:pt x="5650" y="8956"/>
                  </a:lnTo>
                  <a:lnTo>
                    <a:pt x="5754" y="9103"/>
                  </a:lnTo>
                  <a:lnTo>
                    <a:pt x="5796" y="9228"/>
                  </a:lnTo>
                  <a:lnTo>
                    <a:pt x="5859" y="9291"/>
                  </a:lnTo>
                  <a:lnTo>
                    <a:pt x="5922" y="9291"/>
                  </a:lnTo>
                  <a:lnTo>
                    <a:pt x="5943" y="9333"/>
                  </a:lnTo>
                  <a:lnTo>
                    <a:pt x="6131" y="9395"/>
                  </a:lnTo>
                  <a:lnTo>
                    <a:pt x="6278" y="9375"/>
                  </a:lnTo>
                  <a:lnTo>
                    <a:pt x="6340" y="9375"/>
                  </a:lnTo>
                  <a:lnTo>
                    <a:pt x="6299" y="9437"/>
                  </a:lnTo>
                  <a:lnTo>
                    <a:pt x="6299" y="9500"/>
                  </a:lnTo>
                  <a:lnTo>
                    <a:pt x="6424" y="9542"/>
                  </a:lnTo>
                  <a:lnTo>
                    <a:pt x="6591" y="9688"/>
                  </a:lnTo>
                  <a:lnTo>
                    <a:pt x="6696" y="9835"/>
                  </a:lnTo>
                  <a:lnTo>
                    <a:pt x="6759" y="9960"/>
                  </a:lnTo>
                  <a:lnTo>
                    <a:pt x="6863" y="10023"/>
                  </a:lnTo>
                  <a:lnTo>
                    <a:pt x="6926" y="10002"/>
                  </a:lnTo>
                  <a:lnTo>
                    <a:pt x="7031" y="10044"/>
                  </a:lnTo>
                  <a:lnTo>
                    <a:pt x="7115" y="10044"/>
                  </a:lnTo>
                  <a:lnTo>
                    <a:pt x="7345" y="10149"/>
                  </a:lnTo>
                  <a:lnTo>
                    <a:pt x="7428" y="10149"/>
                  </a:lnTo>
                  <a:lnTo>
                    <a:pt x="7449" y="10107"/>
                  </a:lnTo>
                  <a:lnTo>
                    <a:pt x="7512" y="10107"/>
                  </a:lnTo>
                  <a:lnTo>
                    <a:pt x="7575" y="10170"/>
                  </a:lnTo>
                  <a:lnTo>
                    <a:pt x="7847" y="10442"/>
                  </a:lnTo>
                  <a:lnTo>
                    <a:pt x="7910" y="10442"/>
                  </a:lnTo>
                  <a:lnTo>
                    <a:pt x="8098" y="10630"/>
                  </a:lnTo>
                  <a:lnTo>
                    <a:pt x="8328" y="10735"/>
                  </a:lnTo>
                  <a:lnTo>
                    <a:pt x="8621" y="10756"/>
                  </a:lnTo>
                  <a:lnTo>
                    <a:pt x="8747" y="10839"/>
                  </a:lnTo>
                  <a:lnTo>
                    <a:pt x="8830" y="10965"/>
                  </a:lnTo>
                  <a:lnTo>
                    <a:pt x="8998" y="10965"/>
                  </a:lnTo>
                  <a:lnTo>
                    <a:pt x="9144" y="11048"/>
                  </a:lnTo>
                  <a:lnTo>
                    <a:pt x="9228" y="10986"/>
                  </a:lnTo>
                  <a:lnTo>
                    <a:pt x="9249" y="11007"/>
                  </a:lnTo>
                  <a:lnTo>
                    <a:pt x="9332" y="11153"/>
                  </a:lnTo>
                  <a:lnTo>
                    <a:pt x="9479" y="11216"/>
                  </a:lnTo>
                  <a:lnTo>
                    <a:pt x="9625" y="11216"/>
                  </a:lnTo>
                  <a:lnTo>
                    <a:pt x="9730" y="11279"/>
                  </a:lnTo>
                  <a:lnTo>
                    <a:pt x="9960" y="11362"/>
                  </a:lnTo>
                  <a:lnTo>
                    <a:pt x="10148" y="11362"/>
                  </a:lnTo>
                  <a:lnTo>
                    <a:pt x="10295" y="11467"/>
                  </a:lnTo>
                  <a:lnTo>
                    <a:pt x="10588" y="11572"/>
                  </a:lnTo>
                  <a:lnTo>
                    <a:pt x="10692" y="11530"/>
                  </a:lnTo>
                  <a:lnTo>
                    <a:pt x="11006" y="11404"/>
                  </a:lnTo>
                  <a:lnTo>
                    <a:pt x="11111" y="11404"/>
                  </a:lnTo>
                  <a:lnTo>
                    <a:pt x="11299" y="11300"/>
                  </a:lnTo>
                  <a:lnTo>
                    <a:pt x="11404" y="11279"/>
                  </a:lnTo>
                  <a:lnTo>
                    <a:pt x="11613" y="11279"/>
                  </a:lnTo>
                  <a:lnTo>
                    <a:pt x="11613" y="11258"/>
                  </a:lnTo>
                  <a:lnTo>
                    <a:pt x="11467" y="11216"/>
                  </a:lnTo>
                  <a:lnTo>
                    <a:pt x="11404" y="11216"/>
                  </a:lnTo>
                  <a:lnTo>
                    <a:pt x="11404" y="11174"/>
                  </a:lnTo>
                  <a:lnTo>
                    <a:pt x="11529" y="11090"/>
                  </a:lnTo>
                  <a:lnTo>
                    <a:pt x="11550" y="11111"/>
                  </a:lnTo>
                  <a:lnTo>
                    <a:pt x="11550" y="11195"/>
                  </a:lnTo>
                  <a:lnTo>
                    <a:pt x="11634" y="11153"/>
                  </a:lnTo>
                  <a:lnTo>
                    <a:pt x="11718" y="11153"/>
                  </a:lnTo>
                  <a:lnTo>
                    <a:pt x="11718" y="11195"/>
                  </a:lnTo>
                  <a:lnTo>
                    <a:pt x="11655" y="11195"/>
                  </a:lnTo>
                  <a:lnTo>
                    <a:pt x="11634" y="11216"/>
                  </a:lnTo>
                  <a:lnTo>
                    <a:pt x="11655" y="11258"/>
                  </a:lnTo>
                  <a:lnTo>
                    <a:pt x="11760" y="11258"/>
                  </a:lnTo>
                  <a:lnTo>
                    <a:pt x="11864" y="11279"/>
                  </a:lnTo>
                  <a:lnTo>
                    <a:pt x="12032" y="11404"/>
                  </a:lnTo>
                  <a:lnTo>
                    <a:pt x="12094" y="11467"/>
                  </a:lnTo>
                  <a:lnTo>
                    <a:pt x="12094" y="11425"/>
                  </a:lnTo>
                  <a:lnTo>
                    <a:pt x="11969" y="11300"/>
                  </a:lnTo>
                  <a:lnTo>
                    <a:pt x="11780" y="11216"/>
                  </a:lnTo>
                  <a:lnTo>
                    <a:pt x="11780" y="11174"/>
                  </a:lnTo>
                  <a:lnTo>
                    <a:pt x="11822" y="11174"/>
                  </a:lnTo>
                  <a:lnTo>
                    <a:pt x="11843" y="11195"/>
                  </a:lnTo>
                  <a:lnTo>
                    <a:pt x="11948" y="11216"/>
                  </a:lnTo>
                  <a:lnTo>
                    <a:pt x="12053" y="11300"/>
                  </a:lnTo>
                  <a:lnTo>
                    <a:pt x="12157" y="11425"/>
                  </a:lnTo>
                  <a:lnTo>
                    <a:pt x="12157" y="11488"/>
                  </a:lnTo>
                  <a:lnTo>
                    <a:pt x="12199" y="11530"/>
                  </a:lnTo>
                  <a:lnTo>
                    <a:pt x="12597" y="11885"/>
                  </a:lnTo>
                  <a:lnTo>
                    <a:pt x="12722" y="11906"/>
                  </a:lnTo>
                  <a:lnTo>
                    <a:pt x="12764" y="11990"/>
                  </a:lnTo>
                  <a:lnTo>
                    <a:pt x="12910" y="12116"/>
                  </a:lnTo>
                  <a:lnTo>
                    <a:pt x="12994" y="12220"/>
                  </a:lnTo>
                  <a:lnTo>
                    <a:pt x="13015" y="12199"/>
                  </a:lnTo>
                  <a:lnTo>
                    <a:pt x="13036" y="12136"/>
                  </a:lnTo>
                  <a:lnTo>
                    <a:pt x="13099" y="12095"/>
                  </a:lnTo>
                  <a:lnTo>
                    <a:pt x="13099" y="12053"/>
                  </a:lnTo>
                  <a:lnTo>
                    <a:pt x="13078" y="12032"/>
                  </a:lnTo>
                  <a:lnTo>
                    <a:pt x="13036" y="11990"/>
                  </a:lnTo>
                  <a:lnTo>
                    <a:pt x="13078" y="11927"/>
                  </a:lnTo>
                  <a:lnTo>
                    <a:pt x="13036" y="11906"/>
                  </a:lnTo>
                  <a:lnTo>
                    <a:pt x="13036" y="11802"/>
                  </a:lnTo>
                  <a:lnTo>
                    <a:pt x="13392" y="11258"/>
                  </a:lnTo>
                  <a:lnTo>
                    <a:pt x="14124" y="11258"/>
                  </a:lnTo>
                  <a:lnTo>
                    <a:pt x="14187" y="11195"/>
                  </a:lnTo>
                  <a:lnTo>
                    <a:pt x="14187" y="11111"/>
                  </a:lnTo>
                  <a:lnTo>
                    <a:pt x="14124" y="11090"/>
                  </a:lnTo>
                  <a:lnTo>
                    <a:pt x="14019" y="11069"/>
                  </a:lnTo>
                  <a:lnTo>
                    <a:pt x="13977" y="11048"/>
                  </a:lnTo>
                  <a:lnTo>
                    <a:pt x="13957" y="10944"/>
                  </a:lnTo>
                  <a:lnTo>
                    <a:pt x="13936" y="10881"/>
                  </a:lnTo>
                  <a:lnTo>
                    <a:pt x="13852" y="10881"/>
                  </a:lnTo>
                  <a:lnTo>
                    <a:pt x="13768" y="10797"/>
                  </a:lnTo>
                  <a:lnTo>
                    <a:pt x="13664" y="10693"/>
                  </a:lnTo>
                  <a:lnTo>
                    <a:pt x="13643" y="10651"/>
                  </a:lnTo>
                  <a:lnTo>
                    <a:pt x="13559" y="10567"/>
                  </a:lnTo>
                  <a:lnTo>
                    <a:pt x="13810" y="10546"/>
                  </a:lnTo>
                  <a:lnTo>
                    <a:pt x="13831" y="10232"/>
                  </a:lnTo>
                  <a:lnTo>
                    <a:pt x="14814" y="10253"/>
                  </a:lnTo>
                  <a:lnTo>
                    <a:pt x="14856" y="10170"/>
                  </a:lnTo>
                  <a:lnTo>
                    <a:pt x="14898" y="10128"/>
                  </a:lnTo>
                  <a:lnTo>
                    <a:pt x="14982" y="10128"/>
                  </a:lnTo>
                  <a:lnTo>
                    <a:pt x="14982" y="10170"/>
                  </a:lnTo>
                  <a:lnTo>
                    <a:pt x="15003" y="10212"/>
                  </a:lnTo>
                  <a:lnTo>
                    <a:pt x="15024" y="10170"/>
                  </a:lnTo>
                  <a:lnTo>
                    <a:pt x="15086" y="10149"/>
                  </a:lnTo>
                  <a:lnTo>
                    <a:pt x="15086" y="10128"/>
                  </a:lnTo>
                  <a:lnTo>
                    <a:pt x="15170" y="10044"/>
                  </a:lnTo>
                  <a:lnTo>
                    <a:pt x="15191" y="9940"/>
                  </a:lnTo>
                  <a:lnTo>
                    <a:pt x="15212" y="9898"/>
                  </a:lnTo>
                  <a:lnTo>
                    <a:pt x="15317" y="9898"/>
                  </a:lnTo>
                  <a:lnTo>
                    <a:pt x="15421" y="9793"/>
                  </a:lnTo>
                  <a:lnTo>
                    <a:pt x="15526" y="9647"/>
                  </a:lnTo>
                  <a:lnTo>
                    <a:pt x="15610" y="9626"/>
                  </a:lnTo>
                  <a:lnTo>
                    <a:pt x="15610" y="9626"/>
                  </a:lnTo>
                  <a:lnTo>
                    <a:pt x="15589" y="9730"/>
                  </a:lnTo>
                  <a:lnTo>
                    <a:pt x="15526" y="9793"/>
                  </a:lnTo>
                  <a:lnTo>
                    <a:pt x="15547" y="9835"/>
                  </a:lnTo>
                  <a:lnTo>
                    <a:pt x="15651" y="9919"/>
                  </a:lnTo>
                  <a:lnTo>
                    <a:pt x="15714" y="10023"/>
                  </a:lnTo>
                  <a:lnTo>
                    <a:pt x="15735" y="10002"/>
                  </a:lnTo>
                  <a:lnTo>
                    <a:pt x="15840" y="9814"/>
                  </a:lnTo>
                  <a:lnTo>
                    <a:pt x="15944" y="9437"/>
                  </a:lnTo>
                  <a:lnTo>
                    <a:pt x="16007" y="9333"/>
                  </a:lnTo>
                  <a:lnTo>
                    <a:pt x="15944" y="9375"/>
                  </a:lnTo>
                  <a:lnTo>
                    <a:pt x="15902" y="9416"/>
                  </a:lnTo>
                  <a:lnTo>
                    <a:pt x="15840" y="9395"/>
                  </a:lnTo>
                  <a:lnTo>
                    <a:pt x="15840" y="9333"/>
                  </a:lnTo>
                  <a:lnTo>
                    <a:pt x="15965" y="9207"/>
                  </a:lnTo>
                  <a:lnTo>
                    <a:pt x="16007" y="9123"/>
                  </a:lnTo>
                  <a:lnTo>
                    <a:pt x="15902" y="9123"/>
                  </a:lnTo>
                  <a:lnTo>
                    <a:pt x="15819" y="9061"/>
                  </a:lnTo>
                  <a:lnTo>
                    <a:pt x="15840" y="9019"/>
                  </a:lnTo>
                  <a:lnTo>
                    <a:pt x="15965" y="8956"/>
                  </a:lnTo>
                  <a:lnTo>
                    <a:pt x="15965" y="8789"/>
                  </a:lnTo>
                  <a:lnTo>
                    <a:pt x="16028" y="8705"/>
                  </a:lnTo>
                  <a:lnTo>
                    <a:pt x="16279" y="8475"/>
                  </a:lnTo>
                  <a:lnTo>
                    <a:pt x="16426" y="8266"/>
                  </a:lnTo>
                  <a:lnTo>
                    <a:pt x="16488" y="8119"/>
                  </a:lnTo>
                  <a:lnTo>
                    <a:pt x="16488" y="8015"/>
                  </a:lnTo>
                  <a:lnTo>
                    <a:pt x="16321" y="7763"/>
                  </a:lnTo>
                  <a:lnTo>
                    <a:pt x="16216" y="7805"/>
                  </a:lnTo>
                  <a:lnTo>
                    <a:pt x="16237" y="7847"/>
                  </a:lnTo>
                  <a:lnTo>
                    <a:pt x="16174" y="7868"/>
                  </a:lnTo>
                  <a:lnTo>
                    <a:pt x="15923" y="7826"/>
                  </a:lnTo>
                  <a:lnTo>
                    <a:pt x="15693" y="7826"/>
                  </a:lnTo>
                  <a:lnTo>
                    <a:pt x="15693" y="7868"/>
                  </a:lnTo>
                  <a:lnTo>
                    <a:pt x="15547" y="7952"/>
                  </a:lnTo>
                  <a:lnTo>
                    <a:pt x="15505" y="7910"/>
                  </a:lnTo>
                  <a:lnTo>
                    <a:pt x="15379" y="7931"/>
                  </a:lnTo>
                  <a:lnTo>
                    <a:pt x="15275" y="8035"/>
                  </a:lnTo>
                  <a:lnTo>
                    <a:pt x="14793" y="8035"/>
                  </a:lnTo>
                  <a:lnTo>
                    <a:pt x="14396" y="8119"/>
                  </a:lnTo>
                  <a:lnTo>
                    <a:pt x="14396" y="8182"/>
                  </a:lnTo>
                  <a:lnTo>
                    <a:pt x="14501" y="8224"/>
                  </a:lnTo>
                  <a:lnTo>
                    <a:pt x="14291" y="8454"/>
                  </a:lnTo>
                  <a:lnTo>
                    <a:pt x="14270" y="8810"/>
                  </a:lnTo>
                  <a:lnTo>
                    <a:pt x="14291" y="8851"/>
                  </a:lnTo>
                  <a:lnTo>
                    <a:pt x="14082" y="9082"/>
                  </a:lnTo>
                  <a:lnTo>
                    <a:pt x="14082" y="9270"/>
                  </a:lnTo>
                  <a:lnTo>
                    <a:pt x="13957" y="9395"/>
                  </a:lnTo>
                  <a:lnTo>
                    <a:pt x="13873" y="9416"/>
                  </a:lnTo>
                  <a:lnTo>
                    <a:pt x="13622" y="9542"/>
                  </a:lnTo>
                  <a:lnTo>
                    <a:pt x="13643" y="9584"/>
                  </a:lnTo>
                  <a:lnTo>
                    <a:pt x="13747" y="9500"/>
                  </a:lnTo>
                  <a:lnTo>
                    <a:pt x="13726" y="9605"/>
                  </a:lnTo>
                  <a:lnTo>
                    <a:pt x="13726" y="9793"/>
                  </a:lnTo>
                  <a:lnTo>
                    <a:pt x="13622" y="9919"/>
                  </a:lnTo>
                  <a:lnTo>
                    <a:pt x="13538" y="9919"/>
                  </a:lnTo>
                  <a:lnTo>
                    <a:pt x="13517" y="9960"/>
                  </a:lnTo>
                  <a:lnTo>
                    <a:pt x="13454" y="9919"/>
                  </a:lnTo>
                  <a:lnTo>
                    <a:pt x="13329" y="9835"/>
                  </a:lnTo>
                  <a:lnTo>
                    <a:pt x="13350" y="9793"/>
                  </a:lnTo>
                  <a:lnTo>
                    <a:pt x="13454" y="9730"/>
                  </a:lnTo>
                  <a:lnTo>
                    <a:pt x="13308" y="9688"/>
                  </a:lnTo>
                  <a:lnTo>
                    <a:pt x="13245" y="9730"/>
                  </a:lnTo>
                  <a:lnTo>
                    <a:pt x="13120" y="9709"/>
                  </a:lnTo>
                  <a:lnTo>
                    <a:pt x="12973" y="9709"/>
                  </a:lnTo>
                  <a:lnTo>
                    <a:pt x="12869" y="9793"/>
                  </a:lnTo>
                  <a:lnTo>
                    <a:pt x="12722" y="9814"/>
                  </a:lnTo>
                  <a:lnTo>
                    <a:pt x="12513" y="9814"/>
                  </a:lnTo>
                  <a:lnTo>
                    <a:pt x="12492" y="9856"/>
                  </a:lnTo>
                  <a:lnTo>
                    <a:pt x="12262" y="10002"/>
                  </a:lnTo>
                  <a:lnTo>
                    <a:pt x="12178" y="10002"/>
                  </a:lnTo>
                  <a:lnTo>
                    <a:pt x="12157" y="9940"/>
                  </a:lnTo>
                  <a:lnTo>
                    <a:pt x="11948" y="10002"/>
                  </a:lnTo>
                  <a:lnTo>
                    <a:pt x="11822" y="10044"/>
                  </a:lnTo>
                  <a:lnTo>
                    <a:pt x="11760" y="9919"/>
                  </a:lnTo>
                  <a:lnTo>
                    <a:pt x="11634" y="9730"/>
                  </a:lnTo>
                  <a:lnTo>
                    <a:pt x="11467" y="9647"/>
                  </a:lnTo>
                  <a:lnTo>
                    <a:pt x="11425" y="9605"/>
                  </a:lnTo>
                  <a:lnTo>
                    <a:pt x="11257" y="9605"/>
                  </a:lnTo>
                  <a:lnTo>
                    <a:pt x="11216" y="9626"/>
                  </a:lnTo>
                  <a:lnTo>
                    <a:pt x="11132" y="9521"/>
                  </a:lnTo>
                  <a:lnTo>
                    <a:pt x="10902" y="9270"/>
                  </a:lnTo>
                  <a:lnTo>
                    <a:pt x="10881" y="9165"/>
                  </a:lnTo>
                  <a:lnTo>
                    <a:pt x="10881" y="9082"/>
                  </a:lnTo>
                  <a:lnTo>
                    <a:pt x="10776" y="8914"/>
                  </a:lnTo>
                  <a:lnTo>
                    <a:pt x="10713" y="8789"/>
                  </a:lnTo>
                  <a:lnTo>
                    <a:pt x="10400" y="8454"/>
                  </a:lnTo>
                  <a:lnTo>
                    <a:pt x="10379" y="8328"/>
                  </a:lnTo>
                  <a:lnTo>
                    <a:pt x="10316" y="8245"/>
                  </a:lnTo>
                  <a:lnTo>
                    <a:pt x="10358" y="8161"/>
                  </a:lnTo>
                  <a:lnTo>
                    <a:pt x="10316" y="8077"/>
                  </a:lnTo>
                  <a:lnTo>
                    <a:pt x="10253" y="7847"/>
                  </a:lnTo>
                  <a:lnTo>
                    <a:pt x="10169" y="7763"/>
                  </a:lnTo>
                  <a:lnTo>
                    <a:pt x="10190" y="7638"/>
                  </a:lnTo>
                  <a:lnTo>
                    <a:pt x="10316" y="7805"/>
                  </a:lnTo>
                  <a:lnTo>
                    <a:pt x="10316" y="8015"/>
                  </a:lnTo>
                  <a:lnTo>
                    <a:pt x="10379" y="7973"/>
                  </a:lnTo>
                  <a:lnTo>
                    <a:pt x="10379" y="7805"/>
                  </a:lnTo>
                  <a:lnTo>
                    <a:pt x="10211" y="7554"/>
                  </a:lnTo>
                  <a:lnTo>
                    <a:pt x="10253" y="7429"/>
                  </a:lnTo>
                  <a:lnTo>
                    <a:pt x="10190" y="7219"/>
                  </a:lnTo>
                  <a:lnTo>
                    <a:pt x="10169" y="7115"/>
                  </a:lnTo>
                  <a:lnTo>
                    <a:pt x="10253" y="7010"/>
                  </a:lnTo>
                  <a:lnTo>
                    <a:pt x="10295" y="6717"/>
                  </a:lnTo>
                  <a:lnTo>
                    <a:pt x="10253" y="6571"/>
                  </a:lnTo>
                  <a:lnTo>
                    <a:pt x="10316" y="6278"/>
                  </a:lnTo>
                  <a:lnTo>
                    <a:pt x="10316" y="6173"/>
                  </a:lnTo>
                  <a:lnTo>
                    <a:pt x="10358" y="6090"/>
                  </a:lnTo>
                  <a:lnTo>
                    <a:pt x="10316" y="6048"/>
                  </a:lnTo>
                  <a:lnTo>
                    <a:pt x="10316" y="5922"/>
                  </a:lnTo>
                  <a:lnTo>
                    <a:pt x="10379" y="5859"/>
                  </a:lnTo>
                  <a:lnTo>
                    <a:pt x="10400" y="5713"/>
                  </a:lnTo>
                  <a:lnTo>
                    <a:pt x="10420" y="5650"/>
                  </a:lnTo>
                  <a:lnTo>
                    <a:pt x="10358" y="5608"/>
                  </a:lnTo>
                  <a:lnTo>
                    <a:pt x="10420" y="5504"/>
                  </a:lnTo>
                  <a:lnTo>
                    <a:pt x="10420" y="5336"/>
                  </a:lnTo>
                  <a:lnTo>
                    <a:pt x="10525" y="5336"/>
                  </a:lnTo>
                  <a:lnTo>
                    <a:pt x="10504" y="5441"/>
                  </a:lnTo>
                  <a:lnTo>
                    <a:pt x="10504" y="5525"/>
                  </a:lnTo>
                  <a:lnTo>
                    <a:pt x="10567" y="5504"/>
                  </a:lnTo>
                  <a:lnTo>
                    <a:pt x="10588" y="5399"/>
                  </a:lnTo>
                  <a:lnTo>
                    <a:pt x="10672" y="5294"/>
                  </a:lnTo>
                  <a:lnTo>
                    <a:pt x="10692" y="5148"/>
                  </a:lnTo>
                  <a:lnTo>
                    <a:pt x="10734" y="5106"/>
                  </a:lnTo>
                  <a:lnTo>
                    <a:pt x="10776" y="4939"/>
                  </a:lnTo>
                  <a:lnTo>
                    <a:pt x="10776" y="4897"/>
                  </a:lnTo>
                  <a:lnTo>
                    <a:pt x="10692" y="4939"/>
                  </a:lnTo>
                  <a:lnTo>
                    <a:pt x="10672" y="5127"/>
                  </a:lnTo>
                  <a:lnTo>
                    <a:pt x="10567" y="5190"/>
                  </a:lnTo>
                  <a:lnTo>
                    <a:pt x="10588" y="5106"/>
                  </a:lnTo>
                  <a:lnTo>
                    <a:pt x="10525" y="5085"/>
                  </a:lnTo>
                  <a:lnTo>
                    <a:pt x="10504" y="5002"/>
                  </a:lnTo>
                  <a:lnTo>
                    <a:pt x="10400" y="5002"/>
                  </a:lnTo>
                  <a:lnTo>
                    <a:pt x="10295" y="4918"/>
                  </a:lnTo>
                  <a:lnTo>
                    <a:pt x="10107" y="4876"/>
                  </a:lnTo>
                  <a:lnTo>
                    <a:pt x="10002" y="4771"/>
                  </a:lnTo>
                  <a:lnTo>
                    <a:pt x="9939" y="4730"/>
                  </a:lnTo>
                  <a:lnTo>
                    <a:pt x="9856" y="4730"/>
                  </a:lnTo>
                  <a:lnTo>
                    <a:pt x="9793" y="4709"/>
                  </a:lnTo>
                  <a:lnTo>
                    <a:pt x="9772" y="4709"/>
                  </a:lnTo>
                  <a:lnTo>
                    <a:pt x="9730" y="4667"/>
                  </a:lnTo>
                  <a:lnTo>
                    <a:pt x="9751" y="4499"/>
                  </a:lnTo>
                  <a:lnTo>
                    <a:pt x="9625" y="4165"/>
                  </a:lnTo>
                  <a:lnTo>
                    <a:pt x="9625" y="4144"/>
                  </a:lnTo>
                  <a:lnTo>
                    <a:pt x="9625" y="4081"/>
                  </a:lnTo>
                  <a:lnTo>
                    <a:pt x="9625" y="3976"/>
                  </a:lnTo>
                  <a:lnTo>
                    <a:pt x="9646" y="3872"/>
                  </a:lnTo>
                  <a:lnTo>
                    <a:pt x="9542" y="3788"/>
                  </a:lnTo>
                  <a:lnTo>
                    <a:pt x="9479" y="3683"/>
                  </a:lnTo>
                  <a:lnTo>
                    <a:pt x="9458" y="3579"/>
                  </a:lnTo>
                  <a:lnTo>
                    <a:pt x="9374" y="3537"/>
                  </a:lnTo>
                  <a:lnTo>
                    <a:pt x="9353" y="3453"/>
                  </a:lnTo>
                  <a:lnTo>
                    <a:pt x="9312" y="3432"/>
                  </a:lnTo>
                  <a:lnTo>
                    <a:pt x="9228" y="3223"/>
                  </a:lnTo>
                  <a:lnTo>
                    <a:pt x="9207" y="3139"/>
                  </a:lnTo>
                  <a:lnTo>
                    <a:pt x="9123" y="3118"/>
                  </a:lnTo>
                  <a:lnTo>
                    <a:pt x="9123" y="2951"/>
                  </a:lnTo>
                  <a:lnTo>
                    <a:pt x="9123" y="2888"/>
                  </a:lnTo>
                  <a:lnTo>
                    <a:pt x="9060" y="2825"/>
                  </a:lnTo>
                  <a:lnTo>
                    <a:pt x="9040" y="2721"/>
                  </a:lnTo>
                  <a:lnTo>
                    <a:pt x="8935" y="2574"/>
                  </a:lnTo>
                  <a:lnTo>
                    <a:pt x="8830" y="2491"/>
                  </a:lnTo>
                  <a:lnTo>
                    <a:pt x="8788" y="2386"/>
                  </a:lnTo>
                  <a:lnTo>
                    <a:pt x="8705" y="2365"/>
                  </a:lnTo>
                  <a:lnTo>
                    <a:pt x="8621" y="2365"/>
                  </a:lnTo>
                  <a:lnTo>
                    <a:pt x="8600" y="2323"/>
                  </a:lnTo>
                  <a:lnTo>
                    <a:pt x="8579" y="2302"/>
                  </a:lnTo>
                  <a:lnTo>
                    <a:pt x="8475" y="2323"/>
                  </a:lnTo>
                  <a:lnTo>
                    <a:pt x="8370" y="2302"/>
                  </a:lnTo>
                  <a:lnTo>
                    <a:pt x="8265" y="2302"/>
                  </a:lnTo>
                  <a:lnTo>
                    <a:pt x="8223" y="2386"/>
                  </a:lnTo>
                  <a:lnTo>
                    <a:pt x="8182" y="2386"/>
                  </a:lnTo>
                  <a:lnTo>
                    <a:pt x="8161" y="2365"/>
                  </a:lnTo>
                  <a:lnTo>
                    <a:pt x="8119" y="2365"/>
                  </a:lnTo>
                  <a:lnTo>
                    <a:pt x="8035" y="2386"/>
                  </a:lnTo>
                  <a:lnTo>
                    <a:pt x="7993" y="2428"/>
                  </a:lnTo>
                  <a:lnTo>
                    <a:pt x="7910" y="2595"/>
                  </a:lnTo>
                  <a:lnTo>
                    <a:pt x="7868" y="2679"/>
                  </a:lnTo>
                  <a:lnTo>
                    <a:pt x="7868" y="2700"/>
                  </a:lnTo>
                  <a:lnTo>
                    <a:pt x="7868" y="2742"/>
                  </a:lnTo>
                  <a:lnTo>
                    <a:pt x="7805" y="2742"/>
                  </a:lnTo>
                  <a:lnTo>
                    <a:pt x="7700" y="2825"/>
                  </a:lnTo>
                  <a:lnTo>
                    <a:pt x="7700" y="2846"/>
                  </a:lnTo>
                  <a:lnTo>
                    <a:pt x="7659" y="2888"/>
                  </a:lnTo>
                  <a:lnTo>
                    <a:pt x="7596" y="2888"/>
                  </a:lnTo>
                  <a:lnTo>
                    <a:pt x="7575" y="2825"/>
                  </a:lnTo>
                  <a:lnTo>
                    <a:pt x="7449" y="2784"/>
                  </a:lnTo>
                  <a:lnTo>
                    <a:pt x="7366" y="2742"/>
                  </a:lnTo>
                  <a:lnTo>
                    <a:pt x="7345" y="2700"/>
                  </a:lnTo>
                  <a:lnTo>
                    <a:pt x="7219" y="2637"/>
                  </a:lnTo>
                  <a:lnTo>
                    <a:pt x="7156" y="2637"/>
                  </a:lnTo>
                  <a:lnTo>
                    <a:pt x="7115" y="2595"/>
                  </a:lnTo>
                  <a:lnTo>
                    <a:pt x="7115" y="2574"/>
                  </a:lnTo>
                  <a:lnTo>
                    <a:pt x="7073" y="2512"/>
                  </a:lnTo>
                  <a:lnTo>
                    <a:pt x="7031" y="2491"/>
                  </a:lnTo>
                  <a:lnTo>
                    <a:pt x="6989" y="2491"/>
                  </a:lnTo>
                  <a:lnTo>
                    <a:pt x="6947" y="2470"/>
                  </a:lnTo>
                  <a:lnTo>
                    <a:pt x="6926" y="2470"/>
                  </a:lnTo>
                  <a:lnTo>
                    <a:pt x="6926" y="2428"/>
                  </a:lnTo>
                  <a:lnTo>
                    <a:pt x="6905" y="2323"/>
                  </a:lnTo>
                  <a:lnTo>
                    <a:pt x="6822" y="2261"/>
                  </a:lnTo>
                  <a:lnTo>
                    <a:pt x="6717" y="2114"/>
                  </a:lnTo>
                  <a:lnTo>
                    <a:pt x="6717" y="2093"/>
                  </a:lnTo>
                  <a:lnTo>
                    <a:pt x="6801" y="2072"/>
                  </a:lnTo>
                  <a:lnTo>
                    <a:pt x="6822" y="2051"/>
                  </a:lnTo>
                  <a:lnTo>
                    <a:pt x="6822" y="1968"/>
                  </a:lnTo>
                  <a:lnTo>
                    <a:pt x="6738" y="1884"/>
                  </a:lnTo>
                  <a:lnTo>
                    <a:pt x="6717" y="1863"/>
                  </a:lnTo>
                  <a:lnTo>
                    <a:pt x="6696" y="1842"/>
                  </a:lnTo>
                  <a:lnTo>
                    <a:pt x="6654" y="1800"/>
                  </a:lnTo>
                  <a:lnTo>
                    <a:pt x="6633" y="1675"/>
                  </a:lnTo>
                  <a:lnTo>
                    <a:pt x="6591" y="1591"/>
                  </a:lnTo>
                  <a:lnTo>
                    <a:pt x="6508" y="1549"/>
                  </a:lnTo>
                  <a:lnTo>
                    <a:pt x="6424" y="1528"/>
                  </a:lnTo>
                  <a:lnTo>
                    <a:pt x="6466" y="1465"/>
                  </a:lnTo>
                  <a:lnTo>
                    <a:pt x="6466" y="1424"/>
                  </a:lnTo>
                  <a:lnTo>
                    <a:pt x="6403" y="1340"/>
                  </a:lnTo>
                  <a:lnTo>
                    <a:pt x="6299" y="1319"/>
                  </a:lnTo>
                  <a:lnTo>
                    <a:pt x="6319" y="1256"/>
                  </a:lnTo>
                  <a:lnTo>
                    <a:pt x="6278" y="1173"/>
                  </a:lnTo>
                  <a:lnTo>
                    <a:pt x="6215" y="1173"/>
                  </a:lnTo>
                  <a:lnTo>
                    <a:pt x="6194" y="1131"/>
                  </a:lnTo>
                  <a:lnTo>
                    <a:pt x="6131" y="1068"/>
                  </a:lnTo>
                  <a:lnTo>
                    <a:pt x="6068" y="942"/>
                  </a:lnTo>
                  <a:lnTo>
                    <a:pt x="5943" y="859"/>
                  </a:lnTo>
                  <a:lnTo>
                    <a:pt x="5022" y="838"/>
                  </a:lnTo>
                  <a:lnTo>
                    <a:pt x="4980" y="1047"/>
                  </a:lnTo>
                  <a:lnTo>
                    <a:pt x="3327" y="1005"/>
                  </a:lnTo>
                  <a:lnTo>
                    <a:pt x="1402" y="105"/>
                  </a:lnTo>
                  <a:lnTo>
                    <a:pt x="1402" y="64"/>
                  </a:lnTo>
                  <a:lnTo>
                    <a:pt x="138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2" name="Google Shape;1292;p80"/>
            <p:cNvSpPr/>
            <p:nvPr/>
          </p:nvSpPr>
          <p:spPr>
            <a:xfrm>
              <a:off x="2916800" y="3161675"/>
              <a:ext cx="40825" cy="58600"/>
            </a:xfrm>
            <a:custGeom>
              <a:avLst/>
              <a:gdLst/>
              <a:ahLst/>
              <a:cxnLst/>
              <a:rect l="l" t="t" r="r" b="b"/>
              <a:pathLst>
                <a:path w="1633" h="2344" extrusionOk="0">
                  <a:moveTo>
                    <a:pt x="336" y="0"/>
                  </a:moveTo>
                  <a:lnTo>
                    <a:pt x="231" y="84"/>
                  </a:lnTo>
                  <a:lnTo>
                    <a:pt x="126" y="147"/>
                  </a:lnTo>
                  <a:lnTo>
                    <a:pt x="85" y="209"/>
                  </a:lnTo>
                  <a:lnTo>
                    <a:pt x="1" y="314"/>
                  </a:lnTo>
                  <a:lnTo>
                    <a:pt x="1" y="460"/>
                  </a:lnTo>
                  <a:lnTo>
                    <a:pt x="64" y="607"/>
                  </a:lnTo>
                  <a:lnTo>
                    <a:pt x="22" y="732"/>
                  </a:lnTo>
                  <a:lnTo>
                    <a:pt x="22" y="816"/>
                  </a:lnTo>
                  <a:lnTo>
                    <a:pt x="126" y="879"/>
                  </a:lnTo>
                  <a:lnTo>
                    <a:pt x="189" y="963"/>
                  </a:lnTo>
                  <a:lnTo>
                    <a:pt x="231" y="1067"/>
                  </a:lnTo>
                  <a:lnTo>
                    <a:pt x="273" y="1193"/>
                  </a:lnTo>
                  <a:lnTo>
                    <a:pt x="294" y="1256"/>
                  </a:lnTo>
                  <a:lnTo>
                    <a:pt x="273" y="1360"/>
                  </a:lnTo>
                  <a:lnTo>
                    <a:pt x="189" y="1444"/>
                  </a:lnTo>
                  <a:lnTo>
                    <a:pt x="189" y="1590"/>
                  </a:lnTo>
                  <a:lnTo>
                    <a:pt x="231" y="1653"/>
                  </a:lnTo>
                  <a:lnTo>
                    <a:pt x="189" y="1779"/>
                  </a:lnTo>
                  <a:lnTo>
                    <a:pt x="64" y="1883"/>
                  </a:lnTo>
                  <a:lnTo>
                    <a:pt x="1" y="1883"/>
                  </a:lnTo>
                  <a:lnTo>
                    <a:pt x="22" y="1925"/>
                  </a:lnTo>
                  <a:lnTo>
                    <a:pt x="85" y="2009"/>
                  </a:lnTo>
                  <a:lnTo>
                    <a:pt x="106" y="2030"/>
                  </a:lnTo>
                  <a:lnTo>
                    <a:pt x="106" y="2113"/>
                  </a:lnTo>
                  <a:lnTo>
                    <a:pt x="189" y="2197"/>
                  </a:lnTo>
                  <a:lnTo>
                    <a:pt x="294" y="2218"/>
                  </a:lnTo>
                  <a:lnTo>
                    <a:pt x="336" y="2134"/>
                  </a:lnTo>
                  <a:lnTo>
                    <a:pt x="419" y="2113"/>
                  </a:lnTo>
                  <a:lnTo>
                    <a:pt x="503" y="2113"/>
                  </a:lnTo>
                  <a:lnTo>
                    <a:pt x="503" y="2176"/>
                  </a:lnTo>
                  <a:lnTo>
                    <a:pt x="545" y="2197"/>
                  </a:lnTo>
                  <a:lnTo>
                    <a:pt x="545" y="2323"/>
                  </a:lnTo>
                  <a:lnTo>
                    <a:pt x="608" y="2344"/>
                  </a:lnTo>
                  <a:lnTo>
                    <a:pt x="712" y="2281"/>
                  </a:lnTo>
                  <a:lnTo>
                    <a:pt x="733" y="2197"/>
                  </a:lnTo>
                  <a:lnTo>
                    <a:pt x="817" y="2134"/>
                  </a:lnTo>
                  <a:lnTo>
                    <a:pt x="880" y="2113"/>
                  </a:lnTo>
                  <a:lnTo>
                    <a:pt x="963" y="1988"/>
                  </a:lnTo>
                  <a:lnTo>
                    <a:pt x="1068" y="1820"/>
                  </a:lnTo>
                  <a:lnTo>
                    <a:pt x="1173" y="1590"/>
                  </a:lnTo>
                  <a:lnTo>
                    <a:pt x="1173" y="1486"/>
                  </a:lnTo>
                  <a:lnTo>
                    <a:pt x="1340" y="1297"/>
                  </a:lnTo>
                  <a:lnTo>
                    <a:pt x="1466" y="1130"/>
                  </a:lnTo>
                  <a:lnTo>
                    <a:pt x="1528" y="1046"/>
                  </a:lnTo>
                  <a:lnTo>
                    <a:pt x="1633" y="921"/>
                  </a:lnTo>
                  <a:lnTo>
                    <a:pt x="1591" y="774"/>
                  </a:lnTo>
                  <a:lnTo>
                    <a:pt x="1487" y="649"/>
                  </a:lnTo>
                  <a:lnTo>
                    <a:pt x="1466" y="711"/>
                  </a:lnTo>
                  <a:lnTo>
                    <a:pt x="1382" y="649"/>
                  </a:lnTo>
                  <a:lnTo>
                    <a:pt x="1361" y="544"/>
                  </a:lnTo>
                  <a:lnTo>
                    <a:pt x="1173" y="335"/>
                  </a:lnTo>
                  <a:lnTo>
                    <a:pt x="1131" y="335"/>
                  </a:lnTo>
                  <a:lnTo>
                    <a:pt x="963" y="209"/>
                  </a:lnTo>
                  <a:lnTo>
                    <a:pt x="650" y="105"/>
                  </a:lnTo>
                  <a:lnTo>
                    <a:pt x="524" y="21"/>
                  </a:lnTo>
                  <a:lnTo>
                    <a:pt x="33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3" name="Google Shape;1293;p80"/>
            <p:cNvSpPr/>
            <p:nvPr/>
          </p:nvSpPr>
          <p:spPr>
            <a:xfrm>
              <a:off x="2866075" y="3155900"/>
              <a:ext cx="58075" cy="63325"/>
            </a:xfrm>
            <a:custGeom>
              <a:avLst/>
              <a:gdLst/>
              <a:ahLst/>
              <a:cxnLst/>
              <a:rect l="l" t="t" r="r" b="b"/>
              <a:pathLst>
                <a:path w="2323" h="2533" extrusionOk="0">
                  <a:moveTo>
                    <a:pt x="1632" y="1"/>
                  </a:moveTo>
                  <a:lnTo>
                    <a:pt x="1528" y="43"/>
                  </a:lnTo>
                  <a:lnTo>
                    <a:pt x="1339" y="22"/>
                  </a:lnTo>
                  <a:lnTo>
                    <a:pt x="1151" y="64"/>
                  </a:lnTo>
                  <a:lnTo>
                    <a:pt x="963" y="22"/>
                  </a:lnTo>
                  <a:lnTo>
                    <a:pt x="691" y="22"/>
                  </a:lnTo>
                  <a:lnTo>
                    <a:pt x="544" y="64"/>
                  </a:lnTo>
                  <a:lnTo>
                    <a:pt x="544" y="210"/>
                  </a:lnTo>
                  <a:lnTo>
                    <a:pt x="482" y="336"/>
                  </a:lnTo>
                  <a:lnTo>
                    <a:pt x="523" y="419"/>
                  </a:lnTo>
                  <a:lnTo>
                    <a:pt x="440" y="524"/>
                  </a:lnTo>
                  <a:lnTo>
                    <a:pt x="335" y="566"/>
                  </a:lnTo>
                  <a:lnTo>
                    <a:pt x="168" y="566"/>
                  </a:lnTo>
                  <a:lnTo>
                    <a:pt x="105" y="691"/>
                  </a:lnTo>
                  <a:lnTo>
                    <a:pt x="105" y="838"/>
                  </a:lnTo>
                  <a:lnTo>
                    <a:pt x="0" y="1068"/>
                  </a:lnTo>
                  <a:lnTo>
                    <a:pt x="21" y="1152"/>
                  </a:lnTo>
                  <a:lnTo>
                    <a:pt x="126" y="1194"/>
                  </a:lnTo>
                  <a:lnTo>
                    <a:pt x="168" y="1277"/>
                  </a:lnTo>
                  <a:lnTo>
                    <a:pt x="210" y="1319"/>
                  </a:lnTo>
                  <a:lnTo>
                    <a:pt x="272" y="1424"/>
                  </a:lnTo>
                  <a:lnTo>
                    <a:pt x="272" y="1507"/>
                  </a:lnTo>
                  <a:lnTo>
                    <a:pt x="335" y="1570"/>
                  </a:lnTo>
                  <a:lnTo>
                    <a:pt x="419" y="1570"/>
                  </a:lnTo>
                  <a:lnTo>
                    <a:pt x="461" y="1591"/>
                  </a:lnTo>
                  <a:lnTo>
                    <a:pt x="482" y="1696"/>
                  </a:lnTo>
                  <a:lnTo>
                    <a:pt x="523" y="1842"/>
                  </a:lnTo>
                  <a:lnTo>
                    <a:pt x="523" y="1989"/>
                  </a:lnTo>
                  <a:lnTo>
                    <a:pt x="586" y="2010"/>
                  </a:lnTo>
                  <a:lnTo>
                    <a:pt x="670" y="2135"/>
                  </a:lnTo>
                  <a:lnTo>
                    <a:pt x="691" y="2219"/>
                  </a:lnTo>
                  <a:lnTo>
                    <a:pt x="795" y="2261"/>
                  </a:lnTo>
                  <a:lnTo>
                    <a:pt x="795" y="2323"/>
                  </a:lnTo>
                  <a:lnTo>
                    <a:pt x="858" y="2407"/>
                  </a:lnTo>
                  <a:lnTo>
                    <a:pt x="942" y="2449"/>
                  </a:lnTo>
                  <a:lnTo>
                    <a:pt x="984" y="2449"/>
                  </a:lnTo>
                  <a:lnTo>
                    <a:pt x="1005" y="2470"/>
                  </a:lnTo>
                  <a:lnTo>
                    <a:pt x="1172" y="2533"/>
                  </a:lnTo>
                  <a:lnTo>
                    <a:pt x="1256" y="2533"/>
                  </a:lnTo>
                  <a:lnTo>
                    <a:pt x="1277" y="2470"/>
                  </a:lnTo>
                  <a:lnTo>
                    <a:pt x="1214" y="2344"/>
                  </a:lnTo>
                  <a:lnTo>
                    <a:pt x="1193" y="2303"/>
                  </a:lnTo>
                  <a:lnTo>
                    <a:pt x="1088" y="2198"/>
                  </a:lnTo>
                  <a:lnTo>
                    <a:pt x="1109" y="2093"/>
                  </a:lnTo>
                  <a:lnTo>
                    <a:pt x="1214" y="2010"/>
                  </a:lnTo>
                  <a:lnTo>
                    <a:pt x="1339" y="2031"/>
                  </a:lnTo>
                  <a:lnTo>
                    <a:pt x="1591" y="2031"/>
                  </a:lnTo>
                  <a:lnTo>
                    <a:pt x="1695" y="1989"/>
                  </a:lnTo>
                  <a:lnTo>
                    <a:pt x="1842" y="1989"/>
                  </a:lnTo>
                  <a:lnTo>
                    <a:pt x="1946" y="2093"/>
                  </a:lnTo>
                  <a:lnTo>
                    <a:pt x="2030" y="2114"/>
                  </a:lnTo>
                  <a:lnTo>
                    <a:pt x="2093" y="2114"/>
                  </a:lnTo>
                  <a:lnTo>
                    <a:pt x="2218" y="2010"/>
                  </a:lnTo>
                  <a:lnTo>
                    <a:pt x="2260" y="1884"/>
                  </a:lnTo>
                  <a:lnTo>
                    <a:pt x="2218" y="1821"/>
                  </a:lnTo>
                  <a:lnTo>
                    <a:pt x="2218" y="1675"/>
                  </a:lnTo>
                  <a:lnTo>
                    <a:pt x="2302" y="1591"/>
                  </a:lnTo>
                  <a:lnTo>
                    <a:pt x="2323" y="1487"/>
                  </a:lnTo>
                  <a:lnTo>
                    <a:pt x="2302" y="1424"/>
                  </a:lnTo>
                  <a:lnTo>
                    <a:pt x="2260" y="1298"/>
                  </a:lnTo>
                  <a:lnTo>
                    <a:pt x="2218" y="1194"/>
                  </a:lnTo>
                  <a:lnTo>
                    <a:pt x="2155" y="1110"/>
                  </a:lnTo>
                  <a:lnTo>
                    <a:pt x="2051" y="1047"/>
                  </a:lnTo>
                  <a:lnTo>
                    <a:pt x="2051" y="963"/>
                  </a:lnTo>
                  <a:lnTo>
                    <a:pt x="2093" y="838"/>
                  </a:lnTo>
                  <a:lnTo>
                    <a:pt x="2030" y="691"/>
                  </a:lnTo>
                  <a:lnTo>
                    <a:pt x="2030" y="545"/>
                  </a:lnTo>
                  <a:lnTo>
                    <a:pt x="2114" y="440"/>
                  </a:lnTo>
                  <a:lnTo>
                    <a:pt x="2155" y="378"/>
                  </a:lnTo>
                  <a:lnTo>
                    <a:pt x="2260" y="231"/>
                  </a:lnTo>
                  <a:lnTo>
                    <a:pt x="2260" y="147"/>
                  </a:lnTo>
                  <a:lnTo>
                    <a:pt x="2135" y="106"/>
                  </a:lnTo>
                  <a:lnTo>
                    <a:pt x="1946" y="64"/>
                  </a:lnTo>
                  <a:lnTo>
                    <a:pt x="171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4" name="Google Shape;1294;p80"/>
            <p:cNvSpPr/>
            <p:nvPr/>
          </p:nvSpPr>
          <p:spPr>
            <a:xfrm>
              <a:off x="2816900" y="3119825"/>
              <a:ext cx="72725" cy="109350"/>
            </a:xfrm>
            <a:custGeom>
              <a:avLst/>
              <a:gdLst/>
              <a:ahLst/>
              <a:cxnLst/>
              <a:rect l="l" t="t" r="r" b="b"/>
              <a:pathLst>
                <a:path w="2909" h="4374" extrusionOk="0">
                  <a:moveTo>
                    <a:pt x="879" y="0"/>
                  </a:moveTo>
                  <a:lnTo>
                    <a:pt x="858" y="84"/>
                  </a:lnTo>
                  <a:lnTo>
                    <a:pt x="712" y="251"/>
                  </a:lnTo>
                  <a:lnTo>
                    <a:pt x="565" y="356"/>
                  </a:lnTo>
                  <a:lnTo>
                    <a:pt x="503" y="335"/>
                  </a:lnTo>
                  <a:lnTo>
                    <a:pt x="335" y="544"/>
                  </a:lnTo>
                  <a:lnTo>
                    <a:pt x="356" y="628"/>
                  </a:lnTo>
                  <a:lnTo>
                    <a:pt x="419" y="733"/>
                  </a:lnTo>
                  <a:lnTo>
                    <a:pt x="565" y="753"/>
                  </a:lnTo>
                  <a:lnTo>
                    <a:pt x="649" y="837"/>
                  </a:lnTo>
                  <a:lnTo>
                    <a:pt x="649" y="963"/>
                  </a:lnTo>
                  <a:lnTo>
                    <a:pt x="461" y="1046"/>
                  </a:lnTo>
                  <a:lnTo>
                    <a:pt x="398" y="1025"/>
                  </a:lnTo>
                  <a:lnTo>
                    <a:pt x="293" y="1046"/>
                  </a:lnTo>
                  <a:lnTo>
                    <a:pt x="210" y="1025"/>
                  </a:lnTo>
                  <a:lnTo>
                    <a:pt x="126" y="1088"/>
                  </a:lnTo>
                  <a:lnTo>
                    <a:pt x="105" y="1277"/>
                  </a:lnTo>
                  <a:lnTo>
                    <a:pt x="1" y="1381"/>
                  </a:lnTo>
                  <a:lnTo>
                    <a:pt x="42" y="1507"/>
                  </a:lnTo>
                  <a:lnTo>
                    <a:pt x="189" y="1716"/>
                  </a:lnTo>
                  <a:lnTo>
                    <a:pt x="419" y="1904"/>
                  </a:lnTo>
                  <a:lnTo>
                    <a:pt x="419" y="1925"/>
                  </a:lnTo>
                  <a:lnTo>
                    <a:pt x="461" y="1925"/>
                  </a:lnTo>
                  <a:lnTo>
                    <a:pt x="524" y="1988"/>
                  </a:lnTo>
                  <a:lnTo>
                    <a:pt x="565" y="1925"/>
                  </a:lnTo>
                  <a:lnTo>
                    <a:pt x="712" y="1967"/>
                  </a:lnTo>
                  <a:lnTo>
                    <a:pt x="817" y="2072"/>
                  </a:lnTo>
                  <a:lnTo>
                    <a:pt x="817" y="2218"/>
                  </a:lnTo>
                  <a:lnTo>
                    <a:pt x="733" y="2344"/>
                  </a:lnTo>
                  <a:lnTo>
                    <a:pt x="670" y="2406"/>
                  </a:lnTo>
                  <a:lnTo>
                    <a:pt x="775" y="2448"/>
                  </a:lnTo>
                  <a:lnTo>
                    <a:pt x="879" y="2448"/>
                  </a:lnTo>
                  <a:lnTo>
                    <a:pt x="942" y="2532"/>
                  </a:lnTo>
                  <a:lnTo>
                    <a:pt x="984" y="2616"/>
                  </a:lnTo>
                  <a:lnTo>
                    <a:pt x="1089" y="2616"/>
                  </a:lnTo>
                  <a:lnTo>
                    <a:pt x="1089" y="2657"/>
                  </a:lnTo>
                  <a:lnTo>
                    <a:pt x="984" y="2804"/>
                  </a:lnTo>
                  <a:lnTo>
                    <a:pt x="963" y="2950"/>
                  </a:lnTo>
                  <a:lnTo>
                    <a:pt x="837" y="3160"/>
                  </a:lnTo>
                  <a:lnTo>
                    <a:pt x="858" y="3264"/>
                  </a:lnTo>
                  <a:lnTo>
                    <a:pt x="817" y="3369"/>
                  </a:lnTo>
                  <a:lnTo>
                    <a:pt x="817" y="3474"/>
                  </a:lnTo>
                  <a:lnTo>
                    <a:pt x="837" y="3536"/>
                  </a:lnTo>
                  <a:lnTo>
                    <a:pt x="817" y="3599"/>
                  </a:lnTo>
                  <a:lnTo>
                    <a:pt x="817" y="3704"/>
                  </a:lnTo>
                  <a:lnTo>
                    <a:pt x="921" y="3808"/>
                  </a:lnTo>
                  <a:lnTo>
                    <a:pt x="1047" y="3955"/>
                  </a:lnTo>
                  <a:lnTo>
                    <a:pt x="1047" y="4018"/>
                  </a:lnTo>
                  <a:lnTo>
                    <a:pt x="1130" y="4122"/>
                  </a:lnTo>
                  <a:lnTo>
                    <a:pt x="1361" y="4331"/>
                  </a:lnTo>
                  <a:lnTo>
                    <a:pt x="1444" y="4373"/>
                  </a:lnTo>
                  <a:lnTo>
                    <a:pt x="1507" y="4290"/>
                  </a:lnTo>
                  <a:lnTo>
                    <a:pt x="1591" y="4269"/>
                  </a:lnTo>
                  <a:lnTo>
                    <a:pt x="1612" y="4290"/>
                  </a:lnTo>
                  <a:lnTo>
                    <a:pt x="1758" y="4290"/>
                  </a:lnTo>
                  <a:lnTo>
                    <a:pt x="1821" y="4185"/>
                  </a:lnTo>
                  <a:lnTo>
                    <a:pt x="1863" y="4122"/>
                  </a:lnTo>
                  <a:lnTo>
                    <a:pt x="1967" y="4101"/>
                  </a:lnTo>
                  <a:lnTo>
                    <a:pt x="2198" y="4101"/>
                  </a:lnTo>
                  <a:lnTo>
                    <a:pt x="2260" y="3913"/>
                  </a:lnTo>
                  <a:lnTo>
                    <a:pt x="2386" y="3871"/>
                  </a:lnTo>
                  <a:lnTo>
                    <a:pt x="2553" y="3871"/>
                  </a:lnTo>
                  <a:lnTo>
                    <a:pt x="2616" y="3913"/>
                  </a:lnTo>
                  <a:lnTo>
                    <a:pt x="2721" y="3892"/>
                  </a:lnTo>
                  <a:lnTo>
                    <a:pt x="2909" y="3892"/>
                  </a:lnTo>
                  <a:lnTo>
                    <a:pt x="2825" y="3850"/>
                  </a:lnTo>
                  <a:lnTo>
                    <a:pt x="2762" y="3766"/>
                  </a:lnTo>
                  <a:lnTo>
                    <a:pt x="2762" y="3704"/>
                  </a:lnTo>
                  <a:lnTo>
                    <a:pt x="2658" y="3662"/>
                  </a:lnTo>
                  <a:lnTo>
                    <a:pt x="2637" y="3578"/>
                  </a:lnTo>
                  <a:lnTo>
                    <a:pt x="2553" y="3453"/>
                  </a:lnTo>
                  <a:lnTo>
                    <a:pt x="2490" y="3432"/>
                  </a:lnTo>
                  <a:lnTo>
                    <a:pt x="2490" y="3285"/>
                  </a:lnTo>
                  <a:lnTo>
                    <a:pt x="2449" y="3139"/>
                  </a:lnTo>
                  <a:lnTo>
                    <a:pt x="2428" y="3034"/>
                  </a:lnTo>
                  <a:lnTo>
                    <a:pt x="2386" y="3013"/>
                  </a:lnTo>
                  <a:lnTo>
                    <a:pt x="2302" y="3013"/>
                  </a:lnTo>
                  <a:lnTo>
                    <a:pt x="2239" y="2950"/>
                  </a:lnTo>
                  <a:lnTo>
                    <a:pt x="2239" y="2867"/>
                  </a:lnTo>
                  <a:lnTo>
                    <a:pt x="2177" y="2762"/>
                  </a:lnTo>
                  <a:lnTo>
                    <a:pt x="2135" y="2720"/>
                  </a:lnTo>
                  <a:lnTo>
                    <a:pt x="2093" y="2637"/>
                  </a:lnTo>
                  <a:lnTo>
                    <a:pt x="1988" y="2595"/>
                  </a:lnTo>
                  <a:lnTo>
                    <a:pt x="1967" y="2511"/>
                  </a:lnTo>
                  <a:lnTo>
                    <a:pt x="2072" y="2281"/>
                  </a:lnTo>
                  <a:lnTo>
                    <a:pt x="2072" y="2134"/>
                  </a:lnTo>
                  <a:lnTo>
                    <a:pt x="2135" y="2009"/>
                  </a:lnTo>
                  <a:lnTo>
                    <a:pt x="2302" y="2009"/>
                  </a:lnTo>
                  <a:lnTo>
                    <a:pt x="2407" y="1967"/>
                  </a:lnTo>
                  <a:lnTo>
                    <a:pt x="2490" y="1862"/>
                  </a:lnTo>
                  <a:lnTo>
                    <a:pt x="2449" y="1779"/>
                  </a:lnTo>
                  <a:lnTo>
                    <a:pt x="2511" y="1653"/>
                  </a:lnTo>
                  <a:lnTo>
                    <a:pt x="2449" y="1549"/>
                  </a:lnTo>
                  <a:lnTo>
                    <a:pt x="2449" y="1381"/>
                  </a:lnTo>
                  <a:lnTo>
                    <a:pt x="2428" y="1297"/>
                  </a:lnTo>
                  <a:lnTo>
                    <a:pt x="2218" y="1256"/>
                  </a:lnTo>
                  <a:lnTo>
                    <a:pt x="2009" y="1046"/>
                  </a:lnTo>
                  <a:lnTo>
                    <a:pt x="1905" y="963"/>
                  </a:lnTo>
                  <a:lnTo>
                    <a:pt x="1863" y="984"/>
                  </a:lnTo>
                  <a:lnTo>
                    <a:pt x="1716" y="1046"/>
                  </a:lnTo>
                  <a:lnTo>
                    <a:pt x="1653" y="1130"/>
                  </a:lnTo>
                  <a:lnTo>
                    <a:pt x="1612" y="1235"/>
                  </a:lnTo>
                  <a:lnTo>
                    <a:pt x="1591" y="1088"/>
                  </a:lnTo>
                  <a:lnTo>
                    <a:pt x="1612" y="921"/>
                  </a:lnTo>
                  <a:lnTo>
                    <a:pt x="1674" y="816"/>
                  </a:lnTo>
                  <a:lnTo>
                    <a:pt x="1612" y="628"/>
                  </a:lnTo>
                  <a:lnTo>
                    <a:pt x="1507" y="565"/>
                  </a:lnTo>
                  <a:lnTo>
                    <a:pt x="1298" y="419"/>
                  </a:lnTo>
                  <a:lnTo>
                    <a:pt x="1151" y="251"/>
                  </a:lnTo>
                  <a:lnTo>
                    <a:pt x="1130" y="147"/>
                  </a:lnTo>
                  <a:lnTo>
                    <a:pt x="1026" y="42"/>
                  </a:lnTo>
                  <a:lnTo>
                    <a:pt x="921" y="21"/>
                  </a:lnTo>
                  <a:lnTo>
                    <a:pt x="87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5" name="Google Shape;1295;p80"/>
            <p:cNvSpPr/>
            <p:nvPr/>
          </p:nvSpPr>
          <p:spPr>
            <a:xfrm>
              <a:off x="2646900" y="3064375"/>
              <a:ext cx="192000" cy="172650"/>
            </a:xfrm>
            <a:custGeom>
              <a:avLst/>
              <a:gdLst/>
              <a:ahLst/>
              <a:cxnLst/>
              <a:rect l="l" t="t" r="r" b="b"/>
              <a:pathLst>
                <a:path w="7680" h="6906" extrusionOk="0">
                  <a:moveTo>
                    <a:pt x="1988" y="0"/>
                  </a:moveTo>
                  <a:lnTo>
                    <a:pt x="1821" y="63"/>
                  </a:lnTo>
                  <a:lnTo>
                    <a:pt x="1674" y="251"/>
                  </a:lnTo>
                  <a:lnTo>
                    <a:pt x="1695" y="377"/>
                  </a:lnTo>
                  <a:lnTo>
                    <a:pt x="1758" y="440"/>
                  </a:lnTo>
                  <a:lnTo>
                    <a:pt x="1863" y="356"/>
                  </a:lnTo>
                  <a:lnTo>
                    <a:pt x="1967" y="377"/>
                  </a:lnTo>
                  <a:lnTo>
                    <a:pt x="2072" y="461"/>
                  </a:lnTo>
                  <a:lnTo>
                    <a:pt x="2030" y="544"/>
                  </a:lnTo>
                  <a:lnTo>
                    <a:pt x="1925" y="565"/>
                  </a:lnTo>
                  <a:lnTo>
                    <a:pt x="1821" y="523"/>
                  </a:lnTo>
                  <a:lnTo>
                    <a:pt x="1779" y="482"/>
                  </a:lnTo>
                  <a:lnTo>
                    <a:pt x="1758" y="523"/>
                  </a:lnTo>
                  <a:lnTo>
                    <a:pt x="1758" y="565"/>
                  </a:lnTo>
                  <a:lnTo>
                    <a:pt x="1611" y="649"/>
                  </a:lnTo>
                  <a:lnTo>
                    <a:pt x="1360" y="670"/>
                  </a:lnTo>
                  <a:lnTo>
                    <a:pt x="1088" y="774"/>
                  </a:lnTo>
                  <a:lnTo>
                    <a:pt x="1026" y="879"/>
                  </a:lnTo>
                  <a:lnTo>
                    <a:pt x="1026" y="984"/>
                  </a:lnTo>
                  <a:lnTo>
                    <a:pt x="1088" y="1088"/>
                  </a:lnTo>
                  <a:lnTo>
                    <a:pt x="1088" y="1318"/>
                  </a:lnTo>
                  <a:lnTo>
                    <a:pt x="1130" y="1486"/>
                  </a:lnTo>
                  <a:lnTo>
                    <a:pt x="1151" y="1611"/>
                  </a:lnTo>
                  <a:lnTo>
                    <a:pt x="1067" y="1800"/>
                  </a:lnTo>
                  <a:lnTo>
                    <a:pt x="879" y="1925"/>
                  </a:lnTo>
                  <a:lnTo>
                    <a:pt x="775" y="1904"/>
                  </a:lnTo>
                  <a:lnTo>
                    <a:pt x="775" y="1737"/>
                  </a:lnTo>
                  <a:lnTo>
                    <a:pt x="649" y="1611"/>
                  </a:lnTo>
                  <a:lnTo>
                    <a:pt x="628" y="1486"/>
                  </a:lnTo>
                  <a:lnTo>
                    <a:pt x="733" y="1402"/>
                  </a:lnTo>
                  <a:lnTo>
                    <a:pt x="754" y="1318"/>
                  </a:lnTo>
                  <a:lnTo>
                    <a:pt x="963" y="1109"/>
                  </a:lnTo>
                  <a:lnTo>
                    <a:pt x="963" y="942"/>
                  </a:lnTo>
                  <a:lnTo>
                    <a:pt x="879" y="795"/>
                  </a:lnTo>
                  <a:lnTo>
                    <a:pt x="921" y="754"/>
                  </a:lnTo>
                  <a:lnTo>
                    <a:pt x="879" y="670"/>
                  </a:lnTo>
                  <a:lnTo>
                    <a:pt x="816" y="628"/>
                  </a:lnTo>
                  <a:lnTo>
                    <a:pt x="754" y="523"/>
                  </a:lnTo>
                  <a:lnTo>
                    <a:pt x="775" y="440"/>
                  </a:lnTo>
                  <a:lnTo>
                    <a:pt x="921" y="377"/>
                  </a:lnTo>
                  <a:lnTo>
                    <a:pt x="1067" y="356"/>
                  </a:lnTo>
                  <a:lnTo>
                    <a:pt x="1172" y="210"/>
                  </a:lnTo>
                  <a:lnTo>
                    <a:pt x="1130" y="210"/>
                  </a:lnTo>
                  <a:lnTo>
                    <a:pt x="1088" y="230"/>
                  </a:lnTo>
                  <a:lnTo>
                    <a:pt x="775" y="356"/>
                  </a:lnTo>
                  <a:lnTo>
                    <a:pt x="628" y="628"/>
                  </a:lnTo>
                  <a:lnTo>
                    <a:pt x="565" y="670"/>
                  </a:lnTo>
                  <a:lnTo>
                    <a:pt x="461" y="691"/>
                  </a:lnTo>
                  <a:lnTo>
                    <a:pt x="356" y="837"/>
                  </a:lnTo>
                  <a:lnTo>
                    <a:pt x="293" y="900"/>
                  </a:lnTo>
                  <a:lnTo>
                    <a:pt x="105" y="1172"/>
                  </a:lnTo>
                  <a:lnTo>
                    <a:pt x="84" y="1298"/>
                  </a:lnTo>
                  <a:lnTo>
                    <a:pt x="105" y="1402"/>
                  </a:lnTo>
                  <a:lnTo>
                    <a:pt x="84" y="1590"/>
                  </a:lnTo>
                  <a:lnTo>
                    <a:pt x="0" y="1779"/>
                  </a:lnTo>
                  <a:lnTo>
                    <a:pt x="0" y="1821"/>
                  </a:lnTo>
                  <a:lnTo>
                    <a:pt x="147" y="1821"/>
                  </a:lnTo>
                  <a:lnTo>
                    <a:pt x="398" y="2239"/>
                  </a:lnTo>
                  <a:lnTo>
                    <a:pt x="503" y="2407"/>
                  </a:lnTo>
                  <a:lnTo>
                    <a:pt x="523" y="2511"/>
                  </a:lnTo>
                  <a:lnTo>
                    <a:pt x="461" y="2637"/>
                  </a:lnTo>
                  <a:lnTo>
                    <a:pt x="461" y="2720"/>
                  </a:lnTo>
                  <a:lnTo>
                    <a:pt x="440" y="2762"/>
                  </a:lnTo>
                  <a:lnTo>
                    <a:pt x="440" y="2867"/>
                  </a:lnTo>
                  <a:lnTo>
                    <a:pt x="565" y="2971"/>
                  </a:lnTo>
                  <a:lnTo>
                    <a:pt x="733" y="3034"/>
                  </a:lnTo>
                  <a:lnTo>
                    <a:pt x="837" y="3055"/>
                  </a:lnTo>
                  <a:lnTo>
                    <a:pt x="963" y="3097"/>
                  </a:lnTo>
                  <a:lnTo>
                    <a:pt x="1047" y="3055"/>
                  </a:lnTo>
                  <a:lnTo>
                    <a:pt x="1193" y="3055"/>
                  </a:lnTo>
                  <a:lnTo>
                    <a:pt x="1339" y="3097"/>
                  </a:lnTo>
                  <a:lnTo>
                    <a:pt x="1381" y="3076"/>
                  </a:lnTo>
                  <a:lnTo>
                    <a:pt x="1549" y="3055"/>
                  </a:lnTo>
                  <a:lnTo>
                    <a:pt x="1716" y="3076"/>
                  </a:lnTo>
                  <a:lnTo>
                    <a:pt x="1821" y="3139"/>
                  </a:lnTo>
                  <a:lnTo>
                    <a:pt x="2281" y="3557"/>
                  </a:lnTo>
                  <a:lnTo>
                    <a:pt x="2427" y="3515"/>
                  </a:lnTo>
                  <a:lnTo>
                    <a:pt x="2448" y="3557"/>
                  </a:lnTo>
                  <a:lnTo>
                    <a:pt x="2511" y="3515"/>
                  </a:lnTo>
                  <a:lnTo>
                    <a:pt x="2637" y="3578"/>
                  </a:lnTo>
                  <a:lnTo>
                    <a:pt x="2699" y="3599"/>
                  </a:lnTo>
                  <a:lnTo>
                    <a:pt x="2825" y="3557"/>
                  </a:lnTo>
                  <a:lnTo>
                    <a:pt x="2930" y="3557"/>
                  </a:lnTo>
                  <a:lnTo>
                    <a:pt x="3076" y="3578"/>
                  </a:lnTo>
                  <a:lnTo>
                    <a:pt x="3118" y="3515"/>
                  </a:lnTo>
                  <a:lnTo>
                    <a:pt x="3223" y="3515"/>
                  </a:lnTo>
                  <a:lnTo>
                    <a:pt x="3285" y="3578"/>
                  </a:lnTo>
                  <a:lnTo>
                    <a:pt x="3348" y="3808"/>
                  </a:lnTo>
                  <a:lnTo>
                    <a:pt x="3285" y="3892"/>
                  </a:lnTo>
                  <a:lnTo>
                    <a:pt x="3285" y="3997"/>
                  </a:lnTo>
                  <a:lnTo>
                    <a:pt x="3264" y="4080"/>
                  </a:lnTo>
                  <a:lnTo>
                    <a:pt x="3118" y="4101"/>
                  </a:lnTo>
                  <a:lnTo>
                    <a:pt x="3055" y="4185"/>
                  </a:lnTo>
                  <a:lnTo>
                    <a:pt x="3076" y="4394"/>
                  </a:lnTo>
                  <a:lnTo>
                    <a:pt x="3118" y="4457"/>
                  </a:lnTo>
                  <a:lnTo>
                    <a:pt x="3055" y="4624"/>
                  </a:lnTo>
                  <a:lnTo>
                    <a:pt x="3055" y="4813"/>
                  </a:lnTo>
                  <a:lnTo>
                    <a:pt x="3139" y="4875"/>
                  </a:lnTo>
                  <a:lnTo>
                    <a:pt x="3139" y="4959"/>
                  </a:lnTo>
                  <a:lnTo>
                    <a:pt x="3244" y="5252"/>
                  </a:lnTo>
                  <a:lnTo>
                    <a:pt x="3055" y="5587"/>
                  </a:lnTo>
                  <a:lnTo>
                    <a:pt x="3076" y="5692"/>
                  </a:lnTo>
                  <a:lnTo>
                    <a:pt x="3139" y="5692"/>
                  </a:lnTo>
                  <a:lnTo>
                    <a:pt x="3223" y="5671"/>
                  </a:lnTo>
                  <a:lnTo>
                    <a:pt x="3223" y="5692"/>
                  </a:lnTo>
                  <a:lnTo>
                    <a:pt x="3244" y="5775"/>
                  </a:lnTo>
                  <a:lnTo>
                    <a:pt x="3327" y="5817"/>
                  </a:lnTo>
                  <a:lnTo>
                    <a:pt x="3369" y="5922"/>
                  </a:lnTo>
                  <a:lnTo>
                    <a:pt x="3348" y="5984"/>
                  </a:lnTo>
                  <a:lnTo>
                    <a:pt x="3390" y="6131"/>
                  </a:lnTo>
                  <a:lnTo>
                    <a:pt x="3536" y="6424"/>
                  </a:lnTo>
                  <a:lnTo>
                    <a:pt x="3536" y="6528"/>
                  </a:lnTo>
                  <a:lnTo>
                    <a:pt x="3746" y="6696"/>
                  </a:lnTo>
                  <a:lnTo>
                    <a:pt x="3976" y="6863"/>
                  </a:lnTo>
                  <a:lnTo>
                    <a:pt x="4101" y="6905"/>
                  </a:lnTo>
                  <a:lnTo>
                    <a:pt x="4332" y="6863"/>
                  </a:lnTo>
                  <a:lnTo>
                    <a:pt x="4478" y="6717"/>
                  </a:lnTo>
                  <a:lnTo>
                    <a:pt x="4687" y="6591"/>
                  </a:lnTo>
                  <a:lnTo>
                    <a:pt x="4750" y="6487"/>
                  </a:lnTo>
                  <a:lnTo>
                    <a:pt x="5064" y="6319"/>
                  </a:lnTo>
                  <a:lnTo>
                    <a:pt x="5127" y="6173"/>
                  </a:lnTo>
                  <a:lnTo>
                    <a:pt x="5168" y="6110"/>
                  </a:lnTo>
                  <a:lnTo>
                    <a:pt x="5210" y="6068"/>
                  </a:lnTo>
                  <a:lnTo>
                    <a:pt x="5482" y="6005"/>
                  </a:lnTo>
                  <a:lnTo>
                    <a:pt x="5629" y="5964"/>
                  </a:lnTo>
                  <a:lnTo>
                    <a:pt x="5587" y="5817"/>
                  </a:lnTo>
                  <a:lnTo>
                    <a:pt x="5440" y="5796"/>
                  </a:lnTo>
                  <a:lnTo>
                    <a:pt x="5252" y="5817"/>
                  </a:lnTo>
                  <a:lnTo>
                    <a:pt x="4959" y="5712"/>
                  </a:lnTo>
                  <a:lnTo>
                    <a:pt x="5022" y="5545"/>
                  </a:lnTo>
                  <a:lnTo>
                    <a:pt x="5001" y="5482"/>
                  </a:lnTo>
                  <a:lnTo>
                    <a:pt x="4938" y="5440"/>
                  </a:lnTo>
                  <a:lnTo>
                    <a:pt x="5127" y="5168"/>
                  </a:lnTo>
                  <a:lnTo>
                    <a:pt x="5064" y="5064"/>
                  </a:lnTo>
                  <a:lnTo>
                    <a:pt x="4938" y="4938"/>
                  </a:lnTo>
                  <a:lnTo>
                    <a:pt x="4834" y="4917"/>
                  </a:lnTo>
                  <a:lnTo>
                    <a:pt x="4750" y="4750"/>
                  </a:lnTo>
                  <a:lnTo>
                    <a:pt x="4917" y="4813"/>
                  </a:lnTo>
                  <a:lnTo>
                    <a:pt x="5106" y="4834"/>
                  </a:lnTo>
                  <a:lnTo>
                    <a:pt x="5273" y="4938"/>
                  </a:lnTo>
                  <a:lnTo>
                    <a:pt x="5461" y="4938"/>
                  </a:lnTo>
                  <a:lnTo>
                    <a:pt x="5733" y="4875"/>
                  </a:lnTo>
                  <a:lnTo>
                    <a:pt x="5796" y="4938"/>
                  </a:lnTo>
                  <a:lnTo>
                    <a:pt x="5985" y="4875"/>
                  </a:lnTo>
                  <a:lnTo>
                    <a:pt x="6173" y="4708"/>
                  </a:lnTo>
                  <a:lnTo>
                    <a:pt x="6319" y="4708"/>
                  </a:lnTo>
                  <a:lnTo>
                    <a:pt x="6424" y="4729"/>
                  </a:lnTo>
                  <a:lnTo>
                    <a:pt x="6675" y="4624"/>
                  </a:lnTo>
                  <a:lnTo>
                    <a:pt x="6884" y="4624"/>
                  </a:lnTo>
                  <a:lnTo>
                    <a:pt x="7156" y="4394"/>
                  </a:lnTo>
                  <a:lnTo>
                    <a:pt x="7219" y="4248"/>
                  </a:lnTo>
                  <a:lnTo>
                    <a:pt x="7219" y="4143"/>
                  </a:lnTo>
                  <a:lnTo>
                    <a:pt x="7219" y="4122"/>
                  </a:lnTo>
                  <a:lnTo>
                    <a:pt x="6989" y="3934"/>
                  </a:lnTo>
                  <a:lnTo>
                    <a:pt x="6842" y="3725"/>
                  </a:lnTo>
                  <a:lnTo>
                    <a:pt x="6801" y="3599"/>
                  </a:lnTo>
                  <a:lnTo>
                    <a:pt x="6905" y="3495"/>
                  </a:lnTo>
                  <a:lnTo>
                    <a:pt x="6926" y="3306"/>
                  </a:lnTo>
                  <a:lnTo>
                    <a:pt x="7010" y="3243"/>
                  </a:lnTo>
                  <a:lnTo>
                    <a:pt x="7093" y="3264"/>
                  </a:lnTo>
                  <a:lnTo>
                    <a:pt x="7198" y="3243"/>
                  </a:lnTo>
                  <a:lnTo>
                    <a:pt x="7261" y="3264"/>
                  </a:lnTo>
                  <a:lnTo>
                    <a:pt x="7449" y="3181"/>
                  </a:lnTo>
                  <a:lnTo>
                    <a:pt x="7449" y="3055"/>
                  </a:lnTo>
                  <a:lnTo>
                    <a:pt x="7365" y="2971"/>
                  </a:lnTo>
                  <a:lnTo>
                    <a:pt x="7219" y="2951"/>
                  </a:lnTo>
                  <a:lnTo>
                    <a:pt x="7156" y="2846"/>
                  </a:lnTo>
                  <a:lnTo>
                    <a:pt x="7135" y="2762"/>
                  </a:lnTo>
                  <a:lnTo>
                    <a:pt x="7303" y="2553"/>
                  </a:lnTo>
                  <a:lnTo>
                    <a:pt x="7365" y="2574"/>
                  </a:lnTo>
                  <a:lnTo>
                    <a:pt x="7512" y="2469"/>
                  </a:lnTo>
                  <a:lnTo>
                    <a:pt x="7658" y="2302"/>
                  </a:lnTo>
                  <a:lnTo>
                    <a:pt x="7679" y="2218"/>
                  </a:lnTo>
                  <a:lnTo>
                    <a:pt x="7658" y="2218"/>
                  </a:lnTo>
                  <a:lnTo>
                    <a:pt x="7428" y="2114"/>
                  </a:lnTo>
                  <a:lnTo>
                    <a:pt x="7345" y="2114"/>
                  </a:lnTo>
                  <a:lnTo>
                    <a:pt x="7261" y="2135"/>
                  </a:lnTo>
                  <a:lnTo>
                    <a:pt x="7156" y="2114"/>
                  </a:lnTo>
                  <a:lnTo>
                    <a:pt x="7093" y="2114"/>
                  </a:lnTo>
                  <a:lnTo>
                    <a:pt x="7010" y="2155"/>
                  </a:lnTo>
                  <a:lnTo>
                    <a:pt x="6821" y="2197"/>
                  </a:lnTo>
                  <a:lnTo>
                    <a:pt x="6675" y="2155"/>
                  </a:lnTo>
                  <a:lnTo>
                    <a:pt x="6612" y="2155"/>
                  </a:lnTo>
                  <a:lnTo>
                    <a:pt x="6717" y="2135"/>
                  </a:lnTo>
                  <a:lnTo>
                    <a:pt x="6801" y="2135"/>
                  </a:lnTo>
                  <a:lnTo>
                    <a:pt x="6884" y="2093"/>
                  </a:lnTo>
                  <a:lnTo>
                    <a:pt x="6926" y="2009"/>
                  </a:lnTo>
                  <a:lnTo>
                    <a:pt x="7052" y="1904"/>
                  </a:lnTo>
                  <a:lnTo>
                    <a:pt x="7093" y="1842"/>
                  </a:lnTo>
                  <a:lnTo>
                    <a:pt x="7010" y="1800"/>
                  </a:lnTo>
                  <a:lnTo>
                    <a:pt x="7010" y="1779"/>
                  </a:lnTo>
                  <a:lnTo>
                    <a:pt x="6989" y="1674"/>
                  </a:lnTo>
                  <a:lnTo>
                    <a:pt x="6821" y="1590"/>
                  </a:lnTo>
                  <a:lnTo>
                    <a:pt x="6612" y="1528"/>
                  </a:lnTo>
                  <a:lnTo>
                    <a:pt x="6570" y="1486"/>
                  </a:lnTo>
                  <a:lnTo>
                    <a:pt x="6487" y="1423"/>
                  </a:lnTo>
                  <a:lnTo>
                    <a:pt x="6382" y="1423"/>
                  </a:lnTo>
                  <a:lnTo>
                    <a:pt x="6361" y="1381"/>
                  </a:lnTo>
                  <a:lnTo>
                    <a:pt x="6215" y="1318"/>
                  </a:lnTo>
                  <a:lnTo>
                    <a:pt x="6173" y="1318"/>
                  </a:lnTo>
                  <a:lnTo>
                    <a:pt x="6173" y="1423"/>
                  </a:lnTo>
                  <a:lnTo>
                    <a:pt x="6089" y="1318"/>
                  </a:lnTo>
                  <a:lnTo>
                    <a:pt x="6047" y="1214"/>
                  </a:lnTo>
                  <a:lnTo>
                    <a:pt x="5943" y="1172"/>
                  </a:lnTo>
                  <a:lnTo>
                    <a:pt x="5901" y="1088"/>
                  </a:lnTo>
                  <a:lnTo>
                    <a:pt x="5964" y="1046"/>
                  </a:lnTo>
                  <a:lnTo>
                    <a:pt x="6215" y="1067"/>
                  </a:lnTo>
                  <a:lnTo>
                    <a:pt x="6319" y="984"/>
                  </a:lnTo>
                  <a:lnTo>
                    <a:pt x="6487" y="984"/>
                  </a:lnTo>
                  <a:lnTo>
                    <a:pt x="6487" y="879"/>
                  </a:lnTo>
                  <a:lnTo>
                    <a:pt x="6361" y="900"/>
                  </a:lnTo>
                  <a:lnTo>
                    <a:pt x="6089" y="858"/>
                  </a:lnTo>
                  <a:lnTo>
                    <a:pt x="5901" y="879"/>
                  </a:lnTo>
                  <a:lnTo>
                    <a:pt x="5775" y="879"/>
                  </a:lnTo>
                  <a:lnTo>
                    <a:pt x="5524" y="963"/>
                  </a:lnTo>
                  <a:lnTo>
                    <a:pt x="5440" y="942"/>
                  </a:lnTo>
                  <a:lnTo>
                    <a:pt x="5336" y="942"/>
                  </a:lnTo>
                  <a:lnTo>
                    <a:pt x="5127" y="1088"/>
                  </a:lnTo>
                  <a:lnTo>
                    <a:pt x="5022" y="1109"/>
                  </a:lnTo>
                  <a:lnTo>
                    <a:pt x="4896" y="1172"/>
                  </a:lnTo>
                  <a:lnTo>
                    <a:pt x="4834" y="1256"/>
                  </a:lnTo>
                  <a:lnTo>
                    <a:pt x="4645" y="1277"/>
                  </a:lnTo>
                  <a:lnTo>
                    <a:pt x="4604" y="1298"/>
                  </a:lnTo>
                  <a:lnTo>
                    <a:pt x="4520" y="1277"/>
                  </a:lnTo>
                  <a:lnTo>
                    <a:pt x="4269" y="1088"/>
                  </a:lnTo>
                  <a:lnTo>
                    <a:pt x="4206" y="984"/>
                  </a:lnTo>
                  <a:lnTo>
                    <a:pt x="3871" y="984"/>
                  </a:lnTo>
                  <a:lnTo>
                    <a:pt x="3327" y="1088"/>
                  </a:lnTo>
                  <a:lnTo>
                    <a:pt x="3055" y="1088"/>
                  </a:lnTo>
                  <a:lnTo>
                    <a:pt x="2951" y="1046"/>
                  </a:lnTo>
                  <a:lnTo>
                    <a:pt x="2909" y="963"/>
                  </a:lnTo>
                  <a:lnTo>
                    <a:pt x="2909" y="858"/>
                  </a:lnTo>
                  <a:lnTo>
                    <a:pt x="2972" y="858"/>
                  </a:lnTo>
                  <a:lnTo>
                    <a:pt x="2951" y="733"/>
                  </a:lnTo>
                  <a:lnTo>
                    <a:pt x="2846" y="565"/>
                  </a:lnTo>
                  <a:lnTo>
                    <a:pt x="2741" y="544"/>
                  </a:lnTo>
                  <a:lnTo>
                    <a:pt x="2448" y="565"/>
                  </a:lnTo>
                  <a:lnTo>
                    <a:pt x="2323" y="482"/>
                  </a:lnTo>
                  <a:lnTo>
                    <a:pt x="2239" y="482"/>
                  </a:lnTo>
                  <a:lnTo>
                    <a:pt x="2176" y="523"/>
                  </a:lnTo>
                  <a:lnTo>
                    <a:pt x="2072" y="356"/>
                  </a:lnTo>
                  <a:lnTo>
                    <a:pt x="2072" y="210"/>
                  </a:lnTo>
                  <a:lnTo>
                    <a:pt x="2030" y="21"/>
                  </a:lnTo>
                  <a:lnTo>
                    <a:pt x="1988"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6" name="Google Shape;1296;p80"/>
            <p:cNvSpPr/>
            <p:nvPr/>
          </p:nvSpPr>
          <p:spPr>
            <a:xfrm>
              <a:off x="2561625" y="3060700"/>
              <a:ext cx="173700" cy="247450"/>
            </a:xfrm>
            <a:custGeom>
              <a:avLst/>
              <a:gdLst/>
              <a:ahLst/>
              <a:cxnLst/>
              <a:rect l="l" t="t" r="r" b="b"/>
              <a:pathLst>
                <a:path w="6948" h="9898" extrusionOk="0">
                  <a:moveTo>
                    <a:pt x="4353" y="1"/>
                  </a:moveTo>
                  <a:lnTo>
                    <a:pt x="4332" y="64"/>
                  </a:lnTo>
                  <a:lnTo>
                    <a:pt x="4290" y="105"/>
                  </a:lnTo>
                  <a:lnTo>
                    <a:pt x="4227" y="147"/>
                  </a:lnTo>
                  <a:lnTo>
                    <a:pt x="4165" y="168"/>
                  </a:lnTo>
                  <a:lnTo>
                    <a:pt x="4060" y="168"/>
                  </a:lnTo>
                  <a:lnTo>
                    <a:pt x="3976" y="189"/>
                  </a:lnTo>
                  <a:lnTo>
                    <a:pt x="3955" y="252"/>
                  </a:lnTo>
                  <a:lnTo>
                    <a:pt x="3976" y="294"/>
                  </a:lnTo>
                  <a:lnTo>
                    <a:pt x="3955" y="357"/>
                  </a:lnTo>
                  <a:lnTo>
                    <a:pt x="3809" y="419"/>
                  </a:lnTo>
                  <a:lnTo>
                    <a:pt x="3621" y="566"/>
                  </a:lnTo>
                  <a:lnTo>
                    <a:pt x="3495" y="670"/>
                  </a:lnTo>
                  <a:lnTo>
                    <a:pt x="3328" y="691"/>
                  </a:lnTo>
                  <a:lnTo>
                    <a:pt x="2972" y="691"/>
                  </a:lnTo>
                  <a:lnTo>
                    <a:pt x="2867" y="733"/>
                  </a:lnTo>
                  <a:lnTo>
                    <a:pt x="2867" y="817"/>
                  </a:lnTo>
                  <a:lnTo>
                    <a:pt x="2888" y="901"/>
                  </a:lnTo>
                  <a:lnTo>
                    <a:pt x="2888" y="1005"/>
                  </a:lnTo>
                  <a:lnTo>
                    <a:pt x="2805" y="1089"/>
                  </a:lnTo>
                  <a:lnTo>
                    <a:pt x="2721" y="1047"/>
                  </a:lnTo>
                  <a:lnTo>
                    <a:pt x="2763" y="942"/>
                  </a:lnTo>
                  <a:lnTo>
                    <a:pt x="2763" y="921"/>
                  </a:lnTo>
                  <a:lnTo>
                    <a:pt x="2825" y="901"/>
                  </a:lnTo>
                  <a:lnTo>
                    <a:pt x="2700" y="880"/>
                  </a:lnTo>
                  <a:lnTo>
                    <a:pt x="2574" y="817"/>
                  </a:lnTo>
                  <a:lnTo>
                    <a:pt x="2491" y="817"/>
                  </a:lnTo>
                  <a:lnTo>
                    <a:pt x="2302" y="942"/>
                  </a:lnTo>
                  <a:lnTo>
                    <a:pt x="2261" y="1026"/>
                  </a:lnTo>
                  <a:lnTo>
                    <a:pt x="2135" y="1152"/>
                  </a:lnTo>
                  <a:lnTo>
                    <a:pt x="1968" y="1465"/>
                  </a:lnTo>
                  <a:lnTo>
                    <a:pt x="1947" y="1549"/>
                  </a:lnTo>
                  <a:lnTo>
                    <a:pt x="1947" y="1549"/>
                  </a:lnTo>
                  <a:lnTo>
                    <a:pt x="1989" y="1528"/>
                  </a:lnTo>
                  <a:lnTo>
                    <a:pt x="2051" y="1570"/>
                  </a:lnTo>
                  <a:lnTo>
                    <a:pt x="2051" y="1654"/>
                  </a:lnTo>
                  <a:lnTo>
                    <a:pt x="2030" y="1758"/>
                  </a:lnTo>
                  <a:lnTo>
                    <a:pt x="1947" y="1821"/>
                  </a:lnTo>
                  <a:lnTo>
                    <a:pt x="1842" y="1821"/>
                  </a:lnTo>
                  <a:lnTo>
                    <a:pt x="1737" y="1863"/>
                  </a:lnTo>
                  <a:lnTo>
                    <a:pt x="1612" y="1989"/>
                  </a:lnTo>
                  <a:lnTo>
                    <a:pt x="1528" y="2051"/>
                  </a:lnTo>
                  <a:lnTo>
                    <a:pt x="1424" y="2198"/>
                  </a:lnTo>
                  <a:lnTo>
                    <a:pt x="1340" y="2198"/>
                  </a:lnTo>
                  <a:lnTo>
                    <a:pt x="1256" y="2240"/>
                  </a:lnTo>
                  <a:lnTo>
                    <a:pt x="1298" y="2344"/>
                  </a:lnTo>
                  <a:lnTo>
                    <a:pt x="1403" y="2449"/>
                  </a:lnTo>
                  <a:lnTo>
                    <a:pt x="1403" y="2574"/>
                  </a:lnTo>
                  <a:lnTo>
                    <a:pt x="1340" y="2700"/>
                  </a:lnTo>
                  <a:lnTo>
                    <a:pt x="1256" y="2700"/>
                  </a:lnTo>
                  <a:lnTo>
                    <a:pt x="1152" y="2616"/>
                  </a:lnTo>
                  <a:lnTo>
                    <a:pt x="1193" y="2574"/>
                  </a:lnTo>
                  <a:lnTo>
                    <a:pt x="1214" y="2512"/>
                  </a:lnTo>
                  <a:lnTo>
                    <a:pt x="1131" y="2470"/>
                  </a:lnTo>
                  <a:lnTo>
                    <a:pt x="1089" y="2365"/>
                  </a:lnTo>
                  <a:lnTo>
                    <a:pt x="984" y="2261"/>
                  </a:lnTo>
                  <a:lnTo>
                    <a:pt x="942" y="2365"/>
                  </a:lnTo>
                  <a:lnTo>
                    <a:pt x="942" y="2407"/>
                  </a:lnTo>
                  <a:lnTo>
                    <a:pt x="1005" y="2574"/>
                  </a:lnTo>
                  <a:lnTo>
                    <a:pt x="921" y="2721"/>
                  </a:lnTo>
                  <a:lnTo>
                    <a:pt x="901" y="2867"/>
                  </a:lnTo>
                  <a:lnTo>
                    <a:pt x="817" y="2909"/>
                  </a:lnTo>
                  <a:lnTo>
                    <a:pt x="775" y="2909"/>
                  </a:lnTo>
                  <a:lnTo>
                    <a:pt x="691" y="3098"/>
                  </a:lnTo>
                  <a:lnTo>
                    <a:pt x="712" y="3118"/>
                  </a:lnTo>
                  <a:lnTo>
                    <a:pt x="733" y="3244"/>
                  </a:lnTo>
                  <a:lnTo>
                    <a:pt x="733" y="3390"/>
                  </a:lnTo>
                  <a:lnTo>
                    <a:pt x="880" y="3516"/>
                  </a:lnTo>
                  <a:lnTo>
                    <a:pt x="901" y="3516"/>
                  </a:lnTo>
                  <a:lnTo>
                    <a:pt x="942" y="3495"/>
                  </a:lnTo>
                  <a:lnTo>
                    <a:pt x="1005" y="3537"/>
                  </a:lnTo>
                  <a:lnTo>
                    <a:pt x="1005" y="3662"/>
                  </a:lnTo>
                  <a:lnTo>
                    <a:pt x="921" y="3746"/>
                  </a:lnTo>
                  <a:lnTo>
                    <a:pt x="921" y="3809"/>
                  </a:lnTo>
                  <a:lnTo>
                    <a:pt x="1005" y="3872"/>
                  </a:lnTo>
                  <a:lnTo>
                    <a:pt x="1005" y="4039"/>
                  </a:lnTo>
                  <a:lnTo>
                    <a:pt x="921" y="4081"/>
                  </a:lnTo>
                  <a:lnTo>
                    <a:pt x="880" y="4165"/>
                  </a:lnTo>
                  <a:lnTo>
                    <a:pt x="921" y="4186"/>
                  </a:lnTo>
                  <a:lnTo>
                    <a:pt x="984" y="4290"/>
                  </a:lnTo>
                  <a:lnTo>
                    <a:pt x="942" y="4478"/>
                  </a:lnTo>
                  <a:lnTo>
                    <a:pt x="984" y="4771"/>
                  </a:lnTo>
                  <a:lnTo>
                    <a:pt x="901" y="4855"/>
                  </a:lnTo>
                  <a:lnTo>
                    <a:pt x="880" y="4918"/>
                  </a:lnTo>
                  <a:lnTo>
                    <a:pt x="942" y="5022"/>
                  </a:lnTo>
                  <a:lnTo>
                    <a:pt x="1047" y="4981"/>
                  </a:lnTo>
                  <a:lnTo>
                    <a:pt x="1047" y="4981"/>
                  </a:lnTo>
                  <a:lnTo>
                    <a:pt x="1026" y="5064"/>
                  </a:lnTo>
                  <a:lnTo>
                    <a:pt x="1089" y="5127"/>
                  </a:lnTo>
                  <a:lnTo>
                    <a:pt x="1152" y="5127"/>
                  </a:lnTo>
                  <a:lnTo>
                    <a:pt x="1152" y="5190"/>
                  </a:lnTo>
                  <a:lnTo>
                    <a:pt x="1110" y="5274"/>
                  </a:lnTo>
                  <a:lnTo>
                    <a:pt x="1047" y="5378"/>
                  </a:lnTo>
                  <a:lnTo>
                    <a:pt x="817" y="5608"/>
                  </a:lnTo>
                  <a:lnTo>
                    <a:pt x="775" y="5713"/>
                  </a:lnTo>
                  <a:lnTo>
                    <a:pt x="608" y="5859"/>
                  </a:lnTo>
                  <a:lnTo>
                    <a:pt x="398" y="5922"/>
                  </a:lnTo>
                  <a:lnTo>
                    <a:pt x="210" y="6048"/>
                  </a:lnTo>
                  <a:lnTo>
                    <a:pt x="64" y="6278"/>
                  </a:lnTo>
                  <a:lnTo>
                    <a:pt x="43" y="6466"/>
                  </a:lnTo>
                  <a:lnTo>
                    <a:pt x="1" y="6571"/>
                  </a:lnTo>
                  <a:lnTo>
                    <a:pt x="189" y="6655"/>
                  </a:lnTo>
                  <a:lnTo>
                    <a:pt x="377" y="6780"/>
                  </a:lnTo>
                  <a:lnTo>
                    <a:pt x="629" y="6947"/>
                  </a:lnTo>
                  <a:lnTo>
                    <a:pt x="733" y="6947"/>
                  </a:lnTo>
                  <a:lnTo>
                    <a:pt x="880" y="7094"/>
                  </a:lnTo>
                  <a:lnTo>
                    <a:pt x="838" y="7178"/>
                  </a:lnTo>
                  <a:lnTo>
                    <a:pt x="880" y="7261"/>
                  </a:lnTo>
                  <a:lnTo>
                    <a:pt x="1047" y="7282"/>
                  </a:lnTo>
                  <a:lnTo>
                    <a:pt x="1256" y="7366"/>
                  </a:lnTo>
                  <a:lnTo>
                    <a:pt x="1319" y="7408"/>
                  </a:lnTo>
                  <a:lnTo>
                    <a:pt x="1507" y="7471"/>
                  </a:lnTo>
                  <a:lnTo>
                    <a:pt x="1570" y="7387"/>
                  </a:lnTo>
                  <a:lnTo>
                    <a:pt x="1570" y="7282"/>
                  </a:lnTo>
                  <a:lnTo>
                    <a:pt x="1654" y="7199"/>
                  </a:lnTo>
                  <a:lnTo>
                    <a:pt x="1717" y="7199"/>
                  </a:lnTo>
                  <a:lnTo>
                    <a:pt x="1863" y="7282"/>
                  </a:lnTo>
                  <a:lnTo>
                    <a:pt x="1968" y="7303"/>
                  </a:lnTo>
                  <a:lnTo>
                    <a:pt x="1989" y="7387"/>
                  </a:lnTo>
                  <a:lnTo>
                    <a:pt x="2072" y="7429"/>
                  </a:lnTo>
                  <a:lnTo>
                    <a:pt x="2135" y="7429"/>
                  </a:lnTo>
                  <a:lnTo>
                    <a:pt x="2177" y="7512"/>
                  </a:lnTo>
                  <a:lnTo>
                    <a:pt x="2386" y="7575"/>
                  </a:lnTo>
                  <a:lnTo>
                    <a:pt x="2512" y="7596"/>
                  </a:lnTo>
                  <a:lnTo>
                    <a:pt x="2553" y="7638"/>
                  </a:lnTo>
                  <a:lnTo>
                    <a:pt x="2700" y="7805"/>
                  </a:lnTo>
                  <a:lnTo>
                    <a:pt x="2700" y="7910"/>
                  </a:lnTo>
                  <a:lnTo>
                    <a:pt x="2805" y="8098"/>
                  </a:lnTo>
                  <a:lnTo>
                    <a:pt x="2888" y="8098"/>
                  </a:lnTo>
                  <a:lnTo>
                    <a:pt x="3139" y="8203"/>
                  </a:lnTo>
                  <a:lnTo>
                    <a:pt x="3244" y="8349"/>
                  </a:lnTo>
                  <a:lnTo>
                    <a:pt x="3244" y="8517"/>
                  </a:lnTo>
                  <a:lnTo>
                    <a:pt x="3307" y="8517"/>
                  </a:lnTo>
                  <a:lnTo>
                    <a:pt x="3411" y="8559"/>
                  </a:lnTo>
                  <a:lnTo>
                    <a:pt x="3432" y="8684"/>
                  </a:lnTo>
                  <a:lnTo>
                    <a:pt x="3411" y="8768"/>
                  </a:lnTo>
                  <a:lnTo>
                    <a:pt x="3432" y="8852"/>
                  </a:lnTo>
                  <a:lnTo>
                    <a:pt x="3537" y="8872"/>
                  </a:lnTo>
                  <a:lnTo>
                    <a:pt x="3662" y="8852"/>
                  </a:lnTo>
                  <a:lnTo>
                    <a:pt x="3767" y="8872"/>
                  </a:lnTo>
                  <a:lnTo>
                    <a:pt x="3914" y="8872"/>
                  </a:lnTo>
                  <a:lnTo>
                    <a:pt x="3955" y="8831"/>
                  </a:lnTo>
                  <a:lnTo>
                    <a:pt x="4144" y="8747"/>
                  </a:lnTo>
                  <a:lnTo>
                    <a:pt x="4290" y="8768"/>
                  </a:lnTo>
                  <a:lnTo>
                    <a:pt x="4458" y="8852"/>
                  </a:lnTo>
                  <a:lnTo>
                    <a:pt x="4646" y="8747"/>
                  </a:lnTo>
                  <a:lnTo>
                    <a:pt x="4750" y="8747"/>
                  </a:lnTo>
                  <a:lnTo>
                    <a:pt x="4792" y="8831"/>
                  </a:lnTo>
                  <a:lnTo>
                    <a:pt x="4876" y="8831"/>
                  </a:lnTo>
                  <a:lnTo>
                    <a:pt x="4981" y="8872"/>
                  </a:lnTo>
                  <a:lnTo>
                    <a:pt x="5064" y="8956"/>
                  </a:lnTo>
                  <a:lnTo>
                    <a:pt x="5169" y="8935"/>
                  </a:lnTo>
                  <a:lnTo>
                    <a:pt x="5169" y="8998"/>
                  </a:lnTo>
                  <a:lnTo>
                    <a:pt x="4792" y="9626"/>
                  </a:lnTo>
                  <a:lnTo>
                    <a:pt x="4813" y="9709"/>
                  </a:lnTo>
                  <a:lnTo>
                    <a:pt x="4960" y="9688"/>
                  </a:lnTo>
                  <a:lnTo>
                    <a:pt x="5085" y="9688"/>
                  </a:lnTo>
                  <a:lnTo>
                    <a:pt x="5190" y="9772"/>
                  </a:lnTo>
                  <a:lnTo>
                    <a:pt x="5211" y="9898"/>
                  </a:lnTo>
                  <a:lnTo>
                    <a:pt x="5294" y="9584"/>
                  </a:lnTo>
                  <a:lnTo>
                    <a:pt x="5629" y="8370"/>
                  </a:lnTo>
                  <a:lnTo>
                    <a:pt x="5629" y="8308"/>
                  </a:lnTo>
                  <a:lnTo>
                    <a:pt x="5629" y="8098"/>
                  </a:lnTo>
                  <a:lnTo>
                    <a:pt x="5504" y="7847"/>
                  </a:lnTo>
                  <a:lnTo>
                    <a:pt x="5294" y="7680"/>
                  </a:lnTo>
                  <a:lnTo>
                    <a:pt x="5190" y="7533"/>
                  </a:lnTo>
                  <a:lnTo>
                    <a:pt x="5169" y="7219"/>
                  </a:lnTo>
                  <a:lnTo>
                    <a:pt x="5546" y="7094"/>
                  </a:lnTo>
                  <a:lnTo>
                    <a:pt x="5692" y="7199"/>
                  </a:lnTo>
                  <a:lnTo>
                    <a:pt x="5713" y="7094"/>
                  </a:lnTo>
                  <a:lnTo>
                    <a:pt x="5650" y="7010"/>
                  </a:lnTo>
                  <a:lnTo>
                    <a:pt x="5713" y="6968"/>
                  </a:lnTo>
                  <a:lnTo>
                    <a:pt x="5629" y="6801"/>
                  </a:lnTo>
                  <a:lnTo>
                    <a:pt x="5420" y="6738"/>
                  </a:lnTo>
                  <a:lnTo>
                    <a:pt x="5336" y="6592"/>
                  </a:lnTo>
                  <a:lnTo>
                    <a:pt x="5399" y="6424"/>
                  </a:lnTo>
                  <a:lnTo>
                    <a:pt x="6048" y="6424"/>
                  </a:lnTo>
                  <a:lnTo>
                    <a:pt x="6131" y="6341"/>
                  </a:lnTo>
                  <a:lnTo>
                    <a:pt x="6236" y="6341"/>
                  </a:lnTo>
                  <a:lnTo>
                    <a:pt x="6278" y="6383"/>
                  </a:lnTo>
                  <a:lnTo>
                    <a:pt x="6362" y="6383"/>
                  </a:lnTo>
                  <a:lnTo>
                    <a:pt x="6466" y="6257"/>
                  </a:lnTo>
                  <a:lnTo>
                    <a:pt x="6634" y="6215"/>
                  </a:lnTo>
                  <a:lnTo>
                    <a:pt x="6675" y="6320"/>
                  </a:lnTo>
                  <a:lnTo>
                    <a:pt x="6759" y="6424"/>
                  </a:lnTo>
                  <a:lnTo>
                    <a:pt x="6780" y="6550"/>
                  </a:lnTo>
                  <a:lnTo>
                    <a:pt x="6780" y="6696"/>
                  </a:lnTo>
                  <a:lnTo>
                    <a:pt x="6947" y="6675"/>
                  </a:lnTo>
                  <a:lnTo>
                    <a:pt x="6947" y="6571"/>
                  </a:lnTo>
                  <a:lnTo>
                    <a:pt x="6801" y="6278"/>
                  </a:lnTo>
                  <a:lnTo>
                    <a:pt x="6759" y="6131"/>
                  </a:lnTo>
                  <a:lnTo>
                    <a:pt x="6780" y="6069"/>
                  </a:lnTo>
                  <a:lnTo>
                    <a:pt x="6738" y="5964"/>
                  </a:lnTo>
                  <a:lnTo>
                    <a:pt x="6655" y="5922"/>
                  </a:lnTo>
                  <a:lnTo>
                    <a:pt x="6634" y="5839"/>
                  </a:lnTo>
                  <a:lnTo>
                    <a:pt x="6634" y="5818"/>
                  </a:lnTo>
                  <a:lnTo>
                    <a:pt x="6550" y="5839"/>
                  </a:lnTo>
                  <a:lnTo>
                    <a:pt x="6487" y="5839"/>
                  </a:lnTo>
                  <a:lnTo>
                    <a:pt x="6466" y="5734"/>
                  </a:lnTo>
                  <a:lnTo>
                    <a:pt x="6655" y="5399"/>
                  </a:lnTo>
                  <a:lnTo>
                    <a:pt x="6550" y="5106"/>
                  </a:lnTo>
                  <a:lnTo>
                    <a:pt x="6550" y="5022"/>
                  </a:lnTo>
                  <a:lnTo>
                    <a:pt x="6466" y="4960"/>
                  </a:lnTo>
                  <a:lnTo>
                    <a:pt x="6466" y="4771"/>
                  </a:lnTo>
                  <a:lnTo>
                    <a:pt x="6529" y="4604"/>
                  </a:lnTo>
                  <a:lnTo>
                    <a:pt x="6487" y="4541"/>
                  </a:lnTo>
                  <a:lnTo>
                    <a:pt x="6466" y="4332"/>
                  </a:lnTo>
                  <a:lnTo>
                    <a:pt x="6529" y="4248"/>
                  </a:lnTo>
                  <a:lnTo>
                    <a:pt x="6675" y="4227"/>
                  </a:lnTo>
                  <a:lnTo>
                    <a:pt x="6696" y="4144"/>
                  </a:lnTo>
                  <a:lnTo>
                    <a:pt x="6696" y="4039"/>
                  </a:lnTo>
                  <a:lnTo>
                    <a:pt x="6759" y="3955"/>
                  </a:lnTo>
                  <a:lnTo>
                    <a:pt x="6696" y="3725"/>
                  </a:lnTo>
                  <a:lnTo>
                    <a:pt x="6634" y="3662"/>
                  </a:lnTo>
                  <a:lnTo>
                    <a:pt x="6529" y="3662"/>
                  </a:lnTo>
                  <a:lnTo>
                    <a:pt x="6487" y="3725"/>
                  </a:lnTo>
                  <a:lnTo>
                    <a:pt x="6341" y="3704"/>
                  </a:lnTo>
                  <a:lnTo>
                    <a:pt x="6236" y="3704"/>
                  </a:lnTo>
                  <a:lnTo>
                    <a:pt x="6110" y="3746"/>
                  </a:lnTo>
                  <a:lnTo>
                    <a:pt x="6048" y="3725"/>
                  </a:lnTo>
                  <a:lnTo>
                    <a:pt x="5922" y="3662"/>
                  </a:lnTo>
                  <a:lnTo>
                    <a:pt x="5859" y="3704"/>
                  </a:lnTo>
                  <a:lnTo>
                    <a:pt x="5838" y="3662"/>
                  </a:lnTo>
                  <a:lnTo>
                    <a:pt x="5692" y="3704"/>
                  </a:lnTo>
                  <a:lnTo>
                    <a:pt x="5232" y="3286"/>
                  </a:lnTo>
                  <a:lnTo>
                    <a:pt x="5127" y="3223"/>
                  </a:lnTo>
                  <a:lnTo>
                    <a:pt x="4960" y="3202"/>
                  </a:lnTo>
                  <a:lnTo>
                    <a:pt x="4792" y="3223"/>
                  </a:lnTo>
                  <a:lnTo>
                    <a:pt x="4750" y="3244"/>
                  </a:lnTo>
                  <a:lnTo>
                    <a:pt x="4604" y="3202"/>
                  </a:lnTo>
                  <a:lnTo>
                    <a:pt x="4458" y="3202"/>
                  </a:lnTo>
                  <a:lnTo>
                    <a:pt x="4374" y="3244"/>
                  </a:lnTo>
                  <a:lnTo>
                    <a:pt x="4248" y="3202"/>
                  </a:lnTo>
                  <a:lnTo>
                    <a:pt x="4144" y="3181"/>
                  </a:lnTo>
                  <a:lnTo>
                    <a:pt x="3976" y="3118"/>
                  </a:lnTo>
                  <a:lnTo>
                    <a:pt x="3851" y="3014"/>
                  </a:lnTo>
                  <a:lnTo>
                    <a:pt x="3851" y="2909"/>
                  </a:lnTo>
                  <a:lnTo>
                    <a:pt x="3872" y="2867"/>
                  </a:lnTo>
                  <a:lnTo>
                    <a:pt x="3872" y="2784"/>
                  </a:lnTo>
                  <a:lnTo>
                    <a:pt x="3934" y="2658"/>
                  </a:lnTo>
                  <a:lnTo>
                    <a:pt x="3914" y="2554"/>
                  </a:lnTo>
                  <a:lnTo>
                    <a:pt x="3809" y="2386"/>
                  </a:lnTo>
                  <a:lnTo>
                    <a:pt x="3558" y="1968"/>
                  </a:lnTo>
                  <a:lnTo>
                    <a:pt x="3411" y="1968"/>
                  </a:lnTo>
                  <a:lnTo>
                    <a:pt x="3411" y="1926"/>
                  </a:lnTo>
                  <a:lnTo>
                    <a:pt x="3495" y="1737"/>
                  </a:lnTo>
                  <a:lnTo>
                    <a:pt x="3516" y="1549"/>
                  </a:lnTo>
                  <a:lnTo>
                    <a:pt x="3495" y="1445"/>
                  </a:lnTo>
                  <a:lnTo>
                    <a:pt x="3516" y="1319"/>
                  </a:lnTo>
                  <a:lnTo>
                    <a:pt x="3704" y="1047"/>
                  </a:lnTo>
                  <a:lnTo>
                    <a:pt x="3767" y="984"/>
                  </a:lnTo>
                  <a:lnTo>
                    <a:pt x="3872" y="838"/>
                  </a:lnTo>
                  <a:lnTo>
                    <a:pt x="3976" y="817"/>
                  </a:lnTo>
                  <a:lnTo>
                    <a:pt x="4039" y="775"/>
                  </a:lnTo>
                  <a:lnTo>
                    <a:pt x="4186" y="503"/>
                  </a:lnTo>
                  <a:lnTo>
                    <a:pt x="4499" y="377"/>
                  </a:lnTo>
                  <a:lnTo>
                    <a:pt x="4541" y="357"/>
                  </a:lnTo>
                  <a:lnTo>
                    <a:pt x="4604" y="357"/>
                  </a:lnTo>
                  <a:lnTo>
                    <a:pt x="4667" y="294"/>
                  </a:lnTo>
                  <a:lnTo>
                    <a:pt x="4688" y="210"/>
                  </a:lnTo>
                  <a:lnTo>
                    <a:pt x="4646" y="147"/>
                  </a:lnTo>
                  <a:lnTo>
                    <a:pt x="4437" y="43"/>
                  </a:lnTo>
                  <a:lnTo>
                    <a:pt x="435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7" name="Google Shape;1297;p80"/>
            <p:cNvSpPr/>
            <p:nvPr/>
          </p:nvSpPr>
          <p:spPr>
            <a:xfrm>
              <a:off x="2531825" y="3224950"/>
              <a:ext cx="85800" cy="94200"/>
            </a:xfrm>
            <a:custGeom>
              <a:avLst/>
              <a:gdLst/>
              <a:ahLst/>
              <a:cxnLst/>
              <a:rect l="l" t="t" r="r" b="b"/>
              <a:pathLst>
                <a:path w="3432" h="3768" extrusionOk="0">
                  <a:moveTo>
                    <a:pt x="1193" y="1"/>
                  </a:moveTo>
                  <a:lnTo>
                    <a:pt x="1172" y="168"/>
                  </a:lnTo>
                  <a:lnTo>
                    <a:pt x="1025" y="168"/>
                  </a:lnTo>
                  <a:lnTo>
                    <a:pt x="732" y="336"/>
                  </a:lnTo>
                  <a:lnTo>
                    <a:pt x="607" y="377"/>
                  </a:lnTo>
                  <a:lnTo>
                    <a:pt x="440" y="440"/>
                  </a:lnTo>
                  <a:lnTo>
                    <a:pt x="523" y="587"/>
                  </a:lnTo>
                  <a:lnTo>
                    <a:pt x="523" y="649"/>
                  </a:lnTo>
                  <a:lnTo>
                    <a:pt x="565" y="733"/>
                  </a:lnTo>
                  <a:lnTo>
                    <a:pt x="544" y="901"/>
                  </a:lnTo>
                  <a:lnTo>
                    <a:pt x="335" y="1131"/>
                  </a:lnTo>
                  <a:lnTo>
                    <a:pt x="314" y="1235"/>
                  </a:lnTo>
                  <a:lnTo>
                    <a:pt x="356" y="1277"/>
                  </a:lnTo>
                  <a:lnTo>
                    <a:pt x="251" y="1445"/>
                  </a:lnTo>
                  <a:lnTo>
                    <a:pt x="126" y="1465"/>
                  </a:lnTo>
                  <a:lnTo>
                    <a:pt x="21" y="1591"/>
                  </a:lnTo>
                  <a:lnTo>
                    <a:pt x="84" y="1696"/>
                  </a:lnTo>
                  <a:lnTo>
                    <a:pt x="126" y="1800"/>
                  </a:lnTo>
                  <a:lnTo>
                    <a:pt x="105" y="1905"/>
                  </a:lnTo>
                  <a:lnTo>
                    <a:pt x="126" y="2072"/>
                  </a:lnTo>
                  <a:lnTo>
                    <a:pt x="84" y="2198"/>
                  </a:lnTo>
                  <a:lnTo>
                    <a:pt x="0" y="2261"/>
                  </a:lnTo>
                  <a:lnTo>
                    <a:pt x="84" y="2323"/>
                  </a:lnTo>
                  <a:lnTo>
                    <a:pt x="209" y="2386"/>
                  </a:lnTo>
                  <a:lnTo>
                    <a:pt x="314" y="2491"/>
                  </a:lnTo>
                  <a:lnTo>
                    <a:pt x="419" y="2574"/>
                  </a:lnTo>
                  <a:lnTo>
                    <a:pt x="440" y="2533"/>
                  </a:lnTo>
                  <a:lnTo>
                    <a:pt x="502" y="2386"/>
                  </a:lnTo>
                  <a:lnTo>
                    <a:pt x="544" y="2323"/>
                  </a:lnTo>
                  <a:lnTo>
                    <a:pt x="628" y="2219"/>
                  </a:lnTo>
                  <a:lnTo>
                    <a:pt x="628" y="2323"/>
                  </a:lnTo>
                  <a:lnTo>
                    <a:pt x="649" y="2428"/>
                  </a:lnTo>
                  <a:lnTo>
                    <a:pt x="649" y="2365"/>
                  </a:lnTo>
                  <a:lnTo>
                    <a:pt x="649" y="2282"/>
                  </a:lnTo>
                  <a:lnTo>
                    <a:pt x="712" y="2282"/>
                  </a:lnTo>
                  <a:lnTo>
                    <a:pt x="732" y="2428"/>
                  </a:lnTo>
                  <a:lnTo>
                    <a:pt x="712" y="2595"/>
                  </a:lnTo>
                  <a:lnTo>
                    <a:pt x="712" y="2700"/>
                  </a:lnTo>
                  <a:lnTo>
                    <a:pt x="649" y="2826"/>
                  </a:lnTo>
                  <a:lnTo>
                    <a:pt x="502" y="2951"/>
                  </a:lnTo>
                  <a:lnTo>
                    <a:pt x="544" y="2993"/>
                  </a:lnTo>
                  <a:lnTo>
                    <a:pt x="607" y="3139"/>
                  </a:lnTo>
                  <a:lnTo>
                    <a:pt x="502" y="3202"/>
                  </a:lnTo>
                  <a:lnTo>
                    <a:pt x="398" y="3328"/>
                  </a:lnTo>
                  <a:lnTo>
                    <a:pt x="419" y="3432"/>
                  </a:lnTo>
                  <a:lnTo>
                    <a:pt x="523" y="3432"/>
                  </a:lnTo>
                  <a:lnTo>
                    <a:pt x="649" y="3370"/>
                  </a:lnTo>
                  <a:lnTo>
                    <a:pt x="712" y="3453"/>
                  </a:lnTo>
                  <a:lnTo>
                    <a:pt x="879" y="3516"/>
                  </a:lnTo>
                  <a:lnTo>
                    <a:pt x="984" y="3537"/>
                  </a:lnTo>
                  <a:lnTo>
                    <a:pt x="1151" y="3767"/>
                  </a:lnTo>
                  <a:lnTo>
                    <a:pt x="1235" y="3767"/>
                  </a:lnTo>
                  <a:lnTo>
                    <a:pt x="1339" y="3662"/>
                  </a:lnTo>
                  <a:lnTo>
                    <a:pt x="1779" y="2721"/>
                  </a:lnTo>
                  <a:lnTo>
                    <a:pt x="1883" y="2637"/>
                  </a:lnTo>
                  <a:lnTo>
                    <a:pt x="2448" y="2470"/>
                  </a:lnTo>
                  <a:lnTo>
                    <a:pt x="2720" y="2282"/>
                  </a:lnTo>
                  <a:lnTo>
                    <a:pt x="3118" y="1905"/>
                  </a:lnTo>
                  <a:lnTo>
                    <a:pt x="3264" y="1549"/>
                  </a:lnTo>
                  <a:lnTo>
                    <a:pt x="3369" y="1549"/>
                  </a:lnTo>
                  <a:lnTo>
                    <a:pt x="3390" y="1486"/>
                  </a:lnTo>
                  <a:lnTo>
                    <a:pt x="3432" y="1361"/>
                  </a:lnTo>
                  <a:lnTo>
                    <a:pt x="3390" y="1235"/>
                  </a:lnTo>
                  <a:lnTo>
                    <a:pt x="3285" y="1026"/>
                  </a:lnTo>
                  <a:lnTo>
                    <a:pt x="3285" y="963"/>
                  </a:lnTo>
                  <a:lnTo>
                    <a:pt x="3264" y="859"/>
                  </a:lnTo>
                  <a:lnTo>
                    <a:pt x="3181" y="817"/>
                  </a:lnTo>
                  <a:lnTo>
                    <a:pt x="3160" y="733"/>
                  </a:lnTo>
                  <a:lnTo>
                    <a:pt x="3055" y="712"/>
                  </a:lnTo>
                  <a:lnTo>
                    <a:pt x="2909" y="629"/>
                  </a:lnTo>
                  <a:lnTo>
                    <a:pt x="2846" y="629"/>
                  </a:lnTo>
                  <a:lnTo>
                    <a:pt x="2762" y="712"/>
                  </a:lnTo>
                  <a:lnTo>
                    <a:pt x="2762" y="817"/>
                  </a:lnTo>
                  <a:lnTo>
                    <a:pt x="2699" y="901"/>
                  </a:lnTo>
                  <a:lnTo>
                    <a:pt x="2511" y="838"/>
                  </a:lnTo>
                  <a:lnTo>
                    <a:pt x="2448" y="796"/>
                  </a:lnTo>
                  <a:lnTo>
                    <a:pt x="2239" y="712"/>
                  </a:lnTo>
                  <a:lnTo>
                    <a:pt x="2072" y="691"/>
                  </a:lnTo>
                  <a:lnTo>
                    <a:pt x="2030" y="608"/>
                  </a:lnTo>
                  <a:lnTo>
                    <a:pt x="2072" y="524"/>
                  </a:lnTo>
                  <a:lnTo>
                    <a:pt x="1925" y="377"/>
                  </a:lnTo>
                  <a:lnTo>
                    <a:pt x="1821" y="377"/>
                  </a:lnTo>
                  <a:lnTo>
                    <a:pt x="1569" y="210"/>
                  </a:lnTo>
                  <a:lnTo>
                    <a:pt x="1381" y="85"/>
                  </a:lnTo>
                  <a:lnTo>
                    <a:pt x="119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8" name="Google Shape;1298;p80"/>
            <p:cNvSpPr/>
            <p:nvPr/>
          </p:nvSpPr>
          <p:spPr>
            <a:xfrm>
              <a:off x="2527100" y="3246400"/>
              <a:ext cx="186250" cy="274650"/>
            </a:xfrm>
            <a:custGeom>
              <a:avLst/>
              <a:gdLst/>
              <a:ahLst/>
              <a:cxnLst/>
              <a:rect l="l" t="t" r="r" b="b"/>
              <a:pathLst>
                <a:path w="7450" h="10986" extrusionOk="0">
                  <a:moveTo>
                    <a:pt x="3453" y="1"/>
                  </a:moveTo>
                  <a:lnTo>
                    <a:pt x="3474" y="105"/>
                  </a:lnTo>
                  <a:lnTo>
                    <a:pt x="3474" y="168"/>
                  </a:lnTo>
                  <a:lnTo>
                    <a:pt x="3579" y="377"/>
                  </a:lnTo>
                  <a:lnTo>
                    <a:pt x="3621" y="503"/>
                  </a:lnTo>
                  <a:lnTo>
                    <a:pt x="3579" y="628"/>
                  </a:lnTo>
                  <a:lnTo>
                    <a:pt x="3558" y="691"/>
                  </a:lnTo>
                  <a:lnTo>
                    <a:pt x="3453" y="691"/>
                  </a:lnTo>
                  <a:lnTo>
                    <a:pt x="3307" y="1047"/>
                  </a:lnTo>
                  <a:lnTo>
                    <a:pt x="2909" y="1424"/>
                  </a:lnTo>
                  <a:lnTo>
                    <a:pt x="2637" y="1612"/>
                  </a:lnTo>
                  <a:lnTo>
                    <a:pt x="2072" y="1779"/>
                  </a:lnTo>
                  <a:lnTo>
                    <a:pt x="1968" y="1863"/>
                  </a:lnTo>
                  <a:lnTo>
                    <a:pt x="1528" y="2804"/>
                  </a:lnTo>
                  <a:lnTo>
                    <a:pt x="1424" y="2909"/>
                  </a:lnTo>
                  <a:lnTo>
                    <a:pt x="1340" y="2909"/>
                  </a:lnTo>
                  <a:lnTo>
                    <a:pt x="1173" y="2679"/>
                  </a:lnTo>
                  <a:lnTo>
                    <a:pt x="1068" y="2658"/>
                  </a:lnTo>
                  <a:lnTo>
                    <a:pt x="901" y="2595"/>
                  </a:lnTo>
                  <a:lnTo>
                    <a:pt x="838" y="2512"/>
                  </a:lnTo>
                  <a:lnTo>
                    <a:pt x="712" y="2574"/>
                  </a:lnTo>
                  <a:lnTo>
                    <a:pt x="608" y="2574"/>
                  </a:lnTo>
                  <a:lnTo>
                    <a:pt x="587" y="2470"/>
                  </a:lnTo>
                  <a:lnTo>
                    <a:pt x="691" y="2344"/>
                  </a:lnTo>
                  <a:lnTo>
                    <a:pt x="796" y="2281"/>
                  </a:lnTo>
                  <a:lnTo>
                    <a:pt x="733" y="2135"/>
                  </a:lnTo>
                  <a:lnTo>
                    <a:pt x="691" y="2093"/>
                  </a:lnTo>
                  <a:lnTo>
                    <a:pt x="398" y="2240"/>
                  </a:lnTo>
                  <a:lnTo>
                    <a:pt x="294" y="2344"/>
                  </a:lnTo>
                  <a:lnTo>
                    <a:pt x="105" y="2512"/>
                  </a:lnTo>
                  <a:lnTo>
                    <a:pt x="64" y="2679"/>
                  </a:lnTo>
                  <a:lnTo>
                    <a:pt x="1" y="2784"/>
                  </a:lnTo>
                  <a:lnTo>
                    <a:pt x="22" y="2825"/>
                  </a:lnTo>
                  <a:lnTo>
                    <a:pt x="105" y="2909"/>
                  </a:lnTo>
                  <a:lnTo>
                    <a:pt x="126" y="2993"/>
                  </a:lnTo>
                  <a:lnTo>
                    <a:pt x="64" y="3035"/>
                  </a:lnTo>
                  <a:lnTo>
                    <a:pt x="64" y="3097"/>
                  </a:lnTo>
                  <a:lnTo>
                    <a:pt x="189" y="3202"/>
                  </a:lnTo>
                  <a:lnTo>
                    <a:pt x="273" y="3348"/>
                  </a:lnTo>
                  <a:lnTo>
                    <a:pt x="231" y="3495"/>
                  </a:lnTo>
                  <a:lnTo>
                    <a:pt x="168" y="3495"/>
                  </a:lnTo>
                  <a:lnTo>
                    <a:pt x="85" y="3516"/>
                  </a:lnTo>
                  <a:lnTo>
                    <a:pt x="22" y="3621"/>
                  </a:lnTo>
                  <a:lnTo>
                    <a:pt x="126" y="3704"/>
                  </a:lnTo>
                  <a:lnTo>
                    <a:pt x="231" y="3746"/>
                  </a:lnTo>
                  <a:lnTo>
                    <a:pt x="419" y="3872"/>
                  </a:lnTo>
                  <a:lnTo>
                    <a:pt x="587" y="3913"/>
                  </a:lnTo>
                  <a:lnTo>
                    <a:pt x="817" y="4060"/>
                  </a:lnTo>
                  <a:lnTo>
                    <a:pt x="921" y="4081"/>
                  </a:lnTo>
                  <a:lnTo>
                    <a:pt x="963" y="4185"/>
                  </a:lnTo>
                  <a:lnTo>
                    <a:pt x="1068" y="4374"/>
                  </a:lnTo>
                  <a:lnTo>
                    <a:pt x="1110" y="4541"/>
                  </a:lnTo>
                  <a:lnTo>
                    <a:pt x="1173" y="4667"/>
                  </a:lnTo>
                  <a:lnTo>
                    <a:pt x="1424" y="4771"/>
                  </a:lnTo>
                  <a:lnTo>
                    <a:pt x="1486" y="4960"/>
                  </a:lnTo>
                  <a:lnTo>
                    <a:pt x="1549" y="5106"/>
                  </a:lnTo>
                  <a:lnTo>
                    <a:pt x="1591" y="5211"/>
                  </a:lnTo>
                  <a:lnTo>
                    <a:pt x="1633" y="5399"/>
                  </a:lnTo>
                  <a:lnTo>
                    <a:pt x="1696" y="5525"/>
                  </a:lnTo>
                  <a:lnTo>
                    <a:pt x="1800" y="5587"/>
                  </a:lnTo>
                  <a:lnTo>
                    <a:pt x="1905" y="5797"/>
                  </a:lnTo>
                  <a:lnTo>
                    <a:pt x="1905" y="5922"/>
                  </a:lnTo>
                  <a:lnTo>
                    <a:pt x="1884" y="5964"/>
                  </a:lnTo>
                  <a:lnTo>
                    <a:pt x="1989" y="6152"/>
                  </a:lnTo>
                  <a:lnTo>
                    <a:pt x="2177" y="6382"/>
                  </a:lnTo>
                  <a:lnTo>
                    <a:pt x="2219" y="6487"/>
                  </a:lnTo>
                  <a:lnTo>
                    <a:pt x="2198" y="6592"/>
                  </a:lnTo>
                  <a:lnTo>
                    <a:pt x="2219" y="6675"/>
                  </a:lnTo>
                  <a:lnTo>
                    <a:pt x="2302" y="6696"/>
                  </a:lnTo>
                  <a:lnTo>
                    <a:pt x="2491" y="6885"/>
                  </a:lnTo>
                  <a:lnTo>
                    <a:pt x="2533" y="6989"/>
                  </a:lnTo>
                  <a:lnTo>
                    <a:pt x="2574" y="7157"/>
                  </a:lnTo>
                  <a:lnTo>
                    <a:pt x="2616" y="7219"/>
                  </a:lnTo>
                  <a:lnTo>
                    <a:pt x="2784" y="7282"/>
                  </a:lnTo>
                  <a:lnTo>
                    <a:pt x="2805" y="7408"/>
                  </a:lnTo>
                  <a:lnTo>
                    <a:pt x="2951" y="7680"/>
                  </a:lnTo>
                  <a:lnTo>
                    <a:pt x="3014" y="7805"/>
                  </a:lnTo>
                  <a:lnTo>
                    <a:pt x="3202" y="8056"/>
                  </a:lnTo>
                  <a:lnTo>
                    <a:pt x="3202" y="8203"/>
                  </a:lnTo>
                  <a:lnTo>
                    <a:pt x="3139" y="8203"/>
                  </a:lnTo>
                  <a:lnTo>
                    <a:pt x="3098" y="8161"/>
                  </a:lnTo>
                  <a:lnTo>
                    <a:pt x="3098" y="8224"/>
                  </a:lnTo>
                  <a:lnTo>
                    <a:pt x="3118" y="8328"/>
                  </a:lnTo>
                  <a:lnTo>
                    <a:pt x="3118" y="8412"/>
                  </a:lnTo>
                  <a:lnTo>
                    <a:pt x="3160" y="8412"/>
                  </a:lnTo>
                  <a:lnTo>
                    <a:pt x="3244" y="8454"/>
                  </a:lnTo>
                  <a:lnTo>
                    <a:pt x="3265" y="8538"/>
                  </a:lnTo>
                  <a:lnTo>
                    <a:pt x="3244" y="8579"/>
                  </a:lnTo>
                  <a:lnTo>
                    <a:pt x="3432" y="8726"/>
                  </a:lnTo>
                  <a:lnTo>
                    <a:pt x="3621" y="8789"/>
                  </a:lnTo>
                  <a:lnTo>
                    <a:pt x="3642" y="8872"/>
                  </a:lnTo>
                  <a:lnTo>
                    <a:pt x="3725" y="8977"/>
                  </a:lnTo>
                  <a:lnTo>
                    <a:pt x="3830" y="8998"/>
                  </a:lnTo>
                  <a:lnTo>
                    <a:pt x="3872" y="9061"/>
                  </a:lnTo>
                  <a:lnTo>
                    <a:pt x="3893" y="9165"/>
                  </a:lnTo>
                  <a:lnTo>
                    <a:pt x="3976" y="9207"/>
                  </a:lnTo>
                  <a:lnTo>
                    <a:pt x="4165" y="9186"/>
                  </a:lnTo>
                  <a:lnTo>
                    <a:pt x="4206" y="9144"/>
                  </a:lnTo>
                  <a:lnTo>
                    <a:pt x="4186" y="9207"/>
                  </a:lnTo>
                  <a:lnTo>
                    <a:pt x="4269" y="9354"/>
                  </a:lnTo>
                  <a:lnTo>
                    <a:pt x="4458" y="9416"/>
                  </a:lnTo>
                  <a:lnTo>
                    <a:pt x="4562" y="9500"/>
                  </a:lnTo>
                  <a:lnTo>
                    <a:pt x="4562" y="9605"/>
                  </a:lnTo>
                  <a:lnTo>
                    <a:pt x="4667" y="9667"/>
                  </a:lnTo>
                  <a:lnTo>
                    <a:pt x="4792" y="9709"/>
                  </a:lnTo>
                  <a:lnTo>
                    <a:pt x="4834" y="9688"/>
                  </a:lnTo>
                  <a:lnTo>
                    <a:pt x="4939" y="9709"/>
                  </a:lnTo>
                  <a:lnTo>
                    <a:pt x="5148" y="9835"/>
                  </a:lnTo>
                  <a:lnTo>
                    <a:pt x="5315" y="9919"/>
                  </a:lnTo>
                  <a:lnTo>
                    <a:pt x="5420" y="9919"/>
                  </a:lnTo>
                  <a:lnTo>
                    <a:pt x="5462" y="9939"/>
                  </a:lnTo>
                  <a:lnTo>
                    <a:pt x="5504" y="10023"/>
                  </a:lnTo>
                  <a:lnTo>
                    <a:pt x="5650" y="10128"/>
                  </a:lnTo>
                  <a:lnTo>
                    <a:pt x="5755" y="10191"/>
                  </a:lnTo>
                  <a:lnTo>
                    <a:pt x="5859" y="10316"/>
                  </a:lnTo>
                  <a:lnTo>
                    <a:pt x="5943" y="10337"/>
                  </a:lnTo>
                  <a:lnTo>
                    <a:pt x="5985" y="10421"/>
                  </a:lnTo>
                  <a:lnTo>
                    <a:pt x="5964" y="10463"/>
                  </a:lnTo>
                  <a:lnTo>
                    <a:pt x="5964" y="10546"/>
                  </a:lnTo>
                  <a:lnTo>
                    <a:pt x="6090" y="10567"/>
                  </a:lnTo>
                  <a:lnTo>
                    <a:pt x="6236" y="10630"/>
                  </a:lnTo>
                  <a:lnTo>
                    <a:pt x="6403" y="10776"/>
                  </a:lnTo>
                  <a:lnTo>
                    <a:pt x="6550" y="10944"/>
                  </a:lnTo>
                  <a:lnTo>
                    <a:pt x="6655" y="10965"/>
                  </a:lnTo>
                  <a:lnTo>
                    <a:pt x="6675" y="10986"/>
                  </a:lnTo>
                  <a:lnTo>
                    <a:pt x="6801" y="10923"/>
                  </a:lnTo>
                  <a:lnTo>
                    <a:pt x="6927" y="10839"/>
                  </a:lnTo>
                  <a:lnTo>
                    <a:pt x="7010" y="10839"/>
                  </a:lnTo>
                  <a:lnTo>
                    <a:pt x="7115" y="10776"/>
                  </a:lnTo>
                  <a:lnTo>
                    <a:pt x="7178" y="10672"/>
                  </a:lnTo>
                  <a:lnTo>
                    <a:pt x="7073" y="10567"/>
                  </a:lnTo>
                  <a:lnTo>
                    <a:pt x="7094" y="10463"/>
                  </a:lnTo>
                  <a:lnTo>
                    <a:pt x="7136" y="10400"/>
                  </a:lnTo>
                  <a:lnTo>
                    <a:pt x="7240" y="10421"/>
                  </a:lnTo>
                  <a:lnTo>
                    <a:pt x="7219" y="10337"/>
                  </a:lnTo>
                  <a:lnTo>
                    <a:pt x="7136" y="10316"/>
                  </a:lnTo>
                  <a:lnTo>
                    <a:pt x="7094" y="10253"/>
                  </a:lnTo>
                  <a:lnTo>
                    <a:pt x="7199" y="10086"/>
                  </a:lnTo>
                  <a:lnTo>
                    <a:pt x="7324" y="10002"/>
                  </a:lnTo>
                  <a:lnTo>
                    <a:pt x="7429" y="9835"/>
                  </a:lnTo>
                  <a:lnTo>
                    <a:pt x="7450" y="9709"/>
                  </a:lnTo>
                  <a:lnTo>
                    <a:pt x="7282" y="9312"/>
                  </a:lnTo>
                  <a:lnTo>
                    <a:pt x="7324" y="9207"/>
                  </a:lnTo>
                  <a:lnTo>
                    <a:pt x="7324" y="9082"/>
                  </a:lnTo>
                  <a:lnTo>
                    <a:pt x="7303" y="8998"/>
                  </a:lnTo>
                  <a:lnTo>
                    <a:pt x="7282" y="8872"/>
                  </a:lnTo>
                  <a:lnTo>
                    <a:pt x="7324" y="8789"/>
                  </a:lnTo>
                  <a:lnTo>
                    <a:pt x="7387" y="8621"/>
                  </a:lnTo>
                  <a:lnTo>
                    <a:pt x="7345" y="8245"/>
                  </a:lnTo>
                  <a:lnTo>
                    <a:pt x="7303" y="8098"/>
                  </a:lnTo>
                  <a:lnTo>
                    <a:pt x="7387" y="7910"/>
                  </a:lnTo>
                  <a:lnTo>
                    <a:pt x="7387" y="7491"/>
                  </a:lnTo>
                  <a:lnTo>
                    <a:pt x="7450" y="7324"/>
                  </a:lnTo>
                  <a:lnTo>
                    <a:pt x="7450" y="7261"/>
                  </a:lnTo>
                  <a:lnTo>
                    <a:pt x="6927" y="6487"/>
                  </a:lnTo>
                  <a:lnTo>
                    <a:pt x="6906" y="6487"/>
                  </a:lnTo>
                  <a:lnTo>
                    <a:pt x="6864" y="6466"/>
                  </a:lnTo>
                  <a:lnTo>
                    <a:pt x="6675" y="6466"/>
                  </a:lnTo>
                  <a:lnTo>
                    <a:pt x="6571" y="6529"/>
                  </a:lnTo>
                  <a:lnTo>
                    <a:pt x="6445" y="6529"/>
                  </a:lnTo>
                  <a:lnTo>
                    <a:pt x="6383" y="6466"/>
                  </a:lnTo>
                  <a:lnTo>
                    <a:pt x="6362" y="6341"/>
                  </a:lnTo>
                  <a:lnTo>
                    <a:pt x="6341" y="6006"/>
                  </a:lnTo>
                  <a:lnTo>
                    <a:pt x="6341" y="5797"/>
                  </a:lnTo>
                  <a:lnTo>
                    <a:pt x="6383" y="5734"/>
                  </a:lnTo>
                  <a:lnTo>
                    <a:pt x="6403" y="5608"/>
                  </a:lnTo>
                  <a:lnTo>
                    <a:pt x="6362" y="5545"/>
                  </a:lnTo>
                  <a:lnTo>
                    <a:pt x="6152" y="5650"/>
                  </a:lnTo>
                  <a:lnTo>
                    <a:pt x="5922" y="5901"/>
                  </a:lnTo>
                  <a:lnTo>
                    <a:pt x="5608" y="5859"/>
                  </a:lnTo>
                  <a:lnTo>
                    <a:pt x="5357" y="5859"/>
                  </a:lnTo>
                  <a:lnTo>
                    <a:pt x="5315" y="5713"/>
                  </a:lnTo>
                  <a:lnTo>
                    <a:pt x="5211" y="5525"/>
                  </a:lnTo>
                  <a:lnTo>
                    <a:pt x="5023" y="5483"/>
                  </a:lnTo>
                  <a:lnTo>
                    <a:pt x="4688" y="5525"/>
                  </a:lnTo>
                  <a:lnTo>
                    <a:pt x="4813" y="5336"/>
                  </a:lnTo>
                  <a:lnTo>
                    <a:pt x="4520" y="4876"/>
                  </a:lnTo>
                  <a:lnTo>
                    <a:pt x="4374" y="4709"/>
                  </a:lnTo>
                  <a:lnTo>
                    <a:pt x="4395" y="4646"/>
                  </a:lnTo>
                  <a:lnTo>
                    <a:pt x="4374" y="4541"/>
                  </a:lnTo>
                  <a:lnTo>
                    <a:pt x="4416" y="4437"/>
                  </a:lnTo>
                  <a:lnTo>
                    <a:pt x="4416" y="4290"/>
                  </a:lnTo>
                  <a:lnTo>
                    <a:pt x="4395" y="4227"/>
                  </a:lnTo>
                  <a:lnTo>
                    <a:pt x="4458" y="4165"/>
                  </a:lnTo>
                  <a:lnTo>
                    <a:pt x="4458" y="4039"/>
                  </a:lnTo>
                  <a:lnTo>
                    <a:pt x="4625" y="3934"/>
                  </a:lnTo>
                  <a:lnTo>
                    <a:pt x="4709" y="3955"/>
                  </a:lnTo>
                  <a:lnTo>
                    <a:pt x="4792" y="3851"/>
                  </a:lnTo>
                  <a:lnTo>
                    <a:pt x="4730" y="3746"/>
                  </a:lnTo>
                  <a:lnTo>
                    <a:pt x="4688" y="3558"/>
                  </a:lnTo>
                  <a:lnTo>
                    <a:pt x="4834" y="3411"/>
                  </a:lnTo>
                  <a:lnTo>
                    <a:pt x="4813" y="3307"/>
                  </a:lnTo>
                  <a:lnTo>
                    <a:pt x="4897" y="3223"/>
                  </a:lnTo>
                  <a:lnTo>
                    <a:pt x="4876" y="3076"/>
                  </a:lnTo>
                  <a:lnTo>
                    <a:pt x="4981" y="3014"/>
                  </a:lnTo>
                  <a:lnTo>
                    <a:pt x="5106" y="2930"/>
                  </a:lnTo>
                  <a:lnTo>
                    <a:pt x="5232" y="2825"/>
                  </a:lnTo>
                  <a:lnTo>
                    <a:pt x="5295" y="2804"/>
                  </a:lnTo>
                  <a:lnTo>
                    <a:pt x="5357" y="2721"/>
                  </a:lnTo>
                  <a:lnTo>
                    <a:pt x="5650" y="2679"/>
                  </a:lnTo>
                  <a:lnTo>
                    <a:pt x="6069" y="2553"/>
                  </a:lnTo>
                  <a:lnTo>
                    <a:pt x="6090" y="2449"/>
                  </a:lnTo>
                  <a:lnTo>
                    <a:pt x="6152" y="2470"/>
                  </a:lnTo>
                  <a:lnTo>
                    <a:pt x="6299" y="2470"/>
                  </a:lnTo>
                  <a:lnTo>
                    <a:pt x="6445" y="2553"/>
                  </a:lnTo>
                  <a:lnTo>
                    <a:pt x="6445" y="2574"/>
                  </a:lnTo>
                  <a:lnTo>
                    <a:pt x="6550" y="2595"/>
                  </a:lnTo>
                  <a:lnTo>
                    <a:pt x="6592" y="2512"/>
                  </a:lnTo>
                  <a:lnTo>
                    <a:pt x="6592" y="2470"/>
                  </a:lnTo>
                  <a:lnTo>
                    <a:pt x="6571" y="2344"/>
                  </a:lnTo>
                  <a:lnTo>
                    <a:pt x="6466" y="2260"/>
                  </a:lnTo>
                  <a:lnTo>
                    <a:pt x="6341" y="2260"/>
                  </a:lnTo>
                  <a:lnTo>
                    <a:pt x="6194" y="2281"/>
                  </a:lnTo>
                  <a:lnTo>
                    <a:pt x="6173" y="2198"/>
                  </a:lnTo>
                  <a:lnTo>
                    <a:pt x="6550" y="1570"/>
                  </a:lnTo>
                  <a:lnTo>
                    <a:pt x="6550" y="1507"/>
                  </a:lnTo>
                  <a:lnTo>
                    <a:pt x="6445" y="1528"/>
                  </a:lnTo>
                  <a:lnTo>
                    <a:pt x="6362" y="1444"/>
                  </a:lnTo>
                  <a:lnTo>
                    <a:pt x="6257" y="1403"/>
                  </a:lnTo>
                  <a:lnTo>
                    <a:pt x="6173" y="1403"/>
                  </a:lnTo>
                  <a:lnTo>
                    <a:pt x="6131" y="1319"/>
                  </a:lnTo>
                  <a:lnTo>
                    <a:pt x="6027" y="1319"/>
                  </a:lnTo>
                  <a:lnTo>
                    <a:pt x="5839" y="1424"/>
                  </a:lnTo>
                  <a:lnTo>
                    <a:pt x="5671" y="1340"/>
                  </a:lnTo>
                  <a:lnTo>
                    <a:pt x="5525" y="1319"/>
                  </a:lnTo>
                  <a:lnTo>
                    <a:pt x="5336" y="1403"/>
                  </a:lnTo>
                  <a:lnTo>
                    <a:pt x="5295" y="1444"/>
                  </a:lnTo>
                  <a:lnTo>
                    <a:pt x="5148" y="1444"/>
                  </a:lnTo>
                  <a:lnTo>
                    <a:pt x="5043" y="1424"/>
                  </a:lnTo>
                  <a:lnTo>
                    <a:pt x="4918" y="1444"/>
                  </a:lnTo>
                  <a:lnTo>
                    <a:pt x="4813" y="1424"/>
                  </a:lnTo>
                  <a:lnTo>
                    <a:pt x="4792" y="1340"/>
                  </a:lnTo>
                  <a:lnTo>
                    <a:pt x="4813" y="1256"/>
                  </a:lnTo>
                  <a:lnTo>
                    <a:pt x="4792" y="1131"/>
                  </a:lnTo>
                  <a:lnTo>
                    <a:pt x="4688" y="1089"/>
                  </a:lnTo>
                  <a:lnTo>
                    <a:pt x="4625" y="1089"/>
                  </a:lnTo>
                  <a:lnTo>
                    <a:pt x="4625" y="921"/>
                  </a:lnTo>
                  <a:lnTo>
                    <a:pt x="4520" y="775"/>
                  </a:lnTo>
                  <a:lnTo>
                    <a:pt x="4269" y="670"/>
                  </a:lnTo>
                  <a:lnTo>
                    <a:pt x="4186" y="670"/>
                  </a:lnTo>
                  <a:lnTo>
                    <a:pt x="4081" y="482"/>
                  </a:lnTo>
                  <a:lnTo>
                    <a:pt x="4081" y="377"/>
                  </a:lnTo>
                  <a:lnTo>
                    <a:pt x="3934" y="210"/>
                  </a:lnTo>
                  <a:lnTo>
                    <a:pt x="3893" y="168"/>
                  </a:lnTo>
                  <a:lnTo>
                    <a:pt x="3767" y="147"/>
                  </a:lnTo>
                  <a:lnTo>
                    <a:pt x="3558" y="84"/>
                  </a:lnTo>
                  <a:lnTo>
                    <a:pt x="351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299" name="Google Shape;1299;p80"/>
            <p:cNvSpPr/>
            <p:nvPr/>
          </p:nvSpPr>
          <p:spPr>
            <a:xfrm>
              <a:off x="2700250" y="3389200"/>
              <a:ext cx="179975" cy="200900"/>
            </a:xfrm>
            <a:custGeom>
              <a:avLst/>
              <a:gdLst/>
              <a:ahLst/>
              <a:cxnLst/>
              <a:rect l="l" t="t" r="r" b="b"/>
              <a:pathLst>
                <a:path w="7199" h="8036" extrusionOk="0">
                  <a:moveTo>
                    <a:pt x="1967" y="1"/>
                  </a:moveTo>
                  <a:lnTo>
                    <a:pt x="1779" y="85"/>
                  </a:lnTo>
                  <a:lnTo>
                    <a:pt x="1612" y="126"/>
                  </a:lnTo>
                  <a:lnTo>
                    <a:pt x="1319" y="294"/>
                  </a:lnTo>
                  <a:lnTo>
                    <a:pt x="1235" y="545"/>
                  </a:lnTo>
                  <a:lnTo>
                    <a:pt x="1047" y="608"/>
                  </a:lnTo>
                  <a:lnTo>
                    <a:pt x="921" y="608"/>
                  </a:lnTo>
                  <a:lnTo>
                    <a:pt x="796" y="712"/>
                  </a:lnTo>
                  <a:lnTo>
                    <a:pt x="712" y="712"/>
                  </a:lnTo>
                  <a:lnTo>
                    <a:pt x="524" y="775"/>
                  </a:lnTo>
                  <a:lnTo>
                    <a:pt x="1" y="775"/>
                  </a:lnTo>
                  <a:lnTo>
                    <a:pt x="524" y="1549"/>
                  </a:lnTo>
                  <a:lnTo>
                    <a:pt x="524" y="1612"/>
                  </a:lnTo>
                  <a:lnTo>
                    <a:pt x="461" y="1779"/>
                  </a:lnTo>
                  <a:lnTo>
                    <a:pt x="461" y="2198"/>
                  </a:lnTo>
                  <a:lnTo>
                    <a:pt x="377" y="2386"/>
                  </a:lnTo>
                  <a:lnTo>
                    <a:pt x="419" y="2533"/>
                  </a:lnTo>
                  <a:lnTo>
                    <a:pt x="461" y="2909"/>
                  </a:lnTo>
                  <a:lnTo>
                    <a:pt x="398" y="3077"/>
                  </a:lnTo>
                  <a:lnTo>
                    <a:pt x="356" y="3160"/>
                  </a:lnTo>
                  <a:lnTo>
                    <a:pt x="377" y="3286"/>
                  </a:lnTo>
                  <a:lnTo>
                    <a:pt x="398" y="3370"/>
                  </a:lnTo>
                  <a:lnTo>
                    <a:pt x="398" y="3495"/>
                  </a:lnTo>
                  <a:lnTo>
                    <a:pt x="356" y="3600"/>
                  </a:lnTo>
                  <a:lnTo>
                    <a:pt x="524" y="3997"/>
                  </a:lnTo>
                  <a:lnTo>
                    <a:pt x="503" y="4123"/>
                  </a:lnTo>
                  <a:lnTo>
                    <a:pt x="398" y="4290"/>
                  </a:lnTo>
                  <a:lnTo>
                    <a:pt x="273" y="4374"/>
                  </a:lnTo>
                  <a:lnTo>
                    <a:pt x="168" y="4541"/>
                  </a:lnTo>
                  <a:lnTo>
                    <a:pt x="210" y="4604"/>
                  </a:lnTo>
                  <a:lnTo>
                    <a:pt x="293" y="4625"/>
                  </a:lnTo>
                  <a:lnTo>
                    <a:pt x="314" y="4709"/>
                  </a:lnTo>
                  <a:lnTo>
                    <a:pt x="356" y="4709"/>
                  </a:lnTo>
                  <a:lnTo>
                    <a:pt x="356" y="4834"/>
                  </a:lnTo>
                  <a:lnTo>
                    <a:pt x="482" y="4939"/>
                  </a:lnTo>
                  <a:lnTo>
                    <a:pt x="524" y="5002"/>
                  </a:lnTo>
                  <a:lnTo>
                    <a:pt x="565" y="5127"/>
                  </a:lnTo>
                  <a:lnTo>
                    <a:pt x="524" y="5232"/>
                  </a:lnTo>
                  <a:lnTo>
                    <a:pt x="524" y="5274"/>
                  </a:lnTo>
                  <a:lnTo>
                    <a:pt x="586" y="5483"/>
                  </a:lnTo>
                  <a:lnTo>
                    <a:pt x="670" y="5629"/>
                  </a:lnTo>
                  <a:lnTo>
                    <a:pt x="921" y="5839"/>
                  </a:lnTo>
                  <a:lnTo>
                    <a:pt x="942" y="5901"/>
                  </a:lnTo>
                  <a:lnTo>
                    <a:pt x="879" y="6090"/>
                  </a:lnTo>
                  <a:lnTo>
                    <a:pt x="921" y="6194"/>
                  </a:lnTo>
                  <a:lnTo>
                    <a:pt x="775" y="6508"/>
                  </a:lnTo>
                  <a:lnTo>
                    <a:pt x="879" y="6613"/>
                  </a:lnTo>
                  <a:lnTo>
                    <a:pt x="1130" y="6885"/>
                  </a:lnTo>
                  <a:lnTo>
                    <a:pt x="1570" y="8036"/>
                  </a:lnTo>
                  <a:lnTo>
                    <a:pt x="1737" y="8036"/>
                  </a:lnTo>
                  <a:lnTo>
                    <a:pt x="1758" y="7952"/>
                  </a:lnTo>
                  <a:lnTo>
                    <a:pt x="1863" y="7931"/>
                  </a:lnTo>
                  <a:lnTo>
                    <a:pt x="1863" y="7952"/>
                  </a:lnTo>
                  <a:lnTo>
                    <a:pt x="1946" y="7847"/>
                  </a:lnTo>
                  <a:lnTo>
                    <a:pt x="2051" y="7638"/>
                  </a:lnTo>
                  <a:lnTo>
                    <a:pt x="2260" y="7408"/>
                  </a:lnTo>
                  <a:lnTo>
                    <a:pt x="2407" y="7345"/>
                  </a:lnTo>
                  <a:lnTo>
                    <a:pt x="2553" y="7471"/>
                  </a:lnTo>
                  <a:lnTo>
                    <a:pt x="2721" y="7450"/>
                  </a:lnTo>
                  <a:lnTo>
                    <a:pt x="2804" y="7429"/>
                  </a:lnTo>
                  <a:lnTo>
                    <a:pt x="2930" y="7471"/>
                  </a:lnTo>
                  <a:lnTo>
                    <a:pt x="3139" y="7429"/>
                  </a:lnTo>
                  <a:lnTo>
                    <a:pt x="3244" y="7450"/>
                  </a:lnTo>
                  <a:lnTo>
                    <a:pt x="3286" y="7575"/>
                  </a:lnTo>
                  <a:lnTo>
                    <a:pt x="3348" y="7847"/>
                  </a:lnTo>
                  <a:lnTo>
                    <a:pt x="3411" y="7889"/>
                  </a:lnTo>
                  <a:lnTo>
                    <a:pt x="3453" y="7847"/>
                  </a:lnTo>
                  <a:lnTo>
                    <a:pt x="3453" y="7743"/>
                  </a:lnTo>
                  <a:lnTo>
                    <a:pt x="3516" y="7617"/>
                  </a:lnTo>
                  <a:lnTo>
                    <a:pt x="3516" y="7512"/>
                  </a:lnTo>
                  <a:lnTo>
                    <a:pt x="3620" y="7366"/>
                  </a:lnTo>
                  <a:lnTo>
                    <a:pt x="4227" y="7366"/>
                  </a:lnTo>
                  <a:lnTo>
                    <a:pt x="4353" y="7471"/>
                  </a:lnTo>
                  <a:lnTo>
                    <a:pt x="4374" y="7303"/>
                  </a:lnTo>
                  <a:lnTo>
                    <a:pt x="4541" y="6989"/>
                  </a:lnTo>
                  <a:lnTo>
                    <a:pt x="4562" y="6822"/>
                  </a:lnTo>
                  <a:lnTo>
                    <a:pt x="4541" y="6675"/>
                  </a:lnTo>
                  <a:lnTo>
                    <a:pt x="4478" y="6592"/>
                  </a:lnTo>
                  <a:lnTo>
                    <a:pt x="4667" y="6299"/>
                  </a:lnTo>
                  <a:lnTo>
                    <a:pt x="4750" y="6090"/>
                  </a:lnTo>
                  <a:lnTo>
                    <a:pt x="4750" y="5985"/>
                  </a:lnTo>
                  <a:lnTo>
                    <a:pt x="4876" y="5901"/>
                  </a:lnTo>
                  <a:lnTo>
                    <a:pt x="5650" y="5692"/>
                  </a:lnTo>
                  <a:lnTo>
                    <a:pt x="6319" y="5692"/>
                  </a:lnTo>
                  <a:lnTo>
                    <a:pt x="6696" y="5985"/>
                  </a:lnTo>
                  <a:lnTo>
                    <a:pt x="6780" y="5985"/>
                  </a:lnTo>
                  <a:lnTo>
                    <a:pt x="6864" y="6069"/>
                  </a:lnTo>
                  <a:lnTo>
                    <a:pt x="6926" y="5964"/>
                  </a:lnTo>
                  <a:lnTo>
                    <a:pt x="6905" y="5880"/>
                  </a:lnTo>
                  <a:lnTo>
                    <a:pt x="7198" y="5315"/>
                  </a:lnTo>
                  <a:lnTo>
                    <a:pt x="7177" y="5043"/>
                  </a:lnTo>
                  <a:lnTo>
                    <a:pt x="6884" y="4499"/>
                  </a:lnTo>
                  <a:lnTo>
                    <a:pt x="6571" y="4437"/>
                  </a:lnTo>
                  <a:lnTo>
                    <a:pt x="6591" y="4207"/>
                  </a:lnTo>
                  <a:lnTo>
                    <a:pt x="6550" y="3851"/>
                  </a:lnTo>
                  <a:lnTo>
                    <a:pt x="5524" y="3809"/>
                  </a:lnTo>
                  <a:lnTo>
                    <a:pt x="5545" y="3558"/>
                  </a:lnTo>
                  <a:lnTo>
                    <a:pt x="5315" y="3181"/>
                  </a:lnTo>
                  <a:lnTo>
                    <a:pt x="5399" y="3056"/>
                  </a:lnTo>
                  <a:lnTo>
                    <a:pt x="5336" y="2846"/>
                  </a:lnTo>
                  <a:lnTo>
                    <a:pt x="5378" y="2554"/>
                  </a:lnTo>
                  <a:lnTo>
                    <a:pt x="5315" y="2491"/>
                  </a:lnTo>
                  <a:lnTo>
                    <a:pt x="5106" y="2323"/>
                  </a:lnTo>
                  <a:lnTo>
                    <a:pt x="4771" y="2386"/>
                  </a:lnTo>
                  <a:lnTo>
                    <a:pt x="4604" y="2302"/>
                  </a:lnTo>
                  <a:lnTo>
                    <a:pt x="4499" y="2240"/>
                  </a:lnTo>
                  <a:lnTo>
                    <a:pt x="4457" y="2093"/>
                  </a:lnTo>
                  <a:lnTo>
                    <a:pt x="4290" y="2030"/>
                  </a:lnTo>
                  <a:lnTo>
                    <a:pt x="4060" y="1968"/>
                  </a:lnTo>
                  <a:lnTo>
                    <a:pt x="3955" y="1968"/>
                  </a:lnTo>
                  <a:lnTo>
                    <a:pt x="3746" y="1717"/>
                  </a:lnTo>
                  <a:lnTo>
                    <a:pt x="3620" y="1779"/>
                  </a:lnTo>
                  <a:lnTo>
                    <a:pt x="3411" y="1570"/>
                  </a:lnTo>
                  <a:lnTo>
                    <a:pt x="3181" y="1612"/>
                  </a:lnTo>
                  <a:lnTo>
                    <a:pt x="3118" y="1696"/>
                  </a:lnTo>
                  <a:lnTo>
                    <a:pt x="2993" y="1570"/>
                  </a:lnTo>
                  <a:lnTo>
                    <a:pt x="2804" y="1466"/>
                  </a:lnTo>
                  <a:lnTo>
                    <a:pt x="2679" y="1382"/>
                  </a:lnTo>
                  <a:lnTo>
                    <a:pt x="2616" y="1235"/>
                  </a:lnTo>
                  <a:lnTo>
                    <a:pt x="2490" y="1152"/>
                  </a:lnTo>
                  <a:lnTo>
                    <a:pt x="2407" y="942"/>
                  </a:lnTo>
                  <a:lnTo>
                    <a:pt x="2449" y="838"/>
                  </a:lnTo>
                  <a:lnTo>
                    <a:pt x="2386" y="545"/>
                  </a:lnTo>
                  <a:lnTo>
                    <a:pt x="2470" y="398"/>
                  </a:lnTo>
                  <a:lnTo>
                    <a:pt x="2407" y="189"/>
                  </a:lnTo>
                  <a:lnTo>
                    <a:pt x="2407" y="43"/>
                  </a:lnTo>
                  <a:lnTo>
                    <a:pt x="2365" y="1"/>
                  </a:lnTo>
                  <a:lnTo>
                    <a:pt x="2239" y="85"/>
                  </a:lnTo>
                  <a:lnTo>
                    <a:pt x="209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00" name="Google Shape;1300;p80"/>
            <p:cNvSpPr/>
            <p:nvPr/>
          </p:nvSpPr>
          <p:spPr>
            <a:xfrm>
              <a:off x="2809050" y="3531500"/>
              <a:ext cx="123475" cy="130275"/>
            </a:xfrm>
            <a:custGeom>
              <a:avLst/>
              <a:gdLst/>
              <a:ahLst/>
              <a:cxnLst/>
              <a:rect l="l" t="t" r="r" b="b"/>
              <a:pathLst>
                <a:path w="4939" h="5211" extrusionOk="0">
                  <a:moveTo>
                    <a:pt x="1298" y="0"/>
                  </a:moveTo>
                  <a:lnTo>
                    <a:pt x="524" y="209"/>
                  </a:lnTo>
                  <a:lnTo>
                    <a:pt x="398" y="293"/>
                  </a:lnTo>
                  <a:lnTo>
                    <a:pt x="398" y="398"/>
                  </a:lnTo>
                  <a:lnTo>
                    <a:pt x="315" y="607"/>
                  </a:lnTo>
                  <a:lnTo>
                    <a:pt x="126" y="900"/>
                  </a:lnTo>
                  <a:lnTo>
                    <a:pt x="189" y="983"/>
                  </a:lnTo>
                  <a:lnTo>
                    <a:pt x="210" y="1130"/>
                  </a:lnTo>
                  <a:lnTo>
                    <a:pt x="189" y="1297"/>
                  </a:lnTo>
                  <a:lnTo>
                    <a:pt x="22" y="1611"/>
                  </a:lnTo>
                  <a:lnTo>
                    <a:pt x="1" y="1779"/>
                  </a:lnTo>
                  <a:lnTo>
                    <a:pt x="1" y="1820"/>
                  </a:lnTo>
                  <a:lnTo>
                    <a:pt x="126" y="1946"/>
                  </a:lnTo>
                  <a:lnTo>
                    <a:pt x="231" y="1967"/>
                  </a:lnTo>
                  <a:lnTo>
                    <a:pt x="398" y="2239"/>
                  </a:lnTo>
                  <a:lnTo>
                    <a:pt x="754" y="2595"/>
                  </a:lnTo>
                  <a:lnTo>
                    <a:pt x="879" y="2595"/>
                  </a:lnTo>
                  <a:lnTo>
                    <a:pt x="1026" y="2720"/>
                  </a:lnTo>
                  <a:lnTo>
                    <a:pt x="1131" y="2888"/>
                  </a:lnTo>
                  <a:lnTo>
                    <a:pt x="1465" y="2971"/>
                  </a:lnTo>
                  <a:lnTo>
                    <a:pt x="1695" y="3097"/>
                  </a:lnTo>
                  <a:lnTo>
                    <a:pt x="1800" y="3097"/>
                  </a:lnTo>
                  <a:lnTo>
                    <a:pt x="2030" y="3327"/>
                  </a:lnTo>
                  <a:lnTo>
                    <a:pt x="2302" y="3452"/>
                  </a:lnTo>
                  <a:lnTo>
                    <a:pt x="2637" y="3515"/>
                  </a:lnTo>
                  <a:lnTo>
                    <a:pt x="2804" y="3641"/>
                  </a:lnTo>
                  <a:lnTo>
                    <a:pt x="2951" y="3808"/>
                  </a:lnTo>
                  <a:lnTo>
                    <a:pt x="3035" y="3934"/>
                  </a:lnTo>
                  <a:lnTo>
                    <a:pt x="2972" y="4059"/>
                  </a:lnTo>
                  <a:lnTo>
                    <a:pt x="2909" y="4185"/>
                  </a:lnTo>
                  <a:lnTo>
                    <a:pt x="2804" y="4269"/>
                  </a:lnTo>
                  <a:lnTo>
                    <a:pt x="2742" y="4373"/>
                  </a:lnTo>
                  <a:lnTo>
                    <a:pt x="2763" y="4478"/>
                  </a:lnTo>
                  <a:lnTo>
                    <a:pt x="2700" y="4708"/>
                  </a:lnTo>
                  <a:lnTo>
                    <a:pt x="2512" y="4896"/>
                  </a:lnTo>
                  <a:lnTo>
                    <a:pt x="2491" y="5022"/>
                  </a:lnTo>
                  <a:lnTo>
                    <a:pt x="2574" y="5022"/>
                  </a:lnTo>
                  <a:lnTo>
                    <a:pt x="2972" y="4959"/>
                  </a:lnTo>
                  <a:lnTo>
                    <a:pt x="3328" y="5064"/>
                  </a:lnTo>
                  <a:lnTo>
                    <a:pt x="3579" y="5210"/>
                  </a:lnTo>
                  <a:lnTo>
                    <a:pt x="3704" y="5168"/>
                  </a:lnTo>
                  <a:lnTo>
                    <a:pt x="3788" y="5168"/>
                  </a:lnTo>
                  <a:lnTo>
                    <a:pt x="3851" y="5210"/>
                  </a:lnTo>
                  <a:lnTo>
                    <a:pt x="3955" y="5064"/>
                  </a:lnTo>
                  <a:lnTo>
                    <a:pt x="3997" y="5022"/>
                  </a:lnTo>
                  <a:lnTo>
                    <a:pt x="4123" y="5085"/>
                  </a:lnTo>
                  <a:lnTo>
                    <a:pt x="4227" y="4959"/>
                  </a:lnTo>
                  <a:lnTo>
                    <a:pt x="4290" y="4792"/>
                  </a:lnTo>
                  <a:lnTo>
                    <a:pt x="4541" y="4603"/>
                  </a:lnTo>
                  <a:lnTo>
                    <a:pt x="4583" y="4478"/>
                  </a:lnTo>
                  <a:lnTo>
                    <a:pt x="4646" y="4352"/>
                  </a:lnTo>
                  <a:lnTo>
                    <a:pt x="4750" y="4248"/>
                  </a:lnTo>
                  <a:lnTo>
                    <a:pt x="4792" y="4038"/>
                  </a:lnTo>
                  <a:lnTo>
                    <a:pt x="4750" y="3976"/>
                  </a:lnTo>
                  <a:lnTo>
                    <a:pt x="4750" y="3829"/>
                  </a:lnTo>
                  <a:lnTo>
                    <a:pt x="4813" y="3808"/>
                  </a:lnTo>
                  <a:lnTo>
                    <a:pt x="4813" y="3724"/>
                  </a:lnTo>
                  <a:lnTo>
                    <a:pt x="4813" y="3662"/>
                  </a:lnTo>
                  <a:lnTo>
                    <a:pt x="4813" y="3599"/>
                  </a:lnTo>
                  <a:lnTo>
                    <a:pt x="4834" y="3599"/>
                  </a:lnTo>
                  <a:lnTo>
                    <a:pt x="4855" y="3515"/>
                  </a:lnTo>
                  <a:lnTo>
                    <a:pt x="4855" y="2971"/>
                  </a:lnTo>
                  <a:lnTo>
                    <a:pt x="4939" y="2888"/>
                  </a:lnTo>
                  <a:lnTo>
                    <a:pt x="4834" y="2867"/>
                  </a:lnTo>
                  <a:lnTo>
                    <a:pt x="4750" y="2783"/>
                  </a:lnTo>
                  <a:lnTo>
                    <a:pt x="4625" y="2720"/>
                  </a:lnTo>
                  <a:lnTo>
                    <a:pt x="4395" y="2867"/>
                  </a:lnTo>
                  <a:lnTo>
                    <a:pt x="4290" y="2825"/>
                  </a:lnTo>
                  <a:lnTo>
                    <a:pt x="4206" y="2616"/>
                  </a:lnTo>
                  <a:lnTo>
                    <a:pt x="4060" y="1988"/>
                  </a:lnTo>
                  <a:lnTo>
                    <a:pt x="4018" y="1862"/>
                  </a:lnTo>
                  <a:lnTo>
                    <a:pt x="3892" y="1820"/>
                  </a:lnTo>
                  <a:lnTo>
                    <a:pt x="3767" y="1716"/>
                  </a:lnTo>
                  <a:lnTo>
                    <a:pt x="3495" y="1841"/>
                  </a:lnTo>
                  <a:lnTo>
                    <a:pt x="3328" y="1758"/>
                  </a:lnTo>
                  <a:lnTo>
                    <a:pt x="3056" y="1779"/>
                  </a:lnTo>
                  <a:lnTo>
                    <a:pt x="2972" y="1737"/>
                  </a:lnTo>
                  <a:lnTo>
                    <a:pt x="2763" y="1758"/>
                  </a:lnTo>
                  <a:lnTo>
                    <a:pt x="2721" y="1632"/>
                  </a:lnTo>
                  <a:lnTo>
                    <a:pt x="2763" y="1528"/>
                  </a:lnTo>
                  <a:lnTo>
                    <a:pt x="2721" y="1360"/>
                  </a:lnTo>
                  <a:lnTo>
                    <a:pt x="2763" y="1025"/>
                  </a:lnTo>
                  <a:lnTo>
                    <a:pt x="2658" y="837"/>
                  </a:lnTo>
                  <a:lnTo>
                    <a:pt x="2658" y="670"/>
                  </a:lnTo>
                  <a:lnTo>
                    <a:pt x="2512" y="565"/>
                  </a:lnTo>
                  <a:lnTo>
                    <a:pt x="2553" y="419"/>
                  </a:lnTo>
                  <a:lnTo>
                    <a:pt x="2428" y="293"/>
                  </a:lnTo>
                  <a:lnTo>
                    <a:pt x="2344" y="293"/>
                  </a:lnTo>
                  <a:lnTo>
                    <a:pt x="196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01" name="Google Shape;1301;p80"/>
            <p:cNvSpPr/>
            <p:nvPr/>
          </p:nvSpPr>
          <p:spPr>
            <a:xfrm>
              <a:off x="2884375" y="3700450"/>
              <a:ext cx="73250" cy="83200"/>
            </a:xfrm>
            <a:custGeom>
              <a:avLst/>
              <a:gdLst/>
              <a:ahLst/>
              <a:cxnLst/>
              <a:rect l="l" t="t" r="r" b="b"/>
              <a:pathLst>
                <a:path w="2930" h="3328" extrusionOk="0">
                  <a:moveTo>
                    <a:pt x="754" y="0"/>
                  </a:moveTo>
                  <a:lnTo>
                    <a:pt x="440" y="63"/>
                  </a:lnTo>
                  <a:lnTo>
                    <a:pt x="377" y="42"/>
                  </a:lnTo>
                  <a:lnTo>
                    <a:pt x="315" y="42"/>
                  </a:lnTo>
                  <a:lnTo>
                    <a:pt x="273" y="63"/>
                  </a:lnTo>
                  <a:lnTo>
                    <a:pt x="231" y="210"/>
                  </a:lnTo>
                  <a:lnTo>
                    <a:pt x="126" y="335"/>
                  </a:lnTo>
                  <a:lnTo>
                    <a:pt x="168" y="524"/>
                  </a:lnTo>
                  <a:lnTo>
                    <a:pt x="126" y="586"/>
                  </a:lnTo>
                  <a:lnTo>
                    <a:pt x="147" y="712"/>
                  </a:lnTo>
                  <a:lnTo>
                    <a:pt x="147" y="963"/>
                  </a:lnTo>
                  <a:lnTo>
                    <a:pt x="84" y="1047"/>
                  </a:lnTo>
                  <a:lnTo>
                    <a:pt x="84" y="1151"/>
                  </a:lnTo>
                  <a:lnTo>
                    <a:pt x="43" y="1277"/>
                  </a:lnTo>
                  <a:lnTo>
                    <a:pt x="84" y="1465"/>
                  </a:lnTo>
                  <a:lnTo>
                    <a:pt x="43" y="1507"/>
                  </a:lnTo>
                  <a:lnTo>
                    <a:pt x="63" y="1779"/>
                  </a:lnTo>
                  <a:lnTo>
                    <a:pt x="126" y="1967"/>
                  </a:lnTo>
                  <a:lnTo>
                    <a:pt x="84" y="2030"/>
                  </a:lnTo>
                  <a:lnTo>
                    <a:pt x="22" y="2114"/>
                  </a:lnTo>
                  <a:lnTo>
                    <a:pt x="1" y="2156"/>
                  </a:lnTo>
                  <a:lnTo>
                    <a:pt x="1" y="2428"/>
                  </a:lnTo>
                  <a:lnTo>
                    <a:pt x="63" y="2637"/>
                  </a:lnTo>
                  <a:lnTo>
                    <a:pt x="231" y="2867"/>
                  </a:lnTo>
                  <a:lnTo>
                    <a:pt x="315" y="2867"/>
                  </a:lnTo>
                  <a:lnTo>
                    <a:pt x="461" y="3034"/>
                  </a:lnTo>
                  <a:lnTo>
                    <a:pt x="545" y="3055"/>
                  </a:lnTo>
                  <a:lnTo>
                    <a:pt x="796" y="3034"/>
                  </a:lnTo>
                  <a:lnTo>
                    <a:pt x="963" y="3055"/>
                  </a:lnTo>
                  <a:lnTo>
                    <a:pt x="1089" y="3139"/>
                  </a:lnTo>
                  <a:lnTo>
                    <a:pt x="1172" y="3160"/>
                  </a:lnTo>
                  <a:lnTo>
                    <a:pt x="1277" y="3160"/>
                  </a:lnTo>
                  <a:lnTo>
                    <a:pt x="1298" y="3181"/>
                  </a:lnTo>
                  <a:lnTo>
                    <a:pt x="1277" y="3244"/>
                  </a:lnTo>
                  <a:lnTo>
                    <a:pt x="1277" y="3285"/>
                  </a:lnTo>
                  <a:lnTo>
                    <a:pt x="1382" y="3285"/>
                  </a:lnTo>
                  <a:lnTo>
                    <a:pt x="1507" y="3202"/>
                  </a:lnTo>
                  <a:lnTo>
                    <a:pt x="1654" y="3181"/>
                  </a:lnTo>
                  <a:lnTo>
                    <a:pt x="1800" y="3244"/>
                  </a:lnTo>
                  <a:lnTo>
                    <a:pt x="1842" y="3264"/>
                  </a:lnTo>
                  <a:lnTo>
                    <a:pt x="1926" y="3264"/>
                  </a:lnTo>
                  <a:lnTo>
                    <a:pt x="2009" y="3285"/>
                  </a:lnTo>
                  <a:lnTo>
                    <a:pt x="2093" y="3327"/>
                  </a:lnTo>
                  <a:lnTo>
                    <a:pt x="2135" y="3264"/>
                  </a:lnTo>
                  <a:lnTo>
                    <a:pt x="2156" y="3181"/>
                  </a:lnTo>
                  <a:lnTo>
                    <a:pt x="2177" y="3181"/>
                  </a:lnTo>
                  <a:lnTo>
                    <a:pt x="2239" y="3202"/>
                  </a:lnTo>
                  <a:lnTo>
                    <a:pt x="2449" y="3139"/>
                  </a:lnTo>
                  <a:lnTo>
                    <a:pt x="2574" y="2972"/>
                  </a:lnTo>
                  <a:lnTo>
                    <a:pt x="2637" y="2930"/>
                  </a:lnTo>
                  <a:lnTo>
                    <a:pt x="2616" y="2909"/>
                  </a:lnTo>
                  <a:lnTo>
                    <a:pt x="2658" y="2804"/>
                  </a:lnTo>
                  <a:lnTo>
                    <a:pt x="2784" y="2720"/>
                  </a:lnTo>
                  <a:lnTo>
                    <a:pt x="2784" y="2532"/>
                  </a:lnTo>
                  <a:lnTo>
                    <a:pt x="2867" y="2428"/>
                  </a:lnTo>
                  <a:lnTo>
                    <a:pt x="2930" y="2407"/>
                  </a:lnTo>
                  <a:lnTo>
                    <a:pt x="2888" y="2386"/>
                  </a:lnTo>
                  <a:lnTo>
                    <a:pt x="2825" y="2281"/>
                  </a:lnTo>
                  <a:lnTo>
                    <a:pt x="2784" y="2239"/>
                  </a:lnTo>
                  <a:lnTo>
                    <a:pt x="2784" y="2218"/>
                  </a:lnTo>
                  <a:lnTo>
                    <a:pt x="2742" y="2030"/>
                  </a:lnTo>
                  <a:lnTo>
                    <a:pt x="2846" y="1884"/>
                  </a:lnTo>
                  <a:lnTo>
                    <a:pt x="2867" y="1716"/>
                  </a:lnTo>
                  <a:lnTo>
                    <a:pt x="2742" y="1612"/>
                  </a:lnTo>
                  <a:lnTo>
                    <a:pt x="2574" y="1402"/>
                  </a:lnTo>
                  <a:lnTo>
                    <a:pt x="2449" y="1256"/>
                  </a:lnTo>
                  <a:lnTo>
                    <a:pt x="2239" y="1151"/>
                  </a:lnTo>
                  <a:lnTo>
                    <a:pt x="2114" y="1172"/>
                  </a:lnTo>
                  <a:lnTo>
                    <a:pt x="2114" y="1026"/>
                  </a:lnTo>
                  <a:lnTo>
                    <a:pt x="1988" y="879"/>
                  </a:lnTo>
                  <a:lnTo>
                    <a:pt x="1842" y="858"/>
                  </a:lnTo>
                  <a:lnTo>
                    <a:pt x="1695" y="775"/>
                  </a:lnTo>
                  <a:lnTo>
                    <a:pt x="1570" y="565"/>
                  </a:lnTo>
                  <a:lnTo>
                    <a:pt x="1486" y="565"/>
                  </a:lnTo>
                  <a:lnTo>
                    <a:pt x="1382" y="670"/>
                  </a:lnTo>
                  <a:lnTo>
                    <a:pt x="1319" y="670"/>
                  </a:lnTo>
                  <a:lnTo>
                    <a:pt x="1172" y="461"/>
                  </a:lnTo>
                  <a:lnTo>
                    <a:pt x="1110" y="314"/>
                  </a:lnTo>
                  <a:lnTo>
                    <a:pt x="984" y="251"/>
                  </a:lnTo>
                  <a:lnTo>
                    <a:pt x="859" y="63"/>
                  </a:lnTo>
                  <a:lnTo>
                    <a:pt x="754"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302" name="Google Shape;1302;p80"/>
            <p:cNvGrpSpPr/>
            <p:nvPr/>
          </p:nvGrpSpPr>
          <p:grpSpPr>
            <a:xfrm>
              <a:off x="2711750" y="3572300"/>
              <a:ext cx="230725" cy="598425"/>
              <a:chOff x="2711750" y="3572300"/>
              <a:chExt cx="230725" cy="598425"/>
            </a:xfrm>
          </p:grpSpPr>
          <p:sp>
            <p:nvSpPr>
              <p:cNvPr id="1303" name="Google Shape;1303;p80"/>
              <p:cNvSpPr/>
              <p:nvPr/>
            </p:nvSpPr>
            <p:spPr>
              <a:xfrm>
                <a:off x="2711750" y="3572300"/>
                <a:ext cx="230725" cy="538800"/>
              </a:xfrm>
              <a:custGeom>
                <a:avLst/>
                <a:gdLst/>
                <a:ahLst/>
                <a:cxnLst/>
                <a:rect l="l" t="t" r="r" b="b"/>
                <a:pathLst>
                  <a:path w="9229" h="21552" extrusionOk="0">
                    <a:moveTo>
                      <a:pt x="1947" y="0"/>
                    </a:moveTo>
                    <a:lnTo>
                      <a:pt x="1800" y="42"/>
                    </a:lnTo>
                    <a:lnTo>
                      <a:pt x="1570" y="293"/>
                    </a:lnTo>
                    <a:lnTo>
                      <a:pt x="1466" y="502"/>
                    </a:lnTo>
                    <a:lnTo>
                      <a:pt x="1382" y="607"/>
                    </a:lnTo>
                    <a:lnTo>
                      <a:pt x="1466" y="753"/>
                    </a:lnTo>
                    <a:lnTo>
                      <a:pt x="1298" y="1402"/>
                    </a:lnTo>
                    <a:lnTo>
                      <a:pt x="629" y="1779"/>
                    </a:lnTo>
                    <a:lnTo>
                      <a:pt x="566" y="1925"/>
                    </a:lnTo>
                    <a:lnTo>
                      <a:pt x="691" y="2030"/>
                    </a:lnTo>
                    <a:lnTo>
                      <a:pt x="733" y="2134"/>
                    </a:lnTo>
                    <a:lnTo>
                      <a:pt x="650" y="2281"/>
                    </a:lnTo>
                    <a:lnTo>
                      <a:pt x="670" y="2448"/>
                    </a:lnTo>
                    <a:lnTo>
                      <a:pt x="796" y="2616"/>
                    </a:lnTo>
                    <a:lnTo>
                      <a:pt x="796" y="2762"/>
                    </a:lnTo>
                    <a:lnTo>
                      <a:pt x="691" y="2846"/>
                    </a:lnTo>
                    <a:lnTo>
                      <a:pt x="670" y="2950"/>
                    </a:lnTo>
                    <a:lnTo>
                      <a:pt x="754" y="3013"/>
                    </a:lnTo>
                    <a:lnTo>
                      <a:pt x="796" y="3076"/>
                    </a:lnTo>
                    <a:lnTo>
                      <a:pt x="796" y="3243"/>
                    </a:lnTo>
                    <a:lnTo>
                      <a:pt x="859" y="3285"/>
                    </a:lnTo>
                    <a:lnTo>
                      <a:pt x="775" y="3390"/>
                    </a:lnTo>
                    <a:lnTo>
                      <a:pt x="670" y="3453"/>
                    </a:lnTo>
                    <a:lnTo>
                      <a:pt x="524" y="3599"/>
                    </a:lnTo>
                    <a:lnTo>
                      <a:pt x="357" y="3997"/>
                    </a:lnTo>
                    <a:lnTo>
                      <a:pt x="252" y="4164"/>
                    </a:lnTo>
                    <a:lnTo>
                      <a:pt x="210" y="4582"/>
                    </a:lnTo>
                    <a:lnTo>
                      <a:pt x="126" y="4645"/>
                    </a:lnTo>
                    <a:lnTo>
                      <a:pt x="147" y="5022"/>
                    </a:lnTo>
                    <a:lnTo>
                      <a:pt x="252" y="5210"/>
                    </a:lnTo>
                    <a:lnTo>
                      <a:pt x="252" y="5461"/>
                    </a:lnTo>
                    <a:lnTo>
                      <a:pt x="168" y="5566"/>
                    </a:lnTo>
                    <a:lnTo>
                      <a:pt x="168" y="5859"/>
                    </a:lnTo>
                    <a:lnTo>
                      <a:pt x="22" y="5942"/>
                    </a:lnTo>
                    <a:lnTo>
                      <a:pt x="1" y="6152"/>
                    </a:lnTo>
                    <a:lnTo>
                      <a:pt x="43" y="6424"/>
                    </a:lnTo>
                    <a:lnTo>
                      <a:pt x="147" y="6570"/>
                    </a:lnTo>
                    <a:lnTo>
                      <a:pt x="168" y="6675"/>
                    </a:lnTo>
                    <a:lnTo>
                      <a:pt x="315" y="6884"/>
                    </a:lnTo>
                    <a:lnTo>
                      <a:pt x="378" y="7051"/>
                    </a:lnTo>
                    <a:lnTo>
                      <a:pt x="461" y="7407"/>
                    </a:lnTo>
                    <a:lnTo>
                      <a:pt x="545" y="7470"/>
                    </a:lnTo>
                    <a:lnTo>
                      <a:pt x="587" y="7930"/>
                    </a:lnTo>
                    <a:lnTo>
                      <a:pt x="566" y="8181"/>
                    </a:lnTo>
                    <a:lnTo>
                      <a:pt x="461" y="8202"/>
                    </a:lnTo>
                    <a:lnTo>
                      <a:pt x="357" y="8453"/>
                    </a:lnTo>
                    <a:lnTo>
                      <a:pt x="378" y="8683"/>
                    </a:lnTo>
                    <a:lnTo>
                      <a:pt x="252" y="8872"/>
                    </a:lnTo>
                    <a:lnTo>
                      <a:pt x="336" y="8935"/>
                    </a:lnTo>
                    <a:lnTo>
                      <a:pt x="440" y="9123"/>
                    </a:lnTo>
                    <a:lnTo>
                      <a:pt x="461" y="9332"/>
                    </a:lnTo>
                    <a:lnTo>
                      <a:pt x="336" y="9458"/>
                    </a:lnTo>
                    <a:lnTo>
                      <a:pt x="210" y="9709"/>
                    </a:lnTo>
                    <a:lnTo>
                      <a:pt x="210" y="10085"/>
                    </a:lnTo>
                    <a:lnTo>
                      <a:pt x="210" y="10253"/>
                    </a:lnTo>
                    <a:lnTo>
                      <a:pt x="147" y="10483"/>
                    </a:lnTo>
                    <a:lnTo>
                      <a:pt x="482" y="11173"/>
                    </a:lnTo>
                    <a:lnTo>
                      <a:pt x="419" y="11278"/>
                    </a:lnTo>
                    <a:lnTo>
                      <a:pt x="252" y="11341"/>
                    </a:lnTo>
                    <a:lnTo>
                      <a:pt x="231" y="11655"/>
                    </a:lnTo>
                    <a:lnTo>
                      <a:pt x="22" y="11948"/>
                    </a:lnTo>
                    <a:lnTo>
                      <a:pt x="43" y="12157"/>
                    </a:lnTo>
                    <a:lnTo>
                      <a:pt x="147" y="12345"/>
                    </a:lnTo>
                    <a:lnTo>
                      <a:pt x="126" y="12764"/>
                    </a:lnTo>
                    <a:lnTo>
                      <a:pt x="147" y="13119"/>
                    </a:lnTo>
                    <a:lnTo>
                      <a:pt x="210" y="13391"/>
                    </a:lnTo>
                    <a:lnTo>
                      <a:pt x="315" y="13433"/>
                    </a:lnTo>
                    <a:lnTo>
                      <a:pt x="357" y="13538"/>
                    </a:lnTo>
                    <a:lnTo>
                      <a:pt x="336" y="13705"/>
                    </a:lnTo>
                    <a:lnTo>
                      <a:pt x="210" y="13789"/>
                    </a:lnTo>
                    <a:lnTo>
                      <a:pt x="231" y="14103"/>
                    </a:lnTo>
                    <a:cubicBezTo>
                      <a:pt x="252" y="14165"/>
                      <a:pt x="252" y="14270"/>
                      <a:pt x="273" y="14354"/>
                    </a:cubicBezTo>
                    <a:lnTo>
                      <a:pt x="273" y="14375"/>
                    </a:lnTo>
                    <a:lnTo>
                      <a:pt x="461" y="14437"/>
                    </a:lnTo>
                    <a:lnTo>
                      <a:pt x="461" y="14626"/>
                    </a:lnTo>
                    <a:lnTo>
                      <a:pt x="461" y="14772"/>
                    </a:lnTo>
                    <a:lnTo>
                      <a:pt x="566" y="15002"/>
                    </a:lnTo>
                    <a:lnTo>
                      <a:pt x="608" y="15274"/>
                    </a:lnTo>
                    <a:lnTo>
                      <a:pt x="712" y="15295"/>
                    </a:lnTo>
                    <a:lnTo>
                      <a:pt x="796" y="15253"/>
                    </a:lnTo>
                    <a:lnTo>
                      <a:pt x="880" y="15274"/>
                    </a:lnTo>
                    <a:lnTo>
                      <a:pt x="880" y="15400"/>
                    </a:lnTo>
                    <a:lnTo>
                      <a:pt x="754" y="15567"/>
                    </a:lnTo>
                    <a:lnTo>
                      <a:pt x="482" y="15567"/>
                    </a:lnTo>
                    <a:lnTo>
                      <a:pt x="440" y="15672"/>
                    </a:lnTo>
                    <a:lnTo>
                      <a:pt x="524" y="15735"/>
                    </a:lnTo>
                    <a:lnTo>
                      <a:pt x="545" y="15714"/>
                    </a:lnTo>
                    <a:lnTo>
                      <a:pt x="670" y="15714"/>
                    </a:lnTo>
                    <a:lnTo>
                      <a:pt x="859" y="15839"/>
                    </a:lnTo>
                    <a:lnTo>
                      <a:pt x="984" y="16049"/>
                    </a:lnTo>
                    <a:lnTo>
                      <a:pt x="984" y="16195"/>
                    </a:lnTo>
                    <a:lnTo>
                      <a:pt x="838" y="16321"/>
                    </a:lnTo>
                    <a:lnTo>
                      <a:pt x="838" y="16425"/>
                    </a:lnTo>
                    <a:lnTo>
                      <a:pt x="901" y="16572"/>
                    </a:lnTo>
                    <a:lnTo>
                      <a:pt x="963" y="16885"/>
                    </a:lnTo>
                    <a:lnTo>
                      <a:pt x="1047" y="17137"/>
                    </a:lnTo>
                    <a:lnTo>
                      <a:pt x="942" y="17241"/>
                    </a:lnTo>
                    <a:lnTo>
                      <a:pt x="901" y="17367"/>
                    </a:lnTo>
                    <a:lnTo>
                      <a:pt x="1005" y="17618"/>
                    </a:lnTo>
                    <a:lnTo>
                      <a:pt x="901" y="17764"/>
                    </a:lnTo>
                    <a:lnTo>
                      <a:pt x="859" y="18015"/>
                    </a:lnTo>
                    <a:lnTo>
                      <a:pt x="942" y="18246"/>
                    </a:lnTo>
                    <a:lnTo>
                      <a:pt x="984" y="18559"/>
                    </a:lnTo>
                    <a:lnTo>
                      <a:pt x="942" y="18852"/>
                    </a:lnTo>
                    <a:lnTo>
                      <a:pt x="733" y="19062"/>
                    </a:lnTo>
                    <a:lnTo>
                      <a:pt x="587" y="19250"/>
                    </a:lnTo>
                    <a:lnTo>
                      <a:pt x="524" y="19752"/>
                    </a:lnTo>
                    <a:cubicBezTo>
                      <a:pt x="545" y="19815"/>
                      <a:pt x="545" y="19898"/>
                      <a:pt x="566" y="19982"/>
                    </a:cubicBezTo>
                    <a:lnTo>
                      <a:pt x="796" y="20422"/>
                    </a:lnTo>
                    <a:lnTo>
                      <a:pt x="942" y="20422"/>
                    </a:lnTo>
                    <a:lnTo>
                      <a:pt x="1047" y="20317"/>
                    </a:lnTo>
                    <a:lnTo>
                      <a:pt x="1214" y="20233"/>
                    </a:lnTo>
                    <a:lnTo>
                      <a:pt x="1361" y="20233"/>
                    </a:lnTo>
                    <a:lnTo>
                      <a:pt x="1361" y="20401"/>
                    </a:lnTo>
                    <a:lnTo>
                      <a:pt x="1382" y="20735"/>
                    </a:lnTo>
                    <a:lnTo>
                      <a:pt x="1507" y="20840"/>
                    </a:lnTo>
                    <a:lnTo>
                      <a:pt x="1570" y="21049"/>
                    </a:lnTo>
                    <a:lnTo>
                      <a:pt x="1633" y="21279"/>
                    </a:lnTo>
                    <a:lnTo>
                      <a:pt x="1926" y="21321"/>
                    </a:lnTo>
                    <a:lnTo>
                      <a:pt x="2030" y="21363"/>
                    </a:lnTo>
                    <a:lnTo>
                      <a:pt x="2449" y="21279"/>
                    </a:lnTo>
                    <a:lnTo>
                      <a:pt x="3181" y="21279"/>
                    </a:lnTo>
                    <a:lnTo>
                      <a:pt x="3244" y="21342"/>
                    </a:lnTo>
                    <a:lnTo>
                      <a:pt x="3370" y="21363"/>
                    </a:lnTo>
                    <a:lnTo>
                      <a:pt x="3516" y="21489"/>
                    </a:lnTo>
                    <a:lnTo>
                      <a:pt x="3663" y="21551"/>
                    </a:lnTo>
                    <a:lnTo>
                      <a:pt x="3704" y="21551"/>
                    </a:lnTo>
                    <a:lnTo>
                      <a:pt x="3704" y="21447"/>
                    </a:lnTo>
                    <a:lnTo>
                      <a:pt x="3600" y="21363"/>
                    </a:lnTo>
                    <a:lnTo>
                      <a:pt x="3411" y="21238"/>
                    </a:lnTo>
                    <a:lnTo>
                      <a:pt x="3391" y="21133"/>
                    </a:lnTo>
                    <a:lnTo>
                      <a:pt x="3286" y="21028"/>
                    </a:lnTo>
                    <a:lnTo>
                      <a:pt x="3202" y="21049"/>
                    </a:lnTo>
                    <a:lnTo>
                      <a:pt x="3160" y="21007"/>
                    </a:lnTo>
                    <a:lnTo>
                      <a:pt x="3244" y="20945"/>
                    </a:lnTo>
                    <a:lnTo>
                      <a:pt x="3265" y="20861"/>
                    </a:lnTo>
                    <a:lnTo>
                      <a:pt x="3244" y="20840"/>
                    </a:lnTo>
                    <a:lnTo>
                      <a:pt x="3244" y="20756"/>
                    </a:lnTo>
                    <a:lnTo>
                      <a:pt x="3139" y="20505"/>
                    </a:lnTo>
                    <a:lnTo>
                      <a:pt x="3035" y="20317"/>
                    </a:lnTo>
                    <a:lnTo>
                      <a:pt x="2993" y="20129"/>
                    </a:lnTo>
                    <a:lnTo>
                      <a:pt x="3077" y="19961"/>
                    </a:lnTo>
                    <a:lnTo>
                      <a:pt x="3202" y="19857"/>
                    </a:lnTo>
                    <a:lnTo>
                      <a:pt x="3265" y="19752"/>
                    </a:lnTo>
                    <a:lnTo>
                      <a:pt x="3202" y="19689"/>
                    </a:lnTo>
                    <a:lnTo>
                      <a:pt x="3202" y="19585"/>
                    </a:lnTo>
                    <a:lnTo>
                      <a:pt x="3160" y="19501"/>
                    </a:lnTo>
                    <a:lnTo>
                      <a:pt x="3244" y="19564"/>
                    </a:lnTo>
                    <a:lnTo>
                      <a:pt x="3307" y="19647"/>
                    </a:lnTo>
                    <a:lnTo>
                      <a:pt x="3391" y="19668"/>
                    </a:lnTo>
                    <a:lnTo>
                      <a:pt x="3516" y="19564"/>
                    </a:lnTo>
                    <a:lnTo>
                      <a:pt x="3558" y="19480"/>
                    </a:lnTo>
                    <a:lnTo>
                      <a:pt x="3663" y="19354"/>
                    </a:lnTo>
                    <a:lnTo>
                      <a:pt x="3683" y="19250"/>
                    </a:lnTo>
                    <a:lnTo>
                      <a:pt x="3663" y="19062"/>
                    </a:lnTo>
                    <a:lnTo>
                      <a:pt x="3579" y="19041"/>
                    </a:lnTo>
                    <a:lnTo>
                      <a:pt x="3516" y="19082"/>
                    </a:lnTo>
                    <a:lnTo>
                      <a:pt x="3516" y="19082"/>
                    </a:lnTo>
                    <a:lnTo>
                      <a:pt x="3558" y="19020"/>
                    </a:lnTo>
                    <a:lnTo>
                      <a:pt x="3663" y="18915"/>
                    </a:lnTo>
                    <a:lnTo>
                      <a:pt x="3704" y="18769"/>
                    </a:lnTo>
                    <a:lnTo>
                      <a:pt x="3725" y="18643"/>
                    </a:lnTo>
                    <a:lnTo>
                      <a:pt x="3872" y="18518"/>
                    </a:lnTo>
                    <a:lnTo>
                      <a:pt x="3976" y="18518"/>
                    </a:lnTo>
                    <a:lnTo>
                      <a:pt x="4018" y="18392"/>
                    </a:lnTo>
                    <a:lnTo>
                      <a:pt x="4102" y="18287"/>
                    </a:lnTo>
                    <a:lnTo>
                      <a:pt x="4144" y="18246"/>
                    </a:lnTo>
                    <a:lnTo>
                      <a:pt x="4186" y="18141"/>
                    </a:lnTo>
                    <a:lnTo>
                      <a:pt x="4248" y="18099"/>
                    </a:lnTo>
                    <a:lnTo>
                      <a:pt x="4332" y="17994"/>
                    </a:lnTo>
                    <a:lnTo>
                      <a:pt x="4311" y="17932"/>
                    </a:lnTo>
                    <a:lnTo>
                      <a:pt x="4311" y="17869"/>
                    </a:lnTo>
                    <a:lnTo>
                      <a:pt x="4395" y="17806"/>
                    </a:lnTo>
                    <a:lnTo>
                      <a:pt x="4290" y="17702"/>
                    </a:lnTo>
                    <a:lnTo>
                      <a:pt x="4207" y="17702"/>
                    </a:lnTo>
                    <a:lnTo>
                      <a:pt x="4311" y="17597"/>
                    </a:lnTo>
                    <a:lnTo>
                      <a:pt x="4311" y="17492"/>
                    </a:lnTo>
                    <a:lnTo>
                      <a:pt x="4227" y="17367"/>
                    </a:lnTo>
                    <a:lnTo>
                      <a:pt x="4227" y="17423"/>
                    </a:lnTo>
                    <a:lnTo>
                      <a:pt x="4186" y="17409"/>
                    </a:lnTo>
                    <a:lnTo>
                      <a:pt x="4123" y="17429"/>
                    </a:lnTo>
                    <a:lnTo>
                      <a:pt x="4018" y="17429"/>
                    </a:lnTo>
                    <a:lnTo>
                      <a:pt x="3830" y="17471"/>
                    </a:lnTo>
                    <a:lnTo>
                      <a:pt x="3600" y="17262"/>
                    </a:lnTo>
                    <a:lnTo>
                      <a:pt x="3453" y="17137"/>
                    </a:lnTo>
                    <a:lnTo>
                      <a:pt x="3370" y="17095"/>
                    </a:lnTo>
                    <a:lnTo>
                      <a:pt x="3265" y="16990"/>
                    </a:lnTo>
                    <a:lnTo>
                      <a:pt x="3139" y="16781"/>
                    </a:lnTo>
                    <a:lnTo>
                      <a:pt x="3139" y="16655"/>
                    </a:lnTo>
                    <a:lnTo>
                      <a:pt x="3056" y="16551"/>
                    </a:lnTo>
                    <a:lnTo>
                      <a:pt x="3056" y="16467"/>
                    </a:lnTo>
                    <a:lnTo>
                      <a:pt x="3181" y="16362"/>
                    </a:lnTo>
                    <a:lnTo>
                      <a:pt x="3244" y="16258"/>
                    </a:lnTo>
                    <a:lnTo>
                      <a:pt x="3286" y="16132"/>
                    </a:lnTo>
                    <a:lnTo>
                      <a:pt x="3370" y="16111"/>
                    </a:lnTo>
                    <a:lnTo>
                      <a:pt x="3474" y="16007"/>
                    </a:lnTo>
                    <a:lnTo>
                      <a:pt x="3600" y="15986"/>
                    </a:lnTo>
                    <a:lnTo>
                      <a:pt x="3704" y="15881"/>
                    </a:lnTo>
                    <a:lnTo>
                      <a:pt x="3872" y="15839"/>
                    </a:lnTo>
                    <a:lnTo>
                      <a:pt x="3976" y="15881"/>
                    </a:lnTo>
                    <a:lnTo>
                      <a:pt x="4144" y="15839"/>
                    </a:lnTo>
                    <a:lnTo>
                      <a:pt x="4144" y="15797"/>
                    </a:lnTo>
                    <a:lnTo>
                      <a:pt x="4102" y="15735"/>
                    </a:lnTo>
                    <a:lnTo>
                      <a:pt x="3997" y="15693"/>
                    </a:lnTo>
                    <a:lnTo>
                      <a:pt x="4018" y="15630"/>
                    </a:lnTo>
                    <a:lnTo>
                      <a:pt x="4039" y="15567"/>
                    </a:lnTo>
                    <a:lnTo>
                      <a:pt x="4207" y="15463"/>
                    </a:lnTo>
                    <a:lnTo>
                      <a:pt x="4186" y="15421"/>
                    </a:lnTo>
                    <a:lnTo>
                      <a:pt x="4227" y="15358"/>
                    </a:lnTo>
                    <a:lnTo>
                      <a:pt x="4227" y="15295"/>
                    </a:lnTo>
                    <a:lnTo>
                      <a:pt x="4102" y="15128"/>
                    </a:lnTo>
                    <a:lnTo>
                      <a:pt x="4123" y="15065"/>
                    </a:lnTo>
                    <a:lnTo>
                      <a:pt x="4123" y="14981"/>
                    </a:lnTo>
                    <a:lnTo>
                      <a:pt x="4018" y="14940"/>
                    </a:lnTo>
                    <a:lnTo>
                      <a:pt x="3997" y="14772"/>
                    </a:lnTo>
                    <a:lnTo>
                      <a:pt x="4081" y="14668"/>
                    </a:lnTo>
                    <a:lnTo>
                      <a:pt x="4123" y="14563"/>
                    </a:lnTo>
                    <a:lnTo>
                      <a:pt x="4081" y="14521"/>
                    </a:lnTo>
                    <a:lnTo>
                      <a:pt x="4144" y="14437"/>
                    </a:lnTo>
                    <a:lnTo>
                      <a:pt x="4332" y="14354"/>
                    </a:lnTo>
                    <a:lnTo>
                      <a:pt x="4458" y="14249"/>
                    </a:lnTo>
                    <a:lnTo>
                      <a:pt x="4458" y="14207"/>
                    </a:lnTo>
                    <a:lnTo>
                      <a:pt x="4311" y="14144"/>
                    </a:lnTo>
                    <a:lnTo>
                      <a:pt x="4207" y="14144"/>
                    </a:lnTo>
                    <a:lnTo>
                      <a:pt x="4144" y="14061"/>
                    </a:lnTo>
                    <a:lnTo>
                      <a:pt x="4186" y="14019"/>
                    </a:lnTo>
                    <a:lnTo>
                      <a:pt x="4290" y="13935"/>
                    </a:lnTo>
                    <a:lnTo>
                      <a:pt x="4437" y="13893"/>
                    </a:lnTo>
                    <a:lnTo>
                      <a:pt x="4562" y="13956"/>
                    </a:lnTo>
                    <a:lnTo>
                      <a:pt x="4562" y="14040"/>
                    </a:lnTo>
                    <a:lnTo>
                      <a:pt x="4541" y="14082"/>
                    </a:lnTo>
                    <a:lnTo>
                      <a:pt x="4604" y="14186"/>
                    </a:lnTo>
                    <a:lnTo>
                      <a:pt x="4667" y="14228"/>
                    </a:lnTo>
                    <a:lnTo>
                      <a:pt x="4918" y="14082"/>
                    </a:lnTo>
                    <a:lnTo>
                      <a:pt x="4939" y="13998"/>
                    </a:lnTo>
                    <a:lnTo>
                      <a:pt x="4876" y="13852"/>
                    </a:lnTo>
                    <a:lnTo>
                      <a:pt x="4813" y="13747"/>
                    </a:lnTo>
                    <a:lnTo>
                      <a:pt x="4855" y="13726"/>
                    </a:lnTo>
                    <a:lnTo>
                      <a:pt x="4876" y="13621"/>
                    </a:lnTo>
                    <a:lnTo>
                      <a:pt x="4813" y="13496"/>
                    </a:lnTo>
                    <a:lnTo>
                      <a:pt x="4730" y="13496"/>
                    </a:lnTo>
                    <a:lnTo>
                      <a:pt x="4625" y="13559"/>
                    </a:lnTo>
                    <a:lnTo>
                      <a:pt x="4541" y="13559"/>
                    </a:lnTo>
                    <a:lnTo>
                      <a:pt x="4499" y="13621"/>
                    </a:lnTo>
                    <a:lnTo>
                      <a:pt x="4520" y="13642"/>
                    </a:lnTo>
                    <a:lnTo>
                      <a:pt x="4625" y="13684"/>
                    </a:lnTo>
                    <a:lnTo>
                      <a:pt x="4625" y="13726"/>
                    </a:lnTo>
                    <a:lnTo>
                      <a:pt x="4437" y="13789"/>
                    </a:lnTo>
                    <a:lnTo>
                      <a:pt x="4353" y="13747"/>
                    </a:lnTo>
                    <a:lnTo>
                      <a:pt x="4416" y="13705"/>
                    </a:lnTo>
                    <a:lnTo>
                      <a:pt x="4499" y="13684"/>
                    </a:lnTo>
                    <a:lnTo>
                      <a:pt x="4437" y="13642"/>
                    </a:lnTo>
                    <a:lnTo>
                      <a:pt x="4248" y="13642"/>
                    </a:lnTo>
                    <a:lnTo>
                      <a:pt x="4123" y="13580"/>
                    </a:lnTo>
                    <a:lnTo>
                      <a:pt x="4102" y="13475"/>
                    </a:lnTo>
                    <a:lnTo>
                      <a:pt x="4102" y="13203"/>
                    </a:lnTo>
                    <a:lnTo>
                      <a:pt x="4039" y="12994"/>
                    </a:lnTo>
                    <a:lnTo>
                      <a:pt x="3914" y="12889"/>
                    </a:lnTo>
                    <a:lnTo>
                      <a:pt x="3914" y="12680"/>
                    </a:lnTo>
                    <a:lnTo>
                      <a:pt x="4018" y="12575"/>
                    </a:lnTo>
                    <a:lnTo>
                      <a:pt x="4102" y="12575"/>
                    </a:lnTo>
                    <a:lnTo>
                      <a:pt x="4081" y="12659"/>
                    </a:lnTo>
                    <a:lnTo>
                      <a:pt x="4102" y="12680"/>
                    </a:lnTo>
                    <a:lnTo>
                      <a:pt x="4227" y="12680"/>
                    </a:lnTo>
                    <a:lnTo>
                      <a:pt x="4437" y="12764"/>
                    </a:lnTo>
                    <a:lnTo>
                      <a:pt x="4646" y="12910"/>
                    </a:lnTo>
                    <a:lnTo>
                      <a:pt x="4834" y="12973"/>
                    </a:lnTo>
                    <a:lnTo>
                      <a:pt x="5148" y="12973"/>
                    </a:lnTo>
                    <a:lnTo>
                      <a:pt x="5336" y="12847"/>
                    </a:lnTo>
                    <a:lnTo>
                      <a:pt x="5295" y="12805"/>
                    </a:lnTo>
                    <a:lnTo>
                      <a:pt x="5441" y="12701"/>
                    </a:lnTo>
                    <a:lnTo>
                      <a:pt x="5462" y="12596"/>
                    </a:lnTo>
                    <a:lnTo>
                      <a:pt x="5441" y="12533"/>
                    </a:lnTo>
                    <a:lnTo>
                      <a:pt x="5462" y="12471"/>
                    </a:lnTo>
                    <a:lnTo>
                      <a:pt x="5483" y="12366"/>
                    </a:lnTo>
                    <a:lnTo>
                      <a:pt x="5378" y="12345"/>
                    </a:lnTo>
                    <a:lnTo>
                      <a:pt x="5295" y="12220"/>
                    </a:lnTo>
                    <a:lnTo>
                      <a:pt x="5295" y="12115"/>
                    </a:lnTo>
                    <a:lnTo>
                      <a:pt x="5357" y="12031"/>
                    </a:lnTo>
                    <a:lnTo>
                      <a:pt x="5336" y="11968"/>
                    </a:lnTo>
                    <a:lnTo>
                      <a:pt x="5441" y="11864"/>
                    </a:lnTo>
                    <a:lnTo>
                      <a:pt x="5441" y="11843"/>
                    </a:lnTo>
                    <a:lnTo>
                      <a:pt x="5483" y="11843"/>
                    </a:lnTo>
                    <a:lnTo>
                      <a:pt x="5504" y="11759"/>
                    </a:lnTo>
                    <a:lnTo>
                      <a:pt x="5483" y="11655"/>
                    </a:lnTo>
                    <a:lnTo>
                      <a:pt x="5378" y="11655"/>
                    </a:lnTo>
                    <a:lnTo>
                      <a:pt x="5378" y="11613"/>
                    </a:lnTo>
                    <a:lnTo>
                      <a:pt x="5336" y="11529"/>
                    </a:lnTo>
                    <a:lnTo>
                      <a:pt x="5336" y="11320"/>
                    </a:lnTo>
                    <a:lnTo>
                      <a:pt x="5295" y="11236"/>
                    </a:lnTo>
                    <a:lnTo>
                      <a:pt x="5295" y="11131"/>
                    </a:lnTo>
                    <a:lnTo>
                      <a:pt x="5336" y="11111"/>
                    </a:lnTo>
                    <a:lnTo>
                      <a:pt x="5378" y="11194"/>
                    </a:lnTo>
                    <a:lnTo>
                      <a:pt x="5462" y="11194"/>
                    </a:lnTo>
                    <a:lnTo>
                      <a:pt x="5608" y="11236"/>
                    </a:lnTo>
                    <a:lnTo>
                      <a:pt x="5755" y="11320"/>
                    </a:lnTo>
                    <a:lnTo>
                      <a:pt x="5859" y="11320"/>
                    </a:lnTo>
                    <a:lnTo>
                      <a:pt x="6027" y="11299"/>
                    </a:lnTo>
                    <a:lnTo>
                      <a:pt x="6215" y="11320"/>
                    </a:lnTo>
                    <a:lnTo>
                      <a:pt x="6445" y="11320"/>
                    </a:lnTo>
                    <a:lnTo>
                      <a:pt x="6843" y="11215"/>
                    </a:lnTo>
                    <a:lnTo>
                      <a:pt x="7178" y="11069"/>
                    </a:lnTo>
                    <a:lnTo>
                      <a:pt x="7220" y="10985"/>
                    </a:lnTo>
                    <a:lnTo>
                      <a:pt x="7261" y="11027"/>
                    </a:lnTo>
                    <a:lnTo>
                      <a:pt x="7492" y="10964"/>
                    </a:lnTo>
                    <a:lnTo>
                      <a:pt x="7805" y="10776"/>
                    </a:lnTo>
                    <a:lnTo>
                      <a:pt x="7868" y="10671"/>
                    </a:lnTo>
                    <a:lnTo>
                      <a:pt x="7826" y="10546"/>
                    </a:lnTo>
                    <a:lnTo>
                      <a:pt x="7889" y="10357"/>
                    </a:lnTo>
                    <a:lnTo>
                      <a:pt x="7931" y="10336"/>
                    </a:lnTo>
                    <a:lnTo>
                      <a:pt x="7973" y="10378"/>
                    </a:lnTo>
                    <a:lnTo>
                      <a:pt x="8015" y="10336"/>
                    </a:lnTo>
                    <a:lnTo>
                      <a:pt x="8077" y="10148"/>
                    </a:lnTo>
                    <a:lnTo>
                      <a:pt x="8182" y="9960"/>
                    </a:lnTo>
                    <a:lnTo>
                      <a:pt x="8203" y="9855"/>
                    </a:lnTo>
                    <a:lnTo>
                      <a:pt x="8203" y="9625"/>
                    </a:lnTo>
                    <a:lnTo>
                      <a:pt x="8182" y="9520"/>
                    </a:lnTo>
                    <a:lnTo>
                      <a:pt x="8140" y="9520"/>
                    </a:lnTo>
                    <a:lnTo>
                      <a:pt x="8077" y="9604"/>
                    </a:lnTo>
                    <a:lnTo>
                      <a:pt x="7931" y="9604"/>
                    </a:lnTo>
                    <a:lnTo>
                      <a:pt x="7784" y="9499"/>
                    </a:lnTo>
                    <a:lnTo>
                      <a:pt x="7701" y="9332"/>
                    </a:lnTo>
                    <a:lnTo>
                      <a:pt x="7701" y="9248"/>
                    </a:lnTo>
                    <a:lnTo>
                      <a:pt x="7826" y="8976"/>
                    </a:lnTo>
                    <a:lnTo>
                      <a:pt x="7826" y="8872"/>
                    </a:lnTo>
                    <a:lnTo>
                      <a:pt x="7764" y="8788"/>
                    </a:lnTo>
                    <a:lnTo>
                      <a:pt x="7471" y="8558"/>
                    </a:lnTo>
                    <a:lnTo>
                      <a:pt x="7240" y="8453"/>
                    </a:lnTo>
                    <a:lnTo>
                      <a:pt x="6989" y="8265"/>
                    </a:lnTo>
                    <a:lnTo>
                      <a:pt x="6948" y="8160"/>
                    </a:lnTo>
                    <a:lnTo>
                      <a:pt x="6968" y="8139"/>
                    </a:lnTo>
                    <a:lnTo>
                      <a:pt x="6968" y="8035"/>
                    </a:lnTo>
                    <a:lnTo>
                      <a:pt x="6885" y="7951"/>
                    </a:lnTo>
                    <a:lnTo>
                      <a:pt x="6927" y="7888"/>
                    </a:lnTo>
                    <a:lnTo>
                      <a:pt x="6864" y="7679"/>
                    </a:lnTo>
                    <a:lnTo>
                      <a:pt x="6885" y="7449"/>
                    </a:lnTo>
                    <a:lnTo>
                      <a:pt x="6927" y="7240"/>
                    </a:lnTo>
                    <a:lnTo>
                      <a:pt x="7010" y="7156"/>
                    </a:lnTo>
                    <a:lnTo>
                      <a:pt x="7031" y="7093"/>
                    </a:lnTo>
                    <a:lnTo>
                      <a:pt x="6968" y="6905"/>
                    </a:lnTo>
                    <a:lnTo>
                      <a:pt x="6948" y="6633"/>
                    </a:lnTo>
                    <a:lnTo>
                      <a:pt x="7010" y="6591"/>
                    </a:lnTo>
                    <a:lnTo>
                      <a:pt x="6948" y="6403"/>
                    </a:lnTo>
                    <a:lnTo>
                      <a:pt x="7031" y="6277"/>
                    </a:lnTo>
                    <a:lnTo>
                      <a:pt x="7031" y="6173"/>
                    </a:lnTo>
                    <a:lnTo>
                      <a:pt x="7073" y="6089"/>
                    </a:lnTo>
                    <a:lnTo>
                      <a:pt x="7115" y="5838"/>
                    </a:lnTo>
                    <a:lnTo>
                      <a:pt x="7073" y="5733"/>
                    </a:lnTo>
                    <a:lnTo>
                      <a:pt x="7136" y="5650"/>
                    </a:lnTo>
                    <a:lnTo>
                      <a:pt x="7115" y="5461"/>
                    </a:lnTo>
                    <a:lnTo>
                      <a:pt x="7220" y="5336"/>
                    </a:lnTo>
                    <a:lnTo>
                      <a:pt x="7261" y="5210"/>
                    </a:lnTo>
                    <a:lnTo>
                      <a:pt x="7261" y="5168"/>
                    </a:lnTo>
                    <a:lnTo>
                      <a:pt x="7282" y="5126"/>
                    </a:lnTo>
                    <a:lnTo>
                      <a:pt x="7387" y="5043"/>
                    </a:lnTo>
                    <a:lnTo>
                      <a:pt x="7387" y="5001"/>
                    </a:lnTo>
                    <a:lnTo>
                      <a:pt x="7492" y="4833"/>
                    </a:lnTo>
                    <a:lnTo>
                      <a:pt x="7575" y="4750"/>
                    </a:lnTo>
                    <a:lnTo>
                      <a:pt x="7680" y="4541"/>
                    </a:lnTo>
                    <a:lnTo>
                      <a:pt x="7722" y="4478"/>
                    </a:lnTo>
                    <a:lnTo>
                      <a:pt x="7805" y="4436"/>
                    </a:lnTo>
                    <a:lnTo>
                      <a:pt x="7805" y="4310"/>
                    </a:lnTo>
                    <a:lnTo>
                      <a:pt x="7826" y="4227"/>
                    </a:lnTo>
                    <a:lnTo>
                      <a:pt x="8015" y="3997"/>
                    </a:lnTo>
                    <a:lnTo>
                      <a:pt x="8098" y="3997"/>
                    </a:lnTo>
                    <a:lnTo>
                      <a:pt x="8182" y="3976"/>
                    </a:lnTo>
                    <a:lnTo>
                      <a:pt x="8182" y="3850"/>
                    </a:lnTo>
                    <a:lnTo>
                      <a:pt x="8266" y="3808"/>
                    </a:lnTo>
                    <a:lnTo>
                      <a:pt x="8475" y="3641"/>
                    </a:lnTo>
                    <a:lnTo>
                      <a:pt x="8538" y="3599"/>
                    </a:lnTo>
                    <a:lnTo>
                      <a:pt x="8600" y="3536"/>
                    </a:lnTo>
                    <a:lnTo>
                      <a:pt x="8831" y="3369"/>
                    </a:lnTo>
                    <a:lnTo>
                      <a:pt x="8852" y="3390"/>
                    </a:lnTo>
                    <a:lnTo>
                      <a:pt x="8935" y="3327"/>
                    </a:lnTo>
                    <a:lnTo>
                      <a:pt x="8956" y="3264"/>
                    </a:lnTo>
                    <a:lnTo>
                      <a:pt x="9103" y="3181"/>
                    </a:lnTo>
                    <a:lnTo>
                      <a:pt x="9207" y="3181"/>
                    </a:lnTo>
                    <a:lnTo>
                      <a:pt x="9228" y="3118"/>
                    </a:lnTo>
                    <a:lnTo>
                      <a:pt x="9207" y="2909"/>
                    </a:lnTo>
                    <a:lnTo>
                      <a:pt x="9165" y="2657"/>
                    </a:lnTo>
                    <a:lnTo>
                      <a:pt x="9165" y="2490"/>
                    </a:lnTo>
                    <a:lnTo>
                      <a:pt x="9061" y="2239"/>
                    </a:lnTo>
                    <a:lnTo>
                      <a:pt x="9061" y="2134"/>
                    </a:lnTo>
                    <a:lnTo>
                      <a:pt x="8810" y="2113"/>
                    </a:lnTo>
                    <a:lnTo>
                      <a:pt x="8705" y="2197"/>
                    </a:lnTo>
                    <a:lnTo>
                      <a:pt x="8684" y="2218"/>
                    </a:lnTo>
                    <a:lnTo>
                      <a:pt x="8684" y="2385"/>
                    </a:lnTo>
                    <a:lnTo>
                      <a:pt x="8705" y="2427"/>
                    </a:lnTo>
                    <a:lnTo>
                      <a:pt x="8705" y="2637"/>
                    </a:lnTo>
                    <a:lnTo>
                      <a:pt x="8600" y="2720"/>
                    </a:lnTo>
                    <a:lnTo>
                      <a:pt x="8517" y="2846"/>
                    </a:lnTo>
                    <a:lnTo>
                      <a:pt x="8496" y="2971"/>
                    </a:lnTo>
                    <a:lnTo>
                      <a:pt x="8224" y="3160"/>
                    </a:lnTo>
                    <a:lnTo>
                      <a:pt x="8182" y="3327"/>
                    </a:lnTo>
                    <a:lnTo>
                      <a:pt x="8077" y="3453"/>
                    </a:lnTo>
                    <a:lnTo>
                      <a:pt x="7952" y="3432"/>
                    </a:lnTo>
                    <a:lnTo>
                      <a:pt x="7889" y="3453"/>
                    </a:lnTo>
                    <a:lnTo>
                      <a:pt x="7784" y="3599"/>
                    </a:lnTo>
                    <a:lnTo>
                      <a:pt x="7743" y="3557"/>
                    </a:lnTo>
                    <a:lnTo>
                      <a:pt x="7659" y="3557"/>
                    </a:lnTo>
                    <a:lnTo>
                      <a:pt x="7533" y="3599"/>
                    </a:lnTo>
                    <a:lnTo>
                      <a:pt x="7282" y="3453"/>
                    </a:lnTo>
                    <a:lnTo>
                      <a:pt x="6948" y="3348"/>
                    </a:lnTo>
                    <a:lnTo>
                      <a:pt x="6529" y="3390"/>
                    </a:lnTo>
                    <a:lnTo>
                      <a:pt x="6424" y="3390"/>
                    </a:lnTo>
                    <a:lnTo>
                      <a:pt x="6445" y="3264"/>
                    </a:lnTo>
                    <a:lnTo>
                      <a:pt x="6634" y="3076"/>
                    </a:lnTo>
                    <a:lnTo>
                      <a:pt x="6717" y="2846"/>
                    </a:lnTo>
                    <a:lnTo>
                      <a:pt x="6696" y="2720"/>
                    </a:lnTo>
                    <a:lnTo>
                      <a:pt x="6738" y="2616"/>
                    </a:lnTo>
                    <a:lnTo>
                      <a:pt x="6843" y="2532"/>
                    </a:lnTo>
                    <a:lnTo>
                      <a:pt x="6927" y="2406"/>
                    </a:lnTo>
                    <a:lnTo>
                      <a:pt x="6948" y="2281"/>
                    </a:lnTo>
                    <a:lnTo>
                      <a:pt x="6864" y="2134"/>
                    </a:lnTo>
                    <a:lnTo>
                      <a:pt x="6696" y="2009"/>
                    </a:lnTo>
                    <a:lnTo>
                      <a:pt x="6550" y="1862"/>
                    </a:lnTo>
                    <a:lnTo>
                      <a:pt x="6215" y="1800"/>
                    </a:lnTo>
                    <a:lnTo>
                      <a:pt x="5964" y="1674"/>
                    </a:lnTo>
                    <a:lnTo>
                      <a:pt x="5692" y="1465"/>
                    </a:lnTo>
                    <a:lnTo>
                      <a:pt x="5587" y="1444"/>
                    </a:lnTo>
                    <a:lnTo>
                      <a:pt x="5357" y="1339"/>
                    </a:lnTo>
                    <a:lnTo>
                      <a:pt x="5023" y="1256"/>
                    </a:lnTo>
                    <a:lnTo>
                      <a:pt x="4939" y="1088"/>
                    </a:lnTo>
                    <a:lnTo>
                      <a:pt x="4813" y="963"/>
                    </a:lnTo>
                    <a:lnTo>
                      <a:pt x="4667" y="942"/>
                    </a:lnTo>
                    <a:lnTo>
                      <a:pt x="4311" y="565"/>
                    </a:lnTo>
                    <a:lnTo>
                      <a:pt x="4186" y="314"/>
                    </a:lnTo>
                    <a:lnTo>
                      <a:pt x="4081" y="293"/>
                    </a:lnTo>
                    <a:lnTo>
                      <a:pt x="3935" y="147"/>
                    </a:lnTo>
                    <a:lnTo>
                      <a:pt x="3914" y="126"/>
                    </a:lnTo>
                    <a:lnTo>
                      <a:pt x="3809" y="21"/>
                    </a:lnTo>
                    <a:lnTo>
                      <a:pt x="3181" y="21"/>
                    </a:lnTo>
                    <a:lnTo>
                      <a:pt x="3077" y="147"/>
                    </a:lnTo>
                    <a:lnTo>
                      <a:pt x="3077" y="251"/>
                    </a:lnTo>
                    <a:lnTo>
                      <a:pt x="2993" y="356"/>
                    </a:lnTo>
                    <a:lnTo>
                      <a:pt x="2993" y="460"/>
                    </a:lnTo>
                    <a:lnTo>
                      <a:pt x="2951" y="544"/>
                    </a:lnTo>
                    <a:lnTo>
                      <a:pt x="2888" y="460"/>
                    </a:lnTo>
                    <a:lnTo>
                      <a:pt x="2826" y="230"/>
                    </a:lnTo>
                    <a:lnTo>
                      <a:pt x="2784" y="84"/>
                    </a:lnTo>
                    <a:lnTo>
                      <a:pt x="2679" y="42"/>
                    </a:lnTo>
                    <a:lnTo>
                      <a:pt x="2470" y="105"/>
                    </a:lnTo>
                    <a:lnTo>
                      <a:pt x="2344" y="84"/>
                    </a:lnTo>
                    <a:lnTo>
                      <a:pt x="2240" y="105"/>
                    </a:lnTo>
                    <a:lnTo>
                      <a:pt x="2093" y="126"/>
                    </a:lnTo>
                    <a:lnTo>
                      <a:pt x="194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04" name="Google Shape;1304;p80"/>
              <p:cNvSpPr/>
              <p:nvPr/>
            </p:nvSpPr>
            <p:spPr>
              <a:xfrm>
                <a:off x="2804875" y="4134625"/>
                <a:ext cx="51800" cy="36100"/>
              </a:xfrm>
              <a:custGeom>
                <a:avLst/>
                <a:gdLst/>
                <a:ahLst/>
                <a:cxnLst/>
                <a:rect l="l" t="t" r="r" b="b"/>
                <a:pathLst>
                  <a:path w="2072" h="1444" extrusionOk="0">
                    <a:moveTo>
                      <a:pt x="0" y="0"/>
                    </a:moveTo>
                    <a:lnTo>
                      <a:pt x="272" y="1067"/>
                    </a:lnTo>
                    <a:lnTo>
                      <a:pt x="314" y="1067"/>
                    </a:lnTo>
                    <a:lnTo>
                      <a:pt x="502" y="1046"/>
                    </a:lnTo>
                    <a:lnTo>
                      <a:pt x="670" y="1046"/>
                    </a:lnTo>
                    <a:lnTo>
                      <a:pt x="816" y="1004"/>
                    </a:lnTo>
                    <a:lnTo>
                      <a:pt x="816" y="1046"/>
                    </a:lnTo>
                    <a:lnTo>
                      <a:pt x="712" y="1067"/>
                    </a:lnTo>
                    <a:lnTo>
                      <a:pt x="565" y="1130"/>
                    </a:lnTo>
                    <a:lnTo>
                      <a:pt x="293" y="1130"/>
                    </a:lnTo>
                    <a:lnTo>
                      <a:pt x="356" y="1360"/>
                    </a:lnTo>
                    <a:lnTo>
                      <a:pt x="398" y="1360"/>
                    </a:lnTo>
                    <a:lnTo>
                      <a:pt x="607" y="1276"/>
                    </a:lnTo>
                    <a:lnTo>
                      <a:pt x="837" y="1297"/>
                    </a:lnTo>
                    <a:lnTo>
                      <a:pt x="1005" y="1276"/>
                    </a:lnTo>
                    <a:lnTo>
                      <a:pt x="1235" y="1297"/>
                    </a:lnTo>
                    <a:lnTo>
                      <a:pt x="1360" y="1381"/>
                    </a:lnTo>
                    <a:lnTo>
                      <a:pt x="1507" y="1444"/>
                    </a:lnTo>
                    <a:lnTo>
                      <a:pt x="1632" y="1402"/>
                    </a:lnTo>
                    <a:lnTo>
                      <a:pt x="1737" y="1297"/>
                    </a:lnTo>
                    <a:lnTo>
                      <a:pt x="1758" y="1193"/>
                    </a:lnTo>
                    <a:lnTo>
                      <a:pt x="1883" y="1151"/>
                    </a:lnTo>
                    <a:lnTo>
                      <a:pt x="1946" y="1193"/>
                    </a:lnTo>
                    <a:lnTo>
                      <a:pt x="2072" y="1130"/>
                    </a:lnTo>
                    <a:lnTo>
                      <a:pt x="2072" y="1004"/>
                    </a:lnTo>
                    <a:lnTo>
                      <a:pt x="1967" y="983"/>
                    </a:lnTo>
                    <a:lnTo>
                      <a:pt x="1758" y="1046"/>
                    </a:lnTo>
                    <a:lnTo>
                      <a:pt x="1632" y="1004"/>
                    </a:lnTo>
                    <a:lnTo>
                      <a:pt x="1507" y="879"/>
                    </a:lnTo>
                    <a:lnTo>
                      <a:pt x="1318" y="837"/>
                    </a:lnTo>
                    <a:lnTo>
                      <a:pt x="1256" y="774"/>
                    </a:lnTo>
                    <a:lnTo>
                      <a:pt x="816" y="628"/>
                    </a:lnTo>
                    <a:lnTo>
                      <a:pt x="691" y="607"/>
                    </a:lnTo>
                    <a:lnTo>
                      <a:pt x="691" y="460"/>
                    </a:lnTo>
                    <a:lnTo>
                      <a:pt x="565" y="335"/>
                    </a:lnTo>
                    <a:lnTo>
                      <a:pt x="398" y="314"/>
                    </a:lnTo>
                    <a:lnTo>
                      <a:pt x="314" y="126"/>
                    </a:lnTo>
                    <a:lnTo>
                      <a:pt x="272" y="21"/>
                    </a:lnTo>
                    <a:lnTo>
                      <a:pt x="105" y="42"/>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305" name="Google Shape;1305;p80"/>
            <p:cNvSpPr/>
            <p:nvPr/>
          </p:nvSpPr>
          <p:spPr>
            <a:xfrm>
              <a:off x="5404100" y="2847275"/>
              <a:ext cx="26175" cy="61250"/>
            </a:xfrm>
            <a:custGeom>
              <a:avLst/>
              <a:gdLst/>
              <a:ahLst/>
              <a:cxnLst/>
              <a:rect l="l" t="t" r="r" b="b"/>
              <a:pathLst>
                <a:path w="1047" h="2450" extrusionOk="0">
                  <a:moveTo>
                    <a:pt x="691" y="1"/>
                  </a:moveTo>
                  <a:lnTo>
                    <a:pt x="628" y="43"/>
                  </a:lnTo>
                  <a:lnTo>
                    <a:pt x="628" y="127"/>
                  </a:lnTo>
                  <a:lnTo>
                    <a:pt x="524" y="147"/>
                  </a:lnTo>
                  <a:lnTo>
                    <a:pt x="398" y="315"/>
                  </a:lnTo>
                  <a:lnTo>
                    <a:pt x="294" y="482"/>
                  </a:lnTo>
                  <a:lnTo>
                    <a:pt x="315" y="545"/>
                  </a:lnTo>
                  <a:lnTo>
                    <a:pt x="294" y="629"/>
                  </a:lnTo>
                  <a:lnTo>
                    <a:pt x="231" y="671"/>
                  </a:lnTo>
                  <a:lnTo>
                    <a:pt x="105" y="880"/>
                  </a:lnTo>
                  <a:lnTo>
                    <a:pt x="63" y="1110"/>
                  </a:lnTo>
                  <a:lnTo>
                    <a:pt x="1" y="1152"/>
                  </a:lnTo>
                  <a:lnTo>
                    <a:pt x="63" y="1194"/>
                  </a:lnTo>
                  <a:lnTo>
                    <a:pt x="63" y="1424"/>
                  </a:lnTo>
                  <a:lnTo>
                    <a:pt x="84" y="1675"/>
                  </a:lnTo>
                  <a:lnTo>
                    <a:pt x="126" y="1696"/>
                  </a:lnTo>
                  <a:lnTo>
                    <a:pt x="168" y="1780"/>
                  </a:lnTo>
                  <a:lnTo>
                    <a:pt x="126" y="1780"/>
                  </a:lnTo>
                  <a:lnTo>
                    <a:pt x="105" y="1842"/>
                  </a:lnTo>
                  <a:lnTo>
                    <a:pt x="189" y="1947"/>
                  </a:lnTo>
                  <a:lnTo>
                    <a:pt x="231" y="1947"/>
                  </a:lnTo>
                  <a:lnTo>
                    <a:pt x="273" y="2031"/>
                  </a:lnTo>
                  <a:lnTo>
                    <a:pt x="419" y="2093"/>
                  </a:lnTo>
                  <a:lnTo>
                    <a:pt x="503" y="2219"/>
                  </a:lnTo>
                  <a:lnTo>
                    <a:pt x="503" y="2344"/>
                  </a:lnTo>
                  <a:lnTo>
                    <a:pt x="503" y="2449"/>
                  </a:lnTo>
                  <a:lnTo>
                    <a:pt x="587" y="2407"/>
                  </a:lnTo>
                  <a:lnTo>
                    <a:pt x="691" y="2449"/>
                  </a:lnTo>
                  <a:lnTo>
                    <a:pt x="691" y="2449"/>
                  </a:lnTo>
                  <a:lnTo>
                    <a:pt x="649" y="2324"/>
                  </a:lnTo>
                  <a:lnTo>
                    <a:pt x="691" y="2198"/>
                  </a:lnTo>
                  <a:lnTo>
                    <a:pt x="628" y="2010"/>
                  </a:lnTo>
                  <a:lnTo>
                    <a:pt x="712" y="1884"/>
                  </a:lnTo>
                  <a:lnTo>
                    <a:pt x="859" y="1675"/>
                  </a:lnTo>
                  <a:lnTo>
                    <a:pt x="859" y="1528"/>
                  </a:lnTo>
                  <a:lnTo>
                    <a:pt x="880" y="1487"/>
                  </a:lnTo>
                  <a:lnTo>
                    <a:pt x="838" y="1466"/>
                  </a:lnTo>
                  <a:lnTo>
                    <a:pt x="880" y="1256"/>
                  </a:lnTo>
                  <a:lnTo>
                    <a:pt x="880" y="1089"/>
                  </a:lnTo>
                  <a:lnTo>
                    <a:pt x="859" y="943"/>
                  </a:lnTo>
                  <a:lnTo>
                    <a:pt x="942" y="796"/>
                  </a:lnTo>
                  <a:lnTo>
                    <a:pt x="963" y="524"/>
                  </a:lnTo>
                  <a:lnTo>
                    <a:pt x="1005" y="357"/>
                  </a:lnTo>
                  <a:lnTo>
                    <a:pt x="1047" y="336"/>
                  </a:lnTo>
                  <a:lnTo>
                    <a:pt x="1026" y="252"/>
                  </a:lnTo>
                  <a:lnTo>
                    <a:pt x="921" y="168"/>
                  </a:lnTo>
                  <a:lnTo>
                    <a:pt x="880" y="168"/>
                  </a:lnTo>
                  <a:lnTo>
                    <a:pt x="817" y="43"/>
                  </a:lnTo>
                  <a:lnTo>
                    <a:pt x="69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306" name="Google Shape;1306;p80"/>
            <p:cNvGrpSpPr/>
            <p:nvPr/>
          </p:nvGrpSpPr>
          <p:grpSpPr>
            <a:xfrm>
              <a:off x="3781475" y="1624825"/>
              <a:ext cx="153300" cy="166375"/>
              <a:chOff x="3781475" y="1624825"/>
              <a:chExt cx="153300" cy="166375"/>
            </a:xfrm>
          </p:grpSpPr>
          <p:sp>
            <p:nvSpPr>
              <p:cNvPr id="1307" name="Google Shape;1307;p80"/>
              <p:cNvSpPr/>
              <p:nvPr/>
            </p:nvSpPr>
            <p:spPr>
              <a:xfrm>
                <a:off x="3845300" y="1624825"/>
                <a:ext cx="89475" cy="60700"/>
              </a:xfrm>
              <a:custGeom>
                <a:avLst/>
                <a:gdLst/>
                <a:ahLst/>
                <a:cxnLst/>
                <a:rect l="l" t="t" r="r" b="b"/>
                <a:pathLst>
                  <a:path w="3579" h="2428" extrusionOk="0">
                    <a:moveTo>
                      <a:pt x="1695" y="1"/>
                    </a:moveTo>
                    <a:lnTo>
                      <a:pt x="1674" y="84"/>
                    </a:lnTo>
                    <a:lnTo>
                      <a:pt x="1716" y="168"/>
                    </a:lnTo>
                    <a:lnTo>
                      <a:pt x="1758" y="252"/>
                    </a:lnTo>
                    <a:lnTo>
                      <a:pt x="1674" y="210"/>
                    </a:lnTo>
                    <a:lnTo>
                      <a:pt x="1611" y="168"/>
                    </a:lnTo>
                    <a:lnTo>
                      <a:pt x="1570" y="189"/>
                    </a:lnTo>
                    <a:lnTo>
                      <a:pt x="1570" y="293"/>
                    </a:lnTo>
                    <a:lnTo>
                      <a:pt x="1653" y="377"/>
                    </a:lnTo>
                    <a:lnTo>
                      <a:pt x="1653" y="482"/>
                    </a:lnTo>
                    <a:lnTo>
                      <a:pt x="1611" y="586"/>
                    </a:lnTo>
                    <a:lnTo>
                      <a:pt x="1611" y="712"/>
                    </a:lnTo>
                    <a:lnTo>
                      <a:pt x="1674" y="879"/>
                    </a:lnTo>
                    <a:lnTo>
                      <a:pt x="1653" y="984"/>
                    </a:lnTo>
                    <a:lnTo>
                      <a:pt x="1591" y="984"/>
                    </a:lnTo>
                    <a:lnTo>
                      <a:pt x="1570" y="879"/>
                    </a:lnTo>
                    <a:lnTo>
                      <a:pt x="1465" y="796"/>
                    </a:lnTo>
                    <a:lnTo>
                      <a:pt x="1360" y="733"/>
                    </a:lnTo>
                    <a:lnTo>
                      <a:pt x="1339" y="670"/>
                    </a:lnTo>
                    <a:lnTo>
                      <a:pt x="1381" y="586"/>
                    </a:lnTo>
                    <a:lnTo>
                      <a:pt x="1381" y="524"/>
                    </a:lnTo>
                    <a:lnTo>
                      <a:pt x="1298" y="503"/>
                    </a:lnTo>
                    <a:lnTo>
                      <a:pt x="1193" y="565"/>
                    </a:lnTo>
                    <a:lnTo>
                      <a:pt x="1151" y="565"/>
                    </a:lnTo>
                    <a:lnTo>
                      <a:pt x="1130" y="607"/>
                    </a:lnTo>
                    <a:lnTo>
                      <a:pt x="1026" y="670"/>
                    </a:lnTo>
                    <a:lnTo>
                      <a:pt x="942" y="628"/>
                    </a:lnTo>
                    <a:lnTo>
                      <a:pt x="942" y="586"/>
                    </a:lnTo>
                    <a:lnTo>
                      <a:pt x="942" y="524"/>
                    </a:lnTo>
                    <a:lnTo>
                      <a:pt x="879" y="524"/>
                    </a:lnTo>
                    <a:lnTo>
                      <a:pt x="816" y="461"/>
                    </a:lnTo>
                    <a:lnTo>
                      <a:pt x="775" y="356"/>
                    </a:lnTo>
                    <a:lnTo>
                      <a:pt x="712" y="314"/>
                    </a:lnTo>
                    <a:lnTo>
                      <a:pt x="649" y="356"/>
                    </a:lnTo>
                    <a:lnTo>
                      <a:pt x="565" y="273"/>
                    </a:lnTo>
                    <a:lnTo>
                      <a:pt x="607" y="189"/>
                    </a:lnTo>
                    <a:lnTo>
                      <a:pt x="565" y="84"/>
                    </a:lnTo>
                    <a:lnTo>
                      <a:pt x="523" y="63"/>
                    </a:lnTo>
                    <a:lnTo>
                      <a:pt x="461" y="147"/>
                    </a:lnTo>
                    <a:lnTo>
                      <a:pt x="440" y="293"/>
                    </a:lnTo>
                    <a:lnTo>
                      <a:pt x="461" y="419"/>
                    </a:lnTo>
                    <a:lnTo>
                      <a:pt x="544" y="565"/>
                    </a:lnTo>
                    <a:lnTo>
                      <a:pt x="565" y="712"/>
                    </a:lnTo>
                    <a:lnTo>
                      <a:pt x="523" y="733"/>
                    </a:lnTo>
                    <a:lnTo>
                      <a:pt x="440" y="649"/>
                    </a:lnTo>
                    <a:lnTo>
                      <a:pt x="419" y="545"/>
                    </a:lnTo>
                    <a:lnTo>
                      <a:pt x="398" y="524"/>
                    </a:lnTo>
                    <a:lnTo>
                      <a:pt x="398" y="628"/>
                    </a:lnTo>
                    <a:lnTo>
                      <a:pt x="419" y="754"/>
                    </a:lnTo>
                    <a:lnTo>
                      <a:pt x="461" y="837"/>
                    </a:lnTo>
                    <a:lnTo>
                      <a:pt x="461" y="921"/>
                    </a:lnTo>
                    <a:lnTo>
                      <a:pt x="440" y="1005"/>
                    </a:lnTo>
                    <a:lnTo>
                      <a:pt x="419" y="984"/>
                    </a:lnTo>
                    <a:lnTo>
                      <a:pt x="356" y="837"/>
                    </a:lnTo>
                    <a:lnTo>
                      <a:pt x="314" y="796"/>
                    </a:lnTo>
                    <a:lnTo>
                      <a:pt x="105" y="817"/>
                    </a:lnTo>
                    <a:lnTo>
                      <a:pt x="21" y="775"/>
                    </a:lnTo>
                    <a:lnTo>
                      <a:pt x="0" y="775"/>
                    </a:lnTo>
                    <a:lnTo>
                      <a:pt x="63" y="879"/>
                    </a:lnTo>
                    <a:lnTo>
                      <a:pt x="126" y="879"/>
                    </a:lnTo>
                    <a:lnTo>
                      <a:pt x="189" y="921"/>
                    </a:lnTo>
                    <a:lnTo>
                      <a:pt x="168" y="984"/>
                    </a:lnTo>
                    <a:lnTo>
                      <a:pt x="189" y="1026"/>
                    </a:lnTo>
                    <a:lnTo>
                      <a:pt x="293" y="1026"/>
                    </a:lnTo>
                    <a:lnTo>
                      <a:pt x="314" y="1068"/>
                    </a:lnTo>
                    <a:lnTo>
                      <a:pt x="168" y="1172"/>
                    </a:lnTo>
                    <a:lnTo>
                      <a:pt x="168" y="1235"/>
                    </a:lnTo>
                    <a:lnTo>
                      <a:pt x="293" y="1423"/>
                    </a:lnTo>
                    <a:lnTo>
                      <a:pt x="377" y="1444"/>
                    </a:lnTo>
                    <a:lnTo>
                      <a:pt x="461" y="1486"/>
                    </a:lnTo>
                    <a:lnTo>
                      <a:pt x="607" y="1486"/>
                    </a:lnTo>
                    <a:lnTo>
                      <a:pt x="691" y="1465"/>
                    </a:lnTo>
                    <a:lnTo>
                      <a:pt x="754" y="1528"/>
                    </a:lnTo>
                    <a:lnTo>
                      <a:pt x="816" y="1528"/>
                    </a:lnTo>
                    <a:lnTo>
                      <a:pt x="942" y="1444"/>
                    </a:lnTo>
                    <a:lnTo>
                      <a:pt x="1026" y="1423"/>
                    </a:lnTo>
                    <a:lnTo>
                      <a:pt x="1235" y="1381"/>
                    </a:lnTo>
                    <a:lnTo>
                      <a:pt x="1381" y="1381"/>
                    </a:lnTo>
                    <a:lnTo>
                      <a:pt x="1465" y="1340"/>
                    </a:lnTo>
                    <a:lnTo>
                      <a:pt x="1528" y="1340"/>
                    </a:lnTo>
                    <a:lnTo>
                      <a:pt x="1570" y="1361"/>
                    </a:lnTo>
                    <a:lnTo>
                      <a:pt x="1570" y="1423"/>
                    </a:lnTo>
                    <a:lnTo>
                      <a:pt x="1549" y="1465"/>
                    </a:lnTo>
                    <a:lnTo>
                      <a:pt x="1507" y="1549"/>
                    </a:lnTo>
                    <a:lnTo>
                      <a:pt x="1465" y="1570"/>
                    </a:lnTo>
                    <a:lnTo>
                      <a:pt x="1339" y="1549"/>
                    </a:lnTo>
                    <a:lnTo>
                      <a:pt x="1214" y="1549"/>
                    </a:lnTo>
                    <a:lnTo>
                      <a:pt x="1109" y="1528"/>
                    </a:lnTo>
                    <a:lnTo>
                      <a:pt x="1067" y="1570"/>
                    </a:lnTo>
                    <a:lnTo>
                      <a:pt x="1130" y="1591"/>
                    </a:lnTo>
                    <a:lnTo>
                      <a:pt x="1298" y="1653"/>
                    </a:lnTo>
                    <a:lnTo>
                      <a:pt x="1360" y="1695"/>
                    </a:lnTo>
                    <a:lnTo>
                      <a:pt x="1360" y="1758"/>
                    </a:lnTo>
                    <a:lnTo>
                      <a:pt x="1298" y="1758"/>
                    </a:lnTo>
                    <a:lnTo>
                      <a:pt x="1172" y="1695"/>
                    </a:lnTo>
                    <a:lnTo>
                      <a:pt x="1151" y="1758"/>
                    </a:lnTo>
                    <a:lnTo>
                      <a:pt x="1088" y="1758"/>
                    </a:lnTo>
                    <a:lnTo>
                      <a:pt x="984" y="1674"/>
                    </a:lnTo>
                    <a:lnTo>
                      <a:pt x="900" y="1653"/>
                    </a:lnTo>
                    <a:lnTo>
                      <a:pt x="754" y="1695"/>
                    </a:lnTo>
                    <a:lnTo>
                      <a:pt x="754" y="1758"/>
                    </a:lnTo>
                    <a:lnTo>
                      <a:pt x="837" y="1779"/>
                    </a:lnTo>
                    <a:lnTo>
                      <a:pt x="1047" y="1967"/>
                    </a:lnTo>
                    <a:lnTo>
                      <a:pt x="1130" y="1988"/>
                    </a:lnTo>
                    <a:lnTo>
                      <a:pt x="1235" y="1946"/>
                    </a:lnTo>
                    <a:lnTo>
                      <a:pt x="1277" y="1967"/>
                    </a:lnTo>
                    <a:lnTo>
                      <a:pt x="1339" y="2072"/>
                    </a:lnTo>
                    <a:lnTo>
                      <a:pt x="1339" y="2156"/>
                    </a:lnTo>
                    <a:lnTo>
                      <a:pt x="1423" y="2177"/>
                    </a:lnTo>
                    <a:lnTo>
                      <a:pt x="1507" y="2156"/>
                    </a:lnTo>
                    <a:lnTo>
                      <a:pt x="1674" y="2156"/>
                    </a:lnTo>
                    <a:lnTo>
                      <a:pt x="1842" y="2093"/>
                    </a:lnTo>
                    <a:lnTo>
                      <a:pt x="1946" y="2093"/>
                    </a:lnTo>
                    <a:lnTo>
                      <a:pt x="2093" y="2072"/>
                    </a:lnTo>
                    <a:lnTo>
                      <a:pt x="2093" y="2114"/>
                    </a:lnTo>
                    <a:lnTo>
                      <a:pt x="2072" y="2218"/>
                    </a:lnTo>
                    <a:lnTo>
                      <a:pt x="2093" y="2323"/>
                    </a:lnTo>
                    <a:lnTo>
                      <a:pt x="2218" y="2407"/>
                    </a:lnTo>
                    <a:lnTo>
                      <a:pt x="2365" y="2428"/>
                    </a:lnTo>
                    <a:lnTo>
                      <a:pt x="2532" y="2386"/>
                    </a:lnTo>
                    <a:lnTo>
                      <a:pt x="2574" y="2323"/>
                    </a:lnTo>
                    <a:lnTo>
                      <a:pt x="2532" y="2281"/>
                    </a:lnTo>
                    <a:lnTo>
                      <a:pt x="2532" y="2218"/>
                    </a:lnTo>
                    <a:lnTo>
                      <a:pt x="2595" y="2156"/>
                    </a:lnTo>
                    <a:lnTo>
                      <a:pt x="2699" y="2051"/>
                    </a:lnTo>
                    <a:lnTo>
                      <a:pt x="2783" y="2009"/>
                    </a:lnTo>
                    <a:lnTo>
                      <a:pt x="2846" y="2072"/>
                    </a:lnTo>
                    <a:lnTo>
                      <a:pt x="2930" y="2114"/>
                    </a:lnTo>
                    <a:lnTo>
                      <a:pt x="3034" y="2114"/>
                    </a:lnTo>
                    <a:lnTo>
                      <a:pt x="3160" y="2051"/>
                    </a:lnTo>
                    <a:lnTo>
                      <a:pt x="3202" y="1988"/>
                    </a:lnTo>
                    <a:lnTo>
                      <a:pt x="3160" y="1842"/>
                    </a:lnTo>
                    <a:lnTo>
                      <a:pt x="3139" y="1758"/>
                    </a:lnTo>
                    <a:lnTo>
                      <a:pt x="3181" y="1674"/>
                    </a:lnTo>
                    <a:lnTo>
                      <a:pt x="3264" y="1591"/>
                    </a:lnTo>
                    <a:lnTo>
                      <a:pt x="3348" y="1423"/>
                    </a:lnTo>
                    <a:lnTo>
                      <a:pt x="3432" y="1319"/>
                    </a:lnTo>
                    <a:lnTo>
                      <a:pt x="3557" y="1172"/>
                    </a:lnTo>
                    <a:lnTo>
                      <a:pt x="3578" y="1068"/>
                    </a:lnTo>
                    <a:lnTo>
                      <a:pt x="3578" y="1005"/>
                    </a:lnTo>
                    <a:lnTo>
                      <a:pt x="3557" y="900"/>
                    </a:lnTo>
                    <a:lnTo>
                      <a:pt x="3536" y="817"/>
                    </a:lnTo>
                    <a:lnTo>
                      <a:pt x="3557" y="754"/>
                    </a:lnTo>
                    <a:lnTo>
                      <a:pt x="3557" y="712"/>
                    </a:lnTo>
                    <a:lnTo>
                      <a:pt x="3516" y="691"/>
                    </a:lnTo>
                    <a:lnTo>
                      <a:pt x="3348" y="691"/>
                    </a:lnTo>
                    <a:lnTo>
                      <a:pt x="3264" y="607"/>
                    </a:lnTo>
                    <a:lnTo>
                      <a:pt x="3223" y="607"/>
                    </a:lnTo>
                    <a:lnTo>
                      <a:pt x="3034" y="628"/>
                    </a:lnTo>
                    <a:lnTo>
                      <a:pt x="2930" y="607"/>
                    </a:lnTo>
                    <a:lnTo>
                      <a:pt x="2846" y="545"/>
                    </a:lnTo>
                    <a:lnTo>
                      <a:pt x="2741" y="545"/>
                    </a:lnTo>
                    <a:lnTo>
                      <a:pt x="2679" y="503"/>
                    </a:lnTo>
                    <a:lnTo>
                      <a:pt x="2679" y="440"/>
                    </a:lnTo>
                    <a:lnTo>
                      <a:pt x="2637" y="419"/>
                    </a:lnTo>
                    <a:lnTo>
                      <a:pt x="2532" y="482"/>
                    </a:lnTo>
                    <a:lnTo>
                      <a:pt x="2532" y="419"/>
                    </a:lnTo>
                    <a:lnTo>
                      <a:pt x="2532" y="335"/>
                    </a:lnTo>
                    <a:lnTo>
                      <a:pt x="2532" y="293"/>
                    </a:lnTo>
                    <a:lnTo>
                      <a:pt x="2490" y="335"/>
                    </a:lnTo>
                    <a:lnTo>
                      <a:pt x="2469" y="440"/>
                    </a:lnTo>
                    <a:lnTo>
                      <a:pt x="2407" y="482"/>
                    </a:lnTo>
                    <a:lnTo>
                      <a:pt x="2386" y="335"/>
                    </a:lnTo>
                    <a:lnTo>
                      <a:pt x="2344" y="335"/>
                    </a:lnTo>
                    <a:lnTo>
                      <a:pt x="2302" y="398"/>
                    </a:lnTo>
                    <a:lnTo>
                      <a:pt x="2323" y="440"/>
                    </a:lnTo>
                    <a:lnTo>
                      <a:pt x="2302" y="503"/>
                    </a:lnTo>
                    <a:lnTo>
                      <a:pt x="2093" y="503"/>
                    </a:lnTo>
                    <a:lnTo>
                      <a:pt x="2093" y="607"/>
                    </a:lnTo>
                    <a:lnTo>
                      <a:pt x="2072" y="691"/>
                    </a:lnTo>
                    <a:lnTo>
                      <a:pt x="1988" y="670"/>
                    </a:lnTo>
                    <a:lnTo>
                      <a:pt x="1967" y="586"/>
                    </a:lnTo>
                    <a:lnTo>
                      <a:pt x="1925" y="586"/>
                    </a:lnTo>
                    <a:lnTo>
                      <a:pt x="1925" y="670"/>
                    </a:lnTo>
                    <a:lnTo>
                      <a:pt x="1904" y="733"/>
                    </a:lnTo>
                    <a:lnTo>
                      <a:pt x="1883" y="691"/>
                    </a:lnTo>
                    <a:lnTo>
                      <a:pt x="1883" y="607"/>
                    </a:lnTo>
                    <a:lnTo>
                      <a:pt x="1904" y="482"/>
                    </a:lnTo>
                    <a:lnTo>
                      <a:pt x="1904" y="252"/>
                    </a:lnTo>
                    <a:lnTo>
                      <a:pt x="1883" y="168"/>
                    </a:lnTo>
                    <a:lnTo>
                      <a:pt x="1779" y="84"/>
                    </a:lnTo>
                    <a:lnTo>
                      <a:pt x="171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08" name="Google Shape;1308;p80"/>
              <p:cNvSpPr/>
              <p:nvPr/>
            </p:nvSpPr>
            <p:spPr>
              <a:xfrm>
                <a:off x="3875625" y="1704850"/>
                <a:ext cx="21475" cy="18350"/>
              </a:xfrm>
              <a:custGeom>
                <a:avLst/>
                <a:gdLst/>
                <a:ahLst/>
                <a:cxnLst/>
                <a:rect l="l" t="t" r="r" b="b"/>
                <a:pathLst>
                  <a:path w="859" h="734" extrusionOk="0">
                    <a:moveTo>
                      <a:pt x="650" y="1"/>
                    </a:moveTo>
                    <a:lnTo>
                      <a:pt x="587" y="43"/>
                    </a:lnTo>
                    <a:lnTo>
                      <a:pt x="419" y="126"/>
                    </a:lnTo>
                    <a:lnTo>
                      <a:pt x="419" y="43"/>
                    </a:lnTo>
                    <a:lnTo>
                      <a:pt x="357" y="43"/>
                    </a:lnTo>
                    <a:lnTo>
                      <a:pt x="273" y="105"/>
                    </a:lnTo>
                    <a:lnTo>
                      <a:pt x="252" y="147"/>
                    </a:lnTo>
                    <a:lnTo>
                      <a:pt x="231" y="210"/>
                    </a:lnTo>
                    <a:lnTo>
                      <a:pt x="126" y="189"/>
                    </a:lnTo>
                    <a:lnTo>
                      <a:pt x="64" y="252"/>
                    </a:lnTo>
                    <a:lnTo>
                      <a:pt x="1" y="315"/>
                    </a:lnTo>
                    <a:lnTo>
                      <a:pt x="64" y="357"/>
                    </a:lnTo>
                    <a:lnTo>
                      <a:pt x="210" y="357"/>
                    </a:lnTo>
                    <a:lnTo>
                      <a:pt x="252" y="461"/>
                    </a:lnTo>
                    <a:lnTo>
                      <a:pt x="273" y="524"/>
                    </a:lnTo>
                    <a:lnTo>
                      <a:pt x="273" y="608"/>
                    </a:lnTo>
                    <a:lnTo>
                      <a:pt x="336" y="629"/>
                    </a:lnTo>
                    <a:lnTo>
                      <a:pt x="273" y="712"/>
                    </a:lnTo>
                    <a:lnTo>
                      <a:pt x="357" y="712"/>
                    </a:lnTo>
                    <a:lnTo>
                      <a:pt x="419" y="733"/>
                    </a:lnTo>
                    <a:lnTo>
                      <a:pt x="440" y="670"/>
                    </a:lnTo>
                    <a:lnTo>
                      <a:pt x="587" y="608"/>
                    </a:lnTo>
                    <a:lnTo>
                      <a:pt x="670" y="608"/>
                    </a:lnTo>
                    <a:lnTo>
                      <a:pt x="754" y="524"/>
                    </a:lnTo>
                    <a:lnTo>
                      <a:pt x="733" y="461"/>
                    </a:lnTo>
                    <a:lnTo>
                      <a:pt x="754" y="315"/>
                    </a:lnTo>
                    <a:lnTo>
                      <a:pt x="796" y="294"/>
                    </a:lnTo>
                    <a:lnTo>
                      <a:pt x="859" y="189"/>
                    </a:lnTo>
                    <a:lnTo>
                      <a:pt x="796" y="105"/>
                    </a:lnTo>
                    <a:lnTo>
                      <a:pt x="733" y="85"/>
                    </a:lnTo>
                    <a:lnTo>
                      <a:pt x="670" y="22"/>
                    </a:lnTo>
                    <a:lnTo>
                      <a:pt x="65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09" name="Google Shape;1309;p80"/>
              <p:cNvSpPr/>
              <p:nvPr/>
            </p:nvSpPr>
            <p:spPr>
              <a:xfrm>
                <a:off x="3883475" y="1716375"/>
                <a:ext cx="39275" cy="43425"/>
              </a:xfrm>
              <a:custGeom>
                <a:avLst/>
                <a:gdLst/>
                <a:ahLst/>
                <a:cxnLst/>
                <a:rect l="l" t="t" r="r" b="b"/>
                <a:pathLst>
                  <a:path w="1571" h="1737" extrusionOk="0">
                    <a:moveTo>
                      <a:pt x="796" y="0"/>
                    </a:moveTo>
                    <a:lnTo>
                      <a:pt x="649" y="105"/>
                    </a:lnTo>
                    <a:lnTo>
                      <a:pt x="482" y="251"/>
                    </a:lnTo>
                    <a:lnTo>
                      <a:pt x="377" y="251"/>
                    </a:lnTo>
                    <a:lnTo>
                      <a:pt x="147" y="293"/>
                    </a:lnTo>
                    <a:lnTo>
                      <a:pt x="43" y="398"/>
                    </a:lnTo>
                    <a:lnTo>
                      <a:pt x="1" y="502"/>
                    </a:lnTo>
                    <a:lnTo>
                      <a:pt x="105" y="565"/>
                    </a:lnTo>
                    <a:lnTo>
                      <a:pt x="168" y="670"/>
                    </a:lnTo>
                    <a:lnTo>
                      <a:pt x="273" y="670"/>
                    </a:lnTo>
                    <a:lnTo>
                      <a:pt x="315" y="712"/>
                    </a:lnTo>
                    <a:lnTo>
                      <a:pt x="273" y="795"/>
                    </a:lnTo>
                    <a:lnTo>
                      <a:pt x="273" y="900"/>
                    </a:lnTo>
                    <a:lnTo>
                      <a:pt x="168" y="1046"/>
                    </a:lnTo>
                    <a:lnTo>
                      <a:pt x="147" y="1235"/>
                    </a:lnTo>
                    <a:lnTo>
                      <a:pt x="64" y="1297"/>
                    </a:lnTo>
                    <a:lnTo>
                      <a:pt x="105" y="1402"/>
                    </a:lnTo>
                    <a:lnTo>
                      <a:pt x="43" y="1444"/>
                    </a:lnTo>
                    <a:lnTo>
                      <a:pt x="64" y="1548"/>
                    </a:lnTo>
                    <a:lnTo>
                      <a:pt x="126" y="1548"/>
                    </a:lnTo>
                    <a:lnTo>
                      <a:pt x="210" y="1507"/>
                    </a:lnTo>
                    <a:lnTo>
                      <a:pt x="315" y="1465"/>
                    </a:lnTo>
                    <a:lnTo>
                      <a:pt x="440" y="1402"/>
                    </a:lnTo>
                    <a:lnTo>
                      <a:pt x="524" y="1402"/>
                    </a:lnTo>
                    <a:lnTo>
                      <a:pt x="587" y="1318"/>
                    </a:lnTo>
                    <a:lnTo>
                      <a:pt x="649" y="1193"/>
                    </a:lnTo>
                    <a:lnTo>
                      <a:pt x="691" y="1151"/>
                    </a:lnTo>
                    <a:lnTo>
                      <a:pt x="796" y="1151"/>
                    </a:lnTo>
                    <a:lnTo>
                      <a:pt x="838" y="1130"/>
                    </a:lnTo>
                    <a:lnTo>
                      <a:pt x="838" y="1235"/>
                    </a:lnTo>
                    <a:lnTo>
                      <a:pt x="796" y="1423"/>
                    </a:lnTo>
                    <a:lnTo>
                      <a:pt x="796" y="1548"/>
                    </a:lnTo>
                    <a:lnTo>
                      <a:pt x="754" y="1632"/>
                    </a:lnTo>
                    <a:lnTo>
                      <a:pt x="775" y="1737"/>
                    </a:lnTo>
                    <a:lnTo>
                      <a:pt x="859" y="1737"/>
                    </a:lnTo>
                    <a:lnTo>
                      <a:pt x="942" y="1653"/>
                    </a:lnTo>
                    <a:lnTo>
                      <a:pt x="942" y="1569"/>
                    </a:lnTo>
                    <a:lnTo>
                      <a:pt x="984" y="1465"/>
                    </a:lnTo>
                    <a:lnTo>
                      <a:pt x="1089" y="1423"/>
                    </a:lnTo>
                    <a:lnTo>
                      <a:pt x="1193" y="1402"/>
                    </a:lnTo>
                    <a:lnTo>
                      <a:pt x="1277" y="1151"/>
                    </a:lnTo>
                    <a:lnTo>
                      <a:pt x="1277" y="1046"/>
                    </a:lnTo>
                    <a:lnTo>
                      <a:pt x="1382" y="900"/>
                    </a:lnTo>
                    <a:lnTo>
                      <a:pt x="1507" y="837"/>
                    </a:lnTo>
                    <a:lnTo>
                      <a:pt x="1570" y="795"/>
                    </a:lnTo>
                    <a:lnTo>
                      <a:pt x="1465" y="732"/>
                    </a:lnTo>
                    <a:lnTo>
                      <a:pt x="1403" y="691"/>
                    </a:lnTo>
                    <a:lnTo>
                      <a:pt x="1298" y="628"/>
                    </a:lnTo>
                    <a:lnTo>
                      <a:pt x="1172" y="712"/>
                    </a:lnTo>
                    <a:lnTo>
                      <a:pt x="1089" y="774"/>
                    </a:lnTo>
                    <a:lnTo>
                      <a:pt x="963" y="691"/>
                    </a:lnTo>
                    <a:lnTo>
                      <a:pt x="838" y="565"/>
                    </a:lnTo>
                    <a:lnTo>
                      <a:pt x="796" y="398"/>
                    </a:lnTo>
                    <a:lnTo>
                      <a:pt x="838" y="356"/>
                    </a:lnTo>
                    <a:lnTo>
                      <a:pt x="942" y="314"/>
                    </a:lnTo>
                    <a:lnTo>
                      <a:pt x="942" y="272"/>
                    </a:lnTo>
                    <a:lnTo>
                      <a:pt x="859" y="147"/>
                    </a:lnTo>
                    <a:lnTo>
                      <a:pt x="79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10" name="Google Shape;1310;p80"/>
              <p:cNvSpPr/>
              <p:nvPr/>
            </p:nvSpPr>
            <p:spPr>
              <a:xfrm>
                <a:off x="3781475" y="1649925"/>
                <a:ext cx="102550" cy="141275"/>
              </a:xfrm>
              <a:custGeom>
                <a:avLst/>
                <a:gdLst/>
                <a:ahLst/>
                <a:cxnLst/>
                <a:rect l="l" t="t" r="r" b="b"/>
                <a:pathLst>
                  <a:path w="4102" h="5651" extrusionOk="0">
                    <a:moveTo>
                      <a:pt x="1988" y="1"/>
                    </a:moveTo>
                    <a:lnTo>
                      <a:pt x="1926" y="22"/>
                    </a:lnTo>
                    <a:lnTo>
                      <a:pt x="1842" y="126"/>
                    </a:lnTo>
                    <a:lnTo>
                      <a:pt x="1884" y="315"/>
                    </a:lnTo>
                    <a:lnTo>
                      <a:pt x="1821" y="419"/>
                    </a:lnTo>
                    <a:lnTo>
                      <a:pt x="1821" y="524"/>
                    </a:lnTo>
                    <a:lnTo>
                      <a:pt x="1800" y="629"/>
                    </a:lnTo>
                    <a:lnTo>
                      <a:pt x="1842" y="649"/>
                    </a:lnTo>
                    <a:lnTo>
                      <a:pt x="1884" y="733"/>
                    </a:lnTo>
                    <a:lnTo>
                      <a:pt x="1884" y="1068"/>
                    </a:lnTo>
                    <a:lnTo>
                      <a:pt x="1884" y="1235"/>
                    </a:lnTo>
                    <a:lnTo>
                      <a:pt x="1926" y="1361"/>
                    </a:lnTo>
                    <a:lnTo>
                      <a:pt x="2030" y="1507"/>
                    </a:lnTo>
                    <a:lnTo>
                      <a:pt x="2030" y="1654"/>
                    </a:lnTo>
                    <a:lnTo>
                      <a:pt x="2135" y="1779"/>
                    </a:lnTo>
                    <a:lnTo>
                      <a:pt x="2135" y="1863"/>
                    </a:lnTo>
                    <a:lnTo>
                      <a:pt x="2051" y="1863"/>
                    </a:lnTo>
                    <a:lnTo>
                      <a:pt x="2009" y="1800"/>
                    </a:lnTo>
                    <a:lnTo>
                      <a:pt x="1926" y="1612"/>
                    </a:lnTo>
                    <a:lnTo>
                      <a:pt x="1842" y="1507"/>
                    </a:lnTo>
                    <a:lnTo>
                      <a:pt x="1800" y="1507"/>
                    </a:lnTo>
                    <a:lnTo>
                      <a:pt x="1716" y="1570"/>
                    </a:lnTo>
                    <a:lnTo>
                      <a:pt x="1675" y="1549"/>
                    </a:lnTo>
                    <a:lnTo>
                      <a:pt x="1675" y="1486"/>
                    </a:lnTo>
                    <a:lnTo>
                      <a:pt x="1737" y="1403"/>
                    </a:lnTo>
                    <a:lnTo>
                      <a:pt x="1779" y="1361"/>
                    </a:lnTo>
                    <a:lnTo>
                      <a:pt x="1779" y="1256"/>
                    </a:lnTo>
                    <a:lnTo>
                      <a:pt x="1695" y="1026"/>
                    </a:lnTo>
                    <a:lnTo>
                      <a:pt x="1695" y="817"/>
                    </a:lnTo>
                    <a:lnTo>
                      <a:pt x="1675" y="733"/>
                    </a:lnTo>
                    <a:lnTo>
                      <a:pt x="1528" y="649"/>
                    </a:lnTo>
                    <a:lnTo>
                      <a:pt x="1465" y="524"/>
                    </a:lnTo>
                    <a:lnTo>
                      <a:pt x="1382" y="503"/>
                    </a:lnTo>
                    <a:lnTo>
                      <a:pt x="1319" y="545"/>
                    </a:lnTo>
                    <a:lnTo>
                      <a:pt x="1319" y="670"/>
                    </a:lnTo>
                    <a:lnTo>
                      <a:pt x="1193" y="838"/>
                    </a:lnTo>
                    <a:lnTo>
                      <a:pt x="1172" y="963"/>
                    </a:lnTo>
                    <a:lnTo>
                      <a:pt x="1193" y="1089"/>
                    </a:lnTo>
                    <a:lnTo>
                      <a:pt x="1256" y="1235"/>
                    </a:lnTo>
                    <a:lnTo>
                      <a:pt x="1277" y="1403"/>
                    </a:lnTo>
                    <a:lnTo>
                      <a:pt x="1214" y="1382"/>
                    </a:lnTo>
                    <a:lnTo>
                      <a:pt x="1172" y="1298"/>
                    </a:lnTo>
                    <a:lnTo>
                      <a:pt x="1151" y="1173"/>
                    </a:lnTo>
                    <a:lnTo>
                      <a:pt x="1172" y="1089"/>
                    </a:lnTo>
                    <a:lnTo>
                      <a:pt x="1110" y="1068"/>
                    </a:lnTo>
                    <a:lnTo>
                      <a:pt x="1068" y="984"/>
                    </a:lnTo>
                    <a:lnTo>
                      <a:pt x="1047" y="984"/>
                    </a:lnTo>
                    <a:lnTo>
                      <a:pt x="984" y="1047"/>
                    </a:lnTo>
                    <a:lnTo>
                      <a:pt x="942" y="1026"/>
                    </a:lnTo>
                    <a:lnTo>
                      <a:pt x="942" y="942"/>
                    </a:lnTo>
                    <a:lnTo>
                      <a:pt x="1047" y="859"/>
                    </a:lnTo>
                    <a:lnTo>
                      <a:pt x="1047" y="838"/>
                    </a:lnTo>
                    <a:lnTo>
                      <a:pt x="984" y="817"/>
                    </a:lnTo>
                    <a:lnTo>
                      <a:pt x="859" y="859"/>
                    </a:lnTo>
                    <a:lnTo>
                      <a:pt x="775" y="921"/>
                    </a:lnTo>
                    <a:lnTo>
                      <a:pt x="691" y="859"/>
                    </a:lnTo>
                    <a:lnTo>
                      <a:pt x="733" y="817"/>
                    </a:lnTo>
                    <a:lnTo>
                      <a:pt x="775" y="775"/>
                    </a:lnTo>
                    <a:lnTo>
                      <a:pt x="796" y="733"/>
                    </a:lnTo>
                    <a:lnTo>
                      <a:pt x="900" y="629"/>
                    </a:lnTo>
                    <a:lnTo>
                      <a:pt x="984" y="629"/>
                    </a:lnTo>
                    <a:lnTo>
                      <a:pt x="1005" y="649"/>
                    </a:lnTo>
                    <a:lnTo>
                      <a:pt x="1089" y="670"/>
                    </a:lnTo>
                    <a:lnTo>
                      <a:pt x="1151" y="608"/>
                    </a:lnTo>
                    <a:lnTo>
                      <a:pt x="1172" y="524"/>
                    </a:lnTo>
                    <a:lnTo>
                      <a:pt x="1089" y="398"/>
                    </a:lnTo>
                    <a:lnTo>
                      <a:pt x="1047" y="336"/>
                    </a:lnTo>
                    <a:lnTo>
                      <a:pt x="900" y="357"/>
                    </a:lnTo>
                    <a:lnTo>
                      <a:pt x="670" y="545"/>
                    </a:lnTo>
                    <a:lnTo>
                      <a:pt x="587" y="566"/>
                    </a:lnTo>
                    <a:lnTo>
                      <a:pt x="545" y="545"/>
                    </a:lnTo>
                    <a:lnTo>
                      <a:pt x="545" y="461"/>
                    </a:lnTo>
                    <a:lnTo>
                      <a:pt x="461" y="419"/>
                    </a:lnTo>
                    <a:lnTo>
                      <a:pt x="419" y="440"/>
                    </a:lnTo>
                    <a:lnTo>
                      <a:pt x="419" y="566"/>
                    </a:lnTo>
                    <a:lnTo>
                      <a:pt x="545" y="712"/>
                    </a:lnTo>
                    <a:lnTo>
                      <a:pt x="524" y="754"/>
                    </a:lnTo>
                    <a:lnTo>
                      <a:pt x="419" y="754"/>
                    </a:lnTo>
                    <a:lnTo>
                      <a:pt x="377" y="649"/>
                    </a:lnTo>
                    <a:lnTo>
                      <a:pt x="315" y="503"/>
                    </a:lnTo>
                    <a:lnTo>
                      <a:pt x="231" y="503"/>
                    </a:lnTo>
                    <a:lnTo>
                      <a:pt x="126" y="608"/>
                    </a:lnTo>
                    <a:lnTo>
                      <a:pt x="147" y="733"/>
                    </a:lnTo>
                    <a:lnTo>
                      <a:pt x="168" y="775"/>
                    </a:lnTo>
                    <a:lnTo>
                      <a:pt x="168" y="880"/>
                    </a:lnTo>
                    <a:lnTo>
                      <a:pt x="147" y="880"/>
                    </a:lnTo>
                    <a:lnTo>
                      <a:pt x="43" y="963"/>
                    </a:lnTo>
                    <a:lnTo>
                      <a:pt x="1" y="984"/>
                    </a:lnTo>
                    <a:lnTo>
                      <a:pt x="1" y="1089"/>
                    </a:lnTo>
                    <a:lnTo>
                      <a:pt x="22" y="1235"/>
                    </a:lnTo>
                    <a:lnTo>
                      <a:pt x="43" y="1361"/>
                    </a:lnTo>
                    <a:lnTo>
                      <a:pt x="147" y="1549"/>
                    </a:lnTo>
                    <a:lnTo>
                      <a:pt x="147" y="1612"/>
                    </a:lnTo>
                    <a:lnTo>
                      <a:pt x="231" y="1591"/>
                    </a:lnTo>
                    <a:lnTo>
                      <a:pt x="273" y="1507"/>
                    </a:lnTo>
                    <a:lnTo>
                      <a:pt x="273" y="1403"/>
                    </a:lnTo>
                    <a:lnTo>
                      <a:pt x="273" y="1298"/>
                    </a:lnTo>
                    <a:lnTo>
                      <a:pt x="335" y="1277"/>
                    </a:lnTo>
                    <a:lnTo>
                      <a:pt x="419" y="1361"/>
                    </a:lnTo>
                    <a:lnTo>
                      <a:pt x="461" y="1298"/>
                    </a:lnTo>
                    <a:lnTo>
                      <a:pt x="482" y="1340"/>
                    </a:lnTo>
                    <a:lnTo>
                      <a:pt x="440" y="1445"/>
                    </a:lnTo>
                    <a:lnTo>
                      <a:pt x="419" y="1591"/>
                    </a:lnTo>
                    <a:lnTo>
                      <a:pt x="377" y="1612"/>
                    </a:lnTo>
                    <a:lnTo>
                      <a:pt x="377" y="1675"/>
                    </a:lnTo>
                    <a:lnTo>
                      <a:pt x="482" y="1779"/>
                    </a:lnTo>
                    <a:lnTo>
                      <a:pt x="482" y="1800"/>
                    </a:lnTo>
                    <a:lnTo>
                      <a:pt x="545" y="1821"/>
                    </a:lnTo>
                    <a:lnTo>
                      <a:pt x="628" y="1821"/>
                    </a:lnTo>
                    <a:lnTo>
                      <a:pt x="649" y="1863"/>
                    </a:lnTo>
                    <a:lnTo>
                      <a:pt x="649" y="1926"/>
                    </a:lnTo>
                    <a:lnTo>
                      <a:pt x="545" y="2010"/>
                    </a:lnTo>
                    <a:lnTo>
                      <a:pt x="482" y="2010"/>
                    </a:lnTo>
                    <a:lnTo>
                      <a:pt x="482" y="1968"/>
                    </a:lnTo>
                    <a:lnTo>
                      <a:pt x="461" y="1905"/>
                    </a:lnTo>
                    <a:lnTo>
                      <a:pt x="315" y="1800"/>
                    </a:lnTo>
                    <a:lnTo>
                      <a:pt x="273" y="1821"/>
                    </a:lnTo>
                    <a:lnTo>
                      <a:pt x="273" y="1884"/>
                    </a:lnTo>
                    <a:lnTo>
                      <a:pt x="335" y="1989"/>
                    </a:lnTo>
                    <a:lnTo>
                      <a:pt x="419" y="2030"/>
                    </a:lnTo>
                    <a:lnTo>
                      <a:pt x="482" y="2093"/>
                    </a:lnTo>
                    <a:lnTo>
                      <a:pt x="482" y="2114"/>
                    </a:lnTo>
                    <a:lnTo>
                      <a:pt x="440" y="2177"/>
                    </a:lnTo>
                    <a:lnTo>
                      <a:pt x="482" y="2240"/>
                    </a:lnTo>
                    <a:lnTo>
                      <a:pt x="587" y="2302"/>
                    </a:lnTo>
                    <a:lnTo>
                      <a:pt x="670" y="2344"/>
                    </a:lnTo>
                    <a:lnTo>
                      <a:pt x="691" y="2428"/>
                    </a:lnTo>
                    <a:lnTo>
                      <a:pt x="775" y="2449"/>
                    </a:lnTo>
                    <a:lnTo>
                      <a:pt x="900" y="2449"/>
                    </a:lnTo>
                    <a:lnTo>
                      <a:pt x="942" y="2491"/>
                    </a:lnTo>
                    <a:lnTo>
                      <a:pt x="879" y="2533"/>
                    </a:lnTo>
                    <a:lnTo>
                      <a:pt x="754" y="2533"/>
                    </a:lnTo>
                    <a:lnTo>
                      <a:pt x="754" y="2637"/>
                    </a:lnTo>
                    <a:lnTo>
                      <a:pt x="796" y="2742"/>
                    </a:lnTo>
                    <a:lnTo>
                      <a:pt x="859" y="2742"/>
                    </a:lnTo>
                    <a:lnTo>
                      <a:pt x="942" y="2763"/>
                    </a:lnTo>
                    <a:lnTo>
                      <a:pt x="1068" y="2909"/>
                    </a:lnTo>
                    <a:lnTo>
                      <a:pt x="1110" y="2972"/>
                    </a:lnTo>
                    <a:lnTo>
                      <a:pt x="1068" y="3035"/>
                    </a:lnTo>
                    <a:lnTo>
                      <a:pt x="1068" y="3077"/>
                    </a:lnTo>
                    <a:lnTo>
                      <a:pt x="1382" y="3077"/>
                    </a:lnTo>
                    <a:lnTo>
                      <a:pt x="1465" y="3014"/>
                    </a:lnTo>
                    <a:lnTo>
                      <a:pt x="1465" y="2930"/>
                    </a:lnTo>
                    <a:lnTo>
                      <a:pt x="1507" y="2805"/>
                    </a:lnTo>
                    <a:lnTo>
                      <a:pt x="1591" y="2763"/>
                    </a:lnTo>
                    <a:lnTo>
                      <a:pt x="1675" y="2805"/>
                    </a:lnTo>
                    <a:lnTo>
                      <a:pt x="1675" y="2721"/>
                    </a:lnTo>
                    <a:lnTo>
                      <a:pt x="1612" y="2616"/>
                    </a:lnTo>
                    <a:lnTo>
                      <a:pt x="1570" y="2512"/>
                    </a:lnTo>
                    <a:lnTo>
                      <a:pt x="1570" y="2386"/>
                    </a:lnTo>
                    <a:lnTo>
                      <a:pt x="1528" y="2302"/>
                    </a:lnTo>
                    <a:lnTo>
                      <a:pt x="1528" y="2219"/>
                    </a:lnTo>
                    <a:lnTo>
                      <a:pt x="1591" y="2198"/>
                    </a:lnTo>
                    <a:lnTo>
                      <a:pt x="1633" y="2219"/>
                    </a:lnTo>
                    <a:lnTo>
                      <a:pt x="1695" y="2323"/>
                    </a:lnTo>
                    <a:lnTo>
                      <a:pt x="1675" y="2344"/>
                    </a:lnTo>
                    <a:lnTo>
                      <a:pt x="1695" y="2428"/>
                    </a:lnTo>
                    <a:lnTo>
                      <a:pt x="1779" y="2344"/>
                    </a:lnTo>
                    <a:lnTo>
                      <a:pt x="1779" y="2282"/>
                    </a:lnTo>
                    <a:lnTo>
                      <a:pt x="1737" y="2093"/>
                    </a:lnTo>
                    <a:lnTo>
                      <a:pt x="1800" y="2010"/>
                    </a:lnTo>
                    <a:lnTo>
                      <a:pt x="1821" y="2010"/>
                    </a:lnTo>
                    <a:lnTo>
                      <a:pt x="1884" y="2093"/>
                    </a:lnTo>
                    <a:lnTo>
                      <a:pt x="1884" y="2219"/>
                    </a:lnTo>
                    <a:lnTo>
                      <a:pt x="1926" y="2282"/>
                    </a:lnTo>
                    <a:lnTo>
                      <a:pt x="1926" y="2344"/>
                    </a:lnTo>
                    <a:lnTo>
                      <a:pt x="1842" y="2428"/>
                    </a:lnTo>
                    <a:lnTo>
                      <a:pt x="1842" y="2491"/>
                    </a:lnTo>
                    <a:lnTo>
                      <a:pt x="1884" y="2637"/>
                    </a:lnTo>
                    <a:lnTo>
                      <a:pt x="1926" y="2658"/>
                    </a:lnTo>
                    <a:lnTo>
                      <a:pt x="2009" y="2637"/>
                    </a:lnTo>
                    <a:lnTo>
                      <a:pt x="2156" y="2491"/>
                    </a:lnTo>
                    <a:lnTo>
                      <a:pt x="2219" y="2344"/>
                    </a:lnTo>
                    <a:lnTo>
                      <a:pt x="2219" y="2240"/>
                    </a:lnTo>
                    <a:lnTo>
                      <a:pt x="2239" y="2177"/>
                    </a:lnTo>
                    <a:lnTo>
                      <a:pt x="2302" y="2198"/>
                    </a:lnTo>
                    <a:lnTo>
                      <a:pt x="2344" y="2282"/>
                    </a:lnTo>
                    <a:lnTo>
                      <a:pt x="2323" y="2407"/>
                    </a:lnTo>
                    <a:lnTo>
                      <a:pt x="2260" y="2512"/>
                    </a:lnTo>
                    <a:lnTo>
                      <a:pt x="2260" y="2595"/>
                    </a:lnTo>
                    <a:lnTo>
                      <a:pt x="2344" y="2637"/>
                    </a:lnTo>
                    <a:lnTo>
                      <a:pt x="2449" y="2616"/>
                    </a:lnTo>
                    <a:lnTo>
                      <a:pt x="2532" y="2533"/>
                    </a:lnTo>
                    <a:lnTo>
                      <a:pt x="2574" y="2533"/>
                    </a:lnTo>
                    <a:lnTo>
                      <a:pt x="2574" y="2595"/>
                    </a:lnTo>
                    <a:lnTo>
                      <a:pt x="2532" y="2637"/>
                    </a:lnTo>
                    <a:lnTo>
                      <a:pt x="2428" y="2658"/>
                    </a:lnTo>
                    <a:lnTo>
                      <a:pt x="2344" y="2763"/>
                    </a:lnTo>
                    <a:lnTo>
                      <a:pt x="2156" y="2763"/>
                    </a:lnTo>
                    <a:lnTo>
                      <a:pt x="2009" y="2826"/>
                    </a:lnTo>
                    <a:lnTo>
                      <a:pt x="1988" y="2867"/>
                    </a:lnTo>
                    <a:lnTo>
                      <a:pt x="2009" y="2951"/>
                    </a:lnTo>
                    <a:lnTo>
                      <a:pt x="1884" y="3014"/>
                    </a:lnTo>
                    <a:lnTo>
                      <a:pt x="1800" y="3118"/>
                    </a:lnTo>
                    <a:lnTo>
                      <a:pt x="1716" y="3181"/>
                    </a:lnTo>
                    <a:lnTo>
                      <a:pt x="1675" y="3181"/>
                    </a:lnTo>
                    <a:lnTo>
                      <a:pt x="1570" y="3244"/>
                    </a:lnTo>
                    <a:lnTo>
                      <a:pt x="1570" y="3328"/>
                    </a:lnTo>
                    <a:lnTo>
                      <a:pt x="1507" y="3349"/>
                    </a:lnTo>
                    <a:lnTo>
                      <a:pt x="1486" y="3265"/>
                    </a:lnTo>
                    <a:lnTo>
                      <a:pt x="1465" y="3223"/>
                    </a:lnTo>
                    <a:lnTo>
                      <a:pt x="1382" y="3265"/>
                    </a:lnTo>
                    <a:lnTo>
                      <a:pt x="1298" y="3286"/>
                    </a:lnTo>
                    <a:lnTo>
                      <a:pt x="1298" y="3349"/>
                    </a:lnTo>
                    <a:lnTo>
                      <a:pt x="1277" y="3390"/>
                    </a:lnTo>
                    <a:lnTo>
                      <a:pt x="1319" y="3579"/>
                    </a:lnTo>
                    <a:lnTo>
                      <a:pt x="1319" y="3704"/>
                    </a:lnTo>
                    <a:lnTo>
                      <a:pt x="1361" y="3746"/>
                    </a:lnTo>
                    <a:lnTo>
                      <a:pt x="1465" y="3746"/>
                    </a:lnTo>
                    <a:lnTo>
                      <a:pt x="1528" y="3704"/>
                    </a:lnTo>
                    <a:lnTo>
                      <a:pt x="1633" y="3683"/>
                    </a:lnTo>
                    <a:lnTo>
                      <a:pt x="1695" y="3662"/>
                    </a:lnTo>
                    <a:lnTo>
                      <a:pt x="1779" y="3662"/>
                    </a:lnTo>
                    <a:lnTo>
                      <a:pt x="1842" y="3642"/>
                    </a:lnTo>
                    <a:lnTo>
                      <a:pt x="1926" y="3537"/>
                    </a:lnTo>
                    <a:lnTo>
                      <a:pt x="1988" y="3537"/>
                    </a:lnTo>
                    <a:lnTo>
                      <a:pt x="2009" y="3495"/>
                    </a:lnTo>
                    <a:lnTo>
                      <a:pt x="2114" y="3495"/>
                    </a:lnTo>
                    <a:lnTo>
                      <a:pt x="2135" y="3537"/>
                    </a:lnTo>
                    <a:lnTo>
                      <a:pt x="2428" y="3537"/>
                    </a:lnTo>
                    <a:lnTo>
                      <a:pt x="2470" y="3474"/>
                    </a:lnTo>
                    <a:lnTo>
                      <a:pt x="2553" y="3432"/>
                    </a:lnTo>
                    <a:lnTo>
                      <a:pt x="2616" y="3432"/>
                    </a:lnTo>
                    <a:lnTo>
                      <a:pt x="2616" y="3495"/>
                    </a:lnTo>
                    <a:lnTo>
                      <a:pt x="2553" y="3537"/>
                    </a:lnTo>
                    <a:lnTo>
                      <a:pt x="2532" y="3600"/>
                    </a:lnTo>
                    <a:lnTo>
                      <a:pt x="2449" y="3600"/>
                    </a:lnTo>
                    <a:lnTo>
                      <a:pt x="2407" y="3642"/>
                    </a:lnTo>
                    <a:lnTo>
                      <a:pt x="2239" y="3642"/>
                    </a:lnTo>
                    <a:lnTo>
                      <a:pt x="2135" y="3683"/>
                    </a:lnTo>
                    <a:lnTo>
                      <a:pt x="1947" y="3767"/>
                    </a:lnTo>
                    <a:lnTo>
                      <a:pt x="1884" y="3767"/>
                    </a:lnTo>
                    <a:lnTo>
                      <a:pt x="1800" y="3788"/>
                    </a:lnTo>
                    <a:lnTo>
                      <a:pt x="1800" y="3809"/>
                    </a:lnTo>
                    <a:lnTo>
                      <a:pt x="1905" y="3872"/>
                    </a:lnTo>
                    <a:lnTo>
                      <a:pt x="2051" y="3893"/>
                    </a:lnTo>
                    <a:lnTo>
                      <a:pt x="2135" y="3893"/>
                    </a:lnTo>
                    <a:lnTo>
                      <a:pt x="2239" y="3976"/>
                    </a:lnTo>
                    <a:lnTo>
                      <a:pt x="2239" y="4018"/>
                    </a:lnTo>
                    <a:lnTo>
                      <a:pt x="2030" y="4018"/>
                    </a:lnTo>
                    <a:lnTo>
                      <a:pt x="1947" y="4060"/>
                    </a:lnTo>
                    <a:lnTo>
                      <a:pt x="1905" y="4018"/>
                    </a:lnTo>
                    <a:lnTo>
                      <a:pt x="1800" y="3997"/>
                    </a:lnTo>
                    <a:lnTo>
                      <a:pt x="1779" y="4060"/>
                    </a:lnTo>
                    <a:lnTo>
                      <a:pt x="1737" y="4060"/>
                    </a:lnTo>
                    <a:lnTo>
                      <a:pt x="1695" y="3997"/>
                    </a:lnTo>
                    <a:lnTo>
                      <a:pt x="1633" y="3914"/>
                    </a:lnTo>
                    <a:lnTo>
                      <a:pt x="1570" y="3893"/>
                    </a:lnTo>
                    <a:lnTo>
                      <a:pt x="1423" y="3997"/>
                    </a:lnTo>
                    <a:lnTo>
                      <a:pt x="1423" y="4018"/>
                    </a:lnTo>
                    <a:lnTo>
                      <a:pt x="1486" y="4102"/>
                    </a:lnTo>
                    <a:lnTo>
                      <a:pt x="1507" y="4165"/>
                    </a:lnTo>
                    <a:lnTo>
                      <a:pt x="1486" y="4227"/>
                    </a:lnTo>
                    <a:lnTo>
                      <a:pt x="1507" y="4227"/>
                    </a:lnTo>
                    <a:lnTo>
                      <a:pt x="1486" y="4290"/>
                    </a:lnTo>
                    <a:lnTo>
                      <a:pt x="1507" y="4332"/>
                    </a:lnTo>
                    <a:lnTo>
                      <a:pt x="1591" y="4395"/>
                    </a:lnTo>
                    <a:lnTo>
                      <a:pt x="1591" y="4437"/>
                    </a:lnTo>
                    <a:lnTo>
                      <a:pt x="1612" y="4499"/>
                    </a:lnTo>
                    <a:lnTo>
                      <a:pt x="1633" y="4478"/>
                    </a:lnTo>
                    <a:lnTo>
                      <a:pt x="1716" y="4541"/>
                    </a:lnTo>
                    <a:lnTo>
                      <a:pt x="1716" y="4604"/>
                    </a:lnTo>
                    <a:lnTo>
                      <a:pt x="1779" y="4688"/>
                    </a:lnTo>
                    <a:lnTo>
                      <a:pt x="1800" y="4646"/>
                    </a:lnTo>
                    <a:lnTo>
                      <a:pt x="1884" y="4688"/>
                    </a:lnTo>
                    <a:lnTo>
                      <a:pt x="1926" y="4751"/>
                    </a:lnTo>
                    <a:lnTo>
                      <a:pt x="1988" y="4792"/>
                    </a:lnTo>
                    <a:lnTo>
                      <a:pt x="1988" y="4855"/>
                    </a:lnTo>
                    <a:lnTo>
                      <a:pt x="2114" y="4960"/>
                    </a:lnTo>
                    <a:lnTo>
                      <a:pt x="2239" y="4918"/>
                    </a:lnTo>
                    <a:lnTo>
                      <a:pt x="2260" y="4834"/>
                    </a:lnTo>
                    <a:lnTo>
                      <a:pt x="2323" y="4834"/>
                    </a:lnTo>
                    <a:lnTo>
                      <a:pt x="2344" y="4897"/>
                    </a:lnTo>
                    <a:lnTo>
                      <a:pt x="2428" y="4855"/>
                    </a:lnTo>
                    <a:lnTo>
                      <a:pt x="2449" y="4897"/>
                    </a:lnTo>
                    <a:lnTo>
                      <a:pt x="2449" y="4960"/>
                    </a:lnTo>
                    <a:lnTo>
                      <a:pt x="2407" y="5023"/>
                    </a:lnTo>
                    <a:lnTo>
                      <a:pt x="2344" y="5023"/>
                    </a:lnTo>
                    <a:lnTo>
                      <a:pt x="2239" y="5106"/>
                    </a:lnTo>
                    <a:lnTo>
                      <a:pt x="2239" y="5148"/>
                    </a:lnTo>
                    <a:lnTo>
                      <a:pt x="2428" y="5336"/>
                    </a:lnTo>
                    <a:lnTo>
                      <a:pt x="2470" y="5357"/>
                    </a:lnTo>
                    <a:lnTo>
                      <a:pt x="2532" y="5420"/>
                    </a:lnTo>
                    <a:lnTo>
                      <a:pt x="2512" y="5567"/>
                    </a:lnTo>
                    <a:lnTo>
                      <a:pt x="2532" y="5650"/>
                    </a:lnTo>
                    <a:lnTo>
                      <a:pt x="2574" y="5650"/>
                    </a:lnTo>
                    <a:lnTo>
                      <a:pt x="2616" y="5587"/>
                    </a:lnTo>
                    <a:lnTo>
                      <a:pt x="2658" y="5567"/>
                    </a:lnTo>
                    <a:lnTo>
                      <a:pt x="2721" y="5650"/>
                    </a:lnTo>
                    <a:lnTo>
                      <a:pt x="2784" y="5629"/>
                    </a:lnTo>
                    <a:lnTo>
                      <a:pt x="2867" y="5525"/>
                    </a:lnTo>
                    <a:lnTo>
                      <a:pt x="2888" y="5420"/>
                    </a:lnTo>
                    <a:lnTo>
                      <a:pt x="2930" y="5357"/>
                    </a:lnTo>
                    <a:lnTo>
                      <a:pt x="2930" y="5315"/>
                    </a:lnTo>
                    <a:lnTo>
                      <a:pt x="2867" y="5148"/>
                    </a:lnTo>
                    <a:lnTo>
                      <a:pt x="2846" y="5023"/>
                    </a:lnTo>
                    <a:lnTo>
                      <a:pt x="2888" y="4939"/>
                    </a:lnTo>
                    <a:lnTo>
                      <a:pt x="2951" y="4855"/>
                    </a:lnTo>
                    <a:lnTo>
                      <a:pt x="2951" y="4499"/>
                    </a:lnTo>
                    <a:lnTo>
                      <a:pt x="2972" y="4395"/>
                    </a:lnTo>
                    <a:lnTo>
                      <a:pt x="2972" y="4311"/>
                    </a:lnTo>
                    <a:lnTo>
                      <a:pt x="3056" y="4227"/>
                    </a:lnTo>
                    <a:lnTo>
                      <a:pt x="3056" y="4206"/>
                    </a:lnTo>
                    <a:lnTo>
                      <a:pt x="2972" y="4165"/>
                    </a:lnTo>
                    <a:lnTo>
                      <a:pt x="3056" y="4060"/>
                    </a:lnTo>
                    <a:lnTo>
                      <a:pt x="3181" y="4081"/>
                    </a:lnTo>
                    <a:lnTo>
                      <a:pt x="3202" y="4081"/>
                    </a:lnTo>
                    <a:lnTo>
                      <a:pt x="3244" y="3976"/>
                    </a:lnTo>
                    <a:lnTo>
                      <a:pt x="3244" y="3809"/>
                    </a:lnTo>
                    <a:lnTo>
                      <a:pt x="3265" y="3683"/>
                    </a:lnTo>
                    <a:lnTo>
                      <a:pt x="3265" y="3558"/>
                    </a:lnTo>
                    <a:lnTo>
                      <a:pt x="3181" y="3432"/>
                    </a:lnTo>
                    <a:lnTo>
                      <a:pt x="3181" y="3286"/>
                    </a:lnTo>
                    <a:lnTo>
                      <a:pt x="3244" y="3265"/>
                    </a:lnTo>
                    <a:lnTo>
                      <a:pt x="3348" y="3328"/>
                    </a:lnTo>
                    <a:lnTo>
                      <a:pt x="3390" y="3223"/>
                    </a:lnTo>
                    <a:lnTo>
                      <a:pt x="3369" y="3181"/>
                    </a:lnTo>
                    <a:lnTo>
                      <a:pt x="3369" y="3056"/>
                    </a:lnTo>
                    <a:lnTo>
                      <a:pt x="3390" y="2951"/>
                    </a:lnTo>
                    <a:lnTo>
                      <a:pt x="3369" y="2742"/>
                    </a:lnTo>
                    <a:lnTo>
                      <a:pt x="3348" y="2616"/>
                    </a:lnTo>
                    <a:lnTo>
                      <a:pt x="3369" y="2554"/>
                    </a:lnTo>
                    <a:lnTo>
                      <a:pt x="3495" y="2449"/>
                    </a:lnTo>
                    <a:lnTo>
                      <a:pt x="3495" y="2386"/>
                    </a:lnTo>
                    <a:lnTo>
                      <a:pt x="3474" y="2323"/>
                    </a:lnTo>
                    <a:lnTo>
                      <a:pt x="3474" y="2282"/>
                    </a:lnTo>
                    <a:lnTo>
                      <a:pt x="3579" y="2282"/>
                    </a:lnTo>
                    <a:lnTo>
                      <a:pt x="3725" y="2135"/>
                    </a:lnTo>
                    <a:lnTo>
                      <a:pt x="3830" y="2135"/>
                    </a:lnTo>
                    <a:lnTo>
                      <a:pt x="3934" y="2114"/>
                    </a:lnTo>
                    <a:lnTo>
                      <a:pt x="3997" y="2219"/>
                    </a:lnTo>
                    <a:lnTo>
                      <a:pt x="4039" y="2198"/>
                    </a:lnTo>
                    <a:lnTo>
                      <a:pt x="4081" y="2114"/>
                    </a:lnTo>
                    <a:lnTo>
                      <a:pt x="4102" y="2072"/>
                    </a:lnTo>
                    <a:lnTo>
                      <a:pt x="4102" y="1926"/>
                    </a:lnTo>
                    <a:lnTo>
                      <a:pt x="4018" y="1905"/>
                    </a:lnTo>
                    <a:lnTo>
                      <a:pt x="3767" y="1821"/>
                    </a:lnTo>
                    <a:lnTo>
                      <a:pt x="3662" y="1779"/>
                    </a:lnTo>
                    <a:lnTo>
                      <a:pt x="3495" y="1612"/>
                    </a:lnTo>
                    <a:lnTo>
                      <a:pt x="3411" y="1570"/>
                    </a:lnTo>
                    <a:lnTo>
                      <a:pt x="3286" y="1382"/>
                    </a:lnTo>
                    <a:lnTo>
                      <a:pt x="3244" y="1361"/>
                    </a:lnTo>
                    <a:lnTo>
                      <a:pt x="3097" y="1361"/>
                    </a:lnTo>
                    <a:lnTo>
                      <a:pt x="3056" y="1277"/>
                    </a:lnTo>
                    <a:lnTo>
                      <a:pt x="3056" y="1193"/>
                    </a:lnTo>
                    <a:lnTo>
                      <a:pt x="2972" y="942"/>
                    </a:lnTo>
                    <a:lnTo>
                      <a:pt x="2888" y="733"/>
                    </a:lnTo>
                    <a:lnTo>
                      <a:pt x="2742" y="608"/>
                    </a:lnTo>
                    <a:lnTo>
                      <a:pt x="2658" y="670"/>
                    </a:lnTo>
                    <a:lnTo>
                      <a:pt x="2637" y="775"/>
                    </a:lnTo>
                    <a:lnTo>
                      <a:pt x="2658" y="984"/>
                    </a:lnTo>
                    <a:lnTo>
                      <a:pt x="2658" y="1131"/>
                    </a:lnTo>
                    <a:lnTo>
                      <a:pt x="2574" y="1193"/>
                    </a:lnTo>
                    <a:lnTo>
                      <a:pt x="2553" y="1173"/>
                    </a:lnTo>
                    <a:lnTo>
                      <a:pt x="2553" y="1131"/>
                    </a:lnTo>
                    <a:lnTo>
                      <a:pt x="2553" y="963"/>
                    </a:lnTo>
                    <a:lnTo>
                      <a:pt x="2553" y="733"/>
                    </a:lnTo>
                    <a:lnTo>
                      <a:pt x="2616" y="670"/>
                    </a:lnTo>
                    <a:lnTo>
                      <a:pt x="2616" y="545"/>
                    </a:lnTo>
                    <a:lnTo>
                      <a:pt x="2553" y="419"/>
                    </a:lnTo>
                    <a:lnTo>
                      <a:pt x="2449" y="231"/>
                    </a:lnTo>
                    <a:lnTo>
                      <a:pt x="2344" y="189"/>
                    </a:lnTo>
                    <a:lnTo>
                      <a:pt x="2260" y="231"/>
                    </a:lnTo>
                    <a:lnTo>
                      <a:pt x="2219" y="315"/>
                    </a:lnTo>
                    <a:lnTo>
                      <a:pt x="2156" y="294"/>
                    </a:lnTo>
                    <a:lnTo>
                      <a:pt x="2135" y="147"/>
                    </a:lnTo>
                    <a:lnTo>
                      <a:pt x="203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311" name="Google Shape;1311;p80"/>
            <p:cNvSpPr/>
            <p:nvPr/>
          </p:nvSpPr>
          <p:spPr>
            <a:xfrm>
              <a:off x="5511350" y="2436650"/>
              <a:ext cx="175250" cy="307100"/>
            </a:xfrm>
            <a:custGeom>
              <a:avLst/>
              <a:gdLst/>
              <a:ahLst/>
              <a:cxnLst/>
              <a:rect l="l" t="t" r="r" b="b"/>
              <a:pathLst>
                <a:path w="7010" h="12284" extrusionOk="0">
                  <a:moveTo>
                    <a:pt x="4122" y="1"/>
                  </a:moveTo>
                  <a:lnTo>
                    <a:pt x="4122" y="43"/>
                  </a:lnTo>
                  <a:lnTo>
                    <a:pt x="4080" y="126"/>
                  </a:lnTo>
                  <a:lnTo>
                    <a:pt x="4017" y="126"/>
                  </a:lnTo>
                  <a:lnTo>
                    <a:pt x="3996" y="147"/>
                  </a:lnTo>
                  <a:lnTo>
                    <a:pt x="4059" y="231"/>
                  </a:lnTo>
                  <a:lnTo>
                    <a:pt x="4080" y="357"/>
                  </a:lnTo>
                  <a:lnTo>
                    <a:pt x="4289" y="671"/>
                  </a:lnTo>
                  <a:lnTo>
                    <a:pt x="4331" y="796"/>
                  </a:lnTo>
                  <a:lnTo>
                    <a:pt x="4331" y="1005"/>
                  </a:lnTo>
                  <a:lnTo>
                    <a:pt x="4310" y="1089"/>
                  </a:lnTo>
                  <a:lnTo>
                    <a:pt x="4373" y="1277"/>
                  </a:lnTo>
                  <a:lnTo>
                    <a:pt x="4415" y="1382"/>
                  </a:lnTo>
                  <a:lnTo>
                    <a:pt x="4415" y="1424"/>
                  </a:lnTo>
                  <a:lnTo>
                    <a:pt x="4373" y="1424"/>
                  </a:lnTo>
                  <a:lnTo>
                    <a:pt x="4289" y="1528"/>
                  </a:lnTo>
                  <a:lnTo>
                    <a:pt x="4310" y="1633"/>
                  </a:lnTo>
                  <a:lnTo>
                    <a:pt x="4373" y="1738"/>
                  </a:lnTo>
                  <a:lnTo>
                    <a:pt x="4394" y="1800"/>
                  </a:lnTo>
                  <a:lnTo>
                    <a:pt x="4457" y="1821"/>
                  </a:lnTo>
                  <a:lnTo>
                    <a:pt x="4478" y="1905"/>
                  </a:lnTo>
                  <a:lnTo>
                    <a:pt x="4457" y="1926"/>
                  </a:lnTo>
                  <a:lnTo>
                    <a:pt x="4457" y="2010"/>
                  </a:lnTo>
                  <a:lnTo>
                    <a:pt x="4394" y="2051"/>
                  </a:lnTo>
                  <a:lnTo>
                    <a:pt x="4206" y="2031"/>
                  </a:lnTo>
                  <a:lnTo>
                    <a:pt x="4017" y="1926"/>
                  </a:lnTo>
                  <a:lnTo>
                    <a:pt x="3955" y="1947"/>
                  </a:lnTo>
                  <a:lnTo>
                    <a:pt x="3892" y="2031"/>
                  </a:lnTo>
                  <a:lnTo>
                    <a:pt x="3913" y="2093"/>
                  </a:lnTo>
                  <a:lnTo>
                    <a:pt x="3976" y="2093"/>
                  </a:lnTo>
                  <a:lnTo>
                    <a:pt x="4080" y="2156"/>
                  </a:lnTo>
                  <a:lnTo>
                    <a:pt x="4080" y="2219"/>
                  </a:lnTo>
                  <a:lnTo>
                    <a:pt x="4017" y="2261"/>
                  </a:lnTo>
                  <a:lnTo>
                    <a:pt x="3976" y="2365"/>
                  </a:lnTo>
                  <a:lnTo>
                    <a:pt x="3892" y="2407"/>
                  </a:lnTo>
                  <a:lnTo>
                    <a:pt x="3871" y="2449"/>
                  </a:lnTo>
                  <a:lnTo>
                    <a:pt x="3787" y="2470"/>
                  </a:lnTo>
                  <a:lnTo>
                    <a:pt x="3745" y="2575"/>
                  </a:lnTo>
                  <a:lnTo>
                    <a:pt x="3766" y="2679"/>
                  </a:lnTo>
                  <a:lnTo>
                    <a:pt x="3766" y="2847"/>
                  </a:lnTo>
                  <a:lnTo>
                    <a:pt x="3787" y="2930"/>
                  </a:lnTo>
                  <a:lnTo>
                    <a:pt x="3871" y="2930"/>
                  </a:lnTo>
                  <a:lnTo>
                    <a:pt x="3976" y="2993"/>
                  </a:lnTo>
                  <a:lnTo>
                    <a:pt x="4059" y="3077"/>
                  </a:lnTo>
                  <a:lnTo>
                    <a:pt x="4122" y="3286"/>
                  </a:lnTo>
                  <a:lnTo>
                    <a:pt x="4164" y="3495"/>
                  </a:lnTo>
                  <a:lnTo>
                    <a:pt x="4122" y="3516"/>
                  </a:lnTo>
                  <a:lnTo>
                    <a:pt x="4185" y="3621"/>
                  </a:lnTo>
                  <a:lnTo>
                    <a:pt x="4289" y="3684"/>
                  </a:lnTo>
                  <a:lnTo>
                    <a:pt x="4415" y="3516"/>
                  </a:lnTo>
                  <a:lnTo>
                    <a:pt x="4478" y="3412"/>
                  </a:lnTo>
                  <a:lnTo>
                    <a:pt x="4478" y="3349"/>
                  </a:lnTo>
                  <a:lnTo>
                    <a:pt x="4520" y="3286"/>
                  </a:lnTo>
                  <a:lnTo>
                    <a:pt x="4540" y="3286"/>
                  </a:lnTo>
                  <a:cubicBezTo>
                    <a:pt x="4624" y="3370"/>
                    <a:pt x="4708" y="3453"/>
                    <a:pt x="4729" y="3558"/>
                  </a:cubicBezTo>
                  <a:lnTo>
                    <a:pt x="4729" y="3579"/>
                  </a:lnTo>
                  <a:lnTo>
                    <a:pt x="4687" y="3704"/>
                  </a:lnTo>
                  <a:lnTo>
                    <a:pt x="4687" y="3809"/>
                  </a:lnTo>
                  <a:lnTo>
                    <a:pt x="4729" y="3872"/>
                  </a:lnTo>
                  <a:lnTo>
                    <a:pt x="4792" y="3830"/>
                  </a:lnTo>
                  <a:lnTo>
                    <a:pt x="4917" y="3725"/>
                  </a:lnTo>
                  <a:lnTo>
                    <a:pt x="4980" y="3872"/>
                  </a:lnTo>
                  <a:lnTo>
                    <a:pt x="4917" y="3976"/>
                  </a:lnTo>
                  <a:lnTo>
                    <a:pt x="4833" y="4018"/>
                  </a:lnTo>
                  <a:lnTo>
                    <a:pt x="4771" y="3976"/>
                  </a:lnTo>
                  <a:lnTo>
                    <a:pt x="4792" y="4102"/>
                  </a:lnTo>
                  <a:lnTo>
                    <a:pt x="4729" y="4144"/>
                  </a:lnTo>
                  <a:lnTo>
                    <a:pt x="4666" y="4123"/>
                  </a:lnTo>
                  <a:lnTo>
                    <a:pt x="4624" y="4018"/>
                  </a:lnTo>
                  <a:lnTo>
                    <a:pt x="4603" y="3914"/>
                  </a:lnTo>
                  <a:lnTo>
                    <a:pt x="4582" y="3872"/>
                  </a:lnTo>
                  <a:lnTo>
                    <a:pt x="4499" y="3893"/>
                  </a:lnTo>
                  <a:lnTo>
                    <a:pt x="4457" y="3872"/>
                  </a:lnTo>
                  <a:lnTo>
                    <a:pt x="4415" y="3976"/>
                  </a:lnTo>
                  <a:lnTo>
                    <a:pt x="4478" y="4123"/>
                  </a:lnTo>
                  <a:lnTo>
                    <a:pt x="4478" y="4228"/>
                  </a:lnTo>
                  <a:lnTo>
                    <a:pt x="4394" y="4248"/>
                  </a:lnTo>
                  <a:lnTo>
                    <a:pt x="4310" y="4353"/>
                  </a:lnTo>
                  <a:lnTo>
                    <a:pt x="4310" y="4416"/>
                  </a:lnTo>
                  <a:lnTo>
                    <a:pt x="4457" y="4562"/>
                  </a:lnTo>
                  <a:lnTo>
                    <a:pt x="4499" y="4646"/>
                  </a:lnTo>
                  <a:lnTo>
                    <a:pt x="4457" y="4813"/>
                  </a:lnTo>
                  <a:lnTo>
                    <a:pt x="4373" y="4855"/>
                  </a:lnTo>
                  <a:lnTo>
                    <a:pt x="4289" y="4834"/>
                  </a:lnTo>
                  <a:lnTo>
                    <a:pt x="4268" y="4876"/>
                  </a:lnTo>
                  <a:lnTo>
                    <a:pt x="4352" y="4981"/>
                  </a:lnTo>
                  <a:lnTo>
                    <a:pt x="4415" y="4960"/>
                  </a:lnTo>
                  <a:lnTo>
                    <a:pt x="4499" y="4876"/>
                  </a:lnTo>
                  <a:lnTo>
                    <a:pt x="4603" y="5148"/>
                  </a:lnTo>
                  <a:lnTo>
                    <a:pt x="4666" y="5441"/>
                  </a:lnTo>
                  <a:lnTo>
                    <a:pt x="4624" y="5588"/>
                  </a:lnTo>
                  <a:lnTo>
                    <a:pt x="4624" y="5860"/>
                  </a:lnTo>
                  <a:lnTo>
                    <a:pt x="4520" y="6236"/>
                  </a:lnTo>
                  <a:lnTo>
                    <a:pt x="4561" y="6404"/>
                  </a:lnTo>
                  <a:lnTo>
                    <a:pt x="4499" y="6592"/>
                  </a:lnTo>
                  <a:lnTo>
                    <a:pt x="4373" y="6655"/>
                  </a:lnTo>
                  <a:lnTo>
                    <a:pt x="4310" y="6843"/>
                  </a:lnTo>
                  <a:lnTo>
                    <a:pt x="4310" y="7031"/>
                  </a:lnTo>
                  <a:lnTo>
                    <a:pt x="4248" y="7136"/>
                  </a:lnTo>
                  <a:lnTo>
                    <a:pt x="4206" y="7241"/>
                  </a:lnTo>
                  <a:lnTo>
                    <a:pt x="4080" y="7366"/>
                  </a:lnTo>
                  <a:lnTo>
                    <a:pt x="3829" y="7533"/>
                  </a:lnTo>
                  <a:lnTo>
                    <a:pt x="3724" y="7554"/>
                  </a:lnTo>
                  <a:lnTo>
                    <a:pt x="3662" y="7659"/>
                  </a:lnTo>
                  <a:lnTo>
                    <a:pt x="3536" y="7575"/>
                  </a:lnTo>
                  <a:lnTo>
                    <a:pt x="3411" y="7429"/>
                  </a:lnTo>
                  <a:lnTo>
                    <a:pt x="3411" y="7345"/>
                  </a:lnTo>
                  <a:lnTo>
                    <a:pt x="3452" y="7324"/>
                  </a:lnTo>
                  <a:lnTo>
                    <a:pt x="3515" y="7220"/>
                  </a:lnTo>
                  <a:lnTo>
                    <a:pt x="3515" y="7157"/>
                  </a:lnTo>
                  <a:lnTo>
                    <a:pt x="3578" y="7073"/>
                  </a:lnTo>
                  <a:lnTo>
                    <a:pt x="3578" y="7052"/>
                  </a:lnTo>
                  <a:lnTo>
                    <a:pt x="3452" y="7073"/>
                  </a:lnTo>
                  <a:lnTo>
                    <a:pt x="3348" y="7178"/>
                  </a:lnTo>
                  <a:lnTo>
                    <a:pt x="3222" y="7241"/>
                  </a:lnTo>
                  <a:lnTo>
                    <a:pt x="3201" y="7345"/>
                  </a:lnTo>
                  <a:lnTo>
                    <a:pt x="3264" y="7471"/>
                  </a:lnTo>
                  <a:lnTo>
                    <a:pt x="3306" y="7722"/>
                  </a:lnTo>
                  <a:lnTo>
                    <a:pt x="3264" y="7868"/>
                  </a:lnTo>
                  <a:lnTo>
                    <a:pt x="3139" y="7994"/>
                  </a:lnTo>
                  <a:lnTo>
                    <a:pt x="3139" y="8077"/>
                  </a:lnTo>
                  <a:lnTo>
                    <a:pt x="3076" y="8119"/>
                  </a:lnTo>
                  <a:lnTo>
                    <a:pt x="3055" y="8329"/>
                  </a:lnTo>
                  <a:lnTo>
                    <a:pt x="3118" y="8391"/>
                  </a:lnTo>
                  <a:lnTo>
                    <a:pt x="3118" y="8475"/>
                  </a:lnTo>
                  <a:lnTo>
                    <a:pt x="3076" y="8496"/>
                  </a:lnTo>
                  <a:lnTo>
                    <a:pt x="3118" y="8517"/>
                  </a:lnTo>
                  <a:lnTo>
                    <a:pt x="3076" y="8601"/>
                  </a:lnTo>
                  <a:lnTo>
                    <a:pt x="3034" y="8601"/>
                  </a:lnTo>
                  <a:lnTo>
                    <a:pt x="3055" y="8642"/>
                  </a:lnTo>
                  <a:lnTo>
                    <a:pt x="2992" y="8684"/>
                  </a:lnTo>
                  <a:lnTo>
                    <a:pt x="2929" y="8621"/>
                  </a:lnTo>
                  <a:lnTo>
                    <a:pt x="2846" y="8684"/>
                  </a:lnTo>
                  <a:lnTo>
                    <a:pt x="2804" y="8642"/>
                  </a:lnTo>
                  <a:lnTo>
                    <a:pt x="2762" y="8517"/>
                  </a:lnTo>
                  <a:lnTo>
                    <a:pt x="2741" y="8496"/>
                  </a:lnTo>
                  <a:lnTo>
                    <a:pt x="2657" y="8538"/>
                  </a:lnTo>
                  <a:lnTo>
                    <a:pt x="2595" y="8538"/>
                  </a:lnTo>
                  <a:lnTo>
                    <a:pt x="2553" y="8517"/>
                  </a:lnTo>
                  <a:lnTo>
                    <a:pt x="2302" y="8601"/>
                  </a:lnTo>
                  <a:lnTo>
                    <a:pt x="2176" y="8642"/>
                  </a:lnTo>
                  <a:lnTo>
                    <a:pt x="2030" y="8705"/>
                  </a:lnTo>
                  <a:lnTo>
                    <a:pt x="1883" y="8705"/>
                  </a:lnTo>
                  <a:lnTo>
                    <a:pt x="1758" y="8747"/>
                  </a:lnTo>
                  <a:lnTo>
                    <a:pt x="1695" y="8726"/>
                  </a:lnTo>
                  <a:lnTo>
                    <a:pt x="1569" y="8747"/>
                  </a:lnTo>
                  <a:lnTo>
                    <a:pt x="1360" y="8914"/>
                  </a:lnTo>
                  <a:lnTo>
                    <a:pt x="1297" y="9040"/>
                  </a:lnTo>
                  <a:lnTo>
                    <a:pt x="1235" y="9082"/>
                  </a:lnTo>
                  <a:lnTo>
                    <a:pt x="1193" y="9165"/>
                  </a:lnTo>
                  <a:lnTo>
                    <a:pt x="1046" y="9354"/>
                  </a:lnTo>
                  <a:lnTo>
                    <a:pt x="942" y="9375"/>
                  </a:lnTo>
                  <a:lnTo>
                    <a:pt x="858" y="9479"/>
                  </a:lnTo>
                  <a:lnTo>
                    <a:pt x="837" y="9563"/>
                  </a:lnTo>
                  <a:lnTo>
                    <a:pt x="753" y="9647"/>
                  </a:lnTo>
                  <a:lnTo>
                    <a:pt x="607" y="9668"/>
                  </a:lnTo>
                  <a:lnTo>
                    <a:pt x="544" y="9751"/>
                  </a:lnTo>
                  <a:lnTo>
                    <a:pt x="565" y="9940"/>
                  </a:lnTo>
                  <a:lnTo>
                    <a:pt x="628" y="9961"/>
                  </a:lnTo>
                  <a:lnTo>
                    <a:pt x="649" y="10002"/>
                  </a:lnTo>
                  <a:lnTo>
                    <a:pt x="628" y="10065"/>
                  </a:lnTo>
                  <a:lnTo>
                    <a:pt x="607" y="10044"/>
                  </a:lnTo>
                  <a:lnTo>
                    <a:pt x="481" y="10149"/>
                  </a:lnTo>
                  <a:lnTo>
                    <a:pt x="439" y="10212"/>
                  </a:lnTo>
                  <a:lnTo>
                    <a:pt x="377" y="10274"/>
                  </a:lnTo>
                  <a:lnTo>
                    <a:pt x="272" y="10379"/>
                  </a:lnTo>
                  <a:lnTo>
                    <a:pt x="209" y="10463"/>
                  </a:lnTo>
                  <a:lnTo>
                    <a:pt x="105" y="10463"/>
                  </a:lnTo>
                  <a:lnTo>
                    <a:pt x="0" y="10505"/>
                  </a:lnTo>
                  <a:lnTo>
                    <a:pt x="105" y="10505"/>
                  </a:lnTo>
                  <a:lnTo>
                    <a:pt x="167" y="10609"/>
                  </a:lnTo>
                  <a:lnTo>
                    <a:pt x="209" y="10735"/>
                  </a:lnTo>
                  <a:lnTo>
                    <a:pt x="167" y="10777"/>
                  </a:lnTo>
                  <a:lnTo>
                    <a:pt x="126" y="10693"/>
                  </a:lnTo>
                  <a:lnTo>
                    <a:pt x="84" y="10609"/>
                  </a:lnTo>
                  <a:lnTo>
                    <a:pt x="63" y="10714"/>
                  </a:lnTo>
                  <a:lnTo>
                    <a:pt x="84" y="10818"/>
                  </a:lnTo>
                  <a:lnTo>
                    <a:pt x="167" y="10839"/>
                  </a:lnTo>
                  <a:lnTo>
                    <a:pt x="167" y="10923"/>
                  </a:lnTo>
                  <a:lnTo>
                    <a:pt x="126" y="11007"/>
                  </a:lnTo>
                  <a:lnTo>
                    <a:pt x="126" y="11007"/>
                  </a:lnTo>
                  <a:lnTo>
                    <a:pt x="188" y="10965"/>
                  </a:lnTo>
                  <a:lnTo>
                    <a:pt x="230" y="10902"/>
                  </a:lnTo>
                  <a:lnTo>
                    <a:pt x="314" y="10860"/>
                  </a:lnTo>
                  <a:lnTo>
                    <a:pt x="377" y="10902"/>
                  </a:lnTo>
                  <a:lnTo>
                    <a:pt x="314" y="10944"/>
                  </a:lnTo>
                  <a:lnTo>
                    <a:pt x="377" y="10965"/>
                  </a:lnTo>
                  <a:lnTo>
                    <a:pt x="439" y="10944"/>
                  </a:lnTo>
                  <a:lnTo>
                    <a:pt x="439" y="10839"/>
                  </a:lnTo>
                  <a:lnTo>
                    <a:pt x="398" y="10798"/>
                  </a:lnTo>
                  <a:lnTo>
                    <a:pt x="293" y="10818"/>
                  </a:lnTo>
                  <a:lnTo>
                    <a:pt x="293" y="10777"/>
                  </a:lnTo>
                  <a:lnTo>
                    <a:pt x="314" y="10714"/>
                  </a:lnTo>
                  <a:lnTo>
                    <a:pt x="293" y="10630"/>
                  </a:lnTo>
                  <a:lnTo>
                    <a:pt x="335" y="10588"/>
                  </a:lnTo>
                  <a:lnTo>
                    <a:pt x="439" y="10609"/>
                  </a:lnTo>
                  <a:lnTo>
                    <a:pt x="544" y="10798"/>
                  </a:lnTo>
                  <a:lnTo>
                    <a:pt x="586" y="10923"/>
                  </a:lnTo>
                  <a:lnTo>
                    <a:pt x="628" y="10986"/>
                  </a:lnTo>
                  <a:lnTo>
                    <a:pt x="628" y="11153"/>
                  </a:lnTo>
                  <a:lnTo>
                    <a:pt x="544" y="11342"/>
                  </a:lnTo>
                  <a:lnTo>
                    <a:pt x="439" y="11342"/>
                  </a:lnTo>
                  <a:lnTo>
                    <a:pt x="481" y="11383"/>
                  </a:lnTo>
                  <a:lnTo>
                    <a:pt x="544" y="11551"/>
                  </a:lnTo>
                  <a:lnTo>
                    <a:pt x="586" y="11760"/>
                  </a:lnTo>
                  <a:lnTo>
                    <a:pt x="691" y="11865"/>
                  </a:lnTo>
                  <a:lnTo>
                    <a:pt x="691" y="11969"/>
                  </a:lnTo>
                  <a:lnTo>
                    <a:pt x="628" y="12011"/>
                  </a:lnTo>
                  <a:lnTo>
                    <a:pt x="711" y="12095"/>
                  </a:lnTo>
                  <a:lnTo>
                    <a:pt x="795" y="12095"/>
                  </a:lnTo>
                  <a:lnTo>
                    <a:pt x="858" y="12158"/>
                  </a:lnTo>
                  <a:lnTo>
                    <a:pt x="900" y="12095"/>
                  </a:lnTo>
                  <a:lnTo>
                    <a:pt x="900" y="12053"/>
                  </a:lnTo>
                  <a:lnTo>
                    <a:pt x="816" y="11906"/>
                  </a:lnTo>
                  <a:lnTo>
                    <a:pt x="816" y="11739"/>
                  </a:lnTo>
                  <a:lnTo>
                    <a:pt x="858" y="11676"/>
                  </a:lnTo>
                  <a:lnTo>
                    <a:pt x="921" y="11739"/>
                  </a:lnTo>
                  <a:lnTo>
                    <a:pt x="900" y="11781"/>
                  </a:lnTo>
                  <a:lnTo>
                    <a:pt x="900" y="11844"/>
                  </a:lnTo>
                  <a:lnTo>
                    <a:pt x="963" y="11948"/>
                  </a:lnTo>
                  <a:lnTo>
                    <a:pt x="1004" y="12095"/>
                  </a:lnTo>
                  <a:lnTo>
                    <a:pt x="963" y="12199"/>
                  </a:lnTo>
                  <a:lnTo>
                    <a:pt x="1004" y="12283"/>
                  </a:lnTo>
                  <a:lnTo>
                    <a:pt x="1109" y="12220"/>
                  </a:lnTo>
                  <a:lnTo>
                    <a:pt x="1214" y="12074"/>
                  </a:lnTo>
                  <a:lnTo>
                    <a:pt x="1109" y="11969"/>
                  </a:lnTo>
                  <a:lnTo>
                    <a:pt x="1109" y="11906"/>
                  </a:lnTo>
                  <a:lnTo>
                    <a:pt x="1151" y="11886"/>
                  </a:lnTo>
                  <a:lnTo>
                    <a:pt x="1235" y="11906"/>
                  </a:lnTo>
                  <a:lnTo>
                    <a:pt x="1276" y="11948"/>
                  </a:lnTo>
                  <a:lnTo>
                    <a:pt x="1318" y="11844"/>
                  </a:lnTo>
                  <a:lnTo>
                    <a:pt x="1318" y="11655"/>
                  </a:lnTo>
                  <a:lnTo>
                    <a:pt x="1276" y="11572"/>
                  </a:lnTo>
                  <a:lnTo>
                    <a:pt x="1276" y="11237"/>
                  </a:lnTo>
                  <a:lnTo>
                    <a:pt x="1276" y="11049"/>
                  </a:lnTo>
                  <a:lnTo>
                    <a:pt x="1339" y="10944"/>
                  </a:lnTo>
                  <a:lnTo>
                    <a:pt x="1444" y="10839"/>
                  </a:lnTo>
                  <a:lnTo>
                    <a:pt x="1423" y="10777"/>
                  </a:lnTo>
                  <a:lnTo>
                    <a:pt x="1360" y="10735"/>
                  </a:lnTo>
                  <a:lnTo>
                    <a:pt x="1360" y="10630"/>
                  </a:lnTo>
                  <a:lnTo>
                    <a:pt x="1318" y="10630"/>
                  </a:lnTo>
                  <a:lnTo>
                    <a:pt x="1339" y="10567"/>
                  </a:lnTo>
                  <a:lnTo>
                    <a:pt x="1151" y="10567"/>
                  </a:lnTo>
                  <a:lnTo>
                    <a:pt x="1130" y="10505"/>
                  </a:lnTo>
                  <a:lnTo>
                    <a:pt x="1235" y="10463"/>
                  </a:lnTo>
                  <a:lnTo>
                    <a:pt x="1255" y="10379"/>
                  </a:lnTo>
                  <a:lnTo>
                    <a:pt x="1235" y="10212"/>
                  </a:lnTo>
                  <a:lnTo>
                    <a:pt x="1151" y="10170"/>
                  </a:lnTo>
                  <a:lnTo>
                    <a:pt x="1067" y="10191"/>
                  </a:lnTo>
                  <a:lnTo>
                    <a:pt x="1067" y="10212"/>
                  </a:lnTo>
                  <a:lnTo>
                    <a:pt x="1004" y="10274"/>
                  </a:lnTo>
                  <a:lnTo>
                    <a:pt x="921" y="10274"/>
                  </a:lnTo>
                  <a:lnTo>
                    <a:pt x="795" y="10149"/>
                  </a:lnTo>
                  <a:lnTo>
                    <a:pt x="816" y="10065"/>
                  </a:lnTo>
                  <a:lnTo>
                    <a:pt x="1004" y="9982"/>
                  </a:lnTo>
                  <a:lnTo>
                    <a:pt x="1151" y="9961"/>
                  </a:lnTo>
                  <a:lnTo>
                    <a:pt x="1339" y="10002"/>
                  </a:lnTo>
                  <a:lnTo>
                    <a:pt x="1423" y="10065"/>
                  </a:lnTo>
                  <a:lnTo>
                    <a:pt x="1444" y="10002"/>
                  </a:lnTo>
                  <a:lnTo>
                    <a:pt x="1444" y="9940"/>
                  </a:lnTo>
                  <a:lnTo>
                    <a:pt x="1444" y="9835"/>
                  </a:lnTo>
                  <a:lnTo>
                    <a:pt x="1423" y="9751"/>
                  </a:lnTo>
                  <a:lnTo>
                    <a:pt x="1444" y="9689"/>
                  </a:lnTo>
                  <a:lnTo>
                    <a:pt x="1527" y="9689"/>
                  </a:lnTo>
                  <a:lnTo>
                    <a:pt x="1569" y="9772"/>
                  </a:lnTo>
                  <a:lnTo>
                    <a:pt x="1653" y="9772"/>
                  </a:lnTo>
                  <a:lnTo>
                    <a:pt x="1758" y="9730"/>
                  </a:lnTo>
                  <a:lnTo>
                    <a:pt x="1946" y="9689"/>
                  </a:lnTo>
                  <a:lnTo>
                    <a:pt x="2113" y="9647"/>
                  </a:lnTo>
                  <a:lnTo>
                    <a:pt x="2218" y="9647"/>
                  </a:lnTo>
                  <a:lnTo>
                    <a:pt x="2281" y="9668"/>
                  </a:lnTo>
                  <a:lnTo>
                    <a:pt x="2323" y="9647"/>
                  </a:lnTo>
                  <a:cubicBezTo>
                    <a:pt x="2323" y="9668"/>
                    <a:pt x="2364" y="9730"/>
                    <a:pt x="2364" y="9751"/>
                  </a:cubicBezTo>
                  <a:lnTo>
                    <a:pt x="2218" y="9856"/>
                  </a:lnTo>
                  <a:lnTo>
                    <a:pt x="2218" y="9940"/>
                  </a:lnTo>
                  <a:lnTo>
                    <a:pt x="2155" y="9877"/>
                  </a:lnTo>
                  <a:lnTo>
                    <a:pt x="2051" y="9898"/>
                  </a:lnTo>
                  <a:lnTo>
                    <a:pt x="1967" y="9961"/>
                  </a:lnTo>
                  <a:lnTo>
                    <a:pt x="1904" y="9940"/>
                  </a:lnTo>
                  <a:lnTo>
                    <a:pt x="1841" y="9772"/>
                  </a:lnTo>
                  <a:lnTo>
                    <a:pt x="1779" y="9772"/>
                  </a:lnTo>
                  <a:lnTo>
                    <a:pt x="1632" y="9961"/>
                  </a:lnTo>
                  <a:lnTo>
                    <a:pt x="1632" y="10065"/>
                  </a:lnTo>
                  <a:lnTo>
                    <a:pt x="1527" y="10128"/>
                  </a:lnTo>
                  <a:lnTo>
                    <a:pt x="1486" y="10233"/>
                  </a:lnTo>
                  <a:lnTo>
                    <a:pt x="1653" y="10295"/>
                  </a:lnTo>
                  <a:lnTo>
                    <a:pt x="1674" y="10400"/>
                  </a:lnTo>
                  <a:lnTo>
                    <a:pt x="1653" y="10421"/>
                  </a:lnTo>
                  <a:lnTo>
                    <a:pt x="1653" y="10484"/>
                  </a:lnTo>
                  <a:lnTo>
                    <a:pt x="1737" y="10609"/>
                  </a:lnTo>
                  <a:lnTo>
                    <a:pt x="1862" y="10630"/>
                  </a:lnTo>
                  <a:lnTo>
                    <a:pt x="1862" y="10714"/>
                  </a:lnTo>
                  <a:lnTo>
                    <a:pt x="1904" y="10735"/>
                  </a:lnTo>
                  <a:lnTo>
                    <a:pt x="1946" y="10693"/>
                  </a:lnTo>
                  <a:lnTo>
                    <a:pt x="2009" y="10714"/>
                  </a:lnTo>
                  <a:lnTo>
                    <a:pt x="2072" y="10693"/>
                  </a:lnTo>
                  <a:lnTo>
                    <a:pt x="2072" y="10609"/>
                  </a:lnTo>
                  <a:lnTo>
                    <a:pt x="1967" y="10505"/>
                  </a:lnTo>
                  <a:lnTo>
                    <a:pt x="2009" y="10400"/>
                  </a:lnTo>
                  <a:lnTo>
                    <a:pt x="2072" y="10254"/>
                  </a:lnTo>
                  <a:lnTo>
                    <a:pt x="2197" y="10170"/>
                  </a:lnTo>
                  <a:lnTo>
                    <a:pt x="2218" y="10107"/>
                  </a:lnTo>
                  <a:lnTo>
                    <a:pt x="2364" y="10149"/>
                  </a:lnTo>
                  <a:lnTo>
                    <a:pt x="2511" y="10254"/>
                  </a:lnTo>
                  <a:lnTo>
                    <a:pt x="2574" y="10316"/>
                  </a:lnTo>
                  <a:lnTo>
                    <a:pt x="2636" y="10295"/>
                  </a:lnTo>
                  <a:lnTo>
                    <a:pt x="2699" y="10086"/>
                  </a:lnTo>
                  <a:lnTo>
                    <a:pt x="2825" y="9961"/>
                  </a:lnTo>
                  <a:lnTo>
                    <a:pt x="2825" y="9877"/>
                  </a:lnTo>
                  <a:lnTo>
                    <a:pt x="2783" y="9814"/>
                  </a:lnTo>
                  <a:lnTo>
                    <a:pt x="2741" y="9751"/>
                  </a:lnTo>
                  <a:lnTo>
                    <a:pt x="2616" y="9647"/>
                  </a:lnTo>
                  <a:lnTo>
                    <a:pt x="2532" y="9647"/>
                  </a:lnTo>
                  <a:lnTo>
                    <a:pt x="2469" y="9584"/>
                  </a:lnTo>
                  <a:lnTo>
                    <a:pt x="2302" y="9584"/>
                  </a:lnTo>
                  <a:cubicBezTo>
                    <a:pt x="2302" y="9563"/>
                    <a:pt x="2302" y="9521"/>
                    <a:pt x="2281" y="9479"/>
                  </a:cubicBezTo>
                  <a:lnTo>
                    <a:pt x="2281" y="9458"/>
                  </a:lnTo>
                  <a:lnTo>
                    <a:pt x="2406" y="9375"/>
                  </a:lnTo>
                  <a:lnTo>
                    <a:pt x="2427" y="9333"/>
                  </a:lnTo>
                  <a:lnTo>
                    <a:pt x="2574" y="9228"/>
                  </a:lnTo>
                  <a:lnTo>
                    <a:pt x="2699" y="9165"/>
                  </a:lnTo>
                  <a:lnTo>
                    <a:pt x="2888" y="9207"/>
                  </a:lnTo>
                  <a:lnTo>
                    <a:pt x="2992" y="9165"/>
                  </a:lnTo>
                  <a:lnTo>
                    <a:pt x="3034" y="9228"/>
                  </a:lnTo>
                  <a:lnTo>
                    <a:pt x="3034" y="9333"/>
                  </a:lnTo>
                  <a:lnTo>
                    <a:pt x="2950" y="9458"/>
                  </a:lnTo>
                  <a:lnTo>
                    <a:pt x="2929" y="9563"/>
                  </a:lnTo>
                  <a:lnTo>
                    <a:pt x="2992" y="9584"/>
                  </a:lnTo>
                  <a:lnTo>
                    <a:pt x="2992" y="9689"/>
                  </a:lnTo>
                  <a:lnTo>
                    <a:pt x="2992" y="9793"/>
                  </a:lnTo>
                  <a:lnTo>
                    <a:pt x="2950" y="9856"/>
                  </a:lnTo>
                  <a:lnTo>
                    <a:pt x="2992" y="9961"/>
                  </a:lnTo>
                  <a:lnTo>
                    <a:pt x="3097" y="10002"/>
                  </a:lnTo>
                  <a:lnTo>
                    <a:pt x="3243" y="10170"/>
                  </a:lnTo>
                  <a:lnTo>
                    <a:pt x="3348" y="10191"/>
                  </a:lnTo>
                  <a:lnTo>
                    <a:pt x="3432" y="10170"/>
                  </a:lnTo>
                  <a:lnTo>
                    <a:pt x="3536" y="10002"/>
                  </a:lnTo>
                  <a:lnTo>
                    <a:pt x="3536" y="9898"/>
                  </a:lnTo>
                  <a:lnTo>
                    <a:pt x="3578" y="9856"/>
                  </a:lnTo>
                  <a:lnTo>
                    <a:pt x="3620" y="9793"/>
                  </a:lnTo>
                  <a:lnTo>
                    <a:pt x="3578" y="9710"/>
                  </a:lnTo>
                  <a:lnTo>
                    <a:pt x="3662" y="9584"/>
                  </a:lnTo>
                  <a:lnTo>
                    <a:pt x="3766" y="9563"/>
                  </a:lnTo>
                  <a:lnTo>
                    <a:pt x="3850" y="9563"/>
                  </a:lnTo>
                  <a:lnTo>
                    <a:pt x="3871" y="9500"/>
                  </a:lnTo>
                  <a:lnTo>
                    <a:pt x="3850" y="9458"/>
                  </a:lnTo>
                  <a:lnTo>
                    <a:pt x="3829" y="9333"/>
                  </a:lnTo>
                  <a:lnTo>
                    <a:pt x="3620" y="9249"/>
                  </a:lnTo>
                  <a:lnTo>
                    <a:pt x="3578" y="9186"/>
                  </a:lnTo>
                  <a:lnTo>
                    <a:pt x="3641" y="9040"/>
                  </a:lnTo>
                  <a:lnTo>
                    <a:pt x="3724" y="8977"/>
                  </a:lnTo>
                  <a:lnTo>
                    <a:pt x="3766" y="8956"/>
                  </a:lnTo>
                  <a:lnTo>
                    <a:pt x="3745" y="9019"/>
                  </a:lnTo>
                  <a:lnTo>
                    <a:pt x="3745" y="9145"/>
                  </a:lnTo>
                  <a:lnTo>
                    <a:pt x="3787" y="9165"/>
                  </a:lnTo>
                  <a:lnTo>
                    <a:pt x="3850" y="9145"/>
                  </a:lnTo>
                  <a:lnTo>
                    <a:pt x="3871" y="9124"/>
                  </a:lnTo>
                  <a:lnTo>
                    <a:pt x="3955" y="9145"/>
                  </a:lnTo>
                  <a:lnTo>
                    <a:pt x="3996" y="9186"/>
                  </a:lnTo>
                  <a:lnTo>
                    <a:pt x="4059" y="9165"/>
                  </a:lnTo>
                  <a:lnTo>
                    <a:pt x="4101" y="9165"/>
                  </a:lnTo>
                  <a:lnTo>
                    <a:pt x="4080" y="9228"/>
                  </a:lnTo>
                  <a:lnTo>
                    <a:pt x="3976" y="9249"/>
                  </a:lnTo>
                  <a:lnTo>
                    <a:pt x="3976" y="9270"/>
                  </a:lnTo>
                  <a:lnTo>
                    <a:pt x="3996" y="9291"/>
                  </a:lnTo>
                  <a:lnTo>
                    <a:pt x="4080" y="9270"/>
                  </a:lnTo>
                  <a:lnTo>
                    <a:pt x="4206" y="9186"/>
                  </a:lnTo>
                  <a:lnTo>
                    <a:pt x="4499" y="9228"/>
                  </a:lnTo>
                  <a:lnTo>
                    <a:pt x="4666" y="9186"/>
                  </a:lnTo>
                  <a:lnTo>
                    <a:pt x="4603" y="9165"/>
                  </a:lnTo>
                  <a:lnTo>
                    <a:pt x="4582" y="9061"/>
                  </a:lnTo>
                  <a:lnTo>
                    <a:pt x="4603" y="8935"/>
                  </a:lnTo>
                  <a:lnTo>
                    <a:pt x="4729" y="8873"/>
                  </a:lnTo>
                  <a:lnTo>
                    <a:pt x="4833" y="8914"/>
                  </a:lnTo>
                  <a:lnTo>
                    <a:pt x="4875" y="9019"/>
                  </a:lnTo>
                  <a:lnTo>
                    <a:pt x="4833" y="9124"/>
                  </a:lnTo>
                  <a:lnTo>
                    <a:pt x="4896" y="9186"/>
                  </a:lnTo>
                  <a:lnTo>
                    <a:pt x="4980" y="9186"/>
                  </a:lnTo>
                  <a:lnTo>
                    <a:pt x="5043" y="9061"/>
                  </a:lnTo>
                  <a:lnTo>
                    <a:pt x="4980" y="8852"/>
                  </a:lnTo>
                  <a:lnTo>
                    <a:pt x="5001" y="8726"/>
                  </a:lnTo>
                  <a:lnTo>
                    <a:pt x="5126" y="8621"/>
                  </a:lnTo>
                  <a:lnTo>
                    <a:pt x="5210" y="8621"/>
                  </a:lnTo>
                  <a:lnTo>
                    <a:pt x="5231" y="8559"/>
                  </a:lnTo>
                  <a:lnTo>
                    <a:pt x="5189" y="8496"/>
                  </a:lnTo>
                  <a:lnTo>
                    <a:pt x="5210" y="8349"/>
                  </a:lnTo>
                  <a:lnTo>
                    <a:pt x="5294" y="8308"/>
                  </a:lnTo>
                  <a:lnTo>
                    <a:pt x="5398" y="8329"/>
                  </a:lnTo>
                  <a:lnTo>
                    <a:pt x="5419" y="8391"/>
                  </a:lnTo>
                  <a:lnTo>
                    <a:pt x="5357" y="8454"/>
                  </a:lnTo>
                  <a:lnTo>
                    <a:pt x="5336" y="8621"/>
                  </a:lnTo>
                  <a:lnTo>
                    <a:pt x="5357" y="8956"/>
                  </a:lnTo>
                  <a:lnTo>
                    <a:pt x="5419" y="8998"/>
                  </a:lnTo>
                  <a:lnTo>
                    <a:pt x="5503" y="8935"/>
                  </a:lnTo>
                  <a:lnTo>
                    <a:pt x="5545" y="8831"/>
                  </a:lnTo>
                  <a:lnTo>
                    <a:pt x="5649" y="8831"/>
                  </a:lnTo>
                  <a:lnTo>
                    <a:pt x="5754" y="8726"/>
                  </a:lnTo>
                  <a:lnTo>
                    <a:pt x="5817" y="8580"/>
                  </a:lnTo>
                  <a:lnTo>
                    <a:pt x="5775" y="8475"/>
                  </a:lnTo>
                  <a:lnTo>
                    <a:pt x="5921" y="8370"/>
                  </a:lnTo>
                  <a:lnTo>
                    <a:pt x="5880" y="8287"/>
                  </a:lnTo>
                  <a:lnTo>
                    <a:pt x="5838" y="8224"/>
                  </a:lnTo>
                  <a:lnTo>
                    <a:pt x="5712" y="8057"/>
                  </a:lnTo>
                  <a:lnTo>
                    <a:pt x="5649" y="7910"/>
                  </a:lnTo>
                  <a:lnTo>
                    <a:pt x="5629" y="7638"/>
                  </a:lnTo>
                  <a:lnTo>
                    <a:pt x="5670" y="7324"/>
                  </a:lnTo>
                  <a:lnTo>
                    <a:pt x="5670" y="7115"/>
                  </a:lnTo>
                  <a:lnTo>
                    <a:pt x="5566" y="6717"/>
                  </a:lnTo>
                  <a:lnTo>
                    <a:pt x="5440" y="6529"/>
                  </a:lnTo>
                  <a:lnTo>
                    <a:pt x="5440" y="6383"/>
                  </a:lnTo>
                  <a:lnTo>
                    <a:pt x="5461" y="6194"/>
                  </a:lnTo>
                  <a:lnTo>
                    <a:pt x="5649" y="6111"/>
                  </a:lnTo>
                  <a:lnTo>
                    <a:pt x="5733" y="6111"/>
                  </a:lnTo>
                  <a:lnTo>
                    <a:pt x="5775" y="6194"/>
                  </a:lnTo>
                  <a:lnTo>
                    <a:pt x="5817" y="6132"/>
                  </a:lnTo>
                  <a:lnTo>
                    <a:pt x="5775" y="6006"/>
                  </a:lnTo>
                  <a:lnTo>
                    <a:pt x="5754" y="5922"/>
                  </a:lnTo>
                  <a:lnTo>
                    <a:pt x="5733" y="5880"/>
                  </a:lnTo>
                  <a:lnTo>
                    <a:pt x="5712" y="5776"/>
                  </a:lnTo>
                  <a:lnTo>
                    <a:pt x="5712" y="5713"/>
                  </a:lnTo>
                  <a:lnTo>
                    <a:pt x="5712" y="5650"/>
                  </a:lnTo>
                  <a:lnTo>
                    <a:pt x="5754" y="5567"/>
                  </a:lnTo>
                  <a:lnTo>
                    <a:pt x="5754" y="5546"/>
                  </a:lnTo>
                  <a:lnTo>
                    <a:pt x="5754" y="5462"/>
                  </a:lnTo>
                  <a:lnTo>
                    <a:pt x="5733" y="5399"/>
                  </a:lnTo>
                  <a:lnTo>
                    <a:pt x="5733" y="5274"/>
                  </a:lnTo>
                  <a:lnTo>
                    <a:pt x="5754" y="5190"/>
                  </a:lnTo>
                  <a:lnTo>
                    <a:pt x="5712" y="5127"/>
                  </a:lnTo>
                  <a:lnTo>
                    <a:pt x="5670" y="4876"/>
                  </a:lnTo>
                  <a:lnTo>
                    <a:pt x="5566" y="4709"/>
                  </a:lnTo>
                  <a:lnTo>
                    <a:pt x="5545" y="4709"/>
                  </a:lnTo>
                  <a:lnTo>
                    <a:pt x="5503" y="4667"/>
                  </a:lnTo>
                  <a:lnTo>
                    <a:pt x="5503" y="4437"/>
                  </a:lnTo>
                  <a:lnTo>
                    <a:pt x="5398" y="4332"/>
                  </a:lnTo>
                  <a:lnTo>
                    <a:pt x="5147" y="4081"/>
                  </a:lnTo>
                  <a:lnTo>
                    <a:pt x="5105" y="3976"/>
                  </a:lnTo>
                  <a:lnTo>
                    <a:pt x="5043" y="3788"/>
                  </a:lnTo>
                  <a:lnTo>
                    <a:pt x="5043" y="3600"/>
                  </a:lnTo>
                  <a:lnTo>
                    <a:pt x="5043" y="3558"/>
                  </a:lnTo>
                  <a:lnTo>
                    <a:pt x="4980" y="3600"/>
                  </a:lnTo>
                  <a:lnTo>
                    <a:pt x="4917" y="3600"/>
                  </a:lnTo>
                  <a:lnTo>
                    <a:pt x="4896" y="3579"/>
                  </a:lnTo>
                  <a:lnTo>
                    <a:pt x="4896" y="3558"/>
                  </a:lnTo>
                  <a:cubicBezTo>
                    <a:pt x="4854" y="3474"/>
                    <a:pt x="4812" y="3412"/>
                    <a:pt x="4750" y="3349"/>
                  </a:cubicBezTo>
                  <a:lnTo>
                    <a:pt x="4792" y="3265"/>
                  </a:lnTo>
                  <a:lnTo>
                    <a:pt x="4854" y="3160"/>
                  </a:lnTo>
                  <a:lnTo>
                    <a:pt x="4812" y="3077"/>
                  </a:lnTo>
                  <a:lnTo>
                    <a:pt x="4687" y="3077"/>
                  </a:lnTo>
                  <a:lnTo>
                    <a:pt x="4540" y="3056"/>
                  </a:lnTo>
                  <a:lnTo>
                    <a:pt x="4394" y="2888"/>
                  </a:lnTo>
                  <a:lnTo>
                    <a:pt x="4268" y="2930"/>
                  </a:lnTo>
                  <a:lnTo>
                    <a:pt x="4122" y="2847"/>
                  </a:lnTo>
                  <a:lnTo>
                    <a:pt x="4101" y="2763"/>
                  </a:lnTo>
                  <a:lnTo>
                    <a:pt x="4101" y="2658"/>
                  </a:lnTo>
                  <a:lnTo>
                    <a:pt x="4185" y="2575"/>
                  </a:lnTo>
                  <a:lnTo>
                    <a:pt x="4268" y="2575"/>
                  </a:lnTo>
                  <a:lnTo>
                    <a:pt x="4415" y="2679"/>
                  </a:lnTo>
                  <a:lnTo>
                    <a:pt x="4478" y="2721"/>
                  </a:lnTo>
                  <a:lnTo>
                    <a:pt x="4603" y="2533"/>
                  </a:lnTo>
                  <a:lnTo>
                    <a:pt x="4729" y="2428"/>
                  </a:lnTo>
                  <a:lnTo>
                    <a:pt x="4833" y="2428"/>
                  </a:lnTo>
                  <a:lnTo>
                    <a:pt x="4896" y="2470"/>
                  </a:lnTo>
                  <a:lnTo>
                    <a:pt x="4959" y="2512"/>
                  </a:lnTo>
                  <a:lnTo>
                    <a:pt x="5064" y="2470"/>
                  </a:lnTo>
                  <a:lnTo>
                    <a:pt x="5168" y="2575"/>
                  </a:lnTo>
                  <a:lnTo>
                    <a:pt x="5336" y="2721"/>
                  </a:lnTo>
                  <a:lnTo>
                    <a:pt x="5524" y="2784"/>
                  </a:lnTo>
                  <a:lnTo>
                    <a:pt x="5691" y="2847"/>
                  </a:lnTo>
                  <a:lnTo>
                    <a:pt x="5754" y="2930"/>
                  </a:lnTo>
                  <a:lnTo>
                    <a:pt x="5859" y="2972"/>
                  </a:lnTo>
                  <a:lnTo>
                    <a:pt x="5859" y="2888"/>
                  </a:lnTo>
                  <a:lnTo>
                    <a:pt x="5880" y="2784"/>
                  </a:lnTo>
                  <a:lnTo>
                    <a:pt x="5859" y="2658"/>
                  </a:lnTo>
                  <a:lnTo>
                    <a:pt x="5880" y="2470"/>
                  </a:lnTo>
                  <a:lnTo>
                    <a:pt x="5942" y="2240"/>
                  </a:lnTo>
                  <a:lnTo>
                    <a:pt x="6089" y="2031"/>
                  </a:lnTo>
                  <a:lnTo>
                    <a:pt x="6193" y="2010"/>
                  </a:lnTo>
                  <a:lnTo>
                    <a:pt x="6298" y="2031"/>
                  </a:lnTo>
                  <a:lnTo>
                    <a:pt x="6465" y="2031"/>
                  </a:lnTo>
                  <a:lnTo>
                    <a:pt x="6465" y="1989"/>
                  </a:lnTo>
                  <a:lnTo>
                    <a:pt x="6528" y="1926"/>
                  </a:lnTo>
                  <a:lnTo>
                    <a:pt x="6591" y="1947"/>
                  </a:lnTo>
                  <a:lnTo>
                    <a:pt x="6675" y="1947"/>
                  </a:lnTo>
                  <a:lnTo>
                    <a:pt x="6717" y="1905"/>
                  </a:lnTo>
                  <a:lnTo>
                    <a:pt x="6737" y="1821"/>
                  </a:lnTo>
                  <a:lnTo>
                    <a:pt x="6842" y="1779"/>
                  </a:lnTo>
                  <a:lnTo>
                    <a:pt x="6926" y="1717"/>
                  </a:lnTo>
                  <a:lnTo>
                    <a:pt x="6926" y="1612"/>
                  </a:lnTo>
                  <a:lnTo>
                    <a:pt x="6989" y="1591"/>
                  </a:lnTo>
                  <a:lnTo>
                    <a:pt x="7009" y="1507"/>
                  </a:lnTo>
                  <a:lnTo>
                    <a:pt x="6926" y="1507"/>
                  </a:lnTo>
                  <a:lnTo>
                    <a:pt x="6863" y="1591"/>
                  </a:lnTo>
                  <a:lnTo>
                    <a:pt x="6800" y="1675"/>
                  </a:lnTo>
                  <a:lnTo>
                    <a:pt x="6717" y="1675"/>
                  </a:lnTo>
                  <a:lnTo>
                    <a:pt x="6717" y="1612"/>
                  </a:lnTo>
                  <a:lnTo>
                    <a:pt x="6717" y="1528"/>
                  </a:lnTo>
                  <a:lnTo>
                    <a:pt x="6612" y="1403"/>
                  </a:lnTo>
                  <a:lnTo>
                    <a:pt x="6486" y="1319"/>
                  </a:lnTo>
                  <a:lnTo>
                    <a:pt x="6445" y="1277"/>
                  </a:lnTo>
                  <a:lnTo>
                    <a:pt x="6445" y="1110"/>
                  </a:lnTo>
                  <a:lnTo>
                    <a:pt x="6486" y="943"/>
                  </a:lnTo>
                  <a:lnTo>
                    <a:pt x="6486" y="838"/>
                  </a:lnTo>
                  <a:lnTo>
                    <a:pt x="6465" y="775"/>
                  </a:lnTo>
                  <a:lnTo>
                    <a:pt x="6445" y="796"/>
                  </a:lnTo>
                  <a:lnTo>
                    <a:pt x="6403" y="901"/>
                  </a:lnTo>
                  <a:lnTo>
                    <a:pt x="6298" y="1047"/>
                  </a:lnTo>
                  <a:lnTo>
                    <a:pt x="6131" y="1173"/>
                  </a:lnTo>
                  <a:lnTo>
                    <a:pt x="5963" y="1194"/>
                  </a:lnTo>
                  <a:lnTo>
                    <a:pt x="5901" y="1173"/>
                  </a:lnTo>
                  <a:lnTo>
                    <a:pt x="5838" y="1194"/>
                  </a:lnTo>
                  <a:lnTo>
                    <a:pt x="5733" y="1089"/>
                  </a:lnTo>
                  <a:lnTo>
                    <a:pt x="5608" y="1068"/>
                  </a:lnTo>
                  <a:lnTo>
                    <a:pt x="5419" y="984"/>
                  </a:lnTo>
                  <a:lnTo>
                    <a:pt x="5315" y="880"/>
                  </a:lnTo>
                  <a:lnTo>
                    <a:pt x="5210" y="859"/>
                  </a:lnTo>
                  <a:lnTo>
                    <a:pt x="5147" y="775"/>
                  </a:lnTo>
                  <a:lnTo>
                    <a:pt x="5001" y="671"/>
                  </a:lnTo>
                  <a:lnTo>
                    <a:pt x="4729" y="419"/>
                  </a:lnTo>
                  <a:lnTo>
                    <a:pt x="4645" y="252"/>
                  </a:lnTo>
                  <a:lnTo>
                    <a:pt x="4499" y="231"/>
                  </a:lnTo>
                  <a:lnTo>
                    <a:pt x="4310" y="64"/>
                  </a:lnTo>
                  <a:lnTo>
                    <a:pt x="426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12" name="Google Shape;1312;p80"/>
            <p:cNvSpPr/>
            <p:nvPr/>
          </p:nvSpPr>
          <p:spPr>
            <a:xfrm>
              <a:off x="5440200" y="2597250"/>
              <a:ext cx="60175" cy="83725"/>
            </a:xfrm>
            <a:custGeom>
              <a:avLst/>
              <a:gdLst/>
              <a:ahLst/>
              <a:cxnLst/>
              <a:rect l="l" t="t" r="r" b="b"/>
              <a:pathLst>
                <a:path w="2407" h="3349" extrusionOk="0">
                  <a:moveTo>
                    <a:pt x="1256" y="1"/>
                  </a:moveTo>
                  <a:lnTo>
                    <a:pt x="1005" y="126"/>
                  </a:lnTo>
                  <a:lnTo>
                    <a:pt x="628" y="189"/>
                  </a:lnTo>
                  <a:lnTo>
                    <a:pt x="419" y="377"/>
                  </a:lnTo>
                  <a:lnTo>
                    <a:pt x="210" y="419"/>
                  </a:lnTo>
                  <a:lnTo>
                    <a:pt x="21" y="586"/>
                  </a:lnTo>
                  <a:lnTo>
                    <a:pt x="0" y="712"/>
                  </a:lnTo>
                  <a:lnTo>
                    <a:pt x="0" y="733"/>
                  </a:lnTo>
                  <a:lnTo>
                    <a:pt x="105" y="649"/>
                  </a:lnTo>
                  <a:lnTo>
                    <a:pt x="293" y="691"/>
                  </a:lnTo>
                  <a:lnTo>
                    <a:pt x="210" y="712"/>
                  </a:lnTo>
                  <a:lnTo>
                    <a:pt x="419" y="921"/>
                  </a:lnTo>
                  <a:lnTo>
                    <a:pt x="565" y="1130"/>
                  </a:lnTo>
                  <a:lnTo>
                    <a:pt x="649" y="1130"/>
                  </a:lnTo>
                  <a:lnTo>
                    <a:pt x="607" y="1214"/>
                  </a:lnTo>
                  <a:lnTo>
                    <a:pt x="712" y="1319"/>
                  </a:lnTo>
                  <a:lnTo>
                    <a:pt x="733" y="1423"/>
                  </a:lnTo>
                  <a:lnTo>
                    <a:pt x="544" y="1361"/>
                  </a:lnTo>
                  <a:lnTo>
                    <a:pt x="524" y="1277"/>
                  </a:lnTo>
                  <a:lnTo>
                    <a:pt x="461" y="1381"/>
                  </a:lnTo>
                  <a:lnTo>
                    <a:pt x="398" y="1361"/>
                  </a:lnTo>
                  <a:lnTo>
                    <a:pt x="252" y="1549"/>
                  </a:lnTo>
                  <a:lnTo>
                    <a:pt x="524" y="1653"/>
                  </a:lnTo>
                  <a:lnTo>
                    <a:pt x="607" y="1633"/>
                  </a:lnTo>
                  <a:lnTo>
                    <a:pt x="649" y="1758"/>
                  </a:lnTo>
                  <a:lnTo>
                    <a:pt x="649" y="1988"/>
                  </a:lnTo>
                  <a:lnTo>
                    <a:pt x="712" y="2051"/>
                  </a:lnTo>
                  <a:lnTo>
                    <a:pt x="754" y="2009"/>
                  </a:lnTo>
                  <a:lnTo>
                    <a:pt x="858" y="2197"/>
                  </a:lnTo>
                  <a:lnTo>
                    <a:pt x="670" y="2323"/>
                  </a:lnTo>
                  <a:lnTo>
                    <a:pt x="670" y="2386"/>
                  </a:lnTo>
                  <a:lnTo>
                    <a:pt x="754" y="2469"/>
                  </a:lnTo>
                  <a:lnTo>
                    <a:pt x="754" y="2574"/>
                  </a:lnTo>
                  <a:lnTo>
                    <a:pt x="670" y="2595"/>
                  </a:lnTo>
                  <a:lnTo>
                    <a:pt x="670" y="2700"/>
                  </a:lnTo>
                  <a:lnTo>
                    <a:pt x="733" y="2804"/>
                  </a:lnTo>
                  <a:lnTo>
                    <a:pt x="670" y="2804"/>
                  </a:lnTo>
                  <a:lnTo>
                    <a:pt x="816" y="3097"/>
                  </a:lnTo>
                  <a:lnTo>
                    <a:pt x="879" y="3097"/>
                  </a:lnTo>
                  <a:lnTo>
                    <a:pt x="921" y="3223"/>
                  </a:lnTo>
                  <a:lnTo>
                    <a:pt x="963" y="3244"/>
                  </a:lnTo>
                  <a:lnTo>
                    <a:pt x="963" y="3348"/>
                  </a:lnTo>
                  <a:lnTo>
                    <a:pt x="1047" y="3306"/>
                  </a:lnTo>
                  <a:lnTo>
                    <a:pt x="1047" y="3139"/>
                  </a:lnTo>
                  <a:lnTo>
                    <a:pt x="1088" y="3223"/>
                  </a:lnTo>
                  <a:lnTo>
                    <a:pt x="1172" y="3118"/>
                  </a:lnTo>
                  <a:lnTo>
                    <a:pt x="1444" y="2888"/>
                  </a:lnTo>
                  <a:lnTo>
                    <a:pt x="1549" y="2846"/>
                  </a:lnTo>
                  <a:lnTo>
                    <a:pt x="1570" y="2909"/>
                  </a:lnTo>
                  <a:lnTo>
                    <a:pt x="1653" y="2825"/>
                  </a:lnTo>
                  <a:lnTo>
                    <a:pt x="1695" y="2825"/>
                  </a:lnTo>
                  <a:lnTo>
                    <a:pt x="1758" y="2930"/>
                  </a:lnTo>
                  <a:lnTo>
                    <a:pt x="1863" y="2909"/>
                  </a:lnTo>
                  <a:lnTo>
                    <a:pt x="1905" y="2951"/>
                  </a:lnTo>
                  <a:lnTo>
                    <a:pt x="1967" y="2909"/>
                  </a:lnTo>
                  <a:lnTo>
                    <a:pt x="1925" y="2825"/>
                  </a:lnTo>
                  <a:lnTo>
                    <a:pt x="2072" y="2741"/>
                  </a:lnTo>
                  <a:lnTo>
                    <a:pt x="2197" y="2741"/>
                  </a:lnTo>
                  <a:lnTo>
                    <a:pt x="2344" y="2532"/>
                  </a:lnTo>
                  <a:lnTo>
                    <a:pt x="2323" y="2490"/>
                  </a:lnTo>
                  <a:lnTo>
                    <a:pt x="2407" y="2428"/>
                  </a:lnTo>
                  <a:lnTo>
                    <a:pt x="2344" y="1988"/>
                  </a:lnTo>
                  <a:lnTo>
                    <a:pt x="2323" y="1988"/>
                  </a:lnTo>
                  <a:lnTo>
                    <a:pt x="2281" y="2009"/>
                  </a:lnTo>
                  <a:lnTo>
                    <a:pt x="2281" y="1884"/>
                  </a:lnTo>
                  <a:lnTo>
                    <a:pt x="2197" y="1486"/>
                  </a:lnTo>
                  <a:lnTo>
                    <a:pt x="2114" y="1381"/>
                  </a:lnTo>
                  <a:lnTo>
                    <a:pt x="2114" y="1130"/>
                  </a:lnTo>
                  <a:lnTo>
                    <a:pt x="1779" y="712"/>
                  </a:lnTo>
                  <a:lnTo>
                    <a:pt x="1465" y="398"/>
                  </a:lnTo>
                  <a:lnTo>
                    <a:pt x="125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13" name="Google Shape;1313;p80"/>
            <p:cNvSpPr/>
            <p:nvPr/>
          </p:nvSpPr>
          <p:spPr>
            <a:xfrm>
              <a:off x="5410900" y="2501000"/>
              <a:ext cx="68550" cy="117725"/>
            </a:xfrm>
            <a:custGeom>
              <a:avLst/>
              <a:gdLst/>
              <a:ahLst/>
              <a:cxnLst/>
              <a:rect l="l" t="t" r="r" b="b"/>
              <a:pathLst>
                <a:path w="2742" h="4709" extrusionOk="0">
                  <a:moveTo>
                    <a:pt x="2260" y="1"/>
                  </a:moveTo>
                  <a:lnTo>
                    <a:pt x="2177" y="42"/>
                  </a:lnTo>
                  <a:lnTo>
                    <a:pt x="2177" y="168"/>
                  </a:lnTo>
                  <a:lnTo>
                    <a:pt x="2177" y="273"/>
                  </a:lnTo>
                  <a:lnTo>
                    <a:pt x="2240" y="377"/>
                  </a:lnTo>
                  <a:lnTo>
                    <a:pt x="2177" y="482"/>
                  </a:lnTo>
                  <a:lnTo>
                    <a:pt x="2093" y="482"/>
                  </a:lnTo>
                  <a:lnTo>
                    <a:pt x="1988" y="607"/>
                  </a:lnTo>
                  <a:lnTo>
                    <a:pt x="1988" y="733"/>
                  </a:lnTo>
                  <a:lnTo>
                    <a:pt x="1737" y="921"/>
                  </a:lnTo>
                  <a:lnTo>
                    <a:pt x="1612" y="921"/>
                  </a:lnTo>
                  <a:lnTo>
                    <a:pt x="1528" y="1005"/>
                  </a:lnTo>
                  <a:lnTo>
                    <a:pt x="1633" y="1089"/>
                  </a:lnTo>
                  <a:lnTo>
                    <a:pt x="1779" y="1214"/>
                  </a:lnTo>
                  <a:lnTo>
                    <a:pt x="1779" y="1298"/>
                  </a:lnTo>
                  <a:lnTo>
                    <a:pt x="1716" y="1444"/>
                  </a:lnTo>
                  <a:lnTo>
                    <a:pt x="1570" y="1423"/>
                  </a:lnTo>
                  <a:lnTo>
                    <a:pt x="1319" y="1444"/>
                  </a:lnTo>
                  <a:lnTo>
                    <a:pt x="1193" y="1402"/>
                  </a:lnTo>
                  <a:lnTo>
                    <a:pt x="1089" y="1444"/>
                  </a:lnTo>
                  <a:lnTo>
                    <a:pt x="1005" y="1361"/>
                  </a:lnTo>
                  <a:lnTo>
                    <a:pt x="942" y="1319"/>
                  </a:lnTo>
                  <a:lnTo>
                    <a:pt x="838" y="1151"/>
                  </a:lnTo>
                  <a:lnTo>
                    <a:pt x="691" y="1298"/>
                  </a:lnTo>
                  <a:lnTo>
                    <a:pt x="691" y="1465"/>
                  </a:lnTo>
                  <a:lnTo>
                    <a:pt x="691" y="1528"/>
                  </a:lnTo>
                  <a:lnTo>
                    <a:pt x="649" y="1633"/>
                  </a:lnTo>
                  <a:lnTo>
                    <a:pt x="566" y="1926"/>
                  </a:lnTo>
                  <a:lnTo>
                    <a:pt x="461" y="1967"/>
                  </a:lnTo>
                  <a:lnTo>
                    <a:pt x="356" y="2156"/>
                  </a:lnTo>
                  <a:lnTo>
                    <a:pt x="210" y="2260"/>
                  </a:lnTo>
                  <a:lnTo>
                    <a:pt x="210" y="2365"/>
                  </a:lnTo>
                  <a:lnTo>
                    <a:pt x="147" y="2511"/>
                  </a:lnTo>
                  <a:lnTo>
                    <a:pt x="1" y="2616"/>
                  </a:lnTo>
                  <a:lnTo>
                    <a:pt x="1" y="2972"/>
                  </a:lnTo>
                  <a:lnTo>
                    <a:pt x="22" y="3014"/>
                  </a:lnTo>
                  <a:lnTo>
                    <a:pt x="43" y="2993"/>
                  </a:lnTo>
                  <a:lnTo>
                    <a:pt x="84" y="3202"/>
                  </a:lnTo>
                  <a:lnTo>
                    <a:pt x="168" y="3139"/>
                  </a:lnTo>
                  <a:lnTo>
                    <a:pt x="168" y="3034"/>
                  </a:lnTo>
                  <a:lnTo>
                    <a:pt x="315" y="3118"/>
                  </a:lnTo>
                  <a:lnTo>
                    <a:pt x="356" y="3202"/>
                  </a:lnTo>
                  <a:lnTo>
                    <a:pt x="545" y="3181"/>
                  </a:lnTo>
                  <a:lnTo>
                    <a:pt x="587" y="3097"/>
                  </a:lnTo>
                  <a:lnTo>
                    <a:pt x="670" y="3097"/>
                  </a:lnTo>
                  <a:lnTo>
                    <a:pt x="649" y="3181"/>
                  </a:lnTo>
                  <a:lnTo>
                    <a:pt x="566" y="3223"/>
                  </a:lnTo>
                  <a:lnTo>
                    <a:pt x="649" y="3348"/>
                  </a:lnTo>
                  <a:lnTo>
                    <a:pt x="524" y="3558"/>
                  </a:lnTo>
                  <a:lnTo>
                    <a:pt x="524" y="3851"/>
                  </a:lnTo>
                  <a:lnTo>
                    <a:pt x="545" y="3913"/>
                  </a:lnTo>
                  <a:lnTo>
                    <a:pt x="775" y="3913"/>
                  </a:lnTo>
                  <a:lnTo>
                    <a:pt x="880" y="3851"/>
                  </a:lnTo>
                  <a:lnTo>
                    <a:pt x="754" y="3955"/>
                  </a:lnTo>
                  <a:lnTo>
                    <a:pt x="608" y="3955"/>
                  </a:lnTo>
                  <a:lnTo>
                    <a:pt x="545" y="4143"/>
                  </a:lnTo>
                  <a:lnTo>
                    <a:pt x="524" y="4374"/>
                  </a:lnTo>
                  <a:lnTo>
                    <a:pt x="482" y="4478"/>
                  </a:lnTo>
                  <a:lnTo>
                    <a:pt x="545" y="4478"/>
                  </a:lnTo>
                  <a:lnTo>
                    <a:pt x="649" y="4436"/>
                  </a:lnTo>
                  <a:lnTo>
                    <a:pt x="775" y="4478"/>
                  </a:lnTo>
                  <a:lnTo>
                    <a:pt x="670" y="4646"/>
                  </a:lnTo>
                  <a:lnTo>
                    <a:pt x="691" y="4708"/>
                  </a:lnTo>
                  <a:lnTo>
                    <a:pt x="838" y="4604"/>
                  </a:lnTo>
                  <a:lnTo>
                    <a:pt x="900" y="4667"/>
                  </a:lnTo>
                  <a:lnTo>
                    <a:pt x="1005" y="4541"/>
                  </a:lnTo>
                  <a:lnTo>
                    <a:pt x="963" y="4478"/>
                  </a:lnTo>
                  <a:lnTo>
                    <a:pt x="1047" y="4436"/>
                  </a:lnTo>
                  <a:lnTo>
                    <a:pt x="1172" y="4562"/>
                  </a:lnTo>
                  <a:lnTo>
                    <a:pt x="1193" y="4436"/>
                  </a:lnTo>
                  <a:lnTo>
                    <a:pt x="1382" y="4269"/>
                  </a:lnTo>
                  <a:lnTo>
                    <a:pt x="1591" y="4227"/>
                  </a:lnTo>
                  <a:lnTo>
                    <a:pt x="1800" y="4039"/>
                  </a:lnTo>
                  <a:lnTo>
                    <a:pt x="2177" y="3976"/>
                  </a:lnTo>
                  <a:lnTo>
                    <a:pt x="2428" y="3851"/>
                  </a:lnTo>
                  <a:lnTo>
                    <a:pt x="2344" y="3725"/>
                  </a:lnTo>
                  <a:lnTo>
                    <a:pt x="1926" y="3495"/>
                  </a:lnTo>
                  <a:lnTo>
                    <a:pt x="1884" y="3390"/>
                  </a:lnTo>
                  <a:lnTo>
                    <a:pt x="1654" y="3348"/>
                  </a:lnTo>
                  <a:lnTo>
                    <a:pt x="1612" y="3202"/>
                  </a:lnTo>
                  <a:lnTo>
                    <a:pt x="1654" y="3118"/>
                  </a:lnTo>
                  <a:lnTo>
                    <a:pt x="1633" y="2993"/>
                  </a:lnTo>
                  <a:lnTo>
                    <a:pt x="1633" y="2867"/>
                  </a:lnTo>
                  <a:lnTo>
                    <a:pt x="1800" y="2762"/>
                  </a:lnTo>
                  <a:lnTo>
                    <a:pt x="1821" y="2616"/>
                  </a:lnTo>
                  <a:lnTo>
                    <a:pt x="1947" y="2574"/>
                  </a:lnTo>
                  <a:lnTo>
                    <a:pt x="2051" y="2574"/>
                  </a:lnTo>
                  <a:lnTo>
                    <a:pt x="2093" y="2490"/>
                  </a:lnTo>
                  <a:lnTo>
                    <a:pt x="2156" y="2449"/>
                  </a:lnTo>
                  <a:lnTo>
                    <a:pt x="2135" y="2344"/>
                  </a:lnTo>
                  <a:lnTo>
                    <a:pt x="2428" y="2051"/>
                  </a:lnTo>
                  <a:lnTo>
                    <a:pt x="2407" y="1988"/>
                  </a:lnTo>
                  <a:lnTo>
                    <a:pt x="2553" y="1863"/>
                  </a:lnTo>
                  <a:lnTo>
                    <a:pt x="2574" y="1737"/>
                  </a:lnTo>
                  <a:lnTo>
                    <a:pt x="2512" y="1654"/>
                  </a:lnTo>
                  <a:lnTo>
                    <a:pt x="2512" y="1361"/>
                  </a:lnTo>
                  <a:lnTo>
                    <a:pt x="2365" y="1256"/>
                  </a:lnTo>
                  <a:lnTo>
                    <a:pt x="2365" y="1110"/>
                  </a:lnTo>
                  <a:lnTo>
                    <a:pt x="2449" y="817"/>
                  </a:lnTo>
                  <a:lnTo>
                    <a:pt x="2449" y="691"/>
                  </a:lnTo>
                  <a:lnTo>
                    <a:pt x="2532" y="691"/>
                  </a:lnTo>
                  <a:lnTo>
                    <a:pt x="2721" y="482"/>
                  </a:lnTo>
                  <a:lnTo>
                    <a:pt x="2742" y="482"/>
                  </a:lnTo>
                  <a:lnTo>
                    <a:pt x="2637" y="356"/>
                  </a:lnTo>
                  <a:lnTo>
                    <a:pt x="2616" y="293"/>
                  </a:lnTo>
                  <a:lnTo>
                    <a:pt x="2428" y="273"/>
                  </a:lnTo>
                  <a:lnTo>
                    <a:pt x="2365" y="189"/>
                  </a:lnTo>
                  <a:lnTo>
                    <a:pt x="2365" y="84"/>
                  </a:lnTo>
                  <a:lnTo>
                    <a:pt x="226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14" name="Google Shape;1314;p80"/>
            <p:cNvSpPr/>
            <p:nvPr/>
          </p:nvSpPr>
          <p:spPr>
            <a:xfrm>
              <a:off x="4855375" y="2348250"/>
              <a:ext cx="444650" cy="209800"/>
            </a:xfrm>
            <a:custGeom>
              <a:avLst/>
              <a:gdLst/>
              <a:ahLst/>
              <a:cxnLst/>
              <a:rect l="l" t="t" r="r" b="b"/>
              <a:pathLst>
                <a:path w="17786" h="8392" extrusionOk="0">
                  <a:moveTo>
                    <a:pt x="5232" y="1"/>
                  </a:moveTo>
                  <a:lnTo>
                    <a:pt x="5169" y="85"/>
                  </a:lnTo>
                  <a:lnTo>
                    <a:pt x="5169" y="147"/>
                  </a:lnTo>
                  <a:lnTo>
                    <a:pt x="5190" y="252"/>
                  </a:lnTo>
                  <a:lnTo>
                    <a:pt x="5169" y="336"/>
                  </a:lnTo>
                  <a:lnTo>
                    <a:pt x="5085" y="336"/>
                  </a:lnTo>
                  <a:lnTo>
                    <a:pt x="5002" y="357"/>
                  </a:lnTo>
                  <a:lnTo>
                    <a:pt x="4918" y="461"/>
                  </a:lnTo>
                  <a:lnTo>
                    <a:pt x="4918" y="545"/>
                  </a:lnTo>
                  <a:lnTo>
                    <a:pt x="4813" y="670"/>
                  </a:lnTo>
                  <a:lnTo>
                    <a:pt x="4813" y="963"/>
                  </a:lnTo>
                  <a:lnTo>
                    <a:pt x="4855" y="1089"/>
                  </a:lnTo>
                  <a:lnTo>
                    <a:pt x="5023" y="1152"/>
                  </a:lnTo>
                  <a:lnTo>
                    <a:pt x="5085" y="1214"/>
                  </a:lnTo>
                  <a:lnTo>
                    <a:pt x="5190" y="1256"/>
                  </a:lnTo>
                  <a:lnTo>
                    <a:pt x="5211" y="1340"/>
                  </a:lnTo>
                  <a:lnTo>
                    <a:pt x="5190" y="1507"/>
                  </a:lnTo>
                  <a:lnTo>
                    <a:pt x="5190" y="1696"/>
                  </a:lnTo>
                  <a:lnTo>
                    <a:pt x="5295" y="1779"/>
                  </a:lnTo>
                  <a:lnTo>
                    <a:pt x="5378" y="1863"/>
                  </a:lnTo>
                  <a:lnTo>
                    <a:pt x="5232" y="2010"/>
                  </a:lnTo>
                  <a:lnTo>
                    <a:pt x="5043" y="2030"/>
                  </a:lnTo>
                  <a:lnTo>
                    <a:pt x="4960" y="2010"/>
                  </a:lnTo>
                  <a:lnTo>
                    <a:pt x="4918" y="2072"/>
                  </a:lnTo>
                  <a:lnTo>
                    <a:pt x="4813" y="2072"/>
                  </a:lnTo>
                  <a:lnTo>
                    <a:pt x="4709" y="2010"/>
                  </a:lnTo>
                  <a:lnTo>
                    <a:pt x="4479" y="2010"/>
                  </a:lnTo>
                  <a:lnTo>
                    <a:pt x="4374" y="2030"/>
                  </a:lnTo>
                  <a:lnTo>
                    <a:pt x="4290" y="1989"/>
                  </a:lnTo>
                  <a:lnTo>
                    <a:pt x="4186" y="1968"/>
                  </a:lnTo>
                  <a:lnTo>
                    <a:pt x="4081" y="1968"/>
                  </a:lnTo>
                  <a:lnTo>
                    <a:pt x="3955" y="2072"/>
                  </a:lnTo>
                  <a:lnTo>
                    <a:pt x="3851" y="2093"/>
                  </a:lnTo>
                  <a:lnTo>
                    <a:pt x="3767" y="2135"/>
                  </a:lnTo>
                  <a:lnTo>
                    <a:pt x="3558" y="2030"/>
                  </a:lnTo>
                  <a:lnTo>
                    <a:pt x="3453" y="1968"/>
                  </a:lnTo>
                  <a:lnTo>
                    <a:pt x="3181" y="1800"/>
                  </a:lnTo>
                  <a:lnTo>
                    <a:pt x="3139" y="1717"/>
                  </a:lnTo>
                  <a:lnTo>
                    <a:pt x="3118" y="1612"/>
                  </a:lnTo>
                  <a:lnTo>
                    <a:pt x="3077" y="1549"/>
                  </a:lnTo>
                  <a:lnTo>
                    <a:pt x="2888" y="1549"/>
                  </a:lnTo>
                  <a:lnTo>
                    <a:pt x="2805" y="1591"/>
                  </a:lnTo>
                  <a:lnTo>
                    <a:pt x="2700" y="1591"/>
                  </a:lnTo>
                  <a:lnTo>
                    <a:pt x="2658" y="1612"/>
                  </a:lnTo>
                  <a:lnTo>
                    <a:pt x="2512" y="1612"/>
                  </a:lnTo>
                  <a:lnTo>
                    <a:pt x="2470" y="1549"/>
                  </a:lnTo>
                  <a:lnTo>
                    <a:pt x="2428" y="1486"/>
                  </a:lnTo>
                  <a:lnTo>
                    <a:pt x="2365" y="1382"/>
                  </a:lnTo>
                  <a:lnTo>
                    <a:pt x="2344" y="1382"/>
                  </a:lnTo>
                  <a:lnTo>
                    <a:pt x="2261" y="1445"/>
                  </a:lnTo>
                  <a:lnTo>
                    <a:pt x="2030" y="1445"/>
                  </a:lnTo>
                  <a:lnTo>
                    <a:pt x="1905" y="1466"/>
                  </a:lnTo>
                  <a:lnTo>
                    <a:pt x="1717" y="1486"/>
                  </a:lnTo>
                  <a:lnTo>
                    <a:pt x="1633" y="1549"/>
                  </a:lnTo>
                  <a:lnTo>
                    <a:pt x="1549" y="1675"/>
                  </a:lnTo>
                  <a:lnTo>
                    <a:pt x="1466" y="1717"/>
                  </a:lnTo>
                  <a:lnTo>
                    <a:pt x="1298" y="1675"/>
                  </a:lnTo>
                  <a:lnTo>
                    <a:pt x="1256" y="1717"/>
                  </a:lnTo>
                  <a:lnTo>
                    <a:pt x="1256" y="1800"/>
                  </a:lnTo>
                  <a:lnTo>
                    <a:pt x="1319" y="1863"/>
                  </a:lnTo>
                  <a:lnTo>
                    <a:pt x="1256" y="1884"/>
                  </a:lnTo>
                  <a:lnTo>
                    <a:pt x="1193" y="2010"/>
                  </a:lnTo>
                  <a:lnTo>
                    <a:pt x="1110" y="2030"/>
                  </a:lnTo>
                  <a:lnTo>
                    <a:pt x="1005" y="2114"/>
                  </a:lnTo>
                  <a:lnTo>
                    <a:pt x="1005" y="2198"/>
                  </a:lnTo>
                  <a:lnTo>
                    <a:pt x="838" y="2282"/>
                  </a:lnTo>
                  <a:lnTo>
                    <a:pt x="817" y="2386"/>
                  </a:lnTo>
                  <a:lnTo>
                    <a:pt x="796" y="2512"/>
                  </a:lnTo>
                  <a:lnTo>
                    <a:pt x="608" y="2554"/>
                  </a:lnTo>
                  <a:lnTo>
                    <a:pt x="503" y="2658"/>
                  </a:lnTo>
                  <a:lnTo>
                    <a:pt x="482" y="2742"/>
                  </a:lnTo>
                  <a:lnTo>
                    <a:pt x="210" y="2721"/>
                  </a:lnTo>
                  <a:lnTo>
                    <a:pt x="105" y="2763"/>
                  </a:lnTo>
                  <a:lnTo>
                    <a:pt x="1" y="2972"/>
                  </a:lnTo>
                  <a:lnTo>
                    <a:pt x="1" y="3014"/>
                  </a:lnTo>
                  <a:lnTo>
                    <a:pt x="43" y="3056"/>
                  </a:lnTo>
                  <a:lnTo>
                    <a:pt x="43" y="3181"/>
                  </a:lnTo>
                  <a:lnTo>
                    <a:pt x="64" y="3223"/>
                  </a:lnTo>
                  <a:lnTo>
                    <a:pt x="105" y="3286"/>
                  </a:lnTo>
                  <a:lnTo>
                    <a:pt x="147" y="3286"/>
                  </a:lnTo>
                  <a:lnTo>
                    <a:pt x="147" y="3244"/>
                  </a:lnTo>
                  <a:lnTo>
                    <a:pt x="168" y="3244"/>
                  </a:lnTo>
                  <a:lnTo>
                    <a:pt x="189" y="3286"/>
                  </a:lnTo>
                  <a:lnTo>
                    <a:pt x="189" y="3370"/>
                  </a:lnTo>
                  <a:lnTo>
                    <a:pt x="210" y="3453"/>
                  </a:lnTo>
                  <a:lnTo>
                    <a:pt x="294" y="3495"/>
                  </a:lnTo>
                  <a:lnTo>
                    <a:pt x="336" y="3537"/>
                  </a:lnTo>
                  <a:lnTo>
                    <a:pt x="461" y="3642"/>
                  </a:lnTo>
                  <a:lnTo>
                    <a:pt x="566" y="3704"/>
                  </a:lnTo>
                  <a:lnTo>
                    <a:pt x="629" y="3788"/>
                  </a:lnTo>
                  <a:lnTo>
                    <a:pt x="629" y="3851"/>
                  </a:lnTo>
                  <a:lnTo>
                    <a:pt x="670" y="3914"/>
                  </a:lnTo>
                  <a:lnTo>
                    <a:pt x="796" y="3997"/>
                  </a:lnTo>
                  <a:lnTo>
                    <a:pt x="838" y="3997"/>
                  </a:lnTo>
                  <a:lnTo>
                    <a:pt x="859" y="3914"/>
                  </a:lnTo>
                  <a:lnTo>
                    <a:pt x="901" y="3872"/>
                  </a:lnTo>
                  <a:lnTo>
                    <a:pt x="1026" y="3809"/>
                  </a:lnTo>
                  <a:lnTo>
                    <a:pt x="1131" y="3809"/>
                  </a:lnTo>
                  <a:lnTo>
                    <a:pt x="1152" y="3872"/>
                  </a:lnTo>
                  <a:lnTo>
                    <a:pt x="1235" y="3976"/>
                  </a:lnTo>
                  <a:lnTo>
                    <a:pt x="1319" y="3997"/>
                  </a:lnTo>
                  <a:lnTo>
                    <a:pt x="1361" y="3976"/>
                  </a:lnTo>
                  <a:lnTo>
                    <a:pt x="1424" y="3914"/>
                  </a:lnTo>
                  <a:lnTo>
                    <a:pt x="1528" y="3914"/>
                  </a:lnTo>
                  <a:lnTo>
                    <a:pt x="1612" y="3955"/>
                  </a:lnTo>
                  <a:lnTo>
                    <a:pt x="1654" y="4018"/>
                  </a:lnTo>
                  <a:lnTo>
                    <a:pt x="1738" y="4060"/>
                  </a:lnTo>
                  <a:lnTo>
                    <a:pt x="1842" y="4123"/>
                  </a:lnTo>
                  <a:lnTo>
                    <a:pt x="1884" y="4207"/>
                  </a:lnTo>
                  <a:lnTo>
                    <a:pt x="1905" y="4311"/>
                  </a:lnTo>
                  <a:lnTo>
                    <a:pt x="1947" y="4416"/>
                  </a:lnTo>
                  <a:lnTo>
                    <a:pt x="1989" y="4499"/>
                  </a:lnTo>
                  <a:lnTo>
                    <a:pt x="2051" y="4604"/>
                  </a:lnTo>
                  <a:lnTo>
                    <a:pt x="2135" y="4646"/>
                  </a:lnTo>
                  <a:lnTo>
                    <a:pt x="2198" y="4709"/>
                  </a:lnTo>
                  <a:lnTo>
                    <a:pt x="2282" y="4834"/>
                  </a:lnTo>
                  <a:lnTo>
                    <a:pt x="2344" y="4897"/>
                  </a:lnTo>
                  <a:lnTo>
                    <a:pt x="2344" y="5023"/>
                  </a:lnTo>
                  <a:lnTo>
                    <a:pt x="2302" y="5106"/>
                  </a:lnTo>
                  <a:lnTo>
                    <a:pt x="2344" y="5232"/>
                  </a:lnTo>
                  <a:lnTo>
                    <a:pt x="2407" y="5315"/>
                  </a:lnTo>
                  <a:lnTo>
                    <a:pt x="2365" y="5420"/>
                  </a:lnTo>
                  <a:lnTo>
                    <a:pt x="2282" y="5483"/>
                  </a:lnTo>
                  <a:lnTo>
                    <a:pt x="2261" y="5546"/>
                  </a:lnTo>
                  <a:lnTo>
                    <a:pt x="2261" y="5629"/>
                  </a:lnTo>
                  <a:lnTo>
                    <a:pt x="2282" y="5734"/>
                  </a:lnTo>
                  <a:lnTo>
                    <a:pt x="2407" y="5901"/>
                  </a:lnTo>
                  <a:lnTo>
                    <a:pt x="2512" y="5985"/>
                  </a:lnTo>
                  <a:lnTo>
                    <a:pt x="3098" y="6111"/>
                  </a:lnTo>
                  <a:lnTo>
                    <a:pt x="3349" y="6090"/>
                  </a:lnTo>
                  <a:lnTo>
                    <a:pt x="3516" y="6090"/>
                  </a:lnTo>
                  <a:lnTo>
                    <a:pt x="3558" y="6048"/>
                  </a:lnTo>
                  <a:lnTo>
                    <a:pt x="3600" y="6048"/>
                  </a:lnTo>
                  <a:lnTo>
                    <a:pt x="3976" y="6111"/>
                  </a:lnTo>
                  <a:lnTo>
                    <a:pt x="4165" y="6257"/>
                  </a:lnTo>
                  <a:lnTo>
                    <a:pt x="4227" y="6299"/>
                  </a:lnTo>
                  <a:lnTo>
                    <a:pt x="4332" y="6320"/>
                  </a:lnTo>
                  <a:lnTo>
                    <a:pt x="4437" y="6320"/>
                  </a:lnTo>
                  <a:lnTo>
                    <a:pt x="4646" y="6487"/>
                  </a:lnTo>
                  <a:lnTo>
                    <a:pt x="4792" y="6571"/>
                  </a:lnTo>
                  <a:lnTo>
                    <a:pt x="5023" y="6571"/>
                  </a:lnTo>
                  <a:lnTo>
                    <a:pt x="5043" y="6675"/>
                  </a:lnTo>
                  <a:lnTo>
                    <a:pt x="5085" y="6738"/>
                  </a:lnTo>
                  <a:lnTo>
                    <a:pt x="5127" y="6738"/>
                  </a:lnTo>
                  <a:lnTo>
                    <a:pt x="5211" y="6780"/>
                  </a:lnTo>
                  <a:lnTo>
                    <a:pt x="5315" y="6885"/>
                  </a:lnTo>
                  <a:lnTo>
                    <a:pt x="5315" y="6948"/>
                  </a:lnTo>
                  <a:lnTo>
                    <a:pt x="5378" y="7115"/>
                  </a:lnTo>
                  <a:lnTo>
                    <a:pt x="5483" y="7240"/>
                  </a:lnTo>
                  <a:lnTo>
                    <a:pt x="5608" y="7408"/>
                  </a:lnTo>
                  <a:lnTo>
                    <a:pt x="5650" y="7533"/>
                  </a:lnTo>
                  <a:lnTo>
                    <a:pt x="5797" y="7784"/>
                  </a:lnTo>
                  <a:lnTo>
                    <a:pt x="5901" y="7826"/>
                  </a:lnTo>
                  <a:lnTo>
                    <a:pt x="6006" y="7784"/>
                  </a:lnTo>
                  <a:lnTo>
                    <a:pt x="6236" y="7764"/>
                  </a:lnTo>
                  <a:lnTo>
                    <a:pt x="6487" y="7784"/>
                  </a:lnTo>
                  <a:lnTo>
                    <a:pt x="6843" y="7764"/>
                  </a:lnTo>
                  <a:lnTo>
                    <a:pt x="7324" y="7826"/>
                  </a:lnTo>
                  <a:lnTo>
                    <a:pt x="7596" y="7784"/>
                  </a:lnTo>
                  <a:lnTo>
                    <a:pt x="7784" y="7722"/>
                  </a:lnTo>
                  <a:lnTo>
                    <a:pt x="7826" y="7659"/>
                  </a:lnTo>
                  <a:lnTo>
                    <a:pt x="7889" y="7617"/>
                  </a:lnTo>
                  <a:lnTo>
                    <a:pt x="7952" y="7638"/>
                  </a:lnTo>
                  <a:lnTo>
                    <a:pt x="8328" y="7638"/>
                  </a:lnTo>
                  <a:lnTo>
                    <a:pt x="8747" y="7659"/>
                  </a:lnTo>
                  <a:lnTo>
                    <a:pt x="8872" y="7680"/>
                  </a:lnTo>
                  <a:lnTo>
                    <a:pt x="9082" y="7868"/>
                  </a:lnTo>
                  <a:lnTo>
                    <a:pt x="9458" y="8036"/>
                  </a:lnTo>
                  <a:lnTo>
                    <a:pt x="9814" y="8161"/>
                  </a:lnTo>
                  <a:lnTo>
                    <a:pt x="9981" y="8182"/>
                  </a:lnTo>
                  <a:lnTo>
                    <a:pt x="10191" y="8287"/>
                  </a:lnTo>
                  <a:lnTo>
                    <a:pt x="10358" y="8266"/>
                  </a:lnTo>
                  <a:lnTo>
                    <a:pt x="10630" y="8182"/>
                  </a:lnTo>
                  <a:lnTo>
                    <a:pt x="10651" y="8287"/>
                  </a:lnTo>
                  <a:lnTo>
                    <a:pt x="10651" y="8349"/>
                  </a:lnTo>
                  <a:lnTo>
                    <a:pt x="10797" y="8391"/>
                  </a:lnTo>
                  <a:lnTo>
                    <a:pt x="10944" y="8391"/>
                  </a:lnTo>
                  <a:lnTo>
                    <a:pt x="11049" y="8287"/>
                  </a:lnTo>
                  <a:lnTo>
                    <a:pt x="11300" y="8098"/>
                  </a:lnTo>
                  <a:lnTo>
                    <a:pt x="11467" y="7931"/>
                  </a:lnTo>
                  <a:lnTo>
                    <a:pt x="11781" y="7826"/>
                  </a:lnTo>
                  <a:lnTo>
                    <a:pt x="12199" y="7659"/>
                  </a:lnTo>
                  <a:lnTo>
                    <a:pt x="12367" y="7617"/>
                  </a:lnTo>
                  <a:lnTo>
                    <a:pt x="12555" y="7554"/>
                  </a:lnTo>
                  <a:lnTo>
                    <a:pt x="12806" y="7533"/>
                  </a:lnTo>
                  <a:lnTo>
                    <a:pt x="12953" y="7533"/>
                  </a:lnTo>
                  <a:lnTo>
                    <a:pt x="13120" y="7408"/>
                  </a:lnTo>
                  <a:lnTo>
                    <a:pt x="13266" y="7303"/>
                  </a:lnTo>
                  <a:lnTo>
                    <a:pt x="13392" y="7303"/>
                  </a:lnTo>
                  <a:lnTo>
                    <a:pt x="13580" y="7240"/>
                  </a:lnTo>
                  <a:lnTo>
                    <a:pt x="13685" y="7240"/>
                  </a:lnTo>
                  <a:lnTo>
                    <a:pt x="13769" y="7031"/>
                  </a:lnTo>
                  <a:lnTo>
                    <a:pt x="13894" y="6801"/>
                  </a:lnTo>
                  <a:lnTo>
                    <a:pt x="14166" y="6508"/>
                  </a:lnTo>
                  <a:lnTo>
                    <a:pt x="14229" y="6403"/>
                  </a:lnTo>
                  <a:lnTo>
                    <a:pt x="14292" y="6299"/>
                  </a:lnTo>
                  <a:lnTo>
                    <a:pt x="14292" y="6215"/>
                  </a:lnTo>
                  <a:lnTo>
                    <a:pt x="14062" y="6090"/>
                  </a:lnTo>
                  <a:lnTo>
                    <a:pt x="13790" y="5901"/>
                  </a:lnTo>
                  <a:lnTo>
                    <a:pt x="13810" y="5839"/>
                  </a:lnTo>
                  <a:lnTo>
                    <a:pt x="13790" y="5692"/>
                  </a:lnTo>
                  <a:lnTo>
                    <a:pt x="13790" y="5462"/>
                  </a:lnTo>
                  <a:lnTo>
                    <a:pt x="13894" y="5336"/>
                  </a:lnTo>
                  <a:lnTo>
                    <a:pt x="14020" y="5232"/>
                  </a:lnTo>
                  <a:lnTo>
                    <a:pt x="14229" y="5169"/>
                  </a:lnTo>
                  <a:lnTo>
                    <a:pt x="14396" y="5211"/>
                  </a:lnTo>
                  <a:lnTo>
                    <a:pt x="14522" y="5274"/>
                  </a:lnTo>
                  <a:lnTo>
                    <a:pt x="14710" y="5357"/>
                  </a:lnTo>
                  <a:lnTo>
                    <a:pt x="14836" y="5378"/>
                  </a:lnTo>
                  <a:lnTo>
                    <a:pt x="14961" y="5441"/>
                  </a:lnTo>
                  <a:lnTo>
                    <a:pt x="15024" y="5441"/>
                  </a:lnTo>
                  <a:lnTo>
                    <a:pt x="15045" y="5336"/>
                  </a:lnTo>
                  <a:lnTo>
                    <a:pt x="15129" y="5253"/>
                  </a:lnTo>
                  <a:lnTo>
                    <a:pt x="15254" y="5148"/>
                  </a:lnTo>
                  <a:lnTo>
                    <a:pt x="15359" y="5064"/>
                  </a:lnTo>
                  <a:lnTo>
                    <a:pt x="15463" y="4855"/>
                  </a:lnTo>
                  <a:lnTo>
                    <a:pt x="15547" y="4813"/>
                  </a:lnTo>
                  <a:lnTo>
                    <a:pt x="15673" y="4834"/>
                  </a:lnTo>
                  <a:lnTo>
                    <a:pt x="15840" y="4834"/>
                  </a:lnTo>
                  <a:lnTo>
                    <a:pt x="16070" y="4646"/>
                  </a:lnTo>
                  <a:lnTo>
                    <a:pt x="16196" y="4625"/>
                  </a:lnTo>
                  <a:lnTo>
                    <a:pt x="16259" y="4541"/>
                  </a:lnTo>
                  <a:lnTo>
                    <a:pt x="16259" y="4437"/>
                  </a:lnTo>
                  <a:lnTo>
                    <a:pt x="16279" y="4269"/>
                  </a:lnTo>
                  <a:lnTo>
                    <a:pt x="16384" y="4102"/>
                  </a:lnTo>
                  <a:lnTo>
                    <a:pt x="16426" y="4018"/>
                  </a:lnTo>
                  <a:lnTo>
                    <a:pt x="16489" y="4060"/>
                  </a:lnTo>
                  <a:lnTo>
                    <a:pt x="16551" y="4018"/>
                  </a:lnTo>
                  <a:lnTo>
                    <a:pt x="16614" y="3976"/>
                  </a:lnTo>
                  <a:lnTo>
                    <a:pt x="16614" y="3872"/>
                  </a:lnTo>
                  <a:lnTo>
                    <a:pt x="16677" y="3851"/>
                  </a:lnTo>
                  <a:lnTo>
                    <a:pt x="16782" y="3914"/>
                  </a:lnTo>
                  <a:lnTo>
                    <a:pt x="16844" y="3872"/>
                  </a:lnTo>
                  <a:lnTo>
                    <a:pt x="17012" y="3746"/>
                  </a:lnTo>
                  <a:lnTo>
                    <a:pt x="17116" y="3600"/>
                  </a:lnTo>
                  <a:lnTo>
                    <a:pt x="17221" y="3579"/>
                  </a:lnTo>
                  <a:lnTo>
                    <a:pt x="17367" y="3662"/>
                  </a:lnTo>
                  <a:lnTo>
                    <a:pt x="17451" y="3600"/>
                  </a:lnTo>
                  <a:lnTo>
                    <a:pt x="17556" y="3579"/>
                  </a:lnTo>
                  <a:lnTo>
                    <a:pt x="17598" y="3642"/>
                  </a:lnTo>
                  <a:lnTo>
                    <a:pt x="17723" y="3662"/>
                  </a:lnTo>
                  <a:lnTo>
                    <a:pt x="17744" y="3579"/>
                  </a:lnTo>
                  <a:lnTo>
                    <a:pt x="17744" y="3495"/>
                  </a:lnTo>
                  <a:lnTo>
                    <a:pt x="17786" y="3453"/>
                  </a:lnTo>
                  <a:lnTo>
                    <a:pt x="17786" y="3349"/>
                  </a:lnTo>
                  <a:lnTo>
                    <a:pt x="17765" y="3265"/>
                  </a:lnTo>
                  <a:lnTo>
                    <a:pt x="17744" y="3160"/>
                  </a:lnTo>
                  <a:lnTo>
                    <a:pt x="17535" y="3014"/>
                  </a:lnTo>
                  <a:lnTo>
                    <a:pt x="17367" y="2805"/>
                  </a:lnTo>
                  <a:lnTo>
                    <a:pt x="17158" y="2616"/>
                  </a:lnTo>
                  <a:lnTo>
                    <a:pt x="17012" y="2428"/>
                  </a:lnTo>
                  <a:lnTo>
                    <a:pt x="16740" y="2344"/>
                  </a:lnTo>
                  <a:lnTo>
                    <a:pt x="16698" y="2407"/>
                  </a:lnTo>
                  <a:lnTo>
                    <a:pt x="16531" y="2449"/>
                  </a:lnTo>
                  <a:lnTo>
                    <a:pt x="16531" y="2554"/>
                  </a:lnTo>
                  <a:lnTo>
                    <a:pt x="16531" y="2700"/>
                  </a:lnTo>
                  <a:lnTo>
                    <a:pt x="16405" y="2909"/>
                  </a:lnTo>
                  <a:lnTo>
                    <a:pt x="16300" y="2805"/>
                  </a:lnTo>
                  <a:lnTo>
                    <a:pt x="16028" y="2742"/>
                  </a:lnTo>
                  <a:lnTo>
                    <a:pt x="15798" y="2742"/>
                  </a:lnTo>
                  <a:lnTo>
                    <a:pt x="15631" y="2909"/>
                  </a:lnTo>
                  <a:lnTo>
                    <a:pt x="15359" y="2763"/>
                  </a:lnTo>
                  <a:lnTo>
                    <a:pt x="15254" y="2595"/>
                  </a:lnTo>
                  <a:lnTo>
                    <a:pt x="15338" y="2323"/>
                  </a:lnTo>
                  <a:lnTo>
                    <a:pt x="15317" y="2219"/>
                  </a:lnTo>
                  <a:lnTo>
                    <a:pt x="15359" y="2030"/>
                  </a:lnTo>
                  <a:lnTo>
                    <a:pt x="15338" y="1863"/>
                  </a:lnTo>
                  <a:lnTo>
                    <a:pt x="15463" y="963"/>
                  </a:lnTo>
                  <a:lnTo>
                    <a:pt x="15463" y="942"/>
                  </a:lnTo>
                  <a:lnTo>
                    <a:pt x="15422" y="880"/>
                  </a:lnTo>
                  <a:lnTo>
                    <a:pt x="15212" y="838"/>
                  </a:lnTo>
                  <a:lnTo>
                    <a:pt x="14982" y="859"/>
                  </a:lnTo>
                  <a:lnTo>
                    <a:pt x="14982" y="922"/>
                  </a:lnTo>
                  <a:lnTo>
                    <a:pt x="14857" y="984"/>
                  </a:lnTo>
                  <a:lnTo>
                    <a:pt x="14752" y="984"/>
                  </a:lnTo>
                  <a:lnTo>
                    <a:pt x="14710" y="942"/>
                  </a:lnTo>
                  <a:lnTo>
                    <a:pt x="14606" y="1026"/>
                  </a:lnTo>
                  <a:lnTo>
                    <a:pt x="14501" y="963"/>
                  </a:lnTo>
                  <a:lnTo>
                    <a:pt x="14438" y="880"/>
                  </a:lnTo>
                  <a:lnTo>
                    <a:pt x="14313" y="775"/>
                  </a:lnTo>
                  <a:lnTo>
                    <a:pt x="14208" y="775"/>
                  </a:lnTo>
                  <a:lnTo>
                    <a:pt x="14020" y="838"/>
                  </a:lnTo>
                  <a:lnTo>
                    <a:pt x="13999" y="775"/>
                  </a:lnTo>
                  <a:lnTo>
                    <a:pt x="13894" y="775"/>
                  </a:lnTo>
                  <a:lnTo>
                    <a:pt x="13790" y="859"/>
                  </a:lnTo>
                  <a:lnTo>
                    <a:pt x="13769" y="984"/>
                  </a:lnTo>
                  <a:lnTo>
                    <a:pt x="13685" y="1068"/>
                  </a:lnTo>
                  <a:lnTo>
                    <a:pt x="13559" y="1131"/>
                  </a:lnTo>
                  <a:lnTo>
                    <a:pt x="13476" y="1256"/>
                  </a:lnTo>
                  <a:lnTo>
                    <a:pt x="13476" y="1298"/>
                  </a:lnTo>
                  <a:lnTo>
                    <a:pt x="13455" y="1403"/>
                  </a:lnTo>
                  <a:lnTo>
                    <a:pt x="13350" y="1507"/>
                  </a:lnTo>
                  <a:lnTo>
                    <a:pt x="12973" y="1507"/>
                  </a:lnTo>
                  <a:lnTo>
                    <a:pt x="12869" y="1612"/>
                  </a:lnTo>
                  <a:lnTo>
                    <a:pt x="12743" y="1612"/>
                  </a:lnTo>
                  <a:lnTo>
                    <a:pt x="12534" y="1758"/>
                  </a:lnTo>
                  <a:lnTo>
                    <a:pt x="12429" y="1905"/>
                  </a:lnTo>
                  <a:lnTo>
                    <a:pt x="12367" y="1905"/>
                  </a:lnTo>
                  <a:lnTo>
                    <a:pt x="12283" y="1863"/>
                  </a:lnTo>
                  <a:lnTo>
                    <a:pt x="12137" y="1863"/>
                  </a:lnTo>
                  <a:lnTo>
                    <a:pt x="12095" y="1884"/>
                  </a:lnTo>
                  <a:lnTo>
                    <a:pt x="11927" y="1905"/>
                  </a:lnTo>
                  <a:lnTo>
                    <a:pt x="11593" y="1905"/>
                  </a:lnTo>
                  <a:lnTo>
                    <a:pt x="11362" y="1863"/>
                  </a:lnTo>
                  <a:lnTo>
                    <a:pt x="11090" y="1884"/>
                  </a:lnTo>
                  <a:lnTo>
                    <a:pt x="11028" y="1884"/>
                  </a:lnTo>
                  <a:lnTo>
                    <a:pt x="10923" y="1758"/>
                  </a:lnTo>
                  <a:lnTo>
                    <a:pt x="10839" y="1758"/>
                  </a:lnTo>
                  <a:lnTo>
                    <a:pt x="10756" y="1696"/>
                  </a:lnTo>
                  <a:lnTo>
                    <a:pt x="10651" y="1612"/>
                  </a:lnTo>
                  <a:lnTo>
                    <a:pt x="10609" y="1445"/>
                  </a:lnTo>
                  <a:lnTo>
                    <a:pt x="10525" y="1382"/>
                  </a:lnTo>
                  <a:lnTo>
                    <a:pt x="10421" y="1403"/>
                  </a:lnTo>
                  <a:lnTo>
                    <a:pt x="10232" y="1403"/>
                  </a:lnTo>
                  <a:lnTo>
                    <a:pt x="10044" y="1340"/>
                  </a:lnTo>
                  <a:lnTo>
                    <a:pt x="9919" y="1173"/>
                  </a:lnTo>
                  <a:lnTo>
                    <a:pt x="9521" y="1173"/>
                  </a:lnTo>
                  <a:lnTo>
                    <a:pt x="9396" y="1089"/>
                  </a:lnTo>
                  <a:lnTo>
                    <a:pt x="9270" y="1131"/>
                  </a:lnTo>
                  <a:lnTo>
                    <a:pt x="9103" y="1152"/>
                  </a:lnTo>
                  <a:lnTo>
                    <a:pt x="8977" y="1194"/>
                  </a:lnTo>
                  <a:lnTo>
                    <a:pt x="8768" y="1214"/>
                  </a:lnTo>
                  <a:lnTo>
                    <a:pt x="8580" y="1277"/>
                  </a:lnTo>
                  <a:lnTo>
                    <a:pt x="8517" y="1382"/>
                  </a:lnTo>
                  <a:lnTo>
                    <a:pt x="8433" y="1403"/>
                  </a:lnTo>
                  <a:lnTo>
                    <a:pt x="8349" y="1382"/>
                  </a:lnTo>
                  <a:lnTo>
                    <a:pt x="8266" y="1382"/>
                  </a:lnTo>
                  <a:lnTo>
                    <a:pt x="8182" y="1445"/>
                  </a:lnTo>
                  <a:lnTo>
                    <a:pt x="8015" y="1445"/>
                  </a:lnTo>
                  <a:lnTo>
                    <a:pt x="7952" y="1466"/>
                  </a:lnTo>
                  <a:lnTo>
                    <a:pt x="7889" y="1466"/>
                  </a:lnTo>
                  <a:lnTo>
                    <a:pt x="7722" y="1361"/>
                  </a:lnTo>
                  <a:lnTo>
                    <a:pt x="7533" y="1340"/>
                  </a:lnTo>
                  <a:lnTo>
                    <a:pt x="7512" y="1256"/>
                  </a:lnTo>
                  <a:lnTo>
                    <a:pt x="7387" y="1152"/>
                  </a:lnTo>
                  <a:lnTo>
                    <a:pt x="7324" y="1152"/>
                  </a:lnTo>
                  <a:lnTo>
                    <a:pt x="7261" y="1089"/>
                  </a:lnTo>
                  <a:lnTo>
                    <a:pt x="7261" y="984"/>
                  </a:lnTo>
                  <a:lnTo>
                    <a:pt x="7199" y="859"/>
                  </a:lnTo>
                  <a:lnTo>
                    <a:pt x="7136" y="817"/>
                  </a:lnTo>
                  <a:lnTo>
                    <a:pt x="7136" y="691"/>
                  </a:lnTo>
                  <a:lnTo>
                    <a:pt x="7094" y="629"/>
                  </a:lnTo>
                  <a:lnTo>
                    <a:pt x="7094" y="566"/>
                  </a:lnTo>
                  <a:lnTo>
                    <a:pt x="7052" y="461"/>
                  </a:lnTo>
                  <a:lnTo>
                    <a:pt x="6947" y="440"/>
                  </a:lnTo>
                  <a:lnTo>
                    <a:pt x="6696" y="440"/>
                  </a:lnTo>
                  <a:lnTo>
                    <a:pt x="6592" y="419"/>
                  </a:lnTo>
                  <a:lnTo>
                    <a:pt x="6529" y="398"/>
                  </a:lnTo>
                  <a:lnTo>
                    <a:pt x="6383" y="357"/>
                  </a:lnTo>
                  <a:lnTo>
                    <a:pt x="6341" y="315"/>
                  </a:lnTo>
                  <a:lnTo>
                    <a:pt x="6257" y="252"/>
                  </a:lnTo>
                  <a:lnTo>
                    <a:pt x="5901" y="252"/>
                  </a:lnTo>
                  <a:lnTo>
                    <a:pt x="5755" y="210"/>
                  </a:lnTo>
                  <a:lnTo>
                    <a:pt x="5734" y="168"/>
                  </a:lnTo>
                  <a:lnTo>
                    <a:pt x="5567" y="105"/>
                  </a:lnTo>
                  <a:lnTo>
                    <a:pt x="5441" y="43"/>
                  </a:lnTo>
                  <a:lnTo>
                    <a:pt x="537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15" name="Google Shape;1315;p80"/>
            <p:cNvSpPr/>
            <p:nvPr/>
          </p:nvSpPr>
          <p:spPr>
            <a:xfrm>
              <a:off x="5730000" y="3287725"/>
              <a:ext cx="141250" cy="120875"/>
            </a:xfrm>
            <a:custGeom>
              <a:avLst/>
              <a:gdLst/>
              <a:ahLst/>
              <a:cxnLst/>
              <a:rect l="l" t="t" r="r" b="b"/>
              <a:pathLst>
                <a:path w="5650" h="4835" extrusionOk="0">
                  <a:moveTo>
                    <a:pt x="126" y="1"/>
                  </a:moveTo>
                  <a:lnTo>
                    <a:pt x="42" y="2156"/>
                  </a:lnTo>
                  <a:lnTo>
                    <a:pt x="21" y="2323"/>
                  </a:lnTo>
                  <a:lnTo>
                    <a:pt x="21" y="2407"/>
                  </a:lnTo>
                  <a:lnTo>
                    <a:pt x="21" y="2470"/>
                  </a:lnTo>
                  <a:lnTo>
                    <a:pt x="0" y="3872"/>
                  </a:lnTo>
                  <a:lnTo>
                    <a:pt x="168" y="3872"/>
                  </a:lnTo>
                  <a:lnTo>
                    <a:pt x="251" y="3892"/>
                  </a:lnTo>
                  <a:lnTo>
                    <a:pt x="356" y="3872"/>
                  </a:lnTo>
                  <a:lnTo>
                    <a:pt x="732" y="3872"/>
                  </a:lnTo>
                  <a:lnTo>
                    <a:pt x="753" y="3934"/>
                  </a:lnTo>
                  <a:lnTo>
                    <a:pt x="837" y="3997"/>
                  </a:lnTo>
                  <a:lnTo>
                    <a:pt x="942" y="4039"/>
                  </a:lnTo>
                  <a:lnTo>
                    <a:pt x="1046" y="3955"/>
                  </a:lnTo>
                  <a:lnTo>
                    <a:pt x="1256" y="3892"/>
                  </a:lnTo>
                  <a:lnTo>
                    <a:pt x="1276" y="3851"/>
                  </a:lnTo>
                  <a:lnTo>
                    <a:pt x="1318" y="3892"/>
                  </a:lnTo>
                  <a:lnTo>
                    <a:pt x="1381" y="3830"/>
                  </a:lnTo>
                  <a:lnTo>
                    <a:pt x="1360" y="3662"/>
                  </a:lnTo>
                  <a:lnTo>
                    <a:pt x="1214" y="3558"/>
                  </a:lnTo>
                  <a:lnTo>
                    <a:pt x="1046" y="3474"/>
                  </a:lnTo>
                  <a:lnTo>
                    <a:pt x="900" y="3453"/>
                  </a:lnTo>
                  <a:lnTo>
                    <a:pt x="858" y="3411"/>
                  </a:lnTo>
                  <a:lnTo>
                    <a:pt x="753" y="3369"/>
                  </a:lnTo>
                  <a:lnTo>
                    <a:pt x="732" y="3369"/>
                  </a:lnTo>
                  <a:lnTo>
                    <a:pt x="670" y="3328"/>
                  </a:lnTo>
                  <a:lnTo>
                    <a:pt x="649" y="3202"/>
                  </a:lnTo>
                  <a:lnTo>
                    <a:pt x="544" y="3056"/>
                  </a:lnTo>
                  <a:lnTo>
                    <a:pt x="440" y="3014"/>
                  </a:lnTo>
                  <a:lnTo>
                    <a:pt x="419" y="2930"/>
                  </a:lnTo>
                  <a:lnTo>
                    <a:pt x="335" y="2846"/>
                  </a:lnTo>
                  <a:lnTo>
                    <a:pt x="419" y="2909"/>
                  </a:lnTo>
                  <a:lnTo>
                    <a:pt x="440" y="3014"/>
                  </a:lnTo>
                  <a:lnTo>
                    <a:pt x="523" y="3014"/>
                  </a:lnTo>
                  <a:lnTo>
                    <a:pt x="649" y="3097"/>
                  </a:lnTo>
                  <a:lnTo>
                    <a:pt x="670" y="3202"/>
                  </a:lnTo>
                  <a:lnTo>
                    <a:pt x="670" y="3328"/>
                  </a:lnTo>
                  <a:lnTo>
                    <a:pt x="732" y="3328"/>
                  </a:lnTo>
                  <a:lnTo>
                    <a:pt x="879" y="3348"/>
                  </a:lnTo>
                  <a:lnTo>
                    <a:pt x="963" y="3432"/>
                  </a:lnTo>
                  <a:lnTo>
                    <a:pt x="1151" y="3432"/>
                  </a:lnTo>
                  <a:lnTo>
                    <a:pt x="1297" y="3369"/>
                  </a:lnTo>
                  <a:lnTo>
                    <a:pt x="1423" y="3411"/>
                  </a:lnTo>
                  <a:lnTo>
                    <a:pt x="1507" y="3348"/>
                  </a:lnTo>
                  <a:lnTo>
                    <a:pt x="1486" y="3328"/>
                  </a:lnTo>
                  <a:lnTo>
                    <a:pt x="1402" y="3244"/>
                  </a:lnTo>
                  <a:lnTo>
                    <a:pt x="1360" y="3160"/>
                  </a:lnTo>
                  <a:lnTo>
                    <a:pt x="1276" y="3202"/>
                  </a:lnTo>
                  <a:lnTo>
                    <a:pt x="1256" y="3118"/>
                  </a:lnTo>
                  <a:lnTo>
                    <a:pt x="1297" y="3160"/>
                  </a:lnTo>
                  <a:lnTo>
                    <a:pt x="1423" y="3139"/>
                  </a:lnTo>
                  <a:lnTo>
                    <a:pt x="1507" y="3244"/>
                  </a:lnTo>
                  <a:lnTo>
                    <a:pt x="1611" y="3244"/>
                  </a:lnTo>
                  <a:lnTo>
                    <a:pt x="1569" y="3202"/>
                  </a:lnTo>
                  <a:lnTo>
                    <a:pt x="1569" y="3118"/>
                  </a:lnTo>
                  <a:lnTo>
                    <a:pt x="1611" y="3056"/>
                  </a:lnTo>
                  <a:lnTo>
                    <a:pt x="1611" y="3014"/>
                  </a:lnTo>
                  <a:lnTo>
                    <a:pt x="1611" y="2930"/>
                  </a:lnTo>
                  <a:lnTo>
                    <a:pt x="1528" y="2825"/>
                  </a:lnTo>
                  <a:lnTo>
                    <a:pt x="1528" y="2804"/>
                  </a:lnTo>
                  <a:lnTo>
                    <a:pt x="1632" y="2846"/>
                  </a:lnTo>
                  <a:lnTo>
                    <a:pt x="1674" y="2909"/>
                  </a:lnTo>
                  <a:lnTo>
                    <a:pt x="1779" y="3014"/>
                  </a:lnTo>
                  <a:lnTo>
                    <a:pt x="1883" y="3035"/>
                  </a:lnTo>
                  <a:lnTo>
                    <a:pt x="1883" y="2993"/>
                  </a:lnTo>
                  <a:lnTo>
                    <a:pt x="1841" y="2909"/>
                  </a:lnTo>
                  <a:lnTo>
                    <a:pt x="1883" y="2930"/>
                  </a:lnTo>
                  <a:lnTo>
                    <a:pt x="1904" y="3035"/>
                  </a:lnTo>
                  <a:lnTo>
                    <a:pt x="1946" y="3035"/>
                  </a:lnTo>
                  <a:lnTo>
                    <a:pt x="1946" y="2951"/>
                  </a:lnTo>
                  <a:lnTo>
                    <a:pt x="1925" y="2888"/>
                  </a:lnTo>
                  <a:lnTo>
                    <a:pt x="1946" y="2784"/>
                  </a:lnTo>
                  <a:lnTo>
                    <a:pt x="2009" y="2825"/>
                  </a:lnTo>
                  <a:lnTo>
                    <a:pt x="2155" y="2888"/>
                  </a:lnTo>
                  <a:lnTo>
                    <a:pt x="2197" y="2951"/>
                  </a:lnTo>
                  <a:lnTo>
                    <a:pt x="2260" y="2993"/>
                  </a:lnTo>
                  <a:lnTo>
                    <a:pt x="2323" y="2951"/>
                  </a:lnTo>
                  <a:lnTo>
                    <a:pt x="2365" y="2993"/>
                  </a:lnTo>
                  <a:lnTo>
                    <a:pt x="2427" y="2930"/>
                  </a:lnTo>
                  <a:lnTo>
                    <a:pt x="2427" y="3014"/>
                  </a:lnTo>
                  <a:lnTo>
                    <a:pt x="2427" y="3097"/>
                  </a:lnTo>
                  <a:lnTo>
                    <a:pt x="2469" y="3097"/>
                  </a:lnTo>
                  <a:lnTo>
                    <a:pt x="2553" y="3160"/>
                  </a:lnTo>
                  <a:lnTo>
                    <a:pt x="2867" y="3244"/>
                  </a:lnTo>
                  <a:lnTo>
                    <a:pt x="2950" y="3307"/>
                  </a:lnTo>
                  <a:lnTo>
                    <a:pt x="3055" y="3411"/>
                  </a:lnTo>
                  <a:lnTo>
                    <a:pt x="3076" y="3558"/>
                  </a:lnTo>
                  <a:lnTo>
                    <a:pt x="3243" y="3746"/>
                  </a:lnTo>
                  <a:lnTo>
                    <a:pt x="3264" y="3830"/>
                  </a:lnTo>
                  <a:lnTo>
                    <a:pt x="3369" y="3872"/>
                  </a:lnTo>
                  <a:lnTo>
                    <a:pt x="3453" y="3955"/>
                  </a:lnTo>
                  <a:lnTo>
                    <a:pt x="3473" y="4039"/>
                  </a:lnTo>
                  <a:lnTo>
                    <a:pt x="3725" y="4290"/>
                  </a:lnTo>
                  <a:lnTo>
                    <a:pt x="3725" y="4374"/>
                  </a:lnTo>
                  <a:lnTo>
                    <a:pt x="3829" y="4457"/>
                  </a:lnTo>
                  <a:lnTo>
                    <a:pt x="3997" y="4499"/>
                  </a:lnTo>
                  <a:lnTo>
                    <a:pt x="4080" y="4478"/>
                  </a:lnTo>
                  <a:lnTo>
                    <a:pt x="4122" y="4478"/>
                  </a:lnTo>
                  <a:lnTo>
                    <a:pt x="4206" y="4520"/>
                  </a:lnTo>
                  <a:lnTo>
                    <a:pt x="4394" y="4499"/>
                  </a:lnTo>
                  <a:lnTo>
                    <a:pt x="4520" y="4562"/>
                  </a:lnTo>
                  <a:lnTo>
                    <a:pt x="4624" y="4520"/>
                  </a:lnTo>
                  <a:lnTo>
                    <a:pt x="4771" y="4562"/>
                  </a:lnTo>
                  <a:lnTo>
                    <a:pt x="4875" y="4604"/>
                  </a:lnTo>
                  <a:lnTo>
                    <a:pt x="5022" y="4583"/>
                  </a:lnTo>
                  <a:lnTo>
                    <a:pt x="5064" y="4667"/>
                  </a:lnTo>
                  <a:lnTo>
                    <a:pt x="5168" y="4667"/>
                  </a:lnTo>
                  <a:lnTo>
                    <a:pt x="5189" y="4688"/>
                  </a:lnTo>
                  <a:lnTo>
                    <a:pt x="5126" y="4729"/>
                  </a:lnTo>
                  <a:lnTo>
                    <a:pt x="5252" y="4771"/>
                  </a:lnTo>
                  <a:lnTo>
                    <a:pt x="5378" y="4834"/>
                  </a:lnTo>
                  <a:lnTo>
                    <a:pt x="5503" y="4813"/>
                  </a:lnTo>
                  <a:lnTo>
                    <a:pt x="5545" y="4729"/>
                  </a:lnTo>
                  <a:lnTo>
                    <a:pt x="5398" y="4667"/>
                  </a:lnTo>
                  <a:lnTo>
                    <a:pt x="5357" y="4667"/>
                  </a:lnTo>
                  <a:lnTo>
                    <a:pt x="5357" y="4604"/>
                  </a:lnTo>
                  <a:lnTo>
                    <a:pt x="5461" y="4583"/>
                  </a:lnTo>
                  <a:lnTo>
                    <a:pt x="5545" y="4604"/>
                  </a:lnTo>
                  <a:lnTo>
                    <a:pt x="5650" y="4562"/>
                  </a:lnTo>
                  <a:lnTo>
                    <a:pt x="5440" y="4499"/>
                  </a:lnTo>
                  <a:lnTo>
                    <a:pt x="5168" y="4478"/>
                  </a:lnTo>
                  <a:lnTo>
                    <a:pt x="5043" y="4395"/>
                  </a:lnTo>
                  <a:lnTo>
                    <a:pt x="4980" y="4311"/>
                  </a:lnTo>
                  <a:lnTo>
                    <a:pt x="5126" y="4269"/>
                  </a:lnTo>
                  <a:lnTo>
                    <a:pt x="5189" y="4269"/>
                  </a:lnTo>
                  <a:lnTo>
                    <a:pt x="5252" y="4248"/>
                  </a:lnTo>
                  <a:lnTo>
                    <a:pt x="5168" y="4185"/>
                  </a:lnTo>
                  <a:lnTo>
                    <a:pt x="4959" y="4185"/>
                  </a:lnTo>
                  <a:lnTo>
                    <a:pt x="4771" y="4164"/>
                  </a:lnTo>
                  <a:lnTo>
                    <a:pt x="4708" y="4081"/>
                  </a:lnTo>
                  <a:lnTo>
                    <a:pt x="4708" y="3997"/>
                  </a:lnTo>
                  <a:lnTo>
                    <a:pt x="4771" y="3934"/>
                  </a:lnTo>
                  <a:lnTo>
                    <a:pt x="4813" y="3851"/>
                  </a:lnTo>
                  <a:lnTo>
                    <a:pt x="4750" y="3788"/>
                  </a:lnTo>
                  <a:lnTo>
                    <a:pt x="4666" y="3788"/>
                  </a:lnTo>
                  <a:lnTo>
                    <a:pt x="4624" y="3830"/>
                  </a:lnTo>
                  <a:lnTo>
                    <a:pt x="4541" y="3788"/>
                  </a:lnTo>
                  <a:lnTo>
                    <a:pt x="4457" y="3830"/>
                  </a:lnTo>
                  <a:lnTo>
                    <a:pt x="4352" y="3683"/>
                  </a:lnTo>
                  <a:lnTo>
                    <a:pt x="4352" y="3537"/>
                  </a:lnTo>
                  <a:lnTo>
                    <a:pt x="4248" y="3516"/>
                  </a:lnTo>
                  <a:lnTo>
                    <a:pt x="4143" y="3244"/>
                  </a:lnTo>
                  <a:lnTo>
                    <a:pt x="4101" y="3223"/>
                  </a:lnTo>
                  <a:lnTo>
                    <a:pt x="4080" y="3139"/>
                  </a:lnTo>
                  <a:lnTo>
                    <a:pt x="3934" y="3139"/>
                  </a:lnTo>
                  <a:lnTo>
                    <a:pt x="3871" y="3097"/>
                  </a:lnTo>
                  <a:lnTo>
                    <a:pt x="3808" y="2951"/>
                  </a:lnTo>
                  <a:lnTo>
                    <a:pt x="3683" y="2825"/>
                  </a:lnTo>
                  <a:lnTo>
                    <a:pt x="3662" y="2700"/>
                  </a:lnTo>
                  <a:lnTo>
                    <a:pt x="3578" y="2616"/>
                  </a:lnTo>
                  <a:lnTo>
                    <a:pt x="3494" y="2512"/>
                  </a:lnTo>
                  <a:lnTo>
                    <a:pt x="3515" y="2470"/>
                  </a:lnTo>
                  <a:lnTo>
                    <a:pt x="3766" y="2491"/>
                  </a:lnTo>
                  <a:lnTo>
                    <a:pt x="3976" y="2386"/>
                  </a:lnTo>
                  <a:lnTo>
                    <a:pt x="4017" y="2281"/>
                  </a:lnTo>
                  <a:lnTo>
                    <a:pt x="3997" y="2156"/>
                  </a:lnTo>
                  <a:lnTo>
                    <a:pt x="3829" y="1988"/>
                  </a:lnTo>
                  <a:lnTo>
                    <a:pt x="3704" y="1968"/>
                  </a:lnTo>
                  <a:lnTo>
                    <a:pt x="3662" y="1988"/>
                  </a:lnTo>
                  <a:lnTo>
                    <a:pt x="3557" y="1947"/>
                  </a:lnTo>
                  <a:lnTo>
                    <a:pt x="3348" y="1842"/>
                  </a:lnTo>
                  <a:lnTo>
                    <a:pt x="3243" y="1737"/>
                  </a:lnTo>
                  <a:lnTo>
                    <a:pt x="3097" y="1758"/>
                  </a:lnTo>
                  <a:lnTo>
                    <a:pt x="2846" y="1654"/>
                  </a:lnTo>
                  <a:lnTo>
                    <a:pt x="2825" y="1570"/>
                  </a:lnTo>
                  <a:lnTo>
                    <a:pt x="2867" y="1444"/>
                  </a:lnTo>
                  <a:lnTo>
                    <a:pt x="2888" y="1340"/>
                  </a:lnTo>
                  <a:lnTo>
                    <a:pt x="2825" y="1235"/>
                  </a:lnTo>
                  <a:lnTo>
                    <a:pt x="2616" y="1026"/>
                  </a:lnTo>
                  <a:lnTo>
                    <a:pt x="2553" y="1026"/>
                  </a:lnTo>
                  <a:lnTo>
                    <a:pt x="2511" y="1047"/>
                  </a:lnTo>
                  <a:lnTo>
                    <a:pt x="2448" y="963"/>
                  </a:lnTo>
                  <a:lnTo>
                    <a:pt x="2344" y="900"/>
                  </a:lnTo>
                  <a:lnTo>
                    <a:pt x="2323" y="817"/>
                  </a:lnTo>
                  <a:lnTo>
                    <a:pt x="2197" y="796"/>
                  </a:lnTo>
                  <a:lnTo>
                    <a:pt x="2134" y="712"/>
                  </a:lnTo>
                  <a:lnTo>
                    <a:pt x="2092" y="712"/>
                  </a:lnTo>
                  <a:lnTo>
                    <a:pt x="1988" y="649"/>
                  </a:lnTo>
                  <a:lnTo>
                    <a:pt x="1841" y="649"/>
                  </a:lnTo>
                  <a:lnTo>
                    <a:pt x="1716" y="545"/>
                  </a:lnTo>
                  <a:lnTo>
                    <a:pt x="1590" y="524"/>
                  </a:lnTo>
                  <a:lnTo>
                    <a:pt x="1381" y="398"/>
                  </a:lnTo>
                  <a:lnTo>
                    <a:pt x="1067" y="377"/>
                  </a:lnTo>
                  <a:lnTo>
                    <a:pt x="963" y="315"/>
                  </a:lnTo>
                  <a:lnTo>
                    <a:pt x="879" y="231"/>
                  </a:lnTo>
                  <a:lnTo>
                    <a:pt x="837" y="231"/>
                  </a:lnTo>
                  <a:lnTo>
                    <a:pt x="795" y="273"/>
                  </a:lnTo>
                  <a:lnTo>
                    <a:pt x="565" y="189"/>
                  </a:lnTo>
                  <a:lnTo>
                    <a:pt x="523" y="126"/>
                  </a:lnTo>
                  <a:lnTo>
                    <a:pt x="419" y="84"/>
                  </a:lnTo>
                  <a:lnTo>
                    <a:pt x="23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16" name="Google Shape;1316;p80"/>
            <p:cNvSpPr/>
            <p:nvPr/>
          </p:nvSpPr>
          <p:spPr>
            <a:xfrm>
              <a:off x="5413525" y="2961325"/>
              <a:ext cx="115100" cy="200900"/>
            </a:xfrm>
            <a:custGeom>
              <a:avLst/>
              <a:gdLst/>
              <a:ahLst/>
              <a:cxnLst/>
              <a:rect l="l" t="t" r="r" b="b"/>
              <a:pathLst>
                <a:path w="4604" h="8036" extrusionOk="0">
                  <a:moveTo>
                    <a:pt x="586" y="0"/>
                  </a:moveTo>
                  <a:lnTo>
                    <a:pt x="440" y="63"/>
                  </a:lnTo>
                  <a:lnTo>
                    <a:pt x="419" y="189"/>
                  </a:lnTo>
                  <a:lnTo>
                    <a:pt x="314" y="419"/>
                  </a:lnTo>
                  <a:lnTo>
                    <a:pt x="335" y="565"/>
                  </a:lnTo>
                  <a:lnTo>
                    <a:pt x="335" y="795"/>
                  </a:lnTo>
                  <a:lnTo>
                    <a:pt x="251" y="1088"/>
                  </a:lnTo>
                  <a:lnTo>
                    <a:pt x="210" y="1214"/>
                  </a:lnTo>
                  <a:lnTo>
                    <a:pt x="272" y="1402"/>
                  </a:lnTo>
                  <a:lnTo>
                    <a:pt x="272" y="1465"/>
                  </a:lnTo>
                  <a:lnTo>
                    <a:pt x="210" y="1528"/>
                  </a:lnTo>
                  <a:lnTo>
                    <a:pt x="105" y="1507"/>
                  </a:lnTo>
                  <a:lnTo>
                    <a:pt x="21" y="1402"/>
                  </a:lnTo>
                  <a:lnTo>
                    <a:pt x="0" y="1528"/>
                  </a:lnTo>
                  <a:lnTo>
                    <a:pt x="21" y="1653"/>
                  </a:lnTo>
                  <a:lnTo>
                    <a:pt x="105" y="1653"/>
                  </a:lnTo>
                  <a:lnTo>
                    <a:pt x="126" y="1716"/>
                  </a:lnTo>
                  <a:lnTo>
                    <a:pt x="63" y="1779"/>
                  </a:lnTo>
                  <a:lnTo>
                    <a:pt x="126" y="1946"/>
                  </a:lnTo>
                  <a:lnTo>
                    <a:pt x="210" y="2093"/>
                  </a:lnTo>
                  <a:lnTo>
                    <a:pt x="210" y="2302"/>
                  </a:lnTo>
                  <a:lnTo>
                    <a:pt x="251" y="2344"/>
                  </a:lnTo>
                  <a:lnTo>
                    <a:pt x="314" y="2302"/>
                  </a:lnTo>
                  <a:lnTo>
                    <a:pt x="356" y="2344"/>
                  </a:lnTo>
                  <a:lnTo>
                    <a:pt x="356" y="2448"/>
                  </a:lnTo>
                  <a:lnTo>
                    <a:pt x="461" y="2595"/>
                  </a:lnTo>
                  <a:lnTo>
                    <a:pt x="544" y="2595"/>
                  </a:lnTo>
                  <a:lnTo>
                    <a:pt x="628" y="2511"/>
                  </a:lnTo>
                  <a:lnTo>
                    <a:pt x="565" y="2448"/>
                  </a:lnTo>
                  <a:lnTo>
                    <a:pt x="565" y="2365"/>
                  </a:lnTo>
                  <a:lnTo>
                    <a:pt x="691" y="2365"/>
                  </a:lnTo>
                  <a:lnTo>
                    <a:pt x="795" y="2448"/>
                  </a:lnTo>
                  <a:lnTo>
                    <a:pt x="670" y="2595"/>
                  </a:lnTo>
                  <a:lnTo>
                    <a:pt x="628" y="2679"/>
                  </a:lnTo>
                  <a:lnTo>
                    <a:pt x="628" y="2762"/>
                  </a:lnTo>
                  <a:lnTo>
                    <a:pt x="628" y="2888"/>
                  </a:lnTo>
                  <a:lnTo>
                    <a:pt x="691" y="3013"/>
                  </a:lnTo>
                  <a:lnTo>
                    <a:pt x="733" y="2909"/>
                  </a:lnTo>
                  <a:lnTo>
                    <a:pt x="795" y="2888"/>
                  </a:lnTo>
                  <a:lnTo>
                    <a:pt x="858" y="2992"/>
                  </a:lnTo>
                  <a:lnTo>
                    <a:pt x="795" y="3097"/>
                  </a:lnTo>
                  <a:lnTo>
                    <a:pt x="795" y="3097"/>
                  </a:lnTo>
                  <a:lnTo>
                    <a:pt x="879" y="3076"/>
                  </a:lnTo>
                  <a:lnTo>
                    <a:pt x="963" y="3013"/>
                  </a:lnTo>
                  <a:cubicBezTo>
                    <a:pt x="963" y="3097"/>
                    <a:pt x="963" y="3181"/>
                    <a:pt x="984" y="3244"/>
                  </a:cubicBezTo>
                  <a:lnTo>
                    <a:pt x="900" y="3181"/>
                  </a:lnTo>
                  <a:lnTo>
                    <a:pt x="775" y="3202"/>
                  </a:lnTo>
                  <a:lnTo>
                    <a:pt x="649" y="3139"/>
                  </a:lnTo>
                  <a:lnTo>
                    <a:pt x="544" y="3202"/>
                  </a:lnTo>
                  <a:lnTo>
                    <a:pt x="565" y="3244"/>
                  </a:lnTo>
                  <a:lnTo>
                    <a:pt x="649" y="3244"/>
                  </a:lnTo>
                  <a:lnTo>
                    <a:pt x="670" y="3390"/>
                  </a:lnTo>
                  <a:lnTo>
                    <a:pt x="754" y="3411"/>
                  </a:lnTo>
                  <a:lnTo>
                    <a:pt x="816" y="3516"/>
                  </a:lnTo>
                  <a:lnTo>
                    <a:pt x="816" y="3704"/>
                  </a:lnTo>
                  <a:lnTo>
                    <a:pt x="900" y="3746"/>
                  </a:lnTo>
                  <a:lnTo>
                    <a:pt x="900" y="3850"/>
                  </a:lnTo>
                  <a:lnTo>
                    <a:pt x="1005" y="3976"/>
                  </a:lnTo>
                  <a:lnTo>
                    <a:pt x="1109" y="4018"/>
                  </a:lnTo>
                  <a:lnTo>
                    <a:pt x="1214" y="3934"/>
                  </a:lnTo>
                  <a:lnTo>
                    <a:pt x="1214" y="3850"/>
                  </a:lnTo>
                  <a:lnTo>
                    <a:pt x="1277" y="3829"/>
                  </a:lnTo>
                  <a:lnTo>
                    <a:pt x="1277" y="3725"/>
                  </a:lnTo>
                  <a:lnTo>
                    <a:pt x="1214" y="3641"/>
                  </a:lnTo>
                  <a:lnTo>
                    <a:pt x="1277" y="3557"/>
                  </a:lnTo>
                  <a:lnTo>
                    <a:pt x="1277" y="3453"/>
                  </a:lnTo>
                  <a:lnTo>
                    <a:pt x="1172" y="3411"/>
                  </a:lnTo>
                  <a:lnTo>
                    <a:pt x="1109" y="3348"/>
                  </a:lnTo>
                  <a:cubicBezTo>
                    <a:pt x="1130" y="3306"/>
                    <a:pt x="1130" y="3223"/>
                    <a:pt x="1130" y="3181"/>
                  </a:cubicBezTo>
                  <a:lnTo>
                    <a:pt x="1235" y="3097"/>
                  </a:lnTo>
                  <a:lnTo>
                    <a:pt x="1214" y="3013"/>
                  </a:lnTo>
                  <a:lnTo>
                    <a:pt x="1277" y="2930"/>
                  </a:lnTo>
                  <a:lnTo>
                    <a:pt x="1402" y="2930"/>
                  </a:lnTo>
                  <a:lnTo>
                    <a:pt x="1632" y="3034"/>
                  </a:lnTo>
                  <a:lnTo>
                    <a:pt x="1695" y="3118"/>
                  </a:lnTo>
                  <a:lnTo>
                    <a:pt x="1821" y="3202"/>
                  </a:lnTo>
                  <a:lnTo>
                    <a:pt x="1904" y="3327"/>
                  </a:lnTo>
                  <a:lnTo>
                    <a:pt x="1863" y="3306"/>
                  </a:lnTo>
                  <a:cubicBezTo>
                    <a:pt x="1800" y="3264"/>
                    <a:pt x="1716" y="3264"/>
                    <a:pt x="1632" y="3264"/>
                  </a:cubicBezTo>
                  <a:lnTo>
                    <a:pt x="1653" y="3244"/>
                  </a:lnTo>
                  <a:lnTo>
                    <a:pt x="1611" y="3139"/>
                  </a:lnTo>
                  <a:lnTo>
                    <a:pt x="1507" y="3097"/>
                  </a:lnTo>
                  <a:lnTo>
                    <a:pt x="1444" y="3181"/>
                  </a:lnTo>
                  <a:lnTo>
                    <a:pt x="1486" y="3244"/>
                  </a:lnTo>
                  <a:lnTo>
                    <a:pt x="1528" y="3285"/>
                  </a:lnTo>
                  <a:cubicBezTo>
                    <a:pt x="1507" y="3285"/>
                    <a:pt x="1486" y="3306"/>
                    <a:pt x="1444" y="3306"/>
                  </a:cubicBezTo>
                  <a:lnTo>
                    <a:pt x="1444" y="3327"/>
                  </a:lnTo>
                  <a:lnTo>
                    <a:pt x="1591" y="3327"/>
                  </a:lnTo>
                  <a:lnTo>
                    <a:pt x="1611" y="3348"/>
                  </a:lnTo>
                  <a:lnTo>
                    <a:pt x="1611" y="3327"/>
                  </a:lnTo>
                  <a:cubicBezTo>
                    <a:pt x="1695" y="3327"/>
                    <a:pt x="1758" y="3348"/>
                    <a:pt x="1842" y="3390"/>
                  </a:cubicBezTo>
                  <a:cubicBezTo>
                    <a:pt x="1850" y="3393"/>
                    <a:pt x="1858" y="3394"/>
                    <a:pt x="1866" y="3394"/>
                  </a:cubicBezTo>
                  <a:cubicBezTo>
                    <a:pt x="1915" y="3394"/>
                    <a:pt x="1946" y="3342"/>
                    <a:pt x="1946" y="3306"/>
                  </a:cubicBezTo>
                  <a:lnTo>
                    <a:pt x="1967" y="3327"/>
                  </a:lnTo>
                  <a:lnTo>
                    <a:pt x="2030" y="3327"/>
                  </a:lnTo>
                  <a:lnTo>
                    <a:pt x="2009" y="3139"/>
                  </a:lnTo>
                  <a:lnTo>
                    <a:pt x="1863" y="2930"/>
                  </a:lnTo>
                  <a:lnTo>
                    <a:pt x="1904" y="2888"/>
                  </a:lnTo>
                  <a:lnTo>
                    <a:pt x="1946" y="2888"/>
                  </a:lnTo>
                  <a:lnTo>
                    <a:pt x="2030" y="2971"/>
                  </a:lnTo>
                  <a:lnTo>
                    <a:pt x="2114" y="2992"/>
                  </a:lnTo>
                  <a:lnTo>
                    <a:pt x="2176" y="3118"/>
                  </a:lnTo>
                  <a:lnTo>
                    <a:pt x="2344" y="3181"/>
                  </a:lnTo>
                  <a:lnTo>
                    <a:pt x="2386" y="3285"/>
                  </a:lnTo>
                  <a:lnTo>
                    <a:pt x="2386" y="3411"/>
                  </a:lnTo>
                  <a:lnTo>
                    <a:pt x="2469" y="3432"/>
                  </a:lnTo>
                  <a:lnTo>
                    <a:pt x="2595" y="3599"/>
                  </a:lnTo>
                  <a:lnTo>
                    <a:pt x="2699" y="3557"/>
                  </a:lnTo>
                  <a:lnTo>
                    <a:pt x="2699" y="3516"/>
                  </a:lnTo>
                  <a:lnTo>
                    <a:pt x="2804" y="3536"/>
                  </a:lnTo>
                  <a:lnTo>
                    <a:pt x="2804" y="3599"/>
                  </a:lnTo>
                  <a:lnTo>
                    <a:pt x="2741" y="3641"/>
                  </a:lnTo>
                  <a:cubicBezTo>
                    <a:pt x="2741" y="3641"/>
                    <a:pt x="2699" y="3641"/>
                    <a:pt x="2699" y="3662"/>
                  </a:cubicBezTo>
                  <a:cubicBezTo>
                    <a:pt x="2783" y="3913"/>
                    <a:pt x="2992" y="4060"/>
                    <a:pt x="3223" y="4122"/>
                  </a:cubicBezTo>
                  <a:lnTo>
                    <a:pt x="3285" y="4122"/>
                  </a:lnTo>
                  <a:lnTo>
                    <a:pt x="3411" y="4269"/>
                  </a:lnTo>
                  <a:lnTo>
                    <a:pt x="3432" y="4290"/>
                  </a:lnTo>
                  <a:lnTo>
                    <a:pt x="3432" y="4332"/>
                  </a:lnTo>
                  <a:cubicBezTo>
                    <a:pt x="3432" y="4352"/>
                    <a:pt x="3411" y="4394"/>
                    <a:pt x="3411" y="4436"/>
                  </a:cubicBezTo>
                  <a:lnTo>
                    <a:pt x="3411" y="4436"/>
                  </a:lnTo>
                  <a:cubicBezTo>
                    <a:pt x="3411" y="4436"/>
                    <a:pt x="3411" y="4394"/>
                    <a:pt x="3453" y="4394"/>
                  </a:cubicBezTo>
                  <a:lnTo>
                    <a:pt x="3495" y="4436"/>
                  </a:lnTo>
                  <a:lnTo>
                    <a:pt x="3599" y="4478"/>
                  </a:lnTo>
                  <a:lnTo>
                    <a:pt x="3620" y="4562"/>
                  </a:lnTo>
                  <a:lnTo>
                    <a:pt x="3808" y="4562"/>
                  </a:lnTo>
                  <a:lnTo>
                    <a:pt x="3829" y="4583"/>
                  </a:lnTo>
                  <a:lnTo>
                    <a:pt x="3871" y="4562"/>
                  </a:lnTo>
                  <a:lnTo>
                    <a:pt x="3913" y="4583"/>
                  </a:lnTo>
                  <a:lnTo>
                    <a:pt x="3871" y="4499"/>
                  </a:lnTo>
                  <a:lnTo>
                    <a:pt x="3829" y="4394"/>
                  </a:lnTo>
                  <a:lnTo>
                    <a:pt x="3788" y="4352"/>
                  </a:lnTo>
                  <a:lnTo>
                    <a:pt x="3788" y="4185"/>
                  </a:lnTo>
                  <a:lnTo>
                    <a:pt x="3767" y="3976"/>
                  </a:lnTo>
                  <a:lnTo>
                    <a:pt x="3767" y="3934"/>
                  </a:lnTo>
                  <a:lnTo>
                    <a:pt x="3704" y="3913"/>
                  </a:lnTo>
                  <a:lnTo>
                    <a:pt x="3599" y="3767"/>
                  </a:lnTo>
                  <a:lnTo>
                    <a:pt x="3557" y="3662"/>
                  </a:lnTo>
                  <a:lnTo>
                    <a:pt x="3474" y="3662"/>
                  </a:lnTo>
                  <a:lnTo>
                    <a:pt x="3453" y="3704"/>
                  </a:lnTo>
                  <a:lnTo>
                    <a:pt x="3390" y="3662"/>
                  </a:lnTo>
                  <a:lnTo>
                    <a:pt x="3348" y="3662"/>
                  </a:lnTo>
                  <a:lnTo>
                    <a:pt x="3285" y="3725"/>
                  </a:lnTo>
                  <a:lnTo>
                    <a:pt x="3097" y="3725"/>
                  </a:lnTo>
                  <a:lnTo>
                    <a:pt x="3055" y="3704"/>
                  </a:lnTo>
                  <a:lnTo>
                    <a:pt x="3055" y="3767"/>
                  </a:lnTo>
                  <a:lnTo>
                    <a:pt x="3055" y="3808"/>
                  </a:lnTo>
                  <a:cubicBezTo>
                    <a:pt x="2992" y="3767"/>
                    <a:pt x="2972" y="3746"/>
                    <a:pt x="2930" y="3725"/>
                  </a:cubicBezTo>
                  <a:lnTo>
                    <a:pt x="2951" y="3620"/>
                  </a:lnTo>
                  <a:lnTo>
                    <a:pt x="2951" y="3536"/>
                  </a:lnTo>
                  <a:lnTo>
                    <a:pt x="2992" y="3495"/>
                  </a:lnTo>
                  <a:lnTo>
                    <a:pt x="2951" y="3432"/>
                  </a:lnTo>
                  <a:lnTo>
                    <a:pt x="2846" y="3432"/>
                  </a:lnTo>
                  <a:lnTo>
                    <a:pt x="2762" y="3390"/>
                  </a:lnTo>
                  <a:lnTo>
                    <a:pt x="2658" y="3390"/>
                  </a:lnTo>
                  <a:lnTo>
                    <a:pt x="2658" y="3306"/>
                  </a:lnTo>
                  <a:lnTo>
                    <a:pt x="2574" y="3097"/>
                  </a:lnTo>
                  <a:lnTo>
                    <a:pt x="2553" y="2992"/>
                  </a:lnTo>
                  <a:lnTo>
                    <a:pt x="2616" y="2971"/>
                  </a:lnTo>
                  <a:lnTo>
                    <a:pt x="2658" y="2992"/>
                  </a:lnTo>
                  <a:lnTo>
                    <a:pt x="2741" y="2992"/>
                  </a:lnTo>
                  <a:lnTo>
                    <a:pt x="2720" y="2971"/>
                  </a:lnTo>
                  <a:lnTo>
                    <a:pt x="2616" y="2888"/>
                  </a:lnTo>
                  <a:lnTo>
                    <a:pt x="2469" y="2888"/>
                  </a:lnTo>
                  <a:lnTo>
                    <a:pt x="2427" y="2783"/>
                  </a:lnTo>
                  <a:lnTo>
                    <a:pt x="2365" y="2825"/>
                  </a:lnTo>
                  <a:lnTo>
                    <a:pt x="2365" y="2930"/>
                  </a:lnTo>
                  <a:lnTo>
                    <a:pt x="2302" y="2992"/>
                  </a:lnTo>
                  <a:lnTo>
                    <a:pt x="2239" y="2930"/>
                  </a:lnTo>
                  <a:lnTo>
                    <a:pt x="2260" y="2804"/>
                  </a:lnTo>
                  <a:lnTo>
                    <a:pt x="2197" y="2679"/>
                  </a:lnTo>
                  <a:lnTo>
                    <a:pt x="2009" y="2574"/>
                  </a:lnTo>
                  <a:lnTo>
                    <a:pt x="1904" y="2574"/>
                  </a:lnTo>
                  <a:lnTo>
                    <a:pt x="1737" y="2699"/>
                  </a:lnTo>
                  <a:lnTo>
                    <a:pt x="1716" y="2783"/>
                  </a:lnTo>
                  <a:lnTo>
                    <a:pt x="1632" y="2804"/>
                  </a:lnTo>
                  <a:lnTo>
                    <a:pt x="1507" y="2762"/>
                  </a:lnTo>
                  <a:lnTo>
                    <a:pt x="1465" y="2658"/>
                  </a:lnTo>
                  <a:lnTo>
                    <a:pt x="1381" y="2574"/>
                  </a:lnTo>
                  <a:lnTo>
                    <a:pt x="1381" y="2448"/>
                  </a:lnTo>
                  <a:lnTo>
                    <a:pt x="1423" y="2365"/>
                  </a:lnTo>
                  <a:lnTo>
                    <a:pt x="1360" y="2281"/>
                  </a:lnTo>
                  <a:lnTo>
                    <a:pt x="1088" y="2239"/>
                  </a:lnTo>
                  <a:lnTo>
                    <a:pt x="1026" y="2176"/>
                  </a:lnTo>
                  <a:lnTo>
                    <a:pt x="1067" y="2051"/>
                  </a:lnTo>
                  <a:lnTo>
                    <a:pt x="1109" y="1967"/>
                  </a:lnTo>
                  <a:lnTo>
                    <a:pt x="1109" y="1842"/>
                  </a:lnTo>
                  <a:lnTo>
                    <a:pt x="1172" y="1737"/>
                  </a:lnTo>
                  <a:lnTo>
                    <a:pt x="1360" y="1549"/>
                  </a:lnTo>
                  <a:lnTo>
                    <a:pt x="1423" y="1507"/>
                  </a:lnTo>
                  <a:lnTo>
                    <a:pt x="1402" y="1570"/>
                  </a:lnTo>
                  <a:lnTo>
                    <a:pt x="1402" y="1632"/>
                  </a:lnTo>
                  <a:lnTo>
                    <a:pt x="1507" y="1465"/>
                  </a:lnTo>
                  <a:lnTo>
                    <a:pt x="1486" y="1339"/>
                  </a:lnTo>
                  <a:lnTo>
                    <a:pt x="1549" y="1193"/>
                  </a:lnTo>
                  <a:lnTo>
                    <a:pt x="1611" y="921"/>
                  </a:lnTo>
                  <a:lnTo>
                    <a:pt x="1549" y="837"/>
                  </a:lnTo>
                  <a:lnTo>
                    <a:pt x="1528" y="691"/>
                  </a:lnTo>
                  <a:lnTo>
                    <a:pt x="1465" y="649"/>
                  </a:lnTo>
                  <a:lnTo>
                    <a:pt x="1360" y="482"/>
                  </a:lnTo>
                  <a:lnTo>
                    <a:pt x="1381" y="251"/>
                  </a:lnTo>
                  <a:lnTo>
                    <a:pt x="1381" y="189"/>
                  </a:lnTo>
                  <a:lnTo>
                    <a:pt x="1381" y="105"/>
                  </a:lnTo>
                  <a:lnTo>
                    <a:pt x="1298" y="0"/>
                  </a:lnTo>
                  <a:lnTo>
                    <a:pt x="1256" y="42"/>
                  </a:lnTo>
                  <a:lnTo>
                    <a:pt x="1256" y="84"/>
                  </a:lnTo>
                  <a:lnTo>
                    <a:pt x="1172" y="168"/>
                  </a:lnTo>
                  <a:lnTo>
                    <a:pt x="1005" y="168"/>
                  </a:lnTo>
                  <a:lnTo>
                    <a:pt x="984" y="210"/>
                  </a:lnTo>
                  <a:lnTo>
                    <a:pt x="900" y="168"/>
                  </a:lnTo>
                  <a:lnTo>
                    <a:pt x="795" y="63"/>
                  </a:lnTo>
                  <a:lnTo>
                    <a:pt x="586" y="0"/>
                  </a:lnTo>
                  <a:close/>
                  <a:moveTo>
                    <a:pt x="1842" y="4060"/>
                  </a:moveTo>
                  <a:lnTo>
                    <a:pt x="1716" y="4080"/>
                  </a:lnTo>
                  <a:lnTo>
                    <a:pt x="1695" y="4164"/>
                  </a:lnTo>
                  <a:lnTo>
                    <a:pt x="1821" y="4227"/>
                  </a:lnTo>
                  <a:lnTo>
                    <a:pt x="1883" y="4248"/>
                  </a:lnTo>
                  <a:lnTo>
                    <a:pt x="1883" y="4352"/>
                  </a:lnTo>
                  <a:lnTo>
                    <a:pt x="1842" y="4457"/>
                  </a:lnTo>
                  <a:lnTo>
                    <a:pt x="1842" y="4666"/>
                  </a:lnTo>
                  <a:lnTo>
                    <a:pt x="1800" y="4792"/>
                  </a:lnTo>
                  <a:lnTo>
                    <a:pt x="1842" y="4980"/>
                  </a:lnTo>
                  <a:lnTo>
                    <a:pt x="1904" y="4959"/>
                  </a:lnTo>
                  <a:lnTo>
                    <a:pt x="1925" y="4896"/>
                  </a:lnTo>
                  <a:lnTo>
                    <a:pt x="2051" y="4813"/>
                  </a:lnTo>
                  <a:cubicBezTo>
                    <a:pt x="2093" y="4813"/>
                    <a:pt x="2114" y="4855"/>
                    <a:pt x="2135" y="4855"/>
                  </a:cubicBezTo>
                  <a:lnTo>
                    <a:pt x="2114" y="4959"/>
                  </a:lnTo>
                  <a:lnTo>
                    <a:pt x="2197" y="5001"/>
                  </a:lnTo>
                  <a:lnTo>
                    <a:pt x="2260" y="4917"/>
                  </a:lnTo>
                  <a:cubicBezTo>
                    <a:pt x="2323" y="4959"/>
                    <a:pt x="2344" y="5001"/>
                    <a:pt x="2407" y="5022"/>
                  </a:cubicBezTo>
                  <a:lnTo>
                    <a:pt x="2407" y="5106"/>
                  </a:lnTo>
                  <a:lnTo>
                    <a:pt x="2344" y="5231"/>
                  </a:lnTo>
                  <a:lnTo>
                    <a:pt x="2155" y="5294"/>
                  </a:lnTo>
                  <a:lnTo>
                    <a:pt x="2114" y="5378"/>
                  </a:lnTo>
                  <a:lnTo>
                    <a:pt x="2135" y="5545"/>
                  </a:lnTo>
                  <a:lnTo>
                    <a:pt x="2218" y="5545"/>
                  </a:lnTo>
                  <a:lnTo>
                    <a:pt x="2344" y="5629"/>
                  </a:lnTo>
                  <a:lnTo>
                    <a:pt x="2448" y="5629"/>
                  </a:lnTo>
                  <a:lnTo>
                    <a:pt x="2448" y="5754"/>
                  </a:lnTo>
                  <a:lnTo>
                    <a:pt x="2532" y="5817"/>
                  </a:lnTo>
                  <a:lnTo>
                    <a:pt x="2637" y="5754"/>
                  </a:lnTo>
                  <a:lnTo>
                    <a:pt x="2637" y="5650"/>
                  </a:lnTo>
                  <a:lnTo>
                    <a:pt x="2574" y="5587"/>
                  </a:lnTo>
                  <a:cubicBezTo>
                    <a:pt x="2616" y="5545"/>
                    <a:pt x="2637" y="5545"/>
                    <a:pt x="2658" y="5524"/>
                  </a:cubicBezTo>
                  <a:lnTo>
                    <a:pt x="2658" y="5503"/>
                  </a:lnTo>
                  <a:lnTo>
                    <a:pt x="2679" y="5587"/>
                  </a:lnTo>
                  <a:lnTo>
                    <a:pt x="2762" y="5482"/>
                  </a:lnTo>
                  <a:lnTo>
                    <a:pt x="2804" y="5231"/>
                  </a:lnTo>
                  <a:lnTo>
                    <a:pt x="2972" y="5064"/>
                  </a:lnTo>
                  <a:lnTo>
                    <a:pt x="2992" y="4959"/>
                  </a:lnTo>
                  <a:lnTo>
                    <a:pt x="2972" y="4855"/>
                  </a:lnTo>
                  <a:lnTo>
                    <a:pt x="3034" y="4771"/>
                  </a:lnTo>
                  <a:lnTo>
                    <a:pt x="3034" y="4750"/>
                  </a:lnTo>
                  <a:cubicBezTo>
                    <a:pt x="3087" y="4760"/>
                    <a:pt x="3128" y="4766"/>
                    <a:pt x="3170" y="4766"/>
                  </a:cubicBezTo>
                  <a:cubicBezTo>
                    <a:pt x="3212" y="4766"/>
                    <a:pt x="3254" y="4760"/>
                    <a:pt x="3306" y="4750"/>
                  </a:cubicBezTo>
                  <a:cubicBezTo>
                    <a:pt x="3348" y="4750"/>
                    <a:pt x="3369" y="4708"/>
                    <a:pt x="3369" y="4687"/>
                  </a:cubicBezTo>
                  <a:lnTo>
                    <a:pt x="3411" y="4750"/>
                  </a:lnTo>
                  <a:lnTo>
                    <a:pt x="3411" y="4896"/>
                  </a:lnTo>
                  <a:lnTo>
                    <a:pt x="3411" y="4917"/>
                  </a:lnTo>
                  <a:cubicBezTo>
                    <a:pt x="3390" y="4959"/>
                    <a:pt x="3390" y="4980"/>
                    <a:pt x="3411" y="4980"/>
                  </a:cubicBezTo>
                  <a:cubicBezTo>
                    <a:pt x="3453" y="5001"/>
                    <a:pt x="3453" y="5022"/>
                    <a:pt x="3474" y="5085"/>
                  </a:cubicBezTo>
                  <a:lnTo>
                    <a:pt x="3474" y="5189"/>
                  </a:lnTo>
                  <a:lnTo>
                    <a:pt x="3557" y="5231"/>
                  </a:lnTo>
                  <a:cubicBezTo>
                    <a:pt x="3599" y="5336"/>
                    <a:pt x="3683" y="5482"/>
                    <a:pt x="3704" y="5608"/>
                  </a:cubicBezTo>
                  <a:cubicBezTo>
                    <a:pt x="3716" y="5632"/>
                    <a:pt x="3750" y="5643"/>
                    <a:pt x="3780" y="5643"/>
                  </a:cubicBezTo>
                  <a:cubicBezTo>
                    <a:pt x="3801" y="5643"/>
                    <a:pt x="3821" y="5637"/>
                    <a:pt x="3829" y="5629"/>
                  </a:cubicBezTo>
                  <a:lnTo>
                    <a:pt x="3871" y="5754"/>
                  </a:lnTo>
                  <a:lnTo>
                    <a:pt x="3871" y="5838"/>
                  </a:lnTo>
                  <a:lnTo>
                    <a:pt x="3788" y="5733"/>
                  </a:lnTo>
                  <a:lnTo>
                    <a:pt x="3725" y="5733"/>
                  </a:lnTo>
                  <a:lnTo>
                    <a:pt x="3725" y="5901"/>
                  </a:lnTo>
                  <a:lnTo>
                    <a:pt x="3704" y="5943"/>
                  </a:lnTo>
                  <a:lnTo>
                    <a:pt x="3620" y="5901"/>
                  </a:lnTo>
                  <a:lnTo>
                    <a:pt x="3495" y="5838"/>
                  </a:lnTo>
                  <a:lnTo>
                    <a:pt x="3453" y="6068"/>
                  </a:lnTo>
                  <a:lnTo>
                    <a:pt x="3495" y="6110"/>
                  </a:lnTo>
                  <a:lnTo>
                    <a:pt x="3495" y="6173"/>
                  </a:lnTo>
                  <a:lnTo>
                    <a:pt x="3411" y="6215"/>
                  </a:lnTo>
                  <a:lnTo>
                    <a:pt x="3369" y="6068"/>
                  </a:lnTo>
                  <a:lnTo>
                    <a:pt x="3244" y="6131"/>
                  </a:lnTo>
                  <a:lnTo>
                    <a:pt x="3181" y="6340"/>
                  </a:lnTo>
                  <a:lnTo>
                    <a:pt x="3055" y="6424"/>
                  </a:lnTo>
                  <a:lnTo>
                    <a:pt x="2951" y="6445"/>
                  </a:lnTo>
                  <a:lnTo>
                    <a:pt x="2846" y="6549"/>
                  </a:lnTo>
                  <a:lnTo>
                    <a:pt x="2972" y="6361"/>
                  </a:lnTo>
                  <a:lnTo>
                    <a:pt x="2972" y="6173"/>
                  </a:lnTo>
                  <a:lnTo>
                    <a:pt x="2825" y="6047"/>
                  </a:lnTo>
                  <a:lnTo>
                    <a:pt x="2741" y="6047"/>
                  </a:lnTo>
                  <a:lnTo>
                    <a:pt x="2658" y="6152"/>
                  </a:lnTo>
                  <a:lnTo>
                    <a:pt x="2532" y="6215"/>
                  </a:lnTo>
                  <a:lnTo>
                    <a:pt x="2469" y="6319"/>
                  </a:lnTo>
                  <a:lnTo>
                    <a:pt x="2532" y="6424"/>
                  </a:lnTo>
                  <a:lnTo>
                    <a:pt x="2365" y="6445"/>
                  </a:lnTo>
                  <a:lnTo>
                    <a:pt x="2260" y="6424"/>
                  </a:lnTo>
                  <a:lnTo>
                    <a:pt x="2197" y="6487"/>
                  </a:lnTo>
                  <a:lnTo>
                    <a:pt x="2093" y="6529"/>
                  </a:lnTo>
                  <a:lnTo>
                    <a:pt x="1988" y="6654"/>
                  </a:lnTo>
                  <a:lnTo>
                    <a:pt x="2009" y="6738"/>
                  </a:lnTo>
                  <a:lnTo>
                    <a:pt x="1988" y="6884"/>
                  </a:lnTo>
                  <a:lnTo>
                    <a:pt x="1904" y="7052"/>
                  </a:lnTo>
                  <a:lnTo>
                    <a:pt x="2030" y="7177"/>
                  </a:lnTo>
                  <a:lnTo>
                    <a:pt x="2093" y="7093"/>
                  </a:lnTo>
                  <a:lnTo>
                    <a:pt x="2155" y="6863"/>
                  </a:lnTo>
                  <a:lnTo>
                    <a:pt x="2239" y="6801"/>
                  </a:lnTo>
                  <a:lnTo>
                    <a:pt x="2302" y="6675"/>
                  </a:lnTo>
                  <a:lnTo>
                    <a:pt x="2344" y="6654"/>
                  </a:lnTo>
                  <a:lnTo>
                    <a:pt x="2427" y="6738"/>
                  </a:lnTo>
                  <a:lnTo>
                    <a:pt x="2407" y="6863"/>
                  </a:lnTo>
                  <a:lnTo>
                    <a:pt x="2427" y="6884"/>
                  </a:lnTo>
                  <a:lnTo>
                    <a:pt x="2469" y="6863"/>
                  </a:lnTo>
                  <a:lnTo>
                    <a:pt x="2532" y="6884"/>
                  </a:lnTo>
                  <a:lnTo>
                    <a:pt x="2532" y="6780"/>
                  </a:lnTo>
                  <a:lnTo>
                    <a:pt x="2574" y="6759"/>
                  </a:lnTo>
                  <a:lnTo>
                    <a:pt x="2637" y="6780"/>
                  </a:lnTo>
                  <a:lnTo>
                    <a:pt x="2616" y="6863"/>
                  </a:lnTo>
                  <a:lnTo>
                    <a:pt x="2658" y="6863"/>
                  </a:lnTo>
                  <a:lnTo>
                    <a:pt x="2762" y="6947"/>
                  </a:lnTo>
                  <a:lnTo>
                    <a:pt x="2825" y="6947"/>
                  </a:lnTo>
                  <a:lnTo>
                    <a:pt x="2762" y="6863"/>
                  </a:lnTo>
                  <a:lnTo>
                    <a:pt x="2783" y="6801"/>
                  </a:lnTo>
                  <a:lnTo>
                    <a:pt x="2762" y="6759"/>
                  </a:lnTo>
                  <a:lnTo>
                    <a:pt x="2825" y="6696"/>
                  </a:lnTo>
                  <a:lnTo>
                    <a:pt x="2867" y="6696"/>
                  </a:lnTo>
                  <a:lnTo>
                    <a:pt x="2972" y="6801"/>
                  </a:lnTo>
                  <a:lnTo>
                    <a:pt x="3076" y="6842"/>
                  </a:lnTo>
                  <a:lnTo>
                    <a:pt x="3181" y="6905"/>
                  </a:lnTo>
                  <a:lnTo>
                    <a:pt x="3202" y="7010"/>
                  </a:lnTo>
                  <a:lnTo>
                    <a:pt x="3306" y="7093"/>
                  </a:lnTo>
                  <a:lnTo>
                    <a:pt x="3202" y="7073"/>
                  </a:lnTo>
                  <a:lnTo>
                    <a:pt x="3160" y="7093"/>
                  </a:lnTo>
                  <a:lnTo>
                    <a:pt x="3160" y="7156"/>
                  </a:lnTo>
                  <a:lnTo>
                    <a:pt x="3097" y="7219"/>
                  </a:lnTo>
                  <a:lnTo>
                    <a:pt x="3160" y="7282"/>
                  </a:lnTo>
                  <a:lnTo>
                    <a:pt x="3160" y="7365"/>
                  </a:lnTo>
                  <a:lnTo>
                    <a:pt x="3139" y="7428"/>
                  </a:lnTo>
                  <a:lnTo>
                    <a:pt x="3202" y="7533"/>
                  </a:lnTo>
                  <a:lnTo>
                    <a:pt x="3244" y="7637"/>
                  </a:lnTo>
                  <a:lnTo>
                    <a:pt x="3348" y="7784"/>
                  </a:lnTo>
                  <a:lnTo>
                    <a:pt x="3474" y="7784"/>
                  </a:lnTo>
                  <a:lnTo>
                    <a:pt x="3578" y="7847"/>
                  </a:lnTo>
                  <a:lnTo>
                    <a:pt x="3704" y="7909"/>
                  </a:lnTo>
                  <a:lnTo>
                    <a:pt x="3808" y="7847"/>
                  </a:lnTo>
                  <a:lnTo>
                    <a:pt x="3829" y="7805"/>
                  </a:lnTo>
                  <a:lnTo>
                    <a:pt x="3892" y="7742"/>
                  </a:lnTo>
                  <a:lnTo>
                    <a:pt x="3913" y="7805"/>
                  </a:lnTo>
                  <a:lnTo>
                    <a:pt x="3871" y="7889"/>
                  </a:lnTo>
                  <a:lnTo>
                    <a:pt x="3892" y="7993"/>
                  </a:lnTo>
                  <a:lnTo>
                    <a:pt x="3913" y="8035"/>
                  </a:lnTo>
                  <a:lnTo>
                    <a:pt x="3997" y="7993"/>
                  </a:lnTo>
                  <a:lnTo>
                    <a:pt x="4143" y="7784"/>
                  </a:lnTo>
                  <a:lnTo>
                    <a:pt x="4143" y="7637"/>
                  </a:lnTo>
                  <a:lnTo>
                    <a:pt x="4101" y="7575"/>
                  </a:lnTo>
                  <a:lnTo>
                    <a:pt x="4039" y="7407"/>
                  </a:lnTo>
                  <a:lnTo>
                    <a:pt x="3934" y="7324"/>
                  </a:lnTo>
                  <a:lnTo>
                    <a:pt x="3976" y="7219"/>
                  </a:lnTo>
                  <a:lnTo>
                    <a:pt x="4101" y="6989"/>
                  </a:lnTo>
                  <a:lnTo>
                    <a:pt x="4185" y="6947"/>
                  </a:lnTo>
                  <a:lnTo>
                    <a:pt x="4248" y="7052"/>
                  </a:lnTo>
                  <a:lnTo>
                    <a:pt x="4290" y="7156"/>
                  </a:lnTo>
                  <a:lnTo>
                    <a:pt x="4332" y="7219"/>
                  </a:lnTo>
                  <a:lnTo>
                    <a:pt x="4332" y="7324"/>
                  </a:lnTo>
                  <a:lnTo>
                    <a:pt x="4394" y="7512"/>
                  </a:lnTo>
                  <a:lnTo>
                    <a:pt x="4415" y="7596"/>
                  </a:lnTo>
                  <a:lnTo>
                    <a:pt x="4415" y="7512"/>
                  </a:lnTo>
                  <a:lnTo>
                    <a:pt x="4415" y="7386"/>
                  </a:lnTo>
                  <a:lnTo>
                    <a:pt x="4352" y="7219"/>
                  </a:lnTo>
                  <a:lnTo>
                    <a:pt x="4394" y="7156"/>
                  </a:lnTo>
                  <a:lnTo>
                    <a:pt x="4436" y="7156"/>
                  </a:lnTo>
                  <a:lnTo>
                    <a:pt x="4499" y="7219"/>
                  </a:lnTo>
                  <a:lnTo>
                    <a:pt x="4499" y="7156"/>
                  </a:lnTo>
                  <a:lnTo>
                    <a:pt x="4541" y="7156"/>
                  </a:lnTo>
                  <a:lnTo>
                    <a:pt x="4604" y="6989"/>
                  </a:lnTo>
                  <a:lnTo>
                    <a:pt x="4562" y="6801"/>
                  </a:lnTo>
                  <a:lnTo>
                    <a:pt x="4499" y="6696"/>
                  </a:lnTo>
                  <a:lnTo>
                    <a:pt x="4436" y="6591"/>
                  </a:lnTo>
                  <a:lnTo>
                    <a:pt x="4436" y="6466"/>
                  </a:lnTo>
                  <a:lnTo>
                    <a:pt x="4415" y="6340"/>
                  </a:lnTo>
                  <a:lnTo>
                    <a:pt x="4352" y="6424"/>
                  </a:lnTo>
                  <a:lnTo>
                    <a:pt x="4352" y="6277"/>
                  </a:lnTo>
                  <a:lnTo>
                    <a:pt x="4352" y="6215"/>
                  </a:lnTo>
                  <a:lnTo>
                    <a:pt x="4311" y="6215"/>
                  </a:lnTo>
                  <a:lnTo>
                    <a:pt x="4227" y="6131"/>
                  </a:lnTo>
                  <a:lnTo>
                    <a:pt x="4248" y="6068"/>
                  </a:lnTo>
                  <a:lnTo>
                    <a:pt x="4332" y="6068"/>
                  </a:lnTo>
                  <a:lnTo>
                    <a:pt x="4332" y="5922"/>
                  </a:lnTo>
                  <a:lnTo>
                    <a:pt x="4248" y="5796"/>
                  </a:lnTo>
                  <a:lnTo>
                    <a:pt x="4248" y="5712"/>
                  </a:lnTo>
                  <a:lnTo>
                    <a:pt x="4185" y="5796"/>
                  </a:lnTo>
                  <a:lnTo>
                    <a:pt x="4080" y="5692"/>
                  </a:lnTo>
                  <a:lnTo>
                    <a:pt x="3913" y="5545"/>
                  </a:lnTo>
                  <a:lnTo>
                    <a:pt x="3892" y="5440"/>
                  </a:lnTo>
                  <a:lnTo>
                    <a:pt x="3871" y="5440"/>
                  </a:lnTo>
                  <a:lnTo>
                    <a:pt x="3767" y="5420"/>
                  </a:lnTo>
                  <a:lnTo>
                    <a:pt x="3767" y="5503"/>
                  </a:lnTo>
                  <a:cubicBezTo>
                    <a:pt x="3725" y="5482"/>
                    <a:pt x="3725" y="5420"/>
                    <a:pt x="3704" y="5399"/>
                  </a:cubicBezTo>
                  <a:lnTo>
                    <a:pt x="3704" y="5315"/>
                  </a:lnTo>
                  <a:lnTo>
                    <a:pt x="3662" y="5210"/>
                  </a:lnTo>
                  <a:lnTo>
                    <a:pt x="3662" y="5273"/>
                  </a:lnTo>
                  <a:cubicBezTo>
                    <a:pt x="3620" y="5231"/>
                    <a:pt x="3620" y="5210"/>
                    <a:pt x="3599" y="5189"/>
                  </a:cubicBezTo>
                  <a:lnTo>
                    <a:pt x="3683" y="5168"/>
                  </a:lnTo>
                  <a:lnTo>
                    <a:pt x="3683" y="5085"/>
                  </a:lnTo>
                  <a:lnTo>
                    <a:pt x="3578" y="4896"/>
                  </a:lnTo>
                  <a:lnTo>
                    <a:pt x="3495" y="4855"/>
                  </a:lnTo>
                  <a:lnTo>
                    <a:pt x="3474" y="4666"/>
                  </a:lnTo>
                  <a:lnTo>
                    <a:pt x="3411" y="4562"/>
                  </a:lnTo>
                  <a:cubicBezTo>
                    <a:pt x="3411" y="4541"/>
                    <a:pt x="3411" y="4541"/>
                    <a:pt x="3453" y="4499"/>
                  </a:cubicBezTo>
                  <a:cubicBezTo>
                    <a:pt x="3474" y="4478"/>
                    <a:pt x="3453" y="4457"/>
                    <a:pt x="3411" y="4436"/>
                  </a:cubicBezTo>
                  <a:lnTo>
                    <a:pt x="3390" y="4457"/>
                  </a:lnTo>
                  <a:lnTo>
                    <a:pt x="3411" y="4457"/>
                  </a:lnTo>
                  <a:lnTo>
                    <a:pt x="3411" y="4478"/>
                  </a:lnTo>
                  <a:cubicBezTo>
                    <a:pt x="3411" y="4478"/>
                    <a:pt x="3390" y="4478"/>
                    <a:pt x="3390" y="4499"/>
                  </a:cubicBezTo>
                  <a:lnTo>
                    <a:pt x="3390" y="4541"/>
                  </a:lnTo>
                  <a:lnTo>
                    <a:pt x="3306" y="4562"/>
                  </a:lnTo>
                  <a:lnTo>
                    <a:pt x="3202" y="4499"/>
                  </a:lnTo>
                  <a:lnTo>
                    <a:pt x="3139" y="4499"/>
                  </a:lnTo>
                  <a:lnTo>
                    <a:pt x="3181" y="4604"/>
                  </a:lnTo>
                  <a:lnTo>
                    <a:pt x="3181" y="4666"/>
                  </a:lnTo>
                  <a:cubicBezTo>
                    <a:pt x="3097" y="4687"/>
                    <a:pt x="3055" y="4708"/>
                    <a:pt x="2972" y="4750"/>
                  </a:cubicBezTo>
                  <a:lnTo>
                    <a:pt x="2972" y="4583"/>
                  </a:lnTo>
                  <a:lnTo>
                    <a:pt x="2930" y="4604"/>
                  </a:lnTo>
                  <a:lnTo>
                    <a:pt x="2888" y="4750"/>
                  </a:lnTo>
                  <a:lnTo>
                    <a:pt x="2888" y="4792"/>
                  </a:lnTo>
                  <a:lnTo>
                    <a:pt x="2783" y="4980"/>
                  </a:lnTo>
                  <a:lnTo>
                    <a:pt x="2783" y="5106"/>
                  </a:lnTo>
                  <a:lnTo>
                    <a:pt x="2741" y="5273"/>
                  </a:lnTo>
                  <a:lnTo>
                    <a:pt x="2658" y="5378"/>
                  </a:lnTo>
                  <a:lnTo>
                    <a:pt x="2658" y="5482"/>
                  </a:lnTo>
                  <a:cubicBezTo>
                    <a:pt x="2646" y="5459"/>
                    <a:pt x="2622" y="5443"/>
                    <a:pt x="2599" y="5443"/>
                  </a:cubicBezTo>
                  <a:cubicBezTo>
                    <a:pt x="2580" y="5443"/>
                    <a:pt x="2562" y="5454"/>
                    <a:pt x="2553" y="5482"/>
                  </a:cubicBezTo>
                  <a:lnTo>
                    <a:pt x="2553" y="5315"/>
                  </a:lnTo>
                  <a:lnTo>
                    <a:pt x="2637" y="4980"/>
                  </a:lnTo>
                  <a:lnTo>
                    <a:pt x="2741" y="4876"/>
                  </a:lnTo>
                  <a:lnTo>
                    <a:pt x="2741" y="4771"/>
                  </a:lnTo>
                  <a:lnTo>
                    <a:pt x="2658" y="4687"/>
                  </a:lnTo>
                  <a:lnTo>
                    <a:pt x="2616" y="4708"/>
                  </a:lnTo>
                  <a:lnTo>
                    <a:pt x="2532" y="4687"/>
                  </a:lnTo>
                  <a:lnTo>
                    <a:pt x="2448" y="4750"/>
                  </a:lnTo>
                  <a:lnTo>
                    <a:pt x="2448" y="4855"/>
                  </a:lnTo>
                  <a:cubicBezTo>
                    <a:pt x="2427" y="4792"/>
                    <a:pt x="2365" y="4708"/>
                    <a:pt x="2323" y="4666"/>
                  </a:cubicBezTo>
                  <a:lnTo>
                    <a:pt x="2427" y="4583"/>
                  </a:lnTo>
                  <a:lnTo>
                    <a:pt x="2469" y="4457"/>
                  </a:lnTo>
                  <a:lnTo>
                    <a:pt x="2532" y="4394"/>
                  </a:lnTo>
                  <a:lnTo>
                    <a:pt x="2553" y="4290"/>
                  </a:lnTo>
                  <a:lnTo>
                    <a:pt x="2511" y="4227"/>
                  </a:lnTo>
                  <a:lnTo>
                    <a:pt x="2427" y="4269"/>
                  </a:lnTo>
                  <a:lnTo>
                    <a:pt x="2344" y="4373"/>
                  </a:lnTo>
                  <a:lnTo>
                    <a:pt x="2260" y="4269"/>
                  </a:lnTo>
                  <a:lnTo>
                    <a:pt x="2197" y="4248"/>
                  </a:lnTo>
                  <a:lnTo>
                    <a:pt x="2009" y="4248"/>
                  </a:lnTo>
                  <a:lnTo>
                    <a:pt x="2030" y="4185"/>
                  </a:lnTo>
                  <a:lnTo>
                    <a:pt x="1946" y="4164"/>
                  </a:lnTo>
                  <a:lnTo>
                    <a:pt x="1842" y="406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17" name="Google Shape;1317;p80"/>
            <p:cNvSpPr/>
            <p:nvPr/>
          </p:nvSpPr>
          <p:spPr>
            <a:xfrm>
              <a:off x="5472625" y="3375600"/>
              <a:ext cx="56000" cy="29325"/>
            </a:xfrm>
            <a:custGeom>
              <a:avLst/>
              <a:gdLst/>
              <a:ahLst/>
              <a:cxnLst/>
              <a:rect l="l" t="t" r="r" b="b"/>
              <a:pathLst>
                <a:path w="2240" h="1173" extrusionOk="0">
                  <a:moveTo>
                    <a:pt x="2177" y="1"/>
                  </a:moveTo>
                  <a:lnTo>
                    <a:pt x="1968" y="43"/>
                  </a:lnTo>
                  <a:lnTo>
                    <a:pt x="1821" y="43"/>
                  </a:lnTo>
                  <a:lnTo>
                    <a:pt x="1675" y="64"/>
                  </a:lnTo>
                  <a:lnTo>
                    <a:pt x="1570" y="64"/>
                  </a:lnTo>
                  <a:lnTo>
                    <a:pt x="1424" y="105"/>
                  </a:lnTo>
                  <a:lnTo>
                    <a:pt x="1193" y="105"/>
                  </a:lnTo>
                  <a:lnTo>
                    <a:pt x="1005" y="252"/>
                  </a:lnTo>
                  <a:lnTo>
                    <a:pt x="880" y="315"/>
                  </a:lnTo>
                  <a:lnTo>
                    <a:pt x="817" y="336"/>
                  </a:lnTo>
                  <a:lnTo>
                    <a:pt x="712" y="357"/>
                  </a:lnTo>
                  <a:lnTo>
                    <a:pt x="628" y="377"/>
                  </a:lnTo>
                  <a:lnTo>
                    <a:pt x="482" y="419"/>
                  </a:lnTo>
                  <a:lnTo>
                    <a:pt x="398" y="482"/>
                  </a:lnTo>
                  <a:lnTo>
                    <a:pt x="377" y="524"/>
                  </a:lnTo>
                  <a:lnTo>
                    <a:pt x="252" y="587"/>
                  </a:lnTo>
                  <a:lnTo>
                    <a:pt x="210" y="733"/>
                  </a:lnTo>
                  <a:lnTo>
                    <a:pt x="105" y="880"/>
                  </a:lnTo>
                  <a:lnTo>
                    <a:pt x="84" y="942"/>
                  </a:lnTo>
                  <a:lnTo>
                    <a:pt x="147" y="984"/>
                  </a:lnTo>
                  <a:lnTo>
                    <a:pt x="147" y="1047"/>
                  </a:lnTo>
                  <a:lnTo>
                    <a:pt x="84" y="1047"/>
                  </a:lnTo>
                  <a:lnTo>
                    <a:pt x="43" y="1005"/>
                  </a:lnTo>
                  <a:lnTo>
                    <a:pt x="1" y="1110"/>
                  </a:lnTo>
                  <a:lnTo>
                    <a:pt x="63" y="1173"/>
                  </a:lnTo>
                  <a:lnTo>
                    <a:pt x="252" y="1152"/>
                  </a:lnTo>
                  <a:lnTo>
                    <a:pt x="419" y="1047"/>
                  </a:lnTo>
                  <a:lnTo>
                    <a:pt x="503" y="1005"/>
                  </a:lnTo>
                  <a:lnTo>
                    <a:pt x="608" y="1005"/>
                  </a:lnTo>
                  <a:lnTo>
                    <a:pt x="712" y="942"/>
                  </a:lnTo>
                  <a:lnTo>
                    <a:pt x="796" y="838"/>
                  </a:lnTo>
                  <a:lnTo>
                    <a:pt x="1005" y="670"/>
                  </a:lnTo>
                  <a:lnTo>
                    <a:pt x="1047" y="587"/>
                  </a:lnTo>
                  <a:lnTo>
                    <a:pt x="1110" y="566"/>
                  </a:lnTo>
                  <a:lnTo>
                    <a:pt x="1131" y="566"/>
                  </a:lnTo>
                  <a:lnTo>
                    <a:pt x="1235" y="461"/>
                  </a:lnTo>
                  <a:lnTo>
                    <a:pt x="1340" y="440"/>
                  </a:lnTo>
                  <a:lnTo>
                    <a:pt x="1444" y="440"/>
                  </a:lnTo>
                  <a:lnTo>
                    <a:pt x="1675" y="419"/>
                  </a:lnTo>
                  <a:lnTo>
                    <a:pt x="1842" y="315"/>
                  </a:lnTo>
                  <a:lnTo>
                    <a:pt x="2030" y="252"/>
                  </a:lnTo>
                  <a:lnTo>
                    <a:pt x="2051" y="168"/>
                  </a:lnTo>
                  <a:lnTo>
                    <a:pt x="2135" y="168"/>
                  </a:lnTo>
                  <a:lnTo>
                    <a:pt x="2240" y="105"/>
                  </a:lnTo>
                  <a:lnTo>
                    <a:pt x="2240" y="43"/>
                  </a:lnTo>
                  <a:lnTo>
                    <a:pt x="217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318" name="Google Shape;1318;p80"/>
            <p:cNvGrpSpPr/>
            <p:nvPr/>
          </p:nvGrpSpPr>
          <p:grpSpPr>
            <a:xfrm>
              <a:off x="5068275" y="3161675"/>
              <a:ext cx="664875" cy="222850"/>
              <a:chOff x="5068275" y="3161675"/>
              <a:chExt cx="664875" cy="222850"/>
            </a:xfrm>
          </p:grpSpPr>
          <p:sp>
            <p:nvSpPr>
              <p:cNvPr id="1319" name="Google Shape;1319;p80"/>
              <p:cNvSpPr/>
              <p:nvPr/>
            </p:nvSpPr>
            <p:spPr>
              <a:xfrm>
                <a:off x="5408300" y="3224425"/>
                <a:ext cx="96775" cy="107800"/>
              </a:xfrm>
              <a:custGeom>
                <a:avLst/>
                <a:gdLst/>
                <a:ahLst/>
                <a:cxnLst/>
                <a:rect l="l" t="t" r="r" b="b"/>
                <a:pathLst>
                  <a:path w="3871" h="4312" extrusionOk="0">
                    <a:moveTo>
                      <a:pt x="3620" y="1"/>
                    </a:moveTo>
                    <a:lnTo>
                      <a:pt x="3515" y="43"/>
                    </a:lnTo>
                    <a:lnTo>
                      <a:pt x="3494" y="147"/>
                    </a:lnTo>
                    <a:lnTo>
                      <a:pt x="3390" y="231"/>
                    </a:lnTo>
                    <a:lnTo>
                      <a:pt x="3390" y="294"/>
                    </a:lnTo>
                    <a:lnTo>
                      <a:pt x="3285" y="357"/>
                    </a:lnTo>
                    <a:lnTo>
                      <a:pt x="3181" y="398"/>
                    </a:lnTo>
                    <a:lnTo>
                      <a:pt x="3139" y="461"/>
                    </a:lnTo>
                    <a:lnTo>
                      <a:pt x="2992" y="503"/>
                    </a:lnTo>
                    <a:lnTo>
                      <a:pt x="2720" y="440"/>
                    </a:lnTo>
                    <a:lnTo>
                      <a:pt x="2469" y="419"/>
                    </a:lnTo>
                    <a:lnTo>
                      <a:pt x="2448" y="503"/>
                    </a:lnTo>
                    <a:lnTo>
                      <a:pt x="2406" y="503"/>
                    </a:lnTo>
                    <a:lnTo>
                      <a:pt x="2260" y="398"/>
                    </a:lnTo>
                    <a:lnTo>
                      <a:pt x="2092" y="398"/>
                    </a:lnTo>
                    <a:lnTo>
                      <a:pt x="1988" y="357"/>
                    </a:lnTo>
                    <a:lnTo>
                      <a:pt x="1820" y="336"/>
                    </a:lnTo>
                    <a:lnTo>
                      <a:pt x="1737" y="398"/>
                    </a:lnTo>
                    <a:lnTo>
                      <a:pt x="1674" y="336"/>
                    </a:lnTo>
                    <a:lnTo>
                      <a:pt x="1569" y="231"/>
                    </a:lnTo>
                    <a:lnTo>
                      <a:pt x="1381" y="210"/>
                    </a:lnTo>
                    <a:lnTo>
                      <a:pt x="1276" y="210"/>
                    </a:lnTo>
                    <a:lnTo>
                      <a:pt x="1276" y="336"/>
                    </a:lnTo>
                    <a:lnTo>
                      <a:pt x="1193" y="398"/>
                    </a:lnTo>
                    <a:lnTo>
                      <a:pt x="1151" y="503"/>
                    </a:lnTo>
                    <a:lnTo>
                      <a:pt x="1067" y="566"/>
                    </a:lnTo>
                    <a:lnTo>
                      <a:pt x="900" y="524"/>
                    </a:lnTo>
                    <a:lnTo>
                      <a:pt x="774" y="545"/>
                    </a:lnTo>
                    <a:lnTo>
                      <a:pt x="712" y="608"/>
                    </a:lnTo>
                    <a:lnTo>
                      <a:pt x="753" y="650"/>
                    </a:lnTo>
                    <a:lnTo>
                      <a:pt x="586" y="775"/>
                    </a:lnTo>
                    <a:lnTo>
                      <a:pt x="586" y="942"/>
                    </a:lnTo>
                    <a:lnTo>
                      <a:pt x="628" y="1047"/>
                    </a:lnTo>
                    <a:lnTo>
                      <a:pt x="628" y="1235"/>
                    </a:lnTo>
                    <a:lnTo>
                      <a:pt x="586" y="1298"/>
                    </a:lnTo>
                    <a:lnTo>
                      <a:pt x="649" y="1445"/>
                    </a:lnTo>
                    <a:lnTo>
                      <a:pt x="670" y="1549"/>
                    </a:lnTo>
                    <a:lnTo>
                      <a:pt x="628" y="1486"/>
                    </a:lnTo>
                    <a:lnTo>
                      <a:pt x="565" y="1403"/>
                    </a:lnTo>
                    <a:lnTo>
                      <a:pt x="523" y="1445"/>
                    </a:lnTo>
                    <a:lnTo>
                      <a:pt x="440" y="1507"/>
                    </a:lnTo>
                    <a:lnTo>
                      <a:pt x="335" y="1570"/>
                    </a:lnTo>
                    <a:lnTo>
                      <a:pt x="314" y="1675"/>
                    </a:lnTo>
                    <a:lnTo>
                      <a:pt x="335" y="1800"/>
                    </a:lnTo>
                    <a:lnTo>
                      <a:pt x="314" y="1905"/>
                    </a:lnTo>
                    <a:lnTo>
                      <a:pt x="335" y="2135"/>
                    </a:lnTo>
                    <a:lnTo>
                      <a:pt x="314" y="2198"/>
                    </a:lnTo>
                    <a:lnTo>
                      <a:pt x="272" y="2303"/>
                    </a:lnTo>
                    <a:lnTo>
                      <a:pt x="188" y="2323"/>
                    </a:lnTo>
                    <a:lnTo>
                      <a:pt x="188" y="2449"/>
                    </a:lnTo>
                    <a:lnTo>
                      <a:pt x="63" y="2554"/>
                    </a:lnTo>
                    <a:lnTo>
                      <a:pt x="42" y="2721"/>
                    </a:lnTo>
                    <a:lnTo>
                      <a:pt x="42" y="2763"/>
                    </a:lnTo>
                    <a:lnTo>
                      <a:pt x="0" y="2826"/>
                    </a:lnTo>
                    <a:lnTo>
                      <a:pt x="63" y="3035"/>
                    </a:lnTo>
                    <a:lnTo>
                      <a:pt x="126" y="3139"/>
                    </a:lnTo>
                    <a:lnTo>
                      <a:pt x="168" y="3119"/>
                    </a:lnTo>
                    <a:lnTo>
                      <a:pt x="251" y="3119"/>
                    </a:lnTo>
                    <a:lnTo>
                      <a:pt x="335" y="3056"/>
                    </a:lnTo>
                    <a:lnTo>
                      <a:pt x="377" y="3077"/>
                    </a:lnTo>
                    <a:lnTo>
                      <a:pt x="419" y="3223"/>
                    </a:lnTo>
                    <a:lnTo>
                      <a:pt x="523" y="3495"/>
                    </a:lnTo>
                    <a:lnTo>
                      <a:pt x="481" y="3558"/>
                    </a:lnTo>
                    <a:lnTo>
                      <a:pt x="440" y="3704"/>
                    </a:lnTo>
                    <a:lnTo>
                      <a:pt x="356" y="3851"/>
                    </a:lnTo>
                    <a:lnTo>
                      <a:pt x="356" y="4081"/>
                    </a:lnTo>
                    <a:lnTo>
                      <a:pt x="356" y="4269"/>
                    </a:lnTo>
                    <a:lnTo>
                      <a:pt x="440" y="4269"/>
                    </a:lnTo>
                    <a:lnTo>
                      <a:pt x="523" y="4311"/>
                    </a:lnTo>
                    <a:lnTo>
                      <a:pt x="628" y="4311"/>
                    </a:lnTo>
                    <a:lnTo>
                      <a:pt x="670" y="4269"/>
                    </a:lnTo>
                    <a:lnTo>
                      <a:pt x="774" y="4290"/>
                    </a:lnTo>
                    <a:lnTo>
                      <a:pt x="879" y="4269"/>
                    </a:lnTo>
                    <a:lnTo>
                      <a:pt x="963" y="4311"/>
                    </a:lnTo>
                    <a:lnTo>
                      <a:pt x="984" y="4227"/>
                    </a:lnTo>
                    <a:lnTo>
                      <a:pt x="963" y="4102"/>
                    </a:lnTo>
                    <a:lnTo>
                      <a:pt x="879" y="4060"/>
                    </a:lnTo>
                    <a:lnTo>
                      <a:pt x="858" y="3914"/>
                    </a:lnTo>
                    <a:lnTo>
                      <a:pt x="942" y="3809"/>
                    </a:lnTo>
                    <a:lnTo>
                      <a:pt x="963" y="3600"/>
                    </a:lnTo>
                    <a:lnTo>
                      <a:pt x="942" y="3432"/>
                    </a:lnTo>
                    <a:lnTo>
                      <a:pt x="879" y="3391"/>
                    </a:lnTo>
                    <a:lnTo>
                      <a:pt x="1004" y="3223"/>
                    </a:lnTo>
                    <a:lnTo>
                      <a:pt x="1046" y="3056"/>
                    </a:lnTo>
                    <a:lnTo>
                      <a:pt x="1004" y="2909"/>
                    </a:lnTo>
                    <a:lnTo>
                      <a:pt x="942" y="2826"/>
                    </a:lnTo>
                    <a:lnTo>
                      <a:pt x="942" y="2763"/>
                    </a:lnTo>
                    <a:lnTo>
                      <a:pt x="1067" y="2700"/>
                    </a:lnTo>
                    <a:lnTo>
                      <a:pt x="1088" y="2616"/>
                    </a:lnTo>
                    <a:lnTo>
                      <a:pt x="1214" y="2595"/>
                    </a:lnTo>
                    <a:lnTo>
                      <a:pt x="1318" y="2637"/>
                    </a:lnTo>
                    <a:lnTo>
                      <a:pt x="1318" y="2700"/>
                    </a:lnTo>
                    <a:lnTo>
                      <a:pt x="1381" y="2763"/>
                    </a:lnTo>
                    <a:lnTo>
                      <a:pt x="1381" y="2909"/>
                    </a:lnTo>
                    <a:lnTo>
                      <a:pt x="1276" y="3014"/>
                    </a:lnTo>
                    <a:lnTo>
                      <a:pt x="1276" y="3119"/>
                    </a:lnTo>
                    <a:lnTo>
                      <a:pt x="1318" y="3223"/>
                    </a:lnTo>
                    <a:lnTo>
                      <a:pt x="1402" y="3244"/>
                    </a:lnTo>
                    <a:lnTo>
                      <a:pt x="1486" y="3328"/>
                    </a:lnTo>
                    <a:lnTo>
                      <a:pt x="1611" y="3391"/>
                    </a:lnTo>
                    <a:lnTo>
                      <a:pt x="1632" y="3495"/>
                    </a:lnTo>
                    <a:lnTo>
                      <a:pt x="1590" y="3495"/>
                    </a:lnTo>
                    <a:lnTo>
                      <a:pt x="1569" y="3704"/>
                    </a:lnTo>
                    <a:lnTo>
                      <a:pt x="1590" y="3851"/>
                    </a:lnTo>
                    <a:lnTo>
                      <a:pt x="1674" y="3872"/>
                    </a:lnTo>
                    <a:lnTo>
                      <a:pt x="1737" y="3851"/>
                    </a:lnTo>
                    <a:lnTo>
                      <a:pt x="1883" y="3893"/>
                    </a:lnTo>
                    <a:lnTo>
                      <a:pt x="1946" y="3872"/>
                    </a:lnTo>
                    <a:lnTo>
                      <a:pt x="1946" y="3851"/>
                    </a:lnTo>
                    <a:lnTo>
                      <a:pt x="1925" y="3746"/>
                    </a:lnTo>
                    <a:lnTo>
                      <a:pt x="2030" y="3663"/>
                    </a:lnTo>
                    <a:lnTo>
                      <a:pt x="2113" y="3642"/>
                    </a:lnTo>
                    <a:lnTo>
                      <a:pt x="2260" y="3558"/>
                    </a:lnTo>
                    <a:lnTo>
                      <a:pt x="2427" y="3579"/>
                    </a:lnTo>
                    <a:lnTo>
                      <a:pt x="2511" y="3495"/>
                    </a:lnTo>
                    <a:lnTo>
                      <a:pt x="2532" y="3537"/>
                    </a:lnTo>
                    <a:lnTo>
                      <a:pt x="2616" y="3537"/>
                    </a:lnTo>
                    <a:lnTo>
                      <a:pt x="2657" y="3453"/>
                    </a:lnTo>
                    <a:lnTo>
                      <a:pt x="2657" y="3391"/>
                    </a:lnTo>
                    <a:lnTo>
                      <a:pt x="2511" y="3370"/>
                    </a:lnTo>
                    <a:lnTo>
                      <a:pt x="2448" y="3391"/>
                    </a:lnTo>
                    <a:lnTo>
                      <a:pt x="2281" y="3391"/>
                    </a:lnTo>
                    <a:lnTo>
                      <a:pt x="2281" y="3328"/>
                    </a:lnTo>
                    <a:lnTo>
                      <a:pt x="2239" y="3328"/>
                    </a:lnTo>
                    <a:lnTo>
                      <a:pt x="2239" y="3244"/>
                    </a:lnTo>
                    <a:lnTo>
                      <a:pt x="2197" y="3244"/>
                    </a:lnTo>
                    <a:lnTo>
                      <a:pt x="2134" y="3265"/>
                    </a:lnTo>
                    <a:lnTo>
                      <a:pt x="2134" y="3223"/>
                    </a:lnTo>
                    <a:lnTo>
                      <a:pt x="2030" y="3181"/>
                    </a:lnTo>
                    <a:lnTo>
                      <a:pt x="2009" y="3119"/>
                    </a:lnTo>
                    <a:lnTo>
                      <a:pt x="2051" y="3035"/>
                    </a:lnTo>
                    <a:lnTo>
                      <a:pt x="2092" y="2972"/>
                    </a:lnTo>
                    <a:lnTo>
                      <a:pt x="2134" y="3014"/>
                    </a:lnTo>
                    <a:lnTo>
                      <a:pt x="2134" y="3014"/>
                    </a:lnTo>
                    <a:lnTo>
                      <a:pt x="2113" y="2930"/>
                    </a:lnTo>
                    <a:lnTo>
                      <a:pt x="2155" y="2930"/>
                    </a:lnTo>
                    <a:lnTo>
                      <a:pt x="2197" y="2867"/>
                    </a:lnTo>
                    <a:lnTo>
                      <a:pt x="2134" y="2826"/>
                    </a:lnTo>
                    <a:lnTo>
                      <a:pt x="2051" y="2805"/>
                    </a:lnTo>
                    <a:lnTo>
                      <a:pt x="2092" y="2742"/>
                    </a:lnTo>
                    <a:lnTo>
                      <a:pt x="2051" y="2658"/>
                    </a:lnTo>
                    <a:lnTo>
                      <a:pt x="1988" y="2616"/>
                    </a:lnTo>
                    <a:lnTo>
                      <a:pt x="1904" y="2616"/>
                    </a:lnTo>
                    <a:lnTo>
                      <a:pt x="1883" y="2491"/>
                    </a:lnTo>
                    <a:lnTo>
                      <a:pt x="1716" y="2323"/>
                    </a:lnTo>
                    <a:lnTo>
                      <a:pt x="1611" y="2240"/>
                    </a:lnTo>
                    <a:lnTo>
                      <a:pt x="1569" y="2135"/>
                    </a:lnTo>
                    <a:lnTo>
                      <a:pt x="1569" y="2093"/>
                    </a:lnTo>
                    <a:lnTo>
                      <a:pt x="1611" y="2093"/>
                    </a:lnTo>
                    <a:lnTo>
                      <a:pt x="1632" y="2177"/>
                    </a:lnTo>
                    <a:lnTo>
                      <a:pt x="1737" y="2177"/>
                    </a:lnTo>
                    <a:lnTo>
                      <a:pt x="1841" y="2093"/>
                    </a:lnTo>
                    <a:lnTo>
                      <a:pt x="1883" y="2010"/>
                    </a:lnTo>
                    <a:lnTo>
                      <a:pt x="2092" y="1926"/>
                    </a:lnTo>
                    <a:lnTo>
                      <a:pt x="2260" y="1800"/>
                    </a:lnTo>
                    <a:lnTo>
                      <a:pt x="2344" y="1675"/>
                    </a:lnTo>
                    <a:lnTo>
                      <a:pt x="2448" y="1612"/>
                    </a:lnTo>
                    <a:lnTo>
                      <a:pt x="2448" y="1549"/>
                    </a:lnTo>
                    <a:lnTo>
                      <a:pt x="2574" y="1507"/>
                    </a:lnTo>
                    <a:lnTo>
                      <a:pt x="2678" y="1570"/>
                    </a:lnTo>
                    <a:lnTo>
                      <a:pt x="2762" y="1591"/>
                    </a:lnTo>
                    <a:lnTo>
                      <a:pt x="2867" y="1445"/>
                    </a:lnTo>
                    <a:lnTo>
                      <a:pt x="2867" y="1361"/>
                    </a:lnTo>
                    <a:lnTo>
                      <a:pt x="2741" y="1298"/>
                    </a:lnTo>
                    <a:lnTo>
                      <a:pt x="2469" y="1340"/>
                    </a:lnTo>
                    <a:lnTo>
                      <a:pt x="2364" y="1403"/>
                    </a:lnTo>
                    <a:lnTo>
                      <a:pt x="2197" y="1403"/>
                    </a:lnTo>
                    <a:lnTo>
                      <a:pt x="2113" y="1445"/>
                    </a:lnTo>
                    <a:lnTo>
                      <a:pt x="2009" y="1549"/>
                    </a:lnTo>
                    <a:lnTo>
                      <a:pt x="1820" y="1549"/>
                    </a:lnTo>
                    <a:lnTo>
                      <a:pt x="1716" y="1486"/>
                    </a:lnTo>
                    <a:lnTo>
                      <a:pt x="1611" y="1466"/>
                    </a:lnTo>
                    <a:lnTo>
                      <a:pt x="1507" y="1591"/>
                    </a:lnTo>
                    <a:lnTo>
                      <a:pt x="1423" y="1800"/>
                    </a:lnTo>
                    <a:lnTo>
                      <a:pt x="1297" y="1863"/>
                    </a:lnTo>
                    <a:lnTo>
                      <a:pt x="1193" y="1821"/>
                    </a:lnTo>
                    <a:lnTo>
                      <a:pt x="1172" y="1779"/>
                    </a:lnTo>
                    <a:lnTo>
                      <a:pt x="1004" y="1612"/>
                    </a:lnTo>
                    <a:lnTo>
                      <a:pt x="858" y="1486"/>
                    </a:lnTo>
                    <a:lnTo>
                      <a:pt x="774" y="1277"/>
                    </a:lnTo>
                    <a:lnTo>
                      <a:pt x="795" y="1047"/>
                    </a:lnTo>
                    <a:lnTo>
                      <a:pt x="879" y="838"/>
                    </a:lnTo>
                    <a:lnTo>
                      <a:pt x="984" y="733"/>
                    </a:lnTo>
                    <a:lnTo>
                      <a:pt x="1109" y="670"/>
                    </a:lnTo>
                    <a:lnTo>
                      <a:pt x="1276" y="754"/>
                    </a:lnTo>
                    <a:lnTo>
                      <a:pt x="1465" y="775"/>
                    </a:lnTo>
                    <a:lnTo>
                      <a:pt x="1674" y="670"/>
                    </a:lnTo>
                    <a:lnTo>
                      <a:pt x="1820" y="670"/>
                    </a:lnTo>
                    <a:lnTo>
                      <a:pt x="1883" y="754"/>
                    </a:lnTo>
                    <a:lnTo>
                      <a:pt x="1988" y="754"/>
                    </a:lnTo>
                    <a:lnTo>
                      <a:pt x="2051" y="712"/>
                    </a:lnTo>
                    <a:lnTo>
                      <a:pt x="2281" y="733"/>
                    </a:lnTo>
                    <a:lnTo>
                      <a:pt x="2427" y="733"/>
                    </a:lnTo>
                    <a:lnTo>
                      <a:pt x="2448" y="712"/>
                    </a:lnTo>
                    <a:lnTo>
                      <a:pt x="2574" y="712"/>
                    </a:lnTo>
                    <a:lnTo>
                      <a:pt x="2678" y="754"/>
                    </a:lnTo>
                    <a:lnTo>
                      <a:pt x="2720" y="817"/>
                    </a:lnTo>
                    <a:lnTo>
                      <a:pt x="2825" y="859"/>
                    </a:lnTo>
                    <a:lnTo>
                      <a:pt x="3264" y="754"/>
                    </a:lnTo>
                    <a:lnTo>
                      <a:pt x="3453" y="629"/>
                    </a:lnTo>
                    <a:lnTo>
                      <a:pt x="3494" y="524"/>
                    </a:lnTo>
                    <a:lnTo>
                      <a:pt x="3578" y="524"/>
                    </a:lnTo>
                    <a:lnTo>
                      <a:pt x="3620" y="440"/>
                    </a:lnTo>
                    <a:lnTo>
                      <a:pt x="3704" y="398"/>
                    </a:lnTo>
                    <a:lnTo>
                      <a:pt x="3766" y="294"/>
                    </a:lnTo>
                    <a:lnTo>
                      <a:pt x="3808" y="210"/>
                    </a:lnTo>
                    <a:lnTo>
                      <a:pt x="3871" y="147"/>
                    </a:lnTo>
                    <a:lnTo>
                      <a:pt x="3808" y="106"/>
                    </a:lnTo>
                    <a:lnTo>
                      <a:pt x="3787" y="43"/>
                    </a:lnTo>
                    <a:lnTo>
                      <a:pt x="362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0" name="Google Shape;1320;p80"/>
              <p:cNvSpPr/>
              <p:nvPr/>
            </p:nvSpPr>
            <p:spPr>
              <a:xfrm>
                <a:off x="5587700" y="3253200"/>
                <a:ext cx="145450" cy="131325"/>
              </a:xfrm>
              <a:custGeom>
                <a:avLst/>
                <a:gdLst/>
                <a:ahLst/>
                <a:cxnLst/>
                <a:rect l="l" t="t" r="r" b="b"/>
                <a:pathLst>
                  <a:path w="5818" h="5253" extrusionOk="0">
                    <a:moveTo>
                      <a:pt x="922" y="1"/>
                    </a:moveTo>
                    <a:lnTo>
                      <a:pt x="775" y="22"/>
                    </a:lnTo>
                    <a:lnTo>
                      <a:pt x="712" y="84"/>
                    </a:lnTo>
                    <a:lnTo>
                      <a:pt x="566" y="189"/>
                    </a:lnTo>
                    <a:lnTo>
                      <a:pt x="482" y="210"/>
                    </a:lnTo>
                    <a:lnTo>
                      <a:pt x="398" y="294"/>
                    </a:lnTo>
                    <a:lnTo>
                      <a:pt x="252" y="294"/>
                    </a:lnTo>
                    <a:lnTo>
                      <a:pt x="147" y="356"/>
                    </a:lnTo>
                    <a:lnTo>
                      <a:pt x="189" y="440"/>
                    </a:lnTo>
                    <a:lnTo>
                      <a:pt x="168" y="524"/>
                    </a:lnTo>
                    <a:lnTo>
                      <a:pt x="43" y="608"/>
                    </a:lnTo>
                    <a:lnTo>
                      <a:pt x="1" y="670"/>
                    </a:lnTo>
                    <a:lnTo>
                      <a:pt x="147" y="712"/>
                    </a:lnTo>
                    <a:lnTo>
                      <a:pt x="252" y="649"/>
                    </a:lnTo>
                    <a:lnTo>
                      <a:pt x="273" y="608"/>
                    </a:lnTo>
                    <a:lnTo>
                      <a:pt x="315" y="670"/>
                    </a:lnTo>
                    <a:lnTo>
                      <a:pt x="503" y="754"/>
                    </a:lnTo>
                    <a:lnTo>
                      <a:pt x="566" y="859"/>
                    </a:lnTo>
                    <a:lnTo>
                      <a:pt x="524" y="921"/>
                    </a:lnTo>
                    <a:lnTo>
                      <a:pt x="566" y="1047"/>
                    </a:lnTo>
                    <a:lnTo>
                      <a:pt x="691" y="1131"/>
                    </a:lnTo>
                    <a:lnTo>
                      <a:pt x="796" y="1152"/>
                    </a:lnTo>
                    <a:lnTo>
                      <a:pt x="901" y="1131"/>
                    </a:lnTo>
                    <a:lnTo>
                      <a:pt x="984" y="1172"/>
                    </a:lnTo>
                    <a:lnTo>
                      <a:pt x="1026" y="1131"/>
                    </a:lnTo>
                    <a:lnTo>
                      <a:pt x="1110" y="1152"/>
                    </a:lnTo>
                    <a:lnTo>
                      <a:pt x="1298" y="1131"/>
                    </a:lnTo>
                    <a:lnTo>
                      <a:pt x="1340" y="1152"/>
                    </a:lnTo>
                    <a:lnTo>
                      <a:pt x="1424" y="1131"/>
                    </a:lnTo>
                    <a:lnTo>
                      <a:pt x="1361" y="1068"/>
                    </a:lnTo>
                    <a:lnTo>
                      <a:pt x="1654" y="1089"/>
                    </a:lnTo>
                    <a:lnTo>
                      <a:pt x="1717" y="1172"/>
                    </a:lnTo>
                    <a:lnTo>
                      <a:pt x="1675" y="1298"/>
                    </a:lnTo>
                    <a:lnTo>
                      <a:pt x="1633" y="1277"/>
                    </a:lnTo>
                    <a:lnTo>
                      <a:pt x="1549" y="1361"/>
                    </a:lnTo>
                    <a:lnTo>
                      <a:pt x="1507" y="1465"/>
                    </a:lnTo>
                    <a:lnTo>
                      <a:pt x="1445" y="1361"/>
                    </a:lnTo>
                    <a:lnTo>
                      <a:pt x="1256" y="1277"/>
                    </a:lnTo>
                    <a:lnTo>
                      <a:pt x="1194" y="1298"/>
                    </a:lnTo>
                    <a:lnTo>
                      <a:pt x="1131" y="1465"/>
                    </a:lnTo>
                    <a:lnTo>
                      <a:pt x="1026" y="1507"/>
                    </a:lnTo>
                    <a:lnTo>
                      <a:pt x="922" y="1465"/>
                    </a:lnTo>
                    <a:lnTo>
                      <a:pt x="817" y="1465"/>
                    </a:lnTo>
                    <a:lnTo>
                      <a:pt x="775" y="1403"/>
                    </a:lnTo>
                    <a:lnTo>
                      <a:pt x="629" y="1444"/>
                    </a:lnTo>
                    <a:lnTo>
                      <a:pt x="566" y="1507"/>
                    </a:lnTo>
                    <a:lnTo>
                      <a:pt x="608" y="1570"/>
                    </a:lnTo>
                    <a:lnTo>
                      <a:pt x="733" y="1591"/>
                    </a:lnTo>
                    <a:lnTo>
                      <a:pt x="838" y="1654"/>
                    </a:lnTo>
                    <a:lnTo>
                      <a:pt x="901" y="1779"/>
                    </a:lnTo>
                    <a:lnTo>
                      <a:pt x="942" y="1821"/>
                    </a:lnTo>
                    <a:lnTo>
                      <a:pt x="1005" y="1800"/>
                    </a:lnTo>
                    <a:lnTo>
                      <a:pt x="1026" y="1884"/>
                    </a:lnTo>
                    <a:lnTo>
                      <a:pt x="1026" y="1968"/>
                    </a:lnTo>
                    <a:lnTo>
                      <a:pt x="984" y="1988"/>
                    </a:lnTo>
                    <a:lnTo>
                      <a:pt x="942" y="2072"/>
                    </a:lnTo>
                    <a:lnTo>
                      <a:pt x="1047" y="2240"/>
                    </a:lnTo>
                    <a:lnTo>
                      <a:pt x="1152" y="2281"/>
                    </a:lnTo>
                    <a:lnTo>
                      <a:pt x="1256" y="2240"/>
                    </a:lnTo>
                    <a:lnTo>
                      <a:pt x="1403" y="2114"/>
                    </a:lnTo>
                    <a:lnTo>
                      <a:pt x="1361" y="2009"/>
                    </a:lnTo>
                    <a:lnTo>
                      <a:pt x="1466" y="1863"/>
                    </a:lnTo>
                    <a:lnTo>
                      <a:pt x="1507" y="1821"/>
                    </a:lnTo>
                    <a:lnTo>
                      <a:pt x="1528" y="1758"/>
                    </a:lnTo>
                    <a:lnTo>
                      <a:pt x="1570" y="1612"/>
                    </a:lnTo>
                    <a:lnTo>
                      <a:pt x="1633" y="1507"/>
                    </a:lnTo>
                    <a:lnTo>
                      <a:pt x="1633" y="1654"/>
                    </a:lnTo>
                    <a:lnTo>
                      <a:pt x="1549" y="1716"/>
                    </a:lnTo>
                    <a:lnTo>
                      <a:pt x="1612" y="1863"/>
                    </a:lnTo>
                    <a:lnTo>
                      <a:pt x="1654" y="1988"/>
                    </a:lnTo>
                    <a:lnTo>
                      <a:pt x="1717" y="2072"/>
                    </a:lnTo>
                    <a:lnTo>
                      <a:pt x="1738" y="2009"/>
                    </a:lnTo>
                    <a:lnTo>
                      <a:pt x="1779" y="2009"/>
                    </a:lnTo>
                    <a:lnTo>
                      <a:pt x="1842" y="2030"/>
                    </a:lnTo>
                    <a:lnTo>
                      <a:pt x="1842" y="2135"/>
                    </a:lnTo>
                    <a:lnTo>
                      <a:pt x="1884" y="2093"/>
                    </a:lnTo>
                    <a:lnTo>
                      <a:pt x="1947" y="2093"/>
                    </a:lnTo>
                    <a:lnTo>
                      <a:pt x="1968" y="2135"/>
                    </a:lnTo>
                    <a:lnTo>
                      <a:pt x="2051" y="2177"/>
                    </a:lnTo>
                    <a:lnTo>
                      <a:pt x="2156" y="2135"/>
                    </a:lnTo>
                    <a:lnTo>
                      <a:pt x="2240" y="2135"/>
                    </a:lnTo>
                    <a:lnTo>
                      <a:pt x="2240" y="2177"/>
                    </a:lnTo>
                    <a:lnTo>
                      <a:pt x="2093" y="2177"/>
                    </a:lnTo>
                    <a:lnTo>
                      <a:pt x="2093" y="2281"/>
                    </a:lnTo>
                    <a:lnTo>
                      <a:pt x="2240" y="2302"/>
                    </a:lnTo>
                    <a:lnTo>
                      <a:pt x="2240" y="2323"/>
                    </a:lnTo>
                    <a:lnTo>
                      <a:pt x="2261" y="2386"/>
                    </a:lnTo>
                    <a:lnTo>
                      <a:pt x="2407" y="2449"/>
                    </a:lnTo>
                    <a:lnTo>
                      <a:pt x="2575" y="2449"/>
                    </a:lnTo>
                    <a:lnTo>
                      <a:pt x="2930" y="2553"/>
                    </a:lnTo>
                    <a:lnTo>
                      <a:pt x="3286" y="2658"/>
                    </a:lnTo>
                    <a:lnTo>
                      <a:pt x="3391" y="2658"/>
                    </a:lnTo>
                    <a:lnTo>
                      <a:pt x="3537" y="2721"/>
                    </a:lnTo>
                    <a:lnTo>
                      <a:pt x="3558" y="2825"/>
                    </a:lnTo>
                    <a:lnTo>
                      <a:pt x="3725" y="2867"/>
                    </a:lnTo>
                    <a:lnTo>
                      <a:pt x="3830" y="2867"/>
                    </a:lnTo>
                    <a:lnTo>
                      <a:pt x="3914" y="2825"/>
                    </a:lnTo>
                    <a:lnTo>
                      <a:pt x="3914" y="2825"/>
                    </a:lnTo>
                    <a:lnTo>
                      <a:pt x="3830" y="2951"/>
                    </a:lnTo>
                    <a:lnTo>
                      <a:pt x="3851" y="2972"/>
                    </a:lnTo>
                    <a:lnTo>
                      <a:pt x="3935" y="2951"/>
                    </a:lnTo>
                    <a:lnTo>
                      <a:pt x="3955" y="3014"/>
                    </a:lnTo>
                    <a:lnTo>
                      <a:pt x="4081" y="2972"/>
                    </a:lnTo>
                    <a:lnTo>
                      <a:pt x="4018" y="3035"/>
                    </a:lnTo>
                    <a:lnTo>
                      <a:pt x="4060" y="3076"/>
                    </a:lnTo>
                    <a:lnTo>
                      <a:pt x="4039" y="3139"/>
                    </a:lnTo>
                    <a:lnTo>
                      <a:pt x="4081" y="3181"/>
                    </a:lnTo>
                    <a:lnTo>
                      <a:pt x="4186" y="3160"/>
                    </a:lnTo>
                    <a:lnTo>
                      <a:pt x="4081" y="3265"/>
                    </a:lnTo>
                    <a:lnTo>
                      <a:pt x="4081" y="3328"/>
                    </a:lnTo>
                    <a:lnTo>
                      <a:pt x="4227" y="3453"/>
                    </a:lnTo>
                    <a:lnTo>
                      <a:pt x="4186" y="3558"/>
                    </a:lnTo>
                    <a:lnTo>
                      <a:pt x="4227" y="3641"/>
                    </a:lnTo>
                    <a:lnTo>
                      <a:pt x="4332" y="3704"/>
                    </a:lnTo>
                    <a:lnTo>
                      <a:pt x="4479" y="3809"/>
                    </a:lnTo>
                    <a:lnTo>
                      <a:pt x="4499" y="3872"/>
                    </a:lnTo>
                    <a:lnTo>
                      <a:pt x="4374" y="3872"/>
                    </a:lnTo>
                    <a:lnTo>
                      <a:pt x="4353" y="3955"/>
                    </a:lnTo>
                    <a:lnTo>
                      <a:pt x="4437" y="4018"/>
                    </a:lnTo>
                    <a:lnTo>
                      <a:pt x="4541" y="4081"/>
                    </a:lnTo>
                    <a:lnTo>
                      <a:pt x="4667" y="4060"/>
                    </a:lnTo>
                    <a:lnTo>
                      <a:pt x="4751" y="4081"/>
                    </a:lnTo>
                    <a:lnTo>
                      <a:pt x="4688" y="4081"/>
                    </a:lnTo>
                    <a:lnTo>
                      <a:pt x="4562" y="4123"/>
                    </a:lnTo>
                    <a:lnTo>
                      <a:pt x="4499" y="4102"/>
                    </a:lnTo>
                    <a:lnTo>
                      <a:pt x="4458" y="4123"/>
                    </a:lnTo>
                    <a:lnTo>
                      <a:pt x="4499" y="4206"/>
                    </a:lnTo>
                    <a:lnTo>
                      <a:pt x="4583" y="4227"/>
                    </a:lnTo>
                    <a:lnTo>
                      <a:pt x="4562" y="4395"/>
                    </a:lnTo>
                    <a:lnTo>
                      <a:pt x="4541" y="4416"/>
                    </a:lnTo>
                    <a:lnTo>
                      <a:pt x="4541" y="4499"/>
                    </a:lnTo>
                    <a:lnTo>
                      <a:pt x="4499" y="4583"/>
                    </a:lnTo>
                    <a:lnTo>
                      <a:pt x="4458" y="4604"/>
                    </a:lnTo>
                    <a:lnTo>
                      <a:pt x="4541" y="4709"/>
                    </a:lnTo>
                    <a:lnTo>
                      <a:pt x="4667" y="4625"/>
                    </a:lnTo>
                    <a:lnTo>
                      <a:pt x="4709" y="4688"/>
                    </a:lnTo>
                    <a:lnTo>
                      <a:pt x="4792" y="4688"/>
                    </a:lnTo>
                    <a:lnTo>
                      <a:pt x="4897" y="4625"/>
                    </a:lnTo>
                    <a:lnTo>
                      <a:pt x="5064" y="4625"/>
                    </a:lnTo>
                    <a:lnTo>
                      <a:pt x="5127" y="4583"/>
                    </a:lnTo>
                    <a:lnTo>
                      <a:pt x="5169" y="4478"/>
                    </a:lnTo>
                    <a:lnTo>
                      <a:pt x="5169" y="4583"/>
                    </a:lnTo>
                    <a:lnTo>
                      <a:pt x="5106" y="4688"/>
                    </a:lnTo>
                    <a:lnTo>
                      <a:pt x="5127" y="4750"/>
                    </a:lnTo>
                    <a:lnTo>
                      <a:pt x="5190" y="4792"/>
                    </a:lnTo>
                    <a:lnTo>
                      <a:pt x="5316" y="4897"/>
                    </a:lnTo>
                    <a:lnTo>
                      <a:pt x="5295" y="4939"/>
                    </a:lnTo>
                    <a:lnTo>
                      <a:pt x="5336" y="5022"/>
                    </a:lnTo>
                    <a:lnTo>
                      <a:pt x="5504" y="5211"/>
                    </a:lnTo>
                    <a:lnTo>
                      <a:pt x="5629" y="5232"/>
                    </a:lnTo>
                    <a:lnTo>
                      <a:pt x="5692" y="5253"/>
                    </a:lnTo>
                    <a:lnTo>
                      <a:pt x="5713" y="3851"/>
                    </a:lnTo>
                    <a:lnTo>
                      <a:pt x="5713" y="3788"/>
                    </a:lnTo>
                    <a:lnTo>
                      <a:pt x="5713" y="3704"/>
                    </a:lnTo>
                    <a:lnTo>
                      <a:pt x="5734" y="3537"/>
                    </a:lnTo>
                    <a:lnTo>
                      <a:pt x="5818" y="1382"/>
                    </a:lnTo>
                    <a:lnTo>
                      <a:pt x="5713" y="1403"/>
                    </a:lnTo>
                    <a:lnTo>
                      <a:pt x="5629" y="1382"/>
                    </a:lnTo>
                    <a:lnTo>
                      <a:pt x="5629" y="1298"/>
                    </a:lnTo>
                    <a:lnTo>
                      <a:pt x="5650" y="1256"/>
                    </a:lnTo>
                    <a:lnTo>
                      <a:pt x="5546" y="1193"/>
                    </a:lnTo>
                    <a:lnTo>
                      <a:pt x="5441" y="1193"/>
                    </a:lnTo>
                    <a:lnTo>
                      <a:pt x="5316" y="1172"/>
                    </a:lnTo>
                    <a:lnTo>
                      <a:pt x="5232" y="1152"/>
                    </a:lnTo>
                    <a:lnTo>
                      <a:pt x="5169" y="1172"/>
                    </a:lnTo>
                    <a:lnTo>
                      <a:pt x="4813" y="1026"/>
                    </a:lnTo>
                    <a:lnTo>
                      <a:pt x="4667" y="984"/>
                    </a:lnTo>
                    <a:lnTo>
                      <a:pt x="4562" y="963"/>
                    </a:lnTo>
                    <a:lnTo>
                      <a:pt x="4458" y="880"/>
                    </a:lnTo>
                    <a:lnTo>
                      <a:pt x="4248" y="838"/>
                    </a:lnTo>
                    <a:lnTo>
                      <a:pt x="4060" y="754"/>
                    </a:lnTo>
                    <a:lnTo>
                      <a:pt x="3976" y="670"/>
                    </a:lnTo>
                    <a:lnTo>
                      <a:pt x="3830" y="649"/>
                    </a:lnTo>
                    <a:lnTo>
                      <a:pt x="3537" y="838"/>
                    </a:lnTo>
                    <a:lnTo>
                      <a:pt x="3537" y="880"/>
                    </a:lnTo>
                    <a:lnTo>
                      <a:pt x="3600" y="984"/>
                    </a:lnTo>
                    <a:lnTo>
                      <a:pt x="3558" y="1068"/>
                    </a:lnTo>
                    <a:lnTo>
                      <a:pt x="3391" y="1089"/>
                    </a:lnTo>
                    <a:lnTo>
                      <a:pt x="3286" y="1131"/>
                    </a:lnTo>
                    <a:lnTo>
                      <a:pt x="3223" y="1131"/>
                    </a:lnTo>
                    <a:lnTo>
                      <a:pt x="3181" y="1089"/>
                    </a:lnTo>
                    <a:lnTo>
                      <a:pt x="3119" y="1172"/>
                    </a:lnTo>
                    <a:lnTo>
                      <a:pt x="3119" y="1277"/>
                    </a:lnTo>
                    <a:lnTo>
                      <a:pt x="2993" y="1340"/>
                    </a:lnTo>
                    <a:lnTo>
                      <a:pt x="2888" y="1361"/>
                    </a:lnTo>
                    <a:lnTo>
                      <a:pt x="2805" y="1465"/>
                    </a:lnTo>
                    <a:lnTo>
                      <a:pt x="2805" y="1612"/>
                    </a:lnTo>
                    <a:lnTo>
                      <a:pt x="2763" y="1654"/>
                    </a:lnTo>
                    <a:lnTo>
                      <a:pt x="2700" y="1696"/>
                    </a:lnTo>
                    <a:lnTo>
                      <a:pt x="2658" y="1800"/>
                    </a:lnTo>
                    <a:lnTo>
                      <a:pt x="2554" y="1821"/>
                    </a:lnTo>
                    <a:lnTo>
                      <a:pt x="2449" y="1821"/>
                    </a:lnTo>
                    <a:lnTo>
                      <a:pt x="2386" y="1779"/>
                    </a:lnTo>
                    <a:lnTo>
                      <a:pt x="2261" y="1675"/>
                    </a:lnTo>
                    <a:lnTo>
                      <a:pt x="2240" y="1570"/>
                    </a:lnTo>
                    <a:lnTo>
                      <a:pt x="2177" y="1591"/>
                    </a:lnTo>
                    <a:lnTo>
                      <a:pt x="2156" y="1465"/>
                    </a:lnTo>
                    <a:lnTo>
                      <a:pt x="2156" y="1361"/>
                    </a:lnTo>
                    <a:lnTo>
                      <a:pt x="2072" y="1298"/>
                    </a:lnTo>
                    <a:lnTo>
                      <a:pt x="2031" y="1382"/>
                    </a:lnTo>
                    <a:lnTo>
                      <a:pt x="2051" y="1507"/>
                    </a:lnTo>
                    <a:lnTo>
                      <a:pt x="1989" y="1507"/>
                    </a:lnTo>
                    <a:lnTo>
                      <a:pt x="1926" y="1444"/>
                    </a:lnTo>
                    <a:lnTo>
                      <a:pt x="1863" y="1298"/>
                    </a:lnTo>
                    <a:lnTo>
                      <a:pt x="1842" y="1047"/>
                    </a:lnTo>
                    <a:lnTo>
                      <a:pt x="1821" y="880"/>
                    </a:lnTo>
                    <a:lnTo>
                      <a:pt x="1863" y="775"/>
                    </a:lnTo>
                    <a:lnTo>
                      <a:pt x="1947" y="670"/>
                    </a:lnTo>
                    <a:lnTo>
                      <a:pt x="1884" y="566"/>
                    </a:lnTo>
                    <a:lnTo>
                      <a:pt x="1821" y="503"/>
                    </a:lnTo>
                    <a:lnTo>
                      <a:pt x="1821" y="335"/>
                    </a:lnTo>
                    <a:lnTo>
                      <a:pt x="1842" y="294"/>
                    </a:lnTo>
                    <a:lnTo>
                      <a:pt x="1779" y="231"/>
                    </a:lnTo>
                    <a:lnTo>
                      <a:pt x="1612" y="210"/>
                    </a:lnTo>
                    <a:lnTo>
                      <a:pt x="1424" y="231"/>
                    </a:lnTo>
                    <a:lnTo>
                      <a:pt x="1235" y="105"/>
                    </a:lnTo>
                    <a:lnTo>
                      <a:pt x="92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1" name="Google Shape;1321;p80"/>
              <p:cNvSpPr/>
              <p:nvPr/>
            </p:nvSpPr>
            <p:spPr>
              <a:xfrm>
                <a:off x="5268100" y="3181025"/>
                <a:ext cx="143350" cy="129750"/>
              </a:xfrm>
              <a:custGeom>
                <a:avLst/>
                <a:gdLst/>
                <a:ahLst/>
                <a:cxnLst/>
                <a:rect l="l" t="t" r="r" b="b"/>
                <a:pathLst>
                  <a:path w="5734" h="5190" extrusionOk="0">
                    <a:moveTo>
                      <a:pt x="4060" y="0"/>
                    </a:moveTo>
                    <a:lnTo>
                      <a:pt x="3955" y="147"/>
                    </a:lnTo>
                    <a:lnTo>
                      <a:pt x="3955" y="209"/>
                    </a:lnTo>
                    <a:lnTo>
                      <a:pt x="3892" y="314"/>
                    </a:lnTo>
                    <a:lnTo>
                      <a:pt x="3892" y="398"/>
                    </a:lnTo>
                    <a:lnTo>
                      <a:pt x="3767" y="837"/>
                    </a:lnTo>
                    <a:lnTo>
                      <a:pt x="3579" y="1109"/>
                    </a:lnTo>
                    <a:lnTo>
                      <a:pt x="3516" y="1360"/>
                    </a:lnTo>
                    <a:lnTo>
                      <a:pt x="3265" y="1716"/>
                    </a:lnTo>
                    <a:lnTo>
                      <a:pt x="3307" y="1779"/>
                    </a:lnTo>
                    <a:lnTo>
                      <a:pt x="3014" y="1842"/>
                    </a:lnTo>
                    <a:lnTo>
                      <a:pt x="2783" y="1967"/>
                    </a:lnTo>
                    <a:lnTo>
                      <a:pt x="2637" y="1967"/>
                    </a:lnTo>
                    <a:lnTo>
                      <a:pt x="2595" y="1883"/>
                    </a:lnTo>
                    <a:lnTo>
                      <a:pt x="2470" y="1842"/>
                    </a:lnTo>
                    <a:lnTo>
                      <a:pt x="2177" y="1842"/>
                    </a:lnTo>
                    <a:lnTo>
                      <a:pt x="2093" y="1925"/>
                    </a:lnTo>
                    <a:lnTo>
                      <a:pt x="1758" y="2051"/>
                    </a:lnTo>
                    <a:lnTo>
                      <a:pt x="1444" y="2030"/>
                    </a:lnTo>
                    <a:lnTo>
                      <a:pt x="1361" y="2072"/>
                    </a:lnTo>
                    <a:lnTo>
                      <a:pt x="1235" y="2051"/>
                    </a:lnTo>
                    <a:lnTo>
                      <a:pt x="1214" y="2134"/>
                    </a:lnTo>
                    <a:lnTo>
                      <a:pt x="1047" y="2176"/>
                    </a:lnTo>
                    <a:lnTo>
                      <a:pt x="942" y="2155"/>
                    </a:lnTo>
                    <a:lnTo>
                      <a:pt x="921" y="2051"/>
                    </a:lnTo>
                    <a:lnTo>
                      <a:pt x="796" y="1946"/>
                    </a:lnTo>
                    <a:lnTo>
                      <a:pt x="754" y="1883"/>
                    </a:lnTo>
                    <a:lnTo>
                      <a:pt x="566" y="1758"/>
                    </a:lnTo>
                    <a:lnTo>
                      <a:pt x="440" y="1549"/>
                    </a:lnTo>
                    <a:lnTo>
                      <a:pt x="377" y="1570"/>
                    </a:lnTo>
                    <a:lnTo>
                      <a:pt x="314" y="1653"/>
                    </a:lnTo>
                    <a:lnTo>
                      <a:pt x="168" y="1842"/>
                    </a:lnTo>
                    <a:lnTo>
                      <a:pt x="84" y="1988"/>
                    </a:lnTo>
                    <a:lnTo>
                      <a:pt x="84" y="2072"/>
                    </a:lnTo>
                    <a:lnTo>
                      <a:pt x="105" y="2155"/>
                    </a:lnTo>
                    <a:lnTo>
                      <a:pt x="84" y="2239"/>
                    </a:lnTo>
                    <a:lnTo>
                      <a:pt x="1" y="2281"/>
                    </a:lnTo>
                    <a:lnTo>
                      <a:pt x="22" y="2490"/>
                    </a:lnTo>
                    <a:lnTo>
                      <a:pt x="210" y="2699"/>
                    </a:lnTo>
                    <a:lnTo>
                      <a:pt x="231" y="2804"/>
                    </a:lnTo>
                    <a:lnTo>
                      <a:pt x="189" y="2762"/>
                    </a:lnTo>
                    <a:lnTo>
                      <a:pt x="168" y="2804"/>
                    </a:lnTo>
                    <a:lnTo>
                      <a:pt x="210" y="2930"/>
                    </a:lnTo>
                    <a:lnTo>
                      <a:pt x="335" y="2971"/>
                    </a:lnTo>
                    <a:lnTo>
                      <a:pt x="419" y="2971"/>
                    </a:lnTo>
                    <a:lnTo>
                      <a:pt x="607" y="2909"/>
                    </a:lnTo>
                    <a:lnTo>
                      <a:pt x="733" y="2825"/>
                    </a:lnTo>
                    <a:lnTo>
                      <a:pt x="838" y="2867"/>
                    </a:lnTo>
                    <a:lnTo>
                      <a:pt x="733" y="2867"/>
                    </a:lnTo>
                    <a:lnTo>
                      <a:pt x="607" y="2971"/>
                    </a:lnTo>
                    <a:lnTo>
                      <a:pt x="398" y="3013"/>
                    </a:lnTo>
                    <a:lnTo>
                      <a:pt x="314" y="3097"/>
                    </a:lnTo>
                    <a:lnTo>
                      <a:pt x="210" y="3097"/>
                    </a:lnTo>
                    <a:lnTo>
                      <a:pt x="210" y="3139"/>
                    </a:lnTo>
                    <a:lnTo>
                      <a:pt x="335" y="3181"/>
                    </a:lnTo>
                    <a:lnTo>
                      <a:pt x="503" y="3243"/>
                    </a:lnTo>
                    <a:lnTo>
                      <a:pt x="649" y="3411"/>
                    </a:lnTo>
                    <a:lnTo>
                      <a:pt x="712" y="3515"/>
                    </a:lnTo>
                    <a:lnTo>
                      <a:pt x="733" y="3620"/>
                    </a:lnTo>
                    <a:lnTo>
                      <a:pt x="649" y="3746"/>
                    </a:lnTo>
                    <a:lnTo>
                      <a:pt x="566" y="3829"/>
                    </a:lnTo>
                    <a:lnTo>
                      <a:pt x="607" y="3871"/>
                    </a:lnTo>
                    <a:lnTo>
                      <a:pt x="712" y="3955"/>
                    </a:lnTo>
                    <a:lnTo>
                      <a:pt x="733" y="4227"/>
                    </a:lnTo>
                    <a:lnTo>
                      <a:pt x="733" y="4352"/>
                    </a:lnTo>
                    <a:lnTo>
                      <a:pt x="817" y="4499"/>
                    </a:lnTo>
                    <a:lnTo>
                      <a:pt x="858" y="4499"/>
                    </a:lnTo>
                    <a:lnTo>
                      <a:pt x="963" y="4436"/>
                    </a:lnTo>
                    <a:lnTo>
                      <a:pt x="1005" y="4499"/>
                    </a:lnTo>
                    <a:lnTo>
                      <a:pt x="1130" y="4499"/>
                    </a:lnTo>
                    <a:lnTo>
                      <a:pt x="1214" y="4541"/>
                    </a:lnTo>
                    <a:lnTo>
                      <a:pt x="1361" y="4541"/>
                    </a:lnTo>
                    <a:lnTo>
                      <a:pt x="1444" y="4457"/>
                    </a:lnTo>
                    <a:lnTo>
                      <a:pt x="1528" y="4499"/>
                    </a:lnTo>
                    <a:lnTo>
                      <a:pt x="1591" y="4457"/>
                    </a:lnTo>
                    <a:lnTo>
                      <a:pt x="1654" y="4352"/>
                    </a:lnTo>
                    <a:lnTo>
                      <a:pt x="1654" y="4290"/>
                    </a:lnTo>
                    <a:lnTo>
                      <a:pt x="1674" y="4373"/>
                    </a:lnTo>
                    <a:lnTo>
                      <a:pt x="1654" y="4478"/>
                    </a:lnTo>
                    <a:lnTo>
                      <a:pt x="1695" y="4603"/>
                    </a:lnTo>
                    <a:lnTo>
                      <a:pt x="1737" y="4792"/>
                    </a:lnTo>
                    <a:lnTo>
                      <a:pt x="1695" y="4896"/>
                    </a:lnTo>
                    <a:lnTo>
                      <a:pt x="1779" y="4896"/>
                    </a:lnTo>
                    <a:lnTo>
                      <a:pt x="1905" y="4750"/>
                    </a:lnTo>
                    <a:lnTo>
                      <a:pt x="1988" y="4708"/>
                    </a:lnTo>
                    <a:lnTo>
                      <a:pt x="2051" y="4771"/>
                    </a:lnTo>
                    <a:lnTo>
                      <a:pt x="2114" y="4750"/>
                    </a:lnTo>
                    <a:lnTo>
                      <a:pt x="2135" y="4687"/>
                    </a:lnTo>
                    <a:lnTo>
                      <a:pt x="2302" y="4687"/>
                    </a:lnTo>
                    <a:lnTo>
                      <a:pt x="2386" y="4583"/>
                    </a:lnTo>
                    <a:lnTo>
                      <a:pt x="2428" y="4583"/>
                    </a:lnTo>
                    <a:lnTo>
                      <a:pt x="2532" y="4645"/>
                    </a:lnTo>
                    <a:lnTo>
                      <a:pt x="2616" y="4583"/>
                    </a:lnTo>
                    <a:lnTo>
                      <a:pt x="2658" y="4645"/>
                    </a:lnTo>
                    <a:lnTo>
                      <a:pt x="2658" y="4750"/>
                    </a:lnTo>
                    <a:lnTo>
                      <a:pt x="2721" y="4792"/>
                    </a:lnTo>
                    <a:lnTo>
                      <a:pt x="2825" y="4813"/>
                    </a:lnTo>
                    <a:lnTo>
                      <a:pt x="2804" y="4750"/>
                    </a:lnTo>
                    <a:lnTo>
                      <a:pt x="2825" y="4666"/>
                    </a:lnTo>
                    <a:lnTo>
                      <a:pt x="2888" y="4750"/>
                    </a:lnTo>
                    <a:lnTo>
                      <a:pt x="2993" y="4771"/>
                    </a:lnTo>
                    <a:lnTo>
                      <a:pt x="3035" y="4750"/>
                    </a:lnTo>
                    <a:lnTo>
                      <a:pt x="3097" y="4813"/>
                    </a:lnTo>
                    <a:lnTo>
                      <a:pt x="3139" y="4792"/>
                    </a:lnTo>
                    <a:lnTo>
                      <a:pt x="3160" y="4855"/>
                    </a:lnTo>
                    <a:lnTo>
                      <a:pt x="3223" y="4917"/>
                    </a:lnTo>
                    <a:lnTo>
                      <a:pt x="3181" y="5022"/>
                    </a:lnTo>
                    <a:lnTo>
                      <a:pt x="3244" y="5189"/>
                    </a:lnTo>
                    <a:lnTo>
                      <a:pt x="3348" y="5168"/>
                    </a:lnTo>
                    <a:lnTo>
                      <a:pt x="3579" y="5064"/>
                    </a:lnTo>
                    <a:lnTo>
                      <a:pt x="3746" y="5022"/>
                    </a:lnTo>
                    <a:lnTo>
                      <a:pt x="3955" y="4896"/>
                    </a:lnTo>
                    <a:lnTo>
                      <a:pt x="4060" y="4666"/>
                    </a:lnTo>
                    <a:lnTo>
                      <a:pt x="4060" y="4583"/>
                    </a:lnTo>
                    <a:lnTo>
                      <a:pt x="4102" y="4457"/>
                    </a:lnTo>
                    <a:lnTo>
                      <a:pt x="4143" y="4478"/>
                    </a:lnTo>
                    <a:lnTo>
                      <a:pt x="4185" y="4478"/>
                    </a:lnTo>
                    <a:lnTo>
                      <a:pt x="4269" y="4290"/>
                    </a:lnTo>
                    <a:lnTo>
                      <a:pt x="4227" y="4269"/>
                    </a:lnTo>
                    <a:lnTo>
                      <a:pt x="4185" y="4227"/>
                    </a:lnTo>
                    <a:lnTo>
                      <a:pt x="4185" y="4164"/>
                    </a:lnTo>
                    <a:lnTo>
                      <a:pt x="4206" y="4185"/>
                    </a:lnTo>
                    <a:lnTo>
                      <a:pt x="4290" y="4227"/>
                    </a:lnTo>
                    <a:lnTo>
                      <a:pt x="4353" y="4143"/>
                    </a:lnTo>
                    <a:lnTo>
                      <a:pt x="4311" y="4059"/>
                    </a:lnTo>
                    <a:lnTo>
                      <a:pt x="4269" y="4059"/>
                    </a:lnTo>
                    <a:lnTo>
                      <a:pt x="4206" y="4039"/>
                    </a:lnTo>
                    <a:lnTo>
                      <a:pt x="4290" y="3976"/>
                    </a:lnTo>
                    <a:lnTo>
                      <a:pt x="4290" y="3871"/>
                    </a:lnTo>
                    <a:lnTo>
                      <a:pt x="4143" y="3871"/>
                    </a:lnTo>
                    <a:lnTo>
                      <a:pt x="4185" y="3808"/>
                    </a:lnTo>
                    <a:lnTo>
                      <a:pt x="4164" y="3746"/>
                    </a:lnTo>
                    <a:lnTo>
                      <a:pt x="4164" y="3746"/>
                    </a:lnTo>
                    <a:lnTo>
                      <a:pt x="4227" y="3767"/>
                    </a:lnTo>
                    <a:lnTo>
                      <a:pt x="4353" y="3725"/>
                    </a:lnTo>
                    <a:lnTo>
                      <a:pt x="4374" y="3620"/>
                    </a:lnTo>
                    <a:lnTo>
                      <a:pt x="4457" y="3515"/>
                    </a:lnTo>
                    <a:lnTo>
                      <a:pt x="4478" y="3390"/>
                    </a:lnTo>
                    <a:lnTo>
                      <a:pt x="4457" y="3306"/>
                    </a:lnTo>
                    <a:lnTo>
                      <a:pt x="4499" y="3348"/>
                    </a:lnTo>
                    <a:lnTo>
                      <a:pt x="4562" y="3453"/>
                    </a:lnTo>
                    <a:lnTo>
                      <a:pt x="4625" y="3348"/>
                    </a:lnTo>
                    <a:lnTo>
                      <a:pt x="4708" y="3243"/>
                    </a:lnTo>
                    <a:lnTo>
                      <a:pt x="4667" y="3097"/>
                    </a:lnTo>
                    <a:lnTo>
                      <a:pt x="4813" y="2971"/>
                    </a:lnTo>
                    <a:lnTo>
                      <a:pt x="4834" y="2783"/>
                    </a:lnTo>
                    <a:lnTo>
                      <a:pt x="4897" y="2699"/>
                    </a:lnTo>
                    <a:lnTo>
                      <a:pt x="4918" y="2469"/>
                    </a:lnTo>
                    <a:lnTo>
                      <a:pt x="4980" y="2406"/>
                    </a:lnTo>
                    <a:lnTo>
                      <a:pt x="4980" y="2344"/>
                    </a:lnTo>
                    <a:lnTo>
                      <a:pt x="5106" y="2197"/>
                    </a:lnTo>
                    <a:lnTo>
                      <a:pt x="5148" y="2281"/>
                    </a:lnTo>
                    <a:lnTo>
                      <a:pt x="5190" y="2239"/>
                    </a:lnTo>
                    <a:lnTo>
                      <a:pt x="5148" y="2072"/>
                    </a:lnTo>
                    <a:lnTo>
                      <a:pt x="5148" y="2072"/>
                    </a:lnTo>
                    <a:lnTo>
                      <a:pt x="5336" y="2260"/>
                    </a:lnTo>
                    <a:lnTo>
                      <a:pt x="5462" y="2260"/>
                    </a:lnTo>
                    <a:lnTo>
                      <a:pt x="5545" y="2197"/>
                    </a:lnTo>
                    <a:lnTo>
                      <a:pt x="5629" y="2239"/>
                    </a:lnTo>
                    <a:lnTo>
                      <a:pt x="5713" y="2197"/>
                    </a:lnTo>
                    <a:lnTo>
                      <a:pt x="5734" y="2093"/>
                    </a:lnTo>
                    <a:lnTo>
                      <a:pt x="5629" y="2072"/>
                    </a:lnTo>
                    <a:lnTo>
                      <a:pt x="5608" y="2030"/>
                    </a:lnTo>
                    <a:lnTo>
                      <a:pt x="5503" y="1883"/>
                    </a:lnTo>
                    <a:lnTo>
                      <a:pt x="5420" y="1883"/>
                    </a:lnTo>
                    <a:lnTo>
                      <a:pt x="5190" y="1674"/>
                    </a:lnTo>
                    <a:lnTo>
                      <a:pt x="5106" y="1632"/>
                    </a:lnTo>
                    <a:lnTo>
                      <a:pt x="5085" y="1528"/>
                    </a:lnTo>
                    <a:lnTo>
                      <a:pt x="5022" y="1465"/>
                    </a:lnTo>
                    <a:lnTo>
                      <a:pt x="5043" y="1423"/>
                    </a:lnTo>
                    <a:lnTo>
                      <a:pt x="5190" y="1360"/>
                    </a:lnTo>
                    <a:lnTo>
                      <a:pt x="5231" y="1256"/>
                    </a:lnTo>
                    <a:lnTo>
                      <a:pt x="5148" y="1193"/>
                    </a:lnTo>
                    <a:lnTo>
                      <a:pt x="4980" y="1005"/>
                    </a:lnTo>
                    <a:lnTo>
                      <a:pt x="4918" y="879"/>
                    </a:lnTo>
                    <a:lnTo>
                      <a:pt x="4834" y="795"/>
                    </a:lnTo>
                    <a:lnTo>
                      <a:pt x="4876" y="712"/>
                    </a:lnTo>
                    <a:lnTo>
                      <a:pt x="4918" y="691"/>
                    </a:lnTo>
                    <a:lnTo>
                      <a:pt x="4918" y="628"/>
                    </a:lnTo>
                    <a:lnTo>
                      <a:pt x="4876" y="607"/>
                    </a:lnTo>
                    <a:lnTo>
                      <a:pt x="4750" y="482"/>
                    </a:lnTo>
                    <a:lnTo>
                      <a:pt x="4813" y="461"/>
                    </a:lnTo>
                    <a:lnTo>
                      <a:pt x="4939" y="482"/>
                    </a:lnTo>
                    <a:lnTo>
                      <a:pt x="5085" y="461"/>
                    </a:lnTo>
                    <a:lnTo>
                      <a:pt x="4980" y="314"/>
                    </a:lnTo>
                    <a:lnTo>
                      <a:pt x="4834" y="272"/>
                    </a:lnTo>
                    <a:lnTo>
                      <a:pt x="4897" y="209"/>
                    </a:lnTo>
                    <a:lnTo>
                      <a:pt x="4876" y="168"/>
                    </a:lnTo>
                    <a:lnTo>
                      <a:pt x="4939" y="147"/>
                    </a:lnTo>
                    <a:lnTo>
                      <a:pt x="4939" y="105"/>
                    </a:lnTo>
                    <a:lnTo>
                      <a:pt x="4813" y="84"/>
                    </a:lnTo>
                    <a:lnTo>
                      <a:pt x="4667" y="84"/>
                    </a:lnTo>
                    <a:lnTo>
                      <a:pt x="4604" y="42"/>
                    </a:lnTo>
                    <a:lnTo>
                      <a:pt x="4164" y="42"/>
                    </a:lnTo>
                    <a:lnTo>
                      <a:pt x="406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2" name="Google Shape;1322;p80"/>
              <p:cNvSpPr/>
              <p:nvPr/>
            </p:nvSpPr>
            <p:spPr>
              <a:xfrm>
                <a:off x="5068275" y="3161675"/>
                <a:ext cx="431050" cy="221800"/>
              </a:xfrm>
              <a:custGeom>
                <a:avLst/>
                <a:gdLst/>
                <a:ahLst/>
                <a:cxnLst/>
                <a:rect l="l" t="t" r="r" b="b"/>
                <a:pathLst>
                  <a:path w="17242" h="8872" extrusionOk="0">
                    <a:moveTo>
                      <a:pt x="16991" y="8202"/>
                    </a:moveTo>
                    <a:lnTo>
                      <a:pt x="16886" y="8265"/>
                    </a:lnTo>
                    <a:lnTo>
                      <a:pt x="16928" y="8286"/>
                    </a:lnTo>
                    <a:lnTo>
                      <a:pt x="16907" y="8307"/>
                    </a:lnTo>
                    <a:cubicBezTo>
                      <a:pt x="16886" y="8307"/>
                      <a:pt x="16823" y="8349"/>
                      <a:pt x="16802" y="8349"/>
                    </a:cubicBezTo>
                    <a:lnTo>
                      <a:pt x="16802" y="8307"/>
                    </a:lnTo>
                    <a:lnTo>
                      <a:pt x="16782" y="8349"/>
                    </a:lnTo>
                    <a:cubicBezTo>
                      <a:pt x="16677" y="8370"/>
                      <a:pt x="16572" y="8370"/>
                      <a:pt x="16489" y="8390"/>
                    </a:cubicBezTo>
                    <a:lnTo>
                      <a:pt x="16593" y="8286"/>
                    </a:lnTo>
                    <a:lnTo>
                      <a:pt x="16551" y="8265"/>
                    </a:lnTo>
                    <a:lnTo>
                      <a:pt x="16468" y="8307"/>
                    </a:lnTo>
                    <a:lnTo>
                      <a:pt x="16384" y="8307"/>
                    </a:lnTo>
                    <a:lnTo>
                      <a:pt x="16342" y="8349"/>
                    </a:lnTo>
                    <a:lnTo>
                      <a:pt x="16363" y="8390"/>
                    </a:lnTo>
                    <a:lnTo>
                      <a:pt x="16300" y="8453"/>
                    </a:lnTo>
                    <a:lnTo>
                      <a:pt x="16196" y="8453"/>
                    </a:lnTo>
                    <a:lnTo>
                      <a:pt x="16258" y="8495"/>
                    </a:lnTo>
                    <a:lnTo>
                      <a:pt x="16384" y="8474"/>
                    </a:lnTo>
                    <a:lnTo>
                      <a:pt x="16447" y="8411"/>
                    </a:lnTo>
                    <a:cubicBezTo>
                      <a:pt x="16489" y="8411"/>
                      <a:pt x="16551" y="8411"/>
                      <a:pt x="16614" y="8390"/>
                    </a:cubicBezTo>
                    <a:lnTo>
                      <a:pt x="16614" y="8390"/>
                    </a:lnTo>
                    <a:lnTo>
                      <a:pt x="16593" y="8411"/>
                    </a:lnTo>
                    <a:lnTo>
                      <a:pt x="16677" y="8411"/>
                    </a:lnTo>
                    <a:lnTo>
                      <a:pt x="16719" y="8474"/>
                    </a:lnTo>
                    <a:lnTo>
                      <a:pt x="16802" y="8370"/>
                    </a:lnTo>
                    <a:cubicBezTo>
                      <a:pt x="16823" y="8370"/>
                      <a:pt x="16886" y="8349"/>
                      <a:pt x="16907" y="8349"/>
                    </a:cubicBezTo>
                    <a:lnTo>
                      <a:pt x="16907" y="8370"/>
                    </a:lnTo>
                    <a:lnTo>
                      <a:pt x="17012" y="8390"/>
                    </a:lnTo>
                    <a:lnTo>
                      <a:pt x="17200" y="8307"/>
                    </a:lnTo>
                    <a:lnTo>
                      <a:pt x="17242" y="8244"/>
                    </a:lnTo>
                    <a:lnTo>
                      <a:pt x="17200" y="8202"/>
                    </a:lnTo>
                    <a:lnTo>
                      <a:pt x="17033" y="8244"/>
                    </a:lnTo>
                    <a:lnTo>
                      <a:pt x="16991" y="8202"/>
                    </a:lnTo>
                    <a:close/>
                    <a:moveTo>
                      <a:pt x="16070" y="8411"/>
                    </a:moveTo>
                    <a:lnTo>
                      <a:pt x="16007" y="8443"/>
                    </a:lnTo>
                    <a:lnTo>
                      <a:pt x="16007" y="8443"/>
                    </a:lnTo>
                    <a:cubicBezTo>
                      <a:pt x="16026" y="8475"/>
                      <a:pt x="16037" y="8501"/>
                      <a:pt x="16036" y="8525"/>
                    </a:cubicBezTo>
                    <a:lnTo>
                      <a:pt x="16036" y="8525"/>
                    </a:lnTo>
                    <a:lnTo>
                      <a:pt x="16049" y="8474"/>
                    </a:lnTo>
                    <a:lnTo>
                      <a:pt x="16133" y="8453"/>
                    </a:lnTo>
                    <a:lnTo>
                      <a:pt x="16196" y="8453"/>
                    </a:lnTo>
                    <a:lnTo>
                      <a:pt x="16237" y="8411"/>
                    </a:lnTo>
                    <a:close/>
                    <a:moveTo>
                      <a:pt x="16036" y="8525"/>
                    </a:moveTo>
                    <a:lnTo>
                      <a:pt x="16028" y="8558"/>
                    </a:lnTo>
                    <a:cubicBezTo>
                      <a:pt x="16034" y="8547"/>
                      <a:pt x="16036" y="8536"/>
                      <a:pt x="16036" y="8525"/>
                    </a:cubicBezTo>
                    <a:close/>
                    <a:moveTo>
                      <a:pt x="105" y="0"/>
                    </a:moveTo>
                    <a:lnTo>
                      <a:pt x="22" y="42"/>
                    </a:lnTo>
                    <a:lnTo>
                      <a:pt x="1" y="105"/>
                    </a:lnTo>
                    <a:lnTo>
                      <a:pt x="22" y="251"/>
                    </a:lnTo>
                    <a:lnTo>
                      <a:pt x="168" y="565"/>
                    </a:lnTo>
                    <a:lnTo>
                      <a:pt x="252" y="628"/>
                    </a:lnTo>
                    <a:lnTo>
                      <a:pt x="524" y="879"/>
                    </a:lnTo>
                    <a:lnTo>
                      <a:pt x="587" y="879"/>
                    </a:lnTo>
                    <a:lnTo>
                      <a:pt x="754" y="1067"/>
                    </a:lnTo>
                    <a:lnTo>
                      <a:pt x="838" y="1088"/>
                    </a:lnTo>
                    <a:lnTo>
                      <a:pt x="900" y="1067"/>
                    </a:lnTo>
                    <a:lnTo>
                      <a:pt x="1089" y="1214"/>
                    </a:lnTo>
                    <a:lnTo>
                      <a:pt x="1298" y="1528"/>
                    </a:lnTo>
                    <a:lnTo>
                      <a:pt x="1507" y="1716"/>
                    </a:lnTo>
                    <a:lnTo>
                      <a:pt x="1570" y="1716"/>
                    </a:lnTo>
                    <a:lnTo>
                      <a:pt x="1570" y="1883"/>
                    </a:lnTo>
                    <a:lnTo>
                      <a:pt x="1612" y="1925"/>
                    </a:lnTo>
                    <a:lnTo>
                      <a:pt x="1633" y="2092"/>
                    </a:lnTo>
                    <a:lnTo>
                      <a:pt x="1716" y="2155"/>
                    </a:lnTo>
                    <a:lnTo>
                      <a:pt x="1842" y="2155"/>
                    </a:lnTo>
                    <a:lnTo>
                      <a:pt x="2009" y="2344"/>
                    </a:lnTo>
                    <a:lnTo>
                      <a:pt x="2093" y="2406"/>
                    </a:lnTo>
                    <a:lnTo>
                      <a:pt x="2156" y="2406"/>
                    </a:lnTo>
                    <a:lnTo>
                      <a:pt x="2198" y="2448"/>
                    </a:lnTo>
                    <a:lnTo>
                      <a:pt x="2135" y="2532"/>
                    </a:lnTo>
                    <a:lnTo>
                      <a:pt x="2219" y="2616"/>
                    </a:lnTo>
                    <a:lnTo>
                      <a:pt x="2261" y="2762"/>
                    </a:lnTo>
                    <a:lnTo>
                      <a:pt x="2261" y="2783"/>
                    </a:lnTo>
                    <a:lnTo>
                      <a:pt x="2365" y="3097"/>
                    </a:lnTo>
                    <a:lnTo>
                      <a:pt x="2428" y="3264"/>
                    </a:lnTo>
                    <a:lnTo>
                      <a:pt x="2574" y="3306"/>
                    </a:lnTo>
                    <a:lnTo>
                      <a:pt x="2763" y="3411"/>
                    </a:lnTo>
                    <a:lnTo>
                      <a:pt x="2763" y="3515"/>
                    </a:lnTo>
                    <a:lnTo>
                      <a:pt x="2888" y="3787"/>
                    </a:lnTo>
                    <a:lnTo>
                      <a:pt x="3035" y="3892"/>
                    </a:lnTo>
                    <a:lnTo>
                      <a:pt x="3056" y="4185"/>
                    </a:lnTo>
                    <a:lnTo>
                      <a:pt x="3265" y="4561"/>
                    </a:lnTo>
                    <a:lnTo>
                      <a:pt x="3265" y="4729"/>
                    </a:lnTo>
                    <a:lnTo>
                      <a:pt x="3307" y="4875"/>
                    </a:lnTo>
                    <a:lnTo>
                      <a:pt x="3516" y="5043"/>
                    </a:lnTo>
                    <a:lnTo>
                      <a:pt x="3725" y="5294"/>
                    </a:lnTo>
                    <a:lnTo>
                      <a:pt x="3788" y="5440"/>
                    </a:lnTo>
                    <a:lnTo>
                      <a:pt x="3934" y="5461"/>
                    </a:lnTo>
                    <a:lnTo>
                      <a:pt x="3997" y="5545"/>
                    </a:lnTo>
                    <a:lnTo>
                      <a:pt x="4123" y="5608"/>
                    </a:lnTo>
                    <a:lnTo>
                      <a:pt x="4144" y="5775"/>
                    </a:lnTo>
                    <a:lnTo>
                      <a:pt x="4290" y="5859"/>
                    </a:lnTo>
                    <a:lnTo>
                      <a:pt x="4437" y="6005"/>
                    </a:lnTo>
                    <a:lnTo>
                      <a:pt x="4709" y="6173"/>
                    </a:lnTo>
                    <a:lnTo>
                      <a:pt x="4750" y="6298"/>
                    </a:lnTo>
                    <a:lnTo>
                      <a:pt x="4918" y="6361"/>
                    </a:lnTo>
                    <a:lnTo>
                      <a:pt x="5253" y="6633"/>
                    </a:lnTo>
                    <a:lnTo>
                      <a:pt x="5274" y="6779"/>
                    </a:lnTo>
                    <a:lnTo>
                      <a:pt x="5357" y="6800"/>
                    </a:lnTo>
                    <a:lnTo>
                      <a:pt x="5441" y="6926"/>
                    </a:lnTo>
                    <a:lnTo>
                      <a:pt x="5483" y="6884"/>
                    </a:lnTo>
                    <a:lnTo>
                      <a:pt x="5483" y="6779"/>
                    </a:lnTo>
                    <a:lnTo>
                      <a:pt x="5462" y="6717"/>
                    </a:lnTo>
                    <a:lnTo>
                      <a:pt x="5462" y="6675"/>
                    </a:lnTo>
                    <a:lnTo>
                      <a:pt x="5566" y="6696"/>
                    </a:lnTo>
                    <a:lnTo>
                      <a:pt x="5797" y="6905"/>
                    </a:lnTo>
                    <a:lnTo>
                      <a:pt x="5859" y="6884"/>
                    </a:lnTo>
                    <a:lnTo>
                      <a:pt x="5859" y="6717"/>
                    </a:lnTo>
                    <a:lnTo>
                      <a:pt x="5901" y="6633"/>
                    </a:lnTo>
                    <a:lnTo>
                      <a:pt x="5985" y="6675"/>
                    </a:lnTo>
                    <a:cubicBezTo>
                      <a:pt x="5985" y="6696"/>
                      <a:pt x="6006" y="6696"/>
                      <a:pt x="6006" y="6717"/>
                    </a:cubicBezTo>
                    <a:lnTo>
                      <a:pt x="6090" y="6842"/>
                    </a:lnTo>
                    <a:lnTo>
                      <a:pt x="6110" y="6842"/>
                    </a:lnTo>
                    <a:cubicBezTo>
                      <a:pt x="6173" y="6905"/>
                      <a:pt x="6215" y="6989"/>
                      <a:pt x="6278" y="7030"/>
                    </a:cubicBezTo>
                    <a:lnTo>
                      <a:pt x="6236" y="7051"/>
                    </a:lnTo>
                    <a:lnTo>
                      <a:pt x="6236" y="7198"/>
                    </a:lnTo>
                    <a:lnTo>
                      <a:pt x="6194" y="7323"/>
                    </a:lnTo>
                    <a:lnTo>
                      <a:pt x="6069" y="7344"/>
                    </a:lnTo>
                    <a:lnTo>
                      <a:pt x="6069" y="7449"/>
                    </a:lnTo>
                    <a:lnTo>
                      <a:pt x="5985" y="7470"/>
                    </a:lnTo>
                    <a:lnTo>
                      <a:pt x="5922" y="7428"/>
                    </a:lnTo>
                    <a:lnTo>
                      <a:pt x="5880" y="7428"/>
                    </a:lnTo>
                    <a:lnTo>
                      <a:pt x="5880" y="7512"/>
                    </a:lnTo>
                    <a:lnTo>
                      <a:pt x="5964" y="7554"/>
                    </a:lnTo>
                    <a:lnTo>
                      <a:pt x="6194" y="7554"/>
                    </a:lnTo>
                    <a:lnTo>
                      <a:pt x="6320" y="7512"/>
                    </a:lnTo>
                    <a:lnTo>
                      <a:pt x="6382" y="7616"/>
                    </a:lnTo>
                    <a:lnTo>
                      <a:pt x="6445" y="7658"/>
                    </a:lnTo>
                    <a:lnTo>
                      <a:pt x="6529" y="7637"/>
                    </a:lnTo>
                    <a:lnTo>
                      <a:pt x="6613" y="7637"/>
                    </a:lnTo>
                    <a:lnTo>
                      <a:pt x="6550" y="7679"/>
                    </a:lnTo>
                    <a:lnTo>
                      <a:pt x="6466" y="7826"/>
                    </a:lnTo>
                    <a:lnTo>
                      <a:pt x="6529" y="7867"/>
                    </a:lnTo>
                    <a:lnTo>
                      <a:pt x="6696" y="7888"/>
                    </a:lnTo>
                    <a:lnTo>
                      <a:pt x="6822" y="7951"/>
                    </a:lnTo>
                    <a:lnTo>
                      <a:pt x="6926" y="7888"/>
                    </a:lnTo>
                    <a:lnTo>
                      <a:pt x="6989" y="7951"/>
                    </a:lnTo>
                    <a:lnTo>
                      <a:pt x="7178" y="7951"/>
                    </a:lnTo>
                    <a:lnTo>
                      <a:pt x="7366" y="8077"/>
                    </a:lnTo>
                    <a:lnTo>
                      <a:pt x="7638" y="8160"/>
                    </a:lnTo>
                    <a:lnTo>
                      <a:pt x="7743" y="8035"/>
                    </a:lnTo>
                    <a:lnTo>
                      <a:pt x="7805" y="8035"/>
                    </a:lnTo>
                    <a:lnTo>
                      <a:pt x="7889" y="8139"/>
                    </a:lnTo>
                    <a:lnTo>
                      <a:pt x="7994" y="8160"/>
                    </a:lnTo>
                    <a:lnTo>
                      <a:pt x="8077" y="8077"/>
                    </a:lnTo>
                    <a:lnTo>
                      <a:pt x="8140" y="8077"/>
                    </a:lnTo>
                    <a:lnTo>
                      <a:pt x="8287" y="8181"/>
                    </a:lnTo>
                    <a:lnTo>
                      <a:pt x="8454" y="8181"/>
                    </a:lnTo>
                    <a:lnTo>
                      <a:pt x="8747" y="8370"/>
                    </a:lnTo>
                    <a:lnTo>
                      <a:pt x="9061" y="8474"/>
                    </a:lnTo>
                    <a:lnTo>
                      <a:pt x="9186" y="8390"/>
                    </a:lnTo>
                    <a:lnTo>
                      <a:pt x="9395" y="8390"/>
                    </a:lnTo>
                    <a:lnTo>
                      <a:pt x="9521" y="8495"/>
                    </a:lnTo>
                    <a:lnTo>
                      <a:pt x="9647" y="8390"/>
                    </a:lnTo>
                    <a:lnTo>
                      <a:pt x="9793" y="8411"/>
                    </a:lnTo>
                    <a:lnTo>
                      <a:pt x="9960" y="8495"/>
                    </a:lnTo>
                    <a:lnTo>
                      <a:pt x="10149" y="8495"/>
                    </a:lnTo>
                    <a:lnTo>
                      <a:pt x="10295" y="8411"/>
                    </a:lnTo>
                    <a:lnTo>
                      <a:pt x="10379" y="8411"/>
                    </a:lnTo>
                    <a:lnTo>
                      <a:pt x="10483" y="8516"/>
                    </a:lnTo>
                    <a:lnTo>
                      <a:pt x="10609" y="8558"/>
                    </a:lnTo>
                    <a:lnTo>
                      <a:pt x="10776" y="8683"/>
                    </a:lnTo>
                    <a:lnTo>
                      <a:pt x="10902" y="8662"/>
                    </a:lnTo>
                    <a:lnTo>
                      <a:pt x="10986" y="8725"/>
                    </a:lnTo>
                    <a:lnTo>
                      <a:pt x="11048" y="8704"/>
                    </a:lnTo>
                    <a:lnTo>
                      <a:pt x="11028" y="8516"/>
                    </a:lnTo>
                    <a:lnTo>
                      <a:pt x="10965" y="8474"/>
                    </a:lnTo>
                    <a:lnTo>
                      <a:pt x="11007" y="8453"/>
                    </a:lnTo>
                    <a:cubicBezTo>
                      <a:pt x="11132" y="8453"/>
                      <a:pt x="11237" y="8474"/>
                      <a:pt x="11341" y="8495"/>
                    </a:cubicBezTo>
                    <a:lnTo>
                      <a:pt x="11467" y="8579"/>
                    </a:lnTo>
                    <a:lnTo>
                      <a:pt x="11488" y="8662"/>
                    </a:lnTo>
                    <a:lnTo>
                      <a:pt x="11551" y="8579"/>
                    </a:lnTo>
                    <a:lnTo>
                      <a:pt x="11634" y="8516"/>
                    </a:lnTo>
                    <a:cubicBezTo>
                      <a:pt x="11697" y="8579"/>
                      <a:pt x="11781" y="8600"/>
                      <a:pt x="11864" y="8621"/>
                    </a:cubicBezTo>
                    <a:lnTo>
                      <a:pt x="11844" y="8662"/>
                    </a:lnTo>
                    <a:lnTo>
                      <a:pt x="11864" y="8704"/>
                    </a:lnTo>
                    <a:lnTo>
                      <a:pt x="12053" y="8767"/>
                    </a:lnTo>
                    <a:lnTo>
                      <a:pt x="12157" y="8704"/>
                    </a:lnTo>
                    <a:lnTo>
                      <a:pt x="12220" y="8725"/>
                    </a:lnTo>
                    <a:lnTo>
                      <a:pt x="12220" y="8704"/>
                    </a:lnTo>
                    <a:cubicBezTo>
                      <a:pt x="12262" y="8725"/>
                      <a:pt x="12304" y="8725"/>
                      <a:pt x="12325" y="8767"/>
                    </a:cubicBezTo>
                    <a:lnTo>
                      <a:pt x="12388" y="8809"/>
                    </a:lnTo>
                    <a:lnTo>
                      <a:pt x="12492" y="8872"/>
                    </a:lnTo>
                    <a:lnTo>
                      <a:pt x="12597" y="8830"/>
                    </a:lnTo>
                    <a:lnTo>
                      <a:pt x="12680" y="8830"/>
                    </a:lnTo>
                    <a:lnTo>
                      <a:pt x="12722" y="8872"/>
                    </a:lnTo>
                    <a:lnTo>
                      <a:pt x="12848" y="8809"/>
                    </a:lnTo>
                    <a:lnTo>
                      <a:pt x="12911" y="8725"/>
                    </a:lnTo>
                    <a:lnTo>
                      <a:pt x="13015" y="8767"/>
                    </a:lnTo>
                    <a:lnTo>
                      <a:pt x="13141" y="8704"/>
                    </a:lnTo>
                    <a:lnTo>
                      <a:pt x="13245" y="8725"/>
                    </a:lnTo>
                    <a:lnTo>
                      <a:pt x="13371" y="8621"/>
                    </a:lnTo>
                    <a:lnTo>
                      <a:pt x="13413" y="8704"/>
                    </a:lnTo>
                    <a:lnTo>
                      <a:pt x="13517" y="8683"/>
                    </a:lnTo>
                    <a:lnTo>
                      <a:pt x="13664" y="8704"/>
                    </a:lnTo>
                    <a:lnTo>
                      <a:pt x="13580" y="8662"/>
                    </a:lnTo>
                    <a:lnTo>
                      <a:pt x="13894" y="8662"/>
                    </a:lnTo>
                    <a:lnTo>
                      <a:pt x="13936" y="8683"/>
                    </a:lnTo>
                    <a:lnTo>
                      <a:pt x="13936" y="8662"/>
                    </a:lnTo>
                    <a:lnTo>
                      <a:pt x="14166" y="8662"/>
                    </a:lnTo>
                    <a:lnTo>
                      <a:pt x="14250" y="8683"/>
                    </a:lnTo>
                    <a:lnTo>
                      <a:pt x="14313" y="8683"/>
                    </a:lnTo>
                    <a:lnTo>
                      <a:pt x="14396" y="8704"/>
                    </a:lnTo>
                    <a:lnTo>
                      <a:pt x="14480" y="8683"/>
                    </a:lnTo>
                    <a:lnTo>
                      <a:pt x="14564" y="8683"/>
                    </a:lnTo>
                    <a:lnTo>
                      <a:pt x="14626" y="8725"/>
                    </a:lnTo>
                    <a:lnTo>
                      <a:pt x="14731" y="8683"/>
                    </a:lnTo>
                    <a:lnTo>
                      <a:pt x="14794" y="8704"/>
                    </a:lnTo>
                    <a:lnTo>
                      <a:pt x="14877" y="8704"/>
                    </a:lnTo>
                    <a:lnTo>
                      <a:pt x="14898" y="8683"/>
                    </a:lnTo>
                    <a:lnTo>
                      <a:pt x="15024" y="8621"/>
                    </a:lnTo>
                    <a:lnTo>
                      <a:pt x="15212" y="8662"/>
                    </a:lnTo>
                    <a:lnTo>
                      <a:pt x="15359" y="8579"/>
                    </a:lnTo>
                    <a:lnTo>
                      <a:pt x="15547" y="8579"/>
                    </a:lnTo>
                    <a:lnTo>
                      <a:pt x="15631" y="8600"/>
                    </a:lnTo>
                    <a:lnTo>
                      <a:pt x="15652" y="8579"/>
                    </a:lnTo>
                    <a:cubicBezTo>
                      <a:pt x="15683" y="8589"/>
                      <a:pt x="15714" y="8594"/>
                      <a:pt x="15748" y="8594"/>
                    </a:cubicBezTo>
                    <a:cubicBezTo>
                      <a:pt x="15782" y="8594"/>
                      <a:pt x="15819" y="8589"/>
                      <a:pt x="15861" y="8579"/>
                    </a:cubicBezTo>
                    <a:cubicBezTo>
                      <a:pt x="15882" y="8579"/>
                      <a:pt x="15924" y="8558"/>
                      <a:pt x="15945" y="8516"/>
                    </a:cubicBezTo>
                    <a:lnTo>
                      <a:pt x="15986" y="8453"/>
                    </a:lnTo>
                    <a:lnTo>
                      <a:pt x="16007" y="8443"/>
                    </a:lnTo>
                    <a:lnTo>
                      <a:pt x="16007" y="8443"/>
                    </a:lnTo>
                    <a:cubicBezTo>
                      <a:pt x="16001" y="8433"/>
                      <a:pt x="15994" y="8423"/>
                      <a:pt x="15986" y="8411"/>
                    </a:cubicBezTo>
                    <a:lnTo>
                      <a:pt x="16049" y="8390"/>
                    </a:lnTo>
                    <a:lnTo>
                      <a:pt x="16091" y="8286"/>
                    </a:lnTo>
                    <a:lnTo>
                      <a:pt x="16091" y="8181"/>
                    </a:lnTo>
                    <a:lnTo>
                      <a:pt x="15965" y="8139"/>
                    </a:lnTo>
                    <a:lnTo>
                      <a:pt x="15861" y="8202"/>
                    </a:lnTo>
                    <a:lnTo>
                      <a:pt x="15924" y="8244"/>
                    </a:lnTo>
                    <a:lnTo>
                      <a:pt x="15840" y="8349"/>
                    </a:lnTo>
                    <a:lnTo>
                      <a:pt x="15735" y="8370"/>
                    </a:lnTo>
                    <a:lnTo>
                      <a:pt x="15714" y="8390"/>
                    </a:lnTo>
                    <a:lnTo>
                      <a:pt x="15673" y="8390"/>
                    </a:lnTo>
                    <a:cubicBezTo>
                      <a:pt x="15652" y="8390"/>
                      <a:pt x="15631" y="8411"/>
                      <a:pt x="15610" y="8453"/>
                    </a:cubicBezTo>
                    <a:lnTo>
                      <a:pt x="15526" y="8453"/>
                    </a:lnTo>
                    <a:lnTo>
                      <a:pt x="15442" y="8390"/>
                    </a:lnTo>
                    <a:lnTo>
                      <a:pt x="15296" y="8390"/>
                    </a:lnTo>
                    <a:lnTo>
                      <a:pt x="15149" y="8453"/>
                    </a:lnTo>
                    <a:lnTo>
                      <a:pt x="15003" y="8349"/>
                    </a:lnTo>
                    <a:lnTo>
                      <a:pt x="14836" y="8307"/>
                    </a:lnTo>
                    <a:lnTo>
                      <a:pt x="14773" y="8349"/>
                    </a:lnTo>
                    <a:lnTo>
                      <a:pt x="14626" y="8265"/>
                    </a:lnTo>
                    <a:lnTo>
                      <a:pt x="14354" y="8307"/>
                    </a:lnTo>
                    <a:lnTo>
                      <a:pt x="14166" y="8411"/>
                    </a:lnTo>
                    <a:lnTo>
                      <a:pt x="14166" y="8453"/>
                    </a:lnTo>
                    <a:lnTo>
                      <a:pt x="13999" y="8453"/>
                    </a:lnTo>
                    <a:lnTo>
                      <a:pt x="13894" y="8411"/>
                    </a:lnTo>
                    <a:lnTo>
                      <a:pt x="13894" y="8474"/>
                    </a:lnTo>
                    <a:cubicBezTo>
                      <a:pt x="13852" y="8474"/>
                      <a:pt x="13769" y="8474"/>
                      <a:pt x="13727" y="8495"/>
                    </a:cubicBezTo>
                    <a:lnTo>
                      <a:pt x="13685" y="8453"/>
                    </a:lnTo>
                    <a:lnTo>
                      <a:pt x="13685" y="8370"/>
                    </a:lnTo>
                    <a:lnTo>
                      <a:pt x="13559" y="8349"/>
                    </a:lnTo>
                    <a:lnTo>
                      <a:pt x="13580" y="8453"/>
                    </a:lnTo>
                    <a:lnTo>
                      <a:pt x="13538" y="8474"/>
                    </a:lnTo>
                    <a:lnTo>
                      <a:pt x="13538" y="8370"/>
                    </a:lnTo>
                    <a:lnTo>
                      <a:pt x="13434" y="8286"/>
                    </a:lnTo>
                    <a:lnTo>
                      <a:pt x="13329" y="8349"/>
                    </a:lnTo>
                    <a:lnTo>
                      <a:pt x="13224" y="8265"/>
                    </a:lnTo>
                    <a:lnTo>
                      <a:pt x="13120" y="8202"/>
                    </a:lnTo>
                    <a:lnTo>
                      <a:pt x="12994" y="8286"/>
                    </a:lnTo>
                    <a:lnTo>
                      <a:pt x="12994" y="8349"/>
                    </a:lnTo>
                    <a:lnTo>
                      <a:pt x="13224" y="8411"/>
                    </a:lnTo>
                    <a:lnTo>
                      <a:pt x="13308" y="8495"/>
                    </a:lnTo>
                    <a:lnTo>
                      <a:pt x="13162" y="8495"/>
                    </a:lnTo>
                    <a:lnTo>
                      <a:pt x="13162" y="8516"/>
                    </a:lnTo>
                    <a:lnTo>
                      <a:pt x="13099" y="8579"/>
                    </a:lnTo>
                    <a:lnTo>
                      <a:pt x="13057" y="8579"/>
                    </a:lnTo>
                    <a:cubicBezTo>
                      <a:pt x="13094" y="8560"/>
                      <a:pt x="13098" y="8492"/>
                      <a:pt x="13055" y="8492"/>
                    </a:cubicBezTo>
                    <a:cubicBezTo>
                      <a:pt x="13049" y="8492"/>
                      <a:pt x="13043" y="8493"/>
                      <a:pt x="13036" y="8495"/>
                    </a:cubicBezTo>
                    <a:lnTo>
                      <a:pt x="12952" y="8495"/>
                    </a:lnTo>
                    <a:lnTo>
                      <a:pt x="12932" y="8390"/>
                    </a:lnTo>
                    <a:lnTo>
                      <a:pt x="12848" y="8370"/>
                    </a:lnTo>
                    <a:lnTo>
                      <a:pt x="12743" y="8390"/>
                    </a:lnTo>
                    <a:lnTo>
                      <a:pt x="12639" y="8370"/>
                    </a:lnTo>
                    <a:lnTo>
                      <a:pt x="12492" y="8411"/>
                    </a:lnTo>
                    <a:lnTo>
                      <a:pt x="12408" y="8516"/>
                    </a:lnTo>
                    <a:lnTo>
                      <a:pt x="12388" y="8600"/>
                    </a:lnTo>
                    <a:lnTo>
                      <a:pt x="12283" y="8600"/>
                    </a:lnTo>
                    <a:lnTo>
                      <a:pt x="12283" y="8579"/>
                    </a:lnTo>
                    <a:lnTo>
                      <a:pt x="12283" y="8558"/>
                    </a:lnTo>
                    <a:lnTo>
                      <a:pt x="12304" y="8558"/>
                    </a:lnTo>
                    <a:cubicBezTo>
                      <a:pt x="12325" y="8558"/>
                      <a:pt x="12304" y="8516"/>
                      <a:pt x="12304" y="8516"/>
                    </a:cubicBezTo>
                    <a:lnTo>
                      <a:pt x="12325" y="8495"/>
                    </a:lnTo>
                    <a:lnTo>
                      <a:pt x="12367" y="8370"/>
                    </a:lnTo>
                    <a:lnTo>
                      <a:pt x="12178" y="8307"/>
                    </a:lnTo>
                    <a:lnTo>
                      <a:pt x="12053" y="8390"/>
                    </a:lnTo>
                    <a:lnTo>
                      <a:pt x="12011" y="8516"/>
                    </a:lnTo>
                    <a:cubicBezTo>
                      <a:pt x="11885" y="8495"/>
                      <a:pt x="11781" y="8474"/>
                      <a:pt x="11676" y="8453"/>
                    </a:cubicBezTo>
                    <a:lnTo>
                      <a:pt x="11781" y="8411"/>
                    </a:lnTo>
                    <a:lnTo>
                      <a:pt x="11802" y="8349"/>
                    </a:lnTo>
                    <a:lnTo>
                      <a:pt x="11676" y="8181"/>
                    </a:lnTo>
                    <a:lnTo>
                      <a:pt x="11530" y="8160"/>
                    </a:lnTo>
                    <a:lnTo>
                      <a:pt x="11362" y="8202"/>
                    </a:lnTo>
                    <a:lnTo>
                      <a:pt x="11237" y="8181"/>
                    </a:lnTo>
                    <a:lnTo>
                      <a:pt x="11111" y="8202"/>
                    </a:lnTo>
                    <a:lnTo>
                      <a:pt x="11111" y="8244"/>
                    </a:lnTo>
                    <a:cubicBezTo>
                      <a:pt x="11069" y="8244"/>
                      <a:pt x="11069" y="8244"/>
                      <a:pt x="11048" y="8202"/>
                    </a:cubicBezTo>
                    <a:lnTo>
                      <a:pt x="11069" y="8056"/>
                    </a:lnTo>
                    <a:lnTo>
                      <a:pt x="11028" y="7972"/>
                    </a:lnTo>
                    <a:lnTo>
                      <a:pt x="10923" y="7951"/>
                    </a:lnTo>
                    <a:lnTo>
                      <a:pt x="10902" y="7930"/>
                    </a:lnTo>
                    <a:lnTo>
                      <a:pt x="10797" y="7930"/>
                    </a:lnTo>
                    <a:lnTo>
                      <a:pt x="10714" y="7972"/>
                    </a:lnTo>
                    <a:lnTo>
                      <a:pt x="10609" y="7972"/>
                    </a:lnTo>
                    <a:lnTo>
                      <a:pt x="10525" y="7930"/>
                    </a:lnTo>
                    <a:lnTo>
                      <a:pt x="10400" y="7972"/>
                    </a:lnTo>
                    <a:lnTo>
                      <a:pt x="10274" y="7930"/>
                    </a:lnTo>
                    <a:lnTo>
                      <a:pt x="10191" y="7846"/>
                    </a:lnTo>
                    <a:lnTo>
                      <a:pt x="10191" y="7763"/>
                    </a:lnTo>
                    <a:lnTo>
                      <a:pt x="10086" y="7595"/>
                    </a:lnTo>
                    <a:lnTo>
                      <a:pt x="10086" y="7449"/>
                    </a:lnTo>
                    <a:lnTo>
                      <a:pt x="9939" y="7449"/>
                    </a:lnTo>
                    <a:lnTo>
                      <a:pt x="9856" y="7470"/>
                    </a:lnTo>
                    <a:lnTo>
                      <a:pt x="9772" y="7386"/>
                    </a:lnTo>
                    <a:lnTo>
                      <a:pt x="9667" y="7386"/>
                    </a:lnTo>
                    <a:lnTo>
                      <a:pt x="9542" y="7282"/>
                    </a:lnTo>
                    <a:lnTo>
                      <a:pt x="9458" y="7240"/>
                    </a:lnTo>
                    <a:lnTo>
                      <a:pt x="9354" y="7261"/>
                    </a:lnTo>
                    <a:lnTo>
                      <a:pt x="9270" y="7261"/>
                    </a:lnTo>
                    <a:lnTo>
                      <a:pt x="9144" y="7114"/>
                    </a:lnTo>
                    <a:lnTo>
                      <a:pt x="9040" y="7114"/>
                    </a:lnTo>
                    <a:lnTo>
                      <a:pt x="9019" y="7344"/>
                    </a:lnTo>
                    <a:lnTo>
                      <a:pt x="8935" y="7449"/>
                    </a:lnTo>
                    <a:lnTo>
                      <a:pt x="8684" y="7491"/>
                    </a:lnTo>
                    <a:lnTo>
                      <a:pt x="8370" y="7449"/>
                    </a:lnTo>
                    <a:lnTo>
                      <a:pt x="8015" y="7449"/>
                    </a:lnTo>
                    <a:lnTo>
                      <a:pt x="7805" y="7365"/>
                    </a:lnTo>
                    <a:lnTo>
                      <a:pt x="7763" y="7323"/>
                    </a:lnTo>
                    <a:lnTo>
                      <a:pt x="7784" y="7219"/>
                    </a:lnTo>
                    <a:lnTo>
                      <a:pt x="7701" y="7072"/>
                    </a:lnTo>
                    <a:lnTo>
                      <a:pt x="7450" y="7051"/>
                    </a:lnTo>
                    <a:lnTo>
                      <a:pt x="7240" y="7010"/>
                    </a:lnTo>
                    <a:lnTo>
                      <a:pt x="7136" y="6926"/>
                    </a:lnTo>
                    <a:lnTo>
                      <a:pt x="6947" y="6926"/>
                    </a:lnTo>
                    <a:lnTo>
                      <a:pt x="6906" y="6968"/>
                    </a:lnTo>
                    <a:lnTo>
                      <a:pt x="6843" y="7030"/>
                    </a:lnTo>
                    <a:lnTo>
                      <a:pt x="6759" y="6947"/>
                    </a:lnTo>
                    <a:lnTo>
                      <a:pt x="6592" y="6926"/>
                    </a:lnTo>
                    <a:lnTo>
                      <a:pt x="6487" y="6926"/>
                    </a:lnTo>
                    <a:cubicBezTo>
                      <a:pt x="6403" y="6842"/>
                      <a:pt x="6320" y="6758"/>
                      <a:pt x="6278" y="6654"/>
                    </a:cubicBezTo>
                    <a:lnTo>
                      <a:pt x="6278" y="6486"/>
                    </a:lnTo>
                    <a:lnTo>
                      <a:pt x="6320" y="6173"/>
                    </a:lnTo>
                    <a:lnTo>
                      <a:pt x="6278" y="5963"/>
                    </a:lnTo>
                    <a:lnTo>
                      <a:pt x="6382" y="5712"/>
                    </a:lnTo>
                    <a:lnTo>
                      <a:pt x="6320" y="5649"/>
                    </a:lnTo>
                    <a:lnTo>
                      <a:pt x="6320" y="5461"/>
                    </a:lnTo>
                    <a:lnTo>
                      <a:pt x="6424" y="5398"/>
                    </a:lnTo>
                    <a:lnTo>
                      <a:pt x="6487" y="5336"/>
                    </a:lnTo>
                    <a:lnTo>
                      <a:pt x="6445" y="5231"/>
                    </a:lnTo>
                    <a:lnTo>
                      <a:pt x="6382" y="5168"/>
                    </a:lnTo>
                    <a:lnTo>
                      <a:pt x="6278" y="5085"/>
                    </a:lnTo>
                    <a:lnTo>
                      <a:pt x="6215" y="4959"/>
                    </a:lnTo>
                    <a:lnTo>
                      <a:pt x="6131" y="4938"/>
                    </a:lnTo>
                    <a:lnTo>
                      <a:pt x="6110" y="4854"/>
                    </a:lnTo>
                    <a:lnTo>
                      <a:pt x="6006" y="4813"/>
                    </a:lnTo>
                    <a:lnTo>
                      <a:pt x="5818" y="4833"/>
                    </a:lnTo>
                    <a:lnTo>
                      <a:pt x="5713" y="4813"/>
                    </a:lnTo>
                    <a:lnTo>
                      <a:pt x="5692" y="4624"/>
                    </a:lnTo>
                    <a:lnTo>
                      <a:pt x="5608" y="4520"/>
                    </a:lnTo>
                    <a:lnTo>
                      <a:pt x="5546" y="4561"/>
                    </a:lnTo>
                    <a:lnTo>
                      <a:pt x="5587" y="4457"/>
                    </a:lnTo>
                    <a:lnTo>
                      <a:pt x="5483" y="4415"/>
                    </a:lnTo>
                    <a:lnTo>
                      <a:pt x="5462" y="4122"/>
                    </a:lnTo>
                    <a:lnTo>
                      <a:pt x="5336" y="4185"/>
                    </a:lnTo>
                    <a:lnTo>
                      <a:pt x="5274" y="4122"/>
                    </a:lnTo>
                    <a:lnTo>
                      <a:pt x="5043" y="4122"/>
                    </a:lnTo>
                    <a:lnTo>
                      <a:pt x="4855" y="3996"/>
                    </a:lnTo>
                    <a:lnTo>
                      <a:pt x="4855" y="3892"/>
                    </a:lnTo>
                    <a:lnTo>
                      <a:pt x="4960" y="3850"/>
                    </a:lnTo>
                    <a:lnTo>
                      <a:pt x="5085" y="3766"/>
                    </a:lnTo>
                    <a:lnTo>
                      <a:pt x="5002" y="3704"/>
                    </a:lnTo>
                    <a:lnTo>
                      <a:pt x="4876" y="3745"/>
                    </a:lnTo>
                    <a:lnTo>
                      <a:pt x="4813" y="3704"/>
                    </a:lnTo>
                    <a:lnTo>
                      <a:pt x="4667" y="3766"/>
                    </a:lnTo>
                    <a:lnTo>
                      <a:pt x="4750" y="3683"/>
                    </a:lnTo>
                    <a:lnTo>
                      <a:pt x="4876" y="3578"/>
                    </a:lnTo>
                    <a:lnTo>
                      <a:pt x="5064" y="3557"/>
                    </a:lnTo>
                    <a:lnTo>
                      <a:pt x="5043" y="3432"/>
                    </a:lnTo>
                    <a:lnTo>
                      <a:pt x="4855" y="3222"/>
                    </a:lnTo>
                    <a:lnTo>
                      <a:pt x="4750" y="3222"/>
                    </a:lnTo>
                    <a:lnTo>
                      <a:pt x="4625" y="3285"/>
                    </a:lnTo>
                    <a:lnTo>
                      <a:pt x="4478" y="3369"/>
                    </a:lnTo>
                    <a:lnTo>
                      <a:pt x="4332" y="3369"/>
                    </a:lnTo>
                    <a:lnTo>
                      <a:pt x="4416" y="3348"/>
                    </a:lnTo>
                    <a:lnTo>
                      <a:pt x="4457" y="3285"/>
                    </a:lnTo>
                    <a:lnTo>
                      <a:pt x="4520" y="3264"/>
                    </a:lnTo>
                    <a:lnTo>
                      <a:pt x="4562" y="3180"/>
                    </a:lnTo>
                    <a:lnTo>
                      <a:pt x="4541" y="3097"/>
                    </a:lnTo>
                    <a:lnTo>
                      <a:pt x="4416" y="3055"/>
                    </a:lnTo>
                    <a:lnTo>
                      <a:pt x="4206" y="3055"/>
                    </a:lnTo>
                    <a:lnTo>
                      <a:pt x="4081" y="2929"/>
                    </a:lnTo>
                    <a:lnTo>
                      <a:pt x="4081" y="2846"/>
                    </a:lnTo>
                    <a:lnTo>
                      <a:pt x="4039" y="2678"/>
                    </a:lnTo>
                    <a:lnTo>
                      <a:pt x="3809" y="2448"/>
                    </a:lnTo>
                    <a:lnTo>
                      <a:pt x="3725" y="2427"/>
                    </a:lnTo>
                    <a:lnTo>
                      <a:pt x="3662" y="2448"/>
                    </a:lnTo>
                    <a:lnTo>
                      <a:pt x="3558" y="2364"/>
                    </a:lnTo>
                    <a:lnTo>
                      <a:pt x="3516" y="2155"/>
                    </a:lnTo>
                    <a:lnTo>
                      <a:pt x="3369" y="2009"/>
                    </a:lnTo>
                    <a:lnTo>
                      <a:pt x="3160" y="1883"/>
                    </a:lnTo>
                    <a:lnTo>
                      <a:pt x="3035" y="1883"/>
                    </a:lnTo>
                    <a:lnTo>
                      <a:pt x="2993" y="1925"/>
                    </a:lnTo>
                    <a:lnTo>
                      <a:pt x="2930" y="1883"/>
                    </a:lnTo>
                    <a:lnTo>
                      <a:pt x="2888" y="1716"/>
                    </a:lnTo>
                    <a:lnTo>
                      <a:pt x="2825" y="1800"/>
                    </a:lnTo>
                    <a:lnTo>
                      <a:pt x="2763" y="1716"/>
                    </a:lnTo>
                    <a:lnTo>
                      <a:pt x="2763" y="1528"/>
                    </a:lnTo>
                    <a:lnTo>
                      <a:pt x="2658" y="1402"/>
                    </a:lnTo>
                    <a:lnTo>
                      <a:pt x="2533" y="1381"/>
                    </a:lnTo>
                    <a:lnTo>
                      <a:pt x="2470" y="1297"/>
                    </a:lnTo>
                    <a:lnTo>
                      <a:pt x="2135" y="1088"/>
                    </a:lnTo>
                    <a:lnTo>
                      <a:pt x="2030" y="1088"/>
                    </a:lnTo>
                    <a:lnTo>
                      <a:pt x="1905" y="942"/>
                    </a:lnTo>
                    <a:lnTo>
                      <a:pt x="1779" y="900"/>
                    </a:lnTo>
                    <a:lnTo>
                      <a:pt x="1737" y="837"/>
                    </a:lnTo>
                    <a:lnTo>
                      <a:pt x="1716" y="649"/>
                    </a:lnTo>
                    <a:lnTo>
                      <a:pt x="1612" y="586"/>
                    </a:lnTo>
                    <a:lnTo>
                      <a:pt x="1528" y="460"/>
                    </a:lnTo>
                    <a:lnTo>
                      <a:pt x="1486" y="439"/>
                    </a:lnTo>
                    <a:lnTo>
                      <a:pt x="1403" y="272"/>
                    </a:lnTo>
                    <a:lnTo>
                      <a:pt x="1277" y="230"/>
                    </a:lnTo>
                    <a:lnTo>
                      <a:pt x="1152" y="230"/>
                    </a:lnTo>
                    <a:lnTo>
                      <a:pt x="1068" y="251"/>
                    </a:lnTo>
                    <a:lnTo>
                      <a:pt x="1005" y="209"/>
                    </a:lnTo>
                    <a:lnTo>
                      <a:pt x="859" y="209"/>
                    </a:lnTo>
                    <a:lnTo>
                      <a:pt x="670" y="251"/>
                    </a:lnTo>
                    <a:lnTo>
                      <a:pt x="587" y="209"/>
                    </a:lnTo>
                    <a:lnTo>
                      <a:pt x="336" y="21"/>
                    </a:lnTo>
                    <a:lnTo>
                      <a:pt x="10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323" name="Google Shape;1323;p80"/>
            <p:cNvSpPr/>
            <p:nvPr/>
          </p:nvSpPr>
          <p:spPr>
            <a:xfrm>
              <a:off x="5139425" y="3145975"/>
              <a:ext cx="62800" cy="82150"/>
            </a:xfrm>
            <a:custGeom>
              <a:avLst/>
              <a:gdLst/>
              <a:ahLst/>
              <a:cxnLst/>
              <a:rect l="l" t="t" r="r" b="b"/>
              <a:pathLst>
                <a:path w="2512" h="3286" extrusionOk="0">
                  <a:moveTo>
                    <a:pt x="126" y="0"/>
                  </a:moveTo>
                  <a:lnTo>
                    <a:pt x="42" y="84"/>
                  </a:lnTo>
                  <a:lnTo>
                    <a:pt x="0" y="210"/>
                  </a:lnTo>
                  <a:lnTo>
                    <a:pt x="126" y="419"/>
                  </a:lnTo>
                  <a:lnTo>
                    <a:pt x="189" y="879"/>
                  </a:lnTo>
                  <a:lnTo>
                    <a:pt x="251" y="1047"/>
                  </a:lnTo>
                  <a:lnTo>
                    <a:pt x="314" y="1172"/>
                  </a:lnTo>
                  <a:lnTo>
                    <a:pt x="314" y="1360"/>
                  </a:lnTo>
                  <a:lnTo>
                    <a:pt x="251" y="1402"/>
                  </a:lnTo>
                  <a:lnTo>
                    <a:pt x="293" y="1507"/>
                  </a:lnTo>
                  <a:lnTo>
                    <a:pt x="356" y="1611"/>
                  </a:lnTo>
                  <a:lnTo>
                    <a:pt x="335" y="1674"/>
                  </a:lnTo>
                  <a:lnTo>
                    <a:pt x="419" y="1758"/>
                  </a:lnTo>
                  <a:lnTo>
                    <a:pt x="565" y="1863"/>
                  </a:lnTo>
                  <a:lnTo>
                    <a:pt x="649" y="2009"/>
                  </a:lnTo>
                  <a:lnTo>
                    <a:pt x="754" y="2072"/>
                  </a:lnTo>
                  <a:lnTo>
                    <a:pt x="837" y="2176"/>
                  </a:lnTo>
                  <a:lnTo>
                    <a:pt x="754" y="2281"/>
                  </a:lnTo>
                  <a:lnTo>
                    <a:pt x="733" y="2344"/>
                  </a:lnTo>
                  <a:lnTo>
                    <a:pt x="816" y="2407"/>
                  </a:lnTo>
                  <a:lnTo>
                    <a:pt x="1005" y="2490"/>
                  </a:lnTo>
                  <a:lnTo>
                    <a:pt x="1193" y="2616"/>
                  </a:lnTo>
                  <a:lnTo>
                    <a:pt x="1172" y="2720"/>
                  </a:lnTo>
                  <a:lnTo>
                    <a:pt x="1339" y="2867"/>
                  </a:lnTo>
                  <a:lnTo>
                    <a:pt x="1486" y="2867"/>
                  </a:lnTo>
                  <a:lnTo>
                    <a:pt x="1528" y="2909"/>
                  </a:lnTo>
                  <a:lnTo>
                    <a:pt x="1611" y="3013"/>
                  </a:lnTo>
                  <a:lnTo>
                    <a:pt x="1800" y="3118"/>
                  </a:lnTo>
                  <a:lnTo>
                    <a:pt x="1988" y="3139"/>
                  </a:lnTo>
                  <a:lnTo>
                    <a:pt x="2051" y="3223"/>
                  </a:lnTo>
                  <a:lnTo>
                    <a:pt x="2197" y="3264"/>
                  </a:lnTo>
                  <a:lnTo>
                    <a:pt x="2218" y="3244"/>
                  </a:lnTo>
                  <a:lnTo>
                    <a:pt x="2281" y="3285"/>
                  </a:lnTo>
                  <a:lnTo>
                    <a:pt x="2386" y="3223"/>
                  </a:lnTo>
                  <a:lnTo>
                    <a:pt x="2386" y="3181"/>
                  </a:lnTo>
                  <a:lnTo>
                    <a:pt x="2344" y="3181"/>
                  </a:lnTo>
                  <a:lnTo>
                    <a:pt x="2386" y="3118"/>
                  </a:lnTo>
                  <a:lnTo>
                    <a:pt x="2323" y="3076"/>
                  </a:lnTo>
                  <a:lnTo>
                    <a:pt x="2407" y="3118"/>
                  </a:lnTo>
                  <a:lnTo>
                    <a:pt x="2407" y="3181"/>
                  </a:lnTo>
                  <a:lnTo>
                    <a:pt x="2407" y="3223"/>
                  </a:lnTo>
                  <a:lnTo>
                    <a:pt x="2511" y="3244"/>
                  </a:lnTo>
                  <a:lnTo>
                    <a:pt x="2511" y="3118"/>
                  </a:lnTo>
                  <a:lnTo>
                    <a:pt x="2386" y="2846"/>
                  </a:lnTo>
                  <a:lnTo>
                    <a:pt x="2344" y="2846"/>
                  </a:lnTo>
                  <a:lnTo>
                    <a:pt x="2344" y="2804"/>
                  </a:lnTo>
                  <a:lnTo>
                    <a:pt x="2323" y="2762"/>
                  </a:lnTo>
                  <a:lnTo>
                    <a:pt x="2281" y="2741"/>
                  </a:lnTo>
                  <a:lnTo>
                    <a:pt x="2239" y="2553"/>
                  </a:lnTo>
                  <a:lnTo>
                    <a:pt x="2281" y="2511"/>
                  </a:lnTo>
                  <a:lnTo>
                    <a:pt x="2239" y="2448"/>
                  </a:lnTo>
                  <a:lnTo>
                    <a:pt x="2176" y="2448"/>
                  </a:lnTo>
                  <a:lnTo>
                    <a:pt x="2009" y="2344"/>
                  </a:lnTo>
                  <a:lnTo>
                    <a:pt x="1967" y="2197"/>
                  </a:lnTo>
                  <a:lnTo>
                    <a:pt x="1967" y="1904"/>
                  </a:lnTo>
                  <a:lnTo>
                    <a:pt x="1904" y="1821"/>
                  </a:lnTo>
                  <a:lnTo>
                    <a:pt x="1904" y="1716"/>
                  </a:lnTo>
                  <a:lnTo>
                    <a:pt x="1925" y="1674"/>
                  </a:lnTo>
                  <a:lnTo>
                    <a:pt x="1904" y="1381"/>
                  </a:lnTo>
                  <a:lnTo>
                    <a:pt x="1967" y="1339"/>
                  </a:lnTo>
                  <a:lnTo>
                    <a:pt x="1904" y="1088"/>
                  </a:lnTo>
                  <a:lnTo>
                    <a:pt x="1779" y="879"/>
                  </a:lnTo>
                  <a:lnTo>
                    <a:pt x="1360" y="461"/>
                  </a:lnTo>
                  <a:lnTo>
                    <a:pt x="1277" y="314"/>
                  </a:lnTo>
                  <a:lnTo>
                    <a:pt x="1235" y="335"/>
                  </a:lnTo>
                  <a:lnTo>
                    <a:pt x="1172" y="398"/>
                  </a:lnTo>
                  <a:lnTo>
                    <a:pt x="1088" y="398"/>
                  </a:lnTo>
                  <a:lnTo>
                    <a:pt x="1067" y="419"/>
                  </a:lnTo>
                  <a:lnTo>
                    <a:pt x="1067" y="523"/>
                  </a:lnTo>
                  <a:lnTo>
                    <a:pt x="984" y="565"/>
                  </a:lnTo>
                  <a:lnTo>
                    <a:pt x="921" y="523"/>
                  </a:lnTo>
                  <a:lnTo>
                    <a:pt x="816" y="523"/>
                  </a:lnTo>
                  <a:lnTo>
                    <a:pt x="670" y="628"/>
                  </a:lnTo>
                  <a:lnTo>
                    <a:pt x="523" y="607"/>
                  </a:lnTo>
                  <a:lnTo>
                    <a:pt x="523" y="523"/>
                  </a:lnTo>
                  <a:lnTo>
                    <a:pt x="607" y="440"/>
                  </a:lnTo>
                  <a:lnTo>
                    <a:pt x="607" y="251"/>
                  </a:lnTo>
                  <a:lnTo>
                    <a:pt x="544" y="189"/>
                  </a:lnTo>
                  <a:lnTo>
                    <a:pt x="419" y="189"/>
                  </a:lnTo>
                  <a:lnTo>
                    <a:pt x="398" y="126"/>
                  </a:lnTo>
                  <a:lnTo>
                    <a:pt x="231" y="84"/>
                  </a:lnTo>
                  <a:lnTo>
                    <a:pt x="12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4" name="Google Shape;1324;p80"/>
            <p:cNvSpPr/>
            <p:nvPr/>
          </p:nvSpPr>
          <p:spPr>
            <a:xfrm>
              <a:off x="5279075" y="3142825"/>
              <a:ext cx="137075" cy="92625"/>
            </a:xfrm>
            <a:custGeom>
              <a:avLst/>
              <a:gdLst/>
              <a:ahLst/>
              <a:cxnLst/>
              <a:rect l="l" t="t" r="r" b="b"/>
              <a:pathLst>
                <a:path w="5483" h="3705" extrusionOk="0">
                  <a:moveTo>
                    <a:pt x="4186" y="1"/>
                  </a:moveTo>
                  <a:lnTo>
                    <a:pt x="4144" y="22"/>
                  </a:lnTo>
                  <a:lnTo>
                    <a:pt x="4165" y="126"/>
                  </a:lnTo>
                  <a:lnTo>
                    <a:pt x="4039" y="252"/>
                  </a:lnTo>
                  <a:lnTo>
                    <a:pt x="3976" y="231"/>
                  </a:lnTo>
                  <a:lnTo>
                    <a:pt x="4039" y="126"/>
                  </a:lnTo>
                  <a:lnTo>
                    <a:pt x="4018" y="43"/>
                  </a:lnTo>
                  <a:lnTo>
                    <a:pt x="3935" y="43"/>
                  </a:lnTo>
                  <a:lnTo>
                    <a:pt x="3851" y="273"/>
                  </a:lnTo>
                  <a:lnTo>
                    <a:pt x="3767" y="315"/>
                  </a:lnTo>
                  <a:lnTo>
                    <a:pt x="3642" y="587"/>
                  </a:lnTo>
                  <a:lnTo>
                    <a:pt x="3642" y="754"/>
                  </a:lnTo>
                  <a:lnTo>
                    <a:pt x="3432" y="963"/>
                  </a:lnTo>
                  <a:lnTo>
                    <a:pt x="3328" y="963"/>
                  </a:lnTo>
                  <a:lnTo>
                    <a:pt x="3140" y="1005"/>
                  </a:lnTo>
                  <a:lnTo>
                    <a:pt x="3098" y="1089"/>
                  </a:lnTo>
                  <a:lnTo>
                    <a:pt x="3181" y="1089"/>
                  </a:lnTo>
                  <a:lnTo>
                    <a:pt x="3119" y="1152"/>
                  </a:lnTo>
                  <a:lnTo>
                    <a:pt x="3181" y="1173"/>
                  </a:lnTo>
                  <a:lnTo>
                    <a:pt x="3307" y="1152"/>
                  </a:lnTo>
                  <a:lnTo>
                    <a:pt x="3244" y="1214"/>
                  </a:lnTo>
                  <a:lnTo>
                    <a:pt x="3181" y="1277"/>
                  </a:lnTo>
                  <a:lnTo>
                    <a:pt x="3140" y="1298"/>
                  </a:lnTo>
                  <a:lnTo>
                    <a:pt x="3140" y="1319"/>
                  </a:lnTo>
                  <a:lnTo>
                    <a:pt x="3223" y="1528"/>
                  </a:lnTo>
                  <a:lnTo>
                    <a:pt x="3181" y="1633"/>
                  </a:lnTo>
                  <a:lnTo>
                    <a:pt x="3098" y="1591"/>
                  </a:lnTo>
                  <a:lnTo>
                    <a:pt x="3098" y="1465"/>
                  </a:lnTo>
                  <a:lnTo>
                    <a:pt x="3077" y="1361"/>
                  </a:lnTo>
                  <a:lnTo>
                    <a:pt x="3035" y="1361"/>
                  </a:lnTo>
                  <a:lnTo>
                    <a:pt x="3035" y="1319"/>
                  </a:lnTo>
                  <a:lnTo>
                    <a:pt x="2993" y="1319"/>
                  </a:lnTo>
                  <a:lnTo>
                    <a:pt x="2930" y="1424"/>
                  </a:lnTo>
                  <a:lnTo>
                    <a:pt x="2972" y="1675"/>
                  </a:lnTo>
                  <a:lnTo>
                    <a:pt x="2909" y="1717"/>
                  </a:lnTo>
                  <a:lnTo>
                    <a:pt x="2805" y="1612"/>
                  </a:lnTo>
                  <a:lnTo>
                    <a:pt x="2700" y="1465"/>
                  </a:lnTo>
                  <a:lnTo>
                    <a:pt x="2658" y="1465"/>
                  </a:lnTo>
                  <a:lnTo>
                    <a:pt x="2554" y="1403"/>
                  </a:lnTo>
                  <a:lnTo>
                    <a:pt x="2470" y="1507"/>
                  </a:lnTo>
                  <a:lnTo>
                    <a:pt x="2470" y="1633"/>
                  </a:lnTo>
                  <a:lnTo>
                    <a:pt x="2344" y="1779"/>
                  </a:lnTo>
                  <a:lnTo>
                    <a:pt x="2261" y="1884"/>
                  </a:lnTo>
                  <a:lnTo>
                    <a:pt x="2093" y="2030"/>
                  </a:lnTo>
                  <a:lnTo>
                    <a:pt x="2072" y="2135"/>
                  </a:lnTo>
                  <a:lnTo>
                    <a:pt x="1926" y="2323"/>
                  </a:lnTo>
                  <a:lnTo>
                    <a:pt x="1779" y="2449"/>
                  </a:lnTo>
                  <a:lnTo>
                    <a:pt x="1319" y="2554"/>
                  </a:lnTo>
                  <a:lnTo>
                    <a:pt x="1256" y="2574"/>
                  </a:lnTo>
                  <a:lnTo>
                    <a:pt x="1298" y="2742"/>
                  </a:lnTo>
                  <a:lnTo>
                    <a:pt x="1340" y="2784"/>
                  </a:lnTo>
                  <a:lnTo>
                    <a:pt x="1256" y="2763"/>
                  </a:lnTo>
                  <a:lnTo>
                    <a:pt x="1173" y="2826"/>
                  </a:lnTo>
                  <a:lnTo>
                    <a:pt x="1047" y="2846"/>
                  </a:lnTo>
                  <a:lnTo>
                    <a:pt x="984" y="2888"/>
                  </a:lnTo>
                  <a:lnTo>
                    <a:pt x="943" y="3035"/>
                  </a:lnTo>
                  <a:lnTo>
                    <a:pt x="943" y="3181"/>
                  </a:lnTo>
                  <a:lnTo>
                    <a:pt x="838" y="3349"/>
                  </a:lnTo>
                  <a:lnTo>
                    <a:pt x="838" y="3370"/>
                  </a:lnTo>
                  <a:lnTo>
                    <a:pt x="629" y="3349"/>
                  </a:lnTo>
                  <a:lnTo>
                    <a:pt x="399" y="3265"/>
                  </a:lnTo>
                  <a:lnTo>
                    <a:pt x="210" y="3265"/>
                  </a:lnTo>
                  <a:lnTo>
                    <a:pt x="168" y="3181"/>
                  </a:lnTo>
                  <a:lnTo>
                    <a:pt x="64" y="3056"/>
                  </a:lnTo>
                  <a:lnTo>
                    <a:pt x="1" y="3077"/>
                  </a:lnTo>
                  <a:lnTo>
                    <a:pt x="127" y="3286"/>
                  </a:lnTo>
                  <a:lnTo>
                    <a:pt x="315" y="3411"/>
                  </a:lnTo>
                  <a:lnTo>
                    <a:pt x="357" y="3474"/>
                  </a:lnTo>
                  <a:lnTo>
                    <a:pt x="482" y="3579"/>
                  </a:lnTo>
                  <a:lnTo>
                    <a:pt x="503" y="3683"/>
                  </a:lnTo>
                  <a:lnTo>
                    <a:pt x="608" y="3704"/>
                  </a:lnTo>
                  <a:lnTo>
                    <a:pt x="775" y="3662"/>
                  </a:lnTo>
                  <a:lnTo>
                    <a:pt x="796" y="3579"/>
                  </a:lnTo>
                  <a:lnTo>
                    <a:pt x="922" y="3600"/>
                  </a:lnTo>
                  <a:lnTo>
                    <a:pt x="1005" y="3558"/>
                  </a:lnTo>
                  <a:lnTo>
                    <a:pt x="1319" y="3579"/>
                  </a:lnTo>
                  <a:lnTo>
                    <a:pt x="1654" y="3453"/>
                  </a:lnTo>
                  <a:lnTo>
                    <a:pt x="1738" y="3370"/>
                  </a:lnTo>
                  <a:lnTo>
                    <a:pt x="2031" y="3370"/>
                  </a:lnTo>
                  <a:lnTo>
                    <a:pt x="2156" y="3411"/>
                  </a:lnTo>
                  <a:lnTo>
                    <a:pt x="2198" y="3495"/>
                  </a:lnTo>
                  <a:lnTo>
                    <a:pt x="2344" y="3495"/>
                  </a:lnTo>
                  <a:lnTo>
                    <a:pt x="2575" y="3370"/>
                  </a:lnTo>
                  <a:lnTo>
                    <a:pt x="2868" y="3307"/>
                  </a:lnTo>
                  <a:lnTo>
                    <a:pt x="2826" y="3244"/>
                  </a:lnTo>
                  <a:lnTo>
                    <a:pt x="3077" y="2888"/>
                  </a:lnTo>
                  <a:lnTo>
                    <a:pt x="3140" y="2637"/>
                  </a:lnTo>
                  <a:lnTo>
                    <a:pt x="3328" y="2365"/>
                  </a:lnTo>
                  <a:lnTo>
                    <a:pt x="3453" y="1926"/>
                  </a:lnTo>
                  <a:lnTo>
                    <a:pt x="3453" y="1842"/>
                  </a:lnTo>
                  <a:lnTo>
                    <a:pt x="3516" y="1737"/>
                  </a:lnTo>
                  <a:lnTo>
                    <a:pt x="3516" y="1675"/>
                  </a:lnTo>
                  <a:lnTo>
                    <a:pt x="3621" y="1528"/>
                  </a:lnTo>
                  <a:lnTo>
                    <a:pt x="3725" y="1570"/>
                  </a:lnTo>
                  <a:lnTo>
                    <a:pt x="4165" y="1570"/>
                  </a:lnTo>
                  <a:lnTo>
                    <a:pt x="4228" y="1612"/>
                  </a:lnTo>
                  <a:lnTo>
                    <a:pt x="4374" y="1612"/>
                  </a:lnTo>
                  <a:lnTo>
                    <a:pt x="4500" y="1633"/>
                  </a:lnTo>
                  <a:lnTo>
                    <a:pt x="4500" y="1591"/>
                  </a:lnTo>
                  <a:lnTo>
                    <a:pt x="4667" y="1675"/>
                  </a:lnTo>
                  <a:lnTo>
                    <a:pt x="4751" y="1696"/>
                  </a:lnTo>
                  <a:lnTo>
                    <a:pt x="4876" y="1633"/>
                  </a:lnTo>
                  <a:lnTo>
                    <a:pt x="5023" y="1612"/>
                  </a:lnTo>
                  <a:lnTo>
                    <a:pt x="5023" y="1528"/>
                  </a:lnTo>
                  <a:lnTo>
                    <a:pt x="4876" y="1403"/>
                  </a:lnTo>
                  <a:lnTo>
                    <a:pt x="4876" y="1277"/>
                  </a:lnTo>
                  <a:lnTo>
                    <a:pt x="4918" y="1214"/>
                  </a:lnTo>
                  <a:lnTo>
                    <a:pt x="5169" y="1256"/>
                  </a:lnTo>
                  <a:lnTo>
                    <a:pt x="5357" y="1193"/>
                  </a:lnTo>
                  <a:lnTo>
                    <a:pt x="5483" y="1089"/>
                  </a:lnTo>
                  <a:lnTo>
                    <a:pt x="5441" y="1005"/>
                  </a:lnTo>
                  <a:lnTo>
                    <a:pt x="5357" y="1005"/>
                  </a:lnTo>
                  <a:lnTo>
                    <a:pt x="5232" y="984"/>
                  </a:lnTo>
                  <a:lnTo>
                    <a:pt x="5127" y="880"/>
                  </a:lnTo>
                  <a:lnTo>
                    <a:pt x="5023" y="901"/>
                  </a:lnTo>
                  <a:lnTo>
                    <a:pt x="4897" y="775"/>
                  </a:lnTo>
                  <a:lnTo>
                    <a:pt x="4813" y="775"/>
                  </a:lnTo>
                  <a:lnTo>
                    <a:pt x="4709" y="859"/>
                  </a:lnTo>
                  <a:lnTo>
                    <a:pt x="4667" y="796"/>
                  </a:lnTo>
                  <a:lnTo>
                    <a:pt x="4792" y="691"/>
                  </a:lnTo>
                  <a:lnTo>
                    <a:pt x="4709" y="629"/>
                  </a:lnTo>
                  <a:lnTo>
                    <a:pt x="4688" y="649"/>
                  </a:lnTo>
                  <a:lnTo>
                    <a:pt x="4604" y="754"/>
                  </a:lnTo>
                  <a:lnTo>
                    <a:pt x="4562" y="670"/>
                  </a:lnTo>
                  <a:lnTo>
                    <a:pt x="4500" y="670"/>
                  </a:lnTo>
                  <a:lnTo>
                    <a:pt x="4500" y="482"/>
                  </a:lnTo>
                  <a:lnTo>
                    <a:pt x="4604" y="461"/>
                  </a:lnTo>
                  <a:lnTo>
                    <a:pt x="4604" y="377"/>
                  </a:lnTo>
                  <a:lnTo>
                    <a:pt x="4458" y="273"/>
                  </a:lnTo>
                  <a:lnTo>
                    <a:pt x="4437" y="336"/>
                  </a:lnTo>
                  <a:lnTo>
                    <a:pt x="4290" y="231"/>
                  </a:lnTo>
                  <a:lnTo>
                    <a:pt x="4290" y="64"/>
                  </a:lnTo>
                  <a:lnTo>
                    <a:pt x="418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5" name="Google Shape;1325;p80"/>
            <p:cNvSpPr/>
            <p:nvPr/>
          </p:nvSpPr>
          <p:spPr>
            <a:xfrm>
              <a:off x="5150925" y="2887575"/>
              <a:ext cx="119300" cy="230700"/>
            </a:xfrm>
            <a:custGeom>
              <a:avLst/>
              <a:gdLst/>
              <a:ahLst/>
              <a:cxnLst/>
              <a:rect l="l" t="t" r="r" b="b"/>
              <a:pathLst>
                <a:path w="4772" h="9228" extrusionOk="0">
                  <a:moveTo>
                    <a:pt x="1821" y="0"/>
                  </a:moveTo>
                  <a:lnTo>
                    <a:pt x="1737" y="84"/>
                  </a:lnTo>
                  <a:lnTo>
                    <a:pt x="1591" y="84"/>
                  </a:lnTo>
                  <a:lnTo>
                    <a:pt x="1465" y="126"/>
                  </a:lnTo>
                  <a:lnTo>
                    <a:pt x="1507" y="314"/>
                  </a:lnTo>
                  <a:lnTo>
                    <a:pt x="1298" y="398"/>
                  </a:lnTo>
                  <a:lnTo>
                    <a:pt x="1193" y="314"/>
                  </a:lnTo>
                  <a:lnTo>
                    <a:pt x="1026" y="377"/>
                  </a:lnTo>
                  <a:lnTo>
                    <a:pt x="1026" y="440"/>
                  </a:lnTo>
                  <a:lnTo>
                    <a:pt x="900" y="502"/>
                  </a:lnTo>
                  <a:lnTo>
                    <a:pt x="879" y="419"/>
                  </a:lnTo>
                  <a:lnTo>
                    <a:pt x="796" y="419"/>
                  </a:lnTo>
                  <a:lnTo>
                    <a:pt x="733" y="502"/>
                  </a:lnTo>
                  <a:lnTo>
                    <a:pt x="607" y="398"/>
                  </a:lnTo>
                  <a:lnTo>
                    <a:pt x="524" y="440"/>
                  </a:lnTo>
                  <a:lnTo>
                    <a:pt x="503" y="544"/>
                  </a:lnTo>
                  <a:lnTo>
                    <a:pt x="419" y="544"/>
                  </a:lnTo>
                  <a:lnTo>
                    <a:pt x="377" y="523"/>
                  </a:lnTo>
                  <a:lnTo>
                    <a:pt x="398" y="440"/>
                  </a:lnTo>
                  <a:lnTo>
                    <a:pt x="315" y="419"/>
                  </a:lnTo>
                  <a:lnTo>
                    <a:pt x="189" y="481"/>
                  </a:lnTo>
                  <a:lnTo>
                    <a:pt x="147" y="523"/>
                  </a:lnTo>
                  <a:lnTo>
                    <a:pt x="105" y="586"/>
                  </a:lnTo>
                  <a:lnTo>
                    <a:pt x="63" y="607"/>
                  </a:lnTo>
                  <a:lnTo>
                    <a:pt x="1" y="628"/>
                  </a:lnTo>
                  <a:lnTo>
                    <a:pt x="63" y="712"/>
                  </a:lnTo>
                  <a:lnTo>
                    <a:pt x="252" y="795"/>
                  </a:lnTo>
                  <a:lnTo>
                    <a:pt x="356" y="942"/>
                  </a:lnTo>
                  <a:lnTo>
                    <a:pt x="461" y="1025"/>
                  </a:lnTo>
                  <a:lnTo>
                    <a:pt x="482" y="1151"/>
                  </a:lnTo>
                  <a:lnTo>
                    <a:pt x="419" y="1235"/>
                  </a:lnTo>
                  <a:lnTo>
                    <a:pt x="628" y="1423"/>
                  </a:lnTo>
                  <a:lnTo>
                    <a:pt x="733" y="1632"/>
                  </a:lnTo>
                  <a:lnTo>
                    <a:pt x="984" y="1632"/>
                  </a:lnTo>
                  <a:lnTo>
                    <a:pt x="1131" y="1674"/>
                  </a:lnTo>
                  <a:lnTo>
                    <a:pt x="1256" y="1590"/>
                  </a:lnTo>
                  <a:lnTo>
                    <a:pt x="1423" y="1590"/>
                  </a:lnTo>
                  <a:lnTo>
                    <a:pt x="1507" y="1695"/>
                  </a:lnTo>
                  <a:lnTo>
                    <a:pt x="1654" y="1737"/>
                  </a:lnTo>
                  <a:lnTo>
                    <a:pt x="1675" y="1841"/>
                  </a:lnTo>
                  <a:lnTo>
                    <a:pt x="1654" y="1946"/>
                  </a:lnTo>
                  <a:lnTo>
                    <a:pt x="1842" y="1988"/>
                  </a:lnTo>
                  <a:lnTo>
                    <a:pt x="1842" y="2072"/>
                  </a:lnTo>
                  <a:lnTo>
                    <a:pt x="1758" y="2092"/>
                  </a:lnTo>
                  <a:lnTo>
                    <a:pt x="1675" y="2302"/>
                  </a:lnTo>
                  <a:lnTo>
                    <a:pt x="1633" y="2385"/>
                  </a:lnTo>
                  <a:lnTo>
                    <a:pt x="1507" y="2385"/>
                  </a:lnTo>
                  <a:lnTo>
                    <a:pt x="1340" y="2469"/>
                  </a:lnTo>
                  <a:lnTo>
                    <a:pt x="1256" y="2469"/>
                  </a:lnTo>
                  <a:lnTo>
                    <a:pt x="1256" y="2532"/>
                  </a:lnTo>
                  <a:lnTo>
                    <a:pt x="1403" y="2699"/>
                  </a:lnTo>
                  <a:lnTo>
                    <a:pt x="1319" y="2783"/>
                  </a:lnTo>
                  <a:lnTo>
                    <a:pt x="1340" y="2846"/>
                  </a:lnTo>
                  <a:lnTo>
                    <a:pt x="1423" y="2846"/>
                  </a:lnTo>
                  <a:lnTo>
                    <a:pt x="1507" y="3013"/>
                  </a:lnTo>
                  <a:lnTo>
                    <a:pt x="1675" y="3013"/>
                  </a:lnTo>
                  <a:lnTo>
                    <a:pt x="1863" y="3118"/>
                  </a:lnTo>
                  <a:lnTo>
                    <a:pt x="1968" y="3118"/>
                  </a:lnTo>
                  <a:lnTo>
                    <a:pt x="2114" y="3327"/>
                  </a:lnTo>
                  <a:lnTo>
                    <a:pt x="2281" y="3411"/>
                  </a:lnTo>
                  <a:lnTo>
                    <a:pt x="2407" y="3557"/>
                  </a:lnTo>
                  <a:lnTo>
                    <a:pt x="2386" y="3641"/>
                  </a:lnTo>
                  <a:lnTo>
                    <a:pt x="2574" y="3850"/>
                  </a:lnTo>
                  <a:lnTo>
                    <a:pt x="2616" y="3976"/>
                  </a:lnTo>
                  <a:lnTo>
                    <a:pt x="2700" y="4038"/>
                  </a:lnTo>
                  <a:lnTo>
                    <a:pt x="2825" y="4038"/>
                  </a:lnTo>
                  <a:lnTo>
                    <a:pt x="2909" y="4143"/>
                  </a:lnTo>
                  <a:lnTo>
                    <a:pt x="2909" y="4206"/>
                  </a:lnTo>
                  <a:lnTo>
                    <a:pt x="2993" y="4289"/>
                  </a:lnTo>
                  <a:lnTo>
                    <a:pt x="3035" y="4289"/>
                  </a:lnTo>
                  <a:lnTo>
                    <a:pt x="3118" y="4310"/>
                  </a:lnTo>
                  <a:lnTo>
                    <a:pt x="3097" y="4415"/>
                  </a:lnTo>
                  <a:lnTo>
                    <a:pt x="3139" y="4478"/>
                  </a:lnTo>
                  <a:lnTo>
                    <a:pt x="3286" y="4478"/>
                  </a:lnTo>
                  <a:lnTo>
                    <a:pt x="3348" y="4582"/>
                  </a:lnTo>
                  <a:lnTo>
                    <a:pt x="3411" y="4603"/>
                  </a:lnTo>
                  <a:lnTo>
                    <a:pt x="3516" y="4561"/>
                  </a:lnTo>
                  <a:lnTo>
                    <a:pt x="3558" y="4624"/>
                  </a:lnTo>
                  <a:lnTo>
                    <a:pt x="3495" y="4708"/>
                  </a:lnTo>
                  <a:lnTo>
                    <a:pt x="3453" y="4875"/>
                  </a:lnTo>
                  <a:lnTo>
                    <a:pt x="3516" y="4938"/>
                  </a:lnTo>
                  <a:lnTo>
                    <a:pt x="3600" y="4938"/>
                  </a:lnTo>
                  <a:lnTo>
                    <a:pt x="3600" y="5105"/>
                  </a:lnTo>
                  <a:lnTo>
                    <a:pt x="3432" y="5231"/>
                  </a:lnTo>
                  <a:lnTo>
                    <a:pt x="3453" y="5357"/>
                  </a:lnTo>
                  <a:lnTo>
                    <a:pt x="3495" y="5440"/>
                  </a:lnTo>
                  <a:lnTo>
                    <a:pt x="3516" y="5629"/>
                  </a:lnTo>
                  <a:lnTo>
                    <a:pt x="3411" y="5670"/>
                  </a:lnTo>
                  <a:lnTo>
                    <a:pt x="3390" y="5670"/>
                  </a:lnTo>
                  <a:lnTo>
                    <a:pt x="3453" y="5859"/>
                  </a:lnTo>
                  <a:lnTo>
                    <a:pt x="3558" y="5921"/>
                  </a:lnTo>
                  <a:lnTo>
                    <a:pt x="3662" y="6152"/>
                  </a:lnTo>
                  <a:lnTo>
                    <a:pt x="3641" y="6340"/>
                  </a:lnTo>
                  <a:lnTo>
                    <a:pt x="3662" y="6445"/>
                  </a:lnTo>
                  <a:lnTo>
                    <a:pt x="3641" y="6591"/>
                  </a:lnTo>
                  <a:lnTo>
                    <a:pt x="3662" y="6717"/>
                  </a:lnTo>
                  <a:lnTo>
                    <a:pt x="3558" y="6905"/>
                  </a:lnTo>
                  <a:lnTo>
                    <a:pt x="3495" y="6926"/>
                  </a:lnTo>
                  <a:lnTo>
                    <a:pt x="3453" y="7010"/>
                  </a:lnTo>
                  <a:lnTo>
                    <a:pt x="3307" y="7072"/>
                  </a:lnTo>
                  <a:lnTo>
                    <a:pt x="3139" y="7177"/>
                  </a:lnTo>
                  <a:lnTo>
                    <a:pt x="3076" y="7282"/>
                  </a:lnTo>
                  <a:lnTo>
                    <a:pt x="2867" y="7282"/>
                  </a:lnTo>
                  <a:lnTo>
                    <a:pt x="2763" y="7344"/>
                  </a:lnTo>
                  <a:lnTo>
                    <a:pt x="2784" y="7554"/>
                  </a:lnTo>
                  <a:lnTo>
                    <a:pt x="2909" y="7595"/>
                  </a:lnTo>
                  <a:lnTo>
                    <a:pt x="3014" y="7700"/>
                  </a:lnTo>
                  <a:lnTo>
                    <a:pt x="2993" y="7763"/>
                  </a:lnTo>
                  <a:lnTo>
                    <a:pt x="3035" y="7909"/>
                  </a:lnTo>
                  <a:lnTo>
                    <a:pt x="2867" y="7909"/>
                  </a:lnTo>
                  <a:lnTo>
                    <a:pt x="2825" y="7826"/>
                  </a:lnTo>
                  <a:lnTo>
                    <a:pt x="2721" y="7763"/>
                  </a:lnTo>
                  <a:lnTo>
                    <a:pt x="2449" y="7826"/>
                  </a:lnTo>
                  <a:lnTo>
                    <a:pt x="2386" y="7805"/>
                  </a:lnTo>
                  <a:lnTo>
                    <a:pt x="2260" y="7805"/>
                  </a:lnTo>
                  <a:lnTo>
                    <a:pt x="2198" y="7951"/>
                  </a:lnTo>
                  <a:lnTo>
                    <a:pt x="2072" y="7972"/>
                  </a:lnTo>
                  <a:lnTo>
                    <a:pt x="1968" y="8118"/>
                  </a:lnTo>
                  <a:lnTo>
                    <a:pt x="1988" y="8139"/>
                  </a:lnTo>
                  <a:lnTo>
                    <a:pt x="1988" y="8244"/>
                  </a:lnTo>
                  <a:lnTo>
                    <a:pt x="1988" y="8265"/>
                  </a:lnTo>
                  <a:lnTo>
                    <a:pt x="2093" y="8286"/>
                  </a:lnTo>
                  <a:lnTo>
                    <a:pt x="2156" y="8265"/>
                  </a:lnTo>
                  <a:lnTo>
                    <a:pt x="2198" y="8286"/>
                  </a:lnTo>
                  <a:lnTo>
                    <a:pt x="2281" y="8265"/>
                  </a:lnTo>
                  <a:lnTo>
                    <a:pt x="2407" y="8286"/>
                  </a:lnTo>
                  <a:lnTo>
                    <a:pt x="2491" y="8265"/>
                  </a:lnTo>
                  <a:lnTo>
                    <a:pt x="2449" y="8328"/>
                  </a:lnTo>
                  <a:lnTo>
                    <a:pt x="2281" y="8453"/>
                  </a:lnTo>
                  <a:lnTo>
                    <a:pt x="2198" y="8579"/>
                  </a:lnTo>
                  <a:lnTo>
                    <a:pt x="2198" y="8767"/>
                  </a:lnTo>
                  <a:lnTo>
                    <a:pt x="2177" y="8851"/>
                  </a:lnTo>
                  <a:lnTo>
                    <a:pt x="2240" y="8851"/>
                  </a:lnTo>
                  <a:lnTo>
                    <a:pt x="2198" y="8872"/>
                  </a:lnTo>
                  <a:lnTo>
                    <a:pt x="2198" y="9018"/>
                  </a:lnTo>
                  <a:lnTo>
                    <a:pt x="2281" y="9081"/>
                  </a:lnTo>
                  <a:lnTo>
                    <a:pt x="2344" y="9060"/>
                  </a:lnTo>
                  <a:lnTo>
                    <a:pt x="2344" y="9060"/>
                  </a:lnTo>
                  <a:lnTo>
                    <a:pt x="2281" y="9123"/>
                  </a:lnTo>
                  <a:lnTo>
                    <a:pt x="2177" y="9165"/>
                  </a:lnTo>
                  <a:lnTo>
                    <a:pt x="2072" y="9227"/>
                  </a:lnTo>
                  <a:lnTo>
                    <a:pt x="2240" y="9227"/>
                  </a:lnTo>
                  <a:lnTo>
                    <a:pt x="2470" y="9123"/>
                  </a:lnTo>
                  <a:lnTo>
                    <a:pt x="2470" y="9102"/>
                  </a:lnTo>
                  <a:lnTo>
                    <a:pt x="2491" y="9102"/>
                  </a:lnTo>
                  <a:lnTo>
                    <a:pt x="2574" y="9018"/>
                  </a:lnTo>
                  <a:lnTo>
                    <a:pt x="2595" y="8914"/>
                  </a:lnTo>
                  <a:lnTo>
                    <a:pt x="2616" y="8851"/>
                  </a:lnTo>
                  <a:lnTo>
                    <a:pt x="2700" y="8872"/>
                  </a:lnTo>
                  <a:lnTo>
                    <a:pt x="2721" y="8851"/>
                  </a:lnTo>
                  <a:lnTo>
                    <a:pt x="2867" y="8746"/>
                  </a:lnTo>
                  <a:lnTo>
                    <a:pt x="2909" y="8746"/>
                  </a:lnTo>
                  <a:lnTo>
                    <a:pt x="2930" y="8683"/>
                  </a:lnTo>
                  <a:lnTo>
                    <a:pt x="2993" y="8662"/>
                  </a:lnTo>
                  <a:lnTo>
                    <a:pt x="2972" y="8600"/>
                  </a:lnTo>
                  <a:lnTo>
                    <a:pt x="2972" y="8579"/>
                  </a:lnTo>
                  <a:lnTo>
                    <a:pt x="2930" y="8495"/>
                  </a:lnTo>
                  <a:lnTo>
                    <a:pt x="2993" y="8495"/>
                  </a:lnTo>
                  <a:lnTo>
                    <a:pt x="3035" y="8558"/>
                  </a:lnTo>
                  <a:lnTo>
                    <a:pt x="3097" y="8579"/>
                  </a:lnTo>
                  <a:lnTo>
                    <a:pt x="3139" y="8537"/>
                  </a:lnTo>
                  <a:lnTo>
                    <a:pt x="3139" y="8453"/>
                  </a:lnTo>
                  <a:lnTo>
                    <a:pt x="3035" y="8349"/>
                  </a:lnTo>
                  <a:lnTo>
                    <a:pt x="3160" y="8453"/>
                  </a:lnTo>
                  <a:lnTo>
                    <a:pt x="3244" y="8390"/>
                  </a:lnTo>
                  <a:lnTo>
                    <a:pt x="3223" y="8286"/>
                  </a:lnTo>
                  <a:lnTo>
                    <a:pt x="3244" y="8244"/>
                  </a:lnTo>
                  <a:lnTo>
                    <a:pt x="3097" y="8181"/>
                  </a:lnTo>
                  <a:lnTo>
                    <a:pt x="3160" y="8181"/>
                  </a:lnTo>
                  <a:lnTo>
                    <a:pt x="3223" y="8160"/>
                  </a:lnTo>
                  <a:lnTo>
                    <a:pt x="3223" y="8139"/>
                  </a:lnTo>
                  <a:lnTo>
                    <a:pt x="3139" y="8077"/>
                  </a:lnTo>
                  <a:lnTo>
                    <a:pt x="3244" y="8118"/>
                  </a:lnTo>
                  <a:lnTo>
                    <a:pt x="3286" y="8077"/>
                  </a:lnTo>
                  <a:lnTo>
                    <a:pt x="3307" y="8014"/>
                  </a:lnTo>
                  <a:lnTo>
                    <a:pt x="3307" y="8077"/>
                  </a:lnTo>
                  <a:lnTo>
                    <a:pt x="3286" y="8160"/>
                  </a:lnTo>
                  <a:lnTo>
                    <a:pt x="3307" y="8160"/>
                  </a:lnTo>
                  <a:lnTo>
                    <a:pt x="3411" y="8139"/>
                  </a:lnTo>
                  <a:lnTo>
                    <a:pt x="3495" y="8181"/>
                  </a:lnTo>
                  <a:lnTo>
                    <a:pt x="3620" y="8160"/>
                  </a:lnTo>
                  <a:lnTo>
                    <a:pt x="3872" y="8014"/>
                  </a:lnTo>
                  <a:lnTo>
                    <a:pt x="3955" y="7951"/>
                  </a:lnTo>
                  <a:lnTo>
                    <a:pt x="4060" y="7951"/>
                  </a:lnTo>
                  <a:lnTo>
                    <a:pt x="4060" y="7846"/>
                  </a:lnTo>
                  <a:lnTo>
                    <a:pt x="4164" y="7763"/>
                  </a:lnTo>
                  <a:lnTo>
                    <a:pt x="4269" y="7721"/>
                  </a:lnTo>
                  <a:lnTo>
                    <a:pt x="4395" y="7595"/>
                  </a:lnTo>
                  <a:lnTo>
                    <a:pt x="4457" y="7554"/>
                  </a:lnTo>
                  <a:lnTo>
                    <a:pt x="4478" y="7428"/>
                  </a:lnTo>
                  <a:lnTo>
                    <a:pt x="4541" y="7407"/>
                  </a:lnTo>
                  <a:lnTo>
                    <a:pt x="4604" y="7323"/>
                  </a:lnTo>
                  <a:lnTo>
                    <a:pt x="4583" y="7282"/>
                  </a:lnTo>
                  <a:lnTo>
                    <a:pt x="4604" y="7177"/>
                  </a:lnTo>
                  <a:lnTo>
                    <a:pt x="4541" y="7072"/>
                  </a:lnTo>
                  <a:lnTo>
                    <a:pt x="4646" y="6989"/>
                  </a:lnTo>
                  <a:lnTo>
                    <a:pt x="4646" y="6905"/>
                  </a:lnTo>
                  <a:lnTo>
                    <a:pt x="4688" y="6884"/>
                  </a:lnTo>
                  <a:lnTo>
                    <a:pt x="4688" y="6821"/>
                  </a:lnTo>
                  <a:lnTo>
                    <a:pt x="4646" y="6758"/>
                  </a:lnTo>
                  <a:lnTo>
                    <a:pt x="4646" y="6675"/>
                  </a:lnTo>
                  <a:lnTo>
                    <a:pt x="4688" y="6654"/>
                  </a:lnTo>
                  <a:lnTo>
                    <a:pt x="4709" y="6696"/>
                  </a:lnTo>
                  <a:lnTo>
                    <a:pt x="4709" y="6717"/>
                  </a:lnTo>
                  <a:lnTo>
                    <a:pt x="4729" y="6717"/>
                  </a:lnTo>
                  <a:lnTo>
                    <a:pt x="4771" y="6654"/>
                  </a:lnTo>
                  <a:lnTo>
                    <a:pt x="4688" y="6507"/>
                  </a:lnTo>
                  <a:lnTo>
                    <a:pt x="4667" y="6445"/>
                  </a:lnTo>
                  <a:lnTo>
                    <a:pt x="4604" y="6403"/>
                  </a:lnTo>
                  <a:lnTo>
                    <a:pt x="4604" y="6361"/>
                  </a:lnTo>
                  <a:lnTo>
                    <a:pt x="4583" y="6194"/>
                  </a:lnTo>
                  <a:lnTo>
                    <a:pt x="4604" y="6173"/>
                  </a:lnTo>
                  <a:lnTo>
                    <a:pt x="4562" y="6068"/>
                  </a:lnTo>
                  <a:lnTo>
                    <a:pt x="4583" y="6026"/>
                  </a:lnTo>
                  <a:lnTo>
                    <a:pt x="4583" y="5921"/>
                  </a:lnTo>
                  <a:lnTo>
                    <a:pt x="4541" y="5859"/>
                  </a:lnTo>
                  <a:lnTo>
                    <a:pt x="4499" y="5670"/>
                  </a:lnTo>
                  <a:lnTo>
                    <a:pt x="4457" y="5649"/>
                  </a:lnTo>
                  <a:lnTo>
                    <a:pt x="4437" y="5440"/>
                  </a:lnTo>
                  <a:lnTo>
                    <a:pt x="4332" y="5315"/>
                  </a:lnTo>
                  <a:lnTo>
                    <a:pt x="4353" y="5252"/>
                  </a:lnTo>
                  <a:lnTo>
                    <a:pt x="4332" y="5210"/>
                  </a:lnTo>
                  <a:lnTo>
                    <a:pt x="4332" y="5147"/>
                  </a:lnTo>
                  <a:lnTo>
                    <a:pt x="4185" y="5022"/>
                  </a:lnTo>
                  <a:lnTo>
                    <a:pt x="4185" y="4938"/>
                  </a:lnTo>
                  <a:lnTo>
                    <a:pt x="4164" y="4938"/>
                  </a:lnTo>
                  <a:lnTo>
                    <a:pt x="4144" y="4833"/>
                  </a:lnTo>
                  <a:lnTo>
                    <a:pt x="4060" y="4708"/>
                  </a:lnTo>
                  <a:lnTo>
                    <a:pt x="3809" y="4499"/>
                  </a:lnTo>
                  <a:lnTo>
                    <a:pt x="3746" y="4394"/>
                  </a:lnTo>
                  <a:lnTo>
                    <a:pt x="3453" y="4185"/>
                  </a:lnTo>
                  <a:lnTo>
                    <a:pt x="3139" y="4038"/>
                  </a:lnTo>
                  <a:lnTo>
                    <a:pt x="3139" y="3976"/>
                  </a:lnTo>
                  <a:lnTo>
                    <a:pt x="3014" y="3934"/>
                  </a:lnTo>
                  <a:lnTo>
                    <a:pt x="2784" y="3745"/>
                  </a:lnTo>
                  <a:lnTo>
                    <a:pt x="2763" y="3662"/>
                  </a:lnTo>
                  <a:lnTo>
                    <a:pt x="2721" y="3536"/>
                  </a:lnTo>
                  <a:lnTo>
                    <a:pt x="2721" y="3473"/>
                  </a:lnTo>
                  <a:lnTo>
                    <a:pt x="2721" y="3432"/>
                  </a:lnTo>
                  <a:lnTo>
                    <a:pt x="2679" y="3306"/>
                  </a:lnTo>
                  <a:lnTo>
                    <a:pt x="2595" y="3306"/>
                  </a:lnTo>
                  <a:lnTo>
                    <a:pt x="2470" y="3139"/>
                  </a:lnTo>
                  <a:lnTo>
                    <a:pt x="2281" y="3055"/>
                  </a:lnTo>
                  <a:lnTo>
                    <a:pt x="2177" y="3034"/>
                  </a:lnTo>
                  <a:lnTo>
                    <a:pt x="2281" y="2992"/>
                  </a:lnTo>
                  <a:lnTo>
                    <a:pt x="2281" y="2929"/>
                  </a:lnTo>
                  <a:lnTo>
                    <a:pt x="2177" y="2825"/>
                  </a:lnTo>
                  <a:lnTo>
                    <a:pt x="2240" y="2720"/>
                  </a:lnTo>
                  <a:lnTo>
                    <a:pt x="2281" y="2532"/>
                  </a:lnTo>
                  <a:lnTo>
                    <a:pt x="2260" y="2490"/>
                  </a:lnTo>
                  <a:lnTo>
                    <a:pt x="2198" y="2490"/>
                  </a:lnTo>
                  <a:lnTo>
                    <a:pt x="2198" y="2385"/>
                  </a:lnTo>
                  <a:lnTo>
                    <a:pt x="2260" y="2323"/>
                  </a:lnTo>
                  <a:lnTo>
                    <a:pt x="2281" y="2218"/>
                  </a:lnTo>
                  <a:lnTo>
                    <a:pt x="2344" y="2197"/>
                  </a:lnTo>
                  <a:lnTo>
                    <a:pt x="2365" y="2155"/>
                  </a:lnTo>
                  <a:lnTo>
                    <a:pt x="2386" y="2176"/>
                  </a:lnTo>
                  <a:lnTo>
                    <a:pt x="2449" y="2176"/>
                  </a:lnTo>
                  <a:lnTo>
                    <a:pt x="2553" y="2051"/>
                  </a:lnTo>
                  <a:lnTo>
                    <a:pt x="2574" y="2051"/>
                  </a:lnTo>
                  <a:lnTo>
                    <a:pt x="2616" y="1988"/>
                  </a:lnTo>
                  <a:lnTo>
                    <a:pt x="2574" y="1904"/>
                  </a:lnTo>
                  <a:lnTo>
                    <a:pt x="2595" y="1883"/>
                  </a:lnTo>
                  <a:lnTo>
                    <a:pt x="2595" y="1800"/>
                  </a:lnTo>
                  <a:lnTo>
                    <a:pt x="2595" y="1737"/>
                  </a:lnTo>
                  <a:lnTo>
                    <a:pt x="2574" y="1674"/>
                  </a:lnTo>
                  <a:lnTo>
                    <a:pt x="2616" y="1632"/>
                  </a:lnTo>
                  <a:lnTo>
                    <a:pt x="2616" y="1548"/>
                  </a:lnTo>
                  <a:lnTo>
                    <a:pt x="2679" y="1548"/>
                  </a:lnTo>
                  <a:lnTo>
                    <a:pt x="2700" y="1590"/>
                  </a:lnTo>
                  <a:lnTo>
                    <a:pt x="2721" y="1590"/>
                  </a:lnTo>
                  <a:lnTo>
                    <a:pt x="2804" y="1548"/>
                  </a:lnTo>
                  <a:lnTo>
                    <a:pt x="2888" y="1528"/>
                  </a:lnTo>
                  <a:lnTo>
                    <a:pt x="2930" y="1548"/>
                  </a:lnTo>
                  <a:lnTo>
                    <a:pt x="2972" y="1528"/>
                  </a:lnTo>
                  <a:lnTo>
                    <a:pt x="3014" y="1465"/>
                  </a:lnTo>
                  <a:lnTo>
                    <a:pt x="2993" y="1381"/>
                  </a:lnTo>
                  <a:lnTo>
                    <a:pt x="3014" y="1339"/>
                  </a:lnTo>
                  <a:lnTo>
                    <a:pt x="3118" y="1318"/>
                  </a:lnTo>
                  <a:lnTo>
                    <a:pt x="3223" y="1339"/>
                  </a:lnTo>
                  <a:lnTo>
                    <a:pt x="3328" y="1256"/>
                  </a:lnTo>
                  <a:lnTo>
                    <a:pt x="3390" y="1256"/>
                  </a:lnTo>
                  <a:lnTo>
                    <a:pt x="3432" y="1235"/>
                  </a:lnTo>
                  <a:lnTo>
                    <a:pt x="3495" y="1172"/>
                  </a:lnTo>
                  <a:lnTo>
                    <a:pt x="3453" y="1130"/>
                  </a:lnTo>
                  <a:lnTo>
                    <a:pt x="3348" y="1067"/>
                  </a:lnTo>
                  <a:lnTo>
                    <a:pt x="3286" y="1109"/>
                  </a:lnTo>
                  <a:lnTo>
                    <a:pt x="3223" y="1046"/>
                  </a:lnTo>
                  <a:lnTo>
                    <a:pt x="3118" y="1109"/>
                  </a:lnTo>
                  <a:lnTo>
                    <a:pt x="3014" y="1025"/>
                  </a:lnTo>
                  <a:lnTo>
                    <a:pt x="2888" y="1004"/>
                  </a:lnTo>
                  <a:lnTo>
                    <a:pt x="2867" y="900"/>
                  </a:lnTo>
                  <a:lnTo>
                    <a:pt x="2616" y="816"/>
                  </a:lnTo>
                  <a:lnTo>
                    <a:pt x="2595" y="712"/>
                  </a:lnTo>
                  <a:lnTo>
                    <a:pt x="2512" y="691"/>
                  </a:lnTo>
                  <a:lnTo>
                    <a:pt x="2574" y="481"/>
                  </a:lnTo>
                  <a:lnTo>
                    <a:pt x="2679" y="440"/>
                  </a:lnTo>
                  <a:lnTo>
                    <a:pt x="2679" y="335"/>
                  </a:lnTo>
                  <a:lnTo>
                    <a:pt x="2595" y="272"/>
                  </a:lnTo>
                  <a:lnTo>
                    <a:pt x="2449" y="314"/>
                  </a:lnTo>
                  <a:lnTo>
                    <a:pt x="2386" y="272"/>
                  </a:lnTo>
                  <a:lnTo>
                    <a:pt x="2114" y="272"/>
                  </a:lnTo>
                  <a:lnTo>
                    <a:pt x="2072" y="188"/>
                  </a:lnTo>
                  <a:lnTo>
                    <a:pt x="1947" y="168"/>
                  </a:lnTo>
                  <a:lnTo>
                    <a:pt x="1947" y="84"/>
                  </a:lnTo>
                  <a:lnTo>
                    <a:pt x="182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6" name="Google Shape;1326;p80"/>
            <p:cNvSpPr/>
            <p:nvPr/>
          </p:nvSpPr>
          <p:spPr>
            <a:xfrm>
              <a:off x="5166625" y="3025150"/>
              <a:ext cx="75875" cy="65400"/>
            </a:xfrm>
            <a:custGeom>
              <a:avLst/>
              <a:gdLst/>
              <a:ahLst/>
              <a:cxnLst/>
              <a:rect l="l" t="t" r="r" b="b"/>
              <a:pathLst>
                <a:path w="3035" h="2616" extrusionOk="0">
                  <a:moveTo>
                    <a:pt x="2407" y="0"/>
                  </a:moveTo>
                  <a:lnTo>
                    <a:pt x="2239" y="42"/>
                  </a:lnTo>
                  <a:lnTo>
                    <a:pt x="2135" y="126"/>
                  </a:lnTo>
                  <a:lnTo>
                    <a:pt x="2260" y="251"/>
                  </a:lnTo>
                  <a:lnTo>
                    <a:pt x="2239" y="356"/>
                  </a:lnTo>
                  <a:lnTo>
                    <a:pt x="2260" y="460"/>
                  </a:lnTo>
                  <a:lnTo>
                    <a:pt x="2260" y="544"/>
                  </a:lnTo>
                  <a:lnTo>
                    <a:pt x="2072" y="481"/>
                  </a:lnTo>
                  <a:lnTo>
                    <a:pt x="1967" y="314"/>
                  </a:lnTo>
                  <a:lnTo>
                    <a:pt x="1821" y="314"/>
                  </a:lnTo>
                  <a:lnTo>
                    <a:pt x="1758" y="230"/>
                  </a:lnTo>
                  <a:lnTo>
                    <a:pt x="1632" y="126"/>
                  </a:lnTo>
                  <a:lnTo>
                    <a:pt x="1549" y="167"/>
                  </a:lnTo>
                  <a:lnTo>
                    <a:pt x="1444" y="105"/>
                  </a:lnTo>
                  <a:lnTo>
                    <a:pt x="1298" y="126"/>
                  </a:lnTo>
                  <a:lnTo>
                    <a:pt x="1151" y="63"/>
                  </a:lnTo>
                  <a:lnTo>
                    <a:pt x="1026" y="63"/>
                  </a:lnTo>
                  <a:lnTo>
                    <a:pt x="879" y="146"/>
                  </a:lnTo>
                  <a:lnTo>
                    <a:pt x="816" y="105"/>
                  </a:lnTo>
                  <a:lnTo>
                    <a:pt x="670" y="105"/>
                  </a:lnTo>
                  <a:lnTo>
                    <a:pt x="398" y="167"/>
                  </a:lnTo>
                  <a:lnTo>
                    <a:pt x="272" y="167"/>
                  </a:lnTo>
                  <a:lnTo>
                    <a:pt x="168" y="335"/>
                  </a:lnTo>
                  <a:lnTo>
                    <a:pt x="105" y="523"/>
                  </a:lnTo>
                  <a:lnTo>
                    <a:pt x="42" y="649"/>
                  </a:lnTo>
                  <a:lnTo>
                    <a:pt x="0" y="858"/>
                  </a:lnTo>
                  <a:lnTo>
                    <a:pt x="63" y="1088"/>
                  </a:lnTo>
                  <a:lnTo>
                    <a:pt x="168" y="1151"/>
                  </a:lnTo>
                  <a:lnTo>
                    <a:pt x="210" y="1255"/>
                  </a:lnTo>
                  <a:lnTo>
                    <a:pt x="189" y="1486"/>
                  </a:lnTo>
                  <a:lnTo>
                    <a:pt x="189" y="1569"/>
                  </a:lnTo>
                  <a:lnTo>
                    <a:pt x="272" y="1632"/>
                  </a:lnTo>
                  <a:lnTo>
                    <a:pt x="272" y="1779"/>
                  </a:lnTo>
                  <a:lnTo>
                    <a:pt x="356" y="1820"/>
                  </a:lnTo>
                  <a:lnTo>
                    <a:pt x="356" y="1925"/>
                  </a:lnTo>
                  <a:lnTo>
                    <a:pt x="419" y="2051"/>
                  </a:lnTo>
                  <a:lnTo>
                    <a:pt x="482" y="2030"/>
                  </a:lnTo>
                  <a:lnTo>
                    <a:pt x="523" y="2113"/>
                  </a:lnTo>
                  <a:lnTo>
                    <a:pt x="503" y="2218"/>
                  </a:lnTo>
                  <a:lnTo>
                    <a:pt x="565" y="2260"/>
                  </a:lnTo>
                  <a:lnTo>
                    <a:pt x="565" y="2364"/>
                  </a:lnTo>
                  <a:lnTo>
                    <a:pt x="733" y="2364"/>
                  </a:lnTo>
                  <a:lnTo>
                    <a:pt x="733" y="2260"/>
                  </a:lnTo>
                  <a:lnTo>
                    <a:pt x="795" y="2218"/>
                  </a:lnTo>
                  <a:lnTo>
                    <a:pt x="837" y="2155"/>
                  </a:lnTo>
                  <a:lnTo>
                    <a:pt x="837" y="2239"/>
                  </a:lnTo>
                  <a:lnTo>
                    <a:pt x="900" y="2323"/>
                  </a:lnTo>
                  <a:lnTo>
                    <a:pt x="879" y="2406"/>
                  </a:lnTo>
                  <a:lnTo>
                    <a:pt x="816" y="2469"/>
                  </a:lnTo>
                  <a:lnTo>
                    <a:pt x="837" y="2553"/>
                  </a:lnTo>
                  <a:lnTo>
                    <a:pt x="879" y="2574"/>
                  </a:lnTo>
                  <a:lnTo>
                    <a:pt x="921" y="2574"/>
                  </a:lnTo>
                  <a:lnTo>
                    <a:pt x="1026" y="2511"/>
                  </a:lnTo>
                  <a:lnTo>
                    <a:pt x="1026" y="2469"/>
                  </a:lnTo>
                  <a:lnTo>
                    <a:pt x="1088" y="2532"/>
                  </a:lnTo>
                  <a:lnTo>
                    <a:pt x="1214" y="2553"/>
                  </a:lnTo>
                  <a:lnTo>
                    <a:pt x="1235" y="2532"/>
                  </a:lnTo>
                  <a:lnTo>
                    <a:pt x="1340" y="2615"/>
                  </a:lnTo>
                  <a:lnTo>
                    <a:pt x="1444" y="2469"/>
                  </a:lnTo>
                  <a:lnTo>
                    <a:pt x="1570" y="2448"/>
                  </a:lnTo>
                  <a:lnTo>
                    <a:pt x="1632" y="2302"/>
                  </a:lnTo>
                  <a:lnTo>
                    <a:pt x="1758" y="2302"/>
                  </a:lnTo>
                  <a:lnTo>
                    <a:pt x="1821" y="2323"/>
                  </a:lnTo>
                  <a:lnTo>
                    <a:pt x="2093" y="2260"/>
                  </a:lnTo>
                  <a:lnTo>
                    <a:pt x="2197" y="2323"/>
                  </a:lnTo>
                  <a:lnTo>
                    <a:pt x="2239" y="2406"/>
                  </a:lnTo>
                  <a:lnTo>
                    <a:pt x="2407" y="2406"/>
                  </a:lnTo>
                  <a:lnTo>
                    <a:pt x="2365" y="2260"/>
                  </a:lnTo>
                  <a:lnTo>
                    <a:pt x="2386" y="2197"/>
                  </a:lnTo>
                  <a:lnTo>
                    <a:pt x="2281" y="2092"/>
                  </a:lnTo>
                  <a:lnTo>
                    <a:pt x="2156" y="2051"/>
                  </a:lnTo>
                  <a:lnTo>
                    <a:pt x="2135" y="1841"/>
                  </a:lnTo>
                  <a:lnTo>
                    <a:pt x="2239" y="1779"/>
                  </a:lnTo>
                  <a:lnTo>
                    <a:pt x="2448" y="1779"/>
                  </a:lnTo>
                  <a:lnTo>
                    <a:pt x="2511" y="1674"/>
                  </a:lnTo>
                  <a:lnTo>
                    <a:pt x="2679" y="1569"/>
                  </a:lnTo>
                  <a:lnTo>
                    <a:pt x="2825" y="1507"/>
                  </a:lnTo>
                  <a:lnTo>
                    <a:pt x="2867" y="1423"/>
                  </a:lnTo>
                  <a:lnTo>
                    <a:pt x="2930" y="1402"/>
                  </a:lnTo>
                  <a:lnTo>
                    <a:pt x="3034" y="1214"/>
                  </a:lnTo>
                  <a:lnTo>
                    <a:pt x="3013" y="1088"/>
                  </a:lnTo>
                  <a:lnTo>
                    <a:pt x="3034" y="942"/>
                  </a:lnTo>
                  <a:lnTo>
                    <a:pt x="3013" y="837"/>
                  </a:lnTo>
                  <a:lnTo>
                    <a:pt x="3034" y="649"/>
                  </a:lnTo>
                  <a:lnTo>
                    <a:pt x="2930" y="418"/>
                  </a:lnTo>
                  <a:lnTo>
                    <a:pt x="2825" y="356"/>
                  </a:lnTo>
                  <a:lnTo>
                    <a:pt x="2762" y="167"/>
                  </a:lnTo>
                  <a:lnTo>
                    <a:pt x="2679" y="167"/>
                  </a:lnTo>
                  <a:lnTo>
                    <a:pt x="2574" y="126"/>
                  </a:lnTo>
                  <a:lnTo>
                    <a:pt x="2469" y="105"/>
                  </a:lnTo>
                  <a:lnTo>
                    <a:pt x="240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7" name="Google Shape;1327;p80"/>
            <p:cNvSpPr/>
            <p:nvPr/>
          </p:nvSpPr>
          <p:spPr>
            <a:xfrm>
              <a:off x="5123725" y="2903250"/>
              <a:ext cx="117200" cy="135525"/>
            </a:xfrm>
            <a:custGeom>
              <a:avLst/>
              <a:gdLst/>
              <a:ahLst/>
              <a:cxnLst/>
              <a:rect l="l" t="t" r="r" b="b"/>
              <a:pathLst>
                <a:path w="4688" h="5421" extrusionOk="0">
                  <a:moveTo>
                    <a:pt x="879" y="1"/>
                  </a:moveTo>
                  <a:lnTo>
                    <a:pt x="879" y="85"/>
                  </a:lnTo>
                  <a:lnTo>
                    <a:pt x="817" y="126"/>
                  </a:lnTo>
                  <a:lnTo>
                    <a:pt x="817" y="336"/>
                  </a:lnTo>
                  <a:lnTo>
                    <a:pt x="859" y="440"/>
                  </a:lnTo>
                  <a:lnTo>
                    <a:pt x="859" y="587"/>
                  </a:lnTo>
                  <a:lnTo>
                    <a:pt x="879" y="733"/>
                  </a:lnTo>
                  <a:lnTo>
                    <a:pt x="775" y="712"/>
                  </a:lnTo>
                  <a:lnTo>
                    <a:pt x="649" y="754"/>
                  </a:lnTo>
                  <a:lnTo>
                    <a:pt x="587" y="649"/>
                  </a:lnTo>
                  <a:lnTo>
                    <a:pt x="524" y="608"/>
                  </a:lnTo>
                  <a:lnTo>
                    <a:pt x="419" y="712"/>
                  </a:lnTo>
                  <a:lnTo>
                    <a:pt x="252" y="733"/>
                  </a:lnTo>
                  <a:lnTo>
                    <a:pt x="231" y="838"/>
                  </a:lnTo>
                  <a:lnTo>
                    <a:pt x="189" y="942"/>
                  </a:lnTo>
                  <a:lnTo>
                    <a:pt x="231" y="1026"/>
                  </a:lnTo>
                  <a:lnTo>
                    <a:pt x="105" y="1110"/>
                  </a:lnTo>
                  <a:lnTo>
                    <a:pt x="43" y="1110"/>
                  </a:lnTo>
                  <a:lnTo>
                    <a:pt x="1" y="1256"/>
                  </a:lnTo>
                  <a:lnTo>
                    <a:pt x="43" y="1382"/>
                  </a:lnTo>
                  <a:lnTo>
                    <a:pt x="210" y="1361"/>
                  </a:lnTo>
                  <a:lnTo>
                    <a:pt x="315" y="1486"/>
                  </a:lnTo>
                  <a:lnTo>
                    <a:pt x="335" y="1675"/>
                  </a:lnTo>
                  <a:lnTo>
                    <a:pt x="252" y="1758"/>
                  </a:lnTo>
                  <a:lnTo>
                    <a:pt x="335" y="1884"/>
                  </a:lnTo>
                  <a:lnTo>
                    <a:pt x="440" y="1947"/>
                  </a:lnTo>
                  <a:lnTo>
                    <a:pt x="524" y="1863"/>
                  </a:lnTo>
                  <a:lnTo>
                    <a:pt x="733" y="1863"/>
                  </a:lnTo>
                  <a:lnTo>
                    <a:pt x="754" y="1968"/>
                  </a:lnTo>
                  <a:lnTo>
                    <a:pt x="670" y="2093"/>
                  </a:lnTo>
                  <a:lnTo>
                    <a:pt x="754" y="2198"/>
                  </a:lnTo>
                  <a:lnTo>
                    <a:pt x="733" y="2281"/>
                  </a:lnTo>
                  <a:lnTo>
                    <a:pt x="670" y="2386"/>
                  </a:lnTo>
                  <a:lnTo>
                    <a:pt x="733" y="2512"/>
                  </a:lnTo>
                  <a:lnTo>
                    <a:pt x="733" y="2721"/>
                  </a:lnTo>
                  <a:lnTo>
                    <a:pt x="733" y="3014"/>
                  </a:lnTo>
                  <a:lnTo>
                    <a:pt x="879" y="2930"/>
                  </a:lnTo>
                  <a:lnTo>
                    <a:pt x="1047" y="2909"/>
                  </a:lnTo>
                  <a:lnTo>
                    <a:pt x="1047" y="2784"/>
                  </a:lnTo>
                  <a:lnTo>
                    <a:pt x="1235" y="2700"/>
                  </a:lnTo>
                  <a:lnTo>
                    <a:pt x="1444" y="2805"/>
                  </a:lnTo>
                  <a:lnTo>
                    <a:pt x="1549" y="2805"/>
                  </a:lnTo>
                  <a:lnTo>
                    <a:pt x="1633" y="2930"/>
                  </a:lnTo>
                  <a:lnTo>
                    <a:pt x="1884" y="2909"/>
                  </a:lnTo>
                  <a:lnTo>
                    <a:pt x="2009" y="2637"/>
                  </a:lnTo>
                  <a:lnTo>
                    <a:pt x="2198" y="2595"/>
                  </a:lnTo>
                  <a:lnTo>
                    <a:pt x="2449" y="2679"/>
                  </a:lnTo>
                  <a:lnTo>
                    <a:pt x="2532" y="2826"/>
                  </a:lnTo>
                  <a:lnTo>
                    <a:pt x="2804" y="3014"/>
                  </a:lnTo>
                  <a:lnTo>
                    <a:pt x="2930" y="3118"/>
                  </a:lnTo>
                  <a:lnTo>
                    <a:pt x="2972" y="3244"/>
                  </a:lnTo>
                  <a:lnTo>
                    <a:pt x="2972" y="3328"/>
                  </a:lnTo>
                  <a:lnTo>
                    <a:pt x="2930" y="3411"/>
                  </a:lnTo>
                  <a:lnTo>
                    <a:pt x="2972" y="3537"/>
                  </a:lnTo>
                  <a:lnTo>
                    <a:pt x="2972" y="3725"/>
                  </a:lnTo>
                  <a:lnTo>
                    <a:pt x="2951" y="3788"/>
                  </a:lnTo>
                  <a:lnTo>
                    <a:pt x="3056" y="3872"/>
                  </a:lnTo>
                  <a:lnTo>
                    <a:pt x="3160" y="3997"/>
                  </a:lnTo>
                  <a:lnTo>
                    <a:pt x="3286" y="3997"/>
                  </a:lnTo>
                  <a:lnTo>
                    <a:pt x="3369" y="4060"/>
                  </a:lnTo>
                  <a:lnTo>
                    <a:pt x="3348" y="4102"/>
                  </a:lnTo>
                  <a:lnTo>
                    <a:pt x="3495" y="4206"/>
                  </a:lnTo>
                  <a:lnTo>
                    <a:pt x="3495" y="4290"/>
                  </a:lnTo>
                  <a:lnTo>
                    <a:pt x="3474" y="4416"/>
                  </a:lnTo>
                  <a:lnTo>
                    <a:pt x="3474" y="4499"/>
                  </a:lnTo>
                  <a:lnTo>
                    <a:pt x="3453" y="4604"/>
                  </a:lnTo>
                  <a:lnTo>
                    <a:pt x="3474" y="4688"/>
                  </a:lnTo>
                  <a:lnTo>
                    <a:pt x="3474" y="4897"/>
                  </a:lnTo>
                  <a:lnTo>
                    <a:pt x="3390" y="4981"/>
                  </a:lnTo>
                  <a:lnTo>
                    <a:pt x="3348" y="5002"/>
                  </a:lnTo>
                  <a:lnTo>
                    <a:pt x="3474" y="5106"/>
                  </a:lnTo>
                  <a:lnTo>
                    <a:pt x="3537" y="5190"/>
                  </a:lnTo>
                  <a:lnTo>
                    <a:pt x="3683" y="5190"/>
                  </a:lnTo>
                  <a:lnTo>
                    <a:pt x="3788" y="5357"/>
                  </a:lnTo>
                  <a:lnTo>
                    <a:pt x="3976" y="5420"/>
                  </a:lnTo>
                  <a:lnTo>
                    <a:pt x="3976" y="5336"/>
                  </a:lnTo>
                  <a:lnTo>
                    <a:pt x="3955" y="5232"/>
                  </a:lnTo>
                  <a:lnTo>
                    <a:pt x="3976" y="5127"/>
                  </a:lnTo>
                  <a:lnTo>
                    <a:pt x="3851" y="5002"/>
                  </a:lnTo>
                  <a:lnTo>
                    <a:pt x="3955" y="4918"/>
                  </a:lnTo>
                  <a:lnTo>
                    <a:pt x="4123" y="4876"/>
                  </a:lnTo>
                  <a:lnTo>
                    <a:pt x="4185" y="4981"/>
                  </a:lnTo>
                  <a:lnTo>
                    <a:pt x="4290" y="5002"/>
                  </a:lnTo>
                  <a:lnTo>
                    <a:pt x="4395" y="5043"/>
                  </a:lnTo>
                  <a:lnTo>
                    <a:pt x="4499" y="5043"/>
                  </a:lnTo>
                  <a:lnTo>
                    <a:pt x="4604" y="5002"/>
                  </a:lnTo>
                  <a:lnTo>
                    <a:pt x="4583" y="4813"/>
                  </a:lnTo>
                  <a:lnTo>
                    <a:pt x="4541" y="4730"/>
                  </a:lnTo>
                  <a:lnTo>
                    <a:pt x="4520" y="4604"/>
                  </a:lnTo>
                  <a:lnTo>
                    <a:pt x="4688" y="4478"/>
                  </a:lnTo>
                  <a:lnTo>
                    <a:pt x="4688" y="4311"/>
                  </a:lnTo>
                  <a:lnTo>
                    <a:pt x="4604" y="4311"/>
                  </a:lnTo>
                  <a:lnTo>
                    <a:pt x="4541" y="4248"/>
                  </a:lnTo>
                  <a:lnTo>
                    <a:pt x="4583" y="4081"/>
                  </a:lnTo>
                  <a:lnTo>
                    <a:pt x="4646" y="3997"/>
                  </a:lnTo>
                  <a:lnTo>
                    <a:pt x="4604" y="3934"/>
                  </a:lnTo>
                  <a:lnTo>
                    <a:pt x="4499" y="3976"/>
                  </a:lnTo>
                  <a:lnTo>
                    <a:pt x="4436" y="3955"/>
                  </a:lnTo>
                  <a:lnTo>
                    <a:pt x="4374" y="3851"/>
                  </a:lnTo>
                  <a:lnTo>
                    <a:pt x="4227" y="3851"/>
                  </a:lnTo>
                  <a:lnTo>
                    <a:pt x="4185" y="3788"/>
                  </a:lnTo>
                  <a:lnTo>
                    <a:pt x="4206" y="3683"/>
                  </a:lnTo>
                  <a:lnTo>
                    <a:pt x="4123" y="3662"/>
                  </a:lnTo>
                  <a:lnTo>
                    <a:pt x="4081" y="3662"/>
                  </a:lnTo>
                  <a:lnTo>
                    <a:pt x="3997" y="3579"/>
                  </a:lnTo>
                  <a:lnTo>
                    <a:pt x="3997" y="3516"/>
                  </a:lnTo>
                  <a:lnTo>
                    <a:pt x="3913" y="3411"/>
                  </a:lnTo>
                  <a:lnTo>
                    <a:pt x="3788" y="3411"/>
                  </a:lnTo>
                  <a:lnTo>
                    <a:pt x="3704" y="3349"/>
                  </a:lnTo>
                  <a:lnTo>
                    <a:pt x="3662" y="3223"/>
                  </a:lnTo>
                  <a:lnTo>
                    <a:pt x="3474" y="3014"/>
                  </a:lnTo>
                  <a:lnTo>
                    <a:pt x="3495" y="2930"/>
                  </a:lnTo>
                  <a:lnTo>
                    <a:pt x="3369" y="2784"/>
                  </a:lnTo>
                  <a:lnTo>
                    <a:pt x="3202" y="2700"/>
                  </a:lnTo>
                  <a:lnTo>
                    <a:pt x="3056" y="2491"/>
                  </a:lnTo>
                  <a:lnTo>
                    <a:pt x="2951" y="2491"/>
                  </a:lnTo>
                  <a:lnTo>
                    <a:pt x="2763" y="2386"/>
                  </a:lnTo>
                  <a:lnTo>
                    <a:pt x="2595" y="2386"/>
                  </a:lnTo>
                  <a:lnTo>
                    <a:pt x="2511" y="2219"/>
                  </a:lnTo>
                  <a:lnTo>
                    <a:pt x="2428" y="2219"/>
                  </a:lnTo>
                  <a:lnTo>
                    <a:pt x="2407" y="2156"/>
                  </a:lnTo>
                  <a:lnTo>
                    <a:pt x="2491" y="2072"/>
                  </a:lnTo>
                  <a:lnTo>
                    <a:pt x="2344" y="1905"/>
                  </a:lnTo>
                  <a:lnTo>
                    <a:pt x="2344" y="1842"/>
                  </a:lnTo>
                  <a:lnTo>
                    <a:pt x="2428" y="1842"/>
                  </a:lnTo>
                  <a:lnTo>
                    <a:pt x="2595" y="1758"/>
                  </a:lnTo>
                  <a:lnTo>
                    <a:pt x="2721" y="1758"/>
                  </a:lnTo>
                  <a:lnTo>
                    <a:pt x="2763" y="1675"/>
                  </a:lnTo>
                  <a:lnTo>
                    <a:pt x="2846" y="1465"/>
                  </a:lnTo>
                  <a:lnTo>
                    <a:pt x="2930" y="1445"/>
                  </a:lnTo>
                  <a:lnTo>
                    <a:pt x="2930" y="1361"/>
                  </a:lnTo>
                  <a:lnTo>
                    <a:pt x="2742" y="1319"/>
                  </a:lnTo>
                  <a:lnTo>
                    <a:pt x="2763" y="1214"/>
                  </a:lnTo>
                  <a:lnTo>
                    <a:pt x="2742" y="1110"/>
                  </a:lnTo>
                  <a:lnTo>
                    <a:pt x="2595" y="1068"/>
                  </a:lnTo>
                  <a:lnTo>
                    <a:pt x="2511" y="963"/>
                  </a:lnTo>
                  <a:lnTo>
                    <a:pt x="2344" y="963"/>
                  </a:lnTo>
                  <a:lnTo>
                    <a:pt x="2219" y="1047"/>
                  </a:lnTo>
                  <a:lnTo>
                    <a:pt x="2072" y="1005"/>
                  </a:lnTo>
                  <a:lnTo>
                    <a:pt x="1821" y="1005"/>
                  </a:lnTo>
                  <a:lnTo>
                    <a:pt x="1716" y="796"/>
                  </a:lnTo>
                  <a:lnTo>
                    <a:pt x="1507" y="608"/>
                  </a:lnTo>
                  <a:lnTo>
                    <a:pt x="1570" y="524"/>
                  </a:lnTo>
                  <a:lnTo>
                    <a:pt x="1549" y="398"/>
                  </a:lnTo>
                  <a:lnTo>
                    <a:pt x="1444" y="315"/>
                  </a:lnTo>
                  <a:lnTo>
                    <a:pt x="1340" y="168"/>
                  </a:lnTo>
                  <a:lnTo>
                    <a:pt x="1151" y="85"/>
                  </a:lnTo>
                  <a:lnTo>
                    <a:pt x="108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8" name="Google Shape;1328;p80"/>
            <p:cNvSpPr/>
            <p:nvPr/>
          </p:nvSpPr>
          <p:spPr>
            <a:xfrm>
              <a:off x="5089200" y="2934650"/>
              <a:ext cx="121900" cy="227050"/>
            </a:xfrm>
            <a:custGeom>
              <a:avLst/>
              <a:gdLst/>
              <a:ahLst/>
              <a:cxnLst/>
              <a:rect l="l" t="t" r="r" b="b"/>
              <a:pathLst>
                <a:path w="4876" h="9082" extrusionOk="0">
                  <a:moveTo>
                    <a:pt x="1361" y="0"/>
                  </a:moveTo>
                  <a:lnTo>
                    <a:pt x="1193" y="21"/>
                  </a:lnTo>
                  <a:lnTo>
                    <a:pt x="1068" y="63"/>
                  </a:lnTo>
                  <a:lnTo>
                    <a:pt x="1068" y="126"/>
                  </a:lnTo>
                  <a:lnTo>
                    <a:pt x="1110" y="209"/>
                  </a:lnTo>
                  <a:lnTo>
                    <a:pt x="1089" y="293"/>
                  </a:lnTo>
                  <a:lnTo>
                    <a:pt x="921" y="272"/>
                  </a:lnTo>
                  <a:lnTo>
                    <a:pt x="859" y="314"/>
                  </a:lnTo>
                  <a:lnTo>
                    <a:pt x="859" y="481"/>
                  </a:lnTo>
                  <a:lnTo>
                    <a:pt x="838" y="523"/>
                  </a:lnTo>
                  <a:lnTo>
                    <a:pt x="691" y="523"/>
                  </a:lnTo>
                  <a:lnTo>
                    <a:pt x="566" y="628"/>
                  </a:lnTo>
                  <a:lnTo>
                    <a:pt x="335" y="544"/>
                  </a:lnTo>
                  <a:lnTo>
                    <a:pt x="252" y="691"/>
                  </a:lnTo>
                  <a:lnTo>
                    <a:pt x="273" y="858"/>
                  </a:lnTo>
                  <a:lnTo>
                    <a:pt x="210" y="942"/>
                  </a:lnTo>
                  <a:lnTo>
                    <a:pt x="210" y="1130"/>
                  </a:lnTo>
                  <a:lnTo>
                    <a:pt x="231" y="1214"/>
                  </a:lnTo>
                  <a:lnTo>
                    <a:pt x="126" y="1277"/>
                  </a:lnTo>
                  <a:lnTo>
                    <a:pt x="1" y="1360"/>
                  </a:lnTo>
                  <a:lnTo>
                    <a:pt x="1" y="1444"/>
                  </a:lnTo>
                  <a:lnTo>
                    <a:pt x="63" y="1465"/>
                  </a:lnTo>
                  <a:lnTo>
                    <a:pt x="168" y="1653"/>
                  </a:lnTo>
                  <a:lnTo>
                    <a:pt x="252" y="1737"/>
                  </a:lnTo>
                  <a:lnTo>
                    <a:pt x="315" y="1800"/>
                  </a:lnTo>
                  <a:lnTo>
                    <a:pt x="440" y="1904"/>
                  </a:lnTo>
                  <a:lnTo>
                    <a:pt x="587" y="2197"/>
                  </a:lnTo>
                  <a:lnTo>
                    <a:pt x="670" y="2260"/>
                  </a:lnTo>
                  <a:lnTo>
                    <a:pt x="754" y="2386"/>
                  </a:lnTo>
                  <a:lnTo>
                    <a:pt x="754" y="2511"/>
                  </a:lnTo>
                  <a:lnTo>
                    <a:pt x="879" y="2574"/>
                  </a:lnTo>
                  <a:lnTo>
                    <a:pt x="879" y="2699"/>
                  </a:lnTo>
                  <a:lnTo>
                    <a:pt x="775" y="2741"/>
                  </a:lnTo>
                  <a:lnTo>
                    <a:pt x="754" y="2825"/>
                  </a:lnTo>
                  <a:lnTo>
                    <a:pt x="796" y="3118"/>
                  </a:lnTo>
                  <a:lnTo>
                    <a:pt x="775" y="3222"/>
                  </a:lnTo>
                  <a:lnTo>
                    <a:pt x="670" y="3264"/>
                  </a:lnTo>
                  <a:lnTo>
                    <a:pt x="754" y="3474"/>
                  </a:lnTo>
                  <a:lnTo>
                    <a:pt x="754" y="3578"/>
                  </a:lnTo>
                  <a:lnTo>
                    <a:pt x="900" y="3766"/>
                  </a:lnTo>
                  <a:lnTo>
                    <a:pt x="1089" y="3892"/>
                  </a:lnTo>
                  <a:lnTo>
                    <a:pt x="1256" y="4059"/>
                  </a:lnTo>
                  <a:lnTo>
                    <a:pt x="1298" y="4311"/>
                  </a:lnTo>
                  <a:lnTo>
                    <a:pt x="1277" y="4394"/>
                  </a:lnTo>
                  <a:lnTo>
                    <a:pt x="1298" y="4520"/>
                  </a:lnTo>
                  <a:lnTo>
                    <a:pt x="1277" y="4624"/>
                  </a:lnTo>
                  <a:lnTo>
                    <a:pt x="1361" y="4708"/>
                  </a:lnTo>
                  <a:lnTo>
                    <a:pt x="1382" y="4896"/>
                  </a:lnTo>
                  <a:lnTo>
                    <a:pt x="1424" y="5001"/>
                  </a:lnTo>
                  <a:lnTo>
                    <a:pt x="1403" y="5147"/>
                  </a:lnTo>
                  <a:lnTo>
                    <a:pt x="1486" y="5294"/>
                  </a:lnTo>
                  <a:lnTo>
                    <a:pt x="1486" y="5461"/>
                  </a:lnTo>
                  <a:lnTo>
                    <a:pt x="1403" y="5524"/>
                  </a:lnTo>
                  <a:lnTo>
                    <a:pt x="1277" y="5880"/>
                  </a:lnTo>
                  <a:lnTo>
                    <a:pt x="1152" y="5963"/>
                  </a:lnTo>
                  <a:lnTo>
                    <a:pt x="1152" y="6131"/>
                  </a:lnTo>
                  <a:lnTo>
                    <a:pt x="1089" y="6194"/>
                  </a:lnTo>
                  <a:lnTo>
                    <a:pt x="1068" y="6298"/>
                  </a:lnTo>
                  <a:lnTo>
                    <a:pt x="1047" y="6487"/>
                  </a:lnTo>
                  <a:lnTo>
                    <a:pt x="1089" y="6487"/>
                  </a:lnTo>
                  <a:lnTo>
                    <a:pt x="1005" y="6591"/>
                  </a:lnTo>
                  <a:lnTo>
                    <a:pt x="1047" y="6654"/>
                  </a:lnTo>
                  <a:lnTo>
                    <a:pt x="963" y="6779"/>
                  </a:lnTo>
                  <a:lnTo>
                    <a:pt x="1047" y="6779"/>
                  </a:lnTo>
                  <a:lnTo>
                    <a:pt x="984" y="6863"/>
                  </a:lnTo>
                  <a:lnTo>
                    <a:pt x="921" y="6863"/>
                  </a:lnTo>
                  <a:lnTo>
                    <a:pt x="921" y="7072"/>
                  </a:lnTo>
                  <a:lnTo>
                    <a:pt x="859" y="7114"/>
                  </a:lnTo>
                  <a:lnTo>
                    <a:pt x="879" y="7282"/>
                  </a:lnTo>
                  <a:lnTo>
                    <a:pt x="859" y="7324"/>
                  </a:lnTo>
                  <a:lnTo>
                    <a:pt x="879" y="7533"/>
                  </a:lnTo>
                  <a:lnTo>
                    <a:pt x="921" y="7616"/>
                  </a:lnTo>
                  <a:lnTo>
                    <a:pt x="1005" y="7616"/>
                  </a:lnTo>
                  <a:lnTo>
                    <a:pt x="984" y="7512"/>
                  </a:lnTo>
                  <a:lnTo>
                    <a:pt x="1110" y="7449"/>
                  </a:lnTo>
                  <a:lnTo>
                    <a:pt x="1089" y="7512"/>
                  </a:lnTo>
                  <a:lnTo>
                    <a:pt x="1172" y="7554"/>
                  </a:lnTo>
                  <a:lnTo>
                    <a:pt x="1172" y="7637"/>
                  </a:lnTo>
                  <a:lnTo>
                    <a:pt x="1277" y="7658"/>
                  </a:lnTo>
                  <a:lnTo>
                    <a:pt x="1319" y="7868"/>
                  </a:lnTo>
                  <a:lnTo>
                    <a:pt x="1424" y="7868"/>
                  </a:lnTo>
                  <a:lnTo>
                    <a:pt x="1570" y="8035"/>
                  </a:lnTo>
                  <a:lnTo>
                    <a:pt x="1570" y="8119"/>
                  </a:lnTo>
                  <a:lnTo>
                    <a:pt x="1675" y="8140"/>
                  </a:lnTo>
                  <a:lnTo>
                    <a:pt x="1696" y="8244"/>
                  </a:lnTo>
                  <a:lnTo>
                    <a:pt x="1779" y="8244"/>
                  </a:lnTo>
                  <a:lnTo>
                    <a:pt x="1779" y="8286"/>
                  </a:lnTo>
                  <a:lnTo>
                    <a:pt x="1716" y="8370"/>
                  </a:lnTo>
                  <a:lnTo>
                    <a:pt x="1716" y="8391"/>
                  </a:lnTo>
                  <a:lnTo>
                    <a:pt x="1968" y="8579"/>
                  </a:lnTo>
                  <a:lnTo>
                    <a:pt x="2009" y="8663"/>
                  </a:lnTo>
                  <a:lnTo>
                    <a:pt x="2051" y="8537"/>
                  </a:lnTo>
                  <a:lnTo>
                    <a:pt x="2135" y="8453"/>
                  </a:lnTo>
                  <a:lnTo>
                    <a:pt x="2240" y="8537"/>
                  </a:lnTo>
                  <a:lnTo>
                    <a:pt x="2407" y="8579"/>
                  </a:lnTo>
                  <a:lnTo>
                    <a:pt x="2428" y="8642"/>
                  </a:lnTo>
                  <a:lnTo>
                    <a:pt x="2553" y="8642"/>
                  </a:lnTo>
                  <a:lnTo>
                    <a:pt x="2616" y="8704"/>
                  </a:lnTo>
                  <a:lnTo>
                    <a:pt x="2616" y="8893"/>
                  </a:lnTo>
                  <a:lnTo>
                    <a:pt x="2532" y="8976"/>
                  </a:lnTo>
                  <a:lnTo>
                    <a:pt x="2532" y="9060"/>
                  </a:lnTo>
                  <a:lnTo>
                    <a:pt x="2679" y="9081"/>
                  </a:lnTo>
                  <a:lnTo>
                    <a:pt x="2825" y="8976"/>
                  </a:lnTo>
                  <a:lnTo>
                    <a:pt x="2930" y="8976"/>
                  </a:lnTo>
                  <a:lnTo>
                    <a:pt x="2993" y="9018"/>
                  </a:lnTo>
                  <a:lnTo>
                    <a:pt x="3076" y="8976"/>
                  </a:lnTo>
                  <a:lnTo>
                    <a:pt x="3076" y="8872"/>
                  </a:lnTo>
                  <a:lnTo>
                    <a:pt x="3097" y="8851"/>
                  </a:lnTo>
                  <a:lnTo>
                    <a:pt x="3076" y="8788"/>
                  </a:lnTo>
                  <a:lnTo>
                    <a:pt x="2972" y="8704"/>
                  </a:lnTo>
                  <a:lnTo>
                    <a:pt x="2930" y="8642"/>
                  </a:lnTo>
                  <a:lnTo>
                    <a:pt x="2846" y="8474"/>
                  </a:lnTo>
                  <a:lnTo>
                    <a:pt x="2742" y="8432"/>
                  </a:lnTo>
                  <a:lnTo>
                    <a:pt x="2637" y="8432"/>
                  </a:lnTo>
                  <a:lnTo>
                    <a:pt x="2574" y="8453"/>
                  </a:lnTo>
                  <a:lnTo>
                    <a:pt x="2491" y="8391"/>
                  </a:lnTo>
                  <a:lnTo>
                    <a:pt x="2344" y="8244"/>
                  </a:lnTo>
                  <a:lnTo>
                    <a:pt x="2260" y="8160"/>
                  </a:lnTo>
                  <a:lnTo>
                    <a:pt x="2260" y="8056"/>
                  </a:lnTo>
                  <a:lnTo>
                    <a:pt x="2219" y="8035"/>
                  </a:lnTo>
                  <a:lnTo>
                    <a:pt x="2198" y="8140"/>
                  </a:lnTo>
                  <a:lnTo>
                    <a:pt x="2030" y="8056"/>
                  </a:lnTo>
                  <a:lnTo>
                    <a:pt x="2051" y="7972"/>
                  </a:lnTo>
                  <a:lnTo>
                    <a:pt x="2135" y="7930"/>
                  </a:lnTo>
                  <a:lnTo>
                    <a:pt x="2156" y="7951"/>
                  </a:lnTo>
                  <a:lnTo>
                    <a:pt x="2198" y="7930"/>
                  </a:lnTo>
                  <a:lnTo>
                    <a:pt x="2219" y="7868"/>
                  </a:lnTo>
                  <a:lnTo>
                    <a:pt x="2156" y="7637"/>
                  </a:lnTo>
                  <a:lnTo>
                    <a:pt x="2114" y="7616"/>
                  </a:lnTo>
                  <a:lnTo>
                    <a:pt x="2114" y="7533"/>
                  </a:lnTo>
                  <a:lnTo>
                    <a:pt x="2030" y="7428"/>
                  </a:lnTo>
                  <a:lnTo>
                    <a:pt x="2009" y="7344"/>
                  </a:lnTo>
                  <a:lnTo>
                    <a:pt x="2009" y="7386"/>
                  </a:lnTo>
                  <a:lnTo>
                    <a:pt x="2009" y="7449"/>
                  </a:lnTo>
                  <a:lnTo>
                    <a:pt x="1947" y="7449"/>
                  </a:lnTo>
                  <a:lnTo>
                    <a:pt x="1884" y="7324"/>
                  </a:lnTo>
                  <a:lnTo>
                    <a:pt x="1821" y="7303"/>
                  </a:lnTo>
                  <a:lnTo>
                    <a:pt x="1842" y="7177"/>
                  </a:lnTo>
                  <a:lnTo>
                    <a:pt x="1800" y="7114"/>
                  </a:lnTo>
                  <a:lnTo>
                    <a:pt x="1779" y="6989"/>
                  </a:lnTo>
                  <a:lnTo>
                    <a:pt x="1716" y="6926"/>
                  </a:lnTo>
                  <a:lnTo>
                    <a:pt x="1633" y="6926"/>
                  </a:lnTo>
                  <a:lnTo>
                    <a:pt x="1612" y="6905"/>
                  </a:lnTo>
                  <a:lnTo>
                    <a:pt x="1570" y="6968"/>
                  </a:lnTo>
                  <a:lnTo>
                    <a:pt x="1528" y="7010"/>
                  </a:lnTo>
                  <a:lnTo>
                    <a:pt x="1486" y="7031"/>
                  </a:lnTo>
                  <a:lnTo>
                    <a:pt x="1424" y="6989"/>
                  </a:lnTo>
                  <a:lnTo>
                    <a:pt x="1486" y="6884"/>
                  </a:lnTo>
                  <a:lnTo>
                    <a:pt x="1382" y="6717"/>
                  </a:lnTo>
                  <a:lnTo>
                    <a:pt x="1382" y="6654"/>
                  </a:lnTo>
                  <a:lnTo>
                    <a:pt x="1361" y="6507"/>
                  </a:lnTo>
                  <a:lnTo>
                    <a:pt x="1361" y="6466"/>
                  </a:lnTo>
                  <a:lnTo>
                    <a:pt x="1403" y="6382"/>
                  </a:lnTo>
                  <a:lnTo>
                    <a:pt x="1382" y="6361"/>
                  </a:lnTo>
                  <a:lnTo>
                    <a:pt x="1319" y="6361"/>
                  </a:lnTo>
                  <a:lnTo>
                    <a:pt x="1382" y="6256"/>
                  </a:lnTo>
                  <a:lnTo>
                    <a:pt x="1382" y="6131"/>
                  </a:lnTo>
                  <a:lnTo>
                    <a:pt x="1507" y="5943"/>
                  </a:lnTo>
                  <a:lnTo>
                    <a:pt x="1528" y="5503"/>
                  </a:lnTo>
                  <a:lnTo>
                    <a:pt x="1612" y="5399"/>
                  </a:lnTo>
                  <a:lnTo>
                    <a:pt x="1633" y="5252"/>
                  </a:lnTo>
                  <a:lnTo>
                    <a:pt x="1716" y="5147"/>
                  </a:lnTo>
                  <a:lnTo>
                    <a:pt x="1737" y="5001"/>
                  </a:lnTo>
                  <a:lnTo>
                    <a:pt x="1696" y="4980"/>
                  </a:lnTo>
                  <a:lnTo>
                    <a:pt x="1716" y="4896"/>
                  </a:lnTo>
                  <a:lnTo>
                    <a:pt x="1716" y="4771"/>
                  </a:lnTo>
                  <a:lnTo>
                    <a:pt x="1779" y="4666"/>
                  </a:lnTo>
                  <a:lnTo>
                    <a:pt x="1779" y="4562"/>
                  </a:lnTo>
                  <a:lnTo>
                    <a:pt x="1675" y="4520"/>
                  </a:lnTo>
                  <a:lnTo>
                    <a:pt x="1696" y="4457"/>
                  </a:lnTo>
                  <a:lnTo>
                    <a:pt x="1696" y="4415"/>
                  </a:lnTo>
                  <a:lnTo>
                    <a:pt x="1800" y="4415"/>
                  </a:lnTo>
                  <a:lnTo>
                    <a:pt x="1821" y="4394"/>
                  </a:lnTo>
                  <a:lnTo>
                    <a:pt x="1884" y="4415"/>
                  </a:lnTo>
                  <a:lnTo>
                    <a:pt x="1926" y="4415"/>
                  </a:lnTo>
                  <a:lnTo>
                    <a:pt x="2030" y="4373"/>
                  </a:lnTo>
                  <a:lnTo>
                    <a:pt x="2051" y="4394"/>
                  </a:lnTo>
                  <a:lnTo>
                    <a:pt x="2135" y="4394"/>
                  </a:lnTo>
                  <a:lnTo>
                    <a:pt x="2219" y="4415"/>
                  </a:lnTo>
                  <a:lnTo>
                    <a:pt x="2260" y="4499"/>
                  </a:lnTo>
                  <a:lnTo>
                    <a:pt x="2219" y="4520"/>
                  </a:lnTo>
                  <a:lnTo>
                    <a:pt x="2219" y="4687"/>
                  </a:lnTo>
                  <a:lnTo>
                    <a:pt x="2260" y="4792"/>
                  </a:lnTo>
                  <a:lnTo>
                    <a:pt x="2240" y="4813"/>
                  </a:lnTo>
                  <a:lnTo>
                    <a:pt x="2198" y="4917"/>
                  </a:lnTo>
                  <a:lnTo>
                    <a:pt x="2302" y="4896"/>
                  </a:lnTo>
                  <a:lnTo>
                    <a:pt x="2365" y="4917"/>
                  </a:lnTo>
                  <a:lnTo>
                    <a:pt x="2470" y="4896"/>
                  </a:lnTo>
                  <a:lnTo>
                    <a:pt x="2616" y="4917"/>
                  </a:lnTo>
                  <a:lnTo>
                    <a:pt x="2658" y="4980"/>
                  </a:lnTo>
                  <a:lnTo>
                    <a:pt x="2658" y="4938"/>
                  </a:lnTo>
                  <a:lnTo>
                    <a:pt x="2658" y="4917"/>
                  </a:lnTo>
                  <a:lnTo>
                    <a:pt x="2721" y="4875"/>
                  </a:lnTo>
                  <a:lnTo>
                    <a:pt x="2784" y="4896"/>
                  </a:lnTo>
                  <a:lnTo>
                    <a:pt x="2951" y="5043"/>
                  </a:lnTo>
                  <a:lnTo>
                    <a:pt x="3014" y="5085"/>
                  </a:lnTo>
                  <a:lnTo>
                    <a:pt x="3014" y="5127"/>
                  </a:lnTo>
                  <a:lnTo>
                    <a:pt x="3076" y="5127"/>
                  </a:lnTo>
                  <a:lnTo>
                    <a:pt x="3181" y="5231"/>
                  </a:lnTo>
                  <a:lnTo>
                    <a:pt x="3202" y="5252"/>
                  </a:lnTo>
                  <a:lnTo>
                    <a:pt x="3244" y="5252"/>
                  </a:lnTo>
                  <a:lnTo>
                    <a:pt x="3244" y="5189"/>
                  </a:lnTo>
                  <a:lnTo>
                    <a:pt x="3286" y="5189"/>
                  </a:lnTo>
                  <a:lnTo>
                    <a:pt x="3286" y="5106"/>
                  </a:lnTo>
                  <a:lnTo>
                    <a:pt x="3307" y="4875"/>
                  </a:lnTo>
                  <a:lnTo>
                    <a:pt x="3265" y="4771"/>
                  </a:lnTo>
                  <a:lnTo>
                    <a:pt x="3160" y="4708"/>
                  </a:lnTo>
                  <a:lnTo>
                    <a:pt x="3097" y="4478"/>
                  </a:lnTo>
                  <a:lnTo>
                    <a:pt x="3139" y="4269"/>
                  </a:lnTo>
                  <a:lnTo>
                    <a:pt x="3202" y="4143"/>
                  </a:lnTo>
                  <a:lnTo>
                    <a:pt x="3265" y="3955"/>
                  </a:lnTo>
                  <a:lnTo>
                    <a:pt x="3369" y="3787"/>
                  </a:lnTo>
                  <a:lnTo>
                    <a:pt x="3495" y="3787"/>
                  </a:lnTo>
                  <a:lnTo>
                    <a:pt x="3767" y="3725"/>
                  </a:lnTo>
                  <a:lnTo>
                    <a:pt x="3913" y="3725"/>
                  </a:lnTo>
                  <a:lnTo>
                    <a:pt x="3976" y="3766"/>
                  </a:lnTo>
                  <a:lnTo>
                    <a:pt x="4123" y="3683"/>
                  </a:lnTo>
                  <a:lnTo>
                    <a:pt x="4248" y="3683"/>
                  </a:lnTo>
                  <a:lnTo>
                    <a:pt x="4395" y="3746"/>
                  </a:lnTo>
                  <a:lnTo>
                    <a:pt x="4541" y="3725"/>
                  </a:lnTo>
                  <a:lnTo>
                    <a:pt x="4646" y="3787"/>
                  </a:lnTo>
                  <a:lnTo>
                    <a:pt x="4771" y="3725"/>
                  </a:lnTo>
                  <a:lnTo>
                    <a:pt x="4855" y="3641"/>
                  </a:lnTo>
                  <a:lnTo>
                    <a:pt x="4855" y="3432"/>
                  </a:lnTo>
                  <a:lnTo>
                    <a:pt x="4834" y="3348"/>
                  </a:lnTo>
                  <a:lnTo>
                    <a:pt x="4855" y="3243"/>
                  </a:lnTo>
                  <a:lnTo>
                    <a:pt x="4855" y="3160"/>
                  </a:lnTo>
                  <a:lnTo>
                    <a:pt x="4876" y="3034"/>
                  </a:lnTo>
                  <a:lnTo>
                    <a:pt x="4876" y="2950"/>
                  </a:lnTo>
                  <a:lnTo>
                    <a:pt x="4729" y="2846"/>
                  </a:lnTo>
                  <a:lnTo>
                    <a:pt x="4750" y="2804"/>
                  </a:lnTo>
                  <a:lnTo>
                    <a:pt x="4667" y="2741"/>
                  </a:lnTo>
                  <a:lnTo>
                    <a:pt x="4541" y="2741"/>
                  </a:lnTo>
                  <a:lnTo>
                    <a:pt x="4437" y="2616"/>
                  </a:lnTo>
                  <a:lnTo>
                    <a:pt x="4332" y="2532"/>
                  </a:lnTo>
                  <a:lnTo>
                    <a:pt x="4353" y="2469"/>
                  </a:lnTo>
                  <a:lnTo>
                    <a:pt x="4353" y="2281"/>
                  </a:lnTo>
                  <a:lnTo>
                    <a:pt x="4311" y="2155"/>
                  </a:lnTo>
                  <a:lnTo>
                    <a:pt x="4353" y="2072"/>
                  </a:lnTo>
                  <a:lnTo>
                    <a:pt x="4353" y="1988"/>
                  </a:lnTo>
                  <a:lnTo>
                    <a:pt x="4311" y="1862"/>
                  </a:lnTo>
                  <a:lnTo>
                    <a:pt x="4185" y="1758"/>
                  </a:lnTo>
                  <a:lnTo>
                    <a:pt x="3913" y="1570"/>
                  </a:lnTo>
                  <a:lnTo>
                    <a:pt x="3830" y="1423"/>
                  </a:lnTo>
                  <a:lnTo>
                    <a:pt x="3579" y="1339"/>
                  </a:lnTo>
                  <a:lnTo>
                    <a:pt x="3390" y="1381"/>
                  </a:lnTo>
                  <a:lnTo>
                    <a:pt x="3265" y="1653"/>
                  </a:lnTo>
                  <a:lnTo>
                    <a:pt x="3014" y="1674"/>
                  </a:lnTo>
                  <a:lnTo>
                    <a:pt x="2930" y="1549"/>
                  </a:lnTo>
                  <a:lnTo>
                    <a:pt x="2825" y="1549"/>
                  </a:lnTo>
                  <a:lnTo>
                    <a:pt x="2616" y="1444"/>
                  </a:lnTo>
                  <a:lnTo>
                    <a:pt x="2428" y="1528"/>
                  </a:lnTo>
                  <a:lnTo>
                    <a:pt x="2428" y="1653"/>
                  </a:lnTo>
                  <a:lnTo>
                    <a:pt x="2260" y="1674"/>
                  </a:lnTo>
                  <a:lnTo>
                    <a:pt x="2114" y="1758"/>
                  </a:lnTo>
                  <a:lnTo>
                    <a:pt x="2114" y="1465"/>
                  </a:lnTo>
                  <a:lnTo>
                    <a:pt x="2114" y="1256"/>
                  </a:lnTo>
                  <a:lnTo>
                    <a:pt x="2051" y="1130"/>
                  </a:lnTo>
                  <a:lnTo>
                    <a:pt x="2114" y="1025"/>
                  </a:lnTo>
                  <a:lnTo>
                    <a:pt x="2135" y="942"/>
                  </a:lnTo>
                  <a:lnTo>
                    <a:pt x="2051" y="837"/>
                  </a:lnTo>
                  <a:lnTo>
                    <a:pt x="2135" y="712"/>
                  </a:lnTo>
                  <a:lnTo>
                    <a:pt x="2114" y="607"/>
                  </a:lnTo>
                  <a:lnTo>
                    <a:pt x="1905" y="607"/>
                  </a:lnTo>
                  <a:lnTo>
                    <a:pt x="1821" y="691"/>
                  </a:lnTo>
                  <a:lnTo>
                    <a:pt x="1716" y="628"/>
                  </a:lnTo>
                  <a:lnTo>
                    <a:pt x="1633" y="502"/>
                  </a:lnTo>
                  <a:lnTo>
                    <a:pt x="1716" y="419"/>
                  </a:lnTo>
                  <a:lnTo>
                    <a:pt x="1696" y="230"/>
                  </a:lnTo>
                  <a:lnTo>
                    <a:pt x="1591" y="105"/>
                  </a:lnTo>
                  <a:lnTo>
                    <a:pt x="1424" y="126"/>
                  </a:lnTo>
                  <a:lnTo>
                    <a:pt x="138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29" name="Google Shape;1329;p80"/>
            <p:cNvSpPr/>
            <p:nvPr/>
          </p:nvSpPr>
          <p:spPr>
            <a:xfrm>
              <a:off x="5009700" y="2810675"/>
              <a:ext cx="128175" cy="288250"/>
            </a:xfrm>
            <a:custGeom>
              <a:avLst/>
              <a:gdLst/>
              <a:ahLst/>
              <a:cxnLst/>
              <a:rect l="l" t="t" r="r" b="b"/>
              <a:pathLst>
                <a:path w="5127" h="11530" extrusionOk="0">
                  <a:moveTo>
                    <a:pt x="2407" y="0"/>
                  </a:moveTo>
                  <a:lnTo>
                    <a:pt x="2302" y="42"/>
                  </a:lnTo>
                  <a:lnTo>
                    <a:pt x="2344" y="63"/>
                  </a:lnTo>
                  <a:lnTo>
                    <a:pt x="2365" y="147"/>
                  </a:lnTo>
                  <a:lnTo>
                    <a:pt x="2260" y="251"/>
                  </a:lnTo>
                  <a:lnTo>
                    <a:pt x="2260" y="419"/>
                  </a:lnTo>
                  <a:lnTo>
                    <a:pt x="2281" y="523"/>
                  </a:lnTo>
                  <a:lnTo>
                    <a:pt x="2155" y="461"/>
                  </a:lnTo>
                  <a:lnTo>
                    <a:pt x="2072" y="377"/>
                  </a:lnTo>
                  <a:lnTo>
                    <a:pt x="1925" y="482"/>
                  </a:lnTo>
                  <a:lnTo>
                    <a:pt x="1716" y="544"/>
                  </a:lnTo>
                  <a:lnTo>
                    <a:pt x="1653" y="691"/>
                  </a:lnTo>
                  <a:lnTo>
                    <a:pt x="1528" y="858"/>
                  </a:lnTo>
                  <a:lnTo>
                    <a:pt x="1402" y="900"/>
                  </a:lnTo>
                  <a:lnTo>
                    <a:pt x="1214" y="1193"/>
                  </a:lnTo>
                  <a:lnTo>
                    <a:pt x="1193" y="1360"/>
                  </a:lnTo>
                  <a:lnTo>
                    <a:pt x="1235" y="1402"/>
                  </a:lnTo>
                  <a:lnTo>
                    <a:pt x="1151" y="1632"/>
                  </a:lnTo>
                  <a:lnTo>
                    <a:pt x="1005" y="1904"/>
                  </a:lnTo>
                  <a:lnTo>
                    <a:pt x="1005" y="2009"/>
                  </a:lnTo>
                  <a:lnTo>
                    <a:pt x="1130" y="2051"/>
                  </a:lnTo>
                  <a:lnTo>
                    <a:pt x="1005" y="2365"/>
                  </a:lnTo>
                  <a:lnTo>
                    <a:pt x="942" y="2616"/>
                  </a:lnTo>
                  <a:lnTo>
                    <a:pt x="879" y="2825"/>
                  </a:lnTo>
                  <a:lnTo>
                    <a:pt x="712" y="2825"/>
                  </a:lnTo>
                  <a:lnTo>
                    <a:pt x="607" y="2783"/>
                  </a:lnTo>
                  <a:lnTo>
                    <a:pt x="502" y="2783"/>
                  </a:lnTo>
                  <a:lnTo>
                    <a:pt x="565" y="3076"/>
                  </a:lnTo>
                  <a:lnTo>
                    <a:pt x="565" y="3202"/>
                  </a:lnTo>
                  <a:lnTo>
                    <a:pt x="565" y="3411"/>
                  </a:lnTo>
                  <a:lnTo>
                    <a:pt x="419" y="3411"/>
                  </a:lnTo>
                  <a:lnTo>
                    <a:pt x="440" y="3578"/>
                  </a:lnTo>
                  <a:lnTo>
                    <a:pt x="419" y="3704"/>
                  </a:lnTo>
                  <a:lnTo>
                    <a:pt x="440" y="3808"/>
                  </a:lnTo>
                  <a:lnTo>
                    <a:pt x="398" y="4018"/>
                  </a:lnTo>
                  <a:lnTo>
                    <a:pt x="314" y="4039"/>
                  </a:lnTo>
                  <a:lnTo>
                    <a:pt x="272" y="4018"/>
                  </a:lnTo>
                  <a:lnTo>
                    <a:pt x="251" y="4122"/>
                  </a:lnTo>
                  <a:lnTo>
                    <a:pt x="251" y="4206"/>
                  </a:lnTo>
                  <a:lnTo>
                    <a:pt x="251" y="4332"/>
                  </a:lnTo>
                  <a:lnTo>
                    <a:pt x="189" y="4457"/>
                  </a:lnTo>
                  <a:lnTo>
                    <a:pt x="147" y="4436"/>
                  </a:lnTo>
                  <a:lnTo>
                    <a:pt x="42" y="4562"/>
                  </a:lnTo>
                  <a:lnTo>
                    <a:pt x="0" y="4666"/>
                  </a:lnTo>
                  <a:lnTo>
                    <a:pt x="0" y="4729"/>
                  </a:lnTo>
                  <a:lnTo>
                    <a:pt x="84" y="4834"/>
                  </a:lnTo>
                  <a:lnTo>
                    <a:pt x="105" y="4980"/>
                  </a:lnTo>
                  <a:lnTo>
                    <a:pt x="377" y="5231"/>
                  </a:lnTo>
                  <a:lnTo>
                    <a:pt x="377" y="5231"/>
                  </a:lnTo>
                  <a:lnTo>
                    <a:pt x="314" y="5127"/>
                  </a:lnTo>
                  <a:lnTo>
                    <a:pt x="314" y="5064"/>
                  </a:lnTo>
                  <a:lnTo>
                    <a:pt x="398" y="5148"/>
                  </a:lnTo>
                  <a:lnTo>
                    <a:pt x="523" y="5148"/>
                  </a:lnTo>
                  <a:lnTo>
                    <a:pt x="419" y="5231"/>
                  </a:lnTo>
                  <a:lnTo>
                    <a:pt x="440" y="5273"/>
                  </a:lnTo>
                  <a:lnTo>
                    <a:pt x="565" y="5273"/>
                  </a:lnTo>
                  <a:lnTo>
                    <a:pt x="565" y="5189"/>
                  </a:lnTo>
                  <a:lnTo>
                    <a:pt x="586" y="5273"/>
                  </a:lnTo>
                  <a:lnTo>
                    <a:pt x="691" y="5273"/>
                  </a:lnTo>
                  <a:lnTo>
                    <a:pt x="733" y="5357"/>
                  </a:lnTo>
                  <a:lnTo>
                    <a:pt x="921" y="5399"/>
                  </a:lnTo>
                  <a:lnTo>
                    <a:pt x="1026" y="5566"/>
                  </a:lnTo>
                  <a:lnTo>
                    <a:pt x="1026" y="5671"/>
                  </a:lnTo>
                  <a:lnTo>
                    <a:pt x="942" y="5692"/>
                  </a:lnTo>
                  <a:lnTo>
                    <a:pt x="900" y="5608"/>
                  </a:lnTo>
                  <a:lnTo>
                    <a:pt x="816" y="5671"/>
                  </a:lnTo>
                  <a:lnTo>
                    <a:pt x="900" y="5754"/>
                  </a:lnTo>
                  <a:lnTo>
                    <a:pt x="921" y="5775"/>
                  </a:lnTo>
                  <a:lnTo>
                    <a:pt x="900" y="5796"/>
                  </a:lnTo>
                  <a:lnTo>
                    <a:pt x="795" y="5775"/>
                  </a:lnTo>
                  <a:lnTo>
                    <a:pt x="774" y="5671"/>
                  </a:lnTo>
                  <a:lnTo>
                    <a:pt x="670" y="5671"/>
                  </a:lnTo>
                  <a:lnTo>
                    <a:pt x="670" y="5712"/>
                  </a:lnTo>
                  <a:lnTo>
                    <a:pt x="795" y="5817"/>
                  </a:lnTo>
                  <a:lnTo>
                    <a:pt x="795" y="5880"/>
                  </a:lnTo>
                  <a:lnTo>
                    <a:pt x="900" y="6005"/>
                  </a:lnTo>
                  <a:lnTo>
                    <a:pt x="1109" y="6068"/>
                  </a:lnTo>
                  <a:lnTo>
                    <a:pt x="1088" y="5880"/>
                  </a:lnTo>
                  <a:lnTo>
                    <a:pt x="1026" y="5775"/>
                  </a:lnTo>
                  <a:lnTo>
                    <a:pt x="1151" y="5859"/>
                  </a:lnTo>
                  <a:lnTo>
                    <a:pt x="1151" y="5964"/>
                  </a:lnTo>
                  <a:lnTo>
                    <a:pt x="1214" y="6068"/>
                  </a:lnTo>
                  <a:lnTo>
                    <a:pt x="1298" y="6131"/>
                  </a:lnTo>
                  <a:lnTo>
                    <a:pt x="1319" y="6298"/>
                  </a:lnTo>
                  <a:lnTo>
                    <a:pt x="1402" y="6382"/>
                  </a:lnTo>
                  <a:lnTo>
                    <a:pt x="1360" y="6403"/>
                  </a:lnTo>
                  <a:lnTo>
                    <a:pt x="1402" y="6445"/>
                  </a:lnTo>
                  <a:lnTo>
                    <a:pt x="1465" y="6487"/>
                  </a:lnTo>
                  <a:lnTo>
                    <a:pt x="1465" y="6717"/>
                  </a:lnTo>
                  <a:lnTo>
                    <a:pt x="1570" y="6947"/>
                  </a:lnTo>
                  <a:lnTo>
                    <a:pt x="1632" y="7010"/>
                  </a:lnTo>
                  <a:lnTo>
                    <a:pt x="1486" y="7114"/>
                  </a:lnTo>
                  <a:lnTo>
                    <a:pt x="1402" y="7658"/>
                  </a:lnTo>
                  <a:lnTo>
                    <a:pt x="1444" y="7784"/>
                  </a:lnTo>
                  <a:lnTo>
                    <a:pt x="1423" y="7847"/>
                  </a:lnTo>
                  <a:lnTo>
                    <a:pt x="1444" y="7889"/>
                  </a:lnTo>
                  <a:lnTo>
                    <a:pt x="1528" y="7742"/>
                  </a:lnTo>
                  <a:lnTo>
                    <a:pt x="1653" y="7637"/>
                  </a:lnTo>
                  <a:lnTo>
                    <a:pt x="1716" y="7470"/>
                  </a:lnTo>
                  <a:lnTo>
                    <a:pt x="1716" y="7658"/>
                  </a:lnTo>
                  <a:lnTo>
                    <a:pt x="1549" y="7805"/>
                  </a:lnTo>
                  <a:lnTo>
                    <a:pt x="1549" y="7972"/>
                  </a:lnTo>
                  <a:lnTo>
                    <a:pt x="1632" y="7951"/>
                  </a:lnTo>
                  <a:lnTo>
                    <a:pt x="1632" y="7868"/>
                  </a:lnTo>
                  <a:lnTo>
                    <a:pt x="1779" y="7784"/>
                  </a:lnTo>
                  <a:lnTo>
                    <a:pt x="1863" y="7868"/>
                  </a:lnTo>
                  <a:lnTo>
                    <a:pt x="1925" y="7868"/>
                  </a:lnTo>
                  <a:lnTo>
                    <a:pt x="1925" y="7805"/>
                  </a:lnTo>
                  <a:lnTo>
                    <a:pt x="1946" y="7847"/>
                  </a:lnTo>
                  <a:lnTo>
                    <a:pt x="1988" y="7847"/>
                  </a:lnTo>
                  <a:lnTo>
                    <a:pt x="2009" y="7805"/>
                  </a:lnTo>
                  <a:lnTo>
                    <a:pt x="2135" y="7805"/>
                  </a:lnTo>
                  <a:lnTo>
                    <a:pt x="2365" y="7658"/>
                  </a:lnTo>
                  <a:lnTo>
                    <a:pt x="2386" y="7575"/>
                  </a:lnTo>
                  <a:lnTo>
                    <a:pt x="2448" y="7596"/>
                  </a:lnTo>
                  <a:lnTo>
                    <a:pt x="2511" y="7596"/>
                  </a:lnTo>
                  <a:lnTo>
                    <a:pt x="2658" y="7533"/>
                  </a:lnTo>
                  <a:lnTo>
                    <a:pt x="2574" y="7491"/>
                  </a:lnTo>
                  <a:lnTo>
                    <a:pt x="2574" y="7470"/>
                  </a:lnTo>
                  <a:lnTo>
                    <a:pt x="2511" y="7365"/>
                  </a:lnTo>
                  <a:lnTo>
                    <a:pt x="2574" y="7365"/>
                  </a:lnTo>
                  <a:lnTo>
                    <a:pt x="2616" y="7449"/>
                  </a:lnTo>
                  <a:lnTo>
                    <a:pt x="2720" y="7470"/>
                  </a:lnTo>
                  <a:lnTo>
                    <a:pt x="2888" y="7345"/>
                  </a:lnTo>
                  <a:lnTo>
                    <a:pt x="2867" y="7282"/>
                  </a:lnTo>
                  <a:lnTo>
                    <a:pt x="2909" y="7240"/>
                  </a:lnTo>
                  <a:lnTo>
                    <a:pt x="2909" y="7114"/>
                  </a:lnTo>
                  <a:lnTo>
                    <a:pt x="2867" y="7052"/>
                  </a:lnTo>
                  <a:lnTo>
                    <a:pt x="2867" y="7010"/>
                  </a:lnTo>
                  <a:lnTo>
                    <a:pt x="2888" y="6947"/>
                  </a:lnTo>
                  <a:lnTo>
                    <a:pt x="2804" y="6863"/>
                  </a:lnTo>
                  <a:lnTo>
                    <a:pt x="2909" y="6947"/>
                  </a:lnTo>
                  <a:lnTo>
                    <a:pt x="2909" y="7010"/>
                  </a:lnTo>
                  <a:lnTo>
                    <a:pt x="2992" y="7010"/>
                  </a:lnTo>
                  <a:lnTo>
                    <a:pt x="2992" y="7073"/>
                  </a:lnTo>
                  <a:lnTo>
                    <a:pt x="3118" y="7282"/>
                  </a:lnTo>
                  <a:lnTo>
                    <a:pt x="3181" y="7365"/>
                  </a:lnTo>
                  <a:lnTo>
                    <a:pt x="3202" y="7491"/>
                  </a:lnTo>
                  <a:lnTo>
                    <a:pt x="3306" y="7491"/>
                  </a:lnTo>
                  <a:lnTo>
                    <a:pt x="3390" y="7470"/>
                  </a:lnTo>
                  <a:lnTo>
                    <a:pt x="3411" y="7386"/>
                  </a:lnTo>
                  <a:lnTo>
                    <a:pt x="3411" y="7470"/>
                  </a:lnTo>
                  <a:lnTo>
                    <a:pt x="3390" y="7533"/>
                  </a:lnTo>
                  <a:lnTo>
                    <a:pt x="3432" y="7658"/>
                  </a:lnTo>
                  <a:lnTo>
                    <a:pt x="3432" y="7700"/>
                  </a:lnTo>
                  <a:lnTo>
                    <a:pt x="3411" y="7742"/>
                  </a:lnTo>
                  <a:lnTo>
                    <a:pt x="3432" y="7847"/>
                  </a:lnTo>
                  <a:lnTo>
                    <a:pt x="3495" y="7889"/>
                  </a:lnTo>
                  <a:lnTo>
                    <a:pt x="3536" y="8307"/>
                  </a:lnTo>
                  <a:lnTo>
                    <a:pt x="3578" y="8328"/>
                  </a:lnTo>
                  <a:lnTo>
                    <a:pt x="3578" y="8516"/>
                  </a:lnTo>
                  <a:lnTo>
                    <a:pt x="3725" y="8600"/>
                  </a:lnTo>
                  <a:lnTo>
                    <a:pt x="3704" y="8642"/>
                  </a:lnTo>
                  <a:lnTo>
                    <a:pt x="3704" y="8788"/>
                  </a:lnTo>
                  <a:lnTo>
                    <a:pt x="3767" y="8851"/>
                  </a:lnTo>
                  <a:lnTo>
                    <a:pt x="3767" y="9123"/>
                  </a:lnTo>
                  <a:lnTo>
                    <a:pt x="3829" y="9228"/>
                  </a:lnTo>
                  <a:lnTo>
                    <a:pt x="3829" y="9332"/>
                  </a:lnTo>
                  <a:lnTo>
                    <a:pt x="3850" y="9311"/>
                  </a:lnTo>
                  <a:lnTo>
                    <a:pt x="3871" y="9123"/>
                  </a:lnTo>
                  <a:lnTo>
                    <a:pt x="3955" y="9249"/>
                  </a:lnTo>
                  <a:lnTo>
                    <a:pt x="3976" y="9374"/>
                  </a:lnTo>
                  <a:lnTo>
                    <a:pt x="4059" y="9458"/>
                  </a:lnTo>
                  <a:lnTo>
                    <a:pt x="4080" y="9793"/>
                  </a:lnTo>
                  <a:lnTo>
                    <a:pt x="4164" y="9855"/>
                  </a:lnTo>
                  <a:lnTo>
                    <a:pt x="4185" y="9960"/>
                  </a:lnTo>
                  <a:lnTo>
                    <a:pt x="4143" y="10002"/>
                  </a:lnTo>
                  <a:lnTo>
                    <a:pt x="4164" y="10169"/>
                  </a:lnTo>
                  <a:lnTo>
                    <a:pt x="4227" y="10253"/>
                  </a:lnTo>
                  <a:lnTo>
                    <a:pt x="4290" y="10316"/>
                  </a:lnTo>
                  <a:lnTo>
                    <a:pt x="4227" y="10399"/>
                  </a:lnTo>
                  <a:lnTo>
                    <a:pt x="4269" y="10567"/>
                  </a:lnTo>
                  <a:lnTo>
                    <a:pt x="4248" y="10609"/>
                  </a:lnTo>
                  <a:lnTo>
                    <a:pt x="4227" y="10630"/>
                  </a:lnTo>
                  <a:lnTo>
                    <a:pt x="4185" y="10797"/>
                  </a:lnTo>
                  <a:lnTo>
                    <a:pt x="4227" y="10818"/>
                  </a:lnTo>
                  <a:lnTo>
                    <a:pt x="4227" y="10922"/>
                  </a:lnTo>
                  <a:lnTo>
                    <a:pt x="4143" y="11027"/>
                  </a:lnTo>
                  <a:lnTo>
                    <a:pt x="4101" y="11048"/>
                  </a:lnTo>
                  <a:lnTo>
                    <a:pt x="4059" y="11048"/>
                  </a:lnTo>
                  <a:lnTo>
                    <a:pt x="4059" y="11111"/>
                  </a:lnTo>
                  <a:lnTo>
                    <a:pt x="4101" y="11194"/>
                  </a:lnTo>
                  <a:lnTo>
                    <a:pt x="4101" y="11341"/>
                  </a:lnTo>
                  <a:lnTo>
                    <a:pt x="4164" y="11529"/>
                  </a:lnTo>
                  <a:lnTo>
                    <a:pt x="4185" y="11341"/>
                  </a:lnTo>
                  <a:lnTo>
                    <a:pt x="4248" y="11236"/>
                  </a:lnTo>
                  <a:lnTo>
                    <a:pt x="4248" y="11257"/>
                  </a:lnTo>
                  <a:lnTo>
                    <a:pt x="4269" y="11153"/>
                  </a:lnTo>
                  <a:lnTo>
                    <a:pt x="4332" y="11090"/>
                  </a:lnTo>
                  <a:lnTo>
                    <a:pt x="4332" y="10922"/>
                  </a:lnTo>
                  <a:lnTo>
                    <a:pt x="4457" y="10839"/>
                  </a:lnTo>
                  <a:lnTo>
                    <a:pt x="4583" y="10483"/>
                  </a:lnTo>
                  <a:lnTo>
                    <a:pt x="4666" y="10420"/>
                  </a:lnTo>
                  <a:lnTo>
                    <a:pt x="4666" y="10253"/>
                  </a:lnTo>
                  <a:lnTo>
                    <a:pt x="4583" y="10106"/>
                  </a:lnTo>
                  <a:lnTo>
                    <a:pt x="4604" y="9960"/>
                  </a:lnTo>
                  <a:lnTo>
                    <a:pt x="4562" y="9855"/>
                  </a:lnTo>
                  <a:lnTo>
                    <a:pt x="4541" y="9667"/>
                  </a:lnTo>
                  <a:lnTo>
                    <a:pt x="4457" y="9583"/>
                  </a:lnTo>
                  <a:lnTo>
                    <a:pt x="4478" y="9479"/>
                  </a:lnTo>
                  <a:lnTo>
                    <a:pt x="4457" y="9353"/>
                  </a:lnTo>
                  <a:lnTo>
                    <a:pt x="4478" y="9270"/>
                  </a:lnTo>
                  <a:lnTo>
                    <a:pt x="4436" y="9018"/>
                  </a:lnTo>
                  <a:lnTo>
                    <a:pt x="4269" y="8851"/>
                  </a:lnTo>
                  <a:lnTo>
                    <a:pt x="4080" y="8725"/>
                  </a:lnTo>
                  <a:lnTo>
                    <a:pt x="3934" y="8537"/>
                  </a:lnTo>
                  <a:lnTo>
                    <a:pt x="3934" y="8433"/>
                  </a:lnTo>
                  <a:lnTo>
                    <a:pt x="3850" y="8223"/>
                  </a:lnTo>
                  <a:lnTo>
                    <a:pt x="3955" y="8181"/>
                  </a:lnTo>
                  <a:lnTo>
                    <a:pt x="3976" y="8077"/>
                  </a:lnTo>
                  <a:lnTo>
                    <a:pt x="3934" y="7784"/>
                  </a:lnTo>
                  <a:lnTo>
                    <a:pt x="3955" y="7700"/>
                  </a:lnTo>
                  <a:lnTo>
                    <a:pt x="4059" y="7658"/>
                  </a:lnTo>
                  <a:lnTo>
                    <a:pt x="4059" y="7533"/>
                  </a:lnTo>
                  <a:lnTo>
                    <a:pt x="3934" y="7470"/>
                  </a:lnTo>
                  <a:lnTo>
                    <a:pt x="3934" y="7345"/>
                  </a:lnTo>
                  <a:lnTo>
                    <a:pt x="3850" y="7219"/>
                  </a:lnTo>
                  <a:lnTo>
                    <a:pt x="3767" y="7156"/>
                  </a:lnTo>
                  <a:lnTo>
                    <a:pt x="3620" y="6863"/>
                  </a:lnTo>
                  <a:lnTo>
                    <a:pt x="3495" y="6759"/>
                  </a:lnTo>
                  <a:lnTo>
                    <a:pt x="3432" y="6696"/>
                  </a:lnTo>
                  <a:lnTo>
                    <a:pt x="3348" y="6612"/>
                  </a:lnTo>
                  <a:lnTo>
                    <a:pt x="3243" y="6424"/>
                  </a:lnTo>
                  <a:lnTo>
                    <a:pt x="3181" y="6403"/>
                  </a:lnTo>
                  <a:lnTo>
                    <a:pt x="3181" y="6319"/>
                  </a:lnTo>
                  <a:lnTo>
                    <a:pt x="3306" y="6236"/>
                  </a:lnTo>
                  <a:lnTo>
                    <a:pt x="3411" y="6173"/>
                  </a:lnTo>
                  <a:lnTo>
                    <a:pt x="3390" y="6089"/>
                  </a:lnTo>
                  <a:lnTo>
                    <a:pt x="3390" y="5901"/>
                  </a:lnTo>
                  <a:lnTo>
                    <a:pt x="3453" y="5817"/>
                  </a:lnTo>
                  <a:lnTo>
                    <a:pt x="3432" y="5650"/>
                  </a:lnTo>
                  <a:lnTo>
                    <a:pt x="3515" y="5503"/>
                  </a:lnTo>
                  <a:lnTo>
                    <a:pt x="3746" y="5587"/>
                  </a:lnTo>
                  <a:lnTo>
                    <a:pt x="3871" y="5482"/>
                  </a:lnTo>
                  <a:lnTo>
                    <a:pt x="4018" y="5482"/>
                  </a:lnTo>
                  <a:lnTo>
                    <a:pt x="4039" y="5440"/>
                  </a:lnTo>
                  <a:lnTo>
                    <a:pt x="4039" y="5273"/>
                  </a:lnTo>
                  <a:lnTo>
                    <a:pt x="4101" y="5231"/>
                  </a:lnTo>
                  <a:lnTo>
                    <a:pt x="4269" y="5252"/>
                  </a:lnTo>
                  <a:lnTo>
                    <a:pt x="4290" y="5168"/>
                  </a:lnTo>
                  <a:lnTo>
                    <a:pt x="4248" y="5085"/>
                  </a:lnTo>
                  <a:lnTo>
                    <a:pt x="4248" y="5022"/>
                  </a:lnTo>
                  <a:lnTo>
                    <a:pt x="4373" y="4980"/>
                  </a:lnTo>
                  <a:lnTo>
                    <a:pt x="4541" y="4959"/>
                  </a:lnTo>
                  <a:lnTo>
                    <a:pt x="4562" y="4959"/>
                  </a:lnTo>
                  <a:lnTo>
                    <a:pt x="4604" y="4813"/>
                  </a:lnTo>
                  <a:lnTo>
                    <a:pt x="4666" y="4813"/>
                  </a:lnTo>
                  <a:lnTo>
                    <a:pt x="4792" y="4729"/>
                  </a:lnTo>
                  <a:lnTo>
                    <a:pt x="4750" y="4645"/>
                  </a:lnTo>
                  <a:lnTo>
                    <a:pt x="4792" y="4541"/>
                  </a:lnTo>
                  <a:lnTo>
                    <a:pt x="4813" y="4436"/>
                  </a:lnTo>
                  <a:lnTo>
                    <a:pt x="4980" y="4415"/>
                  </a:lnTo>
                  <a:lnTo>
                    <a:pt x="5085" y="4311"/>
                  </a:lnTo>
                  <a:lnTo>
                    <a:pt x="5127" y="4290"/>
                  </a:lnTo>
                  <a:lnTo>
                    <a:pt x="5127" y="4143"/>
                  </a:lnTo>
                  <a:lnTo>
                    <a:pt x="5022" y="4122"/>
                  </a:lnTo>
                  <a:lnTo>
                    <a:pt x="4771" y="4227"/>
                  </a:lnTo>
                  <a:lnTo>
                    <a:pt x="4624" y="4227"/>
                  </a:lnTo>
                  <a:lnTo>
                    <a:pt x="4562" y="4311"/>
                  </a:lnTo>
                  <a:lnTo>
                    <a:pt x="4436" y="4248"/>
                  </a:lnTo>
                  <a:lnTo>
                    <a:pt x="4394" y="4122"/>
                  </a:lnTo>
                  <a:lnTo>
                    <a:pt x="4436" y="3997"/>
                  </a:lnTo>
                  <a:lnTo>
                    <a:pt x="4352" y="3892"/>
                  </a:lnTo>
                  <a:lnTo>
                    <a:pt x="4269" y="3976"/>
                  </a:lnTo>
                  <a:lnTo>
                    <a:pt x="4227" y="3913"/>
                  </a:lnTo>
                  <a:lnTo>
                    <a:pt x="4039" y="3913"/>
                  </a:lnTo>
                  <a:lnTo>
                    <a:pt x="3955" y="3934"/>
                  </a:lnTo>
                  <a:lnTo>
                    <a:pt x="3934" y="3871"/>
                  </a:lnTo>
                  <a:lnTo>
                    <a:pt x="4039" y="3767"/>
                  </a:lnTo>
                  <a:lnTo>
                    <a:pt x="4185" y="3578"/>
                  </a:lnTo>
                  <a:lnTo>
                    <a:pt x="4164" y="3495"/>
                  </a:lnTo>
                  <a:lnTo>
                    <a:pt x="4227" y="3390"/>
                  </a:lnTo>
                  <a:lnTo>
                    <a:pt x="4227" y="3306"/>
                  </a:lnTo>
                  <a:lnTo>
                    <a:pt x="4101" y="3244"/>
                  </a:lnTo>
                  <a:lnTo>
                    <a:pt x="3955" y="3244"/>
                  </a:lnTo>
                  <a:lnTo>
                    <a:pt x="3934" y="3285"/>
                  </a:lnTo>
                  <a:lnTo>
                    <a:pt x="3871" y="3202"/>
                  </a:lnTo>
                  <a:lnTo>
                    <a:pt x="3913" y="3160"/>
                  </a:lnTo>
                  <a:lnTo>
                    <a:pt x="3767" y="3139"/>
                  </a:lnTo>
                  <a:lnTo>
                    <a:pt x="3704" y="3055"/>
                  </a:lnTo>
                  <a:lnTo>
                    <a:pt x="3725" y="2951"/>
                  </a:lnTo>
                  <a:lnTo>
                    <a:pt x="3704" y="2846"/>
                  </a:lnTo>
                  <a:lnTo>
                    <a:pt x="3557" y="2867"/>
                  </a:lnTo>
                  <a:lnTo>
                    <a:pt x="3495" y="2825"/>
                  </a:lnTo>
                  <a:lnTo>
                    <a:pt x="3515" y="2741"/>
                  </a:lnTo>
                  <a:lnTo>
                    <a:pt x="3495" y="2658"/>
                  </a:lnTo>
                  <a:lnTo>
                    <a:pt x="3223" y="2720"/>
                  </a:lnTo>
                  <a:lnTo>
                    <a:pt x="3097" y="2825"/>
                  </a:lnTo>
                  <a:lnTo>
                    <a:pt x="3034" y="2679"/>
                  </a:lnTo>
                  <a:lnTo>
                    <a:pt x="3055" y="2532"/>
                  </a:lnTo>
                  <a:lnTo>
                    <a:pt x="2992" y="2469"/>
                  </a:lnTo>
                  <a:lnTo>
                    <a:pt x="2930" y="2407"/>
                  </a:lnTo>
                  <a:lnTo>
                    <a:pt x="2825" y="2344"/>
                  </a:lnTo>
                  <a:lnTo>
                    <a:pt x="2825" y="2239"/>
                  </a:lnTo>
                  <a:lnTo>
                    <a:pt x="2888" y="2155"/>
                  </a:lnTo>
                  <a:lnTo>
                    <a:pt x="2825" y="2093"/>
                  </a:lnTo>
                  <a:lnTo>
                    <a:pt x="2888" y="2009"/>
                  </a:lnTo>
                  <a:lnTo>
                    <a:pt x="2971" y="1904"/>
                  </a:lnTo>
                  <a:lnTo>
                    <a:pt x="3034" y="1925"/>
                  </a:lnTo>
                  <a:lnTo>
                    <a:pt x="3097" y="1883"/>
                  </a:lnTo>
                  <a:lnTo>
                    <a:pt x="3034" y="1779"/>
                  </a:lnTo>
                  <a:lnTo>
                    <a:pt x="3055" y="1695"/>
                  </a:lnTo>
                  <a:lnTo>
                    <a:pt x="3118" y="1674"/>
                  </a:lnTo>
                  <a:lnTo>
                    <a:pt x="3139" y="1570"/>
                  </a:lnTo>
                  <a:lnTo>
                    <a:pt x="3243" y="1507"/>
                  </a:lnTo>
                  <a:lnTo>
                    <a:pt x="3285" y="1423"/>
                  </a:lnTo>
                  <a:lnTo>
                    <a:pt x="3285" y="1319"/>
                  </a:lnTo>
                  <a:lnTo>
                    <a:pt x="3306" y="1067"/>
                  </a:lnTo>
                  <a:lnTo>
                    <a:pt x="3285" y="900"/>
                  </a:lnTo>
                  <a:lnTo>
                    <a:pt x="3202" y="691"/>
                  </a:lnTo>
                  <a:lnTo>
                    <a:pt x="3202" y="544"/>
                  </a:lnTo>
                  <a:lnTo>
                    <a:pt x="3097" y="419"/>
                  </a:lnTo>
                  <a:lnTo>
                    <a:pt x="2992" y="419"/>
                  </a:lnTo>
                  <a:lnTo>
                    <a:pt x="2971" y="251"/>
                  </a:lnTo>
                  <a:lnTo>
                    <a:pt x="2825" y="147"/>
                  </a:lnTo>
                  <a:lnTo>
                    <a:pt x="2783" y="0"/>
                  </a:lnTo>
                  <a:lnTo>
                    <a:pt x="2616" y="0"/>
                  </a:lnTo>
                  <a:lnTo>
                    <a:pt x="2532" y="42"/>
                  </a:lnTo>
                  <a:lnTo>
                    <a:pt x="240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0" name="Google Shape;1330;p80"/>
            <p:cNvSpPr/>
            <p:nvPr/>
          </p:nvSpPr>
          <p:spPr>
            <a:xfrm>
              <a:off x="4941700" y="2836825"/>
              <a:ext cx="74300" cy="95750"/>
            </a:xfrm>
            <a:custGeom>
              <a:avLst/>
              <a:gdLst/>
              <a:ahLst/>
              <a:cxnLst/>
              <a:rect l="l" t="t" r="r" b="b"/>
              <a:pathLst>
                <a:path w="2972" h="3830" extrusionOk="0">
                  <a:moveTo>
                    <a:pt x="209" y="1"/>
                  </a:moveTo>
                  <a:lnTo>
                    <a:pt x="189" y="63"/>
                  </a:lnTo>
                  <a:lnTo>
                    <a:pt x="147" y="63"/>
                  </a:lnTo>
                  <a:lnTo>
                    <a:pt x="147" y="147"/>
                  </a:lnTo>
                  <a:lnTo>
                    <a:pt x="189" y="210"/>
                  </a:lnTo>
                  <a:lnTo>
                    <a:pt x="147" y="356"/>
                  </a:lnTo>
                  <a:lnTo>
                    <a:pt x="21" y="482"/>
                  </a:lnTo>
                  <a:lnTo>
                    <a:pt x="0" y="628"/>
                  </a:lnTo>
                  <a:lnTo>
                    <a:pt x="293" y="733"/>
                  </a:lnTo>
                  <a:lnTo>
                    <a:pt x="398" y="670"/>
                  </a:lnTo>
                  <a:lnTo>
                    <a:pt x="523" y="691"/>
                  </a:lnTo>
                  <a:lnTo>
                    <a:pt x="502" y="754"/>
                  </a:lnTo>
                  <a:lnTo>
                    <a:pt x="544" y="900"/>
                  </a:lnTo>
                  <a:lnTo>
                    <a:pt x="481" y="963"/>
                  </a:lnTo>
                  <a:lnTo>
                    <a:pt x="398" y="942"/>
                  </a:lnTo>
                  <a:lnTo>
                    <a:pt x="314" y="984"/>
                  </a:lnTo>
                  <a:lnTo>
                    <a:pt x="272" y="1151"/>
                  </a:lnTo>
                  <a:lnTo>
                    <a:pt x="168" y="1172"/>
                  </a:lnTo>
                  <a:lnTo>
                    <a:pt x="168" y="1402"/>
                  </a:lnTo>
                  <a:lnTo>
                    <a:pt x="293" y="1570"/>
                  </a:lnTo>
                  <a:lnTo>
                    <a:pt x="419" y="1612"/>
                  </a:lnTo>
                  <a:lnTo>
                    <a:pt x="586" y="1800"/>
                  </a:lnTo>
                  <a:lnTo>
                    <a:pt x="586" y="1988"/>
                  </a:lnTo>
                  <a:lnTo>
                    <a:pt x="628" y="2114"/>
                  </a:lnTo>
                  <a:lnTo>
                    <a:pt x="607" y="2218"/>
                  </a:lnTo>
                  <a:lnTo>
                    <a:pt x="628" y="2407"/>
                  </a:lnTo>
                  <a:lnTo>
                    <a:pt x="816" y="2637"/>
                  </a:lnTo>
                  <a:lnTo>
                    <a:pt x="816" y="2783"/>
                  </a:lnTo>
                  <a:lnTo>
                    <a:pt x="837" y="2888"/>
                  </a:lnTo>
                  <a:lnTo>
                    <a:pt x="879" y="3076"/>
                  </a:lnTo>
                  <a:lnTo>
                    <a:pt x="921" y="3055"/>
                  </a:lnTo>
                  <a:lnTo>
                    <a:pt x="984" y="3160"/>
                  </a:lnTo>
                  <a:lnTo>
                    <a:pt x="1005" y="3202"/>
                  </a:lnTo>
                  <a:lnTo>
                    <a:pt x="1046" y="3202"/>
                  </a:lnTo>
                  <a:lnTo>
                    <a:pt x="1067" y="3139"/>
                  </a:lnTo>
                  <a:lnTo>
                    <a:pt x="1130" y="3097"/>
                  </a:lnTo>
                  <a:lnTo>
                    <a:pt x="1214" y="3160"/>
                  </a:lnTo>
                  <a:lnTo>
                    <a:pt x="1214" y="3181"/>
                  </a:lnTo>
                  <a:lnTo>
                    <a:pt x="1256" y="3160"/>
                  </a:lnTo>
                  <a:lnTo>
                    <a:pt x="1298" y="3055"/>
                  </a:lnTo>
                  <a:lnTo>
                    <a:pt x="1214" y="2930"/>
                  </a:lnTo>
                  <a:lnTo>
                    <a:pt x="1256" y="2888"/>
                  </a:lnTo>
                  <a:lnTo>
                    <a:pt x="1256" y="2783"/>
                  </a:lnTo>
                  <a:lnTo>
                    <a:pt x="1318" y="2721"/>
                  </a:lnTo>
                  <a:lnTo>
                    <a:pt x="1318" y="2742"/>
                  </a:lnTo>
                  <a:lnTo>
                    <a:pt x="1256" y="2951"/>
                  </a:lnTo>
                  <a:lnTo>
                    <a:pt x="1339" y="3055"/>
                  </a:lnTo>
                  <a:lnTo>
                    <a:pt x="1423" y="2930"/>
                  </a:lnTo>
                  <a:lnTo>
                    <a:pt x="1507" y="2888"/>
                  </a:lnTo>
                  <a:lnTo>
                    <a:pt x="1507" y="2888"/>
                  </a:lnTo>
                  <a:lnTo>
                    <a:pt x="1465" y="2951"/>
                  </a:lnTo>
                  <a:lnTo>
                    <a:pt x="1423" y="2972"/>
                  </a:lnTo>
                  <a:lnTo>
                    <a:pt x="1360" y="3076"/>
                  </a:lnTo>
                  <a:lnTo>
                    <a:pt x="1465" y="3139"/>
                  </a:lnTo>
                  <a:lnTo>
                    <a:pt x="1549" y="2951"/>
                  </a:lnTo>
                  <a:lnTo>
                    <a:pt x="1653" y="2930"/>
                  </a:lnTo>
                  <a:lnTo>
                    <a:pt x="1674" y="2762"/>
                  </a:lnTo>
                  <a:lnTo>
                    <a:pt x="1590" y="2637"/>
                  </a:lnTo>
                  <a:lnTo>
                    <a:pt x="1528" y="2616"/>
                  </a:lnTo>
                  <a:lnTo>
                    <a:pt x="1632" y="2553"/>
                  </a:lnTo>
                  <a:lnTo>
                    <a:pt x="1653" y="2511"/>
                  </a:lnTo>
                  <a:lnTo>
                    <a:pt x="1570" y="2365"/>
                  </a:lnTo>
                  <a:lnTo>
                    <a:pt x="1549" y="2156"/>
                  </a:lnTo>
                  <a:lnTo>
                    <a:pt x="1590" y="2344"/>
                  </a:lnTo>
                  <a:lnTo>
                    <a:pt x="1716" y="2449"/>
                  </a:lnTo>
                  <a:lnTo>
                    <a:pt x="1779" y="2428"/>
                  </a:lnTo>
                  <a:lnTo>
                    <a:pt x="1779" y="2470"/>
                  </a:lnTo>
                  <a:lnTo>
                    <a:pt x="1988" y="2574"/>
                  </a:lnTo>
                  <a:lnTo>
                    <a:pt x="2093" y="2511"/>
                  </a:lnTo>
                  <a:lnTo>
                    <a:pt x="2155" y="2532"/>
                  </a:lnTo>
                  <a:lnTo>
                    <a:pt x="2155" y="2470"/>
                  </a:lnTo>
                  <a:lnTo>
                    <a:pt x="2197" y="2470"/>
                  </a:lnTo>
                  <a:lnTo>
                    <a:pt x="2365" y="2888"/>
                  </a:lnTo>
                  <a:lnTo>
                    <a:pt x="2448" y="2951"/>
                  </a:lnTo>
                  <a:lnTo>
                    <a:pt x="2448" y="3034"/>
                  </a:lnTo>
                  <a:lnTo>
                    <a:pt x="2406" y="3160"/>
                  </a:lnTo>
                  <a:lnTo>
                    <a:pt x="2469" y="3181"/>
                  </a:lnTo>
                  <a:lnTo>
                    <a:pt x="2406" y="3348"/>
                  </a:lnTo>
                  <a:lnTo>
                    <a:pt x="2448" y="3369"/>
                  </a:lnTo>
                  <a:lnTo>
                    <a:pt x="2511" y="3306"/>
                  </a:lnTo>
                  <a:lnTo>
                    <a:pt x="2553" y="3265"/>
                  </a:lnTo>
                  <a:lnTo>
                    <a:pt x="2553" y="3265"/>
                  </a:lnTo>
                  <a:lnTo>
                    <a:pt x="2511" y="3369"/>
                  </a:lnTo>
                  <a:lnTo>
                    <a:pt x="2490" y="3411"/>
                  </a:lnTo>
                  <a:lnTo>
                    <a:pt x="2553" y="3495"/>
                  </a:lnTo>
                  <a:lnTo>
                    <a:pt x="2637" y="3620"/>
                  </a:lnTo>
                  <a:lnTo>
                    <a:pt x="2720" y="3830"/>
                  </a:lnTo>
                  <a:lnTo>
                    <a:pt x="2762" y="3830"/>
                  </a:lnTo>
                  <a:lnTo>
                    <a:pt x="2720" y="3683"/>
                  </a:lnTo>
                  <a:lnTo>
                    <a:pt x="2720" y="3620"/>
                  </a:lnTo>
                  <a:lnTo>
                    <a:pt x="2762" y="3516"/>
                  </a:lnTo>
                  <a:lnTo>
                    <a:pt x="2867" y="3390"/>
                  </a:lnTo>
                  <a:lnTo>
                    <a:pt x="2909" y="3411"/>
                  </a:lnTo>
                  <a:lnTo>
                    <a:pt x="2971" y="3286"/>
                  </a:lnTo>
                  <a:lnTo>
                    <a:pt x="2971" y="3160"/>
                  </a:lnTo>
                  <a:lnTo>
                    <a:pt x="2930" y="3139"/>
                  </a:lnTo>
                  <a:lnTo>
                    <a:pt x="2909" y="3076"/>
                  </a:lnTo>
                  <a:lnTo>
                    <a:pt x="2909" y="3034"/>
                  </a:lnTo>
                  <a:lnTo>
                    <a:pt x="2888" y="2972"/>
                  </a:lnTo>
                  <a:lnTo>
                    <a:pt x="2867" y="2888"/>
                  </a:lnTo>
                  <a:lnTo>
                    <a:pt x="2804" y="2742"/>
                  </a:lnTo>
                  <a:lnTo>
                    <a:pt x="2783" y="2511"/>
                  </a:lnTo>
                  <a:lnTo>
                    <a:pt x="2720" y="2428"/>
                  </a:lnTo>
                  <a:lnTo>
                    <a:pt x="2720" y="2302"/>
                  </a:lnTo>
                  <a:lnTo>
                    <a:pt x="2699" y="2135"/>
                  </a:lnTo>
                  <a:lnTo>
                    <a:pt x="2637" y="2051"/>
                  </a:lnTo>
                  <a:lnTo>
                    <a:pt x="2595" y="2009"/>
                  </a:lnTo>
                  <a:lnTo>
                    <a:pt x="2511" y="2009"/>
                  </a:lnTo>
                  <a:lnTo>
                    <a:pt x="2448" y="1946"/>
                  </a:lnTo>
                  <a:lnTo>
                    <a:pt x="2386" y="2009"/>
                  </a:lnTo>
                  <a:lnTo>
                    <a:pt x="2406" y="2051"/>
                  </a:lnTo>
                  <a:lnTo>
                    <a:pt x="2386" y="2114"/>
                  </a:lnTo>
                  <a:lnTo>
                    <a:pt x="2386" y="2156"/>
                  </a:lnTo>
                  <a:lnTo>
                    <a:pt x="2344" y="2239"/>
                  </a:lnTo>
                  <a:lnTo>
                    <a:pt x="2365" y="2302"/>
                  </a:lnTo>
                  <a:lnTo>
                    <a:pt x="2365" y="2365"/>
                  </a:lnTo>
                  <a:lnTo>
                    <a:pt x="2281" y="2365"/>
                  </a:lnTo>
                  <a:lnTo>
                    <a:pt x="2197" y="2260"/>
                  </a:lnTo>
                  <a:lnTo>
                    <a:pt x="2093" y="2156"/>
                  </a:lnTo>
                  <a:lnTo>
                    <a:pt x="2093" y="2114"/>
                  </a:lnTo>
                  <a:lnTo>
                    <a:pt x="2030" y="2051"/>
                  </a:lnTo>
                  <a:lnTo>
                    <a:pt x="1967" y="1905"/>
                  </a:lnTo>
                  <a:lnTo>
                    <a:pt x="1967" y="1821"/>
                  </a:lnTo>
                  <a:lnTo>
                    <a:pt x="2030" y="1800"/>
                  </a:lnTo>
                  <a:lnTo>
                    <a:pt x="2051" y="1716"/>
                  </a:lnTo>
                  <a:lnTo>
                    <a:pt x="2155" y="1633"/>
                  </a:lnTo>
                  <a:lnTo>
                    <a:pt x="2176" y="1695"/>
                  </a:lnTo>
                  <a:lnTo>
                    <a:pt x="2260" y="1695"/>
                  </a:lnTo>
                  <a:lnTo>
                    <a:pt x="2302" y="1633"/>
                  </a:lnTo>
                  <a:lnTo>
                    <a:pt x="2302" y="1570"/>
                  </a:lnTo>
                  <a:lnTo>
                    <a:pt x="2365" y="1528"/>
                  </a:lnTo>
                  <a:lnTo>
                    <a:pt x="2448" y="1319"/>
                  </a:lnTo>
                  <a:lnTo>
                    <a:pt x="2469" y="1193"/>
                  </a:lnTo>
                  <a:lnTo>
                    <a:pt x="2511" y="1068"/>
                  </a:lnTo>
                  <a:lnTo>
                    <a:pt x="2469" y="1047"/>
                  </a:lnTo>
                  <a:lnTo>
                    <a:pt x="2365" y="942"/>
                  </a:lnTo>
                  <a:lnTo>
                    <a:pt x="2302" y="963"/>
                  </a:lnTo>
                  <a:lnTo>
                    <a:pt x="2260" y="942"/>
                  </a:lnTo>
                  <a:lnTo>
                    <a:pt x="2176" y="942"/>
                  </a:lnTo>
                  <a:lnTo>
                    <a:pt x="1967" y="963"/>
                  </a:lnTo>
                  <a:lnTo>
                    <a:pt x="1779" y="942"/>
                  </a:lnTo>
                  <a:lnTo>
                    <a:pt x="1423" y="942"/>
                  </a:lnTo>
                  <a:lnTo>
                    <a:pt x="1298" y="879"/>
                  </a:lnTo>
                  <a:lnTo>
                    <a:pt x="1193" y="900"/>
                  </a:lnTo>
                  <a:lnTo>
                    <a:pt x="1067" y="858"/>
                  </a:lnTo>
                  <a:lnTo>
                    <a:pt x="1067" y="775"/>
                  </a:lnTo>
                  <a:lnTo>
                    <a:pt x="1026" y="649"/>
                  </a:lnTo>
                  <a:lnTo>
                    <a:pt x="1026" y="565"/>
                  </a:lnTo>
                  <a:lnTo>
                    <a:pt x="1005" y="440"/>
                  </a:lnTo>
                  <a:lnTo>
                    <a:pt x="921" y="314"/>
                  </a:lnTo>
                  <a:lnTo>
                    <a:pt x="879" y="314"/>
                  </a:lnTo>
                  <a:lnTo>
                    <a:pt x="837" y="356"/>
                  </a:lnTo>
                  <a:lnTo>
                    <a:pt x="733" y="314"/>
                  </a:lnTo>
                  <a:lnTo>
                    <a:pt x="691" y="252"/>
                  </a:lnTo>
                  <a:lnTo>
                    <a:pt x="607" y="168"/>
                  </a:lnTo>
                  <a:lnTo>
                    <a:pt x="544" y="168"/>
                  </a:lnTo>
                  <a:lnTo>
                    <a:pt x="523" y="252"/>
                  </a:lnTo>
                  <a:lnTo>
                    <a:pt x="607" y="314"/>
                  </a:lnTo>
                  <a:lnTo>
                    <a:pt x="544" y="335"/>
                  </a:lnTo>
                  <a:lnTo>
                    <a:pt x="419" y="314"/>
                  </a:lnTo>
                  <a:lnTo>
                    <a:pt x="356" y="210"/>
                  </a:lnTo>
                  <a:lnTo>
                    <a:pt x="356" y="147"/>
                  </a:lnTo>
                  <a:lnTo>
                    <a:pt x="272" y="42"/>
                  </a:lnTo>
                  <a:lnTo>
                    <a:pt x="20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1" name="Google Shape;1331;p80"/>
            <p:cNvSpPr/>
            <p:nvPr/>
          </p:nvSpPr>
          <p:spPr>
            <a:xfrm>
              <a:off x="3787225" y="2293850"/>
              <a:ext cx="55475" cy="68025"/>
            </a:xfrm>
            <a:custGeom>
              <a:avLst/>
              <a:gdLst/>
              <a:ahLst/>
              <a:cxnLst/>
              <a:rect l="l" t="t" r="r" b="b"/>
              <a:pathLst>
                <a:path w="2219" h="2721" extrusionOk="0">
                  <a:moveTo>
                    <a:pt x="1298" y="1"/>
                  </a:moveTo>
                  <a:lnTo>
                    <a:pt x="1152" y="168"/>
                  </a:lnTo>
                  <a:lnTo>
                    <a:pt x="984" y="231"/>
                  </a:lnTo>
                  <a:lnTo>
                    <a:pt x="880" y="231"/>
                  </a:lnTo>
                  <a:lnTo>
                    <a:pt x="817" y="336"/>
                  </a:lnTo>
                  <a:lnTo>
                    <a:pt x="754" y="482"/>
                  </a:lnTo>
                  <a:lnTo>
                    <a:pt x="649" y="545"/>
                  </a:lnTo>
                  <a:lnTo>
                    <a:pt x="524" y="545"/>
                  </a:lnTo>
                  <a:lnTo>
                    <a:pt x="357" y="649"/>
                  </a:lnTo>
                  <a:lnTo>
                    <a:pt x="315" y="629"/>
                  </a:lnTo>
                  <a:lnTo>
                    <a:pt x="231" y="629"/>
                  </a:lnTo>
                  <a:lnTo>
                    <a:pt x="210" y="754"/>
                  </a:lnTo>
                  <a:lnTo>
                    <a:pt x="126" y="838"/>
                  </a:lnTo>
                  <a:lnTo>
                    <a:pt x="189" y="901"/>
                  </a:lnTo>
                  <a:lnTo>
                    <a:pt x="231" y="859"/>
                  </a:lnTo>
                  <a:lnTo>
                    <a:pt x="357" y="1005"/>
                  </a:lnTo>
                  <a:lnTo>
                    <a:pt x="336" y="838"/>
                  </a:lnTo>
                  <a:lnTo>
                    <a:pt x="357" y="754"/>
                  </a:lnTo>
                  <a:lnTo>
                    <a:pt x="545" y="629"/>
                  </a:lnTo>
                  <a:lnTo>
                    <a:pt x="566" y="649"/>
                  </a:lnTo>
                  <a:lnTo>
                    <a:pt x="670" y="629"/>
                  </a:lnTo>
                  <a:lnTo>
                    <a:pt x="817" y="649"/>
                  </a:lnTo>
                  <a:lnTo>
                    <a:pt x="859" y="629"/>
                  </a:lnTo>
                  <a:lnTo>
                    <a:pt x="859" y="629"/>
                  </a:lnTo>
                  <a:cubicBezTo>
                    <a:pt x="859" y="649"/>
                    <a:pt x="838" y="649"/>
                    <a:pt x="838" y="691"/>
                  </a:cubicBezTo>
                  <a:lnTo>
                    <a:pt x="754" y="712"/>
                  </a:lnTo>
                  <a:lnTo>
                    <a:pt x="670" y="712"/>
                  </a:lnTo>
                  <a:lnTo>
                    <a:pt x="629" y="733"/>
                  </a:lnTo>
                  <a:lnTo>
                    <a:pt x="733" y="859"/>
                  </a:lnTo>
                  <a:lnTo>
                    <a:pt x="691" y="921"/>
                  </a:lnTo>
                  <a:lnTo>
                    <a:pt x="775" y="1026"/>
                  </a:lnTo>
                  <a:lnTo>
                    <a:pt x="775" y="1047"/>
                  </a:lnTo>
                  <a:lnTo>
                    <a:pt x="691" y="1026"/>
                  </a:lnTo>
                  <a:lnTo>
                    <a:pt x="587" y="1047"/>
                  </a:lnTo>
                  <a:lnTo>
                    <a:pt x="566" y="1005"/>
                  </a:lnTo>
                  <a:lnTo>
                    <a:pt x="629" y="942"/>
                  </a:lnTo>
                  <a:lnTo>
                    <a:pt x="566" y="838"/>
                  </a:lnTo>
                  <a:lnTo>
                    <a:pt x="545" y="838"/>
                  </a:lnTo>
                  <a:lnTo>
                    <a:pt x="461" y="963"/>
                  </a:lnTo>
                  <a:lnTo>
                    <a:pt x="524" y="1047"/>
                  </a:lnTo>
                  <a:lnTo>
                    <a:pt x="419" y="1131"/>
                  </a:lnTo>
                  <a:lnTo>
                    <a:pt x="336" y="1047"/>
                  </a:lnTo>
                  <a:lnTo>
                    <a:pt x="231" y="1047"/>
                  </a:lnTo>
                  <a:lnTo>
                    <a:pt x="147" y="1026"/>
                  </a:lnTo>
                  <a:lnTo>
                    <a:pt x="64" y="1110"/>
                  </a:lnTo>
                  <a:lnTo>
                    <a:pt x="210" y="1173"/>
                  </a:lnTo>
                  <a:lnTo>
                    <a:pt x="210" y="1277"/>
                  </a:lnTo>
                  <a:lnTo>
                    <a:pt x="126" y="1235"/>
                  </a:lnTo>
                  <a:lnTo>
                    <a:pt x="64" y="1256"/>
                  </a:lnTo>
                  <a:lnTo>
                    <a:pt x="105" y="1424"/>
                  </a:lnTo>
                  <a:lnTo>
                    <a:pt x="168" y="1465"/>
                  </a:lnTo>
                  <a:lnTo>
                    <a:pt x="168" y="1591"/>
                  </a:lnTo>
                  <a:lnTo>
                    <a:pt x="231" y="1675"/>
                  </a:lnTo>
                  <a:lnTo>
                    <a:pt x="64" y="1758"/>
                  </a:lnTo>
                  <a:lnTo>
                    <a:pt x="1" y="1905"/>
                  </a:lnTo>
                  <a:lnTo>
                    <a:pt x="64" y="1968"/>
                  </a:lnTo>
                  <a:lnTo>
                    <a:pt x="168" y="1905"/>
                  </a:lnTo>
                  <a:lnTo>
                    <a:pt x="315" y="2051"/>
                  </a:lnTo>
                  <a:lnTo>
                    <a:pt x="336" y="2219"/>
                  </a:lnTo>
                  <a:lnTo>
                    <a:pt x="273" y="2261"/>
                  </a:lnTo>
                  <a:lnTo>
                    <a:pt x="315" y="2323"/>
                  </a:lnTo>
                  <a:lnTo>
                    <a:pt x="461" y="2323"/>
                  </a:lnTo>
                  <a:lnTo>
                    <a:pt x="608" y="2533"/>
                  </a:lnTo>
                  <a:lnTo>
                    <a:pt x="649" y="2574"/>
                  </a:lnTo>
                  <a:lnTo>
                    <a:pt x="754" y="2533"/>
                  </a:lnTo>
                  <a:lnTo>
                    <a:pt x="775" y="2470"/>
                  </a:lnTo>
                  <a:lnTo>
                    <a:pt x="691" y="2386"/>
                  </a:lnTo>
                  <a:lnTo>
                    <a:pt x="649" y="2386"/>
                  </a:lnTo>
                  <a:lnTo>
                    <a:pt x="649" y="2302"/>
                  </a:lnTo>
                  <a:lnTo>
                    <a:pt x="733" y="2261"/>
                  </a:lnTo>
                  <a:lnTo>
                    <a:pt x="733" y="2177"/>
                  </a:lnTo>
                  <a:lnTo>
                    <a:pt x="670" y="2135"/>
                  </a:lnTo>
                  <a:lnTo>
                    <a:pt x="670" y="2072"/>
                  </a:lnTo>
                  <a:lnTo>
                    <a:pt x="754" y="2009"/>
                  </a:lnTo>
                  <a:cubicBezTo>
                    <a:pt x="775" y="2051"/>
                    <a:pt x="817" y="2093"/>
                    <a:pt x="838" y="2135"/>
                  </a:cubicBezTo>
                  <a:lnTo>
                    <a:pt x="838" y="2177"/>
                  </a:lnTo>
                  <a:lnTo>
                    <a:pt x="880" y="2302"/>
                  </a:lnTo>
                  <a:lnTo>
                    <a:pt x="984" y="2407"/>
                  </a:lnTo>
                  <a:lnTo>
                    <a:pt x="1089" y="2407"/>
                  </a:lnTo>
                  <a:lnTo>
                    <a:pt x="1152" y="2449"/>
                  </a:lnTo>
                  <a:lnTo>
                    <a:pt x="1256" y="2428"/>
                  </a:lnTo>
                  <a:cubicBezTo>
                    <a:pt x="1277" y="2428"/>
                    <a:pt x="1298" y="2428"/>
                    <a:pt x="1298" y="2407"/>
                  </a:cubicBezTo>
                  <a:cubicBezTo>
                    <a:pt x="1319" y="2407"/>
                    <a:pt x="1319" y="2428"/>
                    <a:pt x="1361" y="2428"/>
                  </a:cubicBezTo>
                  <a:lnTo>
                    <a:pt x="1361" y="2449"/>
                  </a:lnTo>
                  <a:lnTo>
                    <a:pt x="1298" y="2533"/>
                  </a:lnTo>
                  <a:lnTo>
                    <a:pt x="1319" y="2595"/>
                  </a:lnTo>
                  <a:lnTo>
                    <a:pt x="1382" y="2512"/>
                  </a:lnTo>
                  <a:lnTo>
                    <a:pt x="1403" y="2449"/>
                  </a:lnTo>
                  <a:cubicBezTo>
                    <a:pt x="1445" y="2491"/>
                    <a:pt x="1486" y="2512"/>
                    <a:pt x="1507" y="2553"/>
                  </a:cubicBezTo>
                  <a:lnTo>
                    <a:pt x="1507" y="2595"/>
                  </a:lnTo>
                  <a:lnTo>
                    <a:pt x="1465" y="2616"/>
                  </a:lnTo>
                  <a:lnTo>
                    <a:pt x="1507" y="2658"/>
                  </a:lnTo>
                  <a:lnTo>
                    <a:pt x="1675" y="2721"/>
                  </a:lnTo>
                  <a:lnTo>
                    <a:pt x="1821" y="2700"/>
                  </a:lnTo>
                  <a:lnTo>
                    <a:pt x="1884" y="2616"/>
                  </a:lnTo>
                  <a:lnTo>
                    <a:pt x="1905" y="2700"/>
                  </a:lnTo>
                  <a:lnTo>
                    <a:pt x="1926" y="2721"/>
                  </a:lnTo>
                  <a:lnTo>
                    <a:pt x="1926" y="2616"/>
                  </a:lnTo>
                  <a:lnTo>
                    <a:pt x="1968" y="2574"/>
                  </a:lnTo>
                  <a:cubicBezTo>
                    <a:pt x="2009" y="2533"/>
                    <a:pt x="2030" y="2512"/>
                    <a:pt x="2030" y="2470"/>
                  </a:cubicBezTo>
                  <a:lnTo>
                    <a:pt x="2093" y="2386"/>
                  </a:lnTo>
                  <a:lnTo>
                    <a:pt x="2177" y="2344"/>
                  </a:lnTo>
                  <a:lnTo>
                    <a:pt x="2135" y="2302"/>
                  </a:lnTo>
                  <a:lnTo>
                    <a:pt x="2072" y="2323"/>
                  </a:lnTo>
                  <a:lnTo>
                    <a:pt x="2009" y="2407"/>
                  </a:lnTo>
                  <a:lnTo>
                    <a:pt x="2009" y="2386"/>
                  </a:lnTo>
                  <a:cubicBezTo>
                    <a:pt x="1989" y="2344"/>
                    <a:pt x="1989" y="2344"/>
                    <a:pt x="1989" y="2323"/>
                  </a:cubicBezTo>
                  <a:lnTo>
                    <a:pt x="2009" y="2302"/>
                  </a:lnTo>
                  <a:lnTo>
                    <a:pt x="2009" y="2219"/>
                  </a:lnTo>
                  <a:lnTo>
                    <a:pt x="2135" y="2177"/>
                  </a:lnTo>
                  <a:lnTo>
                    <a:pt x="2198" y="2114"/>
                  </a:lnTo>
                  <a:lnTo>
                    <a:pt x="2177" y="2051"/>
                  </a:lnTo>
                  <a:lnTo>
                    <a:pt x="2072" y="1968"/>
                  </a:lnTo>
                  <a:lnTo>
                    <a:pt x="2072" y="1905"/>
                  </a:lnTo>
                  <a:lnTo>
                    <a:pt x="2198" y="1863"/>
                  </a:lnTo>
                  <a:lnTo>
                    <a:pt x="2219" y="1737"/>
                  </a:lnTo>
                  <a:lnTo>
                    <a:pt x="2219" y="1591"/>
                  </a:lnTo>
                  <a:lnTo>
                    <a:pt x="2198" y="1486"/>
                  </a:lnTo>
                  <a:lnTo>
                    <a:pt x="2072" y="1486"/>
                  </a:lnTo>
                  <a:lnTo>
                    <a:pt x="1905" y="1528"/>
                  </a:lnTo>
                  <a:lnTo>
                    <a:pt x="1863" y="1633"/>
                  </a:lnTo>
                  <a:lnTo>
                    <a:pt x="1905" y="1675"/>
                  </a:lnTo>
                  <a:lnTo>
                    <a:pt x="1989" y="1737"/>
                  </a:lnTo>
                  <a:lnTo>
                    <a:pt x="1989" y="1779"/>
                  </a:lnTo>
                  <a:lnTo>
                    <a:pt x="1926" y="1758"/>
                  </a:lnTo>
                  <a:lnTo>
                    <a:pt x="1905" y="1779"/>
                  </a:lnTo>
                  <a:lnTo>
                    <a:pt x="1800" y="1696"/>
                  </a:lnTo>
                  <a:lnTo>
                    <a:pt x="1800" y="1654"/>
                  </a:lnTo>
                  <a:lnTo>
                    <a:pt x="1758" y="1570"/>
                  </a:lnTo>
                  <a:lnTo>
                    <a:pt x="1696" y="1591"/>
                  </a:lnTo>
                  <a:lnTo>
                    <a:pt x="1654" y="1675"/>
                  </a:lnTo>
                  <a:lnTo>
                    <a:pt x="1570" y="1696"/>
                  </a:lnTo>
                  <a:lnTo>
                    <a:pt x="1591" y="1779"/>
                  </a:lnTo>
                  <a:lnTo>
                    <a:pt x="1654" y="1863"/>
                  </a:lnTo>
                  <a:lnTo>
                    <a:pt x="1654" y="1989"/>
                  </a:lnTo>
                  <a:lnTo>
                    <a:pt x="1717" y="2072"/>
                  </a:lnTo>
                  <a:lnTo>
                    <a:pt x="1800" y="2072"/>
                  </a:lnTo>
                  <a:lnTo>
                    <a:pt x="1926" y="2093"/>
                  </a:lnTo>
                  <a:lnTo>
                    <a:pt x="1968" y="2156"/>
                  </a:lnTo>
                  <a:lnTo>
                    <a:pt x="1905" y="2198"/>
                  </a:lnTo>
                  <a:lnTo>
                    <a:pt x="1968" y="2261"/>
                  </a:lnTo>
                  <a:cubicBezTo>
                    <a:pt x="1926" y="2281"/>
                    <a:pt x="1926" y="2323"/>
                    <a:pt x="1926" y="2365"/>
                  </a:cubicBezTo>
                  <a:lnTo>
                    <a:pt x="1905" y="2386"/>
                  </a:lnTo>
                  <a:lnTo>
                    <a:pt x="1863" y="2386"/>
                  </a:lnTo>
                  <a:lnTo>
                    <a:pt x="1779" y="2407"/>
                  </a:lnTo>
                  <a:lnTo>
                    <a:pt x="1675" y="2261"/>
                  </a:lnTo>
                  <a:lnTo>
                    <a:pt x="1612" y="2281"/>
                  </a:lnTo>
                  <a:cubicBezTo>
                    <a:pt x="1591" y="2261"/>
                    <a:pt x="1570" y="2261"/>
                    <a:pt x="1549" y="2219"/>
                  </a:cubicBezTo>
                  <a:lnTo>
                    <a:pt x="1549" y="2198"/>
                  </a:lnTo>
                  <a:lnTo>
                    <a:pt x="1465" y="2114"/>
                  </a:lnTo>
                  <a:lnTo>
                    <a:pt x="1465" y="2177"/>
                  </a:lnTo>
                  <a:cubicBezTo>
                    <a:pt x="1465" y="2177"/>
                    <a:pt x="1445" y="2177"/>
                    <a:pt x="1445" y="2156"/>
                  </a:cubicBezTo>
                  <a:cubicBezTo>
                    <a:pt x="1403" y="2156"/>
                    <a:pt x="1403" y="2156"/>
                    <a:pt x="1382" y="2177"/>
                  </a:cubicBezTo>
                  <a:lnTo>
                    <a:pt x="1403" y="2093"/>
                  </a:lnTo>
                  <a:lnTo>
                    <a:pt x="1382" y="2009"/>
                  </a:lnTo>
                  <a:lnTo>
                    <a:pt x="1298" y="1863"/>
                  </a:lnTo>
                  <a:lnTo>
                    <a:pt x="1235" y="1863"/>
                  </a:lnTo>
                  <a:lnTo>
                    <a:pt x="1089" y="1779"/>
                  </a:lnTo>
                  <a:lnTo>
                    <a:pt x="1026" y="1612"/>
                  </a:lnTo>
                  <a:lnTo>
                    <a:pt x="1047" y="1654"/>
                  </a:lnTo>
                  <a:lnTo>
                    <a:pt x="1173" y="1591"/>
                  </a:lnTo>
                  <a:lnTo>
                    <a:pt x="1173" y="1445"/>
                  </a:lnTo>
                  <a:lnTo>
                    <a:pt x="1131" y="1340"/>
                  </a:lnTo>
                  <a:lnTo>
                    <a:pt x="1193" y="1256"/>
                  </a:lnTo>
                  <a:lnTo>
                    <a:pt x="1298" y="1235"/>
                  </a:lnTo>
                  <a:lnTo>
                    <a:pt x="1382" y="1298"/>
                  </a:lnTo>
                  <a:lnTo>
                    <a:pt x="1445" y="1277"/>
                  </a:lnTo>
                  <a:lnTo>
                    <a:pt x="1486" y="1298"/>
                  </a:lnTo>
                  <a:lnTo>
                    <a:pt x="1507" y="1256"/>
                  </a:lnTo>
                  <a:lnTo>
                    <a:pt x="1549" y="1152"/>
                  </a:lnTo>
                  <a:lnTo>
                    <a:pt x="1445" y="1047"/>
                  </a:lnTo>
                  <a:lnTo>
                    <a:pt x="1382" y="1110"/>
                  </a:lnTo>
                  <a:lnTo>
                    <a:pt x="1256" y="1110"/>
                  </a:lnTo>
                  <a:lnTo>
                    <a:pt x="1193" y="1026"/>
                  </a:lnTo>
                  <a:lnTo>
                    <a:pt x="1152" y="921"/>
                  </a:lnTo>
                  <a:lnTo>
                    <a:pt x="1089" y="921"/>
                  </a:lnTo>
                  <a:lnTo>
                    <a:pt x="1152" y="859"/>
                  </a:lnTo>
                  <a:lnTo>
                    <a:pt x="1152" y="754"/>
                  </a:lnTo>
                  <a:lnTo>
                    <a:pt x="1131" y="754"/>
                  </a:lnTo>
                  <a:cubicBezTo>
                    <a:pt x="1131" y="733"/>
                    <a:pt x="1152" y="712"/>
                    <a:pt x="1152" y="691"/>
                  </a:cubicBezTo>
                  <a:lnTo>
                    <a:pt x="1173" y="691"/>
                  </a:lnTo>
                  <a:lnTo>
                    <a:pt x="1277" y="503"/>
                  </a:lnTo>
                  <a:lnTo>
                    <a:pt x="1256" y="377"/>
                  </a:lnTo>
                  <a:lnTo>
                    <a:pt x="1277" y="315"/>
                  </a:lnTo>
                  <a:lnTo>
                    <a:pt x="1256" y="210"/>
                  </a:lnTo>
                  <a:lnTo>
                    <a:pt x="1340" y="64"/>
                  </a:lnTo>
                  <a:lnTo>
                    <a:pt x="129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2" name="Google Shape;1332;p80"/>
            <p:cNvSpPr/>
            <p:nvPr/>
          </p:nvSpPr>
          <p:spPr>
            <a:xfrm>
              <a:off x="3743300" y="1958025"/>
              <a:ext cx="290325" cy="337425"/>
            </a:xfrm>
            <a:custGeom>
              <a:avLst/>
              <a:gdLst/>
              <a:ahLst/>
              <a:cxnLst/>
              <a:rect l="l" t="t" r="r" b="b"/>
              <a:pathLst>
                <a:path w="11613" h="13497" extrusionOk="0">
                  <a:moveTo>
                    <a:pt x="9792" y="1"/>
                  </a:moveTo>
                  <a:lnTo>
                    <a:pt x="9709" y="64"/>
                  </a:lnTo>
                  <a:lnTo>
                    <a:pt x="9709" y="126"/>
                  </a:lnTo>
                  <a:lnTo>
                    <a:pt x="9792" y="231"/>
                  </a:lnTo>
                  <a:lnTo>
                    <a:pt x="9730" y="273"/>
                  </a:lnTo>
                  <a:lnTo>
                    <a:pt x="9688" y="273"/>
                  </a:lnTo>
                  <a:lnTo>
                    <a:pt x="9604" y="168"/>
                  </a:lnTo>
                  <a:lnTo>
                    <a:pt x="9541" y="231"/>
                  </a:lnTo>
                  <a:lnTo>
                    <a:pt x="9520" y="336"/>
                  </a:lnTo>
                  <a:lnTo>
                    <a:pt x="9541" y="357"/>
                  </a:lnTo>
                  <a:lnTo>
                    <a:pt x="9625" y="357"/>
                  </a:lnTo>
                  <a:lnTo>
                    <a:pt x="9688" y="419"/>
                  </a:lnTo>
                  <a:lnTo>
                    <a:pt x="9646" y="440"/>
                  </a:lnTo>
                  <a:lnTo>
                    <a:pt x="9604" y="482"/>
                  </a:lnTo>
                  <a:lnTo>
                    <a:pt x="9604" y="566"/>
                  </a:lnTo>
                  <a:lnTo>
                    <a:pt x="9520" y="587"/>
                  </a:lnTo>
                  <a:lnTo>
                    <a:pt x="9520" y="670"/>
                  </a:lnTo>
                  <a:lnTo>
                    <a:pt x="9541" y="691"/>
                  </a:lnTo>
                  <a:lnTo>
                    <a:pt x="9479" y="754"/>
                  </a:lnTo>
                  <a:lnTo>
                    <a:pt x="9520" y="859"/>
                  </a:lnTo>
                  <a:lnTo>
                    <a:pt x="9479" y="901"/>
                  </a:lnTo>
                  <a:lnTo>
                    <a:pt x="9416" y="859"/>
                  </a:lnTo>
                  <a:lnTo>
                    <a:pt x="9332" y="901"/>
                  </a:lnTo>
                  <a:lnTo>
                    <a:pt x="9332" y="942"/>
                  </a:lnTo>
                  <a:lnTo>
                    <a:pt x="9269" y="984"/>
                  </a:lnTo>
                  <a:lnTo>
                    <a:pt x="9228" y="880"/>
                  </a:lnTo>
                  <a:lnTo>
                    <a:pt x="9332" y="670"/>
                  </a:lnTo>
                  <a:lnTo>
                    <a:pt x="9269" y="649"/>
                  </a:lnTo>
                  <a:lnTo>
                    <a:pt x="9269" y="587"/>
                  </a:lnTo>
                  <a:lnTo>
                    <a:pt x="9311" y="545"/>
                  </a:lnTo>
                  <a:lnTo>
                    <a:pt x="9311" y="357"/>
                  </a:lnTo>
                  <a:lnTo>
                    <a:pt x="9290" y="315"/>
                  </a:lnTo>
                  <a:lnTo>
                    <a:pt x="9228" y="315"/>
                  </a:lnTo>
                  <a:lnTo>
                    <a:pt x="9102" y="545"/>
                  </a:lnTo>
                  <a:lnTo>
                    <a:pt x="9081" y="670"/>
                  </a:lnTo>
                  <a:lnTo>
                    <a:pt x="8956" y="880"/>
                  </a:lnTo>
                  <a:lnTo>
                    <a:pt x="8893" y="1005"/>
                  </a:lnTo>
                  <a:lnTo>
                    <a:pt x="8956" y="1068"/>
                  </a:lnTo>
                  <a:lnTo>
                    <a:pt x="8914" y="1193"/>
                  </a:lnTo>
                  <a:lnTo>
                    <a:pt x="8767" y="1361"/>
                  </a:lnTo>
                  <a:lnTo>
                    <a:pt x="8704" y="1382"/>
                  </a:lnTo>
                  <a:lnTo>
                    <a:pt x="8704" y="1298"/>
                  </a:lnTo>
                  <a:lnTo>
                    <a:pt x="8663" y="1214"/>
                  </a:lnTo>
                  <a:lnTo>
                    <a:pt x="8767" y="1068"/>
                  </a:lnTo>
                  <a:lnTo>
                    <a:pt x="8746" y="963"/>
                  </a:lnTo>
                  <a:lnTo>
                    <a:pt x="8788" y="880"/>
                  </a:lnTo>
                  <a:lnTo>
                    <a:pt x="8746" y="775"/>
                  </a:lnTo>
                  <a:lnTo>
                    <a:pt x="8893" y="587"/>
                  </a:lnTo>
                  <a:lnTo>
                    <a:pt x="8914" y="482"/>
                  </a:lnTo>
                  <a:lnTo>
                    <a:pt x="8956" y="461"/>
                  </a:lnTo>
                  <a:lnTo>
                    <a:pt x="8956" y="419"/>
                  </a:lnTo>
                  <a:lnTo>
                    <a:pt x="8851" y="419"/>
                  </a:lnTo>
                  <a:lnTo>
                    <a:pt x="8767" y="315"/>
                  </a:lnTo>
                  <a:lnTo>
                    <a:pt x="8704" y="336"/>
                  </a:lnTo>
                  <a:lnTo>
                    <a:pt x="8746" y="440"/>
                  </a:lnTo>
                  <a:lnTo>
                    <a:pt x="8663" y="482"/>
                  </a:lnTo>
                  <a:lnTo>
                    <a:pt x="8663" y="419"/>
                  </a:lnTo>
                  <a:lnTo>
                    <a:pt x="8579" y="336"/>
                  </a:lnTo>
                  <a:lnTo>
                    <a:pt x="8495" y="315"/>
                  </a:lnTo>
                  <a:lnTo>
                    <a:pt x="8432" y="336"/>
                  </a:lnTo>
                  <a:lnTo>
                    <a:pt x="8453" y="482"/>
                  </a:lnTo>
                  <a:lnTo>
                    <a:pt x="8391" y="545"/>
                  </a:lnTo>
                  <a:lnTo>
                    <a:pt x="8349" y="482"/>
                  </a:lnTo>
                  <a:lnTo>
                    <a:pt x="8286" y="461"/>
                  </a:lnTo>
                  <a:lnTo>
                    <a:pt x="8244" y="482"/>
                  </a:lnTo>
                  <a:lnTo>
                    <a:pt x="8265" y="545"/>
                  </a:lnTo>
                  <a:lnTo>
                    <a:pt x="8391" y="608"/>
                  </a:lnTo>
                  <a:lnTo>
                    <a:pt x="8432" y="733"/>
                  </a:lnTo>
                  <a:lnTo>
                    <a:pt x="8391" y="775"/>
                  </a:lnTo>
                  <a:lnTo>
                    <a:pt x="8349" y="691"/>
                  </a:lnTo>
                  <a:lnTo>
                    <a:pt x="8265" y="775"/>
                  </a:lnTo>
                  <a:lnTo>
                    <a:pt x="8265" y="838"/>
                  </a:lnTo>
                  <a:lnTo>
                    <a:pt x="8286" y="880"/>
                  </a:lnTo>
                  <a:lnTo>
                    <a:pt x="8265" y="901"/>
                  </a:lnTo>
                  <a:lnTo>
                    <a:pt x="8160" y="859"/>
                  </a:lnTo>
                  <a:lnTo>
                    <a:pt x="8119" y="859"/>
                  </a:lnTo>
                  <a:lnTo>
                    <a:pt x="8035" y="963"/>
                  </a:lnTo>
                  <a:lnTo>
                    <a:pt x="7951" y="1005"/>
                  </a:lnTo>
                  <a:lnTo>
                    <a:pt x="7951" y="1047"/>
                  </a:lnTo>
                  <a:lnTo>
                    <a:pt x="8014" y="1068"/>
                  </a:lnTo>
                  <a:lnTo>
                    <a:pt x="7909" y="1131"/>
                  </a:lnTo>
                  <a:lnTo>
                    <a:pt x="7868" y="1214"/>
                  </a:lnTo>
                  <a:lnTo>
                    <a:pt x="7972" y="1319"/>
                  </a:lnTo>
                  <a:lnTo>
                    <a:pt x="7909" y="1382"/>
                  </a:lnTo>
                  <a:lnTo>
                    <a:pt x="7972" y="1424"/>
                  </a:lnTo>
                  <a:lnTo>
                    <a:pt x="8035" y="1466"/>
                  </a:lnTo>
                  <a:lnTo>
                    <a:pt x="7972" y="1507"/>
                  </a:lnTo>
                  <a:lnTo>
                    <a:pt x="7847" y="1507"/>
                  </a:lnTo>
                  <a:lnTo>
                    <a:pt x="7805" y="1361"/>
                  </a:lnTo>
                  <a:lnTo>
                    <a:pt x="7742" y="1319"/>
                  </a:lnTo>
                  <a:lnTo>
                    <a:pt x="7805" y="1277"/>
                  </a:lnTo>
                  <a:lnTo>
                    <a:pt x="7721" y="1214"/>
                  </a:lnTo>
                  <a:lnTo>
                    <a:pt x="7491" y="1214"/>
                  </a:lnTo>
                  <a:lnTo>
                    <a:pt x="7303" y="1089"/>
                  </a:lnTo>
                  <a:lnTo>
                    <a:pt x="7240" y="1089"/>
                  </a:lnTo>
                  <a:lnTo>
                    <a:pt x="7198" y="1131"/>
                  </a:lnTo>
                  <a:lnTo>
                    <a:pt x="7177" y="1068"/>
                  </a:lnTo>
                  <a:lnTo>
                    <a:pt x="7072" y="1173"/>
                  </a:lnTo>
                  <a:lnTo>
                    <a:pt x="6968" y="1173"/>
                  </a:lnTo>
                  <a:lnTo>
                    <a:pt x="6968" y="1214"/>
                  </a:lnTo>
                  <a:lnTo>
                    <a:pt x="7093" y="1382"/>
                  </a:lnTo>
                  <a:lnTo>
                    <a:pt x="7177" y="1382"/>
                  </a:lnTo>
                  <a:lnTo>
                    <a:pt x="7219" y="1424"/>
                  </a:lnTo>
                  <a:lnTo>
                    <a:pt x="7344" y="1424"/>
                  </a:lnTo>
                  <a:lnTo>
                    <a:pt x="7303" y="1528"/>
                  </a:lnTo>
                  <a:lnTo>
                    <a:pt x="7303" y="1633"/>
                  </a:lnTo>
                  <a:lnTo>
                    <a:pt x="7407" y="1779"/>
                  </a:lnTo>
                  <a:lnTo>
                    <a:pt x="7386" y="1842"/>
                  </a:lnTo>
                  <a:lnTo>
                    <a:pt x="7303" y="1800"/>
                  </a:lnTo>
                  <a:lnTo>
                    <a:pt x="7219" y="1654"/>
                  </a:lnTo>
                  <a:lnTo>
                    <a:pt x="7114" y="1612"/>
                  </a:lnTo>
                  <a:lnTo>
                    <a:pt x="7072" y="1528"/>
                  </a:lnTo>
                  <a:lnTo>
                    <a:pt x="7031" y="1633"/>
                  </a:lnTo>
                  <a:lnTo>
                    <a:pt x="6968" y="1717"/>
                  </a:lnTo>
                  <a:lnTo>
                    <a:pt x="6926" y="1591"/>
                  </a:lnTo>
                  <a:lnTo>
                    <a:pt x="6863" y="1633"/>
                  </a:lnTo>
                  <a:lnTo>
                    <a:pt x="6863" y="1717"/>
                  </a:lnTo>
                  <a:lnTo>
                    <a:pt x="6759" y="1800"/>
                  </a:lnTo>
                  <a:lnTo>
                    <a:pt x="6759" y="1884"/>
                  </a:lnTo>
                  <a:lnTo>
                    <a:pt x="6884" y="1947"/>
                  </a:lnTo>
                  <a:lnTo>
                    <a:pt x="6926" y="2051"/>
                  </a:lnTo>
                  <a:lnTo>
                    <a:pt x="6821" y="2030"/>
                  </a:lnTo>
                  <a:lnTo>
                    <a:pt x="6779" y="1989"/>
                  </a:lnTo>
                  <a:lnTo>
                    <a:pt x="6696" y="2114"/>
                  </a:lnTo>
                  <a:lnTo>
                    <a:pt x="6675" y="2177"/>
                  </a:lnTo>
                  <a:lnTo>
                    <a:pt x="6549" y="2302"/>
                  </a:lnTo>
                  <a:lnTo>
                    <a:pt x="6549" y="2219"/>
                  </a:lnTo>
                  <a:lnTo>
                    <a:pt x="6654" y="2156"/>
                  </a:lnTo>
                  <a:lnTo>
                    <a:pt x="6591" y="2093"/>
                  </a:lnTo>
                  <a:lnTo>
                    <a:pt x="6696" y="1926"/>
                  </a:lnTo>
                  <a:lnTo>
                    <a:pt x="6612" y="1612"/>
                  </a:lnTo>
                  <a:lnTo>
                    <a:pt x="6549" y="1654"/>
                  </a:lnTo>
                  <a:lnTo>
                    <a:pt x="6403" y="1842"/>
                  </a:lnTo>
                  <a:lnTo>
                    <a:pt x="6403" y="2010"/>
                  </a:lnTo>
                  <a:lnTo>
                    <a:pt x="6445" y="2051"/>
                  </a:lnTo>
                  <a:lnTo>
                    <a:pt x="6340" y="2156"/>
                  </a:lnTo>
                  <a:lnTo>
                    <a:pt x="6340" y="2051"/>
                  </a:lnTo>
                  <a:lnTo>
                    <a:pt x="6382" y="1947"/>
                  </a:lnTo>
                  <a:lnTo>
                    <a:pt x="6340" y="1800"/>
                  </a:lnTo>
                  <a:lnTo>
                    <a:pt x="6277" y="1779"/>
                  </a:lnTo>
                  <a:lnTo>
                    <a:pt x="6173" y="1842"/>
                  </a:lnTo>
                  <a:lnTo>
                    <a:pt x="6089" y="1989"/>
                  </a:lnTo>
                  <a:lnTo>
                    <a:pt x="6152" y="2114"/>
                  </a:lnTo>
                  <a:lnTo>
                    <a:pt x="6152" y="2177"/>
                  </a:lnTo>
                  <a:lnTo>
                    <a:pt x="6298" y="2323"/>
                  </a:lnTo>
                  <a:lnTo>
                    <a:pt x="6340" y="2407"/>
                  </a:lnTo>
                  <a:lnTo>
                    <a:pt x="6277" y="2512"/>
                  </a:lnTo>
                  <a:lnTo>
                    <a:pt x="6235" y="2344"/>
                  </a:lnTo>
                  <a:lnTo>
                    <a:pt x="6131" y="2302"/>
                  </a:lnTo>
                  <a:lnTo>
                    <a:pt x="6047" y="2114"/>
                  </a:lnTo>
                  <a:lnTo>
                    <a:pt x="5984" y="2093"/>
                  </a:lnTo>
                  <a:lnTo>
                    <a:pt x="5859" y="2135"/>
                  </a:lnTo>
                  <a:lnTo>
                    <a:pt x="5838" y="2219"/>
                  </a:lnTo>
                  <a:lnTo>
                    <a:pt x="5984" y="2323"/>
                  </a:lnTo>
                  <a:lnTo>
                    <a:pt x="6047" y="2323"/>
                  </a:lnTo>
                  <a:lnTo>
                    <a:pt x="6089" y="2365"/>
                  </a:lnTo>
                  <a:lnTo>
                    <a:pt x="5984" y="2344"/>
                  </a:lnTo>
                  <a:lnTo>
                    <a:pt x="5880" y="2407"/>
                  </a:lnTo>
                  <a:lnTo>
                    <a:pt x="5963" y="2512"/>
                  </a:lnTo>
                  <a:lnTo>
                    <a:pt x="5838" y="2428"/>
                  </a:lnTo>
                  <a:lnTo>
                    <a:pt x="5838" y="2302"/>
                  </a:lnTo>
                  <a:lnTo>
                    <a:pt x="5775" y="2261"/>
                  </a:lnTo>
                  <a:lnTo>
                    <a:pt x="5754" y="2156"/>
                  </a:lnTo>
                  <a:lnTo>
                    <a:pt x="5712" y="2219"/>
                  </a:lnTo>
                  <a:lnTo>
                    <a:pt x="5671" y="2365"/>
                  </a:lnTo>
                  <a:lnTo>
                    <a:pt x="5733" y="2428"/>
                  </a:lnTo>
                  <a:lnTo>
                    <a:pt x="5712" y="2554"/>
                  </a:lnTo>
                  <a:lnTo>
                    <a:pt x="5629" y="2512"/>
                  </a:lnTo>
                  <a:lnTo>
                    <a:pt x="5545" y="2533"/>
                  </a:lnTo>
                  <a:lnTo>
                    <a:pt x="5419" y="2658"/>
                  </a:lnTo>
                  <a:lnTo>
                    <a:pt x="5440" y="2679"/>
                  </a:lnTo>
                  <a:lnTo>
                    <a:pt x="5524" y="2658"/>
                  </a:lnTo>
                  <a:lnTo>
                    <a:pt x="5608" y="2763"/>
                  </a:lnTo>
                  <a:lnTo>
                    <a:pt x="5503" y="2763"/>
                  </a:lnTo>
                  <a:lnTo>
                    <a:pt x="5440" y="2826"/>
                  </a:lnTo>
                  <a:lnTo>
                    <a:pt x="5503" y="2846"/>
                  </a:lnTo>
                  <a:lnTo>
                    <a:pt x="5461" y="2888"/>
                  </a:lnTo>
                  <a:lnTo>
                    <a:pt x="5357" y="2930"/>
                  </a:lnTo>
                  <a:lnTo>
                    <a:pt x="5357" y="2972"/>
                  </a:lnTo>
                  <a:lnTo>
                    <a:pt x="5399" y="2993"/>
                  </a:lnTo>
                  <a:lnTo>
                    <a:pt x="5336" y="2993"/>
                  </a:lnTo>
                  <a:lnTo>
                    <a:pt x="5294" y="2951"/>
                  </a:lnTo>
                  <a:lnTo>
                    <a:pt x="5210" y="2972"/>
                  </a:lnTo>
                  <a:lnTo>
                    <a:pt x="5127" y="3077"/>
                  </a:lnTo>
                  <a:lnTo>
                    <a:pt x="5147" y="3139"/>
                  </a:lnTo>
                  <a:lnTo>
                    <a:pt x="5127" y="3160"/>
                  </a:lnTo>
                  <a:lnTo>
                    <a:pt x="5022" y="3160"/>
                  </a:lnTo>
                  <a:lnTo>
                    <a:pt x="4938" y="3265"/>
                  </a:lnTo>
                  <a:lnTo>
                    <a:pt x="5043" y="3307"/>
                  </a:lnTo>
                  <a:lnTo>
                    <a:pt x="5315" y="3223"/>
                  </a:lnTo>
                  <a:lnTo>
                    <a:pt x="5357" y="3265"/>
                  </a:lnTo>
                  <a:lnTo>
                    <a:pt x="5461" y="3202"/>
                  </a:lnTo>
                  <a:lnTo>
                    <a:pt x="5524" y="3202"/>
                  </a:lnTo>
                  <a:lnTo>
                    <a:pt x="5524" y="3286"/>
                  </a:lnTo>
                  <a:lnTo>
                    <a:pt x="5461" y="3370"/>
                  </a:lnTo>
                  <a:lnTo>
                    <a:pt x="5440" y="3516"/>
                  </a:lnTo>
                  <a:lnTo>
                    <a:pt x="5419" y="3558"/>
                  </a:lnTo>
                  <a:lnTo>
                    <a:pt x="5357" y="3495"/>
                  </a:lnTo>
                  <a:lnTo>
                    <a:pt x="5336" y="3411"/>
                  </a:lnTo>
                  <a:lnTo>
                    <a:pt x="5252" y="3453"/>
                  </a:lnTo>
                  <a:lnTo>
                    <a:pt x="5210" y="3390"/>
                  </a:lnTo>
                  <a:lnTo>
                    <a:pt x="5106" y="3390"/>
                  </a:lnTo>
                  <a:lnTo>
                    <a:pt x="5127" y="3453"/>
                  </a:lnTo>
                  <a:lnTo>
                    <a:pt x="5106" y="3495"/>
                  </a:lnTo>
                  <a:lnTo>
                    <a:pt x="5022" y="3453"/>
                  </a:lnTo>
                  <a:lnTo>
                    <a:pt x="4938" y="3474"/>
                  </a:lnTo>
                  <a:lnTo>
                    <a:pt x="5043" y="3516"/>
                  </a:lnTo>
                  <a:lnTo>
                    <a:pt x="5085" y="3600"/>
                  </a:lnTo>
                  <a:lnTo>
                    <a:pt x="5022" y="3621"/>
                  </a:lnTo>
                  <a:lnTo>
                    <a:pt x="5001" y="3683"/>
                  </a:lnTo>
                  <a:lnTo>
                    <a:pt x="5001" y="3746"/>
                  </a:lnTo>
                  <a:lnTo>
                    <a:pt x="4980" y="3809"/>
                  </a:lnTo>
                  <a:lnTo>
                    <a:pt x="4938" y="3725"/>
                  </a:lnTo>
                  <a:lnTo>
                    <a:pt x="4938" y="3621"/>
                  </a:lnTo>
                  <a:lnTo>
                    <a:pt x="4875" y="3558"/>
                  </a:lnTo>
                  <a:lnTo>
                    <a:pt x="4792" y="3621"/>
                  </a:lnTo>
                  <a:lnTo>
                    <a:pt x="4708" y="3662"/>
                  </a:lnTo>
                  <a:lnTo>
                    <a:pt x="4666" y="3579"/>
                  </a:lnTo>
                  <a:lnTo>
                    <a:pt x="4687" y="3516"/>
                  </a:lnTo>
                  <a:lnTo>
                    <a:pt x="4624" y="3516"/>
                  </a:lnTo>
                  <a:lnTo>
                    <a:pt x="4520" y="3621"/>
                  </a:lnTo>
                  <a:lnTo>
                    <a:pt x="4603" y="3704"/>
                  </a:lnTo>
                  <a:lnTo>
                    <a:pt x="4729" y="3704"/>
                  </a:lnTo>
                  <a:lnTo>
                    <a:pt x="4834" y="3746"/>
                  </a:lnTo>
                  <a:lnTo>
                    <a:pt x="4792" y="3830"/>
                  </a:lnTo>
                  <a:lnTo>
                    <a:pt x="4583" y="3893"/>
                  </a:lnTo>
                  <a:lnTo>
                    <a:pt x="4520" y="3830"/>
                  </a:lnTo>
                  <a:lnTo>
                    <a:pt x="4457" y="3830"/>
                  </a:lnTo>
                  <a:lnTo>
                    <a:pt x="4394" y="3934"/>
                  </a:lnTo>
                  <a:lnTo>
                    <a:pt x="4478" y="4018"/>
                  </a:lnTo>
                  <a:lnTo>
                    <a:pt x="4394" y="4102"/>
                  </a:lnTo>
                  <a:lnTo>
                    <a:pt x="4478" y="4102"/>
                  </a:lnTo>
                  <a:lnTo>
                    <a:pt x="4583" y="3976"/>
                  </a:lnTo>
                  <a:lnTo>
                    <a:pt x="4687" y="3976"/>
                  </a:lnTo>
                  <a:lnTo>
                    <a:pt x="4729" y="4039"/>
                  </a:lnTo>
                  <a:lnTo>
                    <a:pt x="4583" y="4081"/>
                  </a:lnTo>
                  <a:lnTo>
                    <a:pt x="4562" y="4186"/>
                  </a:lnTo>
                  <a:lnTo>
                    <a:pt x="4603" y="4248"/>
                  </a:lnTo>
                  <a:lnTo>
                    <a:pt x="4729" y="4332"/>
                  </a:lnTo>
                  <a:lnTo>
                    <a:pt x="4729" y="4416"/>
                  </a:lnTo>
                  <a:lnTo>
                    <a:pt x="4666" y="4353"/>
                  </a:lnTo>
                  <a:lnTo>
                    <a:pt x="4583" y="4353"/>
                  </a:lnTo>
                  <a:lnTo>
                    <a:pt x="4499" y="4248"/>
                  </a:lnTo>
                  <a:lnTo>
                    <a:pt x="4457" y="4248"/>
                  </a:lnTo>
                  <a:lnTo>
                    <a:pt x="4373" y="4332"/>
                  </a:lnTo>
                  <a:lnTo>
                    <a:pt x="4457" y="4395"/>
                  </a:lnTo>
                  <a:lnTo>
                    <a:pt x="4352" y="4416"/>
                  </a:lnTo>
                  <a:lnTo>
                    <a:pt x="4248" y="4499"/>
                  </a:lnTo>
                  <a:lnTo>
                    <a:pt x="4248" y="4541"/>
                  </a:lnTo>
                  <a:lnTo>
                    <a:pt x="4352" y="4604"/>
                  </a:lnTo>
                  <a:lnTo>
                    <a:pt x="4457" y="4541"/>
                  </a:lnTo>
                  <a:lnTo>
                    <a:pt x="4499" y="4604"/>
                  </a:lnTo>
                  <a:lnTo>
                    <a:pt x="4603" y="4562"/>
                  </a:lnTo>
                  <a:lnTo>
                    <a:pt x="4624" y="4646"/>
                  </a:lnTo>
                  <a:lnTo>
                    <a:pt x="4708" y="4709"/>
                  </a:lnTo>
                  <a:lnTo>
                    <a:pt x="4708" y="4751"/>
                  </a:lnTo>
                  <a:lnTo>
                    <a:pt x="4562" y="4667"/>
                  </a:lnTo>
                  <a:lnTo>
                    <a:pt x="4415" y="4667"/>
                  </a:lnTo>
                  <a:lnTo>
                    <a:pt x="4373" y="4709"/>
                  </a:lnTo>
                  <a:lnTo>
                    <a:pt x="4206" y="4730"/>
                  </a:lnTo>
                  <a:lnTo>
                    <a:pt x="4206" y="4792"/>
                  </a:lnTo>
                  <a:lnTo>
                    <a:pt x="4143" y="4855"/>
                  </a:lnTo>
                  <a:lnTo>
                    <a:pt x="4080" y="4834"/>
                  </a:lnTo>
                  <a:lnTo>
                    <a:pt x="3955" y="4918"/>
                  </a:lnTo>
                  <a:lnTo>
                    <a:pt x="3871" y="4918"/>
                  </a:lnTo>
                  <a:lnTo>
                    <a:pt x="3850" y="4960"/>
                  </a:lnTo>
                  <a:lnTo>
                    <a:pt x="3955" y="4981"/>
                  </a:lnTo>
                  <a:lnTo>
                    <a:pt x="3997" y="5064"/>
                  </a:lnTo>
                  <a:lnTo>
                    <a:pt x="3934" y="5127"/>
                  </a:lnTo>
                  <a:lnTo>
                    <a:pt x="3871" y="5085"/>
                  </a:lnTo>
                  <a:lnTo>
                    <a:pt x="3850" y="5127"/>
                  </a:lnTo>
                  <a:lnTo>
                    <a:pt x="3934" y="5169"/>
                  </a:lnTo>
                  <a:lnTo>
                    <a:pt x="3892" y="5232"/>
                  </a:lnTo>
                  <a:lnTo>
                    <a:pt x="3787" y="5190"/>
                  </a:lnTo>
                  <a:lnTo>
                    <a:pt x="3766" y="5169"/>
                  </a:lnTo>
                  <a:lnTo>
                    <a:pt x="3746" y="5190"/>
                  </a:lnTo>
                  <a:lnTo>
                    <a:pt x="3829" y="5274"/>
                  </a:lnTo>
                  <a:lnTo>
                    <a:pt x="3766" y="5295"/>
                  </a:lnTo>
                  <a:lnTo>
                    <a:pt x="3787" y="5378"/>
                  </a:lnTo>
                  <a:lnTo>
                    <a:pt x="3850" y="5378"/>
                  </a:lnTo>
                  <a:lnTo>
                    <a:pt x="3787" y="5399"/>
                  </a:lnTo>
                  <a:lnTo>
                    <a:pt x="3725" y="5441"/>
                  </a:lnTo>
                  <a:lnTo>
                    <a:pt x="3662" y="5378"/>
                  </a:lnTo>
                  <a:lnTo>
                    <a:pt x="3662" y="5462"/>
                  </a:lnTo>
                  <a:lnTo>
                    <a:pt x="3641" y="5504"/>
                  </a:lnTo>
                  <a:lnTo>
                    <a:pt x="3683" y="5546"/>
                  </a:lnTo>
                  <a:lnTo>
                    <a:pt x="3850" y="5587"/>
                  </a:lnTo>
                  <a:lnTo>
                    <a:pt x="3871" y="5671"/>
                  </a:lnTo>
                  <a:lnTo>
                    <a:pt x="3934" y="5671"/>
                  </a:lnTo>
                  <a:lnTo>
                    <a:pt x="4039" y="5650"/>
                  </a:lnTo>
                  <a:lnTo>
                    <a:pt x="3955" y="5692"/>
                  </a:lnTo>
                  <a:lnTo>
                    <a:pt x="3955" y="5755"/>
                  </a:lnTo>
                  <a:lnTo>
                    <a:pt x="3850" y="5755"/>
                  </a:lnTo>
                  <a:lnTo>
                    <a:pt x="3829" y="5713"/>
                  </a:lnTo>
                  <a:lnTo>
                    <a:pt x="3662" y="5713"/>
                  </a:lnTo>
                  <a:lnTo>
                    <a:pt x="3557" y="5818"/>
                  </a:lnTo>
                  <a:lnTo>
                    <a:pt x="3578" y="5839"/>
                  </a:lnTo>
                  <a:lnTo>
                    <a:pt x="3683" y="5839"/>
                  </a:lnTo>
                  <a:lnTo>
                    <a:pt x="3725" y="5922"/>
                  </a:lnTo>
                  <a:lnTo>
                    <a:pt x="3766" y="5985"/>
                  </a:lnTo>
                  <a:lnTo>
                    <a:pt x="3766" y="6069"/>
                  </a:lnTo>
                  <a:lnTo>
                    <a:pt x="3683" y="6006"/>
                  </a:lnTo>
                  <a:lnTo>
                    <a:pt x="3641" y="6006"/>
                  </a:lnTo>
                  <a:lnTo>
                    <a:pt x="3578" y="6069"/>
                  </a:lnTo>
                  <a:lnTo>
                    <a:pt x="3578" y="6131"/>
                  </a:lnTo>
                  <a:lnTo>
                    <a:pt x="3557" y="6173"/>
                  </a:lnTo>
                  <a:lnTo>
                    <a:pt x="3620" y="6215"/>
                  </a:lnTo>
                  <a:lnTo>
                    <a:pt x="3641" y="6299"/>
                  </a:lnTo>
                  <a:lnTo>
                    <a:pt x="3578" y="6299"/>
                  </a:lnTo>
                  <a:lnTo>
                    <a:pt x="3515" y="6236"/>
                  </a:lnTo>
                  <a:lnTo>
                    <a:pt x="3474" y="6278"/>
                  </a:lnTo>
                  <a:lnTo>
                    <a:pt x="3474" y="6341"/>
                  </a:lnTo>
                  <a:lnTo>
                    <a:pt x="3578" y="6362"/>
                  </a:lnTo>
                  <a:lnTo>
                    <a:pt x="3578" y="6424"/>
                  </a:lnTo>
                  <a:lnTo>
                    <a:pt x="3578" y="6508"/>
                  </a:lnTo>
                  <a:lnTo>
                    <a:pt x="3453" y="6403"/>
                  </a:lnTo>
                  <a:lnTo>
                    <a:pt x="3411" y="6445"/>
                  </a:lnTo>
                  <a:lnTo>
                    <a:pt x="3411" y="6529"/>
                  </a:lnTo>
                  <a:lnTo>
                    <a:pt x="3432" y="6529"/>
                  </a:lnTo>
                  <a:lnTo>
                    <a:pt x="3432" y="6634"/>
                  </a:lnTo>
                  <a:lnTo>
                    <a:pt x="3474" y="6738"/>
                  </a:lnTo>
                  <a:lnTo>
                    <a:pt x="3536" y="6738"/>
                  </a:lnTo>
                  <a:lnTo>
                    <a:pt x="3578" y="6634"/>
                  </a:lnTo>
                  <a:lnTo>
                    <a:pt x="3641" y="6634"/>
                  </a:lnTo>
                  <a:lnTo>
                    <a:pt x="3578" y="6759"/>
                  </a:lnTo>
                  <a:lnTo>
                    <a:pt x="3536" y="6801"/>
                  </a:lnTo>
                  <a:lnTo>
                    <a:pt x="3432" y="6885"/>
                  </a:lnTo>
                  <a:lnTo>
                    <a:pt x="3348" y="6885"/>
                  </a:lnTo>
                  <a:lnTo>
                    <a:pt x="3264" y="6927"/>
                  </a:lnTo>
                  <a:lnTo>
                    <a:pt x="3264" y="6968"/>
                  </a:lnTo>
                  <a:lnTo>
                    <a:pt x="3202" y="7031"/>
                  </a:lnTo>
                  <a:lnTo>
                    <a:pt x="3118" y="7073"/>
                  </a:lnTo>
                  <a:lnTo>
                    <a:pt x="3202" y="7136"/>
                  </a:lnTo>
                  <a:lnTo>
                    <a:pt x="3160" y="7157"/>
                  </a:lnTo>
                  <a:lnTo>
                    <a:pt x="3013" y="7178"/>
                  </a:lnTo>
                  <a:lnTo>
                    <a:pt x="2950" y="7261"/>
                  </a:lnTo>
                  <a:lnTo>
                    <a:pt x="2950" y="7324"/>
                  </a:lnTo>
                  <a:lnTo>
                    <a:pt x="3055" y="7345"/>
                  </a:lnTo>
                  <a:lnTo>
                    <a:pt x="2992" y="7387"/>
                  </a:lnTo>
                  <a:lnTo>
                    <a:pt x="2930" y="7492"/>
                  </a:lnTo>
                  <a:lnTo>
                    <a:pt x="2846" y="7492"/>
                  </a:lnTo>
                  <a:lnTo>
                    <a:pt x="2825" y="7408"/>
                  </a:lnTo>
                  <a:lnTo>
                    <a:pt x="2783" y="7366"/>
                  </a:lnTo>
                  <a:lnTo>
                    <a:pt x="2741" y="7408"/>
                  </a:lnTo>
                  <a:lnTo>
                    <a:pt x="2678" y="7408"/>
                  </a:lnTo>
                  <a:lnTo>
                    <a:pt x="2699" y="7492"/>
                  </a:lnTo>
                  <a:lnTo>
                    <a:pt x="2637" y="7554"/>
                  </a:lnTo>
                  <a:lnTo>
                    <a:pt x="2637" y="7596"/>
                  </a:lnTo>
                  <a:lnTo>
                    <a:pt x="2678" y="7659"/>
                  </a:lnTo>
                  <a:lnTo>
                    <a:pt x="2532" y="7659"/>
                  </a:lnTo>
                  <a:lnTo>
                    <a:pt x="2490" y="7680"/>
                  </a:lnTo>
                  <a:lnTo>
                    <a:pt x="2490" y="7805"/>
                  </a:lnTo>
                  <a:lnTo>
                    <a:pt x="2386" y="7868"/>
                  </a:lnTo>
                  <a:lnTo>
                    <a:pt x="2406" y="7910"/>
                  </a:lnTo>
                  <a:lnTo>
                    <a:pt x="2386" y="8015"/>
                  </a:lnTo>
                  <a:lnTo>
                    <a:pt x="2302" y="8098"/>
                  </a:lnTo>
                  <a:lnTo>
                    <a:pt x="2197" y="8182"/>
                  </a:lnTo>
                  <a:lnTo>
                    <a:pt x="2218" y="8224"/>
                  </a:lnTo>
                  <a:lnTo>
                    <a:pt x="2365" y="8161"/>
                  </a:lnTo>
                  <a:lnTo>
                    <a:pt x="2406" y="8161"/>
                  </a:lnTo>
                  <a:lnTo>
                    <a:pt x="2406" y="8224"/>
                  </a:lnTo>
                  <a:lnTo>
                    <a:pt x="2323" y="8266"/>
                  </a:lnTo>
                  <a:lnTo>
                    <a:pt x="2323" y="8370"/>
                  </a:lnTo>
                  <a:lnTo>
                    <a:pt x="2386" y="8454"/>
                  </a:lnTo>
                  <a:lnTo>
                    <a:pt x="2511" y="8391"/>
                  </a:lnTo>
                  <a:lnTo>
                    <a:pt x="2637" y="8370"/>
                  </a:lnTo>
                  <a:lnTo>
                    <a:pt x="2804" y="8203"/>
                  </a:lnTo>
                  <a:lnTo>
                    <a:pt x="2804" y="8119"/>
                  </a:lnTo>
                  <a:lnTo>
                    <a:pt x="2720" y="8161"/>
                  </a:lnTo>
                  <a:lnTo>
                    <a:pt x="2804" y="8056"/>
                  </a:lnTo>
                  <a:lnTo>
                    <a:pt x="2825" y="7910"/>
                  </a:lnTo>
                  <a:lnTo>
                    <a:pt x="2846" y="7910"/>
                  </a:lnTo>
                  <a:lnTo>
                    <a:pt x="2909" y="7868"/>
                  </a:lnTo>
                  <a:lnTo>
                    <a:pt x="3013" y="7889"/>
                  </a:lnTo>
                  <a:lnTo>
                    <a:pt x="3055" y="7889"/>
                  </a:lnTo>
                  <a:lnTo>
                    <a:pt x="2909" y="7994"/>
                  </a:lnTo>
                  <a:lnTo>
                    <a:pt x="2909" y="8056"/>
                  </a:lnTo>
                  <a:lnTo>
                    <a:pt x="3055" y="8098"/>
                  </a:lnTo>
                  <a:lnTo>
                    <a:pt x="3013" y="8182"/>
                  </a:lnTo>
                  <a:lnTo>
                    <a:pt x="2930" y="8182"/>
                  </a:lnTo>
                  <a:lnTo>
                    <a:pt x="2783" y="8370"/>
                  </a:lnTo>
                  <a:lnTo>
                    <a:pt x="2888" y="8412"/>
                  </a:lnTo>
                  <a:lnTo>
                    <a:pt x="2804" y="8496"/>
                  </a:lnTo>
                  <a:lnTo>
                    <a:pt x="2825" y="8600"/>
                  </a:lnTo>
                  <a:lnTo>
                    <a:pt x="2720" y="8580"/>
                  </a:lnTo>
                  <a:lnTo>
                    <a:pt x="2637" y="8496"/>
                  </a:lnTo>
                  <a:lnTo>
                    <a:pt x="2511" y="8496"/>
                  </a:lnTo>
                  <a:lnTo>
                    <a:pt x="2427" y="8538"/>
                  </a:lnTo>
                  <a:lnTo>
                    <a:pt x="2427" y="8642"/>
                  </a:lnTo>
                  <a:lnTo>
                    <a:pt x="2365" y="8705"/>
                  </a:lnTo>
                  <a:lnTo>
                    <a:pt x="2260" y="8747"/>
                  </a:lnTo>
                  <a:lnTo>
                    <a:pt x="2260" y="8747"/>
                  </a:lnTo>
                  <a:lnTo>
                    <a:pt x="2323" y="8684"/>
                  </a:lnTo>
                  <a:lnTo>
                    <a:pt x="2386" y="8642"/>
                  </a:lnTo>
                  <a:lnTo>
                    <a:pt x="2302" y="8538"/>
                  </a:lnTo>
                  <a:lnTo>
                    <a:pt x="2302" y="8433"/>
                  </a:lnTo>
                  <a:lnTo>
                    <a:pt x="2218" y="8328"/>
                  </a:lnTo>
                  <a:lnTo>
                    <a:pt x="2155" y="8328"/>
                  </a:lnTo>
                  <a:lnTo>
                    <a:pt x="2093" y="8412"/>
                  </a:lnTo>
                  <a:lnTo>
                    <a:pt x="1988" y="8412"/>
                  </a:lnTo>
                  <a:lnTo>
                    <a:pt x="1988" y="8454"/>
                  </a:lnTo>
                  <a:lnTo>
                    <a:pt x="2155" y="8454"/>
                  </a:lnTo>
                  <a:lnTo>
                    <a:pt x="1988" y="8600"/>
                  </a:lnTo>
                  <a:lnTo>
                    <a:pt x="1883" y="8580"/>
                  </a:lnTo>
                  <a:lnTo>
                    <a:pt x="1800" y="8580"/>
                  </a:lnTo>
                  <a:lnTo>
                    <a:pt x="1695" y="8684"/>
                  </a:lnTo>
                  <a:lnTo>
                    <a:pt x="1758" y="8705"/>
                  </a:lnTo>
                  <a:lnTo>
                    <a:pt x="1842" y="8684"/>
                  </a:lnTo>
                  <a:lnTo>
                    <a:pt x="1862" y="8705"/>
                  </a:lnTo>
                  <a:lnTo>
                    <a:pt x="1737" y="8789"/>
                  </a:lnTo>
                  <a:lnTo>
                    <a:pt x="1674" y="8831"/>
                  </a:lnTo>
                  <a:lnTo>
                    <a:pt x="1632" y="8789"/>
                  </a:lnTo>
                  <a:lnTo>
                    <a:pt x="1549" y="8789"/>
                  </a:lnTo>
                  <a:lnTo>
                    <a:pt x="1549" y="8831"/>
                  </a:lnTo>
                  <a:lnTo>
                    <a:pt x="1674" y="8914"/>
                  </a:lnTo>
                  <a:lnTo>
                    <a:pt x="1800" y="8914"/>
                  </a:lnTo>
                  <a:lnTo>
                    <a:pt x="1779" y="8977"/>
                  </a:lnTo>
                  <a:lnTo>
                    <a:pt x="1862" y="9019"/>
                  </a:lnTo>
                  <a:lnTo>
                    <a:pt x="1842" y="9103"/>
                  </a:lnTo>
                  <a:lnTo>
                    <a:pt x="1695" y="9040"/>
                  </a:lnTo>
                  <a:lnTo>
                    <a:pt x="1695" y="8956"/>
                  </a:lnTo>
                  <a:lnTo>
                    <a:pt x="1590" y="8956"/>
                  </a:lnTo>
                  <a:lnTo>
                    <a:pt x="1486" y="8893"/>
                  </a:lnTo>
                  <a:lnTo>
                    <a:pt x="1465" y="8810"/>
                  </a:lnTo>
                  <a:lnTo>
                    <a:pt x="1444" y="8810"/>
                  </a:lnTo>
                  <a:lnTo>
                    <a:pt x="1423" y="8914"/>
                  </a:lnTo>
                  <a:lnTo>
                    <a:pt x="1528" y="9040"/>
                  </a:lnTo>
                  <a:lnTo>
                    <a:pt x="1632" y="9124"/>
                  </a:lnTo>
                  <a:lnTo>
                    <a:pt x="1695" y="9124"/>
                  </a:lnTo>
                  <a:lnTo>
                    <a:pt x="1758" y="9165"/>
                  </a:lnTo>
                  <a:lnTo>
                    <a:pt x="1653" y="9165"/>
                  </a:lnTo>
                  <a:lnTo>
                    <a:pt x="1486" y="9124"/>
                  </a:lnTo>
                  <a:lnTo>
                    <a:pt x="1360" y="8956"/>
                  </a:lnTo>
                  <a:lnTo>
                    <a:pt x="1277" y="8977"/>
                  </a:lnTo>
                  <a:lnTo>
                    <a:pt x="1214" y="8935"/>
                  </a:lnTo>
                  <a:lnTo>
                    <a:pt x="1067" y="8935"/>
                  </a:lnTo>
                  <a:lnTo>
                    <a:pt x="1026" y="8893"/>
                  </a:lnTo>
                  <a:lnTo>
                    <a:pt x="963" y="8935"/>
                  </a:lnTo>
                  <a:lnTo>
                    <a:pt x="1005" y="9019"/>
                  </a:lnTo>
                  <a:lnTo>
                    <a:pt x="942" y="9061"/>
                  </a:lnTo>
                  <a:lnTo>
                    <a:pt x="1026" y="9165"/>
                  </a:lnTo>
                  <a:lnTo>
                    <a:pt x="1214" y="9124"/>
                  </a:lnTo>
                  <a:lnTo>
                    <a:pt x="1235" y="9144"/>
                  </a:lnTo>
                  <a:lnTo>
                    <a:pt x="1151" y="9207"/>
                  </a:lnTo>
                  <a:lnTo>
                    <a:pt x="1214" y="9228"/>
                  </a:lnTo>
                  <a:lnTo>
                    <a:pt x="1339" y="9165"/>
                  </a:lnTo>
                  <a:lnTo>
                    <a:pt x="1423" y="9165"/>
                  </a:lnTo>
                  <a:lnTo>
                    <a:pt x="1381" y="9228"/>
                  </a:lnTo>
                  <a:lnTo>
                    <a:pt x="1214" y="9312"/>
                  </a:lnTo>
                  <a:lnTo>
                    <a:pt x="1151" y="9375"/>
                  </a:lnTo>
                  <a:lnTo>
                    <a:pt x="1026" y="9354"/>
                  </a:lnTo>
                  <a:lnTo>
                    <a:pt x="942" y="9228"/>
                  </a:lnTo>
                  <a:lnTo>
                    <a:pt x="900" y="9228"/>
                  </a:lnTo>
                  <a:lnTo>
                    <a:pt x="837" y="9270"/>
                  </a:lnTo>
                  <a:lnTo>
                    <a:pt x="753" y="9207"/>
                  </a:lnTo>
                  <a:lnTo>
                    <a:pt x="691" y="9249"/>
                  </a:lnTo>
                  <a:lnTo>
                    <a:pt x="628" y="9228"/>
                  </a:lnTo>
                  <a:lnTo>
                    <a:pt x="544" y="9270"/>
                  </a:lnTo>
                  <a:lnTo>
                    <a:pt x="586" y="9333"/>
                  </a:lnTo>
                  <a:lnTo>
                    <a:pt x="753" y="9354"/>
                  </a:lnTo>
                  <a:lnTo>
                    <a:pt x="858" y="9416"/>
                  </a:lnTo>
                  <a:lnTo>
                    <a:pt x="1005" y="9479"/>
                  </a:lnTo>
                  <a:lnTo>
                    <a:pt x="963" y="9584"/>
                  </a:lnTo>
                  <a:lnTo>
                    <a:pt x="1026" y="9668"/>
                  </a:lnTo>
                  <a:lnTo>
                    <a:pt x="921" y="9688"/>
                  </a:lnTo>
                  <a:lnTo>
                    <a:pt x="900" y="9668"/>
                  </a:lnTo>
                  <a:lnTo>
                    <a:pt x="900" y="9500"/>
                  </a:lnTo>
                  <a:lnTo>
                    <a:pt x="795" y="9479"/>
                  </a:lnTo>
                  <a:lnTo>
                    <a:pt x="691" y="9479"/>
                  </a:lnTo>
                  <a:lnTo>
                    <a:pt x="733" y="9563"/>
                  </a:lnTo>
                  <a:lnTo>
                    <a:pt x="712" y="9626"/>
                  </a:lnTo>
                  <a:lnTo>
                    <a:pt x="586" y="9542"/>
                  </a:lnTo>
                  <a:lnTo>
                    <a:pt x="481" y="9668"/>
                  </a:lnTo>
                  <a:lnTo>
                    <a:pt x="586" y="9730"/>
                  </a:lnTo>
                  <a:lnTo>
                    <a:pt x="502" y="9751"/>
                  </a:lnTo>
                  <a:lnTo>
                    <a:pt x="440" y="9772"/>
                  </a:lnTo>
                  <a:lnTo>
                    <a:pt x="398" y="9668"/>
                  </a:lnTo>
                  <a:lnTo>
                    <a:pt x="230" y="9647"/>
                  </a:lnTo>
                  <a:lnTo>
                    <a:pt x="293" y="9772"/>
                  </a:lnTo>
                  <a:lnTo>
                    <a:pt x="209" y="9793"/>
                  </a:lnTo>
                  <a:lnTo>
                    <a:pt x="189" y="9688"/>
                  </a:lnTo>
                  <a:lnTo>
                    <a:pt x="105" y="9626"/>
                  </a:lnTo>
                  <a:lnTo>
                    <a:pt x="63" y="9647"/>
                  </a:lnTo>
                  <a:lnTo>
                    <a:pt x="63" y="9688"/>
                  </a:lnTo>
                  <a:lnTo>
                    <a:pt x="168" y="9793"/>
                  </a:lnTo>
                  <a:lnTo>
                    <a:pt x="105" y="9856"/>
                  </a:lnTo>
                  <a:lnTo>
                    <a:pt x="168" y="9898"/>
                  </a:lnTo>
                  <a:lnTo>
                    <a:pt x="293" y="9877"/>
                  </a:lnTo>
                  <a:lnTo>
                    <a:pt x="481" y="9898"/>
                  </a:lnTo>
                  <a:lnTo>
                    <a:pt x="586" y="9981"/>
                  </a:lnTo>
                  <a:lnTo>
                    <a:pt x="733" y="9981"/>
                  </a:lnTo>
                  <a:lnTo>
                    <a:pt x="795" y="9940"/>
                  </a:lnTo>
                  <a:lnTo>
                    <a:pt x="858" y="9940"/>
                  </a:lnTo>
                  <a:lnTo>
                    <a:pt x="753" y="10023"/>
                  </a:lnTo>
                  <a:lnTo>
                    <a:pt x="607" y="10023"/>
                  </a:lnTo>
                  <a:lnTo>
                    <a:pt x="544" y="10065"/>
                  </a:lnTo>
                  <a:lnTo>
                    <a:pt x="377" y="9960"/>
                  </a:lnTo>
                  <a:lnTo>
                    <a:pt x="272" y="9981"/>
                  </a:lnTo>
                  <a:lnTo>
                    <a:pt x="209" y="9981"/>
                  </a:lnTo>
                  <a:lnTo>
                    <a:pt x="126" y="10023"/>
                  </a:lnTo>
                  <a:lnTo>
                    <a:pt x="0" y="10065"/>
                  </a:lnTo>
                  <a:lnTo>
                    <a:pt x="0" y="10107"/>
                  </a:lnTo>
                  <a:lnTo>
                    <a:pt x="189" y="10191"/>
                  </a:lnTo>
                  <a:lnTo>
                    <a:pt x="105" y="10274"/>
                  </a:lnTo>
                  <a:lnTo>
                    <a:pt x="209" y="10295"/>
                  </a:lnTo>
                  <a:lnTo>
                    <a:pt x="272" y="10253"/>
                  </a:lnTo>
                  <a:lnTo>
                    <a:pt x="419" y="10253"/>
                  </a:lnTo>
                  <a:lnTo>
                    <a:pt x="314" y="10316"/>
                  </a:lnTo>
                  <a:lnTo>
                    <a:pt x="126" y="10316"/>
                  </a:lnTo>
                  <a:lnTo>
                    <a:pt x="105" y="10358"/>
                  </a:lnTo>
                  <a:lnTo>
                    <a:pt x="63" y="10358"/>
                  </a:lnTo>
                  <a:lnTo>
                    <a:pt x="63" y="10379"/>
                  </a:lnTo>
                  <a:lnTo>
                    <a:pt x="126" y="10400"/>
                  </a:lnTo>
                  <a:lnTo>
                    <a:pt x="189" y="10400"/>
                  </a:lnTo>
                  <a:lnTo>
                    <a:pt x="105" y="10463"/>
                  </a:lnTo>
                  <a:lnTo>
                    <a:pt x="63" y="10484"/>
                  </a:lnTo>
                  <a:lnTo>
                    <a:pt x="63" y="10525"/>
                  </a:lnTo>
                  <a:lnTo>
                    <a:pt x="105" y="10546"/>
                  </a:lnTo>
                  <a:lnTo>
                    <a:pt x="168" y="10630"/>
                  </a:lnTo>
                  <a:lnTo>
                    <a:pt x="293" y="10630"/>
                  </a:lnTo>
                  <a:lnTo>
                    <a:pt x="335" y="10588"/>
                  </a:lnTo>
                  <a:lnTo>
                    <a:pt x="523" y="10546"/>
                  </a:lnTo>
                  <a:lnTo>
                    <a:pt x="649" y="10588"/>
                  </a:lnTo>
                  <a:lnTo>
                    <a:pt x="691" y="10609"/>
                  </a:lnTo>
                  <a:lnTo>
                    <a:pt x="753" y="10546"/>
                  </a:lnTo>
                  <a:lnTo>
                    <a:pt x="753" y="10484"/>
                  </a:lnTo>
                  <a:lnTo>
                    <a:pt x="837" y="10463"/>
                  </a:lnTo>
                  <a:lnTo>
                    <a:pt x="858" y="10525"/>
                  </a:lnTo>
                  <a:lnTo>
                    <a:pt x="963" y="10525"/>
                  </a:lnTo>
                  <a:lnTo>
                    <a:pt x="1067" y="10421"/>
                  </a:lnTo>
                  <a:lnTo>
                    <a:pt x="1130" y="10463"/>
                  </a:lnTo>
                  <a:lnTo>
                    <a:pt x="1130" y="10505"/>
                  </a:lnTo>
                  <a:lnTo>
                    <a:pt x="1046" y="10525"/>
                  </a:lnTo>
                  <a:lnTo>
                    <a:pt x="1151" y="10588"/>
                  </a:lnTo>
                  <a:lnTo>
                    <a:pt x="1214" y="10525"/>
                  </a:lnTo>
                  <a:lnTo>
                    <a:pt x="1214" y="10463"/>
                  </a:lnTo>
                  <a:lnTo>
                    <a:pt x="1277" y="10358"/>
                  </a:lnTo>
                  <a:lnTo>
                    <a:pt x="1256" y="10421"/>
                  </a:lnTo>
                  <a:lnTo>
                    <a:pt x="1339" y="10525"/>
                  </a:lnTo>
                  <a:lnTo>
                    <a:pt x="1277" y="10609"/>
                  </a:lnTo>
                  <a:lnTo>
                    <a:pt x="1130" y="10672"/>
                  </a:lnTo>
                  <a:lnTo>
                    <a:pt x="1046" y="10714"/>
                  </a:lnTo>
                  <a:lnTo>
                    <a:pt x="1109" y="10735"/>
                  </a:lnTo>
                  <a:lnTo>
                    <a:pt x="1046" y="10839"/>
                  </a:lnTo>
                  <a:lnTo>
                    <a:pt x="921" y="10839"/>
                  </a:lnTo>
                  <a:lnTo>
                    <a:pt x="921" y="10797"/>
                  </a:lnTo>
                  <a:lnTo>
                    <a:pt x="963" y="10735"/>
                  </a:lnTo>
                  <a:lnTo>
                    <a:pt x="942" y="10630"/>
                  </a:lnTo>
                  <a:lnTo>
                    <a:pt x="837" y="10609"/>
                  </a:lnTo>
                  <a:lnTo>
                    <a:pt x="733" y="10735"/>
                  </a:lnTo>
                  <a:lnTo>
                    <a:pt x="712" y="10797"/>
                  </a:lnTo>
                  <a:lnTo>
                    <a:pt x="628" y="10693"/>
                  </a:lnTo>
                  <a:lnTo>
                    <a:pt x="523" y="10672"/>
                  </a:lnTo>
                  <a:lnTo>
                    <a:pt x="419" y="10693"/>
                  </a:lnTo>
                  <a:lnTo>
                    <a:pt x="335" y="10672"/>
                  </a:lnTo>
                  <a:lnTo>
                    <a:pt x="209" y="10735"/>
                  </a:lnTo>
                  <a:lnTo>
                    <a:pt x="126" y="10735"/>
                  </a:lnTo>
                  <a:lnTo>
                    <a:pt x="63" y="10693"/>
                  </a:lnTo>
                  <a:lnTo>
                    <a:pt x="21" y="10693"/>
                  </a:lnTo>
                  <a:lnTo>
                    <a:pt x="63" y="10797"/>
                  </a:lnTo>
                  <a:lnTo>
                    <a:pt x="21" y="10839"/>
                  </a:lnTo>
                  <a:lnTo>
                    <a:pt x="84" y="10902"/>
                  </a:lnTo>
                  <a:lnTo>
                    <a:pt x="168" y="10881"/>
                  </a:lnTo>
                  <a:lnTo>
                    <a:pt x="209" y="10818"/>
                  </a:lnTo>
                  <a:lnTo>
                    <a:pt x="293" y="10818"/>
                  </a:lnTo>
                  <a:lnTo>
                    <a:pt x="209" y="10902"/>
                  </a:lnTo>
                  <a:lnTo>
                    <a:pt x="209" y="11007"/>
                  </a:lnTo>
                  <a:lnTo>
                    <a:pt x="168" y="11049"/>
                  </a:lnTo>
                  <a:lnTo>
                    <a:pt x="84" y="11007"/>
                  </a:lnTo>
                  <a:lnTo>
                    <a:pt x="126" y="11132"/>
                  </a:lnTo>
                  <a:lnTo>
                    <a:pt x="189" y="11195"/>
                  </a:lnTo>
                  <a:lnTo>
                    <a:pt x="335" y="11007"/>
                  </a:lnTo>
                  <a:lnTo>
                    <a:pt x="481" y="11049"/>
                  </a:lnTo>
                  <a:lnTo>
                    <a:pt x="419" y="11111"/>
                  </a:lnTo>
                  <a:lnTo>
                    <a:pt x="419" y="11195"/>
                  </a:lnTo>
                  <a:lnTo>
                    <a:pt x="293" y="11258"/>
                  </a:lnTo>
                  <a:lnTo>
                    <a:pt x="314" y="11300"/>
                  </a:lnTo>
                  <a:lnTo>
                    <a:pt x="398" y="11321"/>
                  </a:lnTo>
                  <a:lnTo>
                    <a:pt x="377" y="11404"/>
                  </a:lnTo>
                  <a:lnTo>
                    <a:pt x="419" y="11467"/>
                  </a:lnTo>
                  <a:lnTo>
                    <a:pt x="377" y="11572"/>
                  </a:lnTo>
                  <a:lnTo>
                    <a:pt x="419" y="11572"/>
                  </a:lnTo>
                  <a:lnTo>
                    <a:pt x="502" y="11446"/>
                  </a:lnTo>
                  <a:lnTo>
                    <a:pt x="586" y="11425"/>
                  </a:lnTo>
                  <a:lnTo>
                    <a:pt x="607" y="11300"/>
                  </a:lnTo>
                  <a:lnTo>
                    <a:pt x="816" y="11216"/>
                  </a:lnTo>
                  <a:lnTo>
                    <a:pt x="921" y="11216"/>
                  </a:lnTo>
                  <a:lnTo>
                    <a:pt x="1005" y="11195"/>
                  </a:lnTo>
                  <a:lnTo>
                    <a:pt x="942" y="11237"/>
                  </a:lnTo>
                  <a:lnTo>
                    <a:pt x="837" y="11321"/>
                  </a:lnTo>
                  <a:lnTo>
                    <a:pt x="837" y="11446"/>
                  </a:lnTo>
                  <a:lnTo>
                    <a:pt x="858" y="11530"/>
                  </a:lnTo>
                  <a:lnTo>
                    <a:pt x="795" y="11467"/>
                  </a:lnTo>
                  <a:lnTo>
                    <a:pt x="753" y="11341"/>
                  </a:lnTo>
                  <a:lnTo>
                    <a:pt x="712" y="11341"/>
                  </a:lnTo>
                  <a:lnTo>
                    <a:pt x="628" y="11467"/>
                  </a:lnTo>
                  <a:lnTo>
                    <a:pt x="586" y="11509"/>
                  </a:lnTo>
                  <a:lnTo>
                    <a:pt x="691" y="11530"/>
                  </a:lnTo>
                  <a:lnTo>
                    <a:pt x="586" y="11655"/>
                  </a:lnTo>
                  <a:lnTo>
                    <a:pt x="502" y="11655"/>
                  </a:lnTo>
                  <a:lnTo>
                    <a:pt x="481" y="11739"/>
                  </a:lnTo>
                  <a:lnTo>
                    <a:pt x="523" y="11760"/>
                  </a:lnTo>
                  <a:lnTo>
                    <a:pt x="691" y="11760"/>
                  </a:lnTo>
                  <a:lnTo>
                    <a:pt x="733" y="11823"/>
                  </a:lnTo>
                  <a:lnTo>
                    <a:pt x="607" y="11844"/>
                  </a:lnTo>
                  <a:lnTo>
                    <a:pt x="586" y="11885"/>
                  </a:lnTo>
                  <a:lnTo>
                    <a:pt x="544" y="11969"/>
                  </a:lnTo>
                  <a:lnTo>
                    <a:pt x="440" y="11885"/>
                  </a:lnTo>
                  <a:lnTo>
                    <a:pt x="398" y="11927"/>
                  </a:lnTo>
                  <a:lnTo>
                    <a:pt x="377" y="12032"/>
                  </a:lnTo>
                  <a:lnTo>
                    <a:pt x="335" y="11885"/>
                  </a:lnTo>
                  <a:lnTo>
                    <a:pt x="272" y="11948"/>
                  </a:lnTo>
                  <a:lnTo>
                    <a:pt x="168" y="12074"/>
                  </a:lnTo>
                  <a:lnTo>
                    <a:pt x="209" y="12178"/>
                  </a:lnTo>
                  <a:lnTo>
                    <a:pt x="335" y="12367"/>
                  </a:lnTo>
                  <a:lnTo>
                    <a:pt x="398" y="12262"/>
                  </a:lnTo>
                  <a:lnTo>
                    <a:pt x="419" y="12283"/>
                  </a:lnTo>
                  <a:lnTo>
                    <a:pt x="502" y="12262"/>
                  </a:lnTo>
                  <a:lnTo>
                    <a:pt x="481" y="12199"/>
                  </a:lnTo>
                  <a:lnTo>
                    <a:pt x="523" y="12095"/>
                  </a:lnTo>
                  <a:lnTo>
                    <a:pt x="649" y="12178"/>
                  </a:lnTo>
                  <a:lnTo>
                    <a:pt x="607" y="12241"/>
                  </a:lnTo>
                  <a:lnTo>
                    <a:pt x="649" y="12304"/>
                  </a:lnTo>
                  <a:lnTo>
                    <a:pt x="628" y="12388"/>
                  </a:lnTo>
                  <a:lnTo>
                    <a:pt x="586" y="12450"/>
                  </a:lnTo>
                  <a:lnTo>
                    <a:pt x="628" y="12597"/>
                  </a:lnTo>
                  <a:lnTo>
                    <a:pt x="691" y="12555"/>
                  </a:lnTo>
                  <a:lnTo>
                    <a:pt x="816" y="12513"/>
                  </a:lnTo>
                  <a:lnTo>
                    <a:pt x="900" y="12597"/>
                  </a:lnTo>
                  <a:lnTo>
                    <a:pt x="753" y="12597"/>
                  </a:lnTo>
                  <a:lnTo>
                    <a:pt x="712" y="12639"/>
                  </a:lnTo>
                  <a:lnTo>
                    <a:pt x="753" y="12722"/>
                  </a:lnTo>
                  <a:lnTo>
                    <a:pt x="753" y="12785"/>
                  </a:lnTo>
                  <a:lnTo>
                    <a:pt x="544" y="12618"/>
                  </a:lnTo>
                  <a:lnTo>
                    <a:pt x="481" y="12639"/>
                  </a:lnTo>
                  <a:lnTo>
                    <a:pt x="419" y="12597"/>
                  </a:lnTo>
                  <a:lnTo>
                    <a:pt x="314" y="12597"/>
                  </a:lnTo>
                  <a:lnTo>
                    <a:pt x="314" y="12701"/>
                  </a:lnTo>
                  <a:lnTo>
                    <a:pt x="272" y="12764"/>
                  </a:lnTo>
                  <a:lnTo>
                    <a:pt x="419" y="12994"/>
                  </a:lnTo>
                  <a:lnTo>
                    <a:pt x="523" y="13015"/>
                  </a:lnTo>
                  <a:lnTo>
                    <a:pt x="691" y="13141"/>
                  </a:lnTo>
                  <a:lnTo>
                    <a:pt x="900" y="13245"/>
                  </a:lnTo>
                  <a:lnTo>
                    <a:pt x="921" y="13308"/>
                  </a:lnTo>
                  <a:lnTo>
                    <a:pt x="858" y="13329"/>
                  </a:lnTo>
                  <a:lnTo>
                    <a:pt x="963" y="13413"/>
                  </a:lnTo>
                  <a:lnTo>
                    <a:pt x="1026" y="13392"/>
                  </a:lnTo>
                  <a:lnTo>
                    <a:pt x="1005" y="13287"/>
                  </a:lnTo>
                  <a:lnTo>
                    <a:pt x="1067" y="13287"/>
                  </a:lnTo>
                  <a:lnTo>
                    <a:pt x="1151" y="13329"/>
                  </a:lnTo>
                  <a:lnTo>
                    <a:pt x="1130" y="13350"/>
                  </a:lnTo>
                  <a:lnTo>
                    <a:pt x="1235" y="13497"/>
                  </a:lnTo>
                  <a:lnTo>
                    <a:pt x="1277" y="13434"/>
                  </a:lnTo>
                  <a:lnTo>
                    <a:pt x="1339" y="13455"/>
                  </a:lnTo>
                  <a:lnTo>
                    <a:pt x="1444" y="13413"/>
                  </a:lnTo>
                  <a:lnTo>
                    <a:pt x="1570" y="13308"/>
                  </a:lnTo>
                  <a:lnTo>
                    <a:pt x="1632" y="13287"/>
                  </a:lnTo>
                  <a:lnTo>
                    <a:pt x="1653" y="13225"/>
                  </a:lnTo>
                  <a:lnTo>
                    <a:pt x="1674" y="13245"/>
                  </a:lnTo>
                  <a:lnTo>
                    <a:pt x="1695" y="13329"/>
                  </a:lnTo>
                  <a:lnTo>
                    <a:pt x="1779" y="13329"/>
                  </a:lnTo>
                  <a:lnTo>
                    <a:pt x="1988" y="13120"/>
                  </a:lnTo>
                  <a:lnTo>
                    <a:pt x="1967" y="13078"/>
                  </a:lnTo>
                  <a:lnTo>
                    <a:pt x="1883" y="12932"/>
                  </a:lnTo>
                  <a:lnTo>
                    <a:pt x="2051" y="13036"/>
                  </a:lnTo>
                  <a:lnTo>
                    <a:pt x="2155" y="12911"/>
                  </a:lnTo>
                  <a:lnTo>
                    <a:pt x="2114" y="12890"/>
                  </a:lnTo>
                  <a:lnTo>
                    <a:pt x="2197" y="12827"/>
                  </a:lnTo>
                  <a:lnTo>
                    <a:pt x="2176" y="12764"/>
                  </a:lnTo>
                  <a:lnTo>
                    <a:pt x="2281" y="12701"/>
                  </a:lnTo>
                  <a:lnTo>
                    <a:pt x="2386" y="12681"/>
                  </a:lnTo>
                  <a:lnTo>
                    <a:pt x="2386" y="12597"/>
                  </a:lnTo>
                  <a:lnTo>
                    <a:pt x="2302" y="12492"/>
                  </a:lnTo>
                  <a:lnTo>
                    <a:pt x="2323" y="12409"/>
                  </a:lnTo>
                  <a:lnTo>
                    <a:pt x="2260" y="12304"/>
                  </a:lnTo>
                  <a:lnTo>
                    <a:pt x="2155" y="12241"/>
                  </a:lnTo>
                  <a:lnTo>
                    <a:pt x="2176" y="12157"/>
                  </a:lnTo>
                  <a:lnTo>
                    <a:pt x="2218" y="12178"/>
                  </a:lnTo>
                  <a:lnTo>
                    <a:pt x="2323" y="12304"/>
                  </a:lnTo>
                  <a:lnTo>
                    <a:pt x="2386" y="12471"/>
                  </a:lnTo>
                  <a:lnTo>
                    <a:pt x="2406" y="12492"/>
                  </a:lnTo>
                  <a:lnTo>
                    <a:pt x="2490" y="12513"/>
                  </a:lnTo>
                  <a:lnTo>
                    <a:pt x="2469" y="12576"/>
                  </a:lnTo>
                  <a:lnTo>
                    <a:pt x="2511" y="12639"/>
                  </a:lnTo>
                  <a:lnTo>
                    <a:pt x="2616" y="12597"/>
                  </a:lnTo>
                  <a:lnTo>
                    <a:pt x="2595" y="12513"/>
                  </a:lnTo>
                  <a:lnTo>
                    <a:pt x="2532" y="12492"/>
                  </a:lnTo>
                  <a:lnTo>
                    <a:pt x="2595" y="12409"/>
                  </a:lnTo>
                  <a:lnTo>
                    <a:pt x="2678" y="12492"/>
                  </a:lnTo>
                  <a:lnTo>
                    <a:pt x="2699" y="12555"/>
                  </a:lnTo>
                  <a:lnTo>
                    <a:pt x="2825" y="12409"/>
                  </a:lnTo>
                  <a:lnTo>
                    <a:pt x="2846" y="12283"/>
                  </a:lnTo>
                  <a:lnTo>
                    <a:pt x="2825" y="12178"/>
                  </a:lnTo>
                  <a:lnTo>
                    <a:pt x="2741" y="12157"/>
                  </a:lnTo>
                  <a:lnTo>
                    <a:pt x="2720" y="12074"/>
                  </a:lnTo>
                  <a:lnTo>
                    <a:pt x="2783" y="12053"/>
                  </a:lnTo>
                  <a:lnTo>
                    <a:pt x="2783" y="11990"/>
                  </a:lnTo>
                  <a:lnTo>
                    <a:pt x="2825" y="11990"/>
                  </a:lnTo>
                  <a:lnTo>
                    <a:pt x="2888" y="11948"/>
                  </a:lnTo>
                  <a:lnTo>
                    <a:pt x="2825" y="11865"/>
                  </a:lnTo>
                  <a:lnTo>
                    <a:pt x="2825" y="11760"/>
                  </a:lnTo>
                  <a:lnTo>
                    <a:pt x="2909" y="11718"/>
                  </a:lnTo>
                  <a:lnTo>
                    <a:pt x="2992" y="11781"/>
                  </a:lnTo>
                  <a:lnTo>
                    <a:pt x="2930" y="11885"/>
                  </a:lnTo>
                  <a:lnTo>
                    <a:pt x="2950" y="12032"/>
                  </a:lnTo>
                  <a:lnTo>
                    <a:pt x="2930" y="12095"/>
                  </a:lnTo>
                  <a:lnTo>
                    <a:pt x="2992" y="12199"/>
                  </a:lnTo>
                  <a:lnTo>
                    <a:pt x="3013" y="12283"/>
                  </a:lnTo>
                  <a:lnTo>
                    <a:pt x="3118" y="12409"/>
                  </a:lnTo>
                  <a:lnTo>
                    <a:pt x="3264" y="12409"/>
                  </a:lnTo>
                  <a:lnTo>
                    <a:pt x="3327" y="12450"/>
                  </a:lnTo>
                  <a:lnTo>
                    <a:pt x="3264" y="12492"/>
                  </a:lnTo>
                  <a:lnTo>
                    <a:pt x="3348" y="12555"/>
                  </a:lnTo>
                  <a:lnTo>
                    <a:pt x="3432" y="12639"/>
                  </a:lnTo>
                  <a:lnTo>
                    <a:pt x="3474" y="12555"/>
                  </a:lnTo>
                  <a:lnTo>
                    <a:pt x="3453" y="12178"/>
                  </a:lnTo>
                  <a:lnTo>
                    <a:pt x="3369" y="12032"/>
                  </a:lnTo>
                  <a:lnTo>
                    <a:pt x="3432" y="11948"/>
                  </a:lnTo>
                  <a:lnTo>
                    <a:pt x="3515" y="11885"/>
                  </a:lnTo>
                  <a:lnTo>
                    <a:pt x="3432" y="11781"/>
                  </a:lnTo>
                  <a:lnTo>
                    <a:pt x="3474" y="11718"/>
                  </a:lnTo>
                  <a:lnTo>
                    <a:pt x="3662" y="11676"/>
                  </a:lnTo>
                  <a:lnTo>
                    <a:pt x="3683" y="11593"/>
                  </a:lnTo>
                  <a:lnTo>
                    <a:pt x="3683" y="11467"/>
                  </a:lnTo>
                  <a:lnTo>
                    <a:pt x="3766" y="11321"/>
                  </a:lnTo>
                  <a:lnTo>
                    <a:pt x="3683" y="11195"/>
                  </a:lnTo>
                  <a:lnTo>
                    <a:pt x="3662" y="10923"/>
                  </a:lnTo>
                  <a:lnTo>
                    <a:pt x="3536" y="10714"/>
                  </a:lnTo>
                  <a:lnTo>
                    <a:pt x="3557" y="10609"/>
                  </a:lnTo>
                  <a:lnTo>
                    <a:pt x="3829" y="10525"/>
                  </a:lnTo>
                  <a:lnTo>
                    <a:pt x="3829" y="10358"/>
                  </a:lnTo>
                  <a:lnTo>
                    <a:pt x="3871" y="10212"/>
                  </a:lnTo>
                  <a:lnTo>
                    <a:pt x="3662" y="10002"/>
                  </a:lnTo>
                  <a:lnTo>
                    <a:pt x="3515" y="9898"/>
                  </a:lnTo>
                  <a:lnTo>
                    <a:pt x="3515" y="9688"/>
                  </a:lnTo>
                  <a:lnTo>
                    <a:pt x="3536" y="9479"/>
                  </a:lnTo>
                  <a:lnTo>
                    <a:pt x="3515" y="9249"/>
                  </a:lnTo>
                  <a:lnTo>
                    <a:pt x="3453" y="9103"/>
                  </a:lnTo>
                  <a:lnTo>
                    <a:pt x="3515" y="8914"/>
                  </a:lnTo>
                  <a:lnTo>
                    <a:pt x="3453" y="8621"/>
                  </a:lnTo>
                  <a:lnTo>
                    <a:pt x="3411" y="8308"/>
                  </a:lnTo>
                  <a:lnTo>
                    <a:pt x="3453" y="8077"/>
                  </a:lnTo>
                  <a:lnTo>
                    <a:pt x="3578" y="7847"/>
                  </a:lnTo>
                  <a:lnTo>
                    <a:pt x="3683" y="7764"/>
                  </a:lnTo>
                  <a:lnTo>
                    <a:pt x="3850" y="7784"/>
                  </a:lnTo>
                  <a:lnTo>
                    <a:pt x="4059" y="7805"/>
                  </a:lnTo>
                  <a:lnTo>
                    <a:pt x="4164" y="7680"/>
                  </a:lnTo>
                  <a:lnTo>
                    <a:pt x="4143" y="7450"/>
                  </a:lnTo>
                  <a:lnTo>
                    <a:pt x="4080" y="7366"/>
                  </a:lnTo>
                  <a:lnTo>
                    <a:pt x="4080" y="7240"/>
                  </a:lnTo>
                  <a:lnTo>
                    <a:pt x="4290" y="6738"/>
                  </a:lnTo>
                  <a:lnTo>
                    <a:pt x="4290" y="6487"/>
                  </a:lnTo>
                  <a:lnTo>
                    <a:pt x="4352" y="6215"/>
                  </a:lnTo>
                  <a:lnTo>
                    <a:pt x="4394" y="6069"/>
                  </a:lnTo>
                  <a:lnTo>
                    <a:pt x="4394" y="5901"/>
                  </a:lnTo>
                  <a:lnTo>
                    <a:pt x="4311" y="5818"/>
                  </a:lnTo>
                  <a:lnTo>
                    <a:pt x="4311" y="5692"/>
                  </a:lnTo>
                  <a:lnTo>
                    <a:pt x="4499" y="5587"/>
                  </a:lnTo>
                  <a:lnTo>
                    <a:pt x="4708" y="5567"/>
                  </a:lnTo>
                  <a:lnTo>
                    <a:pt x="4792" y="5483"/>
                  </a:lnTo>
                  <a:lnTo>
                    <a:pt x="4813" y="5357"/>
                  </a:lnTo>
                  <a:lnTo>
                    <a:pt x="4980" y="5064"/>
                  </a:lnTo>
                  <a:lnTo>
                    <a:pt x="5127" y="4855"/>
                  </a:lnTo>
                  <a:lnTo>
                    <a:pt x="5189" y="4730"/>
                  </a:lnTo>
                  <a:lnTo>
                    <a:pt x="5106" y="4541"/>
                  </a:lnTo>
                  <a:lnTo>
                    <a:pt x="5043" y="4458"/>
                  </a:lnTo>
                  <a:lnTo>
                    <a:pt x="5043" y="4206"/>
                  </a:lnTo>
                  <a:lnTo>
                    <a:pt x="5127" y="4186"/>
                  </a:lnTo>
                  <a:lnTo>
                    <a:pt x="5189" y="4081"/>
                  </a:lnTo>
                  <a:lnTo>
                    <a:pt x="5231" y="3934"/>
                  </a:lnTo>
                  <a:lnTo>
                    <a:pt x="5315" y="3893"/>
                  </a:lnTo>
                  <a:lnTo>
                    <a:pt x="5399" y="3704"/>
                  </a:lnTo>
                  <a:lnTo>
                    <a:pt x="5524" y="3600"/>
                  </a:lnTo>
                  <a:lnTo>
                    <a:pt x="5629" y="3683"/>
                  </a:lnTo>
                  <a:lnTo>
                    <a:pt x="5712" y="3725"/>
                  </a:lnTo>
                  <a:lnTo>
                    <a:pt x="5754" y="3725"/>
                  </a:lnTo>
                  <a:lnTo>
                    <a:pt x="5859" y="3621"/>
                  </a:lnTo>
                  <a:lnTo>
                    <a:pt x="5775" y="3516"/>
                  </a:lnTo>
                  <a:lnTo>
                    <a:pt x="5859" y="3474"/>
                  </a:lnTo>
                  <a:lnTo>
                    <a:pt x="5859" y="3390"/>
                  </a:lnTo>
                  <a:lnTo>
                    <a:pt x="5880" y="3349"/>
                  </a:lnTo>
                  <a:lnTo>
                    <a:pt x="5775" y="3181"/>
                  </a:lnTo>
                  <a:lnTo>
                    <a:pt x="5838" y="3160"/>
                  </a:lnTo>
                  <a:lnTo>
                    <a:pt x="6026" y="3160"/>
                  </a:lnTo>
                  <a:lnTo>
                    <a:pt x="6152" y="3077"/>
                  </a:lnTo>
                  <a:lnTo>
                    <a:pt x="6340" y="3139"/>
                  </a:lnTo>
                  <a:lnTo>
                    <a:pt x="6445" y="3202"/>
                  </a:lnTo>
                  <a:lnTo>
                    <a:pt x="6570" y="3223"/>
                  </a:lnTo>
                  <a:lnTo>
                    <a:pt x="6654" y="3286"/>
                  </a:lnTo>
                  <a:lnTo>
                    <a:pt x="6696" y="3265"/>
                  </a:lnTo>
                  <a:lnTo>
                    <a:pt x="6759" y="3307"/>
                  </a:lnTo>
                  <a:lnTo>
                    <a:pt x="6759" y="3160"/>
                  </a:lnTo>
                  <a:lnTo>
                    <a:pt x="6696" y="3077"/>
                  </a:lnTo>
                  <a:lnTo>
                    <a:pt x="6717" y="2888"/>
                  </a:lnTo>
                  <a:lnTo>
                    <a:pt x="6800" y="2846"/>
                  </a:lnTo>
                  <a:lnTo>
                    <a:pt x="6779" y="2700"/>
                  </a:lnTo>
                  <a:lnTo>
                    <a:pt x="6696" y="2658"/>
                  </a:lnTo>
                  <a:lnTo>
                    <a:pt x="6675" y="2554"/>
                  </a:lnTo>
                  <a:lnTo>
                    <a:pt x="6675" y="2554"/>
                  </a:lnTo>
                  <a:lnTo>
                    <a:pt x="6800" y="2616"/>
                  </a:lnTo>
                  <a:lnTo>
                    <a:pt x="6926" y="2574"/>
                  </a:lnTo>
                  <a:lnTo>
                    <a:pt x="6989" y="2554"/>
                  </a:lnTo>
                  <a:lnTo>
                    <a:pt x="7010" y="2533"/>
                  </a:lnTo>
                  <a:lnTo>
                    <a:pt x="7072" y="2533"/>
                  </a:lnTo>
                  <a:lnTo>
                    <a:pt x="7093" y="2512"/>
                  </a:lnTo>
                  <a:lnTo>
                    <a:pt x="7072" y="2428"/>
                  </a:lnTo>
                  <a:lnTo>
                    <a:pt x="7093" y="2323"/>
                  </a:lnTo>
                  <a:lnTo>
                    <a:pt x="7177" y="2261"/>
                  </a:lnTo>
                  <a:lnTo>
                    <a:pt x="7282" y="2261"/>
                  </a:lnTo>
                  <a:lnTo>
                    <a:pt x="7344" y="2407"/>
                  </a:lnTo>
                  <a:lnTo>
                    <a:pt x="7616" y="2616"/>
                  </a:lnTo>
                  <a:lnTo>
                    <a:pt x="7637" y="2742"/>
                  </a:lnTo>
                  <a:lnTo>
                    <a:pt x="7742" y="2846"/>
                  </a:lnTo>
                  <a:lnTo>
                    <a:pt x="7909" y="2930"/>
                  </a:lnTo>
                  <a:lnTo>
                    <a:pt x="8160" y="2930"/>
                  </a:lnTo>
                  <a:lnTo>
                    <a:pt x="8328" y="2784"/>
                  </a:lnTo>
                  <a:lnTo>
                    <a:pt x="8391" y="2700"/>
                  </a:lnTo>
                  <a:lnTo>
                    <a:pt x="8495" y="2700"/>
                  </a:lnTo>
                  <a:lnTo>
                    <a:pt x="8704" y="2846"/>
                  </a:lnTo>
                  <a:lnTo>
                    <a:pt x="8851" y="2867"/>
                  </a:lnTo>
                  <a:lnTo>
                    <a:pt x="8893" y="2742"/>
                  </a:lnTo>
                  <a:lnTo>
                    <a:pt x="8976" y="2679"/>
                  </a:lnTo>
                  <a:lnTo>
                    <a:pt x="9060" y="2616"/>
                  </a:lnTo>
                  <a:lnTo>
                    <a:pt x="9165" y="2616"/>
                  </a:lnTo>
                  <a:lnTo>
                    <a:pt x="9269" y="2554"/>
                  </a:lnTo>
                  <a:lnTo>
                    <a:pt x="9311" y="2470"/>
                  </a:lnTo>
                  <a:lnTo>
                    <a:pt x="9269" y="2365"/>
                  </a:lnTo>
                  <a:lnTo>
                    <a:pt x="9207" y="2219"/>
                  </a:lnTo>
                  <a:lnTo>
                    <a:pt x="9228" y="1905"/>
                  </a:lnTo>
                  <a:lnTo>
                    <a:pt x="9290" y="1821"/>
                  </a:lnTo>
                  <a:lnTo>
                    <a:pt x="9228" y="1717"/>
                  </a:lnTo>
                  <a:lnTo>
                    <a:pt x="9290" y="1696"/>
                  </a:lnTo>
                  <a:lnTo>
                    <a:pt x="9395" y="1570"/>
                  </a:lnTo>
                  <a:lnTo>
                    <a:pt x="9374" y="1507"/>
                  </a:lnTo>
                  <a:lnTo>
                    <a:pt x="9500" y="1424"/>
                  </a:lnTo>
                  <a:lnTo>
                    <a:pt x="9646" y="1486"/>
                  </a:lnTo>
                  <a:lnTo>
                    <a:pt x="9730" y="1466"/>
                  </a:lnTo>
                  <a:lnTo>
                    <a:pt x="9730" y="1403"/>
                  </a:lnTo>
                  <a:lnTo>
                    <a:pt x="9813" y="1298"/>
                  </a:lnTo>
                  <a:lnTo>
                    <a:pt x="10065" y="1298"/>
                  </a:lnTo>
                  <a:lnTo>
                    <a:pt x="10169" y="1382"/>
                  </a:lnTo>
                  <a:lnTo>
                    <a:pt x="10316" y="1528"/>
                  </a:lnTo>
                  <a:lnTo>
                    <a:pt x="10378" y="1633"/>
                  </a:lnTo>
                  <a:lnTo>
                    <a:pt x="10525" y="1654"/>
                  </a:lnTo>
                  <a:lnTo>
                    <a:pt x="10692" y="1696"/>
                  </a:lnTo>
                  <a:lnTo>
                    <a:pt x="10755" y="1800"/>
                  </a:lnTo>
                  <a:lnTo>
                    <a:pt x="10860" y="1905"/>
                  </a:lnTo>
                  <a:lnTo>
                    <a:pt x="10839" y="2030"/>
                  </a:lnTo>
                  <a:lnTo>
                    <a:pt x="10734" y="2177"/>
                  </a:lnTo>
                  <a:lnTo>
                    <a:pt x="10755" y="2428"/>
                  </a:lnTo>
                  <a:lnTo>
                    <a:pt x="10839" y="2428"/>
                  </a:lnTo>
                  <a:lnTo>
                    <a:pt x="10839" y="2219"/>
                  </a:lnTo>
                  <a:lnTo>
                    <a:pt x="10985" y="2051"/>
                  </a:lnTo>
                  <a:lnTo>
                    <a:pt x="11111" y="2030"/>
                  </a:lnTo>
                  <a:lnTo>
                    <a:pt x="11194" y="1926"/>
                  </a:lnTo>
                  <a:lnTo>
                    <a:pt x="11194" y="1779"/>
                  </a:lnTo>
                  <a:lnTo>
                    <a:pt x="11299" y="1738"/>
                  </a:lnTo>
                  <a:lnTo>
                    <a:pt x="11404" y="1800"/>
                  </a:lnTo>
                  <a:lnTo>
                    <a:pt x="11487" y="1717"/>
                  </a:lnTo>
                  <a:lnTo>
                    <a:pt x="11487" y="1591"/>
                  </a:lnTo>
                  <a:lnTo>
                    <a:pt x="11425" y="1591"/>
                  </a:lnTo>
                  <a:lnTo>
                    <a:pt x="11362" y="1507"/>
                  </a:lnTo>
                  <a:lnTo>
                    <a:pt x="11299" y="1507"/>
                  </a:lnTo>
                  <a:lnTo>
                    <a:pt x="11278" y="1528"/>
                  </a:lnTo>
                  <a:lnTo>
                    <a:pt x="11278" y="1612"/>
                  </a:lnTo>
                  <a:lnTo>
                    <a:pt x="11215" y="1570"/>
                  </a:lnTo>
                  <a:lnTo>
                    <a:pt x="11194" y="1507"/>
                  </a:lnTo>
                  <a:lnTo>
                    <a:pt x="11153" y="1507"/>
                  </a:lnTo>
                  <a:lnTo>
                    <a:pt x="11153" y="1570"/>
                  </a:lnTo>
                  <a:lnTo>
                    <a:pt x="11111" y="1696"/>
                  </a:lnTo>
                  <a:lnTo>
                    <a:pt x="11090" y="1654"/>
                  </a:lnTo>
                  <a:lnTo>
                    <a:pt x="11048" y="1591"/>
                  </a:lnTo>
                  <a:lnTo>
                    <a:pt x="10964" y="1633"/>
                  </a:lnTo>
                  <a:lnTo>
                    <a:pt x="10943" y="1696"/>
                  </a:lnTo>
                  <a:lnTo>
                    <a:pt x="10901" y="1612"/>
                  </a:lnTo>
                  <a:lnTo>
                    <a:pt x="10881" y="1486"/>
                  </a:lnTo>
                  <a:lnTo>
                    <a:pt x="10839" y="1486"/>
                  </a:lnTo>
                  <a:lnTo>
                    <a:pt x="10776" y="1361"/>
                  </a:lnTo>
                  <a:lnTo>
                    <a:pt x="10734" y="1319"/>
                  </a:lnTo>
                  <a:lnTo>
                    <a:pt x="10650" y="1319"/>
                  </a:lnTo>
                  <a:lnTo>
                    <a:pt x="10567" y="1298"/>
                  </a:lnTo>
                  <a:lnTo>
                    <a:pt x="10420" y="1277"/>
                  </a:lnTo>
                  <a:lnTo>
                    <a:pt x="10357" y="1193"/>
                  </a:lnTo>
                  <a:lnTo>
                    <a:pt x="10378" y="1173"/>
                  </a:lnTo>
                  <a:lnTo>
                    <a:pt x="10546" y="1214"/>
                  </a:lnTo>
                  <a:lnTo>
                    <a:pt x="10692" y="1193"/>
                  </a:lnTo>
                  <a:lnTo>
                    <a:pt x="10797" y="1214"/>
                  </a:lnTo>
                  <a:lnTo>
                    <a:pt x="11048" y="1256"/>
                  </a:lnTo>
                  <a:lnTo>
                    <a:pt x="11194" y="1193"/>
                  </a:lnTo>
                  <a:lnTo>
                    <a:pt x="11299" y="984"/>
                  </a:lnTo>
                  <a:lnTo>
                    <a:pt x="11508" y="942"/>
                  </a:lnTo>
                  <a:lnTo>
                    <a:pt x="11613" y="859"/>
                  </a:lnTo>
                  <a:lnTo>
                    <a:pt x="11613" y="838"/>
                  </a:lnTo>
                  <a:lnTo>
                    <a:pt x="11529" y="796"/>
                  </a:lnTo>
                  <a:lnTo>
                    <a:pt x="11508" y="754"/>
                  </a:lnTo>
                  <a:lnTo>
                    <a:pt x="11425" y="733"/>
                  </a:lnTo>
                  <a:lnTo>
                    <a:pt x="11320" y="754"/>
                  </a:lnTo>
                  <a:lnTo>
                    <a:pt x="11194" y="608"/>
                  </a:lnTo>
                  <a:lnTo>
                    <a:pt x="11111" y="608"/>
                  </a:lnTo>
                  <a:lnTo>
                    <a:pt x="11006" y="733"/>
                  </a:lnTo>
                  <a:lnTo>
                    <a:pt x="10964" y="733"/>
                  </a:lnTo>
                  <a:lnTo>
                    <a:pt x="10943" y="691"/>
                  </a:lnTo>
                  <a:lnTo>
                    <a:pt x="11048" y="649"/>
                  </a:lnTo>
                  <a:lnTo>
                    <a:pt x="11048" y="566"/>
                  </a:lnTo>
                  <a:lnTo>
                    <a:pt x="10943" y="524"/>
                  </a:lnTo>
                  <a:lnTo>
                    <a:pt x="10901" y="482"/>
                  </a:lnTo>
                  <a:lnTo>
                    <a:pt x="10839" y="482"/>
                  </a:lnTo>
                  <a:lnTo>
                    <a:pt x="10776" y="608"/>
                  </a:lnTo>
                  <a:lnTo>
                    <a:pt x="10734" y="608"/>
                  </a:lnTo>
                  <a:lnTo>
                    <a:pt x="10734" y="524"/>
                  </a:lnTo>
                  <a:lnTo>
                    <a:pt x="10671" y="545"/>
                  </a:lnTo>
                  <a:lnTo>
                    <a:pt x="10650" y="587"/>
                  </a:lnTo>
                  <a:lnTo>
                    <a:pt x="10588" y="587"/>
                  </a:lnTo>
                  <a:lnTo>
                    <a:pt x="10567" y="545"/>
                  </a:lnTo>
                  <a:lnTo>
                    <a:pt x="10650" y="482"/>
                  </a:lnTo>
                  <a:lnTo>
                    <a:pt x="10650" y="419"/>
                  </a:lnTo>
                  <a:lnTo>
                    <a:pt x="10546" y="357"/>
                  </a:lnTo>
                  <a:lnTo>
                    <a:pt x="10420" y="357"/>
                  </a:lnTo>
                  <a:lnTo>
                    <a:pt x="10357" y="377"/>
                  </a:lnTo>
                  <a:lnTo>
                    <a:pt x="10337" y="545"/>
                  </a:lnTo>
                  <a:lnTo>
                    <a:pt x="10253" y="587"/>
                  </a:lnTo>
                  <a:lnTo>
                    <a:pt x="10253" y="649"/>
                  </a:lnTo>
                  <a:lnTo>
                    <a:pt x="10316" y="796"/>
                  </a:lnTo>
                  <a:lnTo>
                    <a:pt x="10316" y="880"/>
                  </a:lnTo>
                  <a:lnTo>
                    <a:pt x="10253" y="942"/>
                  </a:lnTo>
                  <a:lnTo>
                    <a:pt x="10211" y="838"/>
                  </a:lnTo>
                  <a:lnTo>
                    <a:pt x="10127" y="838"/>
                  </a:lnTo>
                  <a:lnTo>
                    <a:pt x="10127" y="859"/>
                  </a:lnTo>
                  <a:lnTo>
                    <a:pt x="10023" y="838"/>
                  </a:lnTo>
                  <a:lnTo>
                    <a:pt x="9897" y="901"/>
                  </a:lnTo>
                  <a:lnTo>
                    <a:pt x="9897" y="901"/>
                  </a:lnTo>
                  <a:lnTo>
                    <a:pt x="10002" y="754"/>
                  </a:lnTo>
                  <a:lnTo>
                    <a:pt x="10065" y="733"/>
                  </a:lnTo>
                  <a:lnTo>
                    <a:pt x="10127" y="608"/>
                  </a:lnTo>
                  <a:lnTo>
                    <a:pt x="10127" y="566"/>
                  </a:lnTo>
                  <a:lnTo>
                    <a:pt x="10065" y="566"/>
                  </a:lnTo>
                  <a:lnTo>
                    <a:pt x="9960" y="649"/>
                  </a:lnTo>
                  <a:lnTo>
                    <a:pt x="9897" y="649"/>
                  </a:lnTo>
                  <a:lnTo>
                    <a:pt x="9918" y="587"/>
                  </a:lnTo>
                  <a:lnTo>
                    <a:pt x="10002" y="524"/>
                  </a:lnTo>
                  <a:lnTo>
                    <a:pt x="10002" y="482"/>
                  </a:lnTo>
                  <a:lnTo>
                    <a:pt x="9897" y="461"/>
                  </a:lnTo>
                  <a:lnTo>
                    <a:pt x="9855" y="419"/>
                  </a:lnTo>
                  <a:lnTo>
                    <a:pt x="9960" y="377"/>
                  </a:lnTo>
                  <a:lnTo>
                    <a:pt x="10002" y="419"/>
                  </a:lnTo>
                  <a:lnTo>
                    <a:pt x="10127" y="419"/>
                  </a:lnTo>
                  <a:lnTo>
                    <a:pt x="10169" y="231"/>
                  </a:lnTo>
                  <a:lnTo>
                    <a:pt x="10169" y="168"/>
                  </a:lnTo>
                  <a:lnTo>
                    <a:pt x="10044" y="210"/>
                  </a:lnTo>
                  <a:lnTo>
                    <a:pt x="10002" y="147"/>
                  </a:lnTo>
                  <a:lnTo>
                    <a:pt x="10023" y="64"/>
                  </a:lnTo>
                  <a:lnTo>
                    <a:pt x="10002" y="1"/>
                  </a:lnTo>
                  <a:lnTo>
                    <a:pt x="9918" y="64"/>
                  </a:lnTo>
                  <a:lnTo>
                    <a:pt x="9855" y="64"/>
                  </a:lnTo>
                  <a:lnTo>
                    <a:pt x="979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3" name="Google Shape;1333;p80"/>
            <p:cNvSpPr/>
            <p:nvPr/>
          </p:nvSpPr>
          <p:spPr>
            <a:xfrm>
              <a:off x="3823325" y="2021850"/>
              <a:ext cx="143875" cy="324875"/>
            </a:xfrm>
            <a:custGeom>
              <a:avLst/>
              <a:gdLst/>
              <a:ahLst/>
              <a:cxnLst/>
              <a:rect l="l" t="t" r="r" b="b"/>
              <a:pathLst>
                <a:path w="5755" h="12995" extrusionOk="0">
                  <a:moveTo>
                    <a:pt x="3788" y="1"/>
                  </a:moveTo>
                  <a:lnTo>
                    <a:pt x="3725" y="21"/>
                  </a:lnTo>
                  <a:lnTo>
                    <a:pt x="3599" y="63"/>
                  </a:lnTo>
                  <a:lnTo>
                    <a:pt x="3474" y="1"/>
                  </a:lnTo>
                  <a:lnTo>
                    <a:pt x="3474" y="1"/>
                  </a:lnTo>
                  <a:lnTo>
                    <a:pt x="3495" y="105"/>
                  </a:lnTo>
                  <a:lnTo>
                    <a:pt x="3578" y="147"/>
                  </a:lnTo>
                  <a:lnTo>
                    <a:pt x="3599" y="293"/>
                  </a:lnTo>
                  <a:lnTo>
                    <a:pt x="3516" y="335"/>
                  </a:lnTo>
                  <a:lnTo>
                    <a:pt x="3495" y="524"/>
                  </a:lnTo>
                  <a:lnTo>
                    <a:pt x="3558" y="607"/>
                  </a:lnTo>
                  <a:lnTo>
                    <a:pt x="3558" y="754"/>
                  </a:lnTo>
                  <a:lnTo>
                    <a:pt x="3495" y="712"/>
                  </a:lnTo>
                  <a:lnTo>
                    <a:pt x="3453" y="733"/>
                  </a:lnTo>
                  <a:lnTo>
                    <a:pt x="3369" y="670"/>
                  </a:lnTo>
                  <a:lnTo>
                    <a:pt x="3244" y="649"/>
                  </a:lnTo>
                  <a:lnTo>
                    <a:pt x="3139" y="586"/>
                  </a:lnTo>
                  <a:lnTo>
                    <a:pt x="2951" y="524"/>
                  </a:lnTo>
                  <a:lnTo>
                    <a:pt x="2825" y="607"/>
                  </a:lnTo>
                  <a:lnTo>
                    <a:pt x="2637" y="607"/>
                  </a:lnTo>
                  <a:lnTo>
                    <a:pt x="2574" y="628"/>
                  </a:lnTo>
                  <a:lnTo>
                    <a:pt x="2679" y="796"/>
                  </a:lnTo>
                  <a:lnTo>
                    <a:pt x="2658" y="837"/>
                  </a:lnTo>
                  <a:lnTo>
                    <a:pt x="2658" y="921"/>
                  </a:lnTo>
                  <a:lnTo>
                    <a:pt x="2574" y="963"/>
                  </a:lnTo>
                  <a:lnTo>
                    <a:pt x="2658" y="1068"/>
                  </a:lnTo>
                  <a:lnTo>
                    <a:pt x="2553" y="1172"/>
                  </a:lnTo>
                  <a:lnTo>
                    <a:pt x="2511" y="1172"/>
                  </a:lnTo>
                  <a:lnTo>
                    <a:pt x="2428" y="1130"/>
                  </a:lnTo>
                  <a:lnTo>
                    <a:pt x="2323" y="1047"/>
                  </a:lnTo>
                  <a:lnTo>
                    <a:pt x="2198" y="1151"/>
                  </a:lnTo>
                  <a:lnTo>
                    <a:pt x="2114" y="1340"/>
                  </a:lnTo>
                  <a:lnTo>
                    <a:pt x="2030" y="1381"/>
                  </a:lnTo>
                  <a:lnTo>
                    <a:pt x="1988" y="1528"/>
                  </a:lnTo>
                  <a:lnTo>
                    <a:pt x="1926" y="1633"/>
                  </a:lnTo>
                  <a:lnTo>
                    <a:pt x="1842" y="1653"/>
                  </a:lnTo>
                  <a:lnTo>
                    <a:pt x="1842" y="1905"/>
                  </a:lnTo>
                  <a:lnTo>
                    <a:pt x="1905" y="1988"/>
                  </a:lnTo>
                  <a:lnTo>
                    <a:pt x="1988" y="2177"/>
                  </a:lnTo>
                  <a:lnTo>
                    <a:pt x="1926" y="2302"/>
                  </a:lnTo>
                  <a:lnTo>
                    <a:pt x="1779" y="2511"/>
                  </a:lnTo>
                  <a:lnTo>
                    <a:pt x="1612" y="2804"/>
                  </a:lnTo>
                  <a:lnTo>
                    <a:pt x="1591" y="2930"/>
                  </a:lnTo>
                  <a:lnTo>
                    <a:pt x="1507" y="3014"/>
                  </a:lnTo>
                  <a:lnTo>
                    <a:pt x="1298" y="3034"/>
                  </a:lnTo>
                  <a:lnTo>
                    <a:pt x="1110" y="3139"/>
                  </a:lnTo>
                  <a:lnTo>
                    <a:pt x="1110" y="3265"/>
                  </a:lnTo>
                  <a:lnTo>
                    <a:pt x="1193" y="3348"/>
                  </a:lnTo>
                  <a:lnTo>
                    <a:pt x="1193" y="3516"/>
                  </a:lnTo>
                  <a:lnTo>
                    <a:pt x="1151" y="3662"/>
                  </a:lnTo>
                  <a:lnTo>
                    <a:pt x="1089" y="3934"/>
                  </a:lnTo>
                  <a:lnTo>
                    <a:pt x="1089" y="4185"/>
                  </a:lnTo>
                  <a:lnTo>
                    <a:pt x="879" y="4687"/>
                  </a:lnTo>
                  <a:lnTo>
                    <a:pt x="879" y="4813"/>
                  </a:lnTo>
                  <a:lnTo>
                    <a:pt x="942" y="4897"/>
                  </a:lnTo>
                  <a:lnTo>
                    <a:pt x="963" y="5127"/>
                  </a:lnTo>
                  <a:lnTo>
                    <a:pt x="858" y="5252"/>
                  </a:lnTo>
                  <a:lnTo>
                    <a:pt x="649" y="5231"/>
                  </a:lnTo>
                  <a:lnTo>
                    <a:pt x="482" y="5211"/>
                  </a:lnTo>
                  <a:lnTo>
                    <a:pt x="377" y="5294"/>
                  </a:lnTo>
                  <a:lnTo>
                    <a:pt x="252" y="5524"/>
                  </a:lnTo>
                  <a:lnTo>
                    <a:pt x="210" y="5755"/>
                  </a:lnTo>
                  <a:lnTo>
                    <a:pt x="252" y="6068"/>
                  </a:lnTo>
                  <a:lnTo>
                    <a:pt x="314" y="6361"/>
                  </a:lnTo>
                  <a:lnTo>
                    <a:pt x="252" y="6550"/>
                  </a:lnTo>
                  <a:lnTo>
                    <a:pt x="314" y="6696"/>
                  </a:lnTo>
                  <a:lnTo>
                    <a:pt x="335" y="6926"/>
                  </a:lnTo>
                  <a:lnTo>
                    <a:pt x="314" y="7135"/>
                  </a:lnTo>
                  <a:lnTo>
                    <a:pt x="314" y="7345"/>
                  </a:lnTo>
                  <a:lnTo>
                    <a:pt x="461" y="7449"/>
                  </a:lnTo>
                  <a:lnTo>
                    <a:pt x="670" y="7659"/>
                  </a:lnTo>
                  <a:lnTo>
                    <a:pt x="628" y="7805"/>
                  </a:lnTo>
                  <a:lnTo>
                    <a:pt x="628" y="7972"/>
                  </a:lnTo>
                  <a:lnTo>
                    <a:pt x="356" y="8056"/>
                  </a:lnTo>
                  <a:lnTo>
                    <a:pt x="335" y="8161"/>
                  </a:lnTo>
                  <a:lnTo>
                    <a:pt x="461" y="8370"/>
                  </a:lnTo>
                  <a:lnTo>
                    <a:pt x="482" y="8642"/>
                  </a:lnTo>
                  <a:lnTo>
                    <a:pt x="565" y="8768"/>
                  </a:lnTo>
                  <a:lnTo>
                    <a:pt x="482" y="8914"/>
                  </a:lnTo>
                  <a:lnTo>
                    <a:pt x="482" y="9040"/>
                  </a:lnTo>
                  <a:lnTo>
                    <a:pt x="461" y="9123"/>
                  </a:lnTo>
                  <a:lnTo>
                    <a:pt x="273" y="9165"/>
                  </a:lnTo>
                  <a:lnTo>
                    <a:pt x="231" y="9228"/>
                  </a:lnTo>
                  <a:lnTo>
                    <a:pt x="314" y="9332"/>
                  </a:lnTo>
                  <a:lnTo>
                    <a:pt x="231" y="9395"/>
                  </a:lnTo>
                  <a:lnTo>
                    <a:pt x="168" y="9479"/>
                  </a:lnTo>
                  <a:lnTo>
                    <a:pt x="252" y="9625"/>
                  </a:lnTo>
                  <a:lnTo>
                    <a:pt x="273" y="10002"/>
                  </a:lnTo>
                  <a:lnTo>
                    <a:pt x="231" y="10086"/>
                  </a:lnTo>
                  <a:lnTo>
                    <a:pt x="147" y="10002"/>
                  </a:lnTo>
                  <a:lnTo>
                    <a:pt x="63" y="9939"/>
                  </a:lnTo>
                  <a:lnTo>
                    <a:pt x="63" y="9960"/>
                  </a:lnTo>
                  <a:lnTo>
                    <a:pt x="1" y="10023"/>
                  </a:lnTo>
                  <a:lnTo>
                    <a:pt x="21" y="10253"/>
                  </a:lnTo>
                  <a:lnTo>
                    <a:pt x="42" y="10337"/>
                  </a:lnTo>
                  <a:lnTo>
                    <a:pt x="63" y="10525"/>
                  </a:lnTo>
                  <a:lnTo>
                    <a:pt x="147" y="10546"/>
                  </a:lnTo>
                  <a:lnTo>
                    <a:pt x="168" y="10588"/>
                  </a:lnTo>
                  <a:lnTo>
                    <a:pt x="147" y="10734"/>
                  </a:lnTo>
                  <a:lnTo>
                    <a:pt x="273" y="10672"/>
                  </a:lnTo>
                  <a:lnTo>
                    <a:pt x="210" y="10567"/>
                  </a:lnTo>
                  <a:lnTo>
                    <a:pt x="231" y="10483"/>
                  </a:lnTo>
                  <a:lnTo>
                    <a:pt x="273" y="10483"/>
                  </a:lnTo>
                  <a:lnTo>
                    <a:pt x="252" y="10546"/>
                  </a:lnTo>
                  <a:lnTo>
                    <a:pt x="335" y="10588"/>
                  </a:lnTo>
                  <a:lnTo>
                    <a:pt x="377" y="10672"/>
                  </a:lnTo>
                  <a:lnTo>
                    <a:pt x="252" y="10755"/>
                  </a:lnTo>
                  <a:lnTo>
                    <a:pt x="231" y="10860"/>
                  </a:lnTo>
                  <a:lnTo>
                    <a:pt x="273" y="10944"/>
                  </a:lnTo>
                  <a:lnTo>
                    <a:pt x="252" y="11069"/>
                  </a:lnTo>
                  <a:lnTo>
                    <a:pt x="210" y="11111"/>
                  </a:lnTo>
                  <a:lnTo>
                    <a:pt x="273" y="11216"/>
                  </a:lnTo>
                  <a:lnTo>
                    <a:pt x="356" y="11257"/>
                  </a:lnTo>
                  <a:lnTo>
                    <a:pt x="440" y="11383"/>
                  </a:lnTo>
                  <a:lnTo>
                    <a:pt x="482" y="11425"/>
                  </a:lnTo>
                  <a:lnTo>
                    <a:pt x="586" y="11634"/>
                  </a:lnTo>
                  <a:lnTo>
                    <a:pt x="586" y="11801"/>
                  </a:lnTo>
                  <a:lnTo>
                    <a:pt x="733" y="11843"/>
                  </a:lnTo>
                  <a:lnTo>
                    <a:pt x="754" y="11948"/>
                  </a:lnTo>
                  <a:lnTo>
                    <a:pt x="858" y="12094"/>
                  </a:lnTo>
                  <a:lnTo>
                    <a:pt x="984" y="12011"/>
                  </a:lnTo>
                  <a:lnTo>
                    <a:pt x="1005" y="12136"/>
                  </a:lnTo>
                  <a:lnTo>
                    <a:pt x="942" y="12304"/>
                  </a:lnTo>
                  <a:lnTo>
                    <a:pt x="775" y="12325"/>
                  </a:lnTo>
                  <a:lnTo>
                    <a:pt x="754" y="12366"/>
                  </a:lnTo>
                  <a:lnTo>
                    <a:pt x="838" y="12429"/>
                  </a:lnTo>
                  <a:lnTo>
                    <a:pt x="858" y="12534"/>
                  </a:lnTo>
                  <a:lnTo>
                    <a:pt x="984" y="12555"/>
                  </a:lnTo>
                  <a:lnTo>
                    <a:pt x="1047" y="12848"/>
                  </a:lnTo>
                  <a:lnTo>
                    <a:pt x="963" y="12952"/>
                  </a:lnTo>
                  <a:lnTo>
                    <a:pt x="1005" y="12994"/>
                  </a:lnTo>
                  <a:lnTo>
                    <a:pt x="1151" y="12994"/>
                  </a:lnTo>
                  <a:lnTo>
                    <a:pt x="1423" y="12931"/>
                  </a:lnTo>
                  <a:lnTo>
                    <a:pt x="1570" y="12973"/>
                  </a:lnTo>
                  <a:lnTo>
                    <a:pt x="1695" y="12869"/>
                  </a:lnTo>
                  <a:lnTo>
                    <a:pt x="1674" y="12764"/>
                  </a:lnTo>
                  <a:lnTo>
                    <a:pt x="1612" y="12701"/>
                  </a:lnTo>
                  <a:lnTo>
                    <a:pt x="1695" y="12534"/>
                  </a:lnTo>
                  <a:lnTo>
                    <a:pt x="1884" y="12513"/>
                  </a:lnTo>
                  <a:lnTo>
                    <a:pt x="1905" y="12325"/>
                  </a:lnTo>
                  <a:lnTo>
                    <a:pt x="1926" y="12408"/>
                  </a:lnTo>
                  <a:lnTo>
                    <a:pt x="2135" y="12450"/>
                  </a:lnTo>
                  <a:lnTo>
                    <a:pt x="2260" y="12366"/>
                  </a:lnTo>
                  <a:lnTo>
                    <a:pt x="2365" y="12429"/>
                  </a:lnTo>
                  <a:lnTo>
                    <a:pt x="2449" y="12513"/>
                  </a:lnTo>
                  <a:lnTo>
                    <a:pt x="2553" y="12345"/>
                  </a:lnTo>
                  <a:lnTo>
                    <a:pt x="2616" y="12115"/>
                  </a:lnTo>
                  <a:lnTo>
                    <a:pt x="2679" y="12032"/>
                  </a:lnTo>
                  <a:lnTo>
                    <a:pt x="2721" y="11739"/>
                  </a:lnTo>
                  <a:lnTo>
                    <a:pt x="2762" y="11634"/>
                  </a:lnTo>
                  <a:lnTo>
                    <a:pt x="2658" y="11571"/>
                  </a:lnTo>
                  <a:lnTo>
                    <a:pt x="2679" y="11467"/>
                  </a:lnTo>
                  <a:lnTo>
                    <a:pt x="2783" y="11320"/>
                  </a:lnTo>
                  <a:lnTo>
                    <a:pt x="2679" y="11216"/>
                  </a:lnTo>
                  <a:lnTo>
                    <a:pt x="2783" y="11111"/>
                  </a:lnTo>
                  <a:lnTo>
                    <a:pt x="2658" y="11048"/>
                  </a:lnTo>
                  <a:lnTo>
                    <a:pt x="2721" y="10965"/>
                  </a:lnTo>
                  <a:lnTo>
                    <a:pt x="2658" y="10839"/>
                  </a:lnTo>
                  <a:lnTo>
                    <a:pt x="2762" y="10881"/>
                  </a:lnTo>
                  <a:lnTo>
                    <a:pt x="2930" y="10860"/>
                  </a:lnTo>
                  <a:lnTo>
                    <a:pt x="2783" y="10755"/>
                  </a:lnTo>
                  <a:lnTo>
                    <a:pt x="2846" y="10609"/>
                  </a:lnTo>
                  <a:lnTo>
                    <a:pt x="2846" y="10546"/>
                  </a:lnTo>
                  <a:lnTo>
                    <a:pt x="2658" y="10483"/>
                  </a:lnTo>
                  <a:lnTo>
                    <a:pt x="2888" y="10483"/>
                  </a:lnTo>
                  <a:lnTo>
                    <a:pt x="2762" y="10358"/>
                  </a:lnTo>
                  <a:lnTo>
                    <a:pt x="2679" y="10358"/>
                  </a:lnTo>
                  <a:lnTo>
                    <a:pt x="2742" y="10274"/>
                  </a:lnTo>
                  <a:lnTo>
                    <a:pt x="2783" y="10274"/>
                  </a:lnTo>
                  <a:lnTo>
                    <a:pt x="2825" y="10316"/>
                  </a:lnTo>
                  <a:lnTo>
                    <a:pt x="2888" y="10232"/>
                  </a:lnTo>
                  <a:lnTo>
                    <a:pt x="2867" y="10148"/>
                  </a:lnTo>
                  <a:lnTo>
                    <a:pt x="2972" y="10232"/>
                  </a:lnTo>
                  <a:lnTo>
                    <a:pt x="2993" y="10128"/>
                  </a:lnTo>
                  <a:lnTo>
                    <a:pt x="3076" y="10023"/>
                  </a:lnTo>
                  <a:lnTo>
                    <a:pt x="3160" y="10023"/>
                  </a:lnTo>
                  <a:lnTo>
                    <a:pt x="3139" y="9939"/>
                  </a:lnTo>
                  <a:lnTo>
                    <a:pt x="3181" y="9897"/>
                  </a:lnTo>
                  <a:lnTo>
                    <a:pt x="3202" y="9939"/>
                  </a:lnTo>
                  <a:lnTo>
                    <a:pt x="3181" y="10044"/>
                  </a:lnTo>
                  <a:lnTo>
                    <a:pt x="3265" y="10044"/>
                  </a:lnTo>
                  <a:lnTo>
                    <a:pt x="3369" y="9897"/>
                  </a:lnTo>
                  <a:lnTo>
                    <a:pt x="3453" y="9897"/>
                  </a:lnTo>
                  <a:lnTo>
                    <a:pt x="3516" y="9835"/>
                  </a:lnTo>
                  <a:lnTo>
                    <a:pt x="3495" y="9730"/>
                  </a:lnTo>
                  <a:lnTo>
                    <a:pt x="3411" y="9646"/>
                  </a:lnTo>
                  <a:lnTo>
                    <a:pt x="3286" y="9625"/>
                  </a:lnTo>
                  <a:lnTo>
                    <a:pt x="3181" y="9688"/>
                  </a:lnTo>
                  <a:lnTo>
                    <a:pt x="3139" y="9646"/>
                  </a:lnTo>
                  <a:lnTo>
                    <a:pt x="3055" y="9709"/>
                  </a:lnTo>
                  <a:lnTo>
                    <a:pt x="2972" y="9604"/>
                  </a:lnTo>
                  <a:lnTo>
                    <a:pt x="2846" y="9563"/>
                  </a:lnTo>
                  <a:lnTo>
                    <a:pt x="2762" y="9521"/>
                  </a:lnTo>
                  <a:lnTo>
                    <a:pt x="2616" y="9542"/>
                  </a:lnTo>
                  <a:lnTo>
                    <a:pt x="2616" y="9604"/>
                  </a:lnTo>
                  <a:lnTo>
                    <a:pt x="2553" y="9542"/>
                  </a:lnTo>
                  <a:lnTo>
                    <a:pt x="2407" y="9542"/>
                  </a:lnTo>
                  <a:lnTo>
                    <a:pt x="2365" y="9500"/>
                  </a:lnTo>
                  <a:lnTo>
                    <a:pt x="2470" y="9479"/>
                  </a:lnTo>
                  <a:lnTo>
                    <a:pt x="2553" y="9521"/>
                  </a:lnTo>
                  <a:lnTo>
                    <a:pt x="2637" y="9395"/>
                  </a:lnTo>
                  <a:lnTo>
                    <a:pt x="2679" y="9437"/>
                  </a:lnTo>
                  <a:lnTo>
                    <a:pt x="2783" y="9416"/>
                  </a:lnTo>
                  <a:lnTo>
                    <a:pt x="2825" y="9332"/>
                  </a:lnTo>
                  <a:lnTo>
                    <a:pt x="2930" y="9374"/>
                  </a:lnTo>
                  <a:lnTo>
                    <a:pt x="2972" y="9416"/>
                  </a:lnTo>
                  <a:lnTo>
                    <a:pt x="3034" y="9416"/>
                  </a:lnTo>
                  <a:lnTo>
                    <a:pt x="3055" y="9332"/>
                  </a:lnTo>
                  <a:lnTo>
                    <a:pt x="3097" y="9416"/>
                  </a:lnTo>
                  <a:lnTo>
                    <a:pt x="3244" y="9437"/>
                  </a:lnTo>
                  <a:lnTo>
                    <a:pt x="3202" y="9521"/>
                  </a:lnTo>
                  <a:lnTo>
                    <a:pt x="3306" y="9563"/>
                  </a:lnTo>
                  <a:lnTo>
                    <a:pt x="3474" y="9542"/>
                  </a:lnTo>
                  <a:lnTo>
                    <a:pt x="3495" y="9416"/>
                  </a:lnTo>
                  <a:lnTo>
                    <a:pt x="3662" y="9270"/>
                  </a:lnTo>
                  <a:lnTo>
                    <a:pt x="3725" y="9102"/>
                  </a:lnTo>
                  <a:lnTo>
                    <a:pt x="3599" y="8977"/>
                  </a:lnTo>
                  <a:lnTo>
                    <a:pt x="3599" y="8893"/>
                  </a:lnTo>
                  <a:lnTo>
                    <a:pt x="3453" y="8788"/>
                  </a:lnTo>
                  <a:lnTo>
                    <a:pt x="3474" y="8747"/>
                  </a:lnTo>
                  <a:lnTo>
                    <a:pt x="3265" y="8579"/>
                  </a:lnTo>
                  <a:lnTo>
                    <a:pt x="3244" y="8475"/>
                  </a:lnTo>
                  <a:lnTo>
                    <a:pt x="3160" y="8391"/>
                  </a:lnTo>
                  <a:lnTo>
                    <a:pt x="3055" y="8516"/>
                  </a:lnTo>
                  <a:lnTo>
                    <a:pt x="2993" y="8433"/>
                  </a:lnTo>
                  <a:lnTo>
                    <a:pt x="2951" y="8454"/>
                  </a:lnTo>
                  <a:lnTo>
                    <a:pt x="2951" y="8349"/>
                  </a:lnTo>
                  <a:lnTo>
                    <a:pt x="2867" y="8349"/>
                  </a:lnTo>
                  <a:lnTo>
                    <a:pt x="2825" y="8244"/>
                  </a:lnTo>
                  <a:lnTo>
                    <a:pt x="2742" y="8182"/>
                  </a:lnTo>
                  <a:lnTo>
                    <a:pt x="2825" y="8077"/>
                  </a:lnTo>
                  <a:lnTo>
                    <a:pt x="2762" y="7952"/>
                  </a:lnTo>
                  <a:lnTo>
                    <a:pt x="2825" y="7931"/>
                  </a:lnTo>
                  <a:lnTo>
                    <a:pt x="2825" y="7847"/>
                  </a:lnTo>
                  <a:lnTo>
                    <a:pt x="2742" y="7826"/>
                  </a:lnTo>
                  <a:lnTo>
                    <a:pt x="2825" y="7721"/>
                  </a:lnTo>
                  <a:lnTo>
                    <a:pt x="2783" y="7533"/>
                  </a:lnTo>
                  <a:lnTo>
                    <a:pt x="2825" y="7512"/>
                  </a:lnTo>
                  <a:lnTo>
                    <a:pt x="2867" y="7554"/>
                  </a:lnTo>
                  <a:lnTo>
                    <a:pt x="2888" y="7449"/>
                  </a:lnTo>
                  <a:lnTo>
                    <a:pt x="2825" y="7345"/>
                  </a:lnTo>
                  <a:lnTo>
                    <a:pt x="2846" y="7198"/>
                  </a:lnTo>
                  <a:lnTo>
                    <a:pt x="2825" y="7073"/>
                  </a:lnTo>
                  <a:lnTo>
                    <a:pt x="2846" y="7010"/>
                  </a:lnTo>
                  <a:lnTo>
                    <a:pt x="2825" y="6884"/>
                  </a:lnTo>
                  <a:lnTo>
                    <a:pt x="2679" y="6696"/>
                  </a:lnTo>
                  <a:lnTo>
                    <a:pt x="2679" y="6696"/>
                  </a:lnTo>
                  <a:lnTo>
                    <a:pt x="2783" y="6759"/>
                  </a:lnTo>
                  <a:lnTo>
                    <a:pt x="2951" y="6717"/>
                  </a:lnTo>
                  <a:lnTo>
                    <a:pt x="3055" y="6571"/>
                  </a:lnTo>
                  <a:lnTo>
                    <a:pt x="2993" y="6466"/>
                  </a:lnTo>
                  <a:lnTo>
                    <a:pt x="3034" y="6403"/>
                  </a:lnTo>
                  <a:lnTo>
                    <a:pt x="3139" y="6424"/>
                  </a:lnTo>
                  <a:lnTo>
                    <a:pt x="3286" y="6299"/>
                  </a:lnTo>
                  <a:lnTo>
                    <a:pt x="3286" y="6236"/>
                  </a:lnTo>
                  <a:lnTo>
                    <a:pt x="3202" y="6236"/>
                  </a:lnTo>
                  <a:lnTo>
                    <a:pt x="3265" y="6131"/>
                  </a:lnTo>
                  <a:lnTo>
                    <a:pt x="3348" y="6047"/>
                  </a:lnTo>
                  <a:lnTo>
                    <a:pt x="3390" y="6089"/>
                  </a:lnTo>
                  <a:lnTo>
                    <a:pt x="3453" y="6089"/>
                  </a:lnTo>
                  <a:lnTo>
                    <a:pt x="3474" y="5964"/>
                  </a:lnTo>
                  <a:lnTo>
                    <a:pt x="3516" y="5964"/>
                  </a:lnTo>
                  <a:lnTo>
                    <a:pt x="3558" y="6047"/>
                  </a:lnTo>
                  <a:lnTo>
                    <a:pt x="3620" y="5964"/>
                  </a:lnTo>
                  <a:lnTo>
                    <a:pt x="3620" y="5838"/>
                  </a:lnTo>
                  <a:lnTo>
                    <a:pt x="3683" y="5734"/>
                  </a:lnTo>
                  <a:lnTo>
                    <a:pt x="3788" y="5734"/>
                  </a:lnTo>
                  <a:lnTo>
                    <a:pt x="3788" y="5817"/>
                  </a:lnTo>
                  <a:lnTo>
                    <a:pt x="3871" y="5817"/>
                  </a:lnTo>
                  <a:lnTo>
                    <a:pt x="3913" y="5713"/>
                  </a:lnTo>
                  <a:lnTo>
                    <a:pt x="4039" y="5629"/>
                  </a:lnTo>
                  <a:lnTo>
                    <a:pt x="4018" y="5524"/>
                  </a:lnTo>
                  <a:lnTo>
                    <a:pt x="4018" y="5420"/>
                  </a:lnTo>
                  <a:lnTo>
                    <a:pt x="4102" y="5503"/>
                  </a:lnTo>
                  <a:lnTo>
                    <a:pt x="4206" y="5378"/>
                  </a:lnTo>
                  <a:lnTo>
                    <a:pt x="4290" y="5378"/>
                  </a:lnTo>
                  <a:lnTo>
                    <a:pt x="4395" y="5190"/>
                  </a:lnTo>
                  <a:lnTo>
                    <a:pt x="4395" y="5001"/>
                  </a:lnTo>
                  <a:lnTo>
                    <a:pt x="4457" y="4897"/>
                  </a:lnTo>
                  <a:lnTo>
                    <a:pt x="4541" y="4897"/>
                  </a:lnTo>
                  <a:lnTo>
                    <a:pt x="4646" y="4771"/>
                  </a:lnTo>
                  <a:lnTo>
                    <a:pt x="4562" y="4771"/>
                  </a:lnTo>
                  <a:lnTo>
                    <a:pt x="4499" y="4666"/>
                  </a:lnTo>
                  <a:lnTo>
                    <a:pt x="4562" y="4625"/>
                  </a:lnTo>
                  <a:lnTo>
                    <a:pt x="4541" y="4562"/>
                  </a:lnTo>
                  <a:lnTo>
                    <a:pt x="4436" y="4562"/>
                  </a:lnTo>
                  <a:lnTo>
                    <a:pt x="4332" y="4457"/>
                  </a:lnTo>
                  <a:lnTo>
                    <a:pt x="4457" y="4415"/>
                  </a:lnTo>
                  <a:lnTo>
                    <a:pt x="4436" y="4332"/>
                  </a:lnTo>
                  <a:lnTo>
                    <a:pt x="4520" y="4164"/>
                  </a:lnTo>
                  <a:lnTo>
                    <a:pt x="4541" y="4081"/>
                  </a:lnTo>
                  <a:lnTo>
                    <a:pt x="4499" y="3997"/>
                  </a:lnTo>
                  <a:lnTo>
                    <a:pt x="4415" y="3997"/>
                  </a:lnTo>
                  <a:lnTo>
                    <a:pt x="4395" y="3934"/>
                  </a:lnTo>
                  <a:lnTo>
                    <a:pt x="4415" y="3892"/>
                  </a:lnTo>
                  <a:lnTo>
                    <a:pt x="4499" y="3934"/>
                  </a:lnTo>
                  <a:lnTo>
                    <a:pt x="4520" y="3955"/>
                  </a:lnTo>
                  <a:lnTo>
                    <a:pt x="4541" y="3955"/>
                  </a:lnTo>
                  <a:lnTo>
                    <a:pt x="4541" y="3871"/>
                  </a:lnTo>
                  <a:lnTo>
                    <a:pt x="4436" y="3850"/>
                  </a:lnTo>
                  <a:lnTo>
                    <a:pt x="4541" y="3788"/>
                  </a:lnTo>
                  <a:lnTo>
                    <a:pt x="4625" y="3788"/>
                  </a:lnTo>
                  <a:lnTo>
                    <a:pt x="4729" y="3725"/>
                  </a:lnTo>
                  <a:lnTo>
                    <a:pt x="4646" y="3662"/>
                  </a:lnTo>
                  <a:lnTo>
                    <a:pt x="4562" y="3516"/>
                  </a:lnTo>
                  <a:lnTo>
                    <a:pt x="4646" y="3537"/>
                  </a:lnTo>
                  <a:lnTo>
                    <a:pt x="4708" y="3620"/>
                  </a:lnTo>
                  <a:lnTo>
                    <a:pt x="4813" y="3578"/>
                  </a:lnTo>
                  <a:lnTo>
                    <a:pt x="4834" y="3474"/>
                  </a:lnTo>
                  <a:lnTo>
                    <a:pt x="4855" y="3369"/>
                  </a:lnTo>
                  <a:lnTo>
                    <a:pt x="4918" y="3327"/>
                  </a:lnTo>
                  <a:lnTo>
                    <a:pt x="4980" y="3453"/>
                  </a:lnTo>
                  <a:lnTo>
                    <a:pt x="5064" y="3348"/>
                  </a:lnTo>
                  <a:lnTo>
                    <a:pt x="5127" y="3453"/>
                  </a:lnTo>
                  <a:lnTo>
                    <a:pt x="5190" y="3474"/>
                  </a:lnTo>
                  <a:lnTo>
                    <a:pt x="5252" y="3369"/>
                  </a:lnTo>
                  <a:lnTo>
                    <a:pt x="5357" y="3432"/>
                  </a:lnTo>
                  <a:lnTo>
                    <a:pt x="5483" y="3348"/>
                  </a:lnTo>
                  <a:lnTo>
                    <a:pt x="5545" y="3432"/>
                  </a:lnTo>
                  <a:lnTo>
                    <a:pt x="5671" y="3432"/>
                  </a:lnTo>
                  <a:lnTo>
                    <a:pt x="5713" y="3369"/>
                  </a:lnTo>
                  <a:lnTo>
                    <a:pt x="5755" y="3411"/>
                  </a:lnTo>
                  <a:lnTo>
                    <a:pt x="5755" y="3265"/>
                  </a:lnTo>
                  <a:lnTo>
                    <a:pt x="5671" y="3202"/>
                  </a:lnTo>
                  <a:lnTo>
                    <a:pt x="5587" y="2993"/>
                  </a:lnTo>
                  <a:lnTo>
                    <a:pt x="5462" y="2951"/>
                  </a:lnTo>
                  <a:lnTo>
                    <a:pt x="5399" y="2762"/>
                  </a:lnTo>
                  <a:lnTo>
                    <a:pt x="5462" y="2700"/>
                  </a:lnTo>
                  <a:lnTo>
                    <a:pt x="5462" y="2490"/>
                  </a:lnTo>
                  <a:lnTo>
                    <a:pt x="5441" y="2386"/>
                  </a:lnTo>
                  <a:lnTo>
                    <a:pt x="5462" y="2302"/>
                  </a:lnTo>
                  <a:lnTo>
                    <a:pt x="5399" y="2093"/>
                  </a:lnTo>
                  <a:lnTo>
                    <a:pt x="5357" y="1988"/>
                  </a:lnTo>
                  <a:lnTo>
                    <a:pt x="5336" y="1842"/>
                  </a:lnTo>
                  <a:lnTo>
                    <a:pt x="5378" y="1758"/>
                  </a:lnTo>
                  <a:lnTo>
                    <a:pt x="5357" y="1633"/>
                  </a:lnTo>
                  <a:lnTo>
                    <a:pt x="5190" y="1591"/>
                  </a:lnTo>
                  <a:lnTo>
                    <a:pt x="5190" y="1486"/>
                  </a:lnTo>
                  <a:lnTo>
                    <a:pt x="5252" y="1361"/>
                  </a:lnTo>
                  <a:lnTo>
                    <a:pt x="5190" y="1172"/>
                  </a:lnTo>
                  <a:lnTo>
                    <a:pt x="5252" y="1068"/>
                  </a:lnTo>
                  <a:lnTo>
                    <a:pt x="5190" y="1005"/>
                  </a:lnTo>
                  <a:lnTo>
                    <a:pt x="5127" y="1005"/>
                  </a:lnTo>
                  <a:lnTo>
                    <a:pt x="5022" y="858"/>
                  </a:lnTo>
                  <a:lnTo>
                    <a:pt x="4939" y="858"/>
                  </a:lnTo>
                  <a:lnTo>
                    <a:pt x="4876" y="754"/>
                  </a:lnTo>
                  <a:lnTo>
                    <a:pt x="4771" y="628"/>
                  </a:lnTo>
                  <a:lnTo>
                    <a:pt x="4708" y="607"/>
                  </a:lnTo>
                  <a:lnTo>
                    <a:pt x="4604" y="545"/>
                  </a:lnTo>
                  <a:lnTo>
                    <a:pt x="4395" y="524"/>
                  </a:lnTo>
                  <a:lnTo>
                    <a:pt x="4227" y="419"/>
                  </a:lnTo>
                  <a:lnTo>
                    <a:pt x="4018" y="189"/>
                  </a:lnTo>
                  <a:lnTo>
                    <a:pt x="3892" y="105"/>
                  </a:lnTo>
                  <a:lnTo>
                    <a:pt x="378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4" name="Google Shape;1334;p80"/>
            <p:cNvSpPr/>
            <p:nvPr/>
          </p:nvSpPr>
          <p:spPr>
            <a:xfrm>
              <a:off x="3976075" y="2250975"/>
              <a:ext cx="57550" cy="52325"/>
            </a:xfrm>
            <a:custGeom>
              <a:avLst/>
              <a:gdLst/>
              <a:ahLst/>
              <a:cxnLst/>
              <a:rect l="l" t="t" r="r" b="b"/>
              <a:pathLst>
                <a:path w="2302" h="2093" extrusionOk="0">
                  <a:moveTo>
                    <a:pt x="1026" y="0"/>
                  </a:moveTo>
                  <a:lnTo>
                    <a:pt x="1026" y="63"/>
                  </a:lnTo>
                  <a:lnTo>
                    <a:pt x="942" y="63"/>
                  </a:lnTo>
                  <a:lnTo>
                    <a:pt x="942" y="105"/>
                  </a:lnTo>
                  <a:lnTo>
                    <a:pt x="1005" y="167"/>
                  </a:lnTo>
                  <a:lnTo>
                    <a:pt x="900" y="230"/>
                  </a:lnTo>
                  <a:lnTo>
                    <a:pt x="837" y="209"/>
                  </a:lnTo>
                  <a:lnTo>
                    <a:pt x="628" y="209"/>
                  </a:lnTo>
                  <a:lnTo>
                    <a:pt x="607" y="147"/>
                  </a:lnTo>
                  <a:lnTo>
                    <a:pt x="586" y="251"/>
                  </a:lnTo>
                  <a:lnTo>
                    <a:pt x="481" y="230"/>
                  </a:lnTo>
                  <a:lnTo>
                    <a:pt x="335" y="272"/>
                  </a:lnTo>
                  <a:lnTo>
                    <a:pt x="335" y="356"/>
                  </a:lnTo>
                  <a:lnTo>
                    <a:pt x="272" y="356"/>
                  </a:lnTo>
                  <a:lnTo>
                    <a:pt x="84" y="439"/>
                  </a:lnTo>
                  <a:lnTo>
                    <a:pt x="0" y="544"/>
                  </a:lnTo>
                  <a:lnTo>
                    <a:pt x="21" y="900"/>
                  </a:lnTo>
                  <a:lnTo>
                    <a:pt x="84" y="900"/>
                  </a:lnTo>
                  <a:lnTo>
                    <a:pt x="126" y="879"/>
                  </a:lnTo>
                  <a:lnTo>
                    <a:pt x="230" y="900"/>
                  </a:lnTo>
                  <a:lnTo>
                    <a:pt x="189" y="983"/>
                  </a:lnTo>
                  <a:lnTo>
                    <a:pt x="105" y="983"/>
                  </a:lnTo>
                  <a:lnTo>
                    <a:pt x="105" y="1151"/>
                  </a:lnTo>
                  <a:lnTo>
                    <a:pt x="209" y="1276"/>
                  </a:lnTo>
                  <a:lnTo>
                    <a:pt x="377" y="1423"/>
                  </a:lnTo>
                  <a:lnTo>
                    <a:pt x="419" y="1423"/>
                  </a:lnTo>
                  <a:lnTo>
                    <a:pt x="419" y="1318"/>
                  </a:lnTo>
                  <a:lnTo>
                    <a:pt x="544" y="1214"/>
                  </a:lnTo>
                  <a:lnTo>
                    <a:pt x="586" y="1318"/>
                  </a:lnTo>
                  <a:lnTo>
                    <a:pt x="523" y="1611"/>
                  </a:lnTo>
                  <a:lnTo>
                    <a:pt x="523" y="1695"/>
                  </a:lnTo>
                  <a:lnTo>
                    <a:pt x="586" y="1674"/>
                  </a:lnTo>
                  <a:lnTo>
                    <a:pt x="754" y="1569"/>
                  </a:lnTo>
                  <a:lnTo>
                    <a:pt x="900" y="1507"/>
                  </a:lnTo>
                  <a:lnTo>
                    <a:pt x="1046" y="1632"/>
                  </a:lnTo>
                  <a:lnTo>
                    <a:pt x="1130" y="1611"/>
                  </a:lnTo>
                  <a:lnTo>
                    <a:pt x="1151" y="1507"/>
                  </a:lnTo>
                  <a:lnTo>
                    <a:pt x="1235" y="1590"/>
                  </a:lnTo>
                  <a:lnTo>
                    <a:pt x="1277" y="1674"/>
                  </a:lnTo>
                  <a:lnTo>
                    <a:pt x="1339" y="1674"/>
                  </a:lnTo>
                  <a:lnTo>
                    <a:pt x="1528" y="1779"/>
                  </a:lnTo>
                  <a:lnTo>
                    <a:pt x="1570" y="1925"/>
                  </a:lnTo>
                  <a:lnTo>
                    <a:pt x="1695" y="1967"/>
                  </a:lnTo>
                  <a:lnTo>
                    <a:pt x="1779" y="2092"/>
                  </a:lnTo>
                  <a:lnTo>
                    <a:pt x="1988" y="2009"/>
                  </a:lnTo>
                  <a:lnTo>
                    <a:pt x="2155" y="2030"/>
                  </a:lnTo>
                  <a:lnTo>
                    <a:pt x="2260" y="1904"/>
                  </a:lnTo>
                  <a:lnTo>
                    <a:pt x="2218" y="1800"/>
                  </a:lnTo>
                  <a:lnTo>
                    <a:pt x="2302" y="1716"/>
                  </a:lnTo>
                  <a:lnTo>
                    <a:pt x="2302" y="1611"/>
                  </a:lnTo>
                  <a:lnTo>
                    <a:pt x="2051" y="1109"/>
                  </a:lnTo>
                  <a:lnTo>
                    <a:pt x="2093" y="691"/>
                  </a:lnTo>
                  <a:lnTo>
                    <a:pt x="2155" y="649"/>
                  </a:lnTo>
                  <a:lnTo>
                    <a:pt x="2197" y="481"/>
                  </a:lnTo>
                  <a:lnTo>
                    <a:pt x="2281" y="356"/>
                  </a:lnTo>
                  <a:lnTo>
                    <a:pt x="2302" y="335"/>
                  </a:lnTo>
                  <a:lnTo>
                    <a:pt x="2302" y="314"/>
                  </a:lnTo>
                  <a:lnTo>
                    <a:pt x="2260" y="230"/>
                  </a:lnTo>
                  <a:lnTo>
                    <a:pt x="2218" y="272"/>
                  </a:lnTo>
                  <a:lnTo>
                    <a:pt x="1758" y="251"/>
                  </a:lnTo>
                  <a:lnTo>
                    <a:pt x="1570" y="126"/>
                  </a:lnTo>
                  <a:lnTo>
                    <a:pt x="1339" y="126"/>
                  </a:lnTo>
                  <a:lnTo>
                    <a:pt x="1235" y="63"/>
                  </a:lnTo>
                  <a:lnTo>
                    <a:pt x="1130" y="105"/>
                  </a:lnTo>
                  <a:lnTo>
                    <a:pt x="102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5" name="Google Shape;1335;p80"/>
            <p:cNvSpPr/>
            <p:nvPr/>
          </p:nvSpPr>
          <p:spPr>
            <a:xfrm>
              <a:off x="3949400" y="2288625"/>
              <a:ext cx="91550" cy="49725"/>
            </a:xfrm>
            <a:custGeom>
              <a:avLst/>
              <a:gdLst/>
              <a:ahLst/>
              <a:cxnLst/>
              <a:rect l="l" t="t" r="r" b="b"/>
              <a:pathLst>
                <a:path w="3662" h="1989" extrusionOk="0">
                  <a:moveTo>
                    <a:pt x="1967" y="1"/>
                  </a:moveTo>
                  <a:lnTo>
                    <a:pt x="1821" y="63"/>
                  </a:lnTo>
                  <a:lnTo>
                    <a:pt x="1653" y="168"/>
                  </a:lnTo>
                  <a:lnTo>
                    <a:pt x="1590" y="189"/>
                  </a:lnTo>
                  <a:lnTo>
                    <a:pt x="1590" y="314"/>
                  </a:lnTo>
                  <a:lnTo>
                    <a:pt x="1653" y="586"/>
                  </a:lnTo>
                  <a:lnTo>
                    <a:pt x="1590" y="754"/>
                  </a:lnTo>
                  <a:lnTo>
                    <a:pt x="1402" y="963"/>
                  </a:lnTo>
                  <a:lnTo>
                    <a:pt x="1256" y="963"/>
                  </a:lnTo>
                  <a:lnTo>
                    <a:pt x="1130" y="838"/>
                  </a:lnTo>
                  <a:lnTo>
                    <a:pt x="1130" y="733"/>
                  </a:lnTo>
                  <a:lnTo>
                    <a:pt x="837" y="440"/>
                  </a:lnTo>
                  <a:lnTo>
                    <a:pt x="837" y="294"/>
                  </a:lnTo>
                  <a:lnTo>
                    <a:pt x="774" y="294"/>
                  </a:lnTo>
                  <a:lnTo>
                    <a:pt x="670" y="398"/>
                  </a:lnTo>
                  <a:lnTo>
                    <a:pt x="523" y="419"/>
                  </a:lnTo>
                  <a:lnTo>
                    <a:pt x="460" y="461"/>
                  </a:lnTo>
                  <a:lnTo>
                    <a:pt x="335" y="461"/>
                  </a:lnTo>
                  <a:lnTo>
                    <a:pt x="251" y="607"/>
                  </a:lnTo>
                  <a:lnTo>
                    <a:pt x="293" y="733"/>
                  </a:lnTo>
                  <a:lnTo>
                    <a:pt x="230" y="712"/>
                  </a:lnTo>
                  <a:lnTo>
                    <a:pt x="230" y="921"/>
                  </a:lnTo>
                  <a:lnTo>
                    <a:pt x="84" y="1110"/>
                  </a:lnTo>
                  <a:lnTo>
                    <a:pt x="84" y="1214"/>
                  </a:lnTo>
                  <a:lnTo>
                    <a:pt x="84" y="1319"/>
                  </a:lnTo>
                  <a:lnTo>
                    <a:pt x="0" y="1382"/>
                  </a:lnTo>
                  <a:lnTo>
                    <a:pt x="42" y="1674"/>
                  </a:lnTo>
                  <a:lnTo>
                    <a:pt x="126" y="1737"/>
                  </a:lnTo>
                  <a:lnTo>
                    <a:pt x="126" y="1758"/>
                  </a:lnTo>
                  <a:lnTo>
                    <a:pt x="230" y="1737"/>
                  </a:lnTo>
                  <a:lnTo>
                    <a:pt x="251" y="1591"/>
                  </a:lnTo>
                  <a:lnTo>
                    <a:pt x="440" y="1465"/>
                  </a:lnTo>
                  <a:lnTo>
                    <a:pt x="670" y="1382"/>
                  </a:lnTo>
                  <a:lnTo>
                    <a:pt x="879" y="1423"/>
                  </a:lnTo>
                  <a:lnTo>
                    <a:pt x="1025" y="1423"/>
                  </a:lnTo>
                  <a:lnTo>
                    <a:pt x="1088" y="1465"/>
                  </a:lnTo>
                  <a:lnTo>
                    <a:pt x="1235" y="1382"/>
                  </a:lnTo>
                  <a:lnTo>
                    <a:pt x="1339" y="1361"/>
                  </a:lnTo>
                  <a:lnTo>
                    <a:pt x="1360" y="1444"/>
                  </a:lnTo>
                  <a:lnTo>
                    <a:pt x="1465" y="1444"/>
                  </a:lnTo>
                  <a:lnTo>
                    <a:pt x="1548" y="1549"/>
                  </a:lnTo>
                  <a:lnTo>
                    <a:pt x="1716" y="1549"/>
                  </a:lnTo>
                  <a:lnTo>
                    <a:pt x="1779" y="1570"/>
                  </a:lnTo>
                  <a:lnTo>
                    <a:pt x="1967" y="1444"/>
                  </a:lnTo>
                  <a:lnTo>
                    <a:pt x="2176" y="1549"/>
                  </a:lnTo>
                  <a:lnTo>
                    <a:pt x="2344" y="1570"/>
                  </a:lnTo>
                  <a:lnTo>
                    <a:pt x="2511" y="1758"/>
                  </a:lnTo>
                  <a:lnTo>
                    <a:pt x="2637" y="1758"/>
                  </a:lnTo>
                  <a:lnTo>
                    <a:pt x="2762" y="1946"/>
                  </a:lnTo>
                  <a:lnTo>
                    <a:pt x="2929" y="1967"/>
                  </a:lnTo>
                  <a:lnTo>
                    <a:pt x="2971" y="1988"/>
                  </a:lnTo>
                  <a:lnTo>
                    <a:pt x="3160" y="1905"/>
                  </a:lnTo>
                  <a:lnTo>
                    <a:pt x="3390" y="1884"/>
                  </a:lnTo>
                  <a:lnTo>
                    <a:pt x="3432" y="1737"/>
                  </a:lnTo>
                  <a:lnTo>
                    <a:pt x="3536" y="1674"/>
                  </a:lnTo>
                  <a:lnTo>
                    <a:pt x="3578" y="1570"/>
                  </a:lnTo>
                  <a:lnTo>
                    <a:pt x="3662" y="1549"/>
                  </a:lnTo>
                  <a:lnTo>
                    <a:pt x="3662" y="1382"/>
                  </a:lnTo>
                  <a:lnTo>
                    <a:pt x="3578" y="1277"/>
                  </a:lnTo>
                  <a:lnTo>
                    <a:pt x="3494" y="1110"/>
                  </a:lnTo>
                  <a:lnTo>
                    <a:pt x="3473" y="1047"/>
                  </a:lnTo>
                  <a:lnTo>
                    <a:pt x="3390" y="921"/>
                  </a:lnTo>
                  <a:lnTo>
                    <a:pt x="3432" y="838"/>
                  </a:lnTo>
                  <a:lnTo>
                    <a:pt x="3369" y="733"/>
                  </a:lnTo>
                  <a:lnTo>
                    <a:pt x="3327" y="712"/>
                  </a:lnTo>
                  <a:lnTo>
                    <a:pt x="3348" y="649"/>
                  </a:lnTo>
                  <a:lnTo>
                    <a:pt x="3348" y="545"/>
                  </a:lnTo>
                  <a:lnTo>
                    <a:pt x="3055" y="503"/>
                  </a:lnTo>
                  <a:lnTo>
                    <a:pt x="2846" y="586"/>
                  </a:lnTo>
                  <a:lnTo>
                    <a:pt x="2762" y="461"/>
                  </a:lnTo>
                  <a:lnTo>
                    <a:pt x="2637" y="419"/>
                  </a:lnTo>
                  <a:lnTo>
                    <a:pt x="2595" y="273"/>
                  </a:lnTo>
                  <a:lnTo>
                    <a:pt x="2406" y="168"/>
                  </a:lnTo>
                  <a:lnTo>
                    <a:pt x="2344" y="168"/>
                  </a:lnTo>
                  <a:lnTo>
                    <a:pt x="2302" y="84"/>
                  </a:lnTo>
                  <a:lnTo>
                    <a:pt x="2218" y="1"/>
                  </a:lnTo>
                  <a:lnTo>
                    <a:pt x="2197" y="105"/>
                  </a:lnTo>
                  <a:lnTo>
                    <a:pt x="2113" y="126"/>
                  </a:lnTo>
                  <a:lnTo>
                    <a:pt x="196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6" name="Google Shape;1336;p80"/>
            <p:cNvSpPr/>
            <p:nvPr/>
          </p:nvSpPr>
          <p:spPr>
            <a:xfrm>
              <a:off x="3952525" y="2322625"/>
              <a:ext cx="71175" cy="52325"/>
            </a:xfrm>
            <a:custGeom>
              <a:avLst/>
              <a:gdLst/>
              <a:ahLst/>
              <a:cxnLst/>
              <a:rect l="l" t="t" r="r" b="b"/>
              <a:pathLst>
                <a:path w="2847" h="2093" extrusionOk="0">
                  <a:moveTo>
                    <a:pt x="1214" y="1"/>
                  </a:moveTo>
                  <a:lnTo>
                    <a:pt x="1110" y="22"/>
                  </a:lnTo>
                  <a:lnTo>
                    <a:pt x="963" y="105"/>
                  </a:lnTo>
                  <a:lnTo>
                    <a:pt x="900" y="63"/>
                  </a:lnTo>
                  <a:lnTo>
                    <a:pt x="754" y="63"/>
                  </a:lnTo>
                  <a:lnTo>
                    <a:pt x="545" y="22"/>
                  </a:lnTo>
                  <a:lnTo>
                    <a:pt x="315" y="105"/>
                  </a:lnTo>
                  <a:lnTo>
                    <a:pt x="126" y="231"/>
                  </a:lnTo>
                  <a:lnTo>
                    <a:pt x="105" y="377"/>
                  </a:lnTo>
                  <a:lnTo>
                    <a:pt x="1" y="398"/>
                  </a:lnTo>
                  <a:lnTo>
                    <a:pt x="1" y="586"/>
                  </a:lnTo>
                  <a:lnTo>
                    <a:pt x="63" y="712"/>
                  </a:lnTo>
                  <a:lnTo>
                    <a:pt x="1" y="796"/>
                  </a:lnTo>
                  <a:lnTo>
                    <a:pt x="22" y="817"/>
                  </a:lnTo>
                  <a:lnTo>
                    <a:pt x="231" y="754"/>
                  </a:lnTo>
                  <a:lnTo>
                    <a:pt x="398" y="1005"/>
                  </a:lnTo>
                  <a:lnTo>
                    <a:pt x="524" y="1047"/>
                  </a:lnTo>
                  <a:lnTo>
                    <a:pt x="733" y="1005"/>
                  </a:lnTo>
                  <a:lnTo>
                    <a:pt x="817" y="1047"/>
                  </a:lnTo>
                  <a:lnTo>
                    <a:pt x="838" y="1151"/>
                  </a:lnTo>
                  <a:lnTo>
                    <a:pt x="921" y="1172"/>
                  </a:lnTo>
                  <a:lnTo>
                    <a:pt x="963" y="1235"/>
                  </a:lnTo>
                  <a:lnTo>
                    <a:pt x="921" y="1340"/>
                  </a:lnTo>
                  <a:lnTo>
                    <a:pt x="921" y="1549"/>
                  </a:lnTo>
                  <a:lnTo>
                    <a:pt x="1047" y="1528"/>
                  </a:lnTo>
                  <a:lnTo>
                    <a:pt x="1172" y="1633"/>
                  </a:lnTo>
                  <a:lnTo>
                    <a:pt x="1256" y="1633"/>
                  </a:lnTo>
                  <a:lnTo>
                    <a:pt x="1319" y="1863"/>
                  </a:lnTo>
                  <a:lnTo>
                    <a:pt x="1319" y="1988"/>
                  </a:lnTo>
                  <a:lnTo>
                    <a:pt x="1361" y="2093"/>
                  </a:lnTo>
                  <a:lnTo>
                    <a:pt x="1486" y="2009"/>
                  </a:lnTo>
                  <a:lnTo>
                    <a:pt x="1696" y="1947"/>
                  </a:lnTo>
                  <a:lnTo>
                    <a:pt x="1863" y="2009"/>
                  </a:lnTo>
                  <a:lnTo>
                    <a:pt x="2009" y="1947"/>
                  </a:lnTo>
                  <a:lnTo>
                    <a:pt x="2114" y="1947"/>
                  </a:lnTo>
                  <a:lnTo>
                    <a:pt x="2051" y="1779"/>
                  </a:lnTo>
                  <a:lnTo>
                    <a:pt x="2219" y="1758"/>
                  </a:lnTo>
                  <a:lnTo>
                    <a:pt x="2281" y="1633"/>
                  </a:lnTo>
                  <a:lnTo>
                    <a:pt x="2386" y="1570"/>
                  </a:lnTo>
                  <a:lnTo>
                    <a:pt x="2407" y="1654"/>
                  </a:lnTo>
                  <a:lnTo>
                    <a:pt x="2532" y="1654"/>
                  </a:lnTo>
                  <a:lnTo>
                    <a:pt x="2532" y="1528"/>
                  </a:lnTo>
                  <a:lnTo>
                    <a:pt x="2386" y="1444"/>
                  </a:lnTo>
                  <a:lnTo>
                    <a:pt x="2428" y="1277"/>
                  </a:lnTo>
                  <a:lnTo>
                    <a:pt x="2512" y="1256"/>
                  </a:lnTo>
                  <a:lnTo>
                    <a:pt x="2616" y="1068"/>
                  </a:lnTo>
                  <a:lnTo>
                    <a:pt x="2825" y="963"/>
                  </a:lnTo>
                  <a:lnTo>
                    <a:pt x="2825" y="858"/>
                  </a:lnTo>
                  <a:lnTo>
                    <a:pt x="2721" y="817"/>
                  </a:lnTo>
                  <a:lnTo>
                    <a:pt x="2846" y="628"/>
                  </a:lnTo>
                  <a:lnTo>
                    <a:pt x="2804" y="607"/>
                  </a:lnTo>
                  <a:lnTo>
                    <a:pt x="2637" y="586"/>
                  </a:lnTo>
                  <a:lnTo>
                    <a:pt x="2512" y="398"/>
                  </a:lnTo>
                  <a:lnTo>
                    <a:pt x="2386" y="398"/>
                  </a:lnTo>
                  <a:lnTo>
                    <a:pt x="2219" y="210"/>
                  </a:lnTo>
                  <a:lnTo>
                    <a:pt x="2051" y="189"/>
                  </a:lnTo>
                  <a:lnTo>
                    <a:pt x="1842" y="84"/>
                  </a:lnTo>
                  <a:lnTo>
                    <a:pt x="1654" y="210"/>
                  </a:lnTo>
                  <a:lnTo>
                    <a:pt x="1591" y="189"/>
                  </a:lnTo>
                  <a:lnTo>
                    <a:pt x="1423" y="189"/>
                  </a:lnTo>
                  <a:lnTo>
                    <a:pt x="1340" y="84"/>
                  </a:lnTo>
                  <a:lnTo>
                    <a:pt x="1235" y="84"/>
                  </a:lnTo>
                  <a:lnTo>
                    <a:pt x="121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7" name="Google Shape;1337;p80"/>
            <p:cNvSpPr/>
            <p:nvPr/>
          </p:nvSpPr>
          <p:spPr>
            <a:xfrm>
              <a:off x="3986525" y="2326300"/>
              <a:ext cx="120875" cy="93650"/>
            </a:xfrm>
            <a:custGeom>
              <a:avLst/>
              <a:gdLst/>
              <a:ahLst/>
              <a:cxnLst/>
              <a:rect l="l" t="t" r="r" b="b"/>
              <a:pathLst>
                <a:path w="4835" h="3746" extrusionOk="0">
                  <a:moveTo>
                    <a:pt x="2470" y="0"/>
                  </a:moveTo>
                  <a:lnTo>
                    <a:pt x="2323" y="84"/>
                  </a:lnTo>
                  <a:lnTo>
                    <a:pt x="2219" y="42"/>
                  </a:lnTo>
                  <a:lnTo>
                    <a:pt x="2093" y="63"/>
                  </a:lnTo>
                  <a:lnTo>
                    <a:pt x="2051" y="167"/>
                  </a:lnTo>
                  <a:lnTo>
                    <a:pt x="1947" y="230"/>
                  </a:lnTo>
                  <a:lnTo>
                    <a:pt x="1905" y="377"/>
                  </a:lnTo>
                  <a:lnTo>
                    <a:pt x="1675" y="398"/>
                  </a:lnTo>
                  <a:lnTo>
                    <a:pt x="1486" y="481"/>
                  </a:lnTo>
                  <a:lnTo>
                    <a:pt x="1361" y="670"/>
                  </a:lnTo>
                  <a:lnTo>
                    <a:pt x="1465" y="711"/>
                  </a:lnTo>
                  <a:lnTo>
                    <a:pt x="1465" y="816"/>
                  </a:lnTo>
                  <a:lnTo>
                    <a:pt x="1256" y="921"/>
                  </a:lnTo>
                  <a:lnTo>
                    <a:pt x="1152" y="1109"/>
                  </a:lnTo>
                  <a:lnTo>
                    <a:pt x="1068" y="1130"/>
                  </a:lnTo>
                  <a:lnTo>
                    <a:pt x="1026" y="1297"/>
                  </a:lnTo>
                  <a:lnTo>
                    <a:pt x="1172" y="1381"/>
                  </a:lnTo>
                  <a:lnTo>
                    <a:pt x="1172" y="1507"/>
                  </a:lnTo>
                  <a:lnTo>
                    <a:pt x="1047" y="1507"/>
                  </a:lnTo>
                  <a:lnTo>
                    <a:pt x="1026" y="1423"/>
                  </a:lnTo>
                  <a:lnTo>
                    <a:pt x="921" y="1486"/>
                  </a:lnTo>
                  <a:lnTo>
                    <a:pt x="859" y="1611"/>
                  </a:lnTo>
                  <a:lnTo>
                    <a:pt x="691" y="1632"/>
                  </a:lnTo>
                  <a:lnTo>
                    <a:pt x="754" y="1800"/>
                  </a:lnTo>
                  <a:lnTo>
                    <a:pt x="649" y="1800"/>
                  </a:lnTo>
                  <a:lnTo>
                    <a:pt x="503" y="1862"/>
                  </a:lnTo>
                  <a:lnTo>
                    <a:pt x="336" y="1800"/>
                  </a:lnTo>
                  <a:lnTo>
                    <a:pt x="126" y="1862"/>
                  </a:lnTo>
                  <a:lnTo>
                    <a:pt x="1" y="1946"/>
                  </a:lnTo>
                  <a:lnTo>
                    <a:pt x="22" y="2009"/>
                  </a:lnTo>
                  <a:lnTo>
                    <a:pt x="126" y="2260"/>
                  </a:lnTo>
                  <a:lnTo>
                    <a:pt x="210" y="2385"/>
                  </a:lnTo>
                  <a:lnTo>
                    <a:pt x="231" y="2532"/>
                  </a:lnTo>
                  <a:lnTo>
                    <a:pt x="294" y="2574"/>
                  </a:lnTo>
                  <a:lnTo>
                    <a:pt x="294" y="2950"/>
                  </a:lnTo>
                  <a:lnTo>
                    <a:pt x="189" y="2992"/>
                  </a:lnTo>
                  <a:lnTo>
                    <a:pt x="105" y="3118"/>
                  </a:lnTo>
                  <a:lnTo>
                    <a:pt x="126" y="3306"/>
                  </a:lnTo>
                  <a:lnTo>
                    <a:pt x="273" y="3494"/>
                  </a:lnTo>
                  <a:lnTo>
                    <a:pt x="273" y="3536"/>
                  </a:lnTo>
                  <a:lnTo>
                    <a:pt x="336" y="3536"/>
                  </a:lnTo>
                  <a:lnTo>
                    <a:pt x="524" y="3620"/>
                  </a:lnTo>
                  <a:lnTo>
                    <a:pt x="628" y="3578"/>
                  </a:lnTo>
                  <a:lnTo>
                    <a:pt x="1047" y="3515"/>
                  </a:lnTo>
                  <a:lnTo>
                    <a:pt x="1235" y="3515"/>
                  </a:lnTo>
                  <a:lnTo>
                    <a:pt x="1340" y="3411"/>
                  </a:lnTo>
                  <a:lnTo>
                    <a:pt x="1424" y="3411"/>
                  </a:lnTo>
                  <a:lnTo>
                    <a:pt x="1549" y="3494"/>
                  </a:lnTo>
                  <a:lnTo>
                    <a:pt x="1884" y="3536"/>
                  </a:lnTo>
                  <a:lnTo>
                    <a:pt x="2009" y="3620"/>
                  </a:lnTo>
                  <a:lnTo>
                    <a:pt x="2051" y="3683"/>
                  </a:lnTo>
                  <a:lnTo>
                    <a:pt x="2260" y="3599"/>
                  </a:lnTo>
                  <a:lnTo>
                    <a:pt x="2365" y="3683"/>
                  </a:lnTo>
                  <a:lnTo>
                    <a:pt x="2428" y="3683"/>
                  </a:lnTo>
                  <a:lnTo>
                    <a:pt x="2470" y="3620"/>
                  </a:lnTo>
                  <a:lnTo>
                    <a:pt x="2637" y="3641"/>
                  </a:lnTo>
                  <a:lnTo>
                    <a:pt x="2721" y="3704"/>
                  </a:lnTo>
                  <a:lnTo>
                    <a:pt x="2909" y="3599"/>
                  </a:lnTo>
                  <a:lnTo>
                    <a:pt x="3056" y="3599"/>
                  </a:lnTo>
                  <a:lnTo>
                    <a:pt x="3097" y="3724"/>
                  </a:lnTo>
                  <a:lnTo>
                    <a:pt x="3202" y="3745"/>
                  </a:lnTo>
                  <a:lnTo>
                    <a:pt x="3307" y="3620"/>
                  </a:lnTo>
                  <a:lnTo>
                    <a:pt x="3411" y="3599"/>
                  </a:lnTo>
                  <a:lnTo>
                    <a:pt x="3516" y="3683"/>
                  </a:lnTo>
                  <a:lnTo>
                    <a:pt x="3662" y="3620"/>
                  </a:lnTo>
                  <a:lnTo>
                    <a:pt x="3767" y="3704"/>
                  </a:lnTo>
                  <a:lnTo>
                    <a:pt x="3893" y="3704"/>
                  </a:lnTo>
                  <a:lnTo>
                    <a:pt x="3893" y="3494"/>
                  </a:lnTo>
                  <a:lnTo>
                    <a:pt x="3997" y="3285"/>
                  </a:lnTo>
                  <a:lnTo>
                    <a:pt x="4165" y="3264"/>
                  </a:lnTo>
                  <a:lnTo>
                    <a:pt x="4395" y="3201"/>
                  </a:lnTo>
                  <a:lnTo>
                    <a:pt x="4416" y="3201"/>
                  </a:lnTo>
                  <a:lnTo>
                    <a:pt x="4416" y="3055"/>
                  </a:lnTo>
                  <a:lnTo>
                    <a:pt x="4290" y="2908"/>
                  </a:lnTo>
                  <a:lnTo>
                    <a:pt x="4311" y="2762"/>
                  </a:lnTo>
                  <a:lnTo>
                    <a:pt x="4185" y="2574"/>
                  </a:lnTo>
                  <a:lnTo>
                    <a:pt x="4185" y="2427"/>
                  </a:lnTo>
                  <a:lnTo>
                    <a:pt x="4248" y="2344"/>
                  </a:lnTo>
                  <a:lnTo>
                    <a:pt x="4374" y="2448"/>
                  </a:lnTo>
                  <a:lnTo>
                    <a:pt x="4667" y="2427"/>
                  </a:lnTo>
                  <a:lnTo>
                    <a:pt x="4771" y="2218"/>
                  </a:lnTo>
                  <a:lnTo>
                    <a:pt x="4834" y="2155"/>
                  </a:lnTo>
                  <a:lnTo>
                    <a:pt x="4688" y="2051"/>
                  </a:lnTo>
                  <a:lnTo>
                    <a:pt x="4688" y="1946"/>
                  </a:lnTo>
                  <a:lnTo>
                    <a:pt x="4457" y="1758"/>
                  </a:lnTo>
                  <a:lnTo>
                    <a:pt x="4269" y="1716"/>
                  </a:lnTo>
                  <a:lnTo>
                    <a:pt x="4206" y="1527"/>
                  </a:lnTo>
                  <a:lnTo>
                    <a:pt x="4102" y="1423"/>
                  </a:lnTo>
                  <a:lnTo>
                    <a:pt x="3955" y="1214"/>
                  </a:lnTo>
                  <a:lnTo>
                    <a:pt x="3872" y="1046"/>
                  </a:lnTo>
                  <a:lnTo>
                    <a:pt x="3746" y="921"/>
                  </a:lnTo>
                  <a:lnTo>
                    <a:pt x="3746" y="753"/>
                  </a:lnTo>
                  <a:lnTo>
                    <a:pt x="3662" y="649"/>
                  </a:lnTo>
                  <a:lnTo>
                    <a:pt x="3683" y="481"/>
                  </a:lnTo>
                  <a:lnTo>
                    <a:pt x="3662" y="356"/>
                  </a:lnTo>
                  <a:lnTo>
                    <a:pt x="3411" y="272"/>
                  </a:lnTo>
                  <a:lnTo>
                    <a:pt x="3328" y="272"/>
                  </a:lnTo>
                  <a:lnTo>
                    <a:pt x="3265" y="167"/>
                  </a:lnTo>
                  <a:lnTo>
                    <a:pt x="3097" y="230"/>
                  </a:lnTo>
                  <a:lnTo>
                    <a:pt x="2930" y="356"/>
                  </a:lnTo>
                  <a:lnTo>
                    <a:pt x="2825" y="147"/>
                  </a:lnTo>
                  <a:lnTo>
                    <a:pt x="2721" y="147"/>
                  </a:lnTo>
                  <a:lnTo>
                    <a:pt x="2574" y="188"/>
                  </a:lnTo>
                  <a:lnTo>
                    <a:pt x="247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8" name="Google Shape;1338;p80"/>
            <p:cNvSpPr/>
            <p:nvPr/>
          </p:nvSpPr>
          <p:spPr>
            <a:xfrm>
              <a:off x="3903350" y="2478500"/>
              <a:ext cx="83200" cy="53900"/>
            </a:xfrm>
            <a:custGeom>
              <a:avLst/>
              <a:gdLst/>
              <a:ahLst/>
              <a:cxnLst/>
              <a:rect l="l" t="t" r="r" b="b"/>
              <a:pathLst>
                <a:path w="3328" h="2156" extrusionOk="0">
                  <a:moveTo>
                    <a:pt x="2993" y="1"/>
                  </a:moveTo>
                  <a:lnTo>
                    <a:pt x="2867" y="64"/>
                  </a:lnTo>
                  <a:lnTo>
                    <a:pt x="2679" y="43"/>
                  </a:lnTo>
                  <a:lnTo>
                    <a:pt x="2449" y="43"/>
                  </a:lnTo>
                  <a:lnTo>
                    <a:pt x="2302" y="22"/>
                  </a:lnTo>
                  <a:lnTo>
                    <a:pt x="2135" y="43"/>
                  </a:lnTo>
                  <a:lnTo>
                    <a:pt x="2030" y="210"/>
                  </a:lnTo>
                  <a:lnTo>
                    <a:pt x="1926" y="273"/>
                  </a:lnTo>
                  <a:lnTo>
                    <a:pt x="1926" y="377"/>
                  </a:lnTo>
                  <a:lnTo>
                    <a:pt x="1758" y="210"/>
                  </a:lnTo>
                  <a:lnTo>
                    <a:pt x="1549" y="357"/>
                  </a:lnTo>
                  <a:lnTo>
                    <a:pt x="1403" y="419"/>
                  </a:lnTo>
                  <a:lnTo>
                    <a:pt x="1403" y="545"/>
                  </a:lnTo>
                  <a:lnTo>
                    <a:pt x="1089" y="566"/>
                  </a:lnTo>
                  <a:lnTo>
                    <a:pt x="880" y="629"/>
                  </a:lnTo>
                  <a:lnTo>
                    <a:pt x="691" y="587"/>
                  </a:lnTo>
                  <a:lnTo>
                    <a:pt x="294" y="357"/>
                  </a:lnTo>
                  <a:lnTo>
                    <a:pt x="294" y="440"/>
                  </a:lnTo>
                  <a:lnTo>
                    <a:pt x="315" y="566"/>
                  </a:lnTo>
                  <a:lnTo>
                    <a:pt x="294" y="670"/>
                  </a:lnTo>
                  <a:lnTo>
                    <a:pt x="64" y="670"/>
                  </a:lnTo>
                  <a:lnTo>
                    <a:pt x="43" y="733"/>
                  </a:lnTo>
                  <a:lnTo>
                    <a:pt x="147" y="838"/>
                  </a:lnTo>
                  <a:lnTo>
                    <a:pt x="85" y="984"/>
                  </a:lnTo>
                  <a:lnTo>
                    <a:pt x="64" y="1089"/>
                  </a:lnTo>
                  <a:lnTo>
                    <a:pt x="147" y="1193"/>
                  </a:lnTo>
                  <a:lnTo>
                    <a:pt x="43" y="1298"/>
                  </a:lnTo>
                  <a:lnTo>
                    <a:pt x="1" y="1298"/>
                  </a:lnTo>
                  <a:lnTo>
                    <a:pt x="168" y="1486"/>
                  </a:lnTo>
                  <a:lnTo>
                    <a:pt x="189" y="1675"/>
                  </a:lnTo>
                  <a:lnTo>
                    <a:pt x="273" y="1696"/>
                  </a:lnTo>
                  <a:lnTo>
                    <a:pt x="524" y="1905"/>
                  </a:lnTo>
                  <a:lnTo>
                    <a:pt x="629" y="1947"/>
                  </a:lnTo>
                  <a:lnTo>
                    <a:pt x="733" y="2030"/>
                  </a:lnTo>
                  <a:lnTo>
                    <a:pt x="1026" y="2093"/>
                  </a:lnTo>
                  <a:lnTo>
                    <a:pt x="1235" y="2156"/>
                  </a:lnTo>
                  <a:lnTo>
                    <a:pt x="1340" y="2030"/>
                  </a:lnTo>
                  <a:lnTo>
                    <a:pt x="1403" y="2051"/>
                  </a:lnTo>
                  <a:lnTo>
                    <a:pt x="1466" y="1989"/>
                  </a:lnTo>
                  <a:lnTo>
                    <a:pt x="1612" y="1926"/>
                  </a:lnTo>
                  <a:lnTo>
                    <a:pt x="1717" y="1926"/>
                  </a:lnTo>
                  <a:lnTo>
                    <a:pt x="1738" y="1884"/>
                  </a:lnTo>
                  <a:lnTo>
                    <a:pt x="1863" y="1779"/>
                  </a:lnTo>
                  <a:lnTo>
                    <a:pt x="1968" y="1800"/>
                  </a:lnTo>
                  <a:lnTo>
                    <a:pt x="2072" y="1821"/>
                  </a:lnTo>
                  <a:lnTo>
                    <a:pt x="2156" y="1842"/>
                  </a:lnTo>
                  <a:lnTo>
                    <a:pt x="2282" y="1717"/>
                  </a:lnTo>
                  <a:lnTo>
                    <a:pt x="2386" y="1696"/>
                  </a:lnTo>
                  <a:lnTo>
                    <a:pt x="2449" y="1591"/>
                  </a:lnTo>
                  <a:lnTo>
                    <a:pt x="2595" y="1612"/>
                  </a:lnTo>
                  <a:lnTo>
                    <a:pt x="2700" y="1507"/>
                  </a:lnTo>
                  <a:lnTo>
                    <a:pt x="2679" y="1403"/>
                  </a:lnTo>
                  <a:lnTo>
                    <a:pt x="2888" y="1089"/>
                  </a:lnTo>
                  <a:lnTo>
                    <a:pt x="3014" y="754"/>
                  </a:lnTo>
                  <a:lnTo>
                    <a:pt x="3118" y="524"/>
                  </a:lnTo>
                  <a:lnTo>
                    <a:pt x="3286" y="482"/>
                  </a:lnTo>
                  <a:lnTo>
                    <a:pt x="3328" y="357"/>
                  </a:lnTo>
                  <a:lnTo>
                    <a:pt x="3307" y="336"/>
                  </a:lnTo>
                  <a:lnTo>
                    <a:pt x="3286" y="231"/>
                  </a:lnTo>
                  <a:lnTo>
                    <a:pt x="3118" y="126"/>
                  </a:lnTo>
                  <a:lnTo>
                    <a:pt x="299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39" name="Google Shape;1339;p80"/>
            <p:cNvSpPr/>
            <p:nvPr/>
          </p:nvSpPr>
          <p:spPr>
            <a:xfrm>
              <a:off x="3910150" y="2462825"/>
              <a:ext cx="71700" cy="31400"/>
            </a:xfrm>
            <a:custGeom>
              <a:avLst/>
              <a:gdLst/>
              <a:ahLst/>
              <a:cxnLst/>
              <a:rect l="l" t="t" r="r" b="b"/>
              <a:pathLst>
                <a:path w="2868" h="1256" extrusionOk="0">
                  <a:moveTo>
                    <a:pt x="2240" y="0"/>
                  </a:moveTo>
                  <a:lnTo>
                    <a:pt x="2177" y="21"/>
                  </a:lnTo>
                  <a:lnTo>
                    <a:pt x="2093" y="105"/>
                  </a:lnTo>
                  <a:lnTo>
                    <a:pt x="2010" y="42"/>
                  </a:lnTo>
                  <a:lnTo>
                    <a:pt x="1884" y="42"/>
                  </a:lnTo>
                  <a:lnTo>
                    <a:pt x="1779" y="21"/>
                  </a:lnTo>
                  <a:lnTo>
                    <a:pt x="1696" y="42"/>
                  </a:lnTo>
                  <a:lnTo>
                    <a:pt x="1612" y="147"/>
                  </a:lnTo>
                  <a:lnTo>
                    <a:pt x="1507" y="168"/>
                  </a:lnTo>
                  <a:lnTo>
                    <a:pt x="1486" y="147"/>
                  </a:lnTo>
                  <a:lnTo>
                    <a:pt x="1235" y="126"/>
                  </a:lnTo>
                  <a:lnTo>
                    <a:pt x="1089" y="230"/>
                  </a:lnTo>
                  <a:lnTo>
                    <a:pt x="942" y="251"/>
                  </a:lnTo>
                  <a:lnTo>
                    <a:pt x="775" y="419"/>
                  </a:lnTo>
                  <a:lnTo>
                    <a:pt x="566" y="440"/>
                  </a:lnTo>
                  <a:lnTo>
                    <a:pt x="336" y="523"/>
                  </a:lnTo>
                  <a:lnTo>
                    <a:pt x="294" y="460"/>
                  </a:lnTo>
                  <a:lnTo>
                    <a:pt x="147" y="481"/>
                  </a:lnTo>
                  <a:lnTo>
                    <a:pt x="22" y="565"/>
                  </a:lnTo>
                  <a:lnTo>
                    <a:pt x="1" y="565"/>
                  </a:lnTo>
                  <a:lnTo>
                    <a:pt x="1" y="753"/>
                  </a:lnTo>
                  <a:lnTo>
                    <a:pt x="22" y="984"/>
                  </a:lnTo>
                  <a:lnTo>
                    <a:pt x="419" y="1214"/>
                  </a:lnTo>
                  <a:lnTo>
                    <a:pt x="608" y="1256"/>
                  </a:lnTo>
                  <a:lnTo>
                    <a:pt x="817" y="1193"/>
                  </a:lnTo>
                  <a:lnTo>
                    <a:pt x="1131" y="1172"/>
                  </a:lnTo>
                  <a:lnTo>
                    <a:pt x="1131" y="1046"/>
                  </a:lnTo>
                  <a:lnTo>
                    <a:pt x="1277" y="984"/>
                  </a:lnTo>
                  <a:lnTo>
                    <a:pt x="1486" y="837"/>
                  </a:lnTo>
                  <a:lnTo>
                    <a:pt x="1654" y="1004"/>
                  </a:lnTo>
                  <a:lnTo>
                    <a:pt x="1654" y="900"/>
                  </a:lnTo>
                  <a:lnTo>
                    <a:pt x="1758" y="837"/>
                  </a:lnTo>
                  <a:lnTo>
                    <a:pt x="1863" y="670"/>
                  </a:lnTo>
                  <a:lnTo>
                    <a:pt x="2030" y="649"/>
                  </a:lnTo>
                  <a:lnTo>
                    <a:pt x="2177" y="670"/>
                  </a:lnTo>
                  <a:lnTo>
                    <a:pt x="2407" y="670"/>
                  </a:lnTo>
                  <a:lnTo>
                    <a:pt x="2595" y="691"/>
                  </a:lnTo>
                  <a:lnTo>
                    <a:pt x="2742" y="628"/>
                  </a:lnTo>
                  <a:lnTo>
                    <a:pt x="2763" y="419"/>
                  </a:lnTo>
                  <a:lnTo>
                    <a:pt x="2867" y="147"/>
                  </a:lnTo>
                  <a:lnTo>
                    <a:pt x="2637" y="21"/>
                  </a:lnTo>
                  <a:lnTo>
                    <a:pt x="2407" y="21"/>
                  </a:lnTo>
                  <a:lnTo>
                    <a:pt x="2344" y="42"/>
                  </a:lnTo>
                  <a:lnTo>
                    <a:pt x="224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0" name="Google Shape;1340;p80"/>
            <p:cNvSpPr/>
            <p:nvPr/>
          </p:nvSpPr>
          <p:spPr>
            <a:xfrm>
              <a:off x="3947825" y="2585750"/>
              <a:ext cx="27225" cy="52325"/>
            </a:xfrm>
            <a:custGeom>
              <a:avLst/>
              <a:gdLst/>
              <a:ahLst/>
              <a:cxnLst/>
              <a:rect l="l" t="t" r="r" b="b"/>
              <a:pathLst>
                <a:path w="1089" h="2093" extrusionOk="0">
                  <a:moveTo>
                    <a:pt x="419" y="0"/>
                  </a:moveTo>
                  <a:lnTo>
                    <a:pt x="314" y="126"/>
                  </a:lnTo>
                  <a:lnTo>
                    <a:pt x="272" y="21"/>
                  </a:lnTo>
                  <a:lnTo>
                    <a:pt x="210" y="21"/>
                  </a:lnTo>
                  <a:lnTo>
                    <a:pt x="84" y="147"/>
                  </a:lnTo>
                  <a:lnTo>
                    <a:pt x="0" y="314"/>
                  </a:lnTo>
                  <a:lnTo>
                    <a:pt x="0" y="544"/>
                  </a:lnTo>
                  <a:lnTo>
                    <a:pt x="189" y="628"/>
                  </a:lnTo>
                  <a:lnTo>
                    <a:pt x="168" y="691"/>
                  </a:lnTo>
                  <a:lnTo>
                    <a:pt x="105" y="733"/>
                  </a:lnTo>
                  <a:lnTo>
                    <a:pt x="63" y="984"/>
                  </a:lnTo>
                  <a:lnTo>
                    <a:pt x="105" y="1172"/>
                  </a:lnTo>
                  <a:lnTo>
                    <a:pt x="63" y="1277"/>
                  </a:lnTo>
                  <a:lnTo>
                    <a:pt x="63" y="1423"/>
                  </a:lnTo>
                  <a:lnTo>
                    <a:pt x="147" y="1528"/>
                  </a:lnTo>
                  <a:lnTo>
                    <a:pt x="84" y="1674"/>
                  </a:lnTo>
                  <a:lnTo>
                    <a:pt x="147" y="1716"/>
                  </a:lnTo>
                  <a:lnTo>
                    <a:pt x="377" y="1737"/>
                  </a:lnTo>
                  <a:lnTo>
                    <a:pt x="482" y="2009"/>
                  </a:lnTo>
                  <a:lnTo>
                    <a:pt x="565" y="2093"/>
                  </a:lnTo>
                  <a:lnTo>
                    <a:pt x="628" y="2030"/>
                  </a:lnTo>
                  <a:lnTo>
                    <a:pt x="712" y="1883"/>
                  </a:lnTo>
                  <a:lnTo>
                    <a:pt x="733" y="1737"/>
                  </a:lnTo>
                  <a:lnTo>
                    <a:pt x="942" y="1674"/>
                  </a:lnTo>
                  <a:lnTo>
                    <a:pt x="1047" y="1507"/>
                  </a:lnTo>
                  <a:lnTo>
                    <a:pt x="1088" y="1360"/>
                  </a:lnTo>
                  <a:lnTo>
                    <a:pt x="942" y="1256"/>
                  </a:lnTo>
                  <a:lnTo>
                    <a:pt x="900" y="1109"/>
                  </a:lnTo>
                  <a:lnTo>
                    <a:pt x="795" y="963"/>
                  </a:lnTo>
                  <a:lnTo>
                    <a:pt x="775" y="753"/>
                  </a:lnTo>
                  <a:lnTo>
                    <a:pt x="795" y="544"/>
                  </a:lnTo>
                  <a:lnTo>
                    <a:pt x="775" y="481"/>
                  </a:lnTo>
                  <a:lnTo>
                    <a:pt x="775" y="335"/>
                  </a:lnTo>
                  <a:lnTo>
                    <a:pt x="712" y="230"/>
                  </a:lnTo>
                  <a:lnTo>
                    <a:pt x="607" y="147"/>
                  </a:lnTo>
                  <a:lnTo>
                    <a:pt x="565" y="147"/>
                  </a:lnTo>
                  <a:lnTo>
                    <a:pt x="482" y="21"/>
                  </a:lnTo>
                  <a:lnTo>
                    <a:pt x="41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1" name="Google Shape;1341;p80"/>
            <p:cNvSpPr/>
            <p:nvPr/>
          </p:nvSpPr>
          <p:spPr>
            <a:xfrm>
              <a:off x="3934750" y="2566400"/>
              <a:ext cx="26175" cy="32975"/>
            </a:xfrm>
            <a:custGeom>
              <a:avLst/>
              <a:gdLst/>
              <a:ahLst/>
              <a:cxnLst/>
              <a:rect l="l" t="t" r="r" b="b"/>
              <a:pathLst>
                <a:path w="1047" h="1319" extrusionOk="0">
                  <a:moveTo>
                    <a:pt x="293" y="0"/>
                  </a:moveTo>
                  <a:lnTo>
                    <a:pt x="210" y="63"/>
                  </a:lnTo>
                  <a:lnTo>
                    <a:pt x="210" y="167"/>
                  </a:lnTo>
                  <a:lnTo>
                    <a:pt x="314" y="209"/>
                  </a:lnTo>
                  <a:lnTo>
                    <a:pt x="356" y="293"/>
                  </a:lnTo>
                  <a:lnTo>
                    <a:pt x="272" y="356"/>
                  </a:lnTo>
                  <a:lnTo>
                    <a:pt x="189" y="356"/>
                  </a:lnTo>
                  <a:lnTo>
                    <a:pt x="147" y="481"/>
                  </a:lnTo>
                  <a:lnTo>
                    <a:pt x="147" y="628"/>
                  </a:lnTo>
                  <a:lnTo>
                    <a:pt x="84" y="732"/>
                  </a:lnTo>
                  <a:lnTo>
                    <a:pt x="0" y="795"/>
                  </a:lnTo>
                  <a:lnTo>
                    <a:pt x="63" y="837"/>
                  </a:lnTo>
                  <a:lnTo>
                    <a:pt x="168" y="879"/>
                  </a:lnTo>
                  <a:lnTo>
                    <a:pt x="377" y="1151"/>
                  </a:lnTo>
                  <a:lnTo>
                    <a:pt x="398" y="1235"/>
                  </a:lnTo>
                  <a:lnTo>
                    <a:pt x="523" y="1318"/>
                  </a:lnTo>
                  <a:lnTo>
                    <a:pt x="523" y="1088"/>
                  </a:lnTo>
                  <a:lnTo>
                    <a:pt x="607" y="921"/>
                  </a:lnTo>
                  <a:lnTo>
                    <a:pt x="733" y="795"/>
                  </a:lnTo>
                  <a:lnTo>
                    <a:pt x="795" y="795"/>
                  </a:lnTo>
                  <a:lnTo>
                    <a:pt x="837" y="900"/>
                  </a:lnTo>
                  <a:lnTo>
                    <a:pt x="942" y="774"/>
                  </a:lnTo>
                  <a:lnTo>
                    <a:pt x="984" y="711"/>
                  </a:lnTo>
                  <a:lnTo>
                    <a:pt x="1046" y="628"/>
                  </a:lnTo>
                  <a:lnTo>
                    <a:pt x="1046" y="502"/>
                  </a:lnTo>
                  <a:lnTo>
                    <a:pt x="900" y="481"/>
                  </a:lnTo>
                  <a:lnTo>
                    <a:pt x="816" y="398"/>
                  </a:lnTo>
                  <a:lnTo>
                    <a:pt x="691" y="398"/>
                  </a:lnTo>
                  <a:lnTo>
                    <a:pt x="628" y="314"/>
                  </a:lnTo>
                  <a:lnTo>
                    <a:pt x="628" y="251"/>
                  </a:lnTo>
                  <a:lnTo>
                    <a:pt x="502" y="105"/>
                  </a:lnTo>
                  <a:lnTo>
                    <a:pt x="502" y="146"/>
                  </a:lnTo>
                  <a:lnTo>
                    <a:pt x="398" y="84"/>
                  </a:lnTo>
                  <a:lnTo>
                    <a:pt x="29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2" name="Google Shape;1342;p80"/>
            <p:cNvSpPr/>
            <p:nvPr/>
          </p:nvSpPr>
          <p:spPr>
            <a:xfrm>
              <a:off x="3895525" y="2538675"/>
              <a:ext cx="54425" cy="47625"/>
            </a:xfrm>
            <a:custGeom>
              <a:avLst/>
              <a:gdLst/>
              <a:ahLst/>
              <a:cxnLst/>
              <a:rect l="l" t="t" r="r" b="b"/>
              <a:pathLst>
                <a:path w="2177" h="1905" extrusionOk="0">
                  <a:moveTo>
                    <a:pt x="105" y="0"/>
                  </a:moveTo>
                  <a:lnTo>
                    <a:pt x="63" y="42"/>
                  </a:lnTo>
                  <a:lnTo>
                    <a:pt x="63" y="167"/>
                  </a:lnTo>
                  <a:lnTo>
                    <a:pt x="0" y="230"/>
                  </a:lnTo>
                  <a:lnTo>
                    <a:pt x="42" y="314"/>
                  </a:lnTo>
                  <a:lnTo>
                    <a:pt x="84" y="314"/>
                  </a:lnTo>
                  <a:lnTo>
                    <a:pt x="209" y="439"/>
                  </a:lnTo>
                  <a:lnTo>
                    <a:pt x="251" y="544"/>
                  </a:lnTo>
                  <a:lnTo>
                    <a:pt x="314" y="649"/>
                  </a:lnTo>
                  <a:lnTo>
                    <a:pt x="272" y="670"/>
                  </a:lnTo>
                  <a:lnTo>
                    <a:pt x="293" y="753"/>
                  </a:lnTo>
                  <a:lnTo>
                    <a:pt x="774" y="1151"/>
                  </a:lnTo>
                  <a:lnTo>
                    <a:pt x="1151" y="1611"/>
                  </a:lnTo>
                  <a:lnTo>
                    <a:pt x="1109" y="1695"/>
                  </a:lnTo>
                  <a:lnTo>
                    <a:pt x="1193" y="1716"/>
                  </a:lnTo>
                  <a:lnTo>
                    <a:pt x="1402" y="1737"/>
                  </a:lnTo>
                  <a:lnTo>
                    <a:pt x="1465" y="1716"/>
                  </a:lnTo>
                  <a:lnTo>
                    <a:pt x="1569" y="1904"/>
                  </a:lnTo>
                  <a:lnTo>
                    <a:pt x="1653" y="1841"/>
                  </a:lnTo>
                  <a:lnTo>
                    <a:pt x="1716" y="1737"/>
                  </a:lnTo>
                  <a:lnTo>
                    <a:pt x="1716" y="1590"/>
                  </a:lnTo>
                  <a:lnTo>
                    <a:pt x="1758" y="1465"/>
                  </a:lnTo>
                  <a:lnTo>
                    <a:pt x="1841" y="1465"/>
                  </a:lnTo>
                  <a:lnTo>
                    <a:pt x="1925" y="1402"/>
                  </a:lnTo>
                  <a:lnTo>
                    <a:pt x="1883" y="1318"/>
                  </a:lnTo>
                  <a:lnTo>
                    <a:pt x="1779" y="1276"/>
                  </a:lnTo>
                  <a:lnTo>
                    <a:pt x="1779" y="1172"/>
                  </a:lnTo>
                  <a:lnTo>
                    <a:pt x="1862" y="1109"/>
                  </a:lnTo>
                  <a:lnTo>
                    <a:pt x="1967" y="1193"/>
                  </a:lnTo>
                  <a:lnTo>
                    <a:pt x="2071" y="1255"/>
                  </a:lnTo>
                  <a:lnTo>
                    <a:pt x="2134" y="1193"/>
                  </a:lnTo>
                  <a:lnTo>
                    <a:pt x="1988" y="1046"/>
                  </a:lnTo>
                  <a:lnTo>
                    <a:pt x="1988" y="900"/>
                  </a:lnTo>
                  <a:lnTo>
                    <a:pt x="2051" y="879"/>
                  </a:lnTo>
                  <a:lnTo>
                    <a:pt x="2155" y="942"/>
                  </a:lnTo>
                  <a:lnTo>
                    <a:pt x="2176" y="858"/>
                  </a:lnTo>
                  <a:lnTo>
                    <a:pt x="2134" y="795"/>
                  </a:lnTo>
                  <a:lnTo>
                    <a:pt x="2030" y="774"/>
                  </a:lnTo>
                  <a:lnTo>
                    <a:pt x="1862" y="649"/>
                  </a:lnTo>
                  <a:lnTo>
                    <a:pt x="1862" y="565"/>
                  </a:lnTo>
                  <a:lnTo>
                    <a:pt x="1967" y="419"/>
                  </a:lnTo>
                  <a:lnTo>
                    <a:pt x="1988" y="251"/>
                  </a:lnTo>
                  <a:lnTo>
                    <a:pt x="1925" y="251"/>
                  </a:lnTo>
                  <a:lnTo>
                    <a:pt x="1862" y="272"/>
                  </a:lnTo>
                  <a:lnTo>
                    <a:pt x="1820" y="230"/>
                  </a:lnTo>
                  <a:lnTo>
                    <a:pt x="1653" y="230"/>
                  </a:lnTo>
                  <a:lnTo>
                    <a:pt x="1548" y="126"/>
                  </a:lnTo>
                  <a:lnTo>
                    <a:pt x="1465" y="147"/>
                  </a:lnTo>
                  <a:lnTo>
                    <a:pt x="1339" y="105"/>
                  </a:lnTo>
                  <a:lnTo>
                    <a:pt x="1214" y="126"/>
                  </a:lnTo>
                  <a:lnTo>
                    <a:pt x="1193" y="63"/>
                  </a:lnTo>
                  <a:lnTo>
                    <a:pt x="1088" y="126"/>
                  </a:lnTo>
                  <a:lnTo>
                    <a:pt x="942" y="63"/>
                  </a:lnTo>
                  <a:lnTo>
                    <a:pt x="900" y="126"/>
                  </a:lnTo>
                  <a:lnTo>
                    <a:pt x="837" y="21"/>
                  </a:lnTo>
                  <a:lnTo>
                    <a:pt x="732" y="0"/>
                  </a:lnTo>
                  <a:lnTo>
                    <a:pt x="690" y="42"/>
                  </a:lnTo>
                  <a:lnTo>
                    <a:pt x="607" y="0"/>
                  </a:lnTo>
                  <a:lnTo>
                    <a:pt x="565" y="63"/>
                  </a:lnTo>
                  <a:lnTo>
                    <a:pt x="481" y="42"/>
                  </a:lnTo>
                  <a:lnTo>
                    <a:pt x="377" y="63"/>
                  </a:lnTo>
                  <a:lnTo>
                    <a:pt x="377" y="147"/>
                  </a:lnTo>
                  <a:lnTo>
                    <a:pt x="293" y="167"/>
                  </a:lnTo>
                  <a:lnTo>
                    <a:pt x="251" y="105"/>
                  </a:lnTo>
                  <a:lnTo>
                    <a:pt x="10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3" name="Google Shape;1343;p80"/>
            <p:cNvSpPr/>
            <p:nvPr/>
          </p:nvSpPr>
          <p:spPr>
            <a:xfrm>
              <a:off x="3865700" y="2510950"/>
              <a:ext cx="42400" cy="26700"/>
            </a:xfrm>
            <a:custGeom>
              <a:avLst/>
              <a:gdLst/>
              <a:ahLst/>
              <a:cxnLst/>
              <a:rect l="l" t="t" r="r" b="b"/>
              <a:pathLst>
                <a:path w="1696" h="1068" extrusionOk="0">
                  <a:moveTo>
                    <a:pt x="1507" y="0"/>
                  </a:moveTo>
                  <a:lnTo>
                    <a:pt x="1381" y="63"/>
                  </a:lnTo>
                  <a:lnTo>
                    <a:pt x="1130" y="209"/>
                  </a:lnTo>
                  <a:lnTo>
                    <a:pt x="1067" y="188"/>
                  </a:lnTo>
                  <a:lnTo>
                    <a:pt x="984" y="209"/>
                  </a:lnTo>
                  <a:lnTo>
                    <a:pt x="858" y="272"/>
                  </a:lnTo>
                  <a:lnTo>
                    <a:pt x="733" y="272"/>
                  </a:lnTo>
                  <a:lnTo>
                    <a:pt x="607" y="314"/>
                  </a:lnTo>
                  <a:lnTo>
                    <a:pt x="523" y="230"/>
                  </a:lnTo>
                  <a:lnTo>
                    <a:pt x="251" y="230"/>
                  </a:lnTo>
                  <a:lnTo>
                    <a:pt x="147" y="209"/>
                  </a:lnTo>
                  <a:lnTo>
                    <a:pt x="21" y="419"/>
                  </a:lnTo>
                  <a:lnTo>
                    <a:pt x="84" y="502"/>
                  </a:lnTo>
                  <a:lnTo>
                    <a:pt x="0" y="628"/>
                  </a:lnTo>
                  <a:lnTo>
                    <a:pt x="21" y="816"/>
                  </a:lnTo>
                  <a:lnTo>
                    <a:pt x="42" y="816"/>
                  </a:lnTo>
                  <a:lnTo>
                    <a:pt x="147" y="858"/>
                  </a:lnTo>
                  <a:lnTo>
                    <a:pt x="147" y="942"/>
                  </a:lnTo>
                  <a:lnTo>
                    <a:pt x="42" y="963"/>
                  </a:lnTo>
                  <a:lnTo>
                    <a:pt x="42" y="1067"/>
                  </a:lnTo>
                  <a:lnTo>
                    <a:pt x="251" y="1067"/>
                  </a:lnTo>
                  <a:lnTo>
                    <a:pt x="398" y="963"/>
                  </a:lnTo>
                  <a:lnTo>
                    <a:pt x="523" y="921"/>
                  </a:lnTo>
                  <a:lnTo>
                    <a:pt x="733" y="1025"/>
                  </a:lnTo>
                  <a:lnTo>
                    <a:pt x="858" y="1025"/>
                  </a:lnTo>
                  <a:lnTo>
                    <a:pt x="879" y="816"/>
                  </a:lnTo>
                  <a:lnTo>
                    <a:pt x="1067" y="732"/>
                  </a:lnTo>
                  <a:lnTo>
                    <a:pt x="1088" y="586"/>
                  </a:lnTo>
                  <a:lnTo>
                    <a:pt x="1444" y="398"/>
                  </a:lnTo>
                  <a:lnTo>
                    <a:pt x="1695" y="398"/>
                  </a:lnTo>
                  <a:lnTo>
                    <a:pt x="1674" y="188"/>
                  </a:lnTo>
                  <a:lnTo>
                    <a:pt x="150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4" name="Google Shape;1344;p80"/>
            <p:cNvSpPr/>
            <p:nvPr/>
          </p:nvSpPr>
          <p:spPr>
            <a:xfrm>
              <a:off x="3811300" y="2470650"/>
              <a:ext cx="99925" cy="48150"/>
            </a:xfrm>
            <a:custGeom>
              <a:avLst/>
              <a:gdLst/>
              <a:ahLst/>
              <a:cxnLst/>
              <a:rect l="l" t="t" r="r" b="b"/>
              <a:pathLst>
                <a:path w="3997" h="1926" extrusionOk="0">
                  <a:moveTo>
                    <a:pt x="2846" y="1"/>
                  </a:moveTo>
                  <a:lnTo>
                    <a:pt x="2804" y="106"/>
                  </a:lnTo>
                  <a:lnTo>
                    <a:pt x="2741" y="147"/>
                  </a:lnTo>
                  <a:lnTo>
                    <a:pt x="2720" y="252"/>
                  </a:lnTo>
                  <a:lnTo>
                    <a:pt x="2574" y="252"/>
                  </a:lnTo>
                  <a:lnTo>
                    <a:pt x="2511" y="315"/>
                  </a:lnTo>
                  <a:lnTo>
                    <a:pt x="2218" y="147"/>
                  </a:lnTo>
                  <a:lnTo>
                    <a:pt x="2155" y="147"/>
                  </a:lnTo>
                  <a:lnTo>
                    <a:pt x="2114" y="252"/>
                  </a:lnTo>
                  <a:lnTo>
                    <a:pt x="2114" y="357"/>
                  </a:lnTo>
                  <a:lnTo>
                    <a:pt x="2051" y="357"/>
                  </a:lnTo>
                  <a:lnTo>
                    <a:pt x="1967" y="461"/>
                  </a:lnTo>
                  <a:lnTo>
                    <a:pt x="1842" y="545"/>
                  </a:lnTo>
                  <a:lnTo>
                    <a:pt x="1674" y="733"/>
                  </a:lnTo>
                  <a:lnTo>
                    <a:pt x="1674" y="796"/>
                  </a:lnTo>
                  <a:lnTo>
                    <a:pt x="1842" y="880"/>
                  </a:lnTo>
                  <a:lnTo>
                    <a:pt x="1863" y="984"/>
                  </a:lnTo>
                  <a:lnTo>
                    <a:pt x="1779" y="1047"/>
                  </a:lnTo>
                  <a:lnTo>
                    <a:pt x="1653" y="963"/>
                  </a:lnTo>
                  <a:lnTo>
                    <a:pt x="1528" y="984"/>
                  </a:lnTo>
                  <a:lnTo>
                    <a:pt x="1381" y="963"/>
                  </a:lnTo>
                  <a:lnTo>
                    <a:pt x="1319" y="963"/>
                  </a:lnTo>
                  <a:lnTo>
                    <a:pt x="1130" y="1089"/>
                  </a:lnTo>
                  <a:lnTo>
                    <a:pt x="1026" y="1110"/>
                  </a:lnTo>
                  <a:lnTo>
                    <a:pt x="942" y="1089"/>
                  </a:lnTo>
                  <a:lnTo>
                    <a:pt x="837" y="1110"/>
                  </a:lnTo>
                  <a:lnTo>
                    <a:pt x="754" y="1047"/>
                  </a:lnTo>
                  <a:lnTo>
                    <a:pt x="440" y="1047"/>
                  </a:lnTo>
                  <a:lnTo>
                    <a:pt x="440" y="1110"/>
                  </a:lnTo>
                  <a:lnTo>
                    <a:pt x="419" y="1173"/>
                  </a:lnTo>
                  <a:lnTo>
                    <a:pt x="272" y="1152"/>
                  </a:lnTo>
                  <a:lnTo>
                    <a:pt x="189" y="1047"/>
                  </a:lnTo>
                  <a:lnTo>
                    <a:pt x="84" y="1089"/>
                  </a:lnTo>
                  <a:lnTo>
                    <a:pt x="21" y="1110"/>
                  </a:lnTo>
                  <a:lnTo>
                    <a:pt x="0" y="1110"/>
                  </a:lnTo>
                  <a:lnTo>
                    <a:pt x="63" y="1173"/>
                  </a:lnTo>
                  <a:lnTo>
                    <a:pt x="63" y="1256"/>
                  </a:lnTo>
                  <a:lnTo>
                    <a:pt x="105" y="1298"/>
                  </a:lnTo>
                  <a:lnTo>
                    <a:pt x="105" y="1403"/>
                  </a:lnTo>
                  <a:lnTo>
                    <a:pt x="210" y="1403"/>
                  </a:lnTo>
                  <a:lnTo>
                    <a:pt x="293" y="1382"/>
                  </a:lnTo>
                  <a:lnTo>
                    <a:pt x="398" y="1507"/>
                  </a:lnTo>
                  <a:lnTo>
                    <a:pt x="502" y="1403"/>
                  </a:lnTo>
                  <a:lnTo>
                    <a:pt x="586" y="1403"/>
                  </a:lnTo>
                  <a:lnTo>
                    <a:pt x="628" y="1507"/>
                  </a:lnTo>
                  <a:lnTo>
                    <a:pt x="837" y="1591"/>
                  </a:lnTo>
                  <a:lnTo>
                    <a:pt x="1130" y="1403"/>
                  </a:lnTo>
                  <a:lnTo>
                    <a:pt x="1256" y="1424"/>
                  </a:lnTo>
                  <a:lnTo>
                    <a:pt x="1444" y="1424"/>
                  </a:lnTo>
                  <a:lnTo>
                    <a:pt x="1444" y="1528"/>
                  </a:lnTo>
                  <a:lnTo>
                    <a:pt x="1737" y="1717"/>
                  </a:lnTo>
                  <a:lnTo>
                    <a:pt x="2072" y="1779"/>
                  </a:lnTo>
                  <a:lnTo>
                    <a:pt x="2260" y="1738"/>
                  </a:lnTo>
                  <a:lnTo>
                    <a:pt x="2323" y="1821"/>
                  </a:lnTo>
                  <a:lnTo>
                    <a:pt x="2427" y="1842"/>
                  </a:lnTo>
                  <a:lnTo>
                    <a:pt x="2699" y="1842"/>
                  </a:lnTo>
                  <a:lnTo>
                    <a:pt x="2783" y="1926"/>
                  </a:lnTo>
                  <a:lnTo>
                    <a:pt x="2909" y="1884"/>
                  </a:lnTo>
                  <a:lnTo>
                    <a:pt x="3034" y="1884"/>
                  </a:lnTo>
                  <a:lnTo>
                    <a:pt x="3160" y="1821"/>
                  </a:lnTo>
                  <a:lnTo>
                    <a:pt x="3243" y="1800"/>
                  </a:lnTo>
                  <a:lnTo>
                    <a:pt x="3306" y="1821"/>
                  </a:lnTo>
                  <a:lnTo>
                    <a:pt x="3557" y="1675"/>
                  </a:lnTo>
                  <a:lnTo>
                    <a:pt x="3683" y="1612"/>
                  </a:lnTo>
                  <a:lnTo>
                    <a:pt x="3725" y="1612"/>
                  </a:lnTo>
                  <a:lnTo>
                    <a:pt x="3829" y="1507"/>
                  </a:lnTo>
                  <a:lnTo>
                    <a:pt x="3746" y="1403"/>
                  </a:lnTo>
                  <a:lnTo>
                    <a:pt x="3767" y="1298"/>
                  </a:lnTo>
                  <a:lnTo>
                    <a:pt x="3829" y="1152"/>
                  </a:lnTo>
                  <a:lnTo>
                    <a:pt x="3725" y="1047"/>
                  </a:lnTo>
                  <a:lnTo>
                    <a:pt x="3746" y="984"/>
                  </a:lnTo>
                  <a:lnTo>
                    <a:pt x="3976" y="984"/>
                  </a:lnTo>
                  <a:lnTo>
                    <a:pt x="3997" y="880"/>
                  </a:lnTo>
                  <a:lnTo>
                    <a:pt x="3976" y="754"/>
                  </a:lnTo>
                  <a:lnTo>
                    <a:pt x="3976" y="671"/>
                  </a:lnTo>
                  <a:lnTo>
                    <a:pt x="3955" y="440"/>
                  </a:lnTo>
                  <a:lnTo>
                    <a:pt x="3955" y="252"/>
                  </a:lnTo>
                  <a:lnTo>
                    <a:pt x="3725" y="210"/>
                  </a:lnTo>
                  <a:lnTo>
                    <a:pt x="3641" y="127"/>
                  </a:lnTo>
                  <a:lnTo>
                    <a:pt x="3474" y="147"/>
                  </a:lnTo>
                  <a:lnTo>
                    <a:pt x="3327" y="147"/>
                  </a:lnTo>
                  <a:lnTo>
                    <a:pt x="3160" y="43"/>
                  </a:lnTo>
                  <a:lnTo>
                    <a:pt x="2951" y="43"/>
                  </a:lnTo>
                  <a:lnTo>
                    <a:pt x="284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5" name="Google Shape;1345;p80"/>
            <p:cNvSpPr/>
            <p:nvPr/>
          </p:nvSpPr>
          <p:spPr>
            <a:xfrm>
              <a:off x="3867800" y="2355575"/>
              <a:ext cx="132350" cy="111450"/>
            </a:xfrm>
            <a:custGeom>
              <a:avLst/>
              <a:gdLst/>
              <a:ahLst/>
              <a:cxnLst/>
              <a:rect l="l" t="t" r="r" b="b"/>
              <a:pathLst>
                <a:path w="5294" h="4458" extrusionOk="0">
                  <a:moveTo>
                    <a:pt x="1883" y="1"/>
                  </a:moveTo>
                  <a:lnTo>
                    <a:pt x="1632" y="105"/>
                  </a:lnTo>
                  <a:lnTo>
                    <a:pt x="1486" y="105"/>
                  </a:lnTo>
                  <a:lnTo>
                    <a:pt x="1318" y="147"/>
                  </a:lnTo>
                  <a:lnTo>
                    <a:pt x="1214" y="315"/>
                  </a:lnTo>
                  <a:lnTo>
                    <a:pt x="1046" y="315"/>
                  </a:lnTo>
                  <a:lnTo>
                    <a:pt x="942" y="398"/>
                  </a:lnTo>
                  <a:lnTo>
                    <a:pt x="942" y="524"/>
                  </a:lnTo>
                  <a:lnTo>
                    <a:pt x="753" y="524"/>
                  </a:lnTo>
                  <a:lnTo>
                    <a:pt x="481" y="670"/>
                  </a:lnTo>
                  <a:lnTo>
                    <a:pt x="314" y="670"/>
                  </a:lnTo>
                  <a:lnTo>
                    <a:pt x="251" y="796"/>
                  </a:lnTo>
                  <a:lnTo>
                    <a:pt x="209" y="963"/>
                  </a:lnTo>
                  <a:lnTo>
                    <a:pt x="147" y="984"/>
                  </a:lnTo>
                  <a:lnTo>
                    <a:pt x="167" y="1047"/>
                  </a:lnTo>
                  <a:lnTo>
                    <a:pt x="126" y="1047"/>
                  </a:lnTo>
                  <a:lnTo>
                    <a:pt x="167" y="1298"/>
                  </a:lnTo>
                  <a:lnTo>
                    <a:pt x="147" y="1486"/>
                  </a:lnTo>
                  <a:lnTo>
                    <a:pt x="0" y="1570"/>
                  </a:lnTo>
                  <a:lnTo>
                    <a:pt x="0" y="1633"/>
                  </a:lnTo>
                  <a:lnTo>
                    <a:pt x="167" y="1842"/>
                  </a:lnTo>
                  <a:lnTo>
                    <a:pt x="147" y="1947"/>
                  </a:lnTo>
                  <a:lnTo>
                    <a:pt x="230" y="2051"/>
                  </a:lnTo>
                  <a:lnTo>
                    <a:pt x="230" y="2135"/>
                  </a:lnTo>
                  <a:lnTo>
                    <a:pt x="272" y="2261"/>
                  </a:lnTo>
                  <a:lnTo>
                    <a:pt x="230" y="2365"/>
                  </a:lnTo>
                  <a:lnTo>
                    <a:pt x="335" y="2616"/>
                  </a:lnTo>
                  <a:lnTo>
                    <a:pt x="419" y="2658"/>
                  </a:lnTo>
                  <a:lnTo>
                    <a:pt x="481" y="2742"/>
                  </a:lnTo>
                  <a:lnTo>
                    <a:pt x="481" y="3056"/>
                  </a:lnTo>
                  <a:lnTo>
                    <a:pt x="460" y="3097"/>
                  </a:lnTo>
                  <a:lnTo>
                    <a:pt x="523" y="3181"/>
                  </a:lnTo>
                  <a:lnTo>
                    <a:pt x="565" y="3139"/>
                  </a:lnTo>
                  <a:lnTo>
                    <a:pt x="649" y="3160"/>
                  </a:lnTo>
                  <a:lnTo>
                    <a:pt x="732" y="3097"/>
                  </a:lnTo>
                  <a:lnTo>
                    <a:pt x="963" y="3160"/>
                  </a:lnTo>
                  <a:lnTo>
                    <a:pt x="942" y="3202"/>
                  </a:lnTo>
                  <a:lnTo>
                    <a:pt x="1046" y="3307"/>
                  </a:lnTo>
                  <a:lnTo>
                    <a:pt x="1151" y="3307"/>
                  </a:lnTo>
                  <a:lnTo>
                    <a:pt x="1214" y="3390"/>
                  </a:lnTo>
                  <a:lnTo>
                    <a:pt x="1172" y="3495"/>
                  </a:lnTo>
                  <a:lnTo>
                    <a:pt x="1193" y="3579"/>
                  </a:lnTo>
                  <a:lnTo>
                    <a:pt x="1255" y="3600"/>
                  </a:lnTo>
                  <a:lnTo>
                    <a:pt x="1255" y="3704"/>
                  </a:lnTo>
                  <a:lnTo>
                    <a:pt x="1318" y="3725"/>
                  </a:lnTo>
                  <a:lnTo>
                    <a:pt x="1381" y="3683"/>
                  </a:lnTo>
                  <a:lnTo>
                    <a:pt x="1465" y="3683"/>
                  </a:lnTo>
                  <a:lnTo>
                    <a:pt x="1318" y="3516"/>
                  </a:lnTo>
                  <a:lnTo>
                    <a:pt x="1381" y="3474"/>
                  </a:lnTo>
                  <a:lnTo>
                    <a:pt x="1632" y="3621"/>
                  </a:lnTo>
                  <a:lnTo>
                    <a:pt x="1820" y="3600"/>
                  </a:lnTo>
                  <a:lnTo>
                    <a:pt x="1779" y="3704"/>
                  </a:lnTo>
                  <a:lnTo>
                    <a:pt x="1904" y="3809"/>
                  </a:lnTo>
                  <a:lnTo>
                    <a:pt x="2134" y="3767"/>
                  </a:lnTo>
                  <a:lnTo>
                    <a:pt x="2302" y="3809"/>
                  </a:lnTo>
                  <a:lnTo>
                    <a:pt x="2636" y="4081"/>
                  </a:lnTo>
                  <a:lnTo>
                    <a:pt x="2762" y="4248"/>
                  </a:lnTo>
                  <a:lnTo>
                    <a:pt x="2846" y="4248"/>
                  </a:lnTo>
                  <a:lnTo>
                    <a:pt x="2888" y="4206"/>
                  </a:lnTo>
                  <a:lnTo>
                    <a:pt x="3055" y="4206"/>
                  </a:lnTo>
                  <a:lnTo>
                    <a:pt x="3139" y="4290"/>
                  </a:lnTo>
                  <a:lnTo>
                    <a:pt x="3180" y="4437"/>
                  </a:lnTo>
                  <a:lnTo>
                    <a:pt x="3201" y="4458"/>
                  </a:lnTo>
                  <a:lnTo>
                    <a:pt x="3306" y="4437"/>
                  </a:lnTo>
                  <a:lnTo>
                    <a:pt x="3390" y="4332"/>
                  </a:lnTo>
                  <a:lnTo>
                    <a:pt x="3473" y="4311"/>
                  </a:lnTo>
                  <a:lnTo>
                    <a:pt x="3578" y="4332"/>
                  </a:lnTo>
                  <a:lnTo>
                    <a:pt x="3704" y="4332"/>
                  </a:lnTo>
                  <a:lnTo>
                    <a:pt x="3787" y="4395"/>
                  </a:lnTo>
                  <a:lnTo>
                    <a:pt x="3871" y="4311"/>
                  </a:lnTo>
                  <a:lnTo>
                    <a:pt x="3934" y="4290"/>
                  </a:lnTo>
                  <a:lnTo>
                    <a:pt x="4038" y="4332"/>
                  </a:lnTo>
                  <a:lnTo>
                    <a:pt x="4101" y="4311"/>
                  </a:lnTo>
                  <a:lnTo>
                    <a:pt x="4331" y="4311"/>
                  </a:lnTo>
                  <a:lnTo>
                    <a:pt x="4561" y="4437"/>
                  </a:lnTo>
                  <a:lnTo>
                    <a:pt x="4708" y="4458"/>
                  </a:lnTo>
                  <a:lnTo>
                    <a:pt x="4708" y="4290"/>
                  </a:lnTo>
                  <a:lnTo>
                    <a:pt x="4666" y="4123"/>
                  </a:lnTo>
                  <a:lnTo>
                    <a:pt x="5043" y="3725"/>
                  </a:lnTo>
                  <a:lnTo>
                    <a:pt x="5064" y="3558"/>
                  </a:lnTo>
                  <a:lnTo>
                    <a:pt x="5168" y="3474"/>
                  </a:lnTo>
                  <a:lnTo>
                    <a:pt x="5252" y="3474"/>
                  </a:lnTo>
                  <a:lnTo>
                    <a:pt x="5294" y="3286"/>
                  </a:lnTo>
                  <a:lnTo>
                    <a:pt x="5252" y="3202"/>
                  </a:lnTo>
                  <a:lnTo>
                    <a:pt x="5231" y="3139"/>
                  </a:lnTo>
                  <a:lnTo>
                    <a:pt x="5273" y="3056"/>
                  </a:lnTo>
                  <a:lnTo>
                    <a:pt x="5147" y="2972"/>
                  </a:lnTo>
                  <a:lnTo>
                    <a:pt x="5064" y="2825"/>
                  </a:lnTo>
                  <a:lnTo>
                    <a:pt x="5022" y="2742"/>
                  </a:lnTo>
                  <a:lnTo>
                    <a:pt x="4980" y="2470"/>
                  </a:lnTo>
                  <a:lnTo>
                    <a:pt x="5022" y="2365"/>
                  </a:lnTo>
                  <a:lnTo>
                    <a:pt x="5022" y="2323"/>
                  </a:lnTo>
                  <a:lnTo>
                    <a:pt x="4875" y="2135"/>
                  </a:lnTo>
                  <a:lnTo>
                    <a:pt x="4854" y="1947"/>
                  </a:lnTo>
                  <a:lnTo>
                    <a:pt x="4938" y="1821"/>
                  </a:lnTo>
                  <a:lnTo>
                    <a:pt x="5043" y="1779"/>
                  </a:lnTo>
                  <a:lnTo>
                    <a:pt x="5043" y="1403"/>
                  </a:lnTo>
                  <a:lnTo>
                    <a:pt x="4980" y="1361"/>
                  </a:lnTo>
                  <a:lnTo>
                    <a:pt x="4959" y="1214"/>
                  </a:lnTo>
                  <a:lnTo>
                    <a:pt x="4875" y="1089"/>
                  </a:lnTo>
                  <a:lnTo>
                    <a:pt x="4771" y="838"/>
                  </a:lnTo>
                  <a:lnTo>
                    <a:pt x="4750" y="775"/>
                  </a:lnTo>
                  <a:lnTo>
                    <a:pt x="4708" y="670"/>
                  </a:lnTo>
                  <a:lnTo>
                    <a:pt x="4708" y="545"/>
                  </a:lnTo>
                  <a:lnTo>
                    <a:pt x="4645" y="315"/>
                  </a:lnTo>
                  <a:lnTo>
                    <a:pt x="4561" y="315"/>
                  </a:lnTo>
                  <a:lnTo>
                    <a:pt x="4436" y="210"/>
                  </a:lnTo>
                  <a:lnTo>
                    <a:pt x="4310" y="231"/>
                  </a:lnTo>
                  <a:lnTo>
                    <a:pt x="3683" y="273"/>
                  </a:lnTo>
                  <a:lnTo>
                    <a:pt x="2950" y="231"/>
                  </a:lnTo>
                  <a:lnTo>
                    <a:pt x="2867" y="252"/>
                  </a:lnTo>
                  <a:lnTo>
                    <a:pt x="2678" y="440"/>
                  </a:lnTo>
                  <a:lnTo>
                    <a:pt x="2511" y="482"/>
                  </a:lnTo>
                  <a:lnTo>
                    <a:pt x="2469" y="440"/>
                  </a:lnTo>
                  <a:lnTo>
                    <a:pt x="2636" y="356"/>
                  </a:lnTo>
                  <a:lnTo>
                    <a:pt x="2783" y="210"/>
                  </a:lnTo>
                  <a:lnTo>
                    <a:pt x="2741" y="210"/>
                  </a:lnTo>
                  <a:lnTo>
                    <a:pt x="2616" y="315"/>
                  </a:lnTo>
                  <a:lnTo>
                    <a:pt x="2406" y="398"/>
                  </a:lnTo>
                  <a:lnTo>
                    <a:pt x="2134" y="356"/>
                  </a:lnTo>
                  <a:lnTo>
                    <a:pt x="2092" y="210"/>
                  </a:lnTo>
                  <a:lnTo>
                    <a:pt x="2134" y="126"/>
                  </a:lnTo>
                  <a:lnTo>
                    <a:pt x="2260" y="126"/>
                  </a:lnTo>
                  <a:lnTo>
                    <a:pt x="2323" y="168"/>
                  </a:lnTo>
                  <a:lnTo>
                    <a:pt x="2323" y="126"/>
                  </a:lnTo>
                  <a:lnTo>
                    <a:pt x="2155" y="43"/>
                  </a:lnTo>
                  <a:lnTo>
                    <a:pt x="188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6" name="Google Shape;1346;p80"/>
            <p:cNvSpPr/>
            <p:nvPr/>
          </p:nvSpPr>
          <p:spPr>
            <a:xfrm>
              <a:off x="3841625" y="2432475"/>
              <a:ext cx="105700" cy="46050"/>
            </a:xfrm>
            <a:custGeom>
              <a:avLst/>
              <a:gdLst/>
              <a:ahLst/>
              <a:cxnLst/>
              <a:rect l="l" t="t" r="r" b="b"/>
              <a:pathLst>
                <a:path w="4228" h="1842" extrusionOk="0">
                  <a:moveTo>
                    <a:pt x="1403" y="1"/>
                  </a:moveTo>
                  <a:lnTo>
                    <a:pt x="1319" y="63"/>
                  </a:lnTo>
                  <a:lnTo>
                    <a:pt x="1152" y="21"/>
                  </a:lnTo>
                  <a:lnTo>
                    <a:pt x="1152" y="126"/>
                  </a:lnTo>
                  <a:lnTo>
                    <a:pt x="1068" y="189"/>
                  </a:lnTo>
                  <a:lnTo>
                    <a:pt x="984" y="168"/>
                  </a:lnTo>
                  <a:lnTo>
                    <a:pt x="775" y="168"/>
                  </a:lnTo>
                  <a:lnTo>
                    <a:pt x="733" y="273"/>
                  </a:lnTo>
                  <a:lnTo>
                    <a:pt x="587" y="273"/>
                  </a:lnTo>
                  <a:lnTo>
                    <a:pt x="482" y="398"/>
                  </a:lnTo>
                  <a:lnTo>
                    <a:pt x="378" y="398"/>
                  </a:lnTo>
                  <a:lnTo>
                    <a:pt x="168" y="586"/>
                  </a:lnTo>
                  <a:lnTo>
                    <a:pt x="106" y="545"/>
                  </a:lnTo>
                  <a:lnTo>
                    <a:pt x="22" y="503"/>
                  </a:lnTo>
                  <a:lnTo>
                    <a:pt x="1" y="524"/>
                  </a:lnTo>
                  <a:lnTo>
                    <a:pt x="1" y="628"/>
                  </a:lnTo>
                  <a:lnTo>
                    <a:pt x="147" y="712"/>
                  </a:lnTo>
                  <a:lnTo>
                    <a:pt x="252" y="900"/>
                  </a:lnTo>
                  <a:lnTo>
                    <a:pt x="252" y="1047"/>
                  </a:lnTo>
                  <a:lnTo>
                    <a:pt x="273" y="1130"/>
                  </a:lnTo>
                  <a:lnTo>
                    <a:pt x="378" y="1172"/>
                  </a:lnTo>
                  <a:lnTo>
                    <a:pt x="587" y="1319"/>
                  </a:lnTo>
                  <a:lnTo>
                    <a:pt x="691" y="1382"/>
                  </a:lnTo>
                  <a:lnTo>
                    <a:pt x="942" y="1674"/>
                  </a:lnTo>
                  <a:lnTo>
                    <a:pt x="1005" y="1674"/>
                  </a:lnTo>
                  <a:lnTo>
                    <a:pt x="1298" y="1842"/>
                  </a:lnTo>
                  <a:lnTo>
                    <a:pt x="1361" y="1779"/>
                  </a:lnTo>
                  <a:lnTo>
                    <a:pt x="1507" y="1779"/>
                  </a:lnTo>
                  <a:lnTo>
                    <a:pt x="1528" y="1674"/>
                  </a:lnTo>
                  <a:lnTo>
                    <a:pt x="1591" y="1633"/>
                  </a:lnTo>
                  <a:lnTo>
                    <a:pt x="1633" y="1528"/>
                  </a:lnTo>
                  <a:lnTo>
                    <a:pt x="1738" y="1570"/>
                  </a:lnTo>
                  <a:lnTo>
                    <a:pt x="1947" y="1570"/>
                  </a:lnTo>
                  <a:lnTo>
                    <a:pt x="2114" y="1674"/>
                  </a:lnTo>
                  <a:lnTo>
                    <a:pt x="2261" y="1674"/>
                  </a:lnTo>
                  <a:lnTo>
                    <a:pt x="2428" y="1654"/>
                  </a:lnTo>
                  <a:lnTo>
                    <a:pt x="2512" y="1737"/>
                  </a:lnTo>
                  <a:lnTo>
                    <a:pt x="2742" y="1779"/>
                  </a:lnTo>
                  <a:lnTo>
                    <a:pt x="2763" y="1779"/>
                  </a:lnTo>
                  <a:lnTo>
                    <a:pt x="2888" y="1695"/>
                  </a:lnTo>
                  <a:lnTo>
                    <a:pt x="3035" y="1674"/>
                  </a:lnTo>
                  <a:lnTo>
                    <a:pt x="3077" y="1737"/>
                  </a:lnTo>
                  <a:lnTo>
                    <a:pt x="3307" y="1654"/>
                  </a:lnTo>
                  <a:lnTo>
                    <a:pt x="3516" y="1633"/>
                  </a:lnTo>
                  <a:lnTo>
                    <a:pt x="3683" y="1465"/>
                  </a:lnTo>
                  <a:lnTo>
                    <a:pt x="3830" y="1444"/>
                  </a:lnTo>
                  <a:lnTo>
                    <a:pt x="3976" y="1340"/>
                  </a:lnTo>
                  <a:lnTo>
                    <a:pt x="4227" y="1361"/>
                  </a:lnTo>
                  <a:lnTo>
                    <a:pt x="4186" y="1214"/>
                  </a:lnTo>
                  <a:lnTo>
                    <a:pt x="4102" y="1130"/>
                  </a:lnTo>
                  <a:lnTo>
                    <a:pt x="3935" y="1130"/>
                  </a:lnTo>
                  <a:lnTo>
                    <a:pt x="3893" y="1172"/>
                  </a:lnTo>
                  <a:lnTo>
                    <a:pt x="3809" y="1172"/>
                  </a:lnTo>
                  <a:lnTo>
                    <a:pt x="3683" y="1005"/>
                  </a:lnTo>
                  <a:lnTo>
                    <a:pt x="3349" y="733"/>
                  </a:lnTo>
                  <a:lnTo>
                    <a:pt x="3181" y="691"/>
                  </a:lnTo>
                  <a:lnTo>
                    <a:pt x="2951" y="733"/>
                  </a:lnTo>
                  <a:lnTo>
                    <a:pt x="2826" y="628"/>
                  </a:lnTo>
                  <a:lnTo>
                    <a:pt x="2867" y="524"/>
                  </a:lnTo>
                  <a:lnTo>
                    <a:pt x="2679" y="545"/>
                  </a:lnTo>
                  <a:lnTo>
                    <a:pt x="2428" y="398"/>
                  </a:lnTo>
                  <a:lnTo>
                    <a:pt x="2365" y="440"/>
                  </a:lnTo>
                  <a:lnTo>
                    <a:pt x="2512" y="607"/>
                  </a:lnTo>
                  <a:lnTo>
                    <a:pt x="2428" y="607"/>
                  </a:lnTo>
                  <a:lnTo>
                    <a:pt x="2365" y="649"/>
                  </a:lnTo>
                  <a:lnTo>
                    <a:pt x="2302" y="628"/>
                  </a:lnTo>
                  <a:lnTo>
                    <a:pt x="2302" y="524"/>
                  </a:lnTo>
                  <a:lnTo>
                    <a:pt x="2240" y="503"/>
                  </a:lnTo>
                  <a:lnTo>
                    <a:pt x="2219" y="419"/>
                  </a:lnTo>
                  <a:lnTo>
                    <a:pt x="2261" y="314"/>
                  </a:lnTo>
                  <a:lnTo>
                    <a:pt x="2198" y="231"/>
                  </a:lnTo>
                  <a:lnTo>
                    <a:pt x="2093" y="231"/>
                  </a:lnTo>
                  <a:lnTo>
                    <a:pt x="1989" y="126"/>
                  </a:lnTo>
                  <a:lnTo>
                    <a:pt x="2010" y="84"/>
                  </a:lnTo>
                  <a:lnTo>
                    <a:pt x="1779" y="21"/>
                  </a:lnTo>
                  <a:lnTo>
                    <a:pt x="1696" y="84"/>
                  </a:lnTo>
                  <a:lnTo>
                    <a:pt x="1612" y="63"/>
                  </a:lnTo>
                  <a:lnTo>
                    <a:pt x="1570" y="105"/>
                  </a:lnTo>
                  <a:lnTo>
                    <a:pt x="1507" y="21"/>
                  </a:lnTo>
                  <a:lnTo>
                    <a:pt x="1486" y="63"/>
                  </a:lnTo>
                  <a:lnTo>
                    <a:pt x="140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7" name="Google Shape;1347;p80"/>
            <p:cNvSpPr/>
            <p:nvPr/>
          </p:nvSpPr>
          <p:spPr>
            <a:xfrm>
              <a:off x="3759500" y="2356100"/>
              <a:ext cx="120350" cy="143875"/>
            </a:xfrm>
            <a:custGeom>
              <a:avLst/>
              <a:gdLst/>
              <a:ahLst/>
              <a:cxnLst/>
              <a:rect l="l" t="t" r="r" b="b"/>
              <a:pathLst>
                <a:path w="4814" h="5755" extrusionOk="0">
                  <a:moveTo>
                    <a:pt x="1340" y="1"/>
                  </a:moveTo>
                  <a:lnTo>
                    <a:pt x="1340" y="22"/>
                  </a:lnTo>
                  <a:lnTo>
                    <a:pt x="1340" y="126"/>
                  </a:lnTo>
                  <a:lnTo>
                    <a:pt x="1424" y="189"/>
                  </a:lnTo>
                  <a:lnTo>
                    <a:pt x="1466" y="189"/>
                  </a:lnTo>
                  <a:lnTo>
                    <a:pt x="1466" y="252"/>
                  </a:lnTo>
                  <a:lnTo>
                    <a:pt x="1612" y="377"/>
                  </a:lnTo>
                  <a:lnTo>
                    <a:pt x="1507" y="419"/>
                  </a:lnTo>
                  <a:lnTo>
                    <a:pt x="1403" y="419"/>
                  </a:lnTo>
                  <a:lnTo>
                    <a:pt x="1403" y="524"/>
                  </a:lnTo>
                  <a:lnTo>
                    <a:pt x="1507" y="461"/>
                  </a:lnTo>
                  <a:lnTo>
                    <a:pt x="1507" y="628"/>
                  </a:lnTo>
                  <a:lnTo>
                    <a:pt x="1612" y="670"/>
                  </a:lnTo>
                  <a:lnTo>
                    <a:pt x="1528" y="754"/>
                  </a:lnTo>
                  <a:lnTo>
                    <a:pt x="1528" y="838"/>
                  </a:lnTo>
                  <a:lnTo>
                    <a:pt x="1612" y="880"/>
                  </a:lnTo>
                  <a:lnTo>
                    <a:pt x="1738" y="880"/>
                  </a:lnTo>
                  <a:lnTo>
                    <a:pt x="1926" y="1068"/>
                  </a:lnTo>
                  <a:lnTo>
                    <a:pt x="2156" y="1172"/>
                  </a:lnTo>
                  <a:lnTo>
                    <a:pt x="1926" y="1131"/>
                  </a:lnTo>
                  <a:lnTo>
                    <a:pt x="1738" y="942"/>
                  </a:lnTo>
                  <a:lnTo>
                    <a:pt x="1612" y="963"/>
                  </a:lnTo>
                  <a:lnTo>
                    <a:pt x="1507" y="942"/>
                  </a:lnTo>
                  <a:lnTo>
                    <a:pt x="1424" y="942"/>
                  </a:lnTo>
                  <a:lnTo>
                    <a:pt x="1340" y="1068"/>
                  </a:lnTo>
                  <a:lnTo>
                    <a:pt x="1361" y="1152"/>
                  </a:lnTo>
                  <a:lnTo>
                    <a:pt x="1361" y="1340"/>
                  </a:lnTo>
                  <a:lnTo>
                    <a:pt x="1424" y="1444"/>
                  </a:lnTo>
                  <a:lnTo>
                    <a:pt x="1298" y="1277"/>
                  </a:lnTo>
                  <a:lnTo>
                    <a:pt x="1319" y="1152"/>
                  </a:lnTo>
                  <a:lnTo>
                    <a:pt x="1235" y="1068"/>
                  </a:lnTo>
                  <a:lnTo>
                    <a:pt x="1194" y="1089"/>
                  </a:lnTo>
                  <a:lnTo>
                    <a:pt x="1194" y="1172"/>
                  </a:lnTo>
                  <a:lnTo>
                    <a:pt x="1235" y="1277"/>
                  </a:lnTo>
                  <a:lnTo>
                    <a:pt x="1152" y="1361"/>
                  </a:lnTo>
                  <a:lnTo>
                    <a:pt x="1089" y="1235"/>
                  </a:lnTo>
                  <a:lnTo>
                    <a:pt x="1089" y="1089"/>
                  </a:lnTo>
                  <a:lnTo>
                    <a:pt x="942" y="1026"/>
                  </a:lnTo>
                  <a:lnTo>
                    <a:pt x="880" y="1047"/>
                  </a:lnTo>
                  <a:lnTo>
                    <a:pt x="608" y="1131"/>
                  </a:lnTo>
                  <a:lnTo>
                    <a:pt x="587" y="1235"/>
                  </a:lnTo>
                  <a:lnTo>
                    <a:pt x="629" y="1340"/>
                  </a:lnTo>
                  <a:lnTo>
                    <a:pt x="775" y="1361"/>
                  </a:lnTo>
                  <a:lnTo>
                    <a:pt x="796" y="1465"/>
                  </a:lnTo>
                  <a:lnTo>
                    <a:pt x="796" y="1486"/>
                  </a:lnTo>
                  <a:lnTo>
                    <a:pt x="733" y="1507"/>
                  </a:lnTo>
                  <a:lnTo>
                    <a:pt x="733" y="1591"/>
                  </a:lnTo>
                  <a:lnTo>
                    <a:pt x="691" y="1696"/>
                  </a:lnTo>
                  <a:lnTo>
                    <a:pt x="691" y="1800"/>
                  </a:lnTo>
                  <a:lnTo>
                    <a:pt x="608" y="1863"/>
                  </a:lnTo>
                  <a:lnTo>
                    <a:pt x="503" y="1800"/>
                  </a:lnTo>
                  <a:lnTo>
                    <a:pt x="461" y="1926"/>
                  </a:lnTo>
                  <a:lnTo>
                    <a:pt x="482" y="1988"/>
                  </a:lnTo>
                  <a:lnTo>
                    <a:pt x="608" y="1988"/>
                  </a:lnTo>
                  <a:lnTo>
                    <a:pt x="670" y="2030"/>
                  </a:lnTo>
                  <a:lnTo>
                    <a:pt x="629" y="2114"/>
                  </a:lnTo>
                  <a:lnTo>
                    <a:pt x="608" y="2240"/>
                  </a:lnTo>
                  <a:lnTo>
                    <a:pt x="524" y="2302"/>
                  </a:lnTo>
                  <a:lnTo>
                    <a:pt x="608" y="2407"/>
                  </a:lnTo>
                  <a:lnTo>
                    <a:pt x="524" y="2449"/>
                  </a:lnTo>
                  <a:lnTo>
                    <a:pt x="378" y="2407"/>
                  </a:lnTo>
                  <a:lnTo>
                    <a:pt x="210" y="2449"/>
                  </a:lnTo>
                  <a:lnTo>
                    <a:pt x="168" y="2553"/>
                  </a:lnTo>
                  <a:lnTo>
                    <a:pt x="85" y="2658"/>
                  </a:lnTo>
                  <a:lnTo>
                    <a:pt x="105" y="2825"/>
                  </a:lnTo>
                  <a:lnTo>
                    <a:pt x="85" y="3035"/>
                  </a:lnTo>
                  <a:lnTo>
                    <a:pt x="43" y="3139"/>
                  </a:lnTo>
                  <a:lnTo>
                    <a:pt x="43" y="3160"/>
                  </a:lnTo>
                  <a:lnTo>
                    <a:pt x="1" y="3244"/>
                  </a:lnTo>
                  <a:lnTo>
                    <a:pt x="85" y="3432"/>
                  </a:lnTo>
                  <a:lnTo>
                    <a:pt x="85" y="3474"/>
                  </a:lnTo>
                  <a:lnTo>
                    <a:pt x="168" y="3579"/>
                  </a:lnTo>
                  <a:lnTo>
                    <a:pt x="85" y="3746"/>
                  </a:lnTo>
                  <a:lnTo>
                    <a:pt x="147" y="3746"/>
                  </a:lnTo>
                  <a:lnTo>
                    <a:pt x="273" y="3913"/>
                  </a:lnTo>
                  <a:lnTo>
                    <a:pt x="294" y="4060"/>
                  </a:lnTo>
                  <a:lnTo>
                    <a:pt x="357" y="4102"/>
                  </a:lnTo>
                  <a:lnTo>
                    <a:pt x="357" y="4290"/>
                  </a:lnTo>
                  <a:lnTo>
                    <a:pt x="461" y="4374"/>
                  </a:lnTo>
                  <a:lnTo>
                    <a:pt x="461" y="4437"/>
                  </a:lnTo>
                  <a:lnTo>
                    <a:pt x="566" y="4520"/>
                  </a:lnTo>
                  <a:lnTo>
                    <a:pt x="629" y="4478"/>
                  </a:lnTo>
                  <a:lnTo>
                    <a:pt x="733" y="4478"/>
                  </a:lnTo>
                  <a:lnTo>
                    <a:pt x="817" y="4520"/>
                  </a:lnTo>
                  <a:lnTo>
                    <a:pt x="922" y="4478"/>
                  </a:lnTo>
                  <a:lnTo>
                    <a:pt x="1047" y="4541"/>
                  </a:lnTo>
                  <a:lnTo>
                    <a:pt x="1152" y="4541"/>
                  </a:lnTo>
                  <a:lnTo>
                    <a:pt x="1298" y="4625"/>
                  </a:lnTo>
                  <a:lnTo>
                    <a:pt x="1152" y="4750"/>
                  </a:lnTo>
                  <a:lnTo>
                    <a:pt x="1089" y="4918"/>
                  </a:lnTo>
                  <a:lnTo>
                    <a:pt x="1089" y="5022"/>
                  </a:lnTo>
                  <a:lnTo>
                    <a:pt x="1005" y="5106"/>
                  </a:lnTo>
                  <a:lnTo>
                    <a:pt x="942" y="5273"/>
                  </a:lnTo>
                  <a:lnTo>
                    <a:pt x="942" y="5441"/>
                  </a:lnTo>
                  <a:lnTo>
                    <a:pt x="1047" y="5525"/>
                  </a:lnTo>
                  <a:lnTo>
                    <a:pt x="1110" y="5629"/>
                  </a:lnTo>
                  <a:lnTo>
                    <a:pt x="1214" y="5650"/>
                  </a:lnTo>
                  <a:lnTo>
                    <a:pt x="1319" y="5587"/>
                  </a:lnTo>
                  <a:lnTo>
                    <a:pt x="1445" y="5650"/>
                  </a:lnTo>
                  <a:lnTo>
                    <a:pt x="1507" y="5566"/>
                  </a:lnTo>
                  <a:lnTo>
                    <a:pt x="1466" y="5525"/>
                  </a:lnTo>
                  <a:lnTo>
                    <a:pt x="1612" y="5462"/>
                  </a:lnTo>
                  <a:lnTo>
                    <a:pt x="1633" y="5566"/>
                  </a:lnTo>
                  <a:lnTo>
                    <a:pt x="1717" y="5587"/>
                  </a:lnTo>
                  <a:lnTo>
                    <a:pt x="1758" y="5545"/>
                  </a:lnTo>
                  <a:lnTo>
                    <a:pt x="1842" y="5545"/>
                  </a:lnTo>
                  <a:lnTo>
                    <a:pt x="1989" y="5671"/>
                  </a:lnTo>
                  <a:lnTo>
                    <a:pt x="2072" y="5692"/>
                  </a:lnTo>
                  <a:lnTo>
                    <a:pt x="2093" y="5692"/>
                  </a:lnTo>
                  <a:lnTo>
                    <a:pt x="2156" y="5671"/>
                  </a:lnTo>
                  <a:lnTo>
                    <a:pt x="2261" y="5629"/>
                  </a:lnTo>
                  <a:lnTo>
                    <a:pt x="2344" y="5734"/>
                  </a:lnTo>
                  <a:lnTo>
                    <a:pt x="2491" y="5755"/>
                  </a:lnTo>
                  <a:lnTo>
                    <a:pt x="2512" y="5692"/>
                  </a:lnTo>
                  <a:lnTo>
                    <a:pt x="2512" y="5629"/>
                  </a:lnTo>
                  <a:lnTo>
                    <a:pt x="2826" y="5629"/>
                  </a:lnTo>
                  <a:lnTo>
                    <a:pt x="2909" y="5692"/>
                  </a:lnTo>
                  <a:lnTo>
                    <a:pt x="3014" y="5671"/>
                  </a:lnTo>
                  <a:lnTo>
                    <a:pt x="3098" y="5692"/>
                  </a:lnTo>
                  <a:lnTo>
                    <a:pt x="3202" y="5671"/>
                  </a:lnTo>
                  <a:lnTo>
                    <a:pt x="3391" y="5545"/>
                  </a:lnTo>
                  <a:lnTo>
                    <a:pt x="3453" y="5545"/>
                  </a:lnTo>
                  <a:lnTo>
                    <a:pt x="3600" y="5566"/>
                  </a:lnTo>
                  <a:lnTo>
                    <a:pt x="3725" y="5545"/>
                  </a:lnTo>
                  <a:lnTo>
                    <a:pt x="3851" y="5629"/>
                  </a:lnTo>
                  <a:lnTo>
                    <a:pt x="3935" y="5566"/>
                  </a:lnTo>
                  <a:lnTo>
                    <a:pt x="3914" y="5462"/>
                  </a:lnTo>
                  <a:lnTo>
                    <a:pt x="3746" y="5378"/>
                  </a:lnTo>
                  <a:lnTo>
                    <a:pt x="3746" y="5315"/>
                  </a:lnTo>
                  <a:lnTo>
                    <a:pt x="3914" y="5127"/>
                  </a:lnTo>
                  <a:lnTo>
                    <a:pt x="4039" y="5043"/>
                  </a:lnTo>
                  <a:lnTo>
                    <a:pt x="4123" y="4939"/>
                  </a:lnTo>
                  <a:lnTo>
                    <a:pt x="4186" y="4939"/>
                  </a:lnTo>
                  <a:lnTo>
                    <a:pt x="4186" y="4834"/>
                  </a:lnTo>
                  <a:lnTo>
                    <a:pt x="4227" y="4729"/>
                  </a:lnTo>
                  <a:lnTo>
                    <a:pt x="3976" y="4437"/>
                  </a:lnTo>
                  <a:lnTo>
                    <a:pt x="3872" y="4374"/>
                  </a:lnTo>
                  <a:lnTo>
                    <a:pt x="3663" y="4227"/>
                  </a:lnTo>
                  <a:lnTo>
                    <a:pt x="3558" y="4185"/>
                  </a:lnTo>
                  <a:lnTo>
                    <a:pt x="3537" y="4102"/>
                  </a:lnTo>
                  <a:lnTo>
                    <a:pt x="3537" y="3955"/>
                  </a:lnTo>
                  <a:lnTo>
                    <a:pt x="3432" y="3767"/>
                  </a:lnTo>
                  <a:lnTo>
                    <a:pt x="3286" y="3683"/>
                  </a:lnTo>
                  <a:lnTo>
                    <a:pt x="3286" y="3579"/>
                  </a:lnTo>
                  <a:lnTo>
                    <a:pt x="3307" y="3558"/>
                  </a:lnTo>
                  <a:lnTo>
                    <a:pt x="3391" y="3600"/>
                  </a:lnTo>
                  <a:lnTo>
                    <a:pt x="3453" y="3641"/>
                  </a:lnTo>
                  <a:lnTo>
                    <a:pt x="3663" y="3453"/>
                  </a:lnTo>
                  <a:lnTo>
                    <a:pt x="3767" y="3453"/>
                  </a:lnTo>
                  <a:lnTo>
                    <a:pt x="3872" y="3328"/>
                  </a:lnTo>
                  <a:lnTo>
                    <a:pt x="4018" y="3328"/>
                  </a:lnTo>
                  <a:lnTo>
                    <a:pt x="4060" y="3223"/>
                  </a:lnTo>
                  <a:lnTo>
                    <a:pt x="4269" y="3223"/>
                  </a:lnTo>
                  <a:lnTo>
                    <a:pt x="4353" y="3244"/>
                  </a:lnTo>
                  <a:lnTo>
                    <a:pt x="4437" y="3181"/>
                  </a:lnTo>
                  <a:lnTo>
                    <a:pt x="4437" y="3076"/>
                  </a:lnTo>
                  <a:lnTo>
                    <a:pt x="4604" y="3118"/>
                  </a:lnTo>
                  <a:lnTo>
                    <a:pt x="4688" y="3056"/>
                  </a:lnTo>
                  <a:lnTo>
                    <a:pt x="4771" y="3118"/>
                  </a:lnTo>
                  <a:lnTo>
                    <a:pt x="4792" y="3076"/>
                  </a:lnTo>
                  <a:lnTo>
                    <a:pt x="4813" y="3035"/>
                  </a:lnTo>
                  <a:lnTo>
                    <a:pt x="4813" y="2721"/>
                  </a:lnTo>
                  <a:lnTo>
                    <a:pt x="4751" y="2637"/>
                  </a:lnTo>
                  <a:lnTo>
                    <a:pt x="4667" y="2595"/>
                  </a:lnTo>
                  <a:lnTo>
                    <a:pt x="4562" y="2344"/>
                  </a:lnTo>
                  <a:lnTo>
                    <a:pt x="4604" y="2240"/>
                  </a:lnTo>
                  <a:lnTo>
                    <a:pt x="4562" y="2114"/>
                  </a:lnTo>
                  <a:lnTo>
                    <a:pt x="4562" y="2030"/>
                  </a:lnTo>
                  <a:lnTo>
                    <a:pt x="4479" y="1926"/>
                  </a:lnTo>
                  <a:lnTo>
                    <a:pt x="4499" y="1821"/>
                  </a:lnTo>
                  <a:lnTo>
                    <a:pt x="4332" y="1612"/>
                  </a:lnTo>
                  <a:lnTo>
                    <a:pt x="4332" y="1549"/>
                  </a:lnTo>
                  <a:lnTo>
                    <a:pt x="4479" y="1465"/>
                  </a:lnTo>
                  <a:lnTo>
                    <a:pt x="4499" y="1277"/>
                  </a:lnTo>
                  <a:lnTo>
                    <a:pt x="4458" y="1026"/>
                  </a:lnTo>
                  <a:lnTo>
                    <a:pt x="4353" y="1026"/>
                  </a:lnTo>
                  <a:lnTo>
                    <a:pt x="4269" y="963"/>
                  </a:lnTo>
                  <a:lnTo>
                    <a:pt x="4165" y="963"/>
                  </a:lnTo>
                  <a:lnTo>
                    <a:pt x="4060" y="880"/>
                  </a:lnTo>
                  <a:lnTo>
                    <a:pt x="4081" y="775"/>
                  </a:lnTo>
                  <a:lnTo>
                    <a:pt x="4039" y="670"/>
                  </a:lnTo>
                  <a:lnTo>
                    <a:pt x="3914" y="712"/>
                  </a:lnTo>
                  <a:lnTo>
                    <a:pt x="3767" y="545"/>
                  </a:lnTo>
                  <a:lnTo>
                    <a:pt x="3663" y="545"/>
                  </a:lnTo>
                  <a:lnTo>
                    <a:pt x="3621" y="461"/>
                  </a:lnTo>
                  <a:lnTo>
                    <a:pt x="3558" y="503"/>
                  </a:lnTo>
                  <a:lnTo>
                    <a:pt x="3432" y="524"/>
                  </a:lnTo>
                  <a:lnTo>
                    <a:pt x="3328" y="608"/>
                  </a:lnTo>
                  <a:lnTo>
                    <a:pt x="3286" y="545"/>
                  </a:lnTo>
                  <a:lnTo>
                    <a:pt x="3349" y="503"/>
                  </a:lnTo>
                  <a:lnTo>
                    <a:pt x="3349" y="524"/>
                  </a:lnTo>
                  <a:lnTo>
                    <a:pt x="3411" y="461"/>
                  </a:lnTo>
                  <a:lnTo>
                    <a:pt x="3516" y="419"/>
                  </a:lnTo>
                  <a:lnTo>
                    <a:pt x="3391" y="419"/>
                  </a:lnTo>
                  <a:lnTo>
                    <a:pt x="3328" y="440"/>
                  </a:lnTo>
                  <a:lnTo>
                    <a:pt x="3307" y="503"/>
                  </a:lnTo>
                  <a:lnTo>
                    <a:pt x="3202" y="545"/>
                  </a:lnTo>
                  <a:lnTo>
                    <a:pt x="3202" y="608"/>
                  </a:lnTo>
                  <a:lnTo>
                    <a:pt x="2993" y="628"/>
                  </a:lnTo>
                  <a:lnTo>
                    <a:pt x="2909" y="733"/>
                  </a:lnTo>
                  <a:lnTo>
                    <a:pt x="2888" y="838"/>
                  </a:lnTo>
                  <a:lnTo>
                    <a:pt x="2763" y="838"/>
                  </a:lnTo>
                  <a:lnTo>
                    <a:pt x="2721" y="775"/>
                  </a:lnTo>
                  <a:lnTo>
                    <a:pt x="2616" y="754"/>
                  </a:lnTo>
                  <a:lnTo>
                    <a:pt x="2574" y="775"/>
                  </a:lnTo>
                  <a:lnTo>
                    <a:pt x="2407" y="733"/>
                  </a:lnTo>
                  <a:lnTo>
                    <a:pt x="2512" y="670"/>
                  </a:lnTo>
                  <a:lnTo>
                    <a:pt x="2595" y="670"/>
                  </a:lnTo>
                  <a:lnTo>
                    <a:pt x="2679" y="608"/>
                  </a:lnTo>
                  <a:lnTo>
                    <a:pt x="2679" y="503"/>
                  </a:lnTo>
                  <a:lnTo>
                    <a:pt x="2616" y="461"/>
                  </a:lnTo>
                  <a:lnTo>
                    <a:pt x="2512" y="545"/>
                  </a:lnTo>
                  <a:lnTo>
                    <a:pt x="2491" y="566"/>
                  </a:lnTo>
                  <a:lnTo>
                    <a:pt x="2365" y="461"/>
                  </a:lnTo>
                  <a:lnTo>
                    <a:pt x="2302" y="419"/>
                  </a:lnTo>
                  <a:lnTo>
                    <a:pt x="2261" y="440"/>
                  </a:lnTo>
                  <a:lnTo>
                    <a:pt x="2240" y="524"/>
                  </a:lnTo>
                  <a:lnTo>
                    <a:pt x="2135" y="566"/>
                  </a:lnTo>
                  <a:lnTo>
                    <a:pt x="2093" y="461"/>
                  </a:lnTo>
                  <a:lnTo>
                    <a:pt x="2030" y="440"/>
                  </a:lnTo>
                  <a:lnTo>
                    <a:pt x="1968" y="377"/>
                  </a:lnTo>
                  <a:lnTo>
                    <a:pt x="2051" y="335"/>
                  </a:lnTo>
                  <a:lnTo>
                    <a:pt x="2093" y="210"/>
                  </a:lnTo>
                  <a:lnTo>
                    <a:pt x="1989" y="189"/>
                  </a:lnTo>
                  <a:lnTo>
                    <a:pt x="1863" y="84"/>
                  </a:lnTo>
                  <a:lnTo>
                    <a:pt x="1758" y="84"/>
                  </a:lnTo>
                  <a:lnTo>
                    <a:pt x="1717" y="43"/>
                  </a:lnTo>
                  <a:lnTo>
                    <a:pt x="150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8" name="Google Shape;1348;p80"/>
            <p:cNvSpPr/>
            <p:nvPr/>
          </p:nvSpPr>
          <p:spPr>
            <a:xfrm>
              <a:off x="3727600" y="2387500"/>
              <a:ext cx="51800" cy="47100"/>
            </a:xfrm>
            <a:custGeom>
              <a:avLst/>
              <a:gdLst/>
              <a:ahLst/>
              <a:cxnLst/>
              <a:rect l="l" t="t" r="r" b="b"/>
              <a:pathLst>
                <a:path w="2072" h="1884" extrusionOk="0">
                  <a:moveTo>
                    <a:pt x="1695" y="0"/>
                  </a:moveTo>
                  <a:lnTo>
                    <a:pt x="1549" y="21"/>
                  </a:lnTo>
                  <a:lnTo>
                    <a:pt x="1444" y="126"/>
                  </a:lnTo>
                  <a:lnTo>
                    <a:pt x="1340" y="84"/>
                  </a:lnTo>
                  <a:lnTo>
                    <a:pt x="1277" y="126"/>
                  </a:lnTo>
                  <a:lnTo>
                    <a:pt x="1130" y="126"/>
                  </a:lnTo>
                  <a:lnTo>
                    <a:pt x="1005" y="251"/>
                  </a:lnTo>
                  <a:lnTo>
                    <a:pt x="796" y="398"/>
                  </a:lnTo>
                  <a:lnTo>
                    <a:pt x="754" y="335"/>
                  </a:lnTo>
                  <a:lnTo>
                    <a:pt x="628" y="398"/>
                  </a:lnTo>
                  <a:lnTo>
                    <a:pt x="628" y="544"/>
                  </a:lnTo>
                  <a:lnTo>
                    <a:pt x="524" y="628"/>
                  </a:lnTo>
                  <a:lnTo>
                    <a:pt x="545" y="753"/>
                  </a:lnTo>
                  <a:lnTo>
                    <a:pt x="524" y="879"/>
                  </a:lnTo>
                  <a:lnTo>
                    <a:pt x="482" y="984"/>
                  </a:lnTo>
                  <a:lnTo>
                    <a:pt x="440" y="1046"/>
                  </a:lnTo>
                  <a:lnTo>
                    <a:pt x="335" y="1130"/>
                  </a:lnTo>
                  <a:lnTo>
                    <a:pt x="335" y="1193"/>
                  </a:lnTo>
                  <a:lnTo>
                    <a:pt x="482" y="1339"/>
                  </a:lnTo>
                  <a:lnTo>
                    <a:pt x="607" y="1360"/>
                  </a:lnTo>
                  <a:lnTo>
                    <a:pt x="482" y="1360"/>
                  </a:lnTo>
                  <a:lnTo>
                    <a:pt x="419" y="1402"/>
                  </a:lnTo>
                  <a:lnTo>
                    <a:pt x="377" y="1444"/>
                  </a:lnTo>
                  <a:lnTo>
                    <a:pt x="419" y="1507"/>
                  </a:lnTo>
                  <a:lnTo>
                    <a:pt x="503" y="1507"/>
                  </a:lnTo>
                  <a:lnTo>
                    <a:pt x="503" y="1569"/>
                  </a:lnTo>
                  <a:lnTo>
                    <a:pt x="398" y="1569"/>
                  </a:lnTo>
                  <a:lnTo>
                    <a:pt x="293" y="1486"/>
                  </a:lnTo>
                  <a:lnTo>
                    <a:pt x="189" y="1444"/>
                  </a:lnTo>
                  <a:lnTo>
                    <a:pt x="105" y="1465"/>
                  </a:lnTo>
                  <a:lnTo>
                    <a:pt x="126" y="1507"/>
                  </a:lnTo>
                  <a:lnTo>
                    <a:pt x="210" y="1548"/>
                  </a:lnTo>
                  <a:lnTo>
                    <a:pt x="314" y="1611"/>
                  </a:lnTo>
                  <a:lnTo>
                    <a:pt x="335" y="1590"/>
                  </a:lnTo>
                  <a:lnTo>
                    <a:pt x="440" y="1674"/>
                  </a:lnTo>
                  <a:lnTo>
                    <a:pt x="335" y="1611"/>
                  </a:lnTo>
                  <a:lnTo>
                    <a:pt x="273" y="1653"/>
                  </a:lnTo>
                  <a:lnTo>
                    <a:pt x="105" y="1590"/>
                  </a:lnTo>
                  <a:lnTo>
                    <a:pt x="1" y="1590"/>
                  </a:lnTo>
                  <a:lnTo>
                    <a:pt x="84" y="1611"/>
                  </a:lnTo>
                  <a:lnTo>
                    <a:pt x="126" y="1695"/>
                  </a:lnTo>
                  <a:lnTo>
                    <a:pt x="210" y="1695"/>
                  </a:lnTo>
                  <a:lnTo>
                    <a:pt x="293" y="1758"/>
                  </a:lnTo>
                  <a:lnTo>
                    <a:pt x="335" y="1695"/>
                  </a:lnTo>
                  <a:lnTo>
                    <a:pt x="440" y="1674"/>
                  </a:lnTo>
                  <a:lnTo>
                    <a:pt x="482" y="1653"/>
                  </a:lnTo>
                  <a:lnTo>
                    <a:pt x="545" y="1653"/>
                  </a:lnTo>
                  <a:lnTo>
                    <a:pt x="586" y="1548"/>
                  </a:lnTo>
                  <a:lnTo>
                    <a:pt x="796" y="1548"/>
                  </a:lnTo>
                  <a:lnTo>
                    <a:pt x="837" y="1611"/>
                  </a:lnTo>
                  <a:lnTo>
                    <a:pt x="942" y="1611"/>
                  </a:lnTo>
                  <a:lnTo>
                    <a:pt x="1005" y="1695"/>
                  </a:lnTo>
                  <a:lnTo>
                    <a:pt x="1151" y="1695"/>
                  </a:lnTo>
                  <a:lnTo>
                    <a:pt x="1214" y="1779"/>
                  </a:lnTo>
                  <a:lnTo>
                    <a:pt x="1214" y="1862"/>
                  </a:lnTo>
                  <a:lnTo>
                    <a:pt x="1319" y="1883"/>
                  </a:lnTo>
                  <a:lnTo>
                    <a:pt x="1361" y="1779"/>
                  </a:lnTo>
                  <a:lnTo>
                    <a:pt x="1381" y="1569"/>
                  </a:lnTo>
                  <a:lnTo>
                    <a:pt x="1361" y="1402"/>
                  </a:lnTo>
                  <a:lnTo>
                    <a:pt x="1444" y="1297"/>
                  </a:lnTo>
                  <a:lnTo>
                    <a:pt x="1486" y="1193"/>
                  </a:lnTo>
                  <a:lnTo>
                    <a:pt x="1654" y="1151"/>
                  </a:lnTo>
                  <a:lnTo>
                    <a:pt x="1800" y="1193"/>
                  </a:lnTo>
                  <a:lnTo>
                    <a:pt x="1884" y="1151"/>
                  </a:lnTo>
                  <a:lnTo>
                    <a:pt x="1800" y="1046"/>
                  </a:lnTo>
                  <a:lnTo>
                    <a:pt x="1884" y="984"/>
                  </a:lnTo>
                  <a:lnTo>
                    <a:pt x="1905" y="858"/>
                  </a:lnTo>
                  <a:lnTo>
                    <a:pt x="1946" y="774"/>
                  </a:lnTo>
                  <a:lnTo>
                    <a:pt x="1884" y="732"/>
                  </a:lnTo>
                  <a:lnTo>
                    <a:pt x="1758" y="732"/>
                  </a:lnTo>
                  <a:lnTo>
                    <a:pt x="1737" y="670"/>
                  </a:lnTo>
                  <a:lnTo>
                    <a:pt x="1779" y="544"/>
                  </a:lnTo>
                  <a:lnTo>
                    <a:pt x="1884" y="607"/>
                  </a:lnTo>
                  <a:lnTo>
                    <a:pt x="1967" y="544"/>
                  </a:lnTo>
                  <a:lnTo>
                    <a:pt x="1967" y="440"/>
                  </a:lnTo>
                  <a:lnTo>
                    <a:pt x="2009" y="335"/>
                  </a:lnTo>
                  <a:lnTo>
                    <a:pt x="2009" y="251"/>
                  </a:lnTo>
                  <a:lnTo>
                    <a:pt x="2072" y="230"/>
                  </a:lnTo>
                  <a:lnTo>
                    <a:pt x="2072" y="209"/>
                  </a:lnTo>
                  <a:lnTo>
                    <a:pt x="1967" y="147"/>
                  </a:lnTo>
                  <a:lnTo>
                    <a:pt x="1863" y="84"/>
                  </a:lnTo>
                  <a:lnTo>
                    <a:pt x="169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49" name="Google Shape;1349;p80"/>
            <p:cNvSpPr/>
            <p:nvPr/>
          </p:nvSpPr>
          <p:spPr>
            <a:xfrm>
              <a:off x="3722900" y="2426200"/>
              <a:ext cx="40825" cy="35075"/>
            </a:xfrm>
            <a:custGeom>
              <a:avLst/>
              <a:gdLst/>
              <a:ahLst/>
              <a:cxnLst/>
              <a:rect l="l" t="t" r="r" b="b"/>
              <a:pathLst>
                <a:path w="1633" h="1403" extrusionOk="0">
                  <a:moveTo>
                    <a:pt x="774" y="0"/>
                  </a:moveTo>
                  <a:lnTo>
                    <a:pt x="733" y="105"/>
                  </a:lnTo>
                  <a:lnTo>
                    <a:pt x="670" y="105"/>
                  </a:lnTo>
                  <a:lnTo>
                    <a:pt x="628" y="126"/>
                  </a:lnTo>
                  <a:lnTo>
                    <a:pt x="523" y="147"/>
                  </a:lnTo>
                  <a:lnTo>
                    <a:pt x="481" y="210"/>
                  </a:lnTo>
                  <a:lnTo>
                    <a:pt x="398" y="147"/>
                  </a:lnTo>
                  <a:lnTo>
                    <a:pt x="314" y="147"/>
                  </a:lnTo>
                  <a:lnTo>
                    <a:pt x="272" y="63"/>
                  </a:lnTo>
                  <a:lnTo>
                    <a:pt x="189" y="42"/>
                  </a:lnTo>
                  <a:lnTo>
                    <a:pt x="84" y="126"/>
                  </a:lnTo>
                  <a:lnTo>
                    <a:pt x="0" y="272"/>
                  </a:lnTo>
                  <a:lnTo>
                    <a:pt x="63" y="335"/>
                  </a:lnTo>
                  <a:lnTo>
                    <a:pt x="84" y="524"/>
                  </a:lnTo>
                  <a:lnTo>
                    <a:pt x="209" y="565"/>
                  </a:lnTo>
                  <a:lnTo>
                    <a:pt x="251" y="670"/>
                  </a:lnTo>
                  <a:lnTo>
                    <a:pt x="398" y="796"/>
                  </a:lnTo>
                  <a:lnTo>
                    <a:pt x="481" y="796"/>
                  </a:lnTo>
                  <a:lnTo>
                    <a:pt x="565" y="858"/>
                  </a:lnTo>
                  <a:lnTo>
                    <a:pt x="628" y="879"/>
                  </a:lnTo>
                  <a:lnTo>
                    <a:pt x="628" y="1047"/>
                  </a:lnTo>
                  <a:lnTo>
                    <a:pt x="774" y="1109"/>
                  </a:lnTo>
                  <a:lnTo>
                    <a:pt x="816" y="1068"/>
                  </a:lnTo>
                  <a:lnTo>
                    <a:pt x="900" y="1068"/>
                  </a:lnTo>
                  <a:lnTo>
                    <a:pt x="942" y="1109"/>
                  </a:lnTo>
                  <a:lnTo>
                    <a:pt x="1025" y="1151"/>
                  </a:lnTo>
                  <a:lnTo>
                    <a:pt x="1151" y="1298"/>
                  </a:lnTo>
                  <a:lnTo>
                    <a:pt x="1256" y="1319"/>
                  </a:lnTo>
                  <a:lnTo>
                    <a:pt x="1360" y="1402"/>
                  </a:lnTo>
                  <a:lnTo>
                    <a:pt x="1423" y="1361"/>
                  </a:lnTo>
                  <a:lnTo>
                    <a:pt x="1507" y="1361"/>
                  </a:lnTo>
                  <a:lnTo>
                    <a:pt x="1507" y="1298"/>
                  </a:lnTo>
                  <a:lnTo>
                    <a:pt x="1444" y="1256"/>
                  </a:lnTo>
                  <a:lnTo>
                    <a:pt x="1444" y="1172"/>
                  </a:lnTo>
                  <a:lnTo>
                    <a:pt x="1423" y="1109"/>
                  </a:lnTo>
                  <a:lnTo>
                    <a:pt x="1465" y="1047"/>
                  </a:lnTo>
                  <a:lnTo>
                    <a:pt x="1528" y="942"/>
                  </a:lnTo>
                  <a:lnTo>
                    <a:pt x="1549" y="942"/>
                  </a:lnTo>
                  <a:lnTo>
                    <a:pt x="1632" y="775"/>
                  </a:lnTo>
                  <a:lnTo>
                    <a:pt x="1549" y="670"/>
                  </a:lnTo>
                  <a:lnTo>
                    <a:pt x="1549" y="628"/>
                  </a:lnTo>
                  <a:lnTo>
                    <a:pt x="1465" y="440"/>
                  </a:lnTo>
                  <a:lnTo>
                    <a:pt x="1507" y="356"/>
                  </a:lnTo>
                  <a:lnTo>
                    <a:pt x="1507" y="335"/>
                  </a:lnTo>
                  <a:lnTo>
                    <a:pt x="1402" y="314"/>
                  </a:lnTo>
                  <a:lnTo>
                    <a:pt x="1402" y="231"/>
                  </a:lnTo>
                  <a:lnTo>
                    <a:pt x="1339" y="147"/>
                  </a:lnTo>
                  <a:lnTo>
                    <a:pt x="1193" y="147"/>
                  </a:lnTo>
                  <a:lnTo>
                    <a:pt x="1130" y="63"/>
                  </a:lnTo>
                  <a:lnTo>
                    <a:pt x="1025" y="63"/>
                  </a:lnTo>
                  <a:lnTo>
                    <a:pt x="984"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50" name="Google Shape;1350;p80"/>
            <p:cNvSpPr/>
            <p:nvPr/>
          </p:nvSpPr>
          <p:spPr>
            <a:xfrm>
              <a:off x="3758475" y="2449750"/>
              <a:ext cx="9950" cy="14125"/>
            </a:xfrm>
            <a:custGeom>
              <a:avLst/>
              <a:gdLst/>
              <a:ahLst/>
              <a:cxnLst/>
              <a:rect l="l" t="t" r="r" b="b"/>
              <a:pathLst>
                <a:path w="398" h="565" extrusionOk="0">
                  <a:moveTo>
                    <a:pt x="105" y="0"/>
                  </a:moveTo>
                  <a:lnTo>
                    <a:pt x="42" y="105"/>
                  </a:lnTo>
                  <a:lnTo>
                    <a:pt x="0" y="167"/>
                  </a:lnTo>
                  <a:lnTo>
                    <a:pt x="21" y="230"/>
                  </a:lnTo>
                  <a:lnTo>
                    <a:pt x="21" y="314"/>
                  </a:lnTo>
                  <a:lnTo>
                    <a:pt x="84" y="356"/>
                  </a:lnTo>
                  <a:lnTo>
                    <a:pt x="84" y="419"/>
                  </a:lnTo>
                  <a:lnTo>
                    <a:pt x="105" y="419"/>
                  </a:lnTo>
                  <a:lnTo>
                    <a:pt x="146" y="523"/>
                  </a:lnTo>
                  <a:lnTo>
                    <a:pt x="314" y="565"/>
                  </a:lnTo>
                  <a:lnTo>
                    <a:pt x="398" y="544"/>
                  </a:lnTo>
                  <a:lnTo>
                    <a:pt x="398" y="356"/>
                  </a:lnTo>
                  <a:lnTo>
                    <a:pt x="335" y="314"/>
                  </a:lnTo>
                  <a:lnTo>
                    <a:pt x="314" y="167"/>
                  </a:lnTo>
                  <a:lnTo>
                    <a:pt x="188"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51" name="Google Shape;1351;p80"/>
            <p:cNvSpPr/>
            <p:nvPr/>
          </p:nvSpPr>
          <p:spPr>
            <a:xfrm>
              <a:off x="3552375" y="2346700"/>
              <a:ext cx="58075" cy="76900"/>
            </a:xfrm>
            <a:custGeom>
              <a:avLst/>
              <a:gdLst/>
              <a:ahLst/>
              <a:cxnLst/>
              <a:rect l="l" t="t" r="r" b="b"/>
              <a:pathLst>
                <a:path w="2323" h="3076" extrusionOk="0">
                  <a:moveTo>
                    <a:pt x="1737" y="0"/>
                  </a:moveTo>
                  <a:lnTo>
                    <a:pt x="1779" y="84"/>
                  </a:lnTo>
                  <a:lnTo>
                    <a:pt x="1653" y="84"/>
                  </a:lnTo>
                  <a:lnTo>
                    <a:pt x="1674" y="209"/>
                  </a:lnTo>
                  <a:lnTo>
                    <a:pt x="1590" y="314"/>
                  </a:lnTo>
                  <a:lnTo>
                    <a:pt x="1590" y="230"/>
                  </a:lnTo>
                  <a:lnTo>
                    <a:pt x="1653" y="188"/>
                  </a:lnTo>
                  <a:lnTo>
                    <a:pt x="1590" y="84"/>
                  </a:lnTo>
                  <a:lnTo>
                    <a:pt x="1528" y="105"/>
                  </a:lnTo>
                  <a:lnTo>
                    <a:pt x="1569" y="167"/>
                  </a:lnTo>
                  <a:lnTo>
                    <a:pt x="1465" y="188"/>
                  </a:lnTo>
                  <a:lnTo>
                    <a:pt x="1423" y="147"/>
                  </a:lnTo>
                  <a:lnTo>
                    <a:pt x="1256" y="167"/>
                  </a:lnTo>
                  <a:lnTo>
                    <a:pt x="1256" y="230"/>
                  </a:lnTo>
                  <a:lnTo>
                    <a:pt x="1214" y="230"/>
                  </a:lnTo>
                  <a:lnTo>
                    <a:pt x="1172" y="356"/>
                  </a:lnTo>
                  <a:lnTo>
                    <a:pt x="1256" y="377"/>
                  </a:lnTo>
                  <a:lnTo>
                    <a:pt x="1235" y="419"/>
                  </a:lnTo>
                  <a:lnTo>
                    <a:pt x="1151" y="419"/>
                  </a:lnTo>
                  <a:lnTo>
                    <a:pt x="1151" y="481"/>
                  </a:lnTo>
                  <a:lnTo>
                    <a:pt x="1046" y="502"/>
                  </a:lnTo>
                  <a:lnTo>
                    <a:pt x="1067" y="586"/>
                  </a:lnTo>
                  <a:lnTo>
                    <a:pt x="1214" y="586"/>
                  </a:lnTo>
                  <a:lnTo>
                    <a:pt x="1172" y="607"/>
                  </a:lnTo>
                  <a:lnTo>
                    <a:pt x="1276" y="586"/>
                  </a:lnTo>
                  <a:lnTo>
                    <a:pt x="1360" y="586"/>
                  </a:lnTo>
                  <a:lnTo>
                    <a:pt x="1235" y="711"/>
                  </a:lnTo>
                  <a:lnTo>
                    <a:pt x="1046" y="795"/>
                  </a:lnTo>
                  <a:lnTo>
                    <a:pt x="1130" y="837"/>
                  </a:lnTo>
                  <a:lnTo>
                    <a:pt x="942" y="879"/>
                  </a:lnTo>
                  <a:lnTo>
                    <a:pt x="858" y="837"/>
                  </a:lnTo>
                  <a:lnTo>
                    <a:pt x="795" y="921"/>
                  </a:lnTo>
                  <a:lnTo>
                    <a:pt x="753" y="816"/>
                  </a:lnTo>
                  <a:lnTo>
                    <a:pt x="502" y="753"/>
                  </a:lnTo>
                  <a:lnTo>
                    <a:pt x="502" y="816"/>
                  </a:lnTo>
                  <a:lnTo>
                    <a:pt x="335" y="753"/>
                  </a:lnTo>
                  <a:lnTo>
                    <a:pt x="314" y="942"/>
                  </a:lnTo>
                  <a:lnTo>
                    <a:pt x="398" y="879"/>
                  </a:lnTo>
                  <a:lnTo>
                    <a:pt x="419" y="942"/>
                  </a:lnTo>
                  <a:lnTo>
                    <a:pt x="440" y="984"/>
                  </a:lnTo>
                  <a:lnTo>
                    <a:pt x="481" y="1088"/>
                  </a:lnTo>
                  <a:lnTo>
                    <a:pt x="419" y="1088"/>
                  </a:lnTo>
                  <a:lnTo>
                    <a:pt x="398" y="1025"/>
                  </a:lnTo>
                  <a:lnTo>
                    <a:pt x="272" y="1025"/>
                  </a:lnTo>
                  <a:lnTo>
                    <a:pt x="419" y="1130"/>
                  </a:lnTo>
                  <a:lnTo>
                    <a:pt x="544" y="1109"/>
                  </a:lnTo>
                  <a:lnTo>
                    <a:pt x="586" y="1214"/>
                  </a:lnTo>
                  <a:lnTo>
                    <a:pt x="440" y="1235"/>
                  </a:lnTo>
                  <a:lnTo>
                    <a:pt x="419" y="1276"/>
                  </a:lnTo>
                  <a:lnTo>
                    <a:pt x="440" y="1339"/>
                  </a:lnTo>
                  <a:lnTo>
                    <a:pt x="293" y="1360"/>
                  </a:lnTo>
                  <a:lnTo>
                    <a:pt x="335" y="1444"/>
                  </a:lnTo>
                  <a:lnTo>
                    <a:pt x="272" y="1465"/>
                  </a:lnTo>
                  <a:lnTo>
                    <a:pt x="377" y="1528"/>
                  </a:lnTo>
                  <a:lnTo>
                    <a:pt x="419" y="1507"/>
                  </a:lnTo>
                  <a:lnTo>
                    <a:pt x="398" y="1548"/>
                  </a:lnTo>
                  <a:lnTo>
                    <a:pt x="523" y="1528"/>
                  </a:lnTo>
                  <a:lnTo>
                    <a:pt x="544" y="1674"/>
                  </a:lnTo>
                  <a:lnTo>
                    <a:pt x="858" y="1674"/>
                  </a:lnTo>
                  <a:lnTo>
                    <a:pt x="753" y="1758"/>
                  </a:lnTo>
                  <a:lnTo>
                    <a:pt x="691" y="1737"/>
                  </a:lnTo>
                  <a:lnTo>
                    <a:pt x="586" y="1925"/>
                  </a:lnTo>
                  <a:lnTo>
                    <a:pt x="628" y="1925"/>
                  </a:lnTo>
                  <a:lnTo>
                    <a:pt x="523" y="2051"/>
                  </a:lnTo>
                  <a:lnTo>
                    <a:pt x="335" y="2176"/>
                  </a:lnTo>
                  <a:lnTo>
                    <a:pt x="419" y="2176"/>
                  </a:lnTo>
                  <a:lnTo>
                    <a:pt x="523" y="2134"/>
                  </a:lnTo>
                  <a:lnTo>
                    <a:pt x="586" y="2155"/>
                  </a:lnTo>
                  <a:lnTo>
                    <a:pt x="732" y="2155"/>
                  </a:lnTo>
                  <a:lnTo>
                    <a:pt x="816" y="2072"/>
                  </a:lnTo>
                  <a:lnTo>
                    <a:pt x="816" y="2092"/>
                  </a:lnTo>
                  <a:lnTo>
                    <a:pt x="942" y="2134"/>
                  </a:lnTo>
                  <a:lnTo>
                    <a:pt x="691" y="2176"/>
                  </a:lnTo>
                  <a:lnTo>
                    <a:pt x="502" y="2197"/>
                  </a:lnTo>
                  <a:lnTo>
                    <a:pt x="440" y="2281"/>
                  </a:lnTo>
                  <a:lnTo>
                    <a:pt x="314" y="2302"/>
                  </a:lnTo>
                  <a:lnTo>
                    <a:pt x="377" y="2364"/>
                  </a:lnTo>
                  <a:lnTo>
                    <a:pt x="335" y="2406"/>
                  </a:lnTo>
                  <a:lnTo>
                    <a:pt x="398" y="2448"/>
                  </a:lnTo>
                  <a:lnTo>
                    <a:pt x="293" y="2469"/>
                  </a:lnTo>
                  <a:lnTo>
                    <a:pt x="209" y="2385"/>
                  </a:lnTo>
                  <a:lnTo>
                    <a:pt x="188" y="2448"/>
                  </a:lnTo>
                  <a:lnTo>
                    <a:pt x="168" y="2406"/>
                  </a:lnTo>
                  <a:lnTo>
                    <a:pt x="0" y="2490"/>
                  </a:lnTo>
                  <a:lnTo>
                    <a:pt x="21" y="2511"/>
                  </a:lnTo>
                  <a:lnTo>
                    <a:pt x="398" y="2511"/>
                  </a:lnTo>
                  <a:lnTo>
                    <a:pt x="272" y="2595"/>
                  </a:lnTo>
                  <a:lnTo>
                    <a:pt x="105" y="2657"/>
                  </a:lnTo>
                  <a:lnTo>
                    <a:pt x="63" y="2762"/>
                  </a:lnTo>
                  <a:lnTo>
                    <a:pt x="168" y="2762"/>
                  </a:lnTo>
                  <a:lnTo>
                    <a:pt x="188" y="2825"/>
                  </a:lnTo>
                  <a:lnTo>
                    <a:pt x="440" y="2762"/>
                  </a:lnTo>
                  <a:lnTo>
                    <a:pt x="440" y="2762"/>
                  </a:lnTo>
                  <a:lnTo>
                    <a:pt x="230" y="2888"/>
                  </a:lnTo>
                  <a:lnTo>
                    <a:pt x="168" y="2929"/>
                  </a:lnTo>
                  <a:lnTo>
                    <a:pt x="314" y="2929"/>
                  </a:lnTo>
                  <a:lnTo>
                    <a:pt x="502" y="2825"/>
                  </a:lnTo>
                  <a:lnTo>
                    <a:pt x="481" y="2908"/>
                  </a:lnTo>
                  <a:lnTo>
                    <a:pt x="314" y="2992"/>
                  </a:lnTo>
                  <a:lnTo>
                    <a:pt x="419" y="2992"/>
                  </a:lnTo>
                  <a:lnTo>
                    <a:pt x="398" y="3034"/>
                  </a:lnTo>
                  <a:lnTo>
                    <a:pt x="398" y="3034"/>
                  </a:lnTo>
                  <a:lnTo>
                    <a:pt x="523" y="3013"/>
                  </a:lnTo>
                  <a:lnTo>
                    <a:pt x="607" y="3076"/>
                  </a:lnTo>
                  <a:lnTo>
                    <a:pt x="795" y="3034"/>
                  </a:lnTo>
                  <a:lnTo>
                    <a:pt x="963" y="2992"/>
                  </a:lnTo>
                  <a:lnTo>
                    <a:pt x="1130" y="2888"/>
                  </a:lnTo>
                  <a:lnTo>
                    <a:pt x="1067" y="2783"/>
                  </a:lnTo>
                  <a:lnTo>
                    <a:pt x="1172" y="2783"/>
                  </a:lnTo>
                  <a:lnTo>
                    <a:pt x="1151" y="2867"/>
                  </a:lnTo>
                  <a:lnTo>
                    <a:pt x="1256" y="2867"/>
                  </a:lnTo>
                  <a:lnTo>
                    <a:pt x="1360" y="2720"/>
                  </a:lnTo>
                  <a:lnTo>
                    <a:pt x="1444" y="2762"/>
                  </a:lnTo>
                  <a:lnTo>
                    <a:pt x="1465" y="2657"/>
                  </a:lnTo>
                  <a:lnTo>
                    <a:pt x="1800" y="2595"/>
                  </a:lnTo>
                  <a:lnTo>
                    <a:pt x="1841" y="2511"/>
                  </a:lnTo>
                  <a:lnTo>
                    <a:pt x="1862" y="2616"/>
                  </a:lnTo>
                  <a:lnTo>
                    <a:pt x="1946" y="2553"/>
                  </a:lnTo>
                  <a:lnTo>
                    <a:pt x="2009" y="2574"/>
                  </a:lnTo>
                  <a:lnTo>
                    <a:pt x="2176" y="2574"/>
                  </a:lnTo>
                  <a:lnTo>
                    <a:pt x="2072" y="2406"/>
                  </a:lnTo>
                  <a:lnTo>
                    <a:pt x="2155" y="2385"/>
                  </a:lnTo>
                  <a:lnTo>
                    <a:pt x="2218" y="2281"/>
                  </a:lnTo>
                  <a:lnTo>
                    <a:pt x="2218" y="2176"/>
                  </a:lnTo>
                  <a:lnTo>
                    <a:pt x="2302" y="2072"/>
                  </a:lnTo>
                  <a:lnTo>
                    <a:pt x="2323" y="1967"/>
                  </a:lnTo>
                  <a:lnTo>
                    <a:pt x="2302" y="1716"/>
                  </a:lnTo>
                  <a:lnTo>
                    <a:pt x="2218" y="1674"/>
                  </a:lnTo>
                  <a:lnTo>
                    <a:pt x="2302" y="1632"/>
                  </a:lnTo>
                  <a:lnTo>
                    <a:pt x="2302" y="1507"/>
                  </a:lnTo>
                  <a:lnTo>
                    <a:pt x="2218" y="1402"/>
                  </a:lnTo>
                  <a:lnTo>
                    <a:pt x="2260" y="1256"/>
                  </a:lnTo>
                  <a:lnTo>
                    <a:pt x="2176" y="1214"/>
                  </a:lnTo>
                  <a:lnTo>
                    <a:pt x="2197" y="1130"/>
                  </a:lnTo>
                  <a:lnTo>
                    <a:pt x="2281" y="1151"/>
                  </a:lnTo>
                  <a:lnTo>
                    <a:pt x="2281" y="1151"/>
                  </a:lnTo>
                  <a:lnTo>
                    <a:pt x="2155" y="1088"/>
                  </a:lnTo>
                  <a:lnTo>
                    <a:pt x="2072" y="1046"/>
                  </a:lnTo>
                  <a:lnTo>
                    <a:pt x="1967" y="837"/>
                  </a:lnTo>
                  <a:lnTo>
                    <a:pt x="1800" y="732"/>
                  </a:lnTo>
                  <a:lnTo>
                    <a:pt x="1737" y="795"/>
                  </a:lnTo>
                  <a:lnTo>
                    <a:pt x="1695" y="942"/>
                  </a:lnTo>
                  <a:lnTo>
                    <a:pt x="1632" y="984"/>
                  </a:lnTo>
                  <a:lnTo>
                    <a:pt x="1360" y="732"/>
                  </a:lnTo>
                  <a:lnTo>
                    <a:pt x="1486" y="502"/>
                  </a:lnTo>
                  <a:lnTo>
                    <a:pt x="1632" y="481"/>
                  </a:lnTo>
                  <a:lnTo>
                    <a:pt x="1653" y="377"/>
                  </a:lnTo>
                  <a:lnTo>
                    <a:pt x="1737" y="356"/>
                  </a:lnTo>
                  <a:lnTo>
                    <a:pt x="1779" y="272"/>
                  </a:lnTo>
                  <a:lnTo>
                    <a:pt x="1737" y="293"/>
                  </a:lnTo>
                  <a:lnTo>
                    <a:pt x="1737" y="293"/>
                  </a:lnTo>
                  <a:lnTo>
                    <a:pt x="1841" y="188"/>
                  </a:lnTo>
                  <a:lnTo>
                    <a:pt x="1946" y="147"/>
                  </a:lnTo>
                  <a:lnTo>
                    <a:pt x="1841" y="84"/>
                  </a:lnTo>
                  <a:lnTo>
                    <a:pt x="173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352" name="Google Shape;1352;p80"/>
            <p:cNvGrpSpPr/>
            <p:nvPr/>
          </p:nvGrpSpPr>
          <p:grpSpPr>
            <a:xfrm>
              <a:off x="3586375" y="2281300"/>
              <a:ext cx="125025" cy="175275"/>
              <a:chOff x="3586375" y="2281300"/>
              <a:chExt cx="125025" cy="175275"/>
            </a:xfrm>
          </p:grpSpPr>
          <p:sp>
            <p:nvSpPr>
              <p:cNvPr id="1353" name="Google Shape;1353;p80"/>
              <p:cNvSpPr/>
              <p:nvPr/>
            </p:nvSpPr>
            <p:spPr>
              <a:xfrm>
                <a:off x="3609900" y="2281300"/>
                <a:ext cx="101500" cy="175275"/>
              </a:xfrm>
              <a:custGeom>
                <a:avLst/>
                <a:gdLst/>
                <a:ahLst/>
                <a:cxnLst/>
                <a:rect l="l" t="t" r="r" b="b"/>
                <a:pathLst>
                  <a:path w="4060" h="7011" extrusionOk="0">
                    <a:moveTo>
                      <a:pt x="1340" y="1"/>
                    </a:moveTo>
                    <a:lnTo>
                      <a:pt x="1277" y="63"/>
                    </a:lnTo>
                    <a:lnTo>
                      <a:pt x="1235" y="42"/>
                    </a:lnTo>
                    <a:lnTo>
                      <a:pt x="1110" y="84"/>
                    </a:lnTo>
                    <a:lnTo>
                      <a:pt x="1026" y="84"/>
                    </a:lnTo>
                    <a:lnTo>
                      <a:pt x="921" y="105"/>
                    </a:lnTo>
                    <a:lnTo>
                      <a:pt x="859" y="105"/>
                    </a:lnTo>
                    <a:lnTo>
                      <a:pt x="838" y="168"/>
                    </a:lnTo>
                    <a:lnTo>
                      <a:pt x="838" y="105"/>
                    </a:lnTo>
                    <a:lnTo>
                      <a:pt x="796" y="84"/>
                    </a:lnTo>
                    <a:lnTo>
                      <a:pt x="712" y="168"/>
                    </a:lnTo>
                    <a:lnTo>
                      <a:pt x="733" y="105"/>
                    </a:lnTo>
                    <a:lnTo>
                      <a:pt x="608" y="42"/>
                    </a:lnTo>
                    <a:lnTo>
                      <a:pt x="587" y="105"/>
                    </a:lnTo>
                    <a:lnTo>
                      <a:pt x="524" y="168"/>
                    </a:lnTo>
                    <a:lnTo>
                      <a:pt x="545" y="231"/>
                    </a:lnTo>
                    <a:lnTo>
                      <a:pt x="524" y="231"/>
                    </a:lnTo>
                    <a:lnTo>
                      <a:pt x="524" y="314"/>
                    </a:lnTo>
                    <a:lnTo>
                      <a:pt x="419" y="356"/>
                    </a:lnTo>
                    <a:lnTo>
                      <a:pt x="482" y="419"/>
                    </a:lnTo>
                    <a:lnTo>
                      <a:pt x="440" y="503"/>
                    </a:lnTo>
                    <a:lnTo>
                      <a:pt x="398" y="503"/>
                    </a:lnTo>
                    <a:lnTo>
                      <a:pt x="503" y="607"/>
                    </a:lnTo>
                    <a:lnTo>
                      <a:pt x="545" y="670"/>
                    </a:lnTo>
                    <a:lnTo>
                      <a:pt x="419" y="607"/>
                    </a:lnTo>
                    <a:lnTo>
                      <a:pt x="398" y="670"/>
                    </a:lnTo>
                    <a:lnTo>
                      <a:pt x="315" y="587"/>
                    </a:lnTo>
                    <a:lnTo>
                      <a:pt x="294" y="628"/>
                    </a:lnTo>
                    <a:lnTo>
                      <a:pt x="315" y="691"/>
                    </a:lnTo>
                    <a:lnTo>
                      <a:pt x="294" y="733"/>
                    </a:lnTo>
                    <a:lnTo>
                      <a:pt x="273" y="628"/>
                    </a:lnTo>
                    <a:lnTo>
                      <a:pt x="210" y="733"/>
                    </a:lnTo>
                    <a:lnTo>
                      <a:pt x="273" y="796"/>
                    </a:lnTo>
                    <a:lnTo>
                      <a:pt x="210" y="817"/>
                    </a:lnTo>
                    <a:lnTo>
                      <a:pt x="294" y="900"/>
                    </a:lnTo>
                    <a:lnTo>
                      <a:pt x="336" y="900"/>
                    </a:lnTo>
                    <a:lnTo>
                      <a:pt x="294" y="942"/>
                    </a:lnTo>
                    <a:lnTo>
                      <a:pt x="210" y="900"/>
                    </a:lnTo>
                    <a:lnTo>
                      <a:pt x="210" y="1026"/>
                    </a:lnTo>
                    <a:lnTo>
                      <a:pt x="210" y="1047"/>
                    </a:lnTo>
                    <a:lnTo>
                      <a:pt x="377" y="1026"/>
                    </a:lnTo>
                    <a:lnTo>
                      <a:pt x="273" y="1089"/>
                    </a:lnTo>
                    <a:lnTo>
                      <a:pt x="273" y="1110"/>
                    </a:lnTo>
                    <a:lnTo>
                      <a:pt x="294" y="1131"/>
                    </a:lnTo>
                    <a:lnTo>
                      <a:pt x="377" y="1110"/>
                    </a:lnTo>
                    <a:lnTo>
                      <a:pt x="336" y="1131"/>
                    </a:lnTo>
                    <a:lnTo>
                      <a:pt x="398" y="1151"/>
                    </a:lnTo>
                    <a:lnTo>
                      <a:pt x="398" y="1151"/>
                    </a:lnTo>
                    <a:lnTo>
                      <a:pt x="315" y="1131"/>
                    </a:lnTo>
                    <a:lnTo>
                      <a:pt x="294" y="1151"/>
                    </a:lnTo>
                    <a:lnTo>
                      <a:pt x="294" y="1214"/>
                    </a:lnTo>
                    <a:lnTo>
                      <a:pt x="315" y="1235"/>
                    </a:lnTo>
                    <a:lnTo>
                      <a:pt x="273" y="1256"/>
                    </a:lnTo>
                    <a:lnTo>
                      <a:pt x="231" y="1319"/>
                    </a:lnTo>
                    <a:lnTo>
                      <a:pt x="294" y="1319"/>
                    </a:lnTo>
                    <a:lnTo>
                      <a:pt x="294" y="1361"/>
                    </a:lnTo>
                    <a:lnTo>
                      <a:pt x="210" y="1340"/>
                    </a:lnTo>
                    <a:lnTo>
                      <a:pt x="189" y="1403"/>
                    </a:lnTo>
                    <a:lnTo>
                      <a:pt x="210" y="1444"/>
                    </a:lnTo>
                    <a:lnTo>
                      <a:pt x="189" y="1465"/>
                    </a:lnTo>
                    <a:lnTo>
                      <a:pt x="168" y="1528"/>
                    </a:lnTo>
                    <a:lnTo>
                      <a:pt x="63" y="1528"/>
                    </a:lnTo>
                    <a:lnTo>
                      <a:pt x="1" y="1549"/>
                    </a:lnTo>
                    <a:lnTo>
                      <a:pt x="63" y="1570"/>
                    </a:lnTo>
                    <a:lnTo>
                      <a:pt x="126" y="1570"/>
                    </a:lnTo>
                    <a:lnTo>
                      <a:pt x="189" y="1612"/>
                    </a:lnTo>
                    <a:lnTo>
                      <a:pt x="168" y="1633"/>
                    </a:lnTo>
                    <a:lnTo>
                      <a:pt x="105" y="1633"/>
                    </a:lnTo>
                    <a:lnTo>
                      <a:pt x="189" y="1716"/>
                    </a:lnTo>
                    <a:lnTo>
                      <a:pt x="210" y="1716"/>
                    </a:lnTo>
                    <a:lnTo>
                      <a:pt x="273" y="1737"/>
                    </a:lnTo>
                    <a:lnTo>
                      <a:pt x="503" y="1507"/>
                    </a:lnTo>
                    <a:lnTo>
                      <a:pt x="482" y="1570"/>
                    </a:lnTo>
                    <a:lnTo>
                      <a:pt x="503" y="1612"/>
                    </a:lnTo>
                    <a:lnTo>
                      <a:pt x="419" y="1633"/>
                    </a:lnTo>
                    <a:lnTo>
                      <a:pt x="377" y="1758"/>
                    </a:lnTo>
                    <a:lnTo>
                      <a:pt x="377" y="1779"/>
                    </a:lnTo>
                    <a:lnTo>
                      <a:pt x="315" y="1947"/>
                    </a:lnTo>
                    <a:lnTo>
                      <a:pt x="336" y="1947"/>
                    </a:lnTo>
                    <a:lnTo>
                      <a:pt x="294" y="2135"/>
                    </a:lnTo>
                    <a:lnTo>
                      <a:pt x="294" y="2239"/>
                    </a:lnTo>
                    <a:lnTo>
                      <a:pt x="231" y="2281"/>
                    </a:lnTo>
                    <a:lnTo>
                      <a:pt x="294" y="2323"/>
                    </a:lnTo>
                    <a:lnTo>
                      <a:pt x="315" y="2302"/>
                    </a:lnTo>
                    <a:lnTo>
                      <a:pt x="231" y="2449"/>
                    </a:lnTo>
                    <a:lnTo>
                      <a:pt x="231" y="2595"/>
                    </a:lnTo>
                    <a:lnTo>
                      <a:pt x="189" y="2658"/>
                    </a:lnTo>
                    <a:lnTo>
                      <a:pt x="189" y="2700"/>
                    </a:lnTo>
                    <a:lnTo>
                      <a:pt x="315" y="2700"/>
                    </a:lnTo>
                    <a:lnTo>
                      <a:pt x="294" y="2595"/>
                    </a:lnTo>
                    <a:lnTo>
                      <a:pt x="336" y="2491"/>
                    </a:lnTo>
                    <a:lnTo>
                      <a:pt x="336" y="2407"/>
                    </a:lnTo>
                    <a:lnTo>
                      <a:pt x="398" y="2323"/>
                    </a:lnTo>
                    <a:lnTo>
                      <a:pt x="336" y="2135"/>
                    </a:lnTo>
                    <a:lnTo>
                      <a:pt x="398" y="2135"/>
                    </a:lnTo>
                    <a:lnTo>
                      <a:pt x="545" y="1947"/>
                    </a:lnTo>
                    <a:lnTo>
                      <a:pt x="440" y="2135"/>
                    </a:lnTo>
                    <a:lnTo>
                      <a:pt x="419" y="2239"/>
                    </a:lnTo>
                    <a:lnTo>
                      <a:pt x="482" y="2260"/>
                    </a:lnTo>
                    <a:lnTo>
                      <a:pt x="482" y="2198"/>
                    </a:lnTo>
                    <a:lnTo>
                      <a:pt x="545" y="2135"/>
                    </a:lnTo>
                    <a:lnTo>
                      <a:pt x="587" y="2260"/>
                    </a:lnTo>
                    <a:lnTo>
                      <a:pt x="628" y="2135"/>
                    </a:lnTo>
                    <a:lnTo>
                      <a:pt x="628" y="2030"/>
                    </a:lnTo>
                    <a:lnTo>
                      <a:pt x="691" y="1988"/>
                    </a:lnTo>
                    <a:lnTo>
                      <a:pt x="649" y="2135"/>
                    </a:lnTo>
                    <a:lnTo>
                      <a:pt x="754" y="2198"/>
                    </a:lnTo>
                    <a:lnTo>
                      <a:pt x="649" y="2177"/>
                    </a:lnTo>
                    <a:lnTo>
                      <a:pt x="628" y="2323"/>
                    </a:lnTo>
                    <a:lnTo>
                      <a:pt x="649" y="2449"/>
                    </a:lnTo>
                    <a:lnTo>
                      <a:pt x="712" y="2470"/>
                    </a:lnTo>
                    <a:lnTo>
                      <a:pt x="754" y="2574"/>
                    </a:lnTo>
                    <a:lnTo>
                      <a:pt x="649" y="2658"/>
                    </a:lnTo>
                    <a:lnTo>
                      <a:pt x="587" y="2909"/>
                    </a:lnTo>
                    <a:lnTo>
                      <a:pt x="587" y="3014"/>
                    </a:lnTo>
                    <a:lnTo>
                      <a:pt x="503" y="2972"/>
                    </a:lnTo>
                    <a:lnTo>
                      <a:pt x="503" y="3097"/>
                    </a:lnTo>
                    <a:lnTo>
                      <a:pt x="628" y="3244"/>
                    </a:lnTo>
                    <a:lnTo>
                      <a:pt x="587" y="3097"/>
                    </a:lnTo>
                    <a:lnTo>
                      <a:pt x="649" y="3076"/>
                    </a:lnTo>
                    <a:lnTo>
                      <a:pt x="859" y="3223"/>
                    </a:lnTo>
                    <a:lnTo>
                      <a:pt x="859" y="3097"/>
                    </a:lnTo>
                    <a:lnTo>
                      <a:pt x="796" y="3035"/>
                    </a:lnTo>
                    <a:lnTo>
                      <a:pt x="838" y="3014"/>
                    </a:lnTo>
                    <a:lnTo>
                      <a:pt x="1005" y="3118"/>
                    </a:lnTo>
                    <a:lnTo>
                      <a:pt x="1131" y="3118"/>
                    </a:lnTo>
                    <a:lnTo>
                      <a:pt x="1131" y="3076"/>
                    </a:lnTo>
                    <a:lnTo>
                      <a:pt x="1235" y="3076"/>
                    </a:lnTo>
                    <a:lnTo>
                      <a:pt x="1256" y="2972"/>
                    </a:lnTo>
                    <a:lnTo>
                      <a:pt x="1549" y="2993"/>
                    </a:lnTo>
                    <a:lnTo>
                      <a:pt x="1361" y="3014"/>
                    </a:lnTo>
                    <a:lnTo>
                      <a:pt x="1235" y="3348"/>
                    </a:lnTo>
                    <a:lnTo>
                      <a:pt x="1382" y="3620"/>
                    </a:lnTo>
                    <a:lnTo>
                      <a:pt x="1444" y="3558"/>
                    </a:lnTo>
                    <a:lnTo>
                      <a:pt x="1444" y="3704"/>
                    </a:lnTo>
                    <a:lnTo>
                      <a:pt x="1549" y="3600"/>
                    </a:lnTo>
                    <a:lnTo>
                      <a:pt x="1654" y="3600"/>
                    </a:lnTo>
                    <a:lnTo>
                      <a:pt x="1633" y="3746"/>
                    </a:lnTo>
                    <a:lnTo>
                      <a:pt x="1654" y="3767"/>
                    </a:lnTo>
                    <a:lnTo>
                      <a:pt x="1549" y="3851"/>
                    </a:lnTo>
                    <a:lnTo>
                      <a:pt x="1570" y="4018"/>
                    </a:lnTo>
                    <a:lnTo>
                      <a:pt x="1528" y="4123"/>
                    </a:lnTo>
                    <a:lnTo>
                      <a:pt x="1570" y="4227"/>
                    </a:lnTo>
                    <a:lnTo>
                      <a:pt x="1654" y="4290"/>
                    </a:lnTo>
                    <a:lnTo>
                      <a:pt x="1737" y="4290"/>
                    </a:lnTo>
                    <a:lnTo>
                      <a:pt x="1675" y="4332"/>
                    </a:lnTo>
                    <a:lnTo>
                      <a:pt x="1591" y="4332"/>
                    </a:lnTo>
                    <a:lnTo>
                      <a:pt x="1549" y="4248"/>
                    </a:lnTo>
                    <a:lnTo>
                      <a:pt x="1465" y="4269"/>
                    </a:lnTo>
                    <a:lnTo>
                      <a:pt x="1528" y="4353"/>
                    </a:lnTo>
                    <a:lnTo>
                      <a:pt x="1591" y="4395"/>
                    </a:lnTo>
                    <a:lnTo>
                      <a:pt x="1486" y="4374"/>
                    </a:lnTo>
                    <a:lnTo>
                      <a:pt x="1424" y="4290"/>
                    </a:lnTo>
                    <a:lnTo>
                      <a:pt x="1235" y="4353"/>
                    </a:lnTo>
                    <a:lnTo>
                      <a:pt x="1152" y="4353"/>
                    </a:lnTo>
                    <a:lnTo>
                      <a:pt x="963" y="4436"/>
                    </a:lnTo>
                    <a:lnTo>
                      <a:pt x="859" y="4583"/>
                    </a:lnTo>
                    <a:lnTo>
                      <a:pt x="733" y="4667"/>
                    </a:lnTo>
                    <a:lnTo>
                      <a:pt x="691" y="4750"/>
                    </a:lnTo>
                    <a:lnTo>
                      <a:pt x="817" y="4750"/>
                    </a:lnTo>
                    <a:lnTo>
                      <a:pt x="817" y="4688"/>
                    </a:lnTo>
                    <a:lnTo>
                      <a:pt x="1026" y="4646"/>
                    </a:lnTo>
                    <a:lnTo>
                      <a:pt x="1005" y="4750"/>
                    </a:lnTo>
                    <a:lnTo>
                      <a:pt x="1068" y="4813"/>
                    </a:lnTo>
                    <a:lnTo>
                      <a:pt x="1005" y="4876"/>
                    </a:lnTo>
                    <a:lnTo>
                      <a:pt x="1026" y="4960"/>
                    </a:lnTo>
                    <a:lnTo>
                      <a:pt x="1068" y="4960"/>
                    </a:lnTo>
                    <a:lnTo>
                      <a:pt x="942" y="5190"/>
                    </a:lnTo>
                    <a:lnTo>
                      <a:pt x="859" y="5232"/>
                    </a:lnTo>
                    <a:lnTo>
                      <a:pt x="754" y="5294"/>
                    </a:lnTo>
                    <a:lnTo>
                      <a:pt x="733" y="5294"/>
                    </a:lnTo>
                    <a:lnTo>
                      <a:pt x="608" y="5378"/>
                    </a:lnTo>
                    <a:lnTo>
                      <a:pt x="524" y="5378"/>
                    </a:lnTo>
                    <a:lnTo>
                      <a:pt x="398" y="5483"/>
                    </a:lnTo>
                    <a:lnTo>
                      <a:pt x="503" y="5483"/>
                    </a:lnTo>
                    <a:lnTo>
                      <a:pt x="503" y="5545"/>
                    </a:lnTo>
                    <a:lnTo>
                      <a:pt x="419" y="5608"/>
                    </a:lnTo>
                    <a:lnTo>
                      <a:pt x="545" y="5629"/>
                    </a:lnTo>
                    <a:lnTo>
                      <a:pt x="524" y="5650"/>
                    </a:lnTo>
                    <a:lnTo>
                      <a:pt x="587" y="5692"/>
                    </a:lnTo>
                    <a:lnTo>
                      <a:pt x="649" y="5650"/>
                    </a:lnTo>
                    <a:lnTo>
                      <a:pt x="754" y="5608"/>
                    </a:lnTo>
                    <a:lnTo>
                      <a:pt x="900" y="5545"/>
                    </a:lnTo>
                    <a:lnTo>
                      <a:pt x="921" y="5629"/>
                    </a:lnTo>
                    <a:lnTo>
                      <a:pt x="1026" y="5650"/>
                    </a:lnTo>
                    <a:lnTo>
                      <a:pt x="942" y="5692"/>
                    </a:lnTo>
                    <a:lnTo>
                      <a:pt x="921" y="5734"/>
                    </a:lnTo>
                    <a:lnTo>
                      <a:pt x="1068" y="5734"/>
                    </a:lnTo>
                    <a:lnTo>
                      <a:pt x="1068" y="5713"/>
                    </a:lnTo>
                    <a:lnTo>
                      <a:pt x="1152" y="5692"/>
                    </a:lnTo>
                    <a:lnTo>
                      <a:pt x="1256" y="5796"/>
                    </a:lnTo>
                    <a:lnTo>
                      <a:pt x="1319" y="5859"/>
                    </a:lnTo>
                    <a:lnTo>
                      <a:pt x="1486" y="5859"/>
                    </a:lnTo>
                    <a:lnTo>
                      <a:pt x="1549" y="5796"/>
                    </a:lnTo>
                    <a:lnTo>
                      <a:pt x="1633" y="5755"/>
                    </a:lnTo>
                    <a:lnTo>
                      <a:pt x="1758" y="5713"/>
                    </a:lnTo>
                    <a:lnTo>
                      <a:pt x="1800" y="5650"/>
                    </a:lnTo>
                    <a:lnTo>
                      <a:pt x="1905" y="5608"/>
                    </a:lnTo>
                    <a:lnTo>
                      <a:pt x="1758" y="5755"/>
                    </a:lnTo>
                    <a:lnTo>
                      <a:pt x="1633" y="5901"/>
                    </a:lnTo>
                    <a:lnTo>
                      <a:pt x="1633" y="6048"/>
                    </a:lnTo>
                    <a:lnTo>
                      <a:pt x="1528" y="6048"/>
                    </a:lnTo>
                    <a:lnTo>
                      <a:pt x="1444" y="6068"/>
                    </a:lnTo>
                    <a:lnTo>
                      <a:pt x="1361" y="6027"/>
                    </a:lnTo>
                    <a:lnTo>
                      <a:pt x="1131" y="6006"/>
                    </a:lnTo>
                    <a:lnTo>
                      <a:pt x="963" y="6048"/>
                    </a:lnTo>
                    <a:lnTo>
                      <a:pt x="963" y="6131"/>
                    </a:lnTo>
                    <a:lnTo>
                      <a:pt x="900" y="6215"/>
                    </a:lnTo>
                    <a:lnTo>
                      <a:pt x="796" y="6215"/>
                    </a:lnTo>
                    <a:lnTo>
                      <a:pt x="796" y="6382"/>
                    </a:lnTo>
                    <a:lnTo>
                      <a:pt x="691" y="6487"/>
                    </a:lnTo>
                    <a:lnTo>
                      <a:pt x="649" y="6550"/>
                    </a:lnTo>
                    <a:lnTo>
                      <a:pt x="545" y="6550"/>
                    </a:lnTo>
                    <a:lnTo>
                      <a:pt x="524" y="6675"/>
                    </a:lnTo>
                    <a:lnTo>
                      <a:pt x="482" y="6675"/>
                    </a:lnTo>
                    <a:lnTo>
                      <a:pt x="440" y="6738"/>
                    </a:lnTo>
                    <a:lnTo>
                      <a:pt x="315" y="6843"/>
                    </a:lnTo>
                    <a:lnTo>
                      <a:pt x="231" y="6801"/>
                    </a:lnTo>
                    <a:lnTo>
                      <a:pt x="168" y="6864"/>
                    </a:lnTo>
                    <a:lnTo>
                      <a:pt x="168" y="6968"/>
                    </a:lnTo>
                    <a:lnTo>
                      <a:pt x="273" y="6968"/>
                    </a:lnTo>
                    <a:lnTo>
                      <a:pt x="273" y="6885"/>
                    </a:lnTo>
                    <a:lnTo>
                      <a:pt x="377" y="6905"/>
                    </a:lnTo>
                    <a:lnTo>
                      <a:pt x="419" y="7010"/>
                    </a:lnTo>
                    <a:lnTo>
                      <a:pt x="503" y="6968"/>
                    </a:lnTo>
                    <a:lnTo>
                      <a:pt x="482" y="6905"/>
                    </a:lnTo>
                    <a:lnTo>
                      <a:pt x="524" y="6843"/>
                    </a:lnTo>
                    <a:lnTo>
                      <a:pt x="545" y="6864"/>
                    </a:lnTo>
                    <a:lnTo>
                      <a:pt x="628" y="6801"/>
                    </a:lnTo>
                    <a:lnTo>
                      <a:pt x="649" y="6801"/>
                    </a:lnTo>
                    <a:lnTo>
                      <a:pt x="712" y="6696"/>
                    </a:lnTo>
                    <a:lnTo>
                      <a:pt x="817" y="6759"/>
                    </a:lnTo>
                    <a:lnTo>
                      <a:pt x="900" y="6696"/>
                    </a:lnTo>
                    <a:lnTo>
                      <a:pt x="963" y="6738"/>
                    </a:lnTo>
                    <a:lnTo>
                      <a:pt x="1005" y="6696"/>
                    </a:lnTo>
                    <a:lnTo>
                      <a:pt x="1047" y="6759"/>
                    </a:lnTo>
                    <a:lnTo>
                      <a:pt x="1110" y="6759"/>
                    </a:lnTo>
                    <a:lnTo>
                      <a:pt x="1172" y="6801"/>
                    </a:lnTo>
                    <a:lnTo>
                      <a:pt x="1277" y="6801"/>
                    </a:lnTo>
                    <a:lnTo>
                      <a:pt x="1256" y="6759"/>
                    </a:lnTo>
                    <a:lnTo>
                      <a:pt x="1340" y="6738"/>
                    </a:lnTo>
                    <a:lnTo>
                      <a:pt x="1361" y="6654"/>
                    </a:lnTo>
                    <a:lnTo>
                      <a:pt x="1340" y="6571"/>
                    </a:lnTo>
                    <a:lnTo>
                      <a:pt x="1382" y="6487"/>
                    </a:lnTo>
                    <a:lnTo>
                      <a:pt x="1444" y="6487"/>
                    </a:lnTo>
                    <a:lnTo>
                      <a:pt x="1465" y="6445"/>
                    </a:lnTo>
                    <a:lnTo>
                      <a:pt x="1675" y="6424"/>
                    </a:lnTo>
                    <a:lnTo>
                      <a:pt x="1779" y="6424"/>
                    </a:lnTo>
                    <a:lnTo>
                      <a:pt x="1905" y="6487"/>
                    </a:lnTo>
                    <a:lnTo>
                      <a:pt x="2093" y="6487"/>
                    </a:lnTo>
                    <a:lnTo>
                      <a:pt x="2177" y="6529"/>
                    </a:lnTo>
                    <a:lnTo>
                      <a:pt x="2198" y="6445"/>
                    </a:lnTo>
                    <a:lnTo>
                      <a:pt x="2323" y="6361"/>
                    </a:lnTo>
                    <a:lnTo>
                      <a:pt x="2407" y="6382"/>
                    </a:lnTo>
                    <a:lnTo>
                      <a:pt x="2512" y="6320"/>
                    </a:lnTo>
                    <a:lnTo>
                      <a:pt x="2616" y="6340"/>
                    </a:lnTo>
                    <a:lnTo>
                      <a:pt x="2637" y="6320"/>
                    </a:lnTo>
                    <a:lnTo>
                      <a:pt x="2721" y="6278"/>
                    </a:lnTo>
                    <a:lnTo>
                      <a:pt x="2721" y="6320"/>
                    </a:lnTo>
                    <a:lnTo>
                      <a:pt x="2804" y="6361"/>
                    </a:lnTo>
                    <a:lnTo>
                      <a:pt x="2888" y="6320"/>
                    </a:lnTo>
                    <a:lnTo>
                      <a:pt x="3056" y="6320"/>
                    </a:lnTo>
                    <a:lnTo>
                      <a:pt x="3202" y="6278"/>
                    </a:lnTo>
                    <a:lnTo>
                      <a:pt x="3307" y="6320"/>
                    </a:lnTo>
                    <a:lnTo>
                      <a:pt x="3349" y="6340"/>
                    </a:lnTo>
                    <a:lnTo>
                      <a:pt x="3453" y="6257"/>
                    </a:lnTo>
                    <a:lnTo>
                      <a:pt x="3537" y="6236"/>
                    </a:lnTo>
                    <a:lnTo>
                      <a:pt x="3621" y="6152"/>
                    </a:lnTo>
                    <a:lnTo>
                      <a:pt x="3683" y="6152"/>
                    </a:lnTo>
                    <a:lnTo>
                      <a:pt x="3746" y="6173"/>
                    </a:lnTo>
                    <a:lnTo>
                      <a:pt x="3725" y="6110"/>
                    </a:lnTo>
                    <a:lnTo>
                      <a:pt x="3851" y="6027"/>
                    </a:lnTo>
                    <a:lnTo>
                      <a:pt x="3955" y="6006"/>
                    </a:lnTo>
                    <a:lnTo>
                      <a:pt x="3955" y="5922"/>
                    </a:lnTo>
                    <a:lnTo>
                      <a:pt x="3934" y="5859"/>
                    </a:lnTo>
                    <a:lnTo>
                      <a:pt x="3955" y="5796"/>
                    </a:lnTo>
                    <a:lnTo>
                      <a:pt x="3788" y="5796"/>
                    </a:lnTo>
                    <a:lnTo>
                      <a:pt x="3683" y="5838"/>
                    </a:lnTo>
                    <a:lnTo>
                      <a:pt x="3641" y="5838"/>
                    </a:lnTo>
                    <a:lnTo>
                      <a:pt x="3537" y="5817"/>
                    </a:lnTo>
                    <a:lnTo>
                      <a:pt x="3474" y="5796"/>
                    </a:lnTo>
                    <a:lnTo>
                      <a:pt x="3537" y="5755"/>
                    </a:lnTo>
                    <a:lnTo>
                      <a:pt x="3558" y="5755"/>
                    </a:lnTo>
                    <a:lnTo>
                      <a:pt x="3558" y="5734"/>
                    </a:lnTo>
                    <a:lnTo>
                      <a:pt x="3474" y="5713"/>
                    </a:lnTo>
                    <a:lnTo>
                      <a:pt x="3411" y="5734"/>
                    </a:lnTo>
                    <a:lnTo>
                      <a:pt x="3516" y="5650"/>
                    </a:lnTo>
                    <a:lnTo>
                      <a:pt x="3579" y="5692"/>
                    </a:lnTo>
                    <a:lnTo>
                      <a:pt x="3662" y="5629"/>
                    </a:lnTo>
                    <a:lnTo>
                      <a:pt x="3641" y="5545"/>
                    </a:lnTo>
                    <a:lnTo>
                      <a:pt x="3558" y="5545"/>
                    </a:lnTo>
                    <a:lnTo>
                      <a:pt x="3621" y="5504"/>
                    </a:lnTo>
                    <a:lnTo>
                      <a:pt x="3662" y="5441"/>
                    </a:lnTo>
                    <a:lnTo>
                      <a:pt x="3725" y="5504"/>
                    </a:lnTo>
                    <a:lnTo>
                      <a:pt x="3788" y="5441"/>
                    </a:lnTo>
                    <a:lnTo>
                      <a:pt x="3851" y="5399"/>
                    </a:lnTo>
                    <a:lnTo>
                      <a:pt x="3788" y="5378"/>
                    </a:lnTo>
                    <a:lnTo>
                      <a:pt x="3830" y="5336"/>
                    </a:lnTo>
                    <a:lnTo>
                      <a:pt x="3725" y="5336"/>
                    </a:lnTo>
                    <a:lnTo>
                      <a:pt x="3767" y="5273"/>
                    </a:lnTo>
                    <a:lnTo>
                      <a:pt x="3830" y="5294"/>
                    </a:lnTo>
                    <a:lnTo>
                      <a:pt x="3851" y="5315"/>
                    </a:lnTo>
                    <a:lnTo>
                      <a:pt x="3893" y="5232"/>
                    </a:lnTo>
                    <a:lnTo>
                      <a:pt x="3976" y="5211"/>
                    </a:lnTo>
                    <a:lnTo>
                      <a:pt x="3976" y="5064"/>
                    </a:lnTo>
                    <a:lnTo>
                      <a:pt x="4060" y="4897"/>
                    </a:lnTo>
                    <a:lnTo>
                      <a:pt x="3997" y="4813"/>
                    </a:lnTo>
                    <a:lnTo>
                      <a:pt x="3976" y="4688"/>
                    </a:lnTo>
                    <a:lnTo>
                      <a:pt x="3767" y="4541"/>
                    </a:lnTo>
                    <a:lnTo>
                      <a:pt x="3349" y="4541"/>
                    </a:lnTo>
                    <a:lnTo>
                      <a:pt x="3328" y="4667"/>
                    </a:lnTo>
                    <a:lnTo>
                      <a:pt x="3307" y="4708"/>
                    </a:lnTo>
                    <a:lnTo>
                      <a:pt x="3202" y="4646"/>
                    </a:lnTo>
                    <a:lnTo>
                      <a:pt x="3097" y="4604"/>
                    </a:lnTo>
                    <a:lnTo>
                      <a:pt x="3265" y="4436"/>
                    </a:lnTo>
                    <a:lnTo>
                      <a:pt x="3265" y="4332"/>
                    </a:lnTo>
                    <a:lnTo>
                      <a:pt x="3139" y="4123"/>
                    </a:lnTo>
                    <a:lnTo>
                      <a:pt x="3097" y="4123"/>
                    </a:lnTo>
                    <a:lnTo>
                      <a:pt x="2951" y="4039"/>
                    </a:lnTo>
                    <a:lnTo>
                      <a:pt x="2909" y="3955"/>
                    </a:lnTo>
                    <a:lnTo>
                      <a:pt x="2846" y="3976"/>
                    </a:lnTo>
                    <a:lnTo>
                      <a:pt x="2825" y="3976"/>
                    </a:lnTo>
                    <a:lnTo>
                      <a:pt x="2742" y="3955"/>
                    </a:lnTo>
                    <a:lnTo>
                      <a:pt x="2825" y="3955"/>
                    </a:lnTo>
                    <a:lnTo>
                      <a:pt x="2930" y="3934"/>
                    </a:lnTo>
                    <a:lnTo>
                      <a:pt x="2993" y="3955"/>
                    </a:lnTo>
                    <a:lnTo>
                      <a:pt x="3014" y="4018"/>
                    </a:lnTo>
                    <a:lnTo>
                      <a:pt x="3139" y="4018"/>
                    </a:lnTo>
                    <a:lnTo>
                      <a:pt x="2993" y="3830"/>
                    </a:lnTo>
                    <a:lnTo>
                      <a:pt x="2909" y="3725"/>
                    </a:lnTo>
                    <a:lnTo>
                      <a:pt x="2951" y="3641"/>
                    </a:lnTo>
                    <a:lnTo>
                      <a:pt x="2993" y="3641"/>
                    </a:lnTo>
                    <a:lnTo>
                      <a:pt x="2909" y="3600"/>
                    </a:lnTo>
                    <a:lnTo>
                      <a:pt x="2888" y="3537"/>
                    </a:lnTo>
                    <a:lnTo>
                      <a:pt x="2846" y="3537"/>
                    </a:lnTo>
                    <a:lnTo>
                      <a:pt x="2784" y="3348"/>
                    </a:lnTo>
                    <a:lnTo>
                      <a:pt x="2616" y="3307"/>
                    </a:lnTo>
                    <a:lnTo>
                      <a:pt x="2428" y="3244"/>
                    </a:lnTo>
                    <a:lnTo>
                      <a:pt x="2428" y="3181"/>
                    </a:lnTo>
                    <a:lnTo>
                      <a:pt x="2386" y="3139"/>
                    </a:lnTo>
                    <a:lnTo>
                      <a:pt x="2323" y="2930"/>
                    </a:lnTo>
                    <a:lnTo>
                      <a:pt x="2260" y="2825"/>
                    </a:lnTo>
                    <a:lnTo>
                      <a:pt x="2198" y="2574"/>
                    </a:lnTo>
                    <a:lnTo>
                      <a:pt x="2156" y="2470"/>
                    </a:lnTo>
                    <a:lnTo>
                      <a:pt x="2093" y="2470"/>
                    </a:lnTo>
                    <a:lnTo>
                      <a:pt x="1947" y="2239"/>
                    </a:lnTo>
                    <a:lnTo>
                      <a:pt x="1842" y="2198"/>
                    </a:lnTo>
                    <a:lnTo>
                      <a:pt x="1758" y="2156"/>
                    </a:lnTo>
                    <a:lnTo>
                      <a:pt x="1654" y="2093"/>
                    </a:lnTo>
                    <a:lnTo>
                      <a:pt x="1591" y="2156"/>
                    </a:lnTo>
                    <a:lnTo>
                      <a:pt x="1486" y="2198"/>
                    </a:lnTo>
                    <a:lnTo>
                      <a:pt x="1361" y="2177"/>
                    </a:lnTo>
                    <a:lnTo>
                      <a:pt x="1277" y="2177"/>
                    </a:lnTo>
                    <a:lnTo>
                      <a:pt x="1172" y="2156"/>
                    </a:lnTo>
                    <a:lnTo>
                      <a:pt x="1152" y="2072"/>
                    </a:lnTo>
                    <a:lnTo>
                      <a:pt x="1152" y="2072"/>
                    </a:lnTo>
                    <a:lnTo>
                      <a:pt x="1214" y="2093"/>
                    </a:lnTo>
                    <a:lnTo>
                      <a:pt x="1340" y="2135"/>
                    </a:lnTo>
                    <a:lnTo>
                      <a:pt x="1465" y="2093"/>
                    </a:lnTo>
                    <a:lnTo>
                      <a:pt x="1486" y="1988"/>
                    </a:lnTo>
                    <a:lnTo>
                      <a:pt x="1591" y="1988"/>
                    </a:lnTo>
                    <a:lnTo>
                      <a:pt x="1696" y="1926"/>
                    </a:lnTo>
                    <a:lnTo>
                      <a:pt x="1591" y="1884"/>
                    </a:lnTo>
                    <a:lnTo>
                      <a:pt x="1591" y="1800"/>
                    </a:lnTo>
                    <a:lnTo>
                      <a:pt x="1549" y="1779"/>
                    </a:lnTo>
                    <a:lnTo>
                      <a:pt x="1424" y="1863"/>
                    </a:lnTo>
                    <a:lnTo>
                      <a:pt x="1382" y="1842"/>
                    </a:lnTo>
                    <a:lnTo>
                      <a:pt x="1486" y="1758"/>
                    </a:lnTo>
                    <a:lnTo>
                      <a:pt x="1633" y="1758"/>
                    </a:lnTo>
                    <a:lnTo>
                      <a:pt x="1696" y="1716"/>
                    </a:lnTo>
                    <a:lnTo>
                      <a:pt x="1696" y="1633"/>
                    </a:lnTo>
                    <a:lnTo>
                      <a:pt x="1758" y="1612"/>
                    </a:lnTo>
                    <a:lnTo>
                      <a:pt x="1842" y="1444"/>
                    </a:lnTo>
                    <a:lnTo>
                      <a:pt x="1884" y="1403"/>
                    </a:lnTo>
                    <a:lnTo>
                      <a:pt x="1884" y="1340"/>
                    </a:lnTo>
                    <a:lnTo>
                      <a:pt x="1947" y="1235"/>
                    </a:lnTo>
                    <a:lnTo>
                      <a:pt x="1905" y="1214"/>
                    </a:lnTo>
                    <a:lnTo>
                      <a:pt x="1968" y="1047"/>
                    </a:lnTo>
                    <a:lnTo>
                      <a:pt x="2072" y="984"/>
                    </a:lnTo>
                    <a:lnTo>
                      <a:pt x="2072" y="900"/>
                    </a:lnTo>
                    <a:lnTo>
                      <a:pt x="1905" y="754"/>
                    </a:lnTo>
                    <a:lnTo>
                      <a:pt x="1884" y="796"/>
                    </a:lnTo>
                    <a:lnTo>
                      <a:pt x="1675" y="796"/>
                    </a:lnTo>
                    <a:lnTo>
                      <a:pt x="1528" y="754"/>
                    </a:lnTo>
                    <a:lnTo>
                      <a:pt x="1486" y="817"/>
                    </a:lnTo>
                    <a:lnTo>
                      <a:pt x="1424" y="817"/>
                    </a:lnTo>
                    <a:lnTo>
                      <a:pt x="1340" y="754"/>
                    </a:lnTo>
                    <a:lnTo>
                      <a:pt x="1256" y="796"/>
                    </a:lnTo>
                    <a:lnTo>
                      <a:pt x="1256" y="817"/>
                    </a:lnTo>
                    <a:lnTo>
                      <a:pt x="1172" y="838"/>
                    </a:lnTo>
                    <a:lnTo>
                      <a:pt x="1068" y="900"/>
                    </a:lnTo>
                    <a:lnTo>
                      <a:pt x="1047" y="900"/>
                    </a:lnTo>
                    <a:lnTo>
                      <a:pt x="963" y="942"/>
                    </a:lnTo>
                    <a:lnTo>
                      <a:pt x="942" y="921"/>
                    </a:lnTo>
                    <a:lnTo>
                      <a:pt x="1047" y="817"/>
                    </a:lnTo>
                    <a:lnTo>
                      <a:pt x="1131" y="691"/>
                    </a:lnTo>
                    <a:lnTo>
                      <a:pt x="1131" y="691"/>
                    </a:lnTo>
                    <a:lnTo>
                      <a:pt x="1068" y="712"/>
                    </a:lnTo>
                    <a:lnTo>
                      <a:pt x="963" y="691"/>
                    </a:lnTo>
                    <a:lnTo>
                      <a:pt x="1026" y="670"/>
                    </a:lnTo>
                    <a:lnTo>
                      <a:pt x="1047" y="587"/>
                    </a:lnTo>
                    <a:lnTo>
                      <a:pt x="1277" y="419"/>
                    </a:lnTo>
                    <a:lnTo>
                      <a:pt x="1340" y="294"/>
                    </a:lnTo>
                    <a:lnTo>
                      <a:pt x="1424" y="273"/>
                    </a:lnTo>
                    <a:lnTo>
                      <a:pt x="1444" y="168"/>
                    </a:lnTo>
                    <a:lnTo>
                      <a:pt x="1424" y="147"/>
                    </a:lnTo>
                    <a:lnTo>
                      <a:pt x="1465" y="63"/>
                    </a:lnTo>
                    <a:lnTo>
                      <a:pt x="144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54" name="Google Shape;1354;p80"/>
              <p:cNvSpPr/>
              <p:nvPr/>
            </p:nvSpPr>
            <p:spPr>
              <a:xfrm>
                <a:off x="3586375" y="2350350"/>
                <a:ext cx="31925" cy="25125"/>
              </a:xfrm>
              <a:custGeom>
                <a:avLst/>
                <a:gdLst/>
                <a:ahLst/>
                <a:cxnLst/>
                <a:rect l="l" t="t" r="r" b="b"/>
                <a:pathLst>
                  <a:path w="1277" h="1005" extrusionOk="0">
                    <a:moveTo>
                      <a:pt x="732" y="1"/>
                    </a:moveTo>
                    <a:lnTo>
                      <a:pt x="628" y="63"/>
                    </a:lnTo>
                    <a:lnTo>
                      <a:pt x="544" y="63"/>
                    </a:lnTo>
                    <a:lnTo>
                      <a:pt x="523" y="126"/>
                    </a:lnTo>
                    <a:lnTo>
                      <a:pt x="419" y="126"/>
                    </a:lnTo>
                    <a:lnTo>
                      <a:pt x="377" y="210"/>
                    </a:lnTo>
                    <a:lnTo>
                      <a:pt x="293" y="231"/>
                    </a:lnTo>
                    <a:lnTo>
                      <a:pt x="272" y="335"/>
                    </a:lnTo>
                    <a:lnTo>
                      <a:pt x="126" y="356"/>
                    </a:lnTo>
                    <a:lnTo>
                      <a:pt x="0" y="586"/>
                    </a:lnTo>
                    <a:lnTo>
                      <a:pt x="272" y="838"/>
                    </a:lnTo>
                    <a:lnTo>
                      <a:pt x="335" y="796"/>
                    </a:lnTo>
                    <a:lnTo>
                      <a:pt x="377" y="649"/>
                    </a:lnTo>
                    <a:lnTo>
                      <a:pt x="440" y="586"/>
                    </a:lnTo>
                    <a:lnTo>
                      <a:pt x="607" y="691"/>
                    </a:lnTo>
                    <a:lnTo>
                      <a:pt x="712" y="900"/>
                    </a:lnTo>
                    <a:lnTo>
                      <a:pt x="795" y="942"/>
                    </a:lnTo>
                    <a:lnTo>
                      <a:pt x="921" y="1005"/>
                    </a:lnTo>
                    <a:lnTo>
                      <a:pt x="942" y="1005"/>
                    </a:lnTo>
                    <a:lnTo>
                      <a:pt x="942" y="942"/>
                    </a:lnTo>
                    <a:lnTo>
                      <a:pt x="1004" y="942"/>
                    </a:lnTo>
                    <a:lnTo>
                      <a:pt x="1067" y="858"/>
                    </a:lnTo>
                    <a:lnTo>
                      <a:pt x="1067" y="775"/>
                    </a:lnTo>
                    <a:lnTo>
                      <a:pt x="1214" y="796"/>
                    </a:lnTo>
                    <a:lnTo>
                      <a:pt x="1235" y="691"/>
                    </a:lnTo>
                    <a:lnTo>
                      <a:pt x="1151" y="691"/>
                    </a:lnTo>
                    <a:lnTo>
                      <a:pt x="1172" y="586"/>
                    </a:lnTo>
                    <a:lnTo>
                      <a:pt x="1151" y="545"/>
                    </a:lnTo>
                    <a:lnTo>
                      <a:pt x="1214" y="524"/>
                    </a:lnTo>
                    <a:lnTo>
                      <a:pt x="1277" y="733"/>
                    </a:lnTo>
                    <a:lnTo>
                      <a:pt x="1235" y="461"/>
                    </a:lnTo>
                    <a:lnTo>
                      <a:pt x="1109" y="461"/>
                    </a:lnTo>
                    <a:lnTo>
                      <a:pt x="1172" y="419"/>
                    </a:lnTo>
                    <a:lnTo>
                      <a:pt x="1004" y="147"/>
                    </a:lnTo>
                    <a:lnTo>
                      <a:pt x="1004" y="42"/>
                    </a:lnTo>
                    <a:lnTo>
                      <a:pt x="921" y="21"/>
                    </a:lnTo>
                    <a:lnTo>
                      <a:pt x="73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355" name="Google Shape;1355;p80"/>
            <p:cNvSpPr/>
            <p:nvPr/>
          </p:nvSpPr>
          <p:spPr>
            <a:xfrm>
              <a:off x="4300900" y="3419025"/>
              <a:ext cx="109875" cy="205600"/>
            </a:xfrm>
            <a:custGeom>
              <a:avLst/>
              <a:gdLst/>
              <a:ahLst/>
              <a:cxnLst/>
              <a:rect l="l" t="t" r="r" b="b"/>
              <a:pathLst>
                <a:path w="4395" h="8224" extrusionOk="0">
                  <a:moveTo>
                    <a:pt x="3914" y="1"/>
                  </a:moveTo>
                  <a:lnTo>
                    <a:pt x="3746" y="168"/>
                  </a:lnTo>
                  <a:lnTo>
                    <a:pt x="3809" y="252"/>
                  </a:lnTo>
                  <a:lnTo>
                    <a:pt x="3704" y="293"/>
                  </a:lnTo>
                  <a:lnTo>
                    <a:pt x="3600" y="252"/>
                  </a:lnTo>
                  <a:lnTo>
                    <a:pt x="3537" y="252"/>
                  </a:lnTo>
                  <a:lnTo>
                    <a:pt x="3621" y="377"/>
                  </a:lnTo>
                  <a:lnTo>
                    <a:pt x="3621" y="419"/>
                  </a:lnTo>
                  <a:lnTo>
                    <a:pt x="3704" y="503"/>
                  </a:lnTo>
                  <a:lnTo>
                    <a:pt x="3704" y="524"/>
                  </a:lnTo>
                  <a:lnTo>
                    <a:pt x="3600" y="670"/>
                  </a:lnTo>
                  <a:lnTo>
                    <a:pt x="3600" y="817"/>
                  </a:lnTo>
                  <a:lnTo>
                    <a:pt x="3516" y="921"/>
                  </a:lnTo>
                  <a:lnTo>
                    <a:pt x="3432" y="900"/>
                  </a:lnTo>
                  <a:lnTo>
                    <a:pt x="3328" y="1026"/>
                  </a:lnTo>
                  <a:lnTo>
                    <a:pt x="3328" y="1109"/>
                  </a:lnTo>
                  <a:lnTo>
                    <a:pt x="3244" y="1151"/>
                  </a:lnTo>
                  <a:lnTo>
                    <a:pt x="3181" y="1130"/>
                  </a:lnTo>
                  <a:lnTo>
                    <a:pt x="3181" y="1005"/>
                  </a:lnTo>
                  <a:lnTo>
                    <a:pt x="3118" y="984"/>
                  </a:lnTo>
                  <a:lnTo>
                    <a:pt x="3035" y="1047"/>
                  </a:lnTo>
                  <a:lnTo>
                    <a:pt x="3035" y="1193"/>
                  </a:lnTo>
                  <a:lnTo>
                    <a:pt x="3139" y="1298"/>
                  </a:lnTo>
                  <a:lnTo>
                    <a:pt x="3181" y="1340"/>
                  </a:lnTo>
                  <a:lnTo>
                    <a:pt x="3139" y="1402"/>
                  </a:lnTo>
                  <a:lnTo>
                    <a:pt x="3077" y="1361"/>
                  </a:lnTo>
                  <a:lnTo>
                    <a:pt x="2930" y="1402"/>
                  </a:lnTo>
                  <a:lnTo>
                    <a:pt x="2993" y="1507"/>
                  </a:lnTo>
                  <a:lnTo>
                    <a:pt x="3098" y="1549"/>
                  </a:lnTo>
                  <a:lnTo>
                    <a:pt x="3098" y="1612"/>
                  </a:lnTo>
                  <a:lnTo>
                    <a:pt x="3077" y="1674"/>
                  </a:lnTo>
                  <a:lnTo>
                    <a:pt x="2993" y="1612"/>
                  </a:lnTo>
                  <a:lnTo>
                    <a:pt x="2909" y="1633"/>
                  </a:lnTo>
                  <a:lnTo>
                    <a:pt x="2888" y="1716"/>
                  </a:lnTo>
                  <a:lnTo>
                    <a:pt x="2721" y="1842"/>
                  </a:lnTo>
                  <a:lnTo>
                    <a:pt x="2721" y="1716"/>
                  </a:lnTo>
                  <a:lnTo>
                    <a:pt x="2763" y="1674"/>
                  </a:lnTo>
                  <a:lnTo>
                    <a:pt x="2721" y="1612"/>
                  </a:lnTo>
                  <a:lnTo>
                    <a:pt x="2616" y="1716"/>
                  </a:lnTo>
                  <a:lnTo>
                    <a:pt x="2679" y="1758"/>
                  </a:lnTo>
                  <a:lnTo>
                    <a:pt x="2658" y="1821"/>
                  </a:lnTo>
                  <a:lnTo>
                    <a:pt x="2512" y="1884"/>
                  </a:lnTo>
                  <a:lnTo>
                    <a:pt x="2574" y="1988"/>
                  </a:lnTo>
                  <a:lnTo>
                    <a:pt x="2658" y="2030"/>
                  </a:lnTo>
                  <a:lnTo>
                    <a:pt x="2658" y="2072"/>
                  </a:lnTo>
                  <a:lnTo>
                    <a:pt x="2574" y="2093"/>
                  </a:lnTo>
                  <a:lnTo>
                    <a:pt x="2470" y="2156"/>
                  </a:lnTo>
                  <a:lnTo>
                    <a:pt x="2470" y="2072"/>
                  </a:lnTo>
                  <a:lnTo>
                    <a:pt x="2407" y="2072"/>
                  </a:lnTo>
                  <a:lnTo>
                    <a:pt x="2470" y="1967"/>
                  </a:lnTo>
                  <a:lnTo>
                    <a:pt x="2407" y="1946"/>
                  </a:lnTo>
                  <a:lnTo>
                    <a:pt x="2198" y="2135"/>
                  </a:lnTo>
                  <a:lnTo>
                    <a:pt x="2177" y="2281"/>
                  </a:lnTo>
                  <a:lnTo>
                    <a:pt x="2198" y="2365"/>
                  </a:lnTo>
                  <a:lnTo>
                    <a:pt x="2156" y="2407"/>
                  </a:lnTo>
                  <a:lnTo>
                    <a:pt x="2093" y="2386"/>
                  </a:lnTo>
                  <a:lnTo>
                    <a:pt x="2051" y="2365"/>
                  </a:lnTo>
                  <a:lnTo>
                    <a:pt x="2051" y="2197"/>
                  </a:lnTo>
                  <a:lnTo>
                    <a:pt x="1989" y="2197"/>
                  </a:lnTo>
                  <a:lnTo>
                    <a:pt x="1863" y="2344"/>
                  </a:lnTo>
                  <a:lnTo>
                    <a:pt x="1717" y="2239"/>
                  </a:lnTo>
                  <a:lnTo>
                    <a:pt x="1675" y="2281"/>
                  </a:lnTo>
                  <a:lnTo>
                    <a:pt x="1633" y="2281"/>
                  </a:lnTo>
                  <a:lnTo>
                    <a:pt x="1654" y="2449"/>
                  </a:lnTo>
                  <a:lnTo>
                    <a:pt x="1612" y="2449"/>
                  </a:lnTo>
                  <a:lnTo>
                    <a:pt x="1549" y="2469"/>
                  </a:lnTo>
                  <a:lnTo>
                    <a:pt x="1549" y="2365"/>
                  </a:lnTo>
                  <a:lnTo>
                    <a:pt x="1507" y="2344"/>
                  </a:lnTo>
                  <a:lnTo>
                    <a:pt x="1445" y="2449"/>
                  </a:lnTo>
                  <a:lnTo>
                    <a:pt x="1403" y="2344"/>
                  </a:lnTo>
                  <a:lnTo>
                    <a:pt x="1152" y="2553"/>
                  </a:lnTo>
                  <a:lnTo>
                    <a:pt x="1110" y="2553"/>
                  </a:lnTo>
                  <a:lnTo>
                    <a:pt x="1047" y="2511"/>
                  </a:lnTo>
                  <a:lnTo>
                    <a:pt x="921" y="2511"/>
                  </a:lnTo>
                  <a:lnTo>
                    <a:pt x="880" y="2595"/>
                  </a:lnTo>
                  <a:lnTo>
                    <a:pt x="901" y="2783"/>
                  </a:lnTo>
                  <a:lnTo>
                    <a:pt x="733" y="3034"/>
                  </a:lnTo>
                  <a:lnTo>
                    <a:pt x="733" y="3097"/>
                  </a:lnTo>
                  <a:lnTo>
                    <a:pt x="587" y="3244"/>
                  </a:lnTo>
                  <a:lnTo>
                    <a:pt x="587" y="3327"/>
                  </a:lnTo>
                  <a:lnTo>
                    <a:pt x="670" y="3411"/>
                  </a:lnTo>
                  <a:lnTo>
                    <a:pt x="587" y="3516"/>
                  </a:lnTo>
                  <a:lnTo>
                    <a:pt x="629" y="3704"/>
                  </a:lnTo>
                  <a:lnTo>
                    <a:pt x="629" y="3830"/>
                  </a:lnTo>
                  <a:lnTo>
                    <a:pt x="796" y="4143"/>
                  </a:lnTo>
                  <a:lnTo>
                    <a:pt x="796" y="4227"/>
                  </a:lnTo>
                  <a:lnTo>
                    <a:pt x="880" y="4332"/>
                  </a:lnTo>
                  <a:lnTo>
                    <a:pt x="880" y="4374"/>
                  </a:lnTo>
                  <a:lnTo>
                    <a:pt x="796" y="4457"/>
                  </a:lnTo>
                  <a:lnTo>
                    <a:pt x="817" y="4541"/>
                  </a:lnTo>
                  <a:lnTo>
                    <a:pt x="775" y="4792"/>
                  </a:lnTo>
                  <a:lnTo>
                    <a:pt x="670" y="4876"/>
                  </a:lnTo>
                  <a:lnTo>
                    <a:pt x="629" y="5022"/>
                  </a:lnTo>
                  <a:lnTo>
                    <a:pt x="566" y="5064"/>
                  </a:lnTo>
                  <a:lnTo>
                    <a:pt x="524" y="5127"/>
                  </a:lnTo>
                  <a:lnTo>
                    <a:pt x="419" y="5231"/>
                  </a:lnTo>
                  <a:lnTo>
                    <a:pt x="419" y="5441"/>
                  </a:lnTo>
                  <a:lnTo>
                    <a:pt x="357" y="5524"/>
                  </a:lnTo>
                  <a:lnTo>
                    <a:pt x="168" y="5545"/>
                  </a:lnTo>
                  <a:lnTo>
                    <a:pt x="147" y="5608"/>
                  </a:lnTo>
                  <a:lnTo>
                    <a:pt x="147" y="5796"/>
                  </a:lnTo>
                  <a:lnTo>
                    <a:pt x="43" y="5943"/>
                  </a:lnTo>
                  <a:lnTo>
                    <a:pt x="43" y="6068"/>
                  </a:lnTo>
                  <a:lnTo>
                    <a:pt x="1" y="6173"/>
                  </a:lnTo>
                  <a:lnTo>
                    <a:pt x="43" y="6236"/>
                  </a:lnTo>
                  <a:lnTo>
                    <a:pt x="43" y="6424"/>
                  </a:lnTo>
                  <a:lnTo>
                    <a:pt x="189" y="6591"/>
                  </a:lnTo>
                  <a:lnTo>
                    <a:pt x="168" y="6738"/>
                  </a:lnTo>
                  <a:lnTo>
                    <a:pt x="189" y="6843"/>
                  </a:lnTo>
                  <a:lnTo>
                    <a:pt x="273" y="6863"/>
                  </a:lnTo>
                  <a:lnTo>
                    <a:pt x="294" y="6863"/>
                  </a:lnTo>
                  <a:lnTo>
                    <a:pt x="273" y="6884"/>
                  </a:lnTo>
                  <a:lnTo>
                    <a:pt x="147" y="6905"/>
                  </a:lnTo>
                  <a:lnTo>
                    <a:pt x="147" y="7052"/>
                  </a:lnTo>
                  <a:lnTo>
                    <a:pt x="168" y="7219"/>
                  </a:lnTo>
                  <a:lnTo>
                    <a:pt x="147" y="7470"/>
                  </a:lnTo>
                  <a:lnTo>
                    <a:pt x="189" y="7512"/>
                  </a:lnTo>
                  <a:lnTo>
                    <a:pt x="189" y="7596"/>
                  </a:lnTo>
                  <a:lnTo>
                    <a:pt x="273" y="7638"/>
                  </a:lnTo>
                  <a:lnTo>
                    <a:pt x="357" y="7742"/>
                  </a:lnTo>
                  <a:lnTo>
                    <a:pt x="398" y="7784"/>
                  </a:lnTo>
                  <a:lnTo>
                    <a:pt x="461" y="7847"/>
                  </a:lnTo>
                  <a:lnTo>
                    <a:pt x="524" y="7951"/>
                  </a:lnTo>
                  <a:lnTo>
                    <a:pt x="608" y="7931"/>
                  </a:lnTo>
                  <a:lnTo>
                    <a:pt x="629" y="7951"/>
                  </a:lnTo>
                  <a:lnTo>
                    <a:pt x="733" y="7993"/>
                  </a:lnTo>
                  <a:lnTo>
                    <a:pt x="817" y="8119"/>
                  </a:lnTo>
                  <a:lnTo>
                    <a:pt x="901" y="8140"/>
                  </a:lnTo>
                  <a:lnTo>
                    <a:pt x="901" y="8161"/>
                  </a:lnTo>
                  <a:lnTo>
                    <a:pt x="921" y="8223"/>
                  </a:lnTo>
                  <a:lnTo>
                    <a:pt x="1005" y="8161"/>
                  </a:lnTo>
                  <a:lnTo>
                    <a:pt x="1131" y="8161"/>
                  </a:lnTo>
                  <a:lnTo>
                    <a:pt x="1256" y="8098"/>
                  </a:lnTo>
                  <a:lnTo>
                    <a:pt x="1361" y="7951"/>
                  </a:lnTo>
                  <a:lnTo>
                    <a:pt x="1737" y="7931"/>
                  </a:lnTo>
                  <a:lnTo>
                    <a:pt x="1842" y="7951"/>
                  </a:lnTo>
                  <a:lnTo>
                    <a:pt x="2030" y="7889"/>
                  </a:lnTo>
                  <a:lnTo>
                    <a:pt x="2093" y="7784"/>
                  </a:lnTo>
                  <a:lnTo>
                    <a:pt x="2177" y="7742"/>
                  </a:lnTo>
                  <a:lnTo>
                    <a:pt x="2240" y="7596"/>
                  </a:lnTo>
                  <a:lnTo>
                    <a:pt x="2344" y="7428"/>
                  </a:lnTo>
                  <a:lnTo>
                    <a:pt x="2344" y="7324"/>
                  </a:lnTo>
                  <a:lnTo>
                    <a:pt x="2449" y="7261"/>
                  </a:lnTo>
                  <a:lnTo>
                    <a:pt x="2449" y="7094"/>
                  </a:lnTo>
                  <a:lnTo>
                    <a:pt x="2407" y="7073"/>
                  </a:lnTo>
                  <a:lnTo>
                    <a:pt x="2491" y="6989"/>
                  </a:lnTo>
                  <a:lnTo>
                    <a:pt x="2554" y="6801"/>
                  </a:lnTo>
                  <a:lnTo>
                    <a:pt x="2512" y="6780"/>
                  </a:lnTo>
                  <a:lnTo>
                    <a:pt x="2574" y="6780"/>
                  </a:lnTo>
                  <a:lnTo>
                    <a:pt x="2679" y="6591"/>
                  </a:lnTo>
                  <a:lnTo>
                    <a:pt x="2763" y="6236"/>
                  </a:lnTo>
                  <a:lnTo>
                    <a:pt x="2805" y="6027"/>
                  </a:lnTo>
                  <a:lnTo>
                    <a:pt x="2909" y="5922"/>
                  </a:lnTo>
                  <a:lnTo>
                    <a:pt x="2972" y="5692"/>
                  </a:lnTo>
                  <a:lnTo>
                    <a:pt x="3118" y="5420"/>
                  </a:lnTo>
                  <a:lnTo>
                    <a:pt x="3286" y="4959"/>
                  </a:lnTo>
                  <a:lnTo>
                    <a:pt x="3390" y="4792"/>
                  </a:lnTo>
                  <a:lnTo>
                    <a:pt x="3390" y="4583"/>
                  </a:lnTo>
                  <a:lnTo>
                    <a:pt x="3495" y="4374"/>
                  </a:lnTo>
                  <a:lnTo>
                    <a:pt x="3516" y="4269"/>
                  </a:lnTo>
                  <a:lnTo>
                    <a:pt x="3642" y="4060"/>
                  </a:lnTo>
                  <a:lnTo>
                    <a:pt x="3704" y="3746"/>
                  </a:lnTo>
                  <a:lnTo>
                    <a:pt x="3746" y="3516"/>
                  </a:lnTo>
                  <a:lnTo>
                    <a:pt x="3809" y="3453"/>
                  </a:lnTo>
                  <a:lnTo>
                    <a:pt x="3830" y="3286"/>
                  </a:lnTo>
                  <a:lnTo>
                    <a:pt x="3809" y="3202"/>
                  </a:lnTo>
                  <a:lnTo>
                    <a:pt x="3830" y="3076"/>
                  </a:lnTo>
                  <a:lnTo>
                    <a:pt x="3934" y="2888"/>
                  </a:lnTo>
                  <a:lnTo>
                    <a:pt x="3934" y="2804"/>
                  </a:lnTo>
                  <a:lnTo>
                    <a:pt x="4018" y="2700"/>
                  </a:lnTo>
                  <a:lnTo>
                    <a:pt x="3976" y="2574"/>
                  </a:lnTo>
                  <a:lnTo>
                    <a:pt x="3934" y="2511"/>
                  </a:lnTo>
                  <a:lnTo>
                    <a:pt x="3976" y="2449"/>
                  </a:lnTo>
                  <a:lnTo>
                    <a:pt x="3976" y="2281"/>
                  </a:lnTo>
                  <a:lnTo>
                    <a:pt x="3934" y="2260"/>
                  </a:lnTo>
                  <a:lnTo>
                    <a:pt x="3934" y="2135"/>
                  </a:lnTo>
                  <a:lnTo>
                    <a:pt x="4018" y="2072"/>
                  </a:lnTo>
                  <a:lnTo>
                    <a:pt x="4060" y="2135"/>
                  </a:lnTo>
                  <a:lnTo>
                    <a:pt x="4081" y="2260"/>
                  </a:lnTo>
                  <a:lnTo>
                    <a:pt x="4186" y="2386"/>
                  </a:lnTo>
                  <a:lnTo>
                    <a:pt x="4269" y="2386"/>
                  </a:lnTo>
                  <a:lnTo>
                    <a:pt x="4290" y="2302"/>
                  </a:lnTo>
                  <a:lnTo>
                    <a:pt x="4332" y="2239"/>
                  </a:lnTo>
                  <a:lnTo>
                    <a:pt x="4353" y="2177"/>
                  </a:lnTo>
                  <a:lnTo>
                    <a:pt x="4353" y="2072"/>
                  </a:lnTo>
                  <a:lnTo>
                    <a:pt x="4395" y="2051"/>
                  </a:lnTo>
                  <a:lnTo>
                    <a:pt x="4374" y="1925"/>
                  </a:lnTo>
                  <a:lnTo>
                    <a:pt x="4269" y="1779"/>
                  </a:lnTo>
                  <a:lnTo>
                    <a:pt x="4248" y="1674"/>
                  </a:lnTo>
                  <a:lnTo>
                    <a:pt x="4269" y="1633"/>
                  </a:lnTo>
                  <a:lnTo>
                    <a:pt x="4269" y="1507"/>
                  </a:lnTo>
                  <a:lnTo>
                    <a:pt x="4248" y="1340"/>
                  </a:lnTo>
                  <a:lnTo>
                    <a:pt x="4269" y="1256"/>
                  </a:lnTo>
                  <a:lnTo>
                    <a:pt x="4269" y="984"/>
                  </a:lnTo>
                  <a:lnTo>
                    <a:pt x="4186" y="879"/>
                  </a:lnTo>
                  <a:lnTo>
                    <a:pt x="4186" y="607"/>
                  </a:lnTo>
                  <a:lnTo>
                    <a:pt x="4144" y="524"/>
                  </a:lnTo>
                  <a:lnTo>
                    <a:pt x="4081" y="524"/>
                  </a:lnTo>
                  <a:lnTo>
                    <a:pt x="3976" y="398"/>
                  </a:lnTo>
                  <a:lnTo>
                    <a:pt x="3976" y="293"/>
                  </a:lnTo>
                  <a:lnTo>
                    <a:pt x="3872" y="252"/>
                  </a:lnTo>
                  <a:lnTo>
                    <a:pt x="3934" y="147"/>
                  </a:lnTo>
                  <a:lnTo>
                    <a:pt x="391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356" name="Google Shape;1356;p80"/>
            <p:cNvGrpSpPr/>
            <p:nvPr/>
          </p:nvGrpSpPr>
          <p:grpSpPr>
            <a:xfrm>
              <a:off x="5298975" y="3412225"/>
              <a:ext cx="576450" cy="616225"/>
              <a:chOff x="5298975" y="3412225"/>
              <a:chExt cx="576450" cy="616225"/>
            </a:xfrm>
          </p:grpSpPr>
          <p:sp>
            <p:nvSpPr>
              <p:cNvPr id="1357" name="Google Shape;1357;p80"/>
              <p:cNvSpPr/>
              <p:nvPr/>
            </p:nvSpPr>
            <p:spPr>
              <a:xfrm>
                <a:off x="5298975" y="3412225"/>
                <a:ext cx="576450" cy="515275"/>
              </a:xfrm>
              <a:custGeom>
                <a:avLst/>
                <a:gdLst/>
                <a:ahLst/>
                <a:cxnLst/>
                <a:rect l="l" t="t" r="r" b="b"/>
                <a:pathLst>
                  <a:path w="23058" h="20611" extrusionOk="0">
                    <a:moveTo>
                      <a:pt x="18015" y="1"/>
                    </a:moveTo>
                    <a:lnTo>
                      <a:pt x="17890" y="42"/>
                    </a:lnTo>
                    <a:lnTo>
                      <a:pt x="17806" y="147"/>
                    </a:lnTo>
                    <a:lnTo>
                      <a:pt x="17806" y="335"/>
                    </a:lnTo>
                    <a:lnTo>
                      <a:pt x="17764" y="524"/>
                    </a:lnTo>
                    <a:lnTo>
                      <a:pt x="17764" y="565"/>
                    </a:lnTo>
                    <a:lnTo>
                      <a:pt x="17722" y="670"/>
                    </a:lnTo>
                    <a:lnTo>
                      <a:pt x="17660" y="670"/>
                    </a:lnTo>
                    <a:lnTo>
                      <a:pt x="17597" y="858"/>
                    </a:lnTo>
                    <a:lnTo>
                      <a:pt x="17492" y="1005"/>
                    </a:lnTo>
                    <a:lnTo>
                      <a:pt x="17576" y="1089"/>
                    </a:lnTo>
                    <a:lnTo>
                      <a:pt x="17681" y="1172"/>
                    </a:lnTo>
                    <a:lnTo>
                      <a:pt x="17618" y="1214"/>
                    </a:lnTo>
                    <a:lnTo>
                      <a:pt x="17555" y="1193"/>
                    </a:lnTo>
                    <a:lnTo>
                      <a:pt x="17492" y="1319"/>
                    </a:lnTo>
                    <a:lnTo>
                      <a:pt x="17450" y="1423"/>
                    </a:lnTo>
                    <a:lnTo>
                      <a:pt x="17513" y="1570"/>
                    </a:lnTo>
                    <a:lnTo>
                      <a:pt x="17513" y="1674"/>
                    </a:lnTo>
                    <a:lnTo>
                      <a:pt x="17450" y="1633"/>
                    </a:lnTo>
                    <a:lnTo>
                      <a:pt x="17367" y="1674"/>
                    </a:lnTo>
                    <a:lnTo>
                      <a:pt x="17304" y="1946"/>
                    </a:lnTo>
                    <a:lnTo>
                      <a:pt x="17367" y="2156"/>
                    </a:lnTo>
                    <a:lnTo>
                      <a:pt x="17346" y="2365"/>
                    </a:lnTo>
                    <a:lnTo>
                      <a:pt x="17388" y="2511"/>
                    </a:lnTo>
                    <a:lnTo>
                      <a:pt x="17388" y="2679"/>
                    </a:lnTo>
                    <a:lnTo>
                      <a:pt x="17262" y="2783"/>
                    </a:lnTo>
                    <a:lnTo>
                      <a:pt x="17262" y="2867"/>
                    </a:lnTo>
                    <a:lnTo>
                      <a:pt x="17157" y="3097"/>
                    </a:lnTo>
                    <a:lnTo>
                      <a:pt x="17137" y="3411"/>
                    </a:lnTo>
                    <a:lnTo>
                      <a:pt x="17032" y="3558"/>
                    </a:lnTo>
                    <a:lnTo>
                      <a:pt x="17074" y="3662"/>
                    </a:lnTo>
                    <a:lnTo>
                      <a:pt x="16990" y="3830"/>
                    </a:lnTo>
                    <a:lnTo>
                      <a:pt x="16885" y="3934"/>
                    </a:lnTo>
                    <a:lnTo>
                      <a:pt x="16885" y="4143"/>
                    </a:lnTo>
                    <a:lnTo>
                      <a:pt x="16718" y="4290"/>
                    </a:lnTo>
                    <a:lnTo>
                      <a:pt x="16341" y="4436"/>
                    </a:lnTo>
                    <a:lnTo>
                      <a:pt x="16195" y="4332"/>
                    </a:lnTo>
                    <a:lnTo>
                      <a:pt x="16028" y="4311"/>
                    </a:lnTo>
                    <a:lnTo>
                      <a:pt x="15944" y="4227"/>
                    </a:lnTo>
                    <a:lnTo>
                      <a:pt x="15818" y="4102"/>
                    </a:lnTo>
                    <a:lnTo>
                      <a:pt x="15818" y="4039"/>
                    </a:lnTo>
                    <a:lnTo>
                      <a:pt x="15776" y="3997"/>
                    </a:lnTo>
                    <a:lnTo>
                      <a:pt x="15735" y="3871"/>
                    </a:lnTo>
                    <a:lnTo>
                      <a:pt x="15609" y="3830"/>
                    </a:lnTo>
                    <a:lnTo>
                      <a:pt x="15484" y="3788"/>
                    </a:lnTo>
                    <a:lnTo>
                      <a:pt x="15316" y="3788"/>
                    </a:lnTo>
                    <a:lnTo>
                      <a:pt x="15149" y="3683"/>
                    </a:lnTo>
                    <a:lnTo>
                      <a:pt x="15107" y="3578"/>
                    </a:lnTo>
                    <a:lnTo>
                      <a:pt x="14981" y="3411"/>
                    </a:lnTo>
                    <a:lnTo>
                      <a:pt x="14835" y="3390"/>
                    </a:lnTo>
                    <a:lnTo>
                      <a:pt x="14688" y="3306"/>
                    </a:lnTo>
                    <a:lnTo>
                      <a:pt x="14688" y="3244"/>
                    </a:lnTo>
                    <a:lnTo>
                      <a:pt x="14626" y="3244"/>
                    </a:lnTo>
                    <a:lnTo>
                      <a:pt x="14563" y="3181"/>
                    </a:lnTo>
                    <a:lnTo>
                      <a:pt x="14437" y="3181"/>
                    </a:lnTo>
                    <a:lnTo>
                      <a:pt x="14333" y="3160"/>
                    </a:lnTo>
                    <a:lnTo>
                      <a:pt x="14354" y="3097"/>
                    </a:lnTo>
                    <a:lnTo>
                      <a:pt x="14207" y="2993"/>
                    </a:lnTo>
                    <a:lnTo>
                      <a:pt x="14165" y="2867"/>
                    </a:lnTo>
                    <a:lnTo>
                      <a:pt x="14040" y="2721"/>
                    </a:lnTo>
                    <a:lnTo>
                      <a:pt x="13935" y="2721"/>
                    </a:lnTo>
                    <a:lnTo>
                      <a:pt x="13810" y="2553"/>
                    </a:lnTo>
                    <a:lnTo>
                      <a:pt x="13810" y="2428"/>
                    </a:lnTo>
                    <a:lnTo>
                      <a:pt x="13914" y="2239"/>
                    </a:lnTo>
                    <a:lnTo>
                      <a:pt x="13935" y="2114"/>
                    </a:lnTo>
                    <a:lnTo>
                      <a:pt x="14061" y="2030"/>
                    </a:lnTo>
                    <a:lnTo>
                      <a:pt x="14103" y="1884"/>
                    </a:lnTo>
                    <a:lnTo>
                      <a:pt x="14144" y="1779"/>
                    </a:lnTo>
                    <a:lnTo>
                      <a:pt x="14040" y="1821"/>
                    </a:lnTo>
                    <a:lnTo>
                      <a:pt x="13956" y="1674"/>
                    </a:lnTo>
                    <a:lnTo>
                      <a:pt x="14061" y="1591"/>
                    </a:lnTo>
                    <a:lnTo>
                      <a:pt x="14040" y="1486"/>
                    </a:lnTo>
                    <a:lnTo>
                      <a:pt x="14124" y="1486"/>
                    </a:lnTo>
                    <a:lnTo>
                      <a:pt x="14165" y="1465"/>
                    </a:lnTo>
                    <a:lnTo>
                      <a:pt x="14228" y="1486"/>
                    </a:lnTo>
                    <a:lnTo>
                      <a:pt x="14333" y="1507"/>
                    </a:lnTo>
                    <a:lnTo>
                      <a:pt x="14458" y="1465"/>
                    </a:lnTo>
                    <a:lnTo>
                      <a:pt x="14521" y="1319"/>
                    </a:lnTo>
                    <a:lnTo>
                      <a:pt x="14416" y="1256"/>
                    </a:lnTo>
                    <a:lnTo>
                      <a:pt x="14479" y="1172"/>
                    </a:lnTo>
                    <a:lnTo>
                      <a:pt x="14563" y="1193"/>
                    </a:lnTo>
                    <a:lnTo>
                      <a:pt x="14626" y="1005"/>
                    </a:lnTo>
                    <a:lnTo>
                      <a:pt x="14688" y="963"/>
                    </a:lnTo>
                    <a:lnTo>
                      <a:pt x="14772" y="858"/>
                    </a:lnTo>
                    <a:lnTo>
                      <a:pt x="14772" y="796"/>
                    </a:lnTo>
                    <a:lnTo>
                      <a:pt x="14668" y="754"/>
                    </a:lnTo>
                    <a:lnTo>
                      <a:pt x="14584" y="837"/>
                    </a:lnTo>
                    <a:lnTo>
                      <a:pt x="14521" y="796"/>
                    </a:lnTo>
                    <a:lnTo>
                      <a:pt x="14521" y="586"/>
                    </a:lnTo>
                    <a:lnTo>
                      <a:pt x="14416" y="649"/>
                    </a:lnTo>
                    <a:lnTo>
                      <a:pt x="14270" y="796"/>
                    </a:lnTo>
                    <a:lnTo>
                      <a:pt x="14333" y="837"/>
                    </a:lnTo>
                    <a:lnTo>
                      <a:pt x="14333" y="900"/>
                    </a:lnTo>
                    <a:lnTo>
                      <a:pt x="14249" y="963"/>
                    </a:lnTo>
                    <a:lnTo>
                      <a:pt x="14144" y="900"/>
                    </a:lnTo>
                    <a:lnTo>
                      <a:pt x="14124" y="837"/>
                    </a:lnTo>
                    <a:lnTo>
                      <a:pt x="14103" y="775"/>
                    </a:lnTo>
                    <a:lnTo>
                      <a:pt x="14040" y="858"/>
                    </a:lnTo>
                    <a:lnTo>
                      <a:pt x="13956" y="879"/>
                    </a:lnTo>
                    <a:lnTo>
                      <a:pt x="13956" y="796"/>
                    </a:lnTo>
                    <a:lnTo>
                      <a:pt x="14040" y="733"/>
                    </a:lnTo>
                    <a:lnTo>
                      <a:pt x="14061" y="670"/>
                    </a:lnTo>
                    <a:lnTo>
                      <a:pt x="13998" y="691"/>
                    </a:lnTo>
                    <a:lnTo>
                      <a:pt x="13914" y="775"/>
                    </a:lnTo>
                    <a:lnTo>
                      <a:pt x="13789" y="837"/>
                    </a:lnTo>
                    <a:lnTo>
                      <a:pt x="13789" y="858"/>
                    </a:lnTo>
                    <a:lnTo>
                      <a:pt x="13705" y="879"/>
                    </a:lnTo>
                    <a:lnTo>
                      <a:pt x="13684" y="837"/>
                    </a:lnTo>
                    <a:lnTo>
                      <a:pt x="13538" y="837"/>
                    </a:lnTo>
                    <a:lnTo>
                      <a:pt x="13538" y="775"/>
                    </a:lnTo>
                    <a:lnTo>
                      <a:pt x="13475" y="649"/>
                    </a:lnTo>
                    <a:lnTo>
                      <a:pt x="13412" y="649"/>
                    </a:lnTo>
                    <a:lnTo>
                      <a:pt x="13287" y="691"/>
                    </a:lnTo>
                    <a:lnTo>
                      <a:pt x="13182" y="670"/>
                    </a:lnTo>
                    <a:lnTo>
                      <a:pt x="13119" y="691"/>
                    </a:lnTo>
                    <a:lnTo>
                      <a:pt x="13077" y="628"/>
                    </a:lnTo>
                    <a:lnTo>
                      <a:pt x="13015" y="628"/>
                    </a:lnTo>
                    <a:lnTo>
                      <a:pt x="12973" y="482"/>
                    </a:lnTo>
                    <a:lnTo>
                      <a:pt x="12847" y="545"/>
                    </a:lnTo>
                    <a:lnTo>
                      <a:pt x="12701" y="524"/>
                    </a:lnTo>
                    <a:lnTo>
                      <a:pt x="12575" y="461"/>
                    </a:lnTo>
                    <a:lnTo>
                      <a:pt x="12575" y="377"/>
                    </a:lnTo>
                    <a:lnTo>
                      <a:pt x="12491" y="273"/>
                    </a:lnTo>
                    <a:lnTo>
                      <a:pt x="12450" y="273"/>
                    </a:lnTo>
                    <a:lnTo>
                      <a:pt x="12450" y="335"/>
                    </a:lnTo>
                    <a:lnTo>
                      <a:pt x="12282" y="377"/>
                    </a:lnTo>
                    <a:lnTo>
                      <a:pt x="12240" y="273"/>
                    </a:lnTo>
                    <a:lnTo>
                      <a:pt x="12136" y="252"/>
                    </a:lnTo>
                    <a:lnTo>
                      <a:pt x="11968" y="168"/>
                    </a:lnTo>
                    <a:lnTo>
                      <a:pt x="11968" y="210"/>
                    </a:lnTo>
                    <a:lnTo>
                      <a:pt x="11906" y="147"/>
                    </a:lnTo>
                    <a:lnTo>
                      <a:pt x="11801" y="231"/>
                    </a:lnTo>
                    <a:lnTo>
                      <a:pt x="11906" y="314"/>
                    </a:lnTo>
                    <a:lnTo>
                      <a:pt x="11864" y="335"/>
                    </a:lnTo>
                    <a:lnTo>
                      <a:pt x="11968" y="356"/>
                    </a:lnTo>
                    <a:lnTo>
                      <a:pt x="12073" y="335"/>
                    </a:lnTo>
                    <a:lnTo>
                      <a:pt x="12240" y="461"/>
                    </a:lnTo>
                    <a:lnTo>
                      <a:pt x="12240" y="545"/>
                    </a:lnTo>
                    <a:lnTo>
                      <a:pt x="12261" y="733"/>
                    </a:lnTo>
                    <a:lnTo>
                      <a:pt x="12136" y="733"/>
                    </a:lnTo>
                    <a:lnTo>
                      <a:pt x="12115" y="858"/>
                    </a:lnTo>
                    <a:lnTo>
                      <a:pt x="12052" y="775"/>
                    </a:lnTo>
                    <a:lnTo>
                      <a:pt x="11968" y="754"/>
                    </a:lnTo>
                    <a:lnTo>
                      <a:pt x="11864" y="837"/>
                    </a:lnTo>
                    <a:lnTo>
                      <a:pt x="11550" y="837"/>
                    </a:lnTo>
                    <a:lnTo>
                      <a:pt x="11424" y="733"/>
                    </a:lnTo>
                    <a:lnTo>
                      <a:pt x="11403" y="775"/>
                    </a:lnTo>
                    <a:lnTo>
                      <a:pt x="11278" y="837"/>
                    </a:lnTo>
                    <a:lnTo>
                      <a:pt x="11299" y="942"/>
                    </a:lnTo>
                    <a:lnTo>
                      <a:pt x="11194" y="900"/>
                    </a:lnTo>
                    <a:lnTo>
                      <a:pt x="11215" y="1068"/>
                    </a:lnTo>
                    <a:lnTo>
                      <a:pt x="11173" y="1005"/>
                    </a:lnTo>
                    <a:lnTo>
                      <a:pt x="11027" y="963"/>
                    </a:lnTo>
                    <a:lnTo>
                      <a:pt x="10985" y="1047"/>
                    </a:lnTo>
                    <a:lnTo>
                      <a:pt x="11027" y="1109"/>
                    </a:lnTo>
                    <a:lnTo>
                      <a:pt x="11027" y="1172"/>
                    </a:lnTo>
                    <a:lnTo>
                      <a:pt x="10880" y="1109"/>
                    </a:lnTo>
                    <a:lnTo>
                      <a:pt x="10818" y="1193"/>
                    </a:lnTo>
                    <a:lnTo>
                      <a:pt x="10880" y="1256"/>
                    </a:lnTo>
                    <a:lnTo>
                      <a:pt x="10797" y="1298"/>
                    </a:lnTo>
                    <a:lnTo>
                      <a:pt x="10713" y="1361"/>
                    </a:lnTo>
                    <a:lnTo>
                      <a:pt x="10713" y="1402"/>
                    </a:lnTo>
                    <a:lnTo>
                      <a:pt x="10797" y="1507"/>
                    </a:lnTo>
                    <a:lnTo>
                      <a:pt x="10818" y="1570"/>
                    </a:lnTo>
                    <a:lnTo>
                      <a:pt x="10818" y="1570"/>
                    </a:lnTo>
                    <a:lnTo>
                      <a:pt x="10713" y="1507"/>
                    </a:lnTo>
                    <a:lnTo>
                      <a:pt x="10650" y="1591"/>
                    </a:lnTo>
                    <a:lnTo>
                      <a:pt x="10546" y="1591"/>
                    </a:lnTo>
                    <a:lnTo>
                      <a:pt x="10462" y="1737"/>
                    </a:lnTo>
                    <a:lnTo>
                      <a:pt x="10357" y="1925"/>
                    </a:lnTo>
                    <a:lnTo>
                      <a:pt x="10274" y="1946"/>
                    </a:lnTo>
                    <a:lnTo>
                      <a:pt x="10253" y="2114"/>
                    </a:lnTo>
                    <a:lnTo>
                      <a:pt x="10148" y="2156"/>
                    </a:lnTo>
                    <a:lnTo>
                      <a:pt x="10232" y="2239"/>
                    </a:lnTo>
                    <a:lnTo>
                      <a:pt x="10441" y="2260"/>
                    </a:lnTo>
                    <a:lnTo>
                      <a:pt x="10357" y="2302"/>
                    </a:lnTo>
                    <a:lnTo>
                      <a:pt x="10294" y="2365"/>
                    </a:lnTo>
                    <a:lnTo>
                      <a:pt x="10546" y="2449"/>
                    </a:lnTo>
                    <a:lnTo>
                      <a:pt x="10462" y="2511"/>
                    </a:lnTo>
                    <a:lnTo>
                      <a:pt x="10294" y="2469"/>
                    </a:lnTo>
                    <a:lnTo>
                      <a:pt x="10253" y="2407"/>
                    </a:lnTo>
                    <a:lnTo>
                      <a:pt x="10253" y="2407"/>
                    </a:lnTo>
                    <a:lnTo>
                      <a:pt x="10274" y="2469"/>
                    </a:lnTo>
                    <a:lnTo>
                      <a:pt x="10357" y="2553"/>
                    </a:lnTo>
                    <a:lnTo>
                      <a:pt x="10357" y="2679"/>
                    </a:lnTo>
                    <a:lnTo>
                      <a:pt x="10462" y="2825"/>
                    </a:lnTo>
                    <a:lnTo>
                      <a:pt x="10294" y="2679"/>
                    </a:lnTo>
                    <a:lnTo>
                      <a:pt x="10232" y="2532"/>
                    </a:lnTo>
                    <a:lnTo>
                      <a:pt x="10127" y="2511"/>
                    </a:lnTo>
                    <a:lnTo>
                      <a:pt x="10085" y="2574"/>
                    </a:lnTo>
                    <a:lnTo>
                      <a:pt x="10064" y="2658"/>
                    </a:lnTo>
                    <a:lnTo>
                      <a:pt x="10043" y="2574"/>
                    </a:lnTo>
                    <a:lnTo>
                      <a:pt x="9813" y="2428"/>
                    </a:lnTo>
                    <a:lnTo>
                      <a:pt x="9625" y="2449"/>
                    </a:lnTo>
                    <a:lnTo>
                      <a:pt x="9667" y="2511"/>
                    </a:lnTo>
                    <a:lnTo>
                      <a:pt x="9625" y="2574"/>
                    </a:lnTo>
                    <a:lnTo>
                      <a:pt x="9562" y="2532"/>
                    </a:lnTo>
                    <a:lnTo>
                      <a:pt x="9520" y="2532"/>
                    </a:lnTo>
                    <a:lnTo>
                      <a:pt x="9458" y="2574"/>
                    </a:lnTo>
                    <a:lnTo>
                      <a:pt x="9541" y="2721"/>
                    </a:lnTo>
                    <a:lnTo>
                      <a:pt x="9520" y="2762"/>
                    </a:lnTo>
                    <a:lnTo>
                      <a:pt x="9499" y="2721"/>
                    </a:lnTo>
                    <a:lnTo>
                      <a:pt x="9437" y="2741"/>
                    </a:lnTo>
                    <a:lnTo>
                      <a:pt x="9437" y="2783"/>
                    </a:lnTo>
                    <a:lnTo>
                      <a:pt x="9332" y="2846"/>
                    </a:lnTo>
                    <a:lnTo>
                      <a:pt x="9186" y="2888"/>
                    </a:lnTo>
                    <a:lnTo>
                      <a:pt x="9311" y="2825"/>
                    </a:lnTo>
                    <a:lnTo>
                      <a:pt x="9395" y="2721"/>
                    </a:lnTo>
                    <a:lnTo>
                      <a:pt x="9395" y="2532"/>
                    </a:lnTo>
                    <a:lnTo>
                      <a:pt x="9458" y="2428"/>
                    </a:lnTo>
                    <a:lnTo>
                      <a:pt x="9416" y="2344"/>
                    </a:lnTo>
                    <a:lnTo>
                      <a:pt x="9311" y="2323"/>
                    </a:lnTo>
                    <a:lnTo>
                      <a:pt x="9144" y="2030"/>
                    </a:lnTo>
                    <a:lnTo>
                      <a:pt x="9081" y="1905"/>
                    </a:lnTo>
                    <a:lnTo>
                      <a:pt x="8893" y="1842"/>
                    </a:lnTo>
                    <a:lnTo>
                      <a:pt x="8788" y="1800"/>
                    </a:lnTo>
                    <a:lnTo>
                      <a:pt x="8725" y="1821"/>
                    </a:lnTo>
                    <a:lnTo>
                      <a:pt x="8788" y="1884"/>
                    </a:lnTo>
                    <a:lnTo>
                      <a:pt x="8704" y="1905"/>
                    </a:lnTo>
                    <a:lnTo>
                      <a:pt x="8621" y="2030"/>
                    </a:lnTo>
                    <a:lnTo>
                      <a:pt x="8558" y="2009"/>
                    </a:lnTo>
                    <a:lnTo>
                      <a:pt x="8579" y="1946"/>
                    </a:lnTo>
                    <a:lnTo>
                      <a:pt x="8474" y="1988"/>
                    </a:lnTo>
                    <a:lnTo>
                      <a:pt x="8453" y="2051"/>
                    </a:lnTo>
                    <a:lnTo>
                      <a:pt x="8370" y="1884"/>
                    </a:lnTo>
                    <a:lnTo>
                      <a:pt x="8307" y="1884"/>
                    </a:lnTo>
                    <a:lnTo>
                      <a:pt x="8286" y="1946"/>
                    </a:lnTo>
                    <a:lnTo>
                      <a:pt x="8370" y="2009"/>
                    </a:lnTo>
                    <a:lnTo>
                      <a:pt x="8265" y="2093"/>
                    </a:lnTo>
                    <a:lnTo>
                      <a:pt x="8202" y="2218"/>
                    </a:lnTo>
                    <a:lnTo>
                      <a:pt x="8265" y="2260"/>
                    </a:lnTo>
                    <a:lnTo>
                      <a:pt x="8139" y="2344"/>
                    </a:lnTo>
                    <a:lnTo>
                      <a:pt x="8077" y="2260"/>
                    </a:lnTo>
                    <a:lnTo>
                      <a:pt x="8035" y="2260"/>
                    </a:lnTo>
                    <a:lnTo>
                      <a:pt x="7993" y="2197"/>
                    </a:lnTo>
                    <a:lnTo>
                      <a:pt x="8077" y="2114"/>
                    </a:lnTo>
                    <a:lnTo>
                      <a:pt x="7993" y="2114"/>
                    </a:lnTo>
                    <a:lnTo>
                      <a:pt x="7951" y="2239"/>
                    </a:lnTo>
                    <a:lnTo>
                      <a:pt x="7846" y="2260"/>
                    </a:lnTo>
                    <a:lnTo>
                      <a:pt x="7784" y="2323"/>
                    </a:lnTo>
                    <a:lnTo>
                      <a:pt x="7763" y="2449"/>
                    </a:lnTo>
                    <a:lnTo>
                      <a:pt x="7951" y="2511"/>
                    </a:lnTo>
                    <a:lnTo>
                      <a:pt x="7784" y="2637"/>
                    </a:lnTo>
                    <a:lnTo>
                      <a:pt x="7679" y="2574"/>
                    </a:lnTo>
                    <a:lnTo>
                      <a:pt x="7533" y="2658"/>
                    </a:lnTo>
                    <a:lnTo>
                      <a:pt x="7554" y="2741"/>
                    </a:lnTo>
                    <a:lnTo>
                      <a:pt x="7742" y="2762"/>
                    </a:lnTo>
                    <a:lnTo>
                      <a:pt x="7658" y="2846"/>
                    </a:lnTo>
                    <a:lnTo>
                      <a:pt x="7574" y="2867"/>
                    </a:lnTo>
                    <a:lnTo>
                      <a:pt x="7470" y="2741"/>
                    </a:lnTo>
                    <a:lnTo>
                      <a:pt x="7365" y="2846"/>
                    </a:lnTo>
                    <a:lnTo>
                      <a:pt x="7261" y="2867"/>
                    </a:lnTo>
                    <a:lnTo>
                      <a:pt x="7302" y="2951"/>
                    </a:lnTo>
                    <a:lnTo>
                      <a:pt x="7323" y="3034"/>
                    </a:lnTo>
                    <a:lnTo>
                      <a:pt x="7323" y="3097"/>
                    </a:lnTo>
                    <a:lnTo>
                      <a:pt x="7407" y="3076"/>
                    </a:lnTo>
                    <a:lnTo>
                      <a:pt x="7323" y="3181"/>
                    </a:lnTo>
                    <a:lnTo>
                      <a:pt x="7365" y="3286"/>
                    </a:lnTo>
                    <a:lnTo>
                      <a:pt x="7261" y="3306"/>
                    </a:lnTo>
                    <a:lnTo>
                      <a:pt x="7219" y="3390"/>
                    </a:lnTo>
                    <a:lnTo>
                      <a:pt x="7407" y="3453"/>
                    </a:lnTo>
                    <a:lnTo>
                      <a:pt x="7302" y="3495"/>
                    </a:lnTo>
                    <a:lnTo>
                      <a:pt x="7261" y="3558"/>
                    </a:lnTo>
                    <a:lnTo>
                      <a:pt x="7135" y="3516"/>
                    </a:lnTo>
                    <a:lnTo>
                      <a:pt x="7093" y="3453"/>
                    </a:lnTo>
                    <a:lnTo>
                      <a:pt x="7009" y="3390"/>
                    </a:lnTo>
                    <a:lnTo>
                      <a:pt x="6905" y="3474"/>
                    </a:lnTo>
                    <a:lnTo>
                      <a:pt x="6884" y="3369"/>
                    </a:lnTo>
                    <a:lnTo>
                      <a:pt x="6779" y="3306"/>
                    </a:lnTo>
                    <a:lnTo>
                      <a:pt x="6696" y="3369"/>
                    </a:lnTo>
                    <a:lnTo>
                      <a:pt x="6821" y="3474"/>
                    </a:lnTo>
                    <a:lnTo>
                      <a:pt x="6779" y="3495"/>
                    </a:lnTo>
                    <a:lnTo>
                      <a:pt x="6717" y="3599"/>
                    </a:lnTo>
                    <a:lnTo>
                      <a:pt x="6821" y="3704"/>
                    </a:lnTo>
                    <a:lnTo>
                      <a:pt x="6947" y="3704"/>
                    </a:lnTo>
                    <a:lnTo>
                      <a:pt x="6905" y="3809"/>
                    </a:lnTo>
                    <a:lnTo>
                      <a:pt x="6905" y="3913"/>
                    </a:lnTo>
                    <a:lnTo>
                      <a:pt x="6842" y="3871"/>
                    </a:lnTo>
                    <a:lnTo>
                      <a:pt x="6779" y="3871"/>
                    </a:lnTo>
                    <a:lnTo>
                      <a:pt x="6800" y="3997"/>
                    </a:lnTo>
                    <a:lnTo>
                      <a:pt x="6737" y="4122"/>
                    </a:lnTo>
                    <a:lnTo>
                      <a:pt x="6737" y="4248"/>
                    </a:lnTo>
                    <a:lnTo>
                      <a:pt x="6570" y="3871"/>
                    </a:lnTo>
                    <a:lnTo>
                      <a:pt x="6424" y="3620"/>
                    </a:lnTo>
                    <a:lnTo>
                      <a:pt x="6382" y="3558"/>
                    </a:lnTo>
                    <a:lnTo>
                      <a:pt x="6403" y="3390"/>
                    </a:lnTo>
                    <a:lnTo>
                      <a:pt x="6361" y="3474"/>
                    </a:lnTo>
                    <a:lnTo>
                      <a:pt x="6214" y="3558"/>
                    </a:lnTo>
                    <a:lnTo>
                      <a:pt x="6193" y="3704"/>
                    </a:lnTo>
                    <a:lnTo>
                      <a:pt x="6110" y="3725"/>
                    </a:lnTo>
                    <a:lnTo>
                      <a:pt x="6089" y="3809"/>
                    </a:lnTo>
                    <a:lnTo>
                      <a:pt x="5984" y="3788"/>
                    </a:lnTo>
                    <a:lnTo>
                      <a:pt x="5901" y="3892"/>
                    </a:lnTo>
                    <a:lnTo>
                      <a:pt x="5838" y="3976"/>
                    </a:lnTo>
                    <a:lnTo>
                      <a:pt x="5859" y="4102"/>
                    </a:lnTo>
                    <a:lnTo>
                      <a:pt x="5859" y="4415"/>
                    </a:lnTo>
                    <a:lnTo>
                      <a:pt x="5901" y="4436"/>
                    </a:lnTo>
                    <a:lnTo>
                      <a:pt x="5901" y="4541"/>
                    </a:lnTo>
                    <a:lnTo>
                      <a:pt x="5796" y="4604"/>
                    </a:lnTo>
                    <a:lnTo>
                      <a:pt x="5733" y="4708"/>
                    </a:lnTo>
                    <a:lnTo>
                      <a:pt x="5566" y="4750"/>
                    </a:lnTo>
                    <a:lnTo>
                      <a:pt x="5587" y="4834"/>
                    </a:lnTo>
                    <a:lnTo>
                      <a:pt x="5461" y="4918"/>
                    </a:lnTo>
                    <a:lnTo>
                      <a:pt x="5461" y="5064"/>
                    </a:lnTo>
                    <a:lnTo>
                      <a:pt x="5377" y="5127"/>
                    </a:lnTo>
                    <a:lnTo>
                      <a:pt x="5210" y="5378"/>
                    </a:lnTo>
                    <a:lnTo>
                      <a:pt x="4854" y="5587"/>
                    </a:lnTo>
                    <a:lnTo>
                      <a:pt x="4561" y="5608"/>
                    </a:lnTo>
                    <a:lnTo>
                      <a:pt x="4436" y="5650"/>
                    </a:lnTo>
                    <a:lnTo>
                      <a:pt x="4268" y="5671"/>
                    </a:lnTo>
                    <a:lnTo>
                      <a:pt x="4122" y="5692"/>
                    </a:lnTo>
                    <a:lnTo>
                      <a:pt x="3996" y="5671"/>
                    </a:lnTo>
                    <a:lnTo>
                      <a:pt x="3808" y="5754"/>
                    </a:lnTo>
                    <a:lnTo>
                      <a:pt x="3787" y="5859"/>
                    </a:lnTo>
                    <a:lnTo>
                      <a:pt x="3683" y="5901"/>
                    </a:lnTo>
                    <a:lnTo>
                      <a:pt x="3285" y="5880"/>
                    </a:lnTo>
                    <a:lnTo>
                      <a:pt x="3222" y="5922"/>
                    </a:lnTo>
                    <a:lnTo>
                      <a:pt x="3160" y="6027"/>
                    </a:lnTo>
                    <a:lnTo>
                      <a:pt x="2929" y="6131"/>
                    </a:lnTo>
                    <a:lnTo>
                      <a:pt x="2762" y="6131"/>
                    </a:lnTo>
                    <a:lnTo>
                      <a:pt x="2657" y="6089"/>
                    </a:lnTo>
                    <a:lnTo>
                      <a:pt x="2553" y="6110"/>
                    </a:lnTo>
                    <a:lnTo>
                      <a:pt x="2532" y="6027"/>
                    </a:lnTo>
                    <a:lnTo>
                      <a:pt x="2427" y="6089"/>
                    </a:lnTo>
                    <a:lnTo>
                      <a:pt x="2344" y="6215"/>
                    </a:lnTo>
                    <a:lnTo>
                      <a:pt x="2113" y="6278"/>
                    </a:lnTo>
                    <a:lnTo>
                      <a:pt x="2092" y="6319"/>
                    </a:lnTo>
                    <a:lnTo>
                      <a:pt x="2009" y="6319"/>
                    </a:lnTo>
                    <a:lnTo>
                      <a:pt x="1820" y="6487"/>
                    </a:lnTo>
                    <a:lnTo>
                      <a:pt x="1569" y="6612"/>
                    </a:lnTo>
                    <a:lnTo>
                      <a:pt x="1255" y="6717"/>
                    </a:lnTo>
                    <a:lnTo>
                      <a:pt x="1088" y="6905"/>
                    </a:lnTo>
                    <a:lnTo>
                      <a:pt x="1088" y="7115"/>
                    </a:lnTo>
                    <a:lnTo>
                      <a:pt x="963" y="7219"/>
                    </a:lnTo>
                    <a:lnTo>
                      <a:pt x="879" y="7156"/>
                    </a:lnTo>
                    <a:lnTo>
                      <a:pt x="900" y="7073"/>
                    </a:lnTo>
                    <a:lnTo>
                      <a:pt x="900" y="7010"/>
                    </a:lnTo>
                    <a:lnTo>
                      <a:pt x="963" y="6843"/>
                    </a:lnTo>
                    <a:lnTo>
                      <a:pt x="963" y="6738"/>
                    </a:lnTo>
                    <a:lnTo>
                      <a:pt x="774" y="6863"/>
                    </a:lnTo>
                    <a:lnTo>
                      <a:pt x="732" y="7052"/>
                    </a:lnTo>
                    <a:lnTo>
                      <a:pt x="607" y="7282"/>
                    </a:lnTo>
                    <a:lnTo>
                      <a:pt x="711" y="7470"/>
                    </a:lnTo>
                    <a:lnTo>
                      <a:pt x="628" y="7638"/>
                    </a:lnTo>
                    <a:lnTo>
                      <a:pt x="649" y="7889"/>
                    </a:lnTo>
                    <a:lnTo>
                      <a:pt x="419" y="8161"/>
                    </a:lnTo>
                    <a:lnTo>
                      <a:pt x="335" y="8537"/>
                    </a:lnTo>
                    <a:lnTo>
                      <a:pt x="377" y="8726"/>
                    </a:lnTo>
                    <a:lnTo>
                      <a:pt x="356" y="9019"/>
                    </a:lnTo>
                    <a:lnTo>
                      <a:pt x="565" y="9353"/>
                    </a:lnTo>
                    <a:lnTo>
                      <a:pt x="565" y="9479"/>
                    </a:lnTo>
                    <a:lnTo>
                      <a:pt x="649" y="9584"/>
                    </a:lnTo>
                    <a:lnTo>
                      <a:pt x="565" y="9751"/>
                    </a:lnTo>
                    <a:lnTo>
                      <a:pt x="628" y="9897"/>
                    </a:lnTo>
                    <a:lnTo>
                      <a:pt x="502" y="9960"/>
                    </a:lnTo>
                    <a:lnTo>
                      <a:pt x="439" y="9856"/>
                    </a:lnTo>
                    <a:lnTo>
                      <a:pt x="439" y="9667"/>
                    </a:lnTo>
                    <a:lnTo>
                      <a:pt x="356" y="9772"/>
                    </a:lnTo>
                    <a:lnTo>
                      <a:pt x="335" y="9730"/>
                    </a:lnTo>
                    <a:lnTo>
                      <a:pt x="335" y="9542"/>
                    </a:lnTo>
                    <a:lnTo>
                      <a:pt x="230" y="9312"/>
                    </a:lnTo>
                    <a:lnTo>
                      <a:pt x="147" y="9416"/>
                    </a:lnTo>
                    <a:lnTo>
                      <a:pt x="188" y="9667"/>
                    </a:lnTo>
                    <a:lnTo>
                      <a:pt x="335" y="9835"/>
                    </a:lnTo>
                    <a:lnTo>
                      <a:pt x="439" y="10023"/>
                    </a:lnTo>
                    <a:lnTo>
                      <a:pt x="293" y="10065"/>
                    </a:lnTo>
                    <a:lnTo>
                      <a:pt x="147" y="9897"/>
                    </a:lnTo>
                    <a:lnTo>
                      <a:pt x="126" y="9688"/>
                    </a:lnTo>
                    <a:lnTo>
                      <a:pt x="84" y="9772"/>
                    </a:lnTo>
                    <a:lnTo>
                      <a:pt x="0" y="9835"/>
                    </a:lnTo>
                    <a:lnTo>
                      <a:pt x="105" y="10002"/>
                    </a:lnTo>
                    <a:lnTo>
                      <a:pt x="314" y="10253"/>
                    </a:lnTo>
                    <a:lnTo>
                      <a:pt x="419" y="10588"/>
                    </a:lnTo>
                    <a:lnTo>
                      <a:pt x="377" y="11153"/>
                    </a:lnTo>
                    <a:lnTo>
                      <a:pt x="460" y="11257"/>
                    </a:lnTo>
                    <a:lnTo>
                      <a:pt x="544" y="11592"/>
                    </a:lnTo>
                    <a:lnTo>
                      <a:pt x="711" y="12032"/>
                    </a:lnTo>
                    <a:lnTo>
                      <a:pt x="649" y="12178"/>
                    </a:lnTo>
                    <a:lnTo>
                      <a:pt x="670" y="12827"/>
                    </a:lnTo>
                    <a:lnTo>
                      <a:pt x="649" y="12910"/>
                    </a:lnTo>
                    <a:lnTo>
                      <a:pt x="711" y="13099"/>
                    </a:lnTo>
                    <a:lnTo>
                      <a:pt x="711" y="13308"/>
                    </a:lnTo>
                    <a:lnTo>
                      <a:pt x="837" y="13559"/>
                    </a:lnTo>
                    <a:lnTo>
                      <a:pt x="837" y="13726"/>
                    </a:lnTo>
                    <a:lnTo>
                      <a:pt x="732" y="13810"/>
                    </a:lnTo>
                    <a:lnTo>
                      <a:pt x="774" y="13852"/>
                    </a:lnTo>
                    <a:lnTo>
                      <a:pt x="732" y="14019"/>
                    </a:lnTo>
                    <a:lnTo>
                      <a:pt x="711" y="14270"/>
                    </a:lnTo>
                    <a:lnTo>
                      <a:pt x="628" y="14354"/>
                    </a:lnTo>
                    <a:lnTo>
                      <a:pt x="649" y="14438"/>
                    </a:lnTo>
                    <a:lnTo>
                      <a:pt x="628" y="14584"/>
                    </a:lnTo>
                    <a:lnTo>
                      <a:pt x="523" y="14668"/>
                    </a:lnTo>
                    <a:lnTo>
                      <a:pt x="544" y="14793"/>
                    </a:lnTo>
                    <a:lnTo>
                      <a:pt x="335" y="14961"/>
                    </a:lnTo>
                    <a:lnTo>
                      <a:pt x="251" y="14877"/>
                    </a:lnTo>
                    <a:lnTo>
                      <a:pt x="126" y="15086"/>
                    </a:lnTo>
                    <a:lnTo>
                      <a:pt x="126" y="15442"/>
                    </a:lnTo>
                    <a:lnTo>
                      <a:pt x="209" y="15526"/>
                    </a:lnTo>
                    <a:lnTo>
                      <a:pt x="293" y="15526"/>
                    </a:lnTo>
                    <a:lnTo>
                      <a:pt x="544" y="15756"/>
                    </a:lnTo>
                    <a:lnTo>
                      <a:pt x="544" y="15861"/>
                    </a:lnTo>
                    <a:lnTo>
                      <a:pt x="565" y="15923"/>
                    </a:lnTo>
                    <a:lnTo>
                      <a:pt x="711" y="15944"/>
                    </a:lnTo>
                    <a:lnTo>
                      <a:pt x="753" y="16007"/>
                    </a:lnTo>
                    <a:lnTo>
                      <a:pt x="942" y="16028"/>
                    </a:lnTo>
                    <a:lnTo>
                      <a:pt x="983" y="16028"/>
                    </a:lnTo>
                    <a:lnTo>
                      <a:pt x="1025" y="16070"/>
                    </a:lnTo>
                    <a:lnTo>
                      <a:pt x="1151" y="16070"/>
                    </a:lnTo>
                    <a:lnTo>
                      <a:pt x="1297" y="16049"/>
                    </a:lnTo>
                    <a:lnTo>
                      <a:pt x="1339" y="16133"/>
                    </a:lnTo>
                    <a:lnTo>
                      <a:pt x="1402" y="16070"/>
                    </a:lnTo>
                    <a:lnTo>
                      <a:pt x="1423" y="16112"/>
                    </a:lnTo>
                    <a:lnTo>
                      <a:pt x="1611" y="16070"/>
                    </a:lnTo>
                    <a:lnTo>
                      <a:pt x="1758" y="16070"/>
                    </a:lnTo>
                    <a:lnTo>
                      <a:pt x="1779" y="16007"/>
                    </a:lnTo>
                    <a:lnTo>
                      <a:pt x="1862" y="15965"/>
                    </a:lnTo>
                    <a:lnTo>
                      <a:pt x="1946" y="15840"/>
                    </a:lnTo>
                    <a:lnTo>
                      <a:pt x="2113" y="15861"/>
                    </a:lnTo>
                    <a:lnTo>
                      <a:pt x="2113" y="15756"/>
                    </a:lnTo>
                    <a:lnTo>
                      <a:pt x="2218" y="15693"/>
                    </a:lnTo>
                    <a:lnTo>
                      <a:pt x="2323" y="15693"/>
                    </a:lnTo>
                    <a:lnTo>
                      <a:pt x="2406" y="15777"/>
                    </a:lnTo>
                    <a:lnTo>
                      <a:pt x="2511" y="15651"/>
                    </a:lnTo>
                    <a:lnTo>
                      <a:pt x="2532" y="15693"/>
                    </a:lnTo>
                    <a:lnTo>
                      <a:pt x="2616" y="15651"/>
                    </a:lnTo>
                    <a:lnTo>
                      <a:pt x="2636" y="15526"/>
                    </a:lnTo>
                    <a:lnTo>
                      <a:pt x="2950" y="15317"/>
                    </a:lnTo>
                    <a:lnTo>
                      <a:pt x="3076" y="15338"/>
                    </a:lnTo>
                    <a:lnTo>
                      <a:pt x="3160" y="15379"/>
                    </a:lnTo>
                    <a:lnTo>
                      <a:pt x="3264" y="15317"/>
                    </a:lnTo>
                    <a:lnTo>
                      <a:pt x="3557" y="15233"/>
                    </a:lnTo>
                    <a:lnTo>
                      <a:pt x="3599" y="15317"/>
                    </a:lnTo>
                    <a:lnTo>
                      <a:pt x="3787" y="15254"/>
                    </a:lnTo>
                    <a:lnTo>
                      <a:pt x="3850" y="15296"/>
                    </a:lnTo>
                    <a:lnTo>
                      <a:pt x="3955" y="15317"/>
                    </a:lnTo>
                    <a:lnTo>
                      <a:pt x="4038" y="15254"/>
                    </a:lnTo>
                    <a:lnTo>
                      <a:pt x="4101" y="15400"/>
                    </a:lnTo>
                    <a:lnTo>
                      <a:pt x="4185" y="15400"/>
                    </a:lnTo>
                    <a:lnTo>
                      <a:pt x="4268" y="15338"/>
                    </a:lnTo>
                    <a:lnTo>
                      <a:pt x="4310" y="15400"/>
                    </a:lnTo>
                    <a:lnTo>
                      <a:pt x="4415" y="15338"/>
                    </a:lnTo>
                    <a:lnTo>
                      <a:pt x="4624" y="15338"/>
                    </a:lnTo>
                    <a:lnTo>
                      <a:pt x="4624" y="15442"/>
                    </a:lnTo>
                    <a:lnTo>
                      <a:pt x="4645" y="15442"/>
                    </a:lnTo>
                    <a:lnTo>
                      <a:pt x="4792" y="15338"/>
                    </a:lnTo>
                    <a:lnTo>
                      <a:pt x="4917" y="15379"/>
                    </a:lnTo>
                    <a:lnTo>
                      <a:pt x="5064" y="15254"/>
                    </a:lnTo>
                    <a:lnTo>
                      <a:pt x="5126" y="15128"/>
                    </a:lnTo>
                    <a:lnTo>
                      <a:pt x="5168" y="15107"/>
                    </a:lnTo>
                    <a:lnTo>
                      <a:pt x="5315" y="14982"/>
                    </a:lnTo>
                    <a:lnTo>
                      <a:pt x="5377" y="14773"/>
                    </a:lnTo>
                    <a:lnTo>
                      <a:pt x="5524" y="14668"/>
                    </a:lnTo>
                    <a:lnTo>
                      <a:pt x="5670" y="14647"/>
                    </a:lnTo>
                    <a:lnTo>
                      <a:pt x="5754" y="14668"/>
                    </a:lnTo>
                    <a:lnTo>
                      <a:pt x="5984" y="14584"/>
                    </a:lnTo>
                    <a:lnTo>
                      <a:pt x="6277" y="14396"/>
                    </a:lnTo>
                    <a:lnTo>
                      <a:pt x="6486" y="14208"/>
                    </a:lnTo>
                    <a:lnTo>
                      <a:pt x="6570" y="14187"/>
                    </a:lnTo>
                    <a:lnTo>
                      <a:pt x="6737" y="14187"/>
                    </a:lnTo>
                    <a:lnTo>
                      <a:pt x="6905" y="14249"/>
                    </a:lnTo>
                    <a:lnTo>
                      <a:pt x="7051" y="14270"/>
                    </a:lnTo>
                    <a:lnTo>
                      <a:pt x="7198" y="14208"/>
                    </a:lnTo>
                    <a:lnTo>
                      <a:pt x="7407" y="14249"/>
                    </a:lnTo>
                    <a:lnTo>
                      <a:pt x="7742" y="14145"/>
                    </a:lnTo>
                    <a:lnTo>
                      <a:pt x="7930" y="14082"/>
                    </a:lnTo>
                    <a:lnTo>
                      <a:pt x="8056" y="13977"/>
                    </a:lnTo>
                    <a:lnTo>
                      <a:pt x="8139" y="13977"/>
                    </a:lnTo>
                    <a:lnTo>
                      <a:pt x="8307" y="13852"/>
                    </a:lnTo>
                    <a:lnTo>
                      <a:pt x="8558" y="13852"/>
                    </a:lnTo>
                    <a:lnTo>
                      <a:pt x="9186" y="13810"/>
                    </a:lnTo>
                    <a:lnTo>
                      <a:pt x="9395" y="13852"/>
                    </a:lnTo>
                    <a:lnTo>
                      <a:pt x="9520" y="13852"/>
                    </a:lnTo>
                    <a:lnTo>
                      <a:pt x="9709" y="13810"/>
                    </a:lnTo>
                    <a:lnTo>
                      <a:pt x="9834" y="13831"/>
                    </a:lnTo>
                    <a:lnTo>
                      <a:pt x="10022" y="13977"/>
                    </a:lnTo>
                    <a:lnTo>
                      <a:pt x="10148" y="14208"/>
                    </a:lnTo>
                    <a:lnTo>
                      <a:pt x="10253" y="14249"/>
                    </a:lnTo>
                    <a:lnTo>
                      <a:pt x="10336" y="14187"/>
                    </a:lnTo>
                    <a:lnTo>
                      <a:pt x="10378" y="14166"/>
                    </a:lnTo>
                    <a:lnTo>
                      <a:pt x="10441" y="14208"/>
                    </a:lnTo>
                    <a:lnTo>
                      <a:pt x="10504" y="14187"/>
                    </a:lnTo>
                    <a:lnTo>
                      <a:pt x="10650" y="14208"/>
                    </a:lnTo>
                    <a:lnTo>
                      <a:pt x="10755" y="14354"/>
                    </a:lnTo>
                    <a:lnTo>
                      <a:pt x="10880" y="14375"/>
                    </a:lnTo>
                    <a:lnTo>
                      <a:pt x="10964" y="14354"/>
                    </a:lnTo>
                    <a:lnTo>
                      <a:pt x="11194" y="14542"/>
                    </a:lnTo>
                    <a:lnTo>
                      <a:pt x="11194" y="14647"/>
                    </a:lnTo>
                    <a:lnTo>
                      <a:pt x="11278" y="14647"/>
                    </a:lnTo>
                    <a:lnTo>
                      <a:pt x="11341" y="14731"/>
                    </a:lnTo>
                    <a:lnTo>
                      <a:pt x="11320" y="14814"/>
                    </a:lnTo>
                    <a:lnTo>
                      <a:pt x="11215" y="14814"/>
                    </a:lnTo>
                    <a:lnTo>
                      <a:pt x="11194" y="14898"/>
                    </a:lnTo>
                    <a:lnTo>
                      <a:pt x="11299" y="15107"/>
                    </a:lnTo>
                    <a:lnTo>
                      <a:pt x="11403" y="15128"/>
                    </a:lnTo>
                    <a:lnTo>
                      <a:pt x="11508" y="15254"/>
                    </a:lnTo>
                    <a:lnTo>
                      <a:pt x="11550" y="15421"/>
                    </a:lnTo>
                    <a:lnTo>
                      <a:pt x="11529" y="15526"/>
                    </a:lnTo>
                    <a:lnTo>
                      <a:pt x="11655" y="15819"/>
                    </a:lnTo>
                    <a:lnTo>
                      <a:pt x="11613" y="15944"/>
                    </a:lnTo>
                    <a:lnTo>
                      <a:pt x="11655" y="16007"/>
                    </a:lnTo>
                    <a:lnTo>
                      <a:pt x="11634" y="16154"/>
                    </a:lnTo>
                    <a:lnTo>
                      <a:pt x="11613" y="16237"/>
                    </a:lnTo>
                    <a:lnTo>
                      <a:pt x="11529" y="16216"/>
                    </a:lnTo>
                    <a:lnTo>
                      <a:pt x="11508" y="16237"/>
                    </a:lnTo>
                    <a:lnTo>
                      <a:pt x="11592" y="16363"/>
                    </a:lnTo>
                    <a:lnTo>
                      <a:pt x="11655" y="16384"/>
                    </a:lnTo>
                    <a:lnTo>
                      <a:pt x="11717" y="16530"/>
                    </a:lnTo>
                    <a:lnTo>
                      <a:pt x="11822" y="16488"/>
                    </a:lnTo>
                    <a:lnTo>
                      <a:pt x="11927" y="16572"/>
                    </a:lnTo>
                    <a:lnTo>
                      <a:pt x="11927" y="16467"/>
                    </a:lnTo>
                    <a:lnTo>
                      <a:pt x="11864" y="16363"/>
                    </a:lnTo>
                    <a:lnTo>
                      <a:pt x="11927" y="16300"/>
                    </a:lnTo>
                    <a:lnTo>
                      <a:pt x="11968" y="16174"/>
                    </a:lnTo>
                    <a:lnTo>
                      <a:pt x="12073" y="16174"/>
                    </a:lnTo>
                    <a:lnTo>
                      <a:pt x="12136" y="16070"/>
                    </a:lnTo>
                    <a:lnTo>
                      <a:pt x="12240" y="16028"/>
                    </a:lnTo>
                    <a:lnTo>
                      <a:pt x="12261" y="15923"/>
                    </a:lnTo>
                    <a:lnTo>
                      <a:pt x="12366" y="15777"/>
                    </a:lnTo>
                    <a:lnTo>
                      <a:pt x="12596" y="15693"/>
                    </a:lnTo>
                    <a:lnTo>
                      <a:pt x="12638" y="15610"/>
                    </a:lnTo>
                    <a:lnTo>
                      <a:pt x="12680" y="15610"/>
                    </a:lnTo>
                    <a:lnTo>
                      <a:pt x="12868" y="15505"/>
                    </a:lnTo>
                    <a:lnTo>
                      <a:pt x="12910" y="15338"/>
                    </a:lnTo>
                    <a:lnTo>
                      <a:pt x="13077" y="15107"/>
                    </a:lnTo>
                    <a:lnTo>
                      <a:pt x="13224" y="15086"/>
                    </a:lnTo>
                    <a:lnTo>
                      <a:pt x="13307" y="14982"/>
                    </a:lnTo>
                    <a:lnTo>
                      <a:pt x="13266" y="14856"/>
                    </a:lnTo>
                    <a:lnTo>
                      <a:pt x="13287" y="14710"/>
                    </a:lnTo>
                    <a:lnTo>
                      <a:pt x="13370" y="14877"/>
                    </a:lnTo>
                    <a:lnTo>
                      <a:pt x="13370" y="15024"/>
                    </a:lnTo>
                    <a:lnTo>
                      <a:pt x="13370" y="15191"/>
                    </a:lnTo>
                    <a:lnTo>
                      <a:pt x="13287" y="15254"/>
                    </a:lnTo>
                    <a:lnTo>
                      <a:pt x="13266" y="15547"/>
                    </a:lnTo>
                    <a:lnTo>
                      <a:pt x="13015" y="15714"/>
                    </a:lnTo>
                    <a:lnTo>
                      <a:pt x="12973" y="15840"/>
                    </a:lnTo>
                    <a:lnTo>
                      <a:pt x="12910" y="15923"/>
                    </a:lnTo>
                    <a:lnTo>
                      <a:pt x="12910" y="16070"/>
                    </a:lnTo>
                    <a:lnTo>
                      <a:pt x="12784" y="16258"/>
                    </a:lnTo>
                    <a:lnTo>
                      <a:pt x="12805" y="16300"/>
                    </a:lnTo>
                    <a:lnTo>
                      <a:pt x="12743" y="16593"/>
                    </a:lnTo>
                    <a:lnTo>
                      <a:pt x="12450" y="16572"/>
                    </a:lnTo>
                    <a:lnTo>
                      <a:pt x="12387" y="16739"/>
                    </a:lnTo>
                    <a:lnTo>
                      <a:pt x="12324" y="16823"/>
                    </a:lnTo>
                    <a:lnTo>
                      <a:pt x="12324" y="16886"/>
                    </a:lnTo>
                    <a:lnTo>
                      <a:pt x="12491" y="16823"/>
                    </a:lnTo>
                    <a:lnTo>
                      <a:pt x="12659" y="16760"/>
                    </a:lnTo>
                    <a:lnTo>
                      <a:pt x="12868" y="16823"/>
                    </a:lnTo>
                    <a:lnTo>
                      <a:pt x="13056" y="16530"/>
                    </a:lnTo>
                    <a:lnTo>
                      <a:pt x="13098" y="16216"/>
                    </a:lnTo>
                    <a:lnTo>
                      <a:pt x="13266" y="16049"/>
                    </a:lnTo>
                    <a:lnTo>
                      <a:pt x="13307" y="16112"/>
                    </a:lnTo>
                    <a:lnTo>
                      <a:pt x="13307" y="16384"/>
                    </a:lnTo>
                    <a:lnTo>
                      <a:pt x="13370" y="16551"/>
                    </a:lnTo>
                    <a:lnTo>
                      <a:pt x="13307" y="16551"/>
                    </a:lnTo>
                    <a:lnTo>
                      <a:pt x="13328" y="16823"/>
                    </a:lnTo>
                    <a:lnTo>
                      <a:pt x="13203" y="17074"/>
                    </a:lnTo>
                    <a:lnTo>
                      <a:pt x="12994" y="17158"/>
                    </a:lnTo>
                    <a:lnTo>
                      <a:pt x="13015" y="17221"/>
                    </a:lnTo>
                    <a:lnTo>
                      <a:pt x="13161" y="17200"/>
                    </a:lnTo>
                    <a:lnTo>
                      <a:pt x="13307" y="17221"/>
                    </a:lnTo>
                    <a:lnTo>
                      <a:pt x="13391" y="17158"/>
                    </a:lnTo>
                    <a:lnTo>
                      <a:pt x="13496" y="17116"/>
                    </a:lnTo>
                    <a:lnTo>
                      <a:pt x="13600" y="17011"/>
                    </a:lnTo>
                    <a:lnTo>
                      <a:pt x="13705" y="17053"/>
                    </a:lnTo>
                    <a:lnTo>
                      <a:pt x="13789" y="17053"/>
                    </a:lnTo>
                    <a:lnTo>
                      <a:pt x="13705" y="17158"/>
                    </a:lnTo>
                    <a:lnTo>
                      <a:pt x="13642" y="17221"/>
                    </a:lnTo>
                    <a:lnTo>
                      <a:pt x="13538" y="17221"/>
                    </a:lnTo>
                    <a:lnTo>
                      <a:pt x="13517" y="17283"/>
                    </a:lnTo>
                    <a:lnTo>
                      <a:pt x="13621" y="17430"/>
                    </a:lnTo>
                    <a:lnTo>
                      <a:pt x="13684" y="17576"/>
                    </a:lnTo>
                    <a:lnTo>
                      <a:pt x="13747" y="17744"/>
                    </a:lnTo>
                    <a:lnTo>
                      <a:pt x="13747" y="17953"/>
                    </a:lnTo>
                    <a:lnTo>
                      <a:pt x="13726" y="18225"/>
                    </a:lnTo>
                    <a:lnTo>
                      <a:pt x="13600" y="18371"/>
                    </a:lnTo>
                    <a:lnTo>
                      <a:pt x="13621" y="18455"/>
                    </a:lnTo>
                    <a:lnTo>
                      <a:pt x="13600" y="18664"/>
                    </a:lnTo>
                    <a:lnTo>
                      <a:pt x="13705" y="18748"/>
                    </a:lnTo>
                    <a:lnTo>
                      <a:pt x="13789" y="18895"/>
                    </a:lnTo>
                    <a:lnTo>
                      <a:pt x="13810" y="19083"/>
                    </a:lnTo>
                    <a:lnTo>
                      <a:pt x="14019" y="19355"/>
                    </a:lnTo>
                    <a:lnTo>
                      <a:pt x="14165" y="19397"/>
                    </a:lnTo>
                    <a:lnTo>
                      <a:pt x="14270" y="19480"/>
                    </a:lnTo>
                    <a:lnTo>
                      <a:pt x="14333" y="19606"/>
                    </a:lnTo>
                    <a:lnTo>
                      <a:pt x="14437" y="19627"/>
                    </a:lnTo>
                    <a:lnTo>
                      <a:pt x="14458" y="19585"/>
                    </a:lnTo>
                    <a:lnTo>
                      <a:pt x="14542" y="19564"/>
                    </a:lnTo>
                    <a:lnTo>
                      <a:pt x="14688" y="19585"/>
                    </a:lnTo>
                    <a:lnTo>
                      <a:pt x="14835" y="19731"/>
                    </a:lnTo>
                    <a:lnTo>
                      <a:pt x="14960" y="19773"/>
                    </a:lnTo>
                    <a:lnTo>
                      <a:pt x="15086" y="19899"/>
                    </a:lnTo>
                    <a:lnTo>
                      <a:pt x="15107" y="20003"/>
                    </a:lnTo>
                    <a:lnTo>
                      <a:pt x="15212" y="20045"/>
                    </a:lnTo>
                    <a:lnTo>
                      <a:pt x="15358" y="20192"/>
                    </a:lnTo>
                    <a:lnTo>
                      <a:pt x="15421" y="20192"/>
                    </a:lnTo>
                    <a:lnTo>
                      <a:pt x="15463" y="20108"/>
                    </a:lnTo>
                    <a:lnTo>
                      <a:pt x="15693" y="20003"/>
                    </a:lnTo>
                    <a:lnTo>
                      <a:pt x="15776" y="19899"/>
                    </a:lnTo>
                    <a:lnTo>
                      <a:pt x="15902" y="19899"/>
                    </a:lnTo>
                    <a:lnTo>
                      <a:pt x="16048" y="19773"/>
                    </a:lnTo>
                    <a:lnTo>
                      <a:pt x="16153" y="19773"/>
                    </a:lnTo>
                    <a:lnTo>
                      <a:pt x="16195" y="19711"/>
                    </a:lnTo>
                    <a:lnTo>
                      <a:pt x="16153" y="19669"/>
                    </a:lnTo>
                    <a:lnTo>
                      <a:pt x="16048" y="19627"/>
                    </a:lnTo>
                    <a:lnTo>
                      <a:pt x="16090" y="19564"/>
                    </a:lnTo>
                    <a:lnTo>
                      <a:pt x="16320" y="19397"/>
                    </a:lnTo>
                    <a:lnTo>
                      <a:pt x="16509" y="19522"/>
                    </a:lnTo>
                    <a:lnTo>
                      <a:pt x="16509" y="19669"/>
                    </a:lnTo>
                    <a:lnTo>
                      <a:pt x="16258" y="19794"/>
                    </a:lnTo>
                    <a:lnTo>
                      <a:pt x="16320" y="19899"/>
                    </a:lnTo>
                    <a:lnTo>
                      <a:pt x="16404" y="19920"/>
                    </a:lnTo>
                    <a:lnTo>
                      <a:pt x="16467" y="19815"/>
                    </a:lnTo>
                    <a:lnTo>
                      <a:pt x="16572" y="19731"/>
                    </a:lnTo>
                    <a:lnTo>
                      <a:pt x="16676" y="19815"/>
                    </a:lnTo>
                    <a:lnTo>
                      <a:pt x="16676" y="19920"/>
                    </a:lnTo>
                    <a:lnTo>
                      <a:pt x="16613" y="19920"/>
                    </a:lnTo>
                    <a:lnTo>
                      <a:pt x="16509" y="20003"/>
                    </a:lnTo>
                    <a:lnTo>
                      <a:pt x="16655" y="20192"/>
                    </a:lnTo>
                    <a:lnTo>
                      <a:pt x="16676" y="20401"/>
                    </a:lnTo>
                    <a:lnTo>
                      <a:pt x="16760" y="20338"/>
                    </a:lnTo>
                    <a:lnTo>
                      <a:pt x="16844" y="20359"/>
                    </a:lnTo>
                    <a:lnTo>
                      <a:pt x="16844" y="20464"/>
                    </a:lnTo>
                    <a:lnTo>
                      <a:pt x="16927" y="20610"/>
                    </a:lnTo>
                    <a:lnTo>
                      <a:pt x="16990" y="20443"/>
                    </a:lnTo>
                    <a:lnTo>
                      <a:pt x="16990" y="20296"/>
                    </a:lnTo>
                    <a:lnTo>
                      <a:pt x="16885" y="20359"/>
                    </a:lnTo>
                    <a:lnTo>
                      <a:pt x="16885" y="20317"/>
                    </a:lnTo>
                    <a:lnTo>
                      <a:pt x="16948" y="20234"/>
                    </a:lnTo>
                    <a:lnTo>
                      <a:pt x="17241" y="20234"/>
                    </a:lnTo>
                    <a:lnTo>
                      <a:pt x="17262" y="20296"/>
                    </a:lnTo>
                    <a:lnTo>
                      <a:pt x="17304" y="20234"/>
                    </a:lnTo>
                    <a:lnTo>
                      <a:pt x="17450" y="20024"/>
                    </a:lnTo>
                    <a:lnTo>
                      <a:pt x="17764" y="19836"/>
                    </a:lnTo>
                    <a:lnTo>
                      <a:pt x="17911" y="19711"/>
                    </a:lnTo>
                    <a:lnTo>
                      <a:pt x="17827" y="19711"/>
                    </a:lnTo>
                    <a:lnTo>
                      <a:pt x="17764" y="19731"/>
                    </a:lnTo>
                    <a:lnTo>
                      <a:pt x="17785" y="19711"/>
                    </a:lnTo>
                    <a:lnTo>
                      <a:pt x="17681" y="19669"/>
                    </a:lnTo>
                    <a:lnTo>
                      <a:pt x="17932" y="19669"/>
                    </a:lnTo>
                    <a:lnTo>
                      <a:pt x="18183" y="19606"/>
                    </a:lnTo>
                    <a:lnTo>
                      <a:pt x="18622" y="19501"/>
                    </a:lnTo>
                    <a:lnTo>
                      <a:pt x="18957" y="19585"/>
                    </a:lnTo>
                    <a:lnTo>
                      <a:pt x="19124" y="19501"/>
                    </a:lnTo>
                    <a:lnTo>
                      <a:pt x="19124" y="19397"/>
                    </a:lnTo>
                    <a:lnTo>
                      <a:pt x="19229" y="19397"/>
                    </a:lnTo>
                    <a:lnTo>
                      <a:pt x="19333" y="19313"/>
                    </a:lnTo>
                    <a:lnTo>
                      <a:pt x="19438" y="19104"/>
                    </a:lnTo>
                    <a:lnTo>
                      <a:pt x="19375" y="18895"/>
                    </a:lnTo>
                    <a:lnTo>
                      <a:pt x="19375" y="18769"/>
                    </a:lnTo>
                    <a:lnTo>
                      <a:pt x="19585" y="18560"/>
                    </a:lnTo>
                    <a:lnTo>
                      <a:pt x="19585" y="18225"/>
                    </a:lnTo>
                    <a:lnTo>
                      <a:pt x="19668" y="18099"/>
                    </a:lnTo>
                    <a:lnTo>
                      <a:pt x="19710" y="17869"/>
                    </a:lnTo>
                    <a:lnTo>
                      <a:pt x="19815" y="17827"/>
                    </a:lnTo>
                    <a:lnTo>
                      <a:pt x="19815" y="17702"/>
                    </a:lnTo>
                    <a:lnTo>
                      <a:pt x="20170" y="17283"/>
                    </a:lnTo>
                    <a:lnTo>
                      <a:pt x="20275" y="17262"/>
                    </a:lnTo>
                    <a:lnTo>
                      <a:pt x="20317" y="17011"/>
                    </a:lnTo>
                    <a:lnTo>
                      <a:pt x="20442" y="16823"/>
                    </a:lnTo>
                    <a:lnTo>
                      <a:pt x="20547" y="16593"/>
                    </a:lnTo>
                    <a:lnTo>
                      <a:pt x="20694" y="16446"/>
                    </a:lnTo>
                    <a:lnTo>
                      <a:pt x="20652" y="16342"/>
                    </a:lnTo>
                    <a:lnTo>
                      <a:pt x="20756" y="16258"/>
                    </a:lnTo>
                    <a:lnTo>
                      <a:pt x="20861" y="16049"/>
                    </a:lnTo>
                    <a:lnTo>
                      <a:pt x="20798" y="15965"/>
                    </a:lnTo>
                    <a:lnTo>
                      <a:pt x="20966" y="15902"/>
                    </a:lnTo>
                    <a:lnTo>
                      <a:pt x="21070" y="15714"/>
                    </a:lnTo>
                    <a:lnTo>
                      <a:pt x="21154" y="15630"/>
                    </a:lnTo>
                    <a:lnTo>
                      <a:pt x="21258" y="15442"/>
                    </a:lnTo>
                    <a:lnTo>
                      <a:pt x="21426" y="15400"/>
                    </a:lnTo>
                    <a:lnTo>
                      <a:pt x="21530" y="15338"/>
                    </a:lnTo>
                    <a:lnTo>
                      <a:pt x="21342" y="15338"/>
                    </a:lnTo>
                    <a:lnTo>
                      <a:pt x="21384" y="15296"/>
                    </a:lnTo>
                    <a:lnTo>
                      <a:pt x="21593" y="15254"/>
                    </a:lnTo>
                    <a:lnTo>
                      <a:pt x="21782" y="15170"/>
                    </a:lnTo>
                    <a:lnTo>
                      <a:pt x="21802" y="15003"/>
                    </a:lnTo>
                    <a:lnTo>
                      <a:pt x="21782" y="14961"/>
                    </a:lnTo>
                    <a:lnTo>
                      <a:pt x="21802" y="14814"/>
                    </a:lnTo>
                    <a:lnTo>
                      <a:pt x="22012" y="14689"/>
                    </a:lnTo>
                    <a:lnTo>
                      <a:pt x="22012" y="14563"/>
                    </a:lnTo>
                    <a:lnTo>
                      <a:pt x="22158" y="14501"/>
                    </a:lnTo>
                    <a:lnTo>
                      <a:pt x="22284" y="14291"/>
                    </a:lnTo>
                    <a:lnTo>
                      <a:pt x="22263" y="14187"/>
                    </a:lnTo>
                    <a:lnTo>
                      <a:pt x="22305" y="14019"/>
                    </a:lnTo>
                    <a:lnTo>
                      <a:pt x="22284" y="13957"/>
                    </a:lnTo>
                    <a:lnTo>
                      <a:pt x="22284" y="13852"/>
                    </a:lnTo>
                    <a:lnTo>
                      <a:pt x="22430" y="13496"/>
                    </a:lnTo>
                    <a:lnTo>
                      <a:pt x="22493" y="13287"/>
                    </a:lnTo>
                    <a:lnTo>
                      <a:pt x="22702" y="12910"/>
                    </a:lnTo>
                    <a:lnTo>
                      <a:pt x="22702" y="12785"/>
                    </a:lnTo>
                    <a:lnTo>
                      <a:pt x="22807" y="12492"/>
                    </a:lnTo>
                    <a:lnTo>
                      <a:pt x="22953" y="12366"/>
                    </a:lnTo>
                    <a:lnTo>
                      <a:pt x="23016" y="12199"/>
                    </a:lnTo>
                    <a:lnTo>
                      <a:pt x="22953" y="12053"/>
                    </a:lnTo>
                    <a:lnTo>
                      <a:pt x="23058" y="11927"/>
                    </a:lnTo>
                    <a:lnTo>
                      <a:pt x="22995" y="11655"/>
                    </a:lnTo>
                    <a:lnTo>
                      <a:pt x="22995" y="11529"/>
                    </a:lnTo>
                    <a:lnTo>
                      <a:pt x="22911" y="11320"/>
                    </a:lnTo>
                    <a:lnTo>
                      <a:pt x="22891" y="11236"/>
                    </a:lnTo>
                    <a:lnTo>
                      <a:pt x="22849" y="11111"/>
                    </a:lnTo>
                    <a:lnTo>
                      <a:pt x="22911" y="11069"/>
                    </a:lnTo>
                    <a:lnTo>
                      <a:pt x="22911" y="10923"/>
                    </a:lnTo>
                    <a:lnTo>
                      <a:pt x="23016" y="10776"/>
                    </a:lnTo>
                    <a:lnTo>
                      <a:pt x="23016" y="10713"/>
                    </a:lnTo>
                    <a:lnTo>
                      <a:pt x="22995" y="10379"/>
                    </a:lnTo>
                    <a:lnTo>
                      <a:pt x="23058" y="10253"/>
                    </a:lnTo>
                    <a:lnTo>
                      <a:pt x="23016" y="10190"/>
                    </a:lnTo>
                    <a:lnTo>
                      <a:pt x="22995" y="10065"/>
                    </a:lnTo>
                    <a:lnTo>
                      <a:pt x="22995" y="9856"/>
                    </a:lnTo>
                    <a:lnTo>
                      <a:pt x="22932" y="9835"/>
                    </a:lnTo>
                    <a:lnTo>
                      <a:pt x="22995" y="9688"/>
                    </a:lnTo>
                    <a:lnTo>
                      <a:pt x="22891" y="9667"/>
                    </a:lnTo>
                    <a:lnTo>
                      <a:pt x="22828" y="9542"/>
                    </a:lnTo>
                    <a:lnTo>
                      <a:pt x="22828" y="9416"/>
                    </a:lnTo>
                    <a:lnTo>
                      <a:pt x="22702" y="9312"/>
                    </a:lnTo>
                    <a:lnTo>
                      <a:pt x="22619" y="9144"/>
                    </a:lnTo>
                    <a:lnTo>
                      <a:pt x="22598" y="8956"/>
                    </a:lnTo>
                    <a:lnTo>
                      <a:pt x="22514" y="8830"/>
                    </a:lnTo>
                    <a:lnTo>
                      <a:pt x="22430" y="8830"/>
                    </a:lnTo>
                    <a:lnTo>
                      <a:pt x="22367" y="8851"/>
                    </a:lnTo>
                    <a:lnTo>
                      <a:pt x="22284" y="8809"/>
                    </a:lnTo>
                    <a:lnTo>
                      <a:pt x="22263" y="8642"/>
                    </a:lnTo>
                    <a:lnTo>
                      <a:pt x="22200" y="8621"/>
                    </a:lnTo>
                    <a:lnTo>
                      <a:pt x="22179" y="8537"/>
                    </a:lnTo>
                    <a:lnTo>
                      <a:pt x="22054" y="8412"/>
                    </a:lnTo>
                    <a:lnTo>
                      <a:pt x="21970" y="8370"/>
                    </a:lnTo>
                    <a:lnTo>
                      <a:pt x="22012" y="8265"/>
                    </a:lnTo>
                    <a:lnTo>
                      <a:pt x="21949" y="8119"/>
                    </a:lnTo>
                    <a:lnTo>
                      <a:pt x="22054" y="7993"/>
                    </a:lnTo>
                    <a:lnTo>
                      <a:pt x="22074" y="7805"/>
                    </a:lnTo>
                    <a:lnTo>
                      <a:pt x="22012" y="7742"/>
                    </a:lnTo>
                    <a:lnTo>
                      <a:pt x="22054" y="7638"/>
                    </a:lnTo>
                    <a:lnTo>
                      <a:pt x="21970" y="7575"/>
                    </a:lnTo>
                    <a:lnTo>
                      <a:pt x="21949" y="7638"/>
                    </a:lnTo>
                    <a:lnTo>
                      <a:pt x="21991" y="7679"/>
                    </a:lnTo>
                    <a:lnTo>
                      <a:pt x="21949" y="7763"/>
                    </a:lnTo>
                    <a:lnTo>
                      <a:pt x="21677" y="7533"/>
                    </a:lnTo>
                    <a:lnTo>
                      <a:pt x="21635" y="7366"/>
                    </a:lnTo>
                    <a:lnTo>
                      <a:pt x="21572" y="7387"/>
                    </a:lnTo>
                    <a:lnTo>
                      <a:pt x="21572" y="7470"/>
                    </a:lnTo>
                    <a:lnTo>
                      <a:pt x="21551" y="7575"/>
                    </a:lnTo>
                    <a:lnTo>
                      <a:pt x="21593" y="7763"/>
                    </a:lnTo>
                    <a:lnTo>
                      <a:pt x="21468" y="7596"/>
                    </a:lnTo>
                    <a:lnTo>
                      <a:pt x="21426" y="7659"/>
                    </a:lnTo>
                    <a:lnTo>
                      <a:pt x="21426" y="7554"/>
                    </a:lnTo>
                    <a:lnTo>
                      <a:pt x="21363" y="7470"/>
                    </a:lnTo>
                    <a:lnTo>
                      <a:pt x="21342" y="7135"/>
                    </a:lnTo>
                    <a:lnTo>
                      <a:pt x="21384" y="7115"/>
                    </a:lnTo>
                    <a:lnTo>
                      <a:pt x="21384" y="7031"/>
                    </a:lnTo>
                    <a:lnTo>
                      <a:pt x="21279" y="6947"/>
                    </a:lnTo>
                    <a:lnTo>
                      <a:pt x="21321" y="6863"/>
                    </a:lnTo>
                    <a:lnTo>
                      <a:pt x="21238" y="6801"/>
                    </a:lnTo>
                    <a:lnTo>
                      <a:pt x="21258" y="6696"/>
                    </a:lnTo>
                    <a:lnTo>
                      <a:pt x="21070" y="6529"/>
                    </a:lnTo>
                    <a:lnTo>
                      <a:pt x="21028" y="6424"/>
                    </a:lnTo>
                    <a:lnTo>
                      <a:pt x="21028" y="6299"/>
                    </a:lnTo>
                    <a:lnTo>
                      <a:pt x="21133" y="6319"/>
                    </a:lnTo>
                    <a:lnTo>
                      <a:pt x="21133" y="6194"/>
                    </a:lnTo>
                    <a:lnTo>
                      <a:pt x="21028" y="6027"/>
                    </a:lnTo>
                    <a:lnTo>
                      <a:pt x="20966" y="6068"/>
                    </a:lnTo>
                    <a:lnTo>
                      <a:pt x="20861" y="6068"/>
                    </a:lnTo>
                    <a:lnTo>
                      <a:pt x="20756" y="5880"/>
                    </a:lnTo>
                    <a:lnTo>
                      <a:pt x="20694" y="5880"/>
                    </a:lnTo>
                    <a:lnTo>
                      <a:pt x="20589" y="5796"/>
                    </a:lnTo>
                    <a:lnTo>
                      <a:pt x="20505" y="5859"/>
                    </a:lnTo>
                    <a:lnTo>
                      <a:pt x="20484" y="5796"/>
                    </a:lnTo>
                    <a:lnTo>
                      <a:pt x="20338" y="5754"/>
                    </a:lnTo>
                    <a:lnTo>
                      <a:pt x="20275" y="5817"/>
                    </a:lnTo>
                    <a:lnTo>
                      <a:pt x="20317" y="5713"/>
                    </a:lnTo>
                    <a:lnTo>
                      <a:pt x="20442" y="5692"/>
                    </a:lnTo>
                    <a:lnTo>
                      <a:pt x="20442" y="5608"/>
                    </a:lnTo>
                    <a:lnTo>
                      <a:pt x="20422" y="5545"/>
                    </a:lnTo>
                    <a:lnTo>
                      <a:pt x="20296" y="5566"/>
                    </a:lnTo>
                    <a:lnTo>
                      <a:pt x="20191" y="5545"/>
                    </a:lnTo>
                    <a:lnTo>
                      <a:pt x="20170" y="5482"/>
                    </a:lnTo>
                    <a:lnTo>
                      <a:pt x="20087" y="5482"/>
                    </a:lnTo>
                    <a:lnTo>
                      <a:pt x="19857" y="5336"/>
                    </a:lnTo>
                    <a:lnTo>
                      <a:pt x="19752" y="5127"/>
                    </a:lnTo>
                    <a:lnTo>
                      <a:pt x="19710" y="4918"/>
                    </a:lnTo>
                    <a:lnTo>
                      <a:pt x="19668" y="4771"/>
                    </a:lnTo>
                    <a:lnTo>
                      <a:pt x="19668" y="4666"/>
                    </a:lnTo>
                    <a:lnTo>
                      <a:pt x="19710" y="4646"/>
                    </a:lnTo>
                    <a:lnTo>
                      <a:pt x="19773" y="4415"/>
                    </a:lnTo>
                    <a:lnTo>
                      <a:pt x="19689" y="4122"/>
                    </a:lnTo>
                    <a:lnTo>
                      <a:pt x="19647" y="3976"/>
                    </a:lnTo>
                    <a:lnTo>
                      <a:pt x="19689" y="3934"/>
                    </a:lnTo>
                    <a:lnTo>
                      <a:pt x="19606" y="3892"/>
                    </a:lnTo>
                    <a:lnTo>
                      <a:pt x="19543" y="3892"/>
                    </a:lnTo>
                    <a:lnTo>
                      <a:pt x="19438" y="3662"/>
                    </a:lnTo>
                    <a:lnTo>
                      <a:pt x="19438" y="3369"/>
                    </a:lnTo>
                    <a:lnTo>
                      <a:pt x="19459" y="3348"/>
                    </a:lnTo>
                    <a:lnTo>
                      <a:pt x="19459" y="3265"/>
                    </a:lnTo>
                    <a:lnTo>
                      <a:pt x="19396" y="3202"/>
                    </a:lnTo>
                    <a:lnTo>
                      <a:pt x="19375" y="2846"/>
                    </a:lnTo>
                    <a:lnTo>
                      <a:pt x="19438" y="2762"/>
                    </a:lnTo>
                    <a:lnTo>
                      <a:pt x="19375" y="2637"/>
                    </a:lnTo>
                    <a:lnTo>
                      <a:pt x="19438" y="2616"/>
                    </a:lnTo>
                    <a:lnTo>
                      <a:pt x="19438" y="2532"/>
                    </a:lnTo>
                    <a:lnTo>
                      <a:pt x="19250" y="2323"/>
                    </a:lnTo>
                    <a:lnTo>
                      <a:pt x="19124" y="2260"/>
                    </a:lnTo>
                    <a:lnTo>
                      <a:pt x="19145" y="2218"/>
                    </a:lnTo>
                    <a:lnTo>
                      <a:pt x="19020" y="2093"/>
                    </a:lnTo>
                    <a:lnTo>
                      <a:pt x="18915" y="2156"/>
                    </a:lnTo>
                    <a:lnTo>
                      <a:pt x="18852" y="2114"/>
                    </a:lnTo>
                    <a:lnTo>
                      <a:pt x="18769" y="2239"/>
                    </a:lnTo>
                    <a:lnTo>
                      <a:pt x="18706" y="2239"/>
                    </a:lnTo>
                    <a:lnTo>
                      <a:pt x="18559" y="2051"/>
                    </a:lnTo>
                    <a:lnTo>
                      <a:pt x="18601" y="1988"/>
                    </a:lnTo>
                    <a:lnTo>
                      <a:pt x="18517" y="1800"/>
                    </a:lnTo>
                    <a:lnTo>
                      <a:pt x="18538" y="1591"/>
                    </a:lnTo>
                    <a:lnTo>
                      <a:pt x="18517" y="1319"/>
                    </a:lnTo>
                    <a:lnTo>
                      <a:pt x="18497" y="1361"/>
                    </a:lnTo>
                    <a:lnTo>
                      <a:pt x="18434" y="1256"/>
                    </a:lnTo>
                    <a:lnTo>
                      <a:pt x="18497" y="1151"/>
                    </a:lnTo>
                    <a:lnTo>
                      <a:pt x="18413" y="1047"/>
                    </a:lnTo>
                    <a:lnTo>
                      <a:pt x="18392" y="942"/>
                    </a:lnTo>
                    <a:lnTo>
                      <a:pt x="18329" y="900"/>
                    </a:lnTo>
                    <a:lnTo>
                      <a:pt x="18329" y="754"/>
                    </a:lnTo>
                    <a:lnTo>
                      <a:pt x="18413" y="670"/>
                    </a:lnTo>
                    <a:lnTo>
                      <a:pt x="18329" y="649"/>
                    </a:lnTo>
                    <a:lnTo>
                      <a:pt x="18225" y="670"/>
                    </a:lnTo>
                    <a:lnTo>
                      <a:pt x="18141" y="586"/>
                    </a:lnTo>
                    <a:lnTo>
                      <a:pt x="18204" y="314"/>
                    </a:lnTo>
                    <a:lnTo>
                      <a:pt x="18183" y="252"/>
                    </a:lnTo>
                    <a:lnTo>
                      <a:pt x="18120" y="105"/>
                    </a:lnTo>
                    <a:lnTo>
                      <a:pt x="18015" y="63"/>
                    </a:lnTo>
                    <a:lnTo>
                      <a:pt x="1801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58" name="Google Shape;1358;p80"/>
              <p:cNvSpPr/>
              <p:nvPr/>
            </p:nvSpPr>
            <p:spPr>
              <a:xfrm>
                <a:off x="5683950" y="3957275"/>
                <a:ext cx="54950" cy="71175"/>
              </a:xfrm>
              <a:custGeom>
                <a:avLst/>
                <a:gdLst/>
                <a:ahLst/>
                <a:cxnLst/>
                <a:rect l="l" t="t" r="r" b="b"/>
                <a:pathLst>
                  <a:path w="2198" h="2847" extrusionOk="0">
                    <a:moveTo>
                      <a:pt x="168" y="1"/>
                    </a:moveTo>
                    <a:lnTo>
                      <a:pt x="126" y="64"/>
                    </a:lnTo>
                    <a:lnTo>
                      <a:pt x="126" y="189"/>
                    </a:lnTo>
                    <a:lnTo>
                      <a:pt x="105" y="210"/>
                    </a:lnTo>
                    <a:lnTo>
                      <a:pt x="105" y="336"/>
                    </a:lnTo>
                    <a:lnTo>
                      <a:pt x="126" y="587"/>
                    </a:lnTo>
                    <a:lnTo>
                      <a:pt x="105" y="733"/>
                    </a:lnTo>
                    <a:lnTo>
                      <a:pt x="126" y="1005"/>
                    </a:lnTo>
                    <a:lnTo>
                      <a:pt x="168" y="1214"/>
                    </a:lnTo>
                    <a:lnTo>
                      <a:pt x="126" y="1361"/>
                    </a:lnTo>
                    <a:lnTo>
                      <a:pt x="189" y="1382"/>
                    </a:lnTo>
                    <a:lnTo>
                      <a:pt x="189" y="1466"/>
                    </a:lnTo>
                    <a:lnTo>
                      <a:pt x="294" y="1570"/>
                    </a:lnTo>
                    <a:lnTo>
                      <a:pt x="168" y="1570"/>
                    </a:lnTo>
                    <a:lnTo>
                      <a:pt x="64" y="1466"/>
                    </a:lnTo>
                    <a:lnTo>
                      <a:pt x="1" y="1570"/>
                    </a:lnTo>
                    <a:lnTo>
                      <a:pt x="1" y="1779"/>
                    </a:lnTo>
                    <a:lnTo>
                      <a:pt x="85" y="1842"/>
                    </a:lnTo>
                    <a:lnTo>
                      <a:pt x="64" y="1884"/>
                    </a:lnTo>
                    <a:lnTo>
                      <a:pt x="64" y="2198"/>
                    </a:lnTo>
                    <a:lnTo>
                      <a:pt x="105" y="2261"/>
                    </a:lnTo>
                    <a:lnTo>
                      <a:pt x="85" y="2303"/>
                    </a:lnTo>
                    <a:lnTo>
                      <a:pt x="105" y="2470"/>
                    </a:lnTo>
                    <a:lnTo>
                      <a:pt x="210" y="2491"/>
                    </a:lnTo>
                    <a:lnTo>
                      <a:pt x="168" y="2575"/>
                    </a:lnTo>
                    <a:lnTo>
                      <a:pt x="168" y="2700"/>
                    </a:lnTo>
                    <a:lnTo>
                      <a:pt x="210" y="2721"/>
                    </a:lnTo>
                    <a:lnTo>
                      <a:pt x="315" y="2700"/>
                    </a:lnTo>
                    <a:lnTo>
                      <a:pt x="398" y="2784"/>
                    </a:lnTo>
                    <a:lnTo>
                      <a:pt x="503" y="2637"/>
                    </a:lnTo>
                    <a:lnTo>
                      <a:pt x="503" y="2742"/>
                    </a:lnTo>
                    <a:lnTo>
                      <a:pt x="545" y="2847"/>
                    </a:lnTo>
                    <a:lnTo>
                      <a:pt x="649" y="2847"/>
                    </a:lnTo>
                    <a:lnTo>
                      <a:pt x="754" y="2700"/>
                    </a:lnTo>
                    <a:lnTo>
                      <a:pt x="796" y="2595"/>
                    </a:lnTo>
                    <a:lnTo>
                      <a:pt x="838" y="2407"/>
                    </a:lnTo>
                    <a:lnTo>
                      <a:pt x="921" y="2491"/>
                    </a:lnTo>
                    <a:lnTo>
                      <a:pt x="942" y="2428"/>
                    </a:lnTo>
                    <a:lnTo>
                      <a:pt x="1047" y="2365"/>
                    </a:lnTo>
                    <a:lnTo>
                      <a:pt x="1110" y="2219"/>
                    </a:lnTo>
                    <a:lnTo>
                      <a:pt x="1110" y="2365"/>
                    </a:lnTo>
                    <a:lnTo>
                      <a:pt x="1173" y="2386"/>
                    </a:lnTo>
                    <a:lnTo>
                      <a:pt x="1235" y="2282"/>
                    </a:lnTo>
                    <a:lnTo>
                      <a:pt x="1340" y="2261"/>
                    </a:lnTo>
                    <a:lnTo>
                      <a:pt x="1382" y="2303"/>
                    </a:lnTo>
                    <a:lnTo>
                      <a:pt x="1361" y="2407"/>
                    </a:lnTo>
                    <a:lnTo>
                      <a:pt x="1256" y="2365"/>
                    </a:lnTo>
                    <a:lnTo>
                      <a:pt x="1256" y="2512"/>
                    </a:lnTo>
                    <a:lnTo>
                      <a:pt x="1361" y="2470"/>
                    </a:lnTo>
                    <a:lnTo>
                      <a:pt x="1424" y="2491"/>
                    </a:lnTo>
                    <a:lnTo>
                      <a:pt x="1549" y="2303"/>
                    </a:lnTo>
                    <a:lnTo>
                      <a:pt x="1549" y="2219"/>
                    </a:lnTo>
                    <a:lnTo>
                      <a:pt x="1466" y="2177"/>
                    </a:lnTo>
                    <a:lnTo>
                      <a:pt x="1549" y="2072"/>
                    </a:lnTo>
                    <a:lnTo>
                      <a:pt x="1549" y="1947"/>
                    </a:lnTo>
                    <a:lnTo>
                      <a:pt x="1633" y="1947"/>
                    </a:lnTo>
                    <a:lnTo>
                      <a:pt x="1675" y="1884"/>
                    </a:lnTo>
                    <a:lnTo>
                      <a:pt x="1675" y="1633"/>
                    </a:lnTo>
                    <a:lnTo>
                      <a:pt x="1758" y="1570"/>
                    </a:lnTo>
                    <a:lnTo>
                      <a:pt x="1800" y="1466"/>
                    </a:lnTo>
                    <a:lnTo>
                      <a:pt x="1842" y="1633"/>
                    </a:lnTo>
                    <a:lnTo>
                      <a:pt x="1863" y="1696"/>
                    </a:lnTo>
                    <a:lnTo>
                      <a:pt x="1905" y="1570"/>
                    </a:lnTo>
                    <a:lnTo>
                      <a:pt x="1905" y="1466"/>
                    </a:lnTo>
                    <a:lnTo>
                      <a:pt x="1947" y="1424"/>
                    </a:lnTo>
                    <a:lnTo>
                      <a:pt x="1905" y="1256"/>
                    </a:lnTo>
                    <a:lnTo>
                      <a:pt x="1989" y="1131"/>
                    </a:lnTo>
                    <a:lnTo>
                      <a:pt x="1989" y="922"/>
                    </a:lnTo>
                    <a:lnTo>
                      <a:pt x="2093" y="796"/>
                    </a:lnTo>
                    <a:lnTo>
                      <a:pt x="2156" y="503"/>
                    </a:lnTo>
                    <a:lnTo>
                      <a:pt x="2198" y="398"/>
                    </a:lnTo>
                    <a:lnTo>
                      <a:pt x="2072" y="294"/>
                    </a:lnTo>
                    <a:lnTo>
                      <a:pt x="1947" y="294"/>
                    </a:lnTo>
                    <a:lnTo>
                      <a:pt x="1947" y="315"/>
                    </a:lnTo>
                    <a:lnTo>
                      <a:pt x="1884" y="419"/>
                    </a:lnTo>
                    <a:lnTo>
                      <a:pt x="1863" y="398"/>
                    </a:lnTo>
                    <a:lnTo>
                      <a:pt x="1800" y="398"/>
                    </a:lnTo>
                    <a:lnTo>
                      <a:pt x="1738" y="440"/>
                    </a:lnTo>
                    <a:lnTo>
                      <a:pt x="1675" y="503"/>
                    </a:lnTo>
                    <a:lnTo>
                      <a:pt x="1340" y="482"/>
                    </a:lnTo>
                    <a:lnTo>
                      <a:pt x="1256" y="524"/>
                    </a:lnTo>
                    <a:lnTo>
                      <a:pt x="1256" y="629"/>
                    </a:lnTo>
                    <a:lnTo>
                      <a:pt x="1173" y="545"/>
                    </a:lnTo>
                    <a:lnTo>
                      <a:pt x="1068" y="545"/>
                    </a:lnTo>
                    <a:lnTo>
                      <a:pt x="1005" y="608"/>
                    </a:lnTo>
                    <a:lnTo>
                      <a:pt x="901" y="524"/>
                    </a:lnTo>
                    <a:lnTo>
                      <a:pt x="733" y="398"/>
                    </a:lnTo>
                    <a:lnTo>
                      <a:pt x="524" y="294"/>
                    </a:lnTo>
                    <a:lnTo>
                      <a:pt x="524" y="106"/>
                    </a:lnTo>
                    <a:lnTo>
                      <a:pt x="482" y="168"/>
                    </a:lnTo>
                    <a:lnTo>
                      <a:pt x="440" y="210"/>
                    </a:lnTo>
                    <a:lnTo>
                      <a:pt x="377" y="126"/>
                    </a:lnTo>
                    <a:lnTo>
                      <a:pt x="273" y="85"/>
                    </a:lnTo>
                    <a:lnTo>
                      <a:pt x="16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359" name="Google Shape;1359;p80"/>
            <p:cNvGrpSpPr/>
            <p:nvPr/>
          </p:nvGrpSpPr>
          <p:grpSpPr>
            <a:xfrm>
              <a:off x="5952300" y="3852150"/>
              <a:ext cx="231225" cy="287200"/>
              <a:chOff x="5952300" y="3852150"/>
              <a:chExt cx="231225" cy="287200"/>
            </a:xfrm>
          </p:grpSpPr>
          <p:sp>
            <p:nvSpPr>
              <p:cNvPr id="1360" name="Google Shape;1360;p80"/>
              <p:cNvSpPr/>
              <p:nvPr/>
            </p:nvSpPr>
            <p:spPr>
              <a:xfrm>
                <a:off x="5952300" y="3996525"/>
                <a:ext cx="145450" cy="142825"/>
              </a:xfrm>
              <a:custGeom>
                <a:avLst/>
                <a:gdLst/>
                <a:ahLst/>
                <a:cxnLst/>
                <a:rect l="l" t="t" r="r" b="b"/>
                <a:pathLst>
                  <a:path w="5818" h="5713" extrusionOk="0">
                    <a:moveTo>
                      <a:pt x="5064" y="0"/>
                    </a:moveTo>
                    <a:lnTo>
                      <a:pt x="4918" y="105"/>
                    </a:lnTo>
                    <a:lnTo>
                      <a:pt x="4834" y="126"/>
                    </a:lnTo>
                    <a:lnTo>
                      <a:pt x="4729" y="209"/>
                    </a:lnTo>
                    <a:lnTo>
                      <a:pt x="4729" y="377"/>
                    </a:lnTo>
                    <a:lnTo>
                      <a:pt x="4625" y="628"/>
                    </a:lnTo>
                    <a:lnTo>
                      <a:pt x="4520" y="753"/>
                    </a:lnTo>
                    <a:lnTo>
                      <a:pt x="4457" y="774"/>
                    </a:lnTo>
                    <a:lnTo>
                      <a:pt x="4332" y="942"/>
                    </a:lnTo>
                    <a:lnTo>
                      <a:pt x="4290" y="1025"/>
                    </a:lnTo>
                    <a:lnTo>
                      <a:pt x="4185" y="1067"/>
                    </a:lnTo>
                    <a:lnTo>
                      <a:pt x="4081" y="1046"/>
                    </a:lnTo>
                    <a:lnTo>
                      <a:pt x="3976" y="1130"/>
                    </a:lnTo>
                    <a:lnTo>
                      <a:pt x="3934" y="1235"/>
                    </a:lnTo>
                    <a:lnTo>
                      <a:pt x="3934" y="1339"/>
                    </a:lnTo>
                    <a:lnTo>
                      <a:pt x="3892" y="1360"/>
                    </a:lnTo>
                    <a:lnTo>
                      <a:pt x="3788" y="1465"/>
                    </a:lnTo>
                    <a:lnTo>
                      <a:pt x="3788" y="1590"/>
                    </a:lnTo>
                    <a:lnTo>
                      <a:pt x="3725" y="1674"/>
                    </a:lnTo>
                    <a:lnTo>
                      <a:pt x="3704" y="1758"/>
                    </a:lnTo>
                    <a:lnTo>
                      <a:pt x="3495" y="2009"/>
                    </a:lnTo>
                    <a:lnTo>
                      <a:pt x="3286" y="2176"/>
                    </a:lnTo>
                    <a:lnTo>
                      <a:pt x="3160" y="2197"/>
                    </a:lnTo>
                    <a:lnTo>
                      <a:pt x="2993" y="2281"/>
                    </a:lnTo>
                    <a:lnTo>
                      <a:pt x="2993" y="2344"/>
                    </a:lnTo>
                    <a:lnTo>
                      <a:pt x="2888" y="2344"/>
                    </a:lnTo>
                    <a:lnTo>
                      <a:pt x="2679" y="2469"/>
                    </a:lnTo>
                    <a:lnTo>
                      <a:pt x="2512" y="2616"/>
                    </a:lnTo>
                    <a:lnTo>
                      <a:pt x="2407" y="2637"/>
                    </a:lnTo>
                    <a:lnTo>
                      <a:pt x="2198" y="2783"/>
                    </a:lnTo>
                    <a:lnTo>
                      <a:pt x="2156" y="2846"/>
                    </a:lnTo>
                    <a:lnTo>
                      <a:pt x="2219" y="2929"/>
                    </a:lnTo>
                    <a:lnTo>
                      <a:pt x="2219" y="3055"/>
                    </a:lnTo>
                    <a:lnTo>
                      <a:pt x="2114" y="2950"/>
                    </a:lnTo>
                    <a:lnTo>
                      <a:pt x="2093" y="2929"/>
                    </a:lnTo>
                    <a:lnTo>
                      <a:pt x="1988" y="2950"/>
                    </a:lnTo>
                    <a:lnTo>
                      <a:pt x="1884" y="2992"/>
                    </a:lnTo>
                    <a:lnTo>
                      <a:pt x="1821" y="2950"/>
                    </a:lnTo>
                    <a:lnTo>
                      <a:pt x="1737" y="2950"/>
                    </a:lnTo>
                    <a:lnTo>
                      <a:pt x="1570" y="3118"/>
                    </a:lnTo>
                    <a:lnTo>
                      <a:pt x="1507" y="3201"/>
                    </a:lnTo>
                    <a:lnTo>
                      <a:pt x="1361" y="3327"/>
                    </a:lnTo>
                    <a:lnTo>
                      <a:pt x="1277" y="3348"/>
                    </a:lnTo>
                    <a:lnTo>
                      <a:pt x="1172" y="3453"/>
                    </a:lnTo>
                    <a:lnTo>
                      <a:pt x="1151" y="3620"/>
                    </a:lnTo>
                    <a:lnTo>
                      <a:pt x="1110" y="3536"/>
                    </a:lnTo>
                    <a:lnTo>
                      <a:pt x="1068" y="3473"/>
                    </a:lnTo>
                    <a:lnTo>
                      <a:pt x="1005" y="3557"/>
                    </a:lnTo>
                    <a:lnTo>
                      <a:pt x="942" y="3620"/>
                    </a:lnTo>
                    <a:lnTo>
                      <a:pt x="942" y="3746"/>
                    </a:lnTo>
                    <a:lnTo>
                      <a:pt x="879" y="3787"/>
                    </a:lnTo>
                    <a:lnTo>
                      <a:pt x="838" y="3766"/>
                    </a:lnTo>
                    <a:lnTo>
                      <a:pt x="670" y="3955"/>
                    </a:lnTo>
                    <a:lnTo>
                      <a:pt x="628" y="3955"/>
                    </a:lnTo>
                    <a:lnTo>
                      <a:pt x="566" y="4038"/>
                    </a:lnTo>
                    <a:lnTo>
                      <a:pt x="566" y="4206"/>
                    </a:lnTo>
                    <a:lnTo>
                      <a:pt x="524" y="4269"/>
                    </a:lnTo>
                    <a:lnTo>
                      <a:pt x="461" y="4164"/>
                    </a:lnTo>
                    <a:lnTo>
                      <a:pt x="419" y="4164"/>
                    </a:lnTo>
                    <a:lnTo>
                      <a:pt x="377" y="4206"/>
                    </a:lnTo>
                    <a:lnTo>
                      <a:pt x="335" y="4248"/>
                    </a:lnTo>
                    <a:lnTo>
                      <a:pt x="252" y="4415"/>
                    </a:lnTo>
                    <a:lnTo>
                      <a:pt x="252" y="4478"/>
                    </a:lnTo>
                    <a:lnTo>
                      <a:pt x="335" y="4582"/>
                    </a:lnTo>
                    <a:lnTo>
                      <a:pt x="377" y="4624"/>
                    </a:lnTo>
                    <a:lnTo>
                      <a:pt x="335" y="4666"/>
                    </a:lnTo>
                    <a:lnTo>
                      <a:pt x="252" y="4666"/>
                    </a:lnTo>
                    <a:lnTo>
                      <a:pt x="126" y="4687"/>
                    </a:lnTo>
                    <a:lnTo>
                      <a:pt x="1" y="4813"/>
                    </a:lnTo>
                    <a:lnTo>
                      <a:pt x="43" y="4834"/>
                    </a:lnTo>
                    <a:lnTo>
                      <a:pt x="126" y="4834"/>
                    </a:lnTo>
                    <a:lnTo>
                      <a:pt x="43" y="4896"/>
                    </a:lnTo>
                    <a:lnTo>
                      <a:pt x="43" y="5001"/>
                    </a:lnTo>
                    <a:lnTo>
                      <a:pt x="126" y="5085"/>
                    </a:lnTo>
                    <a:lnTo>
                      <a:pt x="168" y="5106"/>
                    </a:lnTo>
                    <a:lnTo>
                      <a:pt x="315" y="5106"/>
                    </a:lnTo>
                    <a:lnTo>
                      <a:pt x="335" y="5147"/>
                    </a:lnTo>
                    <a:lnTo>
                      <a:pt x="356" y="5147"/>
                    </a:lnTo>
                    <a:lnTo>
                      <a:pt x="377" y="5085"/>
                    </a:lnTo>
                    <a:lnTo>
                      <a:pt x="440" y="5085"/>
                    </a:lnTo>
                    <a:lnTo>
                      <a:pt x="524" y="5126"/>
                    </a:lnTo>
                    <a:lnTo>
                      <a:pt x="566" y="5210"/>
                    </a:lnTo>
                    <a:lnTo>
                      <a:pt x="545" y="5252"/>
                    </a:lnTo>
                    <a:lnTo>
                      <a:pt x="587" y="5315"/>
                    </a:lnTo>
                    <a:lnTo>
                      <a:pt x="670" y="5315"/>
                    </a:lnTo>
                    <a:lnTo>
                      <a:pt x="733" y="5336"/>
                    </a:lnTo>
                    <a:lnTo>
                      <a:pt x="754" y="5461"/>
                    </a:lnTo>
                    <a:lnTo>
                      <a:pt x="859" y="5545"/>
                    </a:lnTo>
                    <a:lnTo>
                      <a:pt x="942" y="5608"/>
                    </a:lnTo>
                    <a:lnTo>
                      <a:pt x="838" y="5670"/>
                    </a:lnTo>
                    <a:lnTo>
                      <a:pt x="879" y="5670"/>
                    </a:lnTo>
                    <a:lnTo>
                      <a:pt x="1005" y="5629"/>
                    </a:lnTo>
                    <a:lnTo>
                      <a:pt x="1005" y="5670"/>
                    </a:lnTo>
                    <a:lnTo>
                      <a:pt x="1110" y="5712"/>
                    </a:lnTo>
                    <a:lnTo>
                      <a:pt x="1256" y="5670"/>
                    </a:lnTo>
                    <a:lnTo>
                      <a:pt x="1465" y="5608"/>
                    </a:lnTo>
                    <a:lnTo>
                      <a:pt x="1612" y="5461"/>
                    </a:lnTo>
                    <a:lnTo>
                      <a:pt x="1737" y="5419"/>
                    </a:lnTo>
                    <a:lnTo>
                      <a:pt x="1737" y="5357"/>
                    </a:lnTo>
                    <a:lnTo>
                      <a:pt x="1716" y="5252"/>
                    </a:lnTo>
                    <a:lnTo>
                      <a:pt x="1800" y="5315"/>
                    </a:lnTo>
                    <a:lnTo>
                      <a:pt x="1779" y="5398"/>
                    </a:lnTo>
                    <a:lnTo>
                      <a:pt x="1905" y="5336"/>
                    </a:lnTo>
                    <a:lnTo>
                      <a:pt x="1926" y="5210"/>
                    </a:lnTo>
                    <a:lnTo>
                      <a:pt x="2009" y="5106"/>
                    </a:lnTo>
                    <a:lnTo>
                      <a:pt x="2198" y="5022"/>
                    </a:lnTo>
                    <a:lnTo>
                      <a:pt x="2323" y="5022"/>
                    </a:lnTo>
                    <a:lnTo>
                      <a:pt x="2365" y="5001"/>
                    </a:lnTo>
                    <a:lnTo>
                      <a:pt x="2365" y="4959"/>
                    </a:lnTo>
                    <a:lnTo>
                      <a:pt x="2260" y="4959"/>
                    </a:lnTo>
                    <a:lnTo>
                      <a:pt x="2323" y="4938"/>
                    </a:lnTo>
                    <a:lnTo>
                      <a:pt x="2344" y="4917"/>
                    </a:lnTo>
                    <a:lnTo>
                      <a:pt x="2323" y="4896"/>
                    </a:lnTo>
                    <a:lnTo>
                      <a:pt x="2449" y="4729"/>
                    </a:lnTo>
                    <a:lnTo>
                      <a:pt x="2532" y="4582"/>
                    </a:lnTo>
                    <a:lnTo>
                      <a:pt x="2574" y="4415"/>
                    </a:lnTo>
                    <a:lnTo>
                      <a:pt x="2658" y="4310"/>
                    </a:lnTo>
                    <a:lnTo>
                      <a:pt x="2930" y="4143"/>
                    </a:lnTo>
                    <a:lnTo>
                      <a:pt x="2972" y="4038"/>
                    </a:lnTo>
                    <a:lnTo>
                      <a:pt x="2993" y="3913"/>
                    </a:lnTo>
                    <a:lnTo>
                      <a:pt x="3097" y="3746"/>
                    </a:lnTo>
                    <a:lnTo>
                      <a:pt x="3160" y="3641"/>
                    </a:lnTo>
                    <a:lnTo>
                      <a:pt x="3181" y="3536"/>
                    </a:lnTo>
                    <a:lnTo>
                      <a:pt x="3265" y="3432"/>
                    </a:lnTo>
                    <a:lnTo>
                      <a:pt x="3369" y="3369"/>
                    </a:lnTo>
                    <a:lnTo>
                      <a:pt x="3390" y="3264"/>
                    </a:lnTo>
                    <a:lnTo>
                      <a:pt x="3474" y="3348"/>
                    </a:lnTo>
                    <a:lnTo>
                      <a:pt x="3516" y="3348"/>
                    </a:lnTo>
                    <a:lnTo>
                      <a:pt x="3558" y="3243"/>
                    </a:lnTo>
                    <a:lnTo>
                      <a:pt x="3662" y="3243"/>
                    </a:lnTo>
                    <a:lnTo>
                      <a:pt x="3725" y="3222"/>
                    </a:lnTo>
                    <a:lnTo>
                      <a:pt x="3788" y="3139"/>
                    </a:lnTo>
                    <a:lnTo>
                      <a:pt x="3788" y="3034"/>
                    </a:lnTo>
                    <a:lnTo>
                      <a:pt x="3704" y="2950"/>
                    </a:lnTo>
                    <a:lnTo>
                      <a:pt x="3704" y="2950"/>
                    </a:lnTo>
                    <a:lnTo>
                      <a:pt x="3809" y="3013"/>
                    </a:lnTo>
                    <a:lnTo>
                      <a:pt x="3830" y="3139"/>
                    </a:lnTo>
                    <a:lnTo>
                      <a:pt x="3892" y="3139"/>
                    </a:lnTo>
                    <a:lnTo>
                      <a:pt x="3976" y="3118"/>
                    </a:lnTo>
                    <a:lnTo>
                      <a:pt x="3976" y="3055"/>
                    </a:lnTo>
                    <a:lnTo>
                      <a:pt x="4039" y="3013"/>
                    </a:lnTo>
                    <a:lnTo>
                      <a:pt x="4123" y="3034"/>
                    </a:lnTo>
                    <a:lnTo>
                      <a:pt x="4123" y="3097"/>
                    </a:lnTo>
                    <a:lnTo>
                      <a:pt x="4018" y="3139"/>
                    </a:lnTo>
                    <a:lnTo>
                      <a:pt x="4123" y="3139"/>
                    </a:lnTo>
                    <a:lnTo>
                      <a:pt x="4227" y="3160"/>
                    </a:lnTo>
                    <a:lnTo>
                      <a:pt x="4248" y="3118"/>
                    </a:lnTo>
                    <a:lnTo>
                      <a:pt x="4248" y="3034"/>
                    </a:lnTo>
                    <a:lnTo>
                      <a:pt x="4290" y="2992"/>
                    </a:lnTo>
                    <a:lnTo>
                      <a:pt x="4311" y="3013"/>
                    </a:lnTo>
                    <a:lnTo>
                      <a:pt x="4311" y="3139"/>
                    </a:lnTo>
                    <a:lnTo>
                      <a:pt x="4332" y="3160"/>
                    </a:lnTo>
                    <a:lnTo>
                      <a:pt x="4395" y="3118"/>
                    </a:lnTo>
                    <a:lnTo>
                      <a:pt x="4416" y="2950"/>
                    </a:lnTo>
                    <a:lnTo>
                      <a:pt x="4353" y="2867"/>
                    </a:lnTo>
                    <a:lnTo>
                      <a:pt x="4290" y="2867"/>
                    </a:lnTo>
                    <a:lnTo>
                      <a:pt x="4311" y="2825"/>
                    </a:lnTo>
                    <a:lnTo>
                      <a:pt x="4311" y="2699"/>
                    </a:lnTo>
                    <a:lnTo>
                      <a:pt x="4332" y="2511"/>
                    </a:lnTo>
                    <a:lnTo>
                      <a:pt x="4416" y="2490"/>
                    </a:lnTo>
                    <a:lnTo>
                      <a:pt x="4562" y="2427"/>
                    </a:lnTo>
                    <a:lnTo>
                      <a:pt x="4750" y="2323"/>
                    </a:lnTo>
                    <a:lnTo>
                      <a:pt x="4771" y="2260"/>
                    </a:lnTo>
                    <a:lnTo>
                      <a:pt x="4918" y="2093"/>
                    </a:lnTo>
                    <a:lnTo>
                      <a:pt x="4918" y="1988"/>
                    </a:lnTo>
                    <a:lnTo>
                      <a:pt x="5043" y="1862"/>
                    </a:lnTo>
                    <a:lnTo>
                      <a:pt x="5127" y="1883"/>
                    </a:lnTo>
                    <a:lnTo>
                      <a:pt x="5127" y="1821"/>
                    </a:lnTo>
                    <a:lnTo>
                      <a:pt x="5336" y="1632"/>
                    </a:lnTo>
                    <a:lnTo>
                      <a:pt x="5336" y="1549"/>
                    </a:lnTo>
                    <a:lnTo>
                      <a:pt x="5650" y="1277"/>
                    </a:lnTo>
                    <a:lnTo>
                      <a:pt x="5755" y="1235"/>
                    </a:lnTo>
                    <a:lnTo>
                      <a:pt x="5692" y="1214"/>
                    </a:lnTo>
                    <a:lnTo>
                      <a:pt x="5671" y="1109"/>
                    </a:lnTo>
                    <a:lnTo>
                      <a:pt x="5608" y="1005"/>
                    </a:lnTo>
                    <a:lnTo>
                      <a:pt x="5650" y="900"/>
                    </a:lnTo>
                    <a:lnTo>
                      <a:pt x="5671" y="774"/>
                    </a:lnTo>
                    <a:lnTo>
                      <a:pt x="5692" y="816"/>
                    </a:lnTo>
                    <a:lnTo>
                      <a:pt x="5797" y="649"/>
                    </a:lnTo>
                    <a:lnTo>
                      <a:pt x="5713" y="691"/>
                    </a:lnTo>
                    <a:lnTo>
                      <a:pt x="5650" y="691"/>
                    </a:lnTo>
                    <a:lnTo>
                      <a:pt x="5755" y="628"/>
                    </a:lnTo>
                    <a:lnTo>
                      <a:pt x="5817" y="502"/>
                    </a:lnTo>
                    <a:lnTo>
                      <a:pt x="5797" y="502"/>
                    </a:lnTo>
                    <a:lnTo>
                      <a:pt x="5797" y="419"/>
                    </a:lnTo>
                    <a:lnTo>
                      <a:pt x="5713" y="419"/>
                    </a:lnTo>
                    <a:lnTo>
                      <a:pt x="5650" y="544"/>
                    </a:lnTo>
                    <a:lnTo>
                      <a:pt x="5671" y="586"/>
                    </a:lnTo>
                    <a:lnTo>
                      <a:pt x="5713" y="607"/>
                    </a:lnTo>
                    <a:lnTo>
                      <a:pt x="5608" y="649"/>
                    </a:lnTo>
                    <a:lnTo>
                      <a:pt x="5566" y="607"/>
                    </a:lnTo>
                    <a:lnTo>
                      <a:pt x="5566" y="544"/>
                    </a:lnTo>
                    <a:lnTo>
                      <a:pt x="5504" y="544"/>
                    </a:lnTo>
                    <a:lnTo>
                      <a:pt x="5441" y="523"/>
                    </a:lnTo>
                    <a:lnTo>
                      <a:pt x="5378" y="586"/>
                    </a:lnTo>
                    <a:lnTo>
                      <a:pt x="5294" y="691"/>
                    </a:lnTo>
                    <a:lnTo>
                      <a:pt x="5232" y="628"/>
                    </a:lnTo>
                    <a:lnTo>
                      <a:pt x="5169" y="481"/>
                    </a:lnTo>
                    <a:lnTo>
                      <a:pt x="5232" y="440"/>
                    </a:lnTo>
                    <a:lnTo>
                      <a:pt x="5273" y="377"/>
                    </a:lnTo>
                    <a:lnTo>
                      <a:pt x="5273" y="314"/>
                    </a:lnTo>
                    <a:lnTo>
                      <a:pt x="5252" y="293"/>
                    </a:lnTo>
                    <a:lnTo>
                      <a:pt x="5273" y="251"/>
                    </a:lnTo>
                    <a:lnTo>
                      <a:pt x="5232" y="209"/>
                    </a:lnTo>
                    <a:lnTo>
                      <a:pt x="5169" y="251"/>
                    </a:lnTo>
                    <a:lnTo>
                      <a:pt x="5127" y="230"/>
                    </a:lnTo>
                    <a:lnTo>
                      <a:pt x="5064" y="188"/>
                    </a:lnTo>
                    <a:lnTo>
                      <a:pt x="5085" y="105"/>
                    </a:lnTo>
                    <a:lnTo>
                      <a:pt x="516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1" name="Google Shape;1361;p80"/>
              <p:cNvSpPr/>
              <p:nvPr/>
            </p:nvSpPr>
            <p:spPr>
              <a:xfrm>
                <a:off x="6101375" y="3852150"/>
                <a:ext cx="82150" cy="171075"/>
              </a:xfrm>
              <a:custGeom>
                <a:avLst/>
                <a:gdLst/>
                <a:ahLst/>
                <a:cxnLst/>
                <a:rect l="l" t="t" r="r" b="b"/>
                <a:pathLst>
                  <a:path w="3286" h="6843" extrusionOk="0">
                    <a:moveTo>
                      <a:pt x="880" y="0"/>
                    </a:moveTo>
                    <a:lnTo>
                      <a:pt x="796" y="21"/>
                    </a:lnTo>
                    <a:lnTo>
                      <a:pt x="650" y="21"/>
                    </a:lnTo>
                    <a:lnTo>
                      <a:pt x="650" y="42"/>
                    </a:lnTo>
                    <a:lnTo>
                      <a:pt x="733" y="126"/>
                    </a:lnTo>
                    <a:lnTo>
                      <a:pt x="859" y="440"/>
                    </a:lnTo>
                    <a:lnTo>
                      <a:pt x="859" y="544"/>
                    </a:lnTo>
                    <a:lnTo>
                      <a:pt x="859" y="733"/>
                    </a:lnTo>
                    <a:lnTo>
                      <a:pt x="796" y="774"/>
                    </a:lnTo>
                    <a:lnTo>
                      <a:pt x="754" y="774"/>
                    </a:lnTo>
                    <a:lnTo>
                      <a:pt x="754" y="795"/>
                    </a:lnTo>
                    <a:lnTo>
                      <a:pt x="796" y="1046"/>
                    </a:lnTo>
                    <a:lnTo>
                      <a:pt x="838" y="1067"/>
                    </a:lnTo>
                    <a:lnTo>
                      <a:pt x="942" y="1026"/>
                    </a:lnTo>
                    <a:lnTo>
                      <a:pt x="1047" y="1026"/>
                    </a:lnTo>
                    <a:lnTo>
                      <a:pt x="963" y="1046"/>
                    </a:lnTo>
                    <a:lnTo>
                      <a:pt x="880" y="1151"/>
                    </a:lnTo>
                    <a:lnTo>
                      <a:pt x="901" y="1277"/>
                    </a:lnTo>
                    <a:lnTo>
                      <a:pt x="984" y="1444"/>
                    </a:lnTo>
                    <a:lnTo>
                      <a:pt x="1005" y="1716"/>
                    </a:lnTo>
                    <a:lnTo>
                      <a:pt x="1005" y="1904"/>
                    </a:lnTo>
                    <a:lnTo>
                      <a:pt x="1005" y="2030"/>
                    </a:lnTo>
                    <a:lnTo>
                      <a:pt x="1068" y="2009"/>
                    </a:lnTo>
                    <a:lnTo>
                      <a:pt x="1089" y="1904"/>
                    </a:lnTo>
                    <a:lnTo>
                      <a:pt x="1068" y="1821"/>
                    </a:lnTo>
                    <a:lnTo>
                      <a:pt x="1089" y="1800"/>
                    </a:lnTo>
                    <a:lnTo>
                      <a:pt x="1152" y="1842"/>
                    </a:lnTo>
                    <a:lnTo>
                      <a:pt x="1152" y="1967"/>
                    </a:lnTo>
                    <a:lnTo>
                      <a:pt x="1194" y="1967"/>
                    </a:lnTo>
                    <a:lnTo>
                      <a:pt x="1214" y="1904"/>
                    </a:lnTo>
                    <a:lnTo>
                      <a:pt x="1194" y="1842"/>
                    </a:lnTo>
                    <a:lnTo>
                      <a:pt x="1214" y="1842"/>
                    </a:lnTo>
                    <a:lnTo>
                      <a:pt x="1256" y="1925"/>
                    </a:lnTo>
                    <a:lnTo>
                      <a:pt x="1173" y="2030"/>
                    </a:lnTo>
                    <a:lnTo>
                      <a:pt x="1152" y="2134"/>
                    </a:lnTo>
                    <a:lnTo>
                      <a:pt x="1152" y="2197"/>
                    </a:lnTo>
                    <a:lnTo>
                      <a:pt x="1110" y="2218"/>
                    </a:lnTo>
                    <a:lnTo>
                      <a:pt x="1068" y="2134"/>
                    </a:lnTo>
                    <a:lnTo>
                      <a:pt x="1005" y="2134"/>
                    </a:lnTo>
                    <a:lnTo>
                      <a:pt x="1047" y="2323"/>
                    </a:lnTo>
                    <a:lnTo>
                      <a:pt x="1110" y="2532"/>
                    </a:lnTo>
                    <a:lnTo>
                      <a:pt x="1173" y="2553"/>
                    </a:lnTo>
                    <a:lnTo>
                      <a:pt x="1194" y="2532"/>
                    </a:lnTo>
                    <a:lnTo>
                      <a:pt x="1256" y="2616"/>
                    </a:lnTo>
                    <a:lnTo>
                      <a:pt x="1256" y="2658"/>
                    </a:lnTo>
                    <a:lnTo>
                      <a:pt x="1298" y="2699"/>
                    </a:lnTo>
                    <a:lnTo>
                      <a:pt x="1194" y="2762"/>
                    </a:lnTo>
                    <a:lnTo>
                      <a:pt x="1194" y="2825"/>
                    </a:lnTo>
                    <a:lnTo>
                      <a:pt x="1214" y="2867"/>
                    </a:lnTo>
                    <a:lnTo>
                      <a:pt x="1194" y="2950"/>
                    </a:lnTo>
                    <a:lnTo>
                      <a:pt x="1110" y="3139"/>
                    </a:lnTo>
                    <a:lnTo>
                      <a:pt x="1152" y="3243"/>
                    </a:lnTo>
                    <a:lnTo>
                      <a:pt x="1089" y="3264"/>
                    </a:lnTo>
                    <a:lnTo>
                      <a:pt x="1173" y="3348"/>
                    </a:lnTo>
                    <a:lnTo>
                      <a:pt x="1152" y="3369"/>
                    </a:lnTo>
                    <a:lnTo>
                      <a:pt x="1068" y="3369"/>
                    </a:lnTo>
                    <a:lnTo>
                      <a:pt x="1005" y="3474"/>
                    </a:lnTo>
                    <a:lnTo>
                      <a:pt x="1005" y="3536"/>
                    </a:lnTo>
                    <a:lnTo>
                      <a:pt x="1068" y="3599"/>
                    </a:lnTo>
                    <a:lnTo>
                      <a:pt x="1005" y="3641"/>
                    </a:lnTo>
                    <a:lnTo>
                      <a:pt x="942" y="3641"/>
                    </a:lnTo>
                    <a:lnTo>
                      <a:pt x="880" y="3767"/>
                    </a:lnTo>
                    <a:lnTo>
                      <a:pt x="796" y="4164"/>
                    </a:lnTo>
                    <a:lnTo>
                      <a:pt x="796" y="4269"/>
                    </a:lnTo>
                    <a:lnTo>
                      <a:pt x="733" y="4331"/>
                    </a:lnTo>
                    <a:lnTo>
                      <a:pt x="629" y="4331"/>
                    </a:lnTo>
                    <a:lnTo>
                      <a:pt x="545" y="4290"/>
                    </a:lnTo>
                    <a:lnTo>
                      <a:pt x="419" y="4311"/>
                    </a:lnTo>
                    <a:lnTo>
                      <a:pt x="210" y="4415"/>
                    </a:lnTo>
                    <a:lnTo>
                      <a:pt x="106" y="4520"/>
                    </a:lnTo>
                    <a:lnTo>
                      <a:pt x="64" y="4645"/>
                    </a:lnTo>
                    <a:lnTo>
                      <a:pt x="106" y="4834"/>
                    </a:lnTo>
                    <a:lnTo>
                      <a:pt x="210" y="4917"/>
                    </a:lnTo>
                    <a:lnTo>
                      <a:pt x="357" y="5022"/>
                    </a:lnTo>
                    <a:lnTo>
                      <a:pt x="440" y="5168"/>
                    </a:lnTo>
                    <a:lnTo>
                      <a:pt x="587" y="5231"/>
                    </a:lnTo>
                    <a:lnTo>
                      <a:pt x="650" y="5273"/>
                    </a:lnTo>
                    <a:lnTo>
                      <a:pt x="670" y="5545"/>
                    </a:lnTo>
                    <a:lnTo>
                      <a:pt x="691" y="5566"/>
                    </a:lnTo>
                    <a:lnTo>
                      <a:pt x="670" y="5587"/>
                    </a:lnTo>
                    <a:lnTo>
                      <a:pt x="670" y="5733"/>
                    </a:lnTo>
                    <a:lnTo>
                      <a:pt x="629" y="5838"/>
                    </a:lnTo>
                    <a:lnTo>
                      <a:pt x="378" y="6110"/>
                    </a:lnTo>
                    <a:lnTo>
                      <a:pt x="231" y="6277"/>
                    </a:lnTo>
                    <a:lnTo>
                      <a:pt x="43" y="6424"/>
                    </a:lnTo>
                    <a:lnTo>
                      <a:pt x="1" y="6508"/>
                    </a:lnTo>
                    <a:lnTo>
                      <a:pt x="22" y="6549"/>
                    </a:lnTo>
                    <a:lnTo>
                      <a:pt x="126" y="6591"/>
                    </a:lnTo>
                    <a:lnTo>
                      <a:pt x="147" y="6528"/>
                    </a:lnTo>
                    <a:lnTo>
                      <a:pt x="210" y="6528"/>
                    </a:lnTo>
                    <a:lnTo>
                      <a:pt x="210" y="6612"/>
                    </a:lnTo>
                    <a:lnTo>
                      <a:pt x="210" y="6675"/>
                    </a:lnTo>
                    <a:lnTo>
                      <a:pt x="231" y="6696"/>
                    </a:lnTo>
                    <a:lnTo>
                      <a:pt x="273" y="6675"/>
                    </a:lnTo>
                    <a:lnTo>
                      <a:pt x="315" y="6717"/>
                    </a:lnTo>
                    <a:lnTo>
                      <a:pt x="315" y="6800"/>
                    </a:lnTo>
                    <a:lnTo>
                      <a:pt x="336" y="6842"/>
                    </a:lnTo>
                    <a:lnTo>
                      <a:pt x="419" y="6821"/>
                    </a:lnTo>
                    <a:lnTo>
                      <a:pt x="629" y="6675"/>
                    </a:lnTo>
                    <a:lnTo>
                      <a:pt x="796" y="6528"/>
                    </a:lnTo>
                    <a:lnTo>
                      <a:pt x="984" y="6361"/>
                    </a:lnTo>
                    <a:lnTo>
                      <a:pt x="1152" y="6173"/>
                    </a:lnTo>
                    <a:lnTo>
                      <a:pt x="1319" y="5901"/>
                    </a:lnTo>
                    <a:lnTo>
                      <a:pt x="1424" y="5859"/>
                    </a:lnTo>
                    <a:lnTo>
                      <a:pt x="1507" y="5859"/>
                    </a:lnTo>
                    <a:lnTo>
                      <a:pt x="1570" y="5775"/>
                    </a:lnTo>
                    <a:lnTo>
                      <a:pt x="1570" y="5691"/>
                    </a:lnTo>
                    <a:lnTo>
                      <a:pt x="1612" y="5650"/>
                    </a:lnTo>
                    <a:lnTo>
                      <a:pt x="1717" y="5587"/>
                    </a:lnTo>
                    <a:lnTo>
                      <a:pt x="1800" y="5357"/>
                    </a:lnTo>
                    <a:lnTo>
                      <a:pt x="1905" y="5210"/>
                    </a:lnTo>
                    <a:lnTo>
                      <a:pt x="1905" y="5147"/>
                    </a:lnTo>
                    <a:lnTo>
                      <a:pt x="1989" y="5106"/>
                    </a:lnTo>
                    <a:lnTo>
                      <a:pt x="1884" y="4980"/>
                    </a:lnTo>
                    <a:lnTo>
                      <a:pt x="1717" y="4980"/>
                    </a:lnTo>
                    <a:lnTo>
                      <a:pt x="1800" y="4938"/>
                    </a:lnTo>
                    <a:lnTo>
                      <a:pt x="1884" y="4917"/>
                    </a:lnTo>
                    <a:lnTo>
                      <a:pt x="2114" y="4624"/>
                    </a:lnTo>
                    <a:lnTo>
                      <a:pt x="2240" y="4603"/>
                    </a:lnTo>
                    <a:lnTo>
                      <a:pt x="2428" y="4624"/>
                    </a:lnTo>
                    <a:lnTo>
                      <a:pt x="2512" y="4624"/>
                    </a:lnTo>
                    <a:lnTo>
                      <a:pt x="2512" y="4708"/>
                    </a:lnTo>
                    <a:lnTo>
                      <a:pt x="2512" y="4792"/>
                    </a:lnTo>
                    <a:lnTo>
                      <a:pt x="2616" y="4708"/>
                    </a:lnTo>
                    <a:lnTo>
                      <a:pt x="2679" y="4645"/>
                    </a:lnTo>
                    <a:lnTo>
                      <a:pt x="2533" y="4603"/>
                    </a:lnTo>
                    <a:lnTo>
                      <a:pt x="2554" y="4499"/>
                    </a:lnTo>
                    <a:lnTo>
                      <a:pt x="2637" y="4311"/>
                    </a:lnTo>
                    <a:lnTo>
                      <a:pt x="2679" y="4227"/>
                    </a:lnTo>
                    <a:lnTo>
                      <a:pt x="2784" y="4227"/>
                    </a:lnTo>
                    <a:lnTo>
                      <a:pt x="2826" y="4290"/>
                    </a:lnTo>
                    <a:lnTo>
                      <a:pt x="2867" y="4227"/>
                    </a:lnTo>
                    <a:lnTo>
                      <a:pt x="2930" y="4122"/>
                    </a:lnTo>
                    <a:lnTo>
                      <a:pt x="3077" y="3892"/>
                    </a:lnTo>
                    <a:lnTo>
                      <a:pt x="3077" y="3808"/>
                    </a:lnTo>
                    <a:lnTo>
                      <a:pt x="3077" y="3746"/>
                    </a:lnTo>
                    <a:lnTo>
                      <a:pt x="3098" y="3599"/>
                    </a:lnTo>
                    <a:lnTo>
                      <a:pt x="3202" y="3495"/>
                    </a:lnTo>
                    <a:lnTo>
                      <a:pt x="3286" y="3453"/>
                    </a:lnTo>
                    <a:lnTo>
                      <a:pt x="3286" y="3411"/>
                    </a:lnTo>
                    <a:lnTo>
                      <a:pt x="3160" y="3369"/>
                    </a:lnTo>
                    <a:lnTo>
                      <a:pt x="3098" y="3285"/>
                    </a:lnTo>
                    <a:lnTo>
                      <a:pt x="3139" y="3285"/>
                    </a:lnTo>
                    <a:lnTo>
                      <a:pt x="3160" y="3243"/>
                    </a:lnTo>
                    <a:lnTo>
                      <a:pt x="3035" y="3222"/>
                    </a:lnTo>
                    <a:lnTo>
                      <a:pt x="2888" y="3327"/>
                    </a:lnTo>
                    <a:lnTo>
                      <a:pt x="2679" y="3536"/>
                    </a:lnTo>
                    <a:lnTo>
                      <a:pt x="2554" y="3536"/>
                    </a:lnTo>
                    <a:lnTo>
                      <a:pt x="2470" y="3578"/>
                    </a:lnTo>
                    <a:lnTo>
                      <a:pt x="2365" y="3536"/>
                    </a:lnTo>
                    <a:lnTo>
                      <a:pt x="2135" y="3285"/>
                    </a:lnTo>
                    <a:lnTo>
                      <a:pt x="2051" y="3285"/>
                    </a:lnTo>
                    <a:lnTo>
                      <a:pt x="1989" y="3181"/>
                    </a:lnTo>
                    <a:lnTo>
                      <a:pt x="1947" y="3118"/>
                    </a:lnTo>
                    <a:lnTo>
                      <a:pt x="2010" y="3034"/>
                    </a:lnTo>
                    <a:lnTo>
                      <a:pt x="2030" y="2888"/>
                    </a:lnTo>
                    <a:lnTo>
                      <a:pt x="1926" y="2720"/>
                    </a:lnTo>
                    <a:lnTo>
                      <a:pt x="1926" y="2637"/>
                    </a:lnTo>
                    <a:lnTo>
                      <a:pt x="1905" y="2595"/>
                    </a:lnTo>
                    <a:lnTo>
                      <a:pt x="1905" y="2448"/>
                    </a:lnTo>
                    <a:lnTo>
                      <a:pt x="1947" y="2365"/>
                    </a:lnTo>
                    <a:lnTo>
                      <a:pt x="1884" y="2365"/>
                    </a:lnTo>
                    <a:lnTo>
                      <a:pt x="1884" y="2239"/>
                    </a:lnTo>
                    <a:lnTo>
                      <a:pt x="1842" y="2176"/>
                    </a:lnTo>
                    <a:lnTo>
                      <a:pt x="1800" y="2197"/>
                    </a:lnTo>
                    <a:lnTo>
                      <a:pt x="1717" y="2134"/>
                    </a:lnTo>
                    <a:lnTo>
                      <a:pt x="1675" y="2197"/>
                    </a:lnTo>
                    <a:lnTo>
                      <a:pt x="1779" y="2281"/>
                    </a:lnTo>
                    <a:lnTo>
                      <a:pt x="1738" y="2365"/>
                    </a:lnTo>
                    <a:lnTo>
                      <a:pt x="1779" y="2427"/>
                    </a:lnTo>
                    <a:lnTo>
                      <a:pt x="1696" y="2511"/>
                    </a:lnTo>
                    <a:lnTo>
                      <a:pt x="1696" y="2595"/>
                    </a:lnTo>
                    <a:lnTo>
                      <a:pt x="1779" y="2699"/>
                    </a:lnTo>
                    <a:lnTo>
                      <a:pt x="1779" y="2741"/>
                    </a:lnTo>
                    <a:lnTo>
                      <a:pt x="1675" y="2762"/>
                    </a:lnTo>
                    <a:lnTo>
                      <a:pt x="1612" y="2720"/>
                    </a:lnTo>
                    <a:lnTo>
                      <a:pt x="1591" y="2616"/>
                    </a:lnTo>
                    <a:lnTo>
                      <a:pt x="1486" y="2595"/>
                    </a:lnTo>
                    <a:lnTo>
                      <a:pt x="1486" y="2532"/>
                    </a:lnTo>
                    <a:lnTo>
                      <a:pt x="1382" y="2511"/>
                    </a:lnTo>
                    <a:lnTo>
                      <a:pt x="1319" y="2511"/>
                    </a:lnTo>
                    <a:lnTo>
                      <a:pt x="1298" y="2448"/>
                    </a:lnTo>
                    <a:lnTo>
                      <a:pt x="1403" y="2406"/>
                    </a:lnTo>
                    <a:lnTo>
                      <a:pt x="1424" y="2323"/>
                    </a:lnTo>
                    <a:lnTo>
                      <a:pt x="1319" y="2239"/>
                    </a:lnTo>
                    <a:lnTo>
                      <a:pt x="1403" y="2114"/>
                    </a:lnTo>
                    <a:lnTo>
                      <a:pt x="1486" y="2093"/>
                    </a:lnTo>
                    <a:lnTo>
                      <a:pt x="1507" y="1988"/>
                    </a:lnTo>
                    <a:lnTo>
                      <a:pt x="1486" y="1904"/>
                    </a:lnTo>
                    <a:lnTo>
                      <a:pt x="1507" y="1821"/>
                    </a:lnTo>
                    <a:lnTo>
                      <a:pt x="1466" y="1758"/>
                    </a:lnTo>
                    <a:lnTo>
                      <a:pt x="1486" y="1611"/>
                    </a:lnTo>
                    <a:lnTo>
                      <a:pt x="1361" y="1507"/>
                    </a:lnTo>
                    <a:lnTo>
                      <a:pt x="1361" y="1465"/>
                    </a:lnTo>
                    <a:lnTo>
                      <a:pt x="1424" y="1507"/>
                    </a:lnTo>
                    <a:lnTo>
                      <a:pt x="1528" y="1486"/>
                    </a:lnTo>
                    <a:lnTo>
                      <a:pt x="1570" y="1360"/>
                    </a:lnTo>
                    <a:lnTo>
                      <a:pt x="1591" y="1318"/>
                    </a:lnTo>
                    <a:lnTo>
                      <a:pt x="1591" y="1151"/>
                    </a:lnTo>
                    <a:lnTo>
                      <a:pt x="1570" y="1026"/>
                    </a:lnTo>
                    <a:lnTo>
                      <a:pt x="1570" y="921"/>
                    </a:lnTo>
                    <a:lnTo>
                      <a:pt x="1507" y="942"/>
                    </a:lnTo>
                    <a:lnTo>
                      <a:pt x="1382" y="984"/>
                    </a:lnTo>
                    <a:lnTo>
                      <a:pt x="1277" y="879"/>
                    </a:lnTo>
                    <a:lnTo>
                      <a:pt x="1361" y="837"/>
                    </a:lnTo>
                    <a:lnTo>
                      <a:pt x="1277" y="774"/>
                    </a:lnTo>
                    <a:lnTo>
                      <a:pt x="1214" y="754"/>
                    </a:lnTo>
                    <a:lnTo>
                      <a:pt x="1277" y="712"/>
                    </a:lnTo>
                    <a:lnTo>
                      <a:pt x="1361" y="649"/>
                    </a:lnTo>
                    <a:lnTo>
                      <a:pt x="1361" y="607"/>
                    </a:lnTo>
                    <a:lnTo>
                      <a:pt x="1256" y="565"/>
                    </a:lnTo>
                    <a:lnTo>
                      <a:pt x="1173" y="502"/>
                    </a:lnTo>
                    <a:lnTo>
                      <a:pt x="1089" y="544"/>
                    </a:lnTo>
                    <a:lnTo>
                      <a:pt x="1089" y="440"/>
                    </a:lnTo>
                    <a:lnTo>
                      <a:pt x="1110" y="440"/>
                    </a:lnTo>
                    <a:lnTo>
                      <a:pt x="1173" y="356"/>
                    </a:lnTo>
                    <a:lnTo>
                      <a:pt x="1110" y="356"/>
                    </a:lnTo>
                    <a:lnTo>
                      <a:pt x="1047" y="398"/>
                    </a:lnTo>
                    <a:lnTo>
                      <a:pt x="1047" y="461"/>
                    </a:lnTo>
                    <a:lnTo>
                      <a:pt x="1005" y="544"/>
                    </a:lnTo>
                    <a:lnTo>
                      <a:pt x="942" y="523"/>
                    </a:lnTo>
                    <a:lnTo>
                      <a:pt x="963" y="419"/>
                    </a:lnTo>
                    <a:lnTo>
                      <a:pt x="901" y="335"/>
                    </a:lnTo>
                    <a:lnTo>
                      <a:pt x="880" y="209"/>
                    </a:lnTo>
                    <a:lnTo>
                      <a:pt x="880" y="105"/>
                    </a:lnTo>
                    <a:lnTo>
                      <a:pt x="880" y="42"/>
                    </a:lnTo>
                    <a:lnTo>
                      <a:pt x="942" y="42"/>
                    </a:lnTo>
                    <a:lnTo>
                      <a:pt x="88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362" name="Google Shape;1362;p80"/>
            <p:cNvSpPr/>
            <p:nvPr/>
          </p:nvSpPr>
          <p:spPr>
            <a:xfrm>
              <a:off x="3399625" y="2088800"/>
              <a:ext cx="127125" cy="77450"/>
            </a:xfrm>
            <a:custGeom>
              <a:avLst/>
              <a:gdLst/>
              <a:ahLst/>
              <a:cxnLst/>
              <a:rect l="l" t="t" r="r" b="b"/>
              <a:pathLst>
                <a:path w="5085" h="3098" extrusionOk="0">
                  <a:moveTo>
                    <a:pt x="900" y="1"/>
                  </a:moveTo>
                  <a:lnTo>
                    <a:pt x="733" y="22"/>
                  </a:lnTo>
                  <a:lnTo>
                    <a:pt x="733" y="64"/>
                  </a:lnTo>
                  <a:lnTo>
                    <a:pt x="775" y="126"/>
                  </a:lnTo>
                  <a:lnTo>
                    <a:pt x="837" y="126"/>
                  </a:lnTo>
                  <a:lnTo>
                    <a:pt x="858" y="64"/>
                  </a:lnTo>
                  <a:lnTo>
                    <a:pt x="942" y="64"/>
                  </a:lnTo>
                  <a:lnTo>
                    <a:pt x="984" y="126"/>
                  </a:lnTo>
                  <a:lnTo>
                    <a:pt x="1088" y="147"/>
                  </a:lnTo>
                  <a:lnTo>
                    <a:pt x="1047" y="210"/>
                  </a:lnTo>
                  <a:lnTo>
                    <a:pt x="942" y="168"/>
                  </a:lnTo>
                  <a:lnTo>
                    <a:pt x="837" y="168"/>
                  </a:lnTo>
                  <a:lnTo>
                    <a:pt x="858" y="231"/>
                  </a:lnTo>
                  <a:lnTo>
                    <a:pt x="1005" y="315"/>
                  </a:lnTo>
                  <a:lnTo>
                    <a:pt x="1109" y="440"/>
                  </a:lnTo>
                  <a:lnTo>
                    <a:pt x="1088" y="524"/>
                  </a:lnTo>
                  <a:lnTo>
                    <a:pt x="1047" y="545"/>
                  </a:lnTo>
                  <a:lnTo>
                    <a:pt x="1047" y="461"/>
                  </a:lnTo>
                  <a:lnTo>
                    <a:pt x="900" y="377"/>
                  </a:lnTo>
                  <a:lnTo>
                    <a:pt x="837" y="461"/>
                  </a:lnTo>
                  <a:lnTo>
                    <a:pt x="775" y="440"/>
                  </a:lnTo>
                  <a:lnTo>
                    <a:pt x="796" y="356"/>
                  </a:lnTo>
                  <a:lnTo>
                    <a:pt x="691" y="252"/>
                  </a:lnTo>
                  <a:lnTo>
                    <a:pt x="586" y="210"/>
                  </a:lnTo>
                  <a:lnTo>
                    <a:pt x="524" y="252"/>
                  </a:lnTo>
                  <a:lnTo>
                    <a:pt x="586" y="356"/>
                  </a:lnTo>
                  <a:lnTo>
                    <a:pt x="565" y="419"/>
                  </a:lnTo>
                  <a:lnTo>
                    <a:pt x="524" y="315"/>
                  </a:lnTo>
                  <a:lnTo>
                    <a:pt x="419" y="273"/>
                  </a:lnTo>
                  <a:lnTo>
                    <a:pt x="377" y="356"/>
                  </a:lnTo>
                  <a:lnTo>
                    <a:pt x="461" y="440"/>
                  </a:lnTo>
                  <a:lnTo>
                    <a:pt x="524" y="482"/>
                  </a:lnTo>
                  <a:lnTo>
                    <a:pt x="565" y="545"/>
                  </a:lnTo>
                  <a:lnTo>
                    <a:pt x="461" y="482"/>
                  </a:lnTo>
                  <a:lnTo>
                    <a:pt x="356" y="545"/>
                  </a:lnTo>
                  <a:lnTo>
                    <a:pt x="419" y="608"/>
                  </a:lnTo>
                  <a:lnTo>
                    <a:pt x="565" y="670"/>
                  </a:lnTo>
                  <a:lnTo>
                    <a:pt x="482" y="670"/>
                  </a:lnTo>
                  <a:lnTo>
                    <a:pt x="461" y="733"/>
                  </a:lnTo>
                  <a:lnTo>
                    <a:pt x="482" y="775"/>
                  </a:lnTo>
                  <a:lnTo>
                    <a:pt x="461" y="775"/>
                  </a:lnTo>
                  <a:lnTo>
                    <a:pt x="272" y="649"/>
                  </a:lnTo>
                  <a:lnTo>
                    <a:pt x="231" y="608"/>
                  </a:lnTo>
                  <a:lnTo>
                    <a:pt x="168" y="670"/>
                  </a:lnTo>
                  <a:lnTo>
                    <a:pt x="252" y="796"/>
                  </a:lnTo>
                  <a:lnTo>
                    <a:pt x="314" y="880"/>
                  </a:lnTo>
                  <a:lnTo>
                    <a:pt x="252" y="900"/>
                  </a:lnTo>
                  <a:lnTo>
                    <a:pt x="147" y="775"/>
                  </a:lnTo>
                  <a:lnTo>
                    <a:pt x="63" y="754"/>
                  </a:lnTo>
                  <a:lnTo>
                    <a:pt x="0" y="859"/>
                  </a:lnTo>
                  <a:lnTo>
                    <a:pt x="126" y="900"/>
                  </a:lnTo>
                  <a:lnTo>
                    <a:pt x="231" y="1005"/>
                  </a:lnTo>
                  <a:lnTo>
                    <a:pt x="356" y="1047"/>
                  </a:lnTo>
                  <a:lnTo>
                    <a:pt x="440" y="942"/>
                  </a:lnTo>
                  <a:lnTo>
                    <a:pt x="565" y="900"/>
                  </a:lnTo>
                  <a:lnTo>
                    <a:pt x="628" y="796"/>
                  </a:lnTo>
                  <a:lnTo>
                    <a:pt x="649" y="859"/>
                  </a:lnTo>
                  <a:lnTo>
                    <a:pt x="649" y="900"/>
                  </a:lnTo>
                  <a:lnTo>
                    <a:pt x="691" y="900"/>
                  </a:lnTo>
                  <a:lnTo>
                    <a:pt x="775" y="880"/>
                  </a:lnTo>
                  <a:lnTo>
                    <a:pt x="796" y="984"/>
                  </a:lnTo>
                  <a:lnTo>
                    <a:pt x="858" y="984"/>
                  </a:lnTo>
                  <a:lnTo>
                    <a:pt x="942" y="900"/>
                  </a:lnTo>
                  <a:lnTo>
                    <a:pt x="963" y="859"/>
                  </a:lnTo>
                  <a:lnTo>
                    <a:pt x="984" y="963"/>
                  </a:lnTo>
                  <a:lnTo>
                    <a:pt x="1005" y="963"/>
                  </a:lnTo>
                  <a:lnTo>
                    <a:pt x="1151" y="859"/>
                  </a:lnTo>
                  <a:lnTo>
                    <a:pt x="1109" y="900"/>
                  </a:lnTo>
                  <a:lnTo>
                    <a:pt x="1088" y="1005"/>
                  </a:lnTo>
                  <a:lnTo>
                    <a:pt x="1151" y="1047"/>
                  </a:lnTo>
                  <a:lnTo>
                    <a:pt x="1214" y="984"/>
                  </a:lnTo>
                  <a:lnTo>
                    <a:pt x="1360" y="1068"/>
                  </a:lnTo>
                  <a:lnTo>
                    <a:pt x="1277" y="1089"/>
                  </a:lnTo>
                  <a:lnTo>
                    <a:pt x="1193" y="1089"/>
                  </a:lnTo>
                  <a:lnTo>
                    <a:pt x="1109" y="1131"/>
                  </a:lnTo>
                  <a:lnTo>
                    <a:pt x="1047" y="1131"/>
                  </a:lnTo>
                  <a:lnTo>
                    <a:pt x="879" y="1214"/>
                  </a:lnTo>
                  <a:lnTo>
                    <a:pt x="879" y="1256"/>
                  </a:lnTo>
                  <a:lnTo>
                    <a:pt x="1068" y="1298"/>
                  </a:lnTo>
                  <a:lnTo>
                    <a:pt x="1172" y="1298"/>
                  </a:lnTo>
                  <a:lnTo>
                    <a:pt x="1214" y="1214"/>
                  </a:lnTo>
                  <a:lnTo>
                    <a:pt x="1277" y="1193"/>
                  </a:lnTo>
                  <a:lnTo>
                    <a:pt x="1277" y="1298"/>
                  </a:lnTo>
                  <a:lnTo>
                    <a:pt x="1193" y="1382"/>
                  </a:lnTo>
                  <a:lnTo>
                    <a:pt x="1005" y="1403"/>
                  </a:lnTo>
                  <a:lnTo>
                    <a:pt x="942" y="1382"/>
                  </a:lnTo>
                  <a:lnTo>
                    <a:pt x="858" y="1486"/>
                  </a:lnTo>
                  <a:lnTo>
                    <a:pt x="796" y="1403"/>
                  </a:lnTo>
                  <a:lnTo>
                    <a:pt x="775" y="1382"/>
                  </a:lnTo>
                  <a:lnTo>
                    <a:pt x="775" y="1319"/>
                  </a:lnTo>
                  <a:lnTo>
                    <a:pt x="691" y="1319"/>
                  </a:lnTo>
                  <a:lnTo>
                    <a:pt x="691" y="1361"/>
                  </a:lnTo>
                  <a:lnTo>
                    <a:pt x="691" y="1382"/>
                  </a:lnTo>
                  <a:lnTo>
                    <a:pt x="628" y="1465"/>
                  </a:lnTo>
                  <a:lnTo>
                    <a:pt x="544" y="1403"/>
                  </a:lnTo>
                  <a:lnTo>
                    <a:pt x="461" y="1424"/>
                  </a:lnTo>
                  <a:lnTo>
                    <a:pt x="356" y="1486"/>
                  </a:lnTo>
                  <a:lnTo>
                    <a:pt x="252" y="1424"/>
                  </a:lnTo>
                  <a:lnTo>
                    <a:pt x="168" y="1465"/>
                  </a:lnTo>
                  <a:lnTo>
                    <a:pt x="126" y="1465"/>
                  </a:lnTo>
                  <a:lnTo>
                    <a:pt x="168" y="1591"/>
                  </a:lnTo>
                  <a:lnTo>
                    <a:pt x="231" y="1654"/>
                  </a:lnTo>
                  <a:lnTo>
                    <a:pt x="377" y="1696"/>
                  </a:lnTo>
                  <a:lnTo>
                    <a:pt x="377" y="1633"/>
                  </a:lnTo>
                  <a:lnTo>
                    <a:pt x="565" y="1696"/>
                  </a:lnTo>
                  <a:lnTo>
                    <a:pt x="900" y="1696"/>
                  </a:lnTo>
                  <a:lnTo>
                    <a:pt x="900" y="1737"/>
                  </a:lnTo>
                  <a:lnTo>
                    <a:pt x="837" y="1800"/>
                  </a:lnTo>
                  <a:lnTo>
                    <a:pt x="837" y="1842"/>
                  </a:lnTo>
                  <a:lnTo>
                    <a:pt x="942" y="1926"/>
                  </a:lnTo>
                  <a:lnTo>
                    <a:pt x="963" y="2009"/>
                  </a:lnTo>
                  <a:lnTo>
                    <a:pt x="1005" y="2009"/>
                  </a:lnTo>
                  <a:lnTo>
                    <a:pt x="1172" y="1905"/>
                  </a:lnTo>
                  <a:lnTo>
                    <a:pt x="1151" y="1988"/>
                  </a:lnTo>
                  <a:lnTo>
                    <a:pt x="1047" y="2030"/>
                  </a:lnTo>
                  <a:lnTo>
                    <a:pt x="984" y="2135"/>
                  </a:lnTo>
                  <a:lnTo>
                    <a:pt x="1068" y="2177"/>
                  </a:lnTo>
                  <a:lnTo>
                    <a:pt x="1214" y="2051"/>
                  </a:lnTo>
                  <a:lnTo>
                    <a:pt x="1360" y="2114"/>
                  </a:lnTo>
                  <a:lnTo>
                    <a:pt x="1381" y="2156"/>
                  </a:lnTo>
                  <a:lnTo>
                    <a:pt x="1298" y="2114"/>
                  </a:lnTo>
                  <a:lnTo>
                    <a:pt x="1193" y="2156"/>
                  </a:lnTo>
                  <a:lnTo>
                    <a:pt x="1109" y="2240"/>
                  </a:lnTo>
                  <a:lnTo>
                    <a:pt x="984" y="2240"/>
                  </a:lnTo>
                  <a:lnTo>
                    <a:pt x="984" y="2323"/>
                  </a:lnTo>
                  <a:lnTo>
                    <a:pt x="942" y="2365"/>
                  </a:lnTo>
                  <a:lnTo>
                    <a:pt x="879" y="2365"/>
                  </a:lnTo>
                  <a:lnTo>
                    <a:pt x="796" y="2407"/>
                  </a:lnTo>
                  <a:lnTo>
                    <a:pt x="775" y="2344"/>
                  </a:lnTo>
                  <a:lnTo>
                    <a:pt x="670" y="2261"/>
                  </a:lnTo>
                  <a:lnTo>
                    <a:pt x="670" y="2323"/>
                  </a:lnTo>
                  <a:lnTo>
                    <a:pt x="628" y="2323"/>
                  </a:lnTo>
                  <a:lnTo>
                    <a:pt x="649" y="2449"/>
                  </a:lnTo>
                  <a:lnTo>
                    <a:pt x="691" y="2470"/>
                  </a:lnTo>
                  <a:lnTo>
                    <a:pt x="670" y="2512"/>
                  </a:lnTo>
                  <a:lnTo>
                    <a:pt x="649" y="2700"/>
                  </a:lnTo>
                  <a:lnTo>
                    <a:pt x="775" y="2679"/>
                  </a:lnTo>
                  <a:lnTo>
                    <a:pt x="837" y="2658"/>
                  </a:lnTo>
                  <a:lnTo>
                    <a:pt x="900" y="2700"/>
                  </a:lnTo>
                  <a:lnTo>
                    <a:pt x="1088" y="2742"/>
                  </a:lnTo>
                  <a:lnTo>
                    <a:pt x="1214" y="2637"/>
                  </a:lnTo>
                  <a:lnTo>
                    <a:pt x="1360" y="2679"/>
                  </a:lnTo>
                  <a:lnTo>
                    <a:pt x="1423" y="2637"/>
                  </a:lnTo>
                  <a:lnTo>
                    <a:pt x="1465" y="2679"/>
                  </a:lnTo>
                  <a:lnTo>
                    <a:pt x="1528" y="2700"/>
                  </a:lnTo>
                  <a:lnTo>
                    <a:pt x="1632" y="2679"/>
                  </a:lnTo>
                  <a:lnTo>
                    <a:pt x="1632" y="2784"/>
                  </a:lnTo>
                  <a:lnTo>
                    <a:pt x="1779" y="2930"/>
                  </a:lnTo>
                  <a:lnTo>
                    <a:pt x="1842" y="2972"/>
                  </a:lnTo>
                  <a:lnTo>
                    <a:pt x="1946" y="2888"/>
                  </a:lnTo>
                  <a:lnTo>
                    <a:pt x="2051" y="2888"/>
                  </a:lnTo>
                  <a:lnTo>
                    <a:pt x="2239" y="3077"/>
                  </a:lnTo>
                  <a:lnTo>
                    <a:pt x="2469" y="3077"/>
                  </a:lnTo>
                  <a:lnTo>
                    <a:pt x="2574" y="3097"/>
                  </a:lnTo>
                  <a:lnTo>
                    <a:pt x="2741" y="3056"/>
                  </a:lnTo>
                  <a:lnTo>
                    <a:pt x="2721" y="2951"/>
                  </a:lnTo>
                  <a:lnTo>
                    <a:pt x="2741" y="2867"/>
                  </a:lnTo>
                  <a:lnTo>
                    <a:pt x="2762" y="2951"/>
                  </a:lnTo>
                  <a:lnTo>
                    <a:pt x="2888" y="2972"/>
                  </a:lnTo>
                  <a:lnTo>
                    <a:pt x="3034" y="2867"/>
                  </a:lnTo>
                  <a:lnTo>
                    <a:pt x="3034" y="2700"/>
                  </a:lnTo>
                  <a:lnTo>
                    <a:pt x="3181" y="2700"/>
                  </a:lnTo>
                  <a:lnTo>
                    <a:pt x="3139" y="2763"/>
                  </a:lnTo>
                  <a:lnTo>
                    <a:pt x="3181" y="2846"/>
                  </a:lnTo>
                  <a:lnTo>
                    <a:pt x="3202" y="2763"/>
                  </a:lnTo>
                  <a:lnTo>
                    <a:pt x="3306" y="2763"/>
                  </a:lnTo>
                  <a:lnTo>
                    <a:pt x="3411" y="2637"/>
                  </a:lnTo>
                  <a:lnTo>
                    <a:pt x="3474" y="2658"/>
                  </a:lnTo>
                  <a:lnTo>
                    <a:pt x="3495" y="2637"/>
                  </a:lnTo>
                  <a:lnTo>
                    <a:pt x="3599" y="2658"/>
                  </a:lnTo>
                  <a:lnTo>
                    <a:pt x="3599" y="2679"/>
                  </a:lnTo>
                  <a:lnTo>
                    <a:pt x="3662" y="2658"/>
                  </a:lnTo>
                  <a:lnTo>
                    <a:pt x="3892" y="2449"/>
                  </a:lnTo>
                  <a:lnTo>
                    <a:pt x="3976" y="2323"/>
                  </a:lnTo>
                  <a:lnTo>
                    <a:pt x="4248" y="2261"/>
                  </a:lnTo>
                  <a:lnTo>
                    <a:pt x="4332" y="2177"/>
                  </a:lnTo>
                  <a:lnTo>
                    <a:pt x="4290" y="2135"/>
                  </a:lnTo>
                  <a:lnTo>
                    <a:pt x="4311" y="2051"/>
                  </a:lnTo>
                  <a:lnTo>
                    <a:pt x="4353" y="2051"/>
                  </a:lnTo>
                  <a:lnTo>
                    <a:pt x="4394" y="2156"/>
                  </a:lnTo>
                  <a:lnTo>
                    <a:pt x="4541" y="2177"/>
                  </a:lnTo>
                  <a:lnTo>
                    <a:pt x="4625" y="2114"/>
                  </a:lnTo>
                  <a:lnTo>
                    <a:pt x="4625" y="2030"/>
                  </a:lnTo>
                  <a:lnTo>
                    <a:pt x="4604" y="2009"/>
                  </a:lnTo>
                  <a:lnTo>
                    <a:pt x="4604" y="1926"/>
                  </a:lnTo>
                  <a:lnTo>
                    <a:pt x="4666" y="1905"/>
                  </a:lnTo>
                  <a:lnTo>
                    <a:pt x="4625" y="1779"/>
                  </a:lnTo>
                  <a:lnTo>
                    <a:pt x="4666" y="1716"/>
                  </a:lnTo>
                  <a:lnTo>
                    <a:pt x="4771" y="1779"/>
                  </a:lnTo>
                  <a:lnTo>
                    <a:pt x="4771" y="1884"/>
                  </a:lnTo>
                  <a:lnTo>
                    <a:pt x="4876" y="1842"/>
                  </a:lnTo>
                  <a:lnTo>
                    <a:pt x="4938" y="1716"/>
                  </a:lnTo>
                  <a:lnTo>
                    <a:pt x="4917" y="1612"/>
                  </a:lnTo>
                  <a:lnTo>
                    <a:pt x="4813" y="1507"/>
                  </a:lnTo>
                  <a:lnTo>
                    <a:pt x="4813" y="1403"/>
                  </a:lnTo>
                  <a:lnTo>
                    <a:pt x="4855" y="1361"/>
                  </a:lnTo>
                  <a:lnTo>
                    <a:pt x="4855" y="1256"/>
                  </a:lnTo>
                  <a:lnTo>
                    <a:pt x="4959" y="1193"/>
                  </a:lnTo>
                  <a:lnTo>
                    <a:pt x="5043" y="1193"/>
                  </a:lnTo>
                  <a:lnTo>
                    <a:pt x="5085" y="1110"/>
                  </a:lnTo>
                  <a:lnTo>
                    <a:pt x="5022" y="1005"/>
                  </a:lnTo>
                  <a:lnTo>
                    <a:pt x="4771" y="984"/>
                  </a:lnTo>
                  <a:lnTo>
                    <a:pt x="4708" y="1068"/>
                  </a:lnTo>
                  <a:lnTo>
                    <a:pt x="4750" y="963"/>
                  </a:lnTo>
                  <a:lnTo>
                    <a:pt x="4750" y="859"/>
                  </a:lnTo>
                  <a:lnTo>
                    <a:pt x="4625" y="859"/>
                  </a:lnTo>
                  <a:lnTo>
                    <a:pt x="4604" y="880"/>
                  </a:lnTo>
                  <a:lnTo>
                    <a:pt x="4541" y="775"/>
                  </a:lnTo>
                  <a:lnTo>
                    <a:pt x="4625" y="670"/>
                  </a:lnTo>
                  <a:lnTo>
                    <a:pt x="4708" y="649"/>
                  </a:lnTo>
                  <a:lnTo>
                    <a:pt x="4708" y="482"/>
                  </a:lnTo>
                  <a:lnTo>
                    <a:pt x="4645" y="461"/>
                  </a:lnTo>
                  <a:lnTo>
                    <a:pt x="4562" y="545"/>
                  </a:lnTo>
                  <a:lnTo>
                    <a:pt x="4457" y="482"/>
                  </a:lnTo>
                  <a:lnTo>
                    <a:pt x="4415" y="377"/>
                  </a:lnTo>
                  <a:lnTo>
                    <a:pt x="4520" y="336"/>
                  </a:lnTo>
                  <a:lnTo>
                    <a:pt x="4541" y="252"/>
                  </a:lnTo>
                  <a:lnTo>
                    <a:pt x="4604" y="210"/>
                  </a:lnTo>
                  <a:lnTo>
                    <a:pt x="4708" y="168"/>
                  </a:lnTo>
                  <a:lnTo>
                    <a:pt x="4562" y="126"/>
                  </a:lnTo>
                  <a:lnTo>
                    <a:pt x="4499" y="147"/>
                  </a:lnTo>
                  <a:lnTo>
                    <a:pt x="4311" y="336"/>
                  </a:lnTo>
                  <a:lnTo>
                    <a:pt x="4290" y="419"/>
                  </a:lnTo>
                  <a:lnTo>
                    <a:pt x="4206" y="440"/>
                  </a:lnTo>
                  <a:lnTo>
                    <a:pt x="4122" y="315"/>
                  </a:lnTo>
                  <a:lnTo>
                    <a:pt x="4185" y="252"/>
                  </a:lnTo>
                  <a:lnTo>
                    <a:pt x="4122" y="210"/>
                  </a:lnTo>
                  <a:lnTo>
                    <a:pt x="4101" y="84"/>
                  </a:lnTo>
                  <a:lnTo>
                    <a:pt x="3997" y="64"/>
                  </a:lnTo>
                  <a:lnTo>
                    <a:pt x="3913" y="126"/>
                  </a:lnTo>
                  <a:lnTo>
                    <a:pt x="3829" y="84"/>
                  </a:lnTo>
                  <a:lnTo>
                    <a:pt x="3788" y="168"/>
                  </a:lnTo>
                  <a:lnTo>
                    <a:pt x="3829" y="315"/>
                  </a:lnTo>
                  <a:lnTo>
                    <a:pt x="3788" y="377"/>
                  </a:lnTo>
                  <a:lnTo>
                    <a:pt x="3683" y="377"/>
                  </a:lnTo>
                  <a:lnTo>
                    <a:pt x="3578" y="440"/>
                  </a:lnTo>
                  <a:lnTo>
                    <a:pt x="3557" y="336"/>
                  </a:lnTo>
                  <a:lnTo>
                    <a:pt x="3495" y="315"/>
                  </a:lnTo>
                  <a:lnTo>
                    <a:pt x="3453" y="377"/>
                  </a:lnTo>
                  <a:lnTo>
                    <a:pt x="3369" y="545"/>
                  </a:lnTo>
                  <a:lnTo>
                    <a:pt x="3265" y="545"/>
                  </a:lnTo>
                  <a:lnTo>
                    <a:pt x="3160" y="356"/>
                  </a:lnTo>
                  <a:lnTo>
                    <a:pt x="3076" y="356"/>
                  </a:lnTo>
                  <a:lnTo>
                    <a:pt x="3034" y="336"/>
                  </a:lnTo>
                  <a:lnTo>
                    <a:pt x="2951" y="356"/>
                  </a:lnTo>
                  <a:lnTo>
                    <a:pt x="2888" y="545"/>
                  </a:lnTo>
                  <a:lnTo>
                    <a:pt x="2993" y="754"/>
                  </a:lnTo>
                  <a:lnTo>
                    <a:pt x="2888" y="1047"/>
                  </a:lnTo>
                  <a:lnTo>
                    <a:pt x="2930" y="775"/>
                  </a:lnTo>
                  <a:lnTo>
                    <a:pt x="2825" y="608"/>
                  </a:lnTo>
                  <a:lnTo>
                    <a:pt x="2825" y="524"/>
                  </a:lnTo>
                  <a:lnTo>
                    <a:pt x="2762" y="482"/>
                  </a:lnTo>
                  <a:lnTo>
                    <a:pt x="2783" y="356"/>
                  </a:lnTo>
                  <a:lnTo>
                    <a:pt x="2658" y="273"/>
                  </a:lnTo>
                  <a:lnTo>
                    <a:pt x="2448" y="440"/>
                  </a:lnTo>
                  <a:lnTo>
                    <a:pt x="2428" y="566"/>
                  </a:lnTo>
                  <a:lnTo>
                    <a:pt x="2448" y="649"/>
                  </a:lnTo>
                  <a:lnTo>
                    <a:pt x="2344" y="796"/>
                  </a:lnTo>
                  <a:lnTo>
                    <a:pt x="2260" y="796"/>
                  </a:lnTo>
                  <a:lnTo>
                    <a:pt x="2260" y="649"/>
                  </a:lnTo>
                  <a:lnTo>
                    <a:pt x="2156" y="587"/>
                  </a:lnTo>
                  <a:lnTo>
                    <a:pt x="2156" y="356"/>
                  </a:lnTo>
                  <a:lnTo>
                    <a:pt x="2093" y="315"/>
                  </a:lnTo>
                  <a:lnTo>
                    <a:pt x="1925" y="440"/>
                  </a:lnTo>
                  <a:lnTo>
                    <a:pt x="1946" y="691"/>
                  </a:lnTo>
                  <a:lnTo>
                    <a:pt x="2009" y="775"/>
                  </a:lnTo>
                  <a:lnTo>
                    <a:pt x="2009" y="963"/>
                  </a:lnTo>
                  <a:lnTo>
                    <a:pt x="1925" y="1047"/>
                  </a:lnTo>
                  <a:lnTo>
                    <a:pt x="1842" y="1047"/>
                  </a:lnTo>
                  <a:lnTo>
                    <a:pt x="1821" y="900"/>
                  </a:lnTo>
                  <a:lnTo>
                    <a:pt x="1716" y="963"/>
                  </a:lnTo>
                  <a:lnTo>
                    <a:pt x="1674" y="1110"/>
                  </a:lnTo>
                  <a:lnTo>
                    <a:pt x="1612" y="1131"/>
                  </a:lnTo>
                  <a:lnTo>
                    <a:pt x="1591" y="1319"/>
                  </a:lnTo>
                  <a:lnTo>
                    <a:pt x="1507" y="1131"/>
                  </a:lnTo>
                  <a:lnTo>
                    <a:pt x="1423" y="1131"/>
                  </a:lnTo>
                  <a:lnTo>
                    <a:pt x="1465" y="1068"/>
                  </a:lnTo>
                  <a:lnTo>
                    <a:pt x="1528" y="963"/>
                  </a:lnTo>
                  <a:lnTo>
                    <a:pt x="1528" y="859"/>
                  </a:lnTo>
                  <a:lnTo>
                    <a:pt x="1402" y="859"/>
                  </a:lnTo>
                  <a:lnTo>
                    <a:pt x="1465" y="775"/>
                  </a:lnTo>
                  <a:lnTo>
                    <a:pt x="1402" y="649"/>
                  </a:lnTo>
                  <a:lnTo>
                    <a:pt x="1486" y="691"/>
                  </a:lnTo>
                  <a:lnTo>
                    <a:pt x="1570" y="608"/>
                  </a:lnTo>
                  <a:lnTo>
                    <a:pt x="1528" y="545"/>
                  </a:lnTo>
                  <a:lnTo>
                    <a:pt x="1423" y="482"/>
                  </a:lnTo>
                  <a:lnTo>
                    <a:pt x="1528" y="440"/>
                  </a:lnTo>
                  <a:lnTo>
                    <a:pt x="1465" y="336"/>
                  </a:lnTo>
                  <a:lnTo>
                    <a:pt x="1381" y="377"/>
                  </a:lnTo>
                  <a:lnTo>
                    <a:pt x="1319" y="315"/>
                  </a:lnTo>
                  <a:lnTo>
                    <a:pt x="1193" y="231"/>
                  </a:lnTo>
                  <a:lnTo>
                    <a:pt x="1193" y="126"/>
                  </a:lnTo>
                  <a:lnTo>
                    <a:pt x="1109" y="22"/>
                  </a:lnTo>
                  <a:lnTo>
                    <a:pt x="1005" y="43"/>
                  </a:lnTo>
                  <a:lnTo>
                    <a:pt x="90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3" name="Google Shape;1363;p80"/>
            <p:cNvSpPr/>
            <p:nvPr/>
          </p:nvSpPr>
          <p:spPr>
            <a:xfrm>
              <a:off x="4616850" y="2275025"/>
              <a:ext cx="885625" cy="661225"/>
            </a:xfrm>
            <a:custGeom>
              <a:avLst/>
              <a:gdLst/>
              <a:ahLst/>
              <a:cxnLst/>
              <a:rect l="l" t="t" r="r" b="b"/>
              <a:pathLst>
                <a:path w="35425" h="26449" extrusionOk="0">
                  <a:moveTo>
                    <a:pt x="27390" y="1"/>
                  </a:moveTo>
                  <a:lnTo>
                    <a:pt x="27369" y="21"/>
                  </a:lnTo>
                  <a:lnTo>
                    <a:pt x="27180" y="42"/>
                  </a:lnTo>
                  <a:lnTo>
                    <a:pt x="27139" y="126"/>
                  </a:lnTo>
                  <a:lnTo>
                    <a:pt x="27097" y="126"/>
                  </a:lnTo>
                  <a:lnTo>
                    <a:pt x="27055" y="189"/>
                  </a:lnTo>
                  <a:lnTo>
                    <a:pt x="26867" y="189"/>
                  </a:lnTo>
                  <a:lnTo>
                    <a:pt x="26741" y="147"/>
                  </a:lnTo>
                  <a:lnTo>
                    <a:pt x="26678" y="231"/>
                  </a:lnTo>
                  <a:lnTo>
                    <a:pt x="26574" y="231"/>
                  </a:lnTo>
                  <a:lnTo>
                    <a:pt x="26532" y="335"/>
                  </a:lnTo>
                  <a:lnTo>
                    <a:pt x="26448" y="356"/>
                  </a:lnTo>
                  <a:lnTo>
                    <a:pt x="26344" y="356"/>
                  </a:lnTo>
                  <a:lnTo>
                    <a:pt x="26260" y="398"/>
                  </a:lnTo>
                  <a:lnTo>
                    <a:pt x="26176" y="419"/>
                  </a:lnTo>
                  <a:lnTo>
                    <a:pt x="26051" y="419"/>
                  </a:lnTo>
                  <a:lnTo>
                    <a:pt x="25967" y="461"/>
                  </a:lnTo>
                  <a:lnTo>
                    <a:pt x="25967" y="545"/>
                  </a:lnTo>
                  <a:lnTo>
                    <a:pt x="25904" y="649"/>
                  </a:lnTo>
                  <a:lnTo>
                    <a:pt x="25862" y="754"/>
                  </a:lnTo>
                  <a:lnTo>
                    <a:pt x="25820" y="817"/>
                  </a:lnTo>
                  <a:lnTo>
                    <a:pt x="25820" y="858"/>
                  </a:lnTo>
                  <a:lnTo>
                    <a:pt x="25800" y="921"/>
                  </a:lnTo>
                  <a:lnTo>
                    <a:pt x="25800" y="1068"/>
                  </a:lnTo>
                  <a:lnTo>
                    <a:pt x="25820" y="1089"/>
                  </a:lnTo>
                  <a:lnTo>
                    <a:pt x="25862" y="1130"/>
                  </a:lnTo>
                  <a:lnTo>
                    <a:pt x="26009" y="1047"/>
                  </a:lnTo>
                  <a:lnTo>
                    <a:pt x="26072" y="984"/>
                  </a:lnTo>
                  <a:lnTo>
                    <a:pt x="26155" y="1005"/>
                  </a:lnTo>
                  <a:lnTo>
                    <a:pt x="26239" y="1151"/>
                  </a:lnTo>
                  <a:lnTo>
                    <a:pt x="26281" y="1256"/>
                  </a:lnTo>
                  <a:lnTo>
                    <a:pt x="26364" y="1340"/>
                  </a:lnTo>
                  <a:lnTo>
                    <a:pt x="26364" y="1402"/>
                  </a:lnTo>
                  <a:lnTo>
                    <a:pt x="26385" y="1486"/>
                  </a:lnTo>
                  <a:lnTo>
                    <a:pt x="26385" y="1612"/>
                  </a:lnTo>
                  <a:lnTo>
                    <a:pt x="26323" y="1674"/>
                  </a:lnTo>
                  <a:lnTo>
                    <a:pt x="26239" y="1779"/>
                  </a:lnTo>
                  <a:lnTo>
                    <a:pt x="26218" y="1926"/>
                  </a:lnTo>
                  <a:lnTo>
                    <a:pt x="26134" y="1988"/>
                  </a:lnTo>
                  <a:lnTo>
                    <a:pt x="26072" y="2093"/>
                  </a:lnTo>
                  <a:lnTo>
                    <a:pt x="26051" y="2198"/>
                  </a:lnTo>
                  <a:lnTo>
                    <a:pt x="26134" y="2281"/>
                  </a:lnTo>
                  <a:lnTo>
                    <a:pt x="26092" y="2344"/>
                  </a:lnTo>
                  <a:lnTo>
                    <a:pt x="26134" y="2490"/>
                  </a:lnTo>
                  <a:lnTo>
                    <a:pt x="26176" y="2532"/>
                  </a:lnTo>
                  <a:lnTo>
                    <a:pt x="26176" y="2658"/>
                  </a:lnTo>
                  <a:lnTo>
                    <a:pt x="26092" y="2700"/>
                  </a:lnTo>
                  <a:lnTo>
                    <a:pt x="26072" y="2742"/>
                  </a:lnTo>
                  <a:lnTo>
                    <a:pt x="26134" y="2846"/>
                  </a:lnTo>
                  <a:lnTo>
                    <a:pt x="26134" y="3034"/>
                  </a:lnTo>
                  <a:lnTo>
                    <a:pt x="26092" y="3076"/>
                  </a:lnTo>
                  <a:lnTo>
                    <a:pt x="26092" y="3244"/>
                  </a:lnTo>
                  <a:lnTo>
                    <a:pt x="26155" y="3244"/>
                  </a:lnTo>
                  <a:lnTo>
                    <a:pt x="26218" y="3265"/>
                  </a:lnTo>
                  <a:lnTo>
                    <a:pt x="26260" y="3244"/>
                  </a:lnTo>
                  <a:lnTo>
                    <a:pt x="26281" y="3265"/>
                  </a:lnTo>
                  <a:lnTo>
                    <a:pt x="26323" y="3390"/>
                  </a:lnTo>
                  <a:lnTo>
                    <a:pt x="26281" y="3495"/>
                  </a:lnTo>
                  <a:lnTo>
                    <a:pt x="26218" y="3578"/>
                  </a:lnTo>
                  <a:lnTo>
                    <a:pt x="26009" y="3620"/>
                  </a:lnTo>
                  <a:lnTo>
                    <a:pt x="25862" y="3704"/>
                  </a:lnTo>
                  <a:lnTo>
                    <a:pt x="25569" y="3976"/>
                  </a:lnTo>
                  <a:lnTo>
                    <a:pt x="25527" y="3997"/>
                  </a:lnTo>
                  <a:lnTo>
                    <a:pt x="25444" y="3913"/>
                  </a:lnTo>
                  <a:lnTo>
                    <a:pt x="25276" y="3892"/>
                  </a:lnTo>
                  <a:lnTo>
                    <a:pt x="25172" y="3913"/>
                  </a:lnTo>
                  <a:lnTo>
                    <a:pt x="25130" y="3871"/>
                  </a:lnTo>
                  <a:lnTo>
                    <a:pt x="25004" y="3871"/>
                  </a:lnTo>
                  <a:lnTo>
                    <a:pt x="25004" y="3892"/>
                  </a:lnTo>
                  <a:lnTo>
                    <a:pt x="24879" y="4792"/>
                  </a:lnTo>
                  <a:lnTo>
                    <a:pt x="24900" y="4959"/>
                  </a:lnTo>
                  <a:lnTo>
                    <a:pt x="24858" y="5148"/>
                  </a:lnTo>
                  <a:lnTo>
                    <a:pt x="24879" y="5252"/>
                  </a:lnTo>
                  <a:lnTo>
                    <a:pt x="24795" y="5524"/>
                  </a:lnTo>
                  <a:lnTo>
                    <a:pt x="24900" y="5692"/>
                  </a:lnTo>
                  <a:lnTo>
                    <a:pt x="25172" y="5838"/>
                  </a:lnTo>
                  <a:lnTo>
                    <a:pt x="25339" y="5671"/>
                  </a:lnTo>
                  <a:lnTo>
                    <a:pt x="25569" y="5671"/>
                  </a:lnTo>
                  <a:lnTo>
                    <a:pt x="25841" y="5734"/>
                  </a:lnTo>
                  <a:lnTo>
                    <a:pt x="25946" y="5838"/>
                  </a:lnTo>
                  <a:lnTo>
                    <a:pt x="26072" y="5629"/>
                  </a:lnTo>
                  <a:lnTo>
                    <a:pt x="26072" y="5483"/>
                  </a:lnTo>
                  <a:lnTo>
                    <a:pt x="26072" y="5378"/>
                  </a:lnTo>
                  <a:lnTo>
                    <a:pt x="26239" y="5336"/>
                  </a:lnTo>
                  <a:lnTo>
                    <a:pt x="26281" y="5273"/>
                  </a:lnTo>
                  <a:lnTo>
                    <a:pt x="26553" y="5357"/>
                  </a:lnTo>
                  <a:lnTo>
                    <a:pt x="26699" y="5545"/>
                  </a:lnTo>
                  <a:lnTo>
                    <a:pt x="26908" y="5734"/>
                  </a:lnTo>
                  <a:lnTo>
                    <a:pt x="27076" y="5943"/>
                  </a:lnTo>
                  <a:lnTo>
                    <a:pt x="27285" y="6089"/>
                  </a:lnTo>
                  <a:lnTo>
                    <a:pt x="27306" y="6194"/>
                  </a:lnTo>
                  <a:lnTo>
                    <a:pt x="27327" y="6278"/>
                  </a:lnTo>
                  <a:lnTo>
                    <a:pt x="27327" y="6382"/>
                  </a:lnTo>
                  <a:lnTo>
                    <a:pt x="27285" y="6424"/>
                  </a:lnTo>
                  <a:lnTo>
                    <a:pt x="27285" y="6508"/>
                  </a:lnTo>
                  <a:lnTo>
                    <a:pt x="27264" y="6591"/>
                  </a:lnTo>
                  <a:lnTo>
                    <a:pt x="27139" y="6571"/>
                  </a:lnTo>
                  <a:lnTo>
                    <a:pt x="27097" y="6508"/>
                  </a:lnTo>
                  <a:lnTo>
                    <a:pt x="26992" y="6529"/>
                  </a:lnTo>
                  <a:lnTo>
                    <a:pt x="26908" y="6591"/>
                  </a:lnTo>
                  <a:lnTo>
                    <a:pt x="26762" y="6508"/>
                  </a:lnTo>
                  <a:lnTo>
                    <a:pt x="26657" y="6529"/>
                  </a:lnTo>
                  <a:lnTo>
                    <a:pt x="26553" y="6675"/>
                  </a:lnTo>
                  <a:lnTo>
                    <a:pt x="26385" y="6801"/>
                  </a:lnTo>
                  <a:lnTo>
                    <a:pt x="26323" y="6843"/>
                  </a:lnTo>
                  <a:lnTo>
                    <a:pt x="26218" y="6780"/>
                  </a:lnTo>
                  <a:lnTo>
                    <a:pt x="26155" y="6801"/>
                  </a:lnTo>
                  <a:lnTo>
                    <a:pt x="26155" y="6905"/>
                  </a:lnTo>
                  <a:lnTo>
                    <a:pt x="26092" y="6947"/>
                  </a:lnTo>
                  <a:lnTo>
                    <a:pt x="26030" y="6989"/>
                  </a:lnTo>
                  <a:lnTo>
                    <a:pt x="25967" y="6947"/>
                  </a:lnTo>
                  <a:lnTo>
                    <a:pt x="25925" y="7031"/>
                  </a:lnTo>
                  <a:lnTo>
                    <a:pt x="25820" y="7198"/>
                  </a:lnTo>
                  <a:lnTo>
                    <a:pt x="25800" y="7366"/>
                  </a:lnTo>
                  <a:lnTo>
                    <a:pt x="25800" y="7470"/>
                  </a:lnTo>
                  <a:lnTo>
                    <a:pt x="25737" y="7554"/>
                  </a:lnTo>
                  <a:lnTo>
                    <a:pt x="25611" y="7575"/>
                  </a:lnTo>
                  <a:lnTo>
                    <a:pt x="25381" y="7763"/>
                  </a:lnTo>
                  <a:lnTo>
                    <a:pt x="25214" y="7763"/>
                  </a:lnTo>
                  <a:lnTo>
                    <a:pt x="25088" y="7742"/>
                  </a:lnTo>
                  <a:lnTo>
                    <a:pt x="25004" y="7784"/>
                  </a:lnTo>
                  <a:lnTo>
                    <a:pt x="24900" y="7993"/>
                  </a:lnTo>
                  <a:lnTo>
                    <a:pt x="24795" y="8077"/>
                  </a:lnTo>
                  <a:lnTo>
                    <a:pt x="24670" y="8182"/>
                  </a:lnTo>
                  <a:lnTo>
                    <a:pt x="24586" y="8265"/>
                  </a:lnTo>
                  <a:lnTo>
                    <a:pt x="24565" y="8370"/>
                  </a:lnTo>
                  <a:lnTo>
                    <a:pt x="24502" y="8370"/>
                  </a:lnTo>
                  <a:lnTo>
                    <a:pt x="24377" y="8307"/>
                  </a:lnTo>
                  <a:lnTo>
                    <a:pt x="24251" y="8286"/>
                  </a:lnTo>
                  <a:lnTo>
                    <a:pt x="24063" y="8203"/>
                  </a:lnTo>
                  <a:lnTo>
                    <a:pt x="23937" y="8140"/>
                  </a:lnTo>
                  <a:lnTo>
                    <a:pt x="23770" y="8098"/>
                  </a:lnTo>
                  <a:lnTo>
                    <a:pt x="23561" y="8161"/>
                  </a:lnTo>
                  <a:lnTo>
                    <a:pt x="23435" y="8265"/>
                  </a:lnTo>
                  <a:lnTo>
                    <a:pt x="23331" y="8391"/>
                  </a:lnTo>
                  <a:lnTo>
                    <a:pt x="23331" y="8621"/>
                  </a:lnTo>
                  <a:lnTo>
                    <a:pt x="23351" y="8768"/>
                  </a:lnTo>
                  <a:lnTo>
                    <a:pt x="23331" y="8830"/>
                  </a:lnTo>
                  <a:lnTo>
                    <a:pt x="23603" y="9019"/>
                  </a:lnTo>
                  <a:lnTo>
                    <a:pt x="23833" y="9144"/>
                  </a:lnTo>
                  <a:lnTo>
                    <a:pt x="23833" y="9228"/>
                  </a:lnTo>
                  <a:lnTo>
                    <a:pt x="23770" y="9332"/>
                  </a:lnTo>
                  <a:lnTo>
                    <a:pt x="23707" y="9437"/>
                  </a:lnTo>
                  <a:lnTo>
                    <a:pt x="23435" y="9730"/>
                  </a:lnTo>
                  <a:lnTo>
                    <a:pt x="23310" y="9960"/>
                  </a:lnTo>
                  <a:lnTo>
                    <a:pt x="23226" y="10169"/>
                  </a:lnTo>
                  <a:lnTo>
                    <a:pt x="23121" y="10169"/>
                  </a:lnTo>
                  <a:lnTo>
                    <a:pt x="22933" y="10232"/>
                  </a:lnTo>
                  <a:lnTo>
                    <a:pt x="22807" y="10232"/>
                  </a:lnTo>
                  <a:lnTo>
                    <a:pt x="22661" y="10337"/>
                  </a:lnTo>
                  <a:lnTo>
                    <a:pt x="22494" y="10462"/>
                  </a:lnTo>
                  <a:lnTo>
                    <a:pt x="22347" y="10462"/>
                  </a:lnTo>
                  <a:lnTo>
                    <a:pt x="22096" y="10483"/>
                  </a:lnTo>
                  <a:lnTo>
                    <a:pt x="21908" y="10546"/>
                  </a:lnTo>
                  <a:lnTo>
                    <a:pt x="21740" y="10588"/>
                  </a:lnTo>
                  <a:lnTo>
                    <a:pt x="21322" y="10755"/>
                  </a:lnTo>
                  <a:lnTo>
                    <a:pt x="21008" y="10860"/>
                  </a:lnTo>
                  <a:lnTo>
                    <a:pt x="20841" y="11027"/>
                  </a:lnTo>
                  <a:lnTo>
                    <a:pt x="20590" y="11216"/>
                  </a:lnTo>
                  <a:lnTo>
                    <a:pt x="20485" y="11320"/>
                  </a:lnTo>
                  <a:lnTo>
                    <a:pt x="20338" y="11320"/>
                  </a:lnTo>
                  <a:lnTo>
                    <a:pt x="20192" y="11278"/>
                  </a:lnTo>
                  <a:lnTo>
                    <a:pt x="20192" y="11216"/>
                  </a:lnTo>
                  <a:lnTo>
                    <a:pt x="20171" y="11111"/>
                  </a:lnTo>
                  <a:lnTo>
                    <a:pt x="19899" y="11195"/>
                  </a:lnTo>
                  <a:lnTo>
                    <a:pt x="19732" y="11216"/>
                  </a:lnTo>
                  <a:lnTo>
                    <a:pt x="19522" y="11111"/>
                  </a:lnTo>
                  <a:lnTo>
                    <a:pt x="19355" y="11090"/>
                  </a:lnTo>
                  <a:lnTo>
                    <a:pt x="18999" y="10965"/>
                  </a:lnTo>
                  <a:lnTo>
                    <a:pt x="18623" y="10797"/>
                  </a:lnTo>
                  <a:lnTo>
                    <a:pt x="18413" y="10609"/>
                  </a:lnTo>
                  <a:lnTo>
                    <a:pt x="18288" y="10588"/>
                  </a:lnTo>
                  <a:lnTo>
                    <a:pt x="17869" y="10567"/>
                  </a:lnTo>
                  <a:lnTo>
                    <a:pt x="17493" y="10567"/>
                  </a:lnTo>
                  <a:lnTo>
                    <a:pt x="17430" y="10546"/>
                  </a:lnTo>
                  <a:lnTo>
                    <a:pt x="17367" y="10588"/>
                  </a:lnTo>
                  <a:lnTo>
                    <a:pt x="17325" y="10651"/>
                  </a:lnTo>
                  <a:lnTo>
                    <a:pt x="17137" y="10713"/>
                  </a:lnTo>
                  <a:lnTo>
                    <a:pt x="16865" y="10755"/>
                  </a:lnTo>
                  <a:lnTo>
                    <a:pt x="16384" y="10693"/>
                  </a:lnTo>
                  <a:lnTo>
                    <a:pt x="16028" y="10713"/>
                  </a:lnTo>
                  <a:lnTo>
                    <a:pt x="15777" y="10693"/>
                  </a:lnTo>
                  <a:lnTo>
                    <a:pt x="15547" y="10713"/>
                  </a:lnTo>
                  <a:lnTo>
                    <a:pt x="15442" y="10755"/>
                  </a:lnTo>
                  <a:lnTo>
                    <a:pt x="15338" y="10713"/>
                  </a:lnTo>
                  <a:lnTo>
                    <a:pt x="15191" y="10462"/>
                  </a:lnTo>
                  <a:lnTo>
                    <a:pt x="15149" y="10337"/>
                  </a:lnTo>
                  <a:lnTo>
                    <a:pt x="15024" y="10169"/>
                  </a:lnTo>
                  <a:lnTo>
                    <a:pt x="14919" y="10044"/>
                  </a:lnTo>
                  <a:lnTo>
                    <a:pt x="14856" y="9877"/>
                  </a:lnTo>
                  <a:lnTo>
                    <a:pt x="14856" y="9814"/>
                  </a:lnTo>
                  <a:lnTo>
                    <a:pt x="14752" y="9709"/>
                  </a:lnTo>
                  <a:lnTo>
                    <a:pt x="14668" y="9667"/>
                  </a:lnTo>
                  <a:lnTo>
                    <a:pt x="14626" y="9667"/>
                  </a:lnTo>
                  <a:lnTo>
                    <a:pt x="14584" y="9604"/>
                  </a:lnTo>
                  <a:lnTo>
                    <a:pt x="14564" y="9500"/>
                  </a:lnTo>
                  <a:lnTo>
                    <a:pt x="14333" y="9500"/>
                  </a:lnTo>
                  <a:lnTo>
                    <a:pt x="14187" y="9416"/>
                  </a:lnTo>
                  <a:lnTo>
                    <a:pt x="13978" y="9249"/>
                  </a:lnTo>
                  <a:lnTo>
                    <a:pt x="13873" y="9249"/>
                  </a:lnTo>
                  <a:lnTo>
                    <a:pt x="13768" y="9228"/>
                  </a:lnTo>
                  <a:lnTo>
                    <a:pt x="13706" y="9186"/>
                  </a:lnTo>
                  <a:lnTo>
                    <a:pt x="13517" y="9040"/>
                  </a:lnTo>
                  <a:lnTo>
                    <a:pt x="13141" y="8977"/>
                  </a:lnTo>
                  <a:lnTo>
                    <a:pt x="13099" y="8977"/>
                  </a:lnTo>
                  <a:lnTo>
                    <a:pt x="13057" y="9019"/>
                  </a:lnTo>
                  <a:lnTo>
                    <a:pt x="12890" y="9019"/>
                  </a:lnTo>
                  <a:lnTo>
                    <a:pt x="12639" y="9040"/>
                  </a:lnTo>
                  <a:lnTo>
                    <a:pt x="12053" y="8914"/>
                  </a:lnTo>
                  <a:lnTo>
                    <a:pt x="11948" y="8830"/>
                  </a:lnTo>
                  <a:lnTo>
                    <a:pt x="11823" y="8663"/>
                  </a:lnTo>
                  <a:lnTo>
                    <a:pt x="11802" y="8558"/>
                  </a:lnTo>
                  <a:lnTo>
                    <a:pt x="11802" y="8475"/>
                  </a:lnTo>
                  <a:lnTo>
                    <a:pt x="11823" y="8412"/>
                  </a:lnTo>
                  <a:lnTo>
                    <a:pt x="11906" y="8349"/>
                  </a:lnTo>
                  <a:lnTo>
                    <a:pt x="11948" y="8244"/>
                  </a:lnTo>
                  <a:lnTo>
                    <a:pt x="11885" y="8161"/>
                  </a:lnTo>
                  <a:lnTo>
                    <a:pt x="11843" y="8035"/>
                  </a:lnTo>
                  <a:lnTo>
                    <a:pt x="11885" y="7952"/>
                  </a:lnTo>
                  <a:lnTo>
                    <a:pt x="11885" y="7826"/>
                  </a:lnTo>
                  <a:lnTo>
                    <a:pt x="11823" y="7763"/>
                  </a:lnTo>
                  <a:lnTo>
                    <a:pt x="11739" y="7638"/>
                  </a:lnTo>
                  <a:lnTo>
                    <a:pt x="11676" y="7575"/>
                  </a:lnTo>
                  <a:lnTo>
                    <a:pt x="11592" y="7533"/>
                  </a:lnTo>
                  <a:lnTo>
                    <a:pt x="11530" y="7428"/>
                  </a:lnTo>
                  <a:lnTo>
                    <a:pt x="11488" y="7345"/>
                  </a:lnTo>
                  <a:lnTo>
                    <a:pt x="11446" y="7240"/>
                  </a:lnTo>
                  <a:lnTo>
                    <a:pt x="11425" y="7136"/>
                  </a:lnTo>
                  <a:lnTo>
                    <a:pt x="11383" y="7052"/>
                  </a:lnTo>
                  <a:lnTo>
                    <a:pt x="11279" y="6989"/>
                  </a:lnTo>
                  <a:lnTo>
                    <a:pt x="11195" y="6947"/>
                  </a:lnTo>
                  <a:lnTo>
                    <a:pt x="11153" y="6884"/>
                  </a:lnTo>
                  <a:lnTo>
                    <a:pt x="11069" y="6843"/>
                  </a:lnTo>
                  <a:lnTo>
                    <a:pt x="10965" y="6843"/>
                  </a:lnTo>
                  <a:lnTo>
                    <a:pt x="10902" y="6905"/>
                  </a:lnTo>
                  <a:lnTo>
                    <a:pt x="10860" y="6926"/>
                  </a:lnTo>
                  <a:lnTo>
                    <a:pt x="10776" y="6905"/>
                  </a:lnTo>
                  <a:lnTo>
                    <a:pt x="10693" y="6801"/>
                  </a:lnTo>
                  <a:lnTo>
                    <a:pt x="10672" y="6738"/>
                  </a:lnTo>
                  <a:lnTo>
                    <a:pt x="10567" y="6738"/>
                  </a:lnTo>
                  <a:lnTo>
                    <a:pt x="10442" y="6801"/>
                  </a:lnTo>
                  <a:lnTo>
                    <a:pt x="10400" y="6843"/>
                  </a:lnTo>
                  <a:lnTo>
                    <a:pt x="10379" y="6926"/>
                  </a:lnTo>
                  <a:lnTo>
                    <a:pt x="10337" y="6926"/>
                  </a:lnTo>
                  <a:lnTo>
                    <a:pt x="10211" y="6843"/>
                  </a:lnTo>
                  <a:lnTo>
                    <a:pt x="10170" y="6780"/>
                  </a:lnTo>
                  <a:lnTo>
                    <a:pt x="10170" y="6717"/>
                  </a:lnTo>
                  <a:lnTo>
                    <a:pt x="10107" y="6633"/>
                  </a:lnTo>
                  <a:lnTo>
                    <a:pt x="10002" y="6571"/>
                  </a:lnTo>
                  <a:lnTo>
                    <a:pt x="9877" y="6466"/>
                  </a:lnTo>
                  <a:lnTo>
                    <a:pt x="9835" y="6424"/>
                  </a:lnTo>
                  <a:lnTo>
                    <a:pt x="9751" y="6382"/>
                  </a:lnTo>
                  <a:lnTo>
                    <a:pt x="9730" y="6299"/>
                  </a:lnTo>
                  <a:lnTo>
                    <a:pt x="9730" y="6215"/>
                  </a:lnTo>
                  <a:lnTo>
                    <a:pt x="9709" y="6173"/>
                  </a:lnTo>
                  <a:lnTo>
                    <a:pt x="9688" y="6173"/>
                  </a:lnTo>
                  <a:lnTo>
                    <a:pt x="9688" y="6215"/>
                  </a:lnTo>
                  <a:lnTo>
                    <a:pt x="9646" y="6215"/>
                  </a:lnTo>
                  <a:lnTo>
                    <a:pt x="9605" y="6152"/>
                  </a:lnTo>
                  <a:lnTo>
                    <a:pt x="9584" y="6110"/>
                  </a:lnTo>
                  <a:lnTo>
                    <a:pt x="9584" y="5985"/>
                  </a:lnTo>
                  <a:lnTo>
                    <a:pt x="9542" y="5943"/>
                  </a:lnTo>
                  <a:lnTo>
                    <a:pt x="9521" y="5943"/>
                  </a:lnTo>
                  <a:lnTo>
                    <a:pt x="9395" y="5880"/>
                  </a:lnTo>
                  <a:lnTo>
                    <a:pt x="9312" y="5880"/>
                  </a:lnTo>
                  <a:lnTo>
                    <a:pt x="9333" y="5901"/>
                  </a:lnTo>
                  <a:lnTo>
                    <a:pt x="9228" y="6006"/>
                  </a:lnTo>
                  <a:lnTo>
                    <a:pt x="9123" y="6068"/>
                  </a:lnTo>
                  <a:lnTo>
                    <a:pt x="8998" y="6215"/>
                  </a:lnTo>
                  <a:lnTo>
                    <a:pt x="8977" y="6319"/>
                  </a:lnTo>
                  <a:lnTo>
                    <a:pt x="9019" y="6382"/>
                  </a:lnTo>
                  <a:lnTo>
                    <a:pt x="8956" y="6508"/>
                  </a:lnTo>
                  <a:lnTo>
                    <a:pt x="8768" y="6571"/>
                  </a:lnTo>
                  <a:lnTo>
                    <a:pt x="8684" y="6633"/>
                  </a:lnTo>
                  <a:lnTo>
                    <a:pt x="8663" y="6780"/>
                  </a:lnTo>
                  <a:lnTo>
                    <a:pt x="8663" y="7010"/>
                  </a:lnTo>
                  <a:lnTo>
                    <a:pt x="8768" y="7240"/>
                  </a:lnTo>
                  <a:lnTo>
                    <a:pt x="8872" y="7408"/>
                  </a:lnTo>
                  <a:lnTo>
                    <a:pt x="8872" y="7470"/>
                  </a:lnTo>
                  <a:lnTo>
                    <a:pt x="8705" y="7638"/>
                  </a:lnTo>
                  <a:lnTo>
                    <a:pt x="8579" y="7680"/>
                  </a:lnTo>
                  <a:lnTo>
                    <a:pt x="8496" y="7784"/>
                  </a:lnTo>
                  <a:lnTo>
                    <a:pt x="8433" y="7826"/>
                  </a:lnTo>
                  <a:lnTo>
                    <a:pt x="8349" y="7826"/>
                  </a:lnTo>
                  <a:lnTo>
                    <a:pt x="8307" y="7742"/>
                  </a:lnTo>
                  <a:lnTo>
                    <a:pt x="8245" y="7742"/>
                  </a:lnTo>
                  <a:lnTo>
                    <a:pt x="8014" y="7784"/>
                  </a:lnTo>
                  <a:lnTo>
                    <a:pt x="7847" y="7763"/>
                  </a:lnTo>
                  <a:lnTo>
                    <a:pt x="7638" y="7680"/>
                  </a:lnTo>
                  <a:lnTo>
                    <a:pt x="7429" y="7680"/>
                  </a:lnTo>
                  <a:lnTo>
                    <a:pt x="7387" y="7952"/>
                  </a:lnTo>
                  <a:lnTo>
                    <a:pt x="7324" y="8098"/>
                  </a:lnTo>
                  <a:lnTo>
                    <a:pt x="7324" y="8244"/>
                  </a:lnTo>
                  <a:lnTo>
                    <a:pt x="7261" y="8579"/>
                  </a:lnTo>
                  <a:lnTo>
                    <a:pt x="7261" y="8830"/>
                  </a:lnTo>
                  <a:lnTo>
                    <a:pt x="7240" y="8914"/>
                  </a:lnTo>
                  <a:lnTo>
                    <a:pt x="7303" y="8977"/>
                  </a:lnTo>
                  <a:lnTo>
                    <a:pt x="7429" y="9019"/>
                  </a:lnTo>
                  <a:lnTo>
                    <a:pt x="7387" y="9144"/>
                  </a:lnTo>
                  <a:lnTo>
                    <a:pt x="7387" y="9228"/>
                  </a:lnTo>
                  <a:lnTo>
                    <a:pt x="7303" y="9228"/>
                  </a:lnTo>
                  <a:lnTo>
                    <a:pt x="7219" y="9291"/>
                  </a:lnTo>
                  <a:lnTo>
                    <a:pt x="7136" y="9291"/>
                  </a:lnTo>
                  <a:lnTo>
                    <a:pt x="7073" y="9228"/>
                  </a:lnTo>
                  <a:lnTo>
                    <a:pt x="6989" y="9249"/>
                  </a:lnTo>
                  <a:lnTo>
                    <a:pt x="6864" y="9291"/>
                  </a:lnTo>
                  <a:lnTo>
                    <a:pt x="6592" y="9332"/>
                  </a:lnTo>
                  <a:lnTo>
                    <a:pt x="6445" y="9416"/>
                  </a:lnTo>
                  <a:lnTo>
                    <a:pt x="6341" y="9416"/>
                  </a:lnTo>
                  <a:lnTo>
                    <a:pt x="6278" y="9353"/>
                  </a:lnTo>
                  <a:lnTo>
                    <a:pt x="6173" y="9416"/>
                  </a:lnTo>
                  <a:lnTo>
                    <a:pt x="6069" y="9521"/>
                  </a:lnTo>
                  <a:lnTo>
                    <a:pt x="6069" y="9604"/>
                  </a:lnTo>
                  <a:lnTo>
                    <a:pt x="6173" y="9667"/>
                  </a:lnTo>
                  <a:lnTo>
                    <a:pt x="6341" y="9646"/>
                  </a:lnTo>
                  <a:lnTo>
                    <a:pt x="6466" y="9667"/>
                  </a:lnTo>
                  <a:lnTo>
                    <a:pt x="6466" y="9730"/>
                  </a:lnTo>
                  <a:lnTo>
                    <a:pt x="6382" y="9814"/>
                  </a:lnTo>
                  <a:lnTo>
                    <a:pt x="6445" y="9981"/>
                  </a:lnTo>
                  <a:lnTo>
                    <a:pt x="6445" y="10065"/>
                  </a:lnTo>
                  <a:lnTo>
                    <a:pt x="6487" y="10149"/>
                  </a:lnTo>
                  <a:lnTo>
                    <a:pt x="6508" y="10253"/>
                  </a:lnTo>
                  <a:lnTo>
                    <a:pt x="6613" y="10441"/>
                  </a:lnTo>
                  <a:lnTo>
                    <a:pt x="6654" y="10546"/>
                  </a:lnTo>
                  <a:lnTo>
                    <a:pt x="6780" y="10609"/>
                  </a:lnTo>
                  <a:lnTo>
                    <a:pt x="6822" y="10860"/>
                  </a:lnTo>
                  <a:lnTo>
                    <a:pt x="6738" y="10923"/>
                  </a:lnTo>
                  <a:lnTo>
                    <a:pt x="6696" y="11027"/>
                  </a:lnTo>
                  <a:lnTo>
                    <a:pt x="6801" y="11132"/>
                  </a:lnTo>
                  <a:lnTo>
                    <a:pt x="6738" y="11174"/>
                  </a:lnTo>
                  <a:lnTo>
                    <a:pt x="6738" y="11216"/>
                  </a:lnTo>
                  <a:lnTo>
                    <a:pt x="6613" y="11299"/>
                  </a:lnTo>
                  <a:lnTo>
                    <a:pt x="6654" y="11446"/>
                  </a:lnTo>
                  <a:lnTo>
                    <a:pt x="6508" y="11509"/>
                  </a:lnTo>
                  <a:lnTo>
                    <a:pt x="6278" y="11446"/>
                  </a:lnTo>
                  <a:lnTo>
                    <a:pt x="6027" y="11174"/>
                  </a:lnTo>
                  <a:lnTo>
                    <a:pt x="5922" y="11195"/>
                  </a:lnTo>
                  <a:lnTo>
                    <a:pt x="5671" y="11090"/>
                  </a:lnTo>
                  <a:lnTo>
                    <a:pt x="5336" y="11090"/>
                  </a:lnTo>
                  <a:lnTo>
                    <a:pt x="5148" y="11132"/>
                  </a:lnTo>
                  <a:lnTo>
                    <a:pt x="4876" y="11069"/>
                  </a:lnTo>
                  <a:lnTo>
                    <a:pt x="4583" y="11132"/>
                  </a:lnTo>
                  <a:lnTo>
                    <a:pt x="4457" y="11132"/>
                  </a:lnTo>
                  <a:lnTo>
                    <a:pt x="4311" y="11111"/>
                  </a:lnTo>
                  <a:lnTo>
                    <a:pt x="4206" y="11195"/>
                  </a:lnTo>
                  <a:lnTo>
                    <a:pt x="4102" y="11237"/>
                  </a:lnTo>
                  <a:lnTo>
                    <a:pt x="3767" y="11195"/>
                  </a:lnTo>
                  <a:lnTo>
                    <a:pt x="3558" y="11132"/>
                  </a:lnTo>
                  <a:lnTo>
                    <a:pt x="3432" y="11069"/>
                  </a:lnTo>
                  <a:lnTo>
                    <a:pt x="3244" y="11069"/>
                  </a:lnTo>
                  <a:lnTo>
                    <a:pt x="3202" y="11111"/>
                  </a:lnTo>
                  <a:lnTo>
                    <a:pt x="3035" y="11090"/>
                  </a:lnTo>
                  <a:lnTo>
                    <a:pt x="2930" y="11069"/>
                  </a:lnTo>
                  <a:lnTo>
                    <a:pt x="2888" y="11111"/>
                  </a:lnTo>
                  <a:lnTo>
                    <a:pt x="2888" y="11237"/>
                  </a:lnTo>
                  <a:lnTo>
                    <a:pt x="2909" y="11383"/>
                  </a:lnTo>
                  <a:lnTo>
                    <a:pt x="2930" y="11509"/>
                  </a:lnTo>
                  <a:lnTo>
                    <a:pt x="2742" y="11550"/>
                  </a:lnTo>
                  <a:lnTo>
                    <a:pt x="2386" y="11550"/>
                  </a:lnTo>
                  <a:lnTo>
                    <a:pt x="1968" y="11509"/>
                  </a:lnTo>
                  <a:lnTo>
                    <a:pt x="1863" y="11446"/>
                  </a:lnTo>
                  <a:lnTo>
                    <a:pt x="1675" y="11425"/>
                  </a:lnTo>
                  <a:lnTo>
                    <a:pt x="1570" y="11550"/>
                  </a:lnTo>
                  <a:lnTo>
                    <a:pt x="1591" y="11613"/>
                  </a:lnTo>
                  <a:lnTo>
                    <a:pt x="1465" y="11697"/>
                  </a:lnTo>
                  <a:lnTo>
                    <a:pt x="1465" y="11739"/>
                  </a:lnTo>
                  <a:lnTo>
                    <a:pt x="1507" y="11739"/>
                  </a:lnTo>
                  <a:lnTo>
                    <a:pt x="1507" y="11864"/>
                  </a:lnTo>
                  <a:lnTo>
                    <a:pt x="1340" y="12157"/>
                  </a:lnTo>
                  <a:lnTo>
                    <a:pt x="1256" y="12283"/>
                  </a:lnTo>
                  <a:lnTo>
                    <a:pt x="1361" y="12366"/>
                  </a:lnTo>
                  <a:lnTo>
                    <a:pt x="1633" y="12450"/>
                  </a:lnTo>
                  <a:lnTo>
                    <a:pt x="1737" y="12555"/>
                  </a:lnTo>
                  <a:lnTo>
                    <a:pt x="1842" y="12576"/>
                  </a:lnTo>
                  <a:lnTo>
                    <a:pt x="1947" y="12471"/>
                  </a:lnTo>
                  <a:lnTo>
                    <a:pt x="1947" y="12325"/>
                  </a:lnTo>
                  <a:lnTo>
                    <a:pt x="2009" y="12325"/>
                  </a:lnTo>
                  <a:lnTo>
                    <a:pt x="2302" y="12555"/>
                  </a:lnTo>
                  <a:lnTo>
                    <a:pt x="2323" y="12659"/>
                  </a:lnTo>
                  <a:lnTo>
                    <a:pt x="2177" y="12848"/>
                  </a:lnTo>
                  <a:lnTo>
                    <a:pt x="1968" y="12848"/>
                  </a:lnTo>
                  <a:lnTo>
                    <a:pt x="1675" y="12890"/>
                  </a:lnTo>
                  <a:lnTo>
                    <a:pt x="1654" y="12785"/>
                  </a:lnTo>
                  <a:lnTo>
                    <a:pt x="1507" y="12659"/>
                  </a:lnTo>
                  <a:lnTo>
                    <a:pt x="1340" y="12869"/>
                  </a:lnTo>
                  <a:lnTo>
                    <a:pt x="1235" y="12848"/>
                  </a:lnTo>
                  <a:lnTo>
                    <a:pt x="1068" y="12973"/>
                  </a:lnTo>
                  <a:lnTo>
                    <a:pt x="921" y="13015"/>
                  </a:lnTo>
                  <a:lnTo>
                    <a:pt x="921" y="13162"/>
                  </a:lnTo>
                  <a:lnTo>
                    <a:pt x="1110" y="13224"/>
                  </a:lnTo>
                  <a:lnTo>
                    <a:pt x="1068" y="13371"/>
                  </a:lnTo>
                  <a:lnTo>
                    <a:pt x="900" y="13434"/>
                  </a:lnTo>
                  <a:lnTo>
                    <a:pt x="628" y="13496"/>
                  </a:lnTo>
                  <a:lnTo>
                    <a:pt x="691" y="13538"/>
                  </a:lnTo>
                  <a:lnTo>
                    <a:pt x="733" y="13622"/>
                  </a:lnTo>
                  <a:lnTo>
                    <a:pt x="503" y="13706"/>
                  </a:lnTo>
                  <a:lnTo>
                    <a:pt x="503" y="13831"/>
                  </a:lnTo>
                  <a:lnTo>
                    <a:pt x="398" y="13852"/>
                  </a:lnTo>
                  <a:lnTo>
                    <a:pt x="126" y="13831"/>
                  </a:lnTo>
                  <a:lnTo>
                    <a:pt x="1" y="13936"/>
                  </a:lnTo>
                  <a:lnTo>
                    <a:pt x="1" y="14103"/>
                  </a:lnTo>
                  <a:lnTo>
                    <a:pt x="168" y="14333"/>
                  </a:lnTo>
                  <a:lnTo>
                    <a:pt x="273" y="14270"/>
                  </a:lnTo>
                  <a:lnTo>
                    <a:pt x="419" y="14250"/>
                  </a:lnTo>
                  <a:lnTo>
                    <a:pt x="440" y="14375"/>
                  </a:lnTo>
                  <a:lnTo>
                    <a:pt x="398" y="14522"/>
                  </a:lnTo>
                  <a:lnTo>
                    <a:pt x="461" y="14668"/>
                  </a:lnTo>
                  <a:lnTo>
                    <a:pt x="587" y="14731"/>
                  </a:lnTo>
                  <a:lnTo>
                    <a:pt x="607" y="14877"/>
                  </a:lnTo>
                  <a:lnTo>
                    <a:pt x="545" y="14940"/>
                  </a:lnTo>
                  <a:lnTo>
                    <a:pt x="419" y="15212"/>
                  </a:lnTo>
                  <a:lnTo>
                    <a:pt x="377" y="15589"/>
                  </a:lnTo>
                  <a:lnTo>
                    <a:pt x="335" y="15526"/>
                  </a:lnTo>
                  <a:lnTo>
                    <a:pt x="440" y="15693"/>
                  </a:lnTo>
                  <a:lnTo>
                    <a:pt x="545" y="15714"/>
                  </a:lnTo>
                  <a:lnTo>
                    <a:pt x="733" y="15693"/>
                  </a:lnTo>
                  <a:lnTo>
                    <a:pt x="859" y="15610"/>
                  </a:lnTo>
                  <a:lnTo>
                    <a:pt x="921" y="15526"/>
                  </a:lnTo>
                  <a:lnTo>
                    <a:pt x="984" y="15505"/>
                  </a:lnTo>
                  <a:lnTo>
                    <a:pt x="1047" y="15463"/>
                  </a:lnTo>
                  <a:lnTo>
                    <a:pt x="1110" y="15484"/>
                  </a:lnTo>
                  <a:lnTo>
                    <a:pt x="1172" y="15568"/>
                  </a:lnTo>
                  <a:lnTo>
                    <a:pt x="1361" y="15589"/>
                  </a:lnTo>
                  <a:lnTo>
                    <a:pt x="1361" y="15505"/>
                  </a:lnTo>
                  <a:lnTo>
                    <a:pt x="1319" y="15463"/>
                  </a:lnTo>
                  <a:lnTo>
                    <a:pt x="1319" y="15358"/>
                  </a:lnTo>
                  <a:lnTo>
                    <a:pt x="1444" y="15317"/>
                  </a:lnTo>
                  <a:lnTo>
                    <a:pt x="1486" y="15275"/>
                  </a:lnTo>
                  <a:lnTo>
                    <a:pt x="1549" y="15275"/>
                  </a:lnTo>
                  <a:lnTo>
                    <a:pt x="1570" y="15317"/>
                  </a:lnTo>
                  <a:lnTo>
                    <a:pt x="1695" y="15317"/>
                  </a:lnTo>
                  <a:lnTo>
                    <a:pt x="1779" y="15191"/>
                  </a:lnTo>
                  <a:lnTo>
                    <a:pt x="1758" y="15045"/>
                  </a:lnTo>
                  <a:lnTo>
                    <a:pt x="1779" y="14961"/>
                  </a:lnTo>
                  <a:lnTo>
                    <a:pt x="1863" y="14898"/>
                  </a:lnTo>
                  <a:lnTo>
                    <a:pt x="1884" y="14731"/>
                  </a:lnTo>
                  <a:lnTo>
                    <a:pt x="1947" y="14626"/>
                  </a:lnTo>
                  <a:lnTo>
                    <a:pt x="2072" y="14626"/>
                  </a:lnTo>
                  <a:lnTo>
                    <a:pt x="2177" y="14689"/>
                  </a:lnTo>
                  <a:lnTo>
                    <a:pt x="2281" y="14752"/>
                  </a:lnTo>
                  <a:lnTo>
                    <a:pt x="2281" y="14835"/>
                  </a:lnTo>
                  <a:lnTo>
                    <a:pt x="2260" y="14982"/>
                  </a:lnTo>
                  <a:lnTo>
                    <a:pt x="2281" y="15086"/>
                  </a:lnTo>
                  <a:lnTo>
                    <a:pt x="2386" y="15086"/>
                  </a:lnTo>
                  <a:lnTo>
                    <a:pt x="2428" y="15191"/>
                  </a:lnTo>
                  <a:lnTo>
                    <a:pt x="2407" y="15317"/>
                  </a:lnTo>
                  <a:lnTo>
                    <a:pt x="2428" y="15463"/>
                  </a:lnTo>
                  <a:lnTo>
                    <a:pt x="2428" y="15672"/>
                  </a:lnTo>
                  <a:lnTo>
                    <a:pt x="2532" y="15798"/>
                  </a:lnTo>
                  <a:lnTo>
                    <a:pt x="2532" y="15882"/>
                  </a:lnTo>
                  <a:lnTo>
                    <a:pt x="2637" y="15903"/>
                  </a:lnTo>
                  <a:lnTo>
                    <a:pt x="2784" y="15903"/>
                  </a:lnTo>
                  <a:lnTo>
                    <a:pt x="2888" y="15819"/>
                  </a:lnTo>
                  <a:lnTo>
                    <a:pt x="2909" y="15777"/>
                  </a:lnTo>
                  <a:lnTo>
                    <a:pt x="3076" y="15693"/>
                  </a:lnTo>
                  <a:lnTo>
                    <a:pt x="3202" y="15610"/>
                  </a:lnTo>
                  <a:lnTo>
                    <a:pt x="3223" y="15484"/>
                  </a:lnTo>
                  <a:lnTo>
                    <a:pt x="3307" y="15421"/>
                  </a:lnTo>
                  <a:lnTo>
                    <a:pt x="3558" y="15275"/>
                  </a:lnTo>
                  <a:lnTo>
                    <a:pt x="3725" y="15212"/>
                  </a:lnTo>
                  <a:lnTo>
                    <a:pt x="3746" y="15358"/>
                  </a:lnTo>
                  <a:lnTo>
                    <a:pt x="3976" y="15317"/>
                  </a:lnTo>
                  <a:lnTo>
                    <a:pt x="4039" y="15212"/>
                  </a:lnTo>
                  <a:lnTo>
                    <a:pt x="4290" y="15212"/>
                  </a:lnTo>
                  <a:lnTo>
                    <a:pt x="4311" y="15317"/>
                  </a:lnTo>
                  <a:lnTo>
                    <a:pt x="4123" y="15484"/>
                  </a:lnTo>
                  <a:lnTo>
                    <a:pt x="4248" y="15505"/>
                  </a:lnTo>
                  <a:lnTo>
                    <a:pt x="4290" y="15463"/>
                  </a:lnTo>
                  <a:lnTo>
                    <a:pt x="4374" y="15463"/>
                  </a:lnTo>
                  <a:lnTo>
                    <a:pt x="4478" y="15526"/>
                  </a:lnTo>
                  <a:lnTo>
                    <a:pt x="4520" y="15505"/>
                  </a:lnTo>
                  <a:lnTo>
                    <a:pt x="4625" y="15505"/>
                  </a:lnTo>
                  <a:lnTo>
                    <a:pt x="4688" y="15463"/>
                  </a:lnTo>
                  <a:lnTo>
                    <a:pt x="4729" y="15400"/>
                  </a:lnTo>
                  <a:lnTo>
                    <a:pt x="4813" y="15400"/>
                  </a:lnTo>
                  <a:lnTo>
                    <a:pt x="4897" y="15484"/>
                  </a:lnTo>
                  <a:lnTo>
                    <a:pt x="4981" y="15672"/>
                  </a:lnTo>
                  <a:lnTo>
                    <a:pt x="5232" y="16049"/>
                  </a:lnTo>
                  <a:lnTo>
                    <a:pt x="5357" y="16133"/>
                  </a:lnTo>
                  <a:lnTo>
                    <a:pt x="5399" y="16300"/>
                  </a:lnTo>
                  <a:lnTo>
                    <a:pt x="5462" y="16363"/>
                  </a:lnTo>
                  <a:lnTo>
                    <a:pt x="5545" y="16447"/>
                  </a:lnTo>
                  <a:lnTo>
                    <a:pt x="5776" y="16467"/>
                  </a:lnTo>
                  <a:lnTo>
                    <a:pt x="5985" y="16467"/>
                  </a:lnTo>
                  <a:lnTo>
                    <a:pt x="6089" y="16509"/>
                  </a:lnTo>
                  <a:lnTo>
                    <a:pt x="6131" y="16635"/>
                  </a:lnTo>
                  <a:lnTo>
                    <a:pt x="6361" y="16719"/>
                  </a:lnTo>
                  <a:lnTo>
                    <a:pt x="6550" y="16823"/>
                  </a:lnTo>
                  <a:lnTo>
                    <a:pt x="6654" y="17095"/>
                  </a:lnTo>
                  <a:lnTo>
                    <a:pt x="6801" y="17263"/>
                  </a:lnTo>
                  <a:lnTo>
                    <a:pt x="6989" y="17367"/>
                  </a:lnTo>
                  <a:lnTo>
                    <a:pt x="7073" y="17514"/>
                  </a:lnTo>
                  <a:lnTo>
                    <a:pt x="7073" y="17786"/>
                  </a:lnTo>
                  <a:lnTo>
                    <a:pt x="7177" y="18037"/>
                  </a:lnTo>
                  <a:lnTo>
                    <a:pt x="7324" y="18079"/>
                  </a:lnTo>
                  <a:lnTo>
                    <a:pt x="7387" y="18330"/>
                  </a:lnTo>
                  <a:lnTo>
                    <a:pt x="7429" y="18539"/>
                  </a:lnTo>
                  <a:lnTo>
                    <a:pt x="7345" y="18664"/>
                  </a:lnTo>
                  <a:lnTo>
                    <a:pt x="7324" y="18602"/>
                  </a:lnTo>
                  <a:lnTo>
                    <a:pt x="7219" y="18539"/>
                  </a:lnTo>
                  <a:lnTo>
                    <a:pt x="7073" y="18727"/>
                  </a:lnTo>
                  <a:lnTo>
                    <a:pt x="7094" y="18811"/>
                  </a:lnTo>
                  <a:lnTo>
                    <a:pt x="7115" y="18874"/>
                  </a:lnTo>
                  <a:lnTo>
                    <a:pt x="7261" y="18957"/>
                  </a:lnTo>
                  <a:lnTo>
                    <a:pt x="7240" y="19188"/>
                  </a:lnTo>
                  <a:lnTo>
                    <a:pt x="7303" y="19292"/>
                  </a:lnTo>
                  <a:lnTo>
                    <a:pt x="7261" y="19376"/>
                  </a:lnTo>
                  <a:lnTo>
                    <a:pt x="7324" y="19397"/>
                  </a:lnTo>
                  <a:lnTo>
                    <a:pt x="7408" y="19501"/>
                  </a:lnTo>
                  <a:lnTo>
                    <a:pt x="7408" y="19606"/>
                  </a:lnTo>
                  <a:lnTo>
                    <a:pt x="7449" y="19606"/>
                  </a:lnTo>
                  <a:lnTo>
                    <a:pt x="7491" y="19752"/>
                  </a:lnTo>
                  <a:lnTo>
                    <a:pt x="7617" y="19794"/>
                  </a:lnTo>
                  <a:lnTo>
                    <a:pt x="7701" y="19690"/>
                  </a:lnTo>
                  <a:lnTo>
                    <a:pt x="7826" y="19690"/>
                  </a:lnTo>
                  <a:lnTo>
                    <a:pt x="7868" y="19773"/>
                  </a:lnTo>
                  <a:lnTo>
                    <a:pt x="8014" y="19794"/>
                  </a:lnTo>
                  <a:lnTo>
                    <a:pt x="8119" y="19899"/>
                  </a:lnTo>
                  <a:lnTo>
                    <a:pt x="8182" y="19920"/>
                  </a:lnTo>
                  <a:lnTo>
                    <a:pt x="8266" y="20087"/>
                  </a:lnTo>
                  <a:lnTo>
                    <a:pt x="8370" y="20087"/>
                  </a:lnTo>
                  <a:lnTo>
                    <a:pt x="8391" y="20192"/>
                  </a:lnTo>
                  <a:lnTo>
                    <a:pt x="8433" y="20171"/>
                  </a:lnTo>
                  <a:lnTo>
                    <a:pt x="8454" y="20129"/>
                  </a:lnTo>
                  <a:lnTo>
                    <a:pt x="8600" y="20213"/>
                  </a:lnTo>
                  <a:lnTo>
                    <a:pt x="8663" y="20296"/>
                  </a:lnTo>
                  <a:lnTo>
                    <a:pt x="8768" y="20296"/>
                  </a:lnTo>
                  <a:lnTo>
                    <a:pt x="8830" y="20317"/>
                  </a:lnTo>
                  <a:lnTo>
                    <a:pt x="8893" y="20213"/>
                  </a:lnTo>
                  <a:lnTo>
                    <a:pt x="9061" y="20192"/>
                  </a:lnTo>
                  <a:lnTo>
                    <a:pt x="9270" y="20276"/>
                  </a:lnTo>
                  <a:lnTo>
                    <a:pt x="9312" y="20338"/>
                  </a:lnTo>
                  <a:lnTo>
                    <a:pt x="9437" y="20338"/>
                  </a:lnTo>
                  <a:lnTo>
                    <a:pt x="9542" y="20401"/>
                  </a:lnTo>
                  <a:lnTo>
                    <a:pt x="9709" y="20589"/>
                  </a:lnTo>
                  <a:lnTo>
                    <a:pt x="9835" y="20589"/>
                  </a:lnTo>
                  <a:lnTo>
                    <a:pt x="9960" y="20652"/>
                  </a:lnTo>
                  <a:lnTo>
                    <a:pt x="10023" y="20715"/>
                  </a:lnTo>
                  <a:lnTo>
                    <a:pt x="10128" y="20840"/>
                  </a:lnTo>
                  <a:lnTo>
                    <a:pt x="10170" y="20966"/>
                  </a:lnTo>
                  <a:lnTo>
                    <a:pt x="10232" y="20945"/>
                  </a:lnTo>
                  <a:lnTo>
                    <a:pt x="10232" y="20757"/>
                  </a:lnTo>
                  <a:lnTo>
                    <a:pt x="10316" y="20715"/>
                  </a:lnTo>
                  <a:lnTo>
                    <a:pt x="10337" y="20757"/>
                  </a:lnTo>
                  <a:lnTo>
                    <a:pt x="10462" y="20757"/>
                  </a:lnTo>
                  <a:lnTo>
                    <a:pt x="10588" y="20840"/>
                  </a:lnTo>
                  <a:lnTo>
                    <a:pt x="10588" y="21008"/>
                  </a:lnTo>
                  <a:lnTo>
                    <a:pt x="10755" y="21133"/>
                  </a:lnTo>
                  <a:lnTo>
                    <a:pt x="10923" y="21071"/>
                  </a:lnTo>
                  <a:lnTo>
                    <a:pt x="11069" y="21071"/>
                  </a:lnTo>
                  <a:lnTo>
                    <a:pt x="11048" y="21322"/>
                  </a:lnTo>
                  <a:lnTo>
                    <a:pt x="11090" y="21468"/>
                  </a:lnTo>
                  <a:lnTo>
                    <a:pt x="11195" y="21447"/>
                  </a:lnTo>
                  <a:lnTo>
                    <a:pt x="11362" y="21531"/>
                  </a:lnTo>
                  <a:lnTo>
                    <a:pt x="11425" y="21447"/>
                  </a:lnTo>
                  <a:lnTo>
                    <a:pt x="11571" y="21426"/>
                  </a:lnTo>
                  <a:lnTo>
                    <a:pt x="11676" y="21322"/>
                  </a:lnTo>
                  <a:lnTo>
                    <a:pt x="11885" y="21322"/>
                  </a:lnTo>
                  <a:lnTo>
                    <a:pt x="12011" y="21384"/>
                  </a:lnTo>
                  <a:lnTo>
                    <a:pt x="12053" y="21531"/>
                  </a:lnTo>
                  <a:lnTo>
                    <a:pt x="12220" y="21594"/>
                  </a:lnTo>
                  <a:lnTo>
                    <a:pt x="12346" y="21761"/>
                  </a:lnTo>
                  <a:lnTo>
                    <a:pt x="12429" y="21782"/>
                  </a:lnTo>
                  <a:lnTo>
                    <a:pt x="12576" y="21740"/>
                  </a:lnTo>
                  <a:lnTo>
                    <a:pt x="12639" y="21761"/>
                  </a:lnTo>
                  <a:lnTo>
                    <a:pt x="12785" y="21698"/>
                  </a:lnTo>
                  <a:lnTo>
                    <a:pt x="12931" y="21698"/>
                  </a:lnTo>
                  <a:lnTo>
                    <a:pt x="13015" y="21594"/>
                  </a:lnTo>
                  <a:lnTo>
                    <a:pt x="13162" y="21594"/>
                  </a:lnTo>
                  <a:lnTo>
                    <a:pt x="13203" y="21698"/>
                  </a:lnTo>
                  <a:lnTo>
                    <a:pt x="13245" y="21866"/>
                  </a:lnTo>
                  <a:lnTo>
                    <a:pt x="13350" y="21949"/>
                  </a:lnTo>
                  <a:lnTo>
                    <a:pt x="13475" y="21887"/>
                  </a:lnTo>
                  <a:lnTo>
                    <a:pt x="13601" y="21636"/>
                  </a:lnTo>
                  <a:lnTo>
                    <a:pt x="13873" y="21468"/>
                  </a:lnTo>
                  <a:lnTo>
                    <a:pt x="14040" y="21447"/>
                  </a:lnTo>
                  <a:lnTo>
                    <a:pt x="14124" y="21552"/>
                  </a:lnTo>
                  <a:lnTo>
                    <a:pt x="14396" y="21573"/>
                  </a:lnTo>
                  <a:lnTo>
                    <a:pt x="14501" y="21636"/>
                  </a:lnTo>
                  <a:lnTo>
                    <a:pt x="14647" y="21552"/>
                  </a:lnTo>
                  <a:lnTo>
                    <a:pt x="14815" y="21573"/>
                  </a:lnTo>
                  <a:lnTo>
                    <a:pt x="14877" y="21677"/>
                  </a:lnTo>
                  <a:lnTo>
                    <a:pt x="14982" y="21677"/>
                  </a:lnTo>
                  <a:lnTo>
                    <a:pt x="15191" y="21636"/>
                  </a:lnTo>
                  <a:lnTo>
                    <a:pt x="15296" y="21636"/>
                  </a:lnTo>
                  <a:lnTo>
                    <a:pt x="15359" y="21468"/>
                  </a:lnTo>
                  <a:lnTo>
                    <a:pt x="15442" y="21426"/>
                  </a:lnTo>
                  <a:lnTo>
                    <a:pt x="15547" y="21447"/>
                  </a:lnTo>
                  <a:lnTo>
                    <a:pt x="15547" y="21364"/>
                  </a:lnTo>
                  <a:lnTo>
                    <a:pt x="15631" y="21343"/>
                  </a:lnTo>
                  <a:lnTo>
                    <a:pt x="15693" y="21217"/>
                  </a:lnTo>
                  <a:lnTo>
                    <a:pt x="15798" y="21112"/>
                  </a:lnTo>
                  <a:lnTo>
                    <a:pt x="15903" y="21071"/>
                  </a:lnTo>
                  <a:lnTo>
                    <a:pt x="16133" y="21029"/>
                  </a:lnTo>
                  <a:lnTo>
                    <a:pt x="16237" y="20861"/>
                  </a:lnTo>
                  <a:lnTo>
                    <a:pt x="16237" y="20736"/>
                  </a:lnTo>
                  <a:lnTo>
                    <a:pt x="16321" y="20736"/>
                  </a:lnTo>
                  <a:lnTo>
                    <a:pt x="16447" y="20631"/>
                  </a:lnTo>
                  <a:lnTo>
                    <a:pt x="16551" y="20799"/>
                  </a:lnTo>
                  <a:lnTo>
                    <a:pt x="16719" y="20736"/>
                  </a:lnTo>
                  <a:lnTo>
                    <a:pt x="16928" y="20820"/>
                  </a:lnTo>
                  <a:lnTo>
                    <a:pt x="17012" y="20757"/>
                  </a:lnTo>
                  <a:lnTo>
                    <a:pt x="16970" y="20652"/>
                  </a:lnTo>
                  <a:lnTo>
                    <a:pt x="17242" y="20506"/>
                  </a:lnTo>
                  <a:lnTo>
                    <a:pt x="17325" y="20527"/>
                  </a:lnTo>
                  <a:lnTo>
                    <a:pt x="17367" y="20610"/>
                  </a:lnTo>
                  <a:lnTo>
                    <a:pt x="17451" y="20610"/>
                  </a:lnTo>
                  <a:lnTo>
                    <a:pt x="17472" y="20652"/>
                  </a:lnTo>
                  <a:lnTo>
                    <a:pt x="17388" y="20820"/>
                  </a:lnTo>
                  <a:lnTo>
                    <a:pt x="17451" y="20903"/>
                  </a:lnTo>
                  <a:lnTo>
                    <a:pt x="17535" y="20903"/>
                  </a:lnTo>
                  <a:lnTo>
                    <a:pt x="17597" y="20861"/>
                  </a:lnTo>
                  <a:lnTo>
                    <a:pt x="17639" y="20945"/>
                  </a:lnTo>
                  <a:lnTo>
                    <a:pt x="17702" y="21050"/>
                  </a:lnTo>
                  <a:lnTo>
                    <a:pt x="17702" y="21133"/>
                  </a:lnTo>
                  <a:lnTo>
                    <a:pt x="17597" y="21238"/>
                  </a:lnTo>
                  <a:lnTo>
                    <a:pt x="17639" y="21343"/>
                  </a:lnTo>
                  <a:lnTo>
                    <a:pt x="17765" y="21364"/>
                  </a:lnTo>
                  <a:lnTo>
                    <a:pt x="17849" y="21322"/>
                  </a:lnTo>
                  <a:lnTo>
                    <a:pt x="17953" y="21364"/>
                  </a:lnTo>
                  <a:lnTo>
                    <a:pt x="18016" y="21468"/>
                  </a:lnTo>
                  <a:lnTo>
                    <a:pt x="18121" y="21426"/>
                  </a:lnTo>
                  <a:lnTo>
                    <a:pt x="18246" y="21468"/>
                  </a:lnTo>
                  <a:lnTo>
                    <a:pt x="18330" y="21426"/>
                  </a:lnTo>
                  <a:lnTo>
                    <a:pt x="18497" y="21426"/>
                  </a:lnTo>
                  <a:lnTo>
                    <a:pt x="18539" y="21573"/>
                  </a:lnTo>
                  <a:lnTo>
                    <a:pt x="18685" y="21677"/>
                  </a:lnTo>
                  <a:lnTo>
                    <a:pt x="18706" y="21845"/>
                  </a:lnTo>
                  <a:lnTo>
                    <a:pt x="18811" y="21845"/>
                  </a:lnTo>
                  <a:lnTo>
                    <a:pt x="18916" y="21970"/>
                  </a:lnTo>
                  <a:lnTo>
                    <a:pt x="18916" y="22117"/>
                  </a:lnTo>
                  <a:lnTo>
                    <a:pt x="18999" y="22326"/>
                  </a:lnTo>
                  <a:lnTo>
                    <a:pt x="19020" y="22493"/>
                  </a:lnTo>
                  <a:lnTo>
                    <a:pt x="18999" y="22745"/>
                  </a:lnTo>
                  <a:lnTo>
                    <a:pt x="18999" y="22849"/>
                  </a:lnTo>
                  <a:lnTo>
                    <a:pt x="18957" y="22933"/>
                  </a:lnTo>
                  <a:lnTo>
                    <a:pt x="18853" y="22996"/>
                  </a:lnTo>
                  <a:lnTo>
                    <a:pt x="18832" y="23100"/>
                  </a:lnTo>
                  <a:lnTo>
                    <a:pt x="18769" y="23121"/>
                  </a:lnTo>
                  <a:lnTo>
                    <a:pt x="18748" y="23205"/>
                  </a:lnTo>
                  <a:lnTo>
                    <a:pt x="18811" y="23309"/>
                  </a:lnTo>
                  <a:lnTo>
                    <a:pt x="18748" y="23351"/>
                  </a:lnTo>
                  <a:lnTo>
                    <a:pt x="18685" y="23330"/>
                  </a:lnTo>
                  <a:lnTo>
                    <a:pt x="18602" y="23435"/>
                  </a:lnTo>
                  <a:lnTo>
                    <a:pt x="18539" y="23519"/>
                  </a:lnTo>
                  <a:lnTo>
                    <a:pt x="18602" y="23581"/>
                  </a:lnTo>
                  <a:lnTo>
                    <a:pt x="18539" y="23665"/>
                  </a:lnTo>
                  <a:lnTo>
                    <a:pt x="18539" y="23770"/>
                  </a:lnTo>
                  <a:lnTo>
                    <a:pt x="18644" y="23833"/>
                  </a:lnTo>
                  <a:lnTo>
                    <a:pt x="18706" y="23895"/>
                  </a:lnTo>
                  <a:lnTo>
                    <a:pt x="18769" y="23958"/>
                  </a:lnTo>
                  <a:lnTo>
                    <a:pt x="18748" y="24105"/>
                  </a:lnTo>
                  <a:lnTo>
                    <a:pt x="18811" y="24251"/>
                  </a:lnTo>
                  <a:lnTo>
                    <a:pt x="18937" y="24146"/>
                  </a:lnTo>
                  <a:lnTo>
                    <a:pt x="19209" y="24084"/>
                  </a:lnTo>
                  <a:lnTo>
                    <a:pt x="19229" y="24167"/>
                  </a:lnTo>
                  <a:lnTo>
                    <a:pt x="19209" y="24251"/>
                  </a:lnTo>
                  <a:lnTo>
                    <a:pt x="19271" y="24293"/>
                  </a:lnTo>
                  <a:lnTo>
                    <a:pt x="19418" y="24272"/>
                  </a:lnTo>
                  <a:lnTo>
                    <a:pt x="19439" y="24377"/>
                  </a:lnTo>
                  <a:lnTo>
                    <a:pt x="19418" y="24481"/>
                  </a:lnTo>
                  <a:lnTo>
                    <a:pt x="19481" y="24565"/>
                  </a:lnTo>
                  <a:lnTo>
                    <a:pt x="19627" y="24586"/>
                  </a:lnTo>
                  <a:lnTo>
                    <a:pt x="19585" y="24628"/>
                  </a:lnTo>
                  <a:lnTo>
                    <a:pt x="19648" y="24711"/>
                  </a:lnTo>
                  <a:lnTo>
                    <a:pt x="19669" y="24670"/>
                  </a:lnTo>
                  <a:lnTo>
                    <a:pt x="19815" y="24670"/>
                  </a:lnTo>
                  <a:lnTo>
                    <a:pt x="19941" y="24732"/>
                  </a:lnTo>
                  <a:lnTo>
                    <a:pt x="19941" y="24816"/>
                  </a:lnTo>
                  <a:lnTo>
                    <a:pt x="19878" y="24921"/>
                  </a:lnTo>
                  <a:lnTo>
                    <a:pt x="19899" y="25004"/>
                  </a:lnTo>
                  <a:lnTo>
                    <a:pt x="19753" y="25193"/>
                  </a:lnTo>
                  <a:lnTo>
                    <a:pt x="19648" y="25297"/>
                  </a:lnTo>
                  <a:lnTo>
                    <a:pt x="19669" y="25360"/>
                  </a:lnTo>
                  <a:lnTo>
                    <a:pt x="19753" y="25339"/>
                  </a:lnTo>
                  <a:lnTo>
                    <a:pt x="19941" y="25339"/>
                  </a:lnTo>
                  <a:lnTo>
                    <a:pt x="19983" y="25402"/>
                  </a:lnTo>
                  <a:lnTo>
                    <a:pt x="20066" y="25318"/>
                  </a:lnTo>
                  <a:lnTo>
                    <a:pt x="20150" y="25423"/>
                  </a:lnTo>
                  <a:lnTo>
                    <a:pt x="20108" y="25548"/>
                  </a:lnTo>
                  <a:lnTo>
                    <a:pt x="20150" y="25674"/>
                  </a:lnTo>
                  <a:lnTo>
                    <a:pt x="20276" y="25737"/>
                  </a:lnTo>
                  <a:lnTo>
                    <a:pt x="20338" y="25653"/>
                  </a:lnTo>
                  <a:lnTo>
                    <a:pt x="20485" y="25653"/>
                  </a:lnTo>
                  <a:lnTo>
                    <a:pt x="20736" y="25548"/>
                  </a:lnTo>
                  <a:lnTo>
                    <a:pt x="20841" y="25569"/>
                  </a:lnTo>
                  <a:lnTo>
                    <a:pt x="20841" y="25716"/>
                  </a:lnTo>
                  <a:lnTo>
                    <a:pt x="20799" y="25737"/>
                  </a:lnTo>
                  <a:lnTo>
                    <a:pt x="20862" y="25778"/>
                  </a:lnTo>
                  <a:lnTo>
                    <a:pt x="20924" y="25883"/>
                  </a:lnTo>
                  <a:lnTo>
                    <a:pt x="21050" y="25841"/>
                  </a:lnTo>
                  <a:lnTo>
                    <a:pt x="21154" y="25862"/>
                  </a:lnTo>
                  <a:lnTo>
                    <a:pt x="21134" y="25716"/>
                  </a:lnTo>
                  <a:lnTo>
                    <a:pt x="21134" y="25569"/>
                  </a:lnTo>
                  <a:lnTo>
                    <a:pt x="21092" y="25465"/>
                  </a:lnTo>
                  <a:lnTo>
                    <a:pt x="21092" y="25255"/>
                  </a:lnTo>
                  <a:lnTo>
                    <a:pt x="21154" y="25214"/>
                  </a:lnTo>
                  <a:lnTo>
                    <a:pt x="21154" y="25130"/>
                  </a:lnTo>
                  <a:lnTo>
                    <a:pt x="21364" y="25130"/>
                  </a:lnTo>
                  <a:lnTo>
                    <a:pt x="21426" y="25109"/>
                  </a:lnTo>
                  <a:lnTo>
                    <a:pt x="21468" y="25088"/>
                  </a:lnTo>
                  <a:lnTo>
                    <a:pt x="21510" y="25025"/>
                  </a:lnTo>
                  <a:lnTo>
                    <a:pt x="21552" y="24983"/>
                  </a:lnTo>
                  <a:lnTo>
                    <a:pt x="21678" y="24921"/>
                  </a:lnTo>
                  <a:lnTo>
                    <a:pt x="21761" y="24942"/>
                  </a:lnTo>
                  <a:lnTo>
                    <a:pt x="21740" y="25025"/>
                  </a:lnTo>
                  <a:lnTo>
                    <a:pt x="21782" y="25046"/>
                  </a:lnTo>
                  <a:lnTo>
                    <a:pt x="21866" y="25046"/>
                  </a:lnTo>
                  <a:lnTo>
                    <a:pt x="21887" y="24942"/>
                  </a:lnTo>
                  <a:lnTo>
                    <a:pt x="21970" y="24900"/>
                  </a:lnTo>
                  <a:lnTo>
                    <a:pt x="22096" y="25004"/>
                  </a:lnTo>
                  <a:lnTo>
                    <a:pt x="22159" y="24921"/>
                  </a:lnTo>
                  <a:lnTo>
                    <a:pt x="22242" y="24921"/>
                  </a:lnTo>
                  <a:lnTo>
                    <a:pt x="22263" y="25004"/>
                  </a:lnTo>
                  <a:lnTo>
                    <a:pt x="22389" y="24942"/>
                  </a:lnTo>
                  <a:lnTo>
                    <a:pt x="22389" y="24879"/>
                  </a:lnTo>
                  <a:lnTo>
                    <a:pt x="22556" y="24816"/>
                  </a:lnTo>
                  <a:lnTo>
                    <a:pt x="22661" y="24900"/>
                  </a:lnTo>
                  <a:lnTo>
                    <a:pt x="22870" y="24816"/>
                  </a:lnTo>
                  <a:lnTo>
                    <a:pt x="22828" y="24628"/>
                  </a:lnTo>
                  <a:lnTo>
                    <a:pt x="22954" y="24586"/>
                  </a:lnTo>
                  <a:lnTo>
                    <a:pt x="23100" y="24586"/>
                  </a:lnTo>
                  <a:lnTo>
                    <a:pt x="23184" y="24502"/>
                  </a:lnTo>
                  <a:lnTo>
                    <a:pt x="23310" y="24586"/>
                  </a:lnTo>
                  <a:lnTo>
                    <a:pt x="23310" y="24670"/>
                  </a:lnTo>
                  <a:lnTo>
                    <a:pt x="23435" y="24690"/>
                  </a:lnTo>
                  <a:lnTo>
                    <a:pt x="23477" y="24774"/>
                  </a:lnTo>
                  <a:lnTo>
                    <a:pt x="23749" y="24774"/>
                  </a:lnTo>
                  <a:lnTo>
                    <a:pt x="23812" y="24816"/>
                  </a:lnTo>
                  <a:lnTo>
                    <a:pt x="23958" y="24774"/>
                  </a:lnTo>
                  <a:lnTo>
                    <a:pt x="24042" y="24837"/>
                  </a:lnTo>
                  <a:lnTo>
                    <a:pt x="24042" y="24942"/>
                  </a:lnTo>
                  <a:lnTo>
                    <a:pt x="23937" y="24983"/>
                  </a:lnTo>
                  <a:lnTo>
                    <a:pt x="23875" y="25193"/>
                  </a:lnTo>
                  <a:lnTo>
                    <a:pt x="23958" y="25214"/>
                  </a:lnTo>
                  <a:lnTo>
                    <a:pt x="23979" y="25318"/>
                  </a:lnTo>
                  <a:lnTo>
                    <a:pt x="24230" y="25402"/>
                  </a:lnTo>
                  <a:lnTo>
                    <a:pt x="24251" y="25506"/>
                  </a:lnTo>
                  <a:lnTo>
                    <a:pt x="24377" y="25527"/>
                  </a:lnTo>
                  <a:lnTo>
                    <a:pt x="24481" y="25611"/>
                  </a:lnTo>
                  <a:lnTo>
                    <a:pt x="24586" y="25548"/>
                  </a:lnTo>
                  <a:lnTo>
                    <a:pt x="24649" y="25611"/>
                  </a:lnTo>
                  <a:lnTo>
                    <a:pt x="24711" y="25569"/>
                  </a:lnTo>
                  <a:lnTo>
                    <a:pt x="24816" y="25632"/>
                  </a:lnTo>
                  <a:lnTo>
                    <a:pt x="24858" y="25632"/>
                  </a:lnTo>
                  <a:lnTo>
                    <a:pt x="24900" y="25611"/>
                  </a:lnTo>
                  <a:lnTo>
                    <a:pt x="24963" y="25653"/>
                  </a:lnTo>
                  <a:lnTo>
                    <a:pt x="25046" y="25611"/>
                  </a:lnTo>
                  <a:lnTo>
                    <a:pt x="25046" y="25548"/>
                  </a:lnTo>
                  <a:lnTo>
                    <a:pt x="25088" y="25423"/>
                  </a:lnTo>
                  <a:lnTo>
                    <a:pt x="25130" y="25527"/>
                  </a:lnTo>
                  <a:lnTo>
                    <a:pt x="25235" y="25653"/>
                  </a:lnTo>
                  <a:lnTo>
                    <a:pt x="25297" y="25632"/>
                  </a:lnTo>
                  <a:lnTo>
                    <a:pt x="25444" y="25737"/>
                  </a:lnTo>
                  <a:lnTo>
                    <a:pt x="25569" y="25737"/>
                  </a:lnTo>
                  <a:lnTo>
                    <a:pt x="25632" y="25632"/>
                  </a:lnTo>
                  <a:lnTo>
                    <a:pt x="25716" y="25716"/>
                  </a:lnTo>
                  <a:lnTo>
                    <a:pt x="25820" y="25674"/>
                  </a:lnTo>
                  <a:lnTo>
                    <a:pt x="25862" y="25716"/>
                  </a:lnTo>
                  <a:lnTo>
                    <a:pt x="25862" y="25737"/>
                  </a:lnTo>
                  <a:lnTo>
                    <a:pt x="25800" y="25758"/>
                  </a:lnTo>
                  <a:lnTo>
                    <a:pt x="25758" y="25862"/>
                  </a:lnTo>
                  <a:lnTo>
                    <a:pt x="25695" y="25967"/>
                  </a:lnTo>
                  <a:lnTo>
                    <a:pt x="25695" y="26030"/>
                  </a:lnTo>
                  <a:lnTo>
                    <a:pt x="25820" y="26197"/>
                  </a:lnTo>
                  <a:lnTo>
                    <a:pt x="25904" y="26260"/>
                  </a:lnTo>
                  <a:lnTo>
                    <a:pt x="25904" y="26302"/>
                  </a:lnTo>
                  <a:lnTo>
                    <a:pt x="25925" y="26448"/>
                  </a:lnTo>
                  <a:lnTo>
                    <a:pt x="25946" y="26406"/>
                  </a:lnTo>
                  <a:lnTo>
                    <a:pt x="26009" y="26343"/>
                  </a:lnTo>
                  <a:lnTo>
                    <a:pt x="26092" y="26364"/>
                  </a:lnTo>
                  <a:lnTo>
                    <a:pt x="26134" y="26385"/>
                  </a:lnTo>
                  <a:lnTo>
                    <a:pt x="26176" y="26385"/>
                  </a:lnTo>
                  <a:lnTo>
                    <a:pt x="26281" y="26281"/>
                  </a:lnTo>
                  <a:lnTo>
                    <a:pt x="26260" y="26239"/>
                  </a:lnTo>
                  <a:lnTo>
                    <a:pt x="26218" y="26197"/>
                  </a:lnTo>
                  <a:lnTo>
                    <a:pt x="26218" y="26176"/>
                  </a:lnTo>
                  <a:lnTo>
                    <a:pt x="26155" y="26071"/>
                  </a:lnTo>
                  <a:lnTo>
                    <a:pt x="26072" y="26071"/>
                  </a:lnTo>
                  <a:lnTo>
                    <a:pt x="26030" y="25967"/>
                  </a:lnTo>
                  <a:lnTo>
                    <a:pt x="26051" y="25925"/>
                  </a:lnTo>
                  <a:lnTo>
                    <a:pt x="26155" y="25841"/>
                  </a:lnTo>
                  <a:lnTo>
                    <a:pt x="26155" y="25758"/>
                  </a:lnTo>
                  <a:lnTo>
                    <a:pt x="26155" y="25716"/>
                  </a:lnTo>
                  <a:lnTo>
                    <a:pt x="26176" y="25716"/>
                  </a:lnTo>
                  <a:lnTo>
                    <a:pt x="26218" y="25653"/>
                  </a:lnTo>
                  <a:lnTo>
                    <a:pt x="26239" y="25716"/>
                  </a:lnTo>
                  <a:lnTo>
                    <a:pt x="26260" y="25737"/>
                  </a:lnTo>
                  <a:lnTo>
                    <a:pt x="26281" y="25737"/>
                  </a:lnTo>
                  <a:lnTo>
                    <a:pt x="26260" y="25758"/>
                  </a:lnTo>
                  <a:lnTo>
                    <a:pt x="26260" y="25778"/>
                  </a:lnTo>
                  <a:lnTo>
                    <a:pt x="26323" y="25778"/>
                  </a:lnTo>
                  <a:lnTo>
                    <a:pt x="26281" y="25820"/>
                  </a:lnTo>
                  <a:lnTo>
                    <a:pt x="26344" y="25841"/>
                  </a:lnTo>
                  <a:lnTo>
                    <a:pt x="26385" y="25758"/>
                  </a:lnTo>
                  <a:lnTo>
                    <a:pt x="26490" y="25737"/>
                  </a:lnTo>
                  <a:lnTo>
                    <a:pt x="26553" y="25653"/>
                  </a:lnTo>
                  <a:lnTo>
                    <a:pt x="26616" y="25716"/>
                  </a:lnTo>
                  <a:lnTo>
                    <a:pt x="26741" y="25653"/>
                  </a:lnTo>
                  <a:lnTo>
                    <a:pt x="26867" y="25611"/>
                  </a:lnTo>
                  <a:lnTo>
                    <a:pt x="26804" y="25527"/>
                  </a:lnTo>
                  <a:lnTo>
                    <a:pt x="26908" y="25527"/>
                  </a:lnTo>
                  <a:lnTo>
                    <a:pt x="27013" y="25465"/>
                  </a:lnTo>
                  <a:lnTo>
                    <a:pt x="27139" y="25527"/>
                  </a:lnTo>
                  <a:lnTo>
                    <a:pt x="27201" y="25506"/>
                  </a:lnTo>
                  <a:lnTo>
                    <a:pt x="27327" y="25444"/>
                  </a:lnTo>
                  <a:lnTo>
                    <a:pt x="27432" y="25339"/>
                  </a:lnTo>
                  <a:lnTo>
                    <a:pt x="27515" y="25234"/>
                  </a:lnTo>
                  <a:lnTo>
                    <a:pt x="27536" y="25193"/>
                  </a:lnTo>
                  <a:lnTo>
                    <a:pt x="27578" y="25214"/>
                  </a:lnTo>
                  <a:lnTo>
                    <a:pt x="27620" y="25255"/>
                  </a:lnTo>
                  <a:lnTo>
                    <a:pt x="27662" y="25214"/>
                  </a:lnTo>
                  <a:lnTo>
                    <a:pt x="27724" y="25130"/>
                  </a:lnTo>
                  <a:lnTo>
                    <a:pt x="27808" y="25088"/>
                  </a:lnTo>
                  <a:lnTo>
                    <a:pt x="27787" y="24942"/>
                  </a:lnTo>
                  <a:lnTo>
                    <a:pt x="27745" y="24837"/>
                  </a:lnTo>
                  <a:lnTo>
                    <a:pt x="27787" y="24774"/>
                  </a:lnTo>
                  <a:lnTo>
                    <a:pt x="27745" y="24690"/>
                  </a:lnTo>
                  <a:lnTo>
                    <a:pt x="27808" y="24732"/>
                  </a:lnTo>
                  <a:lnTo>
                    <a:pt x="27934" y="24816"/>
                  </a:lnTo>
                  <a:lnTo>
                    <a:pt x="27955" y="24900"/>
                  </a:lnTo>
                  <a:lnTo>
                    <a:pt x="28059" y="25004"/>
                  </a:lnTo>
                  <a:lnTo>
                    <a:pt x="28143" y="24983"/>
                  </a:lnTo>
                  <a:lnTo>
                    <a:pt x="28143" y="24983"/>
                  </a:lnTo>
                  <a:lnTo>
                    <a:pt x="28101" y="25046"/>
                  </a:lnTo>
                  <a:lnTo>
                    <a:pt x="28017" y="25109"/>
                  </a:lnTo>
                  <a:lnTo>
                    <a:pt x="28038" y="25151"/>
                  </a:lnTo>
                  <a:lnTo>
                    <a:pt x="28248" y="25046"/>
                  </a:lnTo>
                  <a:lnTo>
                    <a:pt x="28248" y="24921"/>
                  </a:lnTo>
                  <a:lnTo>
                    <a:pt x="28352" y="24900"/>
                  </a:lnTo>
                  <a:lnTo>
                    <a:pt x="28415" y="24837"/>
                  </a:lnTo>
                  <a:lnTo>
                    <a:pt x="28520" y="24900"/>
                  </a:lnTo>
                  <a:lnTo>
                    <a:pt x="28582" y="24879"/>
                  </a:lnTo>
                  <a:lnTo>
                    <a:pt x="28624" y="24795"/>
                  </a:lnTo>
                  <a:lnTo>
                    <a:pt x="28687" y="24795"/>
                  </a:lnTo>
                  <a:lnTo>
                    <a:pt x="28708" y="24711"/>
                  </a:lnTo>
                  <a:lnTo>
                    <a:pt x="28771" y="24795"/>
                  </a:lnTo>
                  <a:lnTo>
                    <a:pt x="28854" y="24900"/>
                  </a:lnTo>
                  <a:lnTo>
                    <a:pt x="28896" y="24837"/>
                  </a:lnTo>
                  <a:lnTo>
                    <a:pt x="28938" y="24732"/>
                  </a:lnTo>
                  <a:lnTo>
                    <a:pt x="28980" y="24732"/>
                  </a:lnTo>
                  <a:lnTo>
                    <a:pt x="29001" y="24774"/>
                  </a:lnTo>
                  <a:lnTo>
                    <a:pt x="29085" y="24774"/>
                  </a:lnTo>
                  <a:lnTo>
                    <a:pt x="29105" y="24711"/>
                  </a:lnTo>
                  <a:lnTo>
                    <a:pt x="29231" y="24711"/>
                  </a:lnTo>
                  <a:lnTo>
                    <a:pt x="29294" y="24628"/>
                  </a:lnTo>
                  <a:lnTo>
                    <a:pt x="29357" y="24586"/>
                  </a:lnTo>
                  <a:lnTo>
                    <a:pt x="29377" y="24670"/>
                  </a:lnTo>
                  <a:lnTo>
                    <a:pt x="29398" y="24607"/>
                  </a:lnTo>
                  <a:lnTo>
                    <a:pt x="29482" y="24607"/>
                  </a:lnTo>
                  <a:lnTo>
                    <a:pt x="29566" y="24586"/>
                  </a:lnTo>
                  <a:lnTo>
                    <a:pt x="29524" y="24502"/>
                  </a:lnTo>
                  <a:lnTo>
                    <a:pt x="29587" y="24418"/>
                  </a:lnTo>
                  <a:lnTo>
                    <a:pt x="29608" y="24293"/>
                  </a:lnTo>
                  <a:lnTo>
                    <a:pt x="29566" y="24188"/>
                  </a:lnTo>
                  <a:lnTo>
                    <a:pt x="29566" y="24188"/>
                  </a:lnTo>
                  <a:lnTo>
                    <a:pt x="29608" y="24209"/>
                  </a:lnTo>
                  <a:lnTo>
                    <a:pt x="29670" y="24146"/>
                  </a:lnTo>
                  <a:lnTo>
                    <a:pt x="29796" y="24105"/>
                  </a:lnTo>
                  <a:lnTo>
                    <a:pt x="29817" y="24167"/>
                  </a:lnTo>
                  <a:lnTo>
                    <a:pt x="29921" y="24167"/>
                  </a:lnTo>
                  <a:lnTo>
                    <a:pt x="29942" y="24042"/>
                  </a:lnTo>
                  <a:lnTo>
                    <a:pt x="30005" y="24042"/>
                  </a:lnTo>
                  <a:lnTo>
                    <a:pt x="30026" y="23958"/>
                  </a:lnTo>
                  <a:lnTo>
                    <a:pt x="30089" y="23958"/>
                  </a:lnTo>
                  <a:lnTo>
                    <a:pt x="30089" y="23979"/>
                  </a:lnTo>
                  <a:lnTo>
                    <a:pt x="30110" y="23979"/>
                  </a:lnTo>
                  <a:lnTo>
                    <a:pt x="30193" y="23874"/>
                  </a:lnTo>
                  <a:lnTo>
                    <a:pt x="30256" y="23958"/>
                  </a:lnTo>
                  <a:lnTo>
                    <a:pt x="30256" y="23833"/>
                  </a:lnTo>
                  <a:lnTo>
                    <a:pt x="30340" y="23833"/>
                  </a:lnTo>
                  <a:lnTo>
                    <a:pt x="30361" y="23728"/>
                  </a:lnTo>
                  <a:lnTo>
                    <a:pt x="30277" y="23686"/>
                  </a:lnTo>
                  <a:lnTo>
                    <a:pt x="30193" y="23749"/>
                  </a:lnTo>
                  <a:lnTo>
                    <a:pt x="30047" y="23623"/>
                  </a:lnTo>
                  <a:lnTo>
                    <a:pt x="30235" y="23623"/>
                  </a:lnTo>
                  <a:lnTo>
                    <a:pt x="30340" y="23477"/>
                  </a:lnTo>
                  <a:lnTo>
                    <a:pt x="30361" y="23540"/>
                  </a:lnTo>
                  <a:lnTo>
                    <a:pt x="30445" y="23477"/>
                  </a:lnTo>
                  <a:lnTo>
                    <a:pt x="30612" y="23581"/>
                  </a:lnTo>
                  <a:lnTo>
                    <a:pt x="30633" y="23456"/>
                  </a:lnTo>
                  <a:lnTo>
                    <a:pt x="30549" y="23435"/>
                  </a:lnTo>
                  <a:lnTo>
                    <a:pt x="30507" y="23372"/>
                  </a:lnTo>
                  <a:lnTo>
                    <a:pt x="30528" y="23309"/>
                  </a:lnTo>
                  <a:lnTo>
                    <a:pt x="30633" y="23372"/>
                  </a:lnTo>
                  <a:lnTo>
                    <a:pt x="30717" y="23309"/>
                  </a:lnTo>
                  <a:lnTo>
                    <a:pt x="30675" y="23268"/>
                  </a:lnTo>
                  <a:lnTo>
                    <a:pt x="30612" y="23268"/>
                  </a:lnTo>
                  <a:lnTo>
                    <a:pt x="30612" y="23163"/>
                  </a:lnTo>
                  <a:lnTo>
                    <a:pt x="30528" y="23121"/>
                  </a:lnTo>
                  <a:lnTo>
                    <a:pt x="30612" y="23100"/>
                  </a:lnTo>
                  <a:lnTo>
                    <a:pt x="30654" y="23142"/>
                  </a:lnTo>
                  <a:lnTo>
                    <a:pt x="30717" y="23142"/>
                  </a:lnTo>
                  <a:lnTo>
                    <a:pt x="30758" y="23205"/>
                  </a:lnTo>
                  <a:lnTo>
                    <a:pt x="30758" y="23121"/>
                  </a:lnTo>
                  <a:lnTo>
                    <a:pt x="30654" y="23037"/>
                  </a:lnTo>
                  <a:lnTo>
                    <a:pt x="30654" y="22933"/>
                  </a:lnTo>
                  <a:lnTo>
                    <a:pt x="30737" y="22933"/>
                  </a:lnTo>
                  <a:lnTo>
                    <a:pt x="30758" y="22891"/>
                  </a:lnTo>
                  <a:lnTo>
                    <a:pt x="30863" y="22954"/>
                  </a:lnTo>
                  <a:lnTo>
                    <a:pt x="30863" y="23037"/>
                  </a:lnTo>
                  <a:lnTo>
                    <a:pt x="30926" y="23037"/>
                  </a:lnTo>
                  <a:lnTo>
                    <a:pt x="30968" y="23121"/>
                  </a:lnTo>
                  <a:lnTo>
                    <a:pt x="30989" y="22996"/>
                  </a:lnTo>
                  <a:lnTo>
                    <a:pt x="30947" y="22912"/>
                  </a:lnTo>
                  <a:lnTo>
                    <a:pt x="30884" y="22912"/>
                  </a:lnTo>
                  <a:lnTo>
                    <a:pt x="30863" y="22828"/>
                  </a:lnTo>
                  <a:lnTo>
                    <a:pt x="30947" y="22828"/>
                  </a:lnTo>
                  <a:lnTo>
                    <a:pt x="30947" y="22745"/>
                  </a:lnTo>
                  <a:lnTo>
                    <a:pt x="30863" y="22724"/>
                  </a:lnTo>
                  <a:lnTo>
                    <a:pt x="30989" y="22598"/>
                  </a:lnTo>
                  <a:lnTo>
                    <a:pt x="30926" y="22535"/>
                  </a:lnTo>
                  <a:lnTo>
                    <a:pt x="30842" y="22535"/>
                  </a:lnTo>
                  <a:lnTo>
                    <a:pt x="30779" y="22598"/>
                  </a:lnTo>
                  <a:lnTo>
                    <a:pt x="30800" y="22493"/>
                  </a:lnTo>
                  <a:lnTo>
                    <a:pt x="30947" y="22410"/>
                  </a:lnTo>
                  <a:lnTo>
                    <a:pt x="31135" y="22326"/>
                  </a:lnTo>
                  <a:lnTo>
                    <a:pt x="31072" y="22263"/>
                  </a:lnTo>
                  <a:lnTo>
                    <a:pt x="30989" y="22326"/>
                  </a:lnTo>
                  <a:lnTo>
                    <a:pt x="30863" y="22201"/>
                  </a:lnTo>
                  <a:lnTo>
                    <a:pt x="30968" y="22201"/>
                  </a:lnTo>
                  <a:lnTo>
                    <a:pt x="30884" y="22096"/>
                  </a:lnTo>
                  <a:lnTo>
                    <a:pt x="30800" y="22096"/>
                  </a:lnTo>
                  <a:lnTo>
                    <a:pt x="30863" y="22054"/>
                  </a:lnTo>
                  <a:lnTo>
                    <a:pt x="30800" y="21991"/>
                  </a:lnTo>
                  <a:lnTo>
                    <a:pt x="30884" y="21991"/>
                  </a:lnTo>
                  <a:lnTo>
                    <a:pt x="30926" y="21908"/>
                  </a:lnTo>
                  <a:lnTo>
                    <a:pt x="31030" y="21908"/>
                  </a:lnTo>
                  <a:lnTo>
                    <a:pt x="30989" y="22012"/>
                  </a:lnTo>
                  <a:lnTo>
                    <a:pt x="31072" y="22012"/>
                  </a:lnTo>
                  <a:lnTo>
                    <a:pt x="31240" y="21866"/>
                  </a:lnTo>
                  <a:lnTo>
                    <a:pt x="31240" y="21782"/>
                  </a:lnTo>
                  <a:lnTo>
                    <a:pt x="31365" y="21803"/>
                  </a:lnTo>
                  <a:lnTo>
                    <a:pt x="31281" y="21698"/>
                  </a:lnTo>
                  <a:lnTo>
                    <a:pt x="31198" y="21698"/>
                  </a:lnTo>
                  <a:lnTo>
                    <a:pt x="31240" y="21594"/>
                  </a:lnTo>
                  <a:lnTo>
                    <a:pt x="31302" y="21677"/>
                  </a:lnTo>
                  <a:lnTo>
                    <a:pt x="31386" y="21636"/>
                  </a:lnTo>
                  <a:lnTo>
                    <a:pt x="31386" y="21531"/>
                  </a:lnTo>
                  <a:lnTo>
                    <a:pt x="31449" y="21489"/>
                  </a:lnTo>
                  <a:lnTo>
                    <a:pt x="31386" y="21426"/>
                  </a:lnTo>
                  <a:lnTo>
                    <a:pt x="31386" y="21343"/>
                  </a:lnTo>
                  <a:lnTo>
                    <a:pt x="31470" y="21322"/>
                  </a:lnTo>
                  <a:lnTo>
                    <a:pt x="31407" y="21238"/>
                  </a:lnTo>
                  <a:lnTo>
                    <a:pt x="31407" y="21175"/>
                  </a:lnTo>
                  <a:lnTo>
                    <a:pt x="31302" y="21112"/>
                  </a:lnTo>
                  <a:lnTo>
                    <a:pt x="31470" y="21154"/>
                  </a:lnTo>
                  <a:lnTo>
                    <a:pt x="31512" y="21112"/>
                  </a:lnTo>
                  <a:lnTo>
                    <a:pt x="31616" y="20903"/>
                  </a:lnTo>
                  <a:lnTo>
                    <a:pt x="31700" y="20903"/>
                  </a:lnTo>
                  <a:lnTo>
                    <a:pt x="31721" y="20966"/>
                  </a:lnTo>
                  <a:lnTo>
                    <a:pt x="31763" y="21029"/>
                  </a:lnTo>
                  <a:lnTo>
                    <a:pt x="31784" y="20924"/>
                  </a:lnTo>
                  <a:lnTo>
                    <a:pt x="31846" y="20861"/>
                  </a:lnTo>
                  <a:lnTo>
                    <a:pt x="31805" y="20736"/>
                  </a:lnTo>
                  <a:lnTo>
                    <a:pt x="31679" y="20736"/>
                  </a:lnTo>
                  <a:lnTo>
                    <a:pt x="31616" y="20694"/>
                  </a:lnTo>
                  <a:lnTo>
                    <a:pt x="31679" y="20652"/>
                  </a:lnTo>
                  <a:lnTo>
                    <a:pt x="31763" y="20652"/>
                  </a:lnTo>
                  <a:lnTo>
                    <a:pt x="31826" y="20610"/>
                  </a:lnTo>
                  <a:lnTo>
                    <a:pt x="31784" y="20548"/>
                  </a:lnTo>
                  <a:lnTo>
                    <a:pt x="31700" y="20506"/>
                  </a:lnTo>
                  <a:lnTo>
                    <a:pt x="31784" y="20443"/>
                  </a:lnTo>
                  <a:lnTo>
                    <a:pt x="31826" y="20443"/>
                  </a:lnTo>
                  <a:lnTo>
                    <a:pt x="31826" y="20401"/>
                  </a:lnTo>
                  <a:lnTo>
                    <a:pt x="31784" y="20338"/>
                  </a:lnTo>
                  <a:lnTo>
                    <a:pt x="31574" y="20338"/>
                  </a:lnTo>
                  <a:lnTo>
                    <a:pt x="31595" y="20296"/>
                  </a:lnTo>
                  <a:lnTo>
                    <a:pt x="31721" y="20192"/>
                  </a:lnTo>
                  <a:lnTo>
                    <a:pt x="31826" y="20213"/>
                  </a:lnTo>
                  <a:lnTo>
                    <a:pt x="31846" y="20192"/>
                  </a:lnTo>
                  <a:lnTo>
                    <a:pt x="31888" y="20129"/>
                  </a:lnTo>
                  <a:lnTo>
                    <a:pt x="31930" y="20192"/>
                  </a:lnTo>
                  <a:lnTo>
                    <a:pt x="31972" y="20213"/>
                  </a:lnTo>
                  <a:lnTo>
                    <a:pt x="32014" y="20171"/>
                  </a:lnTo>
                  <a:lnTo>
                    <a:pt x="31993" y="20087"/>
                  </a:lnTo>
                  <a:lnTo>
                    <a:pt x="31972" y="19920"/>
                  </a:lnTo>
                  <a:lnTo>
                    <a:pt x="31909" y="19878"/>
                  </a:lnTo>
                  <a:lnTo>
                    <a:pt x="31826" y="19962"/>
                  </a:lnTo>
                  <a:lnTo>
                    <a:pt x="31846" y="19983"/>
                  </a:lnTo>
                  <a:lnTo>
                    <a:pt x="31846" y="20024"/>
                  </a:lnTo>
                  <a:lnTo>
                    <a:pt x="31763" y="20004"/>
                  </a:lnTo>
                  <a:lnTo>
                    <a:pt x="31595" y="20129"/>
                  </a:lnTo>
                  <a:lnTo>
                    <a:pt x="31512" y="20108"/>
                  </a:lnTo>
                  <a:lnTo>
                    <a:pt x="31512" y="20004"/>
                  </a:lnTo>
                  <a:lnTo>
                    <a:pt x="31679" y="19983"/>
                  </a:lnTo>
                  <a:lnTo>
                    <a:pt x="31930" y="19752"/>
                  </a:lnTo>
                  <a:lnTo>
                    <a:pt x="31909" y="19711"/>
                  </a:lnTo>
                  <a:lnTo>
                    <a:pt x="31805" y="19711"/>
                  </a:lnTo>
                  <a:lnTo>
                    <a:pt x="31763" y="19648"/>
                  </a:lnTo>
                  <a:lnTo>
                    <a:pt x="31721" y="19690"/>
                  </a:lnTo>
                  <a:lnTo>
                    <a:pt x="31553" y="19460"/>
                  </a:lnTo>
                  <a:lnTo>
                    <a:pt x="31386" y="19439"/>
                  </a:lnTo>
                  <a:lnTo>
                    <a:pt x="31240" y="19585"/>
                  </a:lnTo>
                  <a:lnTo>
                    <a:pt x="31135" y="19564"/>
                  </a:lnTo>
                  <a:lnTo>
                    <a:pt x="31030" y="19397"/>
                  </a:lnTo>
                  <a:lnTo>
                    <a:pt x="30884" y="19439"/>
                  </a:lnTo>
                  <a:lnTo>
                    <a:pt x="30779" y="19501"/>
                  </a:lnTo>
                  <a:lnTo>
                    <a:pt x="30737" y="19606"/>
                  </a:lnTo>
                  <a:lnTo>
                    <a:pt x="30758" y="19480"/>
                  </a:lnTo>
                  <a:lnTo>
                    <a:pt x="30884" y="19376"/>
                  </a:lnTo>
                  <a:lnTo>
                    <a:pt x="30968" y="19376"/>
                  </a:lnTo>
                  <a:lnTo>
                    <a:pt x="31051" y="19334"/>
                  </a:lnTo>
                  <a:lnTo>
                    <a:pt x="31177" y="19376"/>
                  </a:lnTo>
                  <a:lnTo>
                    <a:pt x="31281" y="19355"/>
                  </a:lnTo>
                  <a:lnTo>
                    <a:pt x="31281" y="19250"/>
                  </a:lnTo>
                  <a:lnTo>
                    <a:pt x="31323" y="19188"/>
                  </a:lnTo>
                  <a:lnTo>
                    <a:pt x="31407" y="19188"/>
                  </a:lnTo>
                  <a:lnTo>
                    <a:pt x="31553" y="19041"/>
                  </a:lnTo>
                  <a:lnTo>
                    <a:pt x="31700" y="19020"/>
                  </a:lnTo>
                  <a:lnTo>
                    <a:pt x="31700" y="18936"/>
                  </a:lnTo>
                  <a:lnTo>
                    <a:pt x="31574" y="18727"/>
                  </a:lnTo>
                  <a:lnTo>
                    <a:pt x="31281" y="18539"/>
                  </a:lnTo>
                  <a:lnTo>
                    <a:pt x="31072" y="18413"/>
                  </a:lnTo>
                  <a:lnTo>
                    <a:pt x="30842" y="18204"/>
                  </a:lnTo>
                  <a:lnTo>
                    <a:pt x="30737" y="18204"/>
                  </a:lnTo>
                  <a:lnTo>
                    <a:pt x="30549" y="18330"/>
                  </a:lnTo>
                  <a:lnTo>
                    <a:pt x="30445" y="18309"/>
                  </a:lnTo>
                  <a:lnTo>
                    <a:pt x="30319" y="18183"/>
                  </a:lnTo>
                  <a:lnTo>
                    <a:pt x="30319" y="18099"/>
                  </a:lnTo>
                  <a:lnTo>
                    <a:pt x="30235" y="18079"/>
                  </a:lnTo>
                  <a:lnTo>
                    <a:pt x="30110" y="18120"/>
                  </a:lnTo>
                  <a:lnTo>
                    <a:pt x="29984" y="18120"/>
                  </a:lnTo>
                  <a:lnTo>
                    <a:pt x="29838" y="18141"/>
                  </a:lnTo>
                  <a:lnTo>
                    <a:pt x="29691" y="18351"/>
                  </a:lnTo>
                  <a:lnTo>
                    <a:pt x="29817" y="18099"/>
                  </a:lnTo>
                  <a:lnTo>
                    <a:pt x="29921" y="18037"/>
                  </a:lnTo>
                  <a:lnTo>
                    <a:pt x="29984" y="18079"/>
                  </a:lnTo>
                  <a:lnTo>
                    <a:pt x="30047" y="18079"/>
                  </a:lnTo>
                  <a:lnTo>
                    <a:pt x="30089" y="18016"/>
                  </a:lnTo>
                  <a:lnTo>
                    <a:pt x="30193" y="18079"/>
                  </a:lnTo>
                  <a:lnTo>
                    <a:pt x="30340" y="17995"/>
                  </a:lnTo>
                  <a:lnTo>
                    <a:pt x="30403" y="18183"/>
                  </a:lnTo>
                  <a:lnTo>
                    <a:pt x="30465" y="18225"/>
                  </a:lnTo>
                  <a:lnTo>
                    <a:pt x="30570" y="18225"/>
                  </a:lnTo>
                  <a:lnTo>
                    <a:pt x="30654" y="18120"/>
                  </a:lnTo>
                  <a:lnTo>
                    <a:pt x="30842" y="18141"/>
                  </a:lnTo>
                  <a:lnTo>
                    <a:pt x="30968" y="18246"/>
                  </a:lnTo>
                  <a:lnTo>
                    <a:pt x="31051" y="18246"/>
                  </a:lnTo>
                  <a:lnTo>
                    <a:pt x="31177" y="18351"/>
                  </a:lnTo>
                  <a:lnTo>
                    <a:pt x="31323" y="18288"/>
                  </a:lnTo>
                  <a:lnTo>
                    <a:pt x="31574" y="18351"/>
                  </a:lnTo>
                  <a:lnTo>
                    <a:pt x="31658" y="18330"/>
                  </a:lnTo>
                  <a:lnTo>
                    <a:pt x="31553" y="18141"/>
                  </a:lnTo>
                  <a:lnTo>
                    <a:pt x="31491" y="18120"/>
                  </a:lnTo>
                  <a:lnTo>
                    <a:pt x="31323" y="17974"/>
                  </a:lnTo>
                  <a:lnTo>
                    <a:pt x="31323" y="17911"/>
                  </a:lnTo>
                  <a:lnTo>
                    <a:pt x="31281" y="17869"/>
                  </a:lnTo>
                  <a:lnTo>
                    <a:pt x="31177" y="17890"/>
                  </a:lnTo>
                  <a:lnTo>
                    <a:pt x="31051" y="17827"/>
                  </a:lnTo>
                  <a:lnTo>
                    <a:pt x="30884" y="17597"/>
                  </a:lnTo>
                  <a:lnTo>
                    <a:pt x="30884" y="17451"/>
                  </a:lnTo>
                  <a:lnTo>
                    <a:pt x="30675" y="17283"/>
                  </a:lnTo>
                  <a:lnTo>
                    <a:pt x="30675" y="17095"/>
                  </a:lnTo>
                  <a:lnTo>
                    <a:pt x="30549" y="17074"/>
                  </a:lnTo>
                  <a:lnTo>
                    <a:pt x="30612" y="16949"/>
                  </a:lnTo>
                  <a:lnTo>
                    <a:pt x="30570" y="16928"/>
                  </a:lnTo>
                  <a:lnTo>
                    <a:pt x="30403" y="16572"/>
                  </a:lnTo>
                  <a:lnTo>
                    <a:pt x="30089" y="16405"/>
                  </a:lnTo>
                  <a:lnTo>
                    <a:pt x="30005" y="16447"/>
                  </a:lnTo>
                  <a:lnTo>
                    <a:pt x="30005" y="16363"/>
                  </a:lnTo>
                  <a:lnTo>
                    <a:pt x="29712" y="16237"/>
                  </a:lnTo>
                  <a:lnTo>
                    <a:pt x="29670" y="16237"/>
                  </a:lnTo>
                  <a:lnTo>
                    <a:pt x="29670" y="15944"/>
                  </a:lnTo>
                  <a:lnTo>
                    <a:pt x="29712" y="15735"/>
                  </a:lnTo>
                  <a:lnTo>
                    <a:pt x="29670" y="15610"/>
                  </a:lnTo>
                  <a:lnTo>
                    <a:pt x="29691" y="15463"/>
                  </a:lnTo>
                  <a:lnTo>
                    <a:pt x="29712" y="15484"/>
                  </a:lnTo>
                  <a:lnTo>
                    <a:pt x="29817" y="15463"/>
                  </a:lnTo>
                  <a:lnTo>
                    <a:pt x="29921" y="15296"/>
                  </a:lnTo>
                  <a:lnTo>
                    <a:pt x="29984" y="15317"/>
                  </a:lnTo>
                  <a:lnTo>
                    <a:pt x="30089" y="15191"/>
                  </a:lnTo>
                  <a:lnTo>
                    <a:pt x="29984" y="15149"/>
                  </a:lnTo>
                  <a:lnTo>
                    <a:pt x="29921" y="15066"/>
                  </a:lnTo>
                  <a:lnTo>
                    <a:pt x="30005" y="14961"/>
                  </a:lnTo>
                  <a:lnTo>
                    <a:pt x="30193" y="14982"/>
                  </a:lnTo>
                  <a:lnTo>
                    <a:pt x="30193" y="14856"/>
                  </a:lnTo>
                  <a:lnTo>
                    <a:pt x="30319" y="14835"/>
                  </a:lnTo>
                  <a:lnTo>
                    <a:pt x="30319" y="14731"/>
                  </a:lnTo>
                  <a:lnTo>
                    <a:pt x="30193" y="14647"/>
                  </a:lnTo>
                  <a:lnTo>
                    <a:pt x="30319" y="14647"/>
                  </a:lnTo>
                  <a:lnTo>
                    <a:pt x="30424" y="14689"/>
                  </a:lnTo>
                  <a:lnTo>
                    <a:pt x="30445" y="14647"/>
                  </a:lnTo>
                  <a:lnTo>
                    <a:pt x="30549" y="14647"/>
                  </a:lnTo>
                  <a:lnTo>
                    <a:pt x="30654" y="14563"/>
                  </a:lnTo>
                  <a:lnTo>
                    <a:pt x="30717" y="14563"/>
                  </a:lnTo>
                  <a:lnTo>
                    <a:pt x="30842" y="14375"/>
                  </a:lnTo>
                  <a:lnTo>
                    <a:pt x="30884" y="14459"/>
                  </a:lnTo>
                  <a:lnTo>
                    <a:pt x="30947" y="14417"/>
                  </a:lnTo>
                  <a:lnTo>
                    <a:pt x="30947" y="14459"/>
                  </a:lnTo>
                  <a:lnTo>
                    <a:pt x="31093" y="14563"/>
                  </a:lnTo>
                  <a:lnTo>
                    <a:pt x="31240" y="14438"/>
                  </a:lnTo>
                  <a:lnTo>
                    <a:pt x="31240" y="14375"/>
                  </a:lnTo>
                  <a:lnTo>
                    <a:pt x="31156" y="14354"/>
                  </a:lnTo>
                  <a:lnTo>
                    <a:pt x="31135" y="14250"/>
                  </a:lnTo>
                  <a:lnTo>
                    <a:pt x="31198" y="14208"/>
                  </a:lnTo>
                  <a:lnTo>
                    <a:pt x="31261" y="14208"/>
                  </a:lnTo>
                  <a:lnTo>
                    <a:pt x="31177" y="14061"/>
                  </a:lnTo>
                  <a:lnTo>
                    <a:pt x="31177" y="13998"/>
                  </a:lnTo>
                  <a:lnTo>
                    <a:pt x="31302" y="13957"/>
                  </a:lnTo>
                  <a:lnTo>
                    <a:pt x="31240" y="13936"/>
                  </a:lnTo>
                  <a:lnTo>
                    <a:pt x="31093" y="13957"/>
                  </a:lnTo>
                  <a:lnTo>
                    <a:pt x="30947" y="13957"/>
                  </a:lnTo>
                  <a:lnTo>
                    <a:pt x="30947" y="13915"/>
                  </a:lnTo>
                  <a:lnTo>
                    <a:pt x="30800" y="13915"/>
                  </a:lnTo>
                  <a:lnTo>
                    <a:pt x="30758" y="13957"/>
                  </a:lnTo>
                  <a:lnTo>
                    <a:pt x="30403" y="13998"/>
                  </a:lnTo>
                  <a:lnTo>
                    <a:pt x="30319" y="13915"/>
                  </a:lnTo>
                  <a:lnTo>
                    <a:pt x="30256" y="13894"/>
                  </a:lnTo>
                  <a:lnTo>
                    <a:pt x="30193" y="13789"/>
                  </a:lnTo>
                  <a:lnTo>
                    <a:pt x="30131" y="13747"/>
                  </a:lnTo>
                  <a:lnTo>
                    <a:pt x="30089" y="13706"/>
                  </a:lnTo>
                  <a:lnTo>
                    <a:pt x="29817" y="13831"/>
                  </a:lnTo>
                  <a:lnTo>
                    <a:pt x="29691" y="13831"/>
                  </a:lnTo>
                  <a:lnTo>
                    <a:pt x="29733" y="13894"/>
                  </a:lnTo>
                  <a:lnTo>
                    <a:pt x="29733" y="13998"/>
                  </a:lnTo>
                  <a:lnTo>
                    <a:pt x="29670" y="14040"/>
                  </a:lnTo>
                  <a:lnTo>
                    <a:pt x="29503" y="14103"/>
                  </a:lnTo>
                  <a:lnTo>
                    <a:pt x="29524" y="14124"/>
                  </a:lnTo>
                  <a:lnTo>
                    <a:pt x="29587" y="14208"/>
                  </a:lnTo>
                  <a:lnTo>
                    <a:pt x="29524" y="14312"/>
                  </a:lnTo>
                  <a:lnTo>
                    <a:pt x="29482" y="14354"/>
                  </a:lnTo>
                  <a:lnTo>
                    <a:pt x="29357" y="14312"/>
                  </a:lnTo>
                  <a:lnTo>
                    <a:pt x="29231" y="14375"/>
                  </a:lnTo>
                  <a:lnTo>
                    <a:pt x="29085" y="14354"/>
                  </a:lnTo>
                  <a:lnTo>
                    <a:pt x="28938" y="14061"/>
                  </a:lnTo>
                  <a:lnTo>
                    <a:pt x="28938" y="13915"/>
                  </a:lnTo>
                  <a:lnTo>
                    <a:pt x="28896" y="13810"/>
                  </a:lnTo>
                  <a:lnTo>
                    <a:pt x="28750" y="13810"/>
                  </a:lnTo>
                  <a:lnTo>
                    <a:pt x="28687" y="13831"/>
                  </a:lnTo>
                  <a:lnTo>
                    <a:pt x="28687" y="13789"/>
                  </a:lnTo>
                  <a:lnTo>
                    <a:pt x="28624" y="13789"/>
                  </a:lnTo>
                  <a:lnTo>
                    <a:pt x="28561" y="13852"/>
                  </a:lnTo>
                  <a:lnTo>
                    <a:pt x="28540" y="13789"/>
                  </a:lnTo>
                  <a:lnTo>
                    <a:pt x="28540" y="13831"/>
                  </a:lnTo>
                  <a:lnTo>
                    <a:pt x="28436" y="13706"/>
                  </a:lnTo>
                  <a:lnTo>
                    <a:pt x="28436" y="13622"/>
                  </a:lnTo>
                  <a:lnTo>
                    <a:pt x="28227" y="13496"/>
                  </a:lnTo>
                  <a:lnTo>
                    <a:pt x="28122" y="13413"/>
                  </a:lnTo>
                  <a:lnTo>
                    <a:pt x="28101" y="13287"/>
                  </a:lnTo>
                  <a:lnTo>
                    <a:pt x="28038" y="13162"/>
                  </a:lnTo>
                  <a:lnTo>
                    <a:pt x="28101" y="13099"/>
                  </a:lnTo>
                  <a:lnTo>
                    <a:pt x="28101" y="13057"/>
                  </a:lnTo>
                  <a:lnTo>
                    <a:pt x="28101" y="12994"/>
                  </a:lnTo>
                  <a:lnTo>
                    <a:pt x="28122" y="12869"/>
                  </a:lnTo>
                  <a:lnTo>
                    <a:pt x="28164" y="12806"/>
                  </a:lnTo>
                  <a:lnTo>
                    <a:pt x="28185" y="12764"/>
                  </a:lnTo>
                  <a:lnTo>
                    <a:pt x="28415" y="12848"/>
                  </a:lnTo>
                  <a:lnTo>
                    <a:pt x="28750" y="12848"/>
                  </a:lnTo>
                  <a:lnTo>
                    <a:pt x="28792" y="12701"/>
                  </a:lnTo>
                  <a:lnTo>
                    <a:pt x="28771" y="12659"/>
                  </a:lnTo>
                  <a:lnTo>
                    <a:pt x="28854" y="12659"/>
                  </a:lnTo>
                  <a:lnTo>
                    <a:pt x="28833" y="12492"/>
                  </a:lnTo>
                  <a:lnTo>
                    <a:pt x="28792" y="12471"/>
                  </a:lnTo>
                  <a:lnTo>
                    <a:pt x="28854" y="12429"/>
                  </a:lnTo>
                  <a:lnTo>
                    <a:pt x="28896" y="12136"/>
                  </a:lnTo>
                  <a:lnTo>
                    <a:pt x="29105" y="12011"/>
                  </a:lnTo>
                  <a:lnTo>
                    <a:pt x="29210" y="12011"/>
                  </a:lnTo>
                  <a:lnTo>
                    <a:pt x="29315" y="11843"/>
                  </a:lnTo>
                  <a:lnTo>
                    <a:pt x="29377" y="11843"/>
                  </a:lnTo>
                  <a:lnTo>
                    <a:pt x="29398" y="11613"/>
                  </a:lnTo>
                  <a:lnTo>
                    <a:pt x="29503" y="11488"/>
                  </a:lnTo>
                  <a:lnTo>
                    <a:pt x="29524" y="11341"/>
                  </a:lnTo>
                  <a:lnTo>
                    <a:pt x="29587" y="11320"/>
                  </a:lnTo>
                  <a:lnTo>
                    <a:pt x="29670" y="11195"/>
                  </a:lnTo>
                  <a:lnTo>
                    <a:pt x="29796" y="11195"/>
                  </a:lnTo>
                  <a:lnTo>
                    <a:pt x="29838" y="11216"/>
                  </a:lnTo>
                  <a:lnTo>
                    <a:pt x="29942" y="11216"/>
                  </a:lnTo>
                  <a:lnTo>
                    <a:pt x="29984" y="11111"/>
                  </a:lnTo>
                  <a:lnTo>
                    <a:pt x="30152" y="11320"/>
                  </a:lnTo>
                  <a:lnTo>
                    <a:pt x="30424" y="11488"/>
                  </a:lnTo>
                  <a:lnTo>
                    <a:pt x="30424" y="11592"/>
                  </a:lnTo>
                  <a:lnTo>
                    <a:pt x="30361" y="11613"/>
                  </a:lnTo>
                  <a:lnTo>
                    <a:pt x="30340" y="11697"/>
                  </a:lnTo>
                  <a:lnTo>
                    <a:pt x="30214" y="11843"/>
                  </a:lnTo>
                  <a:lnTo>
                    <a:pt x="30193" y="12011"/>
                  </a:lnTo>
                  <a:lnTo>
                    <a:pt x="30089" y="12011"/>
                  </a:lnTo>
                  <a:lnTo>
                    <a:pt x="30110" y="12032"/>
                  </a:lnTo>
                  <a:lnTo>
                    <a:pt x="30089" y="12178"/>
                  </a:lnTo>
                  <a:lnTo>
                    <a:pt x="30214" y="12325"/>
                  </a:lnTo>
                  <a:lnTo>
                    <a:pt x="30193" y="12387"/>
                  </a:lnTo>
                  <a:lnTo>
                    <a:pt x="30131" y="12429"/>
                  </a:lnTo>
                  <a:lnTo>
                    <a:pt x="30131" y="12471"/>
                  </a:lnTo>
                  <a:lnTo>
                    <a:pt x="30193" y="12555"/>
                  </a:lnTo>
                  <a:lnTo>
                    <a:pt x="30319" y="12492"/>
                  </a:lnTo>
                  <a:lnTo>
                    <a:pt x="30445" y="12387"/>
                  </a:lnTo>
                  <a:lnTo>
                    <a:pt x="30403" y="12492"/>
                  </a:lnTo>
                  <a:lnTo>
                    <a:pt x="30277" y="12576"/>
                  </a:lnTo>
                  <a:lnTo>
                    <a:pt x="30319" y="12638"/>
                  </a:lnTo>
                  <a:lnTo>
                    <a:pt x="30361" y="12659"/>
                  </a:lnTo>
                  <a:lnTo>
                    <a:pt x="30361" y="12701"/>
                  </a:lnTo>
                  <a:lnTo>
                    <a:pt x="30319" y="12743"/>
                  </a:lnTo>
                  <a:lnTo>
                    <a:pt x="30193" y="12743"/>
                  </a:lnTo>
                  <a:lnTo>
                    <a:pt x="30131" y="12806"/>
                  </a:lnTo>
                  <a:lnTo>
                    <a:pt x="30026" y="12806"/>
                  </a:lnTo>
                  <a:lnTo>
                    <a:pt x="29984" y="12890"/>
                  </a:lnTo>
                  <a:lnTo>
                    <a:pt x="30089" y="12973"/>
                  </a:lnTo>
                  <a:lnTo>
                    <a:pt x="30089" y="13057"/>
                  </a:lnTo>
                  <a:lnTo>
                    <a:pt x="30152" y="13057"/>
                  </a:lnTo>
                  <a:lnTo>
                    <a:pt x="30235" y="12952"/>
                  </a:lnTo>
                  <a:lnTo>
                    <a:pt x="30277" y="12952"/>
                  </a:lnTo>
                  <a:lnTo>
                    <a:pt x="30403" y="12806"/>
                  </a:lnTo>
                  <a:lnTo>
                    <a:pt x="30549" y="12743"/>
                  </a:lnTo>
                  <a:lnTo>
                    <a:pt x="30570" y="12701"/>
                  </a:lnTo>
                  <a:lnTo>
                    <a:pt x="30528" y="12576"/>
                  </a:lnTo>
                  <a:lnTo>
                    <a:pt x="30654" y="12471"/>
                  </a:lnTo>
                  <a:lnTo>
                    <a:pt x="30926" y="12283"/>
                  </a:lnTo>
                  <a:lnTo>
                    <a:pt x="30989" y="12283"/>
                  </a:lnTo>
                  <a:lnTo>
                    <a:pt x="31030" y="12178"/>
                  </a:lnTo>
                  <a:lnTo>
                    <a:pt x="31156" y="12178"/>
                  </a:lnTo>
                  <a:lnTo>
                    <a:pt x="31302" y="12053"/>
                  </a:lnTo>
                  <a:lnTo>
                    <a:pt x="31365" y="12115"/>
                  </a:lnTo>
                  <a:lnTo>
                    <a:pt x="31407" y="12115"/>
                  </a:lnTo>
                  <a:lnTo>
                    <a:pt x="31553" y="12073"/>
                  </a:lnTo>
                  <a:lnTo>
                    <a:pt x="31721" y="11906"/>
                  </a:lnTo>
                  <a:lnTo>
                    <a:pt x="31763" y="12011"/>
                  </a:lnTo>
                  <a:lnTo>
                    <a:pt x="31763" y="11655"/>
                  </a:lnTo>
                  <a:lnTo>
                    <a:pt x="31909" y="11550"/>
                  </a:lnTo>
                  <a:lnTo>
                    <a:pt x="31972" y="11404"/>
                  </a:lnTo>
                  <a:lnTo>
                    <a:pt x="31972" y="11299"/>
                  </a:lnTo>
                  <a:lnTo>
                    <a:pt x="32118" y="11195"/>
                  </a:lnTo>
                  <a:lnTo>
                    <a:pt x="32223" y="11006"/>
                  </a:lnTo>
                  <a:lnTo>
                    <a:pt x="32328" y="10965"/>
                  </a:lnTo>
                  <a:lnTo>
                    <a:pt x="32411" y="10672"/>
                  </a:lnTo>
                  <a:lnTo>
                    <a:pt x="32453" y="10567"/>
                  </a:lnTo>
                  <a:lnTo>
                    <a:pt x="32453" y="10504"/>
                  </a:lnTo>
                  <a:lnTo>
                    <a:pt x="32453" y="10337"/>
                  </a:lnTo>
                  <a:lnTo>
                    <a:pt x="32600" y="10190"/>
                  </a:lnTo>
                  <a:lnTo>
                    <a:pt x="32704" y="10358"/>
                  </a:lnTo>
                  <a:lnTo>
                    <a:pt x="32767" y="10400"/>
                  </a:lnTo>
                  <a:lnTo>
                    <a:pt x="32851" y="10483"/>
                  </a:lnTo>
                  <a:lnTo>
                    <a:pt x="32955" y="10441"/>
                  </a:lnTo>
                  <a:lnTo>
                    <a:pt x="33081" y="10483"/>
                  </a:lnTo>
                  <a:lnTo>
                    <a:pt x="33332" y="10462"/>
                  </a:lnTo>
                  <a:lnTo>
                    <a:pt x="33478" y="10483"/>
                  </a:lnTo>
                  <a:lnTo>
                    <a:pt x="33541" y="10337"/>
                  </a:lnTo>
                  <a:lnTo>
                    <a:pt x="33541" y="10253"/>
                  </a:lnTo>
                  <a:lnTo>
                    <a:pt x="33395" y="10128"/>
                  </a:lnTo>
                  <a:lnTo>
                    <a:pt x="33290" y="10044"/>
                  </a:lnTo>
                  <a:lnTo>
                    <a:pt x="33374" y="9960"/>
                  </a:lnTo>
                  <a:lnTo>
                    <a:pt x="33499" y="9960"/>
                  </a:lnTo>
                  <a:lnTo>
                    <a:pt x="33750" y="9772"/>
                  </a:lnTo>
                  <a:lnTo>
                    <a:pt x="33750" y="9646"/>
                  </a:lnTo>
                  <a:lnTo>
                    <a:pt x="33855" y="9521"/>
                  </a:lnTo>
                  <a:lnTo>
                    <a:pt x="33939" y="9521"/>
                  </a:lnTo>
                  <a:lnTo>
                    <a:pt x="34002" y="9416"/>
                  </a:lnTo>
                  <a:lnTo>
                    <a:pt x="33939" y="9312"/>
                  </a:lnTo>
                  <a:lnTo>
                    <a:pt x="33939" y="9207"/>
                  </a:lnTo>
                  <a:lnTo>
                    <a:pt x="33939" y="9081"/>
                  </a:lnTo>
                  <a:lnTo>
                    <a:pt x="34022" y="9040"/>
                  </a:lnTo>
                  <a:lnTo>
                    <a:pt x="34127" y="9123"/>
                  </a:lnTo>
                  <a:lnTo>
                    <a:pt x="34127" y="9228"/>
                  </a:lnTo>
                  <a:lnTo>
                    <a:pt x="34190" y="9312"/>
                  </a:lnTo>
                  <a:lnTo>
                    <a:pt x="34378" y="9332"/>
                  </a:lnTo>
                  <a:lnTo>
                    <a:pt x="34399" y="9395"/>
                  </a:lnTo>
                  <a:lnTo>
                    <a:pt x="34399" y="9353"/>
                  </a:lnTo>
                  <a:lnTo>
                    <a:pt x="34399" y="9291"/>
                  </a:lnTo>
                  <a:lnTo>
                    <a:pt x="34378" y="9249"/>
                  </a:lnTo>
                  <a:lnTo>
                    <a:pt x="34336" y="9144"/>
                  </a:lnTo>
                  <a:lnTo>
                    <a:pt x="34336" y="9123"/>
                  </a:lnTo>
                  <a:lnTo>
                    <a:pt x="34420" y="9081"/>
                  </a:lnTo>
                  <a:lnTo>
                    <a:pt x="34546" y="9102"/>
                  </a:lnTo>
                  <a:lnTo>
                    <a:pt x="34608" y="9081"/>
                  </a:lnTo>
                  <a:lnTo>
                    <a:pt x="34608" y="8977"/>
                  </a:lnTo>
                  <a:lnTo>
                    <a:pt x="34587" y="8914"/>
                  </a:lnTo>
                  <a:lnTo>
                    <a:pt x="34587" y="8830"/>
                  </a:lnTo>
                  <a:lnTo>
                    <a:pt x="34608" y="8788"/>
                  </a:lnTo>
                  <a:lnTo>
                    <a:pt x="34608" y="8684"/>
                  </a:lnTo>
                  <a:lnTo>
                    <a:pt x="34608" y="8579"/>
                  </a:lnTo>
                  <a:lnTo>
                    <a:pt x="34525" y="8516"/>
                  </a:lnTo>
                  <a:lnTo>
                    <a:pt x="34525" y="8349"/>
                  </a:lnTo>
                  <a:lnTo>
                    <a:pt x="34525" y="8244"/>
                  </a:lnTo>
                  <a:lnTo>
                    <a:pt x="34504" y="8098"/>
                  </a:lnTo>
                  <a:lnTo>
                    <a:pt x="34504" y="7993"/>
                  </a:lnTo>
                  <a:lnTo>
                    <a:pt x="34441" y="7889"/>
                  </a:lnTo>
                  <a:lnTo>
                    <a:pt x="34399" y="7826"/>
                  </a:lnTo>
                  <a:lnTo>
                    <a:pt x="34378" y="7742"/>
                  </a:lnTo>
                  <a:lnTo>
                    <a:pt x="34232" y="7533"/>
                  </a:lnTo>
                  <a:lnTo>
                    <a:pt x="34190" y="7428"/>
                  </a:lnTo>
                  <a:lnTo>
                    <a:pt x="34211" y="7366"/>
                  </a:lnTo>
                  <a:lnTo>
                    <a:pt x="34294" y="7345"/>
                  </a:lnTo>
                  <a:lnTo>
                    <a:pt x="34378" y="7324"/>
                  </a:lnTo>
                  <a:lnTo>
                    <a:pt x="34420" y="7261"/>
                  </a:lnTo>
                  <a:lnTo>
                    <a:pt x="34441" y="7198"/>
                  </a:lnTo>
                  <a:lnTo>
                    <a:pt x="34546" y="7010"/>
                  </a:lnTo>
                  <a:lnTo>
                    <a:pt x="34587" y="7010"/>
                  </a:lnTo>
                  <a:lnTo>
                    <a:pt x="34692" y="7031"/>
                  </a:lnTo>
                  <a:lnTo>
                    <a:pt x="34755" y="7052"/>
                  </a:lnTo>
                  <a:lnTo>
                    <a:pt x="35131" y="7115"/>
                  </a:lnTo>
                  <a:lnTo>
                    <a:pt x="35173" y="7136"/>
                  </a:lnTo>
                  <a:lnTo>
                    <a:pt x="35236" y="7136"/>
                  </a:lnTo>
                  <a:lnTo>
                    <a:pt x="35278" y="7094"/>
                  </a:lnTo>
                  <a:lnTo>
                    <a:pt x="35257" y="7010"/>
                  </a:lnTo>
                  <a:lnTo>
                    <a:pt x="35236" y="6926"/>
                  </a:lnTo>
                  <a:lnTo>
                    <a:pt x="35236" y="6884"/>
                  </a:lnTo>
                  <a:lnTo>
                    <a:pt x="35257" y="6822"/>
                  </a:lnTo>
                  <a:lnTo>
                    <a:pt x="35236" y="6780"/>
                  </a:lnTo>
                  <a:lnTo>
                    <a:pt x="35215" y="6696"/>
                  </a:lnTo>
                  <a:lnTo>
                    <a:pt x="35257" y="6591"/>
                  </a:lnTo>
                  <a:lnTo>
                    <a:pt x="35320" y="6571"/>
                  </a:lnTo>
                  <a:lnTo>
                    <a:pt x="35278" y="6466"/>
                  </a:lnTo>
                  <a:lnTo>
                    <a:pt x="35257" y="6403"/>
                  </a:lnTo>
                  <a:lnTo>
                    <a:pt x="35257" y="6382"/>
                  </a:lnTo>
                  <a:lnTo>
                    <a:pt x="35341" y="6319"/>
                  </a:lnTo>
                  <a:lnTo>
                    <a:pt x="35320" y="6278"/>
                  </a:lnTo>
                  <a:lnTo>
                    <a:pt x="35320" y="6215"/>
                  </a:lnTo>
                  <a:lnTo>
                    <a:pt x="35278" y="6152"/>
                  </a:lnTo>
                  <a:lnTo>
                    <a:pt x="35320" y="6068"/>
                  </a:lnTo>
                  <a:lnTo>
                    <a:pt x="35362" y="6047"/>
                  </a:lnTo>
                  <a:lnTo>
                    <a:pt x="35362" y="5985"/>
                  </a:lnTo>
                  <a:lnTo>
                    <a:pt x="35341" y="5943"/>
                  </a:lnTo>
                  <a:lnTo>
                    <a:pt x="35278" y="5796"/>
                  </a:lnTo>
                  <a:lnTo>
                    <a:pt x="35278" y="5671"/>
                  </a:lnTo>
                  <a:lnTo>
                    <a:pt x="35320" y="5650"/>
                  </a:lnTo>
                  <a:lnTo>
                    <a:pt x="35341" y="5629"/>
                  </a:lnTo>
                  <a:lnTo>
                    <a:pt x="35341" y="5587"/>
                  </a:lnTo>
                  <a:lnTo>
                    <a:pt x="35320" y="5545"/>
                  </a:lnTo>
                  <a:lnTo>
                    <a:pt x="35320" y="5483"/>
                  </a:lnTo>
                  <a:lnTo>
                    <a:pt x="35257" y="5441"/>
                  </a:lnTo>
                  <a:lnTo>
                    <a:pt x="35236" y="5378"/>
                  </a:lnTo>
                  <a:lnTo>
                    <a:pt x="35257" y="5315"/>
                  </a:lnTo>
                  <a:lnTo>
                    <a:pt x="35257" y="5231"/>
                  </a:lnTo>
                  <a:lnTo>
                    <a:pt x="35236" y="5169"/>
                  </a:lnTo>
                  <a:lnTo>
                    <a:pt x="35173" y="5127"/>
                  </a:lnTo>
                  <a:lnTo>
                    <a:pt x="35173" y="5064"/>
                  </a:lnTo>
                  <a:lnTo>
                    <a:pt x="35257" y="4959"/>
                  </a:lnTo>
                  <a:lnTo>
                    <a:pt x="35362" y="4939"/>
                  </a:lnTo>
                  <a:lnTo>
                    <a:pt x="35383" y="4918"/>
                  </a:lnTo>
                  <a:lnTo>
                    <a:pt x="35383" y="4813"/>
                  </a:lnTo>
                  <a:lnTo>
                    <a:pt x="35424" y="4687"/>
                  </a:lnTo>
                  <a:lnTo>
                    <a:pt x="35341" y="4646"/>
                  </a:lnTo>
                  <a:lnTo>
                    <a:pt x="35278" y="4583"/>
                  </a:lnTo>
                  <a:lnTo>
                    <a:pt x="35257" y="4499"/>
                  </a:lnTo>
                  <a:lnTo>
                    <a:pt x="35173" y="4395"/>
                  </a:lnTo>
                  <a:lnTo>
                    <a:pt x="35152" y="4332"/>
                  </a:lnTo>
                  <a:lnTo>
                    <a:pt x="35215" y="4290"/>
                  </a:lnTo>
                  <a:lnTo>
                    <a:pt x="35152" y="4185"/>
                  </a:lnTo>
                  <a:lnTo>
                    <a:pt x="35131" y="4123"/>
                  </a:lnTo>
                  <a:lnTo>
                    <a:pt x="35027" y="4102"/>
                  </a:lnTo>
                  <a:lnTo>
                    <a:pt x="34964" y="4081"/>
                  </a:lnTo>
                  <a:lnTo>
                    <a:pt x="34859" y="4018"/>
                  </a:lnTo>
                  <a:lnTo>
                    <a:pt x="34797" y="4081"/>
                  </a:lnTo>
                  <a:lnTo>
                    <a:pt x="34713" y="4102"/>
                  </a:lnTo>
                  <a:lnTo>
                    <a:pt x="34629" y="4143"/>
                  </a:lnTo>
                  <a:lnTo>
                    <a:pt x="34629" y="4227"/>
                  </a:lnTo>
                  <a:lnTo>
                    <a:pt x="34587" y="4269"/>
                  </a:lnTo>
                  <a:lnTo>
                    <a:pt x="34504" y="4269"/>
                  </a:lnTo>
                  <a:lnTo>
                    <a:pt x="34483" y="4395"/>
                  </a:lnTo>
                  <a:lnTo>
                    <a:pt x="34294" y="4395"/>
                  </a:lnTo>
                  <a:lnTo>
                    <a:pt x="34232" y="4478"/>
                  </a:lnTo>
                  <a:lnTo>
                    <a:pt x="34232" y="4583"/>
                  </a:lnTo>
                  <a:lnTo>
                    <a:pt x="34190" y="4604"/>
                  </a:lnTo>
                  <a:lnTo>
                    <a:pt x="34169" y="4729"/>
                  </a:lnTo>
                  <a:lnTo>
                    <a:pt x="34169" y="4792"/>
                  </a:lnTo>
                  <a:lnTo>
                    <a:pt x="34106" y="4813"/>
                  </a:lnTo>
                  <a:lnTo>
                    <a:pt x="34022" y="4897"/>
                  </a:lnTo>
                  <a:lnTo>
                    <a:pt x="33876" y="4918"/>
                  </a:lnTo>
                  <a:lnTo>
                    <a:pt x="33709" y="4918"/>
                  </a:lnTo>
                  <a:lnTo>
                    <a:pt x="33667" y="4939"/>
                  </a:lnTo>
                  <a:lnTo>
                    <a:pt x="33604" y="5001"/>
                  </a:lnTo>
                  <a:lnTo>
                    <a:pt x="33583" y="4918"/>
                  </a:lnTo>
                  <a:lnTo>
                    <a:pt x="33541" y="4834"/>
                  </a:lnTo>
                  <a:lnTo>
                    <a:pt x="33458" y="4834"/>
                  </a:lnTo>
                  <a:lnTo>
                    <a:pt x="33374" y="4897"/>
                  </a:lnTo>
                  <a:lnTo>
                    <a:pt x="33269" y="4918"/>
                  </a:lnTo>
                  <a:lnTo>
                    <a:pt x="33248" y="4834"/>
                  </a:lnTo>
                  <a:lnTo>
                    <a:pt x="33165" y="4729"/>
                  </a:lnTo>
                  <a:lnTo>
                    <a:pt x="33123" y="4708"/>
                  </a:lnTo>
                  <a:lnTo>
                    <a:pt x="32976" y="4583"/>
                  </a:lnTo>
                  <a:lnTo>
                    <a:pt x="32976" y="4478"/>
                  </a:lnTo>
                  <a:lnTo>
                    <a:pt x="33018" y="4436"/>
                  </a:lnTo>
                  <a:lnTo>
                    <a:pt x="33039" y="4332"/>
                  </a:lnTo>
                  <a:lnTo>
                    <a:pt x="33018" y="4227"/>
                  </a:lnTo>
                  <a:lnTo>
                    <a:pt x="32976" y="4123"/>
                  </a:lnTo>
                  <a:lnTo>
                    <a:pt x="32872" y="4143"/>
                  </a:lnTo>
                  <a:lnTo>
                    <a:pt x="32872" y="4081"/>
                  </a:lnTo>
                  <a:lnTo>
                    <a:pt x="32872" y="3997"/>
                  </a:lnTo>
                  <a:lnTo>
                    <a:pt x="32934" y="3913"/>
                  </a:lnTo>
                  <a:lnTo>
                    <a:pt x="32934" y="3871"/>
                  </a:lnTo>
                  <a:lnTo>
                    <a:pt x="32872" y="3851"/>
                  </a:lnTo>
                  <a:lnTo>
                    <a:pt x="32851" y="3851"/>
                  </a:lnTo>
                  <a:lnTo>
                    <a:pt x="32767" y="3892"/>
                  </a:lnTo>
                  <a:lnTo>
                    <a:pt x="32725" y="3892"/>
                  </a:lnTo>
                  <a:lnTo>
                    <a:pt x="32642" y="3913"/>
                  </a:lnTo>
                  <a:lnTo>
                    <a:pt x="32558" y="3892"/>
                  </a:lnTo>
                  <a:lnTo>
                    <a:pt x="32516" y="3871"/>
                  </a:lnTo>
                  <a:lnTo>
                    <a:pt x="32453" y="3851"/>
                  </a:lnTo>
                  <a:lnTo>
                    <a:pt x="32432" y="3809"/>
                  </a:lnTo>
                  <a:lnTo>
                    <a:pt x="32307" y="3767"/>
                  </a:lnTo>
                  <a:lnTo>
                    <a:pt x="32307" y="3704"/>
                  </a:lnTo>
                  <a:lnTo>
                    <a:pt x="32244" y="3662"/>
                  </a:lnTo>
                  <a:lnTo>
                    <a:pt x="32202" y="3662"/>
                  </a:lnTo>
                  <a:lnTo>
                    <a:pt x="32139" y="3599"/>
                  </a:lnTo>
                  <a:lnTo>
                    <a:pt x="32139" y="3558"/>
                  </a:lnTo>
                  <a:lnTo>
                    <a:pt x="32077" y="3558"/>
                  </a:lnTo>
                  <a:lnTo>
                    <a:pt x="32014" y="3474"/>
                  </a:lnTo>
                  <a:lnTo>
                    <a:pt x="31993" y="3432"/>
                  </a:lnTo>
                  <a:lnTo>
                    <a:pt x="31930" y="3369"/>
                  </a:lnTo>
                  <a:lnTo>
                    <a:pt x="31888" y="3369"/>
                  </a:lnTo>
                  <a:lnTo>
                    <a:pt x="31846" y="3453"/>
                  </a:lnTo>
                  <a:lnTo>
                    <a:pt x="31805" y="3432"/>
                  </a:lnTo>
                  <a:lnTo>
                    <a:pt x="31763" y="3453"/>
                  </a:lnTo>
                  <a:lnTo>
                    <a:pt x="31721" y="3495"/>
                  </a:lnTo>
                  <a:lnTo>
                    <a:pt x="31658" y="3453"/>
                  </a:lnTo>
                  <a:lnTo>
                    <a:pt x="31616" y="3390"/>
                  </a:lnTo>
                  <a:lnTo>
                    <a:pt x="31574" y="3369"/>
                  </a:lnTo>
                  <a:lnTo>
                    <a:pt x="31449" y="3369"/>
                  </a:lnTo>
                  <a:lnTo>
                    <a:pt x="31386" y="3348"/>
                  </a:lnTo>
                  <a:lnTo>
                    <a:pt x="31449" y="3286"/>
                  </a:lnTo>
                  <a:lnTo>
                    <a:pt x="31449" y="3244"/>
                  </a:lnTo>
                  <a:lnTo>
                    <a:pt x="31365" y="3244"/>
                  </a:lnTo>
                  <a:lnTo>
                    <a:pt x="31302" y="3286"/>
                  </a:lnTo>
                  <a:lnTo>
                    <a:pt x="31177" y="3286"/>
                  </a:lnTo>
                  <a:lnTo>
                    <a:pt x="31135" y="3327"/>
                  </a:lnTo>
                  <a:lnTo>
                    <a:pt x="31072" y="3265"/>
                  </a:lnTo>
                  <a:lnTo>
                    <a:pt x="31030" y="3286"/>
                  </a:lnTo>
                  <a:lnTo>
                    <a:pt x="30947" y="3286"/>
                  </a:lnTo>
                  <a:lnTo>
                    <a:pt x="30884" y="3223"/>
                  </a:lnTo>
                  <a:lnTo>
                    <a:pt x="30800" y="3181"/>
                  </a:lnTo>
                  <a:lnTo>
                    <a:pt x="30675" y="3055"/>
                  </a:lnTo>
                  <a:lnTo>
                    <a:pt x="30633" y="2930"/>
                  </a:lnTo>
                  <a:lnTo>
                    <a:pt x="30633" y="2846"/>
                  </a:lnTo>
                  <a:lnTo>
                    <a:pt x="30612" y="2742"/>
                  </a:lnTo>
                  <a:lnTo>
                    <a:pt x="30549" y="2742"/>
                  </a:lnTo>
                  <a:lnTo>
                    <a:pt x="30465" y="2721"/>
                  </a:lnTo>
                  <a:lnTo>
                    <a:pt x="30465" y="2574"/>
                  </a:lnTo>
                  <a:lnTo>
                    <a:pt x="30424" y="2553"/>
                  </a:lnTo>
                  <a:lnTo>
                    <a:pt x="30403" y="2428"/>
                  </a:lnTo>
                  <a:lnTo>
                    <a:pt x="30361" y="2323"/>
                  </a:lnTo>
                  <a:lnTo>
                    <a:pt x="30152" y="2198"/>
                  </a:lnTo>
                  <a:lnTo>
                    <a:pt x="30047" y="2030"/>
                  </a:lnTo>
                  <a:lnTo>
                    <a:pt x="30026" y="1988"/>
                  </a:lnTo>
                  <a:lnTo>
                    <a:pt x="29984" y="1884"/>
                  </a:lnTo>
                  <a:lnTo>
                    <a:pt x="29921" y="1905"/>
                  </a:lnTo>
                  <a:lnTo>
                    <a:pt x="29901" y="1905"/>
                  </a:lnTo>
                  <a:lnTo>
                    <a:pt x="29901" y="1821"/>
                  </a:lnTo>
                  <a:lnTo>
                    <a:pt x="29921" y="1779"/>
                  </a:lnTo>
                  <a:lnTo>
                    <a:pt x="29838" y="1716"/>
                  </a:lnTo>
                  <a:lnTo>
                    <a:pt x="29796" y="1612"/>
                  </a:lnTo>
                  <a:lnTo>
                    <a:pt x="29733" y="1591"/>
                  </a:lnTo>
                  <a:lnTo>
                    <a:pt x="29712" y="1507"/>
                  </a:lnTo>
                  <a:lnTo>
                    <a:pt x="29670" y="1444"/>
                  </a:lnTo>
                  <a:lnTo>
                    <a:pt x="29608" y="1340"/>
                  </a:lnTo>
                  <a:lnTo>
                    <a:pt x="29482" y="1256"/>
                  </a:lnTo>
                  <a:lnTo>
                    <a:pt x="29461" y="1193"/>
                  </a:lnTo>
                  <a:lnTo>
                    <a:pt x="29503" y="1130"/>
                  </a:lnTo>
                  <a:lnTo>
                    <a:pt x="29482" y="1047"/>
                  </a:lnTo>
                  <a:lnTo>
                    <a:pt x="29315" y="1047"/>
                  </a:lnTo>
                  <a:lnTo>
                    <a:pt x="29294" y="984"/>
                  </a:lnTo>
                  <a:lnTo>
                    <a:pt x="29294" y="942"/>
                  </a:lnTo>
                  <a:lnTo>
                    <a:pt x="29273" y="879"/>
                  </a:lnTo>
                  <a:lnTo>
                    <a:pt x="29273" y="817"/>
                  </a:lnTo>
                  <a:lnTo>
                    <a:pt x="29231" y="733"/>
                  </a:lnTo>
                  <a:lnTo>
                    <a:pt x="29168" y="712"/>
                  </a:lnTo>
                  <a:lnTo>
                    <a:pt x="29168" y="649"/>
                  </a:lnTo>
                  <a:lnTo>
                    <a:pt x="29147" y="607"/>
                  </a:lnTo>
                  <a:lnTo>
                    <a:pt x="29085" y="628"/>
                  </a:lnTo>
                  <a:lnTo>
                    <a:pt x="28980" y="607"/>
                  </a:lnTo>
                  <a:lnTo>
                    <a:pt x="28959" y="545"/>
                  </a:lnTo>
                  <a:lnTo>
                    <a:pt x="28980" y="482"/>
                  </a:lnTo>
                  <a:lnTo>
                    <a:pt x="28959" y="440"/>
                  </a:lnTo>
                  <a:lnTo>
                    <a:pt x="28875" y="419"/>
                  </a:lnTo>
                  <a:lnTo>
                    <a:pt x="28833" y="461"/>
                  </a:lnTo>
                  <a:lnTo>
                    <a:pt x="28792" y="419"/>
                  </a:lnTo>
                  <a:lnTo>
                    <a:pt x="28750" y="419"/>
                  </a:lnTo>
                  <a:lnTo>
                    <a:pt x="28708" y="356"/>
                  </a:lnTo>
                  <a:lnTo>
                    <a:pt x="28750" y="293"/>
                  </a:lnTo>
                  <a:lnTo>
                    <a:pt x="28687" y="231"/>
                  </a:lnTo>
                  <a:lnTo>
                    <a:pt x="28624" y="210"/>
                  </a:lnTo>
                  <a:lnTo>
                    <a:pt x="28561" y="231"/>
                  </a:lnTo>
                  <a:lnTo>
                    <a:pt x="28520" y="147"/>
                  </a:lnTo>
                  <a:lnTo>
                    <a:pt x="28457" y="189"/>
                  </a:lnTo>
                  <a:lnTo>
                    <a:pt x="28373" y="189"/>
                  </a:lnTo>
                  <a:lnTo>
                    <a:pt x="28331" y="147"/>
                  </a:lnTo>
                  <a:lnTo>
                    <a:pt x="28268" y="189"/>
                  </a:lnTo>
                  <a:lnTo>
                    <a:pt x="28268" y="252"/>
                  </a:lnTo>
                  <a:lnTo>
                    <a:pt x="28248" y="293"/>
                  </a:lnTo>
                  <a:lnTo>
                    <a:pt x="28143" y="231"/>
                  </a:lnTo>
                  <a:lnTo>
                    <a:pt x="28101" y="189"/>
                  </a:lnTo>
                  <a:lnTo>
                    <a:pt x="28017" y="210"/>
                  </a:lnTo>
                  <a:lnTo>
                    <a:pt x="27892" y="210"/>
                  </a:lnTo>
                  <a:lnTo>
                    <a:pt x="27892" y="189"/>
                  </a:lnTo>
                  <a:lnTo>
                    <a:pt x="27808" y="105"/>
                  </a:lnTo>
                  <a:lnTo>
                    <a:pt x="27620" y="84"/>
                  </a:lnTo>
                  <a:lnTo>
                    <a:pt x="27536" y="21"/>
                  </a:lnTo>
                  <a:lnTo>
                    <a:pt x="27432" y="21"/>
                  </a:lnTo>
                  <a:lnTo>
                    <a:pt x="2739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4" name="Google Shape;1364;p80"/>
            <p:cNvSpPr/>
            <p:nvPr/>
          </p:nvSpPr>
          <p:spPr>
            <a:xfrm>
              <a:off x="5150925" y="2903250"/>
              <a:ext cx="1600" cy="2125"/>
            </a:xfrm>
            <a:custGeom>
              <a:avLst/>
              <a:gdLst/>
              <a:ahLst/>
              <a:cxnLst/>
              <a:rect l="l" t="t" r="r" b="b"/>
              <a:pathLst>
                <a:path w="64" h="85" extrusionOk="0">
                  <a:moveTo>
                    <a:pt x="63" y="85"/>
                  </a:moveTo>
                  <a:lnTo>
                    <a:pt x="1" y="1"/>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5" name="Google Shape;1365;p80"/>
            <p:cNvSpPr/>
            <p:nvPr/>
          </p:nvSpPr>
          <p:spPr>
            <a:xfrm>
              <a:off x="5134200" y="2918425"/>
              <a:ext cx="2625" cy="2650"/>
            </a:xfrm>
            <a:custGeom>
              <a:avLst/>
              <a:gdLst/>
              <a:ahLst/>
              <a:cxnLst/>
              <a:rect l="l" t="t" r="r" b="b"/>
              <a:pathLst>
                <a:path w="105" h="106" extrusionOk="0">
                  <a:moveTo>
                    <a:pt x="0" y="105"/>
                  </a:moveTo>
                  <a:lnTo>
                    <a:pt x="105" y="1"/>
                  </a:lnTo>
                  <a:lnTo>
                    <a:pt x="10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6" name="Google Shape;1366;p80"/>
            <p:cNvSpPr/>
            <p:nvPr/>
          </p:nvSpPr>
          <p:spPr>
            <a:xfrm>
              <a:off x="4608475" y="2660550"/>
              <a:ext cx="5275" cy="1600"/>
            </a:xfrm>
            <a:custGeom>
              <a:avLst/>
              <a:gdLst/>
              <a:ahLst/>
              <a:cxnLst/>
              <a:rect l="l" t="t" r="r" b="b"/>
              <a:pathLst>
                <a:path w="211" h="64" extrusionOk="0">
                  <a:moveTo>
                    <a:pt x="210" y="0"/>
                  </a:moveTo>
                  <a:lnTo>
                    <a:pt x="1" y="63"/>
                  </a:lnTo>
                  <a:lnTo>
                    <a:pt x="22" y="63"/>
                  </a:lnTo>
                  <a:lnTo>
                    <a:pt x="21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7" name="Google Shape;1367;p80"/>
            <p:cNvSpPr/>
            <p:nvPr/>
          </p:nvSpPr>
          <p:spPr>
            <a:xfrm>
              <a:off x="4302475" y="2310075"/>
              <a:ext cx="547700" cy="287725"/>
            </a:xfrm>
            <a:custGeom>
              <a:avLst/>
              <a:gdLst/>
              <a:ahLst/>
              <a:cxnLst/>
              <a:rect l="l" t="t" r="r" b="b"/>
              <a:pathLst>
                <a:path w="21908" h="11509" extrusionOk="0">
                  <a:moveTo>
                    <a:pt x="10860" y="0"/>
                  </a:moveTo>
                  <a:lnTo>
                    <a:pt x="10755" y="84"/>
                  </a:lnTo>
                  <a:lnTo>
                    <a:pt x="10713" y="189"/>
                  </a:lnTo>
                  <a:lnTo>
                    <a:pt x="10567" y="189"/>
                  </a:lnTo>
                  <a:lnTo>
                    <a:pt x="10483" y="252"/>
                  </a:lnTo>
                  <a:lnTo>
                    <a:pt x="10546" y="314"/>
                  </a:lnTo>
                  <a:lnTo>
                    <a:pt x="10546" y="398"/>
                  </a:lnTo>
                  <a:lnTo>
                    <a:pt x="10400" y="419"/>
                  </a:lnTo>
                  <a:lnTo>
                    <a:pt x="10337" y="419"/>
                  </a:lnTo>
                  <a:lnTo>
                    <a:pt x="10253" y="524"/>
                  </a:lnTo>
                  <a:lnTo>
                    <a:pt x="10128" y="524"/>
                  </a:lnTo>
                  <a:lnTo>
                    <a:pt x="10044" y="586"/>
                  </a:lnTo>
                  <a:lnTo>
                    <a:pt x="9981" y="586"/>
                  </a:lnTo>
                  <a:lnTo>
                    <a:pt x="9751" y="733"/>
                  </a:lnTo>
                  <a:lnTo>
                    <a:pt x="9625" y="796"/>
                  </a:lnTo>
                  <a:lnTo>
                    <a:pt x="9521" y="837"/>
                  </a:lnTo>
                  <a:lnTo>
                    <a:pt x="9437" y="837"/>
                  </a:lnTo>
                  <a:lnTo>
                    <a:pt x="9353" y="775"/>
                  </a:lnTo>
                  <a:lnTo>
                    <a:pt x="9312" y="837"/>
                  </a:lnTo>
                  <a:lnTo>
                    <a:pt x="9291" y="921"/>
                  </a:lnTo>
                  <a:lnTo>
                    <a:pt x="9144" y="921"/>
                  </a:lnTo>
                  <a:lnTo>
                    <a:pt x="9102" y="984"/>
                  </a:lnTo>
                  <a:lnTo>
                    <a:pt x="9102" y="1088"/>
                  </a:lnTo>
                  <a:lnTo>
                    <a:pt x="9040" y="1130"/>
                  </a:lnTo>
                  <a:lnTo>
                    <a:pt x="8977" y="1109"/>
                  </a:lnTo>
                  <a:lnTo>
                    <a:pt x="8893" y="1109"/>
                  </a:lnTo>
                  <a:lnTo>
                    <a:pt x="8789" y="1151"/>
                  </a:lnTo>
                  <a:lnTo>
                    <a:pt x="8663" y="1172"/>
                  </a:lnTo>
                  <a:lnTo>
                    <a:pt x="8496" y="1256"/>
                  </a:lnTo>
                  <a:lnTo>
                    <a:pt x="8475" y="1319"/>
                  </a:lnTo>
                  <a:lnTo>
                    <a:pt x="8307" y="1340"/>
                  </a:lnTo>
                  <a:lnTo>
                    <a:pt x="8182" y="1402"/>
                  </a:lnTo>
                  <a:lnTo>
                    <a:pt x="8035" y="1423"/>
                  </a:lnTo>
                  <a:lnTo>
                    <a:pt x="7847" y="1465"/>
                  </a:lnTo>
                  <a:lnTo>
                    <a:pt x="7826" y="1549"/>
                  </a:lnTo>
                  <a:lnTo>
                    <a:pt x="7763" y="1632"/>
                  </a:lnTo>
                  <a:lnTo>
                    <a:pt x="7721" y="1528"/>
                  </a:lnTo>
                  <a:lnTo>
                    <a:pt x="7617" y="1528"/>
                  </a:lnTo>
                  <a:lnTo>
                    <a:pt x="7512" y="1570"/>
                  </a:lnTo>
                  <a:lnTo>
                    <a:pt x="7512" y="1653"/>
                  </a:lnTo>
                  <a:lnTo>
                    <a:pt x="7449" y="1695"/>
                  </a:lnTo>
                  <a:lnTo>
                    <a:pt x="7345" y="1653"/>
                  </a:lnTo>
                  <a:lnTo>
                    <a:pt x="7219" y="1653"/>
                  </a:lnTo>
                  <a:lnTo>
                    <a:pt x="7198" y="1612"/>
                  </a:lnTo>
                  <a:lnTo>
                    <a:pt x="7115" y="1612"/>
                  </a:lnTo>
                  <a:lnTo>
                    <a:pt x="7031" y="1653"/>
                  </a:lnTo>
                  <a:lnTo>
                    <a:pt x="6926" y="1674"/>
                  </a:lnTo>
                  <a:lnTo>
                    <a:pt x="6884" y="1695"/>
                  </a:lnTo>
                  <a:lnTo>
                    <a:pt x="6926" y="1842"/>
                  </a:lnTo>
                  <a:lnTo>
                    <a:pt x="6884" y="1925"/>
                  </a:lnTo>
                  <a:lnTo>
                    <a:pt x="6989" y="1946"/>
                  </a:lnTo>
                  <a:lnTo>
                    <a:pt x="7136" y="1925"/>
                  </a:lnTo>
                  <a:lnTo>
                    <a:pt x="7198" y="2051"/>
                  </a:lnTo>
                  <a:lnTo>
                    <a:pt x="7031" y="2051"/>
                  </a:lnTo>
                  <a:lnTo>
                    <a:pt x="6989" y="2093"/>
                  </a:lnTo>
                  <a:lnTo>
                    <a:pt x="6989" y="2156"/>
                  </a:lnTo>
                  <a:lnTo>
                    <a:pt x="7136" y="2176"/>
                  </a:lnTo>
                  <a:lnTo>
                    <a:pt x="7240" y="2197"/>
                  </a:lnTo>
                  <a:lnTo>
                    <a:pt x="7324" y="2156"/>
                  </a:lnTo>
                  <a:lnTo>
                    <a:pt x="7408" y="2156"/>
                  </a:lnTo>
                  <a:lnTo>
                    <a:pt x="7512" y="2260"/>
                  </a:lnTo>
                  <a:lnTo>
                    <a:pt x="7617" y="2281"/>
                  </a:lnTo>
                  <a:lnTo>
                    <a:pt x="7617" y="2386"/>
                  </a:lnTo>
                  <a:lnTo>
                    <a:pt x="7554" y="2449"/>
                  </a:lnTo>
                  <a:lnTo>
                    <a:pt x="7449" y="2407"/>
                  </a:lnTo>
                  <a:lnTo>
                    <a:pt x="7219" y="2449"/>
                  </a:lnTo>
                  <a:lnTo>
                    <a:pt x="7094" y="2553"/>
                  </a:lnTo>
                  <a:lnTo>
                    <a:pt x="6947" y="2741"/>
                  </a:lnTo>
                  <a:lnTo>
                    <a:pt x="6947" y="2867"/>
                  </a:lnTo>
                  <a:lnTo>
                    <a:pt x="7031" y="2888"/>
                  </a:lnTo>
                  <a:lnTo>
                    <a:pt x="7052" y="3013"/>
                  </a:lnTo>
                  <a:lnTo>
                    <a:pt x="6989" y="3118"/>
                  </a:lnTo>
                  <a:lnTo>
                    <a:pt x="6947" y="3244"/>
                  </a:lnTo>
                  <a:lnTo>
                    <a:pt x="6843" y="3244"/>
                  </a:lnTo>
                  <a:lnTo>
                    <a:pt x="6843" y="3306"/>
                  </a:lnTo>
                  <a:lnTo>
                    <a:pt x="6884" y="3390"/>
                  </a:lnTo>
                  <a:lnTo>
                    <a:pt x="6884" y="3453"/>
                  </a:lnTo>
                  <a:lnTo>
                    <a:pt x="7031" y="3453"/>
                  </a:lnTo>
                  <a:lnTo>
                    <a:pt x="7115" y="3537"/>
                  </a:lnTo>
                  <a:lnTo>
                    <a:pt x="7240" y="3557"/>
                  </a:lnTo>
                  <a:lnTo>
                    <a:pt x="7240" y="3620"/>
                  </a:lnTo>
                  <a:lnTo>
                    <a:pt x="7366" y="3704"/>
                  </a:lnTo>
                  <a:lnTo>
                    <a:pt x="7533" y="3725"/>
                  </a:lnTo>
                  <a:lnTo>
                    <a:pt x="7575" y="3746"/>
                  </a:lnTo>
                  <a:lnTo>
                    <a:pt x="7617" y="4227"/>
                  </a:lnTo>
                  <a:lnTo>
                    <a:pt x="7554" y="4290"/>
                  </a:lnTo>
                  <a:lnTo>
                    <a:pt x="7366" y="4373"/>
                  </a:lnTo>
                  <a:lnTo>
                    <a:pt x="7219" y="4353"/>
                  </a:lnTo>
                  <a:lnTo>
                    <a:pt x="7031" y="4248"/>
                  </a:lnTo>
                  <a:lnTo>
                    <a:pt x="6947" y="4290"/>
                  </a:lnTo>
                  <a:lnTo>
                    <a:pt x="6947" y="4394"/>
                  </a:lnTo>
                  <a:lnTo>
                    <a:pt x="6905" y="4541"/>
                  </a:lnTo>
                  <a:lnTo>
                    <a:pt x="6780" y="4562"/>
                  </a:lnTo>
                  <a:lnTo>
                    <a:pt x="6571" y="4457"/>
                  </a:lnTo>
                  <a:lnTo>
                    <a:pt x="6403" y="4457"/>
                  </a:lnTo>
                  <a:lnTo>
                    <a:pt x="6320" y="4394"/>
                  </a:lnTo>
                  <a:lnTo>
                    <a:pt x="6278" y="4436"/>
                  </a:lnTo>
                  <a:lnTo>
                    <a:pt x="6173" y="4394"/>
                  </a:lnTo>
                  <a:lnTo>
                    <a:pt x="6048" y="4269"/>
                  </a:lnTo>
                  <a:lnTo>
                    <a:pt x="6152" y="4227"/>
                  </a:lnTo>
                  <a:lnTo>
                    <a:pt x="6173" y="4143"/>
                  </a:lnTo>
                  <a:lnTo>
                    <a:pt x="6089" y="4122"/>
                  </a:lnTo>
                  <a:lnTo>
                    <a:pt x="5964" y="4039"/>
                  </a:lnTo>
                  <a:lnTo>
                    <a:pt x="5880" y="4122"/>
                  </a:lnTo>
                  <a:lnTo>
                    <a:pt x="5755" y="4081"/>
                  </a:lnTo>
                  <a:lnTo>
                    <a:pt x="5671" y="4122"/>
                  </a:lnTo>
                  <a:lnTo>
                    <a:pt x="5692" y="4269"/>
                  </a:lnTo>
                  <a:lnTo>
                    <a:pt x="5545" y="4290"/>
                  </a:lnTo>
                  <a:lnTo>
                    <a:pt x="5483" y="4227"/>
                  </a:lnTo>
                  <a:lnTo>
                    <a:pt x="5336" y="4060"/>
                  </a:lnTo>
                  <a:lnTo>
                    <a:pt x="5211" y="4081"/>
                  </a:lnTo>
                  <a:lnTo>
                    <a:pt x="5148" y="4185"/>
                  </a:lnTo>
                  <a:lnTo>
                    <a:pt x="5064" y="4081"/>
                  </a:lnTo>
                  <a:lnTo>
                    <a:pt x="5001" y="4122"/>
                  </a:lnTo>
                  <a:lnTo>
                    <a:pt x="5001" y="4248"/>
                  </a:lnTo>
                  <a:lnTo>
                    <a:pt x="4855" y="4248"/>
                  </a:lnTo>
                  <a:lnTo>
                    <a:pt x="4834" y="4457"/>
                  </a:lnTo>
                  <a:lnTo>
                    <a:pt x="4708" y="4562"/>
                  </a:lnTo>
                  <a:lnTo>
                    <a:pt x="4625" y="4541"/>
                  </a:lnTo>
                  <a:lnTo>
                    <a:pt x="4541" y="4436"/>
                  </a:lnTo>
                  <a:lnTo>
                    <a:pt x="4332" y="4394"/>
                  </a:lnTo>
                  <a:lnTo>
                    <a:pt x="4269" y="4269"/>
                  </a:lnTo>
                  <a:lnTo>
                    <a:pt x="4123" y="4353"/>
                  </a:lnTo>
                  <a:lnTo>
                    <a:pt x="4164" y="4478"/>
                  </a:lnTo>
                  <a:lnTo>
                    <a:pt x="4081" y="4604"/>
                  </a:lnTo>
                  <a:lnTo>
                    <a:pt x="3997" y="4583"/>
                  </a:lnTo>
                  <a:lnTo>
                    <a:pt x="3997" y="4457"/>
                  </a:lnTo>
                  <a:lnTo>
                    <a:pt x="3955" y="4373"/>
                  </a:lnTo>
                  <a:lnTo>
                    <a:pt x="3871" y="4373"/>
                  </a:lnTo>
                  <a:lnTo>
                    <a:pt x="3704" y="4248"/>
                  </a:lnTo>
                  <a:lnTo>
                    <a:pt x="3599" y="4122"/>
                  </a:lnTo>
                  <a:lnTo>
                    <a:pt x="3474" y="4122"/>
                  </a:lnTo>
                  <a:lnTo>
                    <a:pt x="3369" y="3976"/>
                  </a:lnTo>
                  <a:lnTo>
                    <a:pt x="3286" y="3955"/>
                  </a:lnTo>
                  <a:lnTo>
                    <a:pt x="3244" y="3871"/>
                  </a:lnTo>
                  <a:lnTo>
                    <a:pt x="3160" y="3871"/>
                  </a:lnTo>
                  <a:lnTo>
                    <a:pt x="2951" y="3955"/>
                  </a:lnTo>
                  <a:lnTo>
                    <a:pt x="2825" y="3850"/>
                  </a:lnTo>
                  <a:lnTo>
                    <a:pt x="2742" y="3704"/>
                  </a:lnTo>
                  <a:lnTo>
                    <a:pt x="2637" y="3704"/>
                  </a:lnTo>
                  <a:lnTo>
                    <a:pt x="2532" y="3809"/>
                  </a:lnTo>
                  <a:lnTo>
                    <a:pt x="2407" y="3809"/>
                  </a:lnTo>
                  <a:lnTo>
                    <a:pt x="2407" y="3871"/>
                  </a:lnTo>
                  <a:lnTo>
                    <a:pt x="2323" y="3955"/>
                  </a:lnTo>
                  <a:lnTo>
                    <a:pt x="2323" y="3850"/>
                  </a:lnTo>
                  <a:lnTo>
                    <a:pt x="2239" y="3913"/>
                  </a:lnTo>
                  <a:lnTo>
                    <a:pt x="2218" y="3976"/>
                  </a:lnTo>
                  <a:lnTo>
                    <a:pt x="2114" y="4060"/>
                  </a:lnTo>
                  <a:lnTo>
                    <a:pt x="2030" y="3976"/>
                  </a:lnTo>
                  <a:lnTo>
                    <a:pt x="2114" y="3913"/>
                  </a:lnTo>
                  <a:lnTo>
                    <a:pt x="2135" y="3829"/>
                  </a:lnTo>
                  <a:lnTo>
                    <a:pt x="2009" y="3767"/>
                  </a:lnTo>
                  <a:lnTo>
                    <a:pt x="1821" y="3662"/>
                  </a:lnTo>
                  <a:lnTo>
                    <a:pt x="1800" y="3746"/>
                  </a:lnTo>
                  <a:lnTo>
                    <a:pt x="1821" y="3850"/>
                  </a:lnTo>
                  <a:lnTo>
                    <a:pt x="1821" y="3955"/>
                  </a:lnTo>
                  <a:lnTo>
                    <a:pt x="1695" y="3913"/>
                  </a:lnTo>
                  <a:lnTo>
                    <a:pt x="1612" y="3976"/>
                  </a:lnTo>
                  <a:lnTo>
                    <a:pt x="1570" y="4143"/>
                  </a:lnTo>
                  <a:lnTo>
                    <a:pt x="1486" y="4143"/>
                  </a:lnTo>
                  <a:lnTo>
                    <a:pt x="1298" y="4248"/>
                  </a:lnTo>
                  <a:lnTo>
                    <a:pt x="1277" y="4373"/>
                  </a:lnTo>
                  <a:lnTo>
                    <a:pt x="1361" y="4478"/>
                  </a:lnTo>
                  <a:lnTo>
                    <a:pt x="1361" y="4604"/>
                  </a:lnTo>
                  <a:lnTo>
                    <a:pt x="1172" y="4604"/>
                  </a:lnTo>
                  <a:lnTo>
                    <a:pt x="984" y="4645"/>
                  </a:lnTo>
                  <a:lnTo>
                    <a:pt x="1130" y="5106"/>
                  </a:lnTo>
                  <a:lnTo>
                    <a:pt x="1047" y="5169"/>
                  </a:lnTo>
                  <a:lnTo>
                    <a:pt x="1068" y="5336"/>
                  </a:lnTo>
                  <a:lnTo>
                    <a:pt x="879" y="5336"/>
                  </a:lnTo>
                  <a:lnTo>
                    <a:pt x="733" y="5231"/>
                  </a:lnTo>
                  <a:lnTo>
                    <a:pt x="670" y="5127"/>
                  </a:lnTo>
                  <a:lnTo>
                    <a:pt x="356" y="4876"/>
                  </a:lnTo>
                  <a:lnTo>
                    <a:pt x="294" y="4980"/>
                  </a:lnTo>
                  <a:lnTo>
                    <a:pt x="294" y="5106"/>
                  </a:lnTo>
                  <a:lnTo>
                    <a:pt x="126" y="5315"/>
                  </a:lnTo>
                  <a:lnTo>
                    <a:pt x="22" y="5378"/>
                  </a:lnTo>
                  <a:lnTo>
                    <a:pt x="42" y="5629"/>
                  </a:lnTo>
                  <a:lnTo>
                    <a:pt x="126" y="5734"/>
                  </a:lnTo>
                  <a:lnTo>
                    <a:pt x="105" y="6068"/>
                  </a:lnTo>
                  <a:lnTo>
                    <a:pt x="1" y="6278"/>
                  </a:lnTo>
                  <a:lnTo>
                    <a:pt x="231" y="6382"/>
                  </a:lnTo>
                  <a:lnTo>
                    <a:pt x="335" y="6550"/>
                  </a:lnTo>
                  <a:lnTo>
                    <a:pt x="314" y="6633"/>
                  </a:lnTo>
                  <a:lnTo>
                    <a:pt x="503" y="6780"/>
                  </a:lnTo>
                  <a:lnTo>
                    <a:pt x="545" y="6696"/>
                  </a:lnTo>
                  <a:lnTo>
                    <a:pt x="921" y="6801"/>
                  </a:lnTo>
                  <a:lnTo>
                    <a:pt x="1172" y="7052"/>
                  </a:lnTo>
                  <a:lnTo>
                    <a:pt x="1402" y="7428"/>
                  </a:lnTo>
                  <a:lnTo>
                    <a:pt x="1172" y="7428"/>
                  </a:lnTo>
                  <a:lnTo>
                    <a:pt x="1172" y="7533"/>
                  </a:lnTo>
                  <a:lnTo>
                    <a:pt x="1382" y="7679"/>
                  </a:lnTo>
                  <a:lnTo>
                    <a:pt x="1549" y="7617"/>
                  </a:lnTo>
                  <a:lnTo>
                    <a:pt x="1674" y="7721"/>
                  </a:lnTo>
                  <a:lnTo>
                    <a:pt x="1716" y="7721"/>
                  </a:lnTo>
                  <a:lnTo>
                    <a:pt x="1758" y="7784"/>
                  </a:lnTo>
                  <a:lnTo>
                    <a:pt x="1821" y="7784"/>
                  </a:lnTo>
                  <a:lnTo>
                    <a:pt x="1863" y="7721"/>
                  </a:lnTo>
                  <a:lnTo>
                    <a:pt x="1905" y="7721"/>
                  </a:lnTo>
                  <a:lnTo>
                    <a:pt x="1967" y="7784"/>
                  </a:lnTo>
                  <a:lnTo>
                    <a:pt x="2009" y="7721"/>
                  </a:lnTo>
                  <a:lnTo>
                    <a:pt x="2009" y="7638"/>
                  </a:lnTo>
                  <a:lnTo>
                    <a:pt x="2072" y="7679"/>
                  </a:lnTo>
                  <a:lnTo>
                    <a:pt x="2177" y="7596"/>
                  </a:lnTo>
                  <a:lnTo>
                    <a:pt x="2218" y="7512"/>
                  </a:lnTo>
                  <a:lnTo>
                    <a:pt x="2281" y="7512"/>
                  </a:lnTo>
                  <a:lnTo>
                    <a:pt x="2344" y="7428"/>
                  </a:lnTo>
                  <a:lnTo>
                    <a:pt x="2407" y="7428"/>
                  </a:lnTo>
                  <a:lnTo>
                    <a:pt x="2428" y="7470"/>
                  </a:lnTo>
                  <a:lnTo>
                    <a:pt x="2491" y="7428"/>
                  </a:lnTo>
                  <a:lnTo>
                    <a:pt x="2511" y="7366"/>
                  </a:lnTo>
                  <a:lnTo>
                    <a:pt x="2595" y="7282"/>
                  </a:lnTo>
                  <a:lnTo>
                    <a:pt x="2721" y="7282"/>
                  </a:lnTo>
                  <a:lnTo>
                    <a:pt x="2763" y="7303"/>
                  </a:lnTo>
                  <a:lnTo>
                    <a:pt x="2846" y="7303"/>
                  </a:lnTo>
                  <a:lnTo>
                    <a:pt x="2909" y="7282"/>
                  </a:lnTo>
                  <a:lnTo>
                    <a:pt x="2930" y="7303"/>
                  </a:lnTo>
                  <a:lnTo>
                    <a:pt x="2930" y="7386"/>
                  </a:lnTo>
                  <a:lnTo>
                    <a:pt x="2972" y="7470"/>
                  </a:lnTo>
                  <a:lnTo>
                    <a:pt x="3014" y="7407"/>
                  </a:lnTo>
                  <a:lnTo>
                    <a:pt x="3076" y="7407"/>
                  </a:lnTo>
                  <a:lnTo>
                    <a:pt x="3076" y="7470"/>
                  </a:lnTo>
                  <a:lnTo>
                    <a:pt x="3160" y="7491"/>
                  </a:lnTo>
                  <a:lnTo>
                    <a:pt x="3223" y="7470"/>
                  </a:lnTo>
                  <a:lnTo>
                    <a:pt x="3244" y="7407"/>
                  </a:lnTo>
                  <a:lnTo>
                    <a:pt x="3286" y="7386"/>
                  </a:lnTo>
                  <a:lnTo>
                    <a:pt x="3286" y="7324"/>
                  </a:lnTo>
                  <a:lnTo>
                    <a:pt x="3369" y="7303"/>
                  </a:lnTo>
                  <a:lnTo>
                    <a:pt x="3453" y="7324"/>
                  </a:lnTo>
                  <a:lnTo>
                    <a:pt x="3662" y="7324"/>
                  </a:lnTo>
                  <a:lnTo>
                    <a:pt x="3662" y="7386"/>
                  </a:lnTo>
                  <a:lnTo>
                    <a:pt x="3704" y="7470"/>
                  </a:lnTo>
                  <a:lnTo>
                    <a:pt x="3788" y="7491"/>
                  </a:lnTo>
                  <a:lnTo>
                    <a:pt x="3788" y="7512"/>
                  </a:lnTo>
                  <a:lnTo>
                    <a:pt x="3746" y="7596"/>
                  </a:lnTo>
                  <a:lnTo>
                    <a:pt x="3767" y="7638"/>
                  </a:lnTo>
                  <a:lnTo>
                    <a:pt x="3871" y="7742"/>
                  </a:lnTo>
                  <a:lnTo>
                    <a:pt x="3851" y="7826"/>
                  </a:lnTo>
                  <a:lnTo>
                    <a:pt x="3788" y="7951"/>
                  </a:lnTo>
                  <a:lnTo>
                    <a:pt x="3809" y="8014"/>
                  </a:lnTo>
                  <a:lnTo>
                    <a:pt x="3851" y="8056"/>
                  </a:lnTo>
                  <a:lnTo>
                    <a:pt x="3871" y="8098"/>
                  </a:lnTo>
                  <a:lnTo>
                    <a:pt x="3851" y="8140"/>
                  </a:lnTo>
                  <a:lnTo>
                    <a:pt x="3767" y="8161"/>
                  </a:lnTo>
                  <a:lnTo>
                    <a:pt x="3746" y="8307"/>
                  </a:lnTo>
                  <a:lnTo>
                    <a:pt x="3809" y="8454"/>
                  </a:lnTo>
                  <a:lnTo>
                    <a:pt x="3913" y="8475"/>
                  </a:lnTo>
                  <a:lnTo>
                    <a:pt x="3997" y="8516"/>
                  </a:lnTo>
                  <a:lnTo>
                    <a:pt x="3997" y="8558"/>
                  </a:lnTo>
                  <a:lnTo>
                    <a:pt x="3871" y="8621"/>
                  </a:lnTo>
                  <a:lnTo>
                    <a:pt x="3788" y="8621"/>
                  </a:lnTo>
                  <a:lnTo>
                    <a:pt x="3683" y="8516"/>
                  </a:lnTo>
                  <a:lnTo>
                    <a:pt x="3599" y="8516"/>
                  </a:lnTo>
                  <a:lnTo>
                    <a:pt x="3558" y="8558"/>
                  </a:lnTo>
                  <a:lnTo>
                    <a:pt x="3495" y="8516"/>
                  </a:lnTo>
                  <a:lnTo>
                    <a:pt x="3432" y="8516"/>
                  </a:lnTo>
                  <a:lnTo>
                    <a:pt x="3286" y="8558"/>
                  </a:lnTo>
                  <a:lnTo>
                    <a:pt x="3223" y="8516"/>
                  </a:lnTo>
                  <a:lnTo>
                    <a:pt x="3118" y="8537"/>
                  </a:lnTo>
                  <a:lnTo>
                    <a:pt x="2972" y="8579"/>
                  </a:lnTo>
                  <a:lnTo>
                    <a:pt x="2930" y="8663"/>
                  </a:lnTo>
                  <a:lnTo>
                    <a:pt x="2930" y="8726"/>
                  </a:lnTo>
                  <a:lnTo>
                    <a:pt x="2930" y="8788"/>
                  </a:lnTo>
                  <a:lnTo>
                    <a:pt x="2867" y="8830"/>
                  </a:lnTo>
                  <a:lnTo>
                    <a:pt x="2867" y="8893"/>
                  </a:lnTo>
                  <a:lnTo>
                    <a:pt x="3014" y="9039"/>
                  </a:lnTo>
                  <a:lnTo>
                    <a:pt x="3014" y="9102"/>
                  </a:lnTo>
                  <a:lnTo>
                    <a:pt x="3035" y="9144"/>
                  </a:lnTo>
                  <a:lnTo>
                    <a:pt x="3139" y="9102"/>
                  </a:lnTo>
                  <a:lnTo>
                    <a:pt x="3160" y="9186"/>
                  </a:lnTo>
                  <a:lnTo>
                    <a:pt x="3139" y="9207"/>
                  </a:lnTo>
                  <a:lnTo>
                    <a:pt x="3055" y="9165"/>
                  </a:lnTo>
                  <a:lnTo>
                    <a:pt x="3014" y="9186"/>
                  </a:lnTo>
                  <a:lnTo>
                    <a:pt x="2930" y="9249"/>
                  </a:lnTo>
                  <a:lnTo>
                    <a:pt x="2867" y="9207"/>
                  </a:lnTo>
                  <a:lnTo>
                    <a:pt x="2825" y="9207"/>
                  </a:lnTo>
                  <a:lnTo>
                    <a:pt x="2763" y="9186"/>
                  </a:lnTo>
                  <a:lnTo>
                    <a:pt x="2616" y="9207"/>
                  </a:lnTo>
                  <a:lnTo>
                    <a:pt x="2532" y="9186"/>
                  </a:lnTo>
                  <a:lnTo>
                    <a:pt x="2491" y="9249"/>
                  </a:lnTo>
                  <a:lnTo>
                    <a:pt x="2491" y="9291"/>
                  </a:lnTo>
                  <a:lnTo>
                    <a:pt x="2553" y="9395"/>
                  </a:lnTo>
                  <a:lnTo>
                    <a:pt x="2637" y="9395"/>
                  </a:lnTo>
                  <a:lnTo>
                    <a:pt x="2742" y="9416"/>
                  </a:lnTo>
                  <a:lnTo>
                    <a:pt x="2804" y="9521"/>
                  </a:lnTo>
                  <a:lnTo>
                    <a:pt x="2846" y="9563"/>
                  </a:lnTo>
                  <a:lnTo>
                    <a:pt x="2909" y="9688"/>
                  </a:lnTo>
                  <a:lnTo>
                    <a:pt x="2951" y="9709"/>
                  </a:lnTo>
                  <a:lnTo>
                    <a:pt x="2972" y="9772"/>
                  </a:lnTo>
                  <a:lnTo>
                    <a:pt x="3139" y="9939"/>
                  </a:lnTo>
                  <a:lnTo>
                    <a:pt x="3139" y="10086"/>
                  </a:lnTo>
                  <a:lnTo>
                    <a:pt x="3139" y="10211"/>
                  </a:lnTo>
                  <a:lnTo>
                    <a:pt x="3181" y="10211"/>
                  </a:lnTo>
                  <a:lnTo>
                    <a:pt x="3286" y="10190"/>
                  </a:lnTo>
                  <a:lnTo>
                    <a:pt x="3327" y="10190"/>
                  </a:lnTo>
                  <a:lnTo>
                    <a:pt x="3369" y="10211"/>
                  </a:lnTo>
                  <a:lnTo>
                    <a:pt x="3432" y="10295"/>
                  </a:lnTo>
                  <a:lnTo>
                    <a:pt x="3474" y="10337"/>
                  </a:lnTo>
                  <a:lnTo>
                    <a:pt x="3537" y="10441"/>
                  </a:lnTo>
                  <a:lnTo>
                    <a:pt x="3579" y="10441"/>
                  </a:lnTo>
                  <a:lnTo>
                    <a:pt x="3662" y="10420"/>
                  </a:lnTo>
                  <a:lnTo>
                    <a:pt x="3767" y="10441"/>
                  </a:lnTo>
                  <a:lnTo>
                    <a:pt x="3871" y="10462"/>
                  </a:lnTo>
                  <a:lnTo>
                    <a:pt x="3976" y="10462"/>
                  </a:lnTo>
                  <a:lnTo>
                    <a:pt x="4018" y="10504"/>
                  </a:lnTo>
                  <a:lnTo>
                    <a:pt x="3997" y="10546"/>
                  </a:lnTo>
                  <a:lnTo>
                    <a:pt x="3997" y="10609"/>
                  </a:lnTo>
                  <a:lnTo>
                    <a:pt x="3997" y="10755"/>
                  </a:lnTo>
                  <a:lnTo>
                    <a:pt x="3913" y="10923"/>
                  </a:lnTo>
                  <a:lnTo>
                    <a:pt x="3955" y="11048"/>
                  </a:lnTo>
                  <a:lnTo>
                    <a:pt x="3976" y="11195"/>
                  </a:lnTo>
                  <a:lnTo>
                    <a:pt x="4311" y="10881"/>
                  </a:lnTo>
                  <a:lnTo>
                    <a:pt x="4604" y="10776"/>
                  </a:lnTo>
                  <a:lnTo>
                    <a:pt x="4959" y="10839"/>
                  </a:lnTo>
                  <a:lnTo>
                    <a:pt x="5378" y="11069"/>
                  </a:lnTo>
                  <a:lnTo>
                    <a:pt x="5755" y="11508"/>
                  </a:lnTo>
                  <a:lnTo>
                    <a:pt x="5985" y="11467"/>
                  </a:lnTo>
                  <a:lnTo>
                    <a:pt x="6068" y="11446"/>
                  </a:lnTo>
                  <a:lnTo>
                    <a:pt x="5629" y="8726"/>
                  </a:lnTo>
                  <a:lnTo>
                    <a:pt x="7136" y="8433"/>
                  </a:lnTo>
                  <a:lnTo>
                    <a:pt x="8056" y="9060"/>
                  </a:lnTo>
                  <a:lnTo>
                    <a:pt x="8391" y="9186"/>
                  </a:lnTo>
                  <a:lnTo>
                    <a:pt x="8893" y="9479"/>
                  </a:lnTo>
                  <a:lnTo>
                    <a:pt x="9751" y="9395"/>
                  </a:lnTo>
                  <a:lnTo>
                    <a:pt x="10693" y="9395"/>
                  </a:lnTo>
                  <a:lnTo>
                    <a:pt x="10985" y="9604"/>
                  </a:lnTo>
                  <a:lnTo>
                    <a:pt x="11132" y="9981"/>
                  </a:lnTo>
                  <a:lnTo>
                    <a:pt x="11320" y="9897"/>
                  </a:lnTo>
                  <a:lnTo>
                    <a:pt x="11341" y="10713"/>
                  </a:lnTo>
                  <a:lnTo>
                    <a:pt x="11760" y="10755"/>
                  </a:lnTo>
                  <a:lnTo>
                    <a:pt x="11990" y="11446"/>
                  </a:lnTo>
                  <a:lnTo>
                    <a:pt x="12115" y="11446"/>
                  </a:lnTo>
                  <a:lnTo>
                    <a:pt x="12366" y="11299"/>
                  </a:lnTo>
                  <a:lnTo>
                    <a:pt x="12555" y="11278"/>
                  </a:lnTo>
                  <a:lnTo>
                    <a:pt x="12743" y="11299"/>
                  </a:lnTo>
                  <a:lnTo>
                    <a:pt x="12994" y="11446"/>
                  </a:lnTo>
                  <a:lnTo>
                    <a:pt x="13078" y="11467"/>
                  </a:lnTo>
                  <a:lnTo>
                    <a:pt x="13287" y="11257"/>
                  </a:lnTo>
                  <a:lnTo>
                    <a:pt x="13413" y="11048"/>
                  </a:lnTo>
                  <a:lnTo>
                    <a:pt x="13475" y="10964"/>
                  </a:lnTo>
                  <a:lnTo>
                    <a:pt x="13538" y="10818"/>
                  </a:lnTo>
                  <a:lnTo>
                    <a:pt x="13789" y="10525"/>
                  </a:lnTo>
                  <a:lnTo>
                    <a:pt x="13894" y="10504"/>
                  </a:lnTo>
                  <a:lnTo>
                    <a:pt x="13998" y="10337"/>
                  </a:lnTo>
                  <a:lnTo>
                    <a:pt x="14040" y="10337"/>
                  </a:lnTo>
                  <a:lnTo>
                    <a:pt x="14040" y="10295"/>
                  </a:lnTo>
                  <a:lnTo>
                    <a:pt x="14166" y="10211"/>
                  </a:lnTo>
                  <a:lnTo>
                    <a:pt x="14145" y="10148"/>
                  </a:lnTo>
                  <a:lnTo>
                    <a:pt x="14250" y="10023"/>
                  </a:lnTo>
                  <a:lnTo>
                    <a:pt x="14438" y="10044"/>
                  </a:lnTo>
                  <a:lnTo>
                    <a:pt x="14543" y="10107"/>
                  </a:lnTo>
                  <a:lnTo>
                    <a:pt x="14961" y="10148"/>
                  </a:lnTo>
                  <a:lnTo>
                    <a:pt x="15317" y="10148"/>
                  </a:lnTo>
                  <a:lnTo>
                    <a:pt x="15505" y="10107"/>
                  </a:lnTo>
                  <a:lnTo>
                    <a:pt x="15484" y="9981"/>
                  </a:lnTo>
                  <a:lnTo>
                    <a:pt x="15463" y="9835"/>
                  </a:lnTo>
                  <a:lnTo>
                    <a:pt x="15463" y="9709"/>
                  </a:lnTo>
                  <a:lnTo>
                    <a:pt x="15505" y="9667"/>
                  </a:lnTo>
                  <a:lnTo>
                    <a:pt x="15610" y="9688"/>
                  </a:lnTo>
                  <a:lnTo>
                    <a:pt x="15777" y="9709"/>
                  </a:lnTo>
                  <a:lnTo>
                    <a:pt x="15819" y="9667"/>
                  </a:lnTo>
                  <a:lnTo>
                    <a:pt x="16007" y="9667"/>
                  </a:lnTo>
                  <a:lnTo>
                    <a:pt x="16133" y="9730"/>
                  </a:lnTo>
                  <a:lnTo>
                    <a:pt x="16342" y="9793"/>
                  </a:lnTo>
                  <a:lnTo>
                    <a:pt x="16677" y="9835"/>
                  </a:lnTo>
                  <a:lnTo>
                    <a:pt x="16781" y="9793"/>
                  </a:lnTo>
                  <a:lnTo>
                    <a:pt x="16886" y="9709"/>
                  </a:lnTo>
                  <a:lnTo>
                    <a:pt x="17032" y="9730"/>
                  </a:lnTo>
                  <a:lnTo>
                    <a:pt x="17158" y="9730"/>
                  </a:lnTo>
                  <a:lnTo>
                    <a:pt x="17451" y="9667"/>
                  </a:lnTo>
                  <a:lnTo>
                    <a:pt x="17723" y="9730"/>
                  </a:lnTo>
                  <a:lnTo>
                    <a:pt x="17911" y="9688"/>
                  </a:lnTo>
                  <a:lnTo>
                    <a:pt x="18246" y="9688"/>
                  </a:lnTo>
                  <a:lnTo>
                    <a:pt x="18497" y="9793"/>
                  </a:lnTo>
                  <a:lnTo>
                    <a:pt x="18602" y="9772"/>
                  </a:lnTo>
                  <a:lnTo>
                    <a:pt x="18853" y="10044"/>
                  </a:lnTo>
                  <a:lnTo>
                    <a:pt x="19083" y="10107"/>
                  </a:lnTo>
                  <a:lnTo>
                    <a:pt x="19229" y="10044"/>
                  </a:lnTo>
                  <a:lnTo>
                    <a:pt x="19188" y="9897"/>
                  </a:lnTo>
                  <a:lnTo>
                    <a:pt x="19313" y="9814"/>
                  </a:lnTo>
                  <a:lnTo>
                    <a:pt x="19313" y="9772"/>
                  </a:lnTo>
                  <a:lnTo>
                    <a:pt x="19376" y="9730"/>
                  </a:lnTo>
                  <a:lnTo>
                    <a:pt x="19271" y="9625"/>
                  </a:lnTo>
                  <a:lnTo>
                    <a:pt x="19313" y="9521"/>
                  </a:lnTo>
                  <a:lnTo>
                    <a:pt x="19397" y="9458"/>
                  </a:lnTo>
                  <a:lnTo>
                    <a:pt x="19355" y="9207"/>
                  </a:lnTo>
                  <a:lnTo>
                    <a:pt x="19229" y="9144"/>
                  </a:lnTo>
                  <a:lnTo>
                    <a:pt x="19188" y="9039"/>
                  </a:lnTo>
                  <a:lnTo>
                    <a:pt x="19083" y="8851"/>
                  </a:lnTo>
                  <a:lnTo>
                    <a:pt x="19062" y="8747"/>
                  </a:lnTo>
                  <a:lnTo>
                    <a:pt x="19020" y="8663"/>
                  </a:lnTo>
                  <a:lnTo>
                    <a:pt x="19020" y="8579"/>
                  </a:lnTo>
                  <a:lnTo>
                    <a:pt x="18957" y="8412"/>
                  </a:lnTo>
                  <a:lnTo>
                    <a:pt x="19041" y="8328"/>
                  </a:lnTo>
                  <a:lnTo>
                    <a:pt x="19041" y="8265"/>
                  </a:lnTo>
                  <a:lnTo>
                    <a:pt x="18916" y="8244"/>
                  </a:lnTo>
                  <a:lnTo>
                    <a:pt x="18748" y="8265"/>
                  </a:lnTo>
                  <a:lnTo>
                    <a:pt x="18644" y="8202"/>
                  </a:lnTo>
                  <a:lnTo>
                    <a:pt x="18644" y="8119"/>
                  </a:lnTo>
                  <a:lnTo>
                    <a:pt x="18748" y="8014"/>
                  </a:lnTo>
                  <a:lnTo>
                    <a:pt x="18853" y="7951"/>
                  </a:lnTo>
                  <a:lnTo>
                    <a:pt x="18916" y="8014"/>
                  </a:lnTo>
                  <a:lnTo>
                    <a:pt x="19020" y="8014"/>
                  </a:lnTo>
                  <a:lnTo>
                    <a:pt x="19167" y="7930"/>
                  </a:lnTo>
                  <a:lnTo>
                    <a:pt x="19439" y="7889"/>
                  </a:lnTo>
                  <a:lnTo>
                    <a:pt x="19564" y="7847"/>
                  </a:lnTo>
                  <a:lnTo>
                    <a:pt x="19648" y="7826"/>
                  </a:lnTo>
                  <a:lnTo>
                    <a:pt x="19711" y="7889"/>
                  </a:lnTo>
                  <a:lnTo>
                    <a:pt x="19794" y="7889"/>
                  </a:lnTo>
                  <a:lnTo>
                    <a:pt x="19878" y="7826"/>
                  </a:lnTo>
                  <a:lnTo>
                    <a:pt x="19962" y="7826"/>
                  </a:lnTo>
                  <a:lnTo>
                    <a:pt x="19962" y="7742"/>
                  </a:lnTo>
                  <a:lnTo>
                    <a:pt x="20004" y="7617"/>
                  </a:lnTo>
                  <a:lnTo>
                    <a:pt x="19878" y="7575"/>
                  </a:lnTo>
                  <a:lnTo>
                    <a:pt x="19815" y="7512"/>
                  </a:lnTo>
                  <a:lnTo>
                    <a:pt x="19836" y="7428"/>
                  </a:lnTo>
                  <a:lnTo>
                    <a:pt x="19836" y="7177"/>
                  </a:lnTo>
                  <a:lnTo>
                    <a:pt x="19899" y="6842"/>
                  </a:lnTo>
                  <a:lnTo>
                    <a:pt x="19899" y="6696"/>
                  </a:lnTo>
                  <a:lnTo>
                    <a:pt x="19962" y="6550"/>
                  </a:lnTo>
                  <a:lnTo>
                    <a:pt x="20004" y="6278"/>
                  </a:lnTo>
                  <a:lnTo>
                    <a:pt x="20213" y="6278"/>
                  </a:lnTo>
                  <a:lnTo>
                    <a:pt x="20422" y="6361"/>
                  </a:lnTo>
                  <a:lnTo>
                    <a:pt x="20589" y="6382"/>
                  </a:lnTo>
                  <a:lnTo>
                    <a:pt x="20820" y="6340"/>
                  </a:lnTo>
                  <a:lnTo>
                    <a:pt x="20882" y="6340"/>
                  </a:lnTo>
                  <a:lnTo>
                    <a:pt x="20924" y="6424"/>
                  </a:lnTo>
                  <a:lnTo>
                    <a:pt x="21008" y="6424"/>
                  </a:lnTo>
                  <a:lnTo>
                    <a:pt x="21071" y="6382"/>
                  </a:lnTo>
                  <a:lnTo>
                    <a:pt x="21154" y="6278"/>
                  </a:lnTo>
                  <a:lnTo>
                    <a:pt x="21280" y="6236"/>
                  </a:lnTo>
                  <a:lnTo>
                    <a:pt x="21447" y="6068"/>
                  </a:lnTo>
                  <a:lnTo>
                    <a:pt x="21447" y="6006"/>
                  </a:lnTo>
                  <a:lnTo>
                    <a:pt x="21343" y="5838"/>
                  </a:lnTo>
                  <a:lnTo>
                    <a:pt x="21238" y="5608"/>
                  </a:lnTo>
                  <a:lnTo>
                    <a:pt x="21238" y="5378"/>
                  </a:lnTo>
                  <a:lnTo>
                    <a:pt x="21259" y="5231"/>
                  </a:lnTo>
                  <a:lnTo>
                    <a:pt x="21343" y="5169"/>
                  </a:lnTo>
                  <a:lnTo>
                    <a:pt x="21531" y="5106"/>
                  </a:lnTo>
                  <a:lnTo>
                    <a:pt x="21594" y="4980"/>
                  </a:lnTo>
                  <a:lnTo>
                    <a:pt x="21552" y="4917"/>
                  </a:lnTo>
                  <a:lnTo>
                    <a:pt x="21573" y="4813"/>
                  </a:lnTo>
                  <a:lnTo>
                    <a:pt x="21698" y="4666"/>
                  </a:lnTo>
                  <a:lnTo>
                    <a:pt x="21803" y="4604"/>
                  </a:lnTo>
                  <a:lnTo>
                    <a:pt x="21908" y="4499"/>
                  </a:lnTo>
                  <a:lnTo>
                    <a:pt x="21887" y="4478"/>
                  </a:lnTo>
                  <a:lnTo>
                    <a:pt x="21866" y="4457"/>
                  </a:lnTo>
                  <a:lnTo>
                    <a:pt x="21698" y="4394"/>
                  </a:lnTo>
                  <a:lnTo>
                    <a:pt x="21573" y="4269"/>
                  </a:lnTo>
                  <a:lnTo>
                    <a:pt x="21489" y="4269"/>
                  </a:lnTo>
                  <a:lnTo>
                    <a:pt x="21447" y="4164"/>
                  </a:lnTo>
                  <a:lnTo>
                    <a:pt x="21489" y="4039"/>
                  </a:lnTo>
                  <a:lnTo>
                    <a:pt x="21447" y="3976"/>
                  </a:lnTo>
                  <a:lnTo>
                    <a:pt x="21343" y="4060"/>
                  </a:lnTo>
                  <a:lnTo>
                    <a:pt x="21259" y="4164"/>
                  </a:lnTo>
                  <a:lnTo>
                    <a:pt x="21154" y="4185"/>
                  </a:lnTo>
                  <a:lnTo>
                    <a:pt x="20861" y="4227"/>
                  </a:lnTo>
                  <a:lnTo>
                    <a:pt x="20799" y="4269"/>
                  </a:lnTo>
                  <a:lnTo>
                    <a:pt x="20757" y="4332"/>
                  </a:lnTo>
                  <a:lnTo>
                    <a:pt x="20652" y="4269"/>
                  </a:lnTo>
                  <a:lnTo>
                    <a:pt x="20548" y="4227"/>
                  </a:lnTo>
                  <a:lnTo>
                    <a:pt x="20506" y="4227"/>
                  </a:lnTo>
                  <a:lnTo>
                    <a:pt x="20485" y="4185"/>
                  </a:lnTo>
                  <a:lnTo>
                    <a:pt x="20422" y="4143"/>
                  </a:lnTo>
                  <a:lnTo>
                    <a:pt x="20401" y="4060"/>
                  </a:lnTo>
                  <a:lnTo>
                    <a:pt x="20359" y="3976"/>
                  </a:lnTo>
                  <a:lnTo>
                    <a:pt x="20401" y="3934"/>
                  </a:lnTo>
                  <a:lnTo>
                    <a:pt x="20401" y="3850"/>
                  </a:lnTo>
                  <a:lnTo>
                    <a:pt x="20317" y="3809"/>
                  </a:lnTo>
                  <a:lnTo>
                    <a:pt x="20276" y="3809"/>
                  </a:lnTo>
                  <a:lnTo>
                    <a:pt x="20129" y="3725"/>
                  </a:lnTo>
                  <a:lnTo>
                    <a:pt x="20004" y="3704"/>
                  </a:lnTo>
                  <a:lnTo>
                    <a:pt x="19962" y="3704"/>
                  </a:lnTo>
                  <a:lnTo>
                    <a:pt x="19899" y="3557"/>
                  </a:lnTo>
                  <a:lnTo>
                    <a:pt x="19794" y="3390"/>
                  </a:lnTo>
                  <a:lnTo>
                    <a:pt x="19648" y="3244"/>
                  </a:lnTo>
                  <a:lnTo>
                    <a:pt x="19460" y="3223"/>
                  </a:lnTo>
                  <a:lnTo>
                    <a:pt x="19250" y="3223"/>
                  </a:lnTo>
                  <a:lnTo>
                    <a:pt x="19062" y="3244"/>
                  </a:lnTo>
                  <a:lnTo>
                    <a:pt x="19041" y="3306"/>
                  </a:lnTo>
                  <a:lnTo>
                    <a:pt x="19083" y="3348"/>
                  </a:lnTo>
                  <a:lnTo>
                    <a:pt x="19062" y="3411"/>
                  </a:lnTo>
                  <a:lnTo>
                    <a:pt x="18936" y="3453"/>
                  </a:lnTo>
                  <a:lnTo>
                    <a:pt x="18853" y="3432"/>
                  </a:lnTo>
                  <a:lnTo>
                    <a:pt x="18727" y="3495"/>
                  </a:lnTo>
                  <a:lnTo>
                    <a:pt x="18560" y="3411"/>
                  </a:lnTo>
                  <a:lnTo>
                    <a:pt x="18497" y="3432"/>
                  </a:lnTo>
                  <a:lnTo>
                    <a:pt x="18413" y="3495"/>
                  </a:lnTo>
                  <a:lnTo>
                    <a:pt x="18309" y="3495"/>
                  </a:lnTo>
                  <a:lnTo>
                    <a:pt x="18204" y="3411"/>
                  </a:lnTo>
                  <a:lnTo>
                    <a:pt x="18079" y="3348"/>
                  </a:lnTo>
                  <a:lnTo>
                    <a:pt x="18079" y="3285"/>
                  </a:lnTo>
                  <a:lnTo>
                    <a:pt x="18100" y="3202"/>
                  </a:lnTo>
                  <a:lnTo>
                    <a:pt x="17911" y="3118"/>
                  </a:lnTo>
                  <a:lnTo>
                    <a:pt x="17828" y="3181"/>
                  </a:lnTo>
                  <a:lnTo>
                    <a:pt x="17828" y="3306"/>
                  </a:lnTo>
                  <a:lnTo>
                    <a:pt x="17869" y="3327"/>
                  </a:lnTo>
                  <a:lnTo>
                    <a:pt x="17828" y="3390"/>
                  </a:lnTo>
                  <a:lnTo>
                    <a:pt x="17744" y="3453"/>
                  </a:lnTo>
                  <a:lnTo>
                    <a:pt x="17597" y="3453"/>
                  </a:lnTo>
                  <a:lnTo>
                    <a:pt x="16175" y="1695"/>
                  </a:lnTo>
                  <a:lnTo>
                    <a:pt x="15170" y="921"/>
                  </a:lnTo>
                  <a:lnTo>
                    <a:pt x="15107" y="837"/>
                  </a:lnTo>
                  <a:lnTo>
                    <a:pt x="15191" y="816"/>
                  </a:lnTo>
                  <a:lnTo>
                    <a:pt x="15296" y="712"/>
                  </a:lnTo>
                  <a:lnTo>
                    <a:pt x="15296" y="607"/>
                  </a:lnTo>
                  <a:lnTo>
                    <a:pt x="15254" y="565"/>
                  </a:lnTo>
                  <a:lnTo>
                    <a:pt x="15087" y="607"/>
                  </a:lnTo>
                  <a:lnTo>
                    <a:pt x="14961" y="628"/>
                  </a:lnTo>
                  <a:lnTo>
                    <a:pt x="14877" y="733"/>
                  </a:lnTo>
                  <a:lnTo>
                    <a:pt x="14773" y="775"/>
                  </a:lnTo>
                  <a:lnTo>
                    <a:pt x="14647" y="900"/>
                  </a:lnTo>
                  <a:lnTo>
                    <a:pt x="14647" y="984"/>
                  </a:lnTo>
                  <a:lnTo>
                    <a:pt x="14563" y="1047"/>
                  </a:lnTo>
                  <a:lnTo>
                    <a:pt x="14522" y="1151"/>
                  </a:lnTo>
                  <a:lnTo>
                    <a:pt x="14417" y="1235"/>
                  </a:lnTo>
                  <a:lnTo>
                    <a:pt x="14229" y="1235"/>
                  </a:lnTo>
                  <a:lnTo>
                    <a:pt x="14124" y="1298"/>
                  </a:lnTo>
                  <a:lnTo>
                    <a:pt x="14145" y="1423"/>
                  </a:lnTo>
                  <a:lnTo>
                    <a:pt x="14061" y="1465"/>
                  </a:lnTo>
                  <a:lnTo>
                    <a:pt x="14019" y="1423"/>
                  </a:lnTo>
                  <a:lnTo>
                    <a:pt x="13789" y="1360"/>
                  </a:lnTo>
                  <a:lnTo>
                    <a:pt x="13643" y="1423"/>
                  </a:lnTo>
                  <a:lnTo>
                    <a:pt x="13601" y="1507"/>
                  </a:lnTo>
                  <a:lnTo>
                    <a:pt x="13517" y="1507"/>
                  </a:lnTo>
                  <a:lnTo>
                    <a:pt x="13434" y="1402"/>
                  </a:lnTo>
                  <a:lnTo>
                    <a:pt x="13434" y="1235"/>
                  </a:lnTo>
                  <a:lnTo>
                    <a:pt x="13517" y="1172"/>
                  </a:lnTo>
                  <a:lnTo>
                    <a:pt x="13538" y="1088"/>
                  </a:lnTo>
                  <a:lnTo>
                    <a:pt x="13496" y="1026"/>
                  </a:lnTo>
                  <a:lnTo>
                    <a:pt x="13413" y="1109"/>
                  </a:lnTo>
                  <a:lnTo>
                    <a:pt x="13329" y="1109"/>
                  </a:lnTo>
                  <a:lnTo>
                    <a:pt x="13120" y="1005"/>
                  </a:lnTo>
                  <a:lnTo>
                    <a:pt x="12994" y="1026"/>
                  </a:lnTo>
                  <a:lnTo>
                    <a:pt x="13015" y="1109"/>
                  </a:lnTo>
                  <a:lnTo>
                    <a:pt x="13078" y="1130"/>
                  </a:lnTo>
                  <a:lnTo>
                    <a:pt x="12994" y="1214"/>
                  </a:lnTo>
                  <a:lnTo>
                    <a:pt x="12952" y="1214"/>
                  </a:lnTo>
                  <a:lnTo>
                    <a:pt x="12869" y="1088"/>
                  </a:lnTo>
                  <a:lnTo>
                    <a:pt x="12848" y="900"/>
                  </a:lnTo>
                  <a:lnTo>
                    <a:pt x="12638" y="733"/>
                  </a:lnTo>
                  <a:lnTo>
                    <a:pt x="12597" y="775"/>
                  </a:lnTo>
                  <a:lnTo>
                    <a:pt x="12638" y="900"/>
                  </a:lnTo>
                  <a:lnTo>
                    <a:pt x="12638" y="984"/>
                  </a:lnTo>
                  <a:lnTo>
                    <a:pt x="12555" y="984"/>
                  </a:lnTo>
                  <a:lnTo>
                    <a:pt x="12513" y="879"/>
                  </a:lnTo>
                  <a:lnTo>
                    <a:pt x="12450" y="900"/>
                  </a:lnTo>
                  <a:lnTo>
                    <a:pt x="12429" y="1005"/>
                  </a:lnTo>
                  <a:lnTo>
                    <a:pt x="12366" y="1026"/>
                  </a:lnTo>
                  <a:lnTo>
                    <a:pt x="12262" y="942"/>
                  </a:lnTo>
                  <a:lnTo>
                    <a:pt x="12136" y="1026"/>
                  </a:lnTo>
                  <a:lnTo>
                    <a:pt x="12074" y="984"/>
                  </a:lnTo>
                  <a:lnTo>
                    <a:pt x="12032" y="879"/>
                  </a:lnTo>
                  <a:lnTo>
                    <a:pt x="12115" y="837"/>
                  </a:lnTo>
                  <a:lnTo>
                    <a:pt x="12136" y="796"/>
                  </a:lnTo>
                  <a:lnTo>
                    <a:pt x="12115" y="691"/>
                  </a:lnTo>
                  <a:lnTo>
                    <a:pt x="12136" y="586"/>
                  </a:lnTo>
                  <a:lnTo>
                    <a:pt x="12115" y="524"/>
                  </a:lnTo>
                  <a:lnTo>
                    <a:pt x="12032" y="482"/>
                  </a:lnTo>
                  <a:lnTo>
                    <a:pt x="11948" y="398"/>
                  </a:lnTo>
                  <a:lnTo>
                    <a:pt x="11927" y="272"/>
                  </a:lnTo>
                  <a:lnTo>
                    <a:pt x="11864" y="252"/>
                  </a:lnTo>
                  <a:lnTo>
                    <a:pt x="11822" y="84"/>
                  </a:lnTo>
                  <a:lnTo>
                    <a:pt x="11718" y="84"/>
                  </a:lnTo>
                  <a:lnTo>
                    <a:pt x="11592" y="126"/>
                  </a:lnTo>
                  <a:lnTo>
                    <a:pt x="11446" y="126"/>
                  </a:lnTo>
                  <a:lnTo>
                    <a:pt x="11299" y="42"/>
                  </a:lnTo>
                  <a:lnTo>
                    <a:pt x="11132" y="63"/>
                  </a:lnTo>
                  <a:lnTo>
                    <a:pt x="11006" y="0"/>
                  </a:lnTo>
                  <a:lnTo>
                    <a:pt x="10902" y="42"/>
                  </a:lnTo>
                  <a:lnTo>
                    <a:pt x="1086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8" name="Google Shape;1368;p80"/>
            <p:cNvSpPr/>
            <p:nvPr/>
          </p:nvSpPr>
          <p:spPr>
            <a:xfrm>
              <a:off x="4443200" y="2520875"/>
              <a:ext cx="231750" cy="144400"/>
            </a:xfrm>
            <a:custGeom>
              <a:avLst/>
              <a:gdLst/>
              <a:ahLst/>
              <a:cxnLst/>
              <a:rect l="l" t="t" r="r" b="b"/>
              <a:pathLst>
                <a:path w="9270" h="5776" extrusionOk="0">
                  <a:moveTo>
                    <a:pt x="1507" y="1"/>
                  </a:moveTo>
                  <a:lnTo>
                    <a:pt x="0" y="294"/>
                  </a:lnTo>
                  <a:lnTo>
                    <a:pt x="439" y="3014"/>
                  </a:lnTo>
                  <a:lnTo>
                    <a:pt x="732" y="3014"/>
                  </a:lnTo>
                  <a:lnTo>
                    <a:pt x="963" y="3035"/>
                  </a:lnTo>
                  <a:lnTo>
                    <a:pt x="1004" y="2909"/>
                  </a:lnTo>
                  <a:lnTo>
                    <a:pt x="900" y="2804"/>
                  </a:lnTo>
                  <a:lnTo>
                    <a:pt x="879" y="2595"/>
                  </a:lnTo>
                  <a:lnTo>
                    <a:pt x="983" y="2344"/>
                  </a:lnTo>
                  <a:lnTo>
                    <a:pt x="1172" y="2323"/>
                  </a:lnTo>
                  <a:lnTo>
                    <a:pt x="1276" y="2198"/>
                  </a:lnTo>
                  <a:lnTo>
                    <a:pt x="1402" y="2114"/>
                  </a:lnTo>
                  <a:lnTo>
                    <a:pt x="1527" y="2198"/>
                  </a:lnTo>
                  <a:lnTo>
                    <a:pt x="1611" y="2135"/>
                  </a:lnTo>
                  <a:lnTo>
                    <a:pt x="1507" y="2009"/>
                  </a:lnTo>
                  <a:lnTo>
                    <a:pt x="1779" y="2030"/>
                  </a:lnTo>
                  <a:lnTo>
                    <a:pt x="2155" y="2219"/>
                  </a:lnTo>
                  <a:lnTo>
                    <a:pt x="2511" y="2428"/>
                  </a:lnTo>
                  <a:lnTo>
                    <a:pt x="2532" y="2553"/>
                  </a:lnTo>
                  <a:lnTo>
                    <a:pt x="2971" y="2804"/>
                  </a:lnTo>
                  <a:lnTo>
                    <a:pt x="3306" y="2951"/>
                  </a:lnTo>
                  <a:lnTo>
                    <a:pt x="3390" y="2909"/>
                  </a:lnTo>
                  <a:lnTo>
                    <a:pt x="3515" y="2930"/>
                  </a:lnTo>
                  <a:lnTo>
                    <a:pt x="3766" y="3076"/>
                  </a:lnTo>
                  <a:lnTo>
                    <a:pt x="3871" y="3432"/>
                  </a:lnTo>
                  <a:lnTo>
                    <a:pt x="3976" y="3537"/>
                  </a:lnTo>
                  <a:lnTo>
                    <a:pt x="4017" y="3662"/>
                  </a:lnTo>
                  <a:lnTo>
                    <a:pt x="4143" y="3913"/>
                  </a:lnTo>
                  <a:lnTo>
                    <a:pt x="4352" y="3997"/>
                  </a:lnTo>
                  <a:lnTo>
                    <a:pt x="4729" y="4227"/>
                  </a:lnTo>
                  <a:lnTo>
                    <a:pt x="5126" y="4520"/>
                  </a:lnTo>
                  <a:lnTo>
                    <a:pt x="5545" y="4708"/>
                  </a:lnTo>
                  <a:lnTo>
                    <a:pt x="5921" y="5001"/>
                  </a:lnTo>
                  <a:lnTo>
                    <a:pt x="6235" y="5022"/>
                  </a:lnTo>
                  <a:lnTo>
                    <a:pt x="6319" y="5106"/>
                  </a:lnTo>
                  <a:lnTo>
                    <a:pt x="6403" y="5106"/>
                  </a:lnTo>
                  <a:lnTo>
                    <a:pt x="6612" y="5232"/>
                  </a:lnTo>
                  <a:lnTo>
                    <a:pt x="6612" y="5378"/>
                  </a:lnTo>
                  <a:lnTo>
                    <a:pt x="6633" y="5650"/>
                  </a:lnTo>
                  <a:lnTo>
                    <a:pt x="6821" y="5587"/>
                  </a:lnTo>
                  <a:lnTo>
                    <a:pt x="6926" y="5671"/>
                  </a:lnTo>
                  <a:lnTo>
                    <a:pt x="7009" y="5776"/>
                  </a:lnTo>
                  <a:lnTo>
                    <a:pt x="7072" y="5776"/>
                  </a:lnTo>
                  <a:lnTo>
                    <a:pt x="7177" y="5671"/>
                  </a:lnTo>
                  <a:lnTo>
                    <a:pt x="7281" y="5692"/>
                  </a:lnTo>
                  <a:lnTo>
                    <a:pt x="7323" y="5755"/>
                  </a:lnTo>
                  <a:lnTo>
                    <a:pt x="7365" y="5378"/>
                  </a:lnTo>
                  <a:lnTo>
                    <a:pt x="7491" y="5106"/>
                  </a:lnTo>
                  <a:lnTo>
                    <a:pt x="7553" y="5043"/>
                  </a:lnTo>
                  <a:lnTo>
                    <a:pt x="7533" y="4897"/>
                  </a:lnTo>
                  <a:lnTo>
                    <a:pt x="7407" y="4834"/>
                  </a:lnTo>
                  <a:lnTo>
                    <a:pt x="7344" y="4688"/>
                  </a:lnTo>
                  <a:lnTo>
                    <a:pt x="7386" y="4541"/>
                  </a:lnTo>
                  <a:lnTo>
                    <a:pt x="7365" y="4416"/>
                  </a:lnTo>
                  <a:lnTo>
                    <a:pt x="7219" y="4436"/>
                  </a:lnTo>
                  <a:lnTo>
                    <a:pt x="7114" y="4499"/>
                  </a:lnTo>
                  <a:lnTo>
                    <a:pt x="6947" y="4269"/>
                  </a:lnTo>
                  <a:lnTo>
                    <a:pt x="6947" y="4102"/>
                  </a:lnTo>
                  <a:lnTo>
                    <a:pt x="7072" y="3997"/>
                  </a:lnTo>
                  <a:lnTo>
                    <a:pt x="7344" y="4018"/>
                  </a:lnTo>
                  <a:lnTo>
                    <a:pt x="7449" y="3997"/>
                  </a:lnTo>
                  <a:lnTo>
                    <a:pt x="7449" y="3872"/>
                  </a:lnTo>
                  <a:lnTo>
                    <a:pt x="7679" y="3788"/>
                  </a:lnTo>
                  <a:lnTo>
                    <a:pt x="7637" y="3704"/>
                  </a:lnTo>
                  <a:lnTo>
                    <a:pt x="7574" y="3662"/>
                  </a:lnTo>
                  <a:lnTo>
                    <a:pt x="7846" y="3600"/>
                  </a:lnTo>
                  <a:lnTo>
                    <a:pt x="8014" y="3537"/>
                  </a:lnTo>
                  <a:lnTo>
                    <a:pt x="8056" y="3390"/>
                  </a:lnTo>
                  <a:lnTo>
                    <a:pt x="7867" y="3328"/>
                  </a:lnTo>
                  <a:lnTo>
                    <a:pt x="7867" y="3181"/>
                  </a:lnTo>
                  <a:lnTo>
                    <a:pt x="8014" y="3139"/>
                  </a:lnTo>
                  <a:lnTo>
                    <a:pt x="8181" y="3014"/>
                  </a:lnTo>
                  <a:lnTo>
                    <a:pt x="8286" y="3035"/>
                  </a:lnTo>
                  <a:lnTo>
                    <a:pt x="8453" y="2825"/>
                  </a:lnTo>
                  <a:lnTo>
                    <a:pt x="8600" y="2951"/>
                  </a:lnTo>
                  <a:lnTo>
                    <a:pt x="8621" y="3056"/>
                  </a:lnTo>
                  <a:lnTo>
                    <a:pt x="8914" y="3014"/>
                  </a:lnTo>
                  <a:lnTo>
                    <a:pt x="9123" y="3014"/>
                  </a:lnTo>
                  <a:lnTo>
                    <a:pt x="9269" y="2825"/>
                  </a:lnTo>
                  <a:lnTo>
                    <a:pt x="9248" y="2721"/>
                  </a:lnTo>
                  <a:lnTo>
                    <a:pt x="8955" y="2491"/>
                  </a:lnTo>
                  <a:lnTo>
                    <a:pt x="8893" y="2491"/>
                  </a:lnTo>
                  <a:lnTo>
                    <a:pt x="8893" y="2637"/>
                  </a:lnTo>
                  <a:lnTo>
                    <a:pt x="8788" y="2742"/>
                  </a:lnTo>
                  <a:lnTo>
                    <a:pt x="8683" y="2721"/>
                  </a:lnTo>
                  <a:lnTo>
                    <a:pt x="8579" y="2616"/>
                  </a:lnTo>
                  <a:lnTo>
                    <a:pt x="8307" y="2532"/>
                  </a:lnTo>
                  <a:lnTo>
                    <a:pt x="8202" y="2449"/>
                  </a:lnTo>
                  <a:lnTo>
                    <a:pt x="8286" y="2323"/>
                  </a:lnTo>
                  <a:lnTo>
                    <a:pt x="8453" y="2030"/>
                  </a:lnTo>
                  <a:lnTo>
                    <a:pt x="8453" y="1905"/>
                  </a:lnTo>
                  <a:lnTo>
                    <a:pt x="8369" y="1905"/>
                  </a:lnTo>
                  <a:lnTo>
                    <a:pt x="8265" y="2072"/>
                  </a:lnTo>
                  <a:lnTo>
                    <a:pt x="8160" y="2093"/>
                  </a:lnTo>
                  <a:lnTo>
                    <a:pt x="7909" y="2386"/>
                  </a:lnTo>
                  <a:lnTo>
                    <a:pt x="7846" y="2532"/>
                  </a:lnTo>
                  <a:lnTo>
                    <a:pt x="7784" y="2616"/>
                  </a:lnTo>
                  <a:lnTo>
                    <a:pt x="7658" y="2825"/>
                  </a:lnTo>
                  <a:lnTo>
                    <a:pt x="7449" y="3035"/>
                  </a:lnTo>
                  <a:lnTo>
                    <a:pt x="7365" y="3014"/>
                  </a:lnTo>
                  <a:lnTo>
                    <a:pt x="7114" y="2867"/>
                  </a:lnTo>
                  <a:lnTo>
                    <a:pt x="6926" y="2846"/>
                  </a:lnTo>
                  <a:lnTo>
                    <a:pt x="6737" y="2867"/>
                  </a:lnTo>
                  <a:lnTo>
                    <a:pt x="6486" y="3014"/>
                  </a:lnTo>
                  <a:lnTo>
                    <a:pt x="6361" y="3014"/>
                  </a:lnTo>
                  <a:lnTo>
                    <a:pt x="6131" y="2323"/>
                  </a:lnTo>
                  <a:lnTo>
                    <a:pt x="5712" y="2281"/>
                  </a:lnTo>
                  <a:lnTo>
                    <a:pt x="5691" y="1465"/>
                  </a:lnTo>
                  <a:lnTo>
                    <a:pt x="5503" y="1549"/>
                  </a:lnTo>
                  <a:lnTo>
                    <a:pt x="5356" y="1172"/>
                  </a:lnTo>
                  <a:lnTo>
                    <a:pt x="5064" y="963"/>
                  </a:lnTo>
                  <a:lnTo>
                    <a:pt x="4122" y="963"/>
                  </a:lnTo>
                  <a:lnTo>
                    <a:pt x="3264" y="1047"/>
                  </a:lnTo>
                  <a:lnTo>
                    <a:pt x="2762" y="754"/>
                  </a:lnTo>
                  <a:lnTo>
                    <a:pt x="2427" y="628"/>
                  </a:lnTo>
                  <a:lnTo>
                    <a:pt x="150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69" name="Google Shape;1369;p80"/>
            <p:cNvSpPr/>
            <p:nvPr/>
          </p:nvSpPr>
          <p:spPr>
            <a:xfrm>
              <a:off x="4401875" y="2571100"/>
              <a:ext cx="207150" cy="130275"/>
            </a:xfrm>
            <a:custGeom>
              <a:avLst/>
              <a:gdLst/>
              <a:ahLst/>
              <a:cxnLst/>
              <a:rect l="l" t="t" r="r" b="b"/>
              <a:pathLst>
                <a:path w="8286" h="5211" extrusionOk="0">
                  <a:moveTo>
                    <a:pt x="3160" y="0"/>
                  </a:moveTo>
                  <a:lnTo>
                    <a:pt x="3264" y="126"/>
                  </a:lnTo>
                  <a:lnTo>
                    <a:pt x="3180" y="189"/>
                  </a:lnTo>
                  <a:lnTo>
                    <a:pt x="3055" y="105"/>
                  </a:lnTo>
                  <a:lnTo>
                    <a:pt x="2929" y="189"/>
                  </a:lnTo>
                  <a:lnTo>
                    <a:pt x="2825" y="314"/>
                  </a:lnTo>
                  <a:lnTo>
                    <a:pt x="2636" y="335"/>
                  </a:lnTo>
                  <a:lnTo>
                    <a:pt x="2532" y="586"/>
                  </a:lnTo>
                  <a:lnTo>
                    <a:pt x="2553" y="795"/>
                  </a:lnTo>
                  <a:lnTo>
                    <a:pt x="2657" y="900"/>
                  </a:lnTo>
                  <a:lnTo>
                    <a:pt x="2616" y="1026"/>
                  </a:lnTo>
                  <a:lnTo>
                    <a:pt x="2385" y="1005"/>
                  </a:lnTo>
                  <a:lnTo>
                    <a:pt x="2092" y="1005"/>
                  </a:lnTo>
                  <a:lnTo>
                    <a:pt x="2009" y="1026"/>
                  </a:lnTo>
                  <a:lnTo>
                    <a:pt x="1779" y="1067"/>
                  </a:lnTo>
                  <a:lnTo>
                    <a:pt x="1402" y="628"/>
                  </a:lnTo>
                  <a:lnTo>
                    <a:pt x="983" y="398"/>
                  </a:lnTo>
                  <a:lnTo>
                    <a:pt x="628" y="335"/>
                  </a:lnTo>
                  <a:lnTo>
                    <a:pt x="335" y="440"/>
                  </a:lnTo>
                  <a:lnTo>
                    <a:pt x="0" y="754"/>
                  </a:lnTo>
                  <a:lnTo>
                    <a:pt x="0" y="816"/>
                  </a:lnTo>
                  <a:lnTo>
                    <a:pt x="84" y="900"/>
                  </a:lnTo>
                  <a:lnTo>
                    <a:pt x="126" y="963"/>
                  </a:lnTo>
                  <a:lnTo>
                    <a:pt x="209" y="1047"/>
                  </a:lnTo>
                  <a:lnTo>
                    <a:pt x="251" y="1151"/>
                  </a:lnTo>
                  <a:lnTo>
                    <a:pt x="356" y="1360"/>
                  </a:lnTo>
                  <a:lnTo>
                    <a:pt x="335" y="1528"/>
                  </a:lnTo>
                  <a:lnTo>
                    <a:pt x="293" y="1653"/>
                  </a:lnTo>
                  <a:lnTo>
                    <a:pt x="314" y="1946"/>
                  </a:lnTo>
                  <a:lnTo>
                    <a:pt x="356" y="2009"/>
                  </a:lnTo>
                  <a:lnTo>
                    <a:pt x="398" y="2093"/>
                  </a:lnTo>
                  <a:lnTo>
                    <a:pt x="607" y="2302"/>
                  </a:lnTo>
                  <a:lnTo>
                    <a:pt x="565" y="2218"/>
                  </a:lnTo>
                  <a:lnTo>
                    <a:pt x="523" y="2155"/>
                  </a:lnTo>
                  <a:lnTo>
                    <a:pt x="544" y="2114"/>
                  </a:lnTo>
                  <a:lnTo>
                    <a:pt x="732" y="2155"/>
                  </a:lnTo>
                  <a:lnTo>
                    <a:pt x="816" y="2093"/>
                  </a:lnTo>
                  <a:lnTo>
                    <a:pt x="858" y="2114"/>
                  </a:lnTo>
                  <a:lnTo>
                    <a:pt x="837" y="2260"/>
                  </a:lnTo>
                  <a:lnTo>
                    <a:pt x="858" y="2365"/>
                  </a:lnTo>
                  <a:lnTo>
                    <a:pt x="942" y="2323"/>
                  </a:lnTo>
                  <a:lnTo>
                    <a:pt x="983" y="2427"/>
                  </a:lnTo>
                  <a:lnTo>
                    <a:pt x="963" y="2490"/>
                  </a:lnTo>
                  <a:lnTo>
                    <a:pt x="858" y="2469"/>
                  </a:lnTo>
                  <a:lnTo>
                    <a:pt x="816" y="2469"/>
                  </a:lnTo>
                  <a:lnTo>
                    <a:pt x="753" y="2427"/>
                  </a:lnTo>
                  <a:lnTo>
                    <a:pt x="649" y="2511"/>
                  </a:lnTo>
                  <a:lnTo>
                    <a:pt x="649" y="2616"/>
                  </a:lnTo>
                  <a:lnTo>
                    <a:pt x="732" y="2699"/>
                  </a:lnTo>
                  <a:lnTo>
                    <a:pt x="711" y="2574"/>
                  </a:lnTo>
                  <a:lnTo>
                    <a:pt x="774" y="2574"/>
                  </a:lnTo>
                  <a:lnTo>
                    <a:pt x="837" y="2595"/>
                  </a:lnTo>
                  <a:lnTo>
                    <a:pt x="921" y="2616"/>
                  </a:lnTo>
                  <a:lnTo>
                    <a:pt x="963" y="2720"/>
                  </a:lnTo>
                  <a:lnTo>
                    <a:pt x="1130" y="2804"/>
                  </a:lnTo>
                  <a:lnTo>
                    <a:pt x="1172" y="2909"/>
                  </a:lnTo>
                  <a:lnTo>
                    <a:pt x="1151" y="3097"/>
                  </a:lnTo>
                  <a:lnTo>
                    <a:pt x="1172" y="3160"/>
                  </a:lnTo>
                  <a:lnTo>
                    <a:pt x="1172" y="3453"/>
                  </a:lnTo>
                  <a:lnTo>
                    <a:pt x="1235" y="3662"/>
                  </a:lnTo>
                  <a:lnTo>
                    <a:pt x="1339" y="3955"/>
                  </a:lnTo>
                  <a:lnTo>
                    <a:pt x="1444" y="3871"/>
                  </a:lnTo>
                  <a:lnTo>
                    <a:pt x="1716" y="3871"/>
                  </a:lnTo>
                  <a:lnTo>
                    <a:pt x="1779" y="3725"/>
                  </a:lnTo>
                  <a:lnTo>
                    <a:pt x="1862" y="3620"/>
                  </a:lnTo>
                  <a:lnTo>
                    <a:pt x="1967" y="3620"/>
                  </a:lnTo>
                  <a:lnTo>
                    <a:pt x="2197" y="3411"/>
                  </a:lnTo>
                  <a:lnTo>
                    <a:pt x="2427" y="3348"/>
                  </a:lnTo>
                  <a:lnTo>
                    <a:pt x="2636" y="3411"/>
                  </a:lnTo>
                  <a:lnTo>
                    <a:pt x="2699" y="3264"/>
                  </a:lnTo>
                  <a:lnTo>
                    <a:pt x="2804" y="3243"/>
                  </a:lnTo>
                  <a:lnTo>
                    <a:pt x="2929" y="3306"/>
                  </a:lnTo>
                  <a:lnTo>
                    <a:pt x="3055" y="3264"/>
                  </a:lnTo>
                  <a:lnTo>
                    <a:pt x="3264" y="3453"/>
                  </a:lnTo>
                  <a:lnTo>
                    <a:pt x="3432" y="3515"/>
                  </a:lnTo>
                  <a:lnTo>
                    <a:pt x="3766" y="3725"/>
                  </a:lnTo>
                  <a:lnTo>
                    <a:pt x="3871" y="3725"/>
                  </a:lnTo>
                  <a:lnTo>
                    <a:pt x="3955" y="3641"/>
                  </a:lnTo>
                  <a:lnTo>
                    <a:pt x="4185" y="3746"/>
                  </a:lnTo>
                  <a:lnTo>
                    <a:pt x="4310" y="3767"/>
                  </a:lnTo>
                  <a:lnTo>
                    <a:pt x="4331" y="3934"/>
                  </a:lnTo>
                  <a:lnTo>
                    <a:pt x="4394" y="3976"/>
                  </a:lnTo>
                  <a:lnTo>
                    <a:pt x="4520" y="3955"/>
                  </a:lnTo>
                  <a:lnTo>
                    <a:pt x="4729" y="3997"/>
                  </a:lnTo>
                  <a:lnTo>
                    <a:pt x="4959" y="4311"/>
                  </a:lnTo>
                  <a:lnTo>
                    <a:pt x="5231" y="4352"/>
                  </a:lnTo>
                  <a:lnTo>
                    <a:pt x="5357" y="4394"/>
                  </a:lnTo>
                  <a:lnTo>
                    <a:pt x="5461" y="4562"/>
                  </a:lnTo>
                  <a:lnTo>
                    <a:pt x="5419" y="4666"/>
                  </a:lnTo>
                  <a:lnTo>
                    <a:pt x="5461" y="4792"/>
                  </a:lnTo>
                  <a:lnTo>
                    <a:pt x="5461" y="4876"/>
                  </a:lnTo>
                  <a:lnTo>
                    <a:pt x="5524" y="4980"/>
                  </a:lnTo>
                  <a:lnTo>
                    <a:pt x="5566" y="4938"/>
                  </a:lnTo>
                  <a:lnTo>
                    <a:pt x="5691" y="4980"/>
                  </a:lnTo>
                  <a:lnTo>
                    <a:pt x="5775" y="5043"/>
                  </a:lnTo>
                  <a:lnTo>
                    <a:pt x="5880" y="5043"/>
                  </a:lnTo>
                  <a:lnTo>
                    <a:pt x="5963" y="4980"/>
                  </a:lnTo>
                  <a:lnTo>
                    <a:pt x="6047" y="4980"/>
                  </a:lnTo>
                  <a:lnTo>
                    <a:pt x="6173" y="5085"/>
                  </a:lnTo>
                  <a:lnTo>
                    <a:pt x="6214" y="5148"/>
                  </a:lnTo>
                  <a:lnTo>
                    <a:pt x="6277" y="5210"/>
                  </a:lnTo>
                  <a:lnTo>
                    <a:pt x="6319" y="5148"/>
                  </a:lnTo>
                  <a:lnTo>
                    <a:pt x="6486" y="5127"/>
                  </a:lnTo>
                  <a:lnTo>
                    <a:pt x="6570" y="5022"/>
                  </a:lnTo>
                  <a:lnTo>
                    <a:pt x="6591" y="4938"/>
                  </a:lnTo>
                  <a:lnTo>
                    <a:pt x="6675" y="4896"/>
                  </a:lnTo>
                  <a:lnTo>
                    <a:pt x="6633" y="4813"/>
                  </a:lnTo>
                  <a:lnTo>
                    <a:pt x="6821" y="4708"/>
                  </a:lnTo>
                  <a:lnTo>
                    <a:pt x="7030" y="4666"/>
                  </a:lnTo>
                  <a:lnTo>
                    <a:pt x="7051" y="4604"/>
                  </a:lnTo>
                  <a:lnTo>
                    <a:pt x="7135" y="4520"/>
                  </a:lnTo>
                  <a:lnTo>
                    <a:pt x="7240" y="4499"/>
                  </a:lnTo>
                  <a:lnTo>
                    <a:pt x="7261" y="4373"/>
                  </a:lnTo>
                  <a:lnTo>
                    <a:pt x="7261" y="4206"/>
                  </a:lnTo>
                  <a:lnTo>
                    <a:pt x="7407" y="4080"/>
                  </a:lnTo>
                  <a:lnTo>
                    <a:pt x="7407" y="3955"/>
                  </a:lnTo>
                  <a:lnTo>
                    <a:pt x="7344" y="3892"/>
                  </a:lnTo>
                  <a:lnTo>
                    <a:pt x="7365" y="3850"/>
                  </a:lnTo>
                  <a:lnTo>
                    <a:pt x="7428" y="3829"/>
                  </a:lnTo>
                  <a:lnTo>
                    <a:pt x="7470" y="3767"/>
                  </a:lnTo>
                  <a:lnTo>
                    <a:pt x="7637" y="3725"/>
                  </a:lnTo>
                  <a:lnTo>
                    <a:pt x="7679" y="3725"/>
                  </a:lnTo>
                  <a:lnTo>
                    <a:pt x="7846" y="3620"/>
                  </a:lnTo>
                  <a:lnTo>
                    <a:pt x="7993" y="3557"/>
                  </a:lnTo>
                  <a:lnTo>
                    <a:pt x="8098" y="3641"/>
                  </a:lnTo>
                  <a:lnTo>
                    <a:pt x="8244" y="3620"/>
                  </a:lnTo>
                  <a:lnTo>
                    <a:pt x="8265" y="3641"/>
                  </a:lnTo>
                  <a:lnTo>
                    <a:pt x="8286" y="3641"/>
                  </a:lnTo>
                  <a:lnTo>
                    <a:pt x="8265" y="3369"/>
                  </a:lnTo>
                  <a:lnTo>
                    <a:pt x="8265" y="3223"/>
                  </a:lnTo>
                  <a:lnTo>
                    <a:pt x="8056" y="3097"/>
                  </a:lnTo>
                  <a:lnTo>
                    <a:pt x="7972" y="3097"/>
                  </a:lnTo>
                  <a:lnTo>
                    <a:pt x="7888" y="3013"/>
                  </a:lnTo>
                  <a:lnTo>
                    <a:pt x="7574" y="2992"/>
                  </a:lnTo>
                  <a:lnTo>
                    <a:pt x="7198" y="2699"/>
                  </a:lnTo>
                  <a:lnTo>
                    <a:pt x="6779" y="2511"/>
                  </a:lnTo>
                  <a:lnTo>
                    <a:pt x="6382" y="2218"/>
                  </a:lnTo>
                  <a:lnTo>
                    <a:pt x="6005" y="1988"/>
                  </a:lnTo>
                  <a:lnTo>
                    <a:pt x="5796" y="1904"/>
                  </a:lnTo>
                  <a:lnTo>
                    <a:pt x="5670" y="1653"/>
                  </a:lnTo>
                  <a:lnTo>
                    <a:pt x="5629" y="1528"/>
                  </a:lnTo>
                  <a:lnTo>
                    <a:pt x="5524" y="1423"/>
                  </a:lnTo>
                  <a:lnTo>
                    <a:pt x="5419" y="1067"/>
                  </a:lnTo>
                  <a:lnTo>
                    <a:pt x="5168" y="921"/>
                  </a:lnTo>
                  <a:lnTo>
                    <a:pt x="5043" y="900"/>
                  </a:lnTo>
                  <a:lnTo>
                    <a:pt x="4959" y="942"/>
                  </a:lnTo>
                  <a:lnTo>
                    <a:pt x="4624" y="795"/>
                  </a:lnTo>
                  <a:lnTo>
                    <a:pt x="4185" y="544"/>
                  </a:lnTo>
                  <a:lnTo>
                    <a:pt x="4164" y="419"/>
                  </a:lnTo>
                  <a:lnTo>
                    <a:pt x="3808" y="210"/>
                  </a:lnTo>
                  <a:lnTo>
                    <a:pt x="3432" y="21"/>
                  </a:lnTo>
                  <a:lnTo>
                    <a:pt x="316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370" name="Google Shape;1370;p80"/>
            <p:cNvGrpSpPr/>
            <p:nvPr/>
          </p:nvGrpSpPr>
          <p:grpSpPr>
            <a:xfrm>
              <a:off x="4842300" y="3099950"/>
              <a:ext cx="31425" cy="59650"/>
              <a:chOff x="4842300" y="3099950"/>
              <a:chExt cx="31425" cy="59650"/>
            </a:xfrm>
          </p:grpSpPr>
          <p:sp>
            <p:nvSpPr>
              <p:cNvPr id="1371" name="Google Shape;1371;p80"/>
              <p:cNvSpPr/>
              <p:nvPr/>
            </p:nvSpPr>
            <p:spPr>
              <a:xfrm>
                <a:off x="4842300" y="3122950"/>
                <a:ext cx="2125" cy="6825"/>
              </a:xfrm>
              <a:custGeom>
                <a:avLst/>
                <a:gdLst/>
                <a:ahLst/>
                <a:cxnLst/>
                <a:rect l="l" t="t" r="r" b="b"/>
                <a:pathLst>
                  <a:path w="85" h="273" extrusionOk="0">
                    <a:moveTo>
                      <a:pt x="84" y="1"/>
                    </a:moveTo>
                    <a:lnTo>
                      <a:pt x="1" y="22"/>
                    </a:lnTo>
                    <a:lnTo>
                      <a:pt x="43" y="126"/>
                    </a:lnTo>
                    <a:lnTo>
                      <a:pt x="1" y="273"/>
                    </a:lnTo>
                    <a:lnTo>
                      <a:pt x="64" y="126"/>
                    </a:lnTo>
                    <a:lnTo>
                      <a:pt x="43" y="22"/>
                    </a:lnTo>
                    <a:lnTo>
                      <a:pt x="84" y="22"/>
                    </a:lnTo>
                    <a:lnTo>
                      <a:pt x="8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72" name="Google Shape;1372;p80"/>
              <p:cNvSpPr/>
              <p:nvPr/>
            </p:nvSpPr>
            <p:spPr>
              <a:xfrm>
                <a:off x="4842300" y="3106225"/>
                <a:ext cx="31425" cy="53375"/>
              </a:xfrm>
              <a:custGeom>
                <a:avLst/>
                <a:gdLst/>
                <a:ahLst/>
                <a:cxnLst/>
                <a:rect l="l" t="t" r="r" b="b"/>
                <a:pathLst>
                  <a:path w="1257" h="2135" extrusionOk="0">
                    <a:moveTo>
                      <a:pt x="273" y="0"/>
                    </a:moveTo>
                    <a:lnTo>
                      <a:pt x="273" y="21"/>
                    </a:lnTo>
                    <a:lnTo>
                      <a:pt x="294" y="42"/>
                    </a:lnTo>
                    <a:lnTo>
                      <a:pt x="273" y="63"/>
                    </a:lnTo>
                    <a:lnTo>
                      <a:pt x="252" y="105"/>
                    </a:lnTo>
                    <a:lnTo>
                      <a:pt x="252" y="126"/>
                    </a:lnTo>
                    <a:lnTo>
                      <a:pt x="252" y="209"/>
                    </a:lnTo>
                    <a:lnTo>
                      <a:pt x="189" y="314"/>
                    </a:lnTo>
                    <a:lnTo>
                      <a:pt x="147" y="272"/>
                    </a:lnTo>
                    <a:lnTo>
                      <a:pt x="84" y="230"/>
                    </a:lnTo>
                    <a:lnTo>
                      <a:pt x="1" y="230"/>
                    </a:lnTo>
                    <a:lnTo>
                      <a:pt x="1" y="251"/>
                    </a:lnTo>
                    <a:lnTo>
                      <a:pt x="84" y="272"/>
                    </a:lnTo>
                    <a:lnTo>
                      <a:pt x="105" y="335"/>
                    </a:lnTo>
                    <a:lnTo>
                      <a:pt x="84" y="356"/>
                    </a:lnTo>
                    <a:lnTo>
                      <a:pt x="147" y="461"/>
                    </a:lnTo>
                    <a:lnTo>
                      <a:pt x="147" y="628"/>
                    </a:lnTo>
                    <a:lnTo>
                      <a:pt x="84" y="691"/>
                    </a:lnTo>
                    <a:lnTo>
                      <a:pt x="64" y="942"/>
                    </a:lnTo>
                    <a:lnTo>
                      <a:pt x="84" y="1005"/>
                    </a:lnTo>
                    <a:lnTo>
                      <a:pt x="43" y="1046"/>
                    </a:lnTo>
                    <a:lnTo>
                      <a:pt x="84" y="1277"/>
                    </a:lnTo>
                    <a:lnTo>
                      <a:pt x="84" y="1360"/>
                    </a:lnTo>
                    <a:lnTo>
                      <a:pt x="168" y="1611"/>
                    </a:lnTo>
                    <a:lnTo>
                      <a:pt x="252" y="1925"/>
                    </a:lnTo>
                    <a:lnTo>
                      <a:pt x="315" y="2051"/>
                    </a:lnTo>
                    <a:lnTo>
                      <a:pt x="461" y="2134"/>
                    </a:lnTo>
                    <a:lnTo>
                      <a:pt x="587" y="2113"/>
                    </a:lnTo>
                    <a:lnTo>
                      <a:pt x="775" y="2093"/>
                    </a:lnTo>
                    <a:lnTo>
                      <a:pt x="942" y="2030"/>
                    </a:lnTo>
                    <a:lnTo>
                      <a:pt x="1131" y="1821"/>
                    </a:lnTo>
                    <a:lnTo>
                      <a:pt x="1214" y="1674"/>
                    </a:lnTo>
                    <a:lnTo>
                      <a:pt x="1256" y="1569"/>
                    </a:lnTo>
                    <a:lnTo>
                      <a:pt x="1235" y="1486"/>
                    </a:lnTo>
                    <a:lnTo>
                      <a:pt x="1256" y="1423"/>
                    </a:lnTo>
                    <a:lnTo>
                      <a:pt x="1256" y="1277"/>
                    </a:lnTo>
                    <a:lnTo>
                      <a:pt x="1235" y="1214"/>
                    </a:lnTo>
                    <a:lnTo>
                      <a:pt x="1256" y="1109"/>
                    </a:lnTo>
                    <a:lnTo>
                      <a:pt x="1152" y="1046"/>
                    </a:lnTo>
                    <a:lnTo>
                      <a:pt x="1089" y="795"/>
                    </a:lnTo>
                    <a:lnTo>
                      <a:pt x="1005" y="628"/>
                    </a:lnTo>
                    <a:lnTo>
                      <a:pt x="900" y="628"/>
                    </a:lnTo>
                    <a:lnTo>
                      <a:pt x="900" y="586"/>
                    </a:lnTo>
                    <a:lnTo>
                      <a:pt x="796" y="586"/>
                    </a:lnTo>
                    <a:lnTo>
                      <a:pt x="921" y="544"/>
                    </a:lnTo>
                    <a:lnTo>
                      <a:pt x="900" y="481"/>
                    </a:lnTo>
                    <a:lnTo>
                      <a:pt x="838" y="461"/>
                    </a:lnTo>
                    <a:lnTo>
                      <a:pt x="775" y="335"/>
                    </a:lnTo>
                    <a:lnTo>
                      <a:pt x="712" y="335"/>
                    </a:lnTo>
                    <a:lnTo>
                      <a:pt x="691" y="230"/>
                    </a:lnTo>
                    <a:lnTo>
                      <a:pt x="670" y="168"/>
                    </a:lnTo>
                    <a:lnTo>
                      <a:pt x="670" y="126"/>
                    </a:lnTo>
                    <a:lnTo>
                      <a:pt x="482" y="42"/>
                    </a:lnTo>
                    <a:lnTo>
                      <a:pt x="461" y="105"/>
                    </a:lnTo>
                    <a:lnTo>
                      <a:pt x="377" y="63"/>
                    </a:lnTo>
                    <a:lnTo>
                      <a:pt x="398" y="21"/>
                    </a:lnTo>
                    <a:lnTo>
                      <a:pt x="27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73" name="Google Shape;1373;p80"/>
              <p:cNvSpPr/>
              <p:nvPr/>
            </p:nvSpPr>
            <p:spPr>
              <a:xfrm>
                <a:off x="4844400" y="3099950"/>
                <a:ext cx="5250" cy="4725"/>
              </a:xfrm>
              <a:custGeom>
                <a:avLst/>
                <a:gdLst/>
                <a:ahLst/>
                <a:cxnLst/>
                <a:rect l="l" t="t" r="r" b="b"/>
                <a:pathLst>
                  <a:path w="210" h="189" extrusionOk="0">
                    <a:moveTo>
                      <a:pt x="189" y="0"/>
                    </a:moveTo>
                    <a:lnTo>
                      <a:pt x="0" y="42"/>
                    </a:lnTo>
                    <a:lnTo>
                      <a:pt x="0" y="105"/>
                    </a:lnTo>
                    <a:lnTo>
                      <a:pt x="126" y="188"/>
                    </a:lnTo>
                    <a:lnTo>
                      <a:pt x="126" y="147"/>
                    </a:lnTo>
                    <a:lnTo>
                      <a:pt x="168" y="147"/>
                    </a:lnTo>
                    <a:lnTo>
                      <a:pt x="210" y="42"/>
                    </a:lnTo>
                    <a:lnTo>
                      <a:pt x="18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74" name="Google Shape;1374;p80"/>
              <p:cNvSpPr/>
              <p:nvPr/>
            </p:nvSpPr>
            <p:spPr>
              <a:xfrm>
                <a:off x="4849625" y="3101500"/>
                <a:ext cx="7875" cy="6300"/>
              </a:xfrm>
              <a:custGeom>
                <a:avLst/>
                <a:gdLst/>
                <a:ahLst/>
                <a:cxnLst/>
                <a:rect l="l" t="t" r="r" b="b"/>
                <a:pathLst>
                  <a:path w="315" h="252" extrusionOk="0">
                    <a:moveTo>
                      <a:pt x="43" y="1"/>
                    </a:moveTo>
                    <a:lnTo>
                      <a:pt x="43" y="43"/>
                    </a:lnTo>
                    <a:lnTo>
                      <a:pt x="84" y="85"/>
                    </a:lnTo>
                    <a:lnTo>
                      <a:pt x="1" y="85"/>
                    </a:lnTo>
                    <a:lnTo>
                      <a:pt x="1" y="105"/>
                    </a:lnTo>
                    <a:lnTo>
                      <a:pt x="126" y="147"/>
                    </a:lnTo>
                    <a:lnTo>
                      <a:pt x="189" y="210"/>
                    </a:lnTo>
                    <a:lnTo>
                      <a:pt x="273" y="210"/>
                    </a:lnTo>
                    <a:lnTo>
                      <a:pt x="315" y="252"/>
                    </a:lnTo>
                    <a:lnTo>
                      <a:pt x="294" y="210"/>
                    </a:lnTo>
                    <a:lnTo>
                      <a:pt x="168" y="105"/>
                    </a:lnTo>
                    <a:lnTo>
                      <a:pt x="168" y="22"/>
                    </a:lnTo>
                    <a:lnTo>
                      <a:pt x="4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375" name="Google Shape;1375;p80"/>
            <p:cNvSpPr/>
            <p:nvPr/>
          </p:nvSpPr>
          <p:spPr>
            <a:xfrm>
              <a:off x="4663400" y="2731150"/>
              <a:ext cx="405425" cy="396025"/>
            </a:xfrm>
            <a:custGeom>
              <a:avLst/>
              <a:gdLst/>
              <a:ahLst/>
              <a:cxnLst/>
              <a:rect l="l" t="t" r="r" b="b"/>
              <a:pathLst>
                <a:path w="16217" h="15841" extrusionOk="0">
                  <a:moveTo>
                    <a:pt x="6906" y="15150"/>
                  </a:moveTo>
                  <a:lnTo>
                    <a:pt x="6927" y="15212"/>
                  </a:lnTo>
                  <a:lnTo>
                    <a:pt x="6927" y="15171"/>
                  </a:lnTo>
                  <a:lnTo>
                    <a:pt x="6906" y="15150"/>
                  </a:lnTo>
                  <a:close/>
                  <a:moveTo>
                    <a:pt x="3997" y="1"/>
                  </a:moveTo>
                  <a:lnTo>
                    <a:pt x="3914" y="147"/>
                  </a:lnTo>
                  <a:lnTo>
                    <a:pt x="3788" y="147"/>
                  </a:lnTo>
                  <a:lnTo>
                    <a:pt x="3600" y="294"/>
                  </a:lnTo>
                  <a:lnTo>
                    <a:pt x="3453" y="587"/>
                  </a:lnTo>
                  <a:lnTo>
                    <a:pt x="3391" y="629"/>
                  </a:lnTo>
                  <a:lnTo>
                    <a:pt x="3286" y="733"/>
                  </a:lnTo>
                  <a:lnTo>
                    <a:pt x="3223" y="733"/>
                  </a:lnTo>
                  <a:lnTo>
                    <a:pt x="3119" y="817"/>
                  </a:lnTo>
                  <a:lnTo>
                    <a:pt x="3014" y="838"/>
                  </a:lnTo>
                  <a:lnTo>
                    <a:pt x="2826" y="1026"/>
                  </a:lnTo>
                  <a:lnTo>
                    <a:pt x="2846" y="1089"/>
                  </a:lnTo>
                  <a:lnTo>
                    <a:pt x="2930" y="1298"/>
                  </a:lnTo>
                  <a:lnTo>
                    <a:pt x="2867" y="1570"/>
                  </a:lnTo>
                  <a:lnTo>
                    <a:pt x="2867" y="1717"/>
                  </a:lnTo>
                  <a:lnTo>
                    <a:pt x="2763" y="1779"/>
                  </a:lnTo>
                  <a:lnTo>
                    <a:pt x="2616" y="1968"/>
                  </a:lnTo>
                  <a:lnTo>
                    <a:pt x="2700" y="2031"/>
                  </a:lnTo>
                  <a:lnTo>
                    <a:pt x="2700" y="2135"/>
                  </a:lnTo>
                  <a:lnTo>
                    <a:pt x="2637" y="2261"/>
                  </a:lnTo>
                  <a:lnTo>
                    <a:pt x="2428" y="2365"/>
                  </a:lnTo>
                  <a:lnTo>
                    <a:pt x="2323" y="2554"/>
                  </a:lnTo>
                  <a:lnTo>
                    <a:pt x="2302" y="2721"/>
                  </a:lnTo>
                  <a:lnTo>
                    <a:pt x="2219" y="2867"/>
                  </a:lnTo>
                  <a:lnTo>
                    <a:pt x="1968" y="3035"/>
                  </a:lnTo>
                  <a:lnTo>
                    <a:pt x="1863" y="3391"/>
                  </a:lnTo>
                  <a:lnTo>
                    <a:pt x="1675" y="3600"/>
                  </a:lnTo>
                  <a:lnTo>
                    <a:pt x="1361" y="3600"/>
                  </a:lnTo>
                  <a:lnTo>
                    <a:pt x="1152" y="3725"/>
                  </a:lnTo>
                  <a:lnTo>
                    <a:pt x="1068" y="3704"/>
                  </a:lnTo>
                  <a:lnTo>
                    <a:pt x="1047" y="3600"/>
                  </a:lnTo>
                  <a:lnTo>
                    <a:pt x="922" y="3537"/>
                  </a:lnTo>
                  <a:lnTo>
                    <a:pt x="838" y="3600"/>
                  </a:lnTo>
                  <a:lnTo>
                    <a:pt x="733" y="3642"/>
                  </a:lnTo>
                  <a:lnTo>
                    <a:pt x="691" y="3746"/>
                  </a:lnTo>
                  <a:lnTo>
                    <a:pt x="545" y="3956"/>
                  </a:lnTo>
                  <a:lnTo>
                    <a:pt x="461" y="3976"/>
                  </a:lnTo>
                  <a:lnTo>
                    <a:pt x="357" y="4228"/>
                  </a:lnTo>
                  <a:lnTo>
                    <a:pt x="357" y="4374"/>
                  </a:lnTo>
                  <a:lnTo>
                    <a:pt x="461" y="4353"/>
                  </a:lnTo>
                  <a:lnTo>
                    <a:pt x="608" y="4395"/>
                  </a:lnTo>
                  <a:lnTo>
                    <a:pt x="670" y="4374"/>
                  </a:lnTo>
                  <a:lnTo>
                    <a:pt x="775" y="4374"/>
                  </a:lnTo>
                  <a:lnTo>
                    <a:pt x="859" y="4562"/>
                  </a:lnTo>
                  <a:lnTo>
                    <a:pt x="838" y="4688"/>
                  </a:lnTo>
                  <a:lnTo>
                    <a:pt x="859" y="4897"/>
                  </a:lnTo>
                  <a:lnTo>
                    <a:pt x="1068" y="5023"/>
                  </a:lnTo>
                  <a:lnTo>
                    <a:pt x="1173" y="5023"/>
                  </a:lnTo>
                  <a:lnTo>
                    <a:pt x="1256" y="5085"/>
                  </a:lnTo>
                  <a:lnTo>
                    <a:pt x="1214" y="5169"/>
                  </a:lnTo>
                  <a:lnTo>
                    <a:pt x="1340" y="5316"/>
                  </a:lnTo>
                  <a:lnTo>
                    <a:pt x="1466" y="5692"/>
                  </a:lnTo>
                  <a:lnTo>
                    <a:pt x="1445" y="5755"/>
                  </a:lnTo>
                  <a:lnTo>
                    <a:pt x="1486" y="5818"/>
                  </a:lnTo>
                  <a:lnTo>
                    <a:pt x="1382" y="5860"/>
                  </a:lnTo>
                  <a:lnTo>
                    <a:pt x="1256" y="5943"/>
                  </a:lnTo>
                  <a:lnTo>
                    <a:pt x="1194" y="5860"/>
                  </a:lnTo>
                  <a:lnTo>
                    <a:pt x="1256" y="5797"/>
                  </a:lnTo>
                  <a:lnTo>
                    <a:pt x="1256" y="5797"/>
                  </a:lnTo>
                  <a:lnTo>
                    <a:pt x="1131" y="5818"/>
                  </a:lnTo>
                  <a:lnTo>
                    <a:pt x="1068" y="5860"/>
                  </a:lnTo>
                  <a:lnTo>
                    <a:pt x="838" y="5964"/>
                  </a:lnTo>
                  <a:lnTo>
                    <a:pt x="440" y="5943"/>
                  </a:lnTo>
                  <a:lnTo>
                    <a:pt x="336" y="6006"/>
                  </a:lnTo>
                  <a:lnTo>
                    <a:pt x="252" y="5964"/>
                  </a:lnTo>
                  <a:lnTo>
                    <a:pt x="210" y="6111"/>
                  </a:lnTo>
                  <a:lnTo>
                    <a:pt x="126" y="6132"/>
                  </a:lnTo>
                  <a:lnTo>
                    <a:pt x="22" y="6215"/>
                  </a:lnTo>
                  <a:lnTo>
                    <a:pt x="1" y="6362"/>
                  </a:lnTo>
                  <a:lnTo>
                    <a:pt x="168" y="6257"/>
                  </a:lnTo>
                  <a:lnTo>
                    <a:pt x="336" y="6236"/>
                  </a:lnTo>
                  <a:lnTo>
                    <a:pt x="210" y="6320"/>
                  </a:lnTo>
                  <a:lnTo>
                    <a:pt x="106" y="6445"/>
                  </a:lnTo>
                  <a:lnTo>
                    <a:pt x="85" y="6571"/>
                  </a:lnTo>
                  <a:lnTo>
                    <a:pt x="147" y="6592"/>
                  </a:lnTo>
                  <a:lnTo>
                    <a:pt x="336" y="6780"/>
                  </a:lnTo>
                  <a:lnTo>
                    <a:pt x="691" y="6906"/>
                  </a:lnTo>
                  <a:lnTo>
                    <a:pt x="817" y="6885"/>
                  </a:lnTo>
                  <a:lnTo>
                    <a:pt x="963" y="6885"/>
                  </a:lnTo>
                  <a:lnTo>
                    <a:pt x="1194" y="6780"/>
                  </a:lnTo>
                  <a:lnTo>
                    <a:pt x="1194" y="6738"/>
                  </a:lnTo>
                  <a:lnTo>
                    <a:pt x="1194" y="6697"/>
                  </a:lnTo>
                  <a:lnTo>
                    <a:pt x="1214" y="6697"/>
                  </a:lnTo>
                  <a:lnTo>
                    <a:pt x="1340" y="6738"/>
                  </a:lnTo>
                  <a:lnTo>
                    <a:pt x="1298" y="6843"/>
                  </a:lnTo>
                  <a:lnTo>
                    <a:pt x="1256" y="6843"/>
                  </a:lnTo>
                  <a:lnTo>
                    <a:pt x="1152" y="6989"/>
                  </a:lnTo>
                  <a:lnTo>
                    <a:pt x="1068" y="6989"/>
                  </a:lnTo>
                  <a:lnTo>
                    <a:pt x="838" y="7178"/>
                  </a:lnTo>
                  <a:lnTo>
                    <a:pt x="838" y="7220"/>
                  </a:lnTo>
                  <a:lnTo>
                    <a:pt x="754" y="7199"/>
                  </a:lnTo>
                  <a:lnTo>
                    <a:pt x="733" y="7199"/>
                  </a:lnTo>
                  <a:lnTo>
                    <a:pt x="650" y="7261"/>
                  </a:lnTo>
                  <a:lnTo>
                    <a:pt x="566" y="7220"/>
                  </a:lnTo>
                  <a:lnTo>
                    <a:pt x="566" y="7115"/>
                  </a:lnTo>
                  <a:lnTo>
                    <a:pt x="503" y="7115"/>
                  </a:lnTo>
                  <a:lnTo>
                    <a:pt x="461" y="7094"/>
                  </a:lnTo>
                  <a:lnTo>
                    <a:pt x="419" y="7094"/>
                  </a:lnTo>
                  <a:lnTo>
                    <a:pt x="398" y="7178"/>
                  </a:lnTo>
                  <a:lnTo>
                    <a:pt x="419" y="7261"/>
                  </a:lnTo>
                  <a:lnTo>
                    <a:pt x="650" y="7492"/>
                  </a:lnTo>
                  <a:lnTo>
                    <a:pt x="733" y="7533"/>
                  </a:lnTo>
                  <a:lnTo>
                    <a:pt x="775" y="7533"/>
                  </a:lnTo>
                  <a:lnTo>
                    <a:pt x="817" y="7575"/>
                  </a:lnTo>
                  <a:lnTo>
                    <a:pt x="984" y="7826"/>
                  </a:lnTo>
                  <a:lnTo>
                    <a:pt x="1403" y="8161"/>
                  </a:lnTo>
                  <a:lnTo>
                    <a:pt x="1612" y="8224"/>
                  </a:lnTo>
                  <a:lnTo>
                    <a:pt x="1779" y="8161"/>
                  </a:lnTo>
                  <a:lnTo>
                    <a:pt x="2072" y="7994"/>
                  </a:lnTo>
                  <a:lnTo>
                    <a:pt x="2261" y="7889"/>
                  </a:lnTo>
                  <a:lnTo>
                    <a:pt x="2261" y="7826"/>
                  </a:lnTo>
                  <a:lnTo>
                    <a:pt x="2344" y="7722"/>
                  </a:lnTo>
                  <a:lnTo>
                    <a:pt x="2386" y="7513"/>
                  </a:lnTo>
                  <a:lnTo>
                    <a:pt x="2302" y="7408"/>
                  </a:lnTo>
                  <a:lnTo>
                    <a:pt x="2386" y="7199"/>
                  </a:lnTo>
                  <a:lnTo>
                    <a:pt x="2386" y="7094"/>
                  </a:lnTo>
                  <a:lnTo>
                    <a:pt x="2407" y="7010"/>
                  </a:lnTo>
                  <a:lnTo>
                    <a:pt x="2428" y="7094"/>
                  </a:lnTo>
                  <a:lnTo>
                    <a:pt x="2595" y="7094"/>
                  </a:lnTo>
                  <a:lnTo>
                    <a:pt x="2637" y="7115"/>
                  </a:lnTo>
                  <a:lnTo>
                    <a:pt x="2742" y="7073"/>
                  </a:lnTo>
                  <a:lnTo>
                    <a:pt x="2721" y="7115"/>
                  </a:lnTo>
                  <a:lnTo>
                    <a:pt x="2616" y="7220"/>
                  </a:lnTo>
                  <a:lnTo>
                    <a:pt x="2533" y="7199"/>
                  </a:lnTo>
                  <a:lnTo>
                    <a:pt x="2512" y="7220"/>
                  </a:lnTo>
                  <a:lnTo>
                    <a:pt x="2491" y="7366"/>
                  </a:lnTo>
                  <a:lnTo>
                    <a:pt x="2533" y="7429"/>
                  </a:lnTo>
                  <a:lnTo>
                    <a:pt x="2533" y="7533"/>
                  </a:lnTo>
                  <a:lnTo>
                    <a:pt x="2595" y="7575"/>
                  </a:lnTo>
                  <a:lnTo>
                    <a:pt x="2742" y="7533"/>
                  </a:lnTo>
                  <a:lnTo>
                    <a:pt x="2826" y="7575"/>
                  </a:lnTo>
                  <a:lnTo>
                    <a:pt x="2742" y="7575"/>
                  </a:lnTo>
                  <a:lnTo>
                    <a:pt x="2700" y="7617"/>
                  </a:lnTo>
                  <a:lnTo>
                    <a:pt x="2554" y="7701"/>
                  </a:lnTo>
                  <a:lnTo>
                    <a:pt x="2616" y="7952"/>
                  </a:lnTo>
                  <a:lnTo>
                    <a:pt x="2700" y="8015"/>
                  </a:lnTo>
                  <a:lnTo>
                    <a:pt x="2742" y="8203"/>
                  </a:lnTo>
                  <a:lnTo>
                    <a:pt x="2742" y="8349"/>
                  </a:lnTo>
                  <a:lnTo>
                    <a:pt x="2700" y="8475"/>
                  </a:lnTo>
                  <a:lnTo>
                    <a:pt x="2700" y="8580"/>
                  </a:lnTo>
                  <a:lnTo>
                    <a:pt x="2784" y="8642"/>
                  </a:lnTo>
                  <a:lnTo>
                    <a:pt x="2700" y="8684"/>
                  </a:lnTo>
                  <a:lnTo>
                    <a:pt x="2721" y="8873"/>
                  </a:lnTo>
                  <a:lnTo>
                    <a:pt x="2867" y="9186"/>
                  </a:lnTo>
                  <a:lnTo>
                    <a:pt x="2909" y="9291"/>
                  </a:lnTo>
                  <a:lnTo>
                    <a:pt x="2951" y="9375"/>
                  </a:lnTo>
                  <a:lnTo>
                    <a:pt x="2867" y="9396"/>
                  </a:lnTo>
                  <a:lnTo>
                    <a:pt x="2867" y="9521"/>
                  </a:lnTo>
                  <a:lnTo>
                    <a:pt x="3035" y="9730"/>
                  </a:lnTo>
                  <a:lnTo>
                    <a:pt x="2909" y="9730"/>
                  </a:lnTo>
                  <a:lnTo>
                    <a:pt x="3035" y="9919"/>
                  </a:lnTo>
                  <a:lnTo>
                    <a:pt x="3035" y="10086"/>
                  </a:lnTo>
                  <a:lnTo>
                    <a:pt x="3265" y="10546"/>
                  </a:lnTo>
                  <a:lnTo>
                    <a:pt x="3265" y="10860"/>
                  </a:lnTo>
                  <a:lnTo>
                    <a:pt x="3370" y="11132"/>
                  </a:lnTo>
                  <a:lnTo>
                    <a:pt x="3453" y="11174"/>
                  </a:lnTo>
                  <a:lnTo>
                    <a:pt x="3495" y="11342"/>
                  </a:lnTo>
                  <a:lnTo>
                    <a:pt x="3579" y="11383"/>
                  </a:lnTo>
                  <a:lnTo>
                    <a:pt x="3579" y="11467"/>
                  </a:lnTo>
                  <a:lnTo>
                    <a:pt x="3704" y="11697"/>
                  </a:lnTo>
                  <a:lnTo>
                    <a:pt x="3767" y="11718"/>
                  </a:lnTo>
                  <a:lnTo>
                    <a:pt x="3767" y="11781"/>
                  </a:lnTo>
                  <a:lnTo>
                    <a:pt x="3893" y="11969"/>
                  </a:lnTo>
                  <a:lnTo>
                    <a:pt x="3955" y="11969"/>
                  </a:lnTo>
                  <a:lnTo>
                    <a:pt x="3955" y="12178"/>
                  </a:lnTo>
                  <a:lnTo>
                    <a:pt x="3997" y="12241"/>
                  </a:lnTo>
                  <a:lnTo>
                    <a:pt x="4081" y="12388"/>
                  </a:lnTo>
                  <a:lnTo>
                    <a:pt x="4102" y="12555"/>
                  </a:lnTo>
                  <a:lnTo>
                    <a:pt x="4207" y="12827"/>
                  </a:lnTo>
                  <a:lnTo>
                    <a:pt x="4269" y="12932"/>
                  </a:lnTo>
                  <a:lnTo>
                    <a:pt x="4290" y="13162"/>
                  </a:lnTo>
                  <a:lnTo>
                    <a:pt x="4332" y="13225"/>
                  </a:lnTo>
                  <a:lnTo>
                    <a:pt x="4416" y="13371"/>
                  </a:lnTo>
                  <a:lnTo>
                    <a:pt x="4583" y="13539"/>
                  </a:lnTo>
                  <a:lnTo>
                    <a:pt x="4604" y="13539"/>
                  </a:lnTo>
                  <a:lnTo>
                    <a:pt x="4709" y="13685"/>
                  </a:lnTo>
                  <a:lnTo>
                    <a:pt x="4876" y="13894"/>
                  </a:lnTo>
                  <a:lnTo>
                    <a:pt x="4939" y="14083"/>
                  </a:lnTo>
                  <a:lnTo>
                    <a:pt x="5002" y="14229"/>
                  </a:lnTo>
                  <a:lnTo>
                    <a:pt x="5043" y="14271"/>
                  </a:lnTo>
                  <a:lnTo>
                    <a:pt x="5043" y="14375"/>
                  </a:lnTo>
                  <a:lnTo>
                    <a:pt x="5169" y="14606"/>
                  </a:lnTo>
                  <a:lnTo>
                    <a:pt x="5232" y="14815"/>
                  </a:lnTo>
                  <a:lnTo>
                    <a:pt x="5232" y="15045"/>
                  </a:lnTo>
                  <a:lnTo>
                    <a:pt x="5441" y="15484"/>
                  </a:lnTo>
                  <a:lnTo>
                    <a:pt x="5629" y="15673"/>
                  </a:lnTo>
                  <a:lnTo>
                    <a:pt x="5776" y="15798"/>
                  </a:lnTo>
                  <a:lnTo>
                    <a:pt x="5985" y="15840"/>
                  </a:lnTo>
                  <a:lnTo>
                    <a:pt x="6194" y="15673"/>
                  </a:lnTo>
                  <a:lnTo>
                    <a:pt x="6257" y="15547"/>
                  </a:lnTo>
                  <a:lnTo>
                    <a:pt x="6215" y="15484"/>
                  </a:lnTo>
                  <a:lnTo>
                    <a:pt x="6257" y="15464"/>
                  </a:lnTo>
                  <a:lnTo>
                    <a:pt x="6278" y="15422"/>
                  </a:lnTo>
                  <a:lnTo>
                    <a:pt x="6320" y="15317"/>
                  </a:lnTo>
                  <a:lnTo>
                    <a:pt x="6529" y="15212"/>
                  </a:lnTo>
                  <a:lnTo>
                    <a:pt x="6571" y="15212"/>
                  </a:lnTo>
                  <a:lnTo>
                    <a:pt x="6822" y="15129"/>
                  </a:lnTo>
                  <a:lnTo>
                    <a:pt x="6906" y="15150"/>
                  </a:lnTo>
                  <a:lnTo>
                    <a:pt x="6717" y="15045"/>
                  </a:lnTo>
                  <a:lnTo>
                    <a:pt x="6696" y="14961"/>
                  </a:lnTo>
                  <a:lnTo>
                    <a:pt x="6738" y="14919"/>
                  </a:lnTo>
                  <a:lnTo>
                    <a:pt x="6906" y="14710"/>
                  </a:lnTo>
                  <a:lnTo>
                    <a:pt x="6885" y="14647"/>
                  </a:lnTo>
                  <a:lnTo>
                    <a:pt x="6927" y="14543"/>
                  </a:lnTo>
                  <a:lnTo>
                    <a:pt x="7094" y="14522"/>
                  </a:lnTo>
                  <a:lnTo>
                    <a:pt x="7136" y="14543"/>
                  </a:lnTo>
                  <a:lnTo>
                    <a:pt x="7261" y="14522"/>
                  </a:lnTo>
                  <a:lnTo>
                    <a:pt x="7261" y="14375"/>
                  </a:lnTo>
                  <a:lnTo>
                    <a:pt x="7220" y="13894"/>
                  </a:lnTo>
                  <a:lnTo>
                    <a:pt x="7157" y="13811"/>
                  </a:lnTo>
                  <a:lnTo>
                    <a:pt x="7157" y="13580"/>
                  </a:lnTo>
                  <a:lnTo>
                    <a:pt x="7303" y="13329"/>
                  </a:lnTo>
                  <a:lnTo>
                    <a:pt x="7429" y="12953"/>
                  </a:lnTo>
                  <a:lnTo>
                    <a:pt x="7429" y="12660"/>
                  </a:lnTo>
                  <a:lnTo>
                    <a:pt x="7261" y="12618"/>
                  </a:lnTo>
                  <a:lnTo>
                    <a:pt x="7261" y="12178"/>
                  </a:lnTo>
                  <a:lnTo>
                    <a:pt x="7240" y="12011"/>
                  </a:lnTo>
                  <a:lnTo>
                    <a:pt x="7345" y="11906"/>
                  </a:lnTo>
                  <a:lnTo>
                    <a:pt x="7240" y="11614"/>
                  </a:lnTo>
                  <a:lnTo>
                    <a:pt x="7240" y="11404"/>
                  </a:lnTo>
                  <a:lnTo>
                    <a:pt x="7303" y="11300"/>
                  </a:lnTo>
                  <a:lnTo>
                    <a:pt x="7492" y="11132"/>
                  </a:lnTo>
                  <a:lnTo>
                    <a:pt x="7533" y="11132"/>
                  </a:lnTo>
                  <a:lnTo>
                    <a:pt x="7617" y="11195"/>
                  </a:lnTo>
                  <a:lnTo>
                    <a:pt x="7680" y="11237"/>
                  </a:lnTo>
                  <a:lnTo>
                    <a:pt x="7847" y="11028"/>
                  </a:lnTo>
                  <a:lnTo>
                    <a:pt x="7847" y="10881"/>
                  </a:lnTo>
                  <a:lnTo>
                    <a:pt x="7952" y="10818"/>
                  </a:lnTo>
                  <a:lnTo>
                    <a:pt x="8203" y="10839"/>
                  </a:lnTo>
                  <a:lnTo>
                    <a:pt x="8349" y="10756"/>
                  </a:lnTo>
                  <a:lnTo>
                    <a:pt x="8454" y="10609"/>
                  </a:lnTo>
                  <a:lnTo>
                    <a:pt x="8412" y="10463"/>
                  </a:lnTo>
                  <a:lnTo>
                    <a:pt x="8454" y="10358"/>
                  </a:lnTo>
                  <a:lnTo>
                    <a:pt x="8600" y="10212"/>
                  </a:lnTo>
                  <a:lnTo>
                    <a:pt x="8810" y="10149"/>
                  </a:lnTo>
                  <a:lnTo>
                    <a:pt x="8935" y="10023"/>
                  </a:lnTo>
                  <a:lnTo>
                    <a:pt x="9019" y="9877"/>
                  </a:lnTo>
                  <a:lnTo>
                    <a:pt x="9542" y="9479"/>
                  </a:lnTo>
                  <a:lnTo>
                    <a:pt x="9626" y="9186"/>
                  </a:lnTo>
                  <a:lnTo>
                    <a:pt x="10023" y="8852"/>
                  </a:lnTo>
                  <a:lnTo>
                    <a:pt x="9961" y="8831"/>
                  </a:lnTo>
                  <a:lnTo>
                    <a:pt x="9940" y="8852"/>
                  </a:lnTo>
                  <a:lnTo>
                    <a:pt x="9856" y="8893"/>
                  </a:lnTo>
                  <a:lnTo>
                    <a:pt x="9877" y="8747"/>
                  </a:lnTo>
                  <a:lnTo>
                    <a:pt x="9940" y="8747"/>
                  </a:lnTo>
                  <a:lnTo>
                    <a:pt x="10044" y="8663"/>
                  </a:lnTo>
                  <a:lnTo>
                    <a:pt x="10065" y="8663"/>
                  </a:lnTo>
                  <a:lnTo>
                    <a:pt x="10086" y="8684"/>
                  </a:lnTo>
                  <a:lnTo>
                    <a:pt x="10086" y="8747"/>
                  </a:lnTo>
                  <a:lnTo>
                    <a:pt x="10149" y="8789"/>
                  </a:lnTo>
                  <a:lnTo>
                    <a:pt x="10463" y="8621"/>
                  </a:lnTo>
                  <a:lnTo>
                    <a:pt x="10463" y="8559"/>
                  </a:lnTo>
                  <a:lnTo>
                    <a:pt x="10672" y="8412"/>
                  </a:lnTo>
                  <a:lnTo>
                    <a:pt x="10630" y="8329"/>
                  </a:lnTo>
                  <a:lnTo>
                    <a:pt x="10714" y="8329"/>
                  </a:lnTo>
                  <a:lnTo>
                    <a:pt x="10756" y="8224"/>
                  </a:lnTo>
                  <a:lnTo>
                    <a:pt x="10881" y="8119"/>
                  </a:lnTo>
                  <a:lnTo>
                    <a:pt x="10818" y="8098"/>
                  </a:lnTo>
                  <a:lnTo>
                    <a:pt x="10860" y="8057"/>
                  </a:lnTo>
                  <a:lnTo>
                    <a:pt x="10777" y="7931"/>
                  </a:lnTo>
                  <a:lnTo>
                    <a:pt x="10777" y="7847"/>
                  </a:lnTo>
                  <a:lnTo>
                    <a:pt x="10818" y="7743"/>
                  </a:lnTo>
                  <a:lnTo>
                    <a:pt x="10860" y="7680"/>
                  </a:lnTo>
                  <a:lnTo>
                    <a:pt x="10902" y="7617"/>
                  </a:lnTo>
                  <a:lnTo>
                    <a:pt x="11279" y="7492"/>
                  </a:lnTo>
                  <a:lnTo>
                    <a:pt x="11341" y="7387"/>
                  </a:lnTo>
                  <a:lnTo>
                    <a:pt x="11341" y="7303"/>
                  </a:lnTo>
                  <a:lnTo>
                    <a:pt x="11404" y="7220"/>
                  </a:lnTo>
                  <a:lnTo>
                    <a:pt x="11425" y="7178"/>
                  </a:lnTo>
                  <a:lnTo>
                    <a:pt x="11383" y="7115"/>
                  </a:lnTo>
                  <a:lnTo>
                    <a:pt x="11321" y="7115"/>
                  </a:lnTo>
                  <a:lnTo>
                    <a:pt x="11300" y="7073"/>
                  </a:lnTo>
                  <a:lnTo>
                    <a:pt x="11404" y="7073"/>
                  </a:lnTo>
                  <a:lnTo>
                    <a:pt x="11488" y="7157"/>
                  </a:lnTo>
                  <a:lnTo>
                    <a:pt x="11488" y="7261"/>
                  </a:lnTo>
                  <a:lnTo>
                    <a:pt x="11509" y="7387"/>
                  </a:lnTo>
                  <a:lnTo>
                    <a:pt x="11593" y="7408"/>
                  </a:lnTo>
                  <a:lnTo>
                    <a:pt x="11676" y="7408"/>
                  </a:lnTo>
                  <a:lnTo>
                    <a:pt x="11718" y="7366"/>
                  </a:lnTo>
                  <a:lnTo>
                    <a:pt x="11739" y="7387"/>
                  </a:lnTo>
                  <a:lnTo>
                    <a:pt x="11739" y="7324"/>
                  </a:lnTo>
                  <a:lnTo>
                    <a:pt x="11760" y="7282"/>
                  </a:lnTo>
                  <a:lnTo>
                    <a:pt x="11802" y="7324"/>
                  </a:lnTo>
                  <a:lnTo>
                    <a:pt x="11823" y="7492"/>
                  </a:lnTo>
                  <a:lnTo>
                    <a:pt x="11906" y="7513"/>
                  </a:lnTo>
                  <a:lnTo>
                    <a:pt x="11906" y="7429"/>
                  </a:lnTo>
                  <a:lnTo>
                    <a:pt x="11969" y="7533"/>
                  </a:lnTo>
                  <a:lnTo>
                    <a:pt x="12032" y="7429"/>
                  </a:lnTo>
                  <a:lnTo>
                    <a:pt x="11969" y="7303"/>
                  </a:lnTo>
                  <a:lnTo>
                    <a:pt x="12011" y="7303"/>
                  </a:lnTo>
                  <a:lnTo>
                    <a:pt x="11969" y="7115"/>
                  </a:lnTo>
                  <a:lnTo>
                    <a:pt x="11948" y="7010"/>
                  </a:lnTo>
                  <a:lnTo>
                    <a:pt x="11948" y="6864"/>
                  </a:lnTo>
                  <a:lnTo>
                    <a:pt x="11760" y="6634"/>
                  </a:lnTo>
                  <a:lnTo>
                    <a:pt x="11739" y="6445"/>
                  </a:lnTo>
                  <a:lnTo>
                    <a:pt x="11760" y="6341"/>
                  </a:lnTo>
                  <a:lnTo>
                    <a:pt x="11718" y="6215"/>
                  </a:lnTo>
                  <a:lnTo>
                    <a:pt x="11718" y="6027"/>
                  </a:lnTo>
                  <a:lnTo>
                    <a:pt x="11551" y="5839"/>
                  </a:lnTo>
                  <a:lnTo>
                    <a:pt x="11425" y="5797"/>
                  </a:lnTo>
                  <a:lnTo>
                    <a:pt x="11300" y="5629"/>
                  </a:lnTo>
                  <a:lnTo>
                    <a:pt x="11300" y="5399"/>
                  </a:lnTo>
                  <a:lnTo>
                    <a:pt x="11404" y="5378"/>
                  </a:lnTo>
                  <a:lnTo>
                    <a:pt x="11446" y="5211"/>
                  </a:lnTo>
                  <a:lnTo>
                    <a:pt x="11530" y="5169"/>
                  </a:lnTo>
                  <a:lnTo>
                    <a:pt x="11613" y="5190"/>
                  </a:lnTo>
                  <a:lnTo>
                    <a:pt x="11676" y="5127"/>
                  </a:lnTo>
                  <a:lnTo>
                    <a:pt x="11634" y="4981"/>
                  </a:lnTo>
                  <a:lnTo>
                    <a:pt x="11655" y="4918"/>
                  </a:lnTo>
                  <a:lnTo>
                    <a:pt x="11530" y="4897"/>
                  </a:lnTo>
                  <a:lnTo>
                    <a:pt x="11425" y="4960"/>
                  </a:lnTo>
                  <a:lnTo>
                    <a:pt x="11132" y="4855"/>
                  </a:lnTo>
                  <a:lnTo>
                    <a:pt x="11153" y="4709"/>
                  </a:lnTo>
                  <a:lnTo>
                    <a:pt x="11279" y="4583"/>
                  </a:lnTo>
                  <a:lnTo>
                    <a:pt x="11321" y="4437"/>
                  </a:lnTo>
                  <a:lnTo>
                    <a:pt x="11279" y="4374"/>
                  </a:lnTo>
                  <a:lnTo>
                    <a:pt x="11279" y="4290"/>
                  </a:lnTo>
                  <a:lnTo>
                    <a:pt x="11321" y="4290"/>
                  </a:lnTo>
                  <a:lnTo>
                    <a:pt x="11341" y="4228"/>
                  </a:lnTo>
                  <a:lnTo>
                    <a:pt x="11404" y="4269"/>
                  </a:lnTo>
                  <a:lnTo>
                    <a:pt x="11488" y="4374"/>
                  </a:lnTo>
                  <a:lnTo>
                    <a:pt x="11488" y="4437"/>
                  </a:lnTo>
                  <a:lnTo>
                    <a:pt x="11551" y="4541"/>
                  </a:lnTo>
                  <a:lnTo>
                    <a:pt x="11676" y="4562"/>
                  </a:lnTo>
                  <a:lnTo>
                    <a:pt x="11739" y="4541"/>
                  </a:lnTo>
                  <a:lnTo>
                    <a:pt x="11655" y="4479"/>
                  </a:lnTo>
                  <a:lnTo>
                    <a:pt x="11676" y="4395"/>
                  </a:lnTo>
                  <a:lnTo>
                    <a:pt x="11739" y="4395"/>
                  </a:lnTo>
                  <a:lnTo>
                    <a:pt x="11823" y="4479"/>
                  </a:lnTo>
                  <a:lnTo>
                    <a:pt x="11865" y="4541"/>
                  </a:lnTo>
                  <a:lnTo>
                    <a:pt x="11969" y="4583"/>
                  </a:lnTo>
                  <a:lnTo>
                    <a:pt x="12011" y="4541"/>
                  </a:lnTo>
                  <a:lnTo>
                    <a:pt x="12053" y="4541"/>
                  </a:lnTo>
                  <a:lnTo>
                    <a:pt x="12137" y="4667"/>
                  </a:lnTo>
                  <a:lnTo>
                    <a:pt x="12158" y="4792"/>
                  </a:lnTo>
                  <a:lnTo>
                    <a:pt x="12158" y="4876"/>
                  </a:lnTo>
                  <a:lnTo>
                    <a:pt x="12199" y="5002"/>
                  </a:lnTo>
                  <a:lnTo>
                    <a:pt x="12199" y="5085"/>
                  </a:lnTo>
                  <a:lnTo>
                    <a:pt x="12325" y="5127"/>
                  </a:lnTo>
                  <a:lnTo>
                    <a:pt x="12430" y="5106"/>
                  </a:lnTo>
                  <a:lnTo>
                    <a:pt x="12555" y="5169"/>
                  </a:lnTo>
                  <a:lnTo>
                    <a:pt x="12911" y="5169"/>
                  </a:lnTo>
                  <a:lnTo>
                    <a:pt x="13099" y="5190"/>
                  </a:lnTo>
                  <a:lnTo>
                    <a:pt x="13308" y="5169"/>
                  </a:lnTo>
                  <a:lnTo>
                    <a:pt x="13392" y="5169"/>
                  </a:lnTo>
                  <a:lnTo>
                    <a:pt x="13434" y="5190"/>
                  </a:lnTo>
                  <a:lnTo>
                    <a:pt x="13497" y="5169"/>
                  </a:lnTo>
                  <a:lnTo>
                    <a:pt x="13601" y="5274"/>
                  </a:lnTo>
                  <a:lnTo>
                    <a:pt x="13643" y="5295"/>
                  </a:lnTo>
                  <a:lnTo>
                    <a:pt x="13601" y="5420"/>
                  </a:lnTo>
                  <a:lnTo>
                    <a:pt x="13580" y="5546"/>
                  </a:lnTo>
                  <a:lnTo>
                    <a:pt x="13497" y="5755"/>
                  </a:lnTo>
                  <a:lnTo>
                    <a:pt x="13434" y="5797"/>
                  </a:lnTo>
                  <a:lnTo>
                    <a:pt x="13434" y="5860"/>
                  </a:lnTo>
                  <a:lnTo>
                    <a:pt x="13392" y="5922"/>
                  </a:lnTo>
                  <a:lnTo>
                    <a:pt x="13308" y="5922"/>
                  </a:lnTo>
                  <a:lnTo>
                    <a:pt x="13287" y="5860"/>
                  </a:lnTo>
                  <a:lnTo>
                    <a:pt x="13183" y="5943"/>
                  </a:lnTo>
                  <a:lnTo>
                    <a:pt x="13162" y="6027"/>
                  </a:lnTo>
                  <a:lnTo>
                    <a:pt x="13099" y="6048"/>
                  </a:lnTo>
                  <a:lnTo>
                    <a:pt x="13099" y="6132"/>
                  </a:lnTo>
                  <a:lnTo>
                    <a:pt x="13162" y="6278"/>
                  </a:lnTo>
                  <a:lnTo>
                    <a:pt x="13225" y="6341"/>
                  </a:lnTo>
                  <a:lnTo>
                    <a:pt x="13225" y="6383"/>
                  </a:lnTo>
                  <a:lnTo>
                    <a:pt x="13329" y="6487"/>
                  </a:lnTo>
                  <a:lnTo>
                    <a:pt x="13413" y="6592"/>
                  </a:lnTo>
                  <a:lnTo>
                    <a:pt x="13497" y="6592"/>
                  </a:lnTo>
                  <a:lnTo>
                    <a:pt x="13497" y="6529"/>
                  </a:lnTo>
                  <a:lnTo>
                    <a:pt x="13476" y="6466"/>
                  </a:lnTo>
                  <a:lnTo>
                    <a:pt x="13518" y="6383"/>
                  </a:lnTo>
                  <a:lnTo>
                    <a:pt x="13518" y="6341"/>
                  </a:lnTo>
                  <a:lnTo>
                    <a:pt x="13538" y="6278"/>
                  </a:lnTo>
                  <a:lnTo>
                    <a:pt x="13518" y="6236"/>
                  </a:lnTo>
                  <a:lnTo>
                    <a:pt x="13580" y="6173"/>
                  </a:lnTo>
                  <a:lnTo>
                    <a:pt x="13643" y="6236"/>
                  </a:lnTo>
                  <a:lnTo>
                    <a:pt x="13727" y="6236"/>
                  </a:lnTo>
                  <a:lnTo>
                    <a:pt x="13769" y="6278"/>
                  </a:lnTo>
                  <a:lnTo>
                    <a:pt x="13831" y="6362"/>
                  </a:lnTo>
                  <a:lnTo>
                    <a:pt x="13852" y="6529"/>
                  </a:lnTo>
                  <a:lnTo>
                    <a:pt x="13852" y="6655"/>
                  </a:lnTo>
                  <a:lnTo>
                    <a:pt x="13915" y="6738"/>
                  </a:lnTo>
                  <a:lnTo>
                    <a:pt x="13936" y="6969"/>
                  </a:lnTo>
                  <a:lnTo>
                    <a:pt x="13999" y="7115"/>
                  </a:lnTo>
                  <a:lnTo>
                    <a:pt x="14020" y="7199"/>
                  </a:lnTo>
                  <a:lnTo>
                    <a:pt x="14041" y="7261"/>
                  </a:lnTo>
                  <a:lnTo>
                    <a:pt x="14041" y="7303"/>
                  </a:lnTo>
                  <a:lnTo>
                    <a:pt x="14062" y="7366"/>
                  </a:lnTo>
                  <a:lnTo>
                    <a:pt x="14103" y="7387"/>
                  </a:lnTo>
                  <a:lnTo>
                    <a:pt x="14103" y="7303"/>
                  </a:lnTo>
                  <a:lnTo>
                    <a:pt x="14124" y="7199"/>
                  </a:lnTo>
                  <a:lnTo>
                    <a:pt x="14166" y="7220"/>
                  </a:lnTo>
                  <a:lnTo>
                    <a:pt x="14250" y="7199"/>
                  </a:lnTo>
                  <a:lnTo>
                    <a:pt x="14292" y="6989"/>
                  </a:lnTo>
                  <a:lnTo>
                    <a:pt x="14271" y="6885"/>
                  </a:lnTo>
                  <a:lnTo>
                    <a:pt x="14292" y="6759"/>
                  </a:lnTo>
                  <a:lnTo>
                    <a:pt x="14271" y="6592"/>
                  </a:lnTo>
                  <a:lnTo>
                    <a:pt x="14417" y="6592"/>
                  </a:lnTo>
                  <a:lnTo>
                    <a:pt x="14417" y="6383"/>
                  </a:lnTo>
                  <a:lnTo>
                    <a:pt x="14417" y="6257"/>
                  </a:lnTo>
                  <a:lnTo>
                    <a:pt x="14354" y="5964"/>
                  </a:lnTo>
                  <a:lnTo>
                    <a:pt x="14459" y="5964"/>
                  </a:lnTo>
                  <a:lnTo>
                    <a:pt x="14564" y="6006"/>
                  </a:lnTo>
                  <a:lnTo>
                    <a:pt x="14731" y="6006"/>
                  </a:lnTo>
                  <a:lnTo>
                    <a:pt x="14794" y="5797"/>
                  </a:lnTo>
                  <a:lnTo>
                    <a:pt x="14857" y="5546"/>
                  </a:lnTo>
                  <a:lnTo>
                    <a:pt x="14982" y="5232"/>
                  </a:lnTo>
                  <a:lnTo>
                    <a:pt x="14857" y="5190"/>
                  </a:lnTo>
                  <a:lnTo>
                    <a:pt x="14857" y="5085"/>
                  </a:lnTo>
                  <a:lnTo>
                    <a:pt x="15003" y="4813"/>
                  </a:lnTo>
                  <a:lnTo>
                    <a:pt x="15087" y="4583"/>
                  </a:lnTo>
                  <a:lnTo>
                    <a:pt x="15045" y="4541"/>
                  </a:lnTo>
                  <a:lnTo>
                    <a:pt x="15066" y="4374"/>
                  </a:lnTo>
                  <a:lnTo>
                    <a:pt x="15254" y="4081"/>
                  </a:lnTo>
                  <a:lnTo>
                    <a:pt x="15380" y="4039"/>
                  </a:lnTo>
                  <a:lnTo>
                    <a:pt x="15505" y="3872"/>
                  </a:lnTo>
                  <a:lnTo>
                    <a:pt x="15568" y="3725"/>
                  </a:lnTo>
                  <a:lnTo>
                    <a:pt x="15777" y="3663"/>
                  </a:lnTo>
                  <a:lnTo>
                    <a:pt x="15924" y="3558"/>
                  </a:lnTo>
                  <a:lnTo>
                    <a:pt x="16007" y="3642"/>
                  </a:lnTo>
                  <a:lnTo>
                    <a:pt x="16133" y="3704"/>
                  </a:lnTo>
                  <a:lnTo>
                    <a:pt x="16112" y="3600"/>
                  </a:lnTo>
                  <a:lnTo>
                    <a:pt x="16112" y="3432"/>
                  </a:lnTo>
                  <a:lnTo>
                    <a:pt x="16217" y="3328"/>
                  </a:lnTo>
                  <a:lnTo>
                    <a:pt x="16196" y="3244"/>
                  </a:lnTo>
                  <a:lnTo>
                    <a:pt x="16154" y="3223"/>
                  </a:lnTo>
                  <a:lnTo>
                    <a:pt x="16091" y="3119"/>
                  </a:lnTo>
                  <a:lnTo>
                    <a:pt x="15987" y="3077"/>
                  </a:lnTo>
                  <a:lnTo>
                    <a:pt x="15903" y="3119"/>
                  </a:lnTo>
                  <a:lnTo>
                    <a:pt x="15777" y="3098"/>
                  </a:lnTo>
                  <a:lnTo>
                    <a:pt x="15735" y="2993"/>
                  </a:lnTo>
                  <a:lnTo>
                    <a:pt x="15840" y="2888"/>
                  </a:lnTo>
                  <a:lnTo>
                    <a:pt x="15840" y="2805"/>
                  </a:lnTo>
                  <a:lnTo>
                    <a:pt x="15777" y="2700"/>
                  </a:lnTo>
                  <a:lnTo>
                    <a:pt x="15735" y="2616"/>
                  </a:lnTo>
                  <a:lnTo>
                    <a:pt x="15673" y="2658"/>
                  </a:lnTo>
                  <a:lnTo>
                    <a:pt x="15589" y="2658"/>
                  </a:lnTo>
                  <a:lnTo>
                    <a:pt x="15526" y="2575"/>
                  </a:lnTo>
                  <a:lnTo>
                    <a:pt x="15610" y="2407"/>
                  </a:lnTo>
                  <a:lnTo>
                    <a:pt x="15589" y="2365"/>
                  </a:lnTo>
                  <a:lnTo>
                    <a:pt x="15505" y="2365"/>
                  </a:lnTo>
                  <a:lnTo>
                    <a:pt x="15463" y="2282"/>
                  </a:lnTo>
                  <a:lnTo>
                    <a:pt x="15380" y="2261"/>
                  </a:lnTo>
                  <a:lnTo>
                    <a:pt x="15108" y="2407"/>
                  </a:lnTo>
                  <a:lnTo>
                    <a:pt x="15150" y="2512"/>
                  </a:lnTo>
                  <a:lnTo>
                    <a:pt x="15066" y="2575"/>
                  </a:lnTo>
                  <a:lnTo>
                    <a:pt x="14857" y="2491"/>
                  </a:lnTo>
                  <a:lnTo>
                    <a:pt x="14689" y="2554"/>
                  </a:lnTo>
                  <a:lnTo>
                    <a:pt x="14585" y="2386"/>
                  </a:lnTo>
                  <a:lnTo>
                    <a:pt x="14459" y="2491"/>
                  </a:lnTo>
                  <a:lnTo>
                    <a:pt x="14375" y="2491"/>
                  </a:lnTo>
                  <a:lnTo>
                    <a:pt x="14375" y="2616"/>
                  </a:lnTo>
                  <a:lnTo>
                    <a:pt x="14271" y="2784"/>
                  </a:lnTo>
                  <a:lnTo>
                    <a:pt x="14041" y="2826"/>
                  </a:lnTo>
                  <a:lnTo>
                    <a:pt x="13936" y="2867"/>
                  </a:lnTo>
                  <a:lnTo>
                    <a:pt x="13831" y="2972"/>
                  </a:lnTo>
                  <a:lnTo>
                    <a:pt x="13769" y="3098"/>
                  </a:lnTo>
                  <a:lnTo>
                    <a:pt x="13685" y="3119"/>
                  </a:lnTo>
                  <a:lnTo>
                    <a:pt x="13685" y="3202"/>
                  </a:lnTo>
                  <a:lnTo>
                    <a:pt x="13580" y="3181"/>
                  </a:lnTo>
                  <a:lnTo>
                    <a:pt x="13497" y="3223"/>
                  </a:lnTo>
                  <a:lnTo>
                    <a:pt x="13434" y="3391"/>
                  </a:lnTo>
                  <a:lnTo>
                    <a:pt x="13329" y="3391"/>
                  </a:lnTo>
                  <a:lnTo>
                    <a:pt x="13120" y="3432"/>
                  </a:lnTo>
                  <a:lnTo>
                    <a:pt x="13057" y="3432"/>
                  </a:lnTo>
                  <a:lnTo>
                    <a:pt x="13015" y="3600"/>
                  </a:lnTo>
                  <a:lnTo>
                    <a:pt x="13015" y="3704"/>
                  </a:lnTo>
                  <a:lnTo>
                    <a:pt x="13204" y="3767"/>
                  </a:lnTo>
                  <a:lnTo>
                    <a:pt x="13204" y="3935"/>
                  </a:lnTo>
                  <a:lnTo>
                    <a:pt x="13204" y="4039"/>
                  </a:lnTo>
                  <a:lnTo>
                    <a:pt x="12974" y="4123"/>
                  </a:lnTo>
                  <a:lnTo>
                    <a:pt x="12806" y="4081"/>
                  </a:lnTo>
                  <a:lnTo>
                    <a:pt x="12597" y="4144"/>
                  </a:lnTo>
                  <a:lnTo>
                    <a:pt x="12492" y="4081"/>
                  </a:lnTo>
                  <a:lnTo>
                    <a:pt x="12367" y="4123"/>
                  </a:lnTo>
                  <a:lnTo>
                    <a:pt x="12262" y="4248"/>
                  </a:lnTo>
                  <a:lnTo>
                    <a:pt x="12116" y="4248"/>
                  </a:lnTo>
                  <a:lnTo>
                    <a:pt x="11823" y="4081"/>
                  </a:lnTo>
                  <a:lnTo>
                    <a:pt x="11739" y="4144"/>
                  </a:lnTo>
                  <a:lnTo>
                    <a:pt x="11530" y="4123"/>
                  </a:lnTo>
                  <a:lnTo>
                    <a:pt x="11425" y="3935"/>
                  </a:lnTo>
                  <a:lnTo>
                    <a:pt x="11488" y="3830"/>
                  </a:lnTo>
                  <a:lnTo>
                    <a:pt x="11488" y="3704"/>
                  </a:lnTo>
                  <a:lnTo>
                    <a:pt x="11383" y="3621"/>
                  </a:lnTo>
                  <a:lnTo>
                    <a:pt x="11341" y="3453"/>
                  </a:lnTo>
                  <a:lnTo>
                    <a:pt x="11300" y="3349"/>
                  </a:lnTo>
                  <a:lnTo>
                    <a:pt x="11153" y="3349"/>
                  </a:lnTo>
                  <a:lnTo>
                    <a:pt x="11069" y="3453"/>
                  </a:lnTo>
                  <a:lnTo>
                    <a:pt x="11028" y="3453"/>
                  </a:lnTo>
                  <a:lnTo>
                    <a:pt x="11090" y="3600"/>
                  </a:lnTo>
                  <a:lnTo>
                    <a:pt x="11028" y="3851"/>
                  </a:lnTo>
                  <a:lnTo>
                    <a:pt x="11132" y="4081"/>
                  </a:lnTo>
                  <a:lnTo>
                    <a:pt x="11090" y="4353"/>
                  </a:lnTo>
                  <a:lnTo>
                    <a:pt x="10756" y="4437"/>
                  </a:lnTo>
                  <a:lnTo>
                    <a:pt x="10505" y="4290"/>
                  </a:lnTo>
                  <a:lnTo>
                    <a:pt x="10400" y="4374"/>
                  </a:lnTo>
                  <a:lnTo>
                    <a:pt x="9919" y="4186"/>
                  </a:lnTo>
                  <a:lnTo>
                    <a:pt x="9709" y="4186"/>
                  </a:lnTo>
                  <a:lnTo>
                    <a:pt x="9584" y="4248"/>
                  </a:lnTo>
                  <a:lnTo>
                    <a:pt x="9291" y="4165"/>
                  </a:lnTo>
                  <a:lnTo>
                    <a:pt x="9124" y="4039"/>
                  </a:lnTo>
                  <a:lnTo>
                    <a:pt x="9103" y="3872"/>
                  </a:lnTo>
                  <a:lnTo>
                    <a:pt x="8810" y="3830"/>
                  </a:lnTo>
                  <a:lnTo>
                    <a:pt x="8517" y="3914"/>
                  </a:lnTo>
                  <a:lnTo>
                    <a:pt x="8412" y="3830"/>
                  </a:lnTo>
                  <a:lnTo>
                    <a:pt x="8140" y="3830"/>
                  </a:lnTo>
                  <a:lnTo>
                    <a:pt x="7952" y="3725"/>
                  </a:lnTo>
                  <a:lnTo>
                    <a:pt x="7784" y="3725"/>
                  </a:lnTo>
                  <a:lnTo>
                    <a:pt x="7680" y="3642"/>
                  </a:lnTo>
                  <a:lnTo>
                    <a:pt x="7450" y="3600"/>
                  </a:lnTo>
                  <a:lnTo>
                    <a:pt x="7261" y="3391"/>
                  </a:lnTo>
                  <a:lnTo>
                    <a:pt x="7010" y="3202"/>
                  </a:lnTo>
                  <a:lnTo>
                    <a:pt x="6801" y="3139"/>
                  </a:lnTo>
                  <a:lnTo>
                    <a:pt x="6717" y="3077"/>
                  </a:lnTo>
                  <a:lnTo>
                    <a:pt x="6613" y="3077"/>
                  </a:lnTo>
                  <a:lnTo>
                    <a:pt x="6508" y="2993"/>
                  </a:lnTo>
                  <a:lnTo>
                    <a:pt x="6383" y="2972"/>
                  </a:lnTo>
                  <a:lnTo>
                    <a:pt x="6362" y="2826"/>
                  </a:lnTo>
                  <a:lnTo>
                    <a:pt x="6487" y="2616"/>
                  </a:lnTo>
                  <a:lnTo>
                    <a:pt x="6487" y="2449"/>
                  </a:lnTo>
                  <a:lnTo>
                    <a:pt x="6571" y="2135"/>
                  </a:lnTo>
                  <a:lnTo>
                    <a:pt x="6571" y="1926"/>
                  </a:lnTo>
                  <a:lnTo>
                    <a:pt x="6529" y="1947"/>
                  </a:lnTo>
                  <a:lnTo>
                    <a:pt x="6508" y="1842"/>
                  </a:lnTo>
                  <a:lnTo>
                    <a:pt x="6404" y="1842"/>
                  </a:lnTo>
                  <a:lnTo>
                    <a:pt x="6320" y="1675"/>
                  </a:lnTo>
                  <a:lnTo>
                    <a:pt x="6257" y="1654"/>
                  </a:lnTo>
                  <a:lnTo>
                    <a:pt x="6152" y="1549"/>
                  </a:lnTo>
                  <a:lnTo>
                    <a:pt x="6006" y="1528"/>
                  </a:lnTo>
                  <a:lnTo>
                    <a:pt x="5964" y="1445"/>
                  </a:lnTo>
                  <a:lnTo>
                    <a:pt x="5839" y="1445"/>
                  </a:lnTo>
                  <a:lnTo>
                    <a:pt x="5755" y="1549"/>
                  </a:lnTo>
                  <a:lnTo>
                    <a:pt x="5629" y="1507"/>
                  </a:lnTo>
                  <a:lnTo>
                    <a:pt x="5587" y="1361"/>
                  </a:lnTo>
                  <a:lnTo>
                    <a:pt x="5546" y="1361"/>
                  </a:lnTo>
                  <a:lnTo>
                    <a:pt x="5546" y="1256"/>
                  </a:lnTo>
                  <a:lnTo>
                    <a:pt x="5462" y="1152"/>
                  </a:lnTo>
                  <a:lnTo>
                    <a:pt x="5399" y="1131"/>
                  </a:lnTo>
                  <a:lnTo>
                    <a:pt x="5441" y="1047"/>
                  </a:lnTo>
                  <a:lnTo>
                    <a:pt x="5378" y="943"/>
                  </a:lnTo>
                  <a:lnTo>
                    <a:pt x="5399" y="712"/>
                  </a:lnTo>
                  <a:lnTo>
                    <a:pt x="5253" y="629"/>
                  </a:lnTo>
                  <a:lnTo>
                    <a:pt x="5232" y="566"/>
                  </a:lnTo>
                  <a:lnTo>
                    <a:pt x="5211" y="482"/>
                  </a:lnTo>
                  <a:lnTo>
                    <a:pt x="4960" y="357"/>
                  </a:lnTo>
                  <a:lnTo>
                    <a:pt x="4813" y="357"/>
                  </a:lnTo>
                  <a:lnTo>
                    <a:pt x="4751" y="189"/>
                  </a:lnTo>
                  <a:lnTo>
                    <a:pt x="4604" y="106"/>
                  </a:lnTo>
                  <a:lnTo>
                    <a:pt x="4437" y="210"/>
                  </a:lnTo>
                  <a:lnTo>
                    <a:pt x="412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76" name="Google Shape;1376;p80"/>
            <p:cNvSpPr/>
            <p:nvPr/>
          </p:nvSpPr>
          <p:spPr>
            <a:xfrm>
              <a:off x="4822425" y="2778250"/>
              <a:ext cx="119300" cy="63825"/>
            </a:xfrm>
            <a:custGeom>
              <a:avLst/>
              <a:gdLst/>
              <a:ahLst/>
              <a:cxnLst/>
              <a:rect l="l" t="t" r="r" b="b"/>
              <a:pathLst>
                <a:path w="4772" h="2553" extrusionOk="0">
                  <a:moveTo>
                    <a:pt x="231" y="0"/>
                  </a:moveTo>
                  <a:lnTo>
                    <a:pt x="210" y="42"/>
                  </a:lnTo>
                  <a:lnTo>
                    <a:pt x="210" y="251"/>
                  </a:lnTo>
                  <a:lnTo>
                    <a:pt x="126" y="565"/>
                  </a:lnTo>
                  <a:lnTo>
                    <a:pt x="126" y="732"/>
                  </a:lnTo>
                  <a:lnTo>
                    <a:pt x="1" y="942"/>
                  </a:lnTo>
                  <a:lnTo>
                    <a:pt x="22" y="1088"/>
                  </a:lnTo>
                  <a:lnTo>
                    <a:pt x="147" y="1109"/>
                  </a:lnTo>
                  <a:lnTo>
                    <a:pt x="252" y="1193"/>
                  </a:lnTo>
                  <a:lnTo>
                    <a:pt x="356" y="1193"/>
                  </a:lnTo>
                  <a:lnTo>
                    <a:pt x="440" y="1255"/>
                  </a:lnTo>
                  <a:lnTo>
                    <a:pt x="649" y="1318"/>
                  </a:lnTo>
                  <a:lnTo>
                    <a:pt x="900" y="1507"/>
                  </a:lnTo>
                  <a:lnTo>
                    <a:pt x="1089" y="1716"/>
                  </a:lnTo>
                  <a:lnTo>
                    <a:pt x="1319" y="1758"/>
                  </a:lnTo>
                  <a:lnTo>
                    <a:pt x="1423" y="1841"/>
                  </a:lnTo>
                  <a:lnTo>
                    <a:pt x="1591" y="1841"/>
                  </a:lnTo>
                  <a:lnTo>
                    <a:pt x="1779" y="1946"/>
                  </a:lnTo>
                  <a:lnTo>
                    <a:pt x="2051" y="1946"/>
                  </a:lnTo>
                  <a:lnTo>
                    <a:pt x="2156" y="2030"/>
                  </a:lnTo>
                  <a:lnTo>
                    <a:pt x="2449" y="1946"/>
                  </a:lnTo>
                  <a:lnTo>
                    <a:pt x="2742" y="1988"/>
                  </a:lnTo>
                  <a:lnTo>
                    <a:pt x="2763" y="2155"/>
                  </a:lnTo>
                  <a:lnTo>
                    <a:pt x="2930" y="2281"/>
                  </a:lnTo>
                  <a:lnTo>
                    <a:pt x="3223" y="2364"/>
                  </a:lnTo>
                  <a:lnTo>
                    <a:pt x="3348" y="2302"/>
                  </a:lnTo>
                  <a:lnTo>
                    <a:pt x="3558" y="2302"/>
                  </a:lnTo>
                  <a:lnTo>
                    <a:pt x="4039" y="2490"/>
                  </a:lnTo>
                  <a:lnTo>
                    <a:pt x="4144" y="2406"/>
                  </a:lnTo>
                  <a:lnTo>
                    <a:pt x="4395" y="2553"/>
                  </a:lnTo>
                  <a:lnTo>
                    <a:pt x="4729" y="2469"/>
                  </a:lnTo>
                  <a:lnTo>
                    <a:pt x="4771" y="2197"/>
                  </a:lnTo>
                  <a:lnTo>
                    <a:pt x="4667" y="1967"/>
                  </a:lnTo>
                  <a:lnTo>
                    <a:pt x="4729" y="1716"/>
                  </a:lnTo>
                  <a:lnTo>
                    <a:pt x="4667" y="1569"/>
                  </a:lnTo>
                  <a:lnTo>
                    <a:pt x="4562" y="1569"/>
                  </a:lnTo>
                  <a:lnTo>
                    <a:pt x="4416" y="1632"/>
                  </a:lnTo>
                  <a:lnTo>
                    <a:pt x="4353" y="1611"/>
                  </a:lnTo>
                  <a:lnTo>
                    <a:pt x="4206" y="1653"/>
                  </a:lnTo>
                  <a:lnTo>
                    <a:pt x="4123" y="1632"/>
                  </a:lnTo>
                  <a:lnTo>
                    <a:pt x="3997" y="1465"/>
                  </a:lnTo>
                  <a:lnTo>
                    <a:pt x="3830" y="1402"/>
                  </a:lnTo>
                  <a:lnTo>
                    <a:pt x="3788" y="1255"/>
                  </a:lnTo>
                  <a:lnTo>
                    <a:pt x="3662" y="1193"/>
                  </a:lnTo>
                  <a:lnTo>
                    <a:pt x="3453" y="1193"/>
                  </a:lnTo>
                  <a:lnTo>
                    <a:pt x="3348" y="1297"/>
                  </a:lnTo>
                  <a:lnTo>
                    <a:pt x="3202" y="1318"/>
                  </a:lnTo>
                  <a:lnTo>
                    <a:pt x="3139" y="1402"/>
                  </a:lnTo>
                  <a:lnTo>
                    <a:pt x="2972" y="1318"/>
                  </a:lnTo>
                  <a:lnTo>
                    <a:pt x="2867" y="1339"/>
                  </a:lnTo>
                  <a:lnTo>
                    <a:pt x="2825" y="1193"/>
                  </a:lnTo>
                  <a:lnTo>
                    <a:pt x="2846" y="942"/>
                  </a:lnTo>
                  <a:lnTo>
                    <a:pt x="2700" y="942"/>
                  </a:lnTo>
                  <a:lnTo>
                    <a:pt x="2532" y="1004"/>
                  </a:lnTo>
                  <a:lnTo>
                    <a:pt x="2365" y="879"/>
                  </a:lnTo>
                  <a:lnTo>
                    <a:pt x="2365" y="711"/>
                  </a:lnTo>
                  <a:lnTo>
                    <a:pt x="2239" y="628"/>
                  </a:lnTo>
                  <a:lnTo>
                    <a:pt x="2114" y="628"/>
                  </a:lnTo>
                  <a:lnTo>
                    <a:pt x="2093" y="586"/>
                  </a:lnTo>
                  <a:lnTo>
                    <a:pt x="2009" y="628"/>
                  </a:lnTo>
                  <a:lnTo>
                    <a:pt x="2009" y="816"/>
                  </a:lnTo>
                  <a:lnTo>
                    <a:pt x="1947" y="837"/>
                  </a:lnTo>
                  <a:lnTo>
                    <a:pt x="1905" y="711"/>
                  </a:lnTo>
                  <a:lnTo>
                    <a:pt x="1800" y="586"/>
                  </a:lnTo>
                  <a:lnTo>
                    <a:pt x="1737" y="523"/>
                  </a:lnTo>
                  <a:lnTo>
                    <a:pt x="1612" y="460"/>
                  </a:lnTo>
                  <a:lnTo>
                    <a:pt x="1486" y="460"/>
                  </a:lnTo>
                  <a:lnTo>
                    <a:pt x="1319" y="272"/>
                  </a:lnTo>
                  <a:lnTo>
                    <a:pt x="1214" y="209"/>
                  </a:lnTo>
                  <a:lnTo>
                    <a:pt x="1089" y="209"/>
                  </a:lnTo>
                  <a:lnTo>
                    <a:pt x="1047" y="147"/>
                  </a:lnTo>
                  <a:lnTo>
                    <a:pt x="838" y="63"/>
                  </a:lnTo>
                  <a:lnTo>
                    <a:pt x="670" y="84"/>
                  </a:lnTo>
                  <a:lnTo>
                    <a:pt x="607" y="188"/>
                  </a:lnTo>
                  <a:lnTo>
                    <a:pt x="545" y="167"/>
                  </a:lnTo>
                  <a:lnTo>
                    <a:pt x="440" y="167"/>
                  </a:lnTo>
                  <a:lnTo>
                    <a:pt x="377" y="84"/>
                  </a:lnTo>
                  <a:lnTo>
                    <a:pt x="23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77" name="Google Shape;1377;p80"/>
            <p:cNvSpPr/>
            <p:nvPr/>
          </p:nvSpPr>
          <p:spPr>
            <a:xfrm>
              <a:off x="4547800" y="2671000"/>
              <a:ext cx="200375" cy="220775"/>
            </a:xfrm>
            <a:custGeom>
              <a:avLst/>
              <a:gdLst/>
              <a:ahLst/>
              <a:cxnLst/>
              <a:rect l="l" t="t" r="r" b="b"/>
              <a:pathLst>
                <a:path w="8015" h="8831" extrusionOk="0">
                  <a:moveTo>
                    <a:pt x="5901" y="1"/>
                  </a:moveTo>
                  <a:lnTo>
                    <a:pt x="5713" y="105"/>
                  </a:lnTo>
                  <a:lnTo>
                    <a:pt x="5587" y="252"/>
                  </a:lnTo>
                  <a:lnTo>
                    <a:pt x="5441" y="252"/>
                  </a:lnTo>
                  <a:lnTo>
                    <a:pt x="5315" y="377"/>
                  </a:lnTo>
                  <a:lnTo>
                    <a:pt x="5232" y="482"/>
                  </a:lnTo>
                  <a:lnTo>
                    <a:pt x="5462" y="838"/>
                  </a:lnTo>
                  <a:lnTo>
                    <a:pt x="5483" y="1110"/>
                  </a:lnTo>
                  <a:lnTo>
                    <a:pt x="5232" y="1444"/>
                  </a:lnTo>
                  <a:lnTo>
                    <a:pt x="5357" y="1570"/>
                  </a:lnTo>
                  <a:lnTo>
                    <a:pt x="5357" y="1737"/>
                  </a:lnTo>
                  <a:lnTo>
                    <a:pt x="5190" y="1968"/>
                  </a:lnTo>
                  <a:lnTo>
                    <a:pt x="4981" y="1968"/>
                  </a:lnTo>
                  <a:lnTo>
                    <a:pt x="4771" y="1884"/>
                  </a:lnTo>
                  <a:lnTo>
                    <a:pt x="4646" y="1968"/>
                  </a:lnTo>
                  <a:lnTo>
                    <a:pt x="4709" y="2135"/>
                  </a:lnTo>
                  <a:lnTo>
                    <a:pt x="4834" y="2198"/>
                  </a:lnTo>
                  <a:lnTo>
                    <a:pt x="4876" y="2365"/>
                  </a:lnTo>
                  <a:lnTo>
                    <a:pt x="4855" y="2449"/>
                  </a:lnTo>
                  <a:lnTo>
                    <a:pt x="4730" y="2512"/>
                  </a:lnTo>
                  <a:lnTo>
                    <a:pt x="4604" y="2553"/>
                  </a:lnTo>
                  <a:lnTo>
                    <a:pt x="4562" y="2616"/>
                  </a:lnTo>
                  <a:lnTo>
                    <a:pt x="4541" y="2825"/>
                  </a:lnTo>
                  <a:lnTo>
                    <a:pt x="4499" y="2972"/>
                  </a:lnTo>
                  <a:lnTo>
                    <a:pt x="4499" y="3035"/>
                  </a:lnTo>
                  <a:lnTo>
                    <a:pt x="4457" y="3097"/>
                  </a:lnTo>
                  <a:lnTo>
                    <a:pt x="4499" y="3328"/>
                  </a:lnTo>
                  <a:lnTo>
                    <a:pt x="4395" y="3537"/>
                  </a:lnTo>
                  <a:lnTo>
                    <a:pt x="4248" y="3390"/>
                  </a:lnTo>
                  <a:lnTo>
                    <a:pt x="4206" y="3390"/>
                  </a:lnTo>
                  <a:lnTo>
                    <a:pt x="4185" y="3453"/>
                  </a:lnTo>
                  <a:lnTo>
                    <a:pt x="4039" y="3453"/>
                  </a:lnTo>
                  <a:lnTo>
                    <a:pt x="3997" y="3411"/>
                  </a:lnTo>
                  <a:lnTo>
                    <a:pt x="3830" y="3432"/>
                  </a:lnTo>
                  <a:lnTo>
                    <a:pt x="3809" y="3495"/>
                  </a:lnTo>
                  <a:lnTo>
                    <a:pt x="3600" y="3662"/>
                  </a:lnTo>
                  <a:lnTo>
                    <a:pt x="3683" y="3704"/>
                  </a:lnTo>
                  <a:lnTo>
                    <a:pt x="3621" y="3767"/>
                  </a:lnTo>
                  <a:lnTo>
                    <a:pt x="3411" y="3872"/>
                  </a:lnTo>
                  <a:lnTo>
                    <a:pt x="3349" y="3830"/>
                  </a:lnTo>
                  <a:lnTo>
                    <a:pt x="3202" y="3851"/>
                  </a:lnTo>
                  <a:lnTo>
                    <a:pt x="3160" y="3934"/>
                  </a:lnTo>
                  <a:lnTo>
                    <a:pt x="3139" y="4039"/>
                  </a:lnTo>
                  <a:lnTo>
                    <a:pt x="3035" y="4060"/>
                  </a:lnTo>
                  <a:lnTo>
                    <a:pt x="2951" y="4165"/>
                  </a:lnTo>
                  <a:lnTo>
                    <a:pt x="2951" y="4332"/>
                  </a:lnTo>
                  <a:lnTo>
                    <a:pt x="2993" y="4499"/>
                  </a:lnTo>
                  <a:lnTo>
                    <a:pt x="2993" y="4646"/>
                  </a:lnTo>
                  <a:lnTo>
                    <a:pt x="3035" y="4750"/>
                  </a:lnTo>
                  <a:lnTo>
                    <a:pt x="3035" y="4855"/>
                  </a:lnTo>
                  <a:lnTo>
                    <a:pt x="2784" y="4960"/>
                  </a:lnTo>
                  <a:lnTo>
                    <a:pt x="2574" y="4960"/>
                  </a:lnTo>
                  <a:lnTo>
                    <a:pt x="2407" y="4981"/>
                  </a:lnTo>
                  <a:lnTo>
                    <a:pt x="2093" y="4981"/>
                  </a:lnTo>
                  <a:lnTo>
                    <a:pt x="1905" y="5022"/>
                  </a:lnTo>
                  <a:lnTo>
                    <a:pt x="1821" y="5106"/>
                  </a:lnTo>
                  <a:lnTo>
                    <a:pt x="1633" y="5085"/>
                  </a:lnTo>
                  <a:lnTo>
                    <a:pt x="1465" y="5127"/>
                  </a:lnTo>
                  <a:lnTo>
                    <a:pt x="775" y="5169"/>
                  </a:lnTo>
                  <a:lnTo>
                    <a:pt x="1" y="4918"/>
                  </a:lnTo>
                  <a:lnTo>
                    <a:pt x="273" y="5336"/>
                  </a:lnTo>
                  <a:lnTo>
                    <a:pt x="356" y="5483"/>
                  </a:lnTo>
                  <a:lnTo>
                    <a:pt x="524" y="5629"/>
                  </a:lnTo>
                  <a:lnTo>
                    <a:pt x="649" y="5713"/>
                  </a:lnTo>
                  <a:lnTo>
                    <a:pt x="691" y="5755"/>
                  </a:lnTo>
                  <a:lnTo>
                    <a:pt x="880" y="5797"/>
                  </a:lnTo>
                  <a:lnTo>
                    <a:pt x="984" y="5818"/>
                  </a:lnTo>
                  <a:lnTo>
                    <a:pt x="1005" y="5901"/>
                  </a:lnTo>
                  <a:lnTo>
                    <a:pt x="1172" y="5901"/>
                  </a:lnTo>
                  <a:lnTo>
                    <a:pt x="1172" y="6110"/>
                  </a:lnTo>
                  <a:lnTo>
                    <a:pt x="1214" y="6236"/>
                  </a:lnTo>
                  <a:lnTo>
                    <a:pt x="1214" y="6382"/>
                  </a:lnTo>
                  <a:lnTo>
                    <a:pt x="1256" y="6487"/>
                  </a:lnTo>
                  <a:lnTo>
                    <a:pt x="1403" y="6466"/>
                  </a:lnTo>
                  <a:lnTo>
                    <a:pt x="1528" y="6571"/>
                  </a:lnTo>
                  <a:lnTo>
                    <a:pt x="1570" y="6801"/>
                  </a:lnTo>
                  <a:lnTo>
                    <a:pt x="1486" y="6885"/>
                  </a:lnTo>
                  <a:lnTo>
                    <a:pt x="1319" y="6843"/>
                  </a:lnTo>
                  <a:lnTo>
                    <a:pt x="1068" y="6906"/>
                  </a:lnTo>
                  <a:lnTo>
                    <a:pt x="984" y="6968"/>
                  </a:lnTo>
                  <a:lnTo>
                    <a:pt x="838" y="7052"/>
                  </a:lnTo>
                  <a:lnTo>
                    <a:pt x="754" y="7157"/>
                  </a:lnTo>
                  <a:lnTo>
                    <a:pt x="796" y="7261"/>
                  </a:lnTo>
                  <a:lnTo>
                    <a:pt x="691" y="7387"/>
                  </a:lnTo>
                  <a:lnTo>
                    <a:pt x="754" y="7512"/>
                  </a:lnTo>
                  <a:lnTo>
                    <a:pt x="733" y="7722"/>
                  </a:lnTo>
                  <a:lnTo>
                    <a:pt x="733" y="7805"/>
                  </a:lnTo>
                  <a:lnTo>
                    <a:pt x="796" y="7805"/>
                  </a:lnTo>
                  <a:lnTo>
                    <a:pt x="796" y="7889"/>
                  </a:lnTo>
                  <a:lnTo>
                    <a:pt x="859" y="7910"/>
                  </a:lnTo>
                  <a:lnTo>
                    <a:pt x="1005" y="7805"/>
                  </a:lnTo>
                  <a:lnTo>
                    <a:pt x="1131" y="7805"/>
                  </a:lnTo>
                  <a:lnTo>
                    <a:pt x="1172" y="7847"/>
                  </a:lnTo>
                  <a:lnTo>
                    <a:pt x="1193" y="7826"/>
                  </a:lnTo>
                  <a:lnTo>
                    <a:pt x="1298" y="7784"/>
                  </a:lnTo>
                  <a:lnTo>
                    <a:pt x="1403" y="7784"/>
                  </a:lnTo>
                  <a:lnTo>
                    <a:pt x="1465" y="7805"/>
                  </a:lnTo>
                  <a:lnTo>
                    <a:pt x="1570" y="7784"/>
                  </a:lnTo>
                  <a:lnTo>
                    <a:pt x="1696" y="7784"/>
                  </a:lnTo>
                  <a:lnTo>
                    <a:pt x="1717" y="7722"/>
                  </a:lnTo>
                  <a:lnTo>
                    <a:pt x="1779" y="7638"/>
                  </a:lnTo>
                  <a:lnTo>
                    <a:pt x="1884" y="7722"/>
                  </a:lnTo>
                  <a:lnTo>
                    <a:pt x="1947" y="7722"/>
                  </a:lnTo>
                  <a:lnTo>
                    <a:pt x="1989" y="7701"/>
                  </a:lnTo>
                  <a:lnTo>
                    <a:pt x="2030" y="7701"/>
                  </a:lnTo>
                  <a:lnTo>
                    <a:pt x="2051" y="7784"/>
                  </a:lnTo>
                  <a:lnTo>
                    <a:pt x="2156" y="7784"/>
                  </a:lnTo>
                  <a:lnTo>
                    <a:pt x="2240" y="7826"/>
                  </a:lnTo>
                  <a:lnTo>
                    <a:pt x="2323" y="7826"/>
                  </a:lnTo>
                  <a:lnTo>
                    <a:pt x="2449" y="7701"/>
                  </a:lnTo>
                  <a:lnTo>
                    <a:pt x="2616" y="7701"/>
                  </a:lnTo>
                  <a:lnTo>
                    <a:pt x="2700" y="7722"/>
                  </a:lnTo>
                  <a:lnTo>
                    <a:pt x="2784" y="7680"/>
                  </a:lnTo>
                  <a:lnTo>
                    <a:pt x="2867" y="7680"/>
                  </a:lnTo>
                  <a:lnTo>
                    <a:pt x="2888" y="7617"/>
                  </a:lnTo>
                  <a:lnTo>
                    <a:pt x="2951" y="7638"/>
                  </a:lnTo>
                  <a:lnTo>
                    <a:pt x="3097" y="7680"/>
                  </a:lnTo>
                  <a:lnTo>
                    <a:pt x="3223" y="7617"/>
                  </a:lnTo>
                  <a:lnTo>
                    <a:pt x="3411" y="7617"/>
                  </a:lnTo>
                  <a:lnTo>
                    <a:pt x="3558" y="7722"/>
                  </a:lnTo>
                  <a:lnTo>
                    <a:pt x="3579" y="7847"/>
                  </a:lnTo>
                  <a:lnTo>
                    <a:pt x="3579" y="7931"/>
                  </a:lnTo>
                  <a:lnTo>
                    <a:pt x="3579" y="7952"/>
                  </a:lnTo>
                  <a:lnTo>
                    <a:pt x="3558" y="7952"/>
                  </a:lnTo>
                  <a:lnTo>
                    <a:pt x="3558" y="8014"/>
                  </a:lnTo>
                  <a:lnTo>
                    <a:pt x="3662" y="8014"/>
                  </a:lnTo>
                  <a:lnTo>
                    <a:pt x="3809" y="7931"/>
                  </a:lnTo>
                  <a:lnTo>
                    <a:pt x="3809" y="8056"/>
                  </a:lnTo>
                  <a:lnTo>
                    <a:pt x="3934" y="8203"/>
                  </a:lnTo>
                  <a:lnTo>
                    <a:pt x="3997" y="8412"/>
                  </a:lnTo>
                  <a:lnTo>
                    <a:pt x="3997" y="8433"/>
                  </a:lnTo>
                  <a:lnTo>
                    <a:pt x="3997" y="8517"/>
                  </a:lnTo>
                  <a:lnTo>
                    <a:pt x="3934" y="8538"/>
                  </a:lnTo>
                  <a:lnTo>
                    <a:pt x="4039" y="8538"/>
                  </a:lnTo>
                  <a:lnTo>
                    <a:pt x="4081" y="8663"/>
                  </a:lnTo>
                  <a:lnTo>
                    <a:pt x="4353" y="8663"/>
                  </a:lnTo>
                  <a:lnTo>
                    <a:pt x="4541" y="8747"/>
                  </a:lnTo>
                  <a:lnTo>
                    <a:pt x="4541" y="8831"/>
                  </a:lnTo>
                  <a:lnTo>
                    <a:pt x="4625" y="8768"/>
                  </a:lnTo>
                  <a:lnTo>
                    <a:pt x="4646" y="8621"/>
                  </a:lnTo>
                  <a:lnTo>
                    <a:pt x="4750" y="8538"/>
                  </a:lnTo>
                  <a:lnTo>
                    <a:pt x="4834" y="8517"/>
                  </a:lnTo>
                  <a:lnTo>
                    <a:pt x="4876" y="8370"/>
                  </a:lnTo>
                  <a:lnTo>
                    <a:pt x="4960" y="8412"/>
                  </a:lnTo>
                  <a:lnTo>
                    <a:pt x="5064" y="8349"/>
                  </a:lnTo>
                  <a:lnTo>
                    <a:pt x="5462" y="8370"/>
                  </a:lnTo>
                  <a:lnTo>
                    <a:pt x="5692" y="8266"/>
                  </a:lnTo>
                  <a:lnTo>
                    <a:pt x="5755" y="8224"/>
                  </a:lnTo>
                  <a:lnTo>
                    <a:pt x="5880" y="8203"/>
                  </a:lnTo>
                  <a:lnTo>
                    <a:pt x="5880" y="8203"/>
                  </a:lnTo>
                  <a:lnTo>
                    <a:pt x="5818" y="8266"/>
                  </a:lnTo>
                  <a:lnTo>
                    <a:pt x="5880" y="8349"/>
                  </a:lnTo>
                  <a:lnTo>
                    <a:pt x="6006" y="8266"/>
                  </a:lnTo>
                  <a:lnTo>
                    <a:pt x="6110" y="8224"/>
                  </a:lnTo>
                  <a:lnTo>
                    <a:pt x="6069" y="8161"/>
                  </a:lnTo>
                  <a:lnTo>
                    <a:pt x="6090" y="8098"/>
                  </a:lnTo>
                  <a:lnTo>
                    <a:pt x="5964" y="7722"/>
                  </a:lnTo>
                  <a:lnTo>
                    <a:pt x="5838" y="7575"/>
                  </a:lnTo>
                  <a:lnTo>
                    <a:pt x="5880" y="7491"/>
                  </a:lnTo>
                  <a:lnTo>
                    <a:pt x="5797" y="7429"/>
                  </a:lnTo>
                  <a:lnTo>
                    <a:pt x="5692" y="7429"/>
                  </a:lnTo>
                  <a:lnTo>
                    <a:pt x="5483" y="7303"/>
                  </a:lnTo>
                  <a:lnTo>
                    <a:pt x="5462" y="7094"/>
                  </a:lnTo>
                  <a:lnTo>
                    <a:pt x="5483" y="6968"/>
                  </a:lnTo>
                  <a:lnTo>
                    <a:pt x="5399" y="6780"/>
                  </a:lnTo>
                  <a:lnTo>
                    <a:pt x="5294" y="6780"/>
                  </a:lnTo>
                  <a:lnTo>
                    <a:pt x="5232" y="6801"/>
                  </a:lnTo>
                  <a:lnTo>
                    <a:pt x="5085" y="6759"/>
                  </a:lnTo>
                  <a:lnTo>
                    <a:pt x="4981" y="6780"/>
                  </a:lnTo>
                  <a:lnTo>
                    <a:pt x="4981" y="6634"/>
                  </a:lnTo>
                  <a:lnTo>
                    <a:pt x="5085" y="6382"/>
                  </a:lnTo>
                  <a:lnTo>
                    <a:pt x="5169" y="6362"/>
                  </a:lnTo>
                  <a:lnTo>
                    <a:pt x="5315" y="6152"/>
                  </a:lnTo>
                  <a:lnTo>
                    <a:pt x="5357" y="6048"/>
                  </a:lnTo>
                  <a:lnTo>
                    <a:pt x="5462" y="6006"/>
                  </a:lnTo>
                  <a:lnTo>
                    <a:pt x="5546" y="5943"/>
                  </a:lnTo>
                  <a:lnTo>
                    <a:pt x="5671" y="6006"/>
                  </a:lnTo>
                  <a:lnTo>
                    <a:pt x="5692" y="6110"/>
                  </a:lnTo>
                  <a:lnTo>
                    <a:pt x="5776" y="6131"/>
                  </a:lnTo>
                  <a:lnTo>
                    <a:pt x="5985" y="6006"/>
                  </a:lnTo>
                  <a:lnTo>
                    <a:pt x="6299" y="6006"/>
                  </a:lnTo>
                  <a:lnTo>
                    <a:pt x="6487" y="5797"/>
                  </a:lnTo>
                  <a:lnTo>
                    <a:pt x="6592" y="5441"/>
                  </a:lnTo>
                  <a:lnTo>
                    <a:pt x="6843" y="5273"/>
                  </a:lnTo>
                  <a:lnTo>
                    <a:pt x="6926" y="5127"/>
                  </a:lnTo>
                  <a:lnTo>
                    <a:pt x="6947" y="4960"/>
                  </a:lnTo>
                  <a:lnTo>
                    <a:pt x="7052" y="4771"/>
                  </a:lnTo>
                  <a:lnTo>
                    <a:pt x="7261" y="4667"/>
                  </a:lnTo>
                  <a:lnTo>
                    <a:pt x="7324" y="4541"/>
                  </a:lnTo>
                  <a:lnTo>
                    <a:pt x="7324" y="4437"/>
                  </a:lnTo>
                  <a:lnTo>
                    <a:pt x="7240" y="4374"/>
                  </a:lnTo>
                  <a:lnTo>
                    <a:pt x="7387" y="4185"/>
                  </a:lnTo>
                  <a:lnTo>
                    <a:pt x="7491" y="4123"/>
                  </a:lnTo>
                  <a:lnTo>
                    <a:pt x="7491" y="3976"/>
                  </a:lnTo>
                  <a:lnTo>
                    <a:pt x="7554" y="3704"/>
                  </a:lnTo>
                  <a:lnTo>
                    <a:pt x="7470" y="3495"/>
                  </a:lnTo>
                  <a:lnTo>
                    <a:pt x="7450" y="3432"/>
                  </a:lnTo>
                  <a:lnTo>
                    <a:pt x="7638" y="3244"/>
                  </a:lnTo>
                  <a:lnTo>
                    <a:pt x="7743" y="3223"/>
                  </a:lnTo>
                  <a:lnTo>
                    <a:pt x="7847" y="3139"/>
                  </a:lnTo>
                  <a:lnTo>
                    <a:pt x="7910" y="3139"/>
                  </a:lnTo>
                  <a:lnTo>
                    <a:pt x="8015" y="3035"/>
                  </a:lnTo>
                  <a:lnTo>
                    <a:pt x="8015" y="2909"/>
                  </a:lnTo>
                  <a:lnTo>
                    <a:pt x="7868" y="2867"/>
                  </a:lnTo>
                  <a:lnTo>
                    <a:pt x="7743" y="2909"/>
                  </a:lnTo>
                  <a:lnTo>
                    <a:pt x="7554" y="2888"/>
                  </a:lnTo>
                  <a:lnTo>
                    <a:pt x="7491" y="2721"/>
                  </a:lnTo>
                  <a:lnTo>
                    <a:pt x="7282" y="2658"/>
                  </a:lnTo>
                  <a:lnTo>
                    <a:pt x="7073" y="2595"/>
                  </a:lnTo>
                  <a:lnTo>
                    <a:pt x="6864" y="2407"/>
                  </a:lnTo>
                  <a:lnTo>
                    <a:pt x="6843" y="2240"/>
                  </a:lnTo>
                  <a:lnTo>
                    <a:pt x="6738" y="1863"/>
                  </a:lnTo>
                  <a:lnTo>
                    <a:pt x="6634" y="1675"/>
                  </a:lnTo>
                  <a:lnTo>
                    <a:pt x="6634" y="1507"/>
                  </a:lnTo>
                  <a:lnTo>
                    <a:pt x="6738" y="1465"/>
                  </a:lnTo>
                  <a:lnTo>
                    <a:pt x="6738" y="1340"/>
                  </a:lnTo>
                  <a:lnTo>
                    <a:pt x="6885" y="1235"/>
                  </a:lnTo>
                  <a:lnTo>
                    <a:pt x="6885" y="1110"/>
                  </a:lnTo>
                  <a:lnTo>
                    <a:pt x="6738" y="1047"/>
                  </a:lnTo>
                  <a:lnTo>
                    <a:pt x="6717" y="921"/>
                  </a:lnTo>
                  <a:lnTo>
                    <a:pt x="6550" y="838"/>
                  </a:lnTo>
                  <a:lnTo>
                    <a:pt x="6403" y="712"/>
                  </a:lnTo>
                  <a:lnTo>
                    <a:pt x="6278" y="566"/>
                  </a:lnTo>
                  <a:lnTo>
                    <a:pt x="6173" y="608"/>
                  </a:lnTo>
                  <a:lnTo>
                    <a:pt x="6090" y="628"/>
                  </a:lnTo>
                  <a:lnTo>
                    <a:pt x="6006" y="566"/>
                  </a:lnTo>
                  <a:lnTo>
                    <a:pt x="5985" y="315"/>
                  </a:lnTo>
                  <a:lnTo>
                    <a:pt x="6236" y="147"/>
                  </a:lnTo>
                  <a:lnTo>
                    <a:pt x="6215" y="64"/>
                  </a:lnTo>
                  <a:lnTo>
                    <a:pt x="6027" y="84"/>
                  </a:lnTo>
                  <a:lnTo>
                    <a:pt x="590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78" name="Google Shape;1378;p80"/>
            <p:cNvSpPr/>
            <p:nvPr/>
          </p:nvSpPr>
          <p:spPr>
            <a:xfrm>
              <a:off x="4533150" y="2640675"/>
              <a:ext cx="191475" cy="159550"/>
            </a:xfrm>
            <a:custGeom>
              <a:avLst/>
              <a:gdLst/>
              <a:ahLst/>
              <a:cxnLst/>
              <a:rect l="l" t="t" r="r" b="b"/>
              <a:pathLst>
                <a:path w="7659" h="6382" extrusionOk="0">
                  <a:moveTo>
                    <a:pt x="5295" y="0"/>
                  </a:moveTo>
                  <a:lnTo>
                    <a:pt x="5232" y="105"/>
                  </a:lnTo>
                  <a:lnTo>
                    <a:pt x="5211" y="272"/>
                  </a:lnTo>
                  <a:lnTo>
                    <a:pt x="5127" y="335"/>
                  </a:lnTo>
                  <a:lnTo>
                    <a:pt x="5106" y="419"/>
                  </a:lnTo>
                  <a:lnTo>
                    <a:pt x="5127" y="565"/>
                  </a:lnTo>
                  <a:lnTo>
                    <a:pt x="5043" y="691"/>
                  </a:lnTo>
                  <a:lnTo>
                    <a:pt x="4918" y="691"/>
                  </a:lnTo>
                  <a:lnTo>
                    <a:pt x="4897" y="649"/>
                  </a:lnTo>
                  <a:lnTo>
                    <a:pt x="4834" y="649"/>
                  </a:lnTo>
                  <a:lnTo>
                    <a:pt x="4792" y="691"/>
                  </a:lnTo>
                  <a:lnTo>
                    <a:pt x="4667" y="732"/>
                  </a:lnTo>
                  <a:lnTo>
                    <a:pt x="4667" y="837"/>
                  </a:lnTo>
                  <a:lnTo>
                    <a:pt x="4709" y="879"/>
                  </a:lnTo>
                  <a:lnTo>
                    <a:pt x="4709" y="963"/>
                  </a:lnTo>
                  <a:lnTo>
                    <a:pt x="4520" y="942"/>
                  </a:lnTo>
                  <a:lnTo>
                    <a:pt x="4458" y="858"/>
                  </a:lnTo>
                  <a:lnTo>
                    <a:pt x="4395" y="837"/>
                  </a:lnTo>
                  <a:lnTo>
                    <a:pt x="4332" y="879"/>
                  </a:lnTo>
                  <a:lnTo>
                    <a:pt x="4269" y="900"/>
                  </a:lnTo>
                  <a:lnTo>
                    <a:pt x="4207" y="984"/>
                  </a:lnTo>
                  <a:lnTo>
                    <a:pt x="4081" y="1067"/>
                  </a:lnTo>
                  <a:lnTo>
                    <a:pt x="3893" y="1088"/>
                  </a:lnTo>
                  <a:lnTo>
                    <a:pt x="3788" y="1067"/>
                  </a:lnTo>
                  <a:lnTo>
                    <a:pt x="3683" y="900"/>
                  </a:lnTo>
                  <a:lnTo>
                    <a:pt x="3579" y="879"/>
                  </a:lnTo>
                  <a:lnTo>
                    <a:pt x="3474" y="984"/>
                  </a:lnTo>
                  <a:lnTo>
                    <a:pt x="3411" y="984"/>
                  </a:lnTo>
                  <a:lnTo>
                    <a:pt x="3328" y="879"/>
                  </a:lnTo>
                  <a:lnTo>
                    <a:pt x="3223" y="795"/>
                  </a:lnTo>
                  <a:lnTo>
                    <a:pt x="3014" y="858"/>
                  </a:lnTo>
                  <a:lnTo>
                    <a:pt x="2993" y="837"/>
                  </a:lnTo>
                  <a:lnTo>
                    <a:pt x="2847" y="858"/>
                  </a:lnTo>
                  <a:lnTo>
                    <a:pt x="2742" y="774"/>
                  </a:lnTo>
                  <a:lnTo>
                    <a:pt x="2595" y="837"/>
                  </a:lnTo>
                  <a:lnTo>
                    <a:pt x="2428" y="942"/>
                  </a:lnTo>
                  <a:lnTo>
                    <a:pt x="2386" y="942"/>
                  </a:lnTo>
                  <a:lnTo>
                    <a:pt x="2219" y="984"/>
                  </a:lnTo>
                  <a:lnTo>
                    <a:pt x="2177" y="1046"/>
                  </a:lnTo>
                  <a:lnTo>
                    <a:pt x="2114" y="1067"/>
                  </a:lnTo>
                  <a:lnTo>
                    <a:pt x="2093" y="1109"/>
                  </a:lnTo>
                  <a:lnTo>
                    <a:pt x="2156" y="1172"/>
                  </a:lnTo>
                  <a:lnTo>
                    <a:pt x="2156" y="1297"/>
                  </a:lnTo>
                  <a:lnTo>
                    <a:pt x="2010" y="1423"/>
                  </a:lnTo>
                  <a:lnTo>
                    <a:pt x="2010" y="1590"/>
                  </a:lnTo>
                  <a:lnTo>
                    <a:pt x="1989" y="1716"/>
                  </a:lnTo>
                  <a:lnTo>
                    <a:pt x="1884" y="1737"/>
                  </a:lnTo>
                  <a:lnTo>
                    <a:pt x="1800" y="1821"/>
                  </a:lnTo>
                  <a:lnTo>
                    <a:pt x="1779" y="1883"/>
                  </a:lnTo>
                  <a:lnTo>
                    <a:pt x="1570" y="1925"/>
                  </a:lnTo>
                  <a:lnTo>
                    <a:pt x="1382" y="2030"/>
                  </a:lnTo>
                  <a:lnTo>
                    <a:pt x="1424" y="2113"/>
                  </a:lnTo>
                  <a:lnTo>
                    <a:pt x="1340" y="2155"/>
                  </a:lnTo>
                  <a:lnTo>
                    <a:pt x="1319" y="2239"/>
                  </a:lnTo>
                  <a:lnTo>
                    <a:pt x="1235" y="2344"/>
                  </a:lnTo>
                  <a:lnTo>
                    <a:pt x="1068" y="2365"/>
                  </a:lnTo>
                  <a:lnTo>
                    <a:pt x="1026" y="2427"/>
                  </a:lnTo>
                  <a:lnTo>
                    <a:pt x="963" y="2365"/>
                  </a:lnTo>
                  <a:lnTo>
                    <a:pt x="922" y="2302"/>
                  </a:lnTo>
                  <a:lnTo>
                    <a:pt x="796" y="2197"/>
                  </a:lnTo>
                  <a:lnTo>
                    <a:pt x="712" y="2197"/>
                  </a:lnTo>
                  <a:lnTo>
                    <a:pt x="629" y="2260"/>
                  </a:lnTo>
                  <a:lnTo>
                    <a:pt x="524" y="2260"/>
                  </a:lnTo>
                  <a:lnTo>
                    <a:pt x="440" y="2197"/>
                  </a:lnTo>
                  <a:lnTo>
                    <a:pt x="315" y="2155"/>
                  </a:lnTo>
                  <a:lnTo>
                    <a:pt x="273" y="2197"/>
                  </a:lnTo>
                  <a:lnTo>
                    <a:pt x="273" y="2365"/>
                  </a:lnTo>
                  <a:lnTo>
                    <a:pt x="273" y="2448"/>
                  </a:lnTo>
                  <a:lnTo>
                    <a:pt x="210" y="2532"/>
                  </a:lnTo>
                  <a:lnTo>
                    <a:pt x="294" y="2637"/>
                  </a:lnTo>
                  <a:lnTo>
                    <a:pt x="273" y="2657"/>
                  </a:lnTo>
                  <a:lnTo>
                    <a:pt x="273" y="2741"/>
                  </a:lnTo>
                  <a:lnTo>
                    <a:pt x="126" y="2846"/>
                  </a:lnTo>
                  <a:lnTo>
                    <a:pt x="1" y="2867"/>
                  </a:lnTo>
                  <a:lnTo>
                    <a:pt x="64" y="2950"/>
                  </a:lnTo>
                  <a:lnTo>
                    <a:pt x="168" y="3034"/>
                  </a:lnTo>
                  <a:lnTo>
                    <a:pt x="22" y="3181"/>
                  </a:lnTo>
                  <a:lnTo>
                    <a:pt x="85" y="3181"/>
                  </a:lnTo>
                  <a:lnTo>
                    <a:pt x="106" y="3390"/>
                  </a:lnTo>
                  <a:lnTo>
                    <a:pt x="106" y="3515"/>
                  </a:lnTo>
                  <a:lnTo>
                    <a:pt x="294" y="3557"/>
                  </a:lnTo>
                  <a:lnTo>
                    <a:pt x="336" y="3557"/>
                  </a:lnTo>
                  <a:lnTo>
                    <a:pt x="189" y="3787"/>
                  </a:lnTo>
                  <a:lnTo>
                    <a:pt x="126" y="3934"/>
                  </a:lnTo>
                  <a:lnTo>
                    <a:pt x="294" y="4227"/>
                  </a:lnTo>
                  <a:lnTo>
                    <a:pt x="378" y="4499"/>
                  </a:lnTo>
                  <a:lnTo>
                    <a:pt x="336" y="4562"/>
                  </a:lnTo>
                  <a:lnTo>
                    <a:pt x="398" y="4666"/>
                  </a:lnTo>
                  <a:lnTo>
                    <a:pt x="419" y="4875"/>
                  </a:lnTo>
                  <a:lnTo>
                    <a:pt x="922" y="4917"/>
                  </a:lnTo>
                  <a:lnTo>
                    <a:pt x="1005" y="5085"/>
                  </a:lnTo>
                  <a:lnTo>
                    <a:pt x="1005" y="5252"/>
                  </a:lnTo>
                  <a:lnTo>
                    <a:pt x="1047" y="5482"/>
                  </a:lnTo>
                  <a:lnTo>
                    <a:pt x="1005" y="5566"/>
                  </a:lnTo>
                  <a:lnTo>
                    <a:pt x="587" y="6131"/>
                  </a:lnTo>
                  <a:lnTo>
                    <a:pt x="1361" y="6382"/>
                  </a:lnTo>
                  <a:lnTo>
                    <a:pt x="2051" y="6340"/>
                  </a:lnTo>
                  <a:lnTo>
                    <a:pt x="2219" y="6298"/>
                  </a:lnTo>
                  <a:lnTo>
                    <a:pt x="2407" y="6319"/>
                  </a:lnTo>
                  <a:lnTo>
                    <a:pt x="2491" y="6235"/>
                  </a:lnTo>
                  <a:lnTo>
                    <a:pt x="2679" y="6194"/>
                  </a:lnTo>
                  <a:lnTo>
                    <a:pt x="2993" y="6194"/>
                  </a:lnTo>
                  <a:lnTo>
                    <a:pt x="3160" y="6173"/>
                  </a:lnTo>
                  <a:lnTo>
                    <a:pt x="3370" y="6173"/>
                  </a:lnTo>
                  <a:lnTo>
                    <a:pt x="3621" y="6068"/>
                  </a:lnTo>
                  <a:lnTo>
                    <a:pt x="3621" y="5963"/>
                  </a:lnTo>
                  <a:lnTo>
                    <a:pt x="3579" y="5859"/>
                  </a:lnTo>
                  <a:lnTo>
                    <a:pt x="3579" y="5712"/>
                  </a:lnTo>
                  <a:lnTo>
                    <a:pt x="3537" y="5545"/>
                  </a:lnTo>
                  <a:lnTo>
                    <a:pt x="3537" y="5378"/>
                  </a:lnTo>
                  <a:lnTo>
                    <a:pt x="3621" y="5273"/>
                  </a:lnTo>
                  <a:lnTo>
                    <a:pt x="3725" y="5252"/>
                  </a:lnTo>
                  <a:lnTo>
                    <a:pt x="3746" y="5147"/>
                  </a:lnTo>
                  <a:lnTo>
                    <a:pt x="3788" y="5064"/>
                  </a:lnTo>
                  <a:lnTo>
                    <a:pt x="3935" y="5043"/>
                  </a:lnTo>
                  <a:lnTo>
                    <a:pt x="3997" y="5085"/>
                  </a:lnTo>
                  <a:lnTo>
                    <a:pt x="4207" y="4980"/>
                  </a:lnTo>
                  <a:lnTo>
                    <a:pt x="4269" y="4917"/>
                  </a:lnTo>
                  <a:lnTo>
                    <a:pt x="4186" y="4875"/>
                  </a:lnTo>
                  <a:lnTo>
                    <a:pt x="4395" y="4708"/>
                  </a:lnTo>
                  <a:lnTo>
                    <a:pt x="4416" y="4645"/>
                  </a:lnTo>
                  <a:lnTo>
                    <a:pt x="4583" y="4624"/>
                  </a:lnTo>
                  <a:lnTo>
                    <a:pt x="4625" y="4666"/>
                  </a:lnTo>
                  <a:lnTo>
                    <a:pt x="4771" y="4666"/>
                  </a:lnTo>
                  <a:lnTo>
                    <a:pt x="4792" y="4603"/>
                  </a:lnTo>
                  <a:lnTo>
                    <a:pt x="4834" y="4603"/>
                  </a:lnTo>
                  <a:lnTo>
                    <a:pt x="4981" y="4750"/>
                  </a:lnTo>
                  <a:lnTo>
                    <a:pt x="5085" y="4541"/>
                  </a:lnTo>
                  <a:lnTo>
                    <a:pt x="5043" y="4310"/>
                  </a:lnTo>
                  <a:lnTo>
                    <a:pt x="5085" y="4248"/>
                  </a:lnTo>
                  <a:lnTo>
                    <a:pt x="5085" y="4185"/>
                  </a:lnTo>
                  <a:lnTo>
                    <a:pt x="5127" y="4038"/>
                  </a:lnTo>
                  <a:lnTo>
                    <a:pt x="5148" y="3829"/>
                  </a:lnTo>
                  <a:lnTo>
                    <a:pt x="5190" y="3766"/>
                  </a:lnTo>
                  <a:lnTo>
                    <a:pt x="5316" y="3725"/>
                  </a:lnTo>
                  <a:lnTo>
                    <a:pt x="5441" y="3662"/>
                  </a:lnTo>
                  <a:lnTo>
                    <a:pt x="5462" y="3578"/>
                  </a:lnTo>
                  <a:lnTo>
                    <a:pt x="5420" y="3411"/>
                  </a:lnTo>
                  <a:lnTo>
                    <a:pt x="5295" y="3348"/>
                  </a:lnTo>
                  <a:lnTo>
                    <a:pt x="5232" y="3181"/>
                  </a:lnTo>
                  <a:lnTo>
                    <a:pt x="5357" y="3097"/>
                  </a:lnTo>
                  <a:lnTo>
                    <a:pt x="5567" y="3181"/>
                  </a:lnTo>
                  <a:lnTo>
                    <a:pt x="5776" y="3181"/>
                  </a:lnTo>
                  <a:lnTo>
                    <a:pt x="5943" y="2950"/>
                  </a:lnTo>
                  <a:lnTo>
                    <a:pt x="5943" y="2783"/>
                  </a:lnTo>
                  <a:lnTo>
                    <a:pt x="5818" y="2657"/>
                  </a:lnTo>
                  <a:lnTo>
                    <a:pt x="6069" y="2323"/>
                  </a:lnTo>
                  <a:lnTo>
                    <a:pt x="6048" y="2051"/>
                  </a:lnTo>
                  <a:lnTo>
                    <a:pt x="5818" y="1695"/>
                  </a:lnTo>
                  <a:lnTo>
                    <a:pt x="5901" y="1590"/>
                  </a:lnTo>
                  <a:lnTo>
                    <a:pt x="6027" y="1465"/>
                  </a:lnTo>
                  <a:lnTo>
                    <a:pt x="6173" y="1465"/>
                  </a:lnTo>
                  <a:lnTo>
                    <a:pt x="6299" y="1318"/>
                  </a:lnTo>
                  <a:lnTo>
                    <a:pt x="6487" y="1214"/>
                  </a:lnTo>
                  <a:lnTo>
                    <a:pt x="6613" y="1297"/>
                  </a:lnTo>
                  <a:lnTo>
                    <a:pt x="6801" y="1277"/>
                  </a:lnTo>
                  <a:lnTo>
                    <a:pt x="7199" y="1172"/>
                  </a:lnTo>
                  <a:lnTo>
                    <a:pt x="7450" y="1067"/>
                  </a:lnTo>
                  <a:lnTo>
                    <a:pt x="7596" y="879"/>
                  </a:lnTo>
                  <a:lnTo>
                    <a:pt x="7471" y="858"/>
                  </a:lnTo>
                  <a:lnTo>
                    <a:pt x="7659" y="691"/>
                  </a:lnTo>
                  <a:lnTo>
                    <a:pt x="7638" y="586"/>
                  </a:lnTo>
                  <a:lnTo>
                    <a:pt x="7387" y="586"/>
                  </a:lnTo>
                  <a:lnTo>
                    <a:pt x="7324" y="691"/>
                  </a:lnTo>
                  <a:lnTo>
                    <a:pt x="7094" y="732"/>
                  </a:lnTo>
                  <a:lnTo>
                    <a:pt x="7073" y="586"/>
                  </a:lnTo>
                  <a:lnTo>
                    <a:pt x="6906" y="649"/>
                  </a:lnTo>
                  <a:lnTo>
                    <a:pt x="6655" y="795"/>
                  </a:lnTo>
                  <a:lnTo>
                    <a:pt x="6571" y="858"/>
                  </a:lnTo>
                  <a:lnTo>
                    <a:pt x="6550" y="984"/>
                  </a:lnTo>
                  <a:lnTo>
                    <a:pt x="6424" y="1067"/>
                  </a:lnTo>
                  <a:lnTo>
                    <a:pt x="6257" y="1151"/>
                  </a:lnTo>
                  <a:lnTo>
                    <a:pt x="6236" y="1193"/>
                  </a:lnTo>
                  <a:lnTo>
                    <a:pt x="6132" y="1277"/>
                  </a:lnTo>
                  <a:lnTo>
                    <a:pt x="5985" y="1277"/>
                  </a:lnTo>
                  <a:lnTo>
                    <a:pt x="5880" y="1256"/>
                  </a:lnTo>
                  <a:lnTo>
                    <a:pt x="5880" y="1172"/>
                  </a:lnTo>
                  <a:lnTo>
                    <a:pt x="5776" y="1046"/>
                  </a:lnTo>
                  <a:lnTo>
                    <a:pt x="5776" y="837"/>
                  </a:lnTo>
                  <a:lnTo>
                    <a:pt x="5755" y="691"/>
                  </a:lnTo>
                  <a:lnTo>
                    <a:pt x="5776" y="565"/>
                  </a:lnTo>
                  <a:lnTo>
                    <a:pt x="5734" y="460"/>
                  </a:lnTo>
                  <a:lnTo>
                    <a:pt x="5629" y="460"/>
                  </a:lnTo>
                  <a:lnTo>
                    <a:pt x="5608" y="356"/>
                  </a:lnTo>
                  <a:lnTo>
                    <a:pt x="5629" y="209"/>
                  </a:lnTo>
                  <a:lnTo>
                    <a:pt x="5629" y="126"/>
                  </a:lnTo>
                  <a:lnTo>
                    <a:pt x="5525" y="63"/>
                  </a:lnTo>
                  <a:lnTo>
                    <a:pt x="542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79" name="Google Shape;1379;p80"/>
            <p:cNvSpPr/>
            <p:nvPr/>
          </p:nvSpPr>
          <p:spPr>
            <a:xfrm>
              <a:off x="3978150" y="2401100"/>
              <a:ext cx="237525" cy="148050"/>
            </a:xfrm>
            <a:custGeom>
              <a:avLst/>
              <a:gdLst/>
              <a:ahLst/>
              <a:cxnLst/>
              <a:rect l="l" t="t" r="r" b="b"/>
              <a:pathLst>
                <a:path w="9501" h="5922" extrusionOk="0">
                  <a:moveTo>
                    <a:pt x="5064" y="0"/>
                  </a:moveTo>
                  <a:lnTo>
                    <a:pt x="4960" y="84"/>
                  </a:lnTo>
                  <a:lnTo>
                    <a:pt x="5002" y="209"/>
                  </a:lnTo>
                  <a:lnTo>
                    <a:pt x="4855" y="230"/>
                  </a:lnTo>
                  <a:lnTo>
                    <a:pt x="4751" y="209"/>
                  </a:lnTo>
                  <a:lnTo>
                    <a:pt x="4730" y="209"/>
                  </a:lnTo>
                  <a:lnTo>
                    <a:pt x="4500" y="272"/>
                  </a:lnTo>
                  <a:lnTo>
                    <a:pt x="4332" y="293"/>
                  </a:lnTo>
                  <a:lnTo>
                    <a:pt x="4228" y="502"/>
                  </a:lnTo>
                  <a:lnTo>
                    <a:pt x="4228" y="712"/>
                  </a:lnTo>
                  <a:lnTo>
                    <a:pt x="4102" y="712"/>
                  </a:lnTo>
                  <a:lnTo>
                    <a:pt x="3997" y="628"/>
                  </a:lnTo>
                  <a:lnTo>
                    <a:pt x="3851" y="691"/>
                  </a:lnTo>
                  <a:lnTo>
                    <a:pt x="3746" y="607"/>
                  </a:lnTo>
                  <a:lnTo>
                    <a:pt x="3642" y="628"/>
                  </a:lnTo>
                  <a:lnTo>
                    <a:pt x="3537" y="753"/>
                  </a:lnTo>
                  <a:lnTo>
                    <a:pt x="3432" y="732"/>
                  </a:lnTo>
                  <a:lnTo>
                    <a:pt x="3391" y="607"/>
                  </a:lnTo>
                  <a:lnTo>
                    <a:pt x="3244" y="607"/>
                  </a:lnTo>
                  <a:lnTo>
                    <a:pt x="3056" y="712"/>
                  </a:lnTo>
                  <a:lnTo>
                    <a:pt x="2972" y="649"/>
                  </a:lnTo>
                  <a:lnTo>
                    <a:pt x="2805" y="628"/>
                  </a:lnTo>
                  <a:lnTo>
                    <a:pt x="2763" y="691"/>
                  </a:lnTo>
                  <a:lnTo>
                    <a:pt x="2700" y="691"/>
                  </a:lnTo>
                  <a:lnTo>
                    <a:pt x="2595" y="607"/>
                  </a:lnTo>
                  <a:lnTo>
                    <a:pt x="2386" y="691"/>
                  </a:lnTo>
                  <a:lnTo>
                    <a:pt x="2344" y="628"/>
                  </a:lnTo>
                  <a:lnTo>
                    <a:pt x="2219" y="544"/>
                  </a:lnTo>
                  <a:lnTo>
                    <a:pt x="1884" y="502"/>
                  </a:lnTo>
                  <a:lnTo>
                    <a:pt x="1759" y="419"/>
                  </a:lnTo>
                  <a:lnTo>
                    <a:pt x="1675" y="419"/>
                  </a:lnTo>
                  <a:lnTo>
                    <a:pt x="1570" y="523"/>
                  </a:lnTo>
                  <a:lnTo>
                    <a:pt x="1382" y="523"/>
                  </a:lnTo>
                  <a:lnTo>
                    <a:pt x="963" y="586"/>
                  </a:lnTo>
                  <a:lnTo>
                    <a:pt x="859" y="628"/>
                  </a:lnTo>
                  <a:lnTo>
                    <a:pt x="671" y="544"/>
                  </a:lnTo>
                  <a:lnTo>
                    <a:pt x="608" y="544"/>
                  </a:lnTo>
                  <a:lnTo>
                    <a:pt x="566" y="649"/>
                  </a:lnTo>
                  <a:lnTo>
                    <a:pt x="608" y="921"/>
                  </a:lnTo>
                  <a:lnTo>
                    <a:pt x="650" y="1004"/>
                  </a:lnTo>
                  <a:lnTo>
                    <a:pt x="733" y="1151"/>
                  </a:lnTo>
                  <a:lnTo>
                    <a:pt x="859" y="1235"/>
                  </a:lnTo>
                  <a:lnTo>
                    <a:pt x="817" y="1318"/>
                  </a:lnTo>
                  <a:lnTo>
                    <a:pt x="838" y="1381"/>
                  </a:lnTo>
                  <a:lnTo>
                    <a:pt x="880" y="1465"/>
                  </a:lnTo>
                  <a:lnTo>
                    <a:pt x="838" y="1653"/>
                  </a:lnTo>
                  <a:lnTo>
                    <a:pt x="754" y="1653"/>
                  </a:lnTo>
                  <a:lnTo>
                    <a:pt x="650" y="1737"/>
                  </a:lnTo>
                  <a:lnTo>
                    <a:pt x="629" y="1904"/>
                  </a:lnTo>
                  <a:lnTo>
                    <a:pt x="252" y="2302"/>
                  </a:lnTo>
                  <a:lnTo>
                    <a:pt x="294" y="2469"/>
                  </a:lnTo>
                  <a:lnTo>
                    <a:pt x="294" y="2637"/>
                  </a:lnTo>
                  <a:lnTo>
                    <a:pt x="147" y="2616"/>
                  </a:lnTo>
                  <a:lnTo>
                    <a:pt x="43" y="2888"/>
                  </a:lnTo>
                  <a:lnTo>
                    <a:pt x="22" y="3097"/>
                  </a:lnTo>
                  <a:lnTo>
                    <a:pt x="1" y="3097"/>
                  </a:lnTo>
                  <a:lnTo>
                    <a:pt x="126" y="3222"/>
                  </a:lnTo>
                  <a:lnTo>
                    <a:pt x="294" y="3327"/>
                  </a:lnTo>
                  <a:lnTo>
                    <a:pt x="315" y="3432"/>
                  </a:lnTo>
                  <a:lnTo>
                    <a:pt x="440" y="3432"/>
                  </a:lnTo>
                  <a:lnTo>
                    <a:pt x="524" y="3348"/>
                  </a:lnTo>
                  <a:lnTo>
                    <a:pt x="629" y="3348"/>
                  </a:lnTo>
                  <a:lnTo>
                    <a:pt x="838" y="3453"/>
                  </a:lnTo>
                  <a:lnTo>
                    <a:pt x="984" y="3473"/>
                  </a:lnTo>
                  <a:lnTo>
                    <a:pt x="1152" y="3536"/>
                  </a:lnTo>
                  <a:lnTo>
                    <a:pt x="1194" y="3641"/>
                  </a:lnTo>
                  <a:lnTo>
                    <a:pt x="1340" y="3683"/>
                  </a:lnTo>
                  <a:lnTo>
                    <a:pt x="1487" y="3641"/>
                  </a:lnTo>
                  <a:lnTo>
                    <a:pt x="1612" y="3641"/>
                  </a:lnTo>
                  <a:lnTo>
                    <a:pt x="1717" y="3515"/>
                  </a:lnTo>
                  <a:lnTo>
                    <a:pt x="2114" y="3453"/>
                  </a:lnTo>
                  <a:lnTo>
                    <a:pt x="2240" y="3369"/>
                  </a:lnTo>
                  <a:lnTo>
                    <a:pt x="2386" y="3348"/>
                  </a:lnTo>
                  <a:lnTo>
                    <a:pt x="2344" y="3201"/>
                  </a:lnTo>
                  <a:lnTo>
                    <a:pt x="2386" y="3139"/>
                  </a:lnTo>
                  <a:lnTo>
                    <a:pt x="2344" y="2992"/>
                  </a:lnTo>
                  <a:lnTo>
                    <a:pt x="2428" y="3013"/>
                  </a:lnTo>
                  <a:lnTo>
                    <a:pt x="2449" y="2992"/>
                  </a:lnTo>
                  <a:lnTo>
                    <a:pt x="2554" y="3034"/>
                  </a:lnTo>
                  <a:lnTo>
                    <a:pt x="2616" y="2992"/>
                  </a:lnTo>
                  <a:lnTo>
                    <a:pt x="2742" y="2992"/>
                  </a:lnTo>
                  <a:lnTo>
                    <a:pt x="2763" y="2929"/>
                  </a:lnTo>
                  <a:lnTo>
                    <a:pt x="2867" y="3055"/>
                  </a:lnTo>
                  <a:lnTo>
                    <a:pt x="3014" y="3055"/>
                  </a:lnTo>
                  <a:lnTo>
                    <a:pt x="3181" y="3243"/>
                  </a:lnTo>
                  <a:lnTo>
                    <a:pt x="3370" y="3243"/>
                  </a:lnTo>
                  <a:lnTo>
                    <a:pt x="3391" y="3201"/>
                  </a:lnTo>
                  <a:lnTo>
                    <a:pt x="3453" y="3201"/>
                  </a:lnTo>
                  <a:lnTo>
                    <a:pt x="3642" y="3369"/>
                  </a:lnTo>
                  <a:lnTo>
                    <a:pt x="3788" y="3453"/>
                  </a:lnTo>
                  <a:lnTo>
                    <a:pt x="3809" y="3641"/>
                  </a:lnTo>
                  <a:lnTo>
                    <a:pt x="3809" y="3787"/>
                  </a:lnTo>
                  <a:lnTo>
                    <a:pt x="3956" y="3850"/>
                  </a:lnTo>
                  <a:lnTo>
                    <a:pt x="3956" y="3892"/>
                  </a:lnTo>
                  <a:lnTo>
                    <a:pt x="4102" y="4038"/>
                  </a:lnTo>
                  <a:lnTo>
                    <a:pt x="4269" y="4143"/>
                  </a:lnTo>
                  <a:lnTo>
                    <a:pt x="4290" y="4248"/>
                  </a:lnTo>
                  <a:lnTo>
                    <a:pt x="4269" y="4352"/>
                  </a:lnTo>
                  <a:lnTo>
                    <a:pt x="4332" y="4457"/>
                  </a:lnTo>
                  <a:lnTo>
                    <a:pt x="4311" y="4499"/>
                  </a:lnTo>
                  <a:lnTo>
                    <a:pt x="4123" y="4499"/>
                  </a:lnTo>
                  <a:lnTo>
                    <a:pt x="4060" y="4415"/>
                  </a:lnTo>
                  <a:lnTo>
                    <a:pt x="3893" y="4478"/>
                  </a:lnTo>
                  <a:lnTo>
                    <a:pt x="3788" y="4478"/>
                  </a:lnTo>
                  <a:lnTo>
                    <a:pt x="3767" y="4687"/>
                  </a:lnTo>
                  <a:lnTo>
                    <a:pt x="3767" y="4834"/>
                  </a:lnTo>
                  <a:lnTo>
                    <a:pt x="3704" y="4813"/>
                  </a:lnTo>
                  <a:lnTo>
                    <a:pt x="3600" y="5022"/>
                  </a:lnTo>
                  <a:lnTo>
                    <a:pt x="3600" y="5126"/>
                  </a:lnTo>
                  <a:lnTo>
                    <a:pt x="3495" y="5106"/>
                  </a:lnTo>
                  <a:lnTo>
                    <a:pt x="3432" y="5147"/>
                  </a:lnTo>
                  <a:lnTo>
                    <a:pt x="3537" y="5315"/>
                  </a:lnTo>
                  <a:lnTo>
                    <a:pt x="3684" y="5357"/>
                  </a:lnTo>
                  <a:lnTo>
                    <a:pt x="3893" y="5357"/>
                  </a:lnTo>
                  <a:lnTo>
                    <a:pt x="3976" y="5294"/>
                  </a:lnTo>
                  <a:lnTo>
                    <a:pt x="4165" y="5294"/>
                  </a:lnTo>
                  <a:lnTo>
                    <a:pt x="4269" y="5357"/>
                  </a:lnTo>
                  <a:lnTo>
                    <a:pt x="4290" y="5252"/>
                  </a:lnTo>
                  <a:lnTo>
                    <a:pt x="4228" y="5189"/>
                  </a:lnTo>
                  <a:lnTo>
                    <a:pt x="4228" y="5106"/>
                  </a:lnTo>
                  <a:lnTo>
                    <a:pt x="4228" y="5022"/>
                  </a:lnTo>
                  <a:lnTo>
                    <a:pt x="4290" y="5106"/>
                  </a:lnTo>
                  <a:lnTo>
                    <a:pt x="4374" y="5106"/>
                  </a:lnTo>
                  <a:lnTo>
                    <a:pt x="4583" y="4834"/>
                  </a:lnTo>
                  <a:lnTo>
                    <a:pt x="4541" y="4771"/>
                  </a:lnTo>
                  <a:lnTo>
                    <a:pt x="4604" y="4771"/>
                  </a:lnTo>
                  <a:lnTo>
                    <a:pt x="4730" y="4603"/>
                  </a:lnTo>
                  <a:lnTo>
                    <a:pt x="4730" y="4478"/>
                  </a:lnTo>
                  <a:lnTo>
                    <a:pt x="4813" y="4394"/>
                  </a:lnTo>
                  <a:lnTo>
                    <a:pt x="4939" y="4394"/>
                  </a:lnTo>
                  <a:lnTo>
                    <a:pt x="5064" y="4269"/>
                  </a:lnTo>
                  <a:lnTo>
                    <a:pt x="5127" y="4310"/>
                  </a:lnTo>
                  <a:lnTo>
                    <a:pt x="5127" y="4352"/>
                  </a:lnTo>
                  <a:lnTo>
                    <a:pt x="5232" y="4352"/>
                  </a:lnTo>
                  <a:lnTo>
                    <a:pt x="5274" y="4289"/>
                  </a:lnTo>
                  <a:lnTo>
                    <a:pt x="5336" y="4206"/>
                  </a:lnTo>
                  <a:lnTo>
                    <a:pt x="5357" y="4269"/>
                  </a:lnTo>
                  <a:lnTo>
                    <a:pt x="5441" y="4310"/>
                  </a:lnTo>
                  <a:lnTo>
                    <a:pt x="5525" y="4352"/>
                  </a:lnTo>
                  <a:lnTo>
                    <a:pt x="5692" y="4310"/>
                  </a:lnTo>
                  <a:lnTo>
                    <a:pt x="5567" y="4373"/>
                  </a:lnTo>
                  <a:lnTo>
                    <a:pt x="5483" y="4415"/>
                  </a:lnTo>
                  <a:lnTo>
                    <a:pt x="5378" y="4394"/>
                  </a:lnTo>
                  <a:lnTo>
                    <a:pt x="5211" y="4415"/>
                  </a:lnTo>
                  <a:lnTo>
                    <a:pt x="5064" y="4415"/>
                  </a:lnTo>
                  <a:lnTo>
                    <a:pt x="5127" y="4478"/>
                  </a:lnTo>
                  <a:lnTo>
                    <a:pt x="5336" y="4478"/>
                  </a:lnTo>
                  <a:lnTo>
                    <a:pt x="5483" y="4561"/>
                  </a:lnTo>
                  <a:lnTo>
                    <a:pt x="5462" y="4582"/>
                  </a:lnTo>
                  <a:lnTo>
                    <a:pt x="5420" y="4624"/>
                  </a:lnTo>
                  <a:lnTo>
                    <a:pt x="5483" y="4708"/>
                  </a:lnTo>
                  <a:lnTo>
                    <a:pt x="5567" y="4708"/>
                  </a:lnTo>
                  <a:lnTo>
                    <a:pt x="5671" y="4771"/>
                  </a:lnTo>
                  <a:lnTo>
                    <a:pt x="5797" y="4708"/>
                  </a:lnTo>
                  <a:lnTo>
                    <a:pt x="5943" y="4687"/>
                  </a:lnTo>
                  <a:lnTo>
                    <a:pt x="6069" y="4729"/>
                  </a:lnTo>
                  <a:lnTo>
                    <a:pt x="6173" y="4792"/>
                  </a:lnTo>
                  <a:lnTo>
                    <a:pt x="6194" y="4708"/>
                  </a:lnTo>
                  <a:lnTo>
                    <a:pt x="6257" y="4729"/>
                  </a:lnTo>
                  <a:lnTo>
                    <a:pt x="6278" y="4875"/>
                  </a:lnTo>
                  <a:lnTo>
                    <a:pt x="6362" y="4938"/>
                  </a:lnTo>
                  <a:lnTo>
                    <a:pt x="6299" y="4980"/>
                  </a:lnTo>
                  <a:lnTo>
                    <a:pt x="6111" y="5022"/>
                  </a:lnTo>
                  <a:lnTo>
                    <a:pt x="5943" y="5126"/>
                  </a:lnTo>
                  <a:lnTo>
                    <a:pt x="5797" y="5315"/>
                  </a:lnTo>
                  <a:lnTo>
                    <a:pt x="5901" y="5357"/>
                  </a:lnTo>
                  <a:lnTo>
                    <a:pt x="5985" y="5294"/>
                  </a:lnTo>
                  <a:lnTo>
                    <a:pt x="6111" y="5357"/>
                  </a:lnTo>
                  <a:lnTo>
                    <a:pt x="6173" y="5336"/>
                  </a:lnTo>
                  <a:lnTo>
                    <a:pt x="6362" y="5503"/>
                  </a:lnTo>
                  <a:lnTo>
                    <a:pt x="6383" y="5566"/>
                  </a:lnTo>
                  <a:lnTo>
                    <a:pt x="6299" y="5775"/>
                  </a:lnTo>
                  <a:lnTo>
                    <a:pt x="6278" y="5838"/>
                  </a:lnTo>
                  <a:lnTo>
                    <a:pt x="6383" y="5922"/>
                  </a:lnTo>
                  <a:lnTo>
                    <a:pt x="6592" y="5922"/>
                  </a:lnTo>
                  <a:lnTo>
                    <a:pt x="6780" y="5817"/>
                  </a:lnTo>
                  <a:lnTo>
                    <a:pt x="7031" y="5629"/>
                  </a:lnTo>
                  <a:lnTo>
                    <a:pt x="7220" y="5629"/>
                  </a:lnTo>
                  <a:lnTo>
                    <a:pt x="7324" y="5503"/>
                  </a:lnTo>
                  <a:lnTo>
                    <a:pt x="7450" y="5419"/>
                  </a:lnTo>
                  <a:lnTo>
                    <a:pt x="7680" y="5440"/>
                  </a:lnTo>
                  <a:lnTo>
                    <a:pt x="7889" y="5440"/>
                  </a:lnTo>
                  <a:lnTo>
                    <a:pt x="7952" y="5336"/>
                  </a:lnTo>
                  <a:lnTo>
                    <a:pt x="7889" y="5231"/>
                  </a:lnTo>
                  <a:lnTo>
                    <a:pt x="7952" y="5210"/>
                  </a:lnTo>
                  <a:lnTo>
                    <a:pt x="7994" y="5126"/>
                  </a:lnTo>
                  <a:lnTo>
                    <a:pt x="7847" y="5106"/>
                  </a:lnTo>
                  <a:lnTo>
                    <a:pt x="7659" y="5126"/>
                  </a:lnTo>
                  <a:lnTo>
                    <a:pt x="7638" y="5252"/>
                  </a:lnTo>
                  <a:lnTo>
                    <a:pt x="7513" y="5189"/>
                  </a:lnTo>
                  <a:lnTo>
                    <a:pt x="7450" y="5189"/>
                  </a:lnTo>
                  <a:lnTo>
                    <a:pt x="7345" y="5294"/>
                  </a:lnTo>
                  <a:lnTo>
                    <a:pt x="7303" y="5252"/>
                  </a:lnTo>
                  <a:lnTo>
                    <a:pt x="7010" y="4938"/>
                  </a:lnTo>
                  <a:lnTo>
                    <a:pt x="6948" y="4813"/>
                  </a:lnTo>
                  <a:lnTo>
                    <a:pt x="6885" y="4687"/>
                  </a:lnTo>
                  <a:lnTo>
                    <a:pt x="6822" y="4708"/>
                  </a:lnTo>
                  <a:lnTo>
                    <a:pt x="6885" y="4875"/>
                  </a:lnTo>
                  <a:lnTo>
                    <a:pt x="7094" y="5106"/>
                  </a:lnTo>
                  <a:lnTo>
                    <a:pt x="7261" y="5294"/>
                  </a:lnTo>
                  <a:lnTo>
                    <a:pt x="7220" y="5315"/>
                  </a:lnTo>
                  <a:lnTo>
                    <a:pt x="7094" y="5294"/>
                  </a:lnTo>
                  <a:lnTo>
                    <a:pt x="7031" y="5210"/>
                  </a:lnTo>
                  <a:lnTo>
                    <a:pt x="7010" y="5085"/>
                  </a:lnTo>
                  <a:lnTo>
                    <a:pt x="6927" y="5043"/>
                  </a:lnTo>
                  <a:lnTo>
                    <a:pt x="6885" y="5106"/>
                  </a:lnTo>
                  <a:lnTo>
                    <a:pt x="6885" y="5022"/>
                  </a:lnTo>
                  <a:lnTo>
                    <a:pt x="6822" y="5022"/>
                  </a:lnTo>
                  <a:lnTo>
                    <a:pt x="6780" y="5043"/>
                  </a:lnTo>
                  <a:lnTo>
                    <a:pt x="6780" y="5001"/>
                  </a:lnTo>
                  <a:lnTo>
                    <a:pt x="6822" y="4917"/>
                  </a:lnTo>
                  <a:lnTo>
                    <a:pt x="6801" y="4875"/>
                  </a:lnTo>
                  <a:lnTo>
                    <a:pt x="6717" y="4896"/>
                  </a:lnTo>
                  <a:lnTo>
                    <a:pt x="6676" y="4834"/>
                  </a:lnTo>
                  <a:lnTo>
                    <a:pt x="6592" y="4771"/>
                  </a:lnTo>
                  <a:lnTo>
                    <a:pt x="6404" y="4792"/>
                  </a:lnTo>
                  <a:lnTo>
                    <a:pt x="6320" y="4729"/>
                  </a:lnTo>
                  <a:lnTo>
                    <a:pt x="6362" y="4687"/>
                  </a:lnTo>
                  <a:lnTo>
                    <a:pt x="6487" y="4708"/>
                  </a:lnTo>
                  <a:lnTo>
                    <a:pt x="6529" y="4624"/>
                  </a:lnTo>
                  <a:lnTo>
                    <a:pt x="6634" y="4708"/>
                  </a:lnTo>
                  <a:lnTo>
                    <a:pt x="6738" y="4708"/>
                  </a:lnTo>
                  <a:lnTo>
                    <a:pt x="6780" y="4624"/>
                  </a:lnTo>
                  <a:lnTo>
                    <a:pt x="6885" y="4603"/>
                  </a:lnTo>
                  <a:lnTo>
                    <a:pt x="7052" y="4415"/>
                  </a:lnTo>
                  <a:lnTo>
                    <a:pt x="7052" y="4373"/>
                  </a:lnTo>
                  <a:lnTo>
                    <a:pt x="7136" y="4394"/>
                  </a:lnTo>
                  <a:lnTo>
                    <a:pt x="7136" y="4457"/>
                  </a:lnTo>
                  <a:lnTo>
                    <a:pt x="7031" y="4582"/>
                  </a:lnTo>
                  <a:lnTo>
                    <a:pt x="6989" y="4603"/>
                  </a:lnTo>
                  <a:lnTo>
                    <a:pt x="7010" y="4666"/>
                  </a:lnTo>
                  <a:lnTo>
                    <a:pt x="7094" y="4624"/>
                  </a:lnTo>
                  <a:lnTo>
                    <a:pt x="7220" y="4457"/>
                  </a:lnTo>
                  <a:lnTo>
                    <a:pt x="7241" y="4373"/>
                  </a:lnTo>
                  <a:lnTo>
                    <a:pt x="7157" y="4289"/>
                  </a:lnTo>
                  <a:lnTo>
                    <a:pt x="7136" y="4248"/>
                  </a:lnTo>
                  <a:lnTo>
                    <a:pt x="7199" y="4206"/>
                  </a:lnTo>
                  <a:lnTo>
                    <a:pt x="7261" y="4352"/>
                  </a:lnTo>
                  <a:lnTo>
                    <a:pt x="7345" y="4373"/>
                  </a:lnTo>
                  <a:lnTo>
                    <a:pt x="7450" y="4289"/>
                  </a:lnTo>
                  <a:lnTo>
                    <a:pt x="7617" y="4310"/>
                  </a:lnTo>
                  <a:lnTo>
                    <a:pt x="7722" y="4248"/>
                  </a:lnTo>
                  <a:lnTo>
                    <a:pt x="7868" y="4248"/>
                  </a:lnTo>
                  <a:lnTo>
                    <a:pt x="7973" y="4101"/>
                  </a:lnTo>
                  <a:lnTo>
                    <a:pt x="8057" y="4038"/>
                  </a:lnTo>
                  <a:lnTo>
                    <a:pt x="8182" y="4038"/>
                  </a:lnTo>
                  <a:lnTo>
                    <a:pt x="8203" y="3934"/>
                  </a:lnTo>
                  <a:lnTo>
                    <a:pt x="8287" y="3871"/>
                  </a:lnTo>
                  <a:lnTo>
                    <a:pt x="8454" y="3871"/>
                  </a:lnTo>
                  <a:lnTo>
                    <a:pt x="8580" y="3829"/>
                  </a:lnTo>
                  <a:lnTo>
                    <a:pt x="8663" y="3829"/>
                  </a:lnTo>
                  <a:lnTo>
                    <a:pt x="8663" y="3892"/>
                  </a:lnTo>
                  <a:lnTo>
                    <a:pt x="8768" y="3850"/>
                  </a:lnTo>
                  <a:lnTo>
                    <a:pt x="8789" y="3578"/>
                  </a:lnTo>
                  <a:lnTo>
                    <a:pt x="8873" y="3557"/>
                  </a:lnTo>
                  <a:lnTo>
                    <a:pt x="8998" y="3348"/>
                  </a:lnTo>
                  <a:lnTo>
                    <a:pt x="9291" y="3327"/>
                  </a:lnTo>
                  <a:lnTo>
                    <a:pt x="9396" y="3243"/>
                  </a:lnTo>
                  <a:lnTo>
                    <a:pt x="9354" y="3118"/>
                  </a:lnTo>
                  <a:lnTo>
                    <a:pt x="9438" y="2909"/>
                  </a:lnTo>
                  <a:lnTo>
                    <a:pt x="9417" y="2720"/>
                  </a:lnTo>
                  <a:lnTo>
                    <a:pt x="9228" y="2616"/>
                  </a:lnTo>
                  <a:lnTo>
                    <a:pt x="9291" y="2365"/>
                  </a:lnTo>
                  <a:lnTo>
                    <a:pt x="9396" y="2323"/>
                  </a:lnTo>
                  <a:lnTo>
                    <a:pt x="9500" y="2197"/>
                  </a:lnTo>
                  <a:lnTo>
                    <a:pt x="9500" y="2072"/>
                  </a:lnTo>
                  <a:lnTo>
                    <a:pt x="9417" y="2009"/>
                  </a:lnTo>
                  <a:lnTo>
                    <a:pt x="9354" y="1883"/>
                  </a:lnTo>
                  <a:lnTo>
                    <a:pt x="9291" y="1967"/>
                  </a:lnTo>
                  <a:lnTo>
                    <a:pt x="9103" y="1946"/>
                  </a:lnTo>
                  <a:lnTo>
                    <a:pt x="8935" y="1841"/>
                  </a:lnTo>
                  <a:lnTo>
                    <a:pt x="8810" y="1862"/>
                  </a:lnTo>
                  <a:lnTo>
                    <a:pt x="8705" y="1800"/>
                  </a:lnTo>
                  <a:lnTo>
                    <a:pt x="8559" y="1779"/>
                  </a:lnTo>
                  <a:lnTo>
                    <a:pt x="8349" y="1758"/>
                  </a:lnTo>
                  <a:lnTo>
                    <a:pt x="8266" y="1841"/>
                  </a:lnTo>
                  <a:lnTo>
                    <a:pt x="8203" y="1695"/>
                  </a:lnTo>
                  <a:lnTo>
                    <a:pt x="8057" y="1590"/>
                  </a:lnTo>
                  <a:lnTo>
                    <a:pt x="7931" y="1318"/>
                  </a:lnTo>
                  <a:lnTo>
                    <a:pt x="7826" y="1339"/>
                  </a:lnTo>
                  <a:lnTo>
                    <a:pt x="7638" y="1465"/>
                  </a:lnTo>
                  <a:lnTo>
                    <a:pt x="7513" y="1444"/>
                  </a:lnTo>
                  <a:lnTo>
                    <a:pt x="7366" y="1486"/>
                  </a:lnTo>
                  <a:lnTo>
                    <a:pt x="7220" y="1423"/>
                  </a:lnTo>
                  <a:lnTo>
                    <a:pt x="7115" y="1528"/>
                  </a:lnTo>
                  <a:lnTo>
                    <a:pt x="6843" y="1256"/>
                  </a:lnTo>
                  <a:lnTo>
                    <a:pt x="6780" y="1067"/>
                  </a:lnTo>
                  <a:lnTo>
                    <a:pt x="6780" y="921"/>
                  </a:lnTo>
                  <a:lnTo>
                    <a:pt x="6676" y="921"/>
                  </a:lnTo>
                  <a:lnTo>
                    <a:pt x="6676" y="795"/>
                  </a:lnTo>
                  <a:lnTo>
                    <a:pt x="6529" y="691"/>
                  </a:lnTo>
                  <a:lnTo>
                    <a:pt x="6215" y="732"/>
                  </a:lnTo>
                  <a:lnTo>
                    <a:pt x="6069" y="523"/>
                  </a:lnTo>
                  <a:lnTo>
                    <a:pt x="6111" y="398"/>
                  </a:lnTo>
                  <a:lnTo>
                    <a:pt x="6006" y="293"/>
                  </a:lnTo>
                  <a:lnTo>
                    <a:pt x="5901" y="21"/>
                  </a:lnTo>
                  <a:lnTo>
                    <a:pt x="5776" y="21"/>
                  </a:lnTo>
                  <a:lnTo>
                    <a:pt x="5650" y="105"/>
                  </a:lnTo>
                  <a:lnTo>
                    <a:pt x="5357" y="105"/>
                  </a:lnTo>
                  <a:lnTo>
                    <a:pt x="5064"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80" name="Google Shape;1380;p80"/>
            <p:cNvSpPr/>
            <p:nvPr/>
          </p:nvSpPr>
          <p:spPr>
            <a:xfrm>
              <a:off x="4036750" y="2474325"/>
              <a:ext cx="49725" cy="55475"/>
            </a:xfrm>
            <a:custGeom>
              <a:avLst/>
              <a:gdLst/>
              <a:ahLst/>
              <a:cxnLst/>
              <a:rect l="l" t="t" r="r" b="b"/>
              <a:pathLst>
                <a:path w="1989" h="2219" extrusionOk="0">
                  <a:moveTo>
                    <a:pt x="419" y="0"/>
                  </a:moveTo>
                  <a:lnTo>
                    <a:pt x="398" y="63"/>
                  </a:lnTo>
                  <a:lnTo>
                    <a:pt x="272" y="63"/>
                  </a:lnTo>
                  <a:lnTo>
                    <a:pt x="210" y="105"/>
                  </a:lnTo>
                  <a:lnTo>
                    <a:pt x="105" y="63"/>
                  </a:lnTo>
                  <a:lnTo>
                    <a:pt x="84" y="84"/>
                  </a:lnTo>
                  <a:lnTo>
                    <a:pt x="0" y="63"/>
                  </a:lnTo>
                  <a:lnTo>
                    <a:pt x="42" y="210"/>
                  </a:lnTo>
                  <a:lnTo>
                    <a:pt x="0" y="272"/>
                  </a:lnTo>
                  <a:lnTo>
                    <a:pt x="42" y="419"/>
                  </a:lnTo>
                  <a:lnTo>
                    <a:pt x="251" y="377"/>
                  </a:lnTo>
                  <a:lnTo>
                    <a:pt x="314" y="628"/>
                  </a:lnTo>
                  <a:lnTo>
                    <a:pt x="565" y="837"/>
                  </a:lnTo>
                  <a:lnTo>
                    <a:pt x="586" y="942"/>
                  </a:lnTo>
                  <a:lnTo>
                    <a:pt x="900" y="1214"/>
                  </a:lnTo>
                  <a:lnTo>
                    <a:pt x="921" y="1360"/>
                  </a:lnTo>
                  <a:lnTo>
                    <a:pt x="1026" y="1528"/>
                  </a:lnTo>
                  <a:lnTo>
                    <a:pt x="1005" y="2072"/>
                  </a:lnTo>
                  <a:lnTo>
                    <a:pt x="1088" y="2218"/>
                  </a:lnTo>
                  <a:lnTo>
                    <a:pt x="1151" y="2177"/>
                  </a:lnTo>
                  <a:lnTo>
                    <a:pt x="1256" y="2197"/>
                  </a:lnTo>
                  <a:lnTo>
                    <a:pt x="1256" y="2093"/>
                  </a:lnTo>
                  <a:lnTo>
                    <a:pt x="1360" y="1884"/>
                  </a:lnTo>
                  <a:lnTo>
                    <a:pt x="1423" y="1905"/>
                  </a:lnTo>
                  <a:lnTo>
                    <a:pt x="1423" y="1758"/>
                  </a:lnTo>
                  <a:lnTo>
                    <a:pt x="1444" y="1549"/>
                  </a:lnTo>
                  <a:lnTo>
                    <a:pt x="1549" y="1549"/>
                  </a:lnTo>
                  <a:lnTo>
                    <a:pt x="1716" y="1486"/>
                  </a:lnTo>
                  <a:lnTo>
                    <a:pt x="1779" y="1570"/>
                  </a:lnTo>
                  <a:lnTo>
                    <a:pt x="1967" y="1570"/>
                  </a:lnTo>
                  <a:lnTo>
                    <a:pt x="1988" y="1528"/>
                  </a:lnTo>
                  <a:lnTo>
                    <a:pt x="1925" y="1423"/>
                  </a:lnTo>
                  <a:lnTo>
                    <a:pt x="1946" y="1319"/>
                  </a:lnTo>
                  <a:lnTo>
                    <a:pt x="1925" y="1214"/>
                  </a:lnTo>
                  <a:lnTo>
                    <a:pt x="1758" y="1109"/>
                  </a:lnTo>
                  <a:lnTo>
                    <a:pt x="1612" y="963"/>
                  </a:lnTo>
                  <a:lnTo>
                    <a:pt x="1612" y="921"/>
                  </a:lnTo>
                  <a:lnTo>
                    <a:pt x="1465" y="858"/>
                  </a:lnTo>
                  <a:lnTo>
                    <a:pt x="1465" y="712"/>
                  </a:lnTo>
                  <a:lnTo>
                    <a:pt x="1444" y="524"/>
                  </a:lnTo>
                  <a:lnTo>
                    <a:pt x="1298" y="440"/>
                  </a:lnTo>
                  <a:lnTo>
                    <a:pt x="1109" y="272"/>
                  </a:lnTo>
                  <a:lnTo>
                    <a:pt x="1047" y="272"/>
                  </a:lnTo>
                  <a:lnTo>
                    <a:pt x="1026" y="314"/>
                  </a:lnTo>
                  <a:lnTo>
                    <a:pt x="837" y="314"/>
                  </a:lnTo>
                  <a:lnTo>
                    <a:pt x="670" y="126"/>
                  </a:lnTo>
                  <a:lnTo>
                    <a:pt x="523" y="126"/>
                  </a:lnTo>
                  <a:lnTo>
                    <a:pt x="41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81" name="Google Shape;1381;p80"/>
            <p:cNvSpPr/>
            <p:nvPr/>
          </p:nvSpPr>
          <p:spPr>
            <a:xfrm>
              <a:off x="3957250" y="2483750"/>
              <a:ext cx="127650" cy="81625"/>
            </a:xfrm>
            <a:custGeom>
              <a:avLst/>
              <a:gdLst/>
              <a:ahLst/>
              <a:cxnLst/>
              <a:rect l="l" t="t" r="r" b="b"/>
              <a:pathLst>
                <a:path w="5106" h="3265" extrusionOk="0">
                  <a:moveTo>
                    <a:pt x="3431" y="0"/>
                  </a:moveTo>
                  <a:lnTo>
                    <a:pt x="3076" y="63"/>
                  </a:lnTo>
                  <a:lnTo>
                    <a:pt x="2950" y="147"/>
                  </a:lnTo>
                  <a:lnTo>
                    <a:pt x="2553" y="209"/>
                  </a:lnTo>
                  <a:lnTo>
                    <a:pt x="2448" y="335"/>
                  </a:lnTo>
                  <a:lnTo>
                    <a:pt x="2323" y="335"/>
                  </a:lnTo>
                  <a:lnTo>
                    <a:pt x="2176" y="377"/>
                  </a:lnTo>
                  <a:lnTo>
                    <a:pt x="2030" y="335"/>
                  </a:lnTo>
                  <a:lnTo>
                    <a:pt x="1988" y="230"/>
                  </a:lnTo>
                  <a:lnTo>
                    <a:pt x="1820" y="167"/>
                  </a:lnTo>
                  <a:lnTo>
                    <a:pt x="1674" y="147"/>
                  </a:lnTo>
                  <a:lnTo>
                    <a:pt x="1465" y="42"/>
                  </a:lnTo>
                  <a:lnTo>
                    <a:pt x="1360" y="42"/>
                  </a:lnTo>
                  <a:lnTo>
                    <a:pt x="1276" y="126"/>
                  </a:lnTo>
                  <a:lnTo>
                    <a:pt x="1151" y="126"/>
                  </a:lnTo>
                  <a:lnTo>
                    <a:pt x="1172" y="147"/>
                  </a:lnTo>
                  <a:lnTo>
                    <a:pt x="1130" y="272"/>
                  </a:lnTo>
                  <a:lnTo>
                    <a:pt x="962" y="314"/>
                  </a:lnTo>
                  <a:lnTo>
                    <a:pt x="858" y="544"/>
                  </a:lnTo>
                  <a:lnTo>
                    <a:pt x="732" y="879"/>
                  </a:lnTo>
                  <a:lnTo>
                    <a:pt x="523" y="1193"/>
                  </a:lnTo>
                  <a:lnTo>
                    <a:pt x="544" y="1297"/>
                  </a:lnTo>
                  <a:lnTo>
                    <a:pt x="439" y="1402"/>
                  </a:lnTo>
                  <a:lnTo>
                    <a:pt x="293" y="1381"/>
                  </a:lnTo>
                  <a:lnTo>
                    <a:pt x="230" y="1486"/>
                  </a:lnTo>
                  <a:lnTo>
                    <a:pt x="126" y="1507"/>
                  </a:lnTo>
                  <a:lnTo>
                    <a:pt x="0" y="1632"/>
                  </a:lnTo>
                  <a:lnTo>
                    <a:pt x="126" y="1674"/>
                  </a:lnTo>
                  <a:lnTo>
                    <a:pt x="146" y="1737"/>
                  </a:lnTo>
                  <a:lnTo>
                    <a:pt x="335" y="1946"/>
                  </a:lnTo>
                  <a:lnTo>
                    <a:pt x="356" y="2051"/>
                  </a:lnTo>
                  <a:lnTo>
                    <a:pt x="523" y="2134"/>
                  </a:lnTo>
                  <a:lnTo>
                    <a:pt x="670" y="2260"/>
                  </a:lnTo>
                  <a:lnTo>
                    <a:pt x="607" y="2406"/>
                  </a:lnTo>
                  <a:lnTo>
                    <a:pt x="628" y="2448"/>
                  </a:lnTo>
                  <a:lnTo>
                    <a:pt x="837" y="2532"/>
                  </a:lnTo>
                  <a:lnTo>
                    <a:pt x="879" y="2616"/>
                  </a:lnTo>
                  <a:lnTo>
                    <a:pt x="983" y="2574"/>
                  </a:lnTo>
                  <a:lnTo>
                    <a:pt x="1088" y="2657"/>
                  </a:lnTo>
                  <a:lnTo>
                    <a:pt x="1172" y="2532"/>
                  </a:lnTo>
                  <a:lnTo>
                    <a:pt x="1381" y="2553"/>
                  </a:lnTo>
                  <a:lnTo>
                    <a:pt x="1276" y="2678"/>
                  </a:lnTo>
                  <a:lnTo>
                    <a:pt x="1297" y="2762"/>
                  </a:lnTo>
                  <a:lnTo>
                    <a:pt x="1339" y="2888"/>
                  </a:lnTo>
                  <a:lnTo>
                    <a:pt x="1486" y="2888"/>
                  </a:lnTo>
                  <a:lnTo>
                    <a:pt x="1569" y="2971"/>
                  </a:lnTo>
                  <a:lnTo>
                    <a:pt x="1569" y="3055"/>
                  </a:lnTo>
                  <a:lnTo>
                    <a:pt x="1507" y="3097"/>
                  </a:lnTo>
                  <a:lnTo>
                    <a:pt x="1590" y="3201"/>
                  </a:lnTo>
                  <a:lnTo>
                    <a:pt x="1716" y="3139"/>
                  </a:lnTo>
                  <a:lnTo>
                    <a:pt x="1883" y="3139"/>
                  </a:lnTo>
                  <a:lnTo>
                    <a:pt x="1925" y="3201"/>
                  </a:lnTo>
                  <a:lnTo>
                    <a:pt x="1988" y="3180"/>
                  </a:lnTo>
                  <a:lnTo>
                    <a:pt x="2197" y="3264"/>
                  </a:lnTo>
                  <a:lnTo>
                    <a:pt x="2343" y="3180"/>
                  </a:lnTo>
                  <a:lnTo>
                    <a:pt x="2490" y="3201"/>
                  </a:lnTo>
                  <a:lnTo>
                    <a:pt x="2553" y="3160"/>
                  </a:lnTo>
                  <a:lnTo>
                    <a:pt x="2699" y="3201"/>
                  </a:lnTo>
                  <a:lnTo>
                    <a:pt x="2804" y="3201"/>
                  </a:lnTo>
                  <a:lnTo>
                    <a:pt x="3013" y="3243"/>
                  </a:lnTo>
                  <a:lnTo>
                    <a:pt x="3076" y="3180"/>
                  </a:lnTo>
                  <a:lnTo>
                    <a:pt x="3222" y="3139"/>
                  </a:lnTo>
                  <a:lnTo>
                    <a:pt x="3264" y="3055"/>
                  </a:lnTo>
                  <a:lnTo>
                    <a:pt x="3599" y="2888"/>
                  </a:lnTo>
                  <a:lnTo>
                    <a:pt x="3766" y="2867"/>
                  </a:lnTo>
                  <a:lnTo>
                    <a:pt x="3955" y="2888"/>
                  </a:lnTo>
                  <a:lnTo>
                    <a:pt x="4122" y="2971"/>
                  </a:lnTo>
                  <a:lnTo>
                    <a:pt x="4185" y="3034"/>
                  </a:lnTo>
                  <a:lnTo>
                    <a:pt x="4289" y="2992"/>
                  </a:lnTo>
                  <a:lnTo>
                    <a:pt x="4436" y="3055"/>
                  </a:lnTo>
                  <a:lnTo>
                    <a:pt x="4478" y="3139"/>
                  </a:lnTo>
                  <a:lnTo>
                    <a:pt x="4603" y="3139"/>
                  </a:lnTo>
                  <a:lnTo>
                    <a:pt x="4582" y="2992"/>
                  </a:lnTo>
                  <a:lnTo>
                    <a:pt x="4624" y="2888"/>
                  </a:lnTo>
                  <a:lnTo>
                    <a:pt x="4624" y="2720"/>
                  </a:lnTo>
                  <a:lnTo>
                    <a:pt x="4603" y="2636"/>
                  </a:lnTo>
                  <a:lnTo>
                    <a:pt x="4645" y="2553"/>
                  </a:lnTo>
                  <a:lnTo>
                    <a:pt x="4708" y="2427"/>
                  </a:lnTo>
                  <a:lnTo>
                    <a:pt x="4896" y="2427"/>
                  </a:lnTo>
                  <a:lnTo>
                    <a:pt x="5022" y="2406"/>
                  </a:lnTo>
                  <a:lnTo>
                    <a:pt x="5105" y="2239"/>
                  </a:lnTo>
                  <a:lnTo>
                    <a:pt x="5105" y="2155"/>
                  </a:lnTo>
                  <a:lnTo>
                    <a:pt x="5043" y="2113"/>
                  </a:lnTo>
                  <a:lnTo>
                    <a:pt x="5105" y="2051"/>
                  </a:lnTo>
                  <a:lnTo>
                    <a:pt x="5001" y="1988"/>
                  </a:lnTo>
                  <a:lnTo>
                    <a:pt x="4812" y="1988"/>
                  </a:lnTo>
                  <a:lnTo>
                    <a:pt x="4729" y="2051"/>
                  </a:lnTo>
                  <a:lnTo>
                    <a:pt x="4520" y="2051"/>
                  </a:lnTo>
                  <a:lnTo>
                    <a:pt x="4373" y="2009"/>
                  </a:lnTo>
                  <a:lnTo>
                    <a:pt x="4268" y="1841"/>
                  </a:lnTo>
                  <a:lnTo>
                    <a:pt x="4185" y="1695"/>
                  </a:lnTo>
                  <a:lnTo>
                    <a:pt x="4206" y="1151"/>
                  </a:lnTo>
                  <a:lnTo>
                    <a:pt x="4101" y="983"/>
                  </a:lnTo>
                  <a:lnTo>
                    <a:pt x="4080" y="837"/>
                  </a:lnTo>
                  <a:lnTo>
                    <a:pt x="3766" y="565"/>
                  </a:lnTo>
                  <a:lnTo>
                    <a:pt x="3745" y="460"/>
                  </a:lnTo>
                  <a:lnTo>
                    <a:pt x="3494" y="251"/>
                  </a:lnTo>
                  <a:lnTo>
                    <a:pt x="343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82" name="Google Shape;1382;p80"/>
            <p:cNvSpPr/>
            <p:nvPr/>
          </p:nvSpPr>
          <p:spPr>
            <a:xfrm>
              <a:off x="3989150" y="2555400"/>
              <a:ext cx="83725" cy="52850"/>
            </a:xfrm>
            <a:custGeom>
              <a:avLst/>
              <a:gdLst/>
              <a:ahLst/>
              <a:cxnLst/>
              <a:rect l="l" t="t" r="r" b="b"/>
              <a:pathLst>
                <a:path w="3349" h="2114" extrusionOk="0">
                  <a:moveTo>
                    <a:pt x="2490" y="1"/>
                  </a:moveTo>
                  <a:lnTo>
                    <a:pt x="2323" y="22"/>
                  </a:lnTo>
                  <a:lnTo>
                    <a:pt x="1988" y="189"/>
                  </a:lnTo>
                  <a:lnTo>
                    <a:pt x="1946" y="273"/>
                  </a:lnTo>
                  <a:lnTo>
                    <a:pt x="1800" y="314"/>
                  </a:lnTo>
                  <a:lnTo>
                    <a:pt x="1737" y="377"/>
                  </a:lnTo>
                  <a:lnTo>
                    <a:pt x="1528" y="335"/>
                  </a:lnTo>
                  <a:lnTo>
                    <a:pt x="1423" y="335"/>
                  </a:lnTo>
                  <a:lnTo>
                    <a:pt x="1277" y="294"/>
                  </a:lnTo>
                  <a:lnTo>
                    <a:pt x="1214" y="335"/>
                  </a:lnTo>
                  <a:lnTo>
                    <a:pt x="1067" y="314"/>
                  </a:lnTo>
                  <a:lnTo>
                    <a:pt x="921" y="398"/>
                  </a:lnTo>
                  <a:lnTo>
                    <a:pt x="712" y="314"/>
                  </a:lnTo>
                  <a:lnTo>
                    <a:pt x="649" y="335"/>
                  </a:lnTo>
                  <a:lnTo>
                    <a:pt x="607" y="273"/>
                  </a:lnTo>
                  <a:lnTo>
                    <a:pt x="440" y="273"/>
                  </a:lnTo>
                  <a:lnTo>
                    <a:pt x="314" y="335"/>
                  </a:lnTo>
                  <a:lnTo>
                    <a:pt x="231" y="231"/>
                  </a:lnTo>
                  <a:lnTo>
                    <a:pt x="293" y="189"/>
                  </a:lnTo>
                  <a:lnTo>
                    <a:pt x="293" y="105"/>
                  </a:lnTo>
                  <a:lnTo>
                    <a:pt x="210" y="22"/>
                  </a:lnTo>
                  <a:lnTo>
                    <a:pt x="63" y="22"/>
                  </a:lnTo>
                  <a:lnTo>
                    <a:pt x="84" y="126"/>
                  </a:lnTo>
                  <a:lnTo>
                    <a:pt x="0" y="210"/>
                  </a:lnTo>
                  <a:lnTo>
                    <a:pt x="63" y="440"/>
                  </a:lnTo>
                  <a:lnTo>
                    <a:pt x="231" y="628"/>
                  </a:lnTo>
                  <a:lnTo>
                    <a:pt x="314" y="754"/>
                  </a:lnTo>
                  <a:lnTo>
                    <a:pt x="272" y="900"/>
                  </a:lnTo>
                  <a:lnTo>
                    <a:pt x="63" y="1068"/>
                  </a:lnTo>
                  <a:lnTo>
                    <a:pt x="84" y="1172"/>
                  </a:lnTo>
                  <a:lnTo>
                    <a:pt x="168" y="1277"/>
                  </a:lnTo>
                  <a:lnTo>
                    <a:pt x="105" y="1382"/>
                  </a:lnTo>
                  <a:lnTo>
                    <a:pt x="335" y="1570"/>
                  </a:lnTo>
                  <a:lnTo>
                    <a:pt x="503" y="1842"/>
                  </a:lnTo>
                  <a:lnTo>
                    <a:pt x="523" y="1988"/>
                  </a:lnTo>
                  <a:lnTo>
                    <a:pt x="523" y="2093"/>
                  </a:lnTo>
                  <a:lnTo>
                    <a:pt x="607" y="2114"/>
                  </a:lnTo>
                  <a:lnTo>
                    <a:pt x="795" y="2114"/>
                  </a:lnTo>
                  <a:lnTo>
                    <a:pt x="942" y="2093"/>
                  </a:lnTo>
                  <a:lnTo>
                    <a:pt x="1026" y="1988"/>
                  </a:lnTo>
                  <a:lnTo>
                    <a:pt x="1172" y="2009"/>
                  </a:lnTo>
                  <a:lnTo>
                    <a:pt x="1319" y="2009"/>
                  </a:lnTo>
                  <a:lnTo>
                    <a:pt x="1339" y="2114"/>
                  </a:lnTo>
                  <a:lnTo>
                    <a:pt x="1444" y="2114"/>
                  </a:lnTo>
                  <a:lnTo>
                    <a:pt x="1528" y="2051"/>
                  </a:lnTo>
                  <a:lnTo>
                    <a:pt x="1653" y="2051"/>
                  </a:lnTo>
                  <a:lnTo>
                    <a:pt x="1737" y="2114"/>
                  </a:lnTo>
                  <a:lnTo>
                    <a:pt x="1863" y="2072"/>
                  </a:lnTo>
                  <a:lnTo>
                    <a:pt x="2093" y="2072"/>
                  </a:lnTo>
                  <a:lnTo>
                    <a:pt x="2176" y="2009"/>
                  </a:lnTo>
                  <a:lnTo>
                    <a:pt x="2114" y="1905"/>
                  </a:lnTo>
                  <a:lnTo>
                    <a:pt x="2114" y="1779"/>
                  </a:lnTo>
                  <a:lnTo>
                    <a:pt x="2281" y="1675"/>
                  </a:lnTo>
                  <a:lnTo>
                    <a:pt x="2323" y="1675"/>
                  </a:lnTo>
                  <a:lnTo>
                    <a:pt x="2427" y="1570"/>
                  </a:lnTo>
                  <a:lnTo>
                    <a:pt x="2511" y="1570"/>
                  </a:lnTo>
                  <a:lnTo>
                    <a:pt x="2595" y="1486"/>
                  </a:lnTo>
                  <a:lnTo>
                    <a:pt x="2741" y="1486"/>
                  </a:lnTo>
                  <a:lnTo>
                    <a:pt x="2909" y="1633"/>
                  </a:lnTo>
                  <a:lnTo>
                    <a:pt x="3013" y="1549"/>
                  </a:lnTo>
                  <a:lnTo>
                    <a:pt x="3118" y="1570"/>
                  </a:lnTo>
                  <a:lnTo>
                    <a:pt x="3034" y="1444"/>
                  </a:lnTo>
                  <a:lnTo>
                    <a:pt x="2930" y="1256"/>
                  </a:lnTo>
                  <a:lnTo>
                    <a:pt x="2825" y="1256"/>
                  </a:lnTo>
                  <a:lnTo>
                    <a:pt x="2804" y="1172"/>
                  </a:lnTo>
                  <a:lnTo>
                    <a:pt x="2951" y="1068"/>
                  </a:lnTo>
                  <a:lnTo>
                    <a:pt x="3013" y="942"/>
                  </a:lnTo>
                  <a:lnTo>
                    <a:pt x="2992" y="712"/>
                  </a:lnTo>
                  <a:lnTo>
                    <a:pt x="3139" y="545"/>
                  </a:lnTo>
                  <a:lnTo>
                    <a:pt x="3244" y="586"/>
                  </a:lnTo>
                  <a:lnTo>
                    <a:pt x="3327" y="503"/>
                  </a:lnTo>
                  <a:lnTo>
                    <a:pt x="3348" y="294"/>
                  </a:lnTo>
                  <a:lnTo>
                    <a:pt x="3327" y="273"/>
                  </a:lnTo>
                  <a:lnTo>
                    <a:pt x="3202" y="273"/>
                  </a:lnTo>
                  <a:lnTo>
                    <a:pt x="3160" y="189"/>
                  </a:lnTo>
                  <a:lnTo>
                    <a:pt x="3013" y="126"/>
                  </a:lnTo>
                  <a:lnTo>
                    <a:pt x="2909" y="168"/>
                  </a:lnTo>
                  <a:lnTo>
                    <a:pt x="2846" y="105"/>
                  </a:lnTo>
                  <a:lnTo>
                    <a:pt x="2679" y="22"/>
                  </a:lnTo>
                  <a:lnTo>
                    <a:pt x="249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383" name="Google Shape;1383;p80"/>
            <p:cNvGrpSpPr/>
            <p:nvPr/>
          </p:nvGrpSpPr>
          <p:grpSpPr>
            <a:xfrm>
              <a:off x="3866750" y="2520350"/>
              <a:ext cx="78475" cy="60700"/>
              <a:chOff x="3866750" y="2520350"/>
              <a:chExt cx="78475" cy="60700"/>
            </a:xfrm>
          </p:grpSpPr>
          <p:sp>
            <p:nvSpPr>
              <p:cNvPr id="1384" name="Google Shape;1384;p80"/>
              <p:cNvSpPr/>
              <p:nvPr/>
            </p:nvSpPr>
            <p:spPr>
              <a:xfrm>
                <a:off x="3877200" y="2546500"/>
                <a:ext cx="4725" cy="6300"/>
              </a:xfrm>
              <a:custGeom>
                <a:avLst/>
                <a:gdLst/>
                <a:ahLst/>
                <a:cxnLst/>
                <a:rect l="l" t="t" r="r" b="b"/>
                <a:pathLst>
                  <a:path w="189" h="252" extrusionOk="0">
                    <a:moveTo>
                      <a:pt x="1" y="1"/>
                    </a:moveTo>
                    <a:lnTo>
                      <a:pt x="84" y="126"/>
                    </a:lnTo>
                    <a:lnTo>
                      <a:pt x="63" y="147"/>
                    </a:lnTo>
                    <a:lnTo>
                      <a:pt x="168" y="252"/>
                    </a:lnTo>
                    <a:lnTo>
                      <a:pt x="189" y="252"/>
                    </a:lnTo>
                    <a:lnTo>
                      <a:pt x="168" y="106"/>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85" name="Google Shape;1385;p80"/>
              <p:cNvSpPr/>
              <p:nvPr/>
            </p:nvSpPr>
            <p:spPr>
              <a:xfrm>
                <a:off x="3882425" y="2554350"/>
                <a:ext cx="2650" cy="3175"/>
              </a:xfrm>
              <a:custGeom>
                <a:avLst/>
                <a:gdLst/>
                <a:ahLst/>
                <a:cxnLst/>
                <a:rect l="l" t="t" r="r" b="b"/>
                <a:pathLst>
                  <a:path w="106" h="127" extrusionOk="0">
                    <a:moveTo>
                      <a:pt x="1" y="1"/>
                    </a:moveTo>
                    <a:lnTo>
                      <a:pt x="106" y="126"/>
                    </a:lnTo>
                    <a:lnTo>
                      <a:pt x="85" y="43"/>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86" name="Google Shape;1386;p80"/>
              <p:cNvSpPr/>
              <p:nvPr/>
            </p:nvSpPr>
            <p:spPr>
              <a:xfrm>
                <a:off x="3866750" y="2520350"/>
                <a:ext cx="78475" cy="60700"/>
              </a:xfrm>
              <a:custGeom>
                <a:avLst/>
                <a:gdLst/>
                <a:ahLst/>
                <a:cxnLst/>
                <a:rect l="l" t="t" r="r" b="b"/>
                <a:pathLst>
                  <a:path w="3139" h="2428" extrusionOk="0">
                    <a:moveTo>
                      <a:pt x="1653" y="1"/>
                    </a:moveTo>
                    <a:lnTo>
                      <a:pt x="1653" y="22"/>
                    </a:lnTo>
                    <a:lnTo>
                      <a:pt x="1402" y="22"/>
                    </a:lnTo>
                    <a:lnTo>
                      <a:pt x="1046" y="210"/>
                    </a:lnTo>
                    <a:lnTo>
                      <a:pt x="1025" y="356"/>
                    </a:lnTo>
                    <a:lnTo>
                      <a:pt x="837" y="440"/>
                    </a:lnTo>
                    <a:lnTo>
                      <a:pt x="816" y="649"/>
                    </a:lnTo>
                    <a:lnTo>
                      <a:pt x="691" y="649"/>
                    </a:lnTo>
                    <a:lnTo>
                      <a:pt x="481" y="545"/>
                    </a:lnTo>
                    <a:lnTo>
                      <a:pt x="356" y="587"/>
                    </a:lnTo>
                    <a:lnTo>
                      <a:pt x="209" y="691"/>
                    </a:lnTo>
                    <a:lnTo>
                      <a:pt x="0" y="691"/>
                    </a:lnTo>
                    <a:lnTo>
                      <a:pt x="0" y="733"/>
                    </a:lnTo>
                    <a:lnTo>
                      <a:pt x="42" y="942"/>
                    </a:lnTo>
                    <a:lnTo>
                      <a:pt x="168" y="1068"/>
                    </a:lnTo>
                    <a:lnTo>
                      <a:pt x="168" y="1110"/>
                    </a:lnTo>
                    <a:lnTo>
                      <a:pt x="209" y="1152"/>
                    </a:lnTo>
                    <a:lnTo>
                      <a:pt x="356" y="942"/>
                    </a:lnTo>
                    <a:lnTo>
                      <a:pt x="377" y="796"/>
                    </a:lnTo>
                    <a:lnTo>
                      <a:pt x="461" y="691"/>
                    </a:lnTo>
                    <a:lnTo>
                      <a:pt x="607" y="691"/>
                    </a:lnTo>
                    <a:lnTo>
                      <a:pt x="628" y="796"/>
                    </a:lnTo>
                    <a:lnTo>
                      <a:pt x="733" y="900"/>
                    </a:lnTo>
                    <a:lnTo>
                      <a:pt x="774" y="1068"/>
                    </a:lnTo>
                    <a:lnTo>
                      <a:pt x="879" y="1256"/>
                    </a:lnTo>
                    <a:lnTo>
                      <a:pt x="1025" y="1403"/>
                    </a:lnTo>
                    <a:lnTo>
                      <a:pt x="1088" y="1403"/>
                    </a:lnTo>
                    <a:lnTo>
                      <a:pt x="1193" y="1507"/>
                    </a:lnTo>
                    <a:lnTo>
                      <a:pt x="1088" y="1486"/>
                    </a:lnTo>
                    <a:lnTo>
                      <a:pt x="1005" y="1507"/>
                    </a:lnTo>
                    <a:lnTo>
                      <a:pt x="942" y="1591"/>
                    </a:lnTo>
                    <a:lnTo>
                      <a:pt x="1005" y="1696"/>
                    </a:lnTo>
                    <a:lnTo>
                      <a:pt x="1130" y="1696"/>
                    </a:lnTo>
                    <a:lnTo>
                      <a:pt x="1256" y="1821"/>
                    </a:lnTo>
                    <a:lnTo>
                      <a:pt x="1360" y="1842"/>
                    </a:lnTo>
                    <a:lnTo>
                      <a:pt x="1423" y="1947"/>
                    </a:lnTo>
                    <a:lnTo>
                      <a:pt x="1465" y="2030"/>
                    </a:lnTo>
                    <a:lnTo>
                      <a:pt x="1611" y="2009"/>
                    </a:lnTo>
                    <a:lnTo>
                      <a:pt x="1862" y="2030"/>
                    </a:lnTo>
                    <a:lnTo>
                      <a:pt x="1988" y="2093"/>
                    </a:lnTo>
                    <a:lnTo>
                      <a:pt x="2281" y="2365"/>
                    </a:lnTo>
                    <a:lnTo>
                      <a:pt x="2197" y="2407"/>
                    </a:lnTo>
                    <a:lnTo>
                      <a:pt x="2072" y="2323"/>
                    </a:lnTo>
                    <a:lnTo>
                      <a:pt x="2155" y="2407"/>
                    </a:lnTo>
                    <a:lnTo>
                      <a:pt x="2260" y="2428"/>
                    </a:lnTo>
                    <a:lnTo>
                      <a:pt x="2302" y="2344"/>
                    </a:lnTo>
                    <a:lnTo>
                      <a:pt x="1925" y="1884"/>
                    </a:lnTo>
                    <a:lnTo>
                      <a:pt x="1444" y="1486"/>
                    </a:lnTo>
                    <a:lnTo>
                      <a:pt x="1423" y="1403"/>
                    </a:lnTo>
                    <a:lnTo>
                      <a:pt x="1465" y="1382"/>
                    </a:lnTo>
                    <a:lnTo>
                      <a:pt x="1402" y="1277"/>
                    </a:lnTo>
                    <a:lnTo>
                      <a:pt x="1360" y="1172"/>
                    </a:lnTo>
                    <a:lnTo>
                      <a:pt x="1235" y="1047"/>
                    </a:lnTo>
                    <a:lnTo>
                      <a:pt x="1193" y="1047"/>
                    </a:lnTo>
                    <a:lnTo>
                      <a:pt x="1151" y="963"/>
                    </a:lnTo>
                    <a:lnTo>
                      <a:pt x="1214" y="900"/>
                    </a:lnTo>
                    <a:lnTo>
                      <a:pt x="1214" y="775"/>
                    </a:lnTo>
                    <a:lnTo>
                      <a:pt x="1256" y="733"/>
                    </a:lnTo>
                    <a:lnTo>
                      <a:pt x="1402" y="838"/>
                    </a:lnTo>
                    <a:lnTo>
                      <a:pt x="1444" y="900"/>
                    </a:lnTo>
                    <a:lnTo>
                      <a:pt x="1528" y="880"/>
                    </a:lnTo>
                    <a:lnTo>
                      <a:pt x="1528" y="796"/>
                    </a:lnTo>
                    <a:lnTo>
                      <a:pt x="1632" y="775"/>
                    </a:lnTo>
                    <a:lnTo>
                      <a:pt x="1716" y="796"/>
                    </a:lnTo>
                    <a:lnTo>
                      <a:pt x="1758" y="733"/>
                    </a:lnTo>
                    <a:lnTo>
                      <a:pt x="1841" y="775"/>
                    </a:lnTo>
                    <a:lnTo>
                      <a:pt x="1883" y="733"/>
                    </a:lnTo>
                    <a:lnTo>
                      <a:pt x="1988" y="754"/>
                    </a:lnTo>
                    <a:lnTo>
                      <a:pt x="2051" y="859"/>
                    </a:lnTo>
                    <a:lnTo>
                      <a:pt x="2093" y="796"/>
                    </a:lnTo>
                    <a:lnTo>
                      <a:pt x="2239" y="859"/>
                    </a:lnTo>
                    <a:lnTo>
                      <a:pt x="2344" y="796"/>
                    </a:lnTo>
                    <a:lnTo>
                      <a:pt x="2365" y="859"/>
                    </a:lnTo>
                    <a:lnTo>
                      <a:pt x="2490" y="838"/>
                    </a:lnTo>
                    <a:lnTo>
                      <a:pt x="2616" y="880"/>
                    </a:lnTo>
                    <a:lnTo>
                      <a:pt x="2699" y="859"/>
                    </a:lnTo>
                    <a:lnTo>
                      <a:pt x="2804" y="963"/>
                    </a:lnTo>
                    <a:lnTo>
                      <a:pt x="2971" y="963"/>
                    </a:lnTo>
                    <a:lnTo>
                      <a:pt x="2992" y="984"/>
                    </a:lnTo>
                    <a:lnTo>
                      <a:pt x="2971" y="880"/>
                    </a:lnTo>
                    <a:lnTo>
                      <a:pt x="3097" y="859"/>
                    </a:lnTo>
                    <a:lnTo>
                      <a:pt x="3139" y="859"/>
                    </a:lnTo>
                    <a:lnTo>
                      <a:pt x="3139" y="796"/>
                    </a:lnTo>
                    <a:lnTo>
                      <a:pt x="3034" y="775"/>
                    </a:lnTo>
                    <a:lnTo>
                      <a:pt x="2971" y="733"/>
                    </a:lnTo>
                    <a:lnTo>
                      <a:pt x="2930" y="566"/>
                    </a:lnTo>
                    <a:lnTo>
                      <a:pt x="2888" y="419"/>
                    </a:lnTo>
                    <a:lnTo>
                      <a:pt x="2804" y="356"/>
                    </a:lnTo>
                    <a:lnTo>
                      <a:pt x="2699" y="482"/>
                    </a:lnTo>
                    <a:lnTo>
                      <a:pt x="2490" y="419"/>
                    </a:lnTo>
                    <a:lnTo>
                      <a:pt x="2197" y="356"/>
                    </a:lnTo>
                    <a:lnTo>
                      <a:pt x="2093" y="273"/>
                    </a:lnTo>
                    <a:lnTo>
                      <a:pt x="1988" y="231"/>
                    </a:lnTo>
                    <a:lnTo>
                      <a:pt x="1737" y="22"/>
                    </a:lnTo>
                    <a:lnTo>
                      <a:pt x="165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87" name="Google Shape;1387;p80"/>
              <p:cNvSpPr/>
              <p:nvPr/>
            </p:nvSpPr>
            <p:spPr>
              <a:xfrm>
                <a:off x="3886100" y="2558550"/>
                <a:ext cx="3675" cy="5250"/>
              </a:xfrm>
              <a:custGeom>
                <a:avLst/>
                <a:gdLst/>
                <a:ahLst/>
                <a:cxnLst/>
                <a:rect l="l" t="t" r="r" b="b"/>
                <a:pathLst>
                  <a:path w="147" h="210" extrusionOk="0">
                    <a:moveTo>
                      <a:pt x="0" y="0"/>
                    </a:moveTo>
                    <a:lnTo>
                      <a:pt x="147" y="209"/>
                    </a:lnTo>
                    <a:lnTo>
                      <a:pt x="126" y="105"/>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388" name="Google Shape;1388;p80"/>
            <p:cNvSpPr/>
            <p:nvPr/>
          </p:nvSpPr>
          <p:spPr>
            <a:xfrm>
              <a:off x="3799775" y="2577900"/>
              <a:ext cx="14675" cy="29325"/>
            </a:xfrm>
            <a:custGeom>
              <a:avLst/>
              <a:gdLst/>
              <a:ahLst/>
              <a:cxnLst/>
              <a:rect l="l" t="t" r="r" b="b"/>
              <a:pathLst>
                <a:path w="587" h="1173" extrusionOk="0">
                  <a:moveTo>
                    <a:pt x="461" y="0"/>
                  </a:moveTo>
                  <a:lnTo>
                    <a:pt x="440" y="105"/>
                  </a:lnTo>
                  <a:lnTo>
                    <a:pt x="482" y="147"/>
                  </a:lnTo>
                  <a:lnTo>
                    <a:pt x="461" y="251"/>
                  </a:lnTo>
                  <a:lnTo>
                    <a:pt x="419" y="251"/>
                  </a:lnTo>
                  <a:lnTo>
                    <a:pt x="357" y="210"/>
                  </a:lnTo>
                  <a:lnTo>
                    <a:pt x="273" y="251"/>
                  </a:lnTo>
                  <a:lnTo>
                    <a:pt x="106" y="335"/>
                  </a:lnTo>
                  <a:lnTo>
                    <a:pt x="22" y="461"/>
                  </a:lnTo>
                  <a:lnTo>
                    <a:pt x="106" y="523"/>
                  </a:lnTo>
                  <a:lnTo>
                    <a:pt x="64" y="565"/>
                  </a:lnTo>
                  <a:lnTo>
                    <a:pt x="1" y="565"/>
                  </a:lnTo>
                  <a:lnTo>
                    <a:pt x="22" y="649"/>
                  </a:lnTo>
                  <a:lnTo>
                    <a:pt x="106" y="691"/>
                  </a:lnTo>
                  <a:lnTo>
                    <a:pt x="106" y="754"/>
                  </a:lnTo>
                  <a:lnTo>
                    <a:pt x="64" y="775"/>
                  </a:lnTo>
                  <a:lnTo>
                    <a:pt x="106" y="837"/>
                  </a:lnTo>
                  <a:lnTo>
                    <a:pt x="168" y="879"/>
                  </a:lnTo>
                  <a:lnTo>
                    <a:pt x="168" y="963"/>
                  </a:lnTo>
                  <a:lnTo>
                    <a:pt x="210" y="963"/>
                  </a:lnTo>
                  <a:lnTo>
                    <a:pt x="252" y="1005"/>
                  </a:lnTo>
                  <a:lnTo>
                    <a:pt x="210" y="984"/>
                  </a:lnTo>
                  <a:lnTo>
                    <a:pt x="147" y="1067"/>
                  </a:lnTo>
                  <a:lnTo>
                    <a:pt x="210" y="1109"/>
                  </a:lnTo>
                  <a:lnTo>
                    <a:pt x="357" y="1172"/>
                  </a:lnTo>
                  <a:lnTo>
                    <a:pt x="461" y="1109"/>
                  </a:lnTo>
                  <a:lnTo>
                    <a:pt x="545" y="942"/>
                  </a:lnTo>
                  <a:lnTo>
                    <a:pt x="545" y="795"/>
                  </a:lnTo>
                  <a:lnTo>
                    <a:pt x="587" y="544"/>
                  </a:lnTo>
                  <a:lnTo>
                    <a:pt x="545" y="314"/>
                  </a:lnTo>
                  <a:lnTo>
                    <a:pt x="545" y="147"/>
                  </a:lnTo>
                  <a:lnTo>
                    <a:pt x="524"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89" name="Google Shape;1389;p80"/>
            <p:cNvSpPr/>
            <p:nvPr/>
          </p:nvSpPr>
          <p:spPr>
            <a:xfrm>
              <a:off x="3567525" y="2564825"/>
              <a:ext cx="160625" cy="134450"/>
            </a:xfrm>
            <a:custGeom>
              <a:avLst/>
              <a:gdLst/>
              <a:ahLst/>
              <a:cxnLst/>
              <a:rect l="l" t="t" r="r" b="b"/>
              <a:pathLst>
                <a:path w="6425" h="5378" extrusionOk="0">
                  <a:moveTo>
                    <a:pt x="817" y="0"/>
                  </a:moveTo>
                  <a:lnTo>
                    <a:pt x="733" y="42"/>
                  </a:lnTo>
                  <a:lnTo>
                    <a:pt x="712" y="21"/>
                  </a:lnTo>
                  <a:lnTo>
                    <a:pt x="503" y="126"/>
                  </a:lnTo>
                  <a:lnTo>
                    <a:pt x="524" y="209"/>
                  </a:lnTo>
                  <a:lnTo>
                    <a:pt x="608" y="251"/>
                  </a:lnTo>
                  <a:lnTo>
                    <a:pt x="524" y="335"/>
                  </a:lnTo>
                  <a:lnTo>
                    <a:pt x="336" y="356"/>
                  </a:lnTo>
                  <a:lnTo>
                    <a:pt x="252" y="335"/>
                  </a:lnTo>
                  <a:lnTo>
                    <a:pt x="43" y="419"/>
                  </a:lnTo>
                  <a:lnTo>
                    <a:pt x="1" y="544"/>
                  </a:lnTo>
                  <a:lnTo>
                    <a:pt x="43" y="670"/>
                  </a:lnTo>
                  <a:lnTo>
                    <a:pt x="126" y="649"/>
                  </a:lnTo>
                  <a:lnTo>
                    <a:pt x="126" y="691"/>
                  </a:lnTo>
                  <a:lnTo>
                    <a:pt x="189" y="733"/>
                  </a:lnTo>
                  <a:lnTo>
                    <a:pt x="147" y="879"/>
                  </a:lnTo>
                  <a:lnTo>
                    <a:pt x="210" y="900"/>
                  </a:lnTo>
                  <a:lnTo>
                    <a:pt x="294" y="837"/>
                  </a:lnTo>
                  <a:lnTo>
                    <a:pt x="252" y="963"/>
                  </a:lnTo>
                  <a:lnTo>
                    <a:pt x="315" y="1005"/>
                  </a:lnTo>
                  <a:lnTo>
                    <a:pt x="252" y="1088"/>
                  </a:lnTo>
                  <a:lnTo>
                    <a:pt x="357" y="1109"/>
                  </a:lnTo>
                  <a:lnTo>
                    <a:pt x="231" y="1256"/>
                  </a:lnTo>
                  <a:lnTo>
                    <a:pt x="231" y="1277"/>
                  </a:lnTo>
                  <a:lnTo>
                    <a:pt x="482" y="1214"/>
                  </a:lnTo>
                  <a:lnTo>
                    <a:pt x="587" y="1256"/>
                  </a:lnTo>
                  <a:lnTo>
                    <a:pt x="566" y="1381"/>
                  </a:lnTo>
                  <a:lnTo>
                    <a:pt x="629" y="1465"/>
                  </a:lnTo>
                  <a:lnTo>
                    <a:pt x="796" y="1360"/>
                  </a:lnTo>
                  <a:lnTo>
                    <a:pt x="1110" y="1423"/>
                  </a:lnTo>
                  <a:lnTo>
                    <a:pt x="1214" y="1318"/>
                  </a:lnTo>
                  <a:lnTo>
                    <a:pt x="1486" y="1360"/>
                  </a:lnTo>
                  <a:lnTo>
                    <a:pt x="1507" y="1486"/>
                  </a:lnTo>
                  <a:lnTo>
                    <a:pt x="1612" y="1632"/>
                  </a:lnTo>
                  <a:lnTo>
                    <a:pt x="1591" y="1737"/>
                  </a:lnTo>
                  <a:lnTo>
                    <a:pt x="1445" y="1737"/>
                  </a:lnTo>
                  <a:lnTo>
                    <a:pt x="1235" y="1946"/>
                  </a:lnTo>
                  <a:lnTo>
                    <a:pt x="1256" y="2114"/>
                  </a:lnTo>
                  <a:lnTo>
                    <a:pt x="1235" y="2469"/>
                  </a:lnTo>
                  <a:lnTo>
                    <a:pt x="1089" y="2616"/>
                  </a:lnTo>
                  <a:lnTo>
                    <a:pt x="1194" y="2720"/>
                  </a:lnTo>
                  <a:lnTo>
                    <a:pt x="1047" y="2930"/>
                  </a:lnTo>
                  <a:lnTo>
                    <a:pt x="942" y="2888"/>
                  </a:lnTo>
                  <a:lnTo>
                    <a:pt x="817" y="2930"/>
                  </a:lnTo>
                  <a:lnTo>
                    <a:pt x="963" y="3202"/>
                  </a:lnTo>
                  <a:lnTo>
                    <a:pt x="1089" y="3285"/>
                  </a:lnTo>
                  <a:lnTo>
                    <a:pt x="1089" y="3515"/>
                  </a:lnTo>
                  <a:lnTo>
                    <a:pt x="922" y="3704"/>
                  </a:lnTo>
                  <a:lnTo>
                    <a:pt x="984" y="3871"/>
                  </a:lnTo>
                  <a:lnTo>
                    <a:pt x="1131" y="3871"/>
                  </a:lnTo>
                  <a:lnTo>
                    <a:pt x="1089" y="3976"/>
                  </a:lnTo>
                  <a:lnTo>
                    <a:pt x="963" y="4080"/>
                  </a:lnTo>
                  <a:lnTo>
                    <a:pt x="838" y="4331"/>
                  </a:lnTo>
                  <a:lnTo>
                    <a:pt x="922" y="4457"/>
                  </a:lnTo>
                  <a:lnTo>
                    <a:pt x="922" y="4603"/>
                  </a:lnTo>
                  <a:lnTo>
                    <a:pt x="1026" y="4624"/>
                  </a:lnTo>
                  <a:lnTo>
                    <a:pt x="1173" y="4645"/>
                  </a:lnTo>
                  <a:lnTo>
                    <a:pt x="1403" y="4875"/>
                  </a:lnTo>
                  <a:lnTo>
                    <a:pt x="1382" y="4917"/>
                  </a:lnTo>
                  <a:lnTo>
                    <a:pt x="1486" y="5168"/>
                  </a:lnTo>
                  <a:lnTo>
                    <a:pt x="1675" y="5357"/>
                  </a:lnTo>
                  <a:lnTo>
                    <a:pt x="1842" y="5378"/>
                  </a:lnTo>
                  <a:lnTo>
                    <a:pt x="2010" y="5273"/>
                  </a:lnTo>
                  <a:lnTo>
                    <a:pt x="2010" y="5168"/>
                  </a:lnTo>
                  <a:lnTo>
                    <a:pt x="2093" y="5085"/>
                  </a:lnTo>
                  <a:lnTo>
                    <a:pt x="2303" y="5064"/>
                  </a:lnTo>
                  <a:lnTo>
                    <a:pt x="2470" y="4875"/>
                  </a:lnTo>
                  <a:lnTo>
                    <a:pt x="2679" y="4855"/>
                  </a:lnTo>
                  <a:lnTo>
                    <a:pt x="2784" y="4813"/>
                  </a:lnTo>
                  <a:lnTo>
                    <a:pt x="3035" y="4875"/>
                  </a:lnTo>
                  <a:lnTo>
                    <a:pt x="3181" y="4917"/>
                  </a:lnTo>
                  <a:lnTo>
                    <a:pt x="3202" y="4855"/>
                  </a:lnTo>
                  <a:lnTo>
                    <a:pt x="3307" y="4855"/>
                  </a:lnTo>
                  <a:lnTo>
                    <a:pt x="3411" y="4938"/>
                  </a:lnTo>
                  <a:lnTo>
                    <a:pt x="3495" y="4855"/>
                  </a:lnTo>
                  <a:lnTo>
                    <a:pt x="3558" y="4750"/>
                  </a:lnTo>
                  <a:lnTo>
                    <a:pt x="3663" y="4855"/>
                  </a:lnTo>
                  <a:lnTo>
                    <a:pt x="3788" y="4917"/>
                  </a:lnTo>
                  <a:lnTo>
                    <a:pt x="3914" y="4708"/>
                  </a:lnTo>
                  <a:lnTo>
                    <a:pt x="3914" y="4603"/>
                  </a:lnTo>
                  <a:lnTo>
                    <a:pt x="4248" y="4436"/>
                  </a:lnTo>
                  <a:lnTo>
                    <a:pt x="4458" y="4436"/>
                  </a:lnTo>
                  <a:lnTo>
                    <a:pt x="4520" y="4352"/>
                  </a:lnTo>
                  <a:lnTo>
                    <a:pt x="4458" y="4311"/>
                  </a:lnTo>
                  <a:lnTo>
                    <a:pt x="4499" y="4143"/>
                  </a:lnTo>
                  <a:lnTo>
                    <a:pt x="4667" y="3892"/>
                  </a:lnTo>
                  <a:lnTo>
                    <a:pt x="4667" y="3766"/>
                  </a:lnTo>
                  <a:lnTo>
                    <a:pt x="4855" y="3704"/>
                  </a:lnTo>
                  <a:lnTo>
                    <a:pt x="4981" y="3578"/>
                  </a:lnTo>
                  <a:lnTo>
                    <a:pt x="4855" y="3390"/>
                  </a:lnTo>
                  <a:lnTo>
                    <a:pt x="4771" y="3348"/>
                  </a:lnTo>
                  <a:lnTo>
                    <a:pt x="4751" y="3243"/>
                  </a:lnTo>
                  <a:lnTo>
                    <a:pt x="4646" y="3076"/>
                  </a:lnTo>
                  <a:lnTo>
                    <a:pt x="4730" y="2992"/>
                  </a:lnTo>
                  <a:lnTo>
                    <a:pt x="4960" y="2637"/>
                  </a:lnTo>
                  <a:lnTo>
                    <a:pt x="5064" y="2574"/>
                  </a:lnTo>
                  <a:lnTo>
                    <a:pt x="5232" y="2302"/>
                  </a:lnTo>
                  <a:lnTo>
                    <a:pt x="5274" y="2323"/>
                  </a:lnTo>
                  <a:lnTo>
                    <a:pt x="5253" y="2344"/>
                  </a:lnTo>
                  <a:lnTo>
                    <a:pt x="5253" y="2365"/>
                  </a:lnTo>
                  <a:lnTo>
                    <a:pt x="5336" y="2323"/>
                  </a:lnTo>
                  <a:lnTo>
                    <a:pt x="5357" y="2197"/>
                  </a:lnTo>
                  <a:lnTo>
                    <a:pt x="5295" y="2134"/>
                  </a:lnTo>
                  <a:lnTo>
                    <a:pt x="5441" y="2051"/>
                  </a:lnTo>
                  <a:lnTo>
                    <a:pt x="5567" y="1946"/>
                  </a:lnTo>
                  <a:lnTo>
                    <a:pt x="5776" y="1946"/>
                  </a:lnTo>
                  <a:lnTo>
                    <a:pt x="5964" y="1883"/>
                  </a:lnTo>
                  <a:lnTo>
                    <a:pt x="6069" y="1737"/>
                  </a:lnTo>
                  <a:lnTo>
                    <a:pt x="6278" y="1611"/>
                  </a:lnTo>
                  <a:lnTo>
                    <a:pt x="6320" y="1507"/>
                  </a:lnTo>
                  <a:lnTo>
                    <a:pt x="6341" y="1381"/>
                  </a:lnTo>
                  <a:lnTo>
                    <a:pt x="6320" y="1193"/>
                  </a:lnTo>
                  <a:lnTo>
                    <a:pt x="6424" y="1151"/>
                  </a:lnTo>
                  <a:lnTo>
                    <a:pt x="6424" y="1088"/>
                  </a:lnTo>
                  <a:lnTo>
                    <a:pt x="6341" y="1067"/>
                  </a:lnTo>
                  <a:lnTo>
                    <a:pt x="6215" y="879"/>
                  </a:lnTo>
                  <a:lnTo>
                    <a:pt x="5964" y="900"/>
                  </a:lnTo>
                  <a:lnTo>
                    <a:pt x="5797" y="837"/>
                  </a:lnTo>
                  <a:lnTo>
                    <a:pt x="5629" y="837"/>
                  </a:lnTo>
                  <a:lnTo>
                    <a:pt x="5525" y="774"/>
                  </a:lnTo>
                  <a:lnTo>
                    <a:pt x="5253" y="774"/>
                  </a:lnTo>
                  <a:lnTo>
                    <a:pt x="5148" y="879"/>
                  </a:lnTo>
                  <a:lnTo>
                    <a:pt x="5064" y="837"/>
                  </a:lnTo>
                  <a:lnTo>
                    <a:pt x="4918" y="837"/>
                  </a:lnTo>
                  <a:lnTo>
                    <a:pt x="4792" y="691"/>
                  </a:lnTo>
                  <a:lnTo>
                    <a:pt x="4688" y="753"/>
                  </a:lnTo>
                  <a:lnTo>
                    <a:pt x="4583" y="649"/>
                  </a:lnTo>
                  <a:lnTo>
                    <a:pt x="4332" y="565"/>
                  </a:lnTo>
                  <a:lnTo>
                    <a:pt x="4186" y="586"/>
                  </a:lnTo>
                  <a:lnTo>
                    <a:pt x="4207" y="523"/>
                  </a:lnTo>
                  <a:lnTo>
                    <a:pt x="4186" y="377"/>
                  </a:lnTo>
                  <a:lnTo>
                    <a:pt x="4102" y="377"/>
                  </a:lnTo>
                  <a:lnTo>
                    <a:pt x="4102" y="356"/>
                  </a:lnTo>
                  <a:lnTo>
                    <a:pt x="3997" y="314"/>
                  </a:lnTo>
                  <a:lnTo>
                    <a:pt x="3955" y="335"/>
                  </a:lnTo>
                  <a:lnTo>
                    <a:pt x="3872" y="335"/>
                  </a:lnTo>
                  <a:lnTo>
                    <a:pt x="3809" y="419"/>
                  </a:lnTo>
                  <a:lnTo>
                    <a:pt x="3495" y="230"/>
                  </a:lnTo>
                  <a:lnTo>
                    <a:pt x="3391" y="230"/>
                  </a:lnTo>
                  <a:lnTo>
                    <a:pt x="3286" y="335"/>
                  </a:lnTo>
                  <a:lnTo>
                    <a:pt x="3077" y="272"/>
                  </a:lnTo>
                  <a:lnTo>
                    <a:pt x="3035" y="168"/>
                  </a:lnTo>
                  <a:lnTo>
                    <a:pt x="2826" y="147"/>
                  </a:lnTo>
                  <a:lnTo>
                    <a:pt x="2533" y="272"/>
                  </a:lnTo>
                  <a:lnTo>
                    <a:pt x="2344" y="230"/>
                  </a:lnTo>
                  <a:lnTo>
                    <a:pt x="1926" y="168"/>
                  </a:lnTo>
                  <a:lnTo>
                    <a:pt x="1779" y="105"/>
                  </a:lnTo>
                  <a:lnTo>
                    <a:pt x="1758" y="42"/>
                  </a:lnTo>
                  <a:lnTo>
                    <a:pt x="1570" y="105"/>
                  </a:lnTo>
                  <a:lnTo>
                    <a:pt x="1403" y="147"/>
                  </a:lnTo>
                  <a:lnTo>
                    <a:pt x="1277" y="105"/>
                  </a:lnTo>
                  <a:lnTo>
                    <a:pt x="1173" y="105"/>
                  </a:lnTo>
                  <a:lnTo>
                    <a:pt x="1068" y="168"/>
                  </a:lnTo>
                  <a:lnTo>
                    <a:pt x="942" y="21"/>
                  </a:lnTo>
                  <a:lnTo>
                    <a:pt x="81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0" name="Google Shape;1390;p80"/>
            <p:cNvSpPr/>
            <p:nvPr/>
          </p:nvSpPr>
          <p:spPr>
            <a:xfrm>
              <a:off x="4298300" y="2628625"/>
              <a:ext cx="25125" cy="19925"/>
            </a:xfrm>
            <a:custGeom>
              <a:avLst/>
              <a:gdLst/>
              <a:ahLst/>
              <a:cxnLst/>
              <a:rect l="l" t="t" r="r" b="b"/>
              <a:pathLst>
                <a:path w="1005" h="797" extrusionOk="0">
                  <a:moveTo>
                    <a:pt x="189" y="1"/>
                  </a:moveTo>
                  <a:lnTo>
                    <a:pt x="84" y="64"/>
                  </a:lnTo>
                  <a:lnTo>
                    <a:pt x="0" y="64"/>
                  </a:lnTo>
                  <a:lnTo>
                    <a:pt x="0" y="106"/>
                  </a:lnTo>
                  <a:lnTo>
                    <a:pt x="42" y="106"/>
                  </a:lnTo>
                  <a:lnTo>
                    <a:pt x="105" y="189"/>
                  </a:lnTo>
                  <a:lnTo>
                    <a:pt x="189" y="189"/>
                  </a:lnTo>
                  <a:lnTo>
                    <a:pt x="251" y="294"/>
                  </a:lnTo>
                  <a:lnTo>
                    <a:pt x="209" y="378"/>
                  </a:lnTo>
                  <a:lnTo>
                    <a:pt x="481" y="503"/>
                  </a:lnTo>
                  <a:lnTo>
                    <a:pt x="502" y="629"/>
                  </a:lnTo>
                  <a:lnTo>
                    <a:pt x="670" y="712"/>
                  </a:lnTo>
                  <a:lnTo>
                    <a:pt x="795" y="712"/>
                  </a:lnTo>
                  <a:lnTo>
                    <a:pt x="984" y="796"/>
                  </a:lnTo>
                  <a:lnTo>
                    <a:pt x="1005" y="712"/>
                  </a:lnTo>
                  <a:lnTo>
                    <a:pt x="733" y="315"/>
                  </a:lnTo>
                  <a:lnTo>
                    <a:pt x="586" y="273"/>
                  </a:lnTo>
                  <a:lnTo>
                    <a:pt x="502" y="85"/>
                  </a:lnTo>
                  <a:lnTo>
                    <a:pt x="398" y="85"/>
                  </a:lnTo>
                  <a:lnTo>
                    <a:pt x="356" y="126"/>
                  </a:lnTo>
                  <a:lnTo>
                    <a:pt x="18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1" name="Google Shape;1391;p80"/>
            <p:cNvSpPr/>
            <p:nvPr/>
          </p:nvSpPr>
          <p:spPr>
            <a:xfrm>
              <a:off x="4292025" y="2631250"/>
              <a:ext cx="295050" cy="237500"/>
            </a:xfrm>
            <a:custGeom>
              <a:avLst/>
              <a:gdLst/>
              <a:ahLst/>
              <a:cxnLst/>
              <a:rect l="l" t="t" r="r" b="b"/>
              <a:pathLst>
                <a:path w="11802" h="9500" extrusionOk="0">
                  <a:moveTo>
                    <a:pt x="502" y="1863"/>
                  </a:moveTo>
                  <a:lnTo>
                    <a:pt x="502" y="1884"/>
                  </a:lnTo>
                  <a:lnTo>
                    <a:pt x="506" y="1864"/>
                  </a:lnTo>
                  <a:lnTo>
                    <a:pt x="506" y="1864"/>
                  </a:lnTo>
                  <a:lnTo>
                    <a:pt x="502" y="1863"/>
                  </a:lnTo>
                  <a:close/>
                  <a:moveTo>
                    <a:pt x="251" y="1"/>
                  </a:moveTo>
                  <a:lnTo>
                    <a:pt x="209" y="63"/>
                  </a:lnTo>
                  <a:lnTo>
                    <a:pt x="147" y="210"/>
                  </a:lnTo>
                  <a:lnTo>
                    <a:pt x="0" y="210"/>
                  </a:lnTo>
                  <a:lnTo>
                    <a:pt x="0" y="273"/>
                  </a:lnTo>
                  <a:lnTo>
                    <a:pt x="42" y="398"/>
                  </a:lnTo>
                  <a:lnTo>
                    <a:pt x="105" y="607"/>
                  </a:lnTo>
                  <a:lnTo>
                    <a:pt x="105" y="712"/>
                  </a:lnTo>
                  <a:lnTo>
                    <a:pt x="105" y="858"/>
                  </a:lnTo>
                  <a:lnTo>
                    <a:pt x="230" y="900"/>
                  </a:lnTo>
                  <a:lnTo>
                    <a:pt x="251" y="942"/>
                  </a:lnTo>
                  <a:lnTo>
                    <a:pt x="188" y="1130"/>
                  </a:lnTo>
                  <a:lnTo>
                    <a:pt x="209" y="1277"/>
                  </a:lnTo>
                  <a:lnTo>
                    <a:pt x="188" y="1361"/>
                  </a:lnTo>
                  <a:lnTo>
                    <a:pt x="335" y="1423"/>
                  </a:lnTo>
                  <a:lnTo>
                    <a:pt x="460" y="1654"/>
                  </a:lnTo>
                  <a:lnTo>
                    <a:pt x="523" y="1779"/>
                  </a:lnTo>
                  <a:lnTo>
                    <a:pt x="506" y="1864"/>
                  </a:lnTo>
                  <a:lnTo>
                    <a:pt x="506" y="1864"/>
                  </a:lnTo>
                  <a:lnTo>
                    <a:pt x="607" y="1884"/>
                  </a:lnTo>
                  <a:lnTo>
                    <a:pt x="670" y="2009"/>
                  </a:lnTo>
                  <a:lnTo>
                    <a:pt x="649" y="2114"/>
                  </a:lnTo>
                  <a:lnTo>
                    <a:pt x="712" y="2260"/>
                  </a:lnTo>
                  <a:lnTo>
                    <a:pt x="816" y="2260"/>
                  </a:lnTo>
                  <a:lnTo>
                    <a:pt x="858" y="2365"/>
                  </a:lnTo>
                  <a:lnTo>
                    <a:pt x="921" y="2490"/>
                  </a:lnTo>
                  <a:lnTo>
                    <a:pt x="1025" y="2532"/>
                  </a:lnTo>
                  <a:lnTo>
                    <a:pt x="1088" y="2574"/>
                  </a:lnTo>
                  <a:lnTo>
                    <a:pt x="1297" y="2679"/>
                  </a:lnTo>
                  <a:lnTo>
                    <a:pt x="1381" y="2700"/>
                  </a:lnTo>
                  <a:lnTo>
                    <a:pt x="1507" y="2679"/>
                  </a:lnTo>
                  <a:lnTo>
                    <a:pt x="1590" y="2721"/>
                  </a:lnTo>
                  <a:lnTo>
                    <a:pt x="1653" y="2742"/>
                  </a:lnTo>
                  <a:lnTo>
                    <a:pt x="1590" y="2783"/>
                  </a:lnTo>
                  <a:lnTo>
                    <a:pt x="1486" y="2825"/>
                  </a:lnTo>
                  <a:lnTo>
                    <a:pt x="1402" y="2825"/>
                  </a:lnTo>
                  <a:lnTo>
                    <a:pt x="1444" y="2993"/>
                  </a:lnTo>
                  <a:lnTo>
                    <a:pt x="1486" y="3014"/>
                  </a:lnTo>
                  <a:lnTo>
                    <a:pt x="1486" y="3223"/>
                  </a:lnTo>
                  <a:lnTo>
                    <a:pt x="1402" y="3244"/>
                  </a:lnTo>
                  <a:lnTo>
                    <a:pt x="1339" y="3244"/>
                  </a:lnTo>
                  <a:lnTo>
                    <a:pt x="1297" y="3432"/>
                  </a:lnTo>
                  <a:lnTo>
                    <a:pt x="1256" y="3474"/>
                  </a:lnTo>
                  <a:lnTo>
                    <a:pt x="1256" y="3683"/>
                  </a:lnTo>
                  <a:lnTo>
                    <a:pt x="1235" y="3767"/>
                  </a:lnTo>
                  <a:lnTo>
                    <a:pt x="1256" y="3830"/>
                  </a:lnTo>
                  <a:lnTo>
                    <a:pt x="1193" y="3871"/>
                  </a:lnTo>
                  <a:lnTo>
                    <a:pt x="1193" y="3955"/>
                  </a:lnTo>
                  <a:lnTo>
                    <a:pt x="1276" y="3976"/>
                  </a:lnTo>
                  <a:lnTo>
                    <a:pt x="1360" y="4060"/>
                  </a:lnTo>
                  <a:lnTo>
                    <a:pt x="1465" y="4081"/>
                  </a:lnTo>
                  <a:lnTo>
                    <a:pt x="1486" y="4164"/>
                  </a:lnTo>
                  <a:lnTo>
                    <a:pt x="1611" y="4269"/>
                  </a:lnTo>
                  <a:lnTo>
                    <a:pt x="1569" y="4394"/>
                  </a:lnTo>
                  <a:lnTo>
                    <a:pt x="1590" y="4415"/>
                  </a:lnTo>
                  <a:lnTo>
                    <a:pt x="1590" y="4499"/>
                  </a:lnTo>
                  <a:lnTo>
                    <a:pt x="1695" y="4583"/>
                  </a:lnTo>
                  <a:lnTo>
                    <a:pt x="1758" y="4562"/>
                  </a:lnTo>
                  <a:lnTo>
                    <a:pt x="1862" y="4520"/>
                  </a:lnTo>
                  <a:lnTo>
                    <a:pt x="2302" y="4813"/>
                  </a:lnTo>
                  <a:lnTo>
                    <a:pt x="2344" y="4792"/>
                  </a:lnTo>
                  <a:lnTo>
                    <a:pt x="2427" y="4834"/>
                  </a:lnTo>
                  <a:lnTo>
                    <a:pt x="2532" y="5043"/>
                  </a:lnTo>
                  <a:lnTo>
                    <a:pt x="2636" y="5106"/>
                  </a:lnTo>
                  <a:lnTo>
                    <a:pt x="2762" y="5357"/>
                  </a:lnTo>
                  <a:lnTo>
                    <a:pt x="2636" y="5462"/>
                  </a:lnTo>
                  <a:lnTo>
                    <a:pt x="2636" y="5650"/>
                  </a:lnTo>
                  <a:lnTo>
                    <a:pt x="2657" y="5817"/>
                  </a:lnTo>
                  <a:lnTo>
                    <a:pt x="2846" y="5817"/>
                  </a:lnTo>
                  <a:lnTo>
                    <a:pt x="2909" y="6152"/>
                  </a:lnTo>
                  <a:lnTo>
                    <a:pt x="3013" y="6236"/>
                  </a:lnTo>
                  <a:lnTo>
                    <a:pt x="3118" y="6278"/>
                  </a:lnTo>
                  <a:lnTo>
                    <a:pt x="3160" y="6299"/>
                  </a:lnTo>
                  <a:lnTo>
                    <a:pt x="3222" y="6278"/>
                  </a:lnTo>
                  <a:lnTo>
                    <a:pt x="3222" y="6340"/>
                  </a:lnTo>
                  <a:lnTo>
                    <a:pt x="3285" y="6445"/>
                  </a:lnTo>
                  <a:lnTo>
                    <a:pt x="3369" y="6445"/>
                  </a:lnTo>
                  <a:lnTo>
                    <a:pt x="3432" y="6382"/>
                  </a:lnTo>
                  <a:lnTo>
                    <a:pt x="3453" y="6257"/>
                  </a:lnTo>
                  <a:lnTo>
                    <a:pt x="3348" y="6194"/>
                  </a:lnTo>
                  <a:lnTo>
                    <a:pt x="3494" y="6194"/>
                  </a:lnTo>
                  <a:lnTo>
                    <a:pt x="3536" y="6173"/>
                  </a:lnTo>
                  <a:lnTo>
                    <a:pt x="3494" y="6236"/>
                  </a:lnTo>
                  <a:lnTo>
                    <a:pt x="3494" y="6299"/>
                  </a:lnTo>
                  <a:lnTo>
                    <a:pt x="3641" y="6361"/>
                  </a:lnTo>
                  <a:lnTo>
                    <a:pt x="3683" y="6340"/>
                  </a:lnTo>
                  <a:lnTo>
                    <a:pt x="3745" y="6445"/>
                  </a:lnTo>
                  <a:lnTo>
                    <a:pt x="3787" y="6445"/>
                  </a:lnTo>
                  <a:lnTo>
                    <a:pt x="3976" y="6299"/>
                  </a:lnTo>
                  <a:lnTo>
                    <a:pt x="4017" y="6340"/>
                  </a:lnTo>
                  <a:lnTo>
                    <a:pt x="4164" y="6487"/>
                  </a:lnTo>
                  <a:lnTo>
                    <a:pt x="4164" y="6591"/>
                  </a:lnTo>
                  <a:lnTo>
                    <a:pt x="4373" y="6863"/>
                  </a:lnTo>
                  <a:lnTo>
                    <a:pt x="4394" y="7031"/>
                  </a:lnTo>
                  <a:lnTo>
                    <a:pt x="4436" y="7073"/>
                  </a:lnTo>
                  <a:lnTo>
                    <a:pt x="4541" y="7073"/>
                  </a:lnTo>
                  <a:lnTo>
                    <a:pt x="4603" y="7177"/>
                  </a:lnTo>
                  <a:lnTo>
                    <a:pt x="4541" y="7177"/>
                  </a:lnTo>
                  <a:lnTo>
                    <a:pt x="4520" y="7135"/>
                  </a:lnTo>
                  <a:lnTo>
                    <a:pt x="4499" y="7177"/>
                  </a:lnTo>
                  <a:lnTo>
                    <a:pt x="4603" y="7240"/>
                  </a:lnTo>
                  <a:lnTo>
                    <a:pt x="4645" y="7219"/>
                  </a:lnTo>
                  <a:lnTo>
                    <a:pt x="4687" y="7324"/>
                  </a:lnTo>
                  <a:lnTo>
                    <a:pt x="4833" y="7721"/>
                  </a:lnTo>
                  <a:lnTo>
                    <a:pt x="4959" y="7763"/>
                  </a:lnTo>
                  <a:lnTo>
                    <a:pt x="5168" y="7763"/>
                  </a:lnTo>
                  <a:lnTo>
                    <a:pt x="5315" y="7805"/>
                  </a:lnTo>
                  <a:lnTo>
                    <a:pt x="5377" y="7868"/>
                  </a:lnTo>
                  <a:lnTo>
                    <a:pt x="5566" y="7868"/>
                  </a:lnTo>
                  <a:lnTo>
                    <a:pt x="5587" y="7931"/>
                  </a:lnTo>
                  <a:lnTo>
                    <a:pt x="5691" y="7931"/>
                  </a:lnTo>
                  <a:lnTo>
                    <a:pt x="5733" y="7972"/>
                  </a:lnTo>
                  <a:lnTo>
                    <a:pt x="5649" y="8035"/>
                  </a:lnTo>
                  <a:lnTo>
                    <a:pt x="5796" y="8224"/>
                  </a:lnTo>
                  <a:lnTo>
                    <a:pt x="5963" y="8244"/>
                  </a:lnTo>
                  <a:lnTo>
                    <a:pt x="6047" y="8328"/>
                  </a:lnTo>
                  <a:lnTo>
                    <a:pt x="6152" y="8328"/>
                  </a:lnTo>
                  <a:lnTo>
                    <a:pt x="6319" y="8496"/>
                  </a:lnTo>
                  <a:lnTo>
                    <a:pt x="6403" y="8475"/>
                  </a:lnTo>
                  <a:lnTo>
                    <a:pt x="6528" y="8454"/>
                  </a:lnTo>
                  <a:lnTo>
                    <a:pt x="6717" y="8496"/>
                  </a:lnTo>
                  <a:lnTo>
                    <a:pt x="6947" y="8663"/>
                  </a:lnTo>
                  <a:lnTo>
                    <a:pt x="7135" y="8475"/>
                  </a:lnTo>
                  <a:lnTo>
                    <a:pt x="7407" y="8349"/>
                  </a:lnTo>
                  <a:lnTo>
                    <a:pt x="7407" y="8328"/>
                  </a:lnTo>
                  <a:lnTo>
                    <a:pt x="7533" y="8328"/>
                  </a:lnTo>
                  <a:lnTo>
                    <a:pt x="7679" y="8224"/>
                  </a:lnTo>
                  <a:lnTo>
                    <a:pt x="7784" y="8161"/>
                  </a:lnTo>
                  <a:lnTo>
                    <a:pt x="7993" y="8182"/>
                  </a:lnTo>
                  <a:lnTo>
                    <a:pt x="7993" y="8244"/>
                  </a:lnTo>
                  <a:lnTo>
                    <a:pt x="8056" y="8244"/>
                  </a:lnTo>
                  <a:lnTo>
                    <a:pt x="8056" y="8286"/>
                  </a:lnTo>
                  <a:lnTo>
                    <a:pt x="8160" y="8454"/>
                  </a:lnTo>
                  <a:lnTo>
                    <a:pt x="8244" y="8663"/>
                  </a:lnTo>
                  <a:lnTo>
                    <a:pt x="8349" y="8872"/>
                  </a:lnTo>
                  <a:lnTo>
                    <a:pt x="8349" y="9019"/>
                  </a:lnTo>
                  <a:lnTo>
                    <a:pt x="8411" y="9081"/>
                  </a:lnTo>
                  <a:lnTo>
                    <a:pt x="8453" y="9123"/>
                  </a:lnTo>
                  <a:lnTo>
                    <a:pt x="8872" y="9123"/>
                  </a:lnTo>
                  <a:lnTo>
                    <a:pt x="8976" y="9207"/>
                  </a:lnTo>
                  <a:lnTo>
                    <a:pt x="9102" y="9081"/>
                  </a:lnTo>
                  <a:lnTo>
                    <a:pt x="9144" y="9102"/>
                  </a:lnTo>
                  <a:lnTo>
                    <a:pt x="9311" y="9228"/>
                  </a:lnTo>
                  <a:lnTo>
                    <a:pt x="9625" y="9207"/>
                  </a:lnTo>
                  <a:lnTo>
                    <a:pt x="9813" y="9291"/>
                  </a:lnTo>
                  <a:lnTo>
                    <a:pt x="10064" y="9312"/>
                  </a:lnTo>
                  <a:lnTo>
                    <a:pt x="10169" y="9332"/>
                  </a:lnTo>
                  <a:lnTo>
                    <a:pt x="10232" y="9312"/>
                  </a:lnTo>
                  <a:lnTo>
                    <a:pt x="10295" y="9395"/>
                  </a:lnTo>
                  <a:lnTo>
                    <a:pt x="10315" y="9395"/>
                  </a:lnTo>
                  <a:lnTo>
                    <a:pt x="10357" y="9291"/>
                  </a:lnTo>
                  <a:lnTo>
                    <a:pt x="10441" y="9291"/>
                  </a:lnTo>
                  <a:lnTo>
                    <a:pt x="10483" y="9374"/>
                  </a:lnTo>
                  <a:lnTo>
                    <a:pt x="10608" y="9416"/>
                  </a:lnTo>
                  <a:lnTo>
                    <a:pt x="10818" y="9500"/>
                  </a:lnTo>
                  <a:lnTo>
                    <a:pt x="10901" y="9437"/>
                  </a:lnTo>
                  <a:lnTo>
                    <a:pt x="10922" y="9395"/>
                  </a:lnTo>
                  <a:lnTo>
                    <a:pt x="10964" y="9395"/>
                  </a:lnTo>
                  <a:lnTo>
                    <a:pt x="10964" y="9312"/>
                  </a:lnTo>
                  <a:lnTo>
                    <a:pt x="10985" y="9102"/>
                  </a:lnTo>
                  <a:lnTo>
                    <a:pt x="10922" y="8977"/>
                  </a:lnTo>
                  <a:lnTo>
                    <a:pt x="11027" y="8851"/>
                  </a:lnTo>
                  <a:lnTo>
                    <a:pt x="10985" y="8747"/>
                  </a:lnTo>
                  <a:lnTo>
                    <a:pt x="11069" y="8642"/>
                  </a:lnTo>
                  <a:lnTo>
                    <a:pt x="11215" y="8558"/>
                  </a:lnTo>
                  <a:lnTo>
                    <a:pt x="11299" y="8496"/>
                  </a:lnTo>
                  <a:lnTo>
                    <a:pt x="11550" y="8433"/>
                  </a:lnTo>
                  <a:lnTo>
                    <a:pt x="11717" y="8475"/>
                  </a:lnTo>
                  <a:lnTo>
                    <a:pt x="11801" y="8391"/>
                  </a:lnTo>
                  <a:lnTo>
                    <a:pt x="11759" y="8161"/>
                  </a:lnTo>
                  <a:lnTo>
                    <a:pt x="11634" y="8056"/>
                  </a:lnTo>
                  <a:lnTo>
                    <a:pt x="11487" y="8077"/>
                  </a:lnTo>
                  <a:lnTo>
                    <a:pt x="11445" y="7972"/>
                  </a:lnTo>
                  <a:lnTo>
                    <a:pt x="11445" y="7826"/>
                  </a:lnTo>
                  <a:lnTo>
                    <a:pt x="11403" y="7700"/>
                  </a:lnTo>
                  <a:lnTo>
                    <a:pt x="11403" y="7491"/>
                  </a:lnTo>
                  <a:lnTo>
                    <a:pt x="11236" y="7491"/>
                  </a:lnTo>
                  <a:lnTo>
                    <a:pt x="11215" y="7408"/>
                  </a:lnTo>
                  <a:lnTo>
                    <a:pt x="11111" y="7387"/>
                  </a:lnTo>
                  <a:lnTo>
                    <a:pt x="10922" y="7345"/>
                  </a:lnTo>
                  <a:lnTo>
                    <a:pt x="10880" y="7303"/>
                  </a:lnTo>
                  <a:lnTo>
                    <a:pt x="10755" y="7219"/>
                  </a:lnTo>
                  <a:lnTo>
                    <a:pt x="10587" y="7073"/>
                  </a:lnTo>
                  <a:lnTo>
                    <a:pt x="10504" y="6926"/>
                  </a:lnTo>
                  <a:lnTo>
                    <a:pt x="10232" y="6508"/>
                  </a:lnTo>
                  <a:lnTo>
                    <a:pt x="10650" y="5943"/>
                  </a:lnTo>
                  <a:lnTo>
                    <a:pt x="10692" y="5859"/>
                  </a:lnTo>
                  <a:lnTo>
                    <a:pt x="10650" y="5629"/>
                  </a:lnTo>
                  <a:lnTo>
                    <a:pt x="10650" y="5462"/>
                  </a:lnTo>
                  <a:lnTo>
                    <a:pt x="10567" y="5294"/>
                  </a:lnTo>
                  <a:lnTo>
                    <a:pt x="10064" y="5252"/>
                  </a:lnTo>
                  <a:lnTo>
                    <a:pt x="10043" y="5043"/>
                  </a:lnTo>
                  <a:lnTo>
                    <a:pt x="9981" y="4939"/>
                  </a:lnTo>
                  <a:lnTo>
                    <a:pt x="10023" y="4876"/>
                  </a:lnTo>
                  <a:lnTo>
                    <a:pt x="9939" y="4604"/>
                  </a:lnTo>
                  <a:lnTo>
                    <a:pt x="9771" y="4311"/>
                  </a:lnTo>
                  <a:lnTo>
                    <a:pt x="9834" y="4164"/>
                  </a:lnTo>
                  <a:lnTo>
                    <a:pt x="9981" y="3934"/>
                  </a:lnTo>
                  <a:lnTo>
                    <a:pt x="9939" y="3934"/>
                  </a:lnTo>
                  <a:lnTo>
                    <a:pt x="9751" y="3892"/>
                  </a:lnTo>
                  <a:lnTo>
                    <a:pt x="9751" y="3767"/>
                  </a:lnTo>
                  <a:lnTo>
                    <a:pt x="9730" y="3558"/>
                  </a:lnTo>
                  <a:lnTo>
                    <a:pt x="9667" y="3558"/>
                  </a:lnTo>
                  <a:lnTo>
                    <a:pt x="9813" y="3411"/>
                  </a:lnTo>
                  <a:lnTo>
                    <a:pt x="9709" y="3327"/>
                  </a:lnTo>
                  <a:lnTo>
                    <a:pt x="9646" y="3244"/>
                  </a:lnTo>
                  <a:lnTo>
                    <a:pt x="9771" y="3223"/>
                  </a:lnTo>
                  <a:lnTo>
                    <a:pt x="9918" y="3118"/>
                  </a:lnTo>
                  <a:lnTo>
                    <a:pt x="9918" y="3034"/>
                  </a:lnTo>
                  <a:lnTo>
                    <a:pt x="9939" y="3014"/>
                  </a:lnTo>
                  <a:lnTo>
                    <a:pt x="9855" y="2909"/>
                  </a:lnTo>
                  <a:lnTo>
                    <a:pt x="9918" y="2825"/>
                  </a:lnTo>
                  <a:lnTo>
                    <a:pt x="9918" y="2742"/>
                  </a:lnTo>
                  <a:lnTo>
                    <a:pt x="9918" y="2574"/>
                  </a:lnTo>
                  <a:lnTo>
                    <a:pt x="9855" y="2470"/>
                  </a:lnTo>
                  <a:lnTo>
                    <a:pt x="9855" y="2386"/>
                  </a:lnTo>
                  <a:lnTo>
                    <a:pt x="9813" y="2260"/>
                  </a:lnTo>
                  <a:lnTo>
                    <a:pt x="9855" y="2156"/>
                  </a:lnTo>
                  <a:lnTo>
                    <a:pt x="9751" y="1988"/>
                  </a:lnTo>
                  <a:lnTo>
                    <a:pt x="9625" y="1946"/>
                  </a:lnTo>
                  <a:lnTo>
                    <a:pt x="9353" y="1905"/>
                  </a:lnTo>
                  <a:lnTo>
                    <a:pt x="9123" y="1591"/>
                  </a:lnTo>
                  <a:lnTo>
                    <a:pt x="8914" y="1549"/>
                  </a:lnTo>
                  <a:lnTo>
                    <a:pt x="8788" y="1570"/>
                  </a:lnTo>
                  <a:lnTo>
                    <a:pt x="8725" y="1528"/>
                  </a:lnTo>
                  <a:lnTo>
                    <a:pt x="8704" y="1361"/>
                  </a:lnTo>
                  <a:lnTo>
                    <a:pt x="8579" y="1340"/>
                  </a:lnTo>
                  <a:lnTo>
                    <a:pt x="8349" y="1235"/>
                  </a:lnTo>
                  <a:lnTo>
                    <a:pt x="8265" y="1319"/>
                  </a:lnTo>
                  <a:lnTo>
                    <a:pt x="8160" y="1319"/>
                  </a:lnTo>
                  <a:lnTo>
                    <a:pt x="7826" y="1109"/>
                  </a:lnTo>
                  <a:lnTo>
                    <a:pt x="7658" y="1047"/>
                  </a:lnTo>
                  <a:lnTo>
                    <a:pt x="7449" y="858"/>
                  </a:lnTo>
                  <a:lnTo>
                    <a:pt x="7323" y="900"/>
                  </a:lnTo>
                  <a:lnTo>
                    <a:pt x="7198" y="837"/>
                  </a:lnTo>
                  <a:lnTo>
                    <a:pt x="7093" y="858"/>
                  </a:lnTo>
                  <a:lnTo>
                    <a:pt x="7030" y="1005"/>
                  </a:lnTo>
                  <a:lnTo>
                    <a:pt x="6821" y="942"/>
                  </a:lnTo>
                  <a:lnTo>
                    <a:pt x="6591" y="1005"/>
                  </a:lnTo>
                  <a:lnTo>
                    <a:pt x="6361" y="1214"/>
                  </a:lnTo>
                  <a:lnTo>
                    <a:pt x="6256" y="1214"/>
                  </a:lnTo>
                  <a:lnTo>
                    <a:pt x="6173" y="1319"/>
                  </a:lnTo>
                  <a:lnTo>
                    <a:pt x="6110" y="1465"/>
                  </a:lnTo>
                  <a:lnTo>
                    <a:pt x="5838" y="1465"/>
                  </a:lnTo>
                  <a:lnTo>
                    <a:pt x="5733" y="1549"/>
                  </a:lnTo>
                  <a:lnTo>
                    <a:pt x="5775" y="1695"/>
                  </a:lnTo>
                  <a:lnTo>
                    <a:pt x="5859" y="1842"/>
                  </a:lnTo>
                  <a:lnTo>
                    <a:pt x="5838" y="1967"/>
                  </a:lnTo>
                  <a:lnTo>
                    <a:pt x="5691" y="1967"/>
                  </a:lnTo>
                  <a:lnTo>
                    <a:pt x="5357" y="1905"/>
                  </a:lnTo>
                  <a:lnTo>
                    <a:pt x="5064" y="1967"/>
                  </a:lnTo>
                  <a:lnTo>
                    <a:pt x="4708" y="2072"/>
                  </a:lnTo>
                  <a:lnTo>
                    <a:pt x="4520" y="2072"/>
                  </a:lnTo>
                  <a:lnTo>
                    <a:pt x="4185" y="1967"/>
                  </a:lnTo>
                  <a:lnTo>
                    <a:pt x="4059" y="1967"/>
                  </a:lnTo>
                  <a:lnTo>
                    <a:pt x="3766" y="1842"/>
                  </a:lnTo>
                  <a:lnTo>
                    <a:pt x="3662" y="1737"/>
                  </a:lnTo>
                  <a:lnTo>
                    <a:pt x="3641" y="1591"/>
                  </a:lnTo>
                  <a:lnTo>
                    <a:pt x="3557" y="1591"/>
                  </a:lnTo>
                  <a:lnTo>
                    <a:pt x="3432" y="1528"/>
                  </a:lnTo>
                  <a:lnTo>
                    <a:pt x="3264" y="1570"/>
                  </a:lnTo>
                  <a:lnTo>
                    <a:pt x="3181" y="1528"/>
                  </a:lnTo>
                  <a:lnTo>
                    <a:pt x="3055" y="1528"/>
                  </a:lnTo>
                  <a:lnTo>
                    <a:pt x="2929" y="1423"/>
                  </a:lnTo>
                  <a:lnTo>
                    <a:pt x="2846" y="1381"/>
                  </a:lnTo>
                  <a:lnTo>
                    <a:pt x="2804" y="1340"/>
                  </a:lnTo>
                  <a:lnTo>
                    <a:pt x="2825" y="1214"/>
                  </a:lnTo>
                  <a:lnTo>
                    <a:pt x="2825" y="1068"/>
                  </a:lnTo>
                  <a:lnTo>
                    <a:pt x="2741" y="942"/>
                  </a:lnTo>
                  <a:lnTo>
                    <a:pt x="2741" y="921"/>
                  </a:lnTo>
                  <a:lnTo>
                    <a:pt x="2699" y="942"/>
                  </a:lnTo>
                  <a:lnTo>
                    <a:pt x="2595" y="921"/>
                  </a:lnTo>
                  <a:lnTo>
                    <a:pt x="2553" y="858"/>
                  </a:lnTo>
                  <a:lnTo>
                    <a:pt x="2448" y="817"/>
                  </a:lnTo>
                  <a:lnTo>
                    <a:pt x="2281" y="607"/>
                  </a:lnTo>
                  <a:lnTo>
                    <a:pt x="2448" y="482"/>
                  </a:lnTo>
                  <a:lnTo>
                    <a:pt x="2323" y="398"/>
                  </a:lnTo>
                  <a:lnTo>
                    <a:pt x="2302" y="335"/>
                  </a:lnTo>
                  <a:lnTo>
                    <a:pt x="2344" y="293"/>
                  </a:lnTo>
                  <a:lnTo>
                    <a:pt x="2281" y="210"/>
                  </a:lnTo>
                  <a:lnTo>
                    <a:pt x="2218" y="105"/>
                  </a:lnTo>
                  <a:lnTo>
                    <a:pt x="2176" y="105"/>
                  </a:lnTo>
                  <a:lnTo>
                    <a:pt x="2176" y="84"/>
                  </a:lnTo>
                  <a:lnTo>
                    <a:pt x="2113" y="84"/>
                  </a:lnTo>
                  <a:lnTo>
                    <a:pt x="1988" y="168"/>
                  </a:lnTo>
                  <a:lnTo>
                    <a:pt x="1904" y="168"/>
                  </a:lnTo>
                  <a:lnTo>
                    <a:pt x="1862" y="273"/>
                  </a:lnTo>
                  <a:lnTo>
                    <a:pt x="1779" y="293"/>
                  </a:lnTo>
                  <a:lnTo>
                    <a:pt x="1674" y="419"/>
                  </a:lnTo>
                  <a:lnTo>
                    <a:pt x="1611" y="440"/>
                  </a:lnTo>
                  <a:lnTo>
                    <a:pt x="1569" y="503"/>
                  </a:lnTo>
                  <a:lnTo>
                    <a:pt x="1569" y="545"/>
                  </a:lnTo>
                  <a:lnTo>
                    <a:pt x="1465" y="607"/>
                  </a:lnTo>
                  <a:lnTo>
                    <a:pt x="1381" y="586"/>
                  </a:lnTo>
                  <a:lnTo>
                    <a:pt x="1256" y="607"/>
                  </a:lnTo>
                  <a:lnTo>
                    <a:pt x="1235" y="691"/>
                  </a:lnTo>
                  <a:lnTo>
                    <a:pt x="1046" y="607"/>
                  </a:lnTo>
                  <a:lnTo>
                    <a:pt x="921" y="607"/>
                  </a:lnTo>
                  <a:lnTo>
                    <a:pt x="753" y="524"/>
                  </a:lnTo>
                  <a:lnTo>
                    <a:pt x="732" y="398"/>
                  </a:lnTo>
                  <a:lnTo>
                    <a:pt x="460" y="273"/>
                  </a:lnTo>
                  <a:lnTo>
                    <a:pt x="502" y="189"/>
                  </a:lnTo>
                  <a:lnTo>
                    <a:pt x="440" y="84"/>
                  </a:lnTo>
                  <a:lnTo>
                    <a:pt x="356" y="84"/>
                  </a:lnTo>
                  <a:lnTo>
                    <a:pt x="29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2" name="Google Shape;1392;p80"/>
            <p:cNvSpPr/>
            <p:nvPr/>
          </p:nvSpPr>
          <p:spPr>
            <a:xfrm>
              <a:off x="4277375" y="2602475"/>
              <a:ext cx="51800" cy="43975"/>
            </a:xfrm>
            <a:custGeom>
              <a:avLst/>
              <a:gdLst/>
              <a:ahLst/>
              <a:cxnLst/>
              <a:rect l="l" t="t" r="r" b="b"/>
              <a:pathLst>
                <a:path w="2072" h="1759" extrusionOk="0">
                  <a:moveTo>
                    <a:pt x="419" y="1"/>
                  </a:moveTo>
                  <a:lnTo>
                    <a:pt x="168" y="64"/>
                  </a:lnTo>
                  <a:lnTo>
                    <a:pt x="0" y="105"/>
                  </a:lnTo>
                  <a:lnTo>
                    <a:pt x="84" y="210"/>
                  </a:lnTo>
                  <a:lnTo>
                    <a:pt x="84" y="294"/>
                  </a:lnTo>
                  <a:lnTo>
                    <a:pt x="189" y="315"/>
                  </a:lnTo>
                  <a:lnTo>
                    <a:pt x="272" y="419"/>
                  </a:lnTo>
                  <a:lnTo>
                    <a:pt x="209" y="608"/>
                  </a:lnTo>
                  <a:lnTo>
                    <a:pt x="251" y="838"/>
                  </a:lnTo>
                  <a:lnTo>
                    <a:pt x="398" y="942"/>
                  </a:lnTo>
                  <a:lnTo>
                    <a:pt x="691" y="942"/>
                  </a:lnTo>
                  <a:lnTo>
                    <a:pt x="795" y="1026"/>
                  </a:lnTo>
                  <a:lnTo>
                    <a:pt x="837" y="1110"/>
                  </a:lnTo>
                  <a:lnTo>
                    <a:pt x="921" y="1110"/>
                  </a:lnTo>
                  <a:lnTo>
                    <a:pt x="1026" y="1047"/>
                  </a:lnTo>
                  <a:lnTo>
                    <a:pt x="1193" y="1172"/>
                  </a:lnTo>
                  <a:lnTo>
                    <a:pt x="1235" y="1131"/>
                  </a:lnTo>
                  <a:lnTo>
                    <a:pt x="1339" y="1131"/>
                  </a:lnTo>
                  <a:lnTo>
                    <a:pt x="1423" y="1319"/>
                  </a:lnTo>
                  <a:lnTo>
                    <a:pt x="1570" y="1361"/>
                  </a:lnTo>
                  <a:lnTo>
                    <a:pt x="1842" y="1758"/>
                  </a:lnTo>
                  <a:lnTo>
                    <a:pt x="1967" y="1737"/>
                  </a:lnTo>
                  <a:lnTo>
                    <a:pt x="1967" y="1591"/>
                  </a:lnTo>
                  <a:lnTo>
                    <a:pt x="1988" y="1549"/>
                  </a:lnTo>
                  <a:lnTo>
                    <a:pt x="1925" y="1382"/>
                  </a:lnTo>
                  <a:lnTo>
                    <a:pt x="2072" y="1361"/>
                  </a:lnTo>
                  <a:lnTo>
                    <a:pt x="1946" y="1235"/>
                  </a:lnTo>
                  <a:lnTo>
                    <a:pt x="1758" y="1235"/>
                  </a:lnTo>
                  <a:lnTo>
                    <a:pt x="1507" y="1110"/>
                  </a:lnTo>
                  <a:lnTo>
                    <a:pt x="1423" y="921"/>
                  </a:lnTo>
                  <a:lnTo>
                    <a:pt x="1507" y="838"/>
                  </a:lnTo>
                  <a:lnTo>
                    <a:pt x="1507" y="712"/>
                  </a:lnTo>
                  <a:lnTo>
                    <a:pt x="1256" y="524"/>
                  </a:lnTo>
                  <a:lnTo>
                    <a:pt x="1256" y="419"/>
                  </a:lnTo>
                  <a:lnTo>
                    <a:pt x="1298" y="294"/>
                  </a:lnTo>
                  <a:lnTo>
                    <a:pt x="1193" y="168"/>
                  </a:lnTo>
                  <a:lnTo>
                    <a:pt x="984" y="126"/>
                  </a:lnTo>
                  <a:lnTo>
                    <a:pt x="83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3" name="Google Shape;1393;p80"/>
            <p:cNvSpPr/>
            <p:nvPr/>
          </p:nvSpPr>
          <p:spPr>
            <a:xfrm>
              <a:off x="4044600" y="2592025"/>
              <a:ext cx="260525" cy="107250"/>
            </a:xfrm>
            <a:custGeom>
              <a:avLst/>
              <a:gdLst/>
              <a:ahLst/>
              <a:cxnLst/>
              <a:rect l="l" t="t" r="r" b="b"/>
              <a:pathLst>
                <a:path w="10421" h="4290" extrusionOk="0">
                  <a:moveTo>
                    <a:pt x="4708" y="0"/>
                  </a:moveTo>
                  <a:lnTo>
                    <a:pt x="4562" y="63"/>
                  </a:lnTo>
                  <a:lnTo>
                    <a:pt x="4373" y="63"/>
                  </a:lnTo>
                  <a:lnTo>
                    <a:pt x="4290" y="21"/>
                  </a:lnTo>
                  <a:lnTo>
                    <a:pt x="4185" y="63"/>
                  </a:lnTo>
                  <a:lnTo>
                    <a:pt x="3913" y="63"/>
                  </a:lnTo>
                  <a:lnTo>
                    <a:pt x="3766" y="84"/>
                  </a:lnTo>
                  <a:lnTo>
                    <a:pt x="3494" y="189"/>
                  </a:lnTo>
                  <a:lnTo>
                    <a:pt x="3390" y="210"/>
                  </a:lnTo>
                  <a:lnTo>
                    <a:pt x="3181" y="230"/>
                  </a:lnTo>
                  <a:lnTo>
                    <a:pt x="3097" y="335"/>
                  </a:lnTo>
                  <a:lnTo>
                    <a:pt x="2992" y="377"/>
                  </a:lnTo>
                  <a:lnTo>
                    <a:pt x="2909" y="440"/>
                  </a:lnTo>
                  <a:lnTo>
                    <a:pt x="2867" y="502"/>
                  </a:lnTo>
                  <a:lnTo>
                    <a:pt x="2804" y="628"/>
                  </a:lnTo>
                  <a:lnTo>
                    <a:pt x="2762" y="649"/>
                  </a:lnTo>
                  <a:lnTo>
                    <a:pt x="2762" y="733"/>
                  </a:lnTo>
                  <a:lnTo>
                    <a:pt x="2553" y="733"/>
                  </a:lnTo>
                  <a:lnTo>
                    <a:pt x="2239" y="628"/>
                  </a:lnTo>
                  <a:lnTo>
                    <a:pt x="2155" y="628"/>
                  </a:lnTo>
                  <a:lnTo>
                    <a:pt x="2072" y="691"/>
                  </a:lnTo>
                  <a:lnTo>
                    <a:pt x="1946" y="649"/>
                  </a:lnTo>
                  <a:lnTo>
                    <a:pt x="1779" y="691"/>
                  </a:lnTo>
                  <a:lnTo>
                    <a:pt x="1674" y="649"/>
                  </a:lnTo>
                  <a:lnTo>
                    <a:pt x="1549" y="712"/>
                  </a:lnTo>
                  <a:lnTo>
                    <a:pt x="1528" y="795"/>
                  </a:lnTo>
                  <a:lnTo>
                    <a:pt x="1632" y="942"/>
                  </a:lnTo>
                  <a:lnTo>
                    <a:pt x="1779" y="963"/>
                  </a:lnTo>
                  <a:lnTo>
                    <a:pt x="1925" y="963"/>
                  </a:lnTo>
                  <a:lnTo>
                    <a:pt x="1883" y="1046"/>
                  </a:lnTo>
                  <a:lnTo>
                    <a:pt x="1653" y="1046"/>
                  </a:lnTo>
                  <a:lnTo>
                    <a:pt x="1444" y="1109"/>
                  </a:lnTo>
                  <a:lnTo>
                    <a:pt x="1402" y="1214"/>
                  </a:lnTo>
                  <a:lnTo>
                    <a:pt x="1423" y="1256"/>
                  </a:lnTo>
                  <a:lnTo>
                    <a:pt x="1528" y="1235"/>
                  </a:lnTo>
                  <a:lnTo>
                    <a:pt x="1570" y="1277"/>
                  </a:lnTo>
                  <a:lnTo>
                    <a:pt x="1507" y="1318"/>
                  </a:lnTo>
                  <a:lnTo>
                    <a:pt x="1214" y="1339"/>
                  </a:lnTo>
                  <a:lnTo>
                    <a:pt x="1109" y="1256"/>
                  </a:lnTo>
                  <a:lnTo>
                    <a:pt x="984" y="1339"/>
                  </a:lnTo>
                  <a:lnTo>
                    <a:pt x="900" y="1235"/>
                  </a:lnTo>
                  <a:lnTo>
                    <a:pt x="837" y="1235"/>
                  </a:lnTo>
                  <a:lnTo>
                    <a:pt x="733" y="1339"/>
                  </a:lnTo>
                  <a:lnTo>
                    <a:pt x="628" y="1339"/>
                  </a:lnTo>
                  <a:lnTo>
                    <a:pt x="502" y="1235"/>
                  </a:lnTo>
                  <a:lnTo>
                    <a:pt x="377" y="1235"/>
                  </a:lnTo>
                  <a:lnTo>
                    <a:pt x="105" y="1444"/>
                  </a:lnTo>
                  <a:lnTo>
                    <a:pt x="63" y="1549"/>
                  </a:lnTo>
                  <a:lnTo>
                    <a:pt x="0" y="1653"/>
                  </a:lnTo>
                  <a:lnTo>
                    <a:pt x="63" y="1695"/>
                  </a:lnTo>
                  <a:lnTo>
                    <a:pt x="63" y="1842"/>
                  </a:lnTo>
                  <a:lnTo>
                    <a:pt x="0" y="1883"/>
                  </a:lnTo>
                  <a:lnTo>
                    <a:pt x="63" y="1946"/>
                  </a:lnTo>
                  <a:lnTo>
                    <a:pt x="209" y="1883"/>
                  </a:lnTo>
                  <a:lnTo>
                    <a:pt x="251" y="1904"/>
                  </a:lnTo>
                  <a:lnTo>
                    <a:pt x="377" y="1883"/>
                  </a:lnTo>
                  <a:lnTo>
                    <a:pt x="502" y="1883"/>
                  </a:lnTo>
                  <a:lnTo>
                    <a:pt x="377" y="2009"/>
                  </a:lnTo>
                  <a:lnTo>
                    <a:pt x="398" y="2093"/>
                  </a:lnTo>
                  <a:lnTo>
                    <a:pt x="461" y="2197"/>
                  </a:lnTo>
                  <a:lnTo>
                    <a:pt x="461" y="2281"/>
                  </a:lnTo>
                  <a:lnTo>
                    <a:pt x="419" y="2302"/>
                  </a:lnTo>
                  <a:lnTo>
                    <a:pt x="481" y="2323"/>
                  </a:lnTo>
                  <a:lnTo>
                    <a:pt x="586" y="2281"/>
                  </a:lnTo>
                  <a:lnTo>
                    <a:pt x="586" y="2323"/>
                  </a:lnTo>
                  <a:lnTo>
                    <a:pt x="502" y="2406"/>
                  </a:lnTo>
                  <a:lnTo>
                    <a:pt x="377" y="2490"/>
                  </a:lnTo>
                  <a:lnTo>
                    <a:pt x="419" y="2532"/>
                  </a:lnTo>
                  <a:lnTo>
                    <a:pt x="502" y="2532"/>
                  </a:lnTo>
                  <a:lnTo>
                    <a:pt x="419" y="2595"/>
                  </a:lnTo>
                  <a:lnTo>
                    <a:pt x="377" y="2699"/>
                  </a:lnTo>
                  <a:lnTo>
                    <a:pt x="293" y="2699"/>
                  </a:lnTo>
                  <a:lnTo>
                    <a:pt x="251" y="2532"/>
                  </a:lnTo>
                  <a:lnTo>
                    <a:pt x="189" y="2511"/>
                  </a:lnTo>
                  <a:lnTo>
                    <a:pt x="189" y="2616"/>
                  </a:lnTo>
                  <a:lnTo>
                    <a:pt x="209" y="2720"/>
                  </a:lnTo>
                  <a:lnTo>
                    <a:pt x="168" y="2783"/>
                  </a:lnTo>
                  <a:lnTo>
                    <a:pt x="189" y="2846"/>
                  </a:lnTo>
                  <a:lnTo>
                    <a:pt x="293" y="2930"/>
                  </a:lnTo>
                  <a:lnTo>
                    <a:pt x="293" y="2888"/>
                  </a:lnTo>
                  <a:lnTo>
                    <a:pt x="419" y="2950"/>
                  </a:lnTo>
                  <a:lnTo>
                    <a:pt x="502" y="2950"/>
                  </a:lnTo>
                  <a:lnTo>
                    <a:pt x="628" y="3034"/>
                  </a:lnTo>
                  <a:lnTo>
                    <a:pt x="670" y="3160"/>
                  </a:lnTo>
                  <a:lnTo>
                    <a:pt x="586" y="3243"/>
                  </a:lnTo>
                  <a:lnTo>
                    <a:pt x="670" y="3327"/>
                  </a:lnTo>
                  <a:lnTo>
                    <a:pt x="670" y="3411"/>
                  </a:lnTo>
                  <a:lnTo>
                    <a:pt x="733" y="3411"/>
                  </a:lnTo>
                  <a:lnTo>
                    <a:pt x="879" y="3536"/>
                  </a:lnTo>
                  <a:lnTo>
                    <a:pt x="816" y="3641"/>
                  </a:lnTo>
                  <a:lnTo>
                    <a:pt x="733" y="3620"/>
                  </a:lnTo>
                  <a:lnTo>
                    <a:pt x="712" y="3662"/>
                  </a:lnTo>
                  <a:lnTo>
                    <a:pt x="795" y="3683"/>
                  </a:lnTo>
                  <a:lnTo>
                    <a:pt x="942" y="3662"/>
                  </a:lnTo>
                  <a:lnTo>
                    <a:pt x="1214" y="3662"/>
                  </a:lnTo>
                  <a:lnTo>
                    <a:pt x="1193" y="3725"/>
                  </a:lnTo>
                  <a:lnTo>
                    <a:pt x="1130" y="3767"/>
                  </a:lnTo>
                  <a:lnTo>
                    <a:pt x="1005" y="3829"/>
                  </a:lnTo>
                  <a:lnTo>
                    <a:pt x="816" y="3829"/>
                  </a:lnTo>
                  <a:lnTo>
                    <a:pt x="774" y="3871"/>
                  </a:lnTo>
                  <a:lnTo>
                    <a:pt x="837" y="3892"/>
                  </a:lnTo>
                  <a:lnTo>
                    <a:pt x="942" y="3871"/>
                  </a:lnTo>
                  <a:lnTo>
                    <a:pt x="1088" y="3871"/>
                  </a:lnTo>
                  <a:lnTo>
                    <a:pt x="1130" y="3829"/>
                  </a:lnTo>
                  <a:lnTo>
                    <a:pt x="1130" y="3934"/>
                  </a:lnTo>
                  <a:lnTo>
                    <a:pt x="1151" y="3955"/>
                  </a:lnTo>
                  <a:lnTo>
                    <a:pt x="1235" y="3871"/>
                  </a:lnTo>
                  <a:lnTo>
                    <a:pt x="1318" y="3767"/>
                  </a:lnTo>
                  <a:lnTo>
                    <a:pt x="1402" y="3767"/>
                  </a:lnTo>
                  <a:lnTo>
                    <a:pt x="1444" y="3829"/>
                  </a:lnTo>
                  <a:lnTo>
                    <a:pt x="1528" y="3829"/>
                  </a:lnTo>
                  <a:lnTo>
                    <a:pt x="1632" y="3892"/>
                  </a:lnTo>
                  <a:lnTo>
                    <a:pt x="1674" y="3829"/>
                  </a:lnTo>
                  <a:lnTo>
                    <a:pt x="1758" y="3850"/>
                  </a:lnTo>
                  <a:lnTo>
                    <a:pt x="1758" y="3892"/>
                  </a:lnTo>
                  <a:lnTo>
                    <a:pt x="1716" y="3934"/>
                  </a:lnTo>
                  <a:lnTo>
                    <a:pt x="1758" y="3997"/>
                  </a:lnTo>
                  <a:lnTo>
                    <a:pt x="1779" y="4080"/>
                  </a:lnTo>
                  <a:lnTo>
                    <a:pt x="1883" y="4185"/>
                  </a:lnTo>
                  <a:lnTo>
                    <a:pt x="1946" y="4164"/>
                  </a:lnTo>
                  <a:lnTo>
                    <a:pt x="2072" y="4206"/>
                  </a:lnTo>
                  <a:lnTo>
                    <a:pt x="2197" y="4185"/>
                  </a:lnTo>
                  <a:lnTo>
                    <a:pt x="2281" y="4143"/>
                  </a:lnTo>
                  <a:lnTo>
                    <a:pt x="2386" y="4143"/>
                  </a:lnTo>
                  <a:lnTo>
                    <a:pt x="2469" y="4080"/>
                  </a:lnTo>
                  <a:lnTo>
                    <a:pt x="2574" y="4143"/>
                  </a:lnTo>
                  <a:lnTo>
                    <a:pt x="2616" y="4080"/>
                  </a:lnTo>
                  <a:lnTo>
                    <a:pt x="2616" y="3955"/>
                  </a:lnTo>
                  <a:lnTo>
                    <a:pt x="2658" y="3871"/>
                  </a:lnTo>
                  <a:lnTo>
                    <a:pt x="2616" y="3767"/>
                  </a:lnTo>
                  <a:lnTo>
                    <a:pt x="2867" y="3746"/>
                  </a:lnTo>
                  <a:lnTo>
                    <a:pt x="3076" y="3746"/>
                  </a:lnTo>
                  <a:lnTo>
                    <a:pt x="3348" y="3892"/>
                  </a:lnTo>
                  <a:lnTo>
                    <a:pt x="3453" y="3892"/>
                  </a:lnTo>
                  <a:lnTo>
                    <a:pt x="3641" y="4143"/>
                  </a:lnTo>
                  <a:lnTo>
                    <a:pt x="3808" y="4248"/>
                  </a:lnTo>
                  <a:lnTo>
                    <a:pt x="4331" y="4185"/>
                  </a:lnTo>
                  <a:lnTo>
                    <a:pt x="4478" y="4101"/>
                  </a:lnTo>
                  <a:lnTo>
                    <a:pt x="4541" y="4101"/>
                  </a:lnTo>
                  <a:lnTo>
                    <a:pt x="4562" y="4143"/>
                  </a:lnTo>
                  <a:lnTo>
                    <a:pt x="4603" y="4080"/>
                  </a:lnTo>
                  <a:lnTo>
                    <a:pt x="4645" y="3976"/>
                  </a:lnTo>
                  <a:lnTo>
                    <a:pt x="4896" y="3725"/>
                  </a:lnTo>
                  <a:lnTo>
                    <a:pt x="4959" y="3683"/>
                  </a:lnTo>
                  <a:lnTo>
                    <a:pt x="5189" y="3767"/>
                  </a:lnTo>
                  <a:lnTo>
                    <a:pt x="5336" y="3850"/>
                  </a:lnTo>
                  <a:lnTo>
                    <a:pt x="5524" y="3787"/>
                  </a:lnTo>
                  <a:lnTo>
                    <a:pt x="5524" y="3746"/>
                  </a:lnTo>
                  <a:lnTo>
                    <a:pt x="5650" y="3662"/>
                  </a:lnTo>
                  <a:lnTo>
                    <a:pt x="5754" y="3683"/>
                  </a:lnTo>
                  <a:lnTo>
                    <a:pt x="5754" y="3767"/>
                  </a:lnTo>
                  <a:lnTo>
                    <a:pt x="5691" y="3934"/>
                  </a:lnTo>
                  <a:lnTo>
                    <a:pt x="5545" y="3997"/>
                  </a:lnTo>
                  <a:lnTo>
                    <a:pt x="5587" y="4059"/>
                  </a:lnTo>
                  <a:lnTo>
                    <a:pt x="5691" y="4185"/>
                  </a:lnTo>
                  <a:lnTo>
                    <a:pt x="5650" y="4269"/>
                  </a:lnTo>
                  <a:lnTo>
                    <a:pt x="5754" y="4290"/>
                  </a:lnTo>
                  <a:lnTo>
                    <a:pt x="5901" y="4269"/>
                  </a:lnTo>
                  <a:lnTo>
                    <a:pt x="6005" y="4206"/>
                  </a:lnTo>
                  <a:lnTo>
                    <a:pt x="5963" y="4080"/>
                  </a:lnTo>
                  <a:lnTo>
                    <a:pt x="6047" y="4059"/>
                  </a:lnTo>
                  <a:lnTo>
                    <a:pt x="6047" y="3829"/>
                  </a:lnTo>
                  <a:lnTo>
                    <a:pt x="6110" y="3746"/>
                  </a:lnTo>
                  <a:lnTo>
                    <a:pt x="6256" y="3787"/>
                  </a:lnTo>
                  <a:lnTo>
                    <a:pt x="6361" y="3829"/>
                  </a:lnTo>
                  <a:lnTo>
                    <a:pt x="6654" y="3683"/>
                  </a:lnTo>
                  <a:lnTo>
                    <a:pt x="6696" y="3683"/>
                  </a:lnTo>
                  <a:lnTo>
                    <a:pt x="6780" y="3641"/>
                  </a:lnTo>
                  <a:lnTo>
                    <a:pt x="7093" y="3620"/>
                  </a:lnTo>
                  <a:lnTo>
                    <a:pt x="7198" y="3641"/>
                  </a:lnTo>
                  <a:lnTo>
                    <a:pt x="7261" y="3683"/>
                  </a:lnTo>
                  <a:lnTo>
                    <a:pt x="7428" y="3746"/>
                  </a:lnTo>
                  <a:lnTo>
                    <a:pt x="7700" y="3746"/>
                  </a:lnTo>
                  <a:lnTo>
                    <a:pt x="7721" y="3683"/>
                  </a:lnTo>
                  <a:lnTo>
                    <a:pt x="7888" y="3641"/>
                  </a:lnTo>
                  <a:lnTo>
                    <a:pt x="7951" y="3557"/>
                  </a:lnTo>
                  <a:lnTo>
                    <a:pt x="8160" y="3474"/>
                  </a:lnTo>
                  <a:lnTo>
                    <a:pt x="8307" y="3474"/>
                  </a:lnTo>
                  <a:lnTo>
                    <a:pt x="8432" y="3453"/>
                  </a:lnTo>
                  <a:lnTo>
                    <a:pt x="8725" y="3474"/>
                  </a:lnTo>
                  <a:lnTo>
                    <a:pt x="8956" y="3411"/>
                  </a:lnTo>
                  <a:lnTo>
                    <a:pt x="9102" y="3411"/>
                  </a:lnTo>
                  <a:lnTo>
                    <a:pt x="9165" y="3432"/>
                  </a:lnTo>
                  <a:lnTo>
                    <a:pt x="9311" y="3306"/>
                  </a:lnTo>
                  <a:lnTo>
                    <a:pt x="9458" y="3306"/>
                  </a:lnTo>
                  <a:lnTo>
                    <a:pt x="9500" y="3264"/>
                  </a:lnTo>
                  <a:lnTo>
                    <a:pt x="9730" y="3264"/>
                  </a:lnTo>
                  <a:lnTo>
                    <a:pt x="9939" y="3327"/>
                  </a:lnTo>
                  <a:lnTo>
                    <a:pt x="10085" y="3264"/>
                  </a:lnTo>
                  <a:lnTo>
                    <a:pt x="10148" y="3327"/>
                  </a:lnTo>
                  <a:lnTo>
                    <a:pt x="10148" y="3432"/>
                  </a:lnTo>
                  <a:lnTo>
                    <a:pt x="10253" y="3474"/>
                  </a:lnTo>
                  <a:lnTo>
                    <a:pt x="10399" y="3453"/>
                  </a:lnTo>
                  <a:lnTo>
                    <a:pt x="10420" y="3348"/>
                  </a:lnTo>
                  <a:lnTo>
                    <a:pt x="10357" y="3223"/>
                  </a:lnTo>
                  <a:lnTo>
                    <a:pt x="10232" y="2992"/>
                  </a:lnTo>
                  <a:lnTo>
                    <a:pt x="10085" y="2930"/>
                  </a:lnTo>
                  <a:lnTo>
                    <a:pt x="10106" y="2846"/>
                  </a:lnTo>
                  <a:lnTo>
                    <a:pt x="10085" y="2699"/>
                  </a:lnTo>
                  <a:lnTo>
                    <a:pt x="10148" y="2511"/>
                  </a:lnTo>
                  <a:lnTo>
                    <a:pt x="10127" y="2469"/>
                  </a:lnTo>
                  <a:lnTo>
                    <a:pt x="10002" y="2427"/>
                  </a:lnTo>
                  <a:lnTo>
                    <a:pt x="10002" y="2281"/>
                  </a:lnTo>
                  <a:lnTo>
                    <a:pt x="10002" y="2176"/>
                  </a:lnTo>
                  <a:lnTo>
                    <a:pt x="9939" y="1967"/>
                  </a:lnTo>
                  <a:lnTo>
                    <a:pt x="9897" y="1842"/>
                  </a:lnTo>
                  <a:lnTo>
                    <a:pt x="9897" y="1779"/>
                  </a:lnTo>
                  <a:lnTo>
                    <a:pt x="10044" y="1779"/>
                  </a:lnTo>
                  <a:lnTo>
                    <a:pt x="10106" y="1632"/>
                  </a:lnTo>
                  <a:lnTo>
                    <a:pt x="10148" y="1570"/>
                  </a:lnTo>
                  <a:lnTo>
                    <a:pt x="10148" y="1528"/>
                  </a:lnTo>
                  <a:lnTo>
                    <a:pt x="10106" y="1444"/>
                  </a:lnTo>
                  <a:lnTo>
                    <a:pt x="10002" y="1360"/>
                  </a:lnTo>
                  <a:lnTo>
                    <a:pt x="9709" y="1360"/>
                  </a:lnTo>
                  <a:lnTo>
                    <a:pt x="9562" y="1256"/>
                  </a:lnTo>
                  <a:lnTo>
                    <a:pt x="9520" y="1026"/>
                  </a:lnTo>
                  <a:lnTo>
                    <a:pt x="9583" y="837"/>
                  </a:lnTo>
                  <a:lnTo>
                    <a:pt x="9500" y="733"/>
                  </a:lnTo>
                  <a:lnTo>
                    <a:pt x="9395" y="712"/>
                  </a:lnTo>
                  <a:lnTo>
                    <a:pt x="9395" y="628"/>
                  </a:lnTo>
                  <a:lnTo>
                    <a:pt x="9290" y="523"/>
                  </a:lnTo>
                  <a:lnTo>
                    <a:pt x="9186" y="502"/>
                  </a:lnTo>
                  <a:lnTo>
                    <a:pt x="8956" y="293"/>
                  </a:lnTo>
                  <a:lnTo>
                    <a:pt x="8851" y="272"/>
                  </a:lnTo>
                  <a:lnTo>
                    <a:pt x="8767" y="335"/>
                  </a:lnTo>
                  <a:lnTo>
                    <a:pt x="8725" y="335"/>
                  </a:lnTo>
                  <a:lnTo>
                    <a:pt x="8558" y="293"/>
                  </a:lnTo>
                  <a:lnTo>
                    <a:pt x="8516" y="377"/>
                  </a:lnTo>
                  <a:lnTo>
                    <a:pt x="8432" y="335"/>
                  </a:lnTo>
                  <a:lnTo>
                    <a:pt x="8412" y="230"/>
                  </a:lnTo>
                  <a:lnTo>
                    <a:pt x="8349" y="230"/>
                  </a:lnTo>
                  <a:lnTo>
                    <a:pt x="8328" y="272"/>
                  </a:lnTo>
                  <a:lnTo>
                    <a:pt x="8244" y="419"/>
                  </a:lnTo>
                  <a:lnTo>
                    <a:pt x="8098" y="502"/>
                  </a:lnTo>
                  <a:lnTo>
                    <a:pt x="7909" y="607"/>
                  </a:lnTo>
                  <a:lnTo>
                    <a:pt x="7888" y="691"/>
                  </a:lnTo>
                  <a:lnTo>
                    <a:pt x="7700" y="712"/>
                  </a:lnTo>
                  <a:lnTo>
                    <a:pt x="7616" y="754"/>
                  </a:lnTo>
                  <a:lnTo>
                    <a:pt x="7386" y="712"/>
                  </a:lnTo>
                  <a:lnTo>
                    <a:pt x="7324" y="649"/>
                  </a:lnTo>
                  <a:lnTo>
                    <a:pt x="7219" y="649"/>
                  </a:lnTo>
                  <a:lnTo>
                    <a:pt x="7198" y="628"/>
                  </a:lnTo>
                  <a:lnTo>
                    <a:pt x="7093" y="691"/>
                  </a:lnTo>
                  <a:lnTo>
                    <a:pt x="6884" y="691"/>
                  </a:lnTo>
                  <a:lnTo>
                    <a:pt x="6633" y="795"/>
                  </a:lnTo>
                  <a:lnTo>
                    <a:pt x="6445" y="754"/>
                  </a:lnTo>
                  <a:lnTo>
                    <a:pt x="6319" y="649"/>
                  </a:lnTo>
                  <a:lnTo>
                    <a:pt x="6235" y="712"/>
                  </a:lnTo>
                  <a:lnTo>
                    <a:pt x="6026" y="607"/>
                  </a:lnTo>
                  <a:lnTo>
                    <a:pt x="5901" y="586"/>
                  </a:lnTo>
                  <a:lnTo>
                    <a:pt x="5712" y="440"/>
                  </a:lnTo>
                  <a:lnTo>
                    <a:pt x="5629" y="440"/>
                  </a:lnTo>
                  <a:lnTo>
                    <a:pt x="5587" y="523"/>
                  </a:lnTo>
                  <a:lnTo>
                    <a:pt x="5503" y="502"/>
                  </a:lnTo>
                  <a:lnTo>
                    <a:pt x="5399" y="377"/>
                  </a:lnTo>
                  <a:lnTo>
                    <a:pt x="5378" y="210"/>
                  </a:lnTo>
                  <a:lnTo>
                    <a:pt x="5273" y="126"/>
                  </a:lnTo>
                  <a:lnTo>
                    <a:pt x="5210" y="168"/>
                  </a:lnTo>
                  <a:lnTo>
                    <a:pt x="5085" y="293"/>
                  </a:lnTo>
                  <a:lnTo>
                    <a:pt x="5022" y="272"/>
                  </a:lnTo>
                  <a:lnTo>
                    <a:pt x="4980" y="314"/>
                  </a:lnTo>
                  <a:lnTo>
                    <a:pt x="4771" y="105"/>
                  </a:lnTo>
                  <a:lnTo>
                    <a:pt x="475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4" name="Google Shape;1394;p80"/>
            <p:cNvSpPr/>
            <p:nvPr/>
          </p:nvSpPr>
          <p:spPr>
            <a:xfrm>
              <a:off x="4041450" y="2592550"/>
              <a:ext cx="39775" cy="35075"/>
            </a:xfrm>
            <a:custGeom>
              <a:avLst/>
              <a:gdLst/>
              <a:ahLst/>
              <a:cxnLst/>
              <a:rect l="l" t="t" r="r" b="b"/>
              <a:pathLst>
                <a:path w="1591" h="1403" extrusionOk="0">
                  <a:moveTo>
                    <a:pt x="503" y="0"/>
                  </a:moveTo>
                  <a:lnTo>
                    <a:pt x="419" y="84"/>
                  </a:lnTo>
                  <a:lnTo>
                    <a:pt x="335" y="84"/>
                  </a:lnTo>
                  <a:lnTo>
                    <a:pt x="231" y="189"/>
                  </a:lnTo>
                  <a:lnTo>
                    <a:pt x="210" y="356"/>
                  </a:lnTo>
                  <a:lnTo>
                    <a:pt x="335" y="398"/>
                  </a:lnTo>
                  <a:lnTo>
                    <a:pt x="335" y="523"/>
                  </a:lnTo>
                  <a:lnTo>
                    <a:pt x="189" y="628"/>
                  </a:lnTo>
                  <a:lnTo>
                    <a:pt x="210" y="733"/>
                  </a:lnTo>
                  <a:lnTo>
                    <a:pt x="126" y="879"/>
                  </a:lnTo>
                  <a:lnTo>
                    <a:pt x="1" y="921"/>
                  </a:lnTo>
                  <a:lnTo>
                    <a:pt x="22" y="921"/>
                  </a:lnTo>
                  <a:lnTo>
                    <a:pt x="84" y="1025"/>
                  </a:lnTo>
                  <a:lnTo>
                    <a:pt x="168" y="1088"/>
                  </a:lnTo>
                  <a:lnTo>
                    <a:pt x="231" y="1046"/>
                  </a:lnTo>
                  <a:lnTo>
                    <a:pt x="294" y="1088"/>
                  </a:lnTo>
                  <a:lnTo>
                    <a:pt x="398" y="1046"/>
                  </a:lnTo>
                  <a:lnTo>
                    <a:pt x="294" y="1130"/>
                  </a:lnTo>
                  <a:lnTo>
                    <a:pt x="231" y="1130"/>
                  </a:lnTo>
                  <a:lnTo>
                    <a:pt x="168" y="1318"/>
                  </a:lnTo>
                  <a:lnTo>
                    <a:pt x="189" y="1402"/>
                  </a:lnTo>
                  <a:lnTo>
                    <a:pt x="419" y="1193"/>
                  </a:lnTo>
                  <a:lnTo>
                    <a:pt x="712" y="1025"/>
                  </a:lnTo>
                  <a:lnTo>
                    <a:pt x="796" y="879"/>
                  </a:lnTo>
                  <a:lnTo>
                    <a:pt x="900" y="816"/>
                  </a:lnTo>
                  <a:lnTo>
                    <a:pt x="1110" y="837"/>
                  </a:lnTo>
                  <a:lnTo>
                    <a:pt x="1152" y="795"/>
                  </a:lnTo>
                  <a:lnTo>
                    <a:pt x="1277" y="795"/>
                  </a:lnTo>
                  <a:lnTo>
                    <a:pt x="1361" y="816"/>
                  </a:lnTo>
                  <a:lnTo>
                    <a:pt x="1486" y="837"/>
                  </a:lnTo>
                  <a:lnTo>
                    <a:pt x="1591" y="733"/>
                  </a:lnTo>
                  <a:lnTo>
                    <a:pt x="1591" y="670"/>
                  </a:lnTo>
                  <a:lnTo>
                    <a:pt x="1486" y="607"/>
                  </a:lnTo>
                  <a:lnTo>
                    <a:pt x="1361" y="481"/>
                  </a:lnTo>
                  <a:lnTo>
                    <a:pt x="1235" y="461"/>
                  </a:lnTo>
                  <a:lnTo>
                    <a:pt x="1047" y="293"/>
                  </a:lnTo>
                  <a:lnTo>
                    <a:pt x="1026" y="84"/>
                  </a:lnTo>
                  <a:lnTo>
                    <a:pt x="921" y="63"/>
                  </a:lnTo>
                  <a:lnTo>
                    <a:pt x="817" y="147"/>
                  </a:lnTo>
                  <a:lnTo>
                    <a:pt x="64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5" name="Google Shape;1395;p80"/>
            <p:cNvSpPr/>
            <p:nvPr/>
          </p:nvSpPr>
          <p:spPr>
            <a:xfrm>
              <a:off x="4231325" y="2673625"/>
              <a:ext cx="139700" cy="134450"/>
            </a:xfrm>
            <a:custGeom>
              <a:avLst/>
              <a:gdLst/>
              <a:ahLst/>
              <a:cxnLst/>
              <a:rect l="l" t="t" r="r" b="b"/>
              <a:pathLst>
                <a:path w="5588" h="5378" extrusionOk="0">
                  <a:moveTo>
                    <a:pt x="2031" y="0"/>
                  </a:moveTo>
                  <a:lnTo>
                    <a:pt x="1989" y="42"/>
                  </a:lnTo>
                  <a:lnTo>
                    <a:pt x="1842" y="42"/>
                  </a:lnTo>
                  <a:lnTo>
                    <a:pt x="1696" y="168"/>
                  </a:lnTo>
                  <a:lnTo>
                    <a:pt x="1717" y="189"/>
                  </a:lnTo>
                  <a:lnTo>
                    <a:pt x="1633" y="314"/>
                  </a:lnTo>
                  <a:lnTo>
                    <a:pt x="1591" y="314"/>
                  </a:lnTo>
                  <a:lnTo>
                    <a:pt x="1466" y="419"/>
                  </a:lnTo>
                  <a:lnTo>
                    <a:pt x="1215" y="482"/>
                  </a:lnTo>
                  <a:lnTo>
                    <a:pt x="1110" y="670"/>
                  </a:lnTo>
                  <a:lnTo>
                    <a:pt x="1110" y="837"/>
                  </a:lnTo>
                  <a:lnTo>
                    <a:pt x="1215" y="1047"/>
                  </a:lnTo>
                  <a:lnTo>
                    <a:pt x="1215" y="1235"/>
                  </a:lnTo>
                  <a:lnTo>
                    <a:pt x="1110" y="1444"/>
                  </a:lnTo>
                  <a:lnTo>
                    <a:pt x="1173" y="1549"/>
                  </a:lnTo>
                  <a:lnTo>
                    <a:pt x="1152" y="1716"/>
                  </a:lnTo>
                  <a:lnTo>
                    <a:pt x="1068" y="1842"/>
                  </a:lnTo>
                  <a:lnTo>
                    <a:pt x="1005" y="1925"/>
                  </a:lnTo>
                  <a:lnTo>
                    <a:pt x="1" y="2658"/>
                  </a:lnTo>
                  <a:lnTo>
                    <a:pt x="273" y="3411"/>
                  </a:lnTo>
                  <a:lnTo>
                    <a:pt x="775" y="3453"/>
                  </a:lnTo>
                  <a:lnTo>
                    <a:pt x="3474" y="5336"/>
                  </a:lnTo>
                  <a:lnTo>
                    <a:pt x="4562" y="5378"/>
                  </a:lnTo>
                  <a:lnTo>
                    <a:pt x="4709" y="5106"/>
                  </a:lnTo>
                  <a:lnTo>
                    <a:pt x="4834" y="4855"/>
                  </a:lnTo>
                  <a:lnTo>
                    <a:pt x="5085" y="4708"/>
                  </a:lnTo>
                  <a:lnTo>
                    <a:pt x="5274" y="4792"/>
                  </a:lnTo>
                  <a:lnTo>
                    <a:pt x="5399" y="4750"/>
                  </a:lnTo>
                  <a:lnTo>
                    <a:pt x="5462" y="4771"/>
                  </a:lnTo>
                  <a:lnTo>
                    <a:pt x="5546" y="4645"/>
                  </a:lnTo>
                  <a:lnTo>
                    <a:pt x="5588" y="4604"/>
                  </a:lnTo>
                  <a:lnTo>
                    <a:pt x="5546" y="4583"/>
                  </a:lnTo>
                  <a:lnTo>
                    <a:pt x="5441" y="4541"/>
                  </a:lnTo>
                  <a:lnTo>
                    <a:pt x="5337" y="4457"/>
                  </a:lnTo>
                  <a:lnTo>
                    <a:pt x="5274" y="4122"/>
                  </a:lnTo>
                  <a:lnTo>
                    <a:pt x="5085" y="4122"/>
                  </a:lnTo>
                  <a:lnTo>
                    <a:pt x="5064" y="3955"/>
                  </a:lnTo>
                  <a:lnTo>
                    <a:pt x="5064" y="3767"/>
                  </a:lnTo>
                  <a:lnTo>
                    <a:pt x="5190" y="3662"/>
                  </a:lnTo>
                  <a:lnTo>
                    <a:pt x="5064" y="3411"/>
                  </a:lnTo>
                  <a:lnTo>
                    <a:pt x="4960" y="3348"/>
                  </a:lnTo>
                  <a:lnTo>
                    <a:pt x="4855" y="3139"/>
                  </a:lnTo>
                  <a:lnTo>
                    <a:pt x="4772" y="3097"/>
                  </a:lnTo>
                  <a:lnTo>
                    <a:pt x="4730" y="3118"/>
                  </a:lnTo>
                  <a:lnTo>
                    <a:pt x="4290" y="2825"/>
                  </a:lnTo>
                  <a:lnTo>
                    <a:pt x="4186" y="2867"/>
                  </a:lnTo>
                  <a:lnTo>
                    <a:pt x="4123" y="2888"/>
                  </a:lnTo>
                  <a:lnTo>
                    <a:pt x="4018" y="2804"/>
                  </a:lnTo>
                  <a:lnTo>
                    <a:pt x="4018" y="2720"/>
                  </a:lnTo>
                  <a:lnTo>
                    <a:pt x="3997" y="2699"/>
                  </a:lnTo>
                  <a:lnTo>
                    <a:pt x="4039" y="2574"/>
                  </a:lnTo>
                  <a:lnTo>
                    <a:pt x="3914" y="2469"/>
                  </a:lnTo>
                  <a:lnTo>
                    <a:pt x="3893" y="2386"/>
                  </a:lnTo>
                  <a:lnTo>
                    <a:pt x="3788" y="2365"/>
                  </a:lnTo>
                  <a:lnTo>
                    <a:pt x="3704" y="2281"/>
                  </a:lnTo>
                  <a:lnTo>
                    <a:pt x="3621" y="2260"/>
                  </a:lnTo>
                  <a:lnTo>
                    <a:pt x="3621" y="2176"/>
                  </a:lnTo>
                  <a:lnTo>
                    <a:pt x="3684" y="2135"/>
                  </a:lnTo>
                  <a:lnTo>
                    <a:pt x="3663" y="2072"/>
                  </a:lnTo>
                  <a:lnTo>
                    <a:pt x="3684" y="1988"/>
                  </a:lnTo>
                  <a:lnTo>
                    <a:pt x="3684" y="1779"/>
                  </a:lnTo>
                  <a:lnTo>
                    <a:pt x="3725" y="1737"/>
                  </a:lnTo>
                  <a:lnTo>
                    <a:pt x="3767" y="1549"/>
                  </a:lnTo>
                  <a:lnTo>
                    <a:pt x="3830" y="1549"/>
                  </a:lnTo>
                  <a:lnTo>
                    <a:pt x="3914" y="1528"/>
                  </a:lnTo>
                  <a:lnTo>
                    <a:pt x="3914" y="1319"/>
                  </a:lnTo>
                  <a:lnTo>
                    <a:pt x="3872" y="1298"/>
                  </a:lnTo>
                  <a:lnTo>
                    <a:pt x="3830" y="1130"/>
                  </a:lnTo>
                  <a:lnTo>
                    <a:pt x="3914" y="1130"/>
                  </a:lnTo>
                  <a:lnTo>
                    <a:pt x="4018" y="1088"/>
                  </a:lnTo>
                  <a:lnTo>
                    <a:pt x="4081" y="1047"/>
                  </a:lnTo>
                  <a:lnTo>
                    <a:pt x="4018" y="1026"/>
                  </a:lnTo>
                  <a:lnTo>
                    <a:pt x="3935" y="984"/>
                  </a:lnTo>
                  <a:lnTo>
                    <a:pt x="3809" y="1005"/>
                  </a:lnTo>
                  <a:lnTo>
                    <a:pt x="3725" y="984"/>
                  </a:lnTo>
                  <a:lnTo>
                    <a:pt x="3516" y="879"/>
                  </a:lnTo>
                  <a:lnTo>
                    <a:pt x="3453" y="837"/>
                  </a:lnTo>
                  <a:lnTo>
                    <a:pt x="3349" y="795"/>
                  </a:lnTo>
                  <a:lnTo>
                    <a:pt x="3286" y="670"/>
                  </a:lnTo>
                  <a:lnTo>
                    <a:pt x="3244" y="565"/>
                  </a:lnTo>
                  <a:lnTo>
                    <a:pt x="3140" y="565"/>
                  </a:lnTo>
                  <a:lnTo>
                    <a:pt x="3077" y="419"/>
                  </a:lnTo>
                  <a:lnTo>
                    <a:pt x="3098" y="314"/>
                  </a:lnTo>
                  <a:lnTo>
                    <a:pt x="3035" y="189"/>
                  </a:lnTo>
                  <a:lnTo>
                    <a:pt x="2930" y="168"/>
                  </a:lnTo>
                  <a:lnTo>
                    <a:pt x="2784" y="210"/>
                  </a:lnTo>
                  <a:lnTo>
                    <a:pt x="2679" y="168"/>
                  </a:lnTo>
                  <a:lnTo>
                    <a:pt x="2679" y="63"/>
                  </a:lnTo>
                  <a:lnTo>
                    <a:pt x="2616" y="0"/>
                  </a:lnTo>
                  <a:lnTo>
                    <a:pt x="2470" y="63"/>
                  </a:lnTo>
                  <a:lnTo>
                    <a:pt x="226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6" name="Google Shape;1396;p80"/>
            <p:cNvSpPr/>
            <p:nvPr/>
          </p:nvSpPr>
          <p:spPr>
            <a:xfrm>
              <a:off x="4345375" y="2791325"/>
              <a:ext cx="25125" cy="25650"/>
            </a:xfrm>
            <a:custGeom>
              <a:avLst/>
              <a:gdLst/>
              <a:ahLst/>
              <a:cxnLst/>
              <a:rect l="l" t="t" r="r" b="b"/>
              <a:pathLst>
                <a:path w="1005" h="1026" extrusionOk="0">
                  <a:moveTo>
                    <a:pt x="523" y="0"/>
                  </a:moveTo>
                  <a:lnTo>
                    <a:pt x="272" y="147"/>
                  </a:lnTo>
                  <a:lnTo>
                    <a:pt x="147" y="398"/>
                  </a:lnTo>
                  <a:lnTo>
                    <a:pt x="0" y="670"/>
                  </a:lnTo>
                  <a:lnTo>
                    <a:pt x="84" y="670"/>
                  </a:lnTo>
                  <a:lnTo>
                    <a:pt x="607" y="816"/>
                  </a:lnTo>
                  <a:lnTo>
                    <a:pt x="628" y="1025"/>
                  </a:lnTo>
                  <a:lnTo>
                    <a:pt x="1005" y="879"/>
                  </a:lnTo>
                  <a:lnTo>
                    <a:pt x="942" y="795"/>
                  </a:lnTo>
                  <a:lnTo>
                    <a:pt x="942" y="774"/>
                  </a:lnTo>
                  <a:lnTo>
                    <a:pt x="984" y="774"/>
                  </a:lnTo>
                  <a:lnTo>
                    <a:pt x="921" y="691"/>
                  </a:lnTo>
                  <a:lnTo>
                    <a:pt x="921" y="607"/>
                  </a:lnTo>
                  <a:lnTo>
                    <a:pt x="879" y="502"/>
                  </a:lnTo>
                  <a:lnTo>
                    <a:pt x="837" y="565"/>
                  </a:lnTo>
                  <a:lnTo>
                    <a:pt x="607" y="419"/>
                  </a:lnTo>
                  <a:lnTo>
                    <a:pt x="942" y="356"/>
                  </a:lnTo>
                  <a:lnTo>
                    <a:pt x="900" y="84"/>
                  </a:lnTo>
                  <a:lnTo>
                    <a:pt x="900" y="63"/>
                  </a:lnTo>
                  <a:lnTo>
                    <a:pt x="837" y="42"/>
                  </a:lnTo>
                  <a:lnTo>
                    <a:pt x="712" y="84"/>
                  </a:lnTo>
                  <a:lnTo>
                    <a:pt x="52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7" name="Google Shape;1397;p80"/>
            <p:cNvSpPr/>
            <p:nvPr/>
          </p:nvSpPr>
          <p:spPr>
            <a:xfrm>
              <a:off x="4136125" y="2704475"/>
              <a:ext cx="32475" cy="18350"/>
            </a:xfrm>
            <a:custGeom>
              <a:avLst/>
              <a:gdLst/>
              <a:ahLst/>
              <a:cxnLst/>
              <a:rect l="l" t="t" r="r" b="b"/>
              <a:pathLst>
                <a:path w="1299" h="734" extrusionOk="0">
                  <a:moveTo>
                    <a:pt x="1194" y="1"/>
                  </a:moveTo>
                  <a:lnTo>
                    <a:pt x="1005" y="105"/>
                  </a:lnTo>
                  <a:lnTo>
                    <a:pt x="775" y="210"/>
                  </a:lnTo>
                  <a:lnTo>
                    <a:pt x="608" y="210"/>
                  </a:lnTo>
                  <a:lnTo>
                    <a:pt x="482" y="168"/>
                  </a:lnTo>
                  <a:lnTo>
                    <a:pt x="378" y="168"/>
                  </a:lnTo>
                  <a:lnTo>
                    <a:pt x="378" y="231"/>
                  </a:lnTo>
                  <a:lnTo>
                    <a:pt x="357" y="315"/>
                  </a:lnTo>
                  <a:lnTo>
                    <a:pt x="273" y="336"/>
                  </a:lnTo>
                  <a:lnTo>
                    <a:pt x="147" y="294"/>
                  </a:lnTo>
                  <a:lnTo>
                    <a:pt x="85" y="377"/>
                  </a:lnTo>
                  <a:lnTo>
                    <a:pt x="1" y="398"/>
                  </a:lnTo>
                  <a:lnTo>
                    <a:pt x="1" y="524"/>
                  </a:lnTo>
                  <a:lnTo>
                    <a:pt x="85" y="629"/>
                  </a:lnTo>
                  <a:lnTo>
                    <a:pt x="210" y="712"/>
                  </a:lnTo>
                  <a:lnTo>
                    <a:pt x="378" y="691"/>
                  </a:lnTo>
                  <a:lnTo>
                    <a:pt x="461" y="733"/>
                  </a:lnTo>
                  <a:lnTo>
                    <a:pt x="503" y="691"/>
                  </a:lnTo>
                  <a:lnTo>
                    <a:pt x="629" y="649"/>
                  </a:lnTo>
                  <a:lnTo>
                    <a:pt x="775" y="545"/>
                  </a:lnTo>
                  <a:lnTo>
                    <a:pt x="838" y="503"/>
                  </a:lnTo>
                  <a:lnTo>
                    <a:pt x="1005" y="524"/>
                  </a:lnTo>
                  <a:lnTo>
                    <a:pt x="1005" y="419"/>
                  </a:lnTo>
                  <a:lnTo>
                    <a:pt x="984" y="315"/>
                  </a:lnTo>
                  <a:lnTo>
                    <a:pt x="1110" y="168"/>
                  </a:lnTo>
                  <a:lnTo>
                    <a:pt x="1235" y="85"/>
                  </a:lnTo>
                  <a:lnTo>
                    <a:pt x="1298" y="22"/>
                  </a:lnTo>
                  <a:lnTo>
                    <a:pt x="125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8" name="Google Shape;1398;p80"/>
            <p:cNvSpPr/>
            <p:nvPr/>
          </p:nvSpPr>
          <p:spPr>
            <a:xfrm>
              <a:off x="4184250" y="2677275"/>
              <a:ext cx="90000" cy="80075"/>
            </a:xfrm>
            <a:custGeom>
              <a:avLst/>
              <a:gdLst/>
              <a:ahLst/>
              <a:cxnLst/>
              <a:rect l="l" t="t" r="r" b="b"/>
              <a:pathLst>
                <a:path w="3600" h="3203" extrusionOk="0">
                  <a:moveTo>
                    <a:pt x="3370" y="1"/>
                  </a:moveTo>
                  <a:lnTo>
                    <a:pt x="3139" y="64"/>
                  </a:lnTo>
                  <a:lnTo>
                    <a:pt x="2846" y="43"/>
                  </a:lnTo>
                  <a:lnTo>
                    <a:pt x="2721" y="64"/>
                  </a:lnTo>
                  <a:lnTo>
                    <a:pt x="2574" y="64"/>
                  </a:lnTo>
                  <a:lnTo>
                    <a:pt x="2365" y="147"/>
                  </a:lnTo>
                  <a:lnTo>
                    <a:pt x="2302" y="231"/>
                  </a:lnTo>
                  <a:lnTo>
                    <a:pt x="2135" y="273"/>
                  </a:lnTo>
                  <a:lnTo>
                    <a:pt x="2114" y="336"/>
                  </a:lnTo>
                  <a:lnTo>
                    <a:pt x="1842" y="336"/>
                  </a:lnTo>
                  <a:lnTo>
                    <a:pt x="1675" y="273"/>
                  </a:lnTo>
                  <a:lnTo>
                    <a:pt x="1612" y="231"/>
                  </a:lnTo>
                  <a:lnTo>
                    <a:pt x="1507" y="210"/>
                  </a:lnTo>
                  <a:lnTo>
                    <a:pt x="1194" y="231"/>
                  </a:lnTo>
                  <a:lnTo>
                    <a:pt x="1110" y="273"/>
                  </a:lnTo>
                  <a:lnTo>
                    <a:pt x="1068" y="273"/>
                  </a:lnTo>
                  <a:lnTo>
                    <a:pt x="775" y="419"/>
                  </a:lnTo>
                  <a:lnTo>
                    <a:pt x="670" y="377"/>
                  </a:lnTo>
                  <a:lnTo>
                    <a:pt x="524" y="336"/>
                  </a:lnTo>
                  <a:lnTo>
                    <a:pt x="461" y="419"/>
                  </a:lnTo>
                  <a:lnTo>
                    <a:pt x="461" y="649"/>
                  </a:lnTo>
                  <a:lnTo>
                    <a:pt x="377" y="670"/>
                  </a:lnTo>
                  <a:lnTo>
                    <a:pt x="419" y="796"/>
                  </a:lnTo>
                  <a:lnTo>
                    <a:pt x="315" y="859"/>
                  </a:lnTo>
                  <a:lnTo>
                    <a:pt x="168" y="880"/>
                  </a:lnTo>
                  <a:lnTo>
                    <a:pt x="64" y="859"/>
                  </a:lnTo>
                  <a:lnTo>
                    <a:pt x="1" y="901"/>
                  </a:lnTo>
                  <a:lnTo>
                    <a:pt x="22" y="1068"/>
                  </a:lnTo>
                  <a:lnTo>
                    <a:pt x="105" y="1277"/>
                  </a:lnTo>
                  <a:lnTo>
                    <a:pt x="147" y="1403"/>
                  </a:lnTo>
                  <a:lnTo>
                    <a:pt x="126" y="1528"/>
                  </a:lnTo>
                  <a:lnTo>
                    <a:pt x="105" y="1779"/>
                  </a:lnTo>
                  <a:lnTo>
                    <a:pt x="336" y="1779"/>
                  </a:lnTo>
                  <a:lnTo>
                    <a:pt x="377" y="1905"/>
                  </a:lnTo>
                  <a:lnTo>
                    <a:pt x="482" y="1947"/>
                  </a:lnTo>
                  <a:lnTo>
                    <a:pt x="482" y="2114"/>
                  </a:lnTo>
                  <a:lnTo>
                    <a:pt x="545" y="2198"/>
                  </a:lnTo>
                  <a:lnTo>
                    <a:pt x="461" y="2219"/>
                  </a:lnTo>
                  <a:lnTo>
                    <a:pt x="419" y="2219"/>
                  </a:lnTo>
                  <a:lnTo>
                    <a:pt x="315" y="2302"/>
                  </a:lnTo>
                  <a:lnTo>
                    <a:pt x="252" y="2449"/>
                  </a:lnTo>
                  <a:lnTo>
                    <a:pt x="168" y="2574"/>
                  </a:lnTo>
                  <a:lnTo>
                    <a:pt x="147" y="2574"/>
                  </a:lnTo>
                  <a:lnTo>
                    <a:pt x="168" y="2616"/>
                  </a:lnTo>
                  <a:lnTo>
                    <a:pt x="252" y="2679"/>
                  </a:lnTo>
                  <a:lnTo>
                    <a:pt x="273" y="2888"/>
                  </a:lnTo>
                  <a:lnTo>
                    <a:pt x="252" y="2993"/>
                  </a:lnTo>
                  <a:lnTo>
                    <a:pt x="315" y="2993"/>
                  </a:lnTo>
                  <a:lnTo>
                    <a:pt x="482" y="3077"/>
                  </a:lnTo>
                  <a:lnTo>
                    <a:pt x="629" y="3181"/>
                  </a:lnTo>
                  <a:lnTo>
                    <a:pt x="649" y="3181"/>
                  </a:lnTo>
                  <a:lnTo>
                    <a:pt x="733" y="3202"/>
                  </a:lnTo>
                  <a:lnTo>
                    <a:pt x="1884" y="2512"/>
                  </a:lnTo>
                  <a:lnTo>
                    <a:pt x="2888" y="1779"/>
                  </a:lnTo>
                  <a:lnTo>
                    <a:pt x="2951" y="1696"/>
                  </a:lnTo>
                  <a:lnTo>
                    <a:pt x="3035" y="1570"/>
                  </a:lnTo>
                  <a:lnTo>
                    <a:pt x="3056" y="1403"/>
                  </a:lnTo>
                  <a:lnTo>
                    <a:pt x="2993" y="1298"/>
                  </a:lnTo>
                  <a:lnTo>
                    <a:pt x="3098" y="1089"/>
                  </a:lnTo>
                  <a:lnTo>
                    <a:pt x="3098" y="901"/>
                  </a:lnTo>
                  <a:lnTo>
                    <a:pt x="2993" y="691"/>
                  </a:lnTo>
                  <a:lnTo>
                    <a:pt x="2993" y="524"/>
                  </a:lnTo>
                  <a:lnTo>
                    <a:pt x="3098" y="336"/>
                  </a:lnTo>
                  <a:lnTo>
                    <a:pt x="3349" y="273"/>
                  </a:lnTo>
                  <a:lnTo>
                    <a:pt x="3474" y="168"/>
                  </a:lnTo>
                  <a:lnTo>
                    <a:pt x="3516" y="168"/>
                  </a:lnTo>
                  <a:lnTo>
                    <a:pt x="3600" y="43"/>
                  </a:lnTo>
                  <a:lnTo>
                    <a:pt x="3579" y="22"/>
                  </a:lnTo>
                  <a:lnTo>
                    <a:pt x="351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399" name="Google Shape;1399;p80"/>
            <p:cNvSpPr/>
            <p:nvPr/>
          </p:nvSpPr>
          <p:spPr>
            <a:xfrm>
              <a:off x="4165950" y="2741625"/>
              <a:ext cx="22000" cy="63850"/>
            </a:xfrm>
            <a:custGeom>
              <a:avLst/>
              <a:gdLst/>
              <a:ahLst/>
              <a:cxnLst/>
              <a:rect l="l" t="t" r="r" b="b"/>
              <a:pathLst>
                <a:path w="880" h="2554" extrusionOk="0">
                  <a:moveTo>
                    <a:pt x="837" y="0"/>
                  </a:moveTo>
                  <a:lnTo>
                    <a:pt x="754" y="105"/>
                  </a:lnTo>
                  <a:lnTo>
                    <a:pt x="565" y="147"/>
                  </a:lnTo>
                  <a:lnTo>
                    <a:pt x="524" y="105"/>
                  </a:lnTo>
                  <a:lnTo>
                    <a:pt x="377" y="252"/>
                  </a:lnTo>
                  <a:lnTo>
                    <a:pt x="335" y="670"/>
                  </a:lnTo>
                  <a:lnTo>
                    <a:pt x="168" y="1005"/>
                  </a:lnTo>
                  <a:lnTo>
                    <a:pt x="1" y="1235"/>
                  </a:lnTo>
                  <a:lnTo>
                    <a:pt x="63" y="1256"/>
                  </a:lnTo>
                  <a:lnTo>
                    <a:pt x="168" y="1444"/>
                  </a:lnTo>
                  <a:lnTo>
                    <a:pt x="231" y="1653"/>
                  </a:lnTo>
                  <a:lnTo>
                    <a:pt x="377" y="1884"/>
                  </a:lnTo>
                  <a:lnTo>
                    <a:pt x="524" y="2197"/>
                  </a:lnTo>
                  <a:lnTo>
                    <a:pt x="461" y="2344"/>
                  </a:lnTo>
                  <a:lnTo>
                    <a:pt x="545" y="2553"/>
                  </a:lnTo>
                  <a:lnTo>
                    <a:pt x="628" y="2448"/>
                  </a:lnTo>
                  <a:lnTo>
                    <a:pt x="628" y="2407"/>
                  </a:lnTo>
                  <a:lnTo>
                    <a:pt x="628" y="2344"/>
                  </a:lnTo>
                  <a:lnTo>
                    <a:pt x="670" y="2281"/>
                  </a:lnTo>
                  <a:lnTo>
                    <a:pt x="670" y="2156"/>
                  </a:lnTo>
                  <a:lnTo>
                    <a:pt x="733" y="1988"/>
                  </a:lnTo>
                  <a:lnTo>
                    <a:pt x="691" y="1842"/>
                  </a:lnTo>
                  <a:lnTo>
                    <a:pt x="754" y="1821"/>
                  </a:lnTo>
                  <a:lnTo>
                    <a:pt x="754" y="1674"/>
                  </a:lnTo>
                  <a:lnTo>
                    <a:pt x="775" y="1549"/>
                  </a:lnTo>
                  <a:lnTo>
                    <a:pt x="775" y="1465"/>
                  </a:lnTo>
                  <a:lnTo>
                    <a:pt x="775" y="1214"/>
                  </a:lnTo>
                  <a:lnTo>
                    <a:pt x="754" y="1235"/>
                  </a:lnTo>
                  <a:lnTo>
                    <a:pt x="670" y="1235"/>
                  </a:lnTo>
                  <a:lnTo>
                    <a:pt x="565" y="1298"/>
                  </a:lnTo>
                  <a:lnTo>
                    <a:pt x="524" y="1235"/>
                  </a:lnTo>
                  <a:lnTo>
                    <a:pt x="545" y="1047"/>
                  </a:lnTo>
                  <a:lnTo>
                    <a:pt x="545" y="796"/>
                  </a:lnTo>
                  <a:lnTo>
                    <a:pt x="524" y="712"/>
                  </a:lnTo>
                  <a:lnTo>
                    <a:pt x="545" y="565"/>
                  </a:lnTo>
                  <a:lnTo>
                    <a:pt x="670" y="565"/>
                  </a:lnTo>
                  <a:lnTo>
                    <a:pt x="691" y="670"/>
                  </a:lnTo>
                  <a:lnTo>
                    <a:pt x="754" y="670"/>
                  </a:lnTo>
                  <a:lnTo>
                    <a:pt x="837" y="607"/>
                  </a:lnTo>
                  <a:lnTo>
                    <a:pt x="837" y="524"/>
                  </a:lnTo>
                  <a:lnTo>
                    <a:pt x="796" y="482"/>
                  </a:lnTo>
                  <a:lnTo>
                    <a:pt x="775" y="377"/>
                  </a:lnTo>
                  <a:lnTo>
                    <a:pt x="837" y="210"/>
                  </a:lnTo>
                  <a:lnTo>
                    <a:pt x="858" y="63"/>
                  </a:lnTo>
                  <a:lnTo>
                    <a:pt x="87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0" name="Google Shape;1400;p80"/>
            <p:cNvSpPr/>
            <p:nvPr/>
          </p:nvSpPr>
          <p:spPr>
            <a:xfrm>
              <a:off x="4185300" y="2741625"/>
              <a:ext cx="5775" cy="13100"/>
            </a:xfrm>
            <a:custGeom>
              <a:avLst/>
              <a:gdLst/>
              <a:ahLst/>
              <a:cxnLst/>
              <a:rect l="l" t="t" r="r" b="b"/>
              <a:pathLst>
                <a:path w="231" h="524" extrusionOk="0">
                  <a:moveTo>
                    <a:pt x="105" y="0"/>
                  </a:moveTo>
                  <a:lnTo>
                    <a:pt x="84" y="63"/>
                  </a:lnTo>
                  <a:lnTo>
                    <a:pt x="63" y="210"/>
                  </a:lnTo>
                  <a:lnTo>
                    <a:pt x="1" y="377"/>
                  </a:lnTo>
                  <a:lnTo>
                    <a:pt x="22" y="482"/>
                  </a:lnTo>
                  <a:lnTo>
                    <a:pt x="63" y="524"/>
                  </a:lnTo>
                  <a:lnTo>
                    <a:pt x="84" y="524"/>
                  </a:lnTo>
                  <a:lnTo>
                    <a:pt x="126" y="482"/>
                  </a:lnTo>
                  <a:lnTo>
                    <a:pt x="210" y="419"/>
                  </a:lnTo>
                  <a:lnTo>
                    <a:pt x="231" y="314"/>
                  </a:lnTo>
                  <a:lnTo>
                    <a:pt x="210" y="105"/>
                  </a:lnTo>
                  <a:lnTo>
                    <a:pt x="126" y="42"/>
                  </a:lnTo>
                  <a:lnTo>
                    <a:pt x="10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1" name="Google Shape;1401;p80"/>
            <p:cNvSpPr/>
            <p:nvPr/>
          </p:nvSpPr>
          <p:spPr>
            <a:xfrm>
              <a:off x="4179025" y="2755750"/>
              <a:ext cx="7875" cy="18325"/>
            </a:xfrm>
            <a:custGeom>
              <a:avLst/>
              <a:gdLst/>
              <a:ahLst/>
              <a:cxnLst/>
              <a:rect l="l" t="t" r="r" b="b"/>
              <a:pathLst>
                <a:path w="315" h="733" extrusionOk="0">
                  <a:moveTo>
                    <a:pt x="22" y="0"/>
                  </a:moveTo>
                  <a:lnTo>
                    <a:pt x="1" y="147"/>
                  </a:lnTo>
                  <a:lnTo>
                    <a:pt x="22" y="231"/>
                  </a:lnTo>
                  <a:lnTo>
                    <a:pt x="22" y="482"/>
                  </a:lnTo>
                  <a:lnTo>
                    <a:pt x="1" y="670"/>
                  </a:lnTo>
                  <a:lnTo>
                    <a:pt x="42" y="733"/>
                  </a:lnTo>
                  <a:lnTo>
                    <a:pt x="147" y="670"/>
                  </a:lnTo>
                  <a:lnTo>
                    <a:pt x="231" y="670"/>
                  </a:lnTo>
                  <a:lnTo>
                    <a:pt x="252" y="649"/>
                  </a:lnTo>
                  <a:lnTo>
                    <a:pt x="273" y="440"/>
                  </a:lnTo>
                  <a:lnTo>
                    <a:pt x="273" y="356"/>
                  </a:lnTo>
                  <a:lnTo>
                    <a:pt x="314" y="210"/>
                  </a:lnTo>
                  <a:lnTo>
                    <a:pt x="314" y="147"/>
                  </a:lnTo>
                  <a:lnTo>
                    <a:pt x="314" y="63"/>
                  </a:lnTo>
                  <a:lnTo>
                    <a:pt x="314" y="42"/>
                  </a:lnTo>
                  <a:lnTo>
                    <a:pt x="231" y="105"/>
                  </a:lnTo>
                  <a:lnTo>
                    <a:pt x="168" y="105"/>
                  </a:lnTo>
                  <a:lnTo>
                    <a:pt x="14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2" name="Google Shape;1402;p80"/>
            <p:cNvSpPr/>
            <p:nvPr/>
          </p:nvSpPr>
          <p:spPr>
            <a:xfrm>
              <a:off x="4179025" y="2721750"/>
              <a:ext cx="18850" cy="23550"/>
            </a:xfrm>
            <a:custGeom>
              <a:avLst/>
              <a:gdLst/>
              <a:ahLst/>
              <a:cxnLst/>
              <a:rect l="l" t="t" r="r" b="b"/>
              <a:pathLst>
                <a:path w="754" h="942" extrusionOk="0">
                  <a:moveTo>
                    <a:pt x="314" y="0"/>
                  </a:moveTo>
                  <a:lnTo>
                    <a:pt x="314" y="21"/>
                  </a:lnTo>
                  <a:lnTo>
                    <a:pt x="231" y="21"/>
                  </a:lnTo>
                  <a:lnTo>
                    <a:pt x="210" y="440"/>
                  </a:lnTo>
                  <a:lnTo>
                    <a:pt x="105" y="586"/>
                  </a:lnTo>
                  <a:lnTo>
                    <a:pt x="1" y="733"/>
                  </a:lnTo>
                  <a:lnTo>
                    <a:pt x="1" y="879"/>
                  </a:lnTo>
                  <a:lnTo>
                    <a:pt x="1" y="900"/>
                  </a:lnTo>
                  <a:lnTo>
                    <a:pt x="42" y="942"/>
                  </a:lnTo>
                  <a:lnTo>
                    <a:pt x="231" y="900"/>
                  </a:lnTo>
                  <a:lnTo>
                    <a:pt x="314" y="795"/>
                  </a:lnTo>
                  <a:lnTo>
                    <a:pt x="377" y="795"/>
                  </a:lnTo>
                  <a:lnTo>
                    <a:pt x="461" y="670"/>
                  </a:lnTo>
                  <a:lnTo>
                    <a:pt x="524" y="523"/>
                  </a:lnTo>
                  <a:lnTo>
                    <a:pt x="628" y="440"/>
                  </a:lnTo>
                  <a:lnTo>
                    <a:pt x="670" y="440"/>
                  </a:lnTo>
                  <a:lnTo>
                    <a:pt x="754" y="419"/>
                  </a:lnTo>
                  <a:lnTo>
                    <a:pt x="691" y="335"/>
                  </a:lnTo>
                  <a:lnTo>
                    <a:pt x="691" y="168"/>
                  </a:lnTo>
                  <a:lnTo>
                    <a:pt x="586" y="126"/>
                  </a:lnTo>
                  <a:lnTo>
                    <a:pt x="54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3" name="Google Shape;1403;p80"/>
            <p:cNvSpPr/>
            <p:nvPr/>
          </p:nvSpPr>
          <p:spPr>
            <a:xfrm>
              <a:off x="4180075" y="2740050"/>
              <a:ext cx="58075" cy="71700"/>
            </a:xfrm>
            <a:custGeom>
              <a:avLst/>
              <a:gdLst/>
              <a:ahLst/>
              <a:cxnLst/>
              <a:rect l="l" t="t" r="r" b="b"/>
              <a:pathLst>
                <a:path w="2323" h="2868" extrusionOk="0">
                  <a:moveTo>
                    <a:pt x="2051" y="1"/>
                  </a:moveTo>
                  <a:lnTo>
                    <a:pt x="900" y="691"/>
                  </a:lnTo>
                  <a:lnTo>
                    <a:pt x="816" y="670"/>
                  </a:lnTo>
                  <a:lnTo>
                    <a:pt x="796" y="670"/>
                  </a:lnTo>
                  <a:lnTo>
                    <a:pt x="649" y="566"/>
                  </a:lnTo>
                  <a:lnTo>
                    <a:pt x="482" y="482"/>
                  </a:lnTo>
                  <a:lnTo>
                    <a:pt x="419" y="482"/>
                  </a:lnTo>
                  <a:lnTo>
                    <a:pt x="335" y="545"/>
                  </a:lnTo>
                  <a:lnTo>
                    <a:pt x="293" y="587"/>
                  </a:lnTo>
                  <a:lnTo>
                    <a:pt x="272" y="587"/>
                  </a:lnTo>
                  <a:lnTo>
                    <a:pt x="272" y="670"/>
                  </a:lnTo>
                  <a:lnTo>
                    <a:pt x="272" y="691"/>
                  </a:lnTo>
                  <a:lnTo>
                    <a:pt x="272" y="775"/>
                  </a:lnTo>
                  <a:lnTo>
                    <a:pt x="272" y="838"/>
                  </a:lnTo>
                  <a:lnTo>
                    <a:pt x="231" y="984"/>
                  </a:lnTo>
                  <a:lnTo>
                    <a:pt x="231" y="1068"/>
                  </a:lnTo>
                  <a:lnTo>
                    <a:pt x="210" y="1528"/>
                  </a:lnTo>
                  <a:lnTo>
                    <a:pt x="210" y="1612"/>
                  </a:lnTo>
                  <a:lnTo>
                    <a:pt x="189" y="1737"/>
                  </a:lnTo>
                  <a:lnTo>
                    <a:pt x="189" y="1884"/>
                  </a:lnTo>
                  <a:lnTo>
                    <a:pt x="126" y="1905"/>
                  </a:lnTo>
                  <a:lnTo>
                    <a:pt x="168" y="2051"/>
                  </a:lnTo>
                  <a:lnTo>
                    <a:pt x="105" y="2219"/>
                  </a:lnTo>
                  <a:lnTo>
                    <a:pt x="105" y="2344"/>
                  </a:lnTo>
                  <a:lnTo>
                    <a:pt x="63" y="2407"/>
                  </a:lnTo>
                  <a:lnTo>
                    <a:pt x="63" y="2470"/>
                  </a:lnTo>
                  <a:lnTo>
                    <a:pt x="63" y="2553"/>
                  </a:lnTo>
                  <a:lnTo>
                    <a:pt x="0" y="2679"/>
                  </a:lnTo>
                  <a:lnTo>
                    <a:pt x="0" y="2721"/>
                  </a:lnTo>
                  <a:lnTo>
                    <a:pt x="189" y="2721"/>
                  </a:lnTo>
                  <a:lnTo>
                    <a:pt x="754" y="2867"/>
                  </a:lnTo>
                  <a:lnTo>
                    <a:pt x="1172" y="2449"/>
                  </a:lnTo>
                  <a:lnTo>
                    <a:pt x="1633" y="2407"/>
                  </a:lnTo>
                  <a:lnTo>
                    <a:pt x="1653" y="2219"/>
                  </a:lnTo>
                  <a:lnTo>
                    <a:pt x="1884" y="1926"/>
                  </a:lnTo>
                  <a:lnTo>
                    <a:pt x="1235" y="1214"/>
                  </a:lnTo>
                  <a:lnTo>
                    <a:pt x="2093" y="963"/>
                  </a:lnTo>
                  <a:lnTo>
                    <a:pt x="2302" y="754"/>
                  </a:lnTo>
                  <a:lnTo>
                    <a:pt x="2323" y="754"/>
                  </a:lnTo>
                  <a:lnTo>
                    <a:pt x="205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4" name="Google Shape;1404;p80"/>
            <p:cNvSpPr/>
            <p:nvPr/>
          </p:nvSpPr>
          <p:spPr>
            <a:xfrm>
              <a:off x="4179025" y="2758875"/>
              <a:ext cx="299225" cy="252175"/>
            </a:xfrm>
            <a:custGeom>
              <a:avLst/>
              <a:gdLst/>
              <a:ahLst/>
              <a:cxnLst/>
              <a:rect l="l" t="t" r="r" b="b"/>
              <a:pathLst>
                <a:path w="11969" h="10087" extrusionOk="0">
                  <a:moveTo>
                    <a:pt x="2344" y="1"/>
                  </a:moveTo>
                  <a:lnTo>
                    <a:pt x="2135" y="210"/>
                  </a:lnTo>
                  <a:lnTo>
                    <a:pt x="1277" y="461"/>
                  </a:lnTo>
                  <a:lnTo>
                    <a:pt x="1926" y="1173"/>
                  </a:lnTo>
                  <a:lnTo>
                    <a:pt x="1695" y="1466"/>
                  </a:lnTo>
                  <a:lnTo>
                    <a:pt x="1675" y="1654"/>
                  </a:lnTo>
                  <a:lnTo>
                    <a:pt x="1214" y="1696"/>
                  </a:lnTo>
                  <a:lnTo>
                    <a:pt x="796" y="2114"/>
                  </a:lnTo>
                  <a:lnTo>
                    <a:pt x="231" y="1968"/>
                  </a:lnTo>
                  <a:lnTo>
                    <a:pt x="42" y="1968"/>
                  </a:lnTo>
                  <a:lnTo>
                    <a:pt x="42" y="2177"/>
                  </a:lnTo>
                  <a:lnTo>
                    <a:pt x="42" y="2407"/>
                  </a:lnTo>
                  <a:lnTo>
                    <a:pt x="1" y="2595"/>
                  </a:lnTo>
                  <a:lnTo>
                    <a:pt x="1" y="2637"/>
                  </a:lnTo>
                  <a:lnTo>
                    <a:pt x="63" y="2616"/>
                  </a:lnTo>
                  <a:lnTo>
                    <a:pt x="105" y="2637"/>
                  </a:lnTo>
                  <a:lnTo>
                    <a:pt x="168" y="2595"/>
                  </a:lnTo>
                  <a:lnTo>
                    <a:pt x="314" y="2658"/>
                  </a:lnTo>
                  <a:lnTo>
                    <a:pt x="273" y="2700"/>
                  </a:lnTo>
                  <a:lnTo>
                    <a:pt x="524" y="2972"/>
                  </a:lnTo>
                  <a:lnTo>
                    <a:pt x="545" y="3119"/>
                  </a:lnTo>
                  <a:lnTo>
                    <a:pt x="628" y="3139"/>
                  </a:lnTo>
                  <a:lnTo>
                    <a:pt x="628" y="3244"/>
                  </a:lnTo>
                  <a:lnTo>
                    <a:pt x="754" y="3349"/>
                  </a:lnTo>
                  <a:lnTo>
                    <a:pt x="838" y="3370"/>
                  </a:lnTo>
                  <a:lnTo>
                    <a:pt x="984" y="3663"/>
                  </a:lnTo>
                  <a:lnTo>
                    <a:pt x="984" y="3746"/>
                  </a:lnTo>
                  <a:lnTo>
                    <a:pt x="1047" y="3851"/>
                  </a:lnTo>
                  <a:lnTo>
                    <a:pt x="1110" y="3851"/>
                  </a:lnTo>
                  <a:lnTo>
                    <a:pt x="1151" y="3997"/>
                  </a:lnTo>
                  <a:lnTo>
                    <a:pt x="1193" y="4081"/>
                  </a:lnTo>
                  <a:lnTo>
                    <a:pt x="1319" y="4123"/>
                  </a:lnTo>
                  <a:lnTo>
                    <a:pt x="1423" y="4416"/>
                  </a:lnTo>
                  <a:lnTo>
                    <a:pt x="1528" y="4479"/>
                  </a:lnTo>
                  <a:lnTo>
                    <a:pt x="1570" y="4625"/>
                  </a:lnTo>
                  <a:lnTo>
                    <a:pt x="1528" y="4709"/>
                  </a:lnTo>
                  <a:lnTo>
                    <a:pt x="1528" y="4792"/>
                  </a:lnTo>
                  <a:lnTo>
                    <a:pt x="1633" y="4897"/>
                  </a:lnTo>
                  <a:lnTo>
                    <a:pt x="1633" y="4960"/>
                  </a:lnTo>
                  <a:lnTo>
                    <a:pt x="1716" y="5023"/>
                  </a:lnTo>
                  <a:lnTo>
                    <a:pt x="1821" y="4939"/>
                  </a:lnTo>
                  <a:lnTo>
                    <a:pt x="1926" y="5043"/>
                  </a:lnTo>
                  <a:lnTo>
                    <a:pt x="2114" y="5127"/>
                  </a:lnTo>
                  <a:lnTo>
                    <a:pt x="2260" y="5274"/>
                  </a:lnTo>
                  <a:lnTo>
                    <a:pt x="2323" y="5378"/>
                  </a:lnTo>
                  <a:lnTo>
                    <a:pt x="2344" y="5420"/>
                  </a:lnTo>
                  <a:lnTo>
                    <a:pt x="2365" y="5546"/>
                  </a:lnTo>
                  <a:lnTo>
                    <a:pt x="2428" y="5588"/>
                  </a:lnTo>
                  <a:lnTo>
                    <a:pt x="2470" y="5797"/>
                  </a:lnTo>
                  <a:lnTo>
                    <a:pt x="2574" y="5880"/>
                  </a:lnTo>
                  <a:lnTo>
                    <a:pt x="2637" y="6090"/>
                  </a:lnTo>
                  <a:lnTo>
                    <a:pt x="2658" y="6173"/>
                  </a:lnTo>
                  <a:lnTo>
                    <a:pt x="2616" y="6362"/>
                  </a:lnTo>
                  <a:lnTo>
                    <a:pt x="2574" y="6383"/>
                  </a:lnTo>
                  <a:lnTo>
                    <a:pt x="2616" y="6487"/>
                  </a:lnTo>
                  <a:lnTo>
                    <a:pt x="2658" y="6696"/>
                  </a:lnTo>
                  <a:lnTo>
                    <a:pt x="2679" y="6906"/>
                  </a:lnTo>
                  <a:lnTo>
                    <a:pt x="2783" y="7010"/>
                  </a:lnTo>
                  <a:lnTo>
                    <a:pt x="2825" y="7094"/>
                  </a:lnTo>
                  <a:lnTo>
                    <a:pt x="3097" y="7408"/>
                  </a:lnTo>
                  <a:lnTo>
                    <a:pt x="3202" y="7429"/>
                  </a:lnTo>
                  <a:lnTo>
                    <a:pt x="3307" y="7450"/>
                  </a:lnTo>
                  <a:lnTo>
                    <a:pt x="3390" y="7554"/>
                  </a:lnTo>
                  <a:lnTo>
                    <a:pt x="3474" y="7554"/>
                  </a:lnTo>
                  <a:lnTo>
                    <a:pt x="3620" y="7680"/>
                  </a:lnTo>
                  <a:lnTo>
                    <a:pt x="3620" y="7784"/>
                  </a:lnTo>
                  <a:lnTo>
                    <a:pt x="3788" y="7826"/>
                  </a:lnTo>
                  <a:lnTo>
                    <a:pt x="3767" y="7889"/>
                  </a:lnTo>
                  <a:lnTo>
                    <a:pt x="3830" y="7931"/>
                  </a:lnTo>
                  <a:lnTo>
                    <a:pt x="3976" y="8412"/>
                  </a:lnTo>
                  <a:lnTo>
                    <a:pt x="4102" y="8496"/>
                  </a:lnTo>
                  <a:lnTo>
                    <a:pt x="4102" y="8663"/>
                  </a:lnTo>
                  <a:lnTo>
                    <a:pt x="4541" y="9082"/>
                  </a:lnTo>
                  <a:lnTo>
                    <a:pt x="4604" y="9082"/>
                  </a:lnTo>
                  <a:lnTo>
                    <a:pt x="4646" y="9333"/>
                  </a:lnTo>
                  <a:lnTo>
                    <a:pt x="4834" y="9396"/>
                  </a:lnTo>
                  <a:lnTo>
                    <a:pt x="4939" y="9668"/>
                  </a:lnTo>
                  <a:lnTo>
                    <a:pt x="5043" y="9709"/>
                  </a:lnTo>
                  <a:lnTo>
                    <a:pt x="5127" y="9730"/>
                  </a:lnTo>
                  <a:lnTo>
                    <a:pt x="5169" y="9626"/>
                  </a:lnTo>
                  <a:lnTo>
                    <a:pt x="5336" y="9521"/>
                  </a:lnTo>
                  <a:lnTo>
                    <a:pt x="5232" y="9312"/>
                  </a:lnTo>
                  <a:lnTo>
                    <a:pt x="5294" y="9040"/>
                  </a:lnTo>
                  <a:lnTo>
                    <a:pt x="5462" y="8977"/>
                  </a:lnTo>
                  <a:lnTo>
                    <a:pt x="5650" y="9124"/>
                  </a:lnTo>
                  <a:lnTo>
                    <a:pt x="5985" y="9124"/>
                  </a:lnTo>
                  <a:lnTo>
                    <a:pt x="6487" y="9333"/>
                  </a:lnTo>
                  <a:lnTo>
                    <a:pt x="7010" y="9563"/>
                  </a:lnTo>
                  <a:lnTo>
                    <a:pt x="7031" y="10086"/>
                  </a:lnTo>
                  <a:lnTo>
                    <a:pt x="8077" y="8684"/>
                  </a:lnTo>
                  <a:lnTo>
                    <a:pt x="10253" y="8036"/>
                  </a:lnTo>
                  <a:lnTo>
                    <a:pt x="11885" y="7554"/>
                  </a:lnTo>
                  <a:lnTo>
                    <a:pt x="11969" y="6299"/>
                  </a:lnTo>
                  <a:lnTo>
                    <a:pt x="11843" y="5839"/>
                  </a:lnTo>
                  <a:lnTo>
                    <a:pt x="11655" y="5985"/>
                  </a:lnTo>
                  <a:lnTo>
                    <a:pt x="9960" y="5755"/>
                  </a:lnTo>
                  <a:lnTo>
                    <a:pt x="9835" y="5274"/>
                  </a:lnTo>
                  <a:lnTo>
                    <a:pt x="9688" y="5127"/>
                  </a:lnTo>
                  <a:lnTo>
                    <a:pt x="9688" y="4939"/>
                  </a:lnTo>
                  <a:lnTo>
                    <a:pt x="9688" y="4918"/>
                  </a:lnTo>
                  <a:lnTo>
                    <a:pt x="9667" y="4939"/>
                  </a:lnTo>
                  <a:lnTo>
                    <a:pt x="9625" y="4855"/>
                  </a:lnTo>
                  <a:lnTo>
                    <a:pt x="9625" y="4792"/>
                  </a:lnTo>
                  <a:lnTo>
                    <a:pt x="9667" y="4730"/>
                  </a:lnTo>
                  <a:lnTo>
                    <a:pt x="9563" y="4730"/>
                  </a:lnTo>
                  <a:lnTo>
                    <a:pt x="9563" y="4709"/>
                  </a:lnTo>
                  <a:lnTo>
                    <a:pt x="9458" y="4709"/>
                  </a:lnTo>
                  <a:lnTo>
                    <a:pt x="9270" y="4604"/>
                  </a:lnTo>
                  <a:lnTo>
                    <a:pt x="9249" y="4541"/>
                  </a:lnTo>
                  <a:lnTo>
                    <a:pt x="9228" y="4583"/>
                  </a:lnTo>
                  <a:lnTo>
                    <a:pt x="9123" y="4437"/>
                  </a:lnTo>
                  <a:lnTo>
                    <a:pt x="9102" y="4290"/>
                  </a:lnTo>
                  <a:lnTo>
                    <a:pt x="8809" y="3914"/>
                  </a:lnTo>
                  <a:lnTo>
                    <a:pt x="8726" y="3788"/>
                  </a:lnTo>
                  <a:lnTo>
                    <a:pt x="8809" y="3788"/>
                  </a:lnTo>
                  <a:lnTo>
                    <a:pt x="8809" y="3746"/>
                  </a:lnTo>
                  <a:lnTo>
                    <a:pt x="8705" y="3453"/>
                  </a:lnTo>
                  <a:lnTo>
                    <a:pt x="8705" y="3391"/>
                  </a:lnTo>
                  <a:lnTo>
                    <a:pt x="8621" y="3265"/>
                  </a:lnTo>
                  <a:lnTo>
                    <a:pt x="8579" y="3265"/>
                  </a:lnTo>
                  <a:lnTo>
                    <a:pt x="8391" y="3014"/>
                  </a:lnTo>
                  <a:lnTo>
                    <a:pt x="8307" y="3014"/>
                  </a:lnTo>
                  <a:lnTo>
                    <a:pt x="8224" y="2909"/>
                  </a:lnTo>
                  <a:lnTo>
                    <a:pt x="8224" y="2867"/>
                  </a:lnTo>
                  <a:lnTo>
                    <a:pt x="8286" y="2867"/>
                  </a:lnTo>
                  <a:lnTo>
                    <a:pt x="8307" y="2909"/>
                  </a:lnTo>
                  <a:lnTo>
                    <a:pt x="8286" y="2826"/>
                  </a:lnTo>
                  <a:lnTo>
                    <a:pt x="8182" y="2805"/>
                  </a:lnTo>
                  <a:lnTo>
                    <a:pt x="7973" y="2763"/>
                  </a:lnTo>
                  <a:lnTo>
                    <a:pt x="7868" y="2449"/>
                  </a:lnTo>
                  <a:lnTo>
                    <a:pt x="7805" y="2323"/>
                  </a:lnTo>
                  <a:lnTo>
                    <a:pt x="7742" y="2303"/>
                  </a:lnTo>
                  <a:lnTo>
                    <a:pt x="7742" y="2198"/>
                  </a:lnTo>
                  <a:lnTo>
                    <a:pt x="7701" y="2219"/>
                  </a:lnTo>
                  <a:lnTo>
                    <a:pt x="7659" y="2177"/>
                  </a:lnTo>
                  <a:lnTo>
                    <a:pt x="7282" y="2323"/>
                  </a:lnTo>
                  <a:lnTo>
                    <a:pt x="7261" y="2114"/>
                  </a:lnTo>
                  <a:lnTo>
                    <a:pt x="6738" y="1968"/>
                  </a:lnTo>
                  <a:lnTo>
                    <a:pt x="6654" y="1968"/>
                  </a:lnTo>
                  <a:lnTo>
                    <a:pt x="5566" y="1926"/>
                  </a:lnTo>
                  <a:lnTo>
                    <a:pt x="2867" y="43"/>
                  </a:lnTo>
                  <a:lnTo>
                    <a:pt x="234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5" name="Google Shape;1405;p80"/>
            <p:cNvSpPr/>
            <p:nvPr/>
          </p:nvSpPr>
          <p:spPr>
            <a:xfrm>
              <a:off x="4409700" y="2852525"/>
              <a:ext cx="11025" cy="24075"/>
            </a:xfrm>
            <a:custGeom>
              <a:avLst/>
              <a:gdLst/>
              <a:ahLst/>
              <a:cxnLst/>
              <a:rect l="l" t="t" r="r" b="b"/>
              <a:pathLst>
                <a:path w="441" h="963" extrusionOk="0">
                  <a:moveTo>
                    <a:pt x="147" y="0"/>
                  </a:moveTo>
                  <a:lnTo>
                    <a:pt x="147" y="42"/>
                  </a:lnTo>
                  <a:lnTo>
                    <a:pt x="106" y="42"/>
                  </a:lnTo>
                  <a:lnTo>
                    <a:pt x="106" y="105"/>
                  </a:lnTo>
                  <a:lnTo>
                    <a:pt x="43" y="126"/>
                  </a:lnTo>
                  <a:lnTo>
                    <a:pt x="85" y="209"/>
                  </a:lnTo>
                  <a:lnTo>
                    <a:pt x="43" y="209"/>
                  </a:lnTo>
                  <a:lnTo>
                    <a:pt x="85" y="377"/>
                  </a:lnTo>
                  <a:lnTo>
                    <a:pt x="43" y="356"/>
                  </a:lnTo>
                  <a:lnTo>
                    <a:pt x="1" y="356"/>
                  </a:lnTo>
                  <a:lnTo>
                    <a:pt x="1" y="544"/>
                  </a:lnTo>
                  <a:lnTo>
                    <a:pt x="22" y="628"/>
                  </a:lnTo>
                  <a:lnTo>
                    <a:pt x="43" y="670"/>
                  </a:lnTo>
                  <a:lnTo>
                    <a:pt x="43" y="795"/>
                  </a:lnTo>
                  <a:lnTo>
                    <a:pt x="22" y="795"/>
                  </a:lnTo>
                  <a:lnTo>
                    <a:pt x="43" y="858"/>
                  </a:lnTo>
                  <a:lnTo>
                    <a:pt x="231" y="963"/>
                  </a:lnTo>
                  <a:lnTo>
                    <a:pt x="336" y="963"/>
                  </a:lnTo>
                  <a:lnTo>
                    <a:pt x="398" y="942"/>
                  </a:lnTo>
                  <a:lnTo>
                    <a:pt x="440" y="670"/>
                  </a:lnTo>
                  <a:lnTo>
                    <a:pt x="398" y="544"/>
                  </a:lnTo>
                  <a:lnTo>
                    <a:pt x="336" y="544"/>
                  </a:lnTo>
                  <a:lnTo>
                    <a:pt x="315" y="356"/>
                  </a:lnTo>
                  <a:lnTo>
                    <a:pt x="336" y="356"/>
                  </a:lnTo>
                  <a:lnTo>
                    <a:pt x="398" y="168"/>
                  </a:lnTo>
                  <a:lnTo>
                    <a:pt x="357" y="126"/>
                  </a:lnTo>
                  <a:lnTo>
                    <a:pt x="315" y="126"/>
                  </a:lnTo>
                  <a:lnTo>
                    <a:pt x="315" y="63"/>
                  </a:lnTo>
                  <a:lnTo>
                    <a:pt x="21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6" name="Google Shape;1406;p80"/>
            <p:cNvSpPr/>
            <p:nvPr/>
          </p:nvSpPr>
          <p:spPr>
            <a:xfrm>
              <a:off x="4421225" y="2854100"/>
              <a:ext cx="69075" cy="54425"/>
            </a:xfrm>
            <a:custGeom>
              <a:avLst/>
              <a:gdLst/>
              <a:ahLst/>
              <a:cxnLst/>
              <a:rect l="l" t="t" r="r" b="b"/>
              <a:pathLst>
                <a:path w="2763" h="2177" extrusionOk="0">
                  <a:moveTo>
                    <a:pt x="2490" y="0"/>
                  </a:moveTo>
                  <a:lnTo>
                    <a:pt x="2490" y="84"/>
                  </a:lnTo>
                  <a:lnTo>
                    <a:pt x="2469" y="146"/>
                  </a:lnTo>
                  <a:lnTo>
                    <a:pt x="2093" y="356"/>
                  </a:lnTo>
                  <a:lnTo>
                    <a:pt x="2093" y="502"/>
                  </a:lnTo>
                  <a:lnTo>
                    <a:pt x="1779" y="795"/>
                  </a:lnTo>
                  <a:lnTo>
                    <a:pt x="1737" y="879"/>
                  </a:lnTo>
                  <a:lnTo>
                    <a:pt x="1779" y="900"/>
                  </a:lnTo>
                  <a:lnTo>
                    <a:pt x="1821" y="983"/>
                  </a:lnTo>
                  <a:lnTo>
                    <a:pt x="1653" y="1130"/>
                  </a:lnTo>
                  <a:lnTo>
                    <a:pt x="1611" y="1046"/>
                  </a:lnTo>
                  <a:lnTo>
                    <a:pt x="1549" y="1088"/>
                  </a:lnTo>
                  <a:lnTo>
                    <a:pt x="1465" y="1088"/>
                  </a:lnTo>
                  <a:lnTo>
                    <a:pt x="1507" y="1193"/>
                  </a:lnTo>
                  <a:lnTo>
                    <a:pt x="1444" y="1193"/>
                  </a:lnTo>
                  <a:lnTo>
                    <a:pt x="1423" y="1234"/>
                  </a:lnTo>
                  <a:lnTo>
                    <a:pt x="1256" y="1255"/>
                  </a:lnTo>
                  <a:lnTo>
                    <a:pt x="1130" y="1297"/>
                  </a:lnTo>
                  <a:lnTo>
                    <a:pt x="1088" y="1214"/>
                  </a:lnTo>
                  <a:lnTo>
                    <a:pt x="837" y="1214"/>
                  </a:lnTo>
                  <a:lnTo>
                    <a:pt x="628" y="1151"/>
                  </a:lnTo>
                  <a:lnTo>
                    <a:pt x="398" y="1339"/>
                  </a:lnTo>
                  <a:lnTo>
                    <a:pt x="314" y="1318"/>
                  </a:lnTo>
                  <a:lnTo>
                    <a:pt x="251" y="1318"/>
                  </a:lnTo>
                  <a:lnTo>
                    <a:pt x="147" y="1360"/>
                  </a:lnTo>
                  <a:lnTo>
                    <a:pt x="105" y="1109"/>
                  </a:lnTo>
                  <a:lnTo>
                    <a:pt x="63" y="1151"/>
                  </a:lnTo>
                  <a:lnTo>
                    <a:pt x="0" y="1130"/>
                  </a:lnTo>
                  <a:lnTo>
                    <a:pt x="0" y="1318"/>
                  </a:lnTo>
                  <a:lnTo>
                    <a:pt x="147" y="1465"/>
                  </a:lnTo>
                  <a:lnTo>
                    <a:pt x="272" y="1946"/>
                  </a:lnTo>
                  <a:lnTo>
                    <a:pt x="1967" y="2176"/>
                  </a:lnTo>
                  <a:lnTo>
                    <a:pt x="2155" y="2030"/>
                  </a:lnTo>
                  <a:lnTo>
                    <a:pt x="2658" y="502"/>
                  </a:lnTo>
                  <a:lnTo>
                    <a:pt x="2762" y="481"/>
                  </a:lnTo>
                  <a:lnTo>
                    <a:pt x="2762" y="314"/>
                  </a:lnTo>
                  <a:lnTo>
                    <a:pt x="2720" y="251"/>
                  </a:lnTo>
                  <a:lnTo>
                    <a:pt x="2678" y="272"/>
                  </a:lnTo>
                  <a:lnTo>
                    <a:pt x="2658" y="251"/>
                  </a:lnTo>
                  <a:lnTo>
                    <a:pt x="2595" y="209"/>
                  </a:lnTo>
                  <a:lnTo>
                    <a:pt x="2574" y="42"/>
                  </a:lnTo>
                  <a:lnTo>
                    <a:pt x="249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7" name="Google Shape;1407;p80"/>
            <p:cNvSpPr/>
            <p:nvPr/>
          </p:nvSpPr>
          <p:spPr>
            <a:xfrm>
              <a:off x="4434300" y="2866125"/>
              <a:ext cx="108300" cy="133400"/>
            </a:xfrm>
            <a:custGeom>
              <a:avLst/>
              <a:gdLst/>
              <a:ahLst/>
              <a:cxnLst/>
              <a:rect l="l" t="t" r="r" b="b"/>
              <a:pathLst>
                <a:path w="4332" h="5336" extrusionOk="0">
                  <a:moveTo>
                    <a:pt x="2239" y="0"/>
                  </a:moveTo>
                  <a:lnTo>
                    <a:pt x="2135" y="21"/>
                  </a:lnTo>
                  <a:lnTo>
                    <a:pt x="1632" y="1549"/>
                  </a:lnTo>
                  <a:lnTo>
                    <a:pt x="1758" y="2009"/>
                  </a:lnTo>
                  <a:lnTo>
                    <a:pt x="1674" y="3264"/>
                  </a:lnTo>
                  <a:lnTo>
                    <a:pt x="42" y="3746"/>
                  </a:lnTo>
                  <a:lnTo>
                    <a:pt x="0" y="4018"/>
                  </a:lnTo>
                  <a:lnTo>
                    <a:pt x="523" y="4708"/>
                  </a:lnTo>
                  <a:lnTo>
                    <a:pt x="461" y="4938"/>
                  </a:lnTo>
                  <a:lnTo>
                    <a:pt x="795" y="5336"/>
                  </a:lnTo>
                  <a:lnTo>
                    <a:pt x="879" y="5315"/>
                  </a:lnTo>
                  <a:lnTo>
                    <a:pt x="900" y="5336"/>
                  </a:lnTo>
                  <a:lnTo>
                    <a:pt x="1005" y="5336"/>
                  </a:lnTo>
                  <a:lnTo>
                    <a:pt x="1088" y="5231"/>
                  </a:lnTo>
                  <a:lnTo>
                    <a:pt x="1214" y="5231"/>
                  </a:lnTo>
                  <a:lnTo>
                    <a:pt x="1423" y="5127"/>
                  </a:lnTo>
                  <a:lnTo>
                    <a:pt x="1528" y="5127"/>
                  </a:lnTo>
                  <a:lnTo>
                    <a:pt x="1632" y="5106"/>
                  </a:lnTo>
                  <a:lnTo>
                    <a:pt x="1716" y="5147"/>
                  </a:lnTo>
                  <a:lnTo>
                    <a:pt x="1779" y="5147"/>
                  </a:lnTo>
                  <a:lnTo>
                    <a:pt x="1925" y="4938"/>
                  </a:lnTo>
                  <a:lnTo>
                    <a:pt x="1925" y="4917"/>
                  </a:lnTo>
                  <a:lnTo>
                    <a:pt x="1946" y="4917"/>
                  </a:lnTo>
                  <a:lnTo>
                    <a:pt x="1946" y="4834"/>
                  </a:lnTo>
                  <a:lnTo>
                    <a:pt x="1883" y="4813"/>
                  </a:lnTo>
                  <a:lnTo>
                    <a:pt x="1925" y="4750"/>
                  </a:lnTo>
                  <a:lnTo>
                    <a:pt x="1883" y="4687"/>
                  </a:lnTo>
                  <a:lnTo>
                    <a:pt x="1967" y="4603"/>
                  </a:lnTo>
                  <a:lnTo>
                    <a:pt x="2030" y="4541"/>
                  </a:lnTo>
                  <a:lnTo>
                    <a:pt x="2239" y="4541"/>
                  </a:lnTo>
                  <a:lnTo>
                    <a:pt x="2365" y="4520"/>
                  </a:lnTo>
                  <a:lnTo>
                    <a:pt x="2448" y="4583"/>
                  </a:lnTo>
                  <a:lnTo>
                    <a:pt x="2553" y="4436"/>
                  </a:lnTo>
                  <a:lnTo>
                    <a:pt x="2595" y="4415"/>
                  </a:lnTo>
                  <a:lnTo>
                    <a:pt x="2595" y="4227"/>
                  </a:lnTo>
                  <a:lnTo>
                    <a:pt x="2804" y="3976"/>
                  </a:lnTo>
                  <a:lnTo>
                    <a:pt x="2930" y="3955"/>
                  </a:lnTo>
                  <a:lnTo>
                    <a:pt x="3013" y="3976"/>
                  </a:lnTo>
                  <a:lnTo>
                    <a:pt x="3076" y="3913"/>
                  </a:lnTo>
                  <a:lnTo>
                    <a:pt x="3348" y="3913"/>
                  </a:lnTo>
                  <a:lnTo>
                    <a:pt x="3390" y="3850"/>
                  </a:lnTo>
                  <a:lnTo>
                    <a:pt x="3327" y="3808"/>
                  </a:lnTo>
                  <a:lnTo>
                    <a:pt x="3285" y="3599"/>
                  </a:lnTo>
                  <a:lnTo>
                    <a:pt x="3306" y="3599"/>
                  </a:lnTo>
                  <a:lnTo>
                    <a:pt x="3244" y="3494"/>
                  </a:lnTo>
                  <a:lnTo>
                    <a:pt x="3223" y="3474"/>
                  </a:lnTo>
                  <a:lnTo>
                    <a:pt x="3244" y="3390"/>
                  </a:lnTo>
                  <a:lnTo>
                    <a:pt x="3244" y="3285"/>
                  </a:lnTo>
                  <a:lnTo>
                    <a:pt x="3348" y="3118"/>
                  </a:lnTo>
                  <a:lnTo>
                    <a:pt x="3432" y="3076"/>
                  </a:lnTo>
                  <a:lnTo>
                    <a:pt x="3390" y="3013"/>
                  </a:lnTo>
                  <a:lnTo>
                    <a:pt x="3411" y="3013"/>
                  </a:lnTo>
                  <a:lnTo>
                    <a:pt x="3495" y="2867"/>
                  </a:lnTo>
                  <a:lnTo>
                    <a:pt x="3536" y="2846"/>
                  </a:lnTo>
                  <a:lnTo>
                    <a:pt x="3599" y="2846"/>
                  </a:lnTo>
                  <a:lnTo>
                    <a:pt x="3557" y="2909"/>
                  </a:lnTo>
                  <a:lnTo>
                    <a:pt x="3536" y="2971"/>
                  </a:lnTo>
                  <a:lnTo>
                    <a:pt x="3620" y="3013"/>
                  </a:lnTo>
                  <a:lnTo>
                    <a:pt x="3662" y="3013"/>
                  </a:lnTo>
                  <a:lnTo>
                    <a:pt x="3746" y="2804"/>
                  </a:lnTo>
                  <a:lnTo>
                    <a:pt x="3808" y="2741"/>
                  </a:lnTo>
                  <a:lnTo>
                    <a:pt x="3871" y="2616"/>
                  </a:lnTo>
                  <a:lnTo>
                    <a:pt x="4018" y="2490"/>
                  </a:lnTo>
                  <a:lnTo>
                    <a:pt x="4227" y="2134"/>
                  </a:lnTo>
                  <a:lnTo>
                    <a:pt x="4248" y="2072"/>
                  </a:lnTo>
                  <a:lnTo>
                    <a:pt x="4248" y="1988"/>
                  </a:lnTo>
                  <a:lnTo>
                    <a:pt x="4290" y="1862"/>
                  </a:lnTo>
                  <a:lnTo>
                    <a:pt x="4332" y="1758"/>
                  </a:lnTo>
                  <a:lnTo>
                    <a:pt x="4269" y="1695"/>
                  </a:lnTo>
                  <a:lnTo>
                    <a:pt x="4164" y="1674"/>
                  </a:lnTo>
                  <a:lnTo>
                    <a:pt x="3955" y="1507"/>
                  </a:lnTo>
                  <a:lnTo>
                    <a:pt x="3913" y="1402"/>
                  </a:lnTo>
                  <a:lnTo>
                    <a:pt x="3808" y="1298"/>
                  </a:lnTo>
                  <a:lnTo>
                    <a:pt x="3767" y="1151"/>
                  </a:lnTo>
                  <a:lnTo>
                    <a:pt x="3599" y="942"/>
                  </a:lnTo>
                  <a:lnTo>
                    <a:pt x="3516" y="942"/>
                  </a:lnTo>
                  <a:lnTo>
                    <a:pt x="3390" y="963"/>
                  </a:lnTo>
                  <a:lnTo>
                    <a:pt x="3118" y="921"/>
                  </a:lnTo>
                  <a:lnTo>
                    <a:pt x="3013" y="942"/>
                  </a:lnTo>
                  <a:lnTo>
                    <a:pt x="2930" y="963"/>
                  </a:lnTo>
                  <a:lnTo>
                    <a:pt x="2804" y="921"/>
                  </a:lnTo>
                  <a:lnTo>
                    <a:pt x="2469" y="649"/>
                  </a:lnTo>
                  <a:lnTo>
                    <a:pt x="2469" y="565"/>
                  </a:lnTo>
                  <a:lnTo>
                    <a:pt x="2260" y="335"/>
                  </a:lnTo>
                  <a:lnTo>
                    <a:pt x="223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8" name="Google Shape;1408;p80"/>
            <p:cNvSpPr/>
            <p:nvPr/>
          </p:nvSpPr>
          <p:spPr>
            <a:xfrm>
              <a:off x="4483475" y="2847275"/>
              <a:ext cx="5775" cy="13125"/>
            </a:xfrm>
            <a:custGeom>
              <a:avLst/>
              <a:gdLst/>
              <a:ahLst/>
              <a:cxnLst/>
              <a:rect l="l" t="t" r="r" b="b"/>
              <a:pathLst>
                <a:path w="231" h="525" extrusionOk="0">
                  <a:moveTo>
                    <a:pt x="209" y="1"/>
                  </a:moveTo>
                  <a:lnTo>
                    <a:pt x="168" y="22"/>
                  </a:lnTo>
                  <a:lnTo>
                    <a:pt x="105" y="22"/>
                  </a:lnTo>
                  <a:lnTo>
                    <a:pt x="84" y="168"/>
                  </a:lnTo>
                  <a:lnTo>
                    <a:pt x="63" y="210"/>
                  </a:lnTo>
                  <a:lnTo>
                    <a:pt x="21" y="168"/>
                  </a:lnTo>
                  <a:lnTo>
                    <a:pt x="0" y="231"/>
                  </a:lnTo>
                  <a:lnTo>
                    <a:pt x="0" y="273"/>
                  </a:lnTo>
                  <a:lnTo>
                    <a:pt x="84" y="315"/>
                  </a:lnTo>
                  <a:lnTo>
                    <a:pt x="105" y="482"/>
                  </a:lnTo>
                  <a:lnTo>
                    <a:pt x="168" y="524"/>
                  </a:lnTo>
                  <a:lnTo>
                    <a:pt x="168" y="440"/>
                  </a:lnTo>
                  <a:lnTo>
                    <a:pt x="209" y="336"/>
                  </a:lnTo>
                  <a:lnTo>
                    <a:pt x="209" y="168"/>
                  </a:lnTo>
                  <a:lnTo>
                    <a:pt x="188" y="168"/>
                  </a:lnTo>
                  <a:lnTo>
                    <a:pt x="209" y="106"/>
                  </a:lnTo>
                  <a:lnTo>
                    <a:pt x="188" y="64"/>
                  </a:lnTo>
                  <a:lnTo>
                    <a:pt x="209" y="43"/>
                  </a:lnTo>
                  <a:lnTo>
                    <a:pt x="230" y="43"/>
                  </a:lnTo>
                  <a:lnTo>
                    <a:pt x="20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09" name="Google Shape;1409;p80"/>
            <p:cNvSpPr/>
            <p:nvPr/>
          </p:nvSpPr>
          <p:spPr>
            <a:xfrm>
              <a:off x="4300375" y="2959750"/>
              <a:ext cx="153825" cy="99925"/>
            </a:xfrm>
            <a:custGeom>
              <a:avLst/>
              <a:gdLst/>
              <a:ahLst/>
              <a:cxnLst/>
              <a:rect l="l" t="t" r="r" b="b"/>
              <a:pathLst>
                <a:path w="6153" h="3997" extrusionOk="0">
                  <a:moveTo>
                    <a:pt x="5399" y="1"/>
                  </a:moveTo>
                  <a:lnTo>
                    <a:pt x="3223" y="649"/>
                  </a:lnTo>
                  <a:lnTo>
                    <a:pt x="2177" y="2051"/>
                  </a:lnTo>
                  <a:lnTo>
                    <a:pt x="2156" y="1528"/>
                  </a:lnTo>
                  <a:lnTo>
                    <a:pt x="1633" y="1298"/>
                  </a:lnTo>
                  <a:lnTo>
                    <a:pt x="1131" y="1089"/>
                  </a:lnTo>
                  <a:lnTo>
                    <a:pt x="796" y="1089"/>
                  </a:lnTo>
                  <a:lnTo>
                    <a:pt x="608" y="942"/>
                  </a:lnTo>
                  <a:lnTo>
                    <a:pt x="440" y="1005"/>
                  </a:lnTo>
                  <a:lnTo>
                    <a:pt x="378" y="1277"/>
                  </a:lnTo>
                  <a:lnTo>
                    <a:pt x="482" y="1486"/>
                  </a:lnTo>
                  <a:lnTo>
                    <a:pt x="315" y="1591"/>
                  </a:lnTo>
                  <a:lnTo>
                    <a:pt x="273" y="1695"/>
                  </a:lnTo>
                  <a:lnTo>
                    <a:pt x="189" y="1674"/>
                  </a:lnTo>
                  <a:lnTo>
                    <a:pt x="85" y="1633"/>
                  </a:lnTo>
                  <a:lnTo>
                    <a:pt x="106" y="1737"/>
                  </a:lnTo>
                  <a:lnTo>
                    <a:pt x="168" y="2030"/>
                  </a:lnTo>
                  <a:lnTo>
                    <a:pt x="168" y="2218"/>
                  </a:lnTo>
                  <a:lnTo>
                    <a:pt x="85" y="2218"/>
                  </a:lnTo>
                  <a:lnTo>
                    <a:pt x="85" y="2260"/>
                  </a:lnTo>
                  <a:lnTo>
                    <a:pt x="1" y="2239"/>
                  </a:lnTo>
                  <a:lnTo>
                    <a:pt x="1" y="2239"/>
                  </a:lnTo>
                  <a:lnTo>
                    <a:pt x="22" y="2344"/>
                  </a:lnTo>
                  <a:lnTo>
                    <a:pt x="106" y="2344"/>
                  </a:lnTo>
                  <a:lnTo>
                    <a:pt x="106" y="2428"/>
                  </a:lnTo>
                  <a:lnTo>
                    <a:pt x="231" y="2616"/>
                  </a:lnTo>
                  <a:lnTo>
                    <a:pt x="315" y="3139"/>
                  </a:lnTo>
                  <a:lnTo>
                    <a:pt x="482" y="3265"/>
                  </a:lnTo>
                  <a:lnTo>
                    <a:pt x="482" y="3453"/>
                  </a:lnTo>
                  <a:lnTo>
                    <a:pt x="419" y="3474"/>
                  </a:lnTo>
                  <a:lnTo>
                    <a:pt x="482" y="3620"/>
                  </a:lnTo>
                  <a:lnTo>
                    <a:pt x="608" y="3767"/>
                  </a:lnTo>
                  <a:lnTo>
                    <a:pt x="608" y="3913"/>
                  </a:lnTo>
                  <a:lnTo>
                    <a:pt x="650" y="3997"/>
                  </a:lnTo>
                  <a:lnTo>
                    <a:pt x="796" y="3997"/>
                  </a:lnTo>
                  <a:lnTo>
                    <a:pt x="817" y="3934"/>
                  </a:lnTo>
                  <a:lnTo>
                    <a:pt x="963" y="3997"/>
                  </a:lnTo>
                  <a:lnTo>
                    <a:pt x="1068" y="3976"/>
                  </a:lnTo>
                  <a:lnTo>
                    <a:pt x="1173" y="3871"/>
                  </a:lnTo>
                  <a:lnTo>
                    <a:pt x="1319" y="3871"/>
                  </a:lnTo>
                  <a:lnTo>
                    <a:pt x="1361" y="3934"/>
                  </a:lnTo>
                  <a:lnTo>
                    <a:pt x="1466" y="3892"/>
                  </a:lnTo>
                  <a:lnTo>
                    <a:pt x="1570" y="3725"/>
                  </a:lnTo>
                  <a:lnTo>
                    <a:pt x="1633" y="3725"/>
                  </a:lnTo>
                  <a:lnTo>
                    <a:pt x="1696" y="3579"/>
                  </a:lnTo>
                  <a:lnTo>
                    <a:pt x="1842" y="3495"/>
                  </a:lnTo>
                  <a:lnTo>
                    <a:pt x="1905" y="3474"/>
                  </a:lnTo>
                  <a:lnTo>
                    <a:pt x="2010" y="3474"/>
                  </a:lnTo>
                  <a:lnTo>
                    <a:pt x="2051" y="3495"/>
                  </a:lnTo>
                  <a:lnTo>
                    <a:pt x="2198" y="3495"/>
                  </a:lnTo>
                  <a:lnTo>
                    <a:pt x="2219" y="3558"/>
                  </a:lnTo>
                  <a:lnTo>
                    <a:pt x="2365" y="3579"/>
                  </a:lnTo>
                  <a:lnTo>
                    <a:pt x="2616" y="3474"/>
                  </a:lnTo>
                  <a:lnTo>
                    <a:pt x="2826" y="3453"/>
                  </a:lnTo>
                  <a:lnTo>
                    <a:pt x="2909" y="3369"/>
                  </a:lnTo>
                  <a:lnTo>
                    <a:pt x="2930" y="3307"/>
                  </a:lnTo>
                  <a:lnTo>
                    <a:pt x="3119" y="3160"/>
                  </a:lnTo>
                  <a:lnTo>
                    <a:pt x="3223" y="3160"/>
                  </a:lnTo>
                  <a:lnTo>
                    <a:pt x="3307" y="3202"/>
                  </a:lnTo>
                  <a:lnTo>
                    <a:pt x="3370" y="3181"/>
                  </a:lnTo>
                  <a:lnTo>
                    <a:pt x="3432" y="3139"/>
                  </a:lnTo>
                  <a:lnTo>
                    <a:pt x="3453" y="3181"/>
                  </a:lnTo>
                  <a:lnTo>
                    <a:pt x="3537" y="3181"/>
                  </a:lnTo>
                  <a:lnTo>
                    <a:pt x="3725" y="3034"/>
                  </a:lnTo>
                  <a:lnTo>
                    <a:pt x="3830" y="2846"/>
                  </a:lnTo>
                  <a:lnTo>
                    <a:pt x="3935" y="2783"/>
                  </a:lnTo>
                  <a:lnTo>
                    <a:pt x="3997" y="2783"/>
                  </a:lnTo>
                  <a:lnTo>
                    <a:pt x="4625" y="2616"/>
                  </a:lnTo>
                  <a:lnTo>
                    <a:pt x="4688" y="2532"/>
                  </a:lnTo>
                  <a:lnTo>
                    <a:pt x="5043" y="2470"/>
                  </a:lnTo>
                  <a:lnTo>
                    <a:pt x="5253" y="2365"/>
                  </a:lnTo>
                  <a:lnTo>
                    <a:pt x="5399" y="2260"/>
                  </a:lnTo>
                  <a:lnTo>
                    <a:pt x="5629" y="2218"/>
                  </a:lnTo>
                  <a:lnTo>
                    <a:pt x="5608" y="2135"/>
                  </a:lnTo>
                  <a:lnTo>
                    <a:pt x="5629" y="2114"/>
                  </a:lnTo>
                  <a:lnTo>
                    <a:pt x="5567" y="2051"/>
                  </a:lnTo>
                  <a:lnTo>
                    <a:pt x="5608" y="1905"/>
                  </a:lnTo>
                  <a:lnTo>
                    <a:pt x="5776" y="1674"/>
                  </a:lnTo>
                  <a:lnTo>
                    <a:pt x="6027" y="1612"/>
                  </a:lnTo>
                  <a:lnTo>
                    <a:pt x="6152" y="1591"/>
                  </a:lnTo>
                  <a:lnTo>
                    <a:pt x="5818" y="1193"/>
                  </a:lnTo>
                  <a:lnTo>
                    <a:pt x="5880" y="963"/>
                  </a:lnTo>
                  <a:lnTo>
                    <a:pt x="5357" y="273"/>
                  </a:lnTo>
                  <a:lnTo>
                    <a:pt x="539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0" name="Google Shape;1410;p80"/>
            <p:cNvSpPr/>
            <p:nvPr/>
          </p:nvSpPr>
          <p:spPr>
            <a:xfrm>
              <a:off x="4035700" y="2769350"/>
              <a:ext cx="180500" cy="151725"/>
            </a:xfrm>
            <a:custGeom>
              <a:avLst/>
              <a:gdLst/>
              <a:ahLst/>
              <a:cxnLst/>
              <a:rect l="l" t="t" r="r" b="b"/>
              <a:pathLst>
                <a:path w="7220" h="6069" extrusionOk="0">
                  <a:moveTo>
                    <a:pt x="503" y="0"/>
                  </a:moveTo>
                  <a:lnTo>
                    <a:pt x="210" y="21"/>
                  </a:lnTo>
                  <a:lnTo>
                    <a:pt x="147" y="21"/>
                  </a:lnTo>
                  <a:lnTo>
                    <a:pt x="126" y="126"/>
                  </a:lnTo>
                  <a:lnTo>
                    <a:pt x="84" y="356"/>
                  </a:lnTo>
                  <a:lnTo>
                    <a:pt x="126" y="523"/>
                  </a:lnTo>
                  <a:lnTo>
                    <a:pt x="126" y="649"/>
                  </a:lnTo>
                  <a:lnTo>
                    <a:pt x="42" y="858"/>
                  </a:lnTo>
                  <a:lnTo>
                    <a:pt x="1" y="1047"/>
                  </a:lnTo>
                  <a:lnTo>
                    <a:pt x="42" y="1193"/>
                  </a:lnTo>
                  <a:lnTo>
                    <a:pt x="126" y="1486"/>
                  </a:lnTo>
                  <a:lnTo>
                    <a:pt x="314" y="6068"/>
                  </a:lnTo>
                  <a:lnTo>
                    <a:pt x="7219" y="6005"/>
                  </a:lnTo>
                  <a:lnTo>
                    <a:pt x="7219" y="5985"/>
                  </a:lnTo>
                  <a:lnTo>
                    <a:pt x="7115" y="5964"/>
                  </a:lnTo>
                  <a:lnTo>
                    <a:pt x="6989" y="5796"/>
                  </a:lnTo>
                  <a:lnTo>
                    <a:pt x="6947" y="5754"/>
                  </a:lnTo>
                  <a:lnTo>
                    <a:pt x="6822" y="5692"/>
                  </a:lnTo>
                  <a:lnTo>
                    <a:pt x="6738" y="5566"/>
                  </a:lnTo>
                  <a:lnTo>
                    <a:pt x="6675" y="5587"/>
                  </a:lnTo>
                  <a:lnTo>
                    <a:pt x="6571" y="5587"/>
                  </a:lnTo>
                  <a:lnTo>
                    <a:pt x="6403" y="5461"/>
                  </a:lnTo>
                  <a:lnTo>
                    <a:pt x="6299" y="5169"/>
                  </a:lnTo>
                  <a:lnTo>
                    <a:pt x="6319" y="5106"/>
                  </a:lnTo>
                  <a:lnTo>
                    <a:pt x="6319" y="4938"/>
                  </a:lnTo>
                  <a:lnTo>
                    <a:pt x="6278" y="4855"/>
                  </a:lnTo>
                  <a:lnTo>
                    <a:pt x="6299" y="4813"/>
                  </a:lnTo>
                  <a:lnTo>
                    <a:pt x="6319" y="4855"/>
                  </a:lnTo>
                  <a:lnTo>
                    <a:pt x="6508" y="4855"/>
                  </a:lnTo>
                  <a:lnTo>
                    <a:pt x="6424" y="4792"/>
                  </a:lnTo>
                  <a:lnTo>
                    <a:pt x="6382" y="4792"/>
                  </a:lnTo>
                  <a:lnTo>
                    <a:pt x="6299" y="4624"/>
                  </a:lnTo>
                  <a:lnTo>
                    <a:pt x="6257" y="4604"/>
                  </a:lnTo>
                  <a:lnTo>
                    <a:pt x="6257" y="4645"/>
                  </a:lnTo>
                  <a:lnTo>
                    <a:pt x="6173" y="4583"/>
                  </a:lnTo>
                  <a:lnTo>
                    <a:pt x="6110" y="4415"/>
                  </a:lnTo>
                  <a:lnTo>
                    <a:pt x="5901" y="4080"/>
                  </a:lnTo>
                  <a:lnTo>
                    <a:pt x="5796" y="4018"/>
                  </a:lnTo>
                  <a:lnTo>
                    <a:pt x="5775" y="3871"/>
                  </a:lnTo>
                  <a:lnTo>
                    <a:pt x="5420" y="3327"/>
                  </a:lnTo>
                  <a:lnTo>
                    <a:pt x="5420" y="3223"/>
                  </a:lnTo>
                  <a:lnTo>
                    <a:pt x="5357" y="3118"/>
                  </a:lnTo>
                  <a:lnTo>
                    <a:pt x="5336" y="2867"/>
                  </a:lnTo>
                  <a:lnTo>
                    <a:pt x="5273" y="2825"/>
                  </a:lnTo>
                  <a:lnTo>
                    <a:pt x="5273" y="2741"/>
                  </a:lnTo>
                  <a:lnTo>
                    <a:pt x="5064" y="2532"/>
                  </a:lnTo>
                  <a:lnTo>
                    <a:pt x="5064" y="2448"/>
                  </a:lnTo>
                  <a:lnTo>
                    <a:pt x="5106" y="2344"/>
                  </a:lnTo>
                  <a:lnTo>
                    <a:pt x="5043" y="2281"/>
                  </a:lnTo>
                  <a:lnTo>
                    <a:pt x="4708" y="1988"/>
                  </a:lnTo>
                  <a:lnTo>
                    <a:pt x="4687" y="1884"/>
                  </a:lnTo>
                  <a:lnTo>
                    <a:pt x="4478" y="1653"/>
                  </a:lnTo>
                  <a:lnTo>
                    <a:pt x="4478" y="1507"/>
                  </a:lnTo>
                  <a:lnTo>
                    <a:pt x="4332" y="1360"/>
                  </a:lnTo>
                  <a:lnTo>
                    <a:pt x="4374" y="1277"/>
                  </a:lnTo>
                  <a:lnTo>
                    <a:pt x="4374" y="1193"/>
                  </a:lnTo>
                  <a:lnTo>
                    <a:pt x="4395" y="1151"/>
                  </a:lnTo>
                  <a:lnTo>
                    <a:pt x="4395" y="1193"/>
                  </a:lnTo>
                  <a:lnTo>
                    <a:pt x="4478" y="1193"/>
                  </a:lnTo>
                  <a:lnTo>
                    <a:pt x="4499" y="1339"/>
                  </a:lnTo>
                  <a:lnTo>
                    <a:pt x="4541" y="1402"/>
                  </a:lnTo>
                  <a:lnTo>
                    <a:pt x="4583" y="1465"/>
                  </a:lnTo>
                  <a:lnTo>
                    <a:pt x="4792" y="1674"/>
                  </a:lnTo>
                  <a:lnTo>
                    <a:pt x="4792" y="1779"/>
                  </a:lnTo>
                  <a:lnTo>
                    <a:pt x="4834" y="1884"/>
                  </a:lnTo>
                  <a:lnTo>
                    <a:pt x="5001" y="1967"/>
                  </a:lnTo>
                  <a:lnTo>
                    <a:pt x="5022" y="2072"/>
                  </a:lnTo>
                  <a:lnTo>
                    <a:pt x="5315" y="2344"/>
                  </a:lnTo>
                  <a:lnTo>
                    <a:pt x="5462" y="2428"/>
                  </a:lnTo>
                  <a:lnTo>
                    <a:pt x="5462" y="2490"/>
                  </a:lnTo>
                  <a:lnTo>
                    <a:pt x="5483" y="2407"/>
                  </a:lnTo>
                  <a:lnTo>
                    <a:pt x="5566" y="2323"/>
                  </a:lnTo>
                  <a:lnTo>
                    <a:pt x="5629" y="2114"/>
                  </a:lnTo>
                  <a:lnTo>
                    <a:pt x="5566" y="2072"/>
                  </a:lnTo>
                  <a:lnTo>
                    <a:pt x="5650" y="1904"/>
                  </a:lnTo>
                  <a:lnTo>
                    <a:pt x="5650" y="1779"/>
                  </a:lnTo>
                  <a:lnTo>
                    <a:pt x="5734" y="1465"/>
                  </a:lnTo>
                  <a:lnTo>
                    <a:pt x="5755" y="1444"/>
                  </a:lnTo>
                  <a:lnTo>
                    <a:pt x="5671" y="1235"/>
                  </a:lnTo>
                  <a:lnTo>
                    <a:pt x="5734" y="1088"/>
                  </a:lnTo>
                  <a:lnTo>
                    <a:pt x="5587" y="775"/>
                  </a:lnTo>
                  <a:lnTo>
                    <a:pt x="5441" y="544"/>
                  </a:lnTo>
                  <a:lnTo>
                    <a:pt x="5378" y="335"/>
                  </a:lnTo>
                  <a:lnTo>
                    <a:pt x="5273" y="147"/>
                  </a:lnTo>
                  <a:lnTo>
                    <a:pt x="5211" y="126"/>
                  </a:lnTo>
                  <a:lnTo>
                    <a:pt x="5127" y="231"/>
                  </a:lnTo>
                  <a:lnTo>
                    <a:pt x="4959" y="293"/>
                  </a:lnTo>
                  <a:lnTo>
                    <a:pt x="4604" y="231"/>
                  </a:lnTo>
                  <a:lnTo>
                    <a:pt x="4311" y="314"/>
                  </a:lnTo>
                  <a:lnTo>
                    <a:pt x="4102" y="147"/>
                  </a:lnTo>
                  <a:lnTo>
                    <a:pt x="4081" y="251"/>
                  </a:lnTo>
                  <a:lnTo>
                    <a:pt x="4164" y="398"/>
                  </a:lnTo>
                  <a:lnTo>
                    <a:pt x="4164" y="461"/>
                  </a:lnTo>
                  <a:lnTo>
                    <a:pt x="4081" y="335"/>
                  </a:lnTo>
                  <a:lnTo>
                    <a:pt x="3976" y="293"/>
                  </a:lnTo>
                  <a:lnTo>
                    <a:pt x="3955" y="189"/>
                  </a:lnTo>
                  <a:lnTo>
                    <a:pt x="3997" y="147"/>
                  </a:lnTo>
                  <a:lnTo>
                    <a:pt x="3955" y="105"/>
                  </a:lnTo>
                  <a:lnTo>
                    <a:pt x="3850" y="105"/>
                  </a:lnTo>
                  <a:lnTo>
                    <a:pt x="3746" y="84"/>
                  </a:lnTo>
                  <a:lnTo>
                    <a:pt x="3537" y="21"/>
                  </a:lnTo>
                  <a:lnTo>
                    <a:pt x="3495" y="42"/>
                  </a:lnTo>
                  <a:lnTo>
                    <a:pt x="3578" y="84"/>
                  </a:lnTo>
                  <a:lnTo>
                    <a:pt x="3599" y="105"/>
                  </a:lnTo>
                  <a:lnTo>
                    <a:pt x="3495" y="126"/>
                  </a:lnTo>
                  <a:lnTo>
                    <a:pt x="3390" y="105"/>
                  </a:lnTo>
                  <a:lnTo>
                    <a:pt x="3265" y="147"/>
                  </a:lnTo>
                  <a:lnTo>
                    <a:pt x="3223" y="126"/>
                  </a:lnTo>
                  <a:lnTo>
                    <a:pt x="3223" y="105"/>
                  </a:lnTo>
                  <a:lnTo>
                    <a:pt x="3348" y="84"/>
                  </a:lnTo>
                  <a:lnTo>
                    <a:pt x="3432" y="42"/>
                  </a:lnTo>
                  <a:lnTo>
                    <a:pt x="3327" y="42"/>
                  </a:lnTo>
                  <a:lnTo>
                    <a:pt x="3139" y="84"/>
                  </a:lnTo>
                  <a:lnTo>
                    <a:pt x="3076" y="126"/>
                  </a:lnTo>
                  <a:lnTo>
                    <a:pt x="2930" y="210"/>
                  </a:lnTo>
                  <a:lnTo>
                    <a:pt x="2846" y="231"/>
                  </a:lnTo>
                  <a:lnTo>
                    <a:pt x="2700" y="293"/>
                  </a:lnTo>
                  <a:lnTo>
                    <a:pt x="2595" y="419"/>
                  </a:lnTo>
                  <a:lnTo>
                    <a:pt x="2553" y="461"/>
                  </a:lnTo>
                  <a:lnTo>
                    <a:pt x="2386" y="461"/>
                  </a:lnTo>
                  <a:lnTo>
                    <a:pt x="2177" y="335"/>
                  </a:lnTo>
                  <a:lnTo>
                    <a:pt x="2009" y="314"/>
                  </a:lnTo>
                  <a:lnTo>
                    <a:pt x="1821" y="335"/>
                  </a:lnTo>
                  <a:lnTo>
                    <a:pt x="1674" y="231"/>
                  </a:lnTo>
                  <a:lnTo>
                    <a:pt x="1591" y="231"/>
                  </a:lnTo>
                  <a:lnTo>
                    <a:pt x="1507" y="251"/>
                  </a:lnTo>
                  <a:lnTo>
                    <a:pt x="1361" y="147"/>
                  </a:lnTo>
                  <a:lnTo>
                    <a:pt x="1172" y="105"/>
                  </a:lnTo>
                  <a:lnTo>
                    <a:pt x="733" y="84"/>
                  </a:lnTo>
                  <a:lnTo>
                    <a:pt x="50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1" name="Google Shape;1411;p80"/>
            <p:cNvSpPr/>
            <p:nvPr/>
          </p:nvSpPr>
          <p:spPr>
            <a:xfrm>
              <a:off x="4003800" y="2919475"/>
              <a:ext cx="238550" cy="273600"/>
            </a:xfrm>
            <a:custGeom>
              <a:avLst/>
              <a:gdLst/>
              <a:ahLst/>
              <a:cxnLst/>
              <a:rect l="l" t="t" r="r" b="b"/>
              <a:pathLst>
                <a:path w="9542" h="10944" extrusionOk="0">
                  <a:moveTo>
                    <a:pt x="8495" y="0"/>
                  </a:moveTo>
                  <a:lnTo>
                    <a:pt x="1590" y="63"/>
                  </a:lnTo>
                  <a:lnTo>
                    <a:pt x="1632" y="1193"/>
                  </a:lnTo>
                  <a:lnTo>
                    <a:pt x="1088" y="1235"/>
                  </a:lnTo>
                  <a:lnTo>
                    <a:pt x="1088" y="1444"/>
                  </a:lnTo>
                  <a:lnTo>
                    <a:pt x="1151" y="3725"/>
                  </a:lnTo>
                  <a:lnTo>
                    <a:pt x="1046" y="3746"/>
                  </a:lnTo>
                  <a:lnTo>
                    <a:pt x="942" y="3829"/>
                  </a:lnTo>
                  <a:lnTo>
                    <a:pt x="837" y="3767"/>
                  </a:lnTo>
                  <a:lnTo>
                    <a:pt x="691" y="3767"/>
                  </a:lnTo>
                  <a:lnTo>
                    <a:pt x="586" y="3850"/>
                  </a:lnTo>
                  <a:lnTo>
                    <a:pt x="586" y="3976"/>
                  </a:lnTo>
                  <a:lnTo>
                    <a:pt x="649" y="4060"/>
                  </a:lnTo>
                  <a:lnTo>
                    <a:pt x="586" y="4185"/>
                  </a:lnTo>
                  <a:lnTo>
                    <a:pt x="377" y="4457"/>
                  </a:lnTo>
                  <a:lnTo>
                    <a:pt x="335" y="4457"/>
                  </a:lnTo>
                  <a:lnTo>
                    <a:pt x="230" y="4541"/>
                  </a:lnTo>
                  <a:lnTo>
                    <a:pt x="251" y="4645"/>
                  </a:lnTo>
                  <a:lnTo>
                    <a:pt x="314" y="4687"/>
                  </a:lnTo>
                  <a:lnTo>
                    <a:pt x="251" y="4813"/>
                  </a:lnTo>
                  <a:lnTo>
                    <a:pt x="126" y="4897"/>
                  </a:lnTo>
                  <a:lnTo>
                    <a:pt x="105" y="4980"/>
                  </a:lnTo>
                  <a:lnTo>
                    <a:pt x="209" y="5022"/>
                  </a:lnTo>
                  <a:lnTo>
                    <a:pt x="230" y="5127"/>
                  </a:lnTo>
                  <a:lnTo>
                    <a:pt x="168" y="5231"/>
                  </a:lnTo>
                  <a:lnTo>
                    <a:pt x="0" y="5420"/>
                  </a:lnTo>
                  <a:lnTo>
                    <a:pt x="0" y="5545"/>
                  </a:lnTo>
                  <a:lnTo>
                    <a:pt x="63" y="5629"/>
                  </a:lnTo>
                  <a:lnTo>
                    <a:pt x="209" y="5524"/>
                  </a:lnTo>
                  <a:lnTo>
                    <a:pt x="251" y="5545"/>
                  </a:lnTo>
                  <a:lnTo>
                    <a:pt x="251" y="5629"/>
                  </a:lnTo>
                  <a:lnTo>
                    <a:pt x="209" y="5692"/>
                  </a:lnTo>
                  <a:lnTo>
                    <a:pt x="272" y="5734"/>
                  </a:lnTo>
                  <a:lnTo>
                    <a:pt x="230" y="5817"/>
                  </a:lnTo>
                  <a:lnTo>
                    <a:pt x="272" y="5922"/>
                  </a:lnTo>
                  <a:lnTo>
                    <a:pt x="272" y="6047"/>
                  </a:lnTo>
                  <a:lnTo>
                    <a:pt x="314" y="6152"/>
                  </a:lnTo>
                  <a:lnTo>
                    <a:pt x="544" y="6236"/>
                  </a:lnTo>
                  <a:lnTo>
                    <a:pt x="586" y="6319"/>
                  </a:lnTo>
                  <a:lnTo>
                    <a:pt x="544" y="6382"/>
                  </a:lnTo>
                  <a:lnTo>
                    <a:pt x="544" y="6466"/>
                  </a:lnTo>
                  <a:lnTo>
                    <a:pt x="523" y="6487"/>
                  </a:lnTo>
                  <a:lnTo>
                    <a:pt x="586" y="6570"/>
                  </a:lnTo>
                  <a:lnTo>
                    <a:pt x="586" y="6654"/>
                  </a:lnTo>
                  <a:lnTo>
                    <a:pt x="544" y="6675"/>
                  </a:lnTo>
                  <a:lnTo>
                    <a:pt x="670" y="6780"/>
                  </a:lnTo>
                  <a:lnTo>
                    <a:pt x="691" y="6863"/>
                  </a:lnTo>
                  <a:lnTo>
                    <a:pt x="858" y="7052"/>
                  </a:lnTo>
                  <a:lnTo>
                    <a:pt x="963" y="7282"/>
                  </a:lnTo>
                  <a:lnTo>
                    <a:pt x="984" y="7366"/>
                  </a:lnTo>
                  <a:lnTo>
                    <a:pt x="963" y="7491"/>
                  </a:lnTo>
                  <a:lnTo>
                    <a:pt x="942" y="7533"/>
                  </a:lnTo>
                  <a:lnTo>
                    <a:pt x="879" y="7638"/>
                  </a:lnTo>
                  <a:lnTo>
                    <a:pt x="879" y="7826"/>
                  </a:lnTo>
                  <a:lnTo>
                    <a:pt x="984" y="7910"/>
                  </a:lnTo>
                  <a:lnTo>
                    <a:pt x="1109" y="7910"/>
                  </a:lnTo>
                  <a:lnTo>
                    <a:pt x="1172" y="7847"/>
                  </a:lnTo>
                  <a:lnTo>
                    <a:pt x="1318" y="7847"/>
                  </a:lnTo>
                  <a:lnTo>
                    <a:pt x="1402" y="7889"/>
                  </a:lnTo>
                  <a:lnTo>
                    <a:pt x="1360" y="7951"/>
                  </a:lnTo>
                  <a:lnTo>
                    <a:pt x="1381" y="8098"/>
                  </a:lnTo>
                  <a:lnTo>
                    <a:pt x="1465" y="8140"/>
                  </a:lnTo>
                  <a:lnTo>
                    <a:pt x="1590" y="8223"/>
                  </a:lnTo>
                  <a:lnTo>
                    <a:pt x="1695" y="8223"/>
                  </a:lnTo>
                  <a:lnTo>
                    <a:pt x="1779" y="8265"/>
                  </a:lnTo>
                  <a:lnTo>
                    <a:pt x="1821" y="8349"/>
                  </a:lnTo>
                  <a:lnTo>
                    <a:pt x="1925" y="8412"/>
                  </a:lnTo>
                  <a:lnTo>
                    <a:pt x="2030" y="8412"/>
                  </a:lnTo>
                  <a:lnTo>
                    <a:pt x="2093" y="8475"/>
                  </a:lnTo>
                  <a:lnTo>
                    <a:pt x="2051" y="8558"/>
                  </a:lnTo>
                  <a:lnTo>
                    <a:pt x="1988" y="8621"/>
                  </a:lnTo>
                  <a:lnTo>
                    <a:pt x="1946" y="8663"/>
                  </a:lnTo>
                  <a:lnTo>
                    <a:pt x="1904" y="8726"/>
                  </a:lnTo>
                  <a:lnTo>
                    <a:pt x="2030" y="8830"/>
                  </a:lnTo>
                  <a:lnTo>
                    <a:pt x="2134" y="8851"/>
                  </a:lnTo>
                  <a:lnTo>
                    <a:pt x="2155" y="8830"/>
                  </a:lnTo>
                  <a:lnTo>
                    <a:pt x="2260" y="8872"/>
                  </a:lnTo>
                  <a:lnTo>
                    <a:pt x="2323" y="8851"/>
                  </a:lnTo>
                  <a:lnTo>
                    <a:pt x="2511" y="8977"/>
                  </a:lnTo>
                  <a:lnTo>
                    <a:pt x="2532" y="9039"/>
                  </a:lnTo>
                  <a:lnTo>
                    <a:pt x="2553" y="9207"/>
                  </a:lnTo>
                  <a:lnTo>
                    <a:pt x="2616" y="9270"/>
                  </a:lnTo>
                  <a:lnTo>
                    <a:pt x="2720" y="9291"/>
                  </a:lnTo>
                  <a:lnTo>
                    <a:pt x="2762" y="9353"/>
                  </a:lnTo>
                  <a:lnTo>
                    <a:pt x="2741" y="9458"/>
                  </a:lnTo>
                  <a:lnTo>
                    <a:pt x="2783" y="9521"/>
                  </a:lnTo>
                  <a:lnTo>
                    <a:pt x="2992" y="9563"/>
                  </a:lnTo>
                  <a:lnTo>
                    <a:pt x="3076" y="9625"/>
                  </a:lnTo>
                  <a:lnTo>
                    <a:pt x="3076" y="9688"/>
                  </a:lnTo>
                  <a:lnTo>
                    <a:pt x="3076" y="9876"/>
                  </a:lnTo>
                  <a:lnTo>
                    <a:pt x="3160" y="9918"/>
                  </a:lnTo>
                  <a:lnTo>
                    <a:pt x="3264" y="9981"/>
                  </a:lnTo>
                  <a:lnTo>
                    <a:pt x="3306" y="10044"/>
                  </a:lnTo>
                  <a:lnTo>
                    <a:pt x="3306" y="10086"/>
                  </a:lnTo>
                  <a:lnTo>
                    <a:pt x="3348" y="10190"/>
                  </a:lnTo>
                  <a:lnTo>
                    <a:pt x="3390" y="10232"/>
                  </a:lnTo>
                  <a:lnTo>
                    <a:pt x="3474" y="10253"/>
                  </a:lnTo>
                  <a:lnTo>
                    <a:pt x="3515" y="10337"/>
                  </a:lnTo>
                  <a:lnTo>
                    <a:pt x="3662" y="10420"/>
                  </a:lnTo>
                  <a:lnTo>
                    <a:pt x="3766" y="10462"/>
                  </a:lnTo>
                  <a:lnTo>
                    <a:pt x="3829" y="10441"/>
                  </a:lnTo>
                  <a:lnTo>
                    <a:pt x="3871" y="10399"/>
                  </a:lnTo>
                  <a:lnTo>
                    <a:pt x="3934" y="10337"/>
                  </a:lnTo>
                  <a:lnTo>
                    <a:pt x="4143" y="10337"/>
                  </a:lnTo>
                  <a:lnTo>
                    <a:pt x="4185" y="10399"/>
                  </a:lnTo>
                  <a:lnTo>
                    <a:pt x="4227" y="10399"/>
                  </a:lnTo>
                  <a:lnTo>
                    <a:pt x="4331" y="10337"/>
                  </a:lnTo>
                  <a:lnTo>
                    <a:pt x="4394" y="10295"/>
                  </a:lnTo>
                  <a:lnTo>
                    <a:pt x="4436" y="10211"/>
                  </a:lnTo>
                  <a:lnTo>
                    <a:pt x="4562" y="10211"/>
                  </a:lnTo>
                  <a:lnTo>
                    <a:pt x="4624" y="10232"/>
                  </a:lnTo>
                  <a:lnTo>
                    <a:pt x="4708" y="10399"/>
                  </a:lnTo>
                  <a:lnTo>
                    <a:pt x="4750" y="10462"/>
                  </a:lnTo>
                  <a:lnTo>
                    <a:pt x="4813" y="10525"/>
                  </a:lnTo>
                  <a:lnTo>
                    <a:pt x="4938" y="10567"/>
                  </a:lnTo>
                  <a:lnTo>
                    <a:pt x="5022" y="10630"/>
                  </a:lnTo>
                  <a:lnTo>
                    <a:pt x="5043" y="10734"/>
                  </a:lnTo>
                  <a:lnTo>
                    <a:pt x="5085" y="10755"/>
                  </a:lnTo>
                  <a:lnTo>
                    <a:pt x="5126" y="10839"/>
                  </a:lnTo>
                  <a:lnTo>
                    <a:pt x="5126" y="10923"/>
                  </a:lnTo>
                  <a:lnTo>
                    <a:pt x="5294" y="10923"/>
                  </a:lnTo>
                  <a:lnTo>
                    <a:pt x="5336" y="10944"/>
                  </a:lnTo>
                  <a:lnTo>
                    <a:pt x="5357" y="10923"/>
                  </a:lnTo>
                  <a:lnTo>
                    <a:pt x="5336" y="10860"/>
                  </a:lnTo>
                  <a:lnTo>
                    <a:pt x="5336" y="10776"/>
                  </a:lnTo>
                  <a:lnTo>
                    <a:pt x="5398" y="10713"/>
                  </a:lnTo>
                  <a:lnTo>
                    <a:pt x="5503" y="10755"/>
                  </a:lnTo>
                  <a:lnTo>
                    <a:pt x="5671" y="10818"/>
                  </a:lnTo>
                  <a:lnTo>
                    <a:pt x="5754" y="10776"/>
                  </a:lnTo>
                  <a:lnTo>
                    <a:pt x="5859" y="10818"/>
                  </a:lnTo>
                  <a:lnTo>
                    <a:pt x="5859" y="10923"/>
                  </a:lnTo>
                  <a:lnTo>
                    <a:pt x="6005" y="10944"/>
                  </a:lnTo>
                  <a:lnTo>
                    <a:pt x="6068" y="10944"/>
                  </a:lnTo>
                  <a:lnTo>
                    <a:pt x="6068" y="10860"/>
                  </a:lnTo>
                  <a:lnTo>
                    <a:pt x="6131" y="10776"/>
                  </a:lnTo>
                  <a:lnTo>
                    <a:pt x="6215" y="10818"/>
                  </a:lnTo>
                  <a:lnTo>
                    <a:pt x="6235" y="10776"/>
                  </a:lnTo>
                  <a:lnTo>
                    <a:pt x="6340" y="10776"/>
                  </a:lnTo>
                  <a:lnTo>
                    <a:pt x="6487" y="10734"/>
                  </a:lnTo>
                  <a:lnTo>
                    <a:pt x="6696" y="10713"/>
                  </a:lnTo>
                  <a:lnTo>
                    <a:pt x="6821" y="10755"/>
                  </a:lnTo>
                  <a:lnTo>
                    <a:pt x="6947" y="10713"/>
                  </a:lnTo>
                  <a:lnTo>
                    <a:pt x="7010" y="10609"/>
                  </a:lnTo>
                  <a:lnTo>
                    <a:pt x="7135" y="10525"/>
                  </a:lnTo>
                  <a:lnTo>
                    <a:pt x="7219" y="10420"/>
                  </a:lnTo>
                  <a:lnTo>
                    <a:pt x="7261" y="10399"/>
                  </a:lnTo>
                  <a:lnTo>
                    <a:pt x="7323" y="10337"/>
                  </a:lnTo>
                  <a:lnTo>
                    <a:pt x="7428" y="10232"/>
                  </a:lnTo>
                  <a:lnTo>
                    <a:pt x="7470" y="10232"/>
                  </a:lnTo>
                  <a:lnTo>
                    <a:pt x="7595" y="10023"/>
                  </a:lnTo>
                  <a:lnTo>
                    <a:pt x="7805" y="9814"/>
                  </a:lnTo>
                  <a:lnTo>
                    <a:pt x="7763" y="9604"/>
                  </a:lnTo>
                  <a:lnTo>
                    <a:pt x="7700" y="9563"/>
                  </a:lnTo>
                  <a:lnTo>
                    <a:pt x="7679" y="9353"/>
                  </a:lnTo>
                  <a:lnTo>
                    <a:pt x="7595" y="9249"/>
                  </a:lnTo>
                  <a:lnTo>
                    <a:pt x="7554" y="9144"/>
                  </a:lnTo>
                  <a:lnTo>
                    <a:pt x="7470" y="9060"/>
                  </a:lnTo>
                  <a:lnTo>
                    <a:pt x="7365" y="9060"/>
                  </a:lnTo>
                  <a:lnTo>
                    <a:pt x="7323" y="8998"/>
                  </a:lnTo>
                  <a:lnTo>
                    <a:pt x="7323" y="8956"/>
                  </a:lnTo>
                  <a:lnTo>
                    <a:pt x="7219" y="8893"/>
                  </a:lnTo>
                  <a:lnTo>
                    <a:pt x="7114" y="8726"/>
                  </a:lnTo>
                  <a:lnTo>
                    <a:pt x="7072" y="8684"/>
                  </a:lnTo>
                  <a:lnTo>
                    <a:pt x="7051" y="8621"/>
                  </a:lnTo>
                  <a:lnTo>
                    <a:pt x="6947" y="8516"/>
                  </a:lnTo>
                  <a:lnTo>
                    <a:pt x="6905" y="8433"/>
                  </a:lnTo>
                  <a:lnTo>
                    <a:pt x="6633" y="8433"/>
                  </a:lnTo>
                  <a:lnTo>
                    <a:pt x="6549" y="8412"/>
                  </a:lnTo>
                  <a:lnTo>
                    <a:pt x="6507" y="8328"/>
                  </a:lnTo>
                  <a:lnTo>
                    <a:pt x="6591" y="8203"/>
                  </a:lnTo>
                  <a:lnTo>
                    <a:pt x="6654" y="8161"/>
                  </a:lnTo>
                  <a:lnTo>
                    <a:pt x="6654" y="8035"/>
                  </a:lnTo>
                  <a:lnTo>
                    <a:pt x="6800" y="8056"/>
                  </a:lnTo>
                  <a:lnTo>
                    <a:pt x="6905" y="8035"/>
                  </a:lnTo>
                  <a:lnTo>
                    <a:pt x="6947" y="8098"/>
                  </a:lnTo>
                  <a:lnTo>
                    <a:pt x="7031" y="8098"/>
                  </a:lnTo>
                  <a:lnTo>
                    <a:pt x="7051" y="8035"/>
                  </a:lnTo>
                  <a:lnTo>
                    <a:pt x="7135" y="7951"/>
                  </a:lnTo>
                  <a:lnTo>
                    <a:pt x="7156" y="7700"/>
                  </a:lnTo>
                  <a:lnTo>
                    <a:pt x="7135" y="7470"/>
                  </a:lnTo>
                  <a:lnTo>
                    <a:pt x="7177" y="7303"/>
                  </a:lnTo>
                  <a:lnTo>
                    <a:pt x="7282" y="7177"/>
                  </a:lnTo>
                  <a:lnTo>
                    <a:pt x="7282" y="7052"/>
                  </a:lnTo>
                  <a:lnTo>
                    <a:pt x="7240" y="6968"/>
                  </a:lnTo>
                  <a:lnTo>
                    <a:pt x="7282" y="6863"/>
                  </a:lnTo>
                  <a:lnTo>
                    <a:pt x="7386" y="6696"/>
                  </a:lnTo>
                  <a:lnTo>
                    <a:pt x="7428" y="6633"/>
                  </a:lnTo>
                  <a:lnTo>
                    <a:pt x="7470" y="6633"/>
                  </a:lnTo>
                  <a:lnTo>
                    <a:pt x="7533" y="6654"/>
                  </a:lnTo>
                  <a:lnTo>
                    <a:pt x="7658" y="6215"/>
                  </a:lnTo>
                  <a:lnTo>
                    <a:pt x="7700" y="6026"/>
                  </a:lnTo>
                  <a:lnTo>
                    <a:pt x="7888" y="5922"/>
                  </a:lnTo>
                  <a:lnTo>
                    <a:pt x="7888" y="5817"/>
                  </a:lnTo>
                  <a:lnTo>
                    <a:pt x="8014" y="5608"/>
                  </a:lnTo>
                  <a:lnTo>
                    <a:pt x="8056" y="5503"/>
                  </a:lnTo>
                  <a:lnTo>
                    <a:pt x="8160" y="5482"/>
                  </a:lnTo>
                  <a:lnTo>
                    <a:pt x="8202" y="5482"/>
                  </a:lnTo>
                  <a:lnTo>
                    <a:pt x="8265" y="5294"/>
                  </a:lnTo>
                  <a:lnTo>
                    <a:pt x="8412" y="5022"/>
                  </a:lnTo>
                  <a:lnTo>
                    <a:pt x="8412" y="4813"/>
                  </a:lnTo>
                  <a:lnTo>
                    <a:pt x="8495" y="4666"/>
                  </a:lnTo>
                  <a:lnTo>
                    <a:pt x="8516" y="4604"/>
                  </a:lnTo>
                  <a:lnTo>
                    <a:pt x="8495" y="4604"/>
                  </a:lnTo>
                  <a:lnTo>
                    <a:pt x="8474" y="4478"/>
                  </a:lnTo>
                  <a:lnTo>
                    <a:pt x="8391" y="4248"/>
                  </a:lnTo>
                  <a:lnTo>
                    <a:pt x="8412" y="4122"/>
                  </a:lnTo>
                  <a:lnTo>
                    <a:pt x="8474" y="4039"/>
                  </a:lnTo>
                  <a:lnTo>
                    <a:pt x="8474" y="3934"/>
                  </a:lnTo>
                  <a:lnTo>
                    <a:pt x="8579" y="3809"/>
                  </a:lnTo>
                  <a:lnTo>
                    <a:pt x="8621" y="3516"/>
                  </a:lnTo>
                  <a:lnTo>
                    <a:pt x="8684" y="3327"/>
                  </a:lnTo>
                  <a:lnTo>
                    <a:pt x="8725" y="3285"/>
                  </a:lnTo>
                  <a:lnTo>
                    <a:pt x="8684" y="3223"/>
                  </a:lnTo>
                  <a:lnTo>
                    <a:pt x="8621" y="3202"/>
                  </a:lnTo>
                  <a:lnTo>
                    <a:pt x="8704" y="3076"/>
                  </a:lnTo>
                  <a:lnTo>
                    <a:pt x="8704" y="2930"/>
                  </a:lnTo>
                  <a:lnTo>
                    <a:pt x="8746" y="2909"/>
                  </a:lnTo>
                  <a:lnTo>
                    <a:pt x="8914" y="2909"/>
                  </a:lnTo>
                  <a:lnTo>
                    <a:pt x="8914" y="2825"/>
                  </a:lnTo>
                  <a:lnTo>
                    <a:pt x="8914" y="2783"/>
                  </a:lnTo>
                  <a:lnTo>
                    <a:pt x="8914" y="2721"/>
                  </a:lnTo>
                  <a:lnTo>
                    <a:pt x="9018" y="2700"/>
                  </a:lnTo>
                  <a:lnTo>
                    <a:pt x="9102" y="2658"/>
                  </a:lnTo>
                  <a:lnTo>
                    <a:pt x="9228" y="2658"/>
                  </a:lnTo>
                  <a:lnTo>
                    <a:pt x="9248" y="2574"/>
                  </a:lnTo>
                  <a:lnTo>
                    <a:pt x="9353" y="2553"/>
                  </a:lnTo>
                  <a:lnTo>
                    <a:pt x="9458" y="2490"/>
                  </a:lnTo>
                  <a:lnTo>
                    <a:pt x="9541" y="2386"/>
                  </a:lnTo>
                  <a:lnTo>
                    <a:pt x="9479" y="2386"/>
                  </a:lnTo>
                  <a:lnTo>
                    <a:pt x="9479" y="2302"/>
                  </a:lnTo>
                  <a:lnTo>
                    <a:pt x="9353" y="2239"/>
                  </a:lnTo>
                  <a:lnTo>
                    <a:pt x="9248" y="2239"/>
                  </a:lnTo>
                  <a:lnTo>
                    <a:pt x="9248" y="2135"/>
                  </a:lnTo>
                  <a:lnTo>
                    <a:pt x="8997" y="1946"/>
                  </a:lnTo>
                  <a:lnTo>
                    <a:pt x="8914" y="1946"/>
                  </a:lnTo>
                  <a:lnTo>
                    <a:pt x="8809" y="1737"/>
                  </a:lnTo>
                  <a:lnTo>
                    <a:pt x="8725" y="1507"/>
                  </a:lnTo>
                  <a:lnTo>
                    <a:pt x="8746" y="1256"/>
                  </a:lnTo>
                  <a:lnTo>
                    <a:pt x="8725" y="1047"/>
                  </a:lnTo>
                  <a:lnTo>
                    <a:pt x="8579" y="628"/>
                  </a:lnTo>
                  <a:lnTo>
                    <a:pt x="8579" y="524"/>
                  </a:lnTo>
                  <a:lnTo>
                    <a:pt x="8600" y="503"/>
                  </a:lnTo>
                  <a:lnTo>
                    <a:pt x="8621" y="565"/>
                  </a:lnTo>
                  <a:lnTo>
                    <a:pt x="8642" y="607"/>
                  </a:lnTo>
                  <a:lnTo>
                    <a:pt x="8684" y="607"/>
                  </a:lnTo>
                  <a:lnTo>
                    <a:pt x="8684" y="565"/>
                  </a:lnTo>
                  <a:lnTo>
                    <a:pt x="8579" y="419"/>
                  </a:lnTo>
                  <a:lnTo>
                    <a:pt x="8516" y="252"/>
                  </a:lnTo>
                  <a:lnTo>
                    <a:pt x="8495" y="210"/>
                  </a:lnTo>
                  <a:lnTo>
                    <a:pt x="8495" y="189"/>
                  </a:lnTo>
                  <a:lnTo>
                    <a:pt x="8495" y="168"/>
                  </a:lnTo>
                  <a:lnTo>
                    <a:pt x="8495" y="147"/>
                  </a:lnTo>
                  <a:lnTo>
                    <a:pt x="8474" y="84"/>
                  </a:lnTo>
                  <a:lnTo>
                    <a:pt x="8495" y="42"/>
                  </a:lnTo>
                  <a:lnTo>
                    <a:pt x="849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2" name="Google Shape;1412;p80"/>
            <p:cNvSpPr/>
            <p:nvPr/>
          </p:nvSpPr>
          <p:spPr>
            <a:xfrm>
              <a:off x="4166475" y="3025650"/>
              <a:ext cx="219725" cy="166900"/>
            </a:xfrm>
            <a:custGeom>
              <a:avLst/>
              <a:gdLst/>
              <a:ahLst/>
              <a:cxnLst/>
              <a:rect l="l" t="t" r="r" b="b"/>
              <a:pathLst>
                <a:path w="8789" h="6676" extrusionOk="0">
                  <a:moveTo>
                    <a:pt x="2511" y="1"/>
                  </a:moveTo>
                  <a:lnTo>
                    <a:pt x="2344" y="336"/>
                  </a:lnTo>
                  <a:lnTo>
                    <a:pt x="2239" y="336"/>
                  </a:lnTo>
                  <a:lnTo>
                    <a:pt x="2218" y="419"/>
                  </a:lnTo>
                  <a:lnTo>
                    <a:pt x="2093" y="398"/>
                  </a:lnTo>
                  <a:lnTo>
                    <a:pt x="2009" y="357"/>
                  </a:lnTo>
                  <a:lnTo>
                    <a:pt x="1988" y="419"/>
                  </a:lnTo>
                  <a:lnTo>
                    <a:pt x="1905" y="566"/>
                  </a:lnTo>
                  <a:lnTo>
                    <a:pt x="1905" y="775"/>
                  </a:lnTo>
                  <a:lnTo>
                    <a:pt x="1758" y="1047"/>
                  </a:lnTo>
                  <a:lnTo>
                    <a:pt x="1695" y="1235"/>
                  </a:lnTo>
                  <a:lnTo>
                    <a:pt x="1653" y="1235"/>
                  </a:lnTo>
                  <a:lnTo>
                    <a:pt x="1549" y="1256"/>
                  </a:lnTo>
                  <a:lnTo>
                    <a:pt x="1507" y="1361"/>
                  </a:lnTo>
                  <a:lnTo>
                    <a:pt x="1381" y="1570"/>
                  </a:lnTo>
                  <a:lnTo>
                    <a:pt x="1381" y="1675"/>
                  </a:lnTo>
                  <a:lnTo>
                    <a:pt x="1193" y="1779"/>
                  </a:lnTo>
                  <a:lnTo>
                    <a:pt x="1151" y="1968"/>
                  </a:lnTo>
                  <a:lnTo>
                    <a:pt x="1026" y="2407"/>
                  </a:lnTo>
                  <a:lnTo>
                    <a:pt x="963" y="2386"/>
                  </a:lnTo>
                  <a:lnTo>
                    <a:pt x="921" y="2386"/>
                  </a:lnTo>
                  <a:lnTo>
                    <a:pt x="879" y="2449"/>
                  </a:lnTo>
                  <a:lnTo>
                    <a:pt x="775" y="2616"/>
                  </a:lnTo>
                  <a:lnTo>
                    <a:pt x="733" y="2721"/>
                  </a:lnTo>
                  <a:lnTo>
                    <a:pt x="775" y="2805"/>
                  </a:lnTo>
                  <a:lnTo>
                    <a:pt x="775" y="2930"/>
                  </a:lnTo>
                  <a:lnTo>
                    <a:pt x="670" y="3056"/>
                  </a:lnTo>
                  <a:lnTo>
                    <a:pt x="628" y="3223"/>
                  </a:lnTo>
                  <a:lnTo>
                    <a:pt x="649" y="3453"/>
                  </a:lnTo>
                  <a:lnTo>
                    <a:pt x="628" y="3704"/>
                  </a:lnTo>
                  <a:lnTo>
                    <a:pt x="544" y="3788"/>
                  </a:lnTo>
                  <a:lnTo>
                    <a:pt x="524" y="3851"/>
                  </a:lnTo>
                  <a:lnTo>
                    <a:pt x="440" y="3851"/>
                  </a:lnTo>
                  <a:lnTo>
                    <a:pt x="398" y="3788"/>
                  </a:lnTo>
                  <a:lnTo>
                    <a:pt x="293" y="3809"/>
                  </a:lnTo>
                  <a:lnTo>
                    <a:pt x="147" y="3788"/>
                  </a:lnTo>
                  <a:lnTo>
                    <a:pt x="147" y="3914"/>
                  </a:lnTo>
                  <a:lnTo>
                    <a:pt x="84" y="3956"/>
                  </a:lnTo>
                  <a:lnTo>
                    <a:pt x="0" y="4081"/>
                  </a:lnTo>
                  <a:lnTo>
                    <a:pt x="42" y="4165"/>
                  </a:lnTo>
                  <a:lnTo>
                    <a:pt x="126" y="4186"/>
                  </a:lnTo>
                  <a:lnTo>
                    <a:pt x="398" y="4186"/>
                  </a:lnTo>
                  <a:lnTo>
                    <a:pt x="440" y="4269"/>
                  </a:lnTo>
                  <a:lnTo>
                    <a:pt x="544" y="4374"/>
                  </a:lnTo>
                  <a:lnTo>
                    <a:pt x="565" y="4437"/>
                  </a:lnTo>
                  <a:lnTo>
                    <a:pt x="607" y="4479"/>
                  </a:lnTo>
                  <a:lnTo>
                    <a:pt x="712" y="4646"/>
                  </a:lnTo>
                  <a:lnTo>
                    <a:pt x="816" y="4709"/>
                  </a:lnTo>
                  <a:lnTo>
                    <a:pt x="816" y="4751"/>
                  </a:lnTo>
                  <a:lnTo>
                    <a:pt x="858" y="4813"/>
                  </a:lnTo>
                  <a:lnTo>
                    <a:pt x="963" y="4813"/>
                  </a:lnTo>
                  <a:lnTo>
                    <a:pt x="1047" y="4897"/>
                  </a:lnTo>
                  <a:lnTo>
                    <a:pt x="1088" y="5002"/>
                  </a:lnTo>
                  <a:lnTo>
                    <a:pt x="1172" y="5106"/>
                  </a:lnTo>
                  <a:lnTo>
                    <a:pt x="1193" y="5316"/>
                  </a:lnTo>
                  <a:lnTo>
                    <a:pt x="1256" y="5357"/>
                  </a:lnTo>
                  <a:lnTo>
                    <a:pt x="1298" y="5567"/>
                  </a:lnTo>
                  <a:lnTo>
                    <a:pt x="1340" y="5525"/>
                  </a:lnTo>
                  <a:lnTo>
                    <a:pt x="1402" y="5629"/>
                  </a:lnTo>
                  <a:lnTo>
                    <a:pt x="1507" y="5588"/>
                  </a:lnTo>
                  <a:lnTo>
                    <a:pt x="1612" y="5629"/>
                  </a:lnTo>
                  <a:lnTo>
                    <a:pt x="1612" y="5964"/>
                  </a:lnTo>
                  <a:lnTo>
                    <a:pt x="1695" y="6069"/>
                  </a:lnTo>
                  <a:lnTo>
                    <a:pt x="1821" y="6090"/>
                  </a:lnTo>
                  <a:lnTo>
                    <a:pt x="1967" y="6048"/>
                  </a:lnTo>
                  <a:lnTo>
                    <a:pt x="2093" y="6090"/>
                  </a:lnTo>
                  <a:lnTo>
                    <a:pt x="2386" y="6069"/>
                  </a:lnTo>
                  <a:lnTo>
                    <a:pt x="2490" y="6152"/>
                  </a:lnTo>
                  <a:lnTo>
                    <a:pt x="2721" y="6383"/>
                  </a:lnTo>
                  <a:lnTo>
                    <a:pt x="2867" y="6466"/>
                  </a:lnTo>
                  <a:lnTo>
                    <a:pt x="2951" y="6571"/>
                  </a:lnTo>
                  <a:lnTo>
                    <a:pt x="3055" y="6613"/>
                  </a:lnTo>
                  <a:lnTo>
                    <a:pt x="3244" y="6613"/>
                  </a:lnTo>
                  <a:lnTo>
                    <a:pt x="3369" y="6676"/>
                  </a:lnTo>
                  <a:lnTo>
                    <a:pt x="3537" y="6634"/>
                  </a:lnTo>
                  <a:lnTo>
                    <a:pt x="3641" y="6676"/>
                  </a:lnTo>
                  <a:lnTo>
                    <a:pt x="3850" y="6676"/>
                  </a:lnTo>
                  <a:lnTo>
                    <a:pt x="3997" y="6424"/>
                  </a:lnTo>
                  <a:lnTo>
                    <a:pt x="4060" y="6362"/>
                  </a:lnTo>
                  <a:lnTo>
                    <a:pt x="4164" y="6299"/>
                  </a:lnTo>
                  <a:lnTo>
                    <a:pt x="4269" y="6299"/>
                  </a:lnTo>
                  <a:lnTo>
                    <a:pt x="4311" y="6278"/>
                  </a:lnTo>
                  <a:lnTo>
                    <a:pt x="4583" y="6257"/>
                  </a:lnTo>
                  <a:lnTo>
                    <a:pt x="4645" y="6278"/>
                  </a:lnTo>
                  <a:lnTo>
                    <a:pt x="4729" y="6404"/>
                  </a:lnTo>
                  <a:lnTo>
                    <a:pt x="4834" y="6466"/>
                  </a:lnTo>
                  <a:lnTo>
                    <a:pt x="5043" y="6424"/>
                  </a:lnTo>
                  <a:lnTo>
                    <a:pt x="5210" y="6424"/>
                  </a:lnTo>
                  <a:lnTo>
                    <a:pt x="5252" y="6320"/>
                  </a:lnTo>
                  <a:lnTo>
                    <a:pt x="5441" y="6257"/>
                  </a:lnTo>
                  <a:lnTo>
                    <a:pt x="5629" y="6215"/>
                  </a:lnTo>
                  <a:lnTo>
                    <a:pt x="5775" y="6152"/>
                  </a:lnTo>
                  <a:lnTo>
                    <a:pt x="5880" y="6069"/>
                  </a:lnTo>
                  <a:lnTo>
                    <a:pt x="5943" y="5964"/>
                  </a:lnTo>
                  <a:lnTo>
                    <a:pt x="6068" y="5880"/>
                  </a:lnTo>
                  <a:lnTo>
                    <a:pt x="6173" y="5880"/>
                  </a:lnTo>
                  <a:lnTo>
                    <a:pt x="6278" y="5797"/>
                  </a:lnTo>
                  <a:lnTo>
                    <a:pt x="7010" y="5797"/>
                  </a:lnTo>
                  <a:lnTo>
                    <a:pt x="8788" y="4018"/>
                  </a:lnTo>
                  <a:lnTo>
                    <a:pt x="8056" y="4018"/>
                  </a:lnTo>
                  <a:lnTo>
                    <a:pt x="6361" y="3495"/>
                  </a:lnTo>
                  <a:lnTo>
                    <a:pt x="6215" y="3370"/>
                  </a:lnTo>
                  <a:lnTo>
                    <a:pt x="6006" y="3349"/>
                  </a:lnTo>
                  <a:lnTo>
                    <a:pt x="5943" y="3160"/>
                  </a:lnTo>
                  <a:lnTo>
                    <a:pt x="5964" y="3014"/>
                  </a:lnTo>
                  <a:lnTo>
                    <a:pt x="5796" y="2930"/>
                  </a:lnTo>
                  <a:lnTo>
                    <a:pt x="5692" y="2616"/>
                  </a:lnTo>
                  <a:lnTo>
                    <a:pt x="5650" y="2386"/>
                  </a:lnTo>
                  <a:lnTo>
                    <a:pt x="5692" y="2323"/>
                  </a:lnTo>
                  <a:lnTo>
                    <a:pt x="5587" y="2282"/>
                  </a:lnTo>
                  <a:lnTo>
                    <a:pt x="5441" y="2303"/>
                  </a:lnTo>
                  <a:lnTo>
                    <a:pt x="5315" y="2386"/>
                  </a:lnTo>
                  <a:lnTo>
                    <a:pt x="5106" y="2386"/>
                  </a:lnTo>
                  <a:lnTo>
                    <a:pt x="5022" y="2323"/>
                  </a:lnTo>
                  <a:lnTo>
                    <a:pt x="5127" y="2198"/>
                  </a:lnTo>
                  <a:lnTo>
                    <a:pt x="5127" y="2093"/>
                  </a:lnTo>
                  <a:lnTo>
                    <a:pt x="5169" y="1989"/>
                  </a:lnTo>
                  <a:lnTo>
                    <a:pt x="5169" y="1821"/>
                  </a:lnTo>
                  <a:lnTo>
                    <a:pt x="5210" y="1717"/>
                  </a:lnTo>
                  <a:lnTo>
                    <a:pt x="5252" y="1591"/>
                  </a:lnTo>
                  <a:lnTo>
                    <a:pt x="5357" y="1570"/>
                  </a:lnTo>
                  <a:lnTo>
                    <a:pt x="5210" y="1361"/>
                  </a:lnTo>
                  <a:lnTo>
                    <a:pt x="5127" y="1361"/>
                  </a:lnTo>
                  <a:lnTo>
                    <a:pt x="5106" y="1277"/>
                  </a:lnTo>
                  <a:lnTo>
                    <a:pt x="5064" y="1173"/>
                  </a:lnTo>
                  <a:lnTo>
                    <a:pt x="4959" y="1026"/>
                  </a:lnTo>
                  <a:lnTo>
                    <a:pt x="4855" y="984"/>
                  </a:lnTo>
                  <a:lnTo>
                    <a:pt x="4687" y="838"/>
                  </a:lnTo>
                  <a:lnTo>
                    <a:pt x="4541" y="733"/>
                  </a:lnTo>
                  <a:lnTo>
                    <a:pt x="4520" y="671"/>
                  </a:lnTo>
                  <a:lnTo>
                    <a:pt x="4415" y="671"/>
                  </a:lnTo>
                  <a:lnTo>
                    <a:pt x="4394" y="629"/>
                  </a:lnTo>
                  <a:lnTo>
                    <a:pt x="4227" y="629"/>
                  </a:lnTo>
                  <a:lnTo>
                    <a:pt x="4185" y="524"/>
                  </a:lnTo>
                  <a:lnTo>
                    <a:pt x="3976" y="336"/>
                  </a:lnTo>
                  <a:lnTo>
                    <a:pt x="3871" y="315"/>
                  </a:lnTo>
                  <a:lnTo>
                    <a:pt x="3788" y="231"/>
                  </a:lnTo>
                  <a:lnTo>
                    <a:pt x="3662" y="210"/>
                  </a:lnTo>
                  <a:lnTo>
                    <a:pt x="3578" y="231"/>
                  </a:lnTo>
                  <a:lnTo>
                    <a:pt x="3557" y="252"/>
                  </a:lnTo>
                  <a:lnTo>
                    <a:pt x="3369" y="106"/>
                  </a:lnTo>
                  <a:lnTo>
                    <a:pt x="3265" y="106"/>
                  </a:lnTo>
                  <a:lnTo>
                    <a:pt x="3223" y="147"/>
                  </a:lnTo>
                  <a:lnTo>
                    <a:pt x="3139" y="85"/>
                  </a:lnTo>
                  <a:lnTo>
                    <a:pt x="3034" y="106"/>
                  </a:lnTo>
                  <a:lnTo>
                    <a:pt x="2930" y="189"/>
                  </a:lnTo>
                  <a:lnTo>
                    <a:pt x="2825" y="189"/>
                  </a:lnTo>
                  <a:lnTo>
                    <a:pt x="2595" y="106"/>
                  </a:lnTo>
                  <a:lnTo>
                    <a:pt x="2553" y="43"/>
                  </a:lnTo>
                  <a:lnTo>
                    <a:pt x="251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3" name="Google Shape;1413;p80"/>
            <p:cNvSpPr/>
            <p:nvPr/>
          </p:nvSpPr>
          <p:spPr>
            <a:xfrm>
              <a:off x="4213550" y="2979100"/>
              <a:ext cx="96800" cy="85825"/>
            </a:xfrm>
            <a:custGeom>
              <a:avLst/>
              <a:gdLst/>
              <a:ahLst/>
              <a:cxnLst/>
              <a:rect l="l" t="t" r="r" b="b"/>
              <a:pathLst>
                <a:path w="3872" h="3433" extrusionOk="0">
                  <a:moveTo>
                    <a:pt x="1151" y="1"/>
                  </a:moveTo>
                  <a:lnTo>
                    <a:pt x="1068" y="105"/>
                  </a:lnTo>
                  <a:lnTo>
                    <a:pt x="963" y="168"/>
                  </a:lnTo>
                  <a:lnTo>
                    <a:pt x="858" y="189"/>
                  </a:lnTo>
                  <a:lnTo>
                    <a:pt x="838" y="273"/>
                  </a:lnTo>
                  <a:lnTo>
                    <a:pt x="712" y="273"/>
                  </a:lnTo>
                  <a:lnTo>
                    <a:pt x="628" y="315"/>
                  </a:lnTo>
                  <a:lnTo>
                    <a:pt x="524" y="336"/>
                  </a:lnTo>
                  <a:lnTo>
                    <a:pt x="524" y="398"/>
                  </a:lnTo>
                  <a:lnTo>
                    <a:pt x="524" y="440"/>
                  </a:lnTo>
                  <a:lnTo>
                    <a:pt x="524" y="524"/>
                  </a:lnTo>
                  <a:lnTo>
                    <a:pt x="356" y="524"/>
                  </a:lnTo>
                  <a:lnTo>
                    <a:pt x="314" y="545"/>
                  </a:lnTo>
                  <a:lnTo>
                    <a:pt x="314" y="691"/>
                  </a:lnTo>
                  <a:lnTo>
                    <a:pt x="231" y="817"/>
                  </a:lnTo>
                  <a:lnTo>
                    <a:pt x="294" y="838"/>
                  </a:lnTo>
                  <a:lnTo>
                    <a:pt x="335" y="900"/>
                  </a:lnTo>
                  <a:lnTo>
                    <a:pt x="294" y="942"/>
                  </a:lnTo>
                  <a:lnTo>
                    <a:pt x="231" y="1131"/>
                  </a:lnTo>
                  <a:lnTo>
                    <a:pt x="189" y="1424"/>
                  </a:lnTo>
                  <a:lnTo>
                    <a:pt x="84" y="1549"/>
                  </a:lnTo>
                  <a:lnTo>
                    <a:pt x="84" y="1654"/>
                  </a:lnTo>
                  <a:lnTo>
                    <a:pt x="22" y="1737"/>
                  </a:lnTo>
                  <a:lnTo>
                    <a:pt x="1" y="1863"/>
                  </a:lnTo>
                  <a:lnTo>
                    <a:pt x="84" y="2093"/>
                  </a:lnTo>
                  <a:lnTo>
                    <a:pt x="105" y="2219"/>
                  </a:lnTo>
                  <a:lnTo>
                    <a:pt x="126" y="2219"/>
                  </a:lnTo>
                  <a:lnTo>
                    <a:pt x="210" y="2260"/>
                  </a:lnTo>
                  <a:lnTo>
                    <a:pt x="335" y="2281"/>
                  </a:lnTo>
                  <a:lnTo>
                    <a:pt x="356" y="2198"/>
                  </a:lnTo>
                  <a:lnTo>
                    <a:pt x="461" y="2198"/>
                  </a:lnTo>
                  <a:lnTo>
                    <a:pt x="628" y="1863"/>
                  </a:lnTo>
                  <a:lnTo>
                    <a:pt x="670" y="1905"/>
                  </a:lnTo>
                  <a:lnTo>
                    <a:pt x="712" y="1968"/>
                  </a:lnTo>
                  <a:lnTo>
                    <a:pt x="942" y="2051"/>
                  </a:lnTo>
                  <a:lnTo>
                    <a:pt x="1047" y="2051"/>
                  </a:lnTo>
                  <a:lnTo>
                    <a:pt x="1151" y="1968"/>
                  </a:lnTo>
                  <a:lnTo>
                    <a:pt x="1256" y="1947"/>
                  </a:lnTo>
                  <a:lnTo>
                    <a:pt x="1340" y="2009"/>
                  </a:lnTo>
                  <a:lnTo>
                    <a:pt x="1382" y="1968"/>
                  </a:lnTo>
                  <a:lnTo>
                    <a:pt x="1486" y="1968"/>
                  </a:lnTo>
                  <a:lnTo>
                    <a:pt x="1674" y="2114"/>
                  </a:lnTo>
                  <a:lnTo>
                    <a:pt x="1695" y="2093"/>
                  </a:lnTo>
                  <a:lnTo>
                    <a:pt x="1779" y="2072"/>
                  </a:lnTo>
                  <a:lnTo>
                    <a:pt x="1905" y="2093"/>
                  </a:lnTo>
                  <a:lnTo>
                    <a:pt x="1988" y="2177"/>
                  </a:lnTo>
                  <a:lnTo>
                    <a:pt x="2093" y="2198"/>
                  </a:lnTo>
                  <a:lnTo>
                    <a:pt x="2302" y="2386"/>
                  </a:lnTo>
                  <a:lnTo>
                    <a:pt x="2344" y="2491"/>
                  </a:lnTo>
                  <a:lnTo>
                    <a:pt x="2511" y="2491"/>
                  </a:lnTo>
                  <a:lnTo>
                    <a:pt x="2532" y="2533"/>
                  </a:lnTo>
                  <a:lnTo>
                    <a:pt x="2637" y="2533"/>
                  </a:lnTo>
                  <a:lnTo>
                    <a:pt x="2658" y="2595"/>
                  </a:lnTo>
                  <a:lnTo>
                    <a:pt x="2804" y="2700"/>
                  </a:lnTo>
                  <a:lnTo>
                    <a:pt x="2972" y="2846"/>
                  </a:lnTo>
                  <a:lnTo>
                    <a:pt x="3076" y="2888"/>
                  </a:lnTo>
                  <a:lnTo>
                    <a:pt x="3181" y="3035"/>
                  </a:lnTo>
                  <a:lnTo>
                    <a:pt x="3223" y="3139"/>
                  </a:lnTo>
                  <a:lnTo>
                    <a:pt x="3244" y="3223"/>
                  </a:lnTo>
                  <a:lnTo>
                    <a:pt x="3327" y="3223"/>
                  </a:lnTo>
                  <a:lnTo>
                    <a:pt x="3474" y="3432"/>
                  </a:lnTo>
                  <a:lnTo>
                    <a:pt x="3599" y="3369"/>
                  </a:lnTo>
                  <a:lnTo>
                    <a:pt x="3662" y="3328"/>
                  </a:lnTo>
                  <a:lnTo>
                    <a:pt x="3746" y="3307"/>
                  </a:lnTo>
                  <a:lnTo>
                    <a:pt x="3871" y="3202"/>
                  </a:lnTo>
                  <a:lnTo>
                    <a:pt x="3809" y="3160"/>
                  </a:lnTo>
                  <a:lnTo>
                    <a:pt x="3809" y="3139"/>
                  </a:lnTo>
                  <a:lnTo>
                    <a:pt x="3767" y="3202"/>
                  </a:lnTo>
                  <a:lnTo>
                    <a:pt x="3683" y="3139"/>
                  </a:lnTo>
                  <a:lnTo>
                    <a:pt x="3641" y="3139"/>
                  </a:lnTo>
                  <a:lnTo>
                    <a:pt x="3579" y="3035"/>
                  </a:lnTo>
                  <a:lnTo>
                    <a:pt x="3599" y="3014"/>
                  </a:lnTo>
                  <a:lnTo>
                    <a:pt x="3537" y="2909"/>
                  </a:lnTo>
                  <a:lnTo>
                    <a:pt x="3453" y="2888"/>
                  </a:lnTo>
                  <a:lnTo>
                    <a:pt x="3348" y="2637"/>
                  </a:lnTo>
                  <a:lnTo>
                    <a:pt x="3327" y="2595"/>
                  </a:lnTo>
                  <a:lnTo>
                    <a:pt x="3327" y="2616"/>
                  </a:lnTo>
                  <a:lnTo>
                    <a:pt x="3265" y="2616"/>
                  </a:lnTo>
                  <a:lnTo>
                    <a:pt x="3181" y="2512"/>
                  </a:lnTo>
                  <a:lnTo>
                    <a:pt x="3055" y="2470"/>
                  </a:lnTo>
                  <a:lnTo>
                    <a:pt x="2972" y="2323"/>
                  </a:lnTo>
                  <a:lnTo>
                    <a:pt x="2804" y="2093"/>
                  </a:lnTo>
                  <a:lnTo>
                    <a:pt x="2742" y="2051"/>
                  </a:lnTo>
                  <a:lnTo>
                    <a:pt x="2595" y="2009"/>
                  </a:lnTo>
                  <a:lnTo>
                    <a:pt x="2532" y="1947"/>
                  </a:lnTo>
                  <a:lnTo>
                    <a:pt x="2428" y="1800"/>
                  </a:lnTo>
                  <a:lnTo>
                    <a:pt x="2344" y="1842"/>
                  </a:lnTo>
                  <a:lnTo>
                    <a:pt x="2218" y="1842"/>
                  </a:lnTo>
                  <a:lnTo>
                    <a:pt x="2177" y="1863"/>
                  </a:lnTo>
                  <a:lnTo>
                    <a:pt x="2114" y="1800"/>
                  </a:lnTo>
                  <a:lnTo>
                    <a:pt x="2009" y="1654"/>
                  </a:lnTo>
                  <a:lnTo>
                    <a:pt x="2072" y="1633"/>
                  </a:lnTo>
                  <a:lnTo>
                    <a:pt x="1967" y="1465"/>
                  </a:lnTo>
                  <a:lnTo>
                    <a:pt x="1905" y="1486"/>
                  </a:lnTo>
                  <a:lnTo>
                    <a:pt x="1905" y="1591"/>
                  </a:lnTo>
                  <a:lnTo>
                    <a:pt x="1926" y="1591"/>
                  </a:lnTo>
                  <a:lnTo>
                    <a:pt x="1926" y="1758"/>
                  </a:lnTo>
                  <a:lnTo>
                    <a:pt x="1821" y="1737"/>
                  </a:lnTo>
                  <a:lnTo>
                    <a:pt x="1800" y="1549"/>
                  </a:lnTo>
                  <a:lnTo>
                    <a:pt x="1758" y="1444"/>
                  </a:lnTo>
                  <a:lnTo>
                    <a:pt x="1674" y="1424"/>
                  </a:lnTo>
                  <a:lnTo>
                    <a:pt x="1674" y="1361"/>
                  </a:lnTo>
                  <a:lnTo>
                    <a:pt x="1654" y="1214"/>
                  </a:lnTo>
                  <a:lnTo>
                    <a:pt x="1591" y="1172"/>
                  </a:lnTo>
                  <a:lnTo>
                    <a:pt x="1507" y="754"/>
                  </a:lnTo>
                  <a:lnTo>
                    <a:pt x="1277" y="126"/>
                  </a:lnTo>
                  <a:lnTo>
                    <a:pt x="115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4" name="Google Shape;1414;p80"/>
            <p:cNvSpPr/>
            <p:nvPr/>
          </p:nvSpPr>
          <p:spPr>
            <a:xfrm>
              <a:off x="4292025" y="3059150"/>
              <a:ext cx="21975" cy="26175"/>
            </a:xfrm>
            <a:custGeom>
              <a:avLst/>
              <a:gdLst/>
              <a:ahLst/>
              <a:cxnLst/>
              <a:rect l="l" t="t" r="r" b="b"/>
              <a:pathLst>
                <a:path w="879" h="1047" extrusionOk="0">
                  <a:moveTo>
                    <a:pt x="732" y="0"/>
                  </a:moveTo>
                  <a:lnTo>
                    <a:pt x="607" y="105"/>
                  </a:lnTo>
                  <a:lnTo>
                    <a:pt x="523" y="126"/>
                  </a:lnTo>
                  <a:lnTo>
                    <a:pt x="460" y="167"/>
                  </a:lnTo>
                  <a:lnTo>
                    <a:pt x="230" y="251"/>
                  </a:lnTo>
                  <a:lnTo>
                    <a:pt x="188" y="377"/>
                  </a:lnTo>
                  <a:lnTo>
                    <a:pt x="147" y="481"/>
                  </a:lnTo>
                  <a:lnTo>
                    <a:pt x="147" y="649"/>
                  </a:lnTo>
                  <a:lnTo>
                    <a:pt x="105" y="753"/>
                  </a:lnTo>
                  <a:lnTo>
                    <a:pt x="105" y="858"/>
                  </a:lnTo>
                  <a:lnTo>
                    <a:pt x="0" y="983"/>
                  </a:lnTo>
                  <a:lnTo>
                    <a:pt x="84" y="1046"/>
                  </a:lnTo>
                  <a:lnTo>
                    <a:pt x="293" y="1046"/>
                  </a:lnTo>
                  <a:lnTo>
                    <a:pt x="419" y="963"/>
                  </a:lnTo>
                  <a:lnTo>
                    <a:pt x="565" y="942"/>
                  </a:lnTo>
                  <a:lnTo>
                    <a:pt x="670" y="983"/>
                  </a:lnTo>
                  <a:lnTo>
                    <a:pt x="670" y="963"/>
                  </a:lnTo>
                  <a:lnTo>
                    <a:pt x="837" y="732"/>
                  </a:lnTo>
                  <a:lnTo>
                    <a:pt x="816" y="670"/>
                  </a:lnTo>
                  <a:lnTo>
                    <a:pt x="649" y="670"/>
                  </a:lnTo>
                  <a:lnTo>
                    <a:pt x="565" y="732"/>
                  </a:lnTo>
                  <a:lnTo>
                    <a:pt x="523" y="691"/>
                  </a:lnTo>
                  <a:lnTo>
                    <a:pt x="460" y="628"/>
                  </a:lnTo>
                  <a:lnTo>
                    <a:pt x="565" y="628"/>
                  </a:lnTo>
                  <a:lnTo>
                    <a:pt x="649" y="544"/>
                  </a:lnTo>
                  <a:lnTo>
                    <a:pt x="732" y="544"/>
                  </a:lnTo>
                  <a:lnTo>
                    <a:pt x="837" y="419"/>
                  </a:lnTo>
                  <a:lnTo>
                    <a:pt x="879" y="377"/>
                  </a:lnTo>
                  <a:lnTo>
                    <a:pt x="858" y="230"/>
                  </a:lnTo>
                  <a:lnTo>
                    <a:pt x="879" y="147"/>
                  </a:lnTo>
                  <a:lnTo>
                    <a:pt x="858" y="147"/>
                  </a:lnTo>
                  <a:lnTo>
                    <a:pt x="732" y="21"/>
                  </a:lnTo>
                  <a:lnTo>
                    <a:pt x="73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5" name="Google Shape;1415;p80"/>
            <p:cNvSpPr/>
            <p:nvPr/>
          </p:nvSpPr>
          <p:spPr>
            <a:xfrm>
              <a:off x="4282600" y="3069600"/>
              <a:ext cx="148050" cy="196175"/>
            </a:xfrm>
            <a:custGeom>
              <a:avLst/>
              <a:gdLst/>
              <a:ahLst/>
              <a:cxnLst/>
              <a:rect l="l" t="t" r="r" b="b"/>
              <a:pathLst>
                <a:path w="5922" h="7847" extrusionOk="0">
                  <a:moveTo>
                    <a:pt x="5587" y="1"/>
                  </a:moveTo>
                  <a:lnTo>
                    <a:pt x="5587" y="21"/>
                  </a:lnTo>
                  <a:lnTo>
                    <a:pt x="5545" y="21"/>
                  </a:lnTo>
                  <a:lnTo>
                    <a:pt x="5482" y="105"/>
                  </a:lnTo>
                  <a:lnTo>
                    <a:pt x="5441" y="210"/>
                  </a:lnTo>
                  <a:lnTo>
                    <a:pt x="5420" y="168"/>
                  </a:lnTo>
                  <a:lnTo>
                    <a:pt x="5315" y="273"/>
                  </a:lnTo>
                  <a:lnTo>
                    <a:pt x="5127" y="314"/>
                  </a:lnTo>
                  <a:lnTo>
                    <a:pt x="5127" y="335"/>
                  </a:lnTo>
                  <a:lnTo>
                    <a:pt x="5085" y="314"/>
                  </a:lnTo>
                  <a:lnTo>
                    <a:pt x="4897" y="335"/>
                  </a:lnTo>
                  <a:lnTo>
                    <a:pt x="4792" y="419"/>
                  </a:lnTo>
                  <a:lnTo>
                    <a:pt x="4499" y="461"/>
                  </a:lnTo>
                  <a:lnTo>
                    <a:pt x="4457" y="461"/>
                  </a:lnTo>
                  <a:lnTo>
                    <a:pt x="4394" y="440"/>
                  </a:lnTo>
                  <a:lnTo>
                    <a:pt x="4227" y="440"/>
                  </a:lnTo>
                  <a:lnTo>
                    <a:pt x="4060" y="524"/>
                  </a:lnTo>
                  <a:lnTo>
                    <a:pt x="3913" y="524"/>
                  </a:lnTo>
                  <a:lnTo>
                    <a:pt x="3830" y="545"/>
                  </a:lnTo>
                  <a:lnTo>
                    <a:pt x="3704" y="482"/>
                  </a:lnTo>
                  <a:lnTo>
                    <a:pt x="3599" y="524"/>
                  </a:lnTo>
                  <a:lnTo>
                    <a:pt x="3244" y="733"/>
                  </a:lnTo>
                  <a:lnTo>
                    <a:pt x="3076" y="754"/>
                  </a:lnTo>
                  <a:lnTo>
                    <a:pt x="2972" y="691"/>
                  </a:lnTo>
                  <a:lnTo>
                    <a:pt x="2909" y="733"/>
                  </a:lnTo>
                  <a:lnTo>
                    <a:pt x="2762" y="733"/>
                  </a:lnTo>
                  <a:lnTo>
                    <a:pt x="2700" y="691"/>
                  </a:lnTo>
                  <a:lnTo>
                    <a:pt x="2658" y="691"/>
                  </a:lnTo>
                  <a:lnTo>
                    <a:pt x="2469" y="858"/>
                  </a:lnTo>
                  <a:lnTo>
                    <a:pt x="2365" y="858"/>
                  </a:lnTo>
                  <a:lnTo>
                    <a:pt x="2239" y="942"/>
                  </a:lnTo>
                  <a:lnTo>
                    <a:pt x="2177" y="1005"/>
                  </a:lnTo>
                  <a:lnTo>
                    <a:pt x="1988" y="1047"/>
                  </a:lnTo>
                  <a:lnTo>
                    <a:pt x="1863" y="984"/>
                  </a:lnTo>
                  <a:lnTo>
                    <a:pt x="1716" y="858"/>
                  </a:lnTo>
                  <a:lnTo>
                    <a:pt x="1653" y="858"/>
                  </a:lnTo>
                  <a:lnTo>
                    <a:pt x="1633" y="754"/>
                  </a:lnTo>
                  <a:lnTo>
                    <a:pt x="1256" y="377"/>
                  </a:lnTo>
                  <a:lnTo>
                    <a:pt x="1235" y="356"/>
                  </a:lnTo>
                  <a:lnTo>
                    <a:pt x="1214" y="314"/>
                  </a:lnTo>
                  <a:lnTo>
                    <a:pt x="1047" y="545"/>
                  </a:lnTo>
                  <a:lnTo>
                    <a:pt x="1005" y="628"/>
                  </a:lnTo>
                  <a:lnTo>
                    <a:pt x="1047" y="858"/>
                  </a:lnTo>
                  <a:lnTo>
                    <a:pt x="1151" y="1172"/>
                  </a:lnTo>
                  <a:lnTo>
                    <a:pt x="1319" y="1256"/>
                  </a:lnTo>
                  <a:lnTo>
                    <a:pt x="1298" y="1402"/>
                  </a:lnTo>
                  <a:lnTo>
                    <a:pt x="1361" y="1591"/>
                  </a:lnTo>
                  <a:lnTo>
                    <a:pt x="1570" y="1612"/>
                  </a:lnTo>
                  <a:lnTo>
                    <a:pt x="1716" y="1737"/>
                  </a:lnTo>
                  <a:lnTo>
                    <a:pt x="3411" y="2260"/>
                  </a:lnTo>
                  <a:lnTo>
                    <a:pt x="4143" y="2260"/>
                  </a:lnTo>
                  <a:lnTo>
                    <a:pt x="2365" y="4039"/>
                  </a:lnTo>
                  <a:lnTo>
                    <a:pt x="1633" y="4039"/>
                  </a:lnTo>
                  <a:lnTo>
                    <a:pt x="1528" y="4122"/>
                  </a:lnTo>
                  <a:lnTo>
                    <a:pt x="1423" y="4122"/>
                  </a:lnTo>
                  <a:lnTo>
                    <a:pt x="1298" y="4206"/>
                  </a:lnTo>
                  <a:lnTo>
                    <a:pt x="1235" y="4311"/>
                  </a:lnTo>
                  <a:lnTo>
                    <a:pt x="1130" y="4394"/>
                  </a:lnTo>
                  <a:lnTo>
                    <a:pt x="984" y="4457"/>
                  </a:lnTo>
                  <a:lnTo>
                    <a:pt x="796" y="4499"/>
                  </a:lnTo>
                  <a:lnTo>
                    <a:pt x="607" y="4562"/>
                  </a:lnTo>
                  <a:lnTo>
                    <a:pt x="565" y="4666"/>
                  </a:lnTo>
                  <a:lnTo>
                    <a:pt x="0" y="5169"/>
                  </a:lnTo>
                  <a:lnTo>
                    <a:pt x="0" y="7449"/>
                  </a:lnTo>
                  <a:lnTo>
                    <a:pt x="419" y="7847"/>
                  </a:lnTo>
                  <a:lnTo>
                    <a:pt x="419" y="7805"/>
                  </a:lnTo>
                  <a:lnTo>
                    <a:pt x="900" y="7261"/>
                  </a:lnTo>
                  <a:lnTo>
                    <a:pt x="942" y="7156"/>
                  </a:lnTo>
                  <a:lnTo>
                    <a:pt x="1089" y="7031"/>
                  </a:lnTo>
                  <a:lnTo>
                    <a:pt x="1193" y="7010"/>
                  </a:lnTo>
                  <a:lnTo>
                    <a:pt x="1235" y="6926"/>
                  </a:lnTo>
                  <a:lnTo>
                    <a:pt x="1298" y="6905"/>
                  </a:lnTo>
                  <a:lnTo>
                    <a:pt x="1633" y="6529"/>
                  </a:lnTo>
                  <a:lnTo>
                    <a:pt x="1716" y="6508"/>
                  </a:lnTo>
                  <a:lnTo>
                    <a:pt x="2093" y="6089"/>
                  </a:lnTo>
                  <a:lnTo>
                    <a:pt x="2302" y="5922"/>
                  </a:lnTo>
                  <a:lnTo>
                    <a:pt x="2469" y="5817"/>
                  </a:lnTo>
                  <a:lnTo>
                    <a:pt x="2658" y="5796"/>
                  </a:lnTo>
                  <a:lnTo>
                    <a:pt x="2930" y="5566"/>
                  </a:lnTo>
                  <a:lnTo>
                    <a:pt x="3558" y="4980"/>
                  </a:lnTo>
                  <a:lnTo>
                    <a:pt x="3871" y="4625"/>
                  </a:lnTo>
                  <a:lnTo>
                    <a:pt x="4060" y="4436"/>
                  </a:lnTo>
                  <a:lnTo>
                    <a:pt x="4081" y="4311"/>
                  </a:lnTo>
                  <a:lnTo>
                    <a:pt x="4478" y="3788"/>
                  </a:lnTo>
                  <a:lnTo>
                    <a:pt x="4478" y="3683"/>
                  </a:lnTo>
                  <a:lnTo>
                    <a:pt x="4687" y="3390"/>
                  </a:lnTo>
                  <a:lnTo>
                    <a:pt x="4708" y="3202"/>
                  </a:lnTo>
                  <a:lnTo>
                    <a:pt x="5022" y="2574"/>
                  </a:lnTo>
                  <a:lnTo>
                    <a:pt x="5106" y="2532"/>
                  </a:lnTo>
                  <a:lnTo>
                    <a:pt x="5064" y="2449"/>
                  </a:lnTo>
                  <a:lnTo>
                    <a:pt x="5064" y="2365"/>
                  </a:lnTo>
                  <a:lnTo>
                    <a:pt x="5190" y="2239"/>
                  </a:lnTo>
                  <a:lnTo>
                    <a:pt x="5231" y="2239"/>
                  </a:lnTo>
                  <a:lnTo>
                    <a:pt x="5315" y="2135"/>
                  </a:lnTo>
                  <a:lnTo>
                    <a:pt x="5441" y="1842"/>
                  </a:lnTo>
                  <a:lnTo>
                    <a:pt x="5650" y="1591"/>
                  </a:lnTo>
                  <a:lnTo>
                    <a:pt x="5650" y="1423"/>
                  </a:lnTo>
                  <a:lnTo>
                    <a:pt x="5692" y="1381"/>
                  </a:lnTo>
                  <a:lnTo>
                    <a:pt x="5713" y="1214"/>
                  </a:lnTo>
                  <a:lnTo>
                    <a:pt x="5650" y="1151"/>
                  </a:lnTo>
                  <a:lnTo>
                    <a:pt x="5734" y="1005"/>
                  </a:lnTo>
                  <a:lnTo>
                    <a:pt x="5796" y="984"/>
                  </a:lnTo>
                  <a:lnTo>
                    <a:pt x="5859" y="984"/>
                  </a:lnTo>
                  <a:lnTo>
                    <a:pt x="5901" y="1005"/>
                  </a:lnTo>
                  <a:lnTo>
                    <a:pt x="5922" y="1005"/>
                  </a:lnTo>
                  <a:lnTo>
                    <a:pt x="5901" y="942"/>
                  </a:lnTo>
                  <a:lnTo>
                    <a:pt x="5838" y="942"/>
                  </a:lnTo>
                  <a:lnTo>
                    <a:pt x="5859" y="963"/>
                  </a:lnTo>
                  <a:lnTo>
                    <a:pt x="5796" y="963"/>
                  </a:lnTo>
                  <a:lnTo>
                    <a:pt x="5817" y="879"/>
                  </a:lnTo>
                  <a:lnTo>
                    <a:pt x="5817" y="775"/>
                  </a:lnTo>
                  <a:lnTo>
                    <a:pt x="5754" y="691"/>
                  </a:lnTo>
                  <a:lnTo>
                    <a:pt x="5817" y="586"/>
                  </a:lnTo>
                  <a:lnTo>
                    <a:pt x="5859" y="545"/>
                  </a:lnTo>
                  <a:lnTo>
                    <a:pt x="5859" y="482"/>
                  </a:lnTo>
                  <a:lnTo>
                    <a:pt x="5796" y="482"/>
                  </a:lnTo>
                  <a:lnTo>
                    <a:pt x="5754" y="440"/>
                  </a:lnTo>
                  <a:lnTo>
                    <a:pt x="5796" y="377"/>
                  </a:lnTo>
                  <a:lnTo>
                    <a:pt x="5796" y="314"/>
                  </a:lnTo>
                  <a:lnTo>
                    <a:pt x="5838" y="210"/>
                  </a:lnTo>
                  <a:lnTo>
                    <a:pt x="5901" y="126"/>
                  </a:lnTo>
                  <a:lnTo>
                    <a:pt x="5859" y="105"/>
                  </a:lnTo>
                  <a:lnTo>
                    <a:pt x="5796" y="105"/>
                  </a:lnTo>
                  <a:lnTo>
                    <a:pt x="5650" y="42"/>
                  </a:lnTo>
                  <a:lnTo>
                    <a:pt x="558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6" name="Google Shape;1416;p80"/>
            <p:cNvSpPr/>
            <p:nvPr/>
          </p:nvSpPr>
          <p:spPr>
            <a:xfrm>
              <a:off x="4175375" y="3163750"/>
              <a:ext cx="121375" cy="147025"/>
            </a:xfrm>
            <a:custGeom>
              <a:avLst/>
              <a:gdLst/>
              <a:ahLst/>
              <a:cxnLst/>
              <a:rect l="l" t="t" r="r" b="b"/>
              <a:pathLst>
                <a:path w="4855" h="5881" extrusionOk="0">
                  <a:moveTo>
                    <a:pt x="984" y="1"/>
                  </a:moveTo>
                  <a:lnTo>
                    <a:pt x="942" y="43"/>
                  </a:lnTo>
                  <a:lnTo>
                    <a:pt x="732" y="252"/>
                  </a:lnTo>
                  <a:lnTo>
                    <a:pt x="607" y="461"/>
                  </a:lnTo>
                  <a:lnTo>
                    <a:pt x="565" y="461"/>
                  </a:lnTo>
                  <a:lnTo>
                    <a:pt x="460" y="566"/>
                  </a:lnTo>
                  <a:lnTo>
                    <a:pt x="398" y="628"/>
                  </a:lnTo>
                  <a:lnTo>
                    <a:pt x="356" y="649"/>
                  </a:lnTo>
                  <a:lnTo>
                    <a:pt x="272" y="754"/>
                  </a:lnTo>
                  <a:lnTo>
                    <a:pt x="293" y="733"/>
                  </a:lnTo>
                  <a:lnTo>
                    <a:pt x="356" y="796"/>
                  </a:lnTo>
                  <a:lnTo>
                    <a:pt x="377" y="963"/>
                  </a:lnTo>
                  <a:lnTo>
                    <a:pt x="419" y="984"/>
                  </a:lnTo>
                  <a:lnTo>
                    <a:pt x="419" y="1089"/>
                  </a:lnTo>
                  <a:lnTo>
                    <a:pt x="502" y="1089"/>
                  </a:lnTo>
                  <a:lnTo>
                    <a:pt x="523" y="1214"/>
                  </a:lnTo>
                  <a:lnTo>
                    <a:pt x="523" y="1361"/>
                  </a:lnTo>
                  <a:lnTo>
                    <a:pt x="670" y="1486"/>
                  </a:lnTo>
                  <a:lnTo>
                    <a:pt x="732" y="1633"/>
                  </a:lnTo>
                  <a:lnTo>
                    <a:pt x="816" y="1696"/>
                  </a:lnTo>
                  <a:lnTo>
                    <a:pt x="900" y="1737"/>
                  </a:lnTo>
                  <a:lnTo>
                    <a:pt x="837" y="1800"/>
                  </a:lnTo>
                  <a:lnTo>
                    <a:pt x="921" y="1884"/>
                  </a:lnTo>
                  <a:lnTo>
                    <a:pt x="942" y="2009"/>
                  </a:lnTo>
                  <a:lnTo>
                    <a:pt x="942" y="2114"/>
                  </a:lnTo>
                  <a:lnTo>
                    <a:pt x="816" y="2261"/>
                  </a:lnTo>
                  <a:lnTo>
                    <a:pt x="816" y="2365"/>
                  </a:lnTo>
                  <a:lnTo>
                    <a:pt x="774" y="2512"/>
                  </a:lnTo>
                  <a:lnTo>
                    <a:pt x="565" y="2512"/>
                  </a:lnTo>
                  <a:lnTo>
                    <a:pt x="565" y="2553"/>
                  </a:lnTo>
                  <a:lnTo>
                    <a:pt x="502" y="2616"/>
                  </a:lnTo>
                  <a:lnTo>
                    <a:pt x="460" y="2721"/>
                  </a:lnTo>
                  <a:lnTo>
                    <a:pt x="377" y="2784"/>
                  </a:lnTo>
                  <a:lnTo>
                    <a:pt x="293" y="2930"/>
                  </a:lnTo>
                  <a:lnTo>
                    <a:pt x="188" y="3056"/>
                  </a:lnTo>
                  <a:lnTo>
                    <a:pt x="168" y="3202"/>
                  </a:lnTo>
                  <a:lnTo>
                    <a:pt x="0" y="3767"/>
                  </a:lnTo>
                  <a:lnTo>
                    <a:pt x="188" y="3767"/>
                  </a:lnTo>
                  <a:lnTo>
                    <a:pt x="2281" y="4981"/>
                  </a:lnTo>
                  <a:lnTo>
                    <a:pt x="2406" y="5169"/>
                  </a:lnTo>
                  <a:lnTo>
                    <a:pt x="2385" y="5253"/>
                  </a:lnTo>
                  <a:lnTo>
                    <a:pt x="2406" y="5294"/>
                  </a:lnTo>
                  <a:lnTo>
                    <a:pt x="2469" y="5378"/>
                  </a:lnTo>
                  <a:lnTo>
                    <a:pt x="3181" y="5880"/>
                  </a:lnTo>
                  <a:lnTo>
                    <a:pt x="3222" y="5880"/>
                  </a:lnTo>
                  <a:lnTo>
                    <a:pt x="3327" y="5818"/>
                  </a:lnTo>
                  <a:lnTo>
                    <a:pt x="3536" y="5546"/>
                  </a:lnTo>
                  <a:lnTo>
                    <a:pt x="3641" y="5357"/>
                  </a:lnTo>
                  <a:lnTo>
                    <a:pt x="3641" y="5232"/>
                  </a:lnTo>
                  <a:lnTo>
                    <a:pt x="3725" y="5085"/>
                  </a:lnTo>
                  <a:lnTo>
                    <a:pt x="3829" y="4939"/>
                  </a:lnTo>
                  <a:lnTo>
                    <a:pt x="3808" y="4918"/>
                  </a:lnTo>
                  <a:lnTo>
                    <a:pt x="3808" y="4855"/>
                  </a:lnTo>
                  <a:lnTo>
                    <a:pt x="3871" y="4750"/>
                  </a:lnTo>
                  <a:lnTo>
                    <a:pt x="3871" y="4730"/>
                  </a:lnTo>
                  <a:lnTo>
                    <a:pt x="3955" y="4709"/>
                  </a:lnTo>
                  <a:lnTo>
                    <a:pt x="4122" y="4709"/>
                  </a:lnTo>
                  <a:lnTo>
                    <a:pt x="4227" y="4541"/>
                  </a:lnTo>
                  <a:lnTo>
                    <a:pt x="4436" y="4458"/>
                  </a:lnTo>
                  <a:lnTo>
                    <a:pt x="4394" y="4416"/>
                  </a:lnTo>
                  <a:lnTo>
                    <a:pt x="4457" y="4332"/>
                  </a:lnTo>
                  <a:lnTo>
                    <a:pt x="4499" y="4332"/>
                  </a:lnTo>
                  <a:lnTo>
                    <a:pt x="4687" y="4102"/>
                  </a:lnTo>
                  <a:lnTo>
                    <a:pt x="4708" y="4081"/>
                  </a:lnTo>
                  <a:lnTo>
                    <a:pt x="4289" y="3683"/>
                  </a:lnTo>
                  <a:lnTo>
                    <a:pt x="4289" y="1403"/>
                  </a:lnTo>
                  <a:lnTo>
                    <a:pt x="4854" y="900"/>
                  </a:lnTo>
                  <a:lnTo>
                    <a:pt x="4687" y="900"/>
                  </a:lnTo>
                  <a:lnTo>
                    <a:pt x="4478" y="942"/>
                  </a:lnTo>
                  <a:lnTo>
                    <a:pt x="4373" y="880"/>
                  </a:lnTo>
                  <a:lnTo>
                    <a:pt x="4289" y="754"/>
                  </a:lnTo>
                  <a:lnTo>
                    <a:pt x="4227" y="733"/>
                  </a:lnTo>
                  <a:lnTo>
                    <a:pt x="3955" y="754"/>
                  </a:lnTo>
                  <a:lnTo>
                    <a:pt x="3913" y="775"/>
                  </a:lnTo>
                  <a:lnTo>
                    <a:pt x="3808" y="775"/>
                  </a:lnTo>
                  <a:lnTo>
                    <a:pt x="3704" y="838"/>
                  </a:lnTo>
                  <a:lnTo>
                    <a:pt x="3641" y="900"/>
                  </a:lnTo>
                  <a:lnTo>
                    <a:pt x="3494" y="1152"/>
                  </a:lnTo>
                  <a:lnTo>
                    <a:pt x="3285" y="1152"/>
                  </a:lnTo>
                  <a:lnTo>
                    <a:pt x="3181" y="1110"/>
                  </a:lnTo>
                  <a:lnTo>
                    <a:pt x="3013" y="1152"/>
                  </a:lnTo>
                  <a:lnTo>
                    <a:pt x="2888" y="1089"/>
                  </a:lnTo>
                  <a:lnTo>
                    <a:pt x="2699" y="1089"/>
                  </a:lnTo>
                  <a:lnTo>
                    <a:pt x="2595" y="1047"/>
                  </a:lnTo>
                  <a:lnTo>
                    <a:pt x="2511" y="942"/>
                  </a:lnTo>
                  <a:lnTo>
                    <a:pt x="2365" y="859"/>
                  </a:lnTo>
                  <a:lnTo>
                    <a:pt x="2134" y="628"/>
                  </a:lnTo>
                  <a:lnTo>
                    <a:pt x="2030" y="545"/>
                  </a:lnTo>
                  <a:lnTo>
                    <a:pt x="1737" y="566"/>
                  </a:lnTo>
                  <a:lnTo>
                    <a:pt x="1611" y="524"/>
                  </a:lnTo>
                  <a:lnTo>
                    <a:pt x="1465" y="566"/>
                  </a:lnTo>
                  <a:lnTo>
                    <a:pt x="1339" y="545"/>
                  </a:lnTo>
                  <a:lnTo>
                    <a:pt x="1256" y="440"/>
                  </a:lnTo>
                  <a:lnTo>
                    <a:pt x="1256" y="105"/>
                  </a:lnTo>
                  <a:lnTo>
                    <a:pt x="1151" y="64"/>
                  </a:lnTo>
                  <a:lnTo>
                    <a:pt x="1046" y="105"/>
                  </a:lnTo>
                  <a:lnTo>
                    <a:pt x="98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7" name="Google Shape;1417;p80"/>
            <p:cNvSpPr/>
            <p:nvPr/>
          </p:nvSpPr>
          <p:spPr>
            <a:xfrm>
              <a:off x="4145025" y="3258950"/>
              <a:ext cx="11000" cy="25"/>
            </a:xfrm>
            <a:custGeom>
              <a:avLst/>
              <a:gdLst/>
              <a:ahLst/>
              <a:cxnLst/>
              <a:rect l="l" t="t" r="r" b="b"/>
              <a:pathLst>
                <a:path w="440" h="1" extrusionOk="0">
                  <a:moveTo>
                    <a:pt x="1" y="1"/>
                  </a:moveTo>
                  <a:lnTo>
                    <a:pt x="210" y="1"/>
                  </a:lnTo>
                  <a:lnTo>
                    <a:pt x="440" y="1"/>
                  </a:lnTo>
                  <a:lnTo>
                    <a:pt x="2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8" name="Google Shape;1418;p80"/>
            <p:cNvSpPr/>
            <p:nvPr/>
          </p:nvSpPr>
          <p:spPr>
            <a:xfrm>
              <a:off x="4115200" y="3182075"/>
              <a:ext cx="83725" cy="82675"/>
            </a:xfrm>
            <a:custGeom>
              <a:avLst/>
              <a:gdLst/>
              <a:ahLst/>
              <a:cxnLst/>
              <a:rect l="l" t="t" r="r" b="b"/>
              <a:pathLst>
                <a:path w="3349" h="3307" extrusionOk="0">
                  <a:moveTo>
                    <a:pt x="2700" y="0"/>
                  </a:moveTo>
                  <a:lnTo>
                    <a:pt x="2679" y="21"/>
                  </a:lnTo>
                  <a:lnTo>
                    <a:pt x="2554" y="105"/>
                  </a:lnTo>
                  <a:lnTo>
                    <a:pt x="2491" y="209"/>
                  </a:lnTo>
                  <a:lnTo>
                    <a:pt x="2365" y="251"/>
                  </a:lnTo>
                  <a:lnTo>
                    <a:pt x="2240" y="209"/>
                  </a:lnTo>
                  <a:lnTo>
                    <a:pt x="2031" y="230"/>
                  </a:lnTo>
                  <a:lnTo>
                    <a:pt x="1884" y="272"/>
                  </a:lnTo>
                  <a:lnTo>
                    <a:pt x="1779" y="272"/>
                  </a:lnTo>
                  <a:lnTo>
                    <a:pt x="1759" y="314"/>
                  </a:lnTo>
                  <a:lnTo>
                    <a:pt x="1675" y="272"/>
                  </a:lnTo>
                  <a:lnTo>
                    <a:pt x="1612" y="356"/>
                  </a:lnTo>
                  <a:lnTo>
                    <a:pt x="1612" y="440"/>
                  </a:lnTo>
                  <a:lnTo>
                    <a:pt x="1549" y="440"/>
                  </a:lnTo>
                  <a:lnTo>
                    <a:pt x="1403" y="419"/>
                  </a:lnTo>
                  <a:lnTo>
                    <a:pt x="1403" y="314"/>
                  </a:lnTo>
                  <a:lnTo>
                    <a:pt x="1298" y="272"/>
                  </a:lnTo>
                  <a:lnTo>
                    <a:pt x="1215" y="314"/>
                  </a:lnTo>
                  <a:lnTo>
                    <a:pt x="1047" y="251"/>
                  </a:lnTo>
                  <a:lnTo>
                    <a:pt x="942" y="209"/>
                  </a:lnTo>
                  <a:lnTo>
                    <a:pt x="880" y="272"/>
                  </a:lnTo>
                  <a:lnTo>
                    <a:pt x="880" y="356"/>
                  </a:lnTo>
                  <a:lnTo>
                    <a:pt x="901" y="419"/>
                  </a:lnTo>
                  <a:lnTo>
                    <a:pt x="880" y="440"/>
                  </a:lnTo>
                  <a:lnTo>
                    <a:pt x="838" y="544"/>
                  </a:lnTo>
                  <a:lnTo>
                    <a:pt x="796" y="628"/>
                  </a:lnTo>
                  <a:lnTo>
                    <a:pt x="796" y="774"/>
                  </a:lnTo>
                  <a:lnTo>
                    <a:pt x="775" y="984"/>
                  </a:lnTo>
                  <a:lnTo>
                    <a:pt x="733" y="1109"/>
                  </a:lnTo>
                  <a:lnTo>
                    <a:pt x="817" y="1172"/>
                  </a:lnTo>
                  <a:lnTo>
                    <a:pt x="880" y="1256"/>
                  </a:lnTo>
                  <a:lnTo>
                    <a:pt x="922" y="1318"/>
                  </a:lnTo>
                  <a:lnTo>
                    <a:pt x="901" y="1402"/>
                  </a:lnTo>
                  <a:lnTo>
                    <a:pt x="608" y="1800"/>
                  </a:lnTo>
                  <a:lnTo>
                    <a:pt x="419" y="2009"/>
                  </a:lnTo>
                  <a:lnTo>
                    <a:pt x="378" y="2092"/>
                  </a:lnTo>
                  <a:lnTo>
                    <a:pt x="147" y="2511"/>
                  </a:lnTo>
                  <a:lnTo>
                    <a:pt x="106" y="2553"/>
                  </a:lnTo>
                  <a:lnTo>
                    <a:pt x="106" y="2720"/>
                  </a:lnTo>
                  <a:lnTo>
                    <a:pt x="85" y="2929"/>
                  </a:lnTo>
                  <a:lnTo>
                    <a:pt x="1" y="3139"/>
                  </a:lnTo>
                  <a:lnTo>
                    <a:pt x="43" y="3264"/>
                  </a:lnTo>
                  <a:lnTo>
                    <a:pt x="1" y="3285"/>
                  </a:lnTo>
                  <a:lnTo>
                    <a:pt x="43" y="3306"/>
                  </a:lnTo>
                  <a:lnTo>
                    <a:pt x="106" y="3285"/>
                  </a:lnTo>
                  <a:lnTo>
                    <a:pt x="210" y="3201"/>
                  </a:lnTo>
                  <a:lnTo>
                    <a:pt x="273" y="3243"/>
                  </a:lnTo>
                  <a:lnTo>
                    <a:pt x="315" y="3285"/>
                  </a:lnTo>
                  <a:lnTo>
                    <a:pt x="398" y="3285"/>
                  </a:lnTo>
                  <a:lnTo>
                    <a:pt x="461" y="3243"/>
                  </a:lnTo>
                  <a:lnTo>
                    <a:pt x="461" y="3160"/>
                  </a:lnTo>
                  <a:lnTo>
                    <a:pt x="566" y="3160"/>
                  </a:lnTo>
                  <a:lnTo>
                    <a:pt x="566" y="3180"/>
                  </a:lnTo>
                  <a:lnTo>
                    <a:pt x="608" y="3139"/>
                  </a:lnTo>
                  <a:lnTo>
                    <a:pt x="670" y="3139"/>
                  </a:lnTo>
                  <a:lnTo>
                    <a:pt x="712" y="3076"/>
                  </a:lnTo>
                  <a:lnTo>
                    <a:pt x="1633" y="3076"/>
                  </a:lnTo>
                  <a:lnTo>
                    <a:pt x="2407" y="3034"/>
                  </a:lnTo>
                  <a:lnTo>
                    <a:pt x="2575" y="2469"/>
                  </a:lnTo>
                  <a:lnTo>
                    <a:pt x="2595" y="2323"/>
                  </a:lnTo>
                  <a:lnTo>
                    <a:pt x="2700" y="2197"/>
                  </a:lnTo>
                  <a:lnTo>
                    <a:pt x="2784" y="2051"/>
                  </a:lnTo>
                  <a:lnTo>
                    <a:pt x="2867" y="1988"/>
                  </a:lnTo>
                  <a:lnTo>
                    <a:pt x="2909" y="1883"/>
                  </a:lnTo>
                  <a:lnTo>
                    <a:pt x="2972" y="1820"/>
                  </a:lnTo>
                  <a:lnTo>
                    <a:pt x="2972" y="1779"/>
                  </a:lnTo>
                  <a:lnTo>
                    <a:pt x="3181" y="1779"/>
                  </a:lnTo>
                  <a:lnTo>
                    <a:pt x="3223" y="1632"/>
                  </a:lnTo>
                  <a:lnTo>
                    <a:pt x="3223" y="1528"/>
                  </a:lnTo>
                  <a:lnTo>
                    <a:pt x="3349" y="1381"/>
                  </a:lnTo>
                  <a:lnTo>
                    <a:pt x="3349" y="1276"/>
                  </a:lnTo>
                  <a:lnTo>
                    <a:pt x="3328" y="1151"/>
                  </a:lnTo>
                  <a:lnTo>
                    <a:pt x="3244" y="1067"/>
                  </a:lnTo>
                  <a:lnTo>
                    <a:pt x="3307" y="1004"/>
                  </a:lnTo>
                  <a:lnTo>
                    <a:pt x="3223" y="963"/>
                  </a:lnTo>
                  <a:lnTo>
                    <a:pt x="3139" y="900"/>
                  </a:lnTo>
                  <a:lnTo>
                    <a:pt x="3077" y="753"/>
                  </a:lnTo>
                  <a:lnTo>
                    <a:pt x="2930" y="628"/>
                  </a:lnTo>
                  <a:lnTo>
                    <a:pt x="2930" y="481"/>
                  </a:lnTo>
                  <a:lnTo>
                    <a:pt x="2909" y="356"/>
                  </a:lnTo>
                  <a:lnTo>
                    <a:pt x="2826" y="356"/>
                  </a:lnTo>
                  <a:lnTo>
                    <a:pt x="2826" y="251"/>
                  </a:lnTo>
                  <a:lnTo>
                    <a:pt x="2784" y="230"/>
                  </a:lnTo>
                  <a:lnTo>
                    <a:pt x="2763" y="63"/>
                  </a:lnTo>
                  <a:lnTo>
                    <a:pt x="270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19" name="Google Shape;1419;p80"/>
            <p:cNvSpPr/>
            <p:nvPr/>
          </p:nvSpPr>
          <p:spPr>
            <a:xfrm>
              <a:off x="3898125" y="3081625"/>
              <a:ext cx="188350" cy="127150"/>
            </a:xfrm>
            <a:custGeom>
              <a:avLst/>
              <a:gdLst/>
              <a:ahLst/>
              <a:cxnLst/>
              <a:rect l="l" t="t" r="r" b="b"/>
              <a:pathLst>
                <a:path w="7534" h="5086" extrusionOk="0">
                  <a:moveTo>
                    <a:pt x="4750" y="1"/>
                  </a:moveTo>
                  <a:lnTo>
                    <a:pt x="4708" y="64"/>
                  </a:lnTo>
                  <a:lnTo>
                    <a:pt x="4583" y="147"/>
                  </a:lnTo>
                  <a:lnTo>
                    <a:pt x="4499" y="84"/>
                  </a:lnTo>
                  <a:lnTo>
                    <a:pt x="4374" y="84"/>
                  </a:lnTo>
                  <a:lnTo>
                    <a:pt x="4269" y="168"/>
                  </a:lnTo>
                  <a:lnTo>
                    <a:pt x="4123" y="252"/>
                  </a:lnTo>
                  <a:lnTo>
                    <a:pt x="4081" y="315"/>
                  </a:lnTo>
                  <a:lnTo>
                    <a:pt x="4123" y="398"/>
                  </a:lnTo>
                  <a:lnTo>
                    <a:pt x="4039" y="419"/>
                  </a:lnTo>
                  <a:lnTo>
                    <a:pt x="3934" y="587"/>
                  </a:lnTo>
                  <a:lnTo>
                    <a:pt x="3872" y="587"/>
                  </a:lnTo>
                  <a:lnTo>
                    <a:pt x="3830" y="566"/>
                  </a:lnTo>
                  <a:lnTo>
                    <a:pt x="3746" y="670"/>
                  </a:lnTo>
                  <a:lnTo>
                    <a:pt x="3746" y="733"/>
                  </a:lnTo>
                  <a:lnTo>
                    <a:pt x="3662" y="796"/>
                  </a:lnTo>
                  <a:lnTo>
                    <a:pt x="3641" y="900"/>
                  </a:lnTo>
                  <a:lnTo>
                    <a:pt x="3662" y="984"/>
                  </a:lnTo>
                  <a:lnTo>
                    <a:pt x="3641" y="1089"/>
                  </a:lnTo>
                  <a:lnTo>
                    <a:pt x="3537" y="1131"/>
                  </a:lnTo>
                  <a:lnTo>
                    <a:pt x="3432" y="1214"/>
                  </a:lnTo>
                  <a:lnTo>
                    <a:pt x="3202" y="1235"/>
                  </a:lnTo>
                  <a:lnTo>
                    <a:pt x="3035" y="1256"/>
                  </a:lnTo>
                  <a:lnTo>
                    <a:pt x="2909" y="1235"/>
                  </a:lnTo>
                  <a:lnTo>
                    <a:pt x="2804" y="1193"/>
                  </a:lnTo>
                  <a:lnTo>
                    <a:pt x="2679" y="1214"/>
                  </a:lnTo>
                  <a:lnTo>
                    <a:pt x="2595" y="1193"/>
                  </a:lnTo>
                  <a:lnTo>
                    <a:pt x="2511" y="1235"/>
                  </a:lnTo>
                  <a:lnTo>
                    <a:pt x="2491" y="1340"/>
                  </a:lnTo>
                  <a:lnTo>
                    <a:pt x="2595" y="1445"/>
                  </a:lnTo>
                  <a:lnTo>
                    <a:pt x="2658" y="1445"/>
                  </a:lnTo>
                  <a:lnTo>
                    <a:pt x="2679" y="1528"/>
                  </a:lnTo>
                  <a:lnTo>
                    <a:pt x="2511" y="1633"/>
                  </a:lnTo>
                  <a:lnTo>
                    <a:pt x="2449" y="1737"/>
                  </a:lnTo>
                  <a:lnTo>
                    <a:pt x="2281" y="1737"/>
                  </a:lnTo>
                  <a:lnTo>
                    <a:pt x="1947" y="1821"/>
                  </a:lnTo>
                  <a:lnTo>
                    <a:pt x="1821" y="1926"/>
                  </a:lnTo>
                  <a:lnTo>
                    <a:pt x="1633" y="1968"/>
                  </a:lnTo>
                  <a:lnTo>
                    <a:pt x="1507" y="2072"/>
                  </a:lnTo>
                  <a:lnTo>
                    <a:pt x="1403" y="2093"/>
                  </a:lnTo>
                  <a:lnTo>
                    <a:pt x="1340" y="2051"/>
                  </a:lnTo>
                  <a:lnTo>
                    <a:pt x="1298" y="1926"/>
                  </a:lnTo>
                  <a:lnTo>
                    <a:pt x="1235" y="1863"/>
                  </a:lnTo>
                  <a:lnTo>
                    <a:pt x="1151" y="1926"/>
                  </a:lnTo>
                  <a:lnTo>
                    <a:pt x="1151" y="2051"/>
                  </a:lnTo>
                  <a:lnTo>
                    <a:pt x="1110" y="2177"/>
                  </a:lnTo>
                  <a:lnTo>
                    <a:pt x="942" y="2177"/>
                  </a:lnTo>
                  <a:lnTo>
                    <a:pt x="838" y="2198"/>
                  </a:lnTo>
                  <a:lnTo>
                    <a:pt x="733" y="2198"/>
                  </a:lnTo>
                  <a:lnTo>
                    <a:pt x="712" y="2072"/>
                  </a:lnTo>
                  <a:lnTo>
                    <a:pt x="670" y="2030"/>
                  </a:lnTo>
                  <a:lnTo>
                    <a:pt x="670" y="2051"/>
                  </a:lnTo>
                  <a:lnTo>
                    <a:pt x="566" y="2198"/>
                  </a:lnTo>
                  <a:lnTo>
                    <a:pt x="461" y="2240"/>
                  </a:lnTo>
                  <a:lnTo>
                    <a:pt x="398" y="2365"/>
                  </a:lnTo>
                  <a:lnTo>
                    <a:pt x="294" y="2553"/>
                  </a:lnTo>
                  <a:lnTo>
                    <a:pt x="252" y="2679"/>
                  </a:lnTo>
                  <a:lnTo>
                    <a:pt x="147" y="2867"/>
                  </a:lnTo>
                  <a:lnTo>
                    <a:pt x="63" y="2867"/>
                  </a:lnTo>
                  <a:lnTo>
                    <a:pt x="1" y="2930"/>
                  </a:lnTo>
                  <a:lnTo>
                    <a:pt x="42" y="3077"/>
                  </a:lnTo>
                  <a:lnTo>
                    <a:pt x="84" y="3223"/>
                  </a:lnTo>
                  <a:lnTo>
                    <a:pt x="63" y="3349"/>
                  </a:lnTo>
                  <a:lnTo>
                    <a:pt x="84" y="3516"/>
                  </a:lnTo>
                  <a:lnTo>
                    <a:pt x="105" y="3641"/>
                  </a:lnTo>
                  <a:lnTo>
                    <a:pt x="105" y="3872"/>
                  </a:lnTo>
                  <a:lnTo>
                    <a:pt x="168" y="3934"/>
                  </a:lnTo>
                  <a:lnTo>
                    <a:pt x="314" y="4018"/>
                  </a:lnTo>
                  <a:lnTo>
                    <a:pt x="419" y="4123"/>
                  </a:lnTo>
                  <a:lnTo>
                    <a:pt x="461" y="4248"/>
                  </a:lnTo>
                  <a:lnTo>
                    <a:pt x="607" y="4458"/>
                  </a:lnTo>
                  <a:lnTo>
                    <a:pt x="691" y="4604"/>
                  </a:lnTo>
                  <a:lnTo>
                    <a:pt x="775" y="4688"/>
                  </a:lnTo>
                  <a:lnTo>
                    <a:pt x="942" y="4813"/>
                  </a:lnTo>
                  <a:lnTo>
                    <a:pt x="942" y="4960"/>
                  </a:lnTo>
                  <a:lnTo>
                    <a:pt x="942" y="5022"/>
                  </a:lnTo>
                  <a:lnTo>
                    <a:pt x="984" y="5085"/>
                  </a:lnTo>
                  <a:lnTo>
                    <a:pt x="1005" y="5085"/>
                  </a:lnTo>
                  <a:lnTo>
                    <a:pt x="1256" y="4667"/>
                  </a:lnTo>
                  <a:lnTo>
                    <a:pt x="1403" y="4499"/>
                  </a:lnTo>
                  <a:lnTo>
                    <a:pt x="1507" y="4478"/>
                  </a:lnTo>
                  <a:lnTo>
                    <a:pt x="1549" y="4437"/>
                  </a:lnTo>
                  <a:lnTo>
                    <a:pt x="1779" y="4332"/>
                  </a:lnTo>
                  <a:lnTo>
                    <a:pt x="1884" y="4353"/>
                  </a:lnTo>
                  <a:lnTo>
                    <a:pt x="1947" y="4290"/>
                  </a:lnTo>
                  <a:lnTo>
                    <a:pt x="2135" y="4290"/>
                  </a:lnTo>
                  <a:lnTo>
                    <a:pt x="2156" y="4353"/>
                  </a:lnTo>
                  <a:lnTo>
                    <a:pt x="2260" y="4395"/>
                  </a:lnTo>
                  <a:lnTo>
                    <a:pt x="2302" y="4374"/>
                  </a:lnTo>
                  <a:lnTo>
                    <a:pt x="2386" y="4353"/>
                  </a:lnTo>
                  <a:lnTo>
                    <a:pt x="2386" y="4269"/>
                  </a:lnTo>
                  <a:lnTo>
                    <a:pt x="2407" y="4185"/>
                  </a:lnTo>
                  <a:lnTo>
                    <a:pt x="2470" y="4144"/>
                  </a:lnTo>
                  <a:lnTo>
                    <a:pt x="2365" y="4018"/>
                  </a:lnTo>
                  <a:lnTo>
                    <a:pt x="2365" y="3955"/>
                  </a:lnTo>
                  <a:lnTo>
                    <a:pt x="2449" y="3955"/>
                  </a:lnTo>
                  <a:lnTo>
                    <a:pt x="2491" y="3913"/>
                  </a:lnTo>
                  <a:lnTo>
                    <a:pt x="2491" y="3851"/>
                  </a:lnTo>
                  <a:lnTo>
                    <a:pt x="2553" y="3767"/>
                  </a:lnTo>
                  <a:lnTo>
                    <a:pt x="2553" y="3704"/>
                  </a:lnTo>
                  <a:lnTo>
                    <a:pt x="2595" y="3662"/>
                  </a:lnTo>
                  <a:lnTo>
                    <a:pt x="2679" y="3662"/>
                  </a:lnTo>
                  <a:lnTo>
                    <a:pt x="2763" y="3558"/>
                  </a:lnTo>
                  <a:lnTo>
                    <a:pt x="2867" y="3600"/>
                  </a:lnTo>
                  <a:lnTo>
                    <a:pt x="2867" y="3537"/>
                  </a:lnTo>
                  <a:lnTo>
                    <a:pt x="2930" y="3537"/>
                  </a:lnTo>
                  <a:lnTo>
                    <a:pt x="3014" y="3600"/>
                  </a:lnTo>
                  <a:lnTo>
                    <a:pt x="3076" y="3621"/>
                  </a:lnTo>
                  <a:lnTo>
                    <a:pt x="3244" y="3746"/>
                  </a:lnTo>
                  <a:lnTo>
                    <a:pt x="3327" y="3767"/>
                  </a:lnTo>
                  <a:lnTo>
                    <a:pt x="3495" y="3913"/>
                  </a:lnTo>
                  <a:lnTo>
                    <a:pt x="3516" y="3955"/>
                  </a:lnTo>
                  <a:lnTo>
                    <a:pt x="3641" y="3934"/>
                  </a:lnTo>
                  <a:lnTo>
                    <a:pt x="3767" y="4018"/>
                  </a:lnTo>
                  <a:lnTo>
                    <a:pt x="3913" y="4018"/>
                  </a:lnTo>
                  <a:lnTo>
                    <a:pt x="3976" y="4039"/>
                  </a:lnTo>
                  <a:lnTo>
                    <a:pt x="4060" y="3976"/>
                  </a:lnTo>
                  <a:lnTo>
                    <a:pt x="4144" y="3976"/>
                  </a:lnTo>
                  <a:lnTo>
                    <a:pt x="4248" y="4039"/>
                  </a:lnTo>
                  <a:lnTo>
                    <a:pt x="4374" y="4060"/>
                  </a:lnTo>
                  <a:lnTo>
                    <a:pt x="4436" y="4081"/>
                  </a:lnTo>
                  <a:lnTo>
                    <a:pt x="4562" y="4060"/>
                  </a:lnTo>
                  <a:lnTo>
                    <a:pt x="4583" y="4018"/>
                  </a:lnTo>
                  <a:lnTo>
                    <a:pt x="4541" y="3955"/>
                  </a:lnTo>
                  <a:lnTo>
                    <a:pt x="4499" y="3913"/>
                  </a:lnTo>
                  <a:lnTo>
                    <a:pt x="4604" y="3809"/>
                  </a:lnTo>
                  <a:lnTo>
                    <a:pt x="4688" y="3704"/>
                  </a:lnTo>
                  <a:lnTo>
                    <a:pt x="4792" y="3704"/>
                  </a:lnTo>
                  <a:lnTo>
                    <a:pt x="4897" y="3725"/>
                  </a:lnTo>
                  <a:lnTo>
                    <a:pt x="4980" y="3809"/>
                  </a:lnTo>
                  <a:lnTo>
                    <a:pt x="5064" y="3767"/>
                  </a:lnTo>
                  <a:lnTo>
                    <a:pt x="5294" y="3746"/>
                  </a:lnTo>
                  <a:lnTo>
                    <a:pt x="5336" y="3704"/>
                  </a:lnTo>
                  <a:lnTo>
                    <a:pt x="5420" y="3641"/>
                  </a:lnTo>
                  <a:lnTo>
                    <a:pt x="5650" y="3537"/>
                  </a:lnTo>
                  <a:lnTo>
                    <a:pt x="5734" y="3558"/>
                  </a:lnTo>
                  <a:lnTo>
                    <a:pt x="5755" y="3600"/>
                  </a:lnTo>
                  <a:lnTo>
                    <a:pt x="5796" y="3600"/>
                  </a:lnTo>
                  <a:lnTo>
                    <a:pt x="5817" y="3662"/>
                  </a:lnTo>
                  <a:lnTo>
                    <a:pt x="5859" y="3662"/>
                  </a:lnTo>
                  <a:lnTo>
                    <a:pt x="5943" y="3621"/>
                  </a:lnTo>
                  <a:lnTo>
                    <a:pt x="6068" y="3621"/>
                  </a:lnTo>
                  <a:lnTo>
                    <a:pt x="6152" y="3600"/>
                  </a:lnTo>
                  <a:lnTo>
                    <a:pt x="6236" y="3600"/>
                  </a:lnTo>
                  <a:lnTo>
                    <a:pt x="6320" y="3495"/>
                  </a:lnTo>
                  <a:lnTo>
                    <a:pt x="6278" y="3453"/>
                  </a:lnTo>
                  <a:lnTo>
                    <a:pt x="6278" y="3411"/>
                  </a:lnTo>
                  <a:lnTo>
                    <a:pt x="6361" y="3411"/>
                  </a:lnTo>
                  <a:lnTo>
                    <a:pt x="6445" y="3453"/>
                  </a:lnTo>
                  <a:lnTo>
                    <a:pt x="6633" y="3453"/>
                  </a:lnTo>
                  <a:lnTo>
                    <a:pt x="6675" y="3495"/>
                  </a:lnTo>
                  <a:lnTo>
                    <a:pt x="6759" y="3516"/>
                  </a:lnTo>
                  <a:lnTo>
                    <a:pt x="6843" y="3558"/>
                  </a:lnTo>
                  <a:lnTo>
                    <a:pt x="7073" y="3558"/>
                  </a:lnTo>
                  <a:lnTo>
                    <a:pt x="7094" y="3600"/>
                  </a:lnTo>
                  <a:lnTo>
                    <a:pt x="7282" y="3516"/>
                  </a:lnTo>
                  <a:lnTo>
                    <a:pt x="7408" y="3516"/>
                  </a:lnTo>
                  <a:lnTo>
                    <a:pt x="7512" y="3558"/>
                  </a:lnTo>
                  <a:lnTo>
                    <a:pt x="7533" y="3600"/>
                  </a:lnTo>
                  <a:lnTo>
                    <a:pt x="7533" y="3558"/>
                  </a:lnTo>
                  <a:lnTo>
                    <a:pt x="7491" y="3495"/>
                  </a:lnTo>
                  <a:lnTo>
                    <a:pt x="7387" y="3432"/>
                  </a:lnTo>
                  <a:lnTo>
                    <a:pt x="7303" y="3390"/>
                  </a:lnTo>
                  <a:lnTo>
                    <a:pt x="7303" y="3202"/>
                  </a:lnTo>
                  <a:lnTo>
                    <a:pt x="7303" y="3139"/>
                  </a:lnTo>
                  <a:lnTo>
                    <a:pt x="7219" y="3077"/>
                  </a:lnTo>
                  <a:lnTo>
                    <a:pt x="7010" y="3035"/>
                  </a:lnTo>
                  <a:lnTo>
                    <a:pt x="6968" y="2972"/>
                  </a:lnTo>
                  <a:lnTo>
                    <a:pt x="6989" y="2867"/>
                  </a:lnTo>
                  <a:lnTo>
                    <a:pt x="6947" y="2805"/>
                  </a:lnTo>
                  <a:lnTo>
                    <a:pt x="6843" y="2784"/>
                  </a:lnTo>
                  <a:lnTo>
                    <a:pt x="6780" y="2721"/>
                  </a:lnTo>
                  <a:lnTo>
                    <a:pt x="6759" y="2553"/>
                  </a:lnTo>
                  <a:lnTo>
                    <a:pt x="6738" y="2491"/>
                  </a:lnTo>
                  <a:lnTo>
                    <a:pt x="6550" y="2365"/>
                  </a:lnTo>
                  <a:lnTo>
                    <a:pt x="6487" y="2386"/>
                  </a:lnTo>
                  <a:lnTo>
                    <a:pt x="6382" y="2344"/>
                  </a:lnTo>
                  <a:lnTo>
                    <a:pt x="6361" y="2365"/>
                  </a:lnTo>
                  <a:lnTo>
                    <a:pt x="6257" y="2344"/>
                  </a:lnTo>
                  <a:lnTo>
                    <a:pt x="6131" y="2240"/>
                  </a:lnTo>
                  <a:lnTo>
                    <a:pt x="6173" y="2177"/>
                  </a:lnTo>
                  <a:lnTo>
                    <a:pt x="6215" y="2135"/>
                  </a:lnTo>
                  <a:lnTo>
                    <a:pt x="6278" y="2072"/>
                  </a:lnTo>
                  <a:lnTo>
                    <a:pt x="6320" y="1989"/>
                  </a:lnTo>
                  <a:lnTo>
                    <a:pt x="6257" y="1926"/>
                  </a:lnTo>
                  <a:lnTo>
                    <a:pt x="6152" y="1926"/>
                  </a:lnTo>
                  <a:lnTo>
                    <a:pt x="6048" y="1863"/>
                  </a:lnTo>
                  <a:lnTo>
                    <a:pt x="6006" y="1779"/>
                  </a:lnTo>
                  <a:lnTo>
                    <a:pt x="5922" y="1737"/>
                  </a:lnTo>
                  <a:lnTo>
                    <a:pt x="5817" y="1737"/>
                  </a:lnTo>
                  <a:lnTo>
                    <a:pt x="5692" y="1654"/>
                  </a:lnTo>
                  <a:lnTo>
                    <a:pt x="5608" y="1612"/>
                  </a:lnTo>
                  <a:lnTo>
                    <a:pt x="5587" y="1465"/>
                  </a:lnTo>
                  <a:lnTo>
                    <a:pt x="5629" y="1403"/>
                  </a:lnTo>
                  <a:lnTo>
                    <a:pt x="5545" y="1361"/>
                  </a:lnTo>
                  <a:lnTo>
                    <a:pt x="5399" y="1361"/>
                  </a:lnTo>
                  <a:lnTo>
                    <a:pt x="5336" y="1424"/>
                  </a:lnTo>
                  <a:lnTo>
                    <a:pt x="5211" y="1424"/>
                  </a:lnTo>
                  <a:lnTo>
                    <a:pt x="5106" y="1340"/>
                  </a:lnTo>
                  <a:lnTo>
                    <a:pt x="5106" y="1152"/>
                  </a:lnTo>
                  <a:lnTo>
                    <a:pt x="5169" y="1047"/>
                  </a:lnTo>
                  <a:lnTo>
                    <a:pt x="5190" y="1005"/>
                  </a:lnTo>
                  <a:lnTo>
                    <a:pt x="5211" y="880"/>
                  </a:lnTo>
                  <a:lnTo>
                    <a:pt x="5190" y="796"/>
                  </a:lnTo>
                  <a:lnTo>
                    <a:pt x="5085" y="566"/>
                  </a:lnTo>
                  <a:lnTo>
                    <a:pt x="4918" y="377"/>
                  </a:lnTo>
                  <a:lnTo>
                    <a:pt x="4897" y="294"/>
                  </a:lnTo>
                  <a:lnTo>
                    <a:pt x="4771" y="189"/>
                  </a:lnTo>
                  <a:lnTo>
                    <a:pt x="4813" y="168"/>
                  </a:lnTo>
                  <a:lnTo>
                    <a:pt x="4813" y="84"/>
                  </a:lnTo>
                  <a:lnTo>
                    <a:pt x="475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0" name="Google Shape;1420;p80"/>
            <p:cNvSpPr/>
            <p:nvPr/>
          </p:nvSpPr>
          <p:spPr>
            <a:xfrm>
              <a:off x="3821225" y="2747900"/>
              <a:ext cx="223400" cy="207700"/>
            </a:xfrm>
            <a:custGeom>
              <a:avLst/>
              <a:gdLst/>
              <a:ahLst/>
              <a:cxnLst/>
              <a:rect l="l" t="t" r="r" b="b"/>
              <a:pathLst>
                <a:path w="8936" h="8308" extrusionOk="0">
                  <a:moveTo>
                    <a:pt x="1068" y="1"/>
                  </a:moveTo>
                  <a:lnTo>
                    <a:pt x="1047" y="42"/>
                  </a:lnTo>
                  <a:lnTo>
                    <a:pt x="1089" y="252"/>
                  </a:lnTo>
                  <a:lnTo>
                    <a:pt x="1152" y="314"/>
                  </a:lnTo>
                  <a:lnTo>
                    <a:pt x="1026" y="482"/>
                  </a:lnTo>
                  <a:lnTo>
                    <a:pt x="670" y="691"/>
                  </a:lnTo>
                  <a:lnTo>
                    <a:pt x="670" y="775"/>
                  </a:lnTo>
                  <a:lnTo>
                    <a:pt x="566" y="900"/>
                  </a:lnTo>
                  <a:lnTo>
                    <a:pt x="440" y="900"/>
                  </a:lnTo>
                  <a:lnTo>
                    <a:pt x="357" y="963"/>
                  </a:lnTo>
                  <a:lnTo>
                    <a:pt x="357" y="1047"/>
                  </a:lnTo>
                  <a:lnTo>
                    <a:pt x="336" y="1109"/>
                  </a:lnTo>
                  <a:lnTo>
                    <a:pt x="398" y="1298"/>
                  </a:lnTo>
                  <a:lnTo>
                    <a:pt x="398" y="1423"/>
                  </a:lnTo>
                  <a:lnTo>
                    <a:pt x="357" y="1465"/>
                  </a:lnTo>
                  <a:lnTo>
                    <a:pt x="357" y="1507"/>
                  </a:lnTo>
                  <a:lnTo>
                    <a:pt x="336" y="1570"/>
                  </a:lnTo>
                  <a:lnTo>
                    <a:pt x="294" y="1674"/>
                  </a:lnTo>
                  <a:lnTo>
                    <a:pt x="189" y="1716"/>
                  </a:lnTo>
                  <a:lnTo>
                    <a:pt x="147" y="1737"/>
                  </a:lnTo>
                  <a:lnTo>
                    <a:pt x="85" y="1737"/>
                  </a:lnTo>
                  <a:lnTo>
                    <a:pt x="22" y="1800"/>
                  </a:lnTo>
                  <a:lnTo>
                    <a:pt x="22" y="2009"/>
                  </a:lnTo>
                  <a:lnTo>
                    <a:pt x="85" y="2030"/>
                  </a:lnTo>
                  <a:lnTo>
                    <a:pt x="147" y="2156"/>
                  </a:lnTo>
                  <a:lnTo>
                    <a:pt x="147" y="2553"/>
                  </a:lnTo>
                  <a:lnTo>
                    <a:pt x="189" y="2762"/>
                  </a:lnTo>
                  <a:lnTo>
                    <a:pt x="189" y="2825"/>
                  </a:lnTo>
                  <a:lnTo>
                    <a:pt x="189" y="3139"/>
                  </a:lnTo>
                  <a:lnTo>
                    <a:pt x="252" y="3286"/>
                  </a:lnTo>
                  <a:lnTo>
                    <a:pt x="210" y="3599"/>
                  </a:lnTo>
                  <a:lnTo>
                    <a:pt x="189" y="3662"/>
                  </a:lnTo>
                  <a:lnTo>
                    <a:pt x="231" y="3788"/>
                  </a:lnTo>
                  <a:lnTo>
                    <a:pt x="252" y="3997"/>
                  </a:lnTo>
                  <a:lnTo>
                    <a:pt x="210" y="4081"/>
                  </a:lnTo>
                  <a:lnTo>
                    <a:pt x="85" y="4185"/>
                  </a:lnTo>
                  <a:lnTo>
                    <a:pt x="43" y="4227"/>
                  </a:lnTo>
                  <a:lnTo>
                    <a:pt x="1" y="4290"/>
                  </a:lnTo>
                  <a:lnTo>
                    <a:pt x="85" y="4353"/>
                  </a:lnTo>
                  <a:lnTo>
                    <a:pt x="210" y="4541"/>
                  </a:lnTo>
                  <a:lnTo>
                    <a:pt x="315" y="4771"/>
                  </a:lnTo>
                  <a:lnTo>
                    <a:pt x="357" y="4813"/>
                  </a:lnTo>
                  <a:lnTo>
                    <a:pt x="398" y="4938"/>
                  </a:lnTo>
                  <a:lnTo>
                    <a:pt x="357" y="5022"/>
                  </a:lnTo>
                  <a:lnTo>
                    <a:pt x="398" y="5169"/>
                  </a:lnTo>
                  <a:lnTo>
                    <a:pt x="440" y="5252"/>
                  </a:lnTo>
                  <a:lnTo>
                    <a:pt x="461" y="5357"/>
                  </a:lnTo>
                  <a:lnTo>
                    <a:pt x="545" y="5441"/>
                  </a:lnTo>
                  <a:lnTo>
                    <a:pt x="984" y="5441"/>
                  </a:lnTo>
                  <a:lnTo>
                    <a:pt x="1089" y="5503"/>
                  </a:lnTo>
                  <a:lnTo>
                    <a:pt x="1173" y="5650"/>
                  </a:lnTo>
                  <a:lnTo>
                    <a:pt x="1277" y="5880"/>
                  </a:lnTo>
                  <a:lnTo>
                    <a:pt x="1340" y="5922"/>
                  </a:lnTo>
                  <a:lnTo>
                    <a:pt x="1403" y="6006"/>
                  </a:lnTo>
                  <a:lnTo>
                    <a:pt x="1486" y="6089"/>
                  </a:lnTo>
                  <a:lnTo>
                    <a:pt x="2491" y="6319"/>
                  </a:lnTo>
                  <a:lnTo>
                    <a:pt x="2595" y="6424"/>
                  </a:lnTo>
                  <a:lnTo>
                    <a:pt x="3118" y="6215"/>
                  </a:lnTo>
                  <a:lnTo>
                    <a:pt x="3746" y="5964"/>
                  </a:lnTo>
                  <a:lnTo>
                    <a:pt x="8391" y="8307"/>
                  </a:lnTo>
                  <a:lnTo>
                    <a:pt x="8391" y="8098"/>
                  </a:lnTo>
                  <a:lnTo>
                    <a:pt x="8935" y="8056"/>
                  </a:lnTo>
                  <a:lnTo>
                    <a:pt x="8705" y="2344"/>
                  </a:lnTo>
                  <a:lnTo>
                    <a:pt x="8621" y="2051"/>
                  </a:lnTo>
                  <a:lnTo>
                    <a:pt x="8580" y="1905"/>
                  </a:lnTo>
                  <a:lnTo>
                    <a:pt x="8621" y="1716"/>
                  </a:lnTo>
                  <a:lnTo>
                    <a:pt x="8705" y="1507"/>
                  </a:lnTo>
                  <a:lnTo>
                    <a:pt x="8705" y="1381"/>
                  </a:lnTo>
                  <a:lnTo>
                    <a:pt x="8663" y="1214"/>
                  </a:lnTo>
                  <a:lnTo>
                    <a:pt x="8705" y="984"/>
                  </a:lnTo>
                  <a:lnTo>
                    <a:pt x="8726" y="879"/>
                  </a:lnTo>
                  <a:lnTo>
                    <a:pt x="8684" y="733"/>
                  </a:lnTo>
                  <a:lnTo>
                    <a:pt x="8600" y="649"/>
                  </a:lnTo>
                  <a:lnTo>
                    <a:pt x="8496" y="628"/>
                  </a:lnTo>
                  <a:lnTo>
                    <a:pt x="8391" y="649"/>
                  </a:lnTo>
                  <a:lnTo>
                    <a:pt x="7994" y="586"/>
                  </a:lnTo>
                  <a:lnTo>
                    <a:pt x="7931" y="524"/>
                  </a:lnTo>
                  <a:lnTo>
                    <a:pt x="7764" y="524"/>
                  </a:lnTo>
                  <a:lnTo>
                    <a:pt x="7575" y="461"/>
                  </a:lnTo>
                  <a:lnTo>
                    <a:pt x="7533" y="377"/>
                  </a:lnTo>
                  <a:lnTo>
                    <a:pt x="7575" y="356"/>
                  </a:lnTo>
                  <a:lnTo>
                    <a:pt x="7554" y="314"/>
                  </a:lnTo>
                  <a:lnTo>
                    <a:pt x="7324" y="168"/>
                  </a:lnTo>
                  <a:lnTo>
                    <a:pt x="7199" y="168"/>
                  </a:lnTo>
                  <a:lnTo>
                    <a:pt x="7010" y="126"/>
                  </a:lnTo>
                  <a:lnTo>
                    <a:pt x="6948" y="105"/>
                  </a:lnTo>
                  <a:lnTo>
                    <a:pt x="6885" y="147"/>
                  </a:lnTo>
                  <a:lnTo>
                    <a:pt x="6780" y="63"/>
                  </a:lnTo>
                  <a:lnTo>
                    <a:pt x="6717" y="63"/>
                  </a:lnTo>
                  <a:lnTo>
                    <a:pt x="6529" y="168"/>
                  </a:lnTo>
                  <a:lnTo>
                    <a:pt x="6257" y="210"/>
                  </a:lnTo>
                  <a:lnTo>
                    <a:pt x="6006" y="314"/>
                  </a:lnTo>
                  <a:lnTo>
                    <a:pt x="5880" y="440"/>
                  </a:lnTo>
                  <a:lnTo>
                    <a:pt x="5839" y="586"/>
                  </a:lnTo>
                  <a:lnTo>
                    <a:pt x="5776" y="670"/>
                  </a:lnTo>
                  <a:lnTo>
                    <a:pt x="5755" y="963"/>
                  </a:lnTo>
                  <a:lnTo>
                    <a:pt x="5859" y="1109"/>
                  </a:lnTo>
                  <a:lnTo>
                    <a:pt x="5943" y="1361"/>
                  </a:lnTo>
                  <a:lnTo>
                    <a:pt x="5880" y="1486"/>
                  </a:lnTo>
                  <a:lnTo>
                    <a:pt x="5734" y="1633"/>
                  </a:lnTo>
                  <a:lnTo>
                    <a:pt x="5692" y="1695"/>
                  </a:lnTo>
                  <a:lnTo>
                    <a:pt x="5525" y="1842"/>
                  </a:lnTo>
                  <a:lnTo>
                    <a:pt x="5378" y="1905"/>
                  </a:lnTo>
                  <a:lnTo>
                    <a:pt x="5148" y="1800"/>
                  </a:lnTo>
                  <a:lnTo>
                    <a:pt x="4918" y="1612"/>
                  </a:lnTo>
                  <a:lnTo>
                    <a:pt x="4730" y="1486"/>
                  </a:lnTo>
                  <a:lnTo>
                    <a:pt x="4479" y="1319"/>
                  </a:lnTo>
                  <a:lnTo>
                    <a:pt x="4060" y="1172"/>
                  </a:lnTo>
                  <a:lnTo>
                    <a:pt x="3872" y="1151"/>
                  </a:lnTo>
                  <a:lnTo>
                    <a:pt x="3788" y="1172"/>
                  </a:lnTo>
                  <a:lnTo>
                    <a:pt x="3579" y="1172"/>
                  </a:lnTo>
                  <a:lnTo>
                    <a:pt x="3390" y="1068"/>
                  </a:lnTo>
                  <a:lnTo>
                    <a:pt x="3223" y="733"/>
                  </a:lnTo>
                  <a:lnTo>
                    <a:pt x="3223" y="545"/>
                  </a:lnTo>
                  <a:lnTo>
                    <a:pt x="3056" y="356"/>
                  </a:lnTo>
                  <a:lnTo>
                    <a:pt x="2700" y="314"/>
                  </a:lnTo>
                  <a:lnTo>
                    <a:pt x="2512" y="168"/>
                  </a:lnTo>
                  <a:lnTo>
                    <a:pt x="2198" y="168"/>
                  </a:lnTo>
                  <a:lnTo>
                    <a:pt x="2010" y="105"/>
                  </a:lnTo>
                  <a:lnTo>
                    <a:pt x="1591" y="168"/>
                  </a:lnTo>
                  <a:lnTo>
                    <a:pt x="1298" y="126"/>
                  </a:lnTo>
                  <a:lnTo>
                    <a:pt x="1194" y="21"/>
                  </a:lnTo>
                  <a:lnTo>
                    <a:pt x="106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1" name="Google Shape;1421;p80"/>
            <p:cNvSpPr/>
            <p:nvPr/>
          </p:nvSpPr>
          <p:spPr>
            <a:xfrm>
              <a:off x="3792975" y="2679900"/>
              <a:ext cx="57050" cy="111450"/>
            </a:xfrm>
            <a:custGeom>
              <a:avLst/>
              <a:gdLst/>
              <a:ahLst/>
              <a:cxnLst/>
              <a:rect l="l" t="t" r="r" b="b"/>
              <a:pathLst>
                <a:path w="2282" h="4458" extrusionOk="0">
                  <a:moveTo>
                    <a:pt x="1235" y="0"/>
                  </a:moveTo>
                  <a:lnTo>
                    <a:pt x="1110" y="21"/>
                  </a:lnTo>
                  <a:lnTo>
                    <a:pt x="1110" y="105"/>
                  </a:lnTo>
                  <a:lnTo>
                    <a:pt x="1026" y="21"/>
                  </a:lnTo>
                  <a:lnTo>
                    <a:pt x="859" y="42"/>
                  </a:lnTo>
                  <a:lnTo>
                    <a:pt x="650" y="147"/>
                  </a:lnTo>
                  <a:lnTo>
                    <a:pt x="524" y="272"/>
                  </a:lnTo>
                  <a:lnTo>
                    <a:pt x="503" y="356"/>
                  </a:lnTo>
                  <a:lnTo>
                    <a:pt x="524" y="440"/>
                  </a:lnTo>
                  <a:lnTo>
                    <a:pt x="503" y="586"/>
                  </a:lnTo>
                  <a:lnTo>
                    <a:pt x="503" y="775"/>
                  </a:lnTo>
                  <a:lnTo>
                    <a:pt x="399" y="1047"/>
                  </a:lnTo>
                  <a:lnTo>
                    <a:pt x="440" y="1193"/>
                  </a:lnTo>
                  <a:lnTo>
                    <a:pt x="503" y="1298"/>
                  </a:lnTo>
                  <a:lnTo>
                    <a:pt x="524" y="1319"/>
                  </a:lnTo>
                  <a:lnTo>
                    <a:pt x="482" y="1381"/>
                  </a:lnTo>
                  <a:lnTo>
                    <a:pt x="419" y="1465"/>
                  </a:lnTo>
                  <a:lnTo>
                    <a:pt x="503" y="1528"/>
                  </a:lnTo>
                  <a:lnTo>
                    <a:pt x="440" y="1591"/>
                  </a:lnTo>
                  <a:lnTo>
                    <a:pt x="419" y="1800"/>
                  </a:lnTo>
                  <a:lnTo>
                    <a:pt x="336" y="1842"/>
                  </a:lnTo>
                  <a:lnTo>
                    <a:pt x="294" y="1925"/>
                  </a:lnTo>
                  <a:lnTo>
                    <a:pt x="210" y="1946"/>
                  </a:lnTo>
                  <a:lnTo>
                    <a:pt x="85" y="2114"/>
                  </a:lnTo>
                  <a:lnTo>
                    <a:pt x="1" y="2365"/>
                  </a:lnTo>
                  <a:lnTo>
                    <a:pt x="64" y="2407"/>
                  </a:lnTo>
                  <a:lnTo>
                    <a:pt x="106" y="2553"/>
                  </a:lnTo>
                  <a:lnTo>
                    <a:pt x="85" y="2616"/>
                  </a:lnTo>
                  <a:lnTo>
                    <a:pt x="168" y="2741"/>
                  </a:lnTo>
                  <a:lnTo>
                    <a:pt x="210" y="2741"/>
                  </a:lnTo>
                  <a:lnTo>
                    <a:pt x="399" y="2888"/>
                  </a:lnTo>
                  <a:lnTo>
                    <a:pt x="419" y="3034"/>
                  </a:lnTo>
                  <a:lnTo>
                    <a:pt x="545" y="3076"/>
                  </a:lnTo>
                  <a:lnTo>
                    <a:pt x="608" y="3139"/>
                  </a:lnTo>
                  <a:lnTo>
                    <a:pt x="712" y="3160"/>
                  </a:lnTo>
                  <a:lnTo>
                    <a:pt x="838" y="3306"/>
                  </a:lnTo>
                  <a:lnTo>
                    <a:pt x="1215" y="4457"/>
                  </a:lnTo>
                  <a:lnTo>
                    <a:pt x="1277" y="4457"/>
                  </a:lnTo>
                  <a:lnTo>
                    <a:pt x="1319" y="4436"/>
                  </a:lnTo>
                  <a:lnTo>
                    <a:pt x="1424" y="4394"/>
                  </a:lnTo>
                  <a:lnTo>
                    <a:pt x="1466" y="4290"/>
                  </a:lnTo>
                  <a:lnTo>
                    <a:pt x="1487" y="4227"/>
                  </a:lnTo>
                  <a:lnTo>
                    <a:pt x="1487" y="4185"/>
                  </a:lnTo>
                  <a:lnTo>
                    <a:pt x="1528" y="4143"/>
                  </a:lnTo>
                  <a:lnTo>
                    <a:pt x="1528" y="4018"/>
                  </a:lnTo>
                  <a:lnTo>
                    <a:pt x="1466" y="3829"/>
                  </a:lnTo>
                  <a:lnTo>
                    <a:pt x="1487" y="3767"/>
                  </a:lnTo>
                  <a:lnTo>
                    <a:pt x="1487" y="3683"/>
                  </a:lnTo>
                  <a:lnTo>
                    <a:pt x="1570" y="3620"/>
                  </a:lnTo>
                  <a:lnTo>
                    <a:pt x="1696" y="3620"/>
                  </a:lnTo>
                  <a:lnTo>
                    <a:pt x="1800" y="3495"/>
                  </a:lnTo>
                  <a:lnTo>
                    <a:pt x="1800" y="3411"/>
                  </a:lnTo>
                  <a:lnTo>
                    <a:pt x="2156" y="3202"/>
                  </a:lnTo>
                  <a:lnTo>
                    <a:pt x="2282" y="3034"/>
                  </a:lnTo>
                  <a:lnTo>
                    <a:pt x="2219" y="2972"/>
                  </a:lnTo>
                  <a:lnTo>
                    <a:pt x="2177" y="2762"/>
                  </a:lnTo>
                  <a:lnTo>
                    <a:pt x="2198" y="2721"/>
                  </a:lnTo>
                  <a:lnTo>
                    <a:pt x="2156" y="2679"/>
                  </a:lnTo>
                  <a:lnTo>
                    <a:pt x="1968" y="2574"/>
                  </a:lnTo>
                  <a:lnTo>
                    <a:pt x="1947" y="2532"/>
                  </a:lnTo>
                  <a:lnTo>
                    <a:pt x="1947" y="2448"/>
                  </a:lnTo>
                  <a:lnTo>
                    <a:pt x="1863" y="2407"/>
                  </a:lnTo>
                  <a:lnTo>
                    <a:pt x="1842" y="2428"/>
                  </a:lnTo>
                  <a:lnTo>
                    <a:pt x="1842" y="2469"/>
                  </a:lnTo>
                  <a:lnTo>
                    <a:pt x="1779" y="2511"/>
                  </a:lnTo>
                  <a:lnTo>
                    <a:pt x="1696" y="2469"/>
                  </a:lnTo>
                  <a:lnTo>
                    <a:pt x="1675" y="2365"/>
                  </a:lnTo>
                  <a:lnTo>
                    <a:pt x="1591" y="2407"/>
                  </a:lnTo>
                  <a:lnTo>
                    <a:pt x="1424" y="2260"/>
                  </a:lnTo>
                  <a:lnTo>
                    <a:pt x="1340" y="2114"/>
                  </a:lnTo>
                  <a:lnTo>
                    <a:pt x="1382" y="1925"/>
                  </a:lnTo>
                  <a:lnTo>
                    <a:pt x="1675" y="1737"/>
                  </a:lnTo>
                  <a:lnTo>
                    <a:pt x="1842" y="1570"/>
                  </a:lnTo>
                  <a:lnTo>
                    <a:pt x="1884" y="1507"/>
                  </a:lnTo>
                  <a:lnTo>
                    <a:pt x="1842" y="1465"/>
                  </a:lnTo>
                  <a:lnTo>
                    <a:pt x="1884" y="1381"/>
                  </a:lnTo>
                  <a:lnTo>
                    <a:pt x="1863" y="1298"/>
                  </a:lnTo>
                  <a:lnTo>
                    <a:pt x="1842" y="1277"/>
                  </a:lnTo>
                  <a:lnTo>
                    <a:pt x="1842" y="1088"/>
                  </a:lnTo>
                  <a:lnTo>
                    <a:pt x="1654" y="1005"/>
                  </a:lnTo>
                  <a:lnTo>
                    <a:pt x="1528" y="837"/>
                  </a:lnTo>
                  <a:lnTo>
                    <a:pt x="1549" y="670"/>
                  </a:lnTo>
                  <a:lnTo>
                    <a:pt x="1675" y="586"/>
                  </a:lnTo>
                  <a:lnTo>
                    <a:pt x="1696" y="482"/>
                  </a:lnTo>
                  <a:lnTo>
                    <a:pt x="1800" y="314"/>
                  </a:lnTo>
                  <a:lnTo>
                    <a:pt x="1800" y="210"/>
                  </a:lnTo>
                  <a:lnTo>
                    <a:pt x="1759" y="147"/>
                  </a:lnTo>
                  <a:lnTo>
                    <a:pt x="1549" y="335"/>
                  </a:lnTo>
                  <a:lnTo>
                    <a:pt x="1487" y="419"/>
                  </a:lnTo>
                  <a:lnTo>
                    <a:pt x="1424" y="377"/>
                  </a:lnTo>
                  <a:lnTo>
                    <a:pt x="1340" y="168"/>
                  </a:lnTo>
                  <a:lnTo>
                    <a:pt x="1277" y="168"/>
                  </a:lnTo>
                  <a:lnTo>
                    <a:pt x="1277" y="63"/>
                  </a:lnTo>
                  <a:lnTo>
                    <a:pt x="123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2" name="Google Shape;1422;p80"/>
            <p:cNvSpPr/>
            <p:nvPr/>
          </p:nvSpPr>
          <p:spPr>
            <a:xfrm>
              <a:off x="3568575" y="2683550"/>
              <a:ext cx="289825" cy="280400"/>
            </a:xfrm>
            <a:custGeom>
              <a:avLst/>
              <a:gdLst/>
              <a:ahLst/>
              <a:cxnLst/>
              <a:rect l="l" t="t" r="r" b="b"/>
              <a:pathLst>
                <a:path w="11593" h="11216" extrusionOk="0">
                  <a:moveTo>
                    <a:pt x="8307" y="1"/>
                  </a:moveTo>
                  <a:lnTo>
                    <a:pt x="8161" y="22"/>
                  </a:lnTo>
                  <a:lnTo>
                    <a:pt x="8140" y="106"/>
                  </a:lnTo>
                  <a:lnTo>
                    <a:pt x="8035" y="126"/>
                  </a:lnTo>
                  <a:lnTo>
                    <a:pt x="7994" y="210"/>
                  </a:lnTo>
                  <a:lnTo>
                    <a:pt x="7910" y="189"/>
                  </a:lnTo>
                  <a:lnTo>
                    <a:pt x="7805" y="189"/>
                  </a:lnTo>
                  <a:lnTo>
                    <a:pt x="7701" y="294"/>
                  </a:lnTo>
                  <a:lnTo>
                    <a:pt x="7575" y="294"/>
                  </a:lnTo>
                  <a:lnTo>
                    <a:pt x="7491" y="168"/>
                  </a:lnTo>
                  <a:lnTo>
                    <a:pt x="7324" y="168"/>
                  </a:lnTo>
                  <a:lnTo>
                    <a:pt x="7261" y="126"/>
                  </a:lnTo>
                  <a:lnTo>
                    <a:pt x="7115" y="168"/>
                  </a:lnTo>
                  <a:lnTo>
                    <a:pt x="6989" y="126"/>
                  </a:lnTo>
                  <a:lnTo>
                    <a:pt x="6947" y="168"/>
                  </a:lnTo>
                  <a:lnTo>
                    <a:pt x="6843" y="106"/>
                  </a:lnTo>
                  <a:lnTo>
                    <a:pt x="6759" y="126"/>
                  </a:lnTo>
                  <a:lnTo>
                    <a:pt x="6696" y="273"/>
                  </a:lnTo>
                  <a:lnTo>
                    <a:pt x="6571" y="273"/>
                  </a:lnTo>
                  <a:lnTo>
                    <a:pt x="6466" y="210"/>
                  </a:lnTo>
                  <a:lnTo>
                    <a:pt x="6320" y="336"/>
                  </a:lnTo>
                  <a:lnTo>
                    <a:pt x="6236" y="336"/>
                  </a:lnTo>
                  <a:lnTo>
                    <a:pt x="6110" y="273"/>
                  </a:lnTo>
                  <a:lnTo>
                    <a:pt x="5964" y="315"/>
                  </a:lnTo>
                  <a:lnTo>
                    <a:pt x="5629" y="315"/>
                  </a:lnTo>
                  <a:lnTo>
                    <a:pt x="5336" y="524"/>
                  </a:lnTo>
                  <a:lnTo>
                    <a:pt x="5190" y="545"/>
                  </a:lnTo>
                  <a:lnTo>
                    <a:pt x="5106" y="545"/>
                  </a:lnTo>
                  <a:lnTo>
                    <a:pt x="4981" y="629"/>
                  </a:lnTo>
                  <a:lnTo>
                    <a:pt x="4960" y="712"/>
                  </a:lnTo>
                  <a:lnTo>
                    <a:pt x="4897" y="817"/>
                  </a:lnTo>
                  <a:lnTo>
                    <a:pt x="4813" y="817"/>
                  </a:lnTo>
                  <a:lnTo>
                    <a:pt x="4792" y="796"/>
                  </a:lnTo>
                  <a:lnTo>
                    <a:pt x="4709" y="796"/>
                  </a:lnTo>
                  <a:lnTo>
                    <a:pt x="4646" y="817"/>
                  </a:lnTo>
                  <a:lnTo>
                    <a:pt x="4604" y="859"/>
                  </a:lnTo>
                  <a:lnTo>
                    <a:pt x="4457" y="901"/>
                  </a:lnTo>
                  <a:lnTo>
                    <a:pt x="4332" y="942"/>
                  </a:lnTo>
                  <a:lnTo>
                    <a:pt x="4248" y="1026"/>
                  </a:lnTo>
                  <a:lnTo>
                    <a:pt x="4227" y="1068"/>
                  </a:lnTo>
                  <a:lnTo>
                    <a:pt x="4123" y="1214"/>
                  </a:lnTo>
                  <a:lnTo>
                    <a:pt x="3934" y="1256"/>
                  </a:lnTo>
                  <a:lnTo>
                    <a:pt x="3767" y="1256"/>
                  </a:lnTo>
                  <a:lnTo>
                    <a:pt x="3830" y="1340"/>
                  </a:lnTo>
                  <a:lnTo>
                    <a:pt x="3851" y="1382"/>
                  </a:lnTo>
                  <a:lnTo>
                    <a:pt x="3913" y="1486"/>
                  </a:lnTo>
                  <a:lnTo>
                    <a:pt x="3934" y="1591"/>
                  </a:lnTo>
                  <a:lnTo>
                    <a:pt x="3955" y="1633"/>
                  </a:lnTo>
                  <a:lnTo>
                    <a:pt x="3955" y="1800"/>
                  </a:lnTo>
                  <a:lnTo>
                    <a:pt x="3955" y="2051"/>
                  </a:lnTo>
                  <a:lnTo>
                    <a:pt x="3976" y="2114"/>
                  </a:lnTo>
                  <a:lnTo>
                    <a:pt x="4039" y="2575"/>
                  </a:lnTo>
                  <a:lnTo>
                    <a:pt x="4123" y="2721"/>
                  </a:lnTo>
                  <a:lnTo>
                    <a:pt x="4144" y="2847"/>
                  </a:lnTo>
                  <a:lnTo>
                    <a:pt x="4227" y="2847"/>
                  </a:lnTo>
                  <a:lnTo>
                    <a:pt x="4269" y="2909"/>
                  </a:lnTo>
                  <a:lnTo>
                    <a:pt x="4353" y="2930"/>
                  </a:lnTo>
                  <a:lnTo>
                    <a:pt x="4395" y="2951"/>
                  </a:lnTo>
                  <a:lnTo>
                    <a:pt x="4332" y="3119"/>
                  </a:lnTo>
                  <a:lnTo>
                    <a:pt x="4353" y="3160"/>
                  </a:lnTo>
                  <a:lnTo>
                    <a:pt x="4269" y="3265"/>
                  </a:lnTo>
                  <a:lnTo>
                    <a:pt x="3600" y="3265"/>
                  </a:lnTo>
                  <a:lnTo>
                    <a:pt x="3453" y="3307"/>
                  </a:lnTo>
                  <a:lnTo>
                    <a:pt x="3307" y="3516"/>
                  </a:lnTo>
                  <a:lnTo>
                    <a:pt x="3202" y="3621"/>
                  </a:lnTo>
                  <a:lnTo>
                    <a:pt x="3118" y="3746"/>
                  </a:lnTo>
                  <a:lnTo>
                    <a:pt x="3139" y="3935"/>
                  </a:lnTo>
                  <a:lnTo>
                    <a:pt x="3097" y="4060"/>
                  </a:lnTo>
                  <a:lnTo>
                    <a:pt x="2700" y="4311"/>
                  </a:lnTo>
                  <a:lnTo>
                    <a:pt x="2072" y="4688"/>
                  </a:lnTo>
                  <a:lnTo>
                    <a:pt x="1612" y="4939"/>
                  </a:lnTo>
                  <a:lnTo>
                    <a:pt x="1361" y="5002"/>
                  </a:lnTo>
                  <a:lnTo>
                    <a:pt x="1152" y="5002"/>
                  </a:lnTo>
                  <a:lnTo>
                    <a:pt x="1047" y="5043"/>
                  </a:lnTo>
                  <a:lnTo>
                    <a:pt x="880" y="5043"/>
                  </a:lnTo>
                  <a:lnTo>
                    <a:pt x="587" y="5106"/>
                  </a:lnTo>
                  <a:lnTo>
                    <a:pt x="398" y="5211"/>
                  </a:lnTo>
                  <a:lnTo>
                    <a:pt x="294" y="5357"/>
                  </a:lnTo>
                  <a:lnTo>
                    <a:pt x="43" y="5546"/>
                  </a:lnTo>
                  <a:lnTo>
                    <a:pt x="43" y="6048"/>
                  </a:lnTo>
                  <a:lnTo>
                    <a:pt x="1" y="6194"/>
                  </a:lnTo>
                  <a:lnTo>
                    <a:pt x="2093" y="7617"/>
                  </a:lnTo>
                  <a:lnTo>
                    <a:pt x="5901" y="10128"/>
                  </a:lnTo>
                  <a:lnTo>
                    <a:pt x="5943" y="10379"/>
                  </a:lnTo>
                  <a:lnTo>
                    <a:pt x="6069" y="10484"/>
                  </a:lnTo>
                  <a:lnTo>
                    <a:pt x="6278" y="10484"/>
                  </a:lnTo>
                  <a:lnTo>
                    <a:pt x="6445" y="10546"/>
                  </a:lnTo>
                  <a:lnTo>
                    <a:pt x="6550" y="10672"/>
                  </a:lnTo>
                  <a:lnTo>
                    <a:pt x="6696" y="10735"/>
                  </a:lnTo>
                  <a:lnTo>
                    <a:pt x="6801" y="10797"/>
                  </a:lnTo>
                  <a:lnTo>
                    <a:pt x="6801" y="10902"/>
                  </a:lnTo>
                  <a:lnTo>
                    <a:pt x="6738" y="11090"/>
                  </a:lnTo>
                  <a:lnTo>
                    <a:pt x="6780" y="11174"/>
                  </a:lnTo>
                  <a:lnTo>
                    <a:pt x="6906" y="11216"/>
                  </a:lnTo>
                  <a:lnTo>
                    <a:pt x="7178" y="11195"/>
                  </a:lnTo>
                  <a:lnTo>
                    <a:pt x="7408" y="11111"/>
                  </a:lnTo>
                  <a:lnTo>
                    <a:pt x="8266" y="10902"/>
                  </a:lnTo>
                  <a:lnTo>
                    <a:pt x="8998" y="10253"/>
                  </a:lnTo>
                  <a:lnTo>
                    <a:pt x="11592" y="8663"/>
                  </a:lnTo>
                  <a:lnTo>
                    <a:pt x="11509" y="8580"/>
                  </a:lnTo>
                  <a:lnTo>
                    <a:pt x="11446" y="8496"/>
                  </a:lnTo>
                  <a:lnTo>
                    <a:pt x="11383" y="8454"/>
                  </a:lnTo>
                  <a:lnTo>
                    <a:pt x="11279" y="8224"/>
                  </a:lnTo>
                  <a:lnTo>
                    <a:pt x="11195" y="8077"/>
                  </a:lnTo>
                  <a:lnTo>
                    <a:pt x="11090" y="8015"/>
                  </a:lnTo>
                  <a:lnTo>
                    <a:pt x="10651" y="8015"/>
                  </a:lnTo>
                  <a:lnTo>
                    <a:pt x="10567" y="7931"/>
                  </a:lnTo>
                  <a:lnTo>
                    <a:pt x="10546" y="7826"/>
                  </a:lnTo>
                  <a:lnTo>
                    <a:pt x="10504" y="7743"/>
                  </a:lnTo>
                  <a:lnTo>
                    <a:pt x="10463" y="7596"/>
                  </a:lnTo>
                  <a:lnTo>
                    <a:pt x="10504" y="7512"/>
                  </a:lnTo>
                  <a:lnTo>
                    <a:pt x="10463" y="7387"/>
                  </a:lnTo>
                  <a:lnTo>
                    <a:pt x="10421" y="7345"/>
                  </a:lnTo>
                  <a:lnTo>
                    <a:pt x="10316" y="7115"/>
                  </a:lnTo>
                  <a:lnTo>
                    <a:pt x="10191" y="6927"/>
                  </a:lnTo>
                  <a:lnTo>
                    <a:pt x="10107" y="6864"/>
                  </a:lnTo>
                  <a:lnTo>
                    <a:pt x="10149" y="6801"/>
                  </a:lnTo>
                  <a:lnTo>
                    <a:pt x="10191" y="6759"/>
                  </a:lnTo>
                  <a:lnTo>
                    <a:pt x="10316" y="6655"/>
                  </a:lnTo>
                  <a:lnTo>
                    <a:pt x="10358" y="6571"/>
                  </a:lnTo>
                  <a:lnTo>
                    <a:pt x="10337" y="6362"/>
                  </a:lnTo>
                  <a:lnTo>
                    <a:pt x="10295" y="6236"/>
                  </a:lnTo>
                  <a:lnTo>
                    <a:pt x="10316" y="6173"/>
                  </a:lnTo>
                  <a:lnTo>
                    <a:pt x="10358" y="5860"/>
                  </a:lnTo>
                  <a:lnTo>
                    <a:pt x="10295" y="5713"/>
                  </a:lnTo>
                  <a:lnTo>
                    <a:pt x="10295" y="5399"/>
                  </a:lnTo>
                  <a:lnTo>
                    <a:pt x="10295" y="5336"/>
                  </a:lnTo>
                  <a:lnTo>
                    <a:pt x="10253" y="5127"/>
                  </a:lnTo>
                  <a:lnTo>
                    <a:pt x="10253" y="4730"/>
                  </a:lnTo>
                  <a:lnTo>
                    <a:pt x="10191" y="4604"/>
                  </a:lnTo>
                  <a:lnTo>
                    <a:pt x="10128" y="4583"/>
                  </a:lnTo>
                  <a:lnTo>
                    <a:pt x="10128" y="4374"/>
                  </a:lnTo>
                  <a:lnTo>
                    <a:pt x="10191" y="4311"/>
                  </a:lnTo>
                  <a:lnTo>
                    <a:pt x="9814" y="3160"/>
                  </a:lnTo>
                  <a:lnTo>
                    <a:pt x="9688" y="3014"/>
                  </a:lnTo>
                  <a:lnTo>
                    <a:pt x="9584" y="2993"/>
                  </a:lnTo>
                  <a:lnTo>
                    <a:pt x="9521" y="2930"/>
                  </a:lnTo>
                  <a:lnTo>
                    <a:pt x="9395" y="2888"/>
                  </a:lnTo>
                  <a:lnTo>
                    <a:pt x="9375" y="2742"/>
                  </a:lnTo>
                  <a:lnTo>
                    <a:pt x="9186" y="2595"/>
                  </a:lnTo>
                  <a:lnTo>
                    <a:pt x="9144" y="2595"/>
                  </a:lnTo>
                  <a:lnTo>
                    <a:pt x="9061" y="2470"/>
                  </a:lnTo>
                  <a:lnTo>
                    <a:pt x="9082" y="2407"/>
                  </a:lnTo>
                  <a:lnTo>
                    <a:pt x="9040" y="2261"/>
                  </a:lnTo>
                  <a:lnTo>
                    <a:pt x="8977" y="2219"/>
                  </a:lnTo>
                  <a:lnTo>
                    <a:pt x="9061" y="1968"/>
                  </a:lnTo>
                  <a:lnTo>
                    <a:pt x="9186" y="1800"/>
                  </a:lnTo>
                  <a:lnTo>
                    <a:pt x="9270" y="1779"/>
                  </a:lnTo>
                  <a:lnTo>
                    <a:pt x="9312" y="1696"/>
                  </a:lnTo>
                  <a:lnTo>
                    <a:pt x="9395" y="1654"/>
                  </a:lnTo>
                  <a:lnTo>
                    <a:pt x="9416" y="1445"/>
                  </a:lnTo>
                  <a:lnTo>
                    <a:pt x="9479" y="1382"/>
                  </a:lnTo>
                  <a:lnTo>
                    <a:pt x="9395" y="1319"/>
                  </a:lnTo>
                  <a:lnTo>
                    <a:pt x="9458" y="1235"/>
                  </a:lnTo>
                  <a:lnTo>
                    <a:pt x="9500" y="1173"/>
                  </a:lnTo>
                  <a:lnTo>
                    <a:pt x="9479" y="1152"/>
                  </a:lnTo>
                  <a:lnTo>
                    <a:pt x="9416" y="1047"/>
                  </a:lnTo>
                  <a:lnTo>
                    <a:pt x="9375" y="901"/>
                  </a:lnTo>
                  <a:lnTo>
                    <a:pt x="9479" y="629"/>
                  </a:lnTo>
                  <a:lnTo>
                    <a:pt x="9479" y="440"/>
                  </a:lnTo>
                  <a:lnTo>
                    <a:pt x="9500" y="294"/>
                  </a:lnTo>
                  <a:lnTo>
                    <a:pt x="9479" y="210"/>
                  </a:lnTo>
                  <a:lnTo>
                    <a:pt x="9500" y="126"/>
                  </a:lnTo>
                  <a:lnTo>
                    <a:pt x="9479" y="106"/>
                  </a:lnTo>
                  <a:lnTo>
                    <a:pt x="9291" y="126"/>
                  </a:lnTo>
                  <a:lnTo>
                    <a:pt x="9207" y="106"/>
                  </a:lnTo>
                  <a:lnTo>
                    <a:pt x="8977" y="189"/>
                  </a:lnTo>
                  <a:lnTo>
                    <a:pt x="8851" y="85"/>
                  </a:lnTo>
                  <a:lnTo>
                    <a:pt x="8684" y="22"/>
                  </a:lnTo>
                  <a:lnTo>
                    <a:pt x="8684" y="85"/>
                  </a:lnTo>
                  <a:lnTo>
                    <a:pt x="8579" y="189"/>
                  </a:lnTo>
                  <a:lnTo>
                    <a:pt x="8370" y="168"/>
                  </a:lnTo>
                  <a:lnTo>
                    <a:pt x="8370" y="64"/>
                  </a:lnTo>
                  <a:lnTo>
                    <a:pt x="830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3" name="Google Shape;1423;p80"/>
            <p:cNvSpPr/>
            <p:nvPr/>
          </p:nvSpPr>
          <p:spPr>
            <a:xfrm>
              <a:off x="3511050" y="2702400"/>
              <a:ext cx="167400" cy="132350"/>
            </a:xfrm>
            <a:custGeom>
              <a:avLst/>
              <a:gdLst/>
              <a:ahLst/>
              <a:cxnLst/>
              <a:rect l="l" t="t" r="r" b="b"/>
              <a:pathLst>
                <a:path w="6696" h="5294" extrusionOk="0">
                  <a:moveTo>
                    <a:pt x="4269" y="0"/>
                  </a:moveTo>
                  <a:lnTo>
                    <a:pt x="4164" y="42"/>
                  </a:lnTo>
                  <a:lnTo>
                    <a:pt x="4122" y="84"/>
                  </a:lnTo>
                  <a:lnTo>
                    <a:pt x="4038" y="84"/>
                  </a:lnTo>
                  <a:lnTo>
                    <a:pt x="3913" y="188"/>
                  </a:lnTo>
                  <a:lnTo>
                    <a:pt x="3871" y="502"/>
                  </a:lnTo>
                  <a:lnTo>
                    <a:pt x="3766" y="691"/>
                  </a:lnTo>
                  <a:lnTo>
                    <a:pt x="3745" y="921"/>
                  </a:lnTo>
                  <a:lnTo>
                    <a:pt x="3662" y="1046"/>
                  </a:lnTo>
                  <a:lnTo>
                    <a:pt x="3411" y="1318"/>
                  </a:lnTo>
                  <a:lnTo>
                    <a:pt x="3327" y="1318"/>
                  </a:lnTo>
                  <a:lnTo>
                    <a:pt x="3222" y="1402"/>
                  </a:lnTo>
                  <a:lnTo>
                    <a:pt x="2992" y="1465"/>
                  </a:lnTo>
                  <a:lnTo>
                    <a:pt x="2825" y="1632"/>
                  </a:lnTo>
                  <a:lnTo>
                    <a:pt x="2783" y="1632"/>
                  </a:lnTo>
                  <a:lnTo>
                    <a:pt x="2553" y="1779"/>
                  </a:lnTo>
                  <a:lnTo>
                    <a:pt x="2406" y="1841"/>
                  </a:lnTo>
                  <a:lnTo>
                    <a:pt x="2344" y="1967"/>
                  </a:lnTo>
                  <a:lnTo>
                    <a:pt x="2072" y="2155"/>
                  </a:lnTo>
                  <a:lnTo>
                    <a:pt x="2155" y="2365"/>
                  </a:lnTo>
                  <a:lnTo>
                    <a:pt x="2155" y="2490"/>
                  </a:lnTo>
                  <a:lnTo>
                    <a:pt x="1925" y="2699"/>
                  </a:lnTo>
                  <a:lnTo>
                    <a:pt x="1758" y="3013"/>
                  </a:lnTo>
                  <a:lnTo>
                    <a:pt x="1758" y="3118"/>
                  </a:lnTo>
                  <a:lnTo>
                    <a:pt x="1862" y="3327"/>
                  </a:lnTo>
                  <a:lnTo>
                    <a:pt x="1779" y="3536"/>
                  </a:lnTo>
                  <a:lnTo>
                    <a:pt x="1841" y="3599"/>
                  </a:lnTo>
                  <a:lnTo>
                    <a:pt x="1883" y="3662"/>
                  </a:lnTo>
                  <a:lnTo>
                    <a:pt x="1862" y="3829"/>
                  </a:lnTo>
                  <a:lnTo>
                    <a:pt x="1507" y="4248"/>
                  </a:lnTo>
                  <a:lnTo>
                    <a:pt x="1444" y="4394"/>
                  </a:lnTo>
                  <a:lnTo>
                    <a:pt x="1297" y="4582"/>
                  </a:lnTo>
                  <a:lnTo>
                    <a:pt x="1109" y="4603"/>
                  </a:lnTo>
                  <a:lnTo>
                    <a:pt x="712" y="4959"/>
                  </a:lnTo>
                  <a:lnTo>
                    <a:pt x="147" y="5064"/>
                  </a:lnTo>
                  <a:lnTo>
                    <a:pt x="0" y="5273"/>
                  </a:lnTo>
                  <a:lnTo>
                    <a:pt x="2344" y="5294"/>
                  </a:lnTo>
                  <a:lnTo>
                    <a:pt x="2344" y="4792"/>
                  </a:lnTo>
                  <a:lnTo>
                    <a:pt x="2595" y="4603"/>
                  </a:lnTo>
                  <a:lnTo>
                    <a:pt x="2699" y="4457"/>
                  </a:lnTo>
                  <a:lnTo>
                    <a:pt x="2888" y="4352"/>
                  </a:lnTo>
                  <a:lnTo>
                    <a:pt x="3181" y="4289"/>
                  </a:lnTo>
                  <a:lnTo>
                    <a:pt x="3348" y="4289"/>
                  </a:lnTo>
                  <a:lnTo>
                    <a:pt x="3453" y="4248"/>
                  </a:lnTo>
                  <a:lnTo>
                    <a:pt x="3662" y="4248"/>
                  </a:lnTo>
                  <a:lnTo>
                    <a:pt x="3913" y="4185"/>
                  </a:lnTo>
                  <a:lnTo>
                    <a:pt x="4373" y="3934"/>
                  </a:lnTo>
                  <a:lnTo>
                    <a:pt x="5001" y="3557"/>
                  </a:lnTo>
                  <a:lnTo>
                    <a:pt x="5398" y="3306"/>
                  </a:lnTo>
                  <a:lnTo>
                    <a:pt x="5440" y="3181"/>
                  </a:lnTo>
                  <a:lnTo>
                    <a:pt x="5419" y="2992"/>
                  </a:lnTo>
                  <a:lnTo>
                    <a:pt x="5503" y="2867"/>
                  </a:lnTo>
                  <a:lnTo>
                    <a:pt x="5608" y="2762"/>
                  </a:lnTo>
                  <a:lnTo>
                    <a:pt x="5754" y="2553"/>
                  </a:lnTo>
                  <a:lnTo>
                    <a:pt x="5901" y="2511"/>
                  </a:lnTo>
                  <a:lnTo>
                    <a:pt x="6570" y="2511"/>
                  </a:lnTo>
                  <a:lnTo>
                    <a:pt x="6654" y="2406"/>
                  </a:lnTo>
                  <a:lnTo>
                    <a:pt x="6633" y="2365"/>
                  </a:lnTo>
                  <a:lnTo>
                    <a:pt x="6696" y="2197"/>
                  </a:lnTo>
                  <a:lnTo>
                    <a:pt x="6654" y="2176"/>
                  </a:lnTo>
                  <a:lnTo>
                    <a:pt x="6570" y="2155"/>
                  </a:lnTo>
                  <a:lnTo>
                    <a:pt x="6528" y="2093"/>
                  </a:lnTo>
                  <a:lnTo>
                    <a:pt x="6445" y="2093"/>
                  </a:lnTo>
                  <a:lnTo>
                    <a:pt x="6424" y="1967"/>
                  </a:lnTo>
                  <a:lnTo>
                    <a:pt x="6340" y="1821"/>
                  </a:lnTo>
                  <a:lnTo>
                    <a:pt x="6277" y="1360"/>
                  </a:lnTo>
                  <a:lnTo>
                    <a:pt x="6256" y="1297"/>
                  </a:lnTo>
                  <a:lnTo>
                    <a:pt x="6256" y="1046"/>
                  </a:lnTo>
                  <a:lnTo>
                    <a:pt x="6256" y="879"/>
                  </a:lnTo>
                  <a:lnTo>
                    <a:pt x="6235" y="837"/>
                  </a:lnTo>
                  <a:lnTo>
                    <a:pt x="6214" y="732"/>
                  </a:lnTo>
                  <a:lnTo>
                    <a:pt x="6152" y="628"/>
                  </a:lnTo>
                  <a:lnTo>
                    <a:pt x="6131" y="586"/>
                  </a:lnTo>
                  <a:lnTo>
                    <a:pt x="6068" y="502"/>
                  </a:lnTo>
                  <a:lnTo>
                    <a:pt x="6005" y="523"/>
                  </a:lnTo>
                  <a:lnTo>
                    <a:pt x="5691" y="502"/>
                  </a:lnTo>
                  <a:lnTo>
                    <a:pt x="5608" y="419"/>
                  </a:lnTo>
                  <a:lnTo>
                    <a:pt x="5587" y="314"/>
                  </a:lnTo>
                  <a:lnTo>
                    <a:pt x="5524" y="293"/>
                  </a:lnTo>
                  <a:lnTo>
                    <a:pt x="5419" y="398"/>
                  </a:lnTo>
                  <a:lnTo>
                    <a:pt x="5231" y="460"/>
                  </a:lnTo>
                  <a:lnTo>
                    <a:pt x="5064" y="398"/>
                  </a:lnTo>
                  <a:lnTo>
                    <a:pt x="4959" y="398"/>
                  </a:lnTo>
                  <a:lnTo>
                    <a:pt x="4854" y="460"/>
                  </a:lnTo>
                  <a:lnTo>
                    <a:pt x="4666" y="481"/>
                  </a:lnTo>
                  <a:lnTo>
                    <a:pt x="4541" y="460"/>
                  </a:lnTo>
                  <a:lnTo>
                    <a:pt x="4373" y="293"/>
                  </a:lnTo>
                  <a:lnTo>
                    <a:pt x="4331" y="251"/>
                  </a:lnTo>
                  <a:lnTo>
                    <a:pt x="4290" y="147"/>
                  </a:lnTo>
                  <a:lnTo>
                    <a:pt x="4290" y="84"/>
                  </a:lnTo>
                  <a:lnTo>
                    <a:pt x="4290" y="42"/>
                  </a:lnTo>
                  <a:lnTo>
                    <a:pt x="426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4" name="Google Shape;1424;p80"/>
            <p:cNvSpPr/>
            <p:nvPr/>
          </p:nvSpPr>
          <p:spPr>
            <a:xfrm>
              <a:off x="3450875" y="2834200"/>
              <a:ext cx="118775" cy="95225"/>
            </a:xfrm>
            <a:custGeom>
              <a:avLst/>
              <a:gdLst/>
              <a:ahLst/>
              <a:cxnLst/>
              <a:rect l="l" t="t" r="r" b="b"/>
              <a:pathLst>
                <a:path w="4751" h="3809" extrusionOk="0">
                  <a:moveTo>
                    <a:pt x="2407" y="1"/>
                  </a:moveTo>
                  <a:lnTo>
                    <a:pt x="2177" y="315"/>
                  </a:lnTo>
                  <a:lnTo>
                    <a:pt x="2177" y="524"/>
                  </a:lnTo>
                  <a:lnTo>
                    <a:pt x="2072" y="545"/>
                  </a:lnTo>
                  <a:lnTo>
                    <a:pt x="1675" y="754"/>
                  </a:lnTo>
                  <a:lnTo>
                    <a:pt x="1633" y="859"/>
                  </a:lnTo>
                  <a:lnTo>
                    <a:pt x="1466" y="942"/>
                  </a:lnTo>
                  <a:lnTo>
                    <a:pt x="1528" y="1089"/>
                  </a:lnTo>
                  <a:lnTo>
                    <a:pt x="1194" y="1612"/>
                  </a:lnTo>
                  <a:lnTo>
                    <a:pt x="1152" y="1779"/>
                  </a:lnTo>
                  <a:lnTo>
                    <a:pt x="901" y="2030"/>
                  </a:lnTo>
                  <a:lnTo>
                    <a:pt x="796" y="2093"/>
                  </a:lnTo>
                  <a:lnTo>
                    <a:pt x="671" y="2365"/>
                  </a:lnTo>
                  <a:lnTo>
                    <a:pt x="671" y="2470"/>
                  </a:lnTo>
                  <a:lnTo>
                    <a:pt x="461" y="2763"/>
                  </a:lnTo>
                  <a:lnTo>
                    <a:pt x="419" y="2847"/>
                  </a:lnTo>
                  <a:lnTo>
                    <a:pt x="503" y="2888"/>
                  </a:lnTo>
                  <a:lnTo>
                    <a:pt x="398" y="2930"/>
                  </a:lnTo>
                  <a:lnTo>
                    <a:pt x="210" y="3265"/>
                  </a:lnTo>
                  <a:lnTo>
                    <a:pt x="147" y="3286"/>
                  </a:lnTo>
                  <a:lnTo>
                    <a:pt x="64" y="3370"/>
                  </a:lnTo>
                  <a:lnTo>
                    <a:pt x="85" y="3495"/>
                  </a:lnTo>
                  <a:lnTo>
                    <a:pt x="1" y="3621"/>
                  </a:lnTo>
                  <a:lnTo>
                    <a:pt x="43" y="3809"/>
                  </a:lnTo>
                  <a:lnTo>
                    <a:pt x="2344" y="3809"/>
                  </a:lnTo>
                  <a:lnTo>
                    <a:pt x="2303" y="2742"/>
                  </a:lnTo>
                  <a:lnTo>
                    <a:pt x="2386" y="2575"/>
                  </a:lnTo>
                  <a:lnTo>
                    <a:pt x="2512" y="2512"/>
                  </a:lnTo>
                  <a:lnTo>
                    <a:pt x="2658" y="2470"/>
                  </a:lnTo>
                  <a:lnTo>
                    <a:pt x="2867" y="2470"/>
                  </a:lnTo>
                  <a:lnTo>
                    <a:pt x="2888" y="963"/>
                  </a:lnTo>
                  <a:lnTo>
                    <a:pt x="4709" y="984"/>
                  </a:lnTo>
                  <a:lnTo>
                    <a:pt x="4709" y="168"/>
                  </a:lnTo>
                  <a:lnTo>
                    <a:pt x="4751" y="22"/>
                  </a:lnTo>
                  <a:lnTo>
                    <a:pt x="2407"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5" name="Google Shape;1425;p80"/>
            <p:cNvSpPr/>
            <p:nvPr/>
          </p:nvSpPr>
          <p:spPr>
            <a:xfrm>
              <a:off x="3450375" y="2838400"/>
              <a:ext cx="170550" cy="187800"/>
            </a:xfrm>
            <a:custGeom>
              <a:avLst/>
              <a:gdLst/>
              <a:ahLst/>
              <a:cxnLst/>
              <a:rect l="l" t="t" r="r" b="b"/>
              <a:pathLst>
                <a:path w="6822" h="7512" extrusionOk="0">
                  <a:moveTo>
                    <a:pt x="4729" y="0"/>
                  </a:moveTo>
                  <a:lnTo>
                    <a:pt x="4729" y="816"/>
                  </a:lnTo>
                  <a:lnTo>
                    <a:pt x="2908" y="795"/>
                  </a:lnTo>
                  <a:lnTo>
                    <a:pt x="2887" y="2302"/>
                  </a:lnTo>
                  <a:lnTo>
                    <a:pt x="2678" y="2302"/>
                  </a:lnTo>
                  <a:lnTo>
                    <a:pt x="2532" y="2344"/>
                  </a:lnTo>
                  <a:lnTo>
                    <a:pt x="2406" y="2407"/>
                  </a:lnTo>
                  <a:lnTo>
                    <a:pt x="2323" y="2574"/>
                  </a:lnTo>
                  <a:lnTo>
                    <a:pt x="2364" y="3641"/>
                  </a:lnTo>
                  <a:lnTo>
                    <a:pt x="63" y="3641"/>
                  </a:lnTo>
                  <a:lnTo>
                    <a:pt x="63" y="3662"/>
                  </a:lnTo>
                  <a:lnTo>
                    <a:pt x="0" y="3808"/>
                  </a:lnTo>
                  <a:lnTo>
                    <a:pt x="0" y="4039"/>
                  </a:lnTo>
                  <a:lnTo>
                    <a:pt x="126" y="3871"/>
                  </a:lnTo>
                  <a:lnTo>
                    <a:pt x="188" y="4018"/>
                  </a:lnTo>
                  <a:lnTo>
                    <a:pt x="209" y="4039"/>
                  </a:lnTo>
                  <a:lnTo>
                    <a:pt x="293" y="3976"/>
                  </a:lnTo>
                  <a:lnTo>
                    <a:pt x="439" y="4248"/>
                  </a:lnTo>
                  <a:lnTo>
                    <a:pt x="398" y="4331"/>
                  </a:lnTo>
                  <a:lnTo>
                    <a:pt x="418" y="4436"/>
                  </a:lnTo>
                  <a:lnTo>
                    <a:pt x="398" y="4645"/>
                  </a:lnTo>
                  <a:lnTo>
                    <a:pt x="314" y="4645"/>
                  </a:lnTo>
                  <a:lnTo>
                    <a:pt x="230" y="4687"/>
                  </a:lnTo>
                  <a:lnTo>
                    <a:pt x="418" y="4917"/>
                  </a:lnTo>
                  <a:lnTo>
                    <a:pt x="523" y="5524"/>
                  </a:lnTo>
                  <a:lnTo>
                    <a:pt x="481" y="5943"/>
                  </a:lnTo>
                  <a:lnTo>
                    <a:pt x="335" y="6131"/>
                  </a:lnTo>
                  <a:lnTo>
                    <a:pt x="272" y="6487"/>
                  </a:lnTo>
                  <a:lnTo>
                    <a:pt x="209" y="6738"/>
                  </a:lnTo>
                  <a:lnTo>
                    <a:pt x="314" y="6654"/>
                  </a:lnTo>
                  <a:lnTo>
                    <a:pt x="398" y="6654"/>
                  </a:lnTo>
                  <a:lnTo>
                    <a:pt x="523" y="6549"/>
                  </a:lnTo>
                  <a:lnTo>
                    <a:pt x="837" y="6487"/>
                  </a:lnTo>
                  <a:lnTo>
                    <a:pt x="1130" y="6382"/>
                  </a:lnTo>
                  <a:lnTo>
                    <a:pt x="1235" y="6382"/>
                  </a:lnTo>
                  <a:lnTo>
                    <a:pt x="1486" y="6466"/>
                  </a:lnTo>
                  <a:lnTo>
                    <a:pt x="1653" y="6487"/>
                  </a:lnTo>
                  <a:lnTo>
                    <a:pt x="1779" y="6654"/>
                  </a:lnTo>
                  <a:lnTo>
                    <a:pt x="1779" y="6738"/>
                  </a:lnTo>
                  <a:lnTo>
                    <a:pt x="1862" y="6759"/>
                  </a:lnTo>
                  <a:lnTo>
                    <a:pt x="1946" y="6696"/>
                  </a:lnTo>
                  <a:lnTo>
                    <a:pt x="1988" y="6738"/>
                  </a:lnTo>
                  <a:lnTo>
                    <a:pt x="2071" y="6738"/>
                  </a:lnTo>
                  <a:lnTo>
                    <a:pt x="2113" y="6780"/>
                  </a:lnTo>
                  <a:lnTo>
                    <a:pt x="2155" y="6905"/>
                  </a:lnTo>
                  <a:lnTo>
                    <a:pt x="2281" y="7010"/>
                  </a:lnTo>
                  <a:lnTo>
                    <a:pt x="2281" y="7156"/>
                  </a:lnTo>
                  <a:lnTo>
                    <a:pt x="2406" y="7177"/>
                  </a:lnTo>
                  <a:lnTo>
                    <a:pt x="2427" y="7303"/>
                  </a:lnTo>
                  <a:lnTo>
                    <a:pt x="2532" y="7324"/>
                  </a:lnTo>
                  <a:lnTo>
                    <a:pt x="2699" y="7428"/>
                  </a:lnTo>
                  <a:lnTo>
                    <a:pt x="2720" y="7512"/>
                  </a:lnTo>
                  <a:lnTo>
                    <a:pt x="2846" y="7407"/>
                  </a:lnTo>
                  <a:lnTo>
                    <a:pt x="3034" y="7407"/>
                  </a:lnTo>
                  <a:lnTo>
                    <a:pt x="3097" y="7261"/>
                  </a:lnTo>
                  <a:lnTo>
                    <a:pt x="3097" y="7177"/>
                  </a:lnTo>
                  <a:lnTo>
                    <a:pt x="3097" y="6947"/>
                  </a:lnTo>
                  <a:lnTo>
                    <a:pt x="3264" y="6884"/>
                  </a:lnTo>
                  <a:lnTo>
                    <a:pt x="3411" y="6884"/>
                  </a:lnTo>
                  <a:lnTo>
                    <a:pt x="3431" y="7052"/>
                  </a:lnTo>
                  <a:lnTo>
                    <a:pt x="3515" y="7219"/>
                  </a:lnTo>
                  <a:lnTo>
                    <a:pt x="3578" y="7282"/>
                  </a:lnTo>
                  <a:lnTo>
                    <a:pt x="3724" y="6989"/>
                  </a:lnTo>
                  <a:lnTo>
                    <a:pt x="3996" y="6863"/>
                  </a:lnTo>
                  <a:lnTo>
                    <a:pt x="4143" y="6905"/>
                  </a:lnTo>
                  <a:lnTo>
                    <a:pt x="4164" y="7093"/>
                  </a:lnTo>
                  <a:lnTo>
                    <a:pt x="4206" y="7156"/>
                  </a:lnTo>
                  <a:lnTo>
                    <a:pt x="4310" y="7052"/>
                  </a:lnTo>
                  <a:lnTo>
                    <a:pt x="4394" y="7052"/>
                  </a:lnTo>
                  <a:lnTo>
                    <a:pt x="4457" y="7114"/>
                  </a:lnTo>
                  <a:lnTo>
                    <a:pt x="4520" y="7156"/>
                  </a:lnTo>
                  <a:lnTo>
                    <a:pt x="6570" y="7156"/>
                  </a:lnTo>
                  <a:lnTo>
                    <a:pt x="6758" y="6633"/>
                  </a:lnTo>
                  <a:lnTo>
                    <a:pt x="6570" y="6528"/>
                  </a:lnTo>
                  <a:lnTo>
                    <a:pt x="6131" y="1423"/>
                  </a:lnTo>
                  <a:lnTo>
                    <a:pt x="6821" y="1423"/>
                  </a:lnTo>
                  <a:lnTo>
                    <a:pt x="472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6" name="Google Shape;1426;p80"/>
            <p:cNvSpPr/>
            <p:nvPr/>
          </p:nvSpPr>
          <p:spPr>
            <a:xfrm>
              <a:off x="3518375" y="2873975"/>
              <a:ext cx="235400" cy="218150"/>
            </a:xfrm>
            <a:custGeom>
              <a:avLst/>
              <a:gdLst/>
              <a:ahLst/>
              <a:cxnLst/>
              <a:rect l="l" t="t" r="r" b="b"/>
              <a:pathLst>
                <a:path w="9416" h="8726" extrusionOk="0">
                  <a:moveTo>
                    <a:pt x="3411" y="0"/>
                  </a:moveTo>
                  <a:lnTo>
                    <a:pt x="3850" y="5105"/>
                  </a:lnTo>
                  <a:lnTo>
                    <a:pt x="4038" y="5210"/>
                  </a:lnTo>
                  <a:lnTo>
                    <a:pt x="3850" y="5733"/>
                  </a:lnTo>
                  <a:lnTo>
                    <a:pt x="1800" y="5733"/>
                  </a:lnTo>
                  <a:lnTo>
                    <a:pt x="1737" y="5691"/>
                  </a:lnTo>
                  <a:lnTo>
                    <a:pt x="1674" y="5629"/>
                  </a:lnTo>
                  <a:lnTo>
                    <a:pt x="1590" y="5629"/>
                  </a:lnTo>
                  <a:lnTo>
                    <a:pt x="1486" y="5733"/>
                  </a:lnTo>
                  <a:lnTo>
                    <a:pt x="1444" y="5670"/>
                  </a:lnTo>
                  <a:lnTo>
                    <a:pt x="1423" y="5482"/>
                  </a:lnTo>
                  <a:lnTo>
                    <a:pt x="1276" y="5440"/>
                  </a:lnTo>
                  <a:lnTo>
                    <a:pt x="1004" y="5566"/>
                  </a:lnTo>
                  <a:lnTo>
                    <a:pt x="858" y="5859"/>
                  </a:lnTo>
                  <a:lnTo>
                    <a:pt x="795" y="5796"/>
                  </a:lnTo>
                  <a:lnTo>
                    <a:pt x="711" y="5629"/>
                  </a:lnTo>
                  <a:lnTo>
                    <a:pt x="691" y="5461"/>
                  </a:lnTo>
                  <a:lnTo>
                    <a:pt x="544" y="5461"/>
                  </a:lnTo>
                  <a:lnTo>
                    <a:pt x="377" y="5524"/>
                  </a:lnTo>
                  <a:lnTo>
                    <a:pt x="377" y="5754"/>
                  </a:lnTo>
                  <a:lnTo>
                    <a:pt x="377" y="5838"/>
                  </a:lnTo>
                  <a:lnTo>
                    <a:pt x="314" y="5984"/>
                  </a:lnTo>
                  <a:lnTo>
                    <a:pt x="126" y="5984"/>
                  </a:lnTo>
                  <a:lnTo>
                    <a:pt x="0" y="6089"/>
                  </a:lnTo>
                  <a:lnTo>
                    <a:pt x="84" y="6173"/>
                  </a:lnTo>
                  <a:lnTo>
                    <a:pt x="84" y="6277"/>
                  </a:lnTo>
                  <a:lnTo>
                    <a:pt x="105" y="6361"/>
                  </a:lnTo>
                  <a:lnTo>
                    <a:pt x="63" y="6591"/>
                  </a:lnTo>
                  <a:lnTo>
                    <a:pt x="84" y="6675"/>
                  </a:lnTo>
                  <a:lnTo>
                    <a:pt x="209" y="6800"/>
                  </a:lnTo>
                  <a:lnTo>
                    <a:pt x="272" y="6926"/>
                  </a:lnTo>
                  <a:lnTo>
                    <a:pt x="335" y="7010"/>
                  </a:lnTo>
                  <a:lnTo>
                    <a:pt x="398" y="6989"/>
                  </a:lnTo>
                  <a:lnTo>
                    <a:pt x="481" y="7030"/>
                  </a:lnTo>
                  <a:lnTo>
                    <a:pt x="502" y="7114"/>
                  </a:lnTo>
                  <a:lnTo>
                    <a:pt x="586" y="7219"/>
                  </a:lnTo>
                  <a:lnTo>
                    <a:pt x="586" y="7261"/>
                  </a:lnTo>
                  <a:lnTo>
                    <a:pt x="523" y="7344"/>
                  </a:lnTo>
                  <a:lnTo>
                    <a:pt x="544" y="7428"/>
                  </a:lnTo>
                  <a:lnTo>
                    <a:pt x="691" y="7512"/>
                  </a:lnTo>
                  <a:lnTo>
                    <a:pt x="691" y="7616"/>
                  </a:lnTo>
                  <a:lnTo>
                    <a:pt x="649" y="7679"/>
                  </a:lnTo>
                  <a:lnTo>
                    <a:pt x="732" y="7721"/>
                  </a:lnTo>
                  <a:lnTo>
                    <a:pt x="837" y="7658"/>
                  </a:lnTo>
                  <a:lnTo>
                    <a:pt x="921" y="7679"/>
                  </a:lnTo>
                  <a:lnTo>
                    <a:pt x="1046" y="7784"/>
                  </a:lnTo>
                  <a:lnTo>
                    <a:pt x="1214" y="7784"/>
                  </a:lnTo>
                  <a:lnTo>
                    <a:pt x="1318" y="7721"/>
                  </a:lnTo>
                  <a:lnTo>
                    <a:pt x="1381" y="7679"/>
                  </a:lnTo>
                  <a:lnTo>
                    <a:pt x="1486" y="7533"/>
                  </a:lnTo>
                  <a:lnTo>
                    <a:pt x="1632" y="7533"/>
                  </a:lnTo>
                  <a:lnTo>
                    <a:pt x="1779" y="7616"/>
                  </a:lnTo>
                  <a:lnTo>
                    <a:pt x="1800" y="7554"/>
                  </a:lnTo>
                  <a:lnTo>
                    <a:pt x="1904" y="7533"/>
                  </a:lnTo>
                  <a:lnTo>
                    <a:pt x="1946" y="7574"/>
                  </a:lnTo>
                  <a:lnTo>
                    <a:pt x="2072" y="7679"/>
                  </a:lnTo>
                  <a:lnTo>
                    <a:pt x="2113" y="7826"/>
                  </a:lnTo>
                  <a:lnTo>
                    <a:pt x="2092" y="7972"/>
                  </a:lnTo>
                  <a:lnTo>
                    <a:pt x="2155" y="8035"/>
                  </a:lnTo>
                  <a:lnTo>
                    <a:pt x="2281" y="8056"/>
                  </a:lnTo>
                  <a:lnTo>
                    <a:pt x="2281" y="8098"/>
                  </a:lnTo>
                  <a:lnTo>
                    <a:pt x="2176" y="8265"/>
                  </a:lnTo>
                  <a:lnTo>
                    <a:pt x="2113" y="8411"/>
                  </a:lnTo>
                  <a:lnTo>
                    <a:pt x="2113" y="8411"/>
                  </a:lnTo>
                  <a:lnTo>
                    <a:pt x="2218" y="8390"/>
                  </a:lnTo>
                  <a:lnTo>
                    <a:pt x="2281" y="8307"/>
                  </a:lnTo>
                  <a:lnTo>
                    <a:pt x="2364" y="8307"/>
                  </a:lnTo>
                  <a:lnTo>
                    <a:pt x="2364" y="8411"/>
                  </a:lnTo>
                  <a:lnTo>
                    <a:pt x="2385" y="8495"/>
                  </a:lnTo>
                  <a:lnTo>
                    <a:pt x="2385" y="8558"/>
                  </a:lnTo>
                  <a:lnTo>
                    <a:pt x="2532" y="8579"/>
                  </a:lnTo>
                  <a:lnTo>
                    <a:pt x="2595" y="8621"/>
                  </a:lnTo>
                  <a:lnTo>
                    <a:pt x="2595" y="8704"/>
                  </a:lnTo>
                  <a:lnTo>
                    <a:pt x="2783" y="8600"/>
                  </a:lnTo>
                  <a:lnTo>
                    <a:pt x="2846" y="8600"/>
                  </a:lnTo>
                  <a:lnTo>
                    <a:pt x="2992" y="8683"/>
                  </a:lnTo>
                  <a:lnTo>
                    <a:pt x="3222" y="8683"/>
                  </a:lnTo>
                  <a:lnTo>
                    <a:pt x="3264" y="8662"/>
                  </a:lnTo>
                  <a:lnTo>
                    <a:pt x="3264" y="8600"/>
                  </a:lnTo>
                  <a:lnTo>
                    <a:pt x="3452" y="8558"/>
                  </a:lnTo>
                  <a:lnTo>
                    <a:pt x="3620" y="8579"/>
                  </a:lnTo>
                  <a:lnTo>
                    <a:pt x="3578" y="8621"/>
                  </a:lnTo>
                  <a:lnTo>
                    <a:pt x="3620" y="8683"/>
                  </a:lnTo>
                  <a:lnTo>
                    <a:pt x="3787" y="8725"/>
                  </a:lnTo>
                  <a:lnTo>
                    <a:pt x="3892" y="8579"/>
                  </a:lnTo>
                  <a:lnTo>
                    <a:pt x="3976" y="8516"/>
                  </a:lnTo>
                  <a:lnTo>
                    <a:pt x="3997" y="8390"/>
                  </a:lnTo>
                  <a:lnTo>
                    <a:pt x="3976" y="8307"/>
                  </a:lnTo>
                  <a:lnTo>
                    <a:pt x="3976" y="8181"/>
                  </a:lnTo>
                  <a:lnTo>
                    <a:pt x="4080" y="8160"/>
                  </a:lnTo>
                  <a:lnTo>
                    <a:pt x="4059" y="7993"/>
                  </a:lnTo>
                  <a:lnTo>
                    <a:pt x="4038" y="7888"/>
                  </a:lnTo>
                  <a:lnTo>
                    <a:pt x="4143" y="7826"/>
                  </a:lnTo>
                  <a:lnTo>
                    <a:pt x="4269" y="7679"/>
                  </a:lnTo>
                  <a:lnTo>
                    <a:pt x="4457" y="7407"/>
                  </a:lnTo>
                  <a:lnTo>
                    <a:pt x="4561" y="7219"/>
                  </a:lnTo>
                  <a:lnTo>
                    <a:pt x="4582" y="7135"/>
                  </a:lnTo>
                  <a:lnTo>
                    <a:pt x="4708" y="6926"/>
                  </a:lnTo>
                  <a:lnTo>
                    <a:pt x="4792" y="6905"/>
                  </a:lnTo>
                  <a:lnTo>
                    <a:pt x="4813" y="6821"/>
                  </a:lnTo>
                  <a:lnTo>
                    <a:pt x="4980" y="6800"/>
                  </a:lnTo>
                  <a:lnTo>
                    <a:pt x="5043" y="6821"/>
                  </a:lnTo>
                  <a:lnTo>
                    <a:pt x="5336" y="6738"/>
                  </a:lnTo>
                  <a:lnTo>
                    <a:pt x="5398" y="6612"/>
                  </a:lnTo>
                  <a:lnTo>
                    <a:pt x="5712" y="6403"/>
                  </a:lnTo>
                  <a:lnTo>
                    <a:pt x="6152" y="6173"/>
                  </a:lnTo>
                  <a:lnTo>
                    <a:pt x="6277" y="6047"/>
                  </a:lnTo>
                  <a:lnTo>
                    <a:pt x="6465" y="5942"/>
                  </a:lnTo>
                  <a:lnTo>
                    <a:pt x="6758" y="5901"/>
                  </a:lnTo>
                  <a:lnTo>
                    <a:pt x="6884" y="5880"/>
                  </a:lnTo>
                  <a:lnTo>
                    <a:pt x="7072" y="5942"/>
                  </a:lnTo>
                  <a:lnTo>
                    <a:pt x="7177" y="5942"/>
                  </a:lnTo>
                  <a:lnTo>
                    <a:pt x="7198" y="5984"/>
                  </a:lnTo>
                  <a:lnTo>
                    <a:pt x="7219" y="5963"/>
                  </a:lnTo>
                  <a:lnTo>
                    <a:pt x="7344" y="5984"/>
                  </a:lnTo>
                  <a:lnTo>
                    <a:pt x="7742" y="5963"/>
                  </a:lnTo>
                  <a:lnTo>
                    <a:pt x="7867" y="5963"/>
                  </a:lnTo>
                  <a:lnTo>
                    <a:pt x="8035" y="5880"/>
                  </a:lnTo>
                  <a:lnTo>
                    <a:pt x="8390" y="5880"/>
                  </a:lnTo>
                  <a:lnTo>
                    <a:pt x="8558" y="5775"/>
                  </a:lnTo>
                  <a:lnTo>
                    <a:pt x="8746" y="5775"/>
                  </a:lnTo>
                  <a:lnTo>
                    <a:pt x="8893" y="5670"/>
                  </a:lnTo>
                  <a:lnTo>
                    <a:pt x="9186" y="5524"/>
                  </a:lnTo>
                  <a:lnTo>
                    <a:pt x="9227" y="5377"/>
                  </a:lnTo>
                  <a:lnTo>
                    <a:pt x="9269" y="5210"/>
                  </a:lnTo>
                  <a:lnTo>
                    <a:pt x="9332" y="5126"/>
                  </a:lnTo>
                  <a:lnTo>
                    <a:pt x="9395" y="4624"/>
                  </a:lnTo>
                  <a:lnTo>
                    <a:pt x="9416" y="3494"/>
                  </a:lnTo>
                  <a:lnTo>
                    <a:pt x="9186" y="3578"/>
                  </a:lnTo>
                  <a:lnTo>
                    <a:pt x="8914" y="3599"/>
                  </a:lnTo>
                  <a:lnTo>
                    <a:pt x="8788" y="3557"/>
                  </a:lnTo>
                  <a:lnTo>
                    <a:pt x="8746" y="3473"/>
                  </a:lnTo>
                  <a:lnTo>
                    <a:pt x="8809" y="3285"/>
                  </a:lnTo>
                  <a:lnTo>
                    <a:pt x="8809" y="3180"/>
                  </a:lnTo>
                  <a:lnTo>
                    <a:pt x="8704" y="3118"/>
                  </a:lnTo>
                  <a:lnTo>
                    <a:pt x="8558" y="3055"/>
                  </a:lnTo>
                  <a:lnTo>
                    <a:pt x="8453" y="2929"/>
                  </a:lnTo>
                  <a:lnTo>
                    <a:pt x="8286" y="2867"/>
                  </a:lnTo>
                  <a:lnTo>
                    <a:pt x="8077" y="2867"/>
                  </a:lnTo>
                  <a:lnTo>
                    <a:pt x="7951" y="2762"/>
                  </a:lnTo>
                  <a:lnTo>
                    <a:pt x="7909" y="2511"/>
                  </a:lnTo>
                  <a:lnTo>
                    <a:pt x="410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7" name="Google Shape;1427;p80"/>
            <p:cNvSpPr/>
            <p:nvPr/>
          </p:nvSpPr>
          <p:spPr>
            <a:xfrm>
              <a:off x="3617750" y="3020950"/>
              <a:ext cx="108825" cy="79025"/>
            </a:xfrm>
            <a:custGeom>
              <a:avLst/>
              <a:gdLst/>
              <a:ahLst/>
              <a:cxnLst/>
              <a:rect l="l" t="t" r="r" b="b"/>
              <a:pathLst>
                <a:path w="4353" h="3161" extrusionOk="0">
                  <a:moveTo>
                    <a:pt x="2909" y="1"/>
                  </a:moveTo>
                  <a:lnTo>
                    <a:pt x="2783" y="22"/>
                  </a:lnTo>
                  <a:lnTo>
                    <a:pt x="2490" y="63"/>
                  </a:lnTo>
                  <a:lnTo>
                    <a:pt x="2302" y="168"/>
                  </a:lnTo>
                  <a:lnTo>
                    <a:pt x="2177" y="294"/>
                  </a:lnTo>
                  <a:lnTo>
                    <a:pt x="1737" y="524"/>
                  </a:lnTo>
                  <a:lnTo>
                    <a:pt x="1423" y="733"/>
                  </a:lnTo>
                  <a:lnTo>
                    <a:pt x="1361" y="859"/>
                  </a:lnTo>
                  <a:lnTo>
                    <a:pt x="1068" y="942"/>
                  </a:lnTo>
                  <a:lnTo>
                    <a:pt x="1005" y="921"/>
                  </a:lnTo>
                  <a:lnTo>
                    <a:pt x="838" y="942"/>
                  </a:lnTo>
                  <a:lnTo>
                    <a:pt x="817" y="1026"/>
                  </a:lnTo>
                  <a:lnTo>
                    <a:pt x="733" y="1047"/>
                  </a:lnTo>
                  <a:lnTo>
                    <a:pt x="607" y="1256"/>
                  </a:lnTo>
                  <a:lnTo>
                    <a:pt x="586" y="1340"/>
                  </a:lnTo>
                  <a:lnTo>
                    <a:pt x="482" y="1528"/>
                  </a:lnTo>
                  <a:lnTo>
                    <a:pt x="294" y="1800"/>
                  </a:lnTo>
                  <a:lnTo>
                    <a:pt x="168" y="1947"/>
                  </a:lnTo>
                  <a:lnTo>
                    <a:pt x="63" y="2009"/>
                  </a:lnTo>
                  <a:lnTo>
                    <a:pt x="84" y="2114"/>
                  </a:lnTo>
                  <a:lnTo>
                    <a:pt x="105" y="2281"/>
                  </a:lnTo>
                  <a:lnTo>
                    <a:pt x="1" y="2302"/>
                  </a:lnTo>
                  <a:lnTo>
                    <a:pt x="1" y="2428"/>
                  </a:lnTo>
                  <a:lnTo>
                    <a:pt x="22" y="2511"/>
                  </a:lnTo>
                  <a:lnTo>
                    <a:pt x="1" y="2637"/>
                  </a:lnTo>
                  <a:lnTo>
                    <a:pt x="22" y="2637"/>
                  </a:lnTo>
                  <a:lnTo>
                    <a:pt x="189" y="2783"/>
                  </a:lnTo>
                  <a:lnTo>
                    <a:pt x="398" y="2888"/>
                  </a:lnTo>
                  <a:lnTo>
                    <a:pt x="503" y="2888"/>
                  </a:lnTo>
                  <a:lnTo>
                    <a:pt x="545" y="2930"/>
                  </a:lnTo>
                  <a:lnTo>
                    <a:pt x="649" y="2930"/>
                  </a:lnTo>
                  <a:lnTo>
                    <a:pt x="754" y="2993"/>
                  </a:lnTo>
                  <a:lnTo>
                    <a:pt x="838" y="3097"/>
                  </a:lnTo>
                  <a:lnTo>
                    <a:pt x="1026" y="3160"/>
                  </a:lnTo>
                  <a:lnTo>
                    <a:pt x="1151" y="3139"/>
                  </a:lnTo>
                  <a:lnTo>
                    <a:pt x="1256" y="3055"/>
                  </a:lnTo>
                  <a:lnTo>
                    <a:pt x="1340" y="3055"/>
                  </a:lnTo>
                  <a:lnTo>
                    <a:pt x="1423" y="3139"/>
                  </a:lnTo>
                  <a:lnTo>
                    <a:pt x="1549" y="3139"/>
                  </a:lnTo>
                  <a:lnTo>
                    <a:pt x="1549" y="2993"/>
                  </a:lnTo>
                  <a:lnTo>
                    <a:pt x="1465" y="2825"/>
                  </a:lnTo>
                  <a:lnTo>
                    <a:pt x="1423" y="2783"/>
                  </a:lnTo>
                  <a:lnTo>
                    <a:pt x="1361" y="2595"/>
                  </a:lnTo>
                  <a:lnTo>
                    <a:pt x="1382" y="2470"/>
                  </a:lnTo>
                  <a:lnTo>
                    <a:pt x="1591" y="2428"/>
                  </a:lnTo>
                  <a:lnTo>
                    <a:pt x="2365" y="2428"/>
                  </a:lnTo>
                  <a:lnTo>
                    <a:pt x="2574" y="2386"/>
                  </a:lnTo>
                  <a:lnTo>
                    <a:pt x="2721" y="2386"/>
                  </a:lnTo>
                  <a:lnTo>
                    <a:pt x="2846" y="2323"/>
                  </a:lnTo>
                  <a:lnTo>
                    <a:pt x="2930" y="2323"/>
                  </a:lnTo>
                  <a:lnTo>
                    <a:pt x="3537" y="2491"/>
                  </a:lnTo>
                  <a:lnTo>
                    <a:pt x="3558" y="2428"/>
                  </a:lnTo>
                  <a:lnTo>
                    <a:pt x="3683" y="2386"/>
                  </a:lnTo>
                  <a:lnTo>
                    <a:pt x="3683" y="2281"/>
                  </a:lnTo>
                  <a:lnTo>
                    <a:pt x="3767" y="2198"/>
                  </a:lnTo>
                  <a:lnTo>
                    <a:pt x="3767" y="2093"/>
                  </a:lnTo>
                  <a:lnTo>
                    <a:pt x="3871" y="2051"/>
                  </a:lnTo>
                  <a:lnTo>
                    <a:pt x="3955" y="2072"/>
                  </a:lnTo>
                  <a:lnTo>
                    <a:pt x="4143" y="1967"/>
                  </a:lnTo>
                  <a:lnTo>
                    <a:pt x="4206" y="1967"/>
                  </a:lnTo>
                  <a:lnTo>
                    <a:pt x="4353" y="1800"/>
                  </a:lnTo>
                  <a:lnTo>
                    <a:pt x="4353" y="1737"/>
                  </a:lnTo>
                  <a:lnTo>
                    <a:pt x="4311" y="1737"/>
                  </a:lnTo>
                  <a:lnTo>
                    <a:pt x="4185" y="1570"/>
                  </a:lnTo>
                  <a:lnTo>
                    <a:pt x="4248" y="1465"/>
                  </a:lnTo>
                  <a:lnTo>
                    <a:pt x="4248" y="1361"/>
                  </a:lnTo>
                  <a:lnTo>
                    <a:pt x="4185" y="1319"/>
                  </a:lnTo>
                  <a:lnTo>
                    <a:pt x="4185" y="1256"/>
                  </a:lnTo>
                  <a:lnTo>
                    <a:pt x="4102" y="1214"/>
                  </a:lnTo>
                  <a:lnTo>
                    <a:pt x="3871" y="1340"/>
                  </a:lnTo>
                  <a:lnTo>
                    <a:pt x="3662" y="1214"/>
                  </a:lnTo>
                  <a:lnTo>
                    <a:pt x="3662" y="963"/>
                  </a:lnTo>
                  <a:lnTo>
                    <a:pt x="3118" y="607"/>
                  </a:lnTo>
                  <a:lnTo>
                    <a:pt x="3118" y="419"/>
                  </a:lnTo>
                  <a:lnTo>
                    <a:pt x="3202" y="314"/>
                  </a:lnTo>
                  <a:lnTo>
                    <a:pt x="3202" y="168"/>
                  </a:lnTo>
                  <a:lnTo>
                    <a:pt x="3223" y="105"/>
                  </a:lnTo>
                  <a:lnTo>
                    <a:pt x="3202" y="63"/>
                  </a:lnTo>
                  <a:lnTo>
                    <a:pt x="3097" y="63"/>
                  </a:lnTo>
                  <a:lnTo>
                    <a:pt x="290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8" name="Google Shape;1428;p80"/>
            <p:cNvSpPr/>
            <p:nvPr/>
          </p:nvSpPr>
          <p:spPr>
            <a:xfrm>
              <a:off x="3442525" y="2997925"/>
              <a:ext cx="93125" cy="68050"/>
            </a:xfrm>
            <a:custGeom>
              <a:avLst/>
              <a:gdLst/>
              <a:ahLst/>
              <a:cxnLst/>
              <a:rect l="l" t="t" r="r" b="b"/>
              <a:pathLst>
                <a:path w="3725" h="2722" extrusionOk="0">
                  <a:moveTo>
                    <a:pt x="1444" y="1"/>
                  </a:moveTo>
                  <a:lnTo>
                    <a:pt x="1151" y="106"/>
                  </a:lnTo>
                  <a:lnTo>
                    <a:pt x="837" y="168"/>
                  </a:lnTo>
                  <a:lnTo>
                    <a:pt x="712" y="273"/>
                  </a:lnTo>
                  <a:lnTo>
                    <a:pt x="628" y="273"/>
                  </a:lnTo>
                  <a:lnTo>
                    <a:pt x="523" y="357"/>
                  </a:lnTo>
                  <a:lnTo>
                    <a:pt x="502" y="524"/>
                  </a:lnTo>
                  <a:lnTo>
                    <a:pt x="377" y="817"/>
                  </a:lnTo>
                  <a:lnTo>
                    <a:pt x="0" y="1131"/>
                  </a:lnTo>
                  <a:lnTo>
                    <a:pt x="188" y="1298"/>
                  </a:lnTo>
                  <a:lnTo>
                    <a:pt x="314" y="1528"/>
                  </a:lnTo>
                  <a:lnTo>
                    <a:pt x="419" y="1528"/>
                  </a:lnTo>
                  <a:lnTo>
                    <a:pt x="419" y="1654"/>
                  </a:lnTo>
                  <a:lnTo>
                    <a:pt x="398" y="1654"/>
                  </a:lnTo>
                  <a:lnTo>
                    <a:pt x="523" y="1759"/>
                  </a:lnTo>
                  <a:lnTo>
                    <a:pt x="440" y="1821"/>
                  </a:lnTo>
                  <a:lnTo>
                    <a:pt x="481" y="1863"/>
                  </a:lnTo>
                  <a:lnTo>
                    <a:pt x="732" y="1863"/>
                  </a:lnTo>
                  <a:lnTo>
                    <a:pt x="795" y="1842"/>
                  </a:lnTo>
                  <a:lnTo>
                    <a:pt x="900" y="1842"/>
                  </a:lnTo>
                  <a:lnTo>
                    <a:pt x="1109" y="1675"/>
                  </a:lnTo>
                  <a:lnTo>
                    <a:pt x="1256" y="1612"/>
                  </a:lnTo>
                  <a:lnTo>
                    <a:pt x="1360" y="1633"/>
                  </a:lnTo>
                  <a:lnTo>
                    <a:pt x="1486" y="1633"/>
                  </a:lnTo>
                  <a:lnTo>
                    <a:pt x="1674" y="1759"/>
                  </a:lnTo>
                  <a:lnTo>
                    <a:pt x="1779" y="1759"/>
                  </a:lnTo>
                  <a:lnTo>
                    <a:pt x="2051" y="1926"/>
                  </a:lnTo>
                  <a:lnTo>
                    <a:pt x="2093" y="1884"/>
                  </a:lnTo>
                  <a:lnTo>
                    <a:pt x="2155" y="1968"/>
                  </a:lnTo>
                  <a:lnTo>
                    <a:pt x="2093" y="2052"/>
                  </a:lnTo>
                  <a:lnTo>
                    <a:pt x="1967" y="2052"/>
                  </a:lnTo>
                  <a:lnTo>
                    <a:pt x="1779" y="1968"/>
                  </a:lnTo>
                  <a:lnTo>
                    <a:pt x="1632" y="1926"/>
                  </a:lnTo>
                  <a:lnTo>
                    <a:pt x="1528" y="1926"/>
                  </a:lnTo>
                  <a:lnTo>
                    <a:pt x="1381" y="1821"/>
                  </a:lnTo>
                  <a:lnTo>
                    <a:pt x="1318" y="1842"/>
                  </a:lnTo>
                  <a:lnTo>
                    <a:pt x="1235" y="1926"/>
                  </a:lnTo>
                  <a:lnTo>
                    <a:pt x="1214" y="1884"/>
                  </a:lnTo>
                  <a:lnTo>
                    <a:pt x="1130" y="1863"/>
                  </a:lnTo>
                  <a:lnTo>
                    <a:pt x="1005" y="1947"/>
                  </a:lnTo>
                  <a:lnTo>
                    <a:pt x="900" y="1968"/>
                  </a:lnTo>
                  <a:lnTo>
                    <a:pt x="795" y="2093"/>
                  </a:lnTo>
                  <a:lnTo>
                    <a:pt x="419" y="2093"/>
                  </a:lnTo>
                  <a:lnTo>
                    <a:pt x="377" y="2156"/>
                  </a:lnTo>
                  <a:lnTo>
                    <a:pt x="377" y="2282"/>
                  </a:lnTo>
                  <a:lnTo>
                    <a:pt x="314" y="2344"/>
                  </a:lnTo>
                  <a:lnTo>
                    <a:pt x="335" y="2386"/>
                  </a:lnTo>
                  <a:lnTo>
                    <a:pt x="481" y="2303"/>
                  </a:lnTo>
                  <a:lnTo>
                    <a:pt x="691" y="2386"/>
                  </a:lnTo>
                  <a:lnTo>
                    <a:pt x="544" y="2470"/>
                  </a:lnTo>
                  <a:lnTo>
                    <a:pt x="502" y="2449"/>
                  </a:lnTo>
                  <a:lnTo>
                    <a:pt x="398" y="2407"/>
                  </a:lnTo>
                  <a:lnTo>
                    <a:pt x="398" y="2407"/>
                  </a:lnTo>
                  <a:lnTo>
                    <a:pt x="440" y="2470"/>
                  </a:lnTo>
                  <a:lnTo>
                    <a:pt x="419" y="2575"/>
                  </a:lnTo>
                  <a:lnTo>
                    <a:pt x="586" y="2616"/>
                  </a:lnTo>
                  <a:lnTo>
                    <a:pt x="753" y="2512"/>
                  </a:lnTo>
                  <a:lnTo>
                    <a:pt x="1151" y="2554"/>
                  </a:lnTo>
                  <a:lnTo>
                    <a:pt x="1256" y="2407"/>
                  </a:lnTo>
                  <a:lnTo>
                    <a:pt x="1465" y="2344"/>
                  </a:lnTo>
                  <a:lnTo>
                    <a:pt x="1988" y="2344"/>
                  </a:lnTo>
                  <a:lnTo>
                    <a:pt x="2113" y="2386"/>
                  </a:lnTo>
                  <a:lnTo>
                    <a:pt x="2113" y="2365"/>
                  </a:lnTo>
                  <a:lnTo>
                    <a:pt x="2260" y="2344"/>
                  </a:lnTo>
                  <a:lnTo>
                    <a:pt x="2595" y="2365"/>
                  </a:lnTo>
                  <a:lnTo>
                    <a:pt x="2825" y="2470"/>
                  </a:lnTo>
                  <a:lnTo>
                    <a:pt x="2929" y="2554"/>
                  </a:lnTo>
                  <a:lnTo>
                    <a:pt x="3118" y="2554"/>
                  </a:lnTo>
                  <a:lnTo>
                    <a:pt x="3306" y="2616"/>
                  </a:lnTo>
                  <a:lnTo>
                    <a:pt x="3411" y="2554"/>
                  </a:lnTo>
                  <a:lnTo>
                    <a:pt x="3515" y="2575"/>
                  </a:lnTo>
                  <a:lnTo>
                    <a:pt x="3557" y="2616"/>
                  </a:lnTo>
                  <a:lnTo>
                    <a:pt x="3683" y="2616"/>
                  </a:lnTo>
                  <a:lnTo>
                    <a:pt x="3683" y="2721"/>
                  </a:lnTo>
                  <a:lnTo>
                    <a:pt x="3725" y="2658"/>
                  </a:lnTo>
                  <a:lnTo>
                    <a:pt x="3725" y="2554"/>
                  </a:lnTo>
                  <a:lnTo>
                    <a:pt x="3578" y="2470"/>
                  </a:lnTo>
                  <a:lnTo>
                    <a:pt x="3557" y="2386"/>
                  </a:lnTo>
                  <a:lnTo>
                    <a:pt x="3620" y="2303"/>
                  </a:lnTo>
                  <a:lnTo>
                    <a:pt x="3620" y="2261"/>
                  </a:lnTo>
                  <a:lnTo>
                    <a:pt x="3536" y="2156"/>
                  </a:lnTo>
                  <a:lnTo>
                    <a:pt x="3515" y="2072"/>
                  </a:lnTo>
                  <a:lnTo>
                    <a:pt x="3432" y="2031"/>
                  </a:lnTo>
                  <a:lnTo>
                    <a:pt x="3369" y="2052"/>
                  </a:lnTo>
                  <a:lnTo>
                    <a:pt x="3306" y="1968"/>
                  </a:lnTo>
                  <a:lnTo>
                    <a:pt x="3243" y="1842"/>
                  </a:lnTo>
                  <a:lnTo>
                    <a:pt x="3118" y="1717"/>
                  </a:lnTo>
                  <a:lnTo>
                    <a:pt x="3097" y="1633"/>
                  </a:lnTo>
                  <a:lnTo>
                    <a:pt x="3139" y="1403"/>
                  </a:lnTo>
                  <a:lnTo>
                    <a:pt x="3118" y="1319"/>
                  </a:lnTo>
                  <a:lnTo>
                    <a:pt x="3118" y="1215"/>
                  </a:lnTo>
                  <a:lnTo>
                    <a:pt x="3034" y="1131"/>
                  </a:lnTo>
                  <a:lnTo>
                    <a:pt x="3013" y="1047"/>
                  </a:lnTo>
                  <a:lnTo>
                    <a:pt x="2846" y="943"/>
                  </a:lnTo>
                  <a:lnTo>
                    <a:pt x="2741" y="922"/>
                  </a:lnTo>
                  <a:lnTo>
                    <a:pt x="2720" y="796"/>
                  </a:lnTo>
                  <a:lnTo>
                    <a:pt x="2595" y="775"/>
                  </a:lnTo>
                  <a:lnTo>
                    <a:pt x="2595" y="629"/>
                  </a:lnTo>
                  <a:lnTo>
                    <a:pt x="2469" y="524"/>
                  </a:lnTo>
                  <a:lnTo>
                    <a:pt x="2427" y="399"/>
                  </a:lnTo>
                  <a:lnTo>
                    <a:pt x="2385" y="357"/>
                  </a:lnTo>
                  <a:lnTo>
                    <a:pt x="2302" y="357"/>
                  </a:lnTo>
                  <a:lnTo>
                    <a:pt x="2260" y="315"/>
                  </a:lnTo>
                  <a:lnTo>
                    <a:pt x="2176" y="378"/>
                  </a:lnTo>
                  <a:lnTo>
                    <a:pt x="2093" y="357"/>
                  </a:lnTo>
                  <a:lnTo>
                    <a:pt x="2093" y="273"/>
                  </a:lnTo>
                  <a:lnTo>
                    <a:pt x="1967" y="106"/>
                  </a:lnTo>
                  <a:lnTo>
                    <a:pt x="1800" y="85"/>
                  </a:lnTo>
                  <a:lnTo>
                    <a:pt x="154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29" name="Google Shape;1429;p80"/>
            <p:cNvSpPr/>
            <p:nvPr/>
          </p:nvSpPr>
          <p:spPr>
            <a:xfrm>
              <a:off x="3452975" y="3056525"/>
              <a:ext cx="44500" cy="26700"/>
            </a:xfrm>
            <a:custGeom>
              <a:avLst/>
              <a:gdLst/>
              <a:ahLst/>
              <a:cxnLst/>
              <a:rect l="l" t="t" r="r" b="b"/>
              <a:pathLst>
                <a:path w="1780" h="1068" extrusionOk="0">
                  <a:moveTo>
                    <a:pt x="1047" y="0"/>
                  </a:moveTo>
                  <a:lnTo>
                    <a:pt x="838" y="63"/>
                  </a:lnTo>
                  <a:lnTo>
                    <a:pt x="733" y="210"/>
                  </a:lnTo>
                  <a:lnTo>
                    <a:pt x="335" y="168"/>
                  </a:lnTo>
                  <a:lnTo>
                    <a:pt x="168" y="272"/>
                  </a:lnTo>
                  <a:lnTo>
                    <a:pt x="1" y="231"/>
                  </a:lnTo>
                  <a:lnTo>
                    <a:pt x="1" y="231"/>
                  </a:lnTo>
                  <a:lnTo>
                    <a:pt x="63" y="314"/>
                  </a:lnTo>
                  <a:lnTo>
                    <a:pt x="273" y="335"/>
                  </a:lnTo>
                  <a:lnTo>
                    <a:pt x="335" y="335"/>
                  </a:lnTo>
                  <a:lnTo>
                    <a:pt x="231" y="419"/>
                  </a:lnTo>
                  <a:lnTo>
                    <a:pt x="335" y="524"/>
                  </a:lnTo>
                  <a:lnTo>
                    <a:pt x="440" y="524"/>
                  </a:lnTo>
                  <a:lnTo>
                    <a:pt x="482" y="586"/>
                  </a:lnTo>
                  <a:lnTo>
                    <a:pt x="545" y="586"/>
                  </a:lnTo>
                  <a:lnTo>
                    <a:pt x="691" y="544"/>
                  </a:lnTo>
                  <a:lnTo>
                    <a:pt x="838" y="524"/>
                  </a:lnTo>
                  <a:lnTo>
                    <a:pt x="1005" y="586"/>
                  </a:lnTo>
                  <a:lnTo>
                    <a:pt x="942" y="649"/>
                  </a:lnTo>
                  <a:lnTo>
                    <a:pt x="649" y="649"/>
                  </a:lnTo>
                  <a:lnTo>
                    <a:pt x="691" y="691"/>
                  </a:lnTo>
                  <a:lnTo>
                    <a:pt x="796" y="691"/>
                  </a:lnTo>
                  <a:lnTo>
                    <a:pt x="838" y="754"/>
                  </a:lnTo>
                  <a:lnTo>
                    <a:pt x="817" y="796"/>
                  </a:lnTo>
                  <a:lnTo>
                    <a:pt x="859" y="796"/>
                  </a:lnTo>
                  <a:lnTo>
                    <a:pt x="733" y="963"/>
                  </a:lnTo>
                  <a:lnTo>
                    <a:pt x="963" y="942"/>
                  </a:lnTo>
                  <a:lnTo>
                    <a:pt x="963" y="1047"/>
                  </a:lnTo>
                  <a:lnTo>
                    <a:pt x="1005" y="1068"/>
                  </a:lnTo>
                  <a:lnTo>
                    <a:pt x="1131" y="1047"/>
                  </a:lnTo>
                  <a:lnTo>
                    <a:pt x="1214" y="879"/>
                  </a:lnTo>
                  <a:lnTo>
                    <a:pt x="1319" y="858"/>
                  </a:lnTo>
                  <a:lnTo>
                    <a:pt x="1465" y="775"/>
                  </a:lnTo>
                  <a:lnTo>
                    <a:pt x="1675" y="733"/>
                  </a:lnTo>
                  <a:lnTo>
                    <a:pt x="1758" y="670"/>
                  </a:lnTo>
                  <a:lnTo>
                    <a:pt x="1779" y="565"/>
                  </a:lnTo>
                  <a:lnTo>
                    <a:pt x="1695" y="482"/>
                  </a:lnTo>
                  <a:lnTo>
                    <a:pt x="1695" y="314"/>
                  </a:lnTo>
                  <a:lnTo>
                    <a:pt x="1737" y="210"/>
                  </a:lnTo>
                  <a:lnTo>
                    <a:pt x="1695" y="42"/>
                  </a:lnTo>
                  <a:lnTo>
                    <a:pt x="1570"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1430" name="Google Shape;1430;p80"/>
            <p:cNvGrpSpPr/>
            <p:nvPr/>
          </p:nvGrpSpPr>
          <p:grpSpPr>
            <a:xfrm>
              <a:off x="3450375" y="3038225"/>
              <a:ext cx="132875" cy="99400"/>
              <a:chOff x="3450375" y="3038225"/>
              <a:chExt cx="132875" cy="99400"/>
            </a:xfrm>
          </p:grpSpPr>
          <p:sp>
            <p:nvSpPr>
              <p:cNvPr id="1431" name="Google Shape;1431;p80"/>
              <p:cNvSpPr/>
              <p:nvPr/>
            </p:nvSpPr>
            <p:spPr>
              <a:xfrm>
                <a:off x="3450375" y="3038225"/>
                <a:ext cx="46050" cy="13625"/>
              </a:xfrm>
              <a:custGeom>
                <a:avLst/>
                <a:gdLst/>
                <a:ahLst/>
                <a:cxnLst/>
                <a:rect l="l" t="t" r="r" b="b"/>
                <a:pathLst>
                  <a:path w="1842" h="545" extrusionOk="0">
                    <a:moveTo>
                      <a:pt x="942" y="0"/>
                    </a:moveTo>
                    <a:lnTo>
                      <a:pt x="795" y="63"/>
                    </a:lnTo>
                    <a:lnTo>
                      <a:pt x="586" y="230"/>
                    </a:lnTo>
                    <a:lnTo>
                      <a:pt x="481" y="230"/>
                    </a:lnTo>
                    <a:lnTo>
                      <a:pt x="418" y="251"/>
                    </a:lnTo>
                    <a:lnTo>
                      <a:pt x="167" y="251"/>
                    </a:lnTo>
                    <a:lnTo>
                      <a:pt x="188" y="335"/>
                    </a:lnTo>
                    <a:lnTo>
                      <a:pt x="314" y="419"/>
                    </a:lnTo>
                    <a:lnTo>
                      <a:pt x="439" y="377"/>
                    </a:lnTo>
                    <a:lnTo>
                      <a:pt x="439" y="377"/>
                    </a:lnTo>
                    <a:lnTo>
                      <a:pt x="377" y="460"/>
                    </a:lnTo>
                    <a:lnTo>
                      <a:pt x="209" y="460"/>
                    </a:lnTo>
                    <a:lnTo>
                      <a:pt x="105" y="314"/>
                    </a:lnTo>
                    <a:lnTo>
                      <a:pt x="0" y="419"/>
                    </a:lnTo>
                    <a:lnTo>
                      <a:pt x="63" y="481"/>
                    </a:lnTo>
                    <a:lnTo>
                      <a:pt x="63" y="544"/>
                    </a:lnTo>
                    <a:lnTo>
                      <a:pt x="105" y="481"/>
                    </a:lnTo>
                    <a:lnTo>
                      <a:pt x="481" y="481"/>
                    </a:lnTo>
                    <a:lnTo>
                      <a:pt x="586" y="356"/>
                    </a:lnTo>
                    <a:lnTo>
                      <a:pt x="691" y="335"/>
                    </a:lnTo>
                    <a:lnTo>
                      <a:pt x="816" y="251"/>
                    </a:lnTo>
                    <a:lnTo>
                      <a:pt x="900" y="272"/>
                    </a:lnTo>
                    <a:lnTo>
                      <a:pt x="921" y="314"/>
                    </a:lnTo>
                    <a:lnTo>
                      <a:pt x="1004" y="230"/>
                    </a:lnTo>
                    <a:lnTo>
                      <a:pt x="1067" y="209"/>
                    </a:lnTo>
                    <a:lnTo>
                      <a:pt x="1214" y="314"/>
                    </a:lnTo>
                    <a:lnTo>
                      <a:pt x="1318" y="314"/>
                    </a:lnTo>
                    <a:lnTo>
                      <a:pt x="1465" y="356"/>
                    </a:lnTo>
                    <a:lnTo>
                      <a:pt x="1653" y="440"/>
                    </a:lnTo>
                    <a:lnTo>
                      <a:pt x="1779" y="440"/>
                    </a:lnTo>
                    <a:lnTo>
                      <a:pt x="1841" y="356"/>
                    </a:lnTo>
                    <a:lnTo>
                      <a:pt x="1779" y="272"/>
                    </a:lnTo>
                    <a:lnTo>
                      <a:pt x="1737" y="314"/>
                    </a:lnTo>
                    <a:lnTo>
                      <a:pt x="1465" y="147"/>
                    </a:lnTo>
                    <a:lnTo>
                      <a:pt x="1360" y="147"/>
                    </a:lnTo>
                    <a:lnTo>
                      <a:pt x="1172" y="21"/>
                    </a:lnTo>
                    <a:lnTo>
                      <a:pt x="1046" y="21"/>
                    </a:lnTo>
                    <a:lnTo>
                      <a:pt x="94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32" name="Google Shape;1432;p80"/>
              <p:cNvSpPr/>
              <p:nvPr/>
            </p:nvSpPr>
            <p:spPr>
              <a:xfrm>
                <a:off x="3481225" y="3056525"/>
                <a:ext cx="102025" cy="81100"/>
              </a:xfrm>
              <a:custGeom>
                <a:avLst/>
                <a:gdLst/>
                <a:ahLst/>
                <a:cxnLst/>
                <a:rect l="l" t="t" r="r" b="b"/>
                <a:pathLst>
                  <a:path w="4081" h="3244" extrusionOk="0">
                    <a:moveTo>
                      <a:pt x="712" y="0"/>
                    </a:moveTo>
                    <a:lnTo>
                      <a:pt x="565" y="21"/>
                    </a:lnTo>
                    <a:lnTo>
                      <a:pt x="565" y="42"/>
                    </a:lnTo>
                    <a:lnTo>
                      <a:pt x="607" y="210"/>
                    </a:lnTo>
                    <a:lnTo>
                      <a:pt x="565" y="314"/>
                    </a:lnTo>
                    <a:lnTo>
                      <a:pt x="565" y="482"/>
                    </a:lnTo>
                    <a:lnTo>
                      <a:pt x="649" y="565"/>
                    </a:lnTo>
                    <a:lnTo>
                      <a:pt x="628" y="670"/>
                    </a:lnTo>
                    <a:lnTo>
                      <a:pt x="545" y="733"/>
                    </a:lnTo>
                    <a:lnTo>
                      <a:pt x="335" y="775"/>
                    </a:lnTo>
                    <a:lnTo>
                      <a:pt x="189" y="858"/>
                    </a:lnTo>
                    <a:lnTo>
                      <a:pt x="84" y="879"/>
                    </a:lnTo>
                    <a:lnTo>
                      <a:pt x="1" y="1046"/>
                    </a:lnTo>
                    <a:lnTo>
                      <a:pt x="21" y="1005"/>
                    </a:lnTo>
                    <a:lnTo>
                      <a:pt x="105" y="1109"/>
                    </a:lnTo>
                    <a:lnTo>
                      <a:pt x="42" y="1319"/>
                    </a:lnTo>
                    <a:lnTo>
                      <a:pt x="189" y="1507"/>
                    </a:lnTo>
                    <a:lnTo>
                      <a:pt x="314" y="1528"/>
                    </a:lnTo>
                    <a:lnTo>
                      <a:pt x="398" y="1570"/>
                    </a:lnTo>
                    <a:lnTo>
                      <a:pt x="440" y="1486"/>
                    </a:lnTo>
                    <a:lnTo>
                      <a:pt x="545" y="1528"/>
                    </a:lnTo>
                    <a:lnTo>
                      <a:pt x="503" y="1570"/>
                    </a:lnTo>
                    <a:lnTo>
                      <a:pt x="503" y="1674"/>
                    </a:lnTo>
                    <a:lnTo>
                      <a:pt x="545" y="1716"/>
                    </a:lnTo>
                    <a:lnTo>
                      <a:pt x="670" y="1716"/>
                    </a:lnTo>
                    <a:lnTo>
                      <a:pt x="733" y="1904"/>
                    </a:lnTo>
                    <a:lnTo>
                      <a:pt x="879" y="1988"/>
                    </a:lnTo>
                    <a:lnTo>
                      <a:pt x="963" y="2051"/>
                    </a:lnTo>
                    <a:lnTo>
                      <a:pt x="1047" y="2030"/>
                    </a:lnTo>
                    <a:lnTo>
                      <a:pt x="1235" y="1946"/>
                    </a:lnTo>
                    <a:lnTo>
                      <a:pt x="1235" y="1884"/>
                    </a:lnTo>
                    <a:lnTo>
                      <a:pt x="1381" y="1716"/>
                    </a:lnTo>
                    <a:lnTo>
                      <a:pt x="1486" y="1632"/>
                    </a:lnTo>
                    <a:lnTo>
                      <a:pt x="1612" y="1570"/>
                    </a:lnTo>
                    <a:lnTo>
                      <a:pt x="2114" y="1570"/>
                    </a:lnTo>
                    <a:lnTo>
                      <a:pt x="2197" y="1716"/>
                    </a:lnTo>
                    <a:lnTo>
                      <a:pt x="2239" y="1821"/>
                    </a:lnTo>
                    <a:lnTo>
                      <a:pt x="2407" y="2093"/>
                    </a:lnTo>
                    <a:lnTo>
                      <a:pt x="2386" y="2156"/>
                    </a:lnTo>
                    <a:lnTo>
                      <a:pt x="2490" y="2260"/>
                    </a:lnTo>
                    <a:lnTo>
                      <a:pt x="2490" y="2365"/>
                    </a:lnTo>
                    <a:lnTo>
                      <a:pt x="2407" y="2407"/>
                    </a:lnTo>
                    <a:lnTo>
                      <a:pt x="2407" y="2511"/>
                    </a:lnTo>
                    <a:lnTo>
                      <a:pt x="2449" y="2532"/>
                    </a:lnTo>
                    <a:lnTo>
                      <a:pt x="2449" y="2574"/>
                    </a:lnTo>
                    <a:lnTo>
                      <a:pt x="2595" y="2532"/>
                    </a:lnTo>
                    <a:lnTo>
                      <a:pt x="2637" y="2532"/>
                    </a:lnTo>
                    <a:lnTo>
                      <a:pt x="2867" y="2449"/>
                    </a:lnTo>
                    <a:lnTo>
                      <a:pt x="3014" y="2511"/>
                    </a:lnTo>
                    <a:lnTo>
                      <a:pt x="3055" y="2637"/>
                    </a:lnTo>
                    <a:lnTo>
                      <a:pt x="3181" y="2721"/>
                    </a:lnTo>
                    <a:lnTo>
                      <a:pt x="3160" y="2930"/>
                    </a:lnTo>
                    <a:lnTo>
                      <a:pt x="3139" y="3055"/>
                    </a:lnTo>
                    <a:lnTo>
                      <a:pt x="3286" y="3202"/>
                    </a:lnTo>
                    <a:lnTo>
                      <a:pt x="3369" y="3202"/>
                    </a:lnTo>
                    <a:lnTo>
                      <a:pt x="3537" y="3076"/>
                    </a:lnTo>
                    <a:lnTo>
                      <a:pt x="3578" y="3076"/>
                    </a:lnTo>
                    <a:lnTo>
                      <a:pt x="3683" y="3181"/>
                    </a:lnTo>
                    <a:lnTo>
                      <a:pt x="3704" y="3244"/>
                    </a:lnTo>
                    <a:lnTo>
                      <a:pt x="3704" y="3202"/>
                    </a:lnTo>
                    <a:lnTo>
                      <a:pt x="3809" y="3181"/>
                    </a:lnTo>
                    <a:lnTo>
                      <a:pt x="3976" y="2846"/>
                    </a:lnTo>
                    <a:lnTo>
                      <a:pt x="3976" y="2721"/>
                    </a:lnTo>
                    <a:lnTo>
                      <a:pt x="3955" y="2658"/>
                    </a:lnTo>
                    <a:lnTo>
                      <a:pt x="3850" y="2553"/>
                    </a:lnTo>
                    <a:lnTo>
                      <a:pt x="3850" y="2469"/>
                    </a:lnTo>
                    <a:lnTo>
                      <a:pt x="3913" y="2428"/>
                    </a:lnTo>
                    <a:lnTo>
                      <a:pt x="3997" y="2449"/>
                    </a:lnTo>
                    <a:lnTo>
                      <a:pt x="4018" y="2365"/>
                    </a:lnTo>
                    <a:lnTo>
                      <a:pt x="3955" y="2239"/>
                    </a:lnTo>
                    <a:lnTo>
                      <a:pt x="3871" y="2218"/>
                    </a:lnTo>
                    <a:lnTo>
                      <a:pt x="3871" y="2009"/>
                    </a:lnTo>
                    <a:lnTo>
                      <a:pt x="3892" y="1925"/>
                    </a:lnTo>
                    <a:lnTo>
                      <a:pt x="3871" y="1674"/>
                    </a:lnTo>
                    <a:lnTo>
                      <a:pt x="3809" y="1612"/>
                    </a:lnTo>
                    <a:lnTo>
                      <a:pt x="3809" y="1507"/>
                    </a:lnTo>
                    <a:lnTo>
                      <a:pt x="4060" y="1423"/>
                    </a:lnTo>
                    <a:lnTo>
                      <a:pt x="4081" y="1402"/>
                    </a:lnTo>
                    <a:lnTo>
                      <a:pt x="4081" y="1319"/>
                    </a:lnTo>
                    <a:lnTo>
                      <a:pt x="4018" y="1277"/>
                    </a:lnTo>
                    <a:lnTo>
                      <a:pt x="3871" y="1256"/>
                    </a:lnTo>
                    <a:lnTo>
                      <a:pt x="3871" y="1193"/>
                    </a:lnTo>
                    <a:lnTo>
                      <a:pt x="3850" y="1109"/>
                    </a:lnTo>
                    <a:lnTo>
                      <a:pt x="3850" y="1005"/>
                    </a:lnTo>
                    <a:lnTo>
                      <a:pt x="3767" y="1005"/>
                    </a:lnTo>
                    <a:lnTo>
                      <a:pt x="3704" y="1088"/>
                    </a:lnTo>
                    <a:lnTo>
                      <a:pt x="3599" y="1109"/>
                    </a:lnTo>
                    <a:lnTo>
                      <a:pt x="3599" y="1109"/>
                    </a:lnTo>
                    <a:lnTo>
                      <a:pt x="3662" y="963"/>
                    </a:lnTo>
                    <a:lnTo>
                      <a:pt x="3767" y="796"/>
                    </a:lnTo>
                    <a:lnTo>
                      <a:pt x="3767" y="754"/>
                    </a:lnTo>
                    <a:lnTo>
                      <a:pt x="3641" y="733"/>
                    </a:lnTo>
                    <a:lnTo>
                      <a:pt x="3578" y="670"/>
                    </a:lnTo>
                    <a:lnTo>
                      <a:pt x="3599" y="524"/>
                    </a:lnTo>
                    <a:lnTo>
                      <a:pt x="3558" y="377"/>
                    </a:lnTo>
                    <a:lnTo>
                      <a:pt x="3432" y="272"/>
                    </a:lnTo>
                    <a:lnTo>
                      <a:pt x="3390" y="231"/>
                    </a:lnTo>
                    <a:lnTo>
                      <a:pt x="3286" y="252"/>
                    </a:lnTo>
                    <a:lnTo>
                      <a:pt x="3265" y="314"/>
                    </a:lnTo>
                    <a:lnTo>
                      <a:pt x="3118" y="231"/>
                    </a:lnTo>
                    <a:lnTo>
                      <a:pt x="2972" y="231"/>
                    </a:lnTo>
                    <a:lnTo>
                      <a:pt x="2867" y="377"/>
                    </a:lnTo>
                    <a:lnTo>
                      <a:pt x="2804" y="419"/>
                    </a:lnTo>
                    <a:lnTo>
                      <a:pt x="2700" y="482"/>
                    </a:lnTo>
                    <a:lnTo>
                      <a:pt x="2532" y="482"/>
                    </a:lnTo>
                    <a:lnTo>
                      <a:pt x="2407" y="377"/>
                    </a:lnTo>
                    <a:lnTo>
                      <a:pt x="2323" y="356"/>
                    </a:lnTo>
                    <a:lnTo>
                      <a:pt x="2218" y="419"/>
                    </a:lnTo>
                    <a:lnTo>
                      <a:pt x="2135" y="377"/>
                    </a:lnTo>
                    <a:lnTo>
                      <a:pt x="2135" y="272"/>
                    </a:lnTo>
                    <a:lnTo>
                      <a:pt x="2009" y="272"/>
                    </a:lnTo>
                    <a:lnTo>
                      <a:pt x="1967" y="231"/>
                    </a:lnTo>
                    <a:lnTo>
                      <a:pt x="1863" y="210"/>
                    </a:lnTo>
                    <a:lnTo>
                      <a:pt x="1758" y="272"/>
                    </a:lnTo>
                    <a:lnTo>
                      <a:pt x="1570" y="210"/>
                    </a:lnTo>
                    <a:lnTo>
                      <a:pt x="1381" y="210"/>
                    </a:lnTo>
                    <a:lnTo>
                      <a:pt x="1277" y="126"/>
                    </a:lnTo>
                    <a:lnTo>
                      <a:pt x="1047" y="21"/>
                    </a:lnTo>
                    <a:lnTo>
                      <a:pt x="71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433" name="Google Shape;1433;p80"/>
            <p:cNvSpPr/>
            <p:nvPr/>
          </p:nvSpPr>
          <p:spPr>
            <a:xfrm>
              <a:off x="3503200" y="3095750"/>
              <a:ext cx="40300" cy="48150"/>
            </a:xfrm>
            <a:custGeom>
              <a:avLst/>
              <a:gdLst/>
              <a:ahLst/>
              <a:cxnLst/>
              <a:rect l="l" t="t" r="r" b="b"/>
              <a:pathLst>
                <a:path w="1612" h="1926" extrusionOk="0">
                  <a:moveTo>
                    <a:pt x="733" y="1"/>
                  </a:moveTo>
                  <a:lnTo>
                    <a:pt x="607" y="63"/>
                  </a:lnTo>
                  <a:lnTo>
                    <a:pt x="502" y="147"/>
                  </a:lnTo>
                  <a:lnTo>
                    <a:pt x="356" y="315"/>
                  </a:lnTo>
                  <a:lnTo>
                    <a:pt x="356" y="377"/>
                  </a:lnTo>
                  <a:lnTo>
                    <a:pt x="168" y="461"/>
                  </a:lnTo>
                  <a:lnTo>
                    <a:pt x="84" y="482"/>
                  </a:lnTo>
                  <a:lnTo>
                    <a:pt x="42" y="587"/>
                  </a:lnTo>
                  <a:lnTo>
                    <a:pt x="0" y="670"/>
                  </a:lnTo>
                  <a:lnTo>
                    <a:pt x="105" y="733"/>
                  </a:lnTo>
                  <a:lnTo>
                    <a:pt x="42" y="880"/>
                  </a:lnTo>
                  <a:lnTo>
                    <a:pt x="63" y="963"/>
                  </a:lnTo>
                  <a:lnTo>
                    <a:pt x="168" y="984"/>
                  </a:lnTo>
                  <a:lnTo>
                    <a:pt x="251" y="1172"/>
                  </a:lnTo>
                  <a:lnTo>
                    <a:pt x="251" y="1298"/>
                  </a:lnTo>
                  <a:lnTo>
                    <a:pt x="377" y="1424"/>
                  </a:lnTo>
                  <a:lnTo>
                    <a:pt x="482" y="1382"/>
                  </a:lnTo>
                  <a:lnTo>
                    <a:pt x="482" y="1403"/>
                  </a:lnTo>
                  <a:lnTo>
                    <a:pt x="419" y="1507"/>
                  </a:lnTo>
                  <a:lnTo>
                    <a:pt x="502" y="1591"/>
                  </a:lnTo>
                  <a:lnTo>
                    <a:pt x="586" y="1675"/>
                  </a:lnTo>
                  <a:lnTo>
                    <a:pt x="565" y="1737"/>
                  </a:lnTo>
                  <a:lnTo>
                    <a:pt x="691" y="1779"/>
                  </a:lnTo>
                  <a:lnTo>
                    <a:pt x="1005" y="1926"/>
                  </a:lnTo>
                  <a:lnTo>
                    <a:pt x="1046" y="1926"/>
                  </a:lnTo>
                  <a:lnTo>
                    <a:pt x="1088" y="1842"/>
                  </a:lnTo>
                  <a:lnTo>
                    <a:pt x="1151" y="1696"/>
                  </a:lnTo>
                  <a:lnTo>
                    <a:pt x="1298" y="1633"/>
                  </a:lnTo>
                  <a:lnTo>
                    <a:pt x="1402" y="1507"/>
                  </a:lnTo>
                  <a:lnTo>
                    <a:pt x="1402" y="1403"/>
                  </a:lnTo>
                  <a:lnTo>
                    <a:pt x="1444" y="1256"/>
                  </a:lnTo>
                  <a:lnTo>
                    <a:pt x="1528" y="1214"/>
                  </a:lnTo>
                  <a:lnTo>
                    <a:pt x="1528" y="1152"/>
                  </a:lnTo>
                  <a:lnTo>
                    <a:pt x="1549" y="1005"/>
                  </a:lnTo>
                  <a:lnTo>
                    <a:pt x="1570" y="1005"/>
                  </a:lnTo>
                  <a:lnTo>
                    <a:pt x="1570" y="963"/>
                  </a:lnTo>
                  <a:lnTo>
                    <a:pt x="1528" y="942"/>
                  </a:lnTo>
                  <a:lnTo>
                    <a:pt x="1528" y="838"/>
                  </a:lnTo>
                  <a:lnTo>
                    <a:pt x="1611" y="796"/>
                  </a:lnTo>
                  <a:lnTo>
                    <a:pt x="1611" y="691"/>
                  </a:lnTo>
                  <a:lnTo>
                    <a:pt x="1507" y="587"/>
                  </a:lnTo>
                  <a:lnTo>
                    <a:pt x="1528" y="524"/>
                  </a:lnTo>
                  <a:lnTo>
                    <a:pt x="1360" y="252"/>
                  </a:lnTo>
                  <a:lnTo>
                    <a:pt x="1318" y="147"/>
                  </a:lnTo>
                  <a:lnTo>
                    <a:pt x="123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34" name="Google Shape;1434;p80"/>
            <p:cNvSpPr/>
            <p:nvPr/>
          </p:nvSpPr>
          <p:spPr>
            <a:xfrm>
              <a:off x="3529350" y="3117725"/>
              <a:ext cx="58600" cy="62800"/>
            </a:xfrm>
            <a:custGeom>
              <a:avLst/>
              <a:gdLst/>
              <a:ahLst/>
              <a:cxnLst/>
              <a:rect l="l" t="t" r="r" b="b"/>
              <a:pathLst>
                <a:path w="2344" h="2512" extrusionOk="0">
                  <a:moveTo>
                    <a:pt x="942" y="1"/>
                  </a:moveTo>
                  <a:lnTo>
                    <a:pt x="712" y="84"/>
                  </a:lnTo>
                  <a:lnTo>
                    <a:pt x="670" y="84"/>
                  </a:lnTo>
                  <a:lnTo>
                    <a:pt x="524" y="126"/>
                  </a:lnTo>
                  <a:lnTo>
                    <a:pt x="503" y="126"/>
                  </a:lnTo>
                  <a:lnTo>
                    <a:pt x="482" y="273"/>
                  </a:lnTo>
                  <a:lnTo>
                    <a:pt x="482" y="335"/>
                  </a:lnTo>
                  <a:lnTo>
                    <a:pt x="398" y="377"/>
                  </a:lnTo>
                  <a:lnTo>
                    <a:pt x="356" y="524"/>
                  </a:lnTo>
                  <a:lnTo>
                    <a:pt x="356" y="628"/>
                  </a:lnTo>
                  <a:lnTo>
                    <a:pt x="252" y="754"/>
                  </a:lnTo>
                  <a:lnTo>
                    <a:pt x="105" y="817"/>
                  </a:lnTo>
                  <a:lnTo>
                    <a:pt x="42" y="963"/>
                  </a:lnTo>
                  <a:lnTo>
                    <a:pt x="0" y="1047"/>
                  </a:lnTo>
                  <a:lnTo>
                    <a:pt x="168" y="1047"/>
                  </a:lnTo>
                  <a:lnTo>
                    <a:pt x="252" y="1109"/>
                  </a:lnTo>
                  <a:lnTo>
                    <a:pt x="210" y="1172"/>
                  </a:lnTo>
                  <a:lnTo>
                    <a:pt x="293" y="1235"/>
                  </a:lnTo>
                  <a:lnTo>
                    <a:pt x="461" y="1444"/>
                  </a:lnTo>
                  <a:lnTo>
                    <a:pt x="524" y="1444"/>
                  </a:lnTo>
                  <a:lnTo>
                    <a:pt x="775" y="1591"/>
                  </a:lnTo>
                  <a:lnTo>
                    <a:pt x="796" y="1591"/>
                  </a:lnTo>
                  <a:lnTo>
                    <a:pt x="1130" y="1967"/>
                  </a:lnTo>
                  <a:lnTo>
                    <a:pt x="1256" y="1988"/>
                  </a:lnTo>
                  <a:lnTo>
                    <a:pt x="1716" y="2302"/>
                  </a:lnTo>
                  <a:lnTo>
                    <a:pt x="2260" y="2511"/>
                  </a:lnTo>
                  <a:lnTo>
                    <a:pt x="2260" y="2386"/>
                  </a:lnTo>
                  <a:lnTo>
                    <a:pt x="2197" y="2281"/>
                  </a:lnTo>
                  <a:lnTo>
                    <a:pt x="2260" y="2156"/>
                  </a:lnTo>
                  <a:lnTo>
                    <a:pt x="2239" y="2072"/>
                  </a:lnTo>
                  <a:lnTo>
                    <a:pt x="2260" y="1967"/>
                  </a:lnTo>
                  <a:lnTo>
                    <a:pt x="2302" y="1884"/>
                  </a:lnTo>
                  <a:lnTo>
                    <a:pt x="2260" y="1800"/>
                  </a:lnTo>
                  <a:lnTo>
                    <a:pt x="2344" y="1758"/>
                  </a:lnTo>
                  <a:lnTo>
                    <a:pt x="2302" y="1653"/>
                  </a:lnTo>
                  <a:lnTo>
                    <a:pt x="2239" y="1633"/>
                  </a:lnTo>
                  <a:lnTo>
                    <a:pt x="2156" y="1570"/>
                  </a:lnTo>
                  <a:lnTo>
                    <a:pt x="2093" y="1465"/>
                  </a:lnTo>
                  <a:lnTo>
                    <a:pt x="2030" y="1444"/>
                  </a:lnTo>
                  <a:lnTo>
                    <a:pt x="1967" y="1444"/>
                  </a:lnTo>
                  <a:lnTo>
                    <a:pt x="1884" y="1361"/>
                  </a:lnTo>
                  <a:lnTo>
                    <a:pt x="1779" y="1361"/>
                  </a:lnTo>
                  <a:lnTo>
                    <a:pt x="1758" y="1381"/>
                  </a:lnTo>
                  <a:lnTo>
                    <a:pt x="1653" y="1361"/>
                  </a:lnTo>
                  <a:lnTo>
                    <a:pt x="1633" y="1256"/>
                  </a:lnTo>
                  <a:lnTo>
                    <a:pt x="1716" y="1151"/>
                  </a:lnTo>
                  <a:lnTo>
                    <a:pt x="1821" y="942"/>
                  </a:lnTo>
                  <a:lnTo>
                    <a:pt x="1758" y="837"/>
                  </a:lnTo>
                  <a:lnTo>
                    <a:pt x="1779" y="796"/>
                  </a:lnTo>
                  <a:lnTo>
                    <a:pt x="1758" y="733"/>
                  </a:lnTo>
                  <a:lnTo>
                    <a:pt x="1653" y="628"/>
                  </a:lnTo>
                  <a:lnTo>
                    <a:pt x="1612" y="628"/>
                  </a:lnTo>
                  <a:lnTo>
                    <a:pt x="1444" y="754"/>
                  </a:lnTo>
                  <a:lnTo>
                    <a:pt x="1361" y="754"/>
                  </a:lnTo>
                  <a:lnTo>
                    <a:pt x="1214" y="607"/>
                  </a:lnTo>
                  <a:lnTo>
                    <a:pt x="1235" y="482"/>
                  </a:lnTo>
                  <a:lnTo>
                    <a:pt x="1256" y="273"/>
                  </a:lnTo>
                  <a:lnTo>
                    <a:pt x="1130" y="189"/>
                  </a:lnTo>
                  <a:lnTo>
                    <a:pt x="1089" y="63"/>
                  </a:lnTo>
                  <a:lnTo>
                    <a:pt x="94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35" name="Google Shape;1435;p80"/>
            <p:cNvSpPr/>
            <p:nvPr/>
          </p:nvSpPr>
          <p:spPr>
            <a:xfrm>
              <a:off x="3570150" y="3086875"/>
              <a:ext cx="89475" cy="94175"/>
            </a:xfrm>
            <a:custGeom>
              <a:avLst/>
              <a:gdLst/>
              <a:ahLst/>
              <a:cxnLst/>
              <a:rect l="l" t="t" r="r" b="b"/>
              <a:pathLst>
                <a:path w="3579" h="3767" extrusionOk="0">
                  <a:moveTo>
                    <a:pt x="1905" y="0"/>
                  </a:moveTo>
                  <a:lnTo>
                    <a:pt x="1821" y="63"/>
                  </a:lnTo>
                  <a:lnTo>
                    <a:pt x="1716" y="209"/>
                  </a:lnTo>
                  <a:lnTo>
                    <a:pt x="1549" y="167"/>
                  </a:lnTo>
                  <a:lnTo>
                    <a:pt x="1507" y="105"/>
                  </a:lnTo>
                  <a:lnTo>
                    <a:pt x="1549" y="63"/>
                  </a:lnTo>
                  <a:lnTo>
                    <a:pt x="1381" y="42"/>
                  </a:lnTo>
                  <a:lnTo>
                    <a:pt x="1193" y="84"/>
                  </a:lnTo>
                  <a:lnTo>
                    <a:pt x="1193" y="146"/>
                  </a:lnTo>
                  <a:lnTo>
                    <a:pt x="1151" y="167"/>
                  </a:lnTo>
                  <a:lnTo>
                    <a:pt x="921" y="167"/>
                  </a:lnTo>
                  <a:lnTo>
                    <a:pt x="775" y="84"/>
                  </a:lnTo>
                  <a:lnTo>
                    <a:pt x="712" y="84"/>
                  </a:lnTo>
                  <a:lnTo>
                    <a:pt x="503" y="209"/>
                  </a:lnTo>
                  <a:lnTo>
                    <a:pt x="252" y="293"/>
                  </a:lnTo>
                  <a:lnTo>
                    <a:pt x="252" y="398"/>
                  </a:lnTo>
                  <a:lnTo>
                    <a:pt x="314" y="460"/>
                  </a:lnTo>
                  <a:lnTo>
                    <a:pt x="335" y="711"/>
                  </a:lnTo>
                  <a:lnTo>
                    <a:pt x="314" y="795"/>
                  </a:lnTo>
                  <a:lnTo>
                    <a:pt x="314" y="1004"/>
                  </a:lnTo>
                  <a:lnTo>
                    <a:pt x="398" y="1025"/>
                  </a:lnTo>
                  <a:lnTo>
                    <a:pt x="461" y="1151"/>
                  </a:lnTo>
                  <a:lnTo>
                    <a:pt x="440" y="1235"/>
                  </a:lnTo>
                  <a:lnTo>
                    <a:pt x="356" y="1214"/>
                  </a:lnTo>
                  <a:lnTo>
                    <a:pt x="293" y="1255"/>
                  </a:lnTo>
                  <a:lnTo>
                    <a:pt x="293" y="1339"/>
                  </a:lnTo>
                  <a:lnTo>
                    <a:pt x="398" y="1444"/>
                  </a:lnTo>
                  <a:lnTo>
                    <a:pt x="419" y="1507"/>
                  </a:lnTo>
                  <a:lnTo>
                    <a:pt x="419" y="1632"/>
                  </a:lnTo>
                  <a:lnTo>
                    <a:pt x="252" y="1967"/>
                  </a:lnTo>
                  <a:lnTo>
                    <a:pt x="147" y="1988"/>
                  </a:lnTo>
                  <a:lnTo>
                    <a:pt x="147" y="2030"/>
                  </a:lnTo>
                  <a:lnTo>
                    <a:pt x="126" y="2071"/>
                  </a:lnTo>
                  <a:lnTo>
                    <a:pt x="189" y="2176"/>
                  </a:lnTo>
                  <a:lnTo>
                    <a:pt x="84" y="2385"/>
                  </a:lnTo>
                  <a:lnTo>
                    <a:pt x="1" y="2490"/>
                  </a:lnTo>
                  <a:lnTo>
                    <a:pt x="21" y="2595"/>
                  </a:lnTo>
                  <a:lnTo>
                    <a:pt x="126" y="2615"/>
                  </a:lnTo>
                  <a:lnTo>
                    <a:pt x="147" y="2595"/>
                  </a:lnTo>
                  <a:lnTo>
                    <a:pt x="252" y="2595"/>
                  </a:lnTo>
                  <a:lnTo>
                    <a:pt x="335" y="2678"/>
                  </a:lnTo>
                  <a:lnTo>
                    <a:pt x="398" y="2678"/>
                  </a:lnTo>
                  <a:lnTo>
                    <a:pt x="461" y="2699"/>
                  </a:lnTo>
                  <a:lnTo>
                    <a:pt x="524" y="2804"/>
                  </a:lnTo>
                  <a:lnTo>
                    <a:pt x="607" y="2867"/>
                  </a:lnTo>
                  <a:lnTo>
                    <a:pt x="670" y="2887"/>
                  </a:lnTo>
                  <a:lnTo>
                    <a:pt x="712" y="2992"/>
                  </a:lnTo>
                  <a:lnTo>
                    <a:pt x="628" y="3034"/>
                  </a:lnTo>
                  <a:lnTo>
                    <a:pt x="670" y="3118"/>
                  </a:lnTo>
                  <a:lnTo>
                    <a:pt x="628" y="3201"/>
                  </a:lnTo>
                  <a:lnTo>
                    <a:pt x="607" y="3306"/>
                  </a:lnTo>
                  <a:lnTo>
                    <a:pt x="628" y="3390"/>
                  </a:lnTo>
                  <a:lnTo>
                    <a:pt x="565" y="3515"/>
                  </a:lnTo>
                  <a:lnTo>
                    <a:pt x="628" y="3620"/>
                  </a:lnTo>
                  <a:lnTo>
                    <a:pt x="628" y="3745"/>
                  </a:lnTo>
                  <a:lnTo>
                    <a:pt x="712" y="3766"/>
                  </a:lnTo>
                  <a:lnTo>
                    <a:pt x="879" y="3599"/>
                  </a:lnTo>
                  <a:lnTo>
                    <a:pt x="1026" y="3599"/>
                  </a:lnTo>
                  <a:lnTo>
                    <a:pt x="1068" y="3536"/>
                  </a:lnTo>
                  <a:lnTo>
                    <a:pt x="1465" y="3390"/>
                  </a:lnTo>
                  <a:lnTo>
                    <a:pt x="1465" y="3327"/>
                  </a:lnTo>
                  <a:lnTo>
                    <a:pt x="1674" y="3306"/>
                  </a:lnTo>
                  <a:lnTo>
                    <a:pt x="2449" y="3306"/>
                  </a:lnTo>
                  <a:lnTo>
                    <a:pt x="2742" y="3201"/>
                  </a:lnTo>
                  <a:lnTo>
                    <a:pt x="3014" y="3327"/>
                  </a:lnTo>
                  <a:lnTo>
                    <a:pt x="3034" y="3201"/>
                  </a:lnTo>
                  <a:lnTo>
                    <a:pt x="3139" y="3180"/>
                  </a:lnTo>
                  <a:lnTo>
                    <a:pt x="3223" y="3306"/>
                  </a:lnTo>
                  <a:lnTo>
                    <a:pt x="3244" y="3285"/>
                  </a:lnTo>
                  <a:lnTo>
                    <a:pt x="3348" y="3285"/>
                  </a:lnTo>
                  <a:lnTo>
                    <a:pt x="3453" y="3243"/>
                  </a:lnTo>
                  <a:lnTo>
                    <a:pt x="3453" y="3097"/>
                  </a:lnTo>
                  <a:lnTo>
                    <a:pt x="3390" y="2992"/>
                  </a:lnTo>
                  <a:lnTo>
                    <a:pt x="3265" y="2971"/>
                  </a:lnTo>
                  <a:lnTo>
                    <a:pt x="3244" y="2804"/>
                  </a:lnTo>
                  <a:lnTo>
                    <a:pt x="3160" y="2595"/>
                  </a:lnTo>
                  <a:lnTo>
                    <a:pt x="3076" y="2511"/>
                  </a:lnTo>
                  <a:lnTo>
                    <a:pt x="3118" y="2469"/>
                  </a:lnTo>
                  <a:lnTo>
                    <a:pt x="3139" y="2448"/>
                  </a:lnTo>
                  <a:lnTo>
                    <a:pt x="3139" y="2176"/>
                  </a:lnTo>
                  <a:lnTo>
                    <a:pt x="3181" y="2092"/>
                  </a:lnTo>
                  <a:lnTo>
                    <a:pt x="3223" y="1967"/>
                  </a:lnTo>
                  <a:lnTo>
                    <a:pt x="3244" y="1883"/>
                  </a:lnTo>
                  <a:lnTo>
                    <a:pt x="3244" y="1758"/>
                  </a:lnTo>
                  <a:lnTo>
                    <a:pt x="3432" y="1507"/>
                  </a:lnTo>
                  <a:lnTo>
                    <a:pt x="3537" y="1423"/>
                  </a:lnTo>
                  <a:lnTo>
                    <a:pt x="3537" y="1318"/>
                  </a:lnTo>
                  <a:lnTo>
                    <a:pt x="3578" y="1193"/>
                  </a:lnTo>
                  <a:lnTo>
                    <a:pt x="3537" y="1025"/>
                  </a:lnTo>
                  <a:lnTo>
                    <a:pt x="3453" y="942"/>
                  </a:lnTo>
                  <a:lnTo>
                    <a:pt x="3453" y="879"/>
                  </a:lnTo>
                  <a:lnTo>
                    <a:pt x="3390" y="732"/>
                  </a:lnTo>
                  <a:lnTo>
                    <a:pt x="3453" y="565"/>
                  </a:lnTo>
                  <a:lnTo>
                    <a:pt x="3453" y="502"/>
                  </a:lnTo>
                  <a:lnTo>
                    <a:pt x="3327" y="502"/>
                  </a:lnTo>
                  <a:lnTo>
                    <a:pt x="3244" y="418"/>
                  </a:lnTo>
                  <a:lnTo>
                    <a:pt x="3160" y="418"/>
                  </a:lnTo>
                  <a:lnTo>
                    <a:pt x="3055" y="502"/>
                  </a:lnTo>
                  <a:lnTo>
                    <a:pt x="2930" y="523"/>
                  </a:lnTo>
                  <a:lnTo>
                    <a:pt x="2742" y="460"/>
                  </a:lnTo>
                  <a:lnTo>
                    <a:pt x="2658" y="356"/>
                  </a:lnTo>
                  <a:lnTo>
                    <a:pt x="2553" y="293"/>
                  </a:lnTo>
                  <a:lnTo>
                    <a:pt x="2449" y="293"/>
                  </a:lnTo>
                  <a:lnTo>
                    <a:pt x="2407" y="251"/>
                  </a:lnTo>
                  <a:lnTo>
                    <a:pt x="2302" y="251"/>
                  </a:lnTo>
                  <a:lnTo>
                    <a:pt x="2093" y="146"/>
                  </a:lnTo>
                  <a:lnTo>
                    <a:pt x="192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36" name="Google Shape;1436;p80"/>
            <p:cNvSpPr/>
            <p:nvPr/>
          </p:nvSpPr>
          <p:spPr>
            <a:xfrm>
              <a:off x="3647050" y="3079025"/>
              <a:ext cx="61225" cy="95750"/>
            </a:xfrm>
            <a:custGeom>
              <a:avLst/>
              <a:gdLst/>
              <a:ahLst/>
              <a:cxnLst/>
              <a:rect l="l" t="t" r="r" b="b"/>
              <a:pathLst>
                <a:path w="2449" h="3830" extrusionOk="0">
                  <a:moveTo>
                    <a:pt x="1674" y="0"/>
                  </a:moveTo>
                  <a:lnTo>
                    <a:pt x="1549" y="63"/>
                  </a:lnTo>
                  <a:lnTo>
                    <a:pt x="1402" y="63"/>
                  </a:lnTo>
                  <a:lnTo>
                    <a:pt x="1193" y="105"/>
                  </a:lnTo>
                  <a:lnTo>
                    <a:pt x="419" y="105"/>
                  </a:lnTo>
                  <a:lnTo>
                    <a:pt x="210" y="147"/>
                  </a:lnTo>
                  <a:lnTo>
                    <a:pt x="189" y="272"/>
                  </a:lnTo>
                  <a:lnTo>
                    <a:pt x="251" y="460"/>
                  </a:lnTo>
                  <a:lnTo>
                    <a:pt x="293" y="502"/>
                  </a:lnTo>
                  <a:lnTo>
                    <a:pt x="377" y="670"/>
                  </a:lnTo>
                  <a:lnTo>
                    <a:pt x="377" y="816"/>
                  </a:lnTo>
                  <a:lnTo>
                    <a:pt x="377" y="879"/>
                  </a:lnTo>
                  <a:lnTo>
                    <a:pt x="314" y="1046"/>
                  </a:lnTo>
                  <a:lnTo>
                    <a:pt x="377" y="1193"/>
                  </a:lnTo>
                  <a:lnTo>
                    <a:pt x="377" y="1256"/>
                  </a:lnTo>
                  <a:lnTo>
                    <a:pt x="461" y="1339"/>
                  </a:lnTo>
                  <a:lnTo>
                    <a:pt x="502" y="1507"/>
                  </a:lnTo>
                  <a:lnTo>
                    <a:pt x="461" y="1632"/>
                  </a:lnTo>
                  <a:lnTo>
                    <a:pt x="461" y="1737"/>
                  </a:lnTo>
                  <a:lnTo>
                    <a:pt x="356" y="1821"/>
                  </a:lnTo>
                  <a:lnTo>
                    <a:pt x="168" y="2072"/>
                  </a:lnTo>
                  <a:lnTo>
                    <a:pt x="168" y="2197"/>
                  </a:lnTo>
                  <a:lnTo>
                    <a:pt x="147" y="2281"/>
                  </a:lnTo>
                  <a:lnTo>
                    <a:pt x="105" y="2406"/>
                  </a:lnTo>
                  <a:lnTo>
                    <a:pt x="63" y="2490"/>
                  </a:lnTo>
                  <a:lnTo>
                    <a:pt x="63" y="2762"/>
                  </a:lnTo>
                  <a:lnTo>
                    <a:pt x="42" y="2783"/>
                  </a:lnTo>
                  <a:lnTo>
                    <a:pt x="0" y="2825"/>
                  </a:lnTo>
                  <a:lnTo>
                    <a:pt x="84" y="2909"/>
                  </a:lnTo>
                  <a:lnTo>
                    <a:pt x="168" y="3118"/>
                  </a:lnTo>
                  <a:lnTo>
                    <a:pt x="189" y="3285"/>
                  </a:lnTo>
                  <a:lnTo>
                    <a:pt x="314" y="3306"/>
                  </a:lnTo>
                  <a:lnTo>
                    <a:pt x="377" y="3411"/>
                  </a:lnTo>
                  <a:lnTo>
                    <a:pt x="377" y="3557"/>
                  </a:lnTo>
                  <a:lnTo>
                    <a:pt x="272" y="3599"/>
                  </a:lnTo>
                  <a:lnTo>
                    <a:pt x="168" y="3599"/>
                  </a:lnTo>
                  <a:lnTo>
                    <a:pt x="147" y="3620"/>
                  </a:lnTo>
                  <a:lnTo>
                    <a:pt x="168" y="3662"/>
                  </a:lnTo>
                  <a:lnTo>
                    <a:pt x="482" y="3725"/>
                  </a:lnTo>
                  <a:lnTo>
                    <a:pt x="712" y="3829"/>
                  </a:lnTo>
                  <a:lnTo>
                    <a:pt x="1214" y="3599"/>
                  </a:lnTo>
                  <a:lnTo>
                    <a:pt x="1549" y="3557"/>
                  </a:lnTo>
                  <a:lnTo>
                    <a:pt x="1863" y="3306"/>
                  </a:lnTo>
                  <a:lnTo>
                    <a:pt x="2135" y="3181"/>
                  </a:lnTo>
                  <a:lnTo>
                    <a:pt x="2448" y="3118"/>
                  </a:lnTo>
                  <a:lnTo>
                    <a:pt x="2386" y="3034"/>
                  </a:lnTo>
                  <a:lnTo>
                    <a:pt x="2302" y="2971"/>
                  </a:lnTo>
                  <a:lnTo>
                    <a:pt x="2260" y="2929"/>
                  </a:lnTo>
                  <a:lnTo>
                    <a:pt x="2197" y="2804"/>
                  </a:lnTo>
                  <a:lnTo>
                    <a:pt x="2176" y="2657"/>
                  </a:lnTo>
                  <a:lnTo>
                    <a:pt x="2197" y="2490"/>
                  </a:lnTo>
                  <a:lnTo>
                    <a:pt x="2197" y="2448"/>
                  </a:lnTo>
                  <a:lnTo>
                    <a:pt x="2260" y="2302"/>
                  </a:lnTo>
                  <a:lnTo>
                    <a:pt x="2260" y="1967"/>
                  </a:lnTo>
                  <a:lnTo>
                    <a:pt x="2197" y="1883"/>
                  </a:lnTo>
                  <a:lnTo>
                    <a:pt x="2239" y="1674"/>
                  </a:lnTo>
                  <a:lnTo>
                    <a:pt x="2176" y="1611"/>
                  </a:lnTo>
                  <a:lnTo>
                    <a:pt x="2239" y="1528"/>
                  </a:lnTo>
                  <a:lnTo>
                    <a:pt x="2197" y="1423"/>
                  </a:lnTo>
                  <a:lnTo>
                    <a:pt x="2155" y="1360"/>
                  </a:lnTo>
                  <a:lnTo>
                    <a:pt x="2176" y="1297"/>
                  </a:lnTo>
                  <a:lnTo>
                    <a:pt x="2197" y="1214"/>
                  </a:lnTo>
                  <a:lnTo>
                    <a:pt x="2197" y="1004"/>
                  </a:lnTo>
                  <a:lnTo>
                    <a:pt x="2155" y="1004"/>
                  </a:lnTo>
                  <a:lnTo>
                    <a:pt x="2093" y="942"/>
                  </a:lnTo>
                  <a:lnTo>
                    <a:pt x="2093" y="732"/>
                  </a:lnTo>
                  <a:lnTo>
                    <a:pt x="2135" y="586"/>
                  </a:lnTo>
                  <a:lnTo>
                    <a:pt x="1988" y="502"/>
                  </a:lnTo>
                  <a:lnTo>
                    <a:pt x="1946" y="419"/>
                  </a:lnTo>
                  <a:lnTo>
                    <a:pt x="1821" y="293"/>
                  </a:lnTo>
                  <a:lnTo>
                    <a:pt x="1821" y="209"/>
                  </a:lnTo>
                  <a:lnTo>
                    <a:pt x="1758" y="168"/>
                  </a:lnTo>
                  <a:lnTo>
                    <a:pt x="171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37" name="Google Shape;1437;p80"/>
            <p:cNvSpPr/>
            <p:nvPr/>
          </p:nvSpPr>
          <p:spPr>
            <a:xfrm>
              <a:off x="3689950" y="3079025"/>
              <a:ext cx="29300" cy="77950"/>
            </a:xfrm>
            <a:custGeom>
              <a:avLst/>
              <a:gdLst/>
              <a:ahLst/>
              <a:cxnLst/>
              <a:rect l="l" t="t" r="r" b="b"/>
              <a:pathLst>
                <a:path w="1172" h="3118" extrusionOk="0">
                  <a:moveTo>
                    <a:pt x="0" y="0"/>
                  </a:moveTo>
                  <a:lnTo>
                    <a:pt x="42" y="168"/>
                  </a:lnTo>
                  <a:lnTo>
                    <a:pt x="105" y="209"/>
                  </a:lnTo>
                  <a:lnTo>
                    <a:pt x="105" y="293"/>
                  </a:lnTo>
                  <a:lnTo>
                    <a:pt x="230" y="419"/>
                  </a:lnTo>
                  <a:lnTo>
                    <a:pt x="272" y="502"/>
                  </a:lnTo>
                  <a:lnTo>
                    <a:pt x="419" y="586"/>
                  </a:lnTo>
                  <a:lnTo>
                    <a:pt x="377" y="732"/>
                  </a:lnTo>
                  <a:lnTo>
                    <a:pt x="377" y="942"/>
                  </a:lnTo>
                  <a:lnTo>
                    <a:pt x="439" y="1004"/>
                  </a:lnTo>
                  <a:lnTo>
                    <a:pt x="481" y="1004"/>
                  </a:lnTo>
                  <a:lnTo>
                    <a:pt x="481" y="1214"/>
                  </a:lnTo>
                  <a:lnTo>
                    <a:pt x="460" y="1297"/>
                  </a:lnTo>
                  <a:lnTo>
                    <a:pt x="439" y="1360"/>
                  </a:lnTo>
                  <a:lnTo>
                    <a:pt x="481" y="1423"/>
                  </a:lnTo>
                  <a:lnTo>
                    <a:pt x="523" y="1528"/>
                  </a:lnTo>
                  <a:lnTo>
                    <a:pt x="460" y="1611"/>
                  </a:lnTo>
                  <a:lnTo>
                    <a:pt x="523" y="1674"/>
                  </a:lnTo>
                  <a:lnTo>
                    <a:pt x="481" y="1883"/>
                  </a:lnTo>
                  <a:lnTo>
                    <a:pt x="544" y="1967"/>
                  </a:lnTo>
                  <a:lnTo>
                    <a:pt x="544" y="2302"/>
                  </a:lnTo>
                  <a:lnTo>
                    <a:pt x="481" y="2448"/>
                  </a:lnTo>
                  <a:lnTo>
                    <a:pt x="481" y="2490"/>
                  </a:lnTo>
                  <a:lnTo>
                    <a:pt x="460" y="2657"/>
                  </a:lnTo>
                  <a:lnTo>
                    <a:pt x="481" y="2804"/>
                  </a:lnTo>
                  <a:lnTo>
                    <a:pt x="544" y="2929"/>
                  </a:lnTo>
                  <a:lnTo>
                    <a:pt x="586" y="2971"/>
                  </a:lnTo>
                  <a:lnTo>
                    <a:pt x="670" y="3034"/>
                  </a:lnTo>
                  <a:lnTo>
                    <a:pt x="732" y="3118"/>
                  </a:lnTo>
                  <a:lnTo>
                    <a:pt x="774" y="3118"/>
                  </a:lnTo>
                  <a:lnTo>
                    <a:pt x="1088" y="2929"/>
                  </a:lnTo>
                  <a:lnTo>
                    <a:pt x="1151" y="2929"/>
                  </a:lnTo>
                  <a:lnTo>
                    <a:pt x="1172" y="2825"/>
                  </a:lnTo>
                  <a:lnTo>
                    <a:pt x="1088" y="2699"/>
                  </a:lnTo>
                  <a:lnTo>
                    <a:pt x="1088" y="2553"/>
                  </a:lnTo>
                  <a:lnTo>
                    <a:pt x="1046" y="2385"/>
                  </a:lnTo>
                  <a:lnTo>
                    <a:pt x="1067" y="1716"/>
                  </a:lnTo>
                  <a:lnTo>
                    <a:pt x="1067" y="1611"/>
                  </a:lnTo>
                  <a:lnTo>
                    <a:pt x="1109" y="1528"/>
                  </a:lnTo>
                  <a:lnTo>
                    <a:pt x="1109" y="1402"/>
                  </a:lnTo>
                  <a:lnTo>
                    <a:pt x="1088" y="1297"/>
                  </a:lnTo>
                  <a:lnTo>
                    <a:pt x="1088" y="1130"/>
                  </a:lnTo>
                  <a:lnTo>
                    <a:pt x="1046" y="900"/>
                  </a:lnTo>
                  <a:lnTo>
                    <a:pt x="900" y="586"/>
                  </a:lnTo>
                  <a:lnTo>
                    <a:pt x="858" y="565"/>
                  </a:lnTo>
                  <a:lnTo>
                    <a:pt x="774" y="481"/>
                  </a:lnTo>
                  <a:lnTo>
                    <a:pt x="649" y="398"/>
                  </a:lnTo>
                  <a:lnTo>
                    <a:pt x="628" y="209"/>
                  </a:lnTo>
                  <a:lnTo>
                    <a:pt x="649" y="168"/>
                  </a:lnTo>
                  <a:lnTo>
                    <a:pt x="4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38" name="Google Shape;1438;p80"/>
            <p:cNvSpPr/>
            <p:nvPr/>
          </p:nvSpPr>
          <p:spPr>
            <a:xfrm>
              <a:off x="3705625" y="3059150"/>
              <a:ext cx="45025" cy="94175"/>
            </a:xfrm>
            <a:custGeom>
              <a:avLst/>
              <a:gdLst/>
              <a:ahLst/>
              <a:cxnLst/>
              <a:rect l="l" t="t" r="r" b="b"/>
              <a:pathLst>
                <a:path w="1801" h="3767" extrusionOk="0">
                  <a:moveTo>
                    <a:pt x="1047" y="0"/>
                  </a:moveTo>
                  <a:lnTo>
                    <a:pt x="984" y="105"/>
                  </a:lnTo>
                  <a:lnTo>
                    <a:pt x="1005" y="147"/>
                  </a:lnTo>
                  <a:lnTo>
                    <a:pt x="900" y="209"/>
                  </a:lnTo>
                  <a:lnTo>
                    <a:pt x="838" y="209"/>
                  </a:lnTo>
                  <a:lnTo>
                    <a:pt x="838" y="272"/>
                  </a:lnTo>
                  <a:lnTo>
                    <a:pt x="691" y="439"/>
                  </a:lnTo>
                  <a:lnTo>
                    <a:pt x="628" y="439"/>
                  </a:lnTo>
                  <a:lnTo>
                    <a:pt x="440" y="544"/>
                  </a:lnTo>
                  <a:lnTo>
                    <a:pt x="356" y="523"/>
                  </a:lnTo>
                  <a:lnTo>
                    <a:pt x="252" y="565"/>
                  </a:lnTo>
                  <a:lnTo>
                    <a:pt x="252" y="670"/>
                  </a:lnTo>
                  <a:lnTo>
                    <a:pt x="168" y="753"/>
                  </a:lnTo>
                  <a:lnTo>
                    <a:pt x="168" y="858"/>
                  </a:lnTo>
                  <a:lnTo>
                    <a:pt x="43" y="900"/>
                  </a:lnTo>
                  <a:lnTo>
                    <a:pt x="22" y="963"/>
                  </a:lnTo>
                  <a:lnTo>
                    <a:pt x="1" y="1004"/>
                  </a:lnTo>
                  <a:lnTo>
                    <a:pt x="22" y="1193"/>
                  </a:lnTo>
                  <a:lnTo>
                    <a:pt x="147" y="1276"/>
                  </a:lnTo>
                  <a:lnTo>
                    <a:pt x="231" y="1360"/>
                  </a:lnTo>
                  <a:lnTo>
                    <a:pt x="273" y="1381"/>
                  </a:lnTo>
                  <a:lnTo>
                    <a:pt x="419" y="1695"/>
                  </a:lnTo>
                  <a:lnTo>
                    <a:pt x="461" y="1925"/>
                  </a:lnTo>
                  <a:lnTo>
                    <a:pt x="461" y="2092"/>
                  </a:lnTo>
                  <a:lnTo>
                    <a:pt x="482" y="2197"/>
                  </a:lnTo>
                  <a:lnTo>
                    <a:pt x="482" y="2323"/>
                  </a:lnTo>
                  <a:lnTo>
                    <a:pt x="440" y="2406"/>
                  </a:lnTo>
                  <a:lnTo>
                    <a:pt x="440" y="2511"/>
                  </a:lnTo>
                  <a:lnTo>
                    <a:pt x="419" y="3180"/>
                  </a:lnTo>
                  <a:lnTo>
                    <a:pt x="461" y="3348"/>
                  </a:lnTo>
                  <a:lnTo>
                    <a:pt x="461" y="3494"/>
                  </a:lnTo>
                  <a:lnTo>
                    <a:pt x="545" y="3620"/>
                  </a:lnTo>
                  <a:lnTo>
                    <a:pt x="524" y="3724"/>
                  </a:lnTo>
                  <a:lnTo>
                    <a:pt x="733" y="3766"/>
                  </a:lnTo>
                  <a:lnTo>
                    <a:pt x="1110" y="3620"/>
                  </a:lnTo>
                  <a:lnTo>
                    <a:pt x="1152" y="3620"/>
                  </a:lnTo>
                  <a:lnTo>
                    <a:pt x="1110" y="3515"/>
                  </a:lnTo>
                  <a:lnTo>
                    <a:pt x="1152" y="3243"/>
                  </a:lnTo>
                  <a:lnTo>
                    <a:pt x="1110" y="3139"/>
                  </a:lnTo>
                  <a:lnTo>
                    <a:pt x="1152" y="3055"/>
                  </a:lnTo>
                  <a:lnTo>
                    <a:pt x="1110" y="2825"/>
                  </a:lnTo>
                  <a:lnTo>
                    <a:pt x="1110" y="2720"/>
                  </a:lnTo>
                  <a:lnTo>
                    <a:pt x="1110" y="2657"/>
                  </a:lnTo>
                  <a:lnTo>
                    <a:pt x="1089" y="2616"/>
                  </a:lnTo>
                  <a:lnTo>
                    <a:pt x="1110" y="2553"/>
                  </a:lnTo>
                  <a:lnTo>
                    <a:pt x="1089" y="2469"/>
                  </a:lnTo>
                  <a:lnTo>
                    <a:pt x="1089" y="2427"/>
                  </a:lnTo>
                  <a:lnTo>
                    <a:pt x="1089" y="2302"/>
                  </a:lnTo>
                  <a:lnTo>
                    <a:pt x="1110" y="2218"/>
                  </a:lnTo>
                  <a:lnTo>
                    <a:pt x="1110" y="2113"/>
                  </a:lnTo>
                  <a:lnTo>
                    <a:pt x="1152" y="2051"/>
                  </a:lnTo>
                  <a:lnTo>
                    <a:pt x="1256" y="2009"/>
                  </a:lnTo>
                  <a:lnTo>
                    <a:pt x="1298" y="2009"/>
                  </a:lnTo>
                  <a:lnTo>
                    <a:pt x="1361" y="1946"/>
                  </a:lnTo>
                  <a:lnTo>
                    <a:pt x="1403" y="1841"/>
                  </a:lnTo>
                  <a:lnTo>
                    <a:pt x="1486" y="1716"/>
                  </a:lnTo>
                  <a:lnTo>
                    <a:pt x="1528" y="1611"/>
                  </a:lnTo>
                  <a:lnTo>
                    <a:pt x="1612" y="1569"/>
                  </a:lnTo>
                  <a:lnTo>
                    <a:pt x="1696" y="1569"/>
                  </a:lnTo>
                  <a:lnTo>
                    <a:pt x="1716" y="1507"/>
                  </a:lnTo>
                  <a:lnTo>
                    <a:pt x="1591" y="1381"/>
                  </a:lnTo>
                  <a:lnTo>
                    <a:pt x="1591" y="1318"/>
                  </a:lnTo>
                  <a:lnTo>
                    <a:pt x="1633" y="1255"/>
                  </a:lnTo>
                  <a:lnTo>
                    <a:pt x="1779" y="1255"/>
                  </a:lnTo>
                  <a:lnTo>
                    <a:pt x="1800" y="1172"/>
                  </a:lnTo>
                  <a:lnTo>
                    <a:pt x="1737" y="963"/>
                  </a:lnTo>
                  <a:lnTo>
                    <a:pt x="1716" y="837"/>
                  </a:lnTo>
                  <a:lnTo>
                    <a:pt x="1570" y="691"/>
                  </a:lnTo>
                  <a:lnTo>
                    <a:pt x="1528" y="628"/>
                  </a:lnTo>
                  <a:lnTo>
                    <a:pt x="1570" y="481"/>
                  </a:lnTo>
                  <a:lnTo>
                    <a:pt x="1591" y="481"/>
                  </a:lnTo>
                  <a:lnTo>
                    <a:pt x="1465" y="314"/>
                  </a:lnTo>
                  <a:lnTo>
                    <a:pt x="1319" y="272"/>
                  </a:lnTo>
                  <a:lnTo>
                    <a:pt x="1214" y="147"/>
                  </a:lnTo>
                  <a:lnTo>
                    <a:pt x="104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39" name="Google Shape;1439;p80"/>
            <p:cNvSpPr/>
            <p:nvPr/>
          </p:nvSpPr>
          <p:spPr>
            <a:xfrm>
              <a:off x="3881925" y="2896975"/>
              <a:ext cx="150650" cy="239600"/>
            </a:xfrm>
            <a:custGeom>
              <a:avLst/>
              <a:gdLst/>
              <a:ahLst/>
              <a:cxnLst/>
              <a:rect l="l" t="t" r="r" b="b"/>
              <a:pathLst>
                <a:path w="6026" h="9584" extrusionOk="0">
                  <a:moveTo>
                    <a:pt x="1318" y="1"/>
                  </a:moveTo>
                  <a:lnTo>
                    <a:pt x="690" y="252"/>
                  </a:lnTo>
                  <a:lnTo>
                    <a:pt x="732" y="336"/>
                  </a:lnTo>
                  <a:lnTo>
                    <a:pt x="1025" y="1110"/>
                  </a:lnTo>
                  <a:lnTo>
                    <a:pt x="1004" y="1277"/>
                  </a:lnTo>
                  <a:lnTo>
                    <a:pt x="962" y="1361"/>
                  </a:lnTo>
                  <a:lnTo>
                    <a:pt x="1360" y="1821"/>
                  </a:lnTo>
                  <a:lnTo>
                    <a:pt x="1339" y="2030"/>
                  </a:lnTo>
                  <a:lnTo>
                    <a:pt x="1255" y="2114"/>
                  </a:lnTo>
                  <a:lnTo>
                    <a:pt x="1109" y="3202"/>
                  </a:lnTo>
                  <a:lnTo>
                    <a:pt x="1130" y="4039"/>
                  </a:lnTo>
                  <a:lnTo>
                    <a:pt x="167" y="5022"/>
                  </a:lnTo>
                  <a:lnTo>
                    <a:pt x="126" y="5085"/>
                  </a:lnTo>
                  <a:lnTo>
                    <a:pt x="0" y="5085"/>
                  </a:lnTo>
                  <a:lnTo>
                    <a:pt x="0" y="5169"/>
                  </a:lnTo>
                  <a:lnTo>
                    <a:pt x="21" y="5901"/>
                  </a:lnTo>
                  <a:lnTo>
                    <a:pt x="105" y="5922"/>
                  </a:lnTo>
                  <a:lnTo>
                    <a:pt x="272" y="6131"/>
                  </a:lnTo>
                  <a:lnTo>
                    <a:pt x="335" y="6278"/>
                  </a:lnTo>
                  <a:lnTo>
                    <a:pt x="628" y="6424"/>
                  </a:lnTo>
                  <a:lnTo>
                    <a:pt x="753" y="6529"/>
                  </a:lnTo>
                  <a:lnTo>
                    <a:pt x="795" y="6717"/>
                  </a:lnTo>
                  <a:lnTo>
                    <a:pt x="837" y="6759"/>
                  </a:lnTo>
                  <a:lnTo>
                    <a:pt x="858" y="6864"/>
                  </a:lnTo>
                  <a:lnTo>
                    <a:pt x="942" y="7031"/>
                  </a:lnTo>
                  <a:lnTo>
                    <a:pt x="942" y="7115"/>
                  </a:lnTo>
                  <a:lnTo>
                    <a:pt x="921" y="7157"/>
                  </a:lnTo>
                  <a:lnTo>
                    <a:pt x="900" y="7219"/>
                  </a:lnTo>
                  <a:lnTo>
                    <a:pt x="962" y="7282"/>
                  </a:lnTo>
                  <a:lnTo>
                    <a:pt x="921" y="7429"/>
                  </a:lnTo>
                  <a:lnTo>
                    <a:pt x="837" y="7491"/>
                  </a:lnTo>
                  <a:lnTo>
                    <a:pt x="858" y="7596"/>
                  </a:lnTo>
                  <a:lnTo>
                    <a:pt x="962" y="7763"/>
                  </a:lnTo>
                  <a:lnTo>
                    <a:pt x="1046" y="7805"/>
                  </a:lnTo>
                  <a:lnTo>
                    <a:pt x="1067" y="7910"/>
                  </a:lnTo>
                  <a:lnTo>
                    <a:pt x="1234" y="8056"/>
                  </a:lnTo>
                  <a:lnTo>
                    <a:pt x="1276" y="8077"/>
                  </a:lnTo>
                  <a:lnTo>
                    <a:pt x="1234" y="8119"/>
                  </a:lnTo>
                  <a:lnTo>
                    <a:pt x="1151" y="8098"/>
                  </a:lnTo>
                  <a:lnTo>
                    <a:pt x="1067" y="8077"/>
                  </a:lnTo>
                  <a:lnTo>
                    <a:pt x="942" y="8056"/>
                  </a:lnTo>
                  <a:lnTo>
                    <a:pt x="900" y="8077"/>
                  </a:lnTo>
                  <a:lnTo>
                    <a:pt x="795" y="8056"/>
                  </a:lnTo>
                  <a:lnTo>
                    <a:pt x="690" y="8077"/>
                  </a:lnTo>
                  <a:lnTo>
                    <a:pt x="628" y="8056"/>
                  </a:lnTo>
                  <a:lnTo>
                    <a:pt x="439" y="8056"/>
                  </a:lnTo>
                  <a:lnTo>
                    <a:pt x="439" y="8161"/>
                  </a:lnTo>
                  <a:lnTo>
                    <a:pt x="418" y="8203"/>
                  </a:lnTo>
                  <a:lnTo>
                    <a:pt x="418" y="8307"/>
                  </a:lnTo>
                  <a:lnTo>
                    <a:pt x="418" y="8370"/>
                  </a:lnTo>
                  <a:lnTo>
                    <a:pt x="502" y="8412"/>
                  </a:lnTo>
                  <a:lnTo>
                    <a:pt x="502" y="8496"/>
                  </a:lnTo>
                  <a:lnTo>
                    <a:pt x="607" y="8517"/>
                  </a:lnTo>
                  <a:lnTo>
                    <a:pt x="816" y="8705"/>
                  </a:lnTo>
                  <a:lnTo>
                    <a:pt x="1025" y="8914"/>
                  </a:lnTo>
                  <a:lnTo>
                    <a:pt x="1109" y="8998"/>
                  </a:lnTo>
                  <a:lnTo>
                    <a:pt x="1214" y="9144"/>
                  </a:lnTo>
                  <a:lnTo>
                    <a:pt x="1276" y="9312"/>
                  </a:lnTo>
                  <a:lnTo>
                    <a:pt x="1318" y="9416"/>
                  </a:lnTo>
                  <a:lnTo>
                    <a:pt x="1360" y="9458"/>
                  </a:lnTo>
                  <a:lnTo>
                    <a:pt x="1381" y="9584"/>
                  </a:lnTo>
                  <a:lnTo>
                    <a:pt x="1486" y="9584"/>
                  </a:lnTo>
                  <a:lnTo>
                    <a:pt x="1590" y="9563"/>
                  </a:lnTo>
                  <a:lnTo>
                    <a:pt x="1758" y="9563"/>
                  </a:lnTo>
                  <a:lnTo>
                    <a:pt x="1799" y="9437"/>
                  </a:lnTo>
                  <a:lnTo>
                    <a:pt x="1799" y="9312"/>
                  </a:lnTo>
                  <a:lnTo>
                    <a:pt x="1883" y="9249"/>
                  </a:lnTo>
                  <a:lnTo>
                    <a:pt x="1946" y="9312"/>
                  </a:lnTo>
                  <a:lnTo>
                    <a:pt x="1988" y="9437"/>
                  </a:lnTo>
                  <a:lnTo>
                    <a:pt x="2051" y="9479"/>
                  </a:lnTo>
                  <a:lnTo>
                    <a:pt x="2155" y="9458"/>
                  </a:lnTo>
                  <a:lnTo>
                    <a:pt x="2281" y="9354"/>
                  </a:lnTo>
                  <a:lnTo>
                    <a:pt x="2469" y="9312"/>
                  </a:lnTo>
                  <a:lnTo>
                    <a:pt x="2595" y="9207"/>
                  </a:lnTo>
                  <a:lnTo>
                    <a:pt x="2929" y="9123"/>
                  </a:lnTo>
                  <a:lnTo>
                    <a:pt x="3097" y="9123"/>
                  </a:lnTo>
                  <a:lnTo>
                    <a:pt x="3159" y="9019"/>
                  </a:lnTo>
                  <a:lnTo>
                    <a:pt x="3327" y="8914"/>
                  </a:lnTo>
                  <a:lnTo>
                    <a:pt x="3306" y="8831"/>
                  </a:lnTo>
                  <a:lnTo>
                    <a:pt x="3243" y="8831"/>
                  </a:lnTo>
                  <a:lnTo>
                    <a:pt x="3139" y="8726"/>
                  </a:lnTo>
                  <a:lnTo>
                    <a:pt x="3159" y="8621"/>
                  </a:lnTo>
                  <a:lnTo>
                    <a:pt x="3243" y="8579"/>
                  </a:lnTo>
                  <a:lnTo>
                    <a:pt x="3327" y="8600"/>
                  </a:lnTo>
                  <a:lnTo>
                    <a:pt x="3452" y="8579"/>
                  </a:lnTo>
                  <a:lnTo>
                    <a:pt x="3557" y="8621"/>
                  </a:lnTo>
                  <a:lnTo>
                    <a:pt x="3683" y="8642"/>
                  </a:lnTo>
                  <a:lnTo>
                    <a:pt x="3850" y="8621"/>
                  </a:lnTo>
                  <a:lnTo>
                    <a:pt x="4080" y="8600"/>
                  </a:lnTo>
                  <a:lnTo>
                    <a:pt x="4185" y="8517"/>
                  </a:lnTo>
                  <a:lnTo>
                    <a:pt x="4289" y="8475"/>
                  </a:lnTo>
                  <a:lnTo>
                    <a:pt x="4310" y="8370"/>
                  </a:lnTo>
                  <a:lnTo>
                    <a:pt x="4289" y="8286"/>
                  </a:lnTo>
                  <a:lnTo>
                    <a:pt x="4310" y="8182"/>
                  </a:lnTo>
                  <a:lnTo>
                    <a:pt x="4394" y="8119"/>
                  </a:lnTo>
                  <a:lnTo>
                    <a:pt x="4394" y="8056"/>
                  </a:lnTo>
                  <a:lnTo>
                    <a:pt x="4478" y="7952"/>
                  </a:lnTo>
                  <a:lnTo>
                    <a:pt x="4520" y="7973"/>
                  </a:lnTo>
                  <a:lnTo>
                    <a:pt x="4582" y="7973"/>
                  </a:lnTo>
                  <a:lnTo>
                    <a:pt x="4687" y="7805"/>
                  </a:lnTo>
                  <a:lnTo>
                    <a:pt x="4771" y="7784"/>
                  </a:lnTo>
                  <a:lnTo>
                    <a:pt x="4729" y="7701"/>
                  </a:lnTo>
                  <a:lnTo>
                    <a:pt x="4771" y="7638"/>
                  </a:lnTo>
                  <a:lnTo>
                    <a:pt x="4917" y="7554"/>
                  </a:lnTo>
                  <a:lnTo>
                    <a:pt x="5022" y="7470"/>
                  </a:lnTo>
                  <a:lnTo>
                    <a:pt x="5147" y="7470"/>
                  </a:lnTo>
                  <a:lnTo>
                    <a:pt x="5231" y="7533"/>
                  </a:lnTo>
                  <a:lnTo>
                    <a:pt x="5356" y="7450"/>
                  </a:lnTo>
                  <a:lnTo>
                    <a:pt x="5398" y="7387"/>
                  </a:lnTo>
                  <a:lnTo>
                    <a:pt x="5419" y="7366"/>
                  </a:lnTo>
                  <a:lnTo>
                    <a:pt x="5419" y="7282"/>
                  </a:lnTo>
                  <a:lnTo>
                    <a:pt x="5461" y="7219"/>
                  </a:lnTo>
                  <a:lnTo>
                    <a:pt x="5419" y="7136"/>
                  </a:lnTo>
                  <a:lnTo>
                    <a:pt x="5189" y="7052"/>
                  </a:lnTo>
                  <a:lnTo>
                    <a:pt x="5147" y="6947"/>
                  </a:lnTo>
                  <a:lnTo>
                    <a:pt x="5147" y="6822"/>
                  </a:lnTo>
                  <a:lnTo>
                    <a:pt x="5105" y="6717"/>
                  </a:lnTo>
                  <a:lnTo>
                    <a:pt x="5147" y="6634"/>
                  </a:lnTo>
                  <a:lnTo>
                    <a:pt x="5084" y="6592"/>
                  </a:lnTo>
                  <a:lnTo>
                    <a:pt x="5126" y="6529"/>
                  </a:lnTo>
                  <a:lnTo>
                    <a:pt x="5126" y="6445"/>
                  </a:lnTo>
                  <a:lnTo>
                    <a:pt x="5084" y="6424"/>
                  </a:lnTo>
                  <a:lnTo>
                    <a:pt x="4938" y="6529"/>
                  </a:lnTo>
                  <a:lnTo>
                    <a:pt x="4875" y="6445"/>
                  </a:lnTo>
                  <a:lnTo>
                    <a:pt x="4875" y="6320"/>
                  </a:lnTo>
                  <a:lnTo>
                    <a:pt x="5043" y="6131"/>
                  </a:lnTo>
                  <a:lnTo>
                    <a:pt x="5105" y="6027"/>
                  </a:lnTo>
                  <a:lnTo>
                    <a:pt x="5084" y="5922"/>
                  </a:lnTo>
                  <a:lnTo>
                    <a:pt x="4980" y="5880"/>
                  </a:lnTo>
                  <a:lnTo>
                    <a:pt x="5001" y="5797"/>
                  </a:lnTo>
                  <a:lnTo>
                    <a:pt x="5126" y="5713"/>
                  </a:lnTo>
                  <a:lnTo>
                    <a:pt x="5189" y="5587"/>
                  </a:lnTo>
                  <a:lnTo>
                    <a:pt x="5126" y="5545"/>
                  </a:lnTo>
                  <a:lnTo>
                    <a:pt x="5105" y="5441"/>
                  </a:lnTo>
                  <a:lnTo>
                    <a:pt x="5210" y="5357"/>
                  </a:lnTo>
                  <a:lnTo>
                    <a:pt x="5252" y="5357"/>
                  </a:lnTo>
                  <a:lnTo>
                    <a:pt x="5461" y="5085"/>
                  </a:lnTo>
                  <a:lnTo>
                    <a:pt x="5524" y="4960"/>
                  </a:lnTo>
                  <a:lnTo>
                    <a:pt x="5461" y="4876"/>
                  </a:lnTo>
                  <a:lnTo>
                    <a:pt x="5461" y="4750"/>
                  </a:lnTo>
                  <a:lnTo>
                    <a:pt x="5566" y="4667"/>
                  </a:lnTo>
                  <a:lnTo>
                    <a:pt x="5712" y="4667"/>
                  </a:lnTo>
                  <a:lnTo>
                    <a:pt x="5817" y="4729"/>
                  </a:lnTo>
                  <a:lnTo>
                    <a:pt x="5921" y="4646"/>
                  </a:lnTo>
                  <a:lnTo>
                    <a:pt x="6026" y="4625"/>
                  </a:lnTo>
                  <a:lnTo>
                    <a:pt x="5963" y="2344"/>
                  </a:lnTo>
                  <a:lnTo>
                    <a:pt x="1318"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0" name="Google Shape;1440;p80"/>
            <p:cNvSpPr/>
            <p:nvPr/>
          </p:nvSpPr>
          <p:spPr>
            <a:xfrm>
              <a:off x="3863600" y="3051825"/>
              <a:ext cx="4725" cy="2625"/>
            </a:xfrm>
            <a:custGeom>
              <a:avLst/>
              <a:gdLst/>
              <a:ahLst/>
              <a:cxnLst/>
              <a:rect l="l" t="t" r="r" b="b"/>
              <a:pathLst>
                <a:path w="189" h="105" extrusionOk="0">
                  <a:moveTo>
                    <a:pt x="189" y="0"/>
                  </a:moveTo>
                  <a:lnTo>
                    <a:pt x="1" y="42"/>
                  </a:lnTo>
                  <a:lnTo>
                    <a:pt x="63" y="105"/>
                  </a:lnTo>
                  <a:lnTo>
                    <a:pt x="168" y="84"/>
                  </a:lnTo>
                  <a:lnTo>
                    <a:pt x="189"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1" name="Google Shape;1441;p80"/>
            <p:cNvSpPr/>
            <p:nvPr/>
          </p:nvSpPr>
          <p:spPr>
            <a:xfrm>
              <a:off x="3695700" y="2900125"/>
              <a:ext cx="220250" cy="171075"/>
            </a:xfrm>
            <a:custGeom>
              <a:avLst/>
              <a:gdLst/>
              <a:ahLst/>
              <a:cxnLst/>
              <a:rect l="l" t="t" r="r" b="b"/>
              <a:pathLst>
                <a:path w="8810" h="6843" extrusionOk="0">
                  <a:moveTo>
                    <a:pt x="6507" y="0"/>
                  </a:moveTo>
                  <a:lnTo>
                    <a:pt x="3913" y="1590"/>
                  </a:lnTo>
                  <a:lnTo>
                    <a:pt x="3181" y="2239"/>
                  </a:lnTo>
                  <a:lnTo>
                    <a:pt x="2323" y="2448"/>
                  </a:lnTo>
                  <a:lnTo>
                    <a:pt x="2302" y="3578"/>
                  </a:lnTo>
                  <a:lnTo>
                    <a:pt x="2239" y="4080"/>
                  </a:lnTo>
                  <a:lnTo>
                    <a:pt x="2176" y="4164"/>
                  </a:lnTo>
                  <a:lnTo>
                    <a:pt x="2134" y="4331"/>
                  </a:lnTo>
                  <a:lnTo>
                    <a:pt x="2093" y="4478"/>
                  </a:lnTo>
                  <a:lnTo>
                    <a:pt x="1800" y="4624"/>
                  </a:lnTo>
                  <a:lnTo>
                    <a:pt x="1653" y="4729"/>
                  </a:lnTo>
                  <a:lnTo>
                    <a:pt x="1465" y="4729"/>
                  </a:lnTo>
                  <a:lnTo>
                    <a:pt x="1297" y="4834"/>
                  </a:lnTo>
                  <a:lnTo>
                    <a:pt x="942" y="4834"/>
                  </a:lnTo>
                  <a:lnTo>
                    <a:pt x="774" y="4917"/>
                  </a:lnTo>
                  <a:lnTo>
                    <a:pt x="649" y="4917"/>
                  </a:lnTo>
                  <a:lnTo>
                    <a:pt x="251" y="4938"/>
                  </a:lnTo>
                  <a:lnTo>
                    <a:pt x="126" y="4917"/>
                  </a:lnTo>
                  <a:lnTo>
                    <a:pt x="84" y="5001"/>
                  </a:lnTo>
                  <a:lnTo>
                    <a:pt x="84" y="5147"/>
                  </a:lnTo>
                  <a:lnTo>
                    <a:pt x="0" y="5252"/>
                  </a:lnTo>
                  <a:lnTo>
                    <a:pt x="0" y="5440"/>
                  </a:lnTo>
                  <a:lnTo>
                    <a:pt x="544" y="5796"/>
                  </a:lnTo>
                  <a:lnTo>
                    <a:pt x="544" y="6047"/>
                  </a:lnTo>
                  <a:lnTo>
                    <a:pt x="753" y="6173"/>
                  </a:lnTo>
                  <a:lnTo>
                    <a:pt x="984" y="6047"/>
                  </a:lnTo>
                  <a:lnTo>
                    <a:pt x="1067" y="6089"/>
                  </a:lnTo>
                  <a:lnTo>
                    <a:pt x="1067" y="6152"/>
                  </a:lnTo>
                  <a:lnTo>
                    <a:pt x="1130" y="6194"/>
                  </a:lnTo>
                  <a:lnTo>
                    <a:pt x="1130" y="6298"/>
                  </a:lnTo>
                  <a:lnTo>
                    <a:pt x="1067" y="6403"/>
                  </a:lnTo>
                  <a:lnTo>
                    <a:pt x="1193" y="6570"/>
                  </a:lnTo>
                  <a:lnTo>
                    <a:pt x="1297" y="6570"/>
                  </a:lnTo>
                  <a:lnTo>
                    <a:pt x="1402" y="6508"/>
                  </a:lnTo>
                  <a:lnTo>
                    <a:pt x="1381" y="6466"/>
                  </a:lnTo>
                  <a:lnTo>
                    <a:pt x="1444" y="6361"/>
                  </a:lnTo>
                  <a:lnTo>
                    <a:pt x="1611" y="6508"/>
                  </a:lnTo>
                  <a:lnTo>
                    <a:pt x="1716" y="6633"/>
                  </a:lnTo>
                  <a:lnTo>
                    <a:pt x="1862" y="6675"/>
                  </a:lnTo>
                  <a:lnTo>
                    <a:pt x="1988" y="6842"/>
                  </a:lnTo>
                  <a:lnTo>
                    <a:pt x="2072" y="6780"/>
                  </a:lnTo>
                  <a:lnTo>
                    <a:pt x="2072" y="6717"/>
                  </a:lnTo>
                  <a:lnTo>
                    <a:pt x="2009" y="6696"/>
                  </a:lnTo>
                  <a:lnTo>
                    <a:pt x="1925" y="6528"/>
                  </a:lnTo>
                  <a:lnTo>
                    <a:pt x="1967" y="6487"/>
                  </a:lnTo>
                  <a:lnTo>
                    <a:pt x="1967" y="6403"/>
                  </a:lnTo>
                  <a:lnTo>
                    <a:pt x="2072" y="6298"/>
                  </a:lnTo>
                  <a:lnTo>
                    <a:pt x="2176" y="6298"/>
                  </a:lnTo>
                  <a:lnTo>
                    <a:pt x="2176" y="6215"/>
                  </a:lnTo>
                  <a:lnTo>
                    <a:pt x="2113" y="6173"/>
                  </a:lnTo>
                  <a:lnTo>
                    <a:pt x="2093" y="6068"/>
                  </a:lnTo>
                  <a:lnTo>
                    <a:pt x="2113" y="6005"/>
                  </a:lnTo>
                  <a:lnTo>
                    <a:pt x="2134" y="5984"/>
                  </a:lnTo>
                  <a:lnTo>
                    <a:pt x="2113" y="5943"/>
                  </a:lnTo>
                  <a:lnTo>
                    <a:pt x="2113" y="5880"/>
                  </a:lnTo>
                  <a:lnTo>
                    <a:pt x="2239" y="5775"/>
                  </a:lnTo>
                  <a:lnTo>
                    <a:pt x="2323" y="5754"/>
                  </a:lnTo>
                  <a:lnTo>
                    <a:pt x="2385" y="5733"/>
                  </a:lnTo>
                  <a:lnTo>
                    <a:pt x="2490" y="5692"/>
                  </a:lnTo>
                  <a:lnTo>
                    <a:pt x="2804" y="5692"/>
                  </a:lnTo>
                  <a:lnTo>
                    <a:pt x="2846" y="5650"/>
                  </a:lnTo>
                  <a:lnTo>
                    <a:pt x="2930" y="5650"/>
                  </a:lnTo>
                  <a:lnTo>
                    <a:pt x="3013" y="5671"/>
                  </a:lnTo>
                  <a:lnTo>
                    <a:pt x="3160" y="5692"/>
                  </a:lnTo>
                  <a:lnTo>
                    <a:pt x="3243" y="5733"/>
                  </a:lnTo>
                  <a:lnTo>
                    <a:pt x="3327" y="5754"/>
                  </a:lnTo>
                  <a:lnTo>
                    <a:pt x="3494" y="5796"/>
                  </a:lnTo>
                  <a:lnTo>
                    <a:pt x="3557" y="5880"/>
                  </a:lnTo>
                  <a:lnTo>
                    <a:pt x="3683" y="6068"/>
                  </a:lnTo>
                  <a:lnTo>
                    <a:pt x="3787" y="6152"/>
                  </a:lnTo>
                  <a:lnTo>
                    <a:pt x="3850" y="6110"/>
                  </a:lnTo>
                  <a:lnTo>
                    <a:pt x="3913" y="6047"/>
                  </a:lnTo>
                  <a:lnTo>
                    <a:pt x="3997" y="6005"/>
                  </a:lnTo>
                  <a:lnTo>
                    <a:pt x="4080" y="5984"/>
                  </a:lnTo>
                  <a:lnTo>
                    <a:pt x="4227" y="5964"/>
                  </a:lnTo>
                  <a:lnTo>
                    <a:pt x="4269" y="5943"/>
                  </a:lnTo>
                  <a:lnTo>
                    <a:pt x="4373" y="5943"/>
                  </a:lnTo>
                  <a:lnTo>
                    <a:pt x="4478" y="6005"/>
                  </a:lnTo>
                  <a:lnTo>
                    <a:pt x="4478" y="6068"/>
                  </a:lnTo>
                  <a:lnTo>
                    <a:pt x="4582" y="6089"/>
                  </a:lnTo>
                  <a:lnTo>
                    <a:pt x="4750" y="6194"/>
                  </a:lnTo>
                  <a:lnTo>
                    <a:pt x="4896" y="6215"/>
                  </a:lnTo>
                  <a:lnTo>
                    <a:pt x="5126" y="6298"/>
                  </a:lnTo>
                  <a:lnTo>
                    <a:pt x="5231" y="6319"/>
                  </a:lnTo>
                  <a:lnTo>
                    <a:pt x="5357" y="6256"/>
                  </a:lnTo>
                  <a:lnTo>
                    <a:pt x="5524" y="6047"/>
                  </a:lnTo>
                  <a:lnTo>
                    <a:pt x="5629" y="5984"/>
                  </a:lnTo>
                  <a:lnTo>
                    <a:pt x="5943" y="6005"/>
                  </a:lnTo>
                  <a:lnTo>
                    <a:pt x="6068" y="5964"/>
                  </a:lnTo>
                  <a:lnTo>
                    <a:pt x="6319" y="5984"/>
                  </a:lnTo>
                  <a:lnTo>
                    <a:pt x="6507" y="6068"/>
                  </a:lnTo>
                  <a:lnTo>
                    <a:pt x="6675" y="6089"/>
                  </a:lnTo>
                  <a:lnTo>
                    <a:pt x="6717" y="6110"/>
                  </a:lnTo>
                  <a:lnTo>
                    <a:pt x="6905" y="6068"/>
                  </a:lnTo>
                  <a:lnTo>
                    <a:pt x="6926" y="6047"/>
                  </a:lnTo>
                  <a:lnTo>
                    <a:pt x="7031" y="5984"/>
                  </a:lnTo>
                  <a:lnTo>
                    <a:pt x="7093" y="5943"/>
                  </a:lnTo>
                  <a:lnTo>
                    <a:pt x="7156" y="5901"/>
                  </a:lnTo>
                  <a:lnTo>
                    <a:pt x="7240" y="5943"/>
                  </a:lnTo>
                  <a:lnTo>
                    <a:pt x="7303" y="5901"/>
                  </a:lnTo>
                  <a:lnTo>
                    <a:pt x="7323" y="5838"/>
                  </a:lnTo>
                  <a:lnTo>
                    <a:pt x="7365" y="5733"/>
                  </a:lnTo>
                  <a:lnTo>
                    <a:pt x="7470" y="5775"/>
                  </a:lnTo>
                  <a:lnTo>
                    <a:pt x="7470" y="5775"/>
                  </a:lnTo>
                  <a:lnTo>
                    <a:pt x="7449" y="5043"/>
                  </a:lnTo>
                  <a:lnTo>
                    <a:pt x="7449" y="4959"/>
                  </a:lnTo>
                  <a:lnTo>
                    <a:pt x="7575" y="4959"/>
                  </a:lnTo>
                  <a:lnTo>
                    <a:pt x="7616" y="4896"/>
                  </a:lnTo>
                  <a:lnTo>
                    <a:pt x="8579" y="3913"/>
                  </a:lnTo>
                  <a:lnTo>
                    <a:pt x="8558" y="3076"/>
                  </a:lnTo>
                  <a:lnTo>
                    <a:pt x="8704" y="1988"/>
                  </a:lnTo>
                  <a:lnTo>
                    <a:pt x="8788" y="1904"/>
                  </a:lnTo>
                  <a:lnTo>
                    <a:pt x="8809" y="1695"/>
                  </a:lnTo>
                  <a:lnTo>
                    <a:pt x="8411" y="1235"/>
                  </a:lnTo>
                  <a:lnTo>
                    <a:pt x="8453" y="1151"/>
                  </a:lnTo>
                  <a:lnTo>
                    <a:pt x="8474" y="984"/>
                  </a:lnTo>
                  <a:lnTo>
                    <a:pt x="8181" y="210"/>
                  </a:lnTo>
                  <a:lnTo>
                    <a:pt x="8139" y="126"/>
                  </a:lnTo>
                  <a:lnTo>
                    <a:pt x="7616" y="335"/>
                  </a:lnTo>
                  <a:lnTo>
                    <a:pt x="7512" y="230"/>
                  </a:lnTo>
                  <a:lnTo>
                    <a:pt x="6507"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2" name="Google Shape;1442;p80"/>
            <p:cNvSpPr/>
            <p:nvPr/>
          </p:nvSpPr>
          <p:spPr>
            <a:xfrm>
              <a:off x="3732825" y="3041350"/>
              <a:ext cx="165325" cy="141775"/>
            </a:xfrm>
            <a:custGeom>
              <a:avLst/>
              <a:gdLst/>
              <a:ahLst/>
              <a:cxnLst/>
              <a:rect l="l" t="t" r="r" b="b"/>
              <a:pathLst>
                <a:path w="6613" h="5671" extrusionOk="0">
                  <a:moveTo>
                    <a:pt x="1361" y="1"/>
                  </a:moveTo>
                  <a:lnTo>
                    <a:pt x="1319" y="43"/>
                  </a:lnTo>
                  <a:lnTo>
                    <a:pt x="1005" y="43"/>
                  </a:lnTo>
                  <a:lnTo>
                    <a:pt x="900" y="84"/>
                  </a:lnTo>
                  <a:lnTo>
                    <a:pt x="838" y="105"/>
                  </a:lnTo>
                  <a:lnTo>
                    <a:pt x="754" y="126"/>
                  </a:lnTo>
                  <a:lnTo>
                    <a:pt x="628" y="231"/>
                  </a:lnTo>
                  <a:lnTo>
                    <a:pt x="628" y="294"/>
                  </a:lnTo>
                  <a:lnTo>
                    <a:pt x="649" y="335"/>
                  </a:lnTo>
                  <a:lnTo>
                    <a:pt x="628" y="356"/>
                  </a:lnTo>
                  <a:lnTo>
                    <a:pt x="608" y="419"/>
                  </a:lnTo>
                  <a:lnTo>
                    <a:pt x="628" y="524"/>
                  </a:lnTo>
                  <a:lnTo>
                    <a:pt x="691" y="566"/>
                  </a:lnTo>
                  <a:lnTo>
                    <a:pt x="691" y="649"/>
                  </a:lnTo>
                  <a:lnTo>
                    <a:pt x="587" y="649"/>
                  </a:lnTo>
                  <a:lnTo>
                    <a:pt x="482" y="754"/>
                  </a:lnTo>
                  <a:lnTo>
                    <a:pt x="482" y="838"/>
                  </a:lnTo>
                  <a:lnTo>
                    <a:pt x="440" y="879"/>
                  </a:lnTo>
                  <a:lnTo>
                    <a:pt x="524" y="1047"/>
                  </a:lnTo>
                  <a:lnTo>
                    <a:pt x="587" y="1068"/>
                  </a:lnTo>
                  <a:lnTo>
                    <a:pt x="587" y="1131"/>
                  </a:lnTo>
                  <a:lnTo>
                    <a:pt x="503" y="1193"/>
                  </a:lnTo>
                  <a:lnTo>
                    <a:pt x="482" y="1193"/>
                  </a:lnTo>
                  <a:lnTo>
                    <a:pt x="440" y="1340"/>
                  </a:lnTo>
                  <a:lnTo>
                    <a:pt x="482" y="1403"/>
                  </a:lnTo>
                  <a:lnTo>
                    <a:pt x="628" y="1549"/>
                  </a:lnTo>
                  <a:lnTo>
                    <a:pt x="649" y="1675"/>
                  </a:lnTo>
                  <a:lnTo>
                    <a:pt x="712" y="1884"/>
                  </a:lnTo>
                  <a:lnTo>
                    <a:pt x="691" y="1967"/>
                  </a:lnTo>
                  <a:lnTo>
                    <a:pt x="545" y="1967"/>
                  </a:lnTo>
                  <a:lnTo>
                    <a:pt x="503" y="2030"/>
                  </a:lnTo>
                  <a:lnTo>
                    <a:pt x="503" y="2093"/>
                  </a:lnTo>
                  <a:lnTo>
                    <a:pt x="628" y="2219"/>
                  </a:lnTo>
                  <a:lnTo>
                    <a:pt x="608" y="2281"/>
                  </a:lnTo>
                  <a:lnTo>
                    <a:pt x="524" y="2281"/>
                  </a:lnTo>
                  <a:lnTo>
                    <a:pt x="440" y="2323"/>
                  </a:lnTo>
                  <a:lnTo>
                    <a:pt x="398" y="2428"/>
                  </a:lnTo>
                  <a:lnTo>
                    <a:pt x="315" y="2553"/>
                  </a:lnTo>
                  <a:lnTo>
                    <a:pt x="273" y="2658"/>
                  </a:lnTo>
                  <a:lnTo>
                    <a:pt x="210" y="2721"/>
                  </a:lnTo>
                  <a:lnTo>
                    <a:pt x="168" y="2721"/>
                  </a:lnTo>
                  <a:lnTo>
                    <a:pt x="64" y="2763"/>
                  </a:lnTo>
                  <a:lnTo>
                    <a:pt x="22" y="2825"/>
                  </a:lnTo>
                  <a:lnTo>
                    <a:pt x="22" y="2930"/>
                  </a:lnTo>
                  <a:lnTo>
                    <a:pt x="1" y="3014"/>
                  </a:lnTo>
                  <a:lnTo>
                    <a:pt x="1" y="3139"/>
                  </a:lnTo>
                  <a:lnTo>
                    <a:pt x="1" y="3181"/>
                  </a:lnTo>
                  <a:lnTo>
                    <a:pt x="22" y="3265"/>
                  </a:lnTo>
                  <a:lnTo>
                    <a:pt x="1" y="3328"/>
                  </a:lnTo>
                  <a:lnTo>
                    <a:pt x="22" y="3369"/>
                  </a:lnTo>
                  <a:lnTo>
                    <a:pt x="22" y="3432"/>
                  </a:lnTo>
                  <a:lnTo>
                    <a:pt x="22" y="3537"/>
                  </a:lnTo>
                  <a:lnTo>
                    <a:pt x="64" y="3767"/>
                  </a:lnTo>
                  <a:lnTo>
                    <a:pt x="22" y="3851"/>
                  </a:lnTo>
                  <a:lnTo>
                    <a:pt x="64" y="3955"/>
                  </a:lnTo>
                  <a:lnTo>
                    <a:pt x="22" y="4227"/>
                  </a:lnTo>
                  <a:lnTo>
                    <a:pt x="64" y="4332"/>
                  </a:lnTo>
                  <a:lnTo>
                    <a:pt x="294" y="4395"/>
                  </a:lnTo>
                  <a:lnTo>
                    <a:pt x="482" y="4311"/>
                  </a:lnTo>
                  <a:lnTo>
                    <a:pt x="900" y="4541"/>
                  </a:lnTo>
                  <a:lnTo>
                    <a:pt x="1131" y="4750"/>
                  </a:lnTo>
                  <a:lnTo>
                    <a:pt x="1256" y="5043"/>
                  </a:lnTo>
                  <a:lnTo>
                    <a:pt x="1256" y="5232"/>
                  </a:lnTo>
                  <a:lnTo>
                    <a:pt x="1340" y="5273"/>
                  </a:lnTo>
                  <a:lnTo>
                    <a:pt x="1424" y="5462"/>
                  </a:lnTo>
                  <a:lnTo>
                    <a:pt x="1549" y="5587"/>
                  </a:lnTo>
                  <a:lnTo>
                    <a:pt x="1758" y="5671"/>
                  </a:lnTo>
                  <a:lnTo>
                    <a:pt x="2323" y="5629"/>
                  </a:lnTo>
                  <a:lnTo>
                    <a:pt x="2428" y="5566"/>
                  </a:lnTo>
                  <a:lnTo>
                    <a:pt x="2512" y="5587"/>
                  </a:lnTo>
                  <a:lnTo>
                    <a:pt x="2784" y="5483"/>
                  </a:lnTo>
                  <a:lnTo>
                    <a:pt x="2888" y="5545"/>
                  </a:lnTo>
                  <a:lnTo>
                    <a:pt x="3014" y="5524"/>
                  </a:lnTo>
                  <a:lnTo>
                    <a:pt x="3056" y="5357"/>
                  </a:lnTo>
                  <a:lnTo>
                    <a:pt x="3160" y="5462"/>
                  </a:lnTo>
                  <a:lnTo>
                    <a:pt x="3223" y="5441"/>
                  </a:lnTo>
                  <a:lnTo>
                    <a:pt x="3223" y="5357"/>
                  </a:lnTo>
                  <a:lnTo>
                    <a:pt x="3369" y="5211"/>
                  </a:lnTo>
                  <a:lnTo>
                    <a:pt x="3432" y="5043"/>
                  </a:lnTo>
                  <a:lnTo>
                    <a:pt x="3432" y="4918"/>
                  </a:lnTo>
                  <a:lnTo>
                    <a:pt x="3411" y="4792"/>
                  </a:lnTo>
                  <a:lnTo>
                    <a:pt x="3474" y="4729"/>
                  </a:lnTo>
                  <a:lnTo>
                    <a:pt x="3474" y="4646"/>
                  </a:lnTo>
                  <a:lnTo>
                    <a:pt x="3558" y="4583"/>
                  </a:lnTo>
                  <a:lnTo>
                    <a:pt x="3662" y="4499"/>
                  </a:lnTo>
                  <a:lnTo>
                    <a:pt x="3725" y="4436"/>
                  </a:lnTo>
                  <a:lnTo>
                    <a:pt x="3893" y="4311"/>
                  </a:lnTo>
                  <a:lnTo>
                    <a:pt x="3872" y="4206"/>
                  </a:lnTo>
                  <a:lnTo>
                    <a:pt x="3893" y="4123"/>
                  </a:lnTo>
                  <a:lnTo>
                    <a:pt x="4039" y="4123"/>
                  </a:lnTo>
                  <a:lnTo>
                    <a:pt x="4081" y="4060"/>
                  </a:lnTo>
                  <a:lnTo>
                    <a:pt x="4102" y="4081"/>
                  </a:lnTo>
                  <a:lnTo>
                    <a:pt x="4269" y="4123"/>
                  </a:lnTo>
                  <a:lnTo>
                    <a:pt x="4353" y="4123"/>
                  </a:lnTo>
                  <a:lnTo>
                    <a:pt x="4458" y="4185"/>
                  </a:lnTo>
                  <a:lnTo>
                    <a:pt x="4499" y="4311"/>
                  </a:lnTo>
                  <a:lnTo>
                    <a:pt x="4604" y="4374"/>
                  </a:lnTo>
                  <a:lnTo>
                    <a:pt x="4688" y="4395"/>
                  </a:lnTo>
                  <a:lnTo>
                    <a:pt x="4792" y="4332"/>
                  </a:lnTo>
                  <a:lnTo>
                    <a:pt x="4876" y="4206"/>
                  </a:lnTo>
                  <a:lnTo>
                    <a:pt x="4876" y="4164"/>
                  </a:lnTo>
                  <a:lnTo>
                    <a:pt x="4918" y="4081"/>
                  </a:lnTo>
                  <a:lnTo>
                    <a:pt x="5002" y="4060"/>
                  </a:lnTo>
                  <a:lnTo>
                    <a:pt x="5085" y="3955"/>
                  </a:lnTo>
                  <a:lnTo>
                    <a:pt x="5085" y="3872"/>
                  </a:lnTo>
                  <a:lnTo>
                    <a:pt x="5106" y="3746"/>
                  </a:lnTo>
                  <a:lnTo>
                    <a:pt x="5294" y="3558"/>
                  </a:lnTo>
                  <a:lnTo>
                    <a:pt x="5315" y="3453"/>
                  </a:lnTo>
                  <a:lnTo>
                    <a:pt x="5294" y="3369"/>
                  </a:lnTo>
                  <a:lnTo>
                    <a:pt x="5336" y="3286"/>
                  </a:lnTo>
                  <a:lnTo>
                    <a:pt x="5504" y="3139"/>
                  </a:lnTo>
                  <a:lnTo>
                    <a:pt x="5608" y="3056"/>
                  </a:lnTo>
                  <a:lnTo>
                    <a:pt x="5629" y="2930"/>
                  </a:lnTo>
                  <a:lnTo>
                    <a:pt x="5650" y="2846"/>
                  </a:lnTo>
                  <a:lnTo>
                    <a:pt x="5629" y="2658"/>
                  </a:lnTo>
                  <a:lnTo>
                    <a:pt x="5734" y="2595"/>
                  </a:lnTo>
                  <a:lnTo>
                    <a:pt x="5880" y="2553"/>
                  </a:lnTo>
                  <a:lnTo>
                    <a:pt x="5964" y="2428"/>
                  </a:lnTo>
                  <a:lnTo>
                    <a:pt x="5985" y="2302"/>
                  </a:lnTo>
                  <a:lnTo>
                    <a:pt x="5985" y="2135"/>
                  </a:lnTo>
                  <a:lnTo>
                    <a:pt x="5985" y="2030"/>
                  </a:lnTo>
                  <a:lnTo>
                    <a:pt x="6048" y="1926"/>
                  </a:lnTo>
                  <a:lnTo>
                    <a:pt x="6152" y="1758"/>
                  </a:lnTo>
                  <a:lnTo>
                    <a:pt x="6194" y="1695"/>
                  </a:lnTo>
                  <a:lnTo>
                    <a:pt x="6236" y="1654"/>
                  </a:lnTo>
                  <a:lnTo>
                    <a:pt x="6341" y="1570"/>
                  </a:lnTo>
                  <a:lnTo>
                    <a:pt x="6382" y="1570"/>
                  </a:lnTo>
                  <a:lnTo>
                    <a:pt x="6466" y="1465"/>
                  </a:lnTo>
                  <a:lnTo>
                    <a:pt x="6592" y="1403"/>
                  </a:lnTo>
                  <a:lnTo>
                    <a:pt x="6613" y="1340"/>
                  </a:lnTo>
                  <a:lnTo>
                    <a:pt x="6571" y="1193"/>
                  </a:lnTo>
                  <a:lnTo>
                    <a:pt x="6571" y="1131"/>
                  </a:lnTo>
                  <a:lnTo>
                    <a:pt x="6550" y="1047"/>
                  </a:lnTo>
                  <a:lnTo>
                    <a:pt x="6445" y="984"/>
                  </a:lnTo>
                  <a:lnTo>
                    <a:pt x="6382" y="921"/>
                  </a:lnTo>
                  <a:lnTo>
                    <a:pt x="6382" y="733"/>
                  </a:lnTo>
                  <a:lnTo>
                    <a:pt x="6362" y="628"/>
                  </a:lnTo>
                  <a:lnTo>
                    <a:pt x="6299" y="503"/>
                  </a:lnTo>
                  <a:lnTo>
                    <a:pt x="6236" y="356"/>
                  </a:lnTo>
                  <a:lnTo>
                    <a:pt x="6069" y="147"/>
                  </a:lnTo>
                  <a:lnTo>
                    <a:pt x="5985" y="126"/>
                  </a:lnTo>
                  <a:lnTo>
                    <a:pt x="5880" y="84"/>
                  </a:lnTo>
                  <a:lnTo>
                    <a:pt x="5838" y="189"/>
                  </a:lnTo>
                  <a:lnTo>
                    <a:pt x="5818" y="252"/>
                  </a:lnTo>
                  <a:lnTo>
                    <a:pt x="5755" y="294"/>
                  </a:lnTo>
                  <a:lnTo>
                    <a:pt x="5671" y="252"/>
                  </a:lnTo>
                  <a:lnTo>
                    <a:pt x="5608" y="294"/>
                  </a:lnTo>
                  <a:lnTo>
                    <a:pt x="5546" y="335"/>
                  </a:lnTo>
                  <a:lnTo>
                    <a:pt x="5441" y="398"/>
                  </a:lnTo>
                  <a:lnTo>
                    <a:pt x="5399" y="503"/>
                  </a:lnTo>
                  <a:lnTo>
                    <a:pt x="5294" y="524"/>
                  </a:lnTo>
                  <a:lnTo>
                    <a:pt x="5232" y="461"/>
                  </a:lnTo>
                  <a:lnTo>
                    <a:pt x="5190" y="440"/>
                  </a:lnTo>
                  <a:lnTo>
                    <a:pt x="5022" y="419"/>
                  </a:lnTo>
                  <a:lnTo>
                    <a:pt x="4834" y="335"/>
                  </a:lnTo>
                  <a:lnTo>
                    <a:pt x="4583" y="315"/>
                  </a:lnTo>
                  <a:lnTo>
                    <a:pt x="4458" y="356"/>
                  </a:lnTo>
                  <a:lnTo>
                    <a:pt x="4144" y="335"/>
                  </a:lnTo>
                  <a:lnTo>
                    <a:pt x="4039" y="398"/>
                  </a:lnTo>
                  <a:lnTo>
                    <a:pt x="3872" y="607"/>
                  </a:lnTo>
                  <a:lnTo>
                    <a:pt x="3746" y="670"/>
                  </a:lnTo>
                  <a:lnTo>
                    <a:pt x="3641" y="649"/>
                  </a:lnTo>
                  <a:lnTo>
                    <a:pt x="3411" y="566"/>
                  </a:lnTo>
                  <a:lnTo>
                    <a:pt x="3265" y="545"/>
                  </a:lnTo>
                  <a:lnTo>
                    <a:pt x="3097" y="440"/>
                  </a:lnTo>
                  <a:lnTo>
                    <a:pt x="2993" y="419"/>
                  </a:lnTo>
                  <a:lnTo>
                    <a:pt x="2993" y="356"/>
                  </a:lnTo>
                  <a:lnTo>
                    <a:pt x="2888" y="294"/>
                  </a:lnTo>
                  <a:lnTo>
                    <a:pt x="2784" y="294"/>
                  </a:lnTo>
                  <a:lnTo>
                    <a:pt x="2742" y="315"/>
                  </a:lnTo>
                  <a:lnTo>
                    <a:pt x="2595" y="335"/>
                  </a:lnTo>
                  <a:lnTo>
                    <a:pt x="2512" y="356"/>
                  </a:lnTo>
                  <a:lnTo>
                    <a:pt x="2428" y="398"/>
                  </a:lnTo>
                  <a:lnTo>
                    <a:pt x="2365" y="461"/>
                  </a:lnTo>
                  <a:lnTo>
                    <a:pt x="2302" y="503"/>
                  </a:lnTo>
                  <a:lnTo>
                    <a:pt x="2198" y="419"/>
                  </a:lnTo>
                  <a:lnTo>
                    <a:pt x="2072" y="231"/>
                  </a:lnTo>
                  <a:lnTo>
                    <a:pt x="2009" y="147"/>
                  </a:lnTo>
                  <a:lnTo>
                    <a:pt x="1842" y="105"/>
                  </a:lnTo>
                  <a:lnTo>
                    <a:pt x="1758" y="84"/>
                  </a:lnTo>
                  <a:lnTo>
                    <a:pt x="1675" y="43"/>
                  </a:lnTo>
                  <a:lnTo>
                    <a:pt x="1528" y="22"/>
                  </a:lnTo>
                  <a:lnTo>
                    <a:pt x="144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3" name="Google Shape;1443;p80"/>
            <p:cNvSpPr/>
            <p:nvPr/>
          </p:nvSpPr>
          <p:spPr>
            <a:xfrm>
              <a:off x="3813400" y="3053900"/>
              <a:ext cx="109850" cy="164800"/>
            </a:xfrm>
            <a:custGeom>
              <a:avLst/>
              <a:gdLst/>
              <a:ahLst/>
              <a:cxnLst/>
              <a:rect l="l" t="t" r="r" b="b"/>
              <a:pathLst>
                <a:path w="4394" h="6592" extrusionOk="0">
                  <a:moveTo>
                    <a:pt x="3076" y="1"/>
                  </a:moveTo>
                  <a:lnTo>
                    <a:pt x="3139" y="126"/>
                  </a:lnTo>
                  <a:lnTo>
                    <a:pt x="3159" y="231"/>
                  </a:lnTo>
                  <a:lnTo>
                    <a:pt x="3159" y="419"/>
                  </a:lnTo>
                  <a:lnTo>
                    <a:pt x="3222" y="482"/>
                  </a:lnTo>
                  <a:lnTo>
                    <a:pt x="3327" y="545"/>
                  </a:lnTo>
                  <a:lnTo>
                    <a:pt x="3348" y="629"/>
                  </a:lnTo>
                  <a:lnTo>
                    <a:pt x="3348" y="691"/>
                  </a:lnTo>
                  <a:lnTo>
                    <a:pt x="3390" y="838"/>
                  </a:lnTo>
                  <a:lnTo>
                    <a:pt x="3369" y="901"/>
                  </a:lnTo>
                  <a:lnTo>
                    <a:pt x="3243" y="963"/>
                  </a:lnTo>
                  <a:lnTo>
                    <a:pt x="3159" y="1068"/>
                  </a:lnTo>
                  <a:lnTo>
                    <a:pt x="3118" y="1068"/>
                  </a:lnTo>
                  <a:lnTo>
                    <a:pt x="3013" y="1152"/>
                  </a:lnTo>
                  <a:lnTo>
                    <a:pt x="2971" y="1193"/>
                  </a:lnTo>
                  <a:lnTo>
                    <a:pt x="2929" y="1256"/>
                  </a:lnTo>
                  <a:lnTo>
                    <a:pt x="2825" y="1424"/>
                  </a:lnTo>
                  <a:lnTo>
                    <a:pt x="2762" y="1528"/>
                  </a:lnTo>
                  <a:lnTo>
                    <a:pt x="2762" y="1633"/>
                  </a:lnTo>
                  <a:lnTo>
                    <a:pt x="2762" y="1800"/>
                  </a:lnTo>
                  <a:lnTo>
                    <a:pt x="2741" y="1926"/>
                  </a:lnTo>
                  <a:lnTo>
                    <a:pt x="2657" y="2051"/>
                  </a:lnTo>
                  <a:lnTo>
                    <a:pt x="2511" y="2093"/>
                  </a:lnTo>
                  <a:lnTo>
                    <a:pt x="2406" y="2156"/>
                  </a:lnTo>
                  <a:lnTo>
                    <a:pt x="2427" y="2344"/>
                  </a:lnTo>
                  <a:lnTo>
                    <a:pt x="2406" y="2428"/>
                  </a:lnTo>
                  <a:lnTo>
                    <a:pt x="2385" y="2554"/>
                  </a:lnTo>
                  <a:lnTo>
                    <a:pt x="2281" y="2637"/>
                  </a:lnTo>
                  <a:lnTo>
                    <a:pt x="2113" y="2784"/>
                  </a:lnTo>
                  <a:lnTo>
                    <a:pt x="2071" y="2867"/>
                  </a:lnTo>
                  <a:lnTo>
                    <a:pt x="2092" y="2951"/>
                  </a:lnTo>
                  <a:lnTo>
                    <a:pt x="2071" y="3056"/>
                  </a:lnTo>
                  <a:lnTo>
                    <a:pt x="1883" y="3244"/>
                  </a:lnTo>
                  <a:lnTo>
                    <a:pt x="1862" y="3370"/>
                  </a:lnTo>
                  <a:lnTo>
                    <a:pt x="1862" y="3453"/>
                  </a:lnTo>
                  <a:lnTo>
                    <a:pt x="1779" y="3558"/>
                  </a:lnTo>
                  <a:lnTo>
                    <a:pt x="1695" y="3579"/>
                  </a:lnTo>
                  <a:lnTo>
                    <a:pt x="1653" y="3662"/>
                  </a:lnTo>
                  <a:lnTo>
                    <a:pt x="1653" y="3704"/>
                  </a:lnTo>
                  <a:lnTo>
                    <a:pt x="1569" y="3830"/>
                  </a:lnTo>
                  <a:lnTo>
                    <a:pt x="1465" y="3893"/>
                  </a:lnTo>
                  <a:lnTo>
                    <a:pt x="1381" y="3872"/>
                  </a:lnTo>
                  <a:lnTo>
                    <a:pt x="1276" y="3809"/>
                  </a:lnTo>
                  <a:lnTo>
                    <a:pt x="1235" y="3683"/>
                  </a:lnTo>
                  <a:lnTo>
                    <a:pt x="1130" y="3621"/>
                  </a:lnTo>
                  <a:lnTo>
                    <a:pt x="1046" y="3621"/>
                  </a:lnTo>
                  <a:lnTo>
                    <a:pt x="879" y="3579"/>
                  </a:lnTo>
                  <a:lnTo>
                    <a:pt x="858" y="3558"/>
                  </a:lnTo>
                  <a:lnTo>
                    <a:pt x="816" y="3621"/>
                  </a:lnTo>
                  <a:lnTo>
                    <a:pt x="670" y="3621"/>
                  </a:lnTo>
                  <a:lnTo>
                    <a:pt x="649" y="3704"/>
                  </a:lnTo>
                  <a:lnTo>
                    <a:pt x="670" y="3809"/>
                  </a:lnTo>
                  <a:lnTo>
                    <a:pt x="502" y="3934"/>
                  </a:lnTo>
                  <a:lnTo>
                    <a:pt x="439" y="3997"/>
                  </a:lnTo>
                  <a:lnTo>
                    <a:pt x="335" y="4081"/>
                  </a:lnTo>
                  <a:lnTo>
                    <a:pt x="251" y="4144"/>
                  </a:lnTo>
                  <a:lnTo>
                    <a:pt x="251" y="4227"/>
                  </a:lnTo>
                  <a:lnTo>
                    <a:pt x="188" y="4290"/>
                  </a:lnTo>
                  <a:lnTo>
                    <a:pt x="209" y="4416"/>
                  </a:lnTo>
                  <a:lnTo>
                    <a:pt x="209" y="4541"/>
                  </a:lnTo>
                  <a:lnTo>
                    <a:pt x="146" y="4709"/>
                  </a:lnTo>
                  <a:lnTo>
                    <a:pt x="0" y="4855"/>
                  </a:lnTo>
                  <a:lnTo>
                    <a:pt x="0" y="4939"/>
                  </a:lnTo>
                  <a:lnTo>
                    <a:pt x="84" y="4960"/>
                  </a:lnTo>
                  <a:lnTo>
                    <a:pt x="188" y="4918"/>
                  </a:lnTo>
                  <a:lnTo>
                    <a:pt x="230" y="5274"/>
                  </a:lnTo>
                  <a:lnTo>
                    <a:pt x="335" y="5274"/>
                  </a:lnTo>
                  <a:lnTo>
                    <a:pt x="398" y="5357"/>
                  </a:lnTo>
                  <a:lnTo>
                    <a:pt x="565" y="5274"/>
                  </a:lnTo>
                  <a:lnTo>
                    <a:pt x="649" y="5399"/>
                  </a:lnTo>
                  <a:lnTo>
                    <a:pt x="628" y="5483"/>
                  </a:lnTo>
                  <a:lnTo>
                    <a:pt x="628" y="5650"/>
                  </a:lnTo>
                  <a:lnTo>
                    <a:pt x="732" y="5797"/>
                  </a:lnTo>
                  <a:lnTo>
                    <a:pt x="732" y="6006"/>
                  </a:lnTo>
                  <a:lnTo>
                    <a:pt x="649" y="6215"/>
                  </a:lnTo>
                  <a:lnTo>
                    <a:pt x="753" y="6299"/>
                  </a:lnTo>
                  <a:lnTo>
                    <a:pt x="649" y="6403"/>
                  </a:lnTo>
                  <a:lnTo>
                    <a:pt x="649" y="6403"/>
                  </a:lnTo>
                  <a:lnTo>
                    <a:pt x="732" y="6383"/>
                  </a:lnTo>
                  <a:lnTo>
                    <a:pt x="816" y="6383"/>
                  </a:lnTo>
                  <a:lnTo>
                    <a:pt x="837" y="6403"/>
                  </a:lnTo>
                  <a:lnTo>
                    <a:pt x="1507" y="6403"/>
                  </a:lnTo>
                  <a:lnTo>
                    <a:pt x="1548" y="6383"/>
                  </a:lnTo>
                  <a:lnTo>
                    <a:pt x="1590" y="6341"/>
                  </a:lnTo>
                  <a:lnTo>
                    <a:pt x="1653" y="6383"/>
                  </a:lnTo>
                  <a:lnTo>
                    <a:pt x="1695" y="6320"/>
                  </a:lnTo>
                  <a:lnTo>
                    <a:pt x="1862" y="6341"/>
                  </a:lnTo>
                  <a:lnTo>
                    <a:pt x="1904" y="6320"/>
                  </a:lnTo>
                  <a:lnTo>
                    <a:pt x="2092" y="6320"/>
                  </a:lnTo>
                  <a:lnTo>
                    <a:pt x="2134" y="6341"/>
                  </a:lnTo>
                  <a:lnTo>
                    <a:pt x="2239" y="6320"/>
                  </a:lnTo>
                  <a:lnTo>
                    <a:pt x="2323" y="6320"/>
                  </a:lnTo>
                  <a:lnTo>
                    <a:pt x="2323" y="6341"/>
                  </a:lnTo>
                  <a:lnTo>
                    <a:pt x="2490" y="6383"/>
                  </a:lnTo>
                  <a:lnTo>
                    <a:pt x="2511" y="6341"/>
                  </a:lnTo>
                  <a:lnTo>
                    <a:pt x="2553" y="6341"/>
                  </a:lnTo>
                  <a:lnTo>
                    <a:pt x="2595" y="6403"/>
                  </a:lnTo>
                  <a:lnTo>
                    <a:pt x="3327" y="6403"/>
                  </a:lnTo>
                  <a:lnTo>
                    <a:pt x="3390" y="6424"/>
                  </a:lnTo>
                  <a:lnTo>
                    <a:pt x="3431" y="6403"/>
                  </a:lnTo>
                  <a:lnTo>
                    <a:pt x="3452" y="6403"/>
                  </a:lnTo>
                  <a:lnTo>
                    <a:pt x="3536" y="6487"/>
                  </a:lnTo>
                  <a:lnTo>
                    <a:pt x="3578" y="6445"/>
                  </a:lnTo>
                  <a:lnTo>
                    <a:pt x="3662" y="6487"/>
                  </a:lnTo>
                  <a:lnTo>
                    <a:pt x="3683" y="6529"/>
                  </a:lnTo>
                  <a:lnTo>
                    <a:pt x="3745" y="6508"/>
                  </a:lnTo>
                  <a:lnTo>
                    <a:pt x="3766" y="6487"/>
                  </a:lnTo>
                  <a:lnTo>
                    <a:pt x="3808" y="6487"/>
                  </a:lnTo>
                  <a:lnTo>
                    <a:pt x="3892" y="6550"/>
                  </a:lnTo>
                  <a:lnTo>
                    <a:pt x="3955" y="6529"/>
                  </a:lnTo>
                  <a:lnTo>
                    <a:pt x="4059" y="6529"/>
                  </a:lnTo>
                  <a:lnTo>
                    <a:pt x="4101" y="6550"/>
                  </a:lnTo>
                  <a:lnTo>
                    <a:pt x="4206" y="6550"/>
                  </a:lnTo>
                  <a:lnTo>
                    <a:pt x="4206" y="6592"/>
                  </a:lnTo>
                  <a:lnTo>
                    <a:pt x="4289" y="6592"/>
                  </a:lnTo>
                  <a:lnTo>
                    <a:pt x="4310" y="6529"/>
                  </a:lnTo>
                  <a:lnTo>
                    <a:pt x="4268" y="6424"/>
                  </a:lnTo>
                  <a:lnTo>
                    <a:pt x="4268" y="6403"/>
                  </a:lnTo>
                  <a:lnTo>
                    <a:pt x="4331" y="6299"/>
                  </a:lnTo>
                  <a:lnTo>
                    <a:pt x="4373" y="6215"/>
                  </a:lnTo>
                  <a:lnTo>
                    <a:pt x="4394" y="6194"/>
                  </a:lnTo>
                  <a:lnTo>
                    <a:pt x="4373" y="6194"/>
                  </a:lnTo>
                  <a:lnTo>
                    <a:pt x="4331" y="6131"/>
                  </a:lnTo>
                  <a:lnTo>
                    <a:pt x="4331" y="6069"/>
                  </a:lnTo>
                  <a:lnTo>
                    <a:pt x="4331" y="5922"/>
                  </a:lnTo>
                  <a:lnTo>
                    <a:pt x="4164" y="5797"/>
                  </a:lnTo>
                  <a:lnTo>
                    <a:pt x="4080" y="5713"/>
                  </a:lnTo>
                  <a:lnTo>
                    <a:pt x="3996" y="5567"/>
                  </a:lnTo>
                  <a:lnTo>
                    <a:pt x="3850" y="5357"/>
                  </a:lnTo>
                  <a:lnTo>
                    <a:pt x="3808" y="5232"/>
                  </a:lnTo>
                  <a:lnTo>
                    <a:pt x="3703" y="5127"/>
                  </a:lnTo>
                  <a:lnTo>
                    <a:pt x="3557" y="5043"/>
                  </a:lnTo>
                  <a:lnTo>
                    <a:pt x="3494" y="4981"/>
                  </a:lnTo>
                  <a:lnTo>
                    <a:pt x="3494" y="4750"/>
                  </a:lnTo>
                  <a:lnTo>
                    <a:pt x="3473" y="4625"/>
                  </a:lnTo>
                  <a:lnTo>
                    <a:pt x="3452" y="4458"/>
                  </a:lnTo>
                  <a:lnTo>
                    <a:pt x="3473" y="4332"/>
                  </a:lnTo>
                  <a:lnTo>
                    <a:pt x="3431" y="4186"/>
                  </a:lnTo>
                  <a:lnTo>
                    <a:pt x="3390" y="4039"/>
                  </a:lnTo>
                  <a:lnTo>
                    <a:pt x="3452" y="3976"/>
                  </a:lnTo>
                  <a:lnTo>
                    <a:pt x="3536" y="3976"/>
                  </a:lnTo>
                  <a:lnTo>
                    <a:pt x="3641" y="3788"/>
                  </a:lnTo>
                  <a:lnTo>
                    <a:pt x="3683" y="3662"/>
                  </a:lnTo>
                  <a:lnTo>
                    <a:pt x="3787" y="3474"/>
                  </a:lnTo>
                  <a:lnTo>
                    <a:pt x="3850" y="3349"/>
                  </a:lnTo>
                  <a:lnTo>
                    <a:pt x="3955" y="3307"/>
                  </a:lnTo>
                  <a:lnTo>
                    <a:pt x="4059" y="3160"/>
                  </a:lnTo>
                  <a:lnTo>
                    <a:pt x="4059" y="3139"/>
                  </a:lnTo>
                  <a:lnTo>
                    <a:pt x="4017" y="3035"/>
                  </a:lnTo>
                  <a:lnTo>
                    <a:pt x="3955" y="2867"/>
                  </a:lnTo>
                  <a:lnTo>
                    <a:pt x="3850" y="2721"/>
                  </a:lnTo>
                  <a:lnTo>
                    <a:pt x="3766" y="2637"/>
                  </a:lnTo>
                  <a:lnTo>
                    <a:pt x="3557" y="2428"/>
                  </a:lnTo>
                  <a:lnTo>
                    <a:pt x="3348" y="2240"/>
                  </a:lnTo>
                  <a:lnTo>
                    <a:pt x="3243" y="2219"/>
                  </a:lnTo>
                  <a:lnTo>
                    <a:pt x="3243" y="2135"/>
                  </a:lnTo>
                  <a:lnTo>
                    <a:pt x="3159" y="2093"/>
                  </a:lnTo>
                  <a:lnTo>
                    <a:pt x="3159" y="2030"/>
                  </a:lnTo>
                  <a:lnTo>
                    <a:pt x="3159" y="1926"/>
                  </a:lnTo>
                  <a:lnTo>
                    <a:pt x="3180" y="1884"/>
                  </a:lnTo>
                  <a:lnTo>
                    <a:pt x="3180" y="1779"/>
                  </a:lnTo>
                  <a:lnTo>
                    <a:pt x="3369" y="1779"/>
                  </a:lnTo>
                  <a:lnTo>
                    <a:pt x="3431" y="1800"/>
                  </a:lnTo>
                  <a:lnTo>
                    <a:pt x="3536" y="1779"/>
                  </a:lnTo>
                  <a:lnTo>
                    <a:pt x="3641" y="1800"/>
                  </a:lnTo>
                  <a:lnTo>
                    <a:pt x="3683" y="1779"/>
                  </a:lnTo>
                  <a:lnTo>
                    <a:pt x="3808" y="1800"/>
                  </a:lnTo>
                  <a:lnTo>
                    <a:pt x="3892" y="1821"/>
                  </a:lnTo>
                  <a:lnTo>
                    <a:pt x="3975" y="1842"/>
                  </a:lnTo>
                  <a:lnTo>
                    <a:pt x="4017" y="1800"/>
                  </a:lnTo>
                  <a:lnTo>
                    <a:pt x="3975" y="1779"/>
                  </a:lnTo>
                  <a:lnTo>
                    <a:pt x="3808" y="1633"/>
                  </a:lnTo>
                  <a:lnTo>
                    <a:pt x="3787" y="1528"/>
                  </a:lnTo>
                  <a:lnTo>
                    <a:pt x="3703" y="1486"/>
                  </a:lnTo>
                  <a:lnTo>
                    <a:pt x="3599" y="1319"/>
                  </a:lnTo>
                  <a:lnTo>
                    <a:pt x="3578" y="1214"/>
                  </a:lnTo>
                  <a:lnTo>
                    <a:pt x="3662" y="1152"/>
                  </a:lnTo>
                  <a:lnTo>
                    <a:pt x="3703" y="1005"/>
                  </a:lnTo>
                  <a:lnTo>
                    <a:pt x="3641" y="942"/>
                  </a:lnTo>
                  <a:lnTo>
                    <a:pt x="3662" y="880"/>
                  </a:lnTo>
                  <a:lnTo>
                    <a:pt x="3683" y="838"/>
                  </a:lnTo>
                  <a:lnTo>
                    <a:pt x="3683" y="754"/>
                  </a:lnTo>
                  <a:lnTo>
                    <a:pt x="3599" y="587"/>
                  </a:lnTo>
                  <a:lnTo>
                    <a:pt x="3578" y="482"/>
                  </a:lnTo>
                  <a:lnTo>
                    <a:pt x="3536" y="440"/>
                  </a:lnTo>
                  <a:lnTo>
                    <a:pt x="3494" y="252"/>
                  </a:lnTo>
                  <a:lnTo>
                    <a:pt x="3369" y="147"/>
                  </a:lnTo>
                  <a:lnTo>
                    <a:pt x="307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4" name="Google Shape;1444;p80"/>
            <p:cNvSpPr/>
            <p:nvPr/>
          </p:nvSpPr>
          <p:spPr>
            <a:xfrm>
              <a:off x="3813900" y="3211875"/>
              <a:ext cx="82675" cy="89475"/>
            </a:xfrm>
            <a:custGeom>
              <a:avLst/>
              <a:gdLst/>
              <a:ahLst/>
              <a:cxnLst/>
              <a:rect l="l" t="t" r="r" b="b"/>
              <a:pathLst>
                <a:path w="3307" h="3579" extrusionOk="0">
                  <a:moveTo>
                    <a:pt x="1675" y="1"/>
                  </a:moveTo>
                  <a:lnTo>
                    <a:pt x="1633" y="64"/>
                  </a:lnTo>
                  <a:lnTo>
                    <a:pt x="1570" y="22"/>
                  </a:lnTo>
                  <a:lnTo>
                    <a:pt x="1528" y="64"/>
                  </a:lnTo>
                  <a:lnTo>
                    <a:pt x="1487" y="84"/>
                  </a:lnTo>
                  <a:lnTo>
                    <a:pt x="1487" y="754"/>
                  </a:lnTo>
                  <a:lnTo>
                    <a:pt x="712" y="754"/>
                  </a:lnTo>
                  <a:lnTo>
                    <a:pt x="691" y="733"/>
                  </a:lnTo>
                  <a:lnTo>
                    <a:pt x="608" y="754"/>
                  </a:lnTo>
                  <a:lnTo>
                    <a:pt x="524" y="817"/>
                  </a:lnTo>
                  <a:lnTo>
                    <a:pt x="482" y="796"/>
                  </a:lnTo>
                  <a:lnTo>
                    <a:pt x="482" y="921"/>
                  </a:lnTo>
                  <a:lnTo>
                    <a:pt x="336" y="942"/>
                  </a:lnTo>
                  <a:lnTo>
                    <a:pt x="440" y="1131"/>
                  </a:lnTo>
                  <a:lnTo>
                    <a:pt x="629" y="1172"/>
                  </a:lnTo>
                  <a:lnTo>
                    <a:pt x="378" y="1235"/>
                  </a:lnTo>
                  <a:lnTo>
                    <a:pt x="315" y="1152"/>
                  </a:lnTo>
                  <a:lnTo>
                    <a:pt x="294" y="1340"/>
                  </a:lnTo>
                  <a:lnTo>
                    <a:pt x="273" y="1654"/>
                  </a:lnTo>
                  <a:lnTo>
                    <a:pt x="168" y="1737"/>
                  </a:lnTo>
                  <a:lnTo>
                    <a:pt x="22" y="1675"/>
                  </a:lnTo>
                  <a:lnTo>
                    <a:pt x="1" y="1758"/>
                  </a:lnTo>
                  <a:lnTo>
                    <a:pt x="126" y="1988"/>
                  </a:lnTo>
                  <a:lnTo>
                    <a:pt x="210" y="2051"/>
                  </a:lnTo>
                  <a:lnTo>
                    <a:pt x="210" y="2156"/>
                  </a:lnTo>
                  <a:lnTo>
                    <a:pt x="315" y="2281"/>
                  </a:lnTo>
                  <a:lnTo>
                    <a:pt x="315" y="2470"/>
                  </a:lnTo>
                  <a:lnTo>
                    <a:pt x="398" y="2533"/>
                  </a:lnTo>
                  <a:lnTo>
                    <a:pt x="440" y="2679"/>
                  </a:lnTo>
                  <a:lnTo>
                    <a:pt x="608" y="2805"/>
                  </a:lnTo>
                  <a:lnTo>
                    <a:pt x="545" y="2825"/>
                  </a:lnTo>
                  <a:lnTo>
                    <a:pt x="712" y="2993"/>
                  </a:lnTo>
                  <a:lnTo>
                    <a:pt x="963" y="3202"/>
                  </a:lnTo>
                  <a:lnTo>
                    <a:pt x="1026" y="3328"/>
                  </a:lnTo>
                  <a:lnTo>
                    <a:pt x="1235" y="3432"/>
                  </a:lnTo>
                  <a:lnTo>
                    <a:pt x="1256" y="3537"/>
                  </a:lnTo>
                  <a:lnTo>
                    <a:pt x="1361" y="3558"/>
                  </a:lnTo>
                  <a:lnTo>
                    <a:pt x="1382" y="3579"/>
                  </a:lnTo>
                  <a:lnTo>
                    <a:pt x="1466" y="3474"/>
                  </a:lnTo>
                  <a:lnTo>
                    <a:pt x="1466" y="3411"/>
                  </a:lnTo>
                  <a:lnTo>
                    <a:pt x="1528" y="3369"/>
                  </a:lnTo>
                  <a:lnTo>
                    <a:pt x="1633" y="3369"/>
                  </a:lnTo>
                  <a:lnTo>
                    <a:pt x="1675" y="3307"/>
                  </a:lnTo>
                  <a:lnTo>
                    <a:pt x="1696" y="3307"/>
                  </a:lnTo>
                  <a:lnTo>
                    <a:pt x="1884" y="3432"/>
                  </a:lnTo>
                  <a:lnTo>
                    <a:pt x="1884" y="3328"/>
                  </a:lnTo>
                  <a:lnTo>
                    <a:pt x="1863" y="3035"/>
                  </a:lnTo>
                  <a:lnTo>
                    <a:pt x="1779" y="2951"/>
                  </a:lnTo>
                  <a:lnTo>
                    <a:pt x="1696" y="2930"/>
                  </a:lnTo>
                  <a:lnTo>
                    <a:pt x="1633" y="2951"/>
                  </a:lnTo>
                  <a:lnTo>
                    <a:pt x="1549" y="2993"/>
                  </a:lnTo>
                  <a:lnTo>
                    <a:pt x="1549" y="2846"/>
                  </a:lnTo>
                  <a:lnTo>
                    <a:pt x="1528" y="2784"/>
                  </a:lnTo>
                  <a:lnTo>
                    <a:pt x="1570" y="2721"/>
                  </a:lnTo>
                  <a:lnTo>
                    <a:pt x="1675" y="2721"/>
                  </a:lnTo>
                  <a:lnTo>
                    <a:pt x="1800" y="2784"/>
                  </a:lnTo>
                  <a:lnTo>
                    <a:pt x="1863" y="2721"/>
                  </a:lnTo>
                  <a:lnTo>
                    <a:pt x="1884" y="2679"/>
                  </a:lnTo>
                  <a:lnTo>
                    <a:pt x="1968" y="2679"/>
                  </a:lnTo>
                  <a:lnTo>
                    <a:pt x="2177" y="2637"/>
                  </a:lnTo>
                  <a:lnTo>
                    <a:pt x="2198" y="2574"/>
                  </a:lnTo>
                  <a:lnTo>
                    <a:pt x="2177" y="2407"/>
                  </a:lnTo>
                  <a:lnTo>
                    <a:pt x="2219" y="2365"/>
                  </a:lnTo>
                  <a:lnTo>
                    <a:pt x="2365" y="2365"/>
                  </a:lnTo>
                  <a:lnTo>
                    <a:pt x="2428" y="2595"/>
                  </a:lnTo>
                  <a:lnTo>
                    <a:pt x="2512" y="2700"/>
                  </a:lnTo>
                  <a:lnTo>
                    <a:pt x="2637" y="2637"/>
                  </a:lnTo>
                  <a:lnTo>
                    <a:pt x="2721" y="2679"/>
                  </a:lnTo>
                  <a:lnTo>
                    <a:pt x="2805" y="2616"/>
                  </a:lnTo>
                  <a:lnTo>
                    <a:pt x="2909" y="2616"/>
                  </a:lnTo>
                  <a:lnTo>
                    <a:pt x="3035" y="2679"/>
                  </a:lnTo>
                  <a:lnTo>
                    <a:pt x="3056" y="2742"/>
                  </a:lnTo>
                  <a:lnTo>
                    <a:pt x="3119" y="2742"/>
                  </a:lnTo>
                  <a:lnTo>
                    <a:pt x="3119" y="2637"/>
                  </a:lnTo>
                  <a:lnTo>
                    <a:pt x="3098" y="2533"/>
                  </a:lnTo>
                  <a:lnTo>
                    <a:pt x="3244" y="2114"/>
                  </a:lnTo>
                  <a:lnTo>
                    <a:pt x="3307" y="1884"/>
                  </a:lnTo>
                  <a:lnTo>
                    <a:pt x="3307" y="1779"/>
                  </a:lnTo>
                  <a:lnTo>
                    <a:pt x="3244" y="1696"/>
                  </a:lnTo>
                  <a:lnTo>
                    <a:pt x="3223" y="1654"/>
                  </a:lnTo>
                  <a:lnTo>
                    <a:pt x="3139" y="1570"/>
                  </a:lnTo>
                  <a:lnTo>
                    <a:pt x="3119" y="1528"/>
                  </a:lnTo>
                  <a:lnTo>
                    <a:pt x="3035" y="1486"/>
                  </a:lnTo>
                  <a:lnTo>
                    <a:pt x="3014" y="1444"/>
                  </a:lnTo>
                  <a:lnTo>
                    <a:pt x="2993" y="1382"/>
                  </a:lnTo>
                  <a:lnTo>
                    <a:pt x="2993" y="1340"/>
                  </a:lnTo>
                  <a:lnTo>
                    <a:pt x="3035" y="1319"/>
                  </a:lnTo>
                  <a:lnTo>
                    <a:pt x="3056" y="1277"/>
                  </a:lnTo>
                  <a:lnTo>
                    <a:pt x="3119" y="1277"/>
                  </a:lnTo>
                  <a:lnTo>
                    <a:pt x="3098" y="1214"/>
                  </a:lnTo>
                  <a:lnTo>
                    <a:pt x="3056" y="1172"/>
                  </a:lnTo>
                  <a:lnTo>
                    <a:pt x="3056" y="1110"/>
                  </a:lnTo>
                  <a:lnTo>
                    <a:pt x="3202" y="1026"/>
                  </a:lnTo>
                  <a:lnTo>
                    <a:pt x="3307" y="1005"/>
                  </a:lnTo>
                  <a:lnTo>
                    <a:pt x="3307" y="900"/>
                  </a:lnTo>
                  <a:lnTo>
                    <a:pt x="3265" y="838"/>
                  </a:lnTo>
                  <a:lnTo>
                    <a:pt x="3307" y="754"/>
                  </a:lnTo>
                  <a:lnTo>
                    <a:pt x="3307" y="587"/>
                  </a:lnTo>
                  <a:lnTo>
                    <a:pt x="3244" y="545"/>
                  </a:lnTo>
                  <a:lnTo>
                    <a:pt x="3056" y="524"/>
                  </a:lnTo>
                  <a:lnTo>
                    <a:pt x="2930" y="587"/>
                  </a:lnTo>
                  <a:lnTo>
                    <a:pt x="2805" y="628"/>
                  </a:lnTo>
                  <a:lnTo>
                    <a:pt x="2721" y="608"/>
                  </a:lnTo>
                  <a:lnTo>
                    <a:pt x="2616" y="649"/>
                  </a:lnTo>
                  <a:lnTo>
                    <a:pt x="2575" y="608"/>
                  </a:lnTo>
                  <a:lnTo>
                    <a:pt x="2595" y="545"/>
                  </a:lnTo>
                  <a:lnTo>
                    <a:pt x="2575" y="440"/>
                  </a:lnTo>
                  <a:lnTo>
                    <a:pt x="2575" y="315"/>
                  </a:lnTo>
                  <a:lnTo>
                    <a:pt x="2533" y="189"/>
                  </a:lnTo>
                  <a:lnTo>
                    <a:pt x="2575" y="84"/>
                  </a:lnTo>
                  <a:lnTo>
                    <a:pt x="2533" y="22"/>
                  </a:lnTo>
                  <a:lnTo>
                    <a:pt x="2491" y="22"/>
                  </a:lnTo>
                  <a:lnTo>
                    <a:pt x="2470" y="64"/>
                  </a:lnTo>
                  <a:lnTo>
                    <a:pt x="2303" y="22"/>
                  </a:lnTo>
                  <a:lnTo>
                    <a:pt x="2303" y="1"/>
                  </a:lnTo>
                  <a:lnTo>
                    <a:pt x="2219" y="1"/>
                  </a:lnTo>
                  <a:lnTo>
                    <a:pt x="2114" y="22"/>
                  </a:lnTo>
                  <a:lnTo>
                    <a:pt x="2072" y="1"/>
                  </a:lnTo>
                  <a:lnTo>
                    <a:pt x="1884" y="1"/>
                  </a:lnTo>
                  <a:lnTo>
                    <a:pt x="1842" y="22"/>
                  </a:lnTo>
                  <a:lnTo>
                    <a:pt x="167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5" name="Google Shape;1445;p80"/>
            <p:cNvSpPr/>
            <p:nvPr/>
          </p:nvSpPr>
          <p:spPr>
            <a:xfrm>
              <a:off x="3821750" y="3213450"/>
              <a:ext cx="29325" cy="18850"/>
            </a:xfrm>
            <a:custGeom>
              <a:avLst/>
              <a:gdLst/>
              <a:ahLst/>
              <a:cxnLst/>
              <a:rect l="l" t="t" r="r" b="b"/>
              <a:pathLst>
                <a:path w="1173" h="754" extrusionOk="0">
                  <a:moveTo>
                    <a:pt x="398" y="1"/>
                  </a:moveTo>
                  <a:lnTo>
                    <a:pt x="315" y="21"/>
                  </a:lnTo>
                  <a:lnTo>
                    <a:pt x="294" y="42"/>
                  </a:lnTo>
                  <a:lnTo>
                    <a:pt x="336" y="147"/>
                  </a:lnTo>
                  <a:lnTo>
                    <a:pt x="168" y="335"/>
                  </a:lnTo>
                  <a:lnTo>
                    <a:pt x="1" y="628"/>
                  </a:lnTo>
                  <a:lnTo>
                    <a:pt x="168" y="691"/>
                  </a:lnTo>
                  <a:lnTo>
                    <a:pt x="168" y="733"/>
                  </a:lnTo>
                  <a:lnTo>
                    <a:pt x="210" y="754"/>
                  </a:lnTo>
                  <a:lnTo>
                    <a:pt x="294" y="691"/>
                  </a:lnTo>
                  <a:lnTo>
                    <a:pt x="377" y="670"/>
                  </a:lnTo>
                  <a:lnTo>
                    <a:pt x="398" y="691"/>
                  </a:lnTo>
                  <a:lnTo>
                    <a:pt x="1173" y="691"/>
                  </a:lnTo>
                  <a:lnTo>
                    <a:pt x="1173" y="21"/>
                  </a:lnTo>
                  <a:lnTo>
                    <a:pt x="503" y="21"/>
                  </a:lnTo>
                  <a:lnTo>
                    <a:pt x="48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6" name="Google Shape;1446;p80"/>
            <p:cNvSpPr/>
            <p:nvPr/>
          </p:nvSpPr>
          <p:spPr>
            <a:xfrm>
              <a:off x="3848425" y="3188875"/>
              <a:ext cx="110925" cy="129750"/>
            </a:xfrm>
            <a:custGeom>
              <a:avLst/>
              <a:gdLst/>
              <a:ahLst/>
              <a:cxnLst/>
              <a:rect l="l" t="t" r="r" b="b"/>
              <a:pathLst>
                <a:path w="4437" h="5190" extrusionOk="0">
                  <a:moveTo>
                    <a:pt x="3935" y="0"/>
                  </a:moveTo>
                  <a:lnTo>
                    <a:pt x="3872" y="63"/>
                  </a:lnTo>
                  <a:lnTo>
                    <a:pt x="3767" y="42"/>
                  </a:lnTo>
                  <a:lnTo>
                    <a:pt x="3537" y="147"/>
                  </a:lnTo>
                  <a:lnTo>
                    <a:pt x="3495" y="188"/>
                  </a:lnTo>
                  <a:lnTo>
                    <a:pt x="3391" y="209"/>
                  </a:lnTo>
                  <a:lnTo>
                    <a:pt x="3244" y="377"/>
                  </a:lnTo>
                  <a:lnTo>
                    <a:pt x="2972" y="816"/>
                  </a:lnTo>
                  <a:lnTo>
                    <a:pt x="2930" y="900"/>
                  </a:lnTo>
                  <a:lnTo>
                    <a:pt x="2867" y="1004"/>
                  </a:lnTo>
                  <a:lnTo>
                    <a:pt x="2867" y="1025"/>
                  </a:lnTo>
                  <a:lnTo>
                    <a:pt x="2909" y="1130"/>
                  </a:lnTo>
                  <a:lnTo>
                    <a:pt x="2888" y="1193"/>
                  </a:lnTo>
                  <a:lnTo>
                    <a:pt x="2805" y="1193"/>
                  </a:lnTo>
                  <a:lnTo>
                    <a:pt x="2805" y="1151"/>
                  </a:lnTo>
                  <a:lnTo>
                    <a:pt x="2700" y="1151"/>
                  </a:lnTo>
                  <a:lnTo>
                    <a:pt x="2658" y="1130"/>
                  </a:lnTo>
                  <a:lnTo>
                    <a:pt x="2554" y="1130"/>
                  </a:lnTo>
                  <a:lnTo>
                    <a:pt x="2491" y="1151"/>
                  </a:lnTo>
                  <a:lnTo>
                    <a:pt x="2407" y="1088"/>
                  </a:lnTo>
                  <a:lnTo>
                    <a:pt x="2365" y="1088"/>
                  </a:lnTo>
                  <a:lnTo>
                    <a:pt x="2344" y="1109"/>
                  </a:lnTo>
                  <a:lnTo>
                    <a:pt x="2282" y="1130"/>
                  </a:lnTo>
                  <a:lnTo>
                    <a:pt x="2261" y="1088"/>
                  </a:lnTo>
                  <a:lnTo>
                    <a:pt x="2177" y="1046"/>
                  </a:lnTo>
                  <a:lnTo>
                    <a:pt x="2135" y="1088"/>
                  </a:lnTo>
                  <a:lnTo>
                    <a:pt x="2051" y="1004"/>
                  </a:lnTo>
                  <a:lnTo>
                    <a:pt x="2030" y="1004"/>
                  </a:lnTo>
                  <a:lnTo>
                    <a:pt x="1989" y="1025"/>
                  </a:lnTo>
                  <a:lnTo>
                    <a:pt x="1926" y="1004"/>
                  </a:lnTo>
                  <a:lnTo>
                    <a:pt x="1194" y="1004"/>
                  </a:lnTo>
                  <a:lnTo>
                    <a:pt x="1152" y="1109"/>
                  </a:lnTo>
                  <a:lnTo>
                    <a:pt x="1194" y="1235"/>
                  </a:lnTo>
                  <a:lnTo>
                    <a:pt x="1194" y="1360"/>
                  </a:lnTo>
                  <a:lnTo>
                    <a:pt x="1214" y="1465"/>
                  </a:lnTo>
                  <a:lnTo>
                    <a:pt x="1194" y="1528"/>
                  </a:lnTo>
                  <a:lnTo>
                    <a:pt x="1235" y="1569"/>
                  </a:lnTo>
                  <a:lnTo>
                    <a:pt x="1340" y="1528"/>
                  </a:lnTo>
                  <a:lnTo>
                    <a:pt x="1424" y="1548"/>
                  </a:lnTo>
                  <a:lnTo>
                    <a:pt x="1549" y="1507"/>
                  </a:lnTo>
                  <a:lnTo>
                    <a:pt x="1675" y="1444"/>
                  </a:lnTo>
                  <a:lnTo>
                    <a:pt x="1863" y="1465"/>
                  </a:lnTo>
                  <a:lnTo>
                    <a:pt x="1926" y="1507"/>
                  </a:lnTo>
                  <a:lnTo>
                    <a:pt x="1926" y="1674"/>
                  </a:lnTo>
                  <a:lnTo>
                    <a:pt x="1884" y="1758"/>
                  </a:lnTo>
                  <a:lnTo>
                    <a:pt x="1926" y="1820"/>
                  </a:lnTo>
                  <a:lnTo>
                    <a:pt x="1926" y="1925"/>
                  </a:lnTo>
                  <a:lnTo>
                    <a:pt x="1821" y="1946"/>
                  </a:lnTo>
                  <a:lnTo>
                    <a:pt x="1675" y="2030"/>
                  </a:lnTo>
                  <a:lnTo>
                    <a:pt x="1675" y="2092"/>
                  </a:lnTo>
                  <a:lnTo>
                    <a:pt x="1717" y="2134"/>
                  </a:lnTo>
                  <a:lnTo>
                    <a:pt x="1738" y="2197"/>
                  </a:lnTo>
                  <a:lnTo>
                    <a:pt x="1675" y="2197"/>
                  </a:lnTo>
                  <a:lnTo>
                    <a:pt x="1654" y="2239"/>
                  </a:lnTo>
                  <a:lnTo>
                    <a:pt x="1612" y="2260"/>
                  </a:lnTo>
                  <a:lnTo>
                    <a:pt x="1612" y="2302"/>
                  </a:lnTo>
                  <a:lnTo>
                    <a:pt x="1633" y="2364"/>
                  </a:lnTo>
                  <a:lnTo>
                    <a:pt x="1654" y="2406"/>
                  </a:lnTo>
                  <a:lnTo>
                    <a:pt x="1738" y="2448"/>
                  </a:lnTo>
                  <a:lnTo>
                    <a:pt x="1758" y="2490"/>
                  </a:lnTo>
                  <a:lnTo>
                    <a:pt x="1842" y="2574"/>
                  </a:lnTo>
                  <a:lnTo>
                    <a:pt x="1863" y="2616"/>
                  </a:lnTo>
                  <a:lnTo>
                    <a:pt x="1926" y="2699"/>
                  </a:lnTo>
                  <a:lnTo>
                    <a:pt x="1926" y="2804"/>
                  </a:lnTo>
                  <a:lnTo>
                    <a:pt x="1863" y="3034"/>
                  </a:lnTo>
                  <a:lnTo>
                    <a:pt x="1717" y="3453"/>
                  </a:lnTo>
                  <a:lnTo>
                    <a:pt x="1738" y="3557"/>
                  </a:lnTo>
                  <a:lnTo>
                    <a:pt x="1738" y="3662"/>
                  </a:lnTo>
                  <a:lnTo>
                    <a:pt x="1675" y="3662"/>
                  </a:lnTo>
                  <a:lnTo>
                    <a:pt x="1654" y="3599"/>
                  </a:lnTo>
                  <a:lnTo>
                    <a:pt x="1528" y="3536"/>
                  </a:lnTo>
                  <a:lnTo>
                    <a:pt x="1424" y="3536"/>
                  </a:lnTo>
                  <a:lnTo>
                    <a:pt x="1340" y="3599"/>
                  </a:lnTo>
                  <a:lnTo>
                    <a:pt x="1256" y="3557"/>
                  </a:lnTo>
                  <a:lnTo>
                    <a:pt x="1131" y="3620"/>
                  </a:lnTo>
                  <a:lnTo>
                    <a:pt x="1047" y="3515"/>
                  </a:lnTo>
                  <a:lnTo>
                    <a:pt x="984" y="3285"/>
                  </a:lnTo>
                  <a:lnTo>
                    <a:pt x="838" y="3285"/>
                  </a:lnTo>
                  <a:lnTo>
                    <a:pt x="796" y="3327"/>
                  </a:lnTo>
                  <a:lnTo>
                    <a:pt x="817" y="3494"/>
                  </a:lnTo>
                  <a:lnTo>
                    <a:pt x="796" y="3557"/>
                  </a:lnTo>
                  <a:lnTo>
                    <a:pt x="587" y="3599"/>
                  </a:lnTo>
                  <a:lnTo>
                    <a:pt x="503" y="3599"/>
                  </a:lnTo>
                  <a:lnTo>
                    <a:pt x="482" y="3641"/>
                  </a:lnTo>
                  <a:lnTo>
                    <a:pt x="419" y="3704"/>
                  </a:lnTo>
                  <a:lnTo>
                    <a:pt x="294" y="3641"/>
                  </a:lnTo>
                  <a:lnTo>
                    <a:pt x="189" y="3641"/>
                  </a:lnTo>
                  <a:lnTo>
                    <a:pt x="147" y="3704"/>
                  </a:lnTo>
                  <a:lnTo>
                    <a:pt x="168" y="3766"/>
                  </a:lnTo>
                  <a:lnTo>
                    <a:pt x="168" y="3913"/>
                  </a:lnTo>
                  <a:lnTo>
                    <a:pt x="252" y="3871"/>
                  </a:lnTo>
                  <a:lnTo>
                    <a:pt x="315" y="3850"/>
                  </a:lnTo>
                  <a:lnTo>
                    <a:pt x="398" y="3871"/>
                  </a:lnTo>
                  <a:lnTo>
                    <a:pt x="482" y="3955"/>
                  </a:lnTo>
                  <a:lnTo>
                    <a:pt x="503" y="4248"/>
                  </a:lnTo>
                  <a:lnTo>
                    <a:pt x="503" y="4352"/>
                  </a:lnTo>
                  <a:lnTo>
                    <a:pt x="315" y="4227"/>
                  </a:lnTo>
                  <a:lnTo>
                    <a:pt x="294" y="4227"/>
                  </a:lnTo>
                  <a:lnTo>
                    <a:pt x="252" y="4289"/>
                  </a:lnTo>
                  <a:lnTo>
                    <a:pt x="147" y="4289"/>
                  </a:lnTo>
                  <a:lnTo>
                    <a:pt x="85" y="4331"/>
                  </a:lnTo>
                  <a:lnTo>
                    <a:pt x="85" y="4394"/>
                  </a:lnTo>
                  <a:lnTo>
                    <a:pt x="1" y="4499"/>
                  </a:lnTo>
                  <a:lnTo>
                    <a:pt x="106" y="4603"/>
                  </a:lnTo>
                  <a:lnTo>
                    <a:pt x="168" y="4687"/>
                  </a:lnTo>
                  <a:lnTo>
                    <a:pt x="315" y="4792"/>
                  </a:lnTo>
                  <a:lnTo>
                    <a:pt x="315" y="4896"/>
                  </a:lnTo>
                  <a:lnTo>
                    <a:pt x="419" y="5001"/>
                  </a:lnTo>
                  <a:lnTo>
                    <a:pt x="419" y="5126"/>
                  </a:lnTo>
                  <a:lnTo>
                    <a:pt x="482" y="5189"/>
                  </a:lnTo>
                  <a:lnTo>
                    <a:pt x="524" y="5168"/>
                  </a:lnTo>
                  <a:lnTo>
                    <a:pt x="608" y="5022"/>
                  </a:lnTo>
                  <a:lnTo>
                    <a:pt x="629" y="5022"/>
                  </a:lnTo>
                  <a:lnTo>
                    <a:pt x="712" y="4980"/>
                  </a:lnTo>
                  <a:lnTo>
                    <a:pt x="775" y="4875"/>
                  </a:lnTo>
                  <a:lnTo>
                    <a:pt x="838" y="4854"/>
                  </a:lnTo>
                  <a:lnTo>
                    <a:pt x="942" y="4771"/>
                  </a:lnTo>
                  <a:lnTo>
                    <a:pt x="1005" y="4771"/>
                  </a:lnTo>
                  <a:lnTo>
                    <a:pt x="1047" y="4813"/>
                  </a:lnTo>
                  <a:lnTo>
                    <a:pt x="1110" y="4896"/>
                  </a:lnTo>
                  <a:lnTo>
                    <a:pt x="1110" y="5001"/>
                  </a:lnTo>
                  <a:lnTo>
                    <a:pt x="1131" y="4980"/>
                  </a:lnTo>
                  <a:lnTo>
                    <a:pt x="1194" y="5001"/>
                  </a:lnTo>
                  <a:lnTo>
                    <a:pt x="1298" y="4959"/>
                  </a:lnTo>
                  <a:lnTo>
                    <a:pt x="1319" y="5001"/>
                  </a:lnTo>
                  <a:lnTo>
                    <a:pt x="1319" y="5064"/>
                  </a:lnTo>
                  <a:lnTo>
                    <a:pt x="1424" y="5064"/>
                  </a:lnTo>
                  <a:lnTo>
                    <a:pt x="1507" y="4980"/>
                  </a:lnTo>
                  <a:lnTo>
                    <a:pt x="1507" y="4875"/>
                  </a:lnTo>
                  <a:lnTo>
                    <a:pt x="1570" y="4854"/>
                  </a:lnTo>
                  <a:lnTo>
                    <a:pt x="1654" y="4875"/>
                  </a:lnTo>
                  <a:lnTo>
                    <a:pt x="1758" y="4771"/>
                  </a:lnTo>
                  <a:lnTo>
                    <a:pt x="1947" y="4708"/>
                  </a:lnTo>
                  <a:lnTo>
                    <a:pt x="1947" y="4771"/>
                  </a:lnTo>
                  <a:lnTo>
                    <a:pt x="1863" y="4896"/>
                  </a:lnTo>
                  <a:lnTo>
                    <a:pt x="1884" y="4917"/>
                  </a:lnTo>
                  <a:lnTo>
                    <a:pt x="1947" y="5022"/>
                  </a:lnTo>
                  <a:lnTo>
                    <a:pt x="2072" y="5105"/>
                  </a:lnTo>
                  <a:lnTo>
                    <a:pt x="2198" y="5022"/>
                  </a:lnTo>
                  <a:lnTo>
                    <a:pt x="2282" y="4917"/>
                  </a:lnTo>
                  <a:lnTo>
                    <a:pt x="2512" y="4687"/>
                  </a:lnTo>
                  <a:lnTo>
                    <a:pt x="2574" y="4603"/>
                  </a:lnTo>
                  <a:lnTo>
                    <a:pt x="2658" y="4541"/>
                  </a:lnTo>
                  <a:lnTo>
                    <a:pt x="2763" y="4499"/>
                  </a:lnTo>
                  <a:lnTo>
                    <a:pt x="2867" y="4352"/>
                  </a:lnTo>
                  <a:lnTo>
                    <a:pt x="2867" y="4248"/>
                  </a:lnTo>
                  <a:lnTo>
                    <a:pt x="2888" y="4080"/>
                  </a:lnTo>
                  <a:lnTo>
                    <a:pt x="2909" y="3766"/>
                  </a:lnTo>
                  <a:lnTo>
                    <a:pt x="2888" y="3745"/>
                  </a:lnTo>
                  <a:lnTo>
                    <a:pt x="2867" y="3557"/>
                  </a:lnTo>
                  <a:lnTo>
                    <a:pt x="2909" y="3453"/>
                  </a:lnTo>
                  <a:lnTo>
                    <a:pt x="3098" y="3285"/>
                  </a:lnTo>
                  <a:lnTo>
                    <a:pt x="3098" y="3139"/>
                  </a:lnTo>
                  <a:lnTo>
                    <a:pt x="3202" y="3013"/>
                  </a:lnTo>
                  <a:lnTo>
                    <a:pt x="3328" y="2908"/>
                  </a:lnTo>
                  <a:lnTo>
                    <a:pt x="3411" y="2929"/>
                  </a:lnTo>
                  <a:lnTo>
                    <a:pt x="3516" y="2867"/>
                  </a:lnTo>
                  <a:lnTo>
                    <a:pt x="3621" y="2825"/>
                  </a:lnTo>
                  <a:lnTo>
                    <a:pt x="3809" y="2511"/>
                  </a:lnTo>
                  <a:lnTo>
                    <a:pt x="3809" y="2344"/>
                  </a:lnTo>
                  <a:lnTo>
                    <a:pt x="3851" y="2155"/>
                  </a:lnTo>
                  <a:lnTo>
                    <a:pt x="3935" y="2092"/>
                  </a:lnTo>
                  <a:lnTo>
                    <a:pt x="3955" y="1946"/>
                  </a:lnTo>
                  <a:lnTo>
                    <a:pt x="3935" y="1925"/>
                  </a:lnTo>
                  <a:lnTo>
                    <a:pt x="3955" y="1737"/>
                  </a:lnTo>
                  <a:lnTo>
                    <a:pt x="3955" y="1653"/>
                  </a:lnTo>
                  <a:lnTo>
                    <a:pt x="3955" y="1507"/>
                  </a:lnTo>
                  <a:lnTo>
                    <a:pt x="4060" y="1402"/>
                  </a:lnTo>
                  <a:lnTo>
                    <a:pt x="4060" y="1256"/>
                  </a:lnTo>
                  <a:lnTo>
                    <a:pt x="4081" y="1130"/>
                  </a:lnTo>
                  <a:lnTo>
                    <a:pt x="4039" y="921"/>
                  </a:lnTo>
                  <a:lnTo>
                    <a:pt x="4290" y="607"/>
                  </a:lnTo>
                  <a:lnTo>
                    <a:pt x="4332" y="502"/>
                  </a:lnTo>
                  <a:lnTo>
                    <a:pt x="4437" y="460"/>
                  </a:lnTo>
                  <a:lnTo>
                    <a:pt x="4437" y="209"/>
                  </a:lnTo>
                  <a:lnTo>
                    <a:pt x="4374" y="105"/>
                  </a:lnTo>
                  <a:lnTo>
                    <a:pt x="4374" y="63"/>
                  </a:lnTo>
                  <a:lnTo>
                    <a:pt x="4290" y="84"/>
                  </a:lnTo>
                  <a:lnTo>
                    <a:pt x="4248" y="105"/>
                  </a:lnTo>
                  <a:lnTo>
                    <a:pt x="4144" y="63"/>
                  </a:lnTo>
                  <a:lnTo>
                    <a:pt x="412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7" name="Google Shape;1447;p80"/>
            <p:cNvSpPr/>
            <p:nvPr/>
          </p:nvSpPr>
          <p:spPr>
            <a:xfrm>
              <a:off x="3860475" y="3308125"/>
              <a:ext cx="15700" cy="21475"/>
            </a:xfrm>
            <a:custGeom>
              <a:avLst/>
              <a:gdLst/>
              <a:ahLst/>
              <a:cxnLst/>
              <a:rect l="l" t="t" r="r" b="b"/>
              <a:pathLst>
                <a:path w="628" h="859" extrusionOk="0">
                  <a:moveTo>
                    <a:pt x="460" y="1"/>
                  </a:moveTo>
                  <a:lnTo>
                    <a:pt x="356" y="84"/>
                  </a:lnTo>
                  <a:lnTo>
                    <a:pt x="293" y="105"/>
                  </a:lnTo>
                  <a:lnTo>
                    <a:pt x="230" y="210"/>
                  </a:lnTo>
                  <a:lnTo>
                    <a:pt x="147" y="252"/>
                  </a:lnTo>
                  <a:lnTo>
                    <a:pt x="126" y="252"/>
                  </a:lnTo>
                  <a:lnTo>
                    <a:pt x="42" y="398"/>
                  </a:lnTo>
                  <a:lnTo>
                    <a:pt x="0" y="419"/>
                  </a:lnTo>
                  <a:lnTo>
                    <a:pt x="84" y="503"/>
                  </a:lnTo>
                  <a:lnTo>
                    <a:pt x="105" y="670"/>
                  </a:lnTo>
                  <a:lnTo>
                    <a:pt x="42" y="775"/>
                  </a:lnTo>
                  <a:lnTo>
                    <a:pt x="84" y="859"/>
                  </a:lnTo>
                  <a:lnTo>
                    <a:pt x="188" y="775"/>
                  </a:lnTo>
                  <a:lnTo>
                    <a:pt x="293" y="775"/>
                  </a:lnTo>
                  <a:lnTo>
                    <a:pt x="356" y="712"/>
                  </a:lnTo>
                  <a:lnTo>
                    <a:pt x="335" y="503"/>
                  </a:lnTo>
                  <a:lnTo>
                    <a:pt x="398" y="440"/>
                  </a:lnTo>
                  <a:lnTo>
                    <a:pt x="523" y="335"/>
                  </a:lnTo>
                  <a:lnTo>
                    <a:pt x="628" y="231"/>
                  </a:lnTo>
                  <a:lnTo>
                    <a:pt x="628" y="126"/>
                  </a:lnTo>
                  <a:lnTo>
                    <a:pt x="565" y="43"/>
                  </a:lnTo>
                  <a:lnTo>
                    <a:pt x="52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8" name="Google Shape;1448;p80"/>
            <p:cNvSpPr/>
            <p:nvPr/>
          </p:nvSpPr>
          <p:spPr>
            <a:xfrm>
              <a:off x="4111550" y="3257925"/>
              <a:ext cx="161650" cy="164775"/>
            </a:xfrm>
            <a:custGeom>
              <a:avLst/>
              <a:gdLst/>
              <a:ahLst/>
              <a:cxnLst/>
              <a:rect l="l" t="t" r="r" b="b"/>
              <a:pathLst>
                <a:path w="6466" h="6591" extrusionOk="0">
                  <a:moveTo>
                    <a:pt x="2553" y="0"/>
                  </a:moveTo>
                  <a:lnTo>
                    <a:pt x="1779" y="42"/>
                  </a:lnTo>
                  <a:lnTo>
                    <a:pt x="858" y="42"/>
                  </a:lnTo>
                  <a:lnTo>
                    <a:pt x="816" y="105"/>
                  </a:lnTo>
                  <a:lnTo>
                    <a:pt x="754" y="105"/>
                  </a:lnTo>
                  <a:lnTo>
                    <a:pt x="712" y="146"/>
                  </a:lnTo>
                  <a:lnTo>
                    <a:pt x="775" y="230"/>
                  </a:lnTo>
                  <a:lnTo>
                    <a:pt x="858" y="314"/>
                  </a:lnTo>
                  <a:lnTo>
                    <a:pt x="858" y="356"/>
                  </a:lnTo>
                  <a:lnTo>
                    <a:pt x="921" y="439"/>
                  </a:lnTo>
                  <a:lnTo>
                    <a:pt x="963" y="628"/>
                  </a:lnTo>
                  <a:lnTo>
                    <a:pt x="984" y="732"/>
                  </a:lnTo>
                  <a:lnTo>
                    <a:pt x="942" y="795"/>
                  </a:lnTo>
                  <a:lnTo>
                    <a:pt x="942" y="879"/>
                  </a:lnTo>
                  <a:lnTo>
                    <a:pt x="879" y="942"/>
                  </a:lnTo>
                  <a:lnTo>
                    <a:pt x="816" y="963"/>
                  </a:lnTo>
                  <a:lnTo>
                    <a:pt x="754" y="963"/>
                  </a:lnTo>
                  <a:lnTo>
                    <a:pt x="733" y="942"/>
                  </a:lnTo>
                  <a:lnTo>
                    <a:pt x="733" y="983"/>
                  </a:lnTo>
                  <a:lnTo>
                    <a:pt x="754" y="1046"/>
                  </a:lnTo>
                  <a:lnTo>
                    <a:pt x="754" y="1109"/>
                  </a:lnTo>
                  <a:lnTo>
                    <a:pt x="858" y="1151"/>
                  </a:lnTo>
                  <a:lnTo>
                    <a:pt x="858" y="1214"/>
                  </a:lnTo>
                  <a:lnTo>
                    <a:pt x="942" y="1214"/>
                  </a:lnTo>
                  <a:lnTo>
                    <a:pt x="963" y="1402"/>
                  </a:lnTo>
                  <a:lnTo>
                    <a:pt x="963" y="1486"/>
                  </a:lnTo>
                  <a:lnTo>
                    <a:pt x="858" y="1590"/>
                  </a:lnTo>
                  <a:lnTo>
                    <a:pt x="775" y="1674"/>
                  </a:lnTo>
                  <a:lnTo>
                    <a:pt x="733" y="1716"/>
                  </a:lnTo>
                  <a:lnTo>
                    <a:pt x="565" y="1883"/>
                  </a:lnTo>
                  <a:lnTo>
                    <a:pt x="461" y="2030"/>
                  </a:lnTo>
                  <a:lnTo>
                    <a:pt x="293" y="2092"/>
                  </a:lnTo>
                  <a:lnTo>
                    <a:pt x="0" y="2092"/>
                  </a:lnTo>
                  <a:lnTo>
                    <a:pt x="84" y="2553"/>
                  </a:lnTo>
                  <a:lnTo>
                    <a:pt x="210" y="3243"/>
                  </a:lnTo>
                  <a:lnTo>
                    <a:pt x="628" y="3808"/>
                  </a:lnTo>
                  <a:lnTo>
                    <a:pt x="754" y="4248"/>
                  </a:lnTo>
                  <a:lnTo>
                    <a:pt x="942" y="4352"/>
                  </a:lnTo>
                  <a:lnTo>
                    <a:pt x="1026" y="4352"/>
                  </a:lnTo>
                  <a:lnTo>
                    <a:pt x="1130" y="4394"/>
                  </a:lnTo>
                  <a:lnTo>
                    <a:pt x="1172" y="4394"/>
                  </a:lnTo>
                  <a:lnTo>
                    <a:pt x="1256" y="4436"/>
                  </a:lnTo>
                  <a:lnTo>
                    <a:pt x="1256" y="4499"/>
                  </a:lnTo>
                  <a:lnTo>
                    <a:pt x="1340" y="4561"/>
                  </a:lnTo>
                  <a:lnTo>
                    <a:pt x="1444" y="4561"/>
                  </a:lnTo>
                  <a:lnTo>
                    <a:pt x="1695" y="4645"/>
                  </a:lnTo>
                  <a:lnTo>
                    <a:pt x="1779" y="4645"/>
                  </a:lnTo>
                  <a:lnTo>
                    <a:pt x="1821" y="4708"/>
                  </a:lnTo>
                  <a:lnTo>
                    <a:pt x="1884" y="4729"/>
                  </a:lnTo>
                  <a:lnTo>
                    <a:pt x="1925" y="4812"/>
                  </a:lnTo>
                  <a:lnTo>
                    <a:pt x="2030" y="4917"/>
                  </a:lnTo>
                  <a:lnTo>
                    <a:pt x="2093" y="4917"/>
                  </a:lnTo>
                  <a:lnTo>
                    <a:pt x="2093" y="4938"/>
                  </a:lnTo>
                  <a:lnTo>
                    <a:pt x="2114" y="4917"/>
                  </a:lnTo>
                  <a:lnTo>
                    <a:pt x="2177" y="4917"/>
                  </a:lnTo>
                  <a:lnTo>
                    <a:pt x="2197" y="4980"/>
                  </a:lnTo>
                  <a:lnTo>
                    <a:pt x="2281" y="4980"/>
                  </a:lnTo>
                  <a:lnTo>
                    <a:pt x="2302" y="5022"/>
                  </a:lnTo>
                  <a:lnTo>
                    <a:pt x="2323" y="4980"/>
                  </a:lnTo>
                  <a:lnTo>
                    <a:pt x="2407" y="5022"/>
                  </a:lnTo>
                  <a:lnTo>
                    <a:pt x="2428" y="5043"/>
                  </a:lnTo>
                  <a:lnTo>
                    <a:pt x="2490" y="5043"/>
                  </a:lnTo>
                  <a:lnTo>
                    <a:pt x="2511" y="5084"/>
                  </a:lnTo>
                  <a:lnTo>
                    <a:pt x="2553" y="5126"/>
                  </a:lnTo>
                  <a:lnTo>
                    <a:pt x="2637" y="5189"/>
                  </a:lnTo>
                  <a:lnTo>
                    <a:pt x="2825" y="5398"/>
                  </a:lnTo>
                  <a:lnTo>
                    <a:pt x="2846" y="5608"/>
                  </a:lnTo>
                  <a:lnTo>
                    <a:pt x="2846" y="6591"/>
                  </a:lnTo>
                  <a:lnTo>
                    <a:pt x="2951" y="6193"/>
                  </a:lnTo>
                  <a:lnTo>
                    <a:pt x="3495" y="6173"/>
                  </a:lnTo>
                  <a:lnTo>
                    <a:pt x="3599" y="6131"/>
                  </a:lnTo>
                  <a:lnTo>
                    <a:pt x="3641" y="6110"/>
                  </a:lnTo>
                  <a:lnTo>
                    <a:pt x="3704" y="6089"/>
                  </a:lnTo>
                  <a:lnTo>
                    <a:pt x="3704" y="6131"/>
                  </a:lnTo>
                  <a:lnTo>
                    <a:pt x="3788" y="6173"/>
                  </a:lnTo>
                  <a:lnTo>
                    <a:pt x="3871" y="6214"/>
                  </a:lnTo>
                  <a:lnTo>
                    <a:pt x="3955" y="6214"/>
                  </a:lnTo>
                  <a:lnTo>
                    <a:pt x="3997" y="6298"/>
                  </a:lnTo>
                  <a:lnTo>
                    <a:pt x="3976" y="6319"/>
                  </a:lnTo>
                  <a:lnTo>
                    <a:pt x="4164" y="6298"/>
                  </a:lnTo>
                  <a:lnTo>
                    <a:pt x="4269" y="6193"/>
                  </a:lnTo>
                  <a:lnTo>
                    <a:pt x="4332" y="6193"/>
                  </a:lnTo>
                  <a:lnTo>
                    <a:pt x="4394" y="6131"/>
                  </a:lnTo>
                  <a:lnTo>
                    <a:pt x="4436" y="6173"/>
                  </a:lnTo>
                  <a:lnTo>
                    <a:pt x="4436" y="6214"/>
                  </a:lnTo>
                  <a:lnTo>
                    <a:pt x="4520" y="6214"/>
                  </a:lnTo>
                  <a:lnTo>
                    <a:pt x="4604" y="6277"/>
                  </a:lnTo>
                  <a:lnTo>
                    <a:pt x="4729" y="6214"/>
                  </a:lnTo>
                  <a:lnTo>
                    <a:pt x="4897" y="6193"/>
                  </a:lnTo>
                  <a:lnTo>
                    <a:pt x="4918" y="6110"/>
                  </a:lnTo>
                  <a:lnTo>
                    <a:pt x="4897" y="6068"/>
                  </a:lnTo>
                  <a:lnTo>
                    <a:pt x="4938" y="6005"/>
                  </a:lnTo>
                  <a:lnTo>
                    <a:pt x="5043" y="6026"/>
                  </a:lnTo>
                  <a:lnTo>
                    <a:pt x="5127" y="6026"/>
                  </a:lnTo>
                  <a:lnTo>
                    <a:pt x="5210" y="6089"/>
                  </a:lnTo>
                  <a:lnTo>
                    <a:pt x="5315" y="6068"/>
                  </a:lnTo>
                  <a:lnTo>
                    <a:pt x="5357" y="6026"/>
                  </a:lnTo>
                  <a:lnTo>
                    <a:pt x="5566" y="5963"/>
                  </a:lnTo>
                  <a:lnTo>
                    <a:pt x="5650" y="5984"/>
                  </a:lnTo>
                  <a:lnTo>
                    <a:pt x="5754" y="5963"/>
                  </a:lnTo>
                  <a:lnTo>
                    <a:pt x="5775" y="5900"/>
                  </a:lnTo>
                  <a:lnTo>
                    <a:pt x="5901" y="5900"/>
                  </a:lnTo>
                  <a:lnTo>
                    <a:pt x="5985" y="5817"/>
                  </a:lnTo>
                  <a:lnTo>
                    <a:pt x="6110" y="5796"/>
                  </a:lnTo>
                  <a:lnTo>
                    <a:pt x="6194" y="5712"/>
                  </a:lnTo>
                  <a:lnTo>
                    <a:pt x="6278" y="5649"/>
                  </a:lnTo>
                  <a:lnTo>
                    <a:pt x="6382" y="5670"/>
                  </a:lnTo>
                  <a:lnTo>
                    <a:pt x="6424" y="5608"/>
                  </a:lnTo>
                  <a:lnTo>
                    <a:pt x="6466" y="5587"/>
                  </a:lnTo>
                  <a:lnTo>
                    <a:pt x="6424" y="5587"/>
                  </a:lnTo>
                  <a:lnTo>
                    <a:pt x="6424" y="5545"/>
                  </a:lnTo>
                  <a:lnTo>
                    <a:pt x="6298" y="5440"/>
                  </a:lnTo>
                  <a:lnTo>
                    <a:pt x="6173" y="5398"/>
                  </a:lnTo>
                  <a:lnTo>
                    <a:pt x="5964" y="5189"/>
                  </a:lnTo>
                  <a:lnTo>
                    <a:pt x="5985" y="5126"/>
                  </a:lnTo>
                  <a:lnTo>
                    <a:pt x="5901" y="4938"/>
                  </a:lnTo>
                  <a:lnTo>
                    <a:pt x="5859" y="4875"/>
                  </a:lnTo>
                  <a:lnTo>
                    <a:pt x="5901" y="4771"/>
                  </a:lnTo>
                  <a:lnTo>
                    <a:pt x="5859" y="4729"/>
                  </a:lnTo>
                  <a:lnTo>
                    <a:pt x="5838" y="4624"/>
                  </a:lnTo>
                  <a:lnTo>
                    <a:pt x="5796" y="4540"/>
                  </a:lnTo>
                  <a:lnTo>
                    <a:pt x="5838" y="4540"/>
                  </a:lnTo>
                  <a:lnTo>
                    <a:pt x="5775" y="4394"/>
                  </a:lnTo>
                  <a:lnTo>
                    <a:pt x="5754" y="4248"/>
                  </a:lnTo>
                  <a:lnTo>
                    <a:pt x="5838" y="4206"/>
                  </a:lnTo>
                  <a:lnTo>
                    <a:pt x="5838" y="4038"/>
                  </a:lnTo>
                  <a:lnTo>
                    <a:pt x="5754" y="3976"/>
                  </a:lnTo>
                  <a:lnTo>
                    <a:pt x="5754" y="3766"/>
                  </a:lnTo>
                  <a:lnTo>
                    <a:pt x="5775" y="3620"/>
                  </a:lnTo>
                  <a:lnTo>
                    <a:pt x="5859" y="3578"/>
                  </a:lnTo>
                  <a:lnTo>
                    <a:pt x="5880" y="3599"/>
                  </a:lnTo>
                  <a:lnTo>
                    <a:pt x="5943" y="3515"/>
                  </a:lnTo>
                  <a:lnTo>
                    <a:pt x="5859" y="3306"/>
                  </a:lnTo>
                  <a:lnTo>
                    <a:pt x="5775" y="3306"/>
                  </a:lnTo>
                  <a:lnTo>
                    <a:pt x="5650" y="3180"/>
                  </a:lnTo>
                  <a:lnTo>
                    <a:pt x="5482" y="3055"/>
                  </a:lnTo>
                  <a:lnTo>
                    <a:pt x="5482" y="2929"/>
                  </a:lnTo>
                  <a:lnTo>
                    <a:pt x="5566" y="2657"/>
                  </a:lnTo>
                  <a:lnTo>
                    <a:pt x="5692" y="2302"/>
                  </a:lnTo>
                  <a:lnTo>
                    <a:pt x="5754" y="2239"/>
                  </a:lnTo>
                  <a:lnTo>
                    <a:pt x="5734" y="2134"/>
                  </a:lnTo>
                  <a:lnTo>
                    <a:pt x="5692" y="2113"/>
                  </a:lnTo>
                  <a:lnTo>
                    <a:pt x="5734" y="2113"/>
                  </a:lnTo>
                  <a:lnTo>
                    <a:pt x="5022" y="1611"/>
                  </a:lnTo>
                  <a:lnTo>
                    <a:pt x="4959" y="1527"/>
                  </a:lnTo>
                  <a:lnTo>
                    <a:pt x="4938" y="1486"/>
                  </a:lnTo>
                  <a:lnTo>
                    <a:pt x="4959" y="1402"/>
                  </a:lnTo>
                  <a:lnTo>
                    <a:pt x="4834" y="1214"/>
                  </a:lnTo>
                  <a:lnTo>
                    <a:pt x="274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49" name="Google Shape;1449;p80"/>
            <p:cNvSpPr/>
            <p:nvPr/>
          </p:nvSpPr>
          <p:spPr>
            <a:xfrm>
              <a:off x="4106850" y="3261050"/>
              <a:ext cx="29300" cy="24100"/>
            </a:xfrm>
            <a:custGeom>
              <a:avLst/>
              <a:gdLst/>
              <a:ahLst/>
              <a:cxnLst/>
              <a:rect l="l" t="t" r="r" b="b"/>
              <a:pathLst>
                <a:path w="1172" h="964" extrusionOk="0">
                  <a:moveTo>
                    <a:pt x="795" y="1"/>
                  </a:moveTo>
                  <a:lnTo>
                    <a:pt x="795" y="84"/>
                  </a:lnTo>
                  <a:lnTo>
                    <a:pt x="732" y="126"/>
                  </a:lnTo>
                  <a:lnTo>
                    <a:pt x="649" y="126"/>
                  </a:lnTo>
                  <a:lnTo>
                    <a:pt x="607" y="84"/>
                  </a:lnTo>
                  <a:lnTo>
                    <a:pt x="544" y="42"/>
                  </a:lnTo>
                  <a:lnTo>
                    <a:pt x="440" y="126"/>
                  </a:lnTo>
                  <a:lnTo>
                    <a:pt x="377" y="147"/>
                  </a:lnTo>
                  <a:lnTo>
                    <a:pt x="335" y="126"/>
                  </a:lnTo>
                  <a:lnTo>
                    <a:pt x="209" y="231"/>
                  </a:lnTo>
                  <a:lnTo>
                    <a:pt x="105" y="356"/>
                  </a:lnTo>
                  <a:lnTo>
                    <a:pt x="0" y="733"/>
                  </a:lnTo>
                  <a:lnTo>
                    <a:pt x="0" y="817"/>
                  </a:lnTo>
                  <a:lnTo>
                    <a:pt x="209" y="817"/>
                  </a:lnTo>
                  <a:lnTo>
                    <a:pt x="272" y="921"/>
                  </a:lnTo>
                  <a:lnTo>
                    <a:pt x="335" y="963"/>
                  </a:lnTo>
                  <a:lnTo>
                    <a:pt x="398" y="921"/>
                  </a:lnTo>
                  <a:lnTo>
                    <a:pt x="419" y="921"/>
                  </a:lnTo>
                  <a:lnTo>
                    <a:pt x="481" y="963"/>
                  </a:lnTo>
                  <a:lnTo>
                    <a:pt x="607" y="921"/>
                  </a:lnTo>
                  <a:lnTo>
                    <a:pt x="607" y="858"/>
                  </a:lnTo>
                  <a:lnTo>
                    <a:pt x="691" y="670"/>
                  </a:lnTo>
                  <a:lnTo>
                    <a:pt x="649" y="566"/>
                  </a:lnTo>
                  <a:lnTo>
                    <a:pt x="712" y="566"/>
                  </a:lnTo>
                  <a:lnTo>
                    <a:pt x="753" y="628"/>
                  </a:lnTo>
                  <a:lnTo>
                    <a:pt x="816" y="628"/>
                  </a:lnTo>
                  <a:lnTo>
                    <a:pt x="858" y="733"/>
                  </a:lnTo>
                  <a:lnTo>
                    <a:pt x="921" y="754"/>
                  </a:lnTo>
                  <a:lnTo>
                    <a:pt x="921" y="817"/>
                  </a:lnTo>
                  <a:lnTo>
                    <a:pt x="942" y="838"/>
                  </a:lnTo>
                  <a:lnTo>
                    <a:pt x="1004" y="838"/>
                  </a:lnTo>
                  <a:lnTo>
                    <a:pt x="1067" y="817"/>
                  </a:lnTo>
                  <a:lnTo>
                    <a:pt x="1130" y="754"/>
                  </a:lnTo>
                  <a:lnTo>
                    <a:pt x="1130" y="670"/>
                  </a:lnTo>
                  <a:lnTo>
                    <a:pt x="1172" y="607"/>
                  </a:lnTo>
                  <a:lnTo>
                    <a:pt x="1151" y="503"/>
                  </a:lnTo>
                  <a:lnTo>
                    <a:pt x="1109" y="314"/>
                  </a:lnTo>
                  <a:lnTo>
                    <a:pt x="1046" y="231"/>
                  </a:lnTo>
                  <a:lnTo>
                    <a:pt x="1046" y="189"/>
                  </a:lnTo>
                  <a:lnTo>
                    <a:pt x="963" y="105"/>
                  </a:lnTo>
                  <a:lnTo>
                    <a:pt x="900" y="21"/>
                  </a:lnTo>
                  <a:lnTo>
                    <a:pt x="900"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0" name="Google Shape;1450;p80"/>
            <p:cNvSpPr/>
            <p:nvPr/>
          </p:nvSpPr>
          <p:spPr>
            <a:xfrm>
              <a:off x="4106850" y="3275175"/>
              <a:ext cx="28775" cy="35075"/>
            </a:xfrm>
            <a:custGeom>
              <a:avLst/>
              <a:gdLst/>
              <a:ahLst/>
              <a:cxnLst/>
              <a:rect l="l" t="t" r="r" b="b"/>
              <a:pathLst>
                <a:path w="1151" h="1403" extrusionOk="0">
                  <a:moveTo>
                    <a:pt x="649" y="1"/>
                  </a:moveTo>
                  <a:lnTo>
                    <a:pt x="691" y="105"/>
                  </a:lnTo>
                  <a:lnTo>
                    <a:pt x="607" y="293"/>
                  </a:lnTo>
                  <a:lnTo>
                    <a:pt x="607" y="356"/>
                  </a:lnTo>
                  <a:lnTo>
                    <a:pt x="481" y="398"/>
                  </a:lnTo>
                  <a:lnTo>
                    <a:pt x="419" y="356"/>
                  </a:lnTo>
                  <a:lnTo>
                    <a:pt x="398" y="356"/>
                  </a:lnTo>
                  <a:lnTo>
                    <a:pt x="335" y="398"/>
                  </a:lnTo>
                  <a:lnTo>
                    <a:pt x="272" y="356"/>
                  </a:lnTo>
                  <a:lnTo>
                    <a:pt x="209" y="252"/>
                  </a:lnTo>
                  <a:lnTo>
                    <a:pt x="0" y="252"/>
                  </a:lnTo>
                  <a:lnTo>
                    <a:pt x="0" y="314"/>
                  </a:lnTo>
                  <a:lnTo>
                    <a:pt x="63" y="419"/>
                  </a:lnTo>
                  <a:lnTo>
                    <a:pt x="84" y="565"/>
                  </a:lnTo>
                  <a:lnTo>
                    <a:pt x="84" y="712"/>
                  </a:lnTo>
                  <a:lnTo>
                    <a:pt x="188" y="1402"/>
                  </a:lnTo>
                  <a:lnTo>
                    <a:pt x="481" y="1402"/>
                  </a:lnTo>
                  <a:lnTo>
                    <a:pt x="649" y="1340"/>
                  </a:lnTo>
                  <a:lnTo>
                    <a:pt x="753" y="1193"/>
                  </a:lnTo>
                  <a:lnTo>
                    <a:pt x="921" y="1026"/>
                  </a:lnTo>
                  <a:lnTo>
                    <a:pt x="963" y="984"/>
                  </a:lnTo>
                  <a:lnTo>
                    <a:pt x="1046" y="900"/>
                  </a:lnTo>
                  <a:lnTo>
                    <a:pt x="1151" y="796"/>
                  </a:lnTo>
                  <a:lnTo>
                    <a:pt x="1151" y="712"/>
                  </a:lnTo>
                  <a:lnTo>
                    <a:pt x="1130" y="524"/>
                  </a:lnTo>
                  <a:lnTo>
                    <a:pt x="1046" y="524"/>
                  </a:lnTo>
                  <a:lnTo>
                    <a:pt x="1046" y="461"/>
                  </a:lnTo>
                  <a:lnTo>
                    <a:pt x="942" y="419"/>
                  </a:lnTo>
                  <a:lnTo>
                    <a:pt x="942" y="356"/>
                  </a:lnTo>
                  <a:lnTo>
                    <a:pt x="921" y="293"/>
                  </a:lnTo>
                  <a:lnTo>
                    <a:pt x="921" y="252"/>
                  </a:lnTo>
                  <a:lnTo>
                    <a:pt x="921" y="189"/>
                  </a:lnTo>
                  <a:lnTo>
                    <a:pt x="858" y="168"/>
                  </a:lnTo>
                  <a:lnTo>
                    <a:pt x="816" y="63"/>
                  </a:lnTo>
                  <a:lnTo>
                    <a:pt x="753" y="63"/>
                  </a:lnTo>
                  <a:lnTo>
                    <a:pt x="712"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1" name="Google Shape;1451;p80"/>
            <p:cNvSpPr/>
            <p:nvPr/>
          </p:nvSpPr>
          <p:spPr>
            <a:xfrm>
              <a:off x="3862550" y="3166900"/>
              <a:ext cx="275700" cy="273075"/>
            </a:xfrm>
            <a:custGeom>
              <a:avLst/>
              <a:gdLst/>
              <a:ahLst/>
              <a:cxnLst/>
              <a:rect l="l" t="t" r="r" b="b"/>
              <a:pathLst>
                <a:path w="11028" h="10923" extrusionOk="0">
                  <a:moveTo>
                    <a:pt x="7701" y="0"/>
                  </a:moveTo>
                  <a:lnTo>
                    <a:pt x="7701" y="42"/>
                  </a:lnTo>
                  <a:lnTo>
                    <a:pt x="7743" y="84"/>
                  </a:lnTo>
                  <a:lnTo>
                    <a:pt x="7659" y="189"/>
                  </a:lnTo>
                  <a:lnTo>
                    <a:pt x="7575" y="189"/>
                  </a:lnTo>
                  <a:lnTo>
                    <a:pt x="7491" y="210"/>
                  </a:lnTo>
                  <a:lnTo>
                    <a:pt x="7366" y="210"/>
                  </a:lnTo>
                  <a:lnTo>
                    <a:pt x="7282" y="251"/>
                  </a:lnTo>
                  <a:lnTo>
                    <a:pt x="7240" y="251"/>
                  </a:lnTo>
                  <a:lnTo>
                    <a:pt x="7219" y="189"/>
                  </a:lnTo>
                  <a:lnTo>
                    <a:pt x="7178" y="189"/>
                  </a:lnTo>
                  <a:lnTo>
                    <a:pt x="7157" y="147"/>
                  </a:lnTo>
                  <a:lnTo>
                    <a:pt x="7073" y="126"/>
                  </a:lnTo>
                  <a:lnTo>
                    <a:pt x="6843" y="230"/>
                  </a:lnTo>
                  <a:lnTo>
                    <a:pt x="6759" y="293"/>
                  </a:lnTo>
                  <a:lnTo>
                    <a:pt x="6717" y="335"/>
                  </a:lnTo>
                  <a:lnTo>
                    <a:pt x="6487" y="356"/>
                  </a:lnTo>
                  <a:lnTo>
                    <a:pt x="6403" y="398"/>
                  </a:lnTo>
                  <a:lnTo>
                    <a:pt x="6320" y="314"/>
                  </a:lnTo>
                  <a:lnTo>
                    <a:pt x="6215" y="293"/>
                  </a:lnTo>
                  <a:lnTo>
                    <a:pt x="6111" y="293"/>
                  </a:lnTo>
                  <a:lnTo>
                    <a:pt x="6027" y="398"/>
                  </a:lnTo>
                  <a:lnTo>
                    <a:pt x="5922" y="502"/>
                  </a:lnTo>
                  <a:lnTo>
                    <a:pt x="5964" y="544"/>
                  </a:lnTo>
                  <a:lnTo>
                    <a:pt x="6006" y="607"/>
                  </a:lnTo>
                  <a:lnTo>
                    <a:pt x="5985" y="649"/>
                  </a:lnTo>
                  <a:lnTo>
                    <a:pt x="5859" y="670"/>
                  </a:lnTo>
                  <a:lnTo>
                    <a:pt x="5797" y="649"/>
                  </a:lnTo>
                  <a:lnTo>
                    <a:pt x="5671" y="628"/>
                  </a:lnTo>
                  <a:lnTo>
                    <a:pt x="5567" y="565"/>
                  </a:lnTo>
                  <a:lnTo>
                    <a:pt x="5483" y="565"/>
                  </a:lnTo>
                  <a:lnTo>
                    <a:pt x="5399" y="628"/>
                  </a:lnTo>
                  <a:lnTo>
                    <a:pt x="5336" y="607"/>
                  </a:lnTo>
                  <a:lnTo>
                    <a:pt x="5190" y="607"/>
                  </a:lnTo>
                  <a:lnTo>
                    <a:pt x="5064" y="523"/>
                  </a:lnTo>
                  <a:lnTo>
                    <a:pt x="4939" y="544"/>
                  </a:lnTo>
                  <a:lnTo>
                    <a:pt x="4918" y="502"/>
                  </a:lnTo>
                  <a:lnTo>
                    <a:pt x="4750" y="356"/>
                  </a:lnTo>
                  <a:lnTo>
                    <a:pt x="4667" y="335"/>
                  </a:lnTo>
                  <a:lnTo>
                    <a:pt x="4499" y="210"/>
                  </a:lnTo>
                  <a:lnTo>
                    <a:pt x="4437" y="189"/>
                  </a:lnTo>
                  <a:lnTo>
                    <a:pt x="4353" y="126"/>
                  </a:lnTo>
                  <a:lnTo>
                    <a:pt x="4290" y="126"/>
                  </a:lnTo>
                  <a:lnTo>
                    <a:pt x="4290" y="189"/>
                  </a:lnTo>
                  <a:lnTo>
                    <a:pt x="4186" y="147"/>
                  </a:lnTo>
                  <a:lnTo>
                    <a:pt x="4102" y="251"/>
                  </a:lnTo>
                  <a:lnTo>
                    <a:pt x="4018" y="251"/>
                  </a:lnTo>
                  <a:lnTo>
                    <a:pt x="3976" y="293"/>
                  </a:lnTo>
                  <a:lnTo>
                    <a:pt x="3976" y="356"/>
                  </a:lnTo>
                  <a:lnTo>
                    <a:pt x="3914" y="440"/>
                  </a:lnTo>
                  <a:lnTo>
                    <a:pt x="3914" y="502"/>
                  </a:lnTo>
                  <a:lnTo>
                    <a:pt x="3872" y="544"/>
                  </a:lnTo>
                  <a:lnTo>
                    <a:pt x="3788" y="544"/>
                  </a:lnTo>
                  <a:lnTo>
                    <a:pt x="3788" y="607"/>
                  </a:lnTo>
                  <a:lnTo>
                    <a:pt x="3893" y="733"/>
                  </a:lnTo>
                  <a:lnTo>
                    <a:pt x="3830" y="774"/>
                  </a:lnTo>
                  <a:lnTo>
                    <a:pt x="3809" y="858"/>
                  </a:lnTo>
                  <a:lnTo>
                    <a:pt x="3809" y="984"/>
                  </a:lnTo>
                  <a:lnTo>
                    <a:pt x="3872" y="1088"/>
                  </a:lnTo>
                  <a:lnTo>
                    <a:pt x="3872" y="1339"/>
                  </a:lnTo>
                  <a:lnTo>
                    <a:pt x="3767" y="1381"/>
                  </a:lnTo>
                  <a:lnTo>
                    <a:pt x="3725" y="1486"/>
                  </a:lnTo>
                  <a:lnTo>
                    <a:pt x="3474" y="1800"/>
                  </a:lnTo>
                  <a:lnTo>
                    <a:pt x="3516" y="2009"/>
                  </a:lnTo>
                  <a:lnTo>
                    <a:pt x="3495" y="2135"/>
                  </a:lnTo>
                  <a:lnTo>
                    <a:pt x="3495" y="2281"/>
                  </a:lnTo>
                  <a:lnTo>
                    <a:pt x="3390" y="2386"/>
                  </a:lnTo>
                  <a:lnTo>
                    <a:pt x="3390" y="2532"/>
                  </a:lnTo>
                  <a:lnTo>
                    <a:pt x="3390" y="2616"/>
                  </a:lnTo>
                  <a:lnTo>
                    <a:pt x="3370" y="2804"/>
                  </a:lnTo>
                  <a:lnTo>
                    <a:pt x="3390" y="2825"/>
                  </a:lnTo>
                  <a:lnTo>
                    <a:pt x="3370" y="2971"/>
                  </a:lnTo>
                  <a:lnTo>
                    <a:pt x="3286" y="3034"/>
                  </a:lnTo>
                  <a:lnTo>
                    <a:pt x="3244" y="3223"/>
                  </a:lnTo>
                  <a:lnTo>
                    <a:pt x="3244" y="3390"/>
                  </a:lnTo>
                  <a:lnTo>
                    <a:pt x="3056" y="3704"/>
                  </a:lnTo>
                  <a:lnTo>
                    <a:pt x="2951" y="3746"/>
                  </a:lnTo>
                  <a:lnTo>
                    <a:pt x="2846" y="3808"/>
                  </a:lnTo>
                  <a:lnTo>
                    <a:pt x="2763" y="3787"/>
                  </a:lnTo>
                  <a:lnTo>
                    <a:pt x="2637" y="3892"/>
                  </a:lnTo>
                  <a:lnTo>
                    <a:pt x="2533" y="4018"/>
                  </a:lnTo>
                  <a:lnTo>
                    <a:pt x="2533" y="4164"/>
                  </a:lnTo>
                  <a:lnTo>
                    <a:pt x="2344" y="4332"/>
                  </a:lnTo>
                  <a:lnTo>
                    <a:pt x="2302" y="4436"/>
                  </a:lnTo>
                  <a:lnTo>
                    <a:pt x="2323" y="4624"/>
                  </a:lnTo>
                  <a:lnTo>
                    <a:pt x="2344" y="4645"/>
                  </a:lnTo>
                  <a:lnTo>
                    <a:pt x="2323" y="4959"/>
                  </a:lnTo>
                  <a:lnTo>
                    <a:pt x="2302" y="5127"/>
                  </a:lnTo>
                  <a:lnTo>
                    <a:pt x="2302" y="5231"/>
                  </a:lnTo>
                  <a:lnTo>
                    <a:pt x="2198" y="5378"/>
                  </a:lnTo>
                  <a:lnTo>
                    <a:pt x="2093" y="5420"/>
                  </a:lnTo>
                  <a:lnTo>
                    <a:pt x="2009" y="5482"/>
                  </a:lnTo>
                  <a:lnTo>
                    <a:pt x="1947" y="5566"/>
                  </a:lnTo>
                  <a:lnTo>
                    <a:pt x="1717" y="5796"/>
                  </a:lnTo>
                  <a:lnTo>
                    <a:pt x="1633" y="5901"/>
                  </a:lnTo>
                  <a:lnTo>
                    <a:pt x="1507" y="5984"/>
                  </a:lnTo>
                  <a:lnTo>
                    <a:pt x="1382" y="5901"/>
                  </a:lnTo>
                  <a:lnTo>
                    <a:pt x="1319" y="5796"/>
                  </a:lnTo>
                  <a:lnTo>
                    <a:pt x="1298" y="5775"/>
                  </a:lnTo>
                  <a:lnTo>
                    <a:pt x="1382" y="5650"/>
                  </a:lnTo>
                  <a:lnTo>
                    <a:pt x="1382" y="5587"/>
                  </a:lnTo>
                  <a:lnTo>
                    <a:pt x="1193" y="5650"/>
                  </a:lnTo>
                  <a:lnTo>
                    <a:pt x="1089" y="5754"/>
                  </a:lnTo>
                  <a:lnTo>
                    <a:pt x="1005" y="5733"/>
                  </a:lnTo>
                  <a:lnTo>
                    <a:pt x="942" y="5754"/>
                  </a:lnTo>
                  <a:lnTo>
                    <a:pt x="942" y="5859"/>
                  </a:lnTo>
                  <a:lnTo>
                    <a:pt x="859" y="5943"/>
                  </a:lnTo>
                  <a:lnTo>
                    <a:pt x="754" y="5943"/>
                  </a:lnTo>
                  <a:lnTo>
                    <a:pt x="754" y="5880"/>
                  </a:lnTo>
                  <a:lnTo>
                    <a:pt x="733" y="5838"/>
                  </a:lnTo>
                  <a:lnTo>
                    <a:pt x="629" y="5880"/>
                  </a:lnTo>
                  <a:lnTo>
                    <a:pt x="566" y="5859"/>
                  </a:lnTo>
                  <a:lnTo>
                    <a:pt x="440" y="5984"/>
                  </a:lnTo>
                  <a:lnTo>
                    <a:pt x="315" y="6089"/>
                  </a:lnTo>
                  <a:lnTo>
                    <a:pt x="252" y="6152"/>
                  </a:lnTo>
                  <a:lnTo>
                    <a:pt x="273" y="6361"/>
                  </a:lnTo>
                  <a:lnTo>
                    <a:pt x="210" y="6424"/>
                  </a:lnTo>
                  <a:lnTo>
                    <a:pt x="105" y="6424"/>
                  </a:lnTo>
                  <a:lnTo>
                    <a:pt x="1" y="6508"/>
                  </a:lnTo>
                  <a:lnTo>
                    <a:pt x="22" y="6570"/>
                  </a:lnTo>
                  <a:lnTo>
                    <a:pt x="210" y="6591"/>
                  </a:lnTo>
                  <a:lnTo>
                    <a:pt x="252" y="6633"/>
                  </a:lnTo>
                  <a:lnTo>
                    <a:pt x="273" y="6633"/>
                  </a:lnTo>
                  <a:lnTo>
                    <a:pt x="273" y="6612"/>
                  </a:lnTo>
                  <a:lnTo>
                    <a:pt x="315" y="6591"/>
                  </a:lnTo>
                  <a:lnTo>
                    <a:pt x="377" y="6591"/>
                  </a:lnTo>
                  <a:lnTo>
                    <a:pt x="482" y="6570"/>
                  </a:lnTo>
                  <a:lnTo>
                    <a:pt x="566" y="6528"/>
                  </a:lnTo>
                  <a:lnTo>
                    <a:pt x="1256" y="6528"/>
                  </a:lnTo>
                  <a:lnTo>
                    <a:pt x="1424" y="6570"/>
                  </a:lnTo>
                  <a:lnTo>
                    <a:pt x="1633" y="6528"/>
                  </a:lnTo>
                  <a:lnTo>
                    <a:pt x="2637" y="6528"/>
                  </a:lnTo>
                  <a:lnTo>
                    <a:pt x="2637" y="6612"/>
                  </a:lnTo>
                  <a:lnTo>
                    <a:pt x="2637" y="6633"/>
                  </a:lnTo>
                  <a:lnTo>
                    <a:pt x="2637" y="6717"/>
                  </a:lnTo>
                  <a:lnTo>
                    <a:pt x="2679" y="6780"/>
                  </a:lnTo>
                  <a:lnTo>
                    <a:pt x="2721" y="6842"/>
                  </a:lnTo>
                  <a:lnTo>
                    <a:pt x="2679" y="6905"/>
                  </a:lnTo>
                  <a:lnTo>
                    <a:pt x="2679" y="6989"/>
                  </a:lnTo>
                  <a:lnTo>
                    <a:pt x="2742" y="7093"/>
                  </a:lnTo>
                  <a:lnTo>
                    <a:pt x="2763" y="7219"/>
                  </a:lnTo>
                  <a:lnTo>
                    <a:pt x="2784" y="7261"/>
                  </a:lnTo>
                  <a:lnTo>
                    <a:pt x="2784" y="7345"/>
                  </a:lnTo>
                  <a:lnTo>
                    <a:pt x="2846" y="7365"/>
                  </a:lnTo>
                  <a:lnTo>
                    <a:pt x="2888" y="7449"/>
                  </a:lnTo>
                  <a:lnTo>
                    <a:pt x="2972" y="7554"/>
                  </a:lnTo>
                  <a:lnTo>
                    <a:pt x="2993" y="7763"/>
                  </a:lnTo>
                  <a:lnTo>
                    <a:pt x="3056" y="7784"/>
                  </a:lnTo>
                  <a:lnTo>
                    <a:pt x="3202" y="7784"/>
                  </a:lnTo>
                  <a:lnTo>
                    <a:pt x="3307" y="7763"/>
                  </a:lnTo>
                  <a:lnTo>
                    <a:pt x="3390" y="7784"/>
                  </a:lnTo>
                  <a:lnTo>
                    <a:pt x="3579" y="7826"/>
                  </a:lnTo>
                  <a:lnTo>
                    <a:pt x="3662" y="7763"/>
                  </a:lnTo>
                  <a:lnTo>
                    <a:pt x="4102" y="7742"/>
                  </a:lnTo>
                  <a:lnTo>
                    <a:pt x="4102" y="7575"/>
                  </a:lnTo>
                  <a:lnTo>
                    <a:pt x="4081" y="7470"/>
                  </a:lnTo>
                  <a:lnTo>
                    <a:pt x="4123" y="7449"/>
                  </a:lnTo>
                  <a:lnTo>
                    <a:pt x="4186" y="7345"/>
                  </a:lnTo>
                  <a:lnTo>
                    <a:pt x="4186" y="7198"/>
                  </a:lnTo>
                  <a:lnTo>
                    <a:pt x="4750" y="7156"/>
                  </a:lnTo>
                  <a:lnTo>
                    <a:pt x="4750" y="7114"/>
                  </a:lnTo>
                  <a:lnTo>
                    <a:pt x="4939" y="7135"/>
                  </a:lnTo>
                  <a:lnTo>
                    <a:pt x="4918" y="7219"/>
                  </a:lnTo>
                  <a:lnTo>
                    <a:pt x="4876" y="7261"/>
                  </a:lnTo>
                  <a:lnTo>
                    <a:pt x="4918" y="7324"/>
                  </a:lnTo>
                  <a:lnTo>
                    <a:pt x="5567" y="7365"/>
                  </a:lnTo>
                  <a:lnTo>
                    <a:pt x="5587" y="7449"/>
                  </a:lnTo>
                  <a:lnTo>
                    <a:pt x="5587" y="7533"/>
                  </a:lnTo>
                  <a:lnTo>
                    <a:pt x="5587" y="7617"/>
                  </a:lnTo>
                  <a:lnTo>
                    <a:pt x="5546" y="7721"/>
                  </a:lnTo>
                  <a:lnTo>
                    <a:pt x="5504" y="7826"/>
                  </a:lnTo>
                  <a:lnTo>
                    <a:pt x="5567" y="7889"/>
                  </a:lnTo>
                  <a:lnTo>
                    <a:pt x="5567" y="7972"/>
                  </a:lnTo>
                  <a:lnTo>
                    <a:pt x="5546" y="8035"/>
                  </a:lnTo>
                  <a:lnTo>
                    <a:pt x="5546" y="8056"/>
                  </a:lnTo>
                  <a:lnTo>
                    <a:pt x="5567" y="8140"/>
                  </a:lnTo>
                  <a:lnTo>
                    <a:pt x="5567" y="8349"/>
                  </a:lnTo>
                  <a:lnTo>
                    <a:pt x="5504" y="8453"/>
                  </a:lnTo>
                  <a:lnTo>
                    <a:pt x="5567" y="8495"/>
                  </a:lnTo>
                  <a:lnTo>
                    <a:pt x="5567" y="8579"/>
                  </a:lnTo>
                  <a:lnTo>
                    <a:pt x="5608" y="8621"/>
                  </a:lnTo>
                  <a:lnTo>
                    <a:pt x="5608" y="8705"/>
                  </a:lnTo>
                  <a:lnTo>
                    <a:pt x="5650" y="8725"/>
                  </a:lnTo>
                  <a:lnTo>
                    <a:pt x="5671" y="8788"/>
                  </a:lnTo>
                  <a:lnTo>
                    <a:pt x="5713" y="8809"/>
                  </a:lnTo>
                  <a:lnTo>
                    <a:pt x="5755" y="8872"/>
                  </a:lnTo>
                  <a:lnTo>
                    <a:pt x="5713" y="8935"/>
                  </a:lnTo>
                  <a:lnTo>
                    <a:pt x="5713" y="9018"/>
                  </a:lnTo>
                  <a:lnTo>
                    <a:pt x="5797" y="9081"/>
                  </a:lnTo>
                  <a:lnTo>
                    <a:pt x="5797" y="9144"/>
                  </a:lnTo>
                  <a:lnTo>
                    <a:pt x="5776" y="9186"/>
                  </a:lnTo>
                  <a:lnTo>
                    <a:pt x="5776" y="9311"/>
                  </a:lnTo>
                  <a:lnTo>
                    <a:pt x="5859" y="9353"/>
                  </a:lnTo>
                  <a:lnTo>
                    <a:pt x="5818" y="9437"/>
                  </a:lnTo>
                  <a:lnTo>
                    <a:pt x="5818" y="9458"/>
                  </a:lnTo>
                  <a:lnTo>
                    <a:pt x="5776" y="9500"/>
                  </a:lnTo>
                  <a:lnTo>
                    <a:pt x="5776" y="9625"/>
                  </a:lnTo>
                  <a:lnTo>
                    <a:pt x="5797" y="9646"/>
                  </a:lnTo>
                  <a:lnTo>
                    <a:pt x="5859" y="9646"/>
                  </a:lnTo>
                  <a:lnTo>
                    <a:pt x="5901" y="9625"/>
                  </a:lnTo>
                  <a:lnTo>
                    <a:pt x="5964" y="9604"/>
                  </a:lnTo>
                  <a:lnTo>
                    <a:pt x="5985" y="9562"/>
                  </a:lnTo>
                  <a:lnTo>
                    <a:pt x="6027" y="9562"/>
                  </a:lnTo>
                  <a:lnTo>
                    <a:pt x="6111" y="9625"/>
                  </a:lnTo>
                  <a:lnTo>
                    <a:pt x="6173" y="9646"/>
                  </a:lnTo>
                  <a:lnTo>
                    <a:pt x="6320" y="9646"/>
                  </a:lnTo>
                  <a:lnTo>
                    <a:pt x="6383" y="9667"/>
                  </a:lnTo>
                  <a:lnTo>
                    <a:pt x="6424" y="9646"/>
                  </a:lnTo>
                  <a:lnTo>
                    <a:pt x="6508" y="9625"/>
                  </a:lnTo>
                  <a:lnTo>
                    <a:pt x="6592" y="9562"/>
                  </a:lnTo>
                  <a:lnTo>
                    <a:pt x="6696" y="9541"/>
                  </a:lnTo>
                  <a:lnTo>
                    <a:pt x="6801" y="9541"/>
                  </a:lnTo>
                  <a:lnTo>
                    <a:pt x="6843" y="9604"/>
                  </a:lnTo>
                  <a:lnTo>
                    <a:pt x="6906" y="9562"/>
                  </a:lnTo>
                  <a:lnTo>
                    <a:pt x="7010" y="9625"/>
                  </a:lnTo>
                  <a:lnTo>
                    <a:pt x="7031" y="9646"/>
                  </a:lnTo>
                  <a:lnTo>
                    <a:pt x="7031" y="9751"/>
                  </a:lnTo>
                  <a:lnTo>
                    <a:pt x="7052" y="9772"/>
                  </a:lnTo>
                  <a:lnTo>
                    <a:pt x="7073" y="9814"/>
                  </a:lnTo>
                  <a:lnTo>
                    <a:pt x="7157" y="9751"/>
                  </a:lnTo>
                  <a:lnTo>
                    <a:pt x="7240" y="9709"/>
                  </a:lnTo>
                  <a:lnTo>
                    <a:pt x="7324" y="9709"/>
                  </a:lnTo>
                  <a:lnTo>
                    <a:pt x="7345" y="9667"/>
                  </a:lnTo>
                  <a:lnTo>
                    <a:pt x="7491" y="9625"/>
                  </a:lnTo>
                  <a:lnTo>
                    <a:pt x="7554" y="9625"/>
                  </a:lnTo>
                  <a:lnTo>
                    <a:pt x="7554" y="9751"/>
                  </a:lnTo>
                  <a:lnTo>
                    <a:pt x="7575" y="9814"/>
                  </a:lnTo>
                  <a:lnTo>
                    <a:pt x="7575" y="9876"/>
                  </a:lnTo>
                  <a:lnTo>
                    <a:pt x="7575" y="9939"/>
                  </a:lnTo>
                  <a:lnTo>
                    <a:pt x="7638" y="9939"/>
                  </a:lnTo>
                  <a:lnTo>
                    <a:pt x="7743" y="9981"/>
                  </a:lnTo>
                  <a:lnTo>
                    <a:pt x="7784" y="9981"/>
                  </a:lnTo>
                  <a:lnTo>
                    <a:pt x="7910" y="10065"/>
                  </a:lnTo>
                  <a:lnTo>
                    <a:pt x="8056" y="10086"/>
                  </a:lnTo>
                  <a:lnTo>
                    <a:pt x="8182" y="10127"/>
                  </a:lnTo>
                  <a:lnTo>
                    <a:pt x="8182" y="10148"/>
                  </a:lnTo>
                  <a:lnTo>
                    <a:pt x="8287" y="10148"/>
                  </a:lnTo>
                  <a:lnTo>
                    <a:pt x="8433" y="10086"/>
                  </a:lnTo>
                  <a:lnTo>
                    <a:pt x="8475" y="10044"/>
                  </a:lnTo>
                  <a:lnTo>
                    <a:pt x="8517" y="9876"/>
                  </a:lnTo>
                  <a:lnTo>
                    <a:pt x="8600" y="9876"/>
                  </a:lnTo>
                  <a:lnTo>
                    <a:pt x="8642" y="9855"/>
                  </a:lnTo>
                  <a:lnTo>
                    <a:pt x="8684" y="9855"/>
                  </a:lnTo>
                  <a:lnTo>
                    <a:pt x="8684" y="10023"/>
                  </a:lnTo>
                  <a:lnTo>
                    <a:pt x="8789" y="10127"/>
                  </a:lnTo>
                  <a:lnTo>
                    <a:pt x="8789" y="10190"/>
                  </a:lnTo>
                  <a:lnTo>
                    <a:pt x="8935" y="10274"/>
                  </a:lnTo>
                  <a:lnTo>
                    <a:pt x="9144" y="10337"/>
                  </a:lnTo>
                  <a:lnTo>
                    <a:pt x="9270" y="10441"/>
                  </a:lnTo>
                  <a:lnTo>
                    <a:pt x="9375" y="10588"/>
                  </a:lnTo>
                  <a:lnTo>
                    <a:pt x="9479" y="10671"/>
                  </a:lnTo>
                  <a:lnTo>
                    <a:pt x="9584" y="10797"/>
                  </a:lnTo>
                  <a:lnTo>
                    <a:pt x="9730" y="10922"/>
                  </a:lnTo>
                  <a:lnTo>
                    <a:pt x="9793" y="10922"/>
                  </a:lnTo>
                  <a:lnTo>
                    <a:pt x="9898" y="10902"/>
                  </a:lnTo>
                  <a:lnTo>
                    <a:pt x="9981" y="10860"/>
                  </a:lnTo>
                  <a:lnTo>
                    <a:pt x="10002" y="10881"/>
                  </a:lnTo>
                  <a:lnTo>
                    <a:pt x="10044" y="10902"/>
                  </a:lnTo>
                  <a:lnTo>
                    <a:pt x="10107" y="10922"/>
                  </a:lnTo>
                  <a:lnTo>
                    <a:pt x="10170" y="10881"/>
                  </a:lnTo>
                  <a:lnTo>
                    <a:pt x="10107" y="10253"/>
                  </a:lnTo>
                  <a:lnTo>
                    <a:pt x="10065" y="10232"/>
                  </a:lnTo>
                  <a:lnTo>
                    <a:pt x="9940" y="10253"/>
                  </a:lnTo>
                  <a:lnTo>
                    <a:pt x="9940" y="10337"/>
                  </a:lnTo>
                  <a:lnTo>
                    <a:pt x="9981" y="10378"/>
                  </a:lnTo>
                  <a:lnTo>
                    <a:pt x="9688" y="10378"/>
                  </a:lnTo>
                  <a:lnTo>
                    <a:pt x="9647" y="10295"/>
                  </a:lnTo>
                  <a:lnTo>
                    <a:pt x="9626" y="10232"/>
                  </a:lnTo>
                  <a:lnTo>
                    <a:pt x="9458" y="10065"/>
                  </a:lnTo>
                  <a:lnTo>
                    <a:pt x="9375" y="9981"/>
                  </a:lnTo>
                  <a:lnTo>
                    <a:pt x="9375" y="9855"/>
                  </a:lnTo>
                  <a:lnTo>
                    <a:pt x="9375" y="9521"/>
                  </a:lnTo>
                  <a:lnTo>
                    <a:pt x="9375" y="9437"/>
                  </a:lnTo>
                  <a:lnTo>
                    <a:pt x="9479" y="9332"/>
                  </a:lnTo>
                  <a:lnTo>
                    <a:pt x="9542" y="9290"/>
                  </a:lnTo>
                  <a:lnTo>
                    <a:pt x="9521" y="9249"/>
                  </a:lnTo>
                  <a:lnTo>
                    <a:pt x="9563" y="9228"/>
                  </a:lnTo>
                  <a:lnTo>
                    <a:pt x="9563" y="9102"/>
                  </a:lnTo>
                  <a:lnTo>
                    <a:pt x="9563" y="9018"/>
                  </a:lnTo>
                  <a:lnTo>
                    <a:pt x="9563" y="8935"/>
                  </a:lnTo>
                  <a:lnTo>
                    <a:pt x="9563" y="8872"/>
                  </a:lnTo>
                  <a:lnTo>
                    <a:pt x="9584" y="8809"/>
                  </a:lnTo>
                  <a:lnTo>
                    <a:pt x="9626" y="8767"/>
                  </a:lnTo>
                  <a:lnTo>
                    <a:pt x="9542" y="8725"/>
                  </a:lnTo>
                  <a:lnTo>
                    <a:pt x="9479" y="8663"/>
                  </a:lnTo>
                  <a:lnTo>
                    <a:pt x="9458" y="8558"/>
                  </a:lnTo>
                  <a:lnTo>
                    <a:pt x="9688" y="8077"/>
                  </a:lnTo>
                  <a:lnTo>
                    <a:pt x="10630" y="7868"/>
                  </a:lnTo>
                  <a:lnTo>
                    <a:pt x="10714" y="7889"/>
                  </a:lnTo>
                  <a:lnTo>
                    <a:pt x="10588" y="7449"/>
                  </a:lnTo>
                  <a:lnTo>
                    <a:pt x="10170" y="6884"/>
                  </a:lnTo>
                  <a:lnTo>
                    <a:pt x="10044" y="6194"/>
                  </a:lnTo>
                  <a:lnTo>
                    <a:pt x="9960" y="5733"/>
                  </a:lnTo>
                  <a:lnTo>
                    <a:pt x="9856" y="5043"/>
                  </a:lnTo>
                  <a:lnTo>
                    <a:pt x="9856" y="4896"/>
                  </a:lnTo>
                  <a:lnTo>
                    <a:pt x="9835" y="4750"/>
                  </a:lnTo>
                  <a:lnTo>
                    <a:pt x="9772" y="4645"/>
                  </a:lnTo>
                  <a:lnTo>
                    <a:pt x="9772" y="4583"/>
                  </a:lnTo>
                  <a:lnTo>
                    <a:pt x="9772" y="4499"/>
                  </a:lnTo>
                  <a:lnTo>
                    <a:pt x="9877" y="4122"/>
                  </a:lnTo>
                  <a:lnTo>
                    <a:pt x="9981" y="3997"/>
                  </a:lnTo>
                  <a:lnTo>
                    <a:pt x="10107" y="3892"/>
                  </a:lnTo>
                  <a:lnTo>
                    <a:pt x="10149" y="3871"/>
                  </a:lnTo>
                  <a:lnTo>
                    <a:pt x="10107" y="3746"/>
                  </a:lnTo>
                  <a:lnTo>
                    <a:pt x="10191" y="3536"/>
                  </a:lnTo>
                  <a:lnTo>
                    <a:pt x="10212" y="3327"/>
                  </a:lnTo>
                  <a:lnTo>
                    <a:pt x="10212" y="3160"/>
                  </a:lnTo>
                  <a:lnTo>
                    <a:pt x="10253" y="3118"/>
                  </a:lnTo>
                  <a:lnTo>
                    <a:pt x="10484" y="2699"/>
                  </a:lnTo>
                  <a:lnTo>
                    <a:pt x="10525" y="2616"/>
                  </a:lnTo>
                  <a:lnTo>
                    <a:pt x="10714" y="2407"/>
                  </a:lnTo>
                  <a:lnTo>
                    <a:pt x="11007" y="2009"/>
                  </a:lnTo>
                  <a:lnTo>
                    <a:pt x="11028" y="1925"/>
                  </a:lnTo>
                  <a:lnTo>
                    <a:pt x="10986" y="1863"/>
                  </a:lnTo>
                  <a:lnTo>
                    <a:pt x="10923" y="1779"/>
                  </a:lnTo>
                  <a:lnTo>
                    <a:pt x="10839" y="1716"/>
                  </a:lnTo>
                  <a:lnTo>
                    <a:pt x="10881" y="1591"/>
                  </a:lnTo>
                  <a:lnTo>
                    <a:pt x="10902" y="1381"/>
                  </a:lnTo>
                  <a:lnTo>
                    <a:pt x="10902" y="1235"/>
                  </a:lnTo>
                  <a:lnTo>
                    <a:pt x="10944" y="1151"/>
                  </a:lnTo>
                  <a:lnTo>
                    <a:pt x="10986" y="1047"/>
                  </a:lnTo>
                  <a:lnTo>
                    <a:pt x="10944" y="1026"/>
                  </a:lnTo>
                  <a:lnTo>
                    <a:pt x="10776" y="1026"/>
                  </a:lnTo>
                  <a:lnTo>
                    <a:pt x="10776" y="942"/>
                  </a:lnTo>
                  <a:lnTo>
                    <a:pt x="10735" y="858"/>
                  </a:lnTo>
                  <a:lnTo>
                    <a:pt x="10693" y="837"/>
                  </a:lnTo>
                  <a:lnTo>
                    <a:pt x="10672" y="733"/>
                  </a:lnTo>
                  <a:lnTo>
                    <a:pt x="10588" y="670"/>
                  </a:lnTo>
                  <a:lnTo>
                    <a:pt x="10463" y="628"/>
                  </a:lnTo>
                  <a:lnTo>
                    <a:pt x="10400" y="565"/>
                  </a:lnTo>
                  <a:lnTo>
                    <a:pt x="10358" y="502"/>
                  </a:lnTo>
                  <a:lnTo>
                    <a:pt x="10274" y="335"/>
                  </a:lnTo>
                  <a:lnTo>
                    <a:pt x="10212" y="314"/>
                  </a:lnTo>
                  <a:lnTo>
                    <a:pt x="10086" y="314"/>
                  </a:lnTo>
                  <a:lnTo>
                    <a:pt x="10044" y="398"/>
                  </a:lnTo>
                  <a:lnTo>
                    <a:pt x="9981" y="440"/>
                  </a:lnTo>
                  <a:lnTo>
                    <a:pt x="9877" y="502"/>
                  </a:lnTo>
                  <a:lnTo>
                    <a:pt x="9835" y="502"/>
                  </a:lnTo>
                  <a:lnTo>
                    <a:pt x="9793" y="440"/>
                  </a:lnTo>
                  <a:lnTo>
                    <a:pt x="9584" y="440"/>
                  </a:lnTo>
                  <a:lnTo>
                    <a:pt x="9521" y="502"/>
                  </a:lnTo>
                  <a:lnTo>
                    <a:pt x="9479" y="544"/>
                  </a:lnTo>
                  <a:lnTo>
                    <a:pt x="9416" y="565"/>
                  </a:lnTo>
                  <a:lnTo>
                    <a:pt x="9312" y="523"/>
                  </a:lnTo>
                  <a:lnTo>
                    <a:pt x="9165" y="440"/>
                  </a:lnTo>
                  <a:lnTo>
                    <a:pt x="9124" y="356"/>
                  </a:lnTo>
                  <a:lnTo>
                    <a:pt x="9040" y="335"/>
                  </a:lnTo>
                  <a:lnTo>
                    <a:pt x="8998" y="293"/>
                  </a:lnTo>
                  <a:lnTo>
                    <a:pt x="8956" y="189"/>
                  </a:lnTo>
                  <a:lnTo>
                    <a:pt x="8935" y="147"/>
                  </a:lnTo>
                  <a:lnTo>
                    <a:pt x="8831" y="105"/>
                  </a:lnTo>
                  <a:lnTo>
                    <a:pt x="8705" y="105"/>
                  </a:lnTo>
                  <a:lnTo>
                    <a:pt x="8517" y="189"/>
                  </a:lnTo>
                  <a:lnTo>
                    <a:pt x="8496" y="147"/>
                  </a:lnTo>
                  <a:lnTo>
                    <a:pt x="8266" y="147"/>
                  </a:lnTo>
                  <a:lnTo>
                    <a:pt x="8182" y="105"/>
                  </a:lnTo>
                  <a:lnTo>
                    <a:pt x="8098" y="84"/>
                  </a:lnTo>
                  <a:lnTo>
                    <a:pt x="8056" y="42"/>
                  </a:lnTo>
                  <a:lnTo>
                    <a:pt x="7868" y="42"/>
                  </a:lnTo>
                  <a:lnTo>
                    <a:pt x="7784"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2" name="Google Shape;1452;p80"/>
            <p:cNvSpPr/>
            <p:nvPr/>
          </p:nvSpPr>
          <p:spPr>
            <a:xfrm>
              <a:off x="4159150" y="3380850"/>
              <a:ext cx="46050" cy="116150"/>
            </a:xfrm>
            <a:custGeom>
              <a:avLst/>
              <a:gdLst/>
              <a:ahLst/>
              <a:cxnLst/>
              <a:rect l="l" t="t" r="r" b="b"/>
              <a:pathLst>
                <a:path w="1842" h="4646" extrusionOk="0">
                  <a:moveTo>
                    <a:pt x="210" y="0"/>
                  </a:moveTo>
                  <a:lnTo>
                    <a:pt x="189" y="21"/>
                  </a:lnTo>
                  <a:lnTo>
                    <a:pt x="210" y="105"/>
                  </a:lnTo>
                  <a:lnTo>
                    <a:pt x="231" y="126"/>
                  </a:lnTo>
                  <a:lnTo>
                    <a:pt x="273" y="209"/>
                  </a:lnTo>
                  <a:lnTo>
                    <a:pt x="377" y="251"/>
                  </a:lnTo>
                  <a:lnTo>
                    <a:pt x="419" y="272"/>
                  </a:lnTo>
                  <a:lnTo>
                    <a:pt x="419" y="314"/>
                  </a:lnTo>
                  <a:lnTo>
                    <a:pt x="377" y="460"/>
                  </a:lnTo>
                  <a:lnTo>
                    <a:pt x="377" y="523"/>
                  </a:lnTo>
                  <a:lnTo>
                    <a:pt x="482" y="586"/>
                  </a:lnTo>
                  <a:lnTo>
                    <a:pt x="503" y="670"/>
                  </a:lnTo>
                  <a:lnTo>
                    <a:pt x="503" y="795"/>
                  </a:lnTo>
                  <a:lnTo>
                    <a:pt x="482" y="837"/>
                  </a:lnTo>
                  <a:lnTo>
                    <a:pt x="482" y="879"/>
                  </a:lnTo>
                  <a:lnTo>
                    <a:pt x="335" y="1004"/>
                  </a:lnTo>
                  <a:lnTo>
                    <a:pt x="335" y="1088"/>
                  </a:lnTo>
                  <a:lnTo>
                    <a:pt x="377" y="1193"/>
                  </a:lnTo>
                  <a:lnTo>
                    <a:pt x="377" y="1276"/>
                  </a:lnTo>
                  <a:lnTo>
                    <a:pt x="398" y="1360"/>
                  </a:lnTo>
                  <a:lnTo>
                    <a:pt x="335" y="1423"/>
                  </a:lnTo>
                  <a:lnTo>
                    <a:pt x="398" y="1507"/>
                  </a:lnTo>
                  <a:lnTo>
                    <a:pt x="398" y="1590"/>
                  </a:lnTo>
                  <a:lnTo>
                    <a:pt x="335" y="1611"/>
                  </a:lnTo>
                  <a:lnTo>
                    <a:pt x="377" y="1695"/>
                  </a:lnTo>
                  <a:lnTo>
                    <a:pt x="398" y="1737"/>
                  </a:lnTo>
                  <a:lnTo>
                    <a:pt x="440" y="1779"/>
                  </a:lnTo>
                  <a:lnTo>
                    <a:pt x="440" y="1820"/>
                  </a:lnTo>
                  <a:lnTo>
                    <a:pt x="398" y="1820"/>
                  </a:lnTo>
                  <a:lnTo>
                    <a:pt x="377" y="1904"/>
                  </a:lnTo>
                  <a:lnTo>
                    <a:pt x="293" y="1925"/>
                  </a:lnTo>
                  <a:lnTo>
                    <a:pt x="168" y="2030"/>
                  </a:lnTo>
                  <a:lnTo>
                    <a:pt x="126" y="2051"/>
                  </a:lnTo>
                  <a:lnTo>
                    <a:pt x="126" y="2134"/>
                  </a:lnTo>
                  <a:lnTo>
                    <a:pt x="168" y="2197"/>
                  </a:lnTo>
                  <a:lnTo>
                    <a:pt x="126" y="2260"/>
                  </a:lnTo>
                  <a:lnTo>
                    <a:pt x="126" y="2344"/>
                  </a:lnTo>
                  <a:lnTo>
                    <a:pt x="63" y="2448"/>
                  </a:lnTo>
                  <a:lnTo>
                    <a:pt x="1" y="2469"/>
                  </a:lnTo>
                  <a:lnTo>
                    <a:pt x="1" y="2532"/>
                  </a:lnTo>
                  <a:lnTo>
                    <a:pt x="84" y="2636"/>
                  </a:lnTo>
                  <a:lnTo>
                    <a:pt x="126" y="2741"/>
                  </a:lnTo>
                  <a:lnTo>
                    <a:pt x="168" y="2783"/>
                  </a:lnTo>
                  <a:lnTo>
                    <a:pt x="314" y="2762"/>
                  </a:lnTo>
                  <a:lnTo>
                    <a:pt x="335" y="2825"/>
                  </a:lnTo>
                  <a:lnTo>
                    <a:pt x="377" y="2867"/>
                  </a:lnTo>
                  <a:lnTo>
                    <a:pt x="419" y="2929"/>
                  </a:lnTo>
                  <a:lnTo>
                    <a:pt x="419" y="2992"/>
                  </a:lnTo>
                  <a:lnTo>
                    <a:pt x="524" y="3055"/>
                  </a:lnTo>
                  <a:lnTo>
                    <a:pt x="586" y="3034"/>
                  </a:lnTo>
                  <a:lnTo>
                    <a:pt x="628" y="3034"/>
                  </a:lnTo>
                  <a:lnTo>
                    <a:pt x="691" y="2971"/>
                  </a:lnTo>
                  <a:lnTo>
                    <a:pt x="817" y="2971"/>
                  </a:lnTo>
                  <a:lnTo>
                    <a:pt x="963" y="2992"/>
                  </a:lnTo>
                  <a:lnTo>
                    <a:pt x="1026" y="3097"/>
                  </a:lnTo>
                  <a:lnTo>
                    <a:pt x="1026" y="3264"/>
                  </a:lnTo>
                  <a:lnTo>
                    <a:pt x="1005" y="3390"/>
                  </a:lnTo>
                  <a:lnTo>
                    <a:pt x="900" y="3515"/>
                  </a:lnTo>
                  <a:lnTo>
                    <a:pt x="837" y="3662"/>
                  </a:lnTo>
                  <a:lnTo>
                    <a:pt x="796" y="3766"/>
                  </a:lnTo>
                  <a:lnTo>
                    <a:pt x="796" y="3871"/>
                  </a:lnTo>
                  <a:lnTo>
                    <a:pt x="837" y="3996"/>
                  </a:lnTo>
                  <a:lnTo>
                    <a:pt x="837" y="4080"/>
                  </a:lnTo>
                  <a:lnTo>
                    <a:pt x="942" y="4206"/>
                  </a:lnTo>
                  <a:lnTo>
                    <a:pt x="1047" y="4289"/>
                  </a:lnTo>
                  <a:lnTo>
                    <a:pt x="1130" y="4331"/>
                  </a:lnTo>
                  <a:lnTo>
                    <a:pt x="1172" y="4394"/>
                  </a:lnTo>
                  <a:lnTo>
                    <a:pt x="1256" y="4499"/>
                  </a:lnTo>
                  <a:lnTo>
                    <a:pt x="1235" y="4541"/>
                  </a:lnTo>
                  <a:lnTo>
                    <a:pt x="1256" y="4645"/>
                  </a:lnTo>
                  <a:lnTo>
                    <a:pt x="1361" y="4624"/>
                  </a:lnTo>
                  <a:lnTo>
                    <a:pt x="1381" y="4499"/>
                  </a:lnTo>
                  <a:lnTo>
                    <a:pt x="1361" y="4352"/>
                  </a:lnTo>
                  <a:lnTo>
                    <a:pt x="1423" y="4248"/>
                  </a:lnTo>
                  <a:lnTo>
                    <a:pt x="1423" y="4143"/>
                  </a:lnTo>
                  <a:lnTo>
                    <a:pt x="1486" y="3996"/>
                  </a:lnTo>
                  <a:lnTo>
                    <a:pt x="1591" y="3976"/>
                  </a:lnTo>
                  <a:lnTo>
                    <a:pt x="1674" y="3913"/>
                  </a:lnTo>
                  <a:lnTo>
                    <a:pt x="1695" y="3808"/>
                  </a:lnTo>
                  <a:lnTo>
                    <a:pt x="1737" y="3599"/>
                  </a:lnTo>
                  <a:lnTo>
                    <a:pt x="1653" y="3515"/>
                  </a:lnTo>
                  <a:lnTo>
                    <a:pt x="1674" y="3473"/>
                  </a:lnTo>
                  <a:lnTo>
                    <a:pt x="1653" y="3452"/>
                  </a:lnTo>
                  <a:lnTo>
                    <a:pt x="1674" y="3390"/>
                  </a:lnTo>
                  <a:lnTo>
                    <a:pt x="1737" y="3390"/>
                  </a:lnTo>
                  <a:lnTo>
                    <a:pt x="1758" y="3306"/>
                  </a:lnTo>
                  <a:lnTo>
                    <a:pt x="1842" y="3306"/>
                  </a:lnTo>
                  <a:lnTo>
                    <a:pt x="1842" y="3243"/>
                  </a:lnTo>
                  <a:lnTo>
                    <a:pt x="1779" y="3160"/>
                  </a:lnTo>
                  <a:lnTo>
                    <a:pt x="1737" y="3034"/>
                  </a:lnTo>
                  <a:lnTo>
                    <a:pt x="1591" y="2846"/>
                  </a:lnTo>
                  <a:lnTo>
                    <a:pt x="1570" y="2741"/>
                  </a:lnTo>
                  <a:lnTo>
                    <a:pt x="1361" y="2553"/>
                  </a:lnTo>
                  <a:lnTo>
                    <a:pt x="1319" y="2532"/>
                  </a:lnTo>
                  <a:lnTo>
                    <a:pt x="1277" y="2469"/>
                  </a:lnTo>
                  <a:lnTo>
                    <a:pt x="1172" y="2406"/>
                  </a:lnTo>
                  <a:lnTo>
                    <a:pt x="1005" y="2323"/>
                  </a:lnTo>
                  <a:lnTo>
                    <a:pt x="921" y="1779"/>
                  </a:lnTo>
                  <a:lnTo>
                    <a:pt x="942" y="1674"/>
                  </a:lnTo>
                  <a:lnTo>
                    <a:pt x="942" y="691"/>
                  </a:lnTo>
                  <a:lnTo>
                    <a:pt x="921" y="481"/>
                  </a:lnTo>
                  <a:lnTo>
                    <a:pt x="733" y="272"/>
                  </a:lnTo>
                  <a:lnTo>
                    <a:pt x="649" y="209"/>
                  </a:lnTo>
                  <a:lnTo>
                    <a:pt x="607" y="167"/>
                  </a:lnTo>
                  <a:lnTo>
                    <a:pt x="586" y="126"/>
                  </a:lnTo>
                  <a:lnTo>
                    <a:pt x="524" y="126"/>
                  </a:lnTo>
                  <a:lnTo>
                    <a:pt x="503" y="105"/>
                  </a:lnTo>
                  <a:lnTo>
                    <a:pt x="419" y="63"/>
                  </a:lnTo>
                  <a:lnTo>
                    <a:pt x="398" y="105"/>
                  </a:lnTo>
                  <a:lnTo>
                    <a:pt x="377" y="63"/>
                  </a:lnTo>
                  <a:lnTo>
                    <a:pt x="293" y="63"/>
                  </a:lnTo>
                  <a:lnTo>
                    <a:pt x="27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3" name="Google Shape;1453;p80"/>
            <p:cNvSpPr/>
            <p:nvPr/>
          </p:nvSpPr>
          <p:spPr>
            <a:xfrm>
              <a:off x="4001175" y="3363575"/>
              <a:ext cx="170550" cy="145450"/>
            </a:xfrm>
            <a:custGeom>
              <a:avLst/>
              <a:gdLst/>
              <a:ahLst/>
              <a:cxnLst/>
              <a:rect l="l" t="t" r="r" b="b"/>
              <a:pathLst>
                <a:path w="6822" h="5818" extrusionOk="0">
                  <a:moveTo>
                    <a:pt x="5085" y="1"/>
                  </a:moveTo>
                  <a:lnTo>
                    <a:pt x="4143" y="210"/>
                  </a:lnTo>
                  <a:lnTo>
                    <a:pt x="3913" y="691"/>
                  </a:lnTo>
                  <a:lnTo>
                    <a:pt x="3934" y="796"/>
                  </a:lnTo>
                  <a:lnTo>
                    <a:pt x="3997" y="858"/>
                  </a:lnTo>
                  <a:lnTo>
                    <a:pt x="4081" y="900"/>
                  </a:lnTo>
                  <a:lnTo>
                    <a:pt x="4039" y="942"/>
                  </a:lnTo>
                  <a:lnTo>
                    <a:pt x="4018" y="1005"/>
                  </a:lnTo>
                  <a:lnTo>
                    <a:pt x="4018" y="1068"/>
                  </a:lnTo>
                  <a:lnTo>
                    <a:pt x="4018" y="1151"/>
                  </a:lnTo>
                  <a:lnTo>
                    <a:pt x="4018" y="1235"/>
                  </a:lnTo>
                  <a:lnTo>
                    <a:pt x="4018" y="1361"/>
                  </a:lnTo>
                  <a:lnTo>
                    <a:pt x="3976" y="1382"/>
                  </a:lnTo>
                  <a:lnTo>
                    <a:pt x="3997" y="1423"/>
                  </a:lnTo>
                  <a:lnTo>
                    <a:pt x="3934" y="1465"/>
                  </a:lnTo>
                  <a:lnTo>
                    <a:pt x="3830" y="1570"/>
                  </a:lnTo>
                  <a:lnTo>
                    <a:pt x="3830" y="1654"/>
                  </a:lnTo>
                  <a:lnTo>
                    <a:pt x="3830" y="1988"/>
                  </a:lnTo>
                  <a:lnTo>
                    <a:pt x="3830" y="2114"/>
                  </a:lnTo>
                  <a:lnTo>
                    <a:pt x="3913" y="2198"/>
                  </a:lnTo>
                  <a:lnTo>
                    <a:pt x="4081" y="2365"/>
                  </a:lnTo>
                  <a:lnTo>
                    <a:pt x="4102" y="2428"/>
                  </a:lnTo>
                  <a:lnTo>
                    <a:pt x="4143" y="2511"/>
                  </a:lnTo>
                  <a:lnTo>
                    <a:pt x="4436" y="2511"/>
                  </a:lnTo>
                  <a:lnTo>
                    <a:pt x="4395" y="2470"/>
                  </a:lnTo>
                  <a:lnTo>
                    <a:pt x="4395" y="2386"/>
                  </a:lnTo>
                  <a:lnTo>
                    <a:pt x="4520" y="2365"/>
                  </a:lnTo>
                  <a:lnTo>
                    <a:pt x="4562" y="2386"/>
                  </a:lnTo>
                  <a:lnTo>
                    <a:pt x="4625" y="3014"/>
                  </a:lnTo>
                  <a:lnTo>
                    <a:pt x="4562" y="3055"/>
                  </a:lnTo>
                  <a:lnTo>
                    <a:pt x="4499" y="3035"/>
                  </a:lnTo>
                  <a:lnTo>
                    <a:pt x="4457" y="3014"/>
                  </a:lnTo>
                  <a:lnTo>
                    <a:pt x="4436" y="2993"/>
                  </a:lnTo>
                  <a:lnTo>
                    <a:pt x="4353" y="3035"/>
                  </a:lnTo>
                  <a:lnTo>
                    <a:pt x="4248" y="3055"/>
                  </a:lnTo>
                  <a:lnTo>
                    <a:pt x="4185" y="3055"/>
                  </a:lnTo>
                  <a:lnTo>
                    <a:pt x="4039" y="2930"/>
                  </a:lnTo>
                  <a:lnTo>
                    <a:pt x="3934" y="2804"/>
                  </a:lnTo>
                  <a:lnTo>
                    <a:pt x="3830" y="2721"/>
                  </a:lnTo>
                  <a:lnTo>
                    <a:pt x="3725" y="2574"/>
                  </a:lnTo>
                  <a:lnTo>
                    <a:pt x="3599" y="2470"/>
                  </a:lnTo>
                  <a:lnTo>
                    <a:pt x="3390" y="2407"/>
                  </a:lnTo>
                  <a:lnTo>
                    <a:pt x="3244" y="2323"/>
                  </a:lnTo>
                  <a:lnTo>
                    <a:pt x="3244" y="2260"/>
                  </a:lnTo>
                  <a:lnTo>
                    <a:pt x="3139" y="2156"/>
                  </a:lnTo>
                  <a:lnTo>
                    <a:pt x="3139" y="1988"/>
                  </a:lnTo>
                  <a:lnTo>
                    <a:pt x="3097" y="1988"/>
                  </a:lnTo>
                  <a:lnTo>
                    <a:pt x="3055" y="2009"/>
                  </a:lnTo>
                  <a:lnTo>
                    <a:pt x="2972" y="2009"/>
                  </a:lnTo>
                  <a:lnTo>
                    <a:pt x="2930" y="2177"/>
                  </a:lnTo>
                  <a:lnTo>
                    <a:pt x="2888" y="2219"/>
                  </a:lnTo>
                  <a:lnTo>
                    <a:pt x="2742" y="2281"/>
                  </a:lnTo>
                  <a:lnTo>
                    <a:pt x="2637" y="2281"/>
                  </a:lnTo>
                  <a:lnTo>
                    <a:pt x="2637" y="2260"/>
                  </a:lnTo>
                  <a:lnTo>
                    <a:pt x="2511" y="2219"/>
                  </a:lnTo>
                  <a:lnTo>
                    <a:pt x="2365" y="2198"/>
                  </a:lnTo>
                  <a:lnTo>
                    <a:pt x="2239" y="2114"/>
                  </a:lnTo>
                  <a:lnTo>
                    <a:pt x="2198" y="2114"/>
                  </a:lnTo>
                  <a:lnTo>
                    <a:pt x="2093" y="2072"/>
                  </a:lnTo>
                  <a:lnTo>
                    <a:pt x="2030" y="2072"/>
                  </a:lnTo>
                  <a:lnTo>
                    <a:pt x="2030" y="2009"/>
                  </a:lnTo>
                  <a:lnTo>
                    <a:pt x="2030" y="1947"/>
                  </a:lnTo>
                  <a:lnTo>
                    <a:pt x="2009" y="1884"/>
                  </a:lnTo>
                  <a:lnTo>
                    <a:pt x="2009" y="1758"/>
                  </a:lnTo>
                  <a:lnTo>
                    <a:pt x="1946" y="1758"/>
                  </a:lnTo>
                  <a:lnTo>
                    <a:pt x="1800" y="1800"/>
                  </a:lnTo>
                  <a:lnTo>
                    <a:pt x="1779" y="1842"/>
                  </a:lnTo>
                  <a:lnTo>
                    <a:pt x="1695" y="1842"/>
                  </a:lnTo>
                  <a:lnTo>
                    <a:pt x="1612" y="1884"/>
                  </a:lnTo>
                  <a:lnTo>
                    <a:pt x="1528" y="1947"/>
                  </a:lnTo>
                  <a:lnTo>
                    <a:pt x="1507" y="1905"/>
                  </a:lnTo>
                  <a:lnTo>
                    <a:pt x="1486" y="1884"/>
                  </a:lnTo>
                  <a:lnTo>
                    <a:pt x="1486" y="1779"/>
                  </a:lnTo>
                  <a:lnTo>
                    <a:pt x="1465" y="1758"/>
                  </a:lnTo>
                  <a:lnTo>
                    <a:pt x="1361" y="1695"/>
                  </a:lnTo>
                  <a:lnTo>
                    <a:pt x="1298" y="1737"/>
                  </a:lnTo>
                  <a:lnTo>
                    <a:pt x="1256" y="1674"/>
                  </a:lnTo>
                  <a:lnTo>
                    <a:pt x="1256" y="1695"/>
                  </a:lnTo>
                  <a:lnTo>
                    <a:pt x="1256" y="1758"/>
                  </a:lnTo>
                  <a:lnTo>
                    <a:pt x="1214" y="1779"/>
                  </a:lnTo>
                  <a:lnTo>
                    <a:pt x="1256" y="2009"/>
                  </a:lnTo>
                  <a:lnTo>
                    <a:pt x="1256" y="2219"/>
                  </a:lnTo>
                  <a:lnTo>
                    <a:pt x="1256" y="2365"/>
                  </a:lnTo>
                  <a:lnTo>
                    <a:pt x="1298" y="2470"/>
                  </a:lnTo>
                  <a:lnTo>
                    <a:pt x="1298" y="2574"/>
                  </a:lnTo>
                  <a:lnTo>
                    <a:pt x="1277" y="2616"/>
                  </a:lnTo>
                  <a:lnTo>
                    <a:pt x="1256" y="2783"/>
                  </a:lnTo>
                  <a:lnTo>
                    <a:pt x="1277" y="2825"/>
                  </a:lnTo>
                  <a:lnTo>
                    <a:pt x="42" y="2825"/>
                  </a:lnTo>
                  <a:lnTo>
                    <a:pt x="1" y="4771"/>
                  </a:lnTo>
                  <a:lnTo>
                    <a:pt x="22" y="4813"/>
                  </a:lnTo>
                  <a:lnTo>
                    <a:pt x="105" y="4918"/>
                  </a:lnTo>
                  <a:lnTo>
                    <a:pt x="168" y="4980"/>
                  </a:lnTo>
                  <a:lnTo>
                    <a:pt x="231" y="5043"/>
                  </a:lnTo>
                  <a:lnTo>
                    <a:pt x="314" y="5085"/>
                  </a:lnTo>
                  <a:lnTo>
                    <a:pt x="419" y="5232"/>
                  </a:lnTo>
                  <a:lnTo>
                    <a:pt x="482" y="5294"/>
                  </a:lnTo>
                  <a:lnTo>
                    <a:pt x="566" y="5336"/>
                  </a:lnTo>
                  <a:lnTo>
                    <a:pt x="628" y="5399"/>
                  </a:lnTo>
                  <a:lnTo>
                    <a:pt x="670" y="5462"/>
                  </a:lnTo>
                  <a:lnTo>
                    <a:pt x="754" y="5504"/>
                  </a:lnTo>
                  <a:lnTo>
                    <a:pt x="775" y="5608"/>
                  </a:lnTo>
                  <a:lnTo>
                    <a:pt x="1319" y="5462"/>
                  </a:lnTo>
                  <a:lnTo>
                    <a:pt x="1402" y="5504"/>
                  </a:lnTo>
                  <a:lnTo>
                    <a:pt x="1528" y="5441"/>
                  </a:lnTo>
                  <a:lnTo>
                    <a:pt x="1570" y="5462"/>
                  </a:lnTo>
                  <a:lnTo>
                    <a:pt x="1591" y="5462"/>
                  </a:lnTo>
                  <a:lnTo>
                    <a:pt x="1612" y="5504"/>
                  </a:lnTo>
                  <a:lnTo>
                    <a:pt x="1695" y="5504"/>
                  </a:lnTo>
                  <a:lnTo>
                    <a:pt x="1716" y="5524"/>
                  </a:lnTo>
                  <a:lnTo>
                    <a:pt x="1737" y="5524"/>
                  </a:lnTo>
                  <a:lnTo>
                    <a:pt x="1821" y="5629"/>
                  </a:lnTo>
                  <a:lnTo>
                    <a:pt x="1884" y="5629"/>
                  </a:lnTo>
                  <a:lnTo>
                    <a:pt x="2030" y="5650"/>
                  </a:lnTo>
                  <a:lnTo>
                    <a:pt x="2135" y="5713"/>
                  </a:lnTo>
                  <a:lnTo>
                    <a:pt x="2198" y="5755"/>
                  </a:lnTo>
                  <a:lnTo>
                    <a:pt x="2239" y="5755"/>
                  </a:lnTo>
                  <a:lnTo>
                    <a:pt x="2344" y="5671"/>
                  </a:lnTo>
                  <a:lnTo>
                    <a:pt x="2470" y="5650"/>
                  </a:lnTo>
                  <a:lnTo>
                    <a:pt x="2532" y="5713"/>
                  </a:lnTo>
                  <a:lnTo>
                    <a:pt x="2553" y="5671"/>
                  </a:lnTo>
                  <a:lnTo>
                    <a:pt x="2574" y="5713"/>
                  </a:lnTo>
                  <a:lnTo>
                    <a:pt x="2616" y="5713"/>
                  </a:lnTo>
                  <a:lnTo>
                    <a:pt x="2679" y="5776"/>
                  </a:lnTo>
                  <a:lnTo>
                    <a:pt x="2783" y="5817"/>
                  </a:lnTo>
                  <a:lnTo>
                    <a:pt x="2951" y="5755"/>
                  </a:lnTo>
                  <a:lnTo>
                    <a:pt x="3139" y="5504"/>
                  </a:lnTo>
                  <a:lnTo>
                    <a:pt x="3390" y="5190"/>
                  </a:lnTo>
                  <a:lnTo>
                    <a:pt x="3725" y="4939"/>
                  </a:lnTo>
                  <a:lnTo>
                    <a:pt x="3934" y="4876"/>
                  </a:lnTo>
                  <a:lnTo>
                    <a:pt x="3976" y="4834"/>
                  </a:lnTo>
                  <a:lnTo>
                    <a:pt x="3997" y="4792"/>
                  </a:lnTo>
                  <a:lnTo>
                    <a:pt x="3976" y="4729"/>
                  </a:lnTo>
                  <a:lnTo>
                    <a:pt x="3997" y="4687"/>
                  </a:lnTo>
                  <a:lnTo>
                    <a:pt x="3997" y="4625"/>
                  </a:lnTo>
                  <a:lnTo>
                    <a:pt x="4039" y="4562"/>
                  </a:lnTo>
                  <a:lnTo>
                    <a:pt x="4206" y="4457"/>
                  </a:lnTo>
                  <a:lnTo>
                    <a:pt x="4290" y="4415"/>
                  </a:lnTo>
                  <a:lnTo>
                    <a:pt x="4353" y="4395"/>
                  </a:lnTo>
                  <a:lnTo>
                    <a:pt x="4499" y="4353"/>
                  </a:lnTo>
                  <a:lnTo>
                    <a:pt x="4646" y="4353"/>
                  </a:lnTo>
                  <a:lnTo>
                    <a:pt x="4667" y="4395"/>
                  </a:lnTo>
                  <a:lnTo>
                    <a:pt x="4729" y="4374"/>
                  </a:lnTo>
                  <a:lnTo>
                    <a:pt x="4855" y="4395"/>
                  </a:lnTo>
                  <a:lnTo>
                    <a:pt x="4918" y="4395"/>
                  </a:lnTo>
                  <a:lnTo>
                    <a:pt x="4918" y="4311"/>
                  </a:lnTo>
                  <a:lnTo>
                    <a:pt x="4876" y="4143"/>
                  </a:lnTo>
                  <a:lnTo>
                    <a:pt x="4918" y="4060"/>
                  </a:lnTo>
                  <a:lnTo>
                    <a:pt x="5148" y="3955"/>
                  </a:lnTo>
                  <a:lnTo>
                    <a:pt x="5273" y="3955"/>
                  </a:lnTo>
                  <a:lnTo>
                    <a:pt x="5859" y="3683"/>
                  </a:lnTo>
                  <a:lnTo>
                    <a:pt x="5964" y="3662"/>
                  </a:lnTo>
                  <a:lnTo>
                    <a:pt x="6299" y="3537"/>
                  </a:lnTo>
                  <a:lnTo>
                    <a:pt x="6487" y="3474"/>
                  </a:lnTo>
                  <a:lnTo>
                    <a:pt x="6445" y="3432"/>
                  </a:lnTo>
                  <a:lnTo>
                    <a:pt x="6403" y="3327"/>
                  </a:lnTo>
                  <a:lnTo>
                    <a:pt x="6320" y="3223"/>
                  </a:lnTo>
                  <a:lnTo>
                    <a:pt x="6320" y="3160"/>
                  </a:lnTo>
                  <a:lnTo>
                    <a:pt x="6382" y="3139"/>
                  </a:lnTo>
                  <a:lnTo>
                    <a:pt x="6445" y="3035"/>
                  </a:lnTo>
                  <a:lnTo>
                    <a:pt x="6445" y="2951"/>
                  </a:lnTo>
                  <a:lnTo>
                    <a:pt x="6487" y="2888"/>
                  </a:lnTo>
                  <a:lnTo>
                    <a:pt x="6445" y="2825"/>
                  </a:lnTo>
                  <a:lnTo>
                    <a:pt x="6445" y="2742"/>
                  </a:lnTo>
                  <a:lnTo>
                    <a:pt x="6487" y="2721"/>
                  </a:lnTo>
                  <a:lnTo>
                    <a:pt x="6612" y="2616"/>
                  </a:lnTo>
                  <a:lnTo>
                    <a:pt x="6696" y="2595"/>
                  </a:lnTo>
                  <a:lnTo>
                    <a:pt x="6717" y="2511"/>
                  </a:lnTo>
                  <a:lnTo>
                    <a:pt x="6759" y="2511"/>
                  </a:lnTo>
                  <a:lnTo>
                    <a:pt x="6759" y="2470"/>
                  </a:lnTo>
                  <a:lnTo>
                    <a:pt x="6717" y="2428"/>
                  </a:lnTo>
                  <a:lnTo>
                    <a:pt x="6696" y="2386"/>
                  </a:lnTo>
                  <a:lnTo>
                    <a:pt x="6654" y="2302"/>
                  </a:lnTo>
                  <a:lnTo>
                    <a:pt x="6717" y="2281"/>
                  </a:lnTo>
                  <a:lnTo>
                    <a:pt x="6717" y="2198"/>
                  </a:lnTo>
                  <a:lnTo>
                    <a:pt x="6654" y="2114"/>
                  </a:lnTo>
                  <a:lnTo>
                    <a:pt x="6717" y="2051"/>
                  </a:lnTo>
                  <a:lnTo>
                    <a:pt x="6696" y="1967"/>
                  </a:lnTo>
                  <a:lnTo>
                    <a:pt x="6696" y="1884"/>
                  </a:lnTo>
                  <a:lnTo>
                    <a:pt x="6654" y="1779"/>
                  </a:lnTo>
                  <a:lnTo>
                    <a:pt x="6654" y="1695"/>
                  </a:lnTo>
                  <a:lnTo>
                    <a:pt x="6801" y="1570"/>
                  </a:lnTo>
                  <a:lnTo>
                    <a:pt x="6801" y="1528"/>
                  </a:lnTo>
                  <a:lnTo>
                    <a:pt x="6822" y="1486"/>
                  </a:lnTo>
                  <a:lnTo>
                    <a:pt x="6822" y="1361"/>
                  </a:lnTo>
                  <a:lnTo>
                    <a:pt x="6801" y="1277"/>
                  </a:lnTo>
                  <a:lnTo>
                    <a:pt x="6696" y="1214"/>
                  </a:lnTo>
                  <a:lnTo>
                    <a:pt x="6696" y="1151"/>
                  </a:lnTo>
                  <a:lnTo>
                    <a:pt x="6738" y="1005"/>
                  </a:lnTo>
                  <a:lnTo>
                    <a:pt x="6738" y="963"/>
                  </a:lnTo>
                  <a:lnTo>
                    <a:pt x="6696" y="942"/>
                  </a:lnTo>
                  <a:lnTo>
                    <a:pt x="6592" y="900"/>
                  </a:lnTo>
                  <a:lnTo>
                    <a:pt x="6550" y="817"/>
                  </a:lnTo>
                  <a:lnTo>
                    <a:pt x="6529" y="796"/>
                  </a:lnTo>
                  <a:lnTo>
                    <a:pt x="6508" y="712"/>
                  </a:lnTo>
                  <a:lnTo>
                    <a:pt x="6508" y="691"/>
                  </a:lnTo>
                  <a:lnTo>
                    <a:pt x="6445" y="691"/>
                  </a:lnTo>
                  <a:lnTo>
                    <a:pt x="6340" y="586"/>
                  </a:lnTo>
                  <a:lnTo>
                    <a:pt x="6299" y="503"/>
                  </a:lnTo>
                  <a:lnTo>
                    <a:pt x="6236" y="482"/>
                  </a:lnTo>
                  <a:lnTo>
                    <a:pt x="6194" y="419"/>
                  </a:lnTo>
                  <a:lnTo>
                    <a:pt x="6110" y="419"/>
                  </a:lnTo>
                  <a:lnTo>
                    <a:pt x="5859" y="335"/>
                  </a:lnTo>
                  <a:lnTo>
                    <a:pt x="5755" y="335"/>
                  </a:lnTo>
                  <a:lnTo>
                    <a:pt x="5671" y="273"/>
                  </a:lnTo>
                  <a:lnTo>
                    <a:pt x="5671" y="210"/>
                  </a:lnTo>
                  <a:lnTo>
                    <a:pt x="5587" y="168"/>
                  </a:lnTo>
                  <a:lnTo>
                    <a:pt x="5545" y="168"/>
                  </a:lnTo>
                  <a:lnTo>
                    <a:pt x="5441" y="126"/>
                  </a:lnTo>
                  <a:lnTo>
                    <a:pt x="5357" y="126"/>
                  </a:lnTo>
                  <a:lnTo>
                    <a:pt x="5169" y="22"/>
                  </a:lnTo>
                  <a:lnTo>
                    <a:pt x="508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4" name="Google Shape;1454;p80"/>
            <p:cNvSpPr/>
            <p:nvPr/>
          </p:nvSpPr>
          <p:spPr>
            <a:xfrm>
              <a:off x="3852625" y="3330100"/>
              <a:ext cx="181000" cy="178925"/>
            </a:xfrm>
            <a:custGeom>
              <a:avLst/>
              <a:gdLst/>
              <a:ahLst/>
              <a:cxnLst/>
              <a:rect l="l" t="t" r="r" b="b"/>
              <a:pathLst>
                <a:path w="7240" h="7157" extrusionOk="0">
                  <a:moveTo>
                    <a:pt x="963" y="0"/>
                  </a:moveTo>
                  <a:lnTo>
                    <a:pt x="879" y="42"/>
                  </a:lnTo>
                  <a:lnTo>
                    <a:pt x="774" y="63"/>
                  </a:lnTo>
                  <a:lnTo>
                    <a:pt x="712" y="63"/>
                  </a:lnTo>
                  <a:lnTo>
                    <a:pt x="670" y="84"/>
                  </a:lnTo>
                  <a:lnTo>
                    <a:pt x="670" y="105"/>
                  </a:lnTo>
                  <a:lnTo>
                    <a:pt x="649" y="105"/>
                  </a:lnTo>
                  <a:lnTo>
                    <a:pt x="502" y="189"/>
                  </a:lnTo>
                  <a:lnTo>
                    <a:pt x="544" y="273"/>
                  </a:lnTo>
                  <a:lnTo>
                    <a:pt x="544" y="356"/>
                  </a:lnTo>
                  <a:lnTo>
                    <a:pt x="858" y="712"/>
                  </a:lnTo>
                  <a:lnTo>
                    <a:pt x="879" y="1151"/>
                  </a:lnTo>
                  <a:lnTo>
                    <a:pt x="1046" y="1402"/>
                  </a:lnTo>
                  <a:lnTo>
                    <a:pt x="1026" y="1633"/>
                  </a:lnTo>
                  <a:lnTo>
                    <a:pt x="837" y="1863"/>
                  </a:lnTo>
                  <a:lnTo>
                    <a:pt x="942" y="1925"/>
                  </a:lnTo>
                  <a:lnTo>
                    <a:pt x="942" y="2135"/>
                  </a:lnTo>
                  <a:lnTo>
                    <a:pt x="1046" y="2260"/>
                  </a:lnTo>
                  <a:lnTo>
                    <a:pt x="1046" y="2407"/>
                  </a:lnTo>
                  <a:lnTo>
                    <a:pt x="1256" y="2783"/>
                  </a:lnTo>
                  <a:lnTo>
                    <a:pt x="1256" y="2867"/>
                  </a:lnTo>
                  <a:lnTo>
                    <a:pt x="1339" y="2972"/>
                  </a:lnTo>
                  <a:lnTo>
                    <a:pt x="1339" y="3453"/>
                  </a:lnTo>
                  <a:lnTo>
                    <a:pt x="1088" y="3871"/>
                  </a:lnTo>
                  <a:lnTo>
                    <a:pt x="1026" y="3871"/>
                  </a:lnTo>
                  <a:lnTo>
                    <a:pt x="754" y="4081"/>
                  </a:lnTo>
                  <a:lnTo>
                    <a:pt x="754" y="4227"/>
                  </a:lnTo>
                  <a:lnTo>
                    <a:pt x="440" y="4499"/>
                  </a:lnTo>
                  <a:lnTo>
                    <a:pt x="440" y="4687"/>
                  </a:lnTo>
                  <a:lnTo>
                    <a:pt x="398" y="4750"/>
                  </a:lnTo>
                  <a:lnTo>
                    <a:pt x="398" y="5210"/>
                  </a:lnTo>
                  <a:lnTo>
                    <a:pt x="230" y="5399"/>
                  </a:lnTo>
                  <a:lnTo>
                    <a:pt x="210" y="5608"/>
                  </a:lnTo>
                  <a:lnTo>
                    <a:pt x="42" y="5796"/>
                  </a:lnTo>
                  <a:lnTo>
                    <a:pt x="42" y="6006"/>
                  </a:lnTo>
                  <a:lnTo>
                    <a:pt x="21" y="6173"/>
                  </a:lnTo>
                  <a:lnTo>
                    <a:pt x="21" y="6466"/>
                  </a:lnTo>
                  <a:lnTo>
                    <a:pt x="0" y="6654"/>
                  </a:lnTo>
                  <a:lnTo>
                    <a:pt x="21" y="6696"/>
                  </a:lnTo>
                  <a:lnTo>
                    <a:pt x="105" y="6738"/>
                  </a:lnTo>
                  <a:lnTo>
                    <a:pt x="126" y="6759"/>
                  </a:lnTo>
                  <a:lnTo>
                    <a:pt x="189" y="6738"/>
                  </a:lnTo>
                  <a:lnTo>
                    <a:pt x="210" y="6654"/>
                  </a:lnTo>
                  <a:lnTo>
                    <a:pt x="398" y="6654"/>
                  </a:lnTo>
                  <a:lnTo>
                    <a:pt x="461" y="6696"/>
                  </a:lnTo>
                  <a:lnTo>
                    <a:pt x="523" y="6675"/>
                  </a:lnTo>
                  <a:lnTo>
                    <a:pt x="523" y="6591"/>
                  </a:lnTo>
                  <a:lnTo>
                    <a:pt x="712" y="6466"/>
                  </a:lnTo>
                  <a:lnTo>
                    <a:pt x="754" y="6466"/>
                  </a:lnTo>
                  <a:lnTo>
                    <a:pt x="858" y="6529"/>
                  </a:lnTo>
                  <a:lnTo>
                    <a:pt x="879" y="6529"/>
                  </a:lnTo>
                  <a:lnTo>
                    <a:pt x="921" y="6487"/>
                  </a:lnTo>
                  <a:lnTo>
                    <a:pt x="963" y="6466"/>
                  </a:lnTo>
                  <a:lnTo>
                    <a:pt x="1046" y="6529"/>
                  </a:lnTo>
                  <a:lnTo>
                    <a:pt x="1046" y="6550"/>
                  </a:lnTo>
                  <a:lnTo>
                    <a:pt x="1130" y="6571"/>
                  </a:lnTo>
                  <a:lnTo>
                    <a:pt x="1088" y="6633"/>
                  </a:lnTo>
                  <a:lnTo>
                    <a:pt x="1151" y="6654"/>
                  </a:lnTo>
                  <a:lnTo>
                    <a:pt x="1256" y="6759"/>
                  </a:lnTo>
                  <a:lnTo>
                    <a:pt x="1381" y="6801"/>
                  </a:lnTo>
                  <a:lnTo>
                    <a:pt x="1486" y="6759"/>
                  </a:lnTo>
                  <a:lnTo>
                    <a:pt x="1507" y="6759"/>
                  </a:lnTo>
                  <a:lnTo>
                    <a:pt x="1590" y="6696"/>
                  </a:lnTo>
                  <a:lnTo>
                    <a:pt x="1653" y="6696"/>
                  </a:lnTo>
                  <a:lnTo>
                    <a:pt x="1674" y="6738"/>
                  </a:lnTo>
                  <a:lnTo>
                    <a:pt x="3850" y="6738"/>
                  </a:lnTo>
                  <a:lnTo>
                    <a:pt x="3871" y="6759"/>
                  </a:lnTo>
                  <a:lnTo>
                    <a:pt x="3913" y="6863"/>
                  </a:lnTo>
                  <a:lnTo>
                    <a:pt x="3976" y="6905"/>
                  </a:lnTo>
                  <a:lnTo>
                    <a:pt x="4101" y="6968"/>
                  </a:lnTo>
                  <a:lnTo>
                    <a:pt x="4206" y="6989"/>
                  </a:lnTo>
                  <a:lnTo>
                    <a:pt x="4311" y="6968"/>
                  </a:lnTo>
                  <a:lnTo>
                    <a:pt x="4373" y="6989"/>
                  </a:lnTo>
                  <a:lnTo>
                    <a:pt x="4394" y="7052"/>
                  </a:lnTo>
                  <a:lnTo>
                    <a:pt x="4478" y="7073"/>
                  </a:lnTo>
                  <a:lnTo>
                    <a:pt x="4541" y="7010"/>
                  </a:lnTo>
                  <a:lnTo>
                    <a:pt x="4645" y="6989"/>
                  </a:lnTo>
                  <a:lnTo>
                    <a:pt x="4792" y="7010"/>
                  </a:lnTo>
                  <a:lnTo>
                    <a:pt x="4855" y="7010"/>
                  </a:lnTo>
                  <a:lnTo>
                    <a:pt x="4896" y="6947"/>
                  </a:lnTo>
                  <a:lnTo>
                    <a:pt x="4917" y="6968"/>
                  </a:lnTo>
                  <a:lnTo>
                    <a:pt x="4959" y="6968"/>
                  </a:lnTo>
                  <a:lnTo>
                    <a:pt x="5106" y="7094"/>
                  </a:lnTo>
                  <a:lnTo>
                    <a:pt x="5210" y="7115"/>
                  </a:lnTo>
                  <a:lnTo>
                    <a:pt x="5357" y="7115"/>
                  </a:lnTo>
                  <a:lnTo>
                    <a:pt x="5357" y="7073"/>
                  </a:lnTo>
                  <a:lnTo>
                    <a:pt x="5440" y="7052"/>
                  </a:lnTo>
                  <a:lnTo>
                    <a:pt x="5482" y="7073"/>
                  </a:lnTo>
                  <a:lnTo>
                    <a:pt x="5545" y="7094"/>
                  </a:lnTo>
                  <a:lnTo>
                    <a:pt x="5587" y="7073"/>
                  </a:lnTo>
                  <a:lnTo>
                    <a:pt x="5629" y="7115"/>
                  </a:lnTo>
                  <a:lnTo>
                    <a:pt x="5671" y="7115"/>
                  </a:lnTo>
                  <a:lnTo>
                    <a:pt x="5692" y="7156"/>
                  </a:lnTo>
                  <a:lnTo>
                    <a:pt x="5838" y="7156"/>
                  </a:lnTo>
                  <a:lnTo>
                    <a:pt x="6717" y="6947"/>
                  </a:lnTo>
                  <a:lnTo>
                    <a:pt x="6696" y="6843"/>
                  </a:lnTo>
                  <a:lnTo>
                    <a:pt x="6612" y="6801"/>
                  </a:lnTo>
                  <a:lnTo>
                    <a:pt x="6570" y="6738"/>
                  </a:lnTo>
                  <a:lnTo>
                    <a:pt x="6508" y="6675"/>
                  </a:lnTo>
                  <a:lnTo>
                    <a:pt x="6424" y="6633"/>
                  </a:lnTo>
                  <a:lnTo>
                    <a:pt x="6361" y="6571"/>
                  </a:lnTo>
                  <a:lnTo>
                    <a:pt x="6256" y="6424"/>
                  </a:lnTo>
                  <a:lnTo>
                    <a:pt x="6173" y="6382"/>
                  </a:lnTo>
                  <a:lnTo>
                    <a:pt x="6110" y="6319"/>
                  </a:lnTo>
                  <a:lnTo>
                    <a:pt x="6047" y="6257"/>
                  </a:lnTo>
                  <a:lnTo>
                    <a:pt x="5964" y="6152"/>
                  </a:lnTo>
                  <a:lnTo>
                    <a:pt x="5943" y="6110"/>
                  </a:lnTo>
                  <a:lnTo>
                    <a:pt x="5984" y="4164"/>
                  </a:lnTo>
                  <a:lnTo>
                    <a:pt x="7219" y="4164"/>
                  </a:lnTo>
                  <a:lnTo>
                    <a:pt x="7198" y="4122"/>
                  </a:lnTo>
                  <a:lnTo>
                    <a:pt x="7219" y="3955"/>
                  </a:lnTo>
                  <a:lnTo>
                    <a:pt x="7240" y="3913"/>
                  </a:lnTo>
                  <a:lnTo>
                    <a:pt x="7240" y="3809"/>
                  </a:lnTo>
                  <a:lnTo>
                    <a:pt x="7198" y="3704"/>
                  </a:lnTo>
                  <a:lnTo>
                    <a:pt x="7198" y="3558"/>
                  </a:lnTo>
                  <a:lnTo>
                    <a:pt x="7198" y="3348"/>
                  </a:lnTo>
                  <a:lnTo>
                    <a:pt x="7156" y="3118"/>
                  </a:lnTo>
                  <a:lnTo>
                    <a:pt x="7198" y="3097"/>
                  </a:lnTo>
                  <a:lnTo>
                    <a:pt x="7198" y="3034"/>
                  </a:lnTo>
                  <a:lnTo>
                    <a:pt x="7198" y="3013"/>
                  </a:lnTo>
                  <a:lnTo>
                    <a:pt x="7093" y="3013"/>
                  </a:lnTo>
                  <a:lnTo>
                    <a:pt x="6989" y="3034"/>
                  </a:lnTo>
                  <a:lnTo>
                    <a:pt x="6905" y="3097"/>
                  </a:lnTo>
                  <a:lnTo>
                    <a:pt x="6821" y="3118"/>
                  </a:lnTo>
                  <a:lnTo>
                    <a:pt x="6780" y="3139"/>
                  </a:lnTo>
                  <a:lnTo>
                    <a:pt x="6717" y="3118"/>
                  </a:lnTo>
                  <a:lnTo>
                    <a:pt x="6570" y="3118"/>
                  </a:lnTo>
                  <a:lnTo>
                    <a:pt x="6508" y="3097"/>
                  </a:lnTo>
                  <a:lnTo>
                    <a:pt x="6424" y="3034"/>
                  </a:lnTo>
                  <a:lnTo>
                    <a:pt x="6382" y="3034"/>
                  </a:lnTo>
                  <a:lnTo>
                    <a:pt x="6361" y="3076"/>
                  </a:lnTo>
                  <a:lnTo>
                    <a:pt x="6298" y="3097"/>
                  </a:lnTo>
                  <a:lnTo>
                    <a:pt x="6256" y="3118"/>
                  </a:lnTo>
                  <a:lnTo>
                    <a:pt x="6194" y="3118"/>
                  </a:lnTo>
                  <a:lnTo>
                    <a:pt x="6173" y="3097"/>
                  </a:lnTo>
                  <a:lnTo>
                    <a:pt x="6173" y="2972"/>
                  </a:lnTo>
                  <a:lnTo>
                    <a:pt x="6215" y="2930"/>
                  </a:lnTo>
                  <a:lnTo>
                    <a:pt x="6215" y="2909"/>
                  </a:lnTo>
                  <a:lnTo>
                    <a:pt x="6256" y="2825"/>
                  </a:lnTo>
                  <a:lnTo>
                    <a:pt x="6173" y="2783"/>
                  </a:lnTo>
                  <a:lnTo>
                    <a:pt x="6173" y="2658"/>
                  </a:lnTo>
                  <a:lnTo>
                    <a:pt x="6194" y="2616"/>
                  </a:lnTo>
                  <a:lnTo>
                    <a:pt x="6194" y="2553"/>
                  </a:lnTo>
                  <a:lnTo>
                    <a:pt x="6110" y="2490"/>
                  </a:lnTo>
                  <a:lnTo>
                    <a:pt x="6110" y="2407"/>
                  </a:lnTo>
                  <a:lnTo>
                    <a:pt x="6152" y="2344"/>
                  </a:lnTo>
                  <a:lnTo>
                    <a:pt x="6110" y="2281"/>
                  </a:lnTo>
                  <a:lnTo>
                    <a:pt x="6068" y="2260"/>
                  </a:lnTo>
                  <a:lnTo>
                    <a:pt x="6047" y="2197"/>
                  </a:lnTo>
                  <a:lnTo>
                    <a:pt x="6005" y="2177"/>
                  </a:lnTo>
                  <a:lnTo>
                    <a:pt x="6005" y="2093"/>
                  </a:lnTo>
                  <a:lnTo>
                    <a:pt x="5964" y="2051"/>
                  </a:lnTo>
                  <a:lnTo>
                    <a:pt x="5964" y="1967"/>
                  </a:lnTo>
                  <a:lnTo>
                    <a:pt x="5901" y="1925"/>
                  </a:lnTo>
                  <a:lnTo>
                    <a:pt x="5964" y="1821"/>
                  </a:lnTo>
                  <a:lnTo>
                    <a:pt x="5964" y="1612"/>
                  </a:lnTo>
                  <a:lnTo>
                    <a:pt x="5943" y="1528"/>
                  </a:lnTo>
                  <a:lnTo>
                    <a:pt x="5943" y="1507"/>
                  </a:lnTo>
                  <a:lnTo>
                    <a:pt x="5964" y="1444"/>
                  </a:lnTo>
                  <a:lnTo>
                    <a:pt x="5964" y="1361"/>
                  </a:lnTo>
                  <a:lnTo>
                    <a:pt x="5901" y="1298"/>
                  </a:lnTo>
                  <a:lnTo>
                    <a:pt x="5943" y="1193"/>
                  </a:lnTo>
                  <a:lnTo>
                    <a:pt x="5984" y="1089"/>
                  </a:lnTo>
                  <a:lnTo>
                    <a:pt x="5984" y="1005"/>
                  </a:lnTo>
                  <a:lnTo>
                    <a:pt x="5984" y="921"/>
                  </a:lnTo>
                  <a:lnTo>
                    <a:pt x="5964" y="837"/>
                  </a:lnTo>
                  <a:lnTo>
                    <a:pt x="5315" y="796"/>
                  </a:lnTo>
                  <a:lnTo>
                    <a:pt x="5273" y="733"/>
                  </a:lnTo>
                  <a:lnTo>
                    <a:pt x="5315" y="691"/>
                  </a:lnTo>
                  <a:lnTo>
                    <a:pt x="5336" y="607"/>
                  </a:lnTo>
                  <a:lnTo>
                    <a:pt x="5147" y="586"/>
                  </a:lnTo>
                  <a:lnTo>
                    <a:pt x="5147" y="628"/>
                  </a:lnTo>
                  <a:lnTo>
                    <a:pt x="4583" y="670"/>
                  </a:lnTo>
                  <a:lnTo>
                    <a:pt x="4583" y="817"/>
                  </a:lnTo>
                  <a:lnTo>
                    <a:pt x="4520" y="921"/>
                  </a:lnTo>
                  <a:lnTo>
                    <a:pt x="4478" y="942"/>
                  </a:lnTo>
                  <a:lnTo>
                    <a:pt x="4499" y="1047"/>
                  </a:lnTo>
                  <a:lnTo>
                    <a:pt x="4499" y="1214"/>
                  </a:lnTo>
                  <a:lnTo>
                    <a:pt x="4059" y="1235"/>
                  </a:lnTo>
                  <a:lnTo>
                    <a:pt x="3976" y="1298"/>
                  </a:lnTo>
                  <a:lnTo>
                    <a:pt x="3787" y="1256"/>
                  </a:lnTo>
                  <a:lnTo>
                    <a:pt x="3704" y="1235"/>
                  </a:lnTo>
                  <a:lnTo>
                    <a:pt x="3599" y="1256"/>
                  </a:lnTo>
                  <a:lnTo>
                    <a:pt x="3453" y="1256"/>
                  </a:lnTo>
                  <a:lnTo>
                    <a:pt x="3390" y="1235"/>
                  </a:lnTo>
                  <a:lnTo>
                    <a:pt x="3369" y="1026"/>
                  </a:lnTo>
                  <a:lnTo>
                    <a:pt x="3285" y="921"/>
                  </a:lnTo>
                  <a:lnTo>
                    <a:pt x="3243" y="837"/>
                  </a:lnTo>
                  <a:lnTo>
                    <a:pt x="3181" y="817"/>
                  </a:lnTo>
                  <a:lnTo>
                    <a:pt x="3181" y="733"/>
                  </a:lnTo>
                  <a:lnTo>
                    <a:pt x="3160" y="691"/>
                  </a:lnTo>
                  <a:lnTo>
                    <a:pt x="3139" y="565"/>
                  </a:lnTo>
                  <a:lnTo>
                    <a:pt x="3076" y="461"/>
                  </a:lnTo>
                  <a:lnTo>
                    <a:pt x="3076" y="377"/>
                  </a:lnTo>
                  <a:lnTo>
                    <a:pt x="3118" y="314"/>
                  </a:lnTo>
                  <a:lnTo>
                    <a:pt x="3076" y="252"/>
                  </a:lnTo>
                  <a:lnTo>
                    <a:pt x="3034" y="189"/>
                  </a:lnTo>
                  <a:lnTo>
                    <a:pt x="3034" y="105"/>
                  </a:lnTo>
                  <a:lnTo>
                    <a:pt x="3034" y="84"/>
                  </a:lnTo>
                  <a:lnTo>
                    <a:pt x="3034" y="0"/>
                  </a:lnTo>
                  <a:lnTo>
                    <a:pt x="2030" y="0"/>
                  </a:lnTo>
                  <a:lnTo>
                    <a:pt x="1821" y="42"/>
                  </a:lnTo>
                  <a:lnTo>
                    <a:pt x="165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5" name="Google Shape;1455;p80"/>
            <p:cNvSpPr/>
            <p:nvPr/>
          </p:nvSpPr>
          <p:spPr>
            <a:xfrm>
              <a:off x="4046675" y="3472375"/>
              <a:ext cx="113025" cy="103075"/>
            </a:xfrm>
            <a:custGeom>
              <a:avLst/>
              <a:gdLst/>
              <a:ahLst/>
              <a:cxnLst/>
              <a:rect l="l" t="t" r="r" b="b"/>
              <a:pathLst>
                <a:path w="4521" h="4123" extrusionOk="0">
                  <a:moveTo>
                    <a:pt x="2679" y="1"/>
                  </a:moveTo>
                  <a:lnTo>
                    <a:pt x="2533" y="43"/>
                  </a:lnTo>
                  <a:lnTo>
                    <a:pt x="2470" y="63"/>
                  </a:lnTo>
                  <a:lnTo>
                    <a:pt x="2386" y="105"/>
                  </a:lnTo>
                  <a:lnTo>
                    <a:pt x="2219" y="210"/>
                  </a:lnTo>
                  <a:lnTo>
                    <a:pt x="2177" y="273"/>
                  </a:lnTo>
                  <a:lnTo>
                    <a:pt x="2177" y="335"/>
                  </a:lnTo>
                  <a:lnTo>
                    <a:pt x="2156" y="377"/>
                  </a:lnTo>
                  <a:lnTo>
                    <a:pt x="2177" y="440"/>
                  </a:lnTo>
                  <a:lnTo>
                    <a:pt x="2156" y="482"/>
                  </a:lnTo>
                  <a:lnTo>
                    <a:pt x="2114" y="524"/>
                  </a:lnTo>
                  <a:lnTo>
                    <a:pt x="1905" y="587"/>
                  </a:lnTo>
                  <a:lnTo>
                    <a:pt x="1570" y="838"/>
                  </a:lnTo>
                  <a:lnTo>
                    <a:pt x="1319" y="1152"/>
                  </a:lnTo>
                  <a:lnTo>
                    <a:pt x="1131" y="1403"/>
                  </a:lnTo>
                  <a:lnTo>
                    <a:pt x="963" y="1465"/>
                  </a:lnTo>
                  <a:lnTo>
                    <a:pt x="859" y="1424"/>
                  </a:lnTo>
                  <a:lnTo>
                    <a:pt x="796" y="1361"/>
                  </a:lnTo>
                  <a:lnTo>
                    <a:pt x="754" y="1361"/>
                  </a:lnTo>
                  <a:lnTo>
                    <a:pt x="733" y="1319"/>
                  </a:lnTo>
                  <a:lnTo>
                    <a:pt x="712" y="1361"/>
                  </a:lnTo>
                  <a:lnTo>
                    <a:pt x="650" y="1298"/>
                  </a:lnTo>
                  <a:lnTo>
                    <a:pt x="524" y="1319"/>
                  </a:lnTo>
                  <a:lnTo>
                    <a:pt x="419" y="1403"/>
                  </a:lnTo>
                  <a:lnTo>
                    <a:pt x="378" y="1403"/>
                  </a:lnTo>
                  <a:lnTo>
                    <a:pt x="315" y="1361"/>
                  </a:lnTo>
                  <a:lnTo>
                    <a:pt x="210" y="1298"/>
                  </a:lnTo>
                  <a:lnTo>
                    <a:pt x="64" y="1277"/>
                  </a:lnTo>
                  <a:lnTo>
                    <a:pt x="1" y="1277"/>
                  </a:lnTo>
                  <a:lnTo>
                    <a:pt x="22" y="1319"/>
                  </a:lnTo>
                  <a:lnTo>
                    <a:pt x="22" y="1382"/>
                  </a:lnTo>
                  <a:lnTo>
                    <a:pt x="22" y="1424"/>
                  </a:lnTo>
                  <a:lnTo>
                    <a:pt x="22" y="1486"/>
                  </a:lnTo>
                  <a:lnTo>
                    <a:pt x="106" y="1570"/>
                  </a:lnTo>
                  <a:lnTo>
                    <a:pt x="168" y="1591"/>
                  </a:lnTo>
                  <a:lnTo>
                    <a:pt x="231" y="1633"/>
                  </a:lnTo>
                  <a:lnTo>
                    <a:pt x="294" y="1716"/>
                  </a:lnTo>
                  <a:lnTo>
                    <a:pt x="294" y="1779"/>
                  </a:lnTo>
                  <a:lnTo>
                    <a:pt x="315" y="1800"/>
                  </a:lnTo>
                  <a:lnTo>
                    <a:pt x="378" y="1884"/>
                  </a:lnTo>
                  <a:lnTo>
                    <a:pt x="398" y="1988"/>
                  </a:lnTo>
                  <a:lnTo>
                    <a:pt x="440" y="2030"/>
                  </a:lnTo>
                  <a:lnTo>
                    <a:pt x="503" y="2114"/>
                  </a:lnTo>
                  <a:lnTo>
                    <a:pt x="545" y="2156"/>
                  </a:lnTo>
                  <a:lnTo>
                    <a:pt x="587" y="2156"/>
                  </a:lnTo>
                  <a:lnTo>
                    <a:pt x="629" y="2240"/>
                  </a:lnTo>
                  <a:lnTo>
                    <a:pt x="796" y="2512"/>
                  </a:lnTo>
                  <a:lnTo>
                    <a:pt x="901" y="2574"/>
                  </a:lnTo>
                  <a:lnTo>
                    <a:pt x="1005" y="2637"/>
                  </a:lnTo>
                  <a:lnTo>
                    <a:pt x="1047" y="2679"/>
                  </a:lnTo>
                  <a:lnTo>
                    <a:pt x="1131" y="2742"/>
                  </a:lnTo>
                  <a:lnTo>
                    <a:pt x="1131" y="2763"/>
                  </a:lnTo>
                  <a:lnTo>
                    <a:pt x="1131" y="2825"/>
                  </a:lnTo>
                  <a:lnTo>
                    <a:pt x="1152" y="2867"/>
                  </a:lnTo>
                  <a:lnTo>
                    <a:pt x="1256" y="2888"/>
                  </a:lnTo>
                  <a:lnTo>
                    <a:pt x="1340" y="2972"/>
                  </a:lnTo>
                  <a:lnTo>
                    <a:pt x="1319" y="3056"/>
                  </a:lnTo>
                  <a:lnTo>
                    <a:pt x="1340" y="3181"/>
                  </a:lnTo>
                  <a:lnTo>
                    <a:pt x="1340" y="3265"/>
                  </a:lnTo>
                  <a:lnTo>
                    <a:pt x="1382" y="3369"/>
                  </a:lnTo>
                  <a:lnTo>
                    <a:pt x="1487" y="3453"/>
                  </a:lnTo>
                  <a:lnTo>
                    <a:pt x="1549" y="3558"/>
                  </a:lnTo>
                  <a:lnTo>
                    <a:pt x="1675" y="3579"/>
                  </a:lnTo>
                  <a:lnTo>
                    <a:pt x="1759" y="3558"/>
                  </a:lnTo>
                  <a:lnTo>
                    <a:pt x="1884" y="3600"/>
                  </a:lnTo>
                  <a:lnTo>
                    <a:pt x="1968" y="3600"/>
                  </a:lnTo>
                  <a:lnTo>
                    <a:pt x="2093" y="3683"/>
                  </a:lnTo>
                  <a:lnTo>
                    <a:pt x="2156" y="3683"/>
                  </a:lnTo>
                  <a:lnTo>
                    <a:pt x="2198" y="3725"/>
                  </a:lnTo>
                  <a:lnTo>
                    <a:pt x="2198" y="3788"/>
                  </a:lnTo>
                  <a:lnTo>
                    <a:pt x="2261" y="3830"/>
                  </a:lnTo>
                  <a:lnTo>
                    <a:pt x="2303" y="3893"/>
                  </a:lnTo>
                  <a:lnTo>
                    <a:pt x="2491" y="3872"/>
                  </a:lnTo>
                  <a:lnTo>
                    <a:pt x="2616" y="3893"/>
                  </a:lnTo>
                  <a:lnTo>
                    <a:pt x="2679" y="3976"/>
                  </a:lnTo>
                  <a:lnTo>
                    <a:pt x="2742" y="3976"/>
                  </a:lnTo>
                  <a:lnTo>
                    <a:pt x="2888" y="4018"/>
                  </a:lnTo>
                  <a:lnTo>
                    <a:pt x="2909" y="4039"/>
                  </a:lnTo>
                  <a:lnTo>
                    <a:pt x="3014" y="4018"/>
                  </a:lnTo>
                  <a:lnTo>
                    <a:pt x="3160" y="3997"/>
                  </a:lnTo>
                  <a:lnTo>
                    <a:pt x="3349" y="4039"/>
                  </a:lnTo>
                  <a:lnTo>
                    <a:pt x="3453" y="4123"/>
                  </a:lnTo>
                  <a:lnTo>
                    <a:pt x="4081" y="3474"/>
                  </a:lnTo>
                  <a:lnTo>
                    <a:pt x="4081" y="3286"/>
                  </a:lnTo>
                  <a:lnTo>
                    <a:pt x="4102" y="3202"/>
                  </a:lnTo>
                  <a:lnTo>
                    <a:pt x="4144" y="3056"/>
                  </a:lnTo>
                  <a:lnTo>
                    <a:pt x="4165" y="2972"/>
                  </a:lnTo>
                  <a:lnTo>
                    <a:pt x="4144" y="2867"/>
                  </a:lnTo>
                  <a:lnTo>
                    <a:pt x="4165" y="2784"/>
                  </a:lnTo>
                  <a:lnTo>
                    <a:pt x="4248" y="2784"/>
                  </a:lnTo>
                  <a:lnTo>
                    <a:pt x="4269" y="2742"/>
                  </a:lnTo>
                  <a:lnTo>
                    <a:pt x="4374" y="2637"/>
                  </a:lnTo>
                  <a:lnTo>
                    <a:pt x="4458" y="2532"/>
                  </a:lnTo>
                  <a:lnTo>
                    <a:pt x="4416" y="2449"/>
                  </a:lnTo>
                  <a:lnTo>
                    <a:pt x="4374" y="2407"/>
                  </a:lnTo>
                  <a:lnTo>
                    <a:pt x="4374" y="2302"/>
                  </a:lnTo>
                  <a:lnTo>
                    <a:pt x="4416" y="2240"/>
                  </a:lnTo>
                  <a:lnTo>
                    <a:pt x="4395" y="2135"/>
                  </a:lnTo>
                  <a:lnTo>
                    <a:pt x="4290" y="2051"/>
                  </a:lnTo>
                  <a:lnTo>
                    <a:pt x="4290" y="2009"/>
                  </a:lnTo>
                  <a:lnTo>
                    <a:pt x="4374" y="1988"/>
                  </a:lnTo>
                  <a:lnTo>
                    <a:pt x="4374" y="1842"/>
                  </a:lnTo>
                  <a:lnTo>
                    <a:pt x="4374" y="1737"/>
                  </a:lnTo>
                  <a:lnTo>
                    <a:pt x="4479" y="1696"/>
                  </a:lnTo>
                  <a:lnTo>
                    <a:pt x="4500" y="1612"/>
                  </a:lnTo>
                  <a:lnTo>
                    <a:pt x="4416" y="1612"/>
                  </a:lnTo>
                  <a:lnTo>
                    <a:pt x="4374" y="1570"/>
                  </a:lnTo>
                  <a:lnTo>
                    <a:pt x="4416" y="1465"/>
                  </a:lnTo>
                  <a:lnTo>
                    <a:pt x="4458" y="1298"/>
                  </a:lnTo>
                  <a:lnTo>
                    <a:pt x="4500" y="1214"/>
                  </a:lnTo>
                  <a:lnTo>
                    <a:pt x="4500" y="1152"/>
                  </a:lnTo>
                  <a:lnTo>
                    <a:pt x="4479" y="1068"/>
                  </a:lnTo>
                  <a:lnTo>
                    <a:pt x="4500" y="984"/>
                  </a:lnTo>
                  <a:lnTo>
                    <a:pt x="4479" y="900"/>
                  </a:lnTo>
                  <a:lnTo>
                    <a:pt x="4520" y="796"/>
                  </a:lnTo>
                  <a:lnTo>
                    <a:pt x="4520" y="733"/>
                  </a:lnTo>
                  <a:lnTo>
                    <a:pt x="4395" y="691"/>
                  </a:lnTo>
                  <a:lnTo>
                    <a:pt x="4353" y="628"/>
                  </a:lnTo>
                  <a:lnTo>
                    <a:pt x="4248" y="545"/>
                  </a:lnTo>
                  <a:lnTo>
                    <a:pt x="4060" y="545"/>
                  </a:lnTo>
                  <a:lnTo>
                    <a:pt x="3956" y="524"/>
                  </a:lnTo>
                  <a:lnTo>
                    <a:pt x="3851" y="377"/>
                  </a:lnTo>
                  <a:lnTo>
                    <a:pt x="3683" y="273"/>
                  </a:lnTo>
                  <a:lnTo>
                    <a:pt x="3537" y="252"/>
                  </a:lnTo>
                  <a:lnTo>
                    <a:pt x="3474" y="315"/>
                  </a:lnTo>
                  <a:lnTo>
                    <a:pt x="3432" y="335"/>
                  </a:lnTo>
                  <a:lnTo>
                    <a:pt x="3411" y="252"/>
                  </a:lnTo>
                  <a:lnTo>
                    <a:pt x="3328" y="252"/>
                  </a:lnTo>
                  <a:lnTo>
                    <a:pt x="3119" y="231"/>
                  </a:lnTo>
                  <a:lnTo>
                    <a:pt x="3098" y="43"/>
                  </a:lnTo>
                  <a:lnTo>
                    <a:pt x="3035" y="43"/>
                  </a:lnTo>
                  <a:lnTo>
                    <a:pt x="2909" y="22"/>
                  </a:lnTo>
                  <a:lnTo>
                    <a:pt x="2847" y="43"/>
                  </a:lnTo>
                  <a:lnTo>
                    <a:pt x="282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6" name="Google Shape;1456;p80"/>
            <p:cNvSpPr/>
            <p:nvPr/>
          </p:nvSpPr>
          <p:spPr>
            <a:xfrm>
              <a:off x="3968750" y="3504300"/>
              <a:ext cx="135500" cy="135500"/>
            </a:xfrm>
            <a:custGeom>
              <a:avLst/>
              <a:gdLst/>
              <a:ahLst/>
              <a:cxnLst/>
              <a:rect l="l" t="t" r="r" b="b"/>
              <a:pathLst>
                <a:path w="5420" h="5420" extrusionOk="0">
                  <a:moveTo>
                    <a:pt x="3118" y="0"/>
                  </a:moveTo>
                  <a:lnTo>
                    <a:pt x="3013" y="21"/>
                  </a:lnTo>
                  <a:lnTo>
                    <a:pt x="2825" y="105"/>
                  </a:lnTo>
                  <a:lnTo>
                    <a:pt x="2762" y="147"/>
                  </a:lnTo>
                  <a:lnTo>
                    <a:pt x="2679" y="126"/>
                  </a:lnTo>
                  <a:lnTo>
                    <a:pt x="2658" y="105"/>
                  </a:lnTo>
                  <a:lnTo>
                    <a:pt x="2511" y="105"/>
                  </a:lnTo>
                  <a:lnTo>
                    <a:pt x="2407" y="230"/>
                  </a:lnTo>
                  <a:lnTo>
                    <a:pt x="2281" y="356"/>
                  </a:lnTo>
                  <a:lnTo>
                    <a:pt x="2093" y="502"/>
                  </a:lnTo>
                  <a:lnTo>
                    <a:pt x="2051" y="502"/>
                  </a:lnTo>
                  <a:lnTo>
                    <a:pt x="2072" y="419"/>
                  </a:lnTo>
                  <a:lnTo>
                    <a:pt x="2093" y="356"/>
                  </a:lnTo>
                  <a:lnTo>
                    <a:pt x="2051" y="335"/>
                  </a:lnTo>
                  <a:lnTo>
                    <a:pt x="2030" y="251"/>
                  </a:lnTo>
                  <a:lnTo>
                    <a:pt x="1988" y="230"/>
                  </a:lnTo>
                  <a:lnTo>
                    <a:pt x="1883" y="230"/>
                  </a:lnTo>
                  <a:lnTo>
                    <a:pt x="1716" y="293"/>
                  </a:lnTo>
                  <a:lnTo>
                    <a:pt x="1151" y="419"/>
                  </a:lnTo>
                  <a:lnTo>
                    <a:pt x="733" y="419"/>
                  </a:lnTo>
                  <a:lnTo>
                    <a:pt x="628" y="2490"/>
                  </a:lnTo>
                  <a:lnTo>
                    <a:pt x="105" y="2490"/>
                  </a:lnTo>
                  <a:lnTo>
                    <a:pt x="0" y="4310"/>
                  </a:lnTo>
                  <a:lnTo>
                    <a:pt x="210" y="4436"/>
                  </a:lnTo>
                  <a:lnTo>
                    <a:pt x="272" y="4624"/>
                  </a:lnTo>
                  <a:lnTo>
                    <a:pt x="419" y="4938"/>
                  </a:lnTo>
                  <a:lnTo>
                    <a:pt x="398" y="5105"/>
                  </a:lnTo>
                  <a:lnTo>
                    <a:pt x="314" y="5273"/>
                  </a:lnTo>
                  <a:lnTo>
                    <a:pt x="314" y="5377"/>
                  </a:lnTo>
                  <a:lnTo>
                    <a:pt x="482" y="5357"/>
                  </a:lnTo>
                  <a:lnTo>
                    <a:pt x="628" y="5419"/>
                  </a:lnTo>
                  <a:lnTo>
                    <a:pt x="712" y="5357"/>
                  </a:lnTo>
                  <a:lnTo>
                    <a:pt x="879" y="5377"/>
                  </a:lnTo>
                  <a:lnTo>
                    <a:pt x="942" y="5294"/>
                  </a:lnTo>
                  <a:lnTo>
                    <a:pt x="1088" y="5273"/>
                  </a:lnTo>
                  <a:lnTo>
                    <a:pt x="1193" y="5210"/>
                  </a:lnTo>
                  <a:lnTo>
                    <a:pt x="1235" y="5126"/>
                  </a:lnTo>
                  <a:lnTo>
                    <a:pt x="1423" y="5043"/>
                  </a:lnTo>
                  <a:lnTo>
                    <a:pt x="1528" y="4938"/>
                  </a:lnTo>
                  <a:lnTo>
                    <a:pt x="1611" y="4708"/>
                  </a:lnTo>
                  <a:lnTo>
                    <a:pt x="1758" y="4582"/>
                  </a:lnTo>
                  <a:lnTo>
                    <a:pt x="1925" y="4540"/>
                  </a:lnTo>
                  <a:lnTo>
                    <a:pt x="2093" y="4603"/>
                  </a:lnTo>
                  <a:lnTo>
                    <a:pt x="2155" y="4645"/>
                  </a:lnTo>
                  <a:lnTo>
                    <a:pt x="2239" y="4687"/>
                  </a:lnTo>
                  <a:lnTo>
                    <a:pt x="2448" y="4771"/>
                  </a:lnTo>
                  <a:lnTo>
                    <a:pt x="2511" y="4771"/>
                  </a:lnTo>
                  <a:lnTo>
                    <a:pt x="2616" y="4812"/>
                  </a:lnTo>
                  <a:lnTo>
                    <a:pt x="2762" y="4771"/>
                  </a:lnTo>
                  <a:lnTo>
                    <a:pt x="2888" y="4771"/>
                  </a:lnTo>
                  <a:lnTo>
                    <a:pt x="2992" y="4750"/>
                  </a:lnTo>
                  <a:lnTo>
                    <a:pt x="3013" y="4812"/>
                  </a:lnTo>
                  <a:lnTo>
                    <a:pt x="3097" y="4854"/>
                  </a:lnTo>
                  <a:lnTo>
                    <a:pt x="3223" y="4750"/>
                  </a:lnTo>
                  <a:lnTo>
                    <a:pt x="3202" y="4729"/>
                  </a:lnTo>
                  <a:lnTo>
                    <a:pt x="3223" y="4624"/>
                  </a:lnTo>
                  <a:lnTo>
                    <a:pt x="3223" y="4540"/>
                  </a:lnTo>
                  <a:lnTo>
                    <a:pt x="3285" y="4499"/>
                  </a:lnTo>
                  <a:lnTo>
                    <a:pt x="3285" y="4331"/>
                  </a:lnTo>
                  <a:lnTo>
                    <a:pt x="3327" y="4227"/>
                  </a:lnTo>
                  <a:lnTo>
                    <a:pt x="3432" y="4206"/>
                  </a:lnTo>
                  <a:lnTo>
                    <a:pt x="3515" y="4164"/>
                  </a:lnTo>
                  <a:lnTo>
                    <a:pt x="3599" y="4164"/>
                  </a:lnTo>
                  <a:lnTo>
                    <a:pt x="3641" y="4101"/>
                  </a:lnTo>
                  <a:lnTo>
                    <a:pt x="3662" y="4080"/>
                  </a:lnTo>
                  <a:lnTo>
                    <a:pt x="3704" y="3996"/>
                  </a:lnTo>
                  <a:lnTo>
                    <a:pt x="3767" y="3955"/>
                  </a:lnTo>
                  <a:lnTo>
                    <a:pt x="3850" y="3913"/>
                  </a:lnTo>
                  <a:lnTo>
                    <a:pt x="3871" y="3871"/>
                  </a:lnTo>
                  <a:lnTo>
                    <a:pt x="3955" y="3850"/>
                  </a:lnTo>
                  <a:lnTo>
                    <a:pt x="3955" y="3766"/>
                  </a:lnTo>
                  <a:lnTo>
                    <a:pt x="3934" y="3704"/>
                  </a:lnTo>
                  <a:lnTo>
                    <a:pt x="3955" y="3578"/>
                  </a:lnTo>
                  <a:lnTo>
                    <a:pt x="4080" y="3369"/>
                  </a:lnTo>
                  <a:lnTo>
                    <a:pt x="4185" y="3327"/>
                  </a:lnTo>
                  <a:lnTo>
                    <a:pt x="4248" y="3327"/>
                  </a:lnTo>
                  <a:lnTo>
                    <a:pt x="4290" y="3264"/>
                  </a:lnTo>
                  <a:lnTo>
                    <a:pt x="4373" y="3243"/>
                  </a:lnTo>
                  <a:lnTo>
                    <a:pt x="4394" y="3180"/>
                  </a:lnTo>
                  <a:lnTo>
                    <a:pt x="4457" y="3139"/>
                  </a:lnTo>
                  <a:lnTo>
                    <a:pt x="4541" y="3076"/>
                  </a:lnTo>
                  <a:lnTo>
                    <a:pt x="4645" y="2971"/>
                  </a:lnTo>
                  <a:lnTo>
                    <a:pt x="4771" y="2950"/>
                  </a:lnTo>
                  <a:lnTo>
                    <a:pt x="4792" y="2971"/>
                  </a:lnTo>
                  <a:lnTo>
                    <a:pt x="4855" y="2950"/>
                  </a:lnTo>
                  <a:lnTo>
                    <a:pt x="4959" y="2950"/>
                  </a:lnTo>
                  <a:lnTo>
                    <a:pt x="5022" y="2867"/>
                  </a:lnTo>
                  <a:lnTo>
                    <a:pt x="5106" y="2867"/>
                  </a:lnTo>
                  <a:lnTo>
                    <a:pt x="5127" y="2762"/>
                  </a:lnTo>
                  <a:lnTo>
                    <a:pt x="5127" y="2720"/>
                  </a:lnTo>
                  <a:lnTo>
                    <a:pt x="5189" y="2657"/>
                  </a:lnTo>
                  <a:lnTo>
                    <a:pt x="5294" y="2657"/>
                  </a:lnTo>
                  <a:lnTo>
                    <a:pt x="5336" y="2616"/>
                  </a:lnTo>
                  <a:lnTo>
                    <a:pt x="5420" y="2616"/>
                  </a:lnTo>
                  <a:lnTo>
                    <a:pt x="5378" y="2553"/>
                  </a:lnTo>
                  <a:lnTo>
                    <a:pt x="5315" y="2511"/>
                  </a:lnTo>
                  <a:lnTo>
                    <a:pt x="5315" y="2448"/>
                  </a:lnTo>
                  <a:lnTo>
                    <a:pt x="5273" y="2406"/>
                  </a:lnTo>
                  <a:lnTo>
                    <a:pt x="5210" y="2406"/>
                  </a:lnTo>
                  <a:lnTo>
                    <a:pt x="5085" y="2323"/>
                  </a:lnTo>
                  <a:lnTo>
                    <a:pt x="5001" y="2323"/>
                  </a:lnTo>
                  <a:lnTo>
                    <a:pt x="4876" y="2281"/>
                  </a:lnTo>
                  <a:lnTo>
                    <a:pt x="4792" y="2302"/>
                  </a:lnTo>
                  <a:lnTo>
                    <a:pt x="4666" y="2281"/>
                  </a:lnTo>
                  <a:lnTo>
                    <a:pt x="4604" y="2176"/>
                  </a:lnTo>
                  <a:lnTo>
                    <a:pt x="4499" y="2092"/>
                  </a:lnTo>
                  <a:lnTo>
                    <a:pt x="4457" y="1988"/>
                  </a:lnTo>
                  <a:lnTo>
                    <a:pt x="4457" y="1904"/>
                  </a:lnTo>
                  <a:lnTo>
                    <a:pt x="4436" y="1779"/>
                  </a:lnTo>
                  <a:lnTo>
                    <a:pt x="4457" y="1695"/>
                  </a:lnTo>
                  <a:lnTo>
                    <a:pt x="4373" y="1611"/>
                  </a:lnTo>
                  <a:lnTo>
                    <a:pt x="4269" y="1590"/>
                  </a:lnTo>
                  <a:lnTo>
                    <a:pt x="4248" y="1548"/>
                  </a:lnTo>
                  <a:lnTo>
                    <a:pt x="4248" y="1486"/>
                  </a:lnTo>
                  <a:lnTo>
                    <a:pt x="4248" y="1465"/>
                  </a:lnTo>
                  <a:lnTo>
                    <a:pt x="4164" y="1402"/>
                  </a:lnTo>
                  <a:lnTo>
                    <a:pt x="4122" y="1360"/>
                  </a:lnTo>
                  <a:lnTo>
                    <a:pt x="4018" y="1297"/>
                  </a:lnTo>
                  <a:lnTo>
                    <a:pt x="3913" y="1235"/>
                  </a:lnTo>
                  <a:lnTo>
                    <a:pt x="3746" y="963"/>
                  </a:lnTo>
                  <a:lnTo>
                    <a:pt x="3704" y="879"/>
                  </a:lnTo>
                  <a:lnTo>
                    <a:pt x="3662" y="879"/>
                  </a:lnTo>
                  <a:lnTo>
                    <a:pt x="3620" y="837"/>
                  </a:lnTo>
                  <a:lnTo>
                    <a:pt x="3557" y="753"/>
                  </a:lnTo>
                  <a:lnTo>
                    <a:pt x="3515" y="711"/>
                  </a:lnTo>
                  <a:lnTo>
                    <a:pt x="3495" y="607"/>
                  </a:lnTo>
                  <a:lnTo>
                    <a:pt x="3432" y="523"/>
                  </a:lnTo>
                  <a:lnTo>
                    <a:pt x="3411" y="502"/>
                  </a:lnTo>
                  <a:lnTo>
                    <a:pt x="3411" y="439"/>
                  </a:lnTo>
                  <a:lnTo>
                    <a:pt x="3348" y="356"/>
                  </a:lnTo>
                  <a:lnTo>
                    <a:pt x="3285" y="314"/>
                  </a:lnTo>
                  <a:lnTo>
                    <a:pt x="3223" y="293"/>
                  </a:lnTo>
                  <a:lnTo>
                    <a:pt x="3139" y="209"/>
                  </a:lnTo>
                  <a:lnTo>
                    <a:pt x="3139" y="147"/>
                  </a:lnTo>
                  <a:lnTo>
                    <a:pt x="3139" y="105"/>
                  </a:lnTo>
                  <a:lnTo>
                    <a:pt x="3139" y="42"/>
                  </a:lnTo>
                  <a:lnTo>
                    <a:pt x="3118"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7" name="Google Shape;1457;p80"/>
            <p:cNvSpPr/>
            <p:nvPr/>
          </p:nvSpPr>
          <p:spPr>
            <a:xfrm>
              <a:off x="3853150" y="3491725"/>
              <a:ext cx="193550" cy="182075"/>
            </a:xfrm>
            <a:custGeom>
              <a:avLst/>
              <a:gdLst/>
              <a:ahLst/>
              <a:cxnLst/>
              <a:rect l="l" t="t" r="r" b="b"/>
              <a:pathLst>
                <a:path w="7742" h="7283" extrusionOk="0">
                  <a:moveTo>
                    <a:pt x="691" y="1"/>
                  </a:moveTo>
                  <a:lnTo>
                    <a:pt x="502" y="126"/>
                  </a:lnTo>
                  <a:lnTo>
                    <a:pt x="502" y="210"/>
                  </a:lnTo>
                  <a:lnTo>
                    <a:pt x="440" y="231"/>
                  </a:lnTo>
                  <a:lnTo>
                    <a:pt x="377" y="189"/>
                  </a:lnTo>
                  <a:lnTo>
                    <a:pt x="189" y="189"/>
                  </a:lnTo>
                  <a:lnTo>
                    <a:pt x="168" y="273"/>
                  </a:lnTo>
                  <a:lnTo>
                    <a:pt x="105" y="294"/>
                  </a:lnTo>
                  <a:lnTo>
                    <a:pt x="84" y="273"/>
                  </a:lnTo>
                  <a:lnTo>
                    <a:pt x="0" y="231"/>
                  </a:lnTo>
                  <a:lnTo>
                    <a:pt x="21" y="733"/>
                  </a:lnTo>
                  <a:lnTo>
                    <a:pt x="377" y="1068"/>
                  </a:lnTo>
                  <a:lnTo>
                    <a:pt x="544" y="1382"/>
                  </a:lnTo>
                  <a:lnTo>
                    <a:pt x="837" y="2051"/>
                  </a:lnTo>
                  <a:lnTo>
                    <a:pt x="858" y="2302"/>
                  </a:lnTo>
                  <a:lnTo>
                    <a:pt x="1151" y="2700"/>
                  </a:lnTo>
                  <a:lnTo>
                    <a:pt x="1151" y="2847"/>
                  </a:lnTo>
                  <a:lnTo>
                    <a:pt x="1465" y="3307"/>
                  </a:lnTo>
                  <a:lnTo>
                    <a:pt x="1465" y="3537"/>
                  </a:lnTo>
                  <a:lnTo>
                    <a:pt x="1381" y="3579"/>
                  </a:lnTo>
                  <a:lnTo>
                    <a:pt x="1465" y="3872"/>
                  </a:lnTo>
                  <a:lnTo>
                    <a:pt x="1486" y="4311"/>
                  </a:lnTo>
                  <a:lnTo>
                    <a:pt x="1674" y="4751"/>
                  </a:lnTo>
                  <a:lnTo>
                    <a:pt x="1653" y="5023"/>
                  </a:lnTo>
                  <a:lnTo>
                    <a:pt x="1695" y="5190"/>
                  </a:lnTo>
                  <a:lnTo>
                    <a:pt x="1632" y="5232"/>
                  </a:lnTo>
                  <a:lnTo>
                    <a:pt x="1674" y="5315"/>
                  </a:lnTo>
                  <a:lnTo>
                    <a:pt x="1737" y="5629"/>
                  </a:lnTo>
                  <a:lnTo>
                    <a:pt x="1800" y="5650"/>
                  </a:lnTo>
                  <a:lnTo>
                    <a:pt x="1862" y="5755"/>
                  </a:lnTo>
                  <a:lnTo>
                    <a:pt x="1800" y="5797"/>
                  </a:lnTo>
                  <a:lnTo>
                    <a:pt x="1800" y="5943"/>
                  </a:lnTo>
                  <a:lnTo>
                    <a:pt x="1883" y="6027"/>
                  </a:lnTo>
                  <a:lnTo>
                    <a:pt x="1904" y="6257"/>
                  </a:lnTo>
                  <a:lnTo>
                    <a:pt x="2009" y="6383"/>
                  </a:lnTo>
                  <a:lnTo>
                    <a:pt x="2155" y="6676"/>
                  </a:lnTo>
                  <a:lnTo>
                    <a:pt x="2281" y="6801"/>
                  </a:lnTo>
                  <a:lnTo>
                    <a:pt x="2302" y="6885"/>
                  </a:lnTo>
                  <a:lnTo>
                    <a:pt x="2511" y="7031"/>
                  </a:lnTo>
                  <a:lnTo>
                    <a:pt x="2595" y="6989"/>
                  </a:lnTo>
                  <a:lnTo>
                    <a:pt x="2720" y="6968"/>
                  </a:lnTo>
                  <a:lnTo>
                    <a:pt x="2720" y="6885"/>
                  </a:lnTo>
                  <a:lnTo>
                    <a:pt x="2678" y="6843"/>
                  </a:lnTo>
                  <a:lnTo>
                    <a:pt x="2720" y="6759"/>
                  </a:lnTo>
                  <a:lnTo>
                    <a:pt x="2888" y="6696"/>
                  </a:lnTo>
                  <a:lnTo>
                    <a:pt x="2930" y="6801"/>
                  </a:lnTo>
                  <a:lnTo>
                    <a:pt x="3055" y="6822"/>
                  </a:lnTo>
                  <a:lnTo>
                    <a:pt x="3013" y="6927"/>
                  </a:lnTo>
                  <a:lnTo>
                    <a:pt x="3097" y="7115"/>
                  </a:lnTo>
                  <a:lnTo>
                    <a:pt x="3264" y="7136"/>
                  </a:lnTo>
                  <a:lnTo>
                    <a:pt x="3411" y="7220"/>
                  </a:lnTo>
                  <a:lnTo>
                    <a:pt x="3515" y="7199"/>
                  </a:lnTo>
                  <a:lnTo>
                    <a:pt x="3557" y="7220"/>
                  </a:lnTo>
                  <a:lnTo>
                    <a:pt x="3662" y="7240"/>
                  </a:lnTo>
                  <a:lnTo>
                    <a:pt x="3725" y="7199"/>
                  </a:lnTo>
                  <a:lnTo>
                    <a:pt x="3787" y="7199"/>
                  </a:lnTo>
                  <a:lnTo>
                    <a:pt x="3850" y="7282"/>
                  </a:lnTo>
                  <a:lnTo>
                    <a:pt x="3976" y="7282"/>
                  </a:lnTo>
                  <a:lnTo>
                    <a:pt x="3997" y="7178"/>
                  </a:lnTo>
                  <a:lnTo>
                    <a:pt x="4038" y="7115"/>
                  </a:lnTo>
                  <a:lnTo>
                    <a:pt x="4101" y="7094"/>
                  </a:lnTo>
                  <a:lnTo>
                    <a:pt x="4164" y="6968"/>
                  </a:lnTo>
                  <a:lnTo>
                    <a:pt x="4310" y="6885"/>
                  </a:lnTo>
                  <a:lnTo>
                    <a:pt x="4499" y="6906"/>
                  </a:lnTo>
                  <a:lnTo>
                    <a:pt x="4562" y="6906"/>
                  </a:lnTo>
                  <a:lnTo>
                    <a:pt x="4624" y="4813"/>
                  </a:lnTo>
                  <a:lnTo>
                    <a:pt x="4729" y="2993"/>
                  </a:lnTo>
                  <a:lnTo>
                    <a:pt x="5252" y="2993"/>
                  </a:lnTo>
                  <a:lnTo>
                    <a:pt x="5357" y="922"/>
                  </a:lnTo>
                  <a:lnTo>
                    <a:pt x="5775" y="922"/>
                  </a:lnTo>
                  <a:lnTo>
                    <a:pt x="6340" y="796"/>
                  </a:lnTo>
                  <a:lnTo>
                    <a:pt x="6507" y="733"/>
                  </a:lnTo>
                  <a:lnTo>
                    <a:pt x="6612" y="733"/>
                  </a:lnTo>
                  <a:lnTo>
                    <a:pt x="6654" y="754"/>
                  </a:lnTo>
                  <a:lnTo>
                    <a:pt x="6675" y="838"/>
                  </a:lnTo>
                  <a:lnTo>
                    <a:pt x="6717" y="859"/>
                  </a:lnTo>
                  <a:lnTo>
                    <a:pt x="6696" y="922"/>
                  </a:lnTo>
                  <a:lnTo>
                    <a:pt x="6675" y="1005"/>
                  </a:lnTo>
                  <a:lnTo>
                    <a:pt x="6717" y="1005"/>
                  </a:lnTo>
                  <a:lnTo>
                    <a:pt x="6905" y="859"/>
                  </a:lnTo>
                  <a:lnTo>
                    <a:pt x="7031" y="733"/>
                  </a:lnTo>
                  <a:lnTo>
                    <a:pt x="7135" y="608"/>
                  </a:lnTo>
                  <a:lnTo>
                    <a:pt x="7282" y="608"/>
                  </a:lnTo>
                  <a:lnTo>
                    <a:pt x="7303" y="629"/>
                  </a:lnTo>
                  <a:lnTo>
                    <a:pt x="7386" y="650"/>
                  </a:lnTo>
                  <a:lnTo>
                    <a:pt x="7449" y="608"/>
                  </a:lnTo>
                  <a:lnTo>
                    <a:pt x="7637" y="524"/>
                  </a:lnTo>
                  <a:lnTo>
                    <a:pt x="7742" y="503"/>
                  </a:lnTo>
                  <a:lnTo>
                    <a:pt x="7658" y="398"/>
                  </a:lnTo>
                  <a:lnTo>
                    <a:pt x="7637" y="398"/>
                  </a:lnTo>
                  <a:lnTo>
                    <a:pt x="7616" y="378"/>
                  </a:lnTo>
                  <a:lnTo>
                    <a:pt x="7533" y="378"/>
                  </a:lnTo>
                  <a:lnTo>
                    <a:pt x="7512" y="336"/>
                  </a:lnTo>
                  <a:lnTo>
                    <a:pt x="7491" y="336"/>
                  </a:lnTo>
                  <a:lnTo>
                    <a:pt x="7449" y="315"/>
                  </a:lnTo>
                  <a:lnTo>
                    <a:pt x="7323" y="378"/>
                  </a:lnTo>
                  <a:lnTo>
                    <a:pt x="7240" y="336"/>
                  </a:lnTo>
                  <a:lnTo>
                    <a:pt x="6696" y="482"/>
                  </a:lnTo>
                  <a:lnTo>
                    <a:pt x="5817" y="691"/>
                  </a:lnTo>
                  <a:lnTo>
                    <a:pt x="5671" y="691"/>
                  </a:lnTo>
                  <a:lnTo>
                    <a:pt x="5650" y="650"/>
                  </a:lnTo>
                  <a:lnTo>
                    <a:pt x="5608" y="650"/>
                  </a:lnTo>
                  <a:lnTo>
                    <a:pt x="5566" y="608"/>
                  </a:lnTo>
                  <a:lnTo>
                    <a:pt x="5524" y="629"/>
                  </a:lnTo>
                  <a:lnTo>
                    <a:pt x="5461" y="608"/>
                  </a:lnTo>
                  <a:lnTo>
                    <a:pt x="5419" y="587"/>
                  </a:lnTo>
                  <a:lnTo>
                    <a:pt x="5336" y="608"/>
                  </a:lnTo>
                  <a:lnTo>
                    <a:pt x="5336" y="650"/>
                  </a:lnTo>
                  <a:lnTo>
                    <a:pt x="5189" y="650"/>
                  </a:lnTo>
                  <a:lnTo>
                    <a:pt x="5085" y="629"/>
                  </a:lnTo>
                  <a:lnTo>
                    <a:pt x="4938" y="503"/>
                  </a:lnTo>
                  <a:lnTo>
                    <a:pt x="4896" y="503"/>
                  </a:lnTo>
                  <a:lnTo>
                    <a:pt x="4875" y="482"/>
                  </a:lnTo>
                  <a:lnTo>
                    <a:pt x="4834" y="545"/>
                  </a:lnTo>
                  <a:lnTo>
                    <a:pt x="4771" y="545"/>
                  </a:lnTo>
                  <a:lnTo>
                    <a:pt x="4624" y="524"/>
                  </a:lnTo>
                  <a:lnTo>
                    <a:pt x="4520" y="545"/>
                  </a:lnTo>
                  <a:lnTo>
                    <a:pt x="4457" y="608"/>
                  </a:lnTo>
                  <a:lnTo>
                    <a:pt x="4373" y="587"/>
                  </a:lnTo>
                  <a:lnTo>
                    <a:pt x="4352" y="524"/>
                  </a:lnTo>
                  <a:lnTo>
                    <a:pt x="4290" y="503"/>
                  </a:lnTo>
                  <a:lnTo>
                    <a:pt x="4185" y="524"/>
                  </a:lnTo>
                  <a:lnTo>
                    <a:pt x="4080" y="503"/>
                  </a:lnTo>
                  <a:lnTo>
                    <a:pt x="3955" y="440"/>
                  </a:lnTo>
                  <a:lnTo>
                    <a:pt x="3892" y="398"/>
                  </a:lnTo>
                  <a:lnTo>
                    <a:pt x="3850" y="294"/>
                  </a:lnTo>
                  <a:lnTo>
                    <a:pt x="3829" y="273"/>
                  </a:lnTo>
                  <a:lnTo>
                    <a:pt x="1653" y="273"/>
                  </a:lnTo>
                  <a:lnTo>
                    <a:pt x="1632" y="231"/>
                  </a:lnTo>
                  <a:lnTo>
                    <a:pt x="1569" y="231"/>
                  </a:lnTo>
                  <a:lnTo>
                    <a:pt x="1486" y="294"/>
                  </a:lnTo>
                  <a:lnTo>
                    <a:pt x="1465" y="294"/>
                  </a:lnTo>
                  <a:lnTo>
                    <a:pt x="1360" y="336"/>
                  </a:lnTo>
                  <a:lnTo>
                    <a:pt x="1235" y="294"/>
                  </a:lnTo>
                  <a:lnTo>
                    <a:pt x="1130" y="189"/>
                  </a:lnTo>
                  <a:lnTo>
                    <a:pt x="1067" y="168"/>
                  </a:lnTo>
                  <a:lnTo>
                    <a:pt x="1109" y="106"/>
                  </a:lnTo>
                  <a:lnTo>
                    <a:pt x="1025" y="85"/>
                  </a:lnTo>
                  <a:lnTo>
                    <a:pt x="1025" y="64"/>
                  </a:lnTo>
                  <a:lnTo>
                    <a:pt x="942" y="1"/>
                  </a:lnTo>
                  <a:lnTo>
                    <a:pt x="900" y="22"/>
                  </a:lnTo>
                  <a:lnTo>
                    <a:pt x="858" y="64"/>
                  </a:lnTo>
                  <a:lnTo>
                    <a:pt x="837" y="64"/>
                  </a:lnTo>
                  <a:lnTo>
                    <a:pt x="733"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8" name="Google Shape;1458;p80"/>
            <p:cNvSpPr/>
            <p:nvPr/>
          </p:nvSpPr>
          <p:spPr>
            <a:xfrm>
              <a:off x="4123050" y="3397575"/>
              <a:ext cx="150675" cy="242750"/>
            </a:xfrm>
            <a:custGeom>
              <a:avLst/>
              <a:gdLst/>
              <a:ahLst/>
              <a:cxnLst/>
              <a:rect l="l" t="t" r="r" b="b"/>
              <a:pathLst>
                <a:path w="6027" h="9710" extrusionOk="0">
                  <a:moveTo>
                    <a:pt x="6006" y="1"/>
                  </a:moveTo>
                  <a:lnTo>
                    <a:pt x="5964" y="22"/>
                  </a:lnTo>
                  <a:lnTo>
                    <a:pt x="5922" y="84"/>
                  </a:lnTo>
                  <a:lnTo>
                    <a:pt x="5818" y="63"/>
                  </a:lnTo>
                  <a:lnTo>
                    <a:pt x="5734" y="126"/>
                  </a:lnTo>
                  <a:lnTo>
                    <a:pt x="5650" y="210"/>
                  </a:lnTo>
                  <a:lnTo>
                    <a:pt x="5525" y="231"/>
                  </a:lnTo>
                  <a:lnTo>
                    <a:pt x="5441" y="314"/>
                  </a:lnTo>
                  <a:lnTo>
                    <a:pt x="5315" y="314"/>
                  </a:lnTo>
                  <a:lnTo>
                    <a:pt x="5294" y="377"/>
                  </a:lnTo>
                  <a:lnTo>
                    <a:pt x="5190" y="398"/>
                  </a:lnTo>
                  <a:lnTo>
                    <a:pt x="5106" y="377"/>
                  </a:lnTo>
                  <a:lnTo>
                    <a:pt x="4897" y="440"/>
                  </a:lnTo>
                  <a:lnTo>
                    <a:pt x="4855" y="482"/>
                  </a:lnTo>
                  <a:lnTo>
                    <a:pt x="4750" y="503"/>
                  </a:lnTo>
                  <a:lnTo>
                    <a:pt x="4667" y="440"/>
                  </a:lnTo>
                  <a:lnTo>
                    <a:pt x="4583" y="440"/>
                  </a:lnTo>
                  <a:lnTo>
                    <a:pt x="4478" y="419"/>
                  </a:lnTo>
                  <a:lnTo>
                    <a:pt x="4437" y="482"/>
                  </a:lnTo>
                  <a:lnTo>
                    <a:pt x="4458" y="524"/>
                  </a:lnTo>
                  <a:lnTo>
                    <a:pt x="4437" y="607"/>
                  </a:lnTo>
                  <a:lnTo>
                    <a:pt x="4269" y="628"/>
                  </a:lnTo>
                  <a:lnTo>
                    <a:pt x="4144" y="691"/>
                  </a:lnTo>
                  <a:lnTo>
                    <a:pt x="4060" y="628"/>
                  </a:lnTo>
                  <a:lnTo>
                    <a:pt x="3976" y="628"/>
                  </a:lnTo>
                  <a:lnTo>
                    <a:pt x="3976" y="587"/>
                  </a:lnTo>
                  <a:lnTo>
                    <a:pt x="3934" y="545"/>
                  </a:lnTo>
                  <a:lnTo>
                    <a:pt x="3872" y="607"/>
                  </a:lnTo>
                  <a:lnTo>
                    <a:pt x="3809" y="607"/>
                  </a:lnTo>
                  <a:lnTo>
                    <a:pt x="3704" y="712"/>
                  </a:lnTo>
                  <a:lnTo>
                    <a:pt x="3516" y="733"/>
                  </a:lnTo>
                  <a:lnTo>
                    <a:pt x="3537" y="712"/>
                  </a:lnTo>
                  <a:lnTo>
                    <a:pt x="3495" y="628"/>
                  </a:lnTo>
                  <a:lnTo>
                    <a:pt x="3411" y="628"/>
                  </a:lnTo>
                  <a:lnTo>
                    <a:pt x="3328" y="587"/>
                  </a:lnTo>
                  <a:lnTo>
                    <a:pt x="3244" y="545"/>
                  </a:lnTo>
                  <a:lnTo>
                    <a:pt x="3244" y="503"/>
                  </a:lnTo>
                  <a:lnTo>
                    <a:pt x="3181" y="524"/>
                  </a:lnTo>
                  <a:lnTo>
                    <a:pt x="3139" y="545"/>
                  </a:lnTo>
                  <a:lnTo>
                    <a:pt x="3035" y="587"/>
                  </a:lnTo>
                  <a:lnTo>
                    <a:pt x="2491" y="607"/>
                  </a:lnTo>
                  <a:lnTo>
                    <a:pt x="2365" y="1110"/>
                  </a:lnTo>
                  <a:lnTo>
                    <a:pt x="2449" y="1654"/>
                  </a:lnTo>
                  <a:lnTo>
                    <a:pt x="2616" y="1737"/>
                  </a:lnTo>
                  <a:lnTo>
                    <a:pt x="2721" y="1800"/>
                  </a:lnTo>
                  <a:lnTo>
                    <a:pt x="2763" y="1863"/>
                  </a:lnTo>
                  <a:lnTo>
                    <a:pt x="2805" y="1884"/>
                  </a:lnTo>
                  <a:lnTo>
                    <a:pt x="3014" y="2072"/>
                  </a:lnTo>
                  <a:lnTo>
                    <a:pt x="3035" y="2177"/>
                  </a:lnTo>
                  <a:lnTo>
                    <a:pt x="3181" y="2365"/>
                  </a:lnTo>
                  <a:lnTo>
                    <a:pt x="3223" y="2491"/>
                  </a:lnTo>
                  <a:lnTo>
                    <a:pt x="3286" y="2574"/>
                  </a:lnTo>
                  <a:lnTo>
                    <a:pt x="3286" y="2637"/>
                  </a:lnTo>
                  <a:lnTo>
                    <a:pt x="3202" y="2637"/>
                  </a:lnTo>
                  <a:lnTo>
                    <a:pt x="3181" y="2721"/>
                  </a:lnTo>
                  <a:lnTo>
                    <a:pt x="3118" y="2721"/>
                  </a:lnTo>
                  <a:lnTo>
                    <a:pt x="3097" y="2783"/>
                  </a:lnTo>
                  <a:lnTo>
                    <a:pt x="3118" y="2804"/>
                  </a:lnTo>
                  <a:lnTo>
                    <a:pt x="3097" y="2846"/>
                  </a:lnTo>
                  <a:lnTo>
                    <a:pt x="3181" y="2930"/>
                  </a:lnTo>
                  <a:lnTo>
                    <a:pt x="3139" y="3139"/>
                  </a:lnTo>
                  <a:lnTo>
                    <a:pt x="3118" y="3244"/>
                  </a:lnTo>
                  <a:lnTo>
                    <a:pt x="3035" y="3307"/>
                  </a:lnTo>
                  <a:lnTo>
                    <a:pt x="2930" y="3327"/>
                  </a:lnTo>
                  <a:lnTo>
                    <a:pt x="2867" y="3474"/>
                  </a:lnTo>
                  <a:lnTo>
                    <a:pt x="2867" y="3579"/>
                  </a:lnTo>
                  <a:lnTo>
                    <a:pt x="2805" y="3683"/>
                  </a:lnTo>
                  <a:lnTo>
                    <a:pt x="2825" y="3830"/>
                  </a:lnTo>
                  <a:lnTo>
                    <a:pt x="2805" y="3955"/>
                  </a:lnTo>
                  <a:lnTo>
                    <a:pt x="2700" y="3976"/>
                  </a:lnTo>
                  <a:lnTo>
                    <a:pt x="2679" y="3872"/>
                  </a:lnTo>
                  <a:lnTo>
                    <a:pt x="2700" y="3830"/>
                  </a:lnTo>
                  <a:lnTo>
                    <a:pt x="2616" y="3725"/>
                  </a:lnTo>
                  <a:lnTo>
                    <a:pt x="2574" y="3662"/>
                  </a:lnTo>
                  <a:lnTo>
                    <a:pt x="2491" y="3620"/>
                  </a:lnTo>
                  <a:lnTo>
                    <a:pt x="2386" y="3537"/>
                  </a:lnTo>
                  <a:lnTo>
                    <a:pt x="2281" y="3411"/>
                  </a:lnTo>
                  <a:lnTo>
                    <a:pt x="2281" y="3327"/>
                  </a:lnTo>
                  <a:lnTo>
                    <a:pt x="2240" y="3202"/>
                  </a:lnTo>
                  <a:lnTo>
                    <a:pt x="2240" y="3097"/>
                  </a:lnTo>
                  <a:lnTo>
                    <a:pt x="2281" y="2993"/>
                  </a:lnTo>
                  <a:lnTo>
                    <a:pt x="2344" y="2846"/>
                  </a:lnTo>
                  <a:lnTo>
                    <a:pt x="2449" y="2721"/>
                  </a:lnTo>
                  <a:lnTo>
                    <a:pt x="2470" y="2595"/>
                  </a:lnTo>
                  <a:lnTo>
                    <a:pt x="2470" y="2428"/>
                  </a:lnTo>
                  <a:lnTo>
                    <a:pt x="2407" y="2323"/>
                  </a:lnTo>
                  <a:lnTo>
                    <a:pt x="2261" y="2302"/>
                  </a:lnTo>
                  <a:lnTo>
                    <a:pt x="2135" y="2302"/>
                  </a:lnTo>
                  <a:lnTo>
                    <a:pt x="2072" y="2365"/>
                  </a:lnTo>
                  <a:lnTo>
                    <a:pt x="2030" y="2365"/>
                  </a:lnTo>
                  <a:lnTo>
                    <a:pt x="1968" y="2386"/>
                  </a:lnTo>
                  <a:lnTo>
                    <a:pt x="1863" y="2323"/>
                  </a:lnTo>
                  <a:lnTo>
                    <a:pt x="1863" y="2260"/>
                  </a:lnTo>
                  <a:lnTo>
                    <a:pt x="1821" y="2198"/>
                  </a:lnTo>
                  <a:lnTo>
                    <a:pt x="1779" y="2156"/>
                  </a:lnTo>
                  <a:lnTo>
                    <a:pt x="1758" y="2093"/>
                  </a:lnTo>
                  <a:lnTo>
                    <a:pt x="1612" y="2114"/>
                  </a:lnTo>
                  <a:lnTo>
                    <a:pt x="1424" y="2177"/>
                  </a:lnTo>
                  <a:lnTo>
                    <a:pt x="1089" y="2302"/>
                  </a:lnTo>
                  <a:lnTo>
                    <a:pt x="984" y="2323"/>
                  </a:lnTo>
                  <a:lnTo>
                    <a:pt x="398" y="2595"/>
                  </a:lnTo>
                  <a:lnTo>
                    <a:pt x="273" y="2595"/>
                  </a:lnTo>
                  <a:lnTo>
                    <a:pt x="43" y="2700"/>
                  </a:lnTo>
                  <a:lnTo>
                    <a:pt x="1" y="2783"/>
                  </a:lnTo>
                  <a:lnTo>
                    <a:pt x="43" y="2951"/>
                  </a:lnTo>
                  <a:lnTo>
                    <a:pt x="43" y="3035"/>
                  </a:lnTo>
                  <a:lnTo>
                    <a:pt x="64" y="3223"/>
                  </a:lnTo>
                  <a:lnTo>
                    <a:pt x="273" y="3244"/>
                  </a:lnTo>
                  <a:lnTo>
                    <a:pt x="356" y="3244"/>
                  </a:lnTo>
                  <a:lnTo>
                    <a:pt x="377" y="3327"/>
                  </a:lnTo>
                  <a:lnTo>
                    <a:pt x="419" y="3307"/>
                  </a:lnTo>
                  <a:lnTo>
                    <a:pt x="482" y="3244"/>
                  </a:lnTo>
                  <a:lnTo>
                    <a:pt x="628" y="3265"/>
                  </a:lnTo>
                  <a:lnTo>
                    <a:pt x="796" y="3369"/>
                  </a:lnTo>
                  <a:lnTo>
                    <a:pt x="901" y="3516"/>
                  </a:lnTo>
                  <a:lnTo>
                    <a:pt x="1005" y="3537"/>
                  </a:lnTo>
                  <a:lnTo>
                    <a:pt x="1193" y="3537"/>
                  </a:lnTo>
                  <a:lnTo>
                    <a:pt x="1298" y="3620"/>
                  </a:lnTo>
                  <a:lnTo>
                    <a:pt x="1340" y="3683"/>
                  </a:lnTo>
                  <a:lnTo>
                    <a:pt x="1465" y="3725"/>
                  </a:lnTo>
                  <a:lnTo>
                    <a:pt x="1465" y="3788"/>
                  </a:lnTo>
                  <a:lnTo>
                    <a:pt x="1424" y="3892"/>
                  </a:lnTo>
                  <a:lnTo>
                    <a:pt x="1445" y="3976"/>
                  </a:lnTo>
                  <a:lnTo>
                    <a:pt x="1424" y="4060"/>
                  </a:lnTo>
                  <a:lnTo>
                    <a:pt x="1445" y="4144"/>
                  </a:lnTo>
                  <a:lnTo>
                    <a:pt x="1445" y="4206"/>
                  </a:lnTo>
                  <a:lnTo>
                    <a:pt x="1403" y="4290"/>
                  </a:lnTo>
                  <a:lnTo>
                    <a:pt x="1361" y="4457"/>
                  </a:lnTo>
                  <a:lnTo>
                    <a:pt x="1319" y="4562"/>
                  </a:lnTo>
                  <a:lnTo>
                    <a:pt x="1361" y="4604"/>
                  </a:lnTo>
                  <a:lnTo>
                    <a:pt x="1445" y="4604"/>
                  </a:lnTo>
                  <a:lnTo>
                    <a:pt x="1424" y="4688"/>
                  </a:lnTo>
                  <a:lnTo>
                    <a:pt x="1319" y="4729"/>
                  </a:lnTo>
                  <a:lnTo>
                    <a:pt x="1319" y="4834"/>
                  </a:lnTo>
                  <a:lnTo>
                    <a:pt x="1319" y="4980"/>
                  </a:lnTo>
                  <a:lnTo>
                    <a:pt x="1235" y="5001"/>
                  </a:lnTo>
                  <a:lnTo>
                    <a:pt x="1235" y="5043"/>
                  </a:lnTo>
                  <a:lnTo>
                    <a:pt x="1340" y="5127"/>
                  </a:lnTo>
                  <a:lnTo>
                    <a:pt x="1361" y="5232"/>
                  </a:lnTo>
                  <a:lnTo>
                    <a:pt x="1319" y="5294"/>
                  </a:lnTo>
                  <a:lnTo>
                    <a:pt x="1319" y="5399"/>
                  </a:lnTo>
                  <a:lnTo>
                    <a:pt x="1361" y="5441"/>
                  </a:lnTo>
                  <a:lnTo>
                    <a:pt x="1403" y="5524"/>
                  </a:lnTo>
                  <a:lnTo>
                    <a:pt x="1319" y="5629"/>
                  </a:lnTo>
                  <a:lnTo>
                    <a:pt x="1214" y="5734"/>
                  </a:lnTo>
                  <a:lnTo>
                    <a:pt x="1193" y="5776"/>
                  </a:lnTo>
                  <a:lnTo>
                    <a:pt x="1110" y="5776"/>
                  </a:lnTo>
                  <a:lnTo>
                    <a:pt x="1089" y="5859"/>
                  </a:lnTo>
                  <a:lnTo>
                    <a:pt x="1110" y="5964"/>
                  </a:lnTo>
                  <a:lnTo>
                    <a:pt x="1089" y="6048"/>
                  </a:lnTo>
                  <a:lnTo>
                    <a:pt x="1047" y="6194"/>
                  </a:lnTo>
                  <a:lnTo>
                    <a:pt x="1026" y="6278"/>
                  </a:lnTo>
                  <a:lnTo>
                    <a:pt x="1026" y="6466"/>
                  </a:lnTo>
                  <a:lnTo>
                    <a:pt x="398" y="7115"/>
                  </a:lnTo>
                  <a:lnTo>
                    <a:pt x="461" y="7282"/>
                  </a:lnTo>
                  <a:lnTo>
                    <a:pt x="482" y="7429"/>
                  </a:lnTo>
                  <a:lnTo>
                    <a:pt x="566" y="7554"/>
                  </a:lnTo>
                  <a:lnTo>
                    <a:pt x="566" y="7847"/>
                  </a:lnTo>
                  <a:lnTo>
                    <a:pt x="524" y="7868"/>
                  </a:lnTo>
                  <a:lnTo>
                    <a:pt x="524" y="7973"/>
                  </a:lnTo>
                  <a:lnTo>
                    <a:pt x="587" y="8077"/>
                  </a:lnTo>
                  <a:lnTo>
                    <a:pt x="608" y="8224"/>
                  </a:lnTo>
                  <a:lnTo>
                    <a:pt x="608" y="8684"/>
                  </a:lnTo>
                  <a:lnTo>
                    <a:pt x="566" y="8851"/>
                  </a:lnTo>
                  <a:lnTo>
                    <a:pt x="566" y="9019"/>
                  </a:lnTo>
                  <a:lnTo>
                    <a:pt x="566" y="9207"/>
                  </a:lnTo>
                  <a:lnTo>
                    <a:pt x="566" y="9228"/>
                  </a:lnTo>
                  <a:lnTo>
                    <a:pt x="628" y="9270"/>
                  </a:lnTo>
                  <a:lnTo>
                    <a:pt x="691" y="9333"/>
                  </a:lnTo>
                  <a:lnTo>
                    <a:pt x="733" y="9395"/>
                  </a:lnTo>
                  <a:lnTo>
                    <a:pt x="712" y="9437"/>
                  </a:lnTo>
                  <a:lnTo>
                    <a:pt x="712" y="9521"/>
                  </a:lnTo>
                  <a:lnTo>
                    <a:pt x="691" y="9626"/>
                  </a:lnTo>
                  <a:lnTo>
                    <a:pt x="691" y="9646"/>
                  </a:lnTo>
                  <a:lnTo>
                    <a:pt x="733" y="9646"/>
                  </a:lnTo>
                  <a:lnTo>
                    <a:pt x="942" y="9709"/>
                  </a:lnTo>
                  <a:lnTo>
                    <a:pt x="1047" y="9709"/>
                  </a:lnTo>
                  <a:lnTo>
                    <a:pt x="1089" y="9605"/>
                  </a:lnTo>
                  <a:lnTo>
                    <a:pt x="1131" y="9500"/>
                  </a:lnTo>
                  <a:lnTo>
                    <a:pt x="1152" y="9333"/>
                  </a:lnTo>
                  <a:lnTo>
                    <a:pt x="1131" y="9291"/>
                  </a:lnTo>
                  <a:lnTo>
                    <a:pt x="1110" y="9291"/>
                  </a:lnTo>
                  <a:lnTo>
                    <a:pt x="1089" y="9395"/>
                  </a:lnTo>
                  <a:lnTo>
                    <a:pt x="1005" y="9374"/>
                  </a:lnTo>
                  <a:lnTo>
                    <a:pt x="942" y="9437"/>
                  </a:lnTo>
                  <a:lnTo>
                    <a:pt x="942" y="9333"/>
                  </a:lnTo>
                  <a:lnTo>
                    <a:pt x="901" y="9228"/>
                  </a:lnTo>
                  <a:lnTo>
                    <a:pt x="880" y="9207"/>
                  </a:lnTo>
                  <a:lnTo>
                    <a:pt x="921" y="9165"/>
                  </a:lnTo>
                  <a:lnTo>
                    <a:pt x="984" y="9165"/>
                  </a:lnTo>
                  <a:lnTo>
                    <a:pt x="1026" y="9019"/>
                  </a:lnTo>
                  <a:lnTo>
                    <a:pt x="1110" y="8977"/>
                  </a:lnTo>
                  <a:lnTo>
                    <a:pt x="1131" y="8893"/>
                  </a:lnTo>
                  <a:lnTo>
                    <a:pt x="1298" y="8872"/>
                  </a:lnTo>
                  <a:lnTo>
                    <a:pt x="1465" y="8663"/>
                  </a:lnTo>
                  <a:lnTo>
                    <a:pt x="1989" y="8579"/>
                  </a:lnTo>
                  <a:lnTo>
                    <a:pt x="2365" y="8391"/>
                  </a:lnTo>
                  <a:lnTo>
                    <a:pt x="2574" y="8182"/>
                  </a:lnTo>
                  <a:lnTo>
                    <a:pt x="2616" y="8035"/>
                  </a:lnTo>
                  <a:lnTo>
                    <a:pt x="2679" y="7931"/>
                  </a:lnTo>
                  <a:lnTo>
                    <a:pt x="2679" y="7847"/>
                  </a:lnTo>
                  <a:lnTo>
                    <a:pt x="2574" y="7910"/>
                  </a:lnTo>
                  <a:lnTo>
                    <a:pt x="2553" y="7805"/>
                  </a:lnTo>
                  <a:lnTo>
                    <a:pt x="2595" y="7805"/>
                  </a:lnTo>
                  <a:lnTo>
                    <a:pt x="2595" y="7701"/>
                  </a:lnTo>
                  <a:lnTo>
                    <a:pt x="2658" y="7617"/>
                  </a:lnTo>
                  <a:lnTo>
                    <a:pt x="2658" y="7533"/>
                  </a:lnTo>
                  <a:lnTo>
                    <a:pt x="2721" y="7345"/>
                  </a:lnTo>
                  <a:lnTo>
                    <a:pt x="2700" y="7324"/>
                  </a:lnTo>
                  <a:lnTo>
                    <a:pt x="2700" y="7177"/>
                  </a:lnTo>
                  <a:lnTo>
                    <a:pt x="2763" y="7115"/>
                  </a:lnTo>
                  <a:lnTo>
                    <a:pt x="2763" y="6968"/>
                  </a:lnTo>
                  <a:lnTo>
                    <a:pt x="2721" y="6968"/>
                  </a:lnTo>
                  <a:lnTo>
                    <a:pt x="2721" y="6822"/>
                  </a:lnTo>
                  <a:lnTo>
                    <a:pt x="2658" y="6968"/>
                  </a:lnTo>
                  <a:lnTo>
                    <a:pt x="2658" y="7073"/>
                  </a:lnTo>
                  <a:lnTo>
                    <a:pt x="2595" y="7094"/>
                  </a:lnTo>
                  <a:lnTo>
                    <a:pt x="2574" y="6968"/>
                  </a:lnTo>
                  <a:lnTo>
                    <a:pt x="2595" y="6592"/>
                  </a:lnTo>
                  <a:lnTo>
                    <a:pt x="2553" y="6466"/>
                  </a:lnTo>
                  <a:lnTo>
                    <a:pt x="2553" y="6340"/>
                  </a:lnTo>
                  <a:lnTo>
                    <a:pt x="2470" y="6236"/>
                  </a:lnTo>
                  <a:lnTo>
                    <a:pt x="2407" y="6194"/>
                  </a:lnTo>
                  <a:lnTo>
                    <a:pt x="2491" y="6152"/>
                  </a:lnTo>
                  <a:lnTo>
                    <a:pt x="2491" y="6068"/>
                  </a:lnTo>
                  <a:lnTo>
                    <a:pt x="2302" y="5838"/>
                  </a:lnTo>
                  <a:lnTo>
                    <a:pt x="2386" y="5755"/>
                  </a:lnTo>
                  <a:lnTo>
                    <a:pt x="2365" y="5650"/>
                  </a:lnTo>
                  <a:lnTo>
                    <a:pt x="2407" y="5608"/>
                  </a:lnTo>
                  <a:lnTo>
                    <a:pt x="2407" y="5524"/>
                  </a:lnTo>
                  <a:lnTo>
                    <a:pt x="2365" y="5441"/>
                  </a:lnTo>
                  <a:lnTo>
                    <a:pt x="2365" y="5399"/>
                  </a:lnTo>
                  <a:lnTo>
                    <a:pt x="2407" y="5399"/>
                  </a:lnTo>
                  <a:lnTo>
                    <a:pt x="2512" y="5462"/>
                  </a:lnTo>
                  <a:lnTo>
                    <a:pt x="2574" y="5399"/>
                  </a:lnTo>
                  <a:lnTo>
                    <a:pt x="2721" y="5399"/>
                  </a:lnTo>
                  <a:lnTo>
                    <a:pt x="2825" y="5315"/>
                  </a:lnTo>
                  <a:lnTo>
                    <a:pt x="2805" y="5190"/>
                  </a:lnTo>
                  <a:lnTo>
                    <a:pt x="3118" y="4980"/>
                  </a:lnTo>
                  <a:lnTo>
                    <a:pt x="3244" y="4980"/>
                  </a:lnTo>
                  <a:lnTo>
                    <a:pt x="3244" y="4897"/>
                  </a:lnTo>
                  <a:lnTo>
                    <a:pt x="3307" y="4876"/>
                  </a:lnTo>
                  <a:lnTo>
                    <a:pt x="3349" y="4813"/>
                  </a:lnTo>
                  <a:lnTo>
                    <a:pt x="3349" y="4771"/>
                  </a:lnTo>
                  <a:lnTo>
                    <a:pt x="3600" y="4625"/>
                  </a:lnTo>
                  <a:lnTo>
                    <a:pt x="3621" y="4562"/>
                  </a:lnTo>
                  <a:lnTo>
                    <a:pt x="3662" y="4520"/>
                  </a:lnTo>
                  <a:lnTo>
                    <a:pt x="3704" y="4374"/>
                  </a:lnTo>
                  <a:lnTo>
                    <a:pt x="3746" y="4478"/>
                  </a:lnTo>
                  <a:lnTo>
                    <a:pt x="3830" y="4416"/>
                  </a:lnTo>
                  <a:lnTo>
                    <a:pt x="3955" y="4269"/>
                  </a:lnTo>
                  <a:lnTo>
                    <a:pt x="3955" y="4185"/>
                  </a:lnTo>
                  <a:lnTo>
                    <a:pt x="4018" y="4248"/>
                  </a:lnTo>
                  <a:lnTo>
                    <a:pt x="4248" y="4081"/>
                  </a:lnTo>
                  <a:lnTo>
                    <a:pt x="4437" y="3997"/>
                  </a:lnTo>
                  <a:lnTo>
                    <a:pt x="4437" y="3976"/>
                  </a:lnTo>
                  <a:lnTo>
                    <a:pt x="4562" y="3976"/>
                  </a:lnTo>
                  <a:lnTo>
                    <a:pt x="4918" y="3788"/>
                  </a:lnTo>
                  <a:lnTo>
                    <a:pt x="4960" y="3725"/>
                  </a:lnTo>
                  <a:lnTo>
                    <a:pt x="5022" y="3683"/>
                  </a:lnTo>
                  <a:lnTo>
                    <a:pt x="5399" y="3474"/>
                  </a:lnTo>
                  <a:lnTo>
                    <a:pt x="5399" y="3369"/>
                  </a:lnTo>
                  <a:lnTo>
                    <a:pt x="5504" y="3369"/>
                  </a:lnTo>
                  <a:lnTo>
                    <a:pt x="5608" y="3223"/>
                  </a:lnTo>
                  <a:lnTo>
                    <a:pt x="5608" y="3139"/>
                  </a:lnTo>
                  <a:lnTo>
                    <a:pt x="5734" y="2993"/>
                  </a:lnTo>
                  <a:lnTo>
                    <a:pt x="5818" y="2951"/>
                  </a:lnTo>
                  <a:lnTo>
                    <a:pt x="5818" y="2846"/>
                  </a:lnTo>
                  <a:lnTo>
                    <a:pt x="5859" y="2783"/>
                  </a:lnTo>
                  <a:lnTo>
                    <a:pt x="5797" y="2783"/>
                  </a:lnTo>
                  <a:lnTo>
                    <a:pt x="5755" y="2804"/>
                  </a:lnTo>
                  <a:lnTo>
                    <a:pt x="5734" y="2742"/>
                  </a:lnTo>
                  <a:lnTo>
                    <a:pt x="5838" y="2679"/>
                  </a:lnTo>
                  <a:lnTo>
                    <a:pt x="5901" y="2679"/>
                  </a:lnTo>
                  <a:lnTo>
                    <a:pt x="5922" y="2616"/>
                  </a:lnTo>
                  <a:lnTo>
                    <a:pt x="5901" y="2574"/>
                  </a:lnTo>
                  <a:lnTo>
                    <a:pt x="5943" y="2532"/>
                  </a:lnTo>
                  <a:lnTo>
                    <a:pt x="6006" y="2470"/>
                  </a:lnTo>
                  <a:lnTo>
                    <a:pt x="5964" y="2219"/>
                  </a:lnTo>
                  <a:lnTo>
                    <a:pt x="5943" y="2198"/>
                  </a:lnTo>
                  <a:lnTo>
                    <a:pt x="5838" y="2198"/>
                  </a:lnTo>
                  <a:lnTo>
                    <a:pt x="5797" y="2177"/>
                  </a:lnTo>
                  <a:lnTo>
                    <a:pt x="5818" y="2114"/>
                  </a:lnTo>
                  <a:lnTo>
                    <a:pt x="5901" y="2114"/>
                  </a:lnTo>
                  <a:lnTo>
                    <a:pt x="5901" y="1863"/>
                  </a:lnTo>
                  <a:lnTo>
                    <a:pt x="5859" y="1800"/>
                  </a:lnTo>
                  <a:lnTo>
                    <a:pt x="5901" y="1800"/>
                  </a:lnTo>
                  <a:lnTo>
                    <a:pt x="5922" y="1528"/>
                  </a:lnTo>
                  <a:lnTo>
                    <a:pt x="5901" y="1361"/>
                  </a:lnTo>
                  <a:lnTo>
                    <a:pt x="5964" y="1319"/>
                  </a:lnTo>
                  <a:lnTo>
                    <a:pt x="5943" y="1151"/>
                  </a:lnTo>
                  <a:lnTo>
                    <a:pt x="5922" y="1131"/>
                  </a:lnTo>
                  <a:lnTo>
                    <a:pt x="5922" y="963"/>
                  </a:lnTo>
                  <a:lnTo>
                    <a:pt x="5964" y="942"/>
                  </a:lnTo>
                  <a:lnTo>
                    <a:pt x="5901" y="817"/>
                  </a:lnTo>
                  <a:lnTo>
                    <a:pt x="5859" y="628"/>
                  </a:lnTo>
                  <a:lnTo>
                    <a:pt x="5922" y="587"/>
                  </a:lnTo>
                  <a:lnTo>
                    <a:pt x="5901" y="545"/>
                  </a:lnTo>
                  <a:lnTo>
                    <a:pt x="5901" y="503"/>
                  </a:lnTo>
                  <a:lnTo>
                    <a:pt x="5901" y="440"/>
                  </a:lnTo>
                  <a:lnTo>
                    <a:pt x="6027" y="273"/>
                  </a:lnTo>
                  <a:lnTo>
                    <a:pt x="5964" y="231"/>
                  </a:lnTo>
                  <a:lnTo>
                    <a:pt x="6027" y="168"/>
                  </a:lnTo>
                  <a:lnTo>
                    <a:pt x="6027" y="22"/>
                  </a:lnTo>
                  <a:lnTo>
                    <a:pt x="6006"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59" name="Google Shape;1459;p80"/>
            <p:cNvSpPr/>
            <p:nvPr/>
          </p:nvSpPr>
          <p:spPr>
            <a:xfrm>
              <a:off x="4120450" y="3622500"/>
              <a:ext cx="20950" cy="23575"/>
            </a:xfrm>
            <a:custGeom>
              <a:avLst/>
              <a:gdLst/>
              <a:ahLst/>
              <a:cxnLst/>
              <a:rect l="l" t="t" r="r" b="b"/>
              <a:pathLst>
                <a:path w="838" h="943" extrusionOk="0">
                  <a:moveTo>
                    <a:pt x="314" y="1"/>
                  </a:moveTo>
                  <a:lnTo>
                    <a:pt x="209" y="43"/>
                  </a:lnTo>
                  <a:lnTo>
                    <a:pt x="188" y="189"/>
                  </a:lnTo>
                  <a:lnTo>
                    <a:pt x="63" y="440"/>
                  </a:lnTo>
                  <a:lnTo>
                    <a:pt x="0" y="566"/>
                  </a:lnTo>
                  <a:lnTo>
                    <a:pt x="42" y="649"/>
                  </a:lnTo>
                  <a:lnTo>
                    <a:pt x="105" y="712"/>
                  </a:lnTo>
                  <a:lnTo>
                    <a:pt x="168" y="817"/>
                  </a:lnTo>
                  <a:lnTo>
                    <a:pt x="377" y="921"/>
                  </a:lnTo>
                  <a:lnTo>
                    <a:pt x="586" y="942"/>
                  </a:lnTo>
                  <a:lnTo>
                    <a:pt x="670" y="921"/>
                  </a:lnTo>
                  <a:lnTo>
                    <a:pt x="712" y="817"/>
                  </a:lnTo>
                  <a:lnTo>
                    <a:pt x="691" y="712"/>
                  </a:lnTo>
                  <a:lnTo>
                    <a:pt x="774" y="691"/>
                  </a:lnTo>
                  <a:lnTo>
                    <a:pt x="795" y="649"/>
                  </a:lnTo>
                  <a:lnTo>
                    <a:pt x="795" y="629"/>
                  </a:lnTo>
                  <a:lnTo>
                    <a:pt x="816" y="524"/>
                  </a:lnTo>
                  <a:lnTo>
                    <a:pt x="816" y="440"/>
                  </a:lnTo>
                  <a:lnTo>
                    <a:pt x="837" y="398"/>
                  </a:lnTo>
                  <a:lnTo>
                    <a:pt x="795" y="336"/>
                  </a:lnTo>
                  <a:lnTo>
                    <a:pt x="732" y="273"/>
                  </a:lnTo>
                  <a:lnTo>
                    <a:pt x="670" y="231"/>
                  </a:lnTo>
                  <a:lnTo>
                    <a:pt x="670" y="210"/>
                  </a:lnTo>
                  <a:lnTo>
                    <a:pt x="565" y="189"/>
                  </a:lnTo>
                  <a:lnTo>
                    <a:pt x="481" y="105"/>
                  </a:lnTo>
                  <a:lnTo>
                    <a:pt x="31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0" name="Google Shape;1460;p80"/>
            <p:cNvSpPr/>
            <p:nvPr/>
          </p:nvSpPr>
          <p:spPr>
            <a:xfrm>
              <a:off x="4064475" y="3669050"/>
              <a:ext cx="33500" cy="31425"/>
            </a:xfrm>
            <a:custGeom>
              <a:avLst/>
              <a:gdLst/>
              <a:ahLst/>
              <a:cxnLst/>
              <a:rect l="l" t="t" r="r" b="b"/>
              <a:pathLst>
                <a:path w="1340" h="1257" extrusionOk="0">
                  <a:moveTo>
                    <a:pt x="775" y="1"/>
                  </a:moveTo>
                  <a:lnTo>
                    <a:pt x="754" y="43"/>
                  </a:lnTo>
                  <a:lnTo>
                    <a:pt x="670" y="106"/>
                  </a:lnTo>
                  <a:lnTo>
                    <a:pt x="628" y="147"/>
                  </a:lnTo>
                  <a:lnTo>
                    <a:pt x="419" y="189"/>
                  </a:lnTo>
                  <a:lnTo>
                    <a:pt x="293" y="315"/>
                  </a:lnTo>
                  <a:lnTo>
                    <a:pt x="231" y="440"/>
                  </a:lnTo>
                  <a:lnTo>
                    <a:pt x="84" y="566"/>
                  </a:lnTo>
                  <a:lnTo>
                    <a:pt x="0" y="629"/>
                  </a:lnTo>
                  <a:lnTo>
                    <a:pt x="42" y="733"/>
                  </a:lnTo>
                  <a:lnTo>
                    <a:pt x="126" y="796"/>
                  </a:lnTo>
                  <a:lnTo>
                    <a:pt x="126" y="859"/>
                  </a:lnTo>
                  <a:lnTo>
                    <a:pt x="210" y="943"/>
                  </a:lnTo>
                  <a:lnTo>
                    <a:pt x="210" y="1047"/>
                  </a:lnTo>
                  <a:lnTo>
                    <a:pt x="293" y="1131"/>
                  </a:lnTo>
                  <a:lnTo>
                    <a:pt x="356" y="1194"/>
                  </a:lnTo>
                  <a:lnTo>
                    <a:pt x="503" y="1256"/>
                  </a:lnTo>
                  <a:lnTo>
                    <a:pt x="607" y="1256"/>
                  </a:lnTo>
                  <a:lnTo>
                    <a:pt x="628" y="1194"/>
                  </a:lnTo>
                  <a:lnTo>
                    <a:pt x="670" y="1152"/>
                  </a:lnTo>
                  <a:lnTo>
                    <a:pt x="712" y="1026"/>
                  </a:lnTo>
                  <a:lnTo>
                    <a:pt x="816" y="984"/>
                  </a:lnTo>
                  <a:lnTo>
                    <a:pt x="879" y="943"/>
                  </a:lnTo>
                  <a:lnTo>
                    <a:pt x="984" y="922"/>
                  </a:lnTo>
                  <a:lnTo>
                    <a:pt x="1067" y="943"/>
                  </a:lnTo>
                  <a:lnTo>
                    <a:pt x="1172" y="859"/>
                  </a:lnTo>
                  <a:lnTo>
                    <a:pt x="1193" y="775"/>
                  </a:lnTo>
                  <a:lnTo>
                    <a:pt x="1151" y="733"/>
                  </a:lnTo>
                  <a:lnTo>
                    <a:pt x="1130" y="650"/>
                  </a:lnTo>
                  <a:lnTo>
                    <a:pt x="1235" y="608"/>
                  </a:lnTo>
                  <a:lnTo>
                    <a:pt x="1339" y="524"/>
                  </a:lnTo>
                  <a:lnTo>
                    <a:pt x="1339" y="399"/>
                  </a:lnTo>
                  <a:lnTo>
                    <a:pt x="1256" y="147"/>
                  </a:lnTo>
                  <a:lnTo>
                    <a:pt x="1130" y="43"/>
                  </a:lnTo>
                  <a:lnTo>
                    <a:pt x="1026" y="85"/>
                  </a:lnTo>
                  <a:lnTo>
                    <a:pt x="942" y="22"/>
                  </a:lnTo>
                  <a:lnTo>
                    <a:pt x="921" y="43"/>
                  </a:lnTo>
                  <a:lnTo>
                    <a:pt x="858" y="22"/>
                  </a:lnTo>
                  <a:lnTo>
                    <a:pt x="77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1" name="Google Shape;1461;p80"/>
            <p:cNvSpPr/>
            <p:nvPr/>
          </p:nvSpPr>
          <p:spPr>
            <a:xfrm>
              <a:off x="4697400" y="2660025"/>
              <a:ext cx="105175" cy="86850"/>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2" name="Google Shape;1462;p80"/>
            <p:cNvSpPr/>
            <p:nvPr/>
          </p:nvSpPr>
          <p:spPr>
            <a:xfrm>
              <a:off x="4697400" y="2660025"/>
              <a:ext cx="105175" cy="86850"/>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3" name="Google Shape;1463;p80"/>
            <p:cNvSpPr/>
            <p:nvPr/>
          </p:nvSpPr>
          <p:spPr>
            <a:xfrm>
              <a:off x="4252775" y="2586800"/>
              <a:ext cx="70650" cy="19900"/>
            </a:xfrm>
            <a:custGeom>
              <a:avLst/>
              <a:gdLst/>
              <a:ahLst/>
              <a:cxnLst/>
              <a:rect l="l" t="t" r="r" b="b"/>
              <a:pathLst>
                <a:path w="2826" h="796" extrusionOk="0">
                  <a:moveTo>
                    <a:pt x="2240" y="0"/>
                  </a:moveTo>
                  <a:cubicBezTo>
                    <a:pt x="2240" y="0"/>
                    <a:pt x="1717" y="230"/>
                    <a:pt x="1612" y="230"/>
                  </a:cubicBezTo>
                  <a:cubicBezTo>
                    <a:pt x="1507" y="230"/>
                    <a:pt x="1382" y="105"/>
                    <a:pt x="1382" y="105"/>
                  </a:cubicBezTo>
                  <a:lnTo>
                    <a:pt x="733" y="126"/>
                  </a:lnTo>
                  <a:lnTo>
                    <a:pt x="754" y="293"/>
                  </a:lnTo>
                  <a:cubicBezTo>
                    <a:pt x="775" y="419"/>
                    <a:pt x="231" y="419"/>
                    <a:pt x="22" y="419"/>
                  </a:cubicBezTo>
                  <a:lnTo>
                    <a:pt x="22" y="439"/>
                  </a:lnTo>
                  <a:lnTo>
                    <a:pt x="1" y="481"/>
                  </a:lnTo>
                  <a:lnTo>
                    <a:pt x="85" y="481"/>
                  </a:lnTo>
                  <a:lnTo>
                    <a:pt x="105" y="586"/>
                  </a:lnTo>
                  <a:lnTo>
                    <a:pt x="189" y="586"/>
                  </a:lnTo>
                  <a:lnTo>
                    <a:pt x="231" y="502"/>
                  </a:lnTo>
                  <a:lnTo>
                    <a:pt x="398" y="544"/>
                  </a:lnTo>
                  <a:lnTo>
                    <a:pt x="461" y="544"/>
                  </a:lnTo>
                  <a:lnTo>
                    <a:pt x="545" y="460"/>
                  </a:lnTo>
                  <a:lnTo>
                    <a:pt x="649" y="502"/>
                  </a:lnTo>
                  <a:lnTo>
                    <a:pt x="880" y="711"/>
                  </a:lnTo>
                  <a:lnTo>
                    <a:pt x="984" y="732"/>
                  </a:lnTo>
                  <a:lnTo>
                    <a:pt x="1173" y="691"/>
                  </a:lnTo>
                  <a:lnTo>
                    <a:pt x="1424" y="628"/>
                  </a:lnTo>
                  <a:lnTo>
                    <a:pt x="1507" y="649"/>
                  </a:lnTo>
                  <a:lnTo>
                    <a:pt x="1821" y="649"/>
                  </a:lnTo>
                  <a:lnTo>
                    <a:pt x="1863" y="691"/>
                  </a:lnTo>
                  <a:lnTo>
                    <a:pt x="1863" y="586"/>
                  </a:lnTo>
                  <a:lnTo>
                    <a:pt x="2072" y="502"/>
                  </a:lnTo>
                  <a:lnTo>
                    <a:pt x="2386" y="691"/>
                  </a:lnTo>
                  <a:lnTo>
                    <a:pt x="2595" y="691"/>
                  </a:lnTo>
                  <a:lnTo>
                    <a:pt x="2805" y="795"/>
                  </a:lnTo>
                  <a:lnTo>
                    <a:pt x="2826" y="586"/>
                  </a:lnTo>
                  <a:lnTo>
                    <a:pt x="2742" y="481"/>
                  </a:lnTo>
                  <a:lnTo>
                    <a:pt x="2595" y="377"/>
                  </a:lnTo>
                  <a:lnTo>
                    <a:pt x="2637" y="188"/>
                  </a:lnTo>
                  <a:cubicBezTo>
                    <a:pt x="2628" y="188"/>
                    <a:pt x="2594" y="197"/>
                    <a:pt x="2555" y="197"/>
                  </a:cubicBezTo>
                  <a:cubicBezTo>
                    <a:pt x="2507" y="197"/>
                    <a:pt x="2451" y="184"/>
                    <a:pt x="2428" y="126"/>
                  </a:cubicBezTo>
                  <a:cubicBezTo>
                    <a:pt x="2386" y="21"/>
                    <a:pt x="2240" y="0"/>
                    <a:pt x="2240" y="0"/>
                  </a:cubicBez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4" name="Google Shape;1464;p80"/>
            <p:cNvSpPr/>
            <p:nvPr/>
          </p:nvSpPr>
          <p:spPr>
            <a:xfrm>
              <a:off x="4298825" y="2603000"/>
              <a:ext cx="2625" cy="2650"/>
            </a:xfrm>
            <a:custGeom>
              <a:avLst/>
              <a:gdLst/>
              <a:ahLst/>
              <a:cxnLst/>
              <a:rect l="l" t="t" r="r" b="b"/>
              <a:pathLst>
                <a:path w="105" h="106" fill="none" extrusionOk="0">
                  <a:moveTo>
                    <a:pt x="105" y="105"/>
                  </a:moveTo>
                  <a:lnTo>
                    <a:pt x="0" y="1"/>
                  </a:lnTo>
                </a:path>
              </a:pathLst>
            </a:custGeom>
            <a:solidFill>
              <a:schemeClr val="dk1"/>
            </a:solidFill>
            <a:ln w="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5" name="Google Shape;1465;p80"/>
            <p:cNvSpPr/>
            <p:nvPr/>
          </p:nvSpPr>
          <p:spPr>
            <a:xfrm>
              <a:off x="4949025" y="2811200"/>
              <a:ext cx="44475" cy="26175"/>
            </a:xfrm>
            <a:custGeom>
              <a:avLst/>
              <a:gdLst/>
              <a:ahLst/>
              <a:cxnLst/>
              <a:rect l="l" t="t" r="r" b="b"/>
              <a:pathLst>
                <a:path w="1779" h="1047" extrusionOk="0">
                  <a:moveTo>
                    <a:pt x="753" y="0"/>
                  </a:moveTo>
                  <a:lnTo>
                    <a:pt x="586" y="21"/>
                  </a:lnTo>
                  <a:lnTo>
                    <a:pt x="314" y="189"/>
                  </a:lnTo>
                  <a:lnTo>
                    <a:pt x="188" y="440"/>
                  </a:lnTo>
                  <a:lnTo>
                    <a:pt x="63" y="502"/>
                  </a:lnTo>
                  <a:lnTo>
                    <a:pt x="63" y="628"/>
                  </a:lnTo>
                  <a:lnTo>
                    <a:pt x="0" y="733"/>
                  </a:lnTo>
                  <a:lnTo>
                    <a:pt x="105" y="921"/>
                  </a:lnTo>
                  <a:lnTo>
                    <a:pt x="314" y="942"/>
                  </a:lnTo>
                  <a:lnTo>
                    <a:pt x="398" y="879"/>
                  </a:lnTo>
                  <a:lnTo>
                    <a:pt x="691" y="1046"/>
                  </a:lnTo>
                  <a:lnTo>
                    <a:pt x="837" y="1046"/>
                  </a:lnTo>
                  <a:lnTo>
                    <a:pt x="942" y="921"/>
                  </a:lnTo>
                  <a:lnTo>
                    <a:pt x="1067" y="879"/>
                  </a:lnTo>
                  <a:lnTo>
                    <a:pt x="1172" y="942"/>
                  </a:lnTo>
                  <a:lnTo>
                    <a:pt x="1381" y="879"/>
                  </a:lnTo>
                  <a:lnTo>
                    <a:pt x="1549" y="921"/>
                  </a:lnTo>
                  <a:lnTo>
                    <a:pt x="1779" y="837"/>
                  </a:lnTo>
                  <a:lnTo>
                    <a:pt x="1779" y="733"/>
                  </a:lnTo>
                  <a:lnTo>
                    <a:pt x="1779" y="565"/>
                  </a:lnTo>
                  <a:lnTo>
                    <a:pt x="1590" y="502"/>
                  </a:lnTo>
                  <a:lnTo>
                    <a:pt x="1590" y="398"/>
                  </a:lnTo>
                  <a:lnTo>
                    <a:pt x="1632" y="230"/>
                  </a:lnTo>
                  <a:lnTo>
                    <a:pt x="1590" y="230"/>
                  </a:lnTo>
                  <a:lnTo>
                    <a:pt x="1528" y="126"/>
                  </a:lnTo>
                  <a:lnTo>
                    <a:pt x="1360" y="105"/>
                  </a:lnTo>
                  <a:lnTo>
                    <a:pt x="1214" y="189"/>
                  </a:lnTo>
                  <a:lnTo>
                    <a:pt x="1109" y="126"/>
                  </a:lnTo>
                  <a:lnTo>
                    <a:pt x="837" y="105"/>
                  </a:lnTo>
                  <a:lnTo>
                    <a:pt x="753"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6" name="Google Shape;1466;p80"/>
            <p:cNvSpPr/>
            <p:nvPr/>
          </p:nvSpPr>
          <p:spPr>
            <a:xfrm>
              <a:off x="3967175" y="2589925"/>
              <a:ext cx="35075" cy="29850"/>
            </a:xfrm>
            <a:custGeom>
              <a:avLst/>
              <a:gdLst/>
              <a:ahLst/>
              <a:cxnLst/>
              <a:rect l="l" t="t" r="r" b="b"/>
              <a:pathLst>
                <a:path w="1403" h="1194" extrusionOk="0">
                  <a:moveTo>
                    <a:pt x="900" y="1"/>
                  </a:moveTo>
                  <a:lnTo>
                    <a:pt x="754" y="42"/>
                  </a:lnTo>
                  <a:lnTo>
                    <a:pt x="628" y="42"/>
                  </a:lnTo>
                  <a:lnTo>
                    <a:pt x="419" y="84"/>
                  </a:lnTo>
                  <a:lnTo>
                    <a:pt x="314" y="168"/>
                  </a:lnTo>
                  <a:lnTo>
                    <a:pt x="210" y="189"/>
                  </a:lnTo>
                  <a:lnTo>
                    <a:pt x="42" y="273"/>
                  </a:lnTo>
                  <a:lnTo>
                    <a:pt x="63" y="356"/>
                  </a:lnTo>
                  <a:lnTo>
                    <a:pt x="21" y="398"/>
                  </a:lnTo>
                  <a:lnTo>
                    <a:pt x="21" y="377"/>
                  </a:lnTo>
                  <a:lnTo>
                    <a:pt x="1" y="586"/>
                  </a:lnTo>
                  <a:lnTo>
                    <a:pt x="21" y="796"/>
                  </a:lnTo>
                  <a:lnTo>
                    <a:pt x="126" y="942"/>
                  </a:lnTo>
                  <a:lnTo>
                    <a:pt x="168" y="1089"/>
                  </a:lnTo>
                  <a:lnTo>
                    <a:pt x="314" y="1193"/>
                  </a:lnTo>
                  <a:lnTo>
                    <a:pt x="314" y="1151"/>
                  </a:lnTo>
                  <a:lnTo>
                    <a:pt x="524" y="1026"/>
                  </a:lnTo>
                  <a:lnTo>
                    <a:pt x="691" y="984"/>
                  </a:lnTo>
                  <a:lnTo>
                    <a:pt x="691" y="921"/>
                  </a:lnTo>
                  <a:lnTo>
                    <a:pt x="837" y="838"/>
                  </a:lnTo>
                  <a:lnTo>
                    <a:pt x="1110" y="879"/>
                  </a:lnTo>
                  <a:lnTo>
                    <a:pt x="1256" y="796"/>
                  </a:lnTo>
                  <a:lnTo>
                    <a:pt x="1361" y="775"/>
                  </a:lnTo>
                  <a:lnTo>
                    <a:pt x="1402" y="712"/>
                  </a:lnTo>
                  <a:lnTo>
                    <a:pt x="1402" y="607"/>
                  </a:lnTo>
                  <a:lnTo>
                    <a:pt x="1382" y="461"/>
                  </a:lnTo>
                  <a:lnTo>
                    <a:pt x="1214" y="189"/>
                  </a:lnTo>
                  <a:lnTo>
                    <a:pt x="984"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7" name="Google Shape;1467;p80"/>
            <p:cNvSpPr/>
            <p:nvPr/>
          </p:nvSpPr>
          <p:spPr>
            <a:xfrm>
              <a:off x="3938400" y="2522975"/>
              <a:ext cx="58625" cy="76925"/>
            </a:xfrm>
            <a:custGeom>
              <a:avLst/>
              <a:gdLst/>
              <a:ahLst/>
              <a:cxnLst/>
              <a:rect l="l" t="t" r="r" b="b"/>
              <a:pathLst>
                <a:path w="2345" h="3077" extrusionOk="0">
                  <a:moveTo>
                    <a:pt x="461" y="0"/>
                  </a:moveTo>
                  <a:lnTo>
                    <a:pt x="336" y="105"/>
                  </a:lnTo>
                  <a:lnTo>
                    <a:pt x="315" y="147"/>
                  </a:lnTo>
                  <a:lnTo>
                    <a:pt x="210" y="147"/>
                  </a:lnTo>
                  <a:lnTo>
                    <a:pt x="64" y="210"/>
                  </a:lnTo>
                  <a:lnTo>
                    <a:pt x="1" y="272"/>
                  </a:lnTo>
                  <a:lnTo>
                    <a:pt x="22" y="314"/>
                  </a:lnTo>
                  <a:lnTo>
                    <a:pt x="64" y="461"/>
                  </a:lnTo>
                  <a:lnTo>
                    <a:pt x="105" y="628"/>
                  </a:lnTo>
                  <a:lnTo>
                    <a:pt x="168" y="670"/>
                  </a:lnTo>
                  <a:lnTo>
                    <a:pt x="273" y="691"/>
                  </a:lnTo>
                  <a:lnTo>
                    <a:pt x="273" y="754"/>
                  </a:lnTo>
                  <a:lnTo>
                    <a:pt x="231" y="754"/>
                  </a:lnTo>
                  <a:lnTo>
                    <a:pt x="105" y="775"/>
                  </a:lnTo>
                  <a:lnTo>
                    <a:pt x="126" y="879"/>
                  </a:lnTo>
                  <a:lnTo>
                    <a:pt x="147" y="900"/>
                  </a:lnTo>
                  <a:lnTo>
                    <a:pt x="210" y="879"/>
                  </a:lnTo>
                  <a:lnTo>
                    <a:pt x="273" y="879"/>
                  </a:lnTo>
                  <a:lnTo>
                    <a:pt x="252" y="1047"/>
                  </a:lnTo>
                  <a:lnTo>
                    <a:pt x="147" y="1193"/>
                  </a:lnTo>
                  <a:lnTo>
                    <a:pt x="147" y="1277"/>
                  </a:lnTo>
                  <a:lnTo>
                    <a:pt x="315" y="1402"/>
                  </a:lnTo>
                  <a:lnTo>
                    <a:pt x="419" y="1423"/>
                  </a:lnTo>
                  <a:lnTo>
                    <a:pt x="461" y="1486"/>
                  </a:lnTo>
                  <a:lnTo>
                    <a:pt x="440" y="1570"/>
                  </a:lnTo>
                  <a:lnTo>
                    <a:pt x="336" y="1507"/>
                  </a:lnTo>
                  <a:lnTo>
                    <a:pt x="273" y="1528"/>
                  </a:lnTo>
                  <a:lnTo>
                    <a:pt x="273" y="1674"/>
                  </a:lnTo>
                  <a:lnTo>
                    <a:pt x="419" y="1821"/>
                  </a:lnTo>
                  <a:lnTo>
                    <a:pt x="356" y="1842"/>
                  </a:lnTo>
                  <a:lnTo>
                    <a:pt x="482" y="1988"/>
                  </a:lnTo>
                  <a:lnTo>
                    <a:pt x="482" y="2051"/>
                  </a:lnTo>
                  <a:lnTo>
                    <a:pt x="545" y="2135"/>
                  </a:lnTo>
                  <a:lnTo>
                    <a:pt x="670" y="2135"/>
                  </a:lnTo>
                  <a:lnTo>
                    <a:pt x="754" y="2218"/>
                  </a:lnTo>
                  <a:lnTo>
                    <a:pt x="900" y="2239"/>
                  </a:lnTo>
                  <a:lnTo>
                    <a:pt x="900" y="2365"/>
                  </a:lnTo>
                  <a:lnTo>
                    <a:pt x="838" y="2448"/>
                  </a:lnTo>
                  <a:lnTo>
                    <a:pt x="796" y="2511"/>
                  </a:lnTo>
                  <a:lnTo>
                    <a:pt x="859" y="2532"/>
                  </a:lnTo>
                  <a:lnTo>
                    <a:pt x="942" y="2658"/>
                  </a:lnTo>
                  <a:lnTo>
                    <a:pt x="984" y="2658"/>
                  </a:lnTo>
                  <a:lnTo>
                    <a:pt x="1089" y="2741"/>
                  </a:lnTo>
                  <a:lnTo>
                    <a:pt x="1152" y="2846"/>
                  </a:lnTo>
                  <a:lnTo>
                    <a:pt x="1152" y="2992"/>
                  </a:lnTo>
                  <a:lnTo>
                    <a:pt x="1172" y="3076"/>
                  </a:lnTo>
                  <a:lnTo>
                    <a:pt x="1214" y="3034"/>
                  </a:lnTo>
                  <a:lnTo>
                    <a:pt x="1193" y="2951"/>
                  </a:lnTo>
                  <a:lnTo>
                    <a:pt x="1361" y="2867"/>
                  </a:lnTo>
                  <a:lnTo>
                    <a:pt x="1465" y="2846"/>
                  </a:lnTo>
                  <a:lnTo>
                    <a:pt x="1570" y="2762"/>
                  </a:lnTo>
                  <a:lnTo>
                    <a:pt x="1779" y="2720"/>
                  </a:lnTo>
                  <a:lnTo>
                    <a:pt x="1905" y="2720"/>
                  </a:lnTo>
                  <a:lnTo>
                    <a:pt x="2051" y="2679"/>
                  </a:lnTo>
                  <a:lnTo>
                    <a:pt x="2135" y="2679"/>
                  </a:lnTo>
                  <a:lnTo>
                    <a:pt x="2198" y="2574"/>
                  </a:lnTo>
                  <a:lnTo>
                    <a:pt x="2114" y="2469"/>
                  </a:lnTo>
                  <a:lnTo>
                    <a:pt x="2093" y="2365"/>
                  </a:lnTo>
                  <a:lnTo>
                    <a:pt x="2302" y="2197"/>
                  </a:lnTo>
                  <a:lnTo>
                    <a:pt x="2344" y="2051"/>
                  </a:lnTo>
                  <a:lnTo>
                    <a:pt x="2261" y="1925"/>
                  </a:lnTo>
                  <a:lnTo>
                    <a:pt x="2093" y="1737"/>
                  </a:lnTo>
                  <a:lnTo>
                    <a:pt x="2030" y="1507"/>
                  </a:lnTo>
                  <a:lnTo>
                    <a:pt x="2114" y="1423"/>
                  </a:lnTo>
                  <a:lnTo>
                    <a:pt x="2093" y="1319"/>
                  </a:lnTo>
                  <a:lnTo>
                    <a:pt x="2051" y="1193"/>
                  </a:lnTo>
                  <a:lnTo>
                    <a:pt x="2030" y="1109"/>
                  </a:lnTo>
                  <a:lnTo>
                    <a:pt x="2135" y="984"/>
                  </a:lnTo>
                  <a:lnTo>
                    <a:pt x="1926" y="963"/>
                  </a:lnTo>
                  <a:lnTo>
                    <a:pt x="1842" y="1088"/>
                  </a:lnTo>
                  <a:lnTo>
                    <a:pt x="1737" y="1005"/>
                  </a:lnTo>
                  <a:lnTo>
                    <a:pt x="1633" y="1047"/>
                  </a:lnTo>
                  <a:lnTo>
                    <a:pt x="1591" y="963"/>
                  </a:lnTo>
                  <a:lnTo>
                    <a:pt x="1382" y="879"/>
                  </a:lnTo>
                  <a:lnTo>
                    <a:pt x="1361" y="837"/>
                  </a:lnTo>
                  <a:lnTo>
                    <a:pt x="1424" y="691"/>
                  </a:lnTo>
                  <a:lnTo>
                    <a:pt x="1277" y="565"/>
                  </a:lnTo>
                  <a:lnTo>
                    <a:pt x="1110" y="482"/>
                  </a:lnTo>
                  <a:lnTo>
                    <a:pt x="1089" y="377"/>
                  </a:lnTo>
                  <a:lnTo>
                    <a:pt x="900" y="168"/>
                  </a:lnTo>
                  <a:lnTo>
                    <a:pt x="880" y="105"/>
                  </a:lnTo>
                  <a:lnTo>
                    <a:pt x="754" y="63"/>
                  </a:lnTo>
                  <a:lnTo>
                    <a:pt x="670" y="42"/>
                  </a:lnTo>
                  <a:lnTo>
                    <a:pt x="566" y="21"/>
                  </a:lnTo>
                  <a:lnTo>
                    <a:pt x="46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468" name="Google Shape;1468;p80"/>
          <p:cNvSpPr/>
          <p:nvPr/>
        </p:nvSpPr>
        <p:spPr>
          <a:xfrm>
            <a:off x="2786432" y="2607572"/>
            <a:ext cx="146100" cy="146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69" name="Google Shape;1469;p80"/>
          <p:cNvSpPr/>
          <p:nvPr/>
        </p:nvSpPr>
        <p:spPr>
          <a:xfrm>
            <a:off x="6033530" y="2228267"/>
            <a:ext cx="146100" cy="146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70" name="Google Shape;1470;p80"/>
          <p:cNvSpPr/>
          <p:nvPr/>
        </p:nvSpPr>
        <p:spPr>
          <a:xfrm>
            <a:off x="3424874" y="3506385"/>
            <a:ext cx="146100" cy="146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71" name="Google Shape;1471;p80"/>
          <p:cNvSpPr/>
          <p:nvPr/>
        </p:nvSpPr>
        <p:spPr>
          <a:xfrm>
            <a:off x="4370354" y="2607572"/>
            <a:ext cx="146100" cy="146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72" name="Google Shape;1472;p80"/>
          <p:cNvSpPr/>
          <p:nvPr/>
        </p:nvSpPr>
        <p:spPr>
          <a:xfrm>
            <a:off x="6290656" y="3615959"/>
            <a:ext cx="146100" cy="146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73" name="Google Shape;1473;p80"/>
          <p:cNvSpPr/>
          <p:nvPr/>
        </p:nvSpPr>
        <p:spPr>
          <a:xfrm>
            <a:off x="6436867" y="2664665"/>
            <a:ext cx="146100" cy="146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74" name="Google Shape;1474;p80"/>
          <p:cNvSpPr/>
          <p:nvPr/>
        </p:nvSpPr>
        <p:spPr>
          <a:xfrm>
            <a:off x="3088495" y="2228267"/>
            <a:ext cx="146100" cy="146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75" name="Google Shape;1475;p80"/>
          <p:cNvSpPr/>
          <p:nvPr/>
        </p:nvSpPr>
        <p:spPr>
          <a:xfrm>
            <a:off x="1461736" y="2223955"/>
            <a:ext cx="248100" cy="248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476" name="Google Shape;1476;p80"/>
          <p:cNvSpPr/>
          <p:nvPr/>
        </p:nvSpPr>
        <p:spPr>
          <a:xfrm>
            <a:off x="7053109" y="2234524"/>
            <a:ext cx="248100" cy="248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6"/>
                                        </p:tgtEl>
                                        <p:attrNameLst>
                                          <p:attrName>style.visibility</p:attrName>
                                        </p:attrNameLst>
                                      </p:cBhvr>
                                      <p:to>
                                        <p:strVal val="visible"/>
                                      </p:to>
                                    </p:set>
                                    <p:animEffect transition="in" filter="fade">
                                      <p:cBhvr>
                                        <p:cTn id="7" dur="1000"/>
                                        <p:tgtEl>
                                          <p:spTgt spid="1206"/>
                                        </p:tgtEl>
                                      </p:cBhvr>
                                    </p:animEffect>
                                  </p:childTnLst>
                                </p:cTn>
                              </p:par>
                              <p:par>
                                <p:cTn id="8" presetID="10" presetClass="entr" presetSubtype="0" fill="hold" nodeType="withEffect">
                                  <p:stCondLst>
                                    <p:cond delay="0"/>
                                  </p:stCondLst>
                                  <p:childTnLst>
                                    <p:set>
                                      <p:cBhvr>
                                        <p:cTn id="9" dur="1" fill="hold">
                                          <p:stCondLst>
                                            <p:cond delay="0"/>
                                          </p:stCondLst>
                                        </p:cTn>
                                        <p:tgtEl>
                                          <p:spTgt spid="1208"/>
                                        </p:tgtEl>
                                        <p:attrNameLst>
                                          <p:attrName>style.visibility</p:attrName>
                                        </p:attrNameLst>
                                      </p:cBhvr>
                                      <p:to>
                                        <p:strVal val="visible"/>
                                      </p:to>
                                    </p:set>
                                    <p:animEffect transition="in" filter="fade">
                                      <p:cBhvr>
                                        <p:cTn id="10" dur="1000"/>
                                        <p:tgtEl>
                                          <p:spTgt spid="1208"/>
                                        </p:tgtEl>
                                      </p:cBhvr>
                                    </p:animEffect>
                                  </p:childTnLst>
                                </p:cTn>
                              </p:par>
                              <p:par>
                                <p:cTn id="11" presetID="10" presetClass="entr" presetSubtype="0" fill="hold" nodeType="withEffect">
                                  <p:stCondLst>
                                    <p:cond delay="0"/>
                                  </p:stCondLst>
                                  <p:childTnLst>
                                    <p:set>
                                      <p:cBhvr>
                                        <p:cTn id="12" dur="1" fill="hold">
                                          <p:stCondLst>
                                            <p:cond delay="0"/>
                                          </p:stCondLst>
                                        </p:cTn>
                                        <p:tgtEl>
                                          <p:spTgt spid="1468"/>
                                        </p:tgtEl>
                                        <p:attrNameLst>
                                          <p:attrName>style.visibility</p:attrName>
                                        </p:attrNameLst>
                                      </p:cBhvr>
                                      <p:to>
                                        <p:strVal val="visible"/>
                                      </p:to>
                                    </p:set>
                                    <p:animEffect transition="in" filter="fade">
                                      <p:cBhvr>
                                        <p:cTn id="13" dur="1000"/>
                                        <p:tgtEl>
                                          <p:spTgt spid="1468"/>
                                        </p:tgtEl>
                                      </p:cBhvr>
                                    </p:animEffect>
                                  </p:childTnLst>
                                </p:cTn>
                              </p:par>
                              <p:par>
                                <p:cTn id="14" presetID="10" presetClass="entr" presetSubtype="0" fill="hold" nodeType="withEffect">
                                  <p:stCondLst>
                                    <p:cond delay="0"/>
                                  </p:stCondLst>
                                  <p:childTnLst>
                                    <p:set>
                                      <p:cBhvr>
                                        <p:cTn id="15" dur="1" fill="hold">
                                          <p:stCondLst>
                                            <p:cond delay="0"/>
                                          </p:stCondLst>
                                        </p:cTn>
                                        <p:tgtEl>
                                          <p:spTgt spid="1470"/>
                                        </p:tgtEl>
                                        <p:attrNameLst>
                                          <p:attrName>style.visibility</p:attrName>
                                        </p:attrNameLst>
                                      </p:cBhvr>
                                      <p:to>
                                        <p:strVal val="visible"/>
                                      </p:to>
                                    </p:set>
                                    <p:animEffect transition="in" filter="fade">
                                      <p:cBhvr>
                                        <p:cTn id="16" dur="1000"/>
                                        <p:tgtEl>
                                          <p:spTgt spid="1470"/>
                                        </p:tgtEl>
                                      </p:cBhvr>
                                    </p:animEffect>
                                  </p:childTnLst>
                                </p:cTn>
                              </p:par>
                              <p:par>
                                <p:cTn id="17" presetID="10" presetClass="entr" presetSubtype="0" fill="hold" nodeType="withEffect">
                                  <p:stCondLst>
                                    <p:cond delay="0"/>
                                  </p:stCondLst>
                                  <p:childTnLst>
                                    <p:set>
                                      <p:cBhvr>
                                        <p:cTn id="18" dur="1" fill="hold">
                                          <p:stCondLst>
                                            <p:cond delay="0"/>
                                          </p:stCondLst>
                                        </p:cTn>
                                        <p:tgtEl>
                                          <p:spTgt spid="1473"/>
                                        </p:tgtEl>
                                        <p:attrNameLst>
                                          <p:attrName>style.visibility</p:attrName>
                                        </p:attrNameLst>
                                      </p:cBhvr>
                                      <p:to>
                                        <p:strVal val="visible"/>
                                      </p:to>
                                    </p:set>
                                    <p:animEffect transition="in" filter="fade">
                                      <p:cBhvr>
                                        <p:cTn id="19" dur="1000"/>
                                        <p:tgtEl>
                                          <p:spTgt spid="1473"/>
                                        </p:tgtEl>
                                      </p:cBhvr>
                                    </p:animEffect>
                                  </p:childTnLst>
                                </p:cTn>
                              </p:par>
                              <p:par>
                                <p:cTn id="20" presetID="10" presetClass="entr" presetSubtype="0" fill="hold" nodeType="withEffect">
                                  <p:stCondLst>
                                    <p:cond delay="0"/>
                                  </p:stCondLst>
                                  <p:childTnLst>
                                    <p:set>
                                      <p:cBhvr>
                                        <p:cTn id="21" dur="1" fill="hold">
                                          <p:stCondLst>
                                            <p:cond delay="0"/>
                                          </p:stCondLst>
                                        </p:cTn>
                                        <p:tgtEl>
                                          <p:spTgt spid="1475"/>
                                        </p:tgtEl>
                                        <p:attrNameLst>
                                          <p:attrName>style.visibility</p:attrName>
                                        </p:attrNameLst>
                                      </p:cBhvr>
                                      <p:to>
                                        <p:strVal val="visible"/>
                                      </p:to>
                                    </p:set>
                                    <p:animEffect transition="in" filter="fade">
                                      <p:cBhvr>
                                        <p:cTn id="22" dur="1000"/>
                                        <p:tgtEl>
                                          <p:spTgt spid="1475"/>
                                        </p:tgtEl>
                                      </p:cBhvr>
                                    </p:animEffect>
                                  </p:childTnLst>
                                </p:cTn>
                              </p:par>
                              <p:par>
                                <p:cTn id="23" presetID="10" presetClass="entr" presetSubtype="0" fill="hold" nodeType="withEffect">
                                  <p:stCondLst>
                                    <p:cond delay="0"/>
                                  </p:stCondLst>
                                  <p:childTnLst>
                                    <p:set>
                                      <p:cBhvr>
                                        <p:cTn id="24" dur="1" fill="hold">
                                          <p:stCondLst>
                                            <p:cond delay="0"/>
                                          </p:stCondLst>
                                        </p:cTn>
                                        <p:tgtEl>
                                          <p:spTgt spid="1472"/>
                                        </p:tgtEl>
                                        <p:attrNameLst>
                                          <p:attrName>style.visibility</p:attrName>
                                        </p:attrNameLst>
                                      </p:cBhvr>
                                      <p:to>
                                        <p:strVal val="visible"/>
                                      </p:to>
                                    </p:set>
                                    <p:animEffect transition="in" filter="fade">
                                      <p:cBhvr>
                                        <p:cTn id="25" dur="1000"/>
                                        <p:tgtEl>
                                          <p:spTgt spid="147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05"/>
                                        </p:tgtEl>
                                        <p:attrNameLst>
                                          <p:attrName>style.visibility</p:attrName>
                                        </p:attrNameLst>
                                      </p:cBhvr>
                                      <p:to>
                                        <p:strVal val="visible"/>
                                      </p:to>
                                    </p:set>
                                    <p:animEffect transition="in" filter="fade">
                                      <p:cBhvr>
                                        <p:cTn id="30" dur="1000"/>
                                        <p:tgtEl>
                                          <p:spTgt spid="1205"/>
                                        </p:tgtEl>
                                      </p:cBhvr>
                                    </p:animEffect>
                                  </p:childTnLst>
                                </p:cTn>
                              </p:par>
                              <p:par>
                                <p:cTn id="31" presetID="10" presetClass="entr" presetSubtype="0" fill="hold" nodeType="withEffect">
                                  <p:stCondLst>
                                    <p:cond delay="0"/>
                                  </p:stCondLst>
                                  <p:childTnLst>
                                    <p:set>
                                      <p:cBhvr>
                                        <p:cTn id="32" dur="1" fill="hold">
                                          <p:stCondLst>
                                            <p:cond delay="0"/>
                                          </p:stCondLst>
                                        </p:cTn>
                                        <p:tgtEl>
                                          <p:spTgt spid="1207"/>
                                        </p:tgtEl>
                                        <p:attrNameLst>
                                          <p:attrName>style.visibility</p:attrName>
                                        </p:attrNameLst>
                                      </p:cBhvr>
                                      <p:to>
                                        <p:strVal val="visible"/>
                                      </p:to>
                                    </p:set>
                                    <p:animEffect transition="in" filter="fade">
                                      <p:cBhvr>
                                        <p:cTn id="33" dur="1000"/>
                                        <p:tgtEl>
                                          <p:spTgt spid="1207"/>
                                        </p:tgtEl>
                                      </p:cBhvr>
                                    </p:animEffect>
                                  </p:childTnLst>
                                </p:cTn>
                              </p:par>
                              <p:par>
                                <p:cTn id="34" presetID="10" presetClass="entr" presetSubtype="0" fill="hold" nodeType="withEffect">
                                  <p:stCondLst>
                                    <p:cond delay="0"/>
                                  </p:stCondLst>
                                  <p:childTnLst>
                                    <p:set>
                                      <p:cBhvr>
                                        <p:cTn id="35" dur="1" fill="hold">
                                          <p:stCondLst>
                                            <p:cond delay="0"/>
                                          </p:stCondLst>
                                        </p:cTn>
                                        <p:tgtEl>
                                          <p:spTgt spid="1469"/>
                                        </p:tgtEl>
                                        <p:attrNameLst>
                                          <p:attrName>style.visibility</p:attrName>
                                        </p:attrNameLst>
                                      </p:cBhvr>
                                      <p:to>
                                        <p:strVal val="visible"/>
                                      </p:to>
                                    </p:set>
                                    <p:animEffect transition="in" filter="fade">
                                      <p:cBhvr>
                                        <p:cTn id="36" dur="1000"/>
                                        <p:tgtEl>
                                          <p:spTgt spid="1469"/>
                                        </p:tgtEl>
                                      </p:cBhvr>
                                    </p:animEffect>
                                  </p:childTnLst>
                                </p:cTn>
                              </p:par>
                              <p:par>
                                <p:cTn id="37" presetID="10" presetClass="entr" presetSubtype="0" fill="hold" nodeType="withEffect">
                                  <p:stCondLst>
                                    <p:cond delay="0"/>
                                  </p:stCondLst>
                                  <p:childTnLst>
                                    <p:set>
                                      <p:cBhvr>
                                        <p:cTn id="38" dur="1" fill="hold">
                                          <p:stCondLst>
                                            <p:cond delay="0"/>
                                          </p:stCondLst>
                                        </p:cTn>
                                        <p:tgtEl>
                                          <p:spTgt spid="1471"/>
                                        </p:tgtEl>
                                        <p:attrNameLst>
                                          <p:attrName>style.visibility</p:attrName>
                                        </p:attrNameLst>
                                      </p:cBhvr>
                                      <p:to>
                                        <p:strVal val="visible"/>
                                      </p:to>
                                    </p:set>
                                    <p:animEffect transition="in" filter="fade">
                                      <p:cBhvr>
                                        <p:cTn id="39" dur="1000"/>
                                        <p:tgtEl>
                                          <p:spTgt spid="1471"/>
                                        </p:tgtEl>
                                      </p:cBhvr>
                                    </p:animEffect>
                                  </p:childTnLst>
                                </p:cTn>
                              </p:par>
                              <p:par>
                                <p:cTn id="40" presetID="10" presetClass="entr" presetSubtype="0" fill="hold" nodeType="withEffect">
                                  <p:stCondLst>
                                    <p:cond delay="0"/>
                                  </p:stCondLst>
                                  <p:childTnLst>
                                    <p:set>
                                      <p:cBhvr>
                                        <p:cTn id="41" dur="1" fill="hold">
                                          <p:stCondLst>
                                            <p:cond delay="0"/>
                                          </p:stCondLst>
                                        </p:cTn>
                                        <p:tgtEl>
                                          <p:spTgt spid="1476"/>
                                        </p:tgtEl>
                                        <p:attrNameLst>
                                          <p:attrName>style.visibility</p:attrName>
                                        </p:attrNameLst>
                                      </p:cBhvr>
                                      <p:to>
                                        <p:strVal val="visible"/>
                                      </p:to>
                                    </p:set>
                                    <p:animEffect transition="in" filter="fade">
                                      <p:cBhvr>
                                        <p:cTn id="42" dur="1000"/>
                                        <p:tgtEl>
                                          <p:spTgt spid="1476"/>
                                        </p:tgtEl>
                                      </p:cBhvr>
                                    </p:animEffect>
                                  </p:childTnLst>
                                </p:cTn>
                              </p:par>
                              <p:par>
                                <p:cTn id="43" presetID="10" presetClass="entr" presetSubtype="0" fill="hold" nodeType="withEffect">
                                  <p:stCondLst>
                                    <p:cond delay="0"/>
                                  </p:stCondLst>
                                  <p:childTnLst>
                                    <p:set>
                                      <p:cBhvr>
                                        <p:cTn id="44" dur="1" fill="hold">
                                          <p:stCondLst>
                                            <p:cond delay="0"/>
                                          </p:stCondLst>
                                        </p:cTn>
                                        <p:tgtEl>
                                          <p:spTgt spid="1474"/>
                                        </p:tgtEl>
                                        <p:attrNameLst>
                                          <p:attrName>style.visibility</p:attrName>
                                        </p:attrNameLst>
                                      </p:cBhvr>
                                      <p:to>
                                        <p:strVal val="visible"/>
                                      </p:to>
                                    </p:set>
                                    <p:animEffect transition="in" filter="fade">
                                      <p:cBhvr>
                                        <p:cTn id="45" dur="1000"/>
                                        <p:tgtEl>
                                          <p:spTgt spid="1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63"/>
        <p:cNvGrpSpPr/>
        <p:nvPr/>
      </p:nvGrpSpPr>
      <p:grpSpPr>
        <a:xfrm>
          <a:off x="0" y="0"/>
          <a:ext cx="0" cy="0"/>
          <a:chOff x="0" y="0"/>
          <a:chExt cx="0" cy="0"/>
        </a:xfrm>
      </p:grpSpPr>
      <p:sp>
        <p:nvSpPr>
          <p:cNvPr id="564" name="Google Shape;564;p63"/>
          <p:cNvSpPr txBox="1">
            <a:spLocks noGrp="1"/>
          </p:cNvSpPr>
          <p:nvPr>
            <p:ph type="ctrTitle"/>
          </p:nvPr>
        </p:nvSpPr>
        <p:spPr>
          <a:xfrm>
            <a:off x="2982140" y="0"/>
            <a:ext cx="4556700" cy="5598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محتویات این الگو</a:t>
            </a:r>
            <a:endParaRPr dirty="0">
              <a:cs typeface="B Nazanin" panose="00000400000000000000" pitchFamily="2" charset="-78"/>
            </a:endParaRPr>
          </a:p>
        </p:txBody>
      </p:sp>
      <p:sp>
        <p:nvSpPr>
          <p:cNvPr id="565" name="Google Shape;565;p63"/>
          <p:cNvSpPr txBox="1">
            <a:spLocks noGrp="1"/>
          </p:cNvSpPr>
          <p:nvPr>
            <p:ph type="body" idx="1"/>
          </p:nvPr>
        </p:nvSpPr>
        <p:spPr>
          <a:xfrm>
            <a:off x="490330" y="771977"/>
            <a:ext cx="7905320" cy="3185700"/>
          </a:xfrm>
          <a:prstGeom prst="rect">
            <a:avLst/>
          </a:prstGeom>
        </p:spPr>
        <p:txBody>
          <a:bodyPr spcFirstLastPara="1" wrap="square" lIns="91425" tIns="91425" rIns="91425" bIns="91425" anchor="t" anchorCtr="0">
            <a:noAutofit/>
          </a:bodyPr>
          <a:lstStyle/>
          <a:p>
            <a:pPr marL="0" lvl="0" indent="0" algn="r" rtl="1">
              <a:lnSpc>
                <a:spcPct val="200000"/>
              </a:lnSpc>
              <a:spcBef>
                <a:spcPts val="1000"/>
              </a:spcBef>
              <a:spcAft>
                <a:spcPts val="0"/>
              </a:spcAft>
              <a:buNone/>
            </a:pPr>
            <a:r>
              <a:rPr lang="fa-IR" sz="1200" dirty="0">
                <a:cs typeface="B Nazanin" panose="00000400000000000000" pitchFamily="2" charset="-78"/>
              </a:rPr>
              <a:t>در اینجا چیزی است که در این الگوی اسلایدگو خواهید یافت:یک ساختار اسلاید مبتنی بر ارائه فروش مشاوره، که می توانید به راحتی آن را با نیازهای خود تطبیق دهید. برای اطلاعات بیشتر در مورد نحوه ویرایش الگو، لطفاً از مدرسه </a:t>
            </a:r>
            <a:r>
              <a:rPr lang="en-US" sz="1200" dirty="0" err="1">
                <a:cs typeface="B Nazanin" panose="00000400000000000000" pitchFamily="2" charset="-78"/>
              </a:rPr>
              <a:t>Slidesgo</a:t>
            </a:r>
            <a:r>
              <a:rPr lang="en-US" sz="1200" dirty="0">
                <a:cs typeface="B Nazanin" panose="00000400000000000000" pitchFamily="2" charset="-78"/>
              </a:rPr>
              <a:t> </a:t>
            </a:r>
            <a:r>
              <a:rPr lang="fa-IR" sz="1200" dirty="0">
                <a:cs typeface="B Nazanin" panose="00000400000000000000" pitchFamily="2" charset="-78"/>
              </a:rPr>
              <a:t>دیدن کنید یا سؤالات متداول ما را بخوانید.برای مشاهده این قالب با فونت های صحیح با فرمت </a:t>
            </a:r>
            <a:r>
              <a:rPr lang="en-US" sz="1200" dirty="0">
                <a:cs typeface="B Nazanin" panose="00000400000000000000" pitchFamily="2" charset="-78"/>
              </a:rPr>
              <a:t>ppt، </a:t>
            </a:r>
            <a:r>
              <a:rPr lang="fa-IR" sz="1200" dirty="0">
                <a:cs typeface="B Nazanin" panose="00000400000000000000" pitchFamily="2" charset="-78"/>
              </a:rPr>
              <a:t>فونت هایی را که استفاده کرده ایم دانلود و بر روی کامپیوتر خود نصب کنید. در اینجا می توانید نحوه دانلود و نصب فونت ها را بیاموزید.مجموعه ای از منابع گرافیکی که برای استفاده در ارائه مناسب هستند را می توان در اسلاید منابع جایگزین یافت.یک اسلاید تشکر، که باید آن را نگه دارید تا اعتبار مناسب برای طراحی ما داده شود.یک اسلاید منابع، که در آن پیوندهایی به تمام عناصر استفاده شده در الگو پیدا خواهید کرد.دستورالعمل استفاده.اسلایدهای پایانی با:فونت ها و رنگ های استفاده شده در قالب.گزیده ای از تصاویر. همچنین می‌توانید با ویرایشگر آنلاین آن‌ها را به دلخواه شخصی‌سازی و متحرک کنید. برای یافتن اطلاعات بیشتر به </a:t>
            </a:r>
            <a:r>
              <a:rPr lang="en-US" sz="1200" dirty="0" err="1">
                <a:cs typeface="B Nazanin" panose="00000400000000000000" pitchFamily="2" charset="-78"/>
              </a:rPr>
              <a:t>Storyset</a:t>
            </a:r>
            <a:r>
              <a:rPr lang="en-US" sz="1200" dirty="0">
                <a:cs typeface="B Nazanin" panose="00000400000000000000" pitchFamily="2" charset="-78"/>
              </a:rPr>
              <a:t> </a:t>
            </a:r>
            <a:r>
              <a:rPr lang="fa-IR" sz="1200" dirty="0">
                <a:cs typeface="B Nazanin" panose="00000400000000000000" pitchFamily="2" charset="-78"/>
              </a:rPr>
              <a:t>مراجعه کنید.منابع اینفوگرافیک بیشتر که اندازه و رنگ آنها قابل ویرایش است.مجموعه ای از نمادهای قابل تنظیم با موضوعات زیر: عمومی، کسب و کار، آواتار، فرآیند خلاق، آموزش، کمک و پشتیبانی، پزشکی، طبیعت، هنرهای نمایشی، </a:t>
            </a:r>
            <a:r>
              <a:rPr lang="en-US" sz="1200" dirty="0">
                <a:cs typeface="B Nazanin" panose="00000400000000000000" pitchFamily="2" charset="-78"/>
              </a:rPr>
              <a:t>SEO </a:t>
            </a:r>
            <a:r>
              <a:rPr lang="fa-IR" sz="1200" dirty="0">
                <a:cs typeface="B Nazanin" panose="00000400000000000000" pitchFamily="2" charset="-78"/>
              </a:rPr>
              <a:t>و بازاریابی، و کار تیمی.پس از اتمام ویرایش ارائه، می توانید این اسلاید را حذف کنید.</a:t>
            </a:r>
            <a:endParaRPr sz="1200"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1480"/>
        <p:cNvGrpSpPr/>
        <p:nvPr/>
      </p:nvGrpSpPr>
      <p:grpSpPr>
        <a:xfrm>
          <a:off x="0" y="0"/>
          <a:ext cx="0" cy="0"/>
          <a:chOff x="0" y="0"/>
          <a:chExt cx="0" cy="0"/>
        </a:xfrm>
      </p:grpSpPr>
      <p:sp>
        <p:nvSpPr>
          <p:cNvPr id="1481" name="Google Shape;1481;p81"/>
          <p:cNvSpPr txBox="1">
            <a:spLocks noGrp="1"/>
          </p:cNvSpPr>
          <p:nvPr>
            <p:ph type="ctrTitle"/>
          </p:nvPr>
        </p:nvSpPr>
        <p:spPr>
          <a:xfrm>
            <a:off x="714025" y="409525"/>
            <a:ext cx="3666900" cy="6183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a-IR" dirty="0">
                <a:cs typeface="B Nazanin" panose="00000400000000000000" pitchFamily="2" charset="-78"/>
              </a:rPr>
              <a:t>تحلیل و بررسی</a:t>
            </a:r>
            <a:endParaRPr dirty="0">
              <a:cs typeface="B Nazanin" panose="00000400000000000000" pitchFamily="2" charset="-78"/>
            </a:endParaRPr>
          </a:p>
        </p:txBody>
      </p:sp>
      <p:sp>
        <p:nvSpPr>
          <p:cNvPr id="1482" name="Google Shape;1482;p81"/>
          <p:cNvSpPr/>
          <p:nvPr/>
        </p:nvSpPr>
        <p:spPr>
          <a:xfrm>
            <a:off x="4527975" y="2994725"/>
            <a:ext cx="1395600" cy="5868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3" name="Google Shape;1483;p81"/>
          <p:cNvSpPr txBox="1">
            <a:spLocks noGrp="1"/>
          </p:cNvSpPr>
          <p:nvPr>
            <p:ph type="title" idx="4294967295"/>
          </p:nvPr>
        </p:nvSpPr>
        <p:spPr>
          <a:xfrm>
            <a:off x="6065200" y="3882609"/>
            <a:ext cx="2390700" cy="40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chemeClr val="accent5"/>
                </a:solidFill>
                <a:cs typeface="B Nazanin" panose="00000400000000000000" pitchFamily="2" charset="-78"/>
              </a:rPr>
              <a:t>30%</a:t>
            </a:r>
            <a:endParaRPr sz="2400">
              <a:solidFill>
                <a:schemeClr val="accent5"/>
              </a:solidFill>
              <a:cs typeface="B Nazanin" panose="00000400000000000000" pitchFamily="2" charset="-78"/>
            </a:endParaRPr>
          </a:p>
        </p:txBody>
      </p:sp>
      <p:sp>
        <p:nvSpPr>
          <p:cNvPr id="1484" name="Google Shape;1484;p81"/>
          <p:cNvSpPr txBox="1">
            <a:spLocks noGrp="1"/>
          </p:cNvSpPr>
          <p:nvPr>
            <p:ph type="subTitle" idx="4294967295"/>
          </p:nvPr>
        </p:nvSpPr>
        <p:spPr>
          <a:xfrm>
            <a:off x="6065200" y="4343624"/>
            <a:ext cx="2390700" cy="279900"/>
          </a:xfrm>
          <a:prstGeom prst="rect">
            <a:avLst/>
          </a:prstGeom>
        </p:spPr>
        <p:txBody>
          <a:bodyPr spcFirstLastPara="1" wrap="square" lIns="91425" tIns="164575" rIns="91425" bIns="0" anchor="ctr" anchorCtr="0">
            <a:noAutofit/>
          </a:bodyPr>
          <a:lstStyle/>
          <a:p>
            <a:pPr marL="0" lvl="0" indent="0">
              <a:spcAft>
                <a:spcPts val="1200"/>
              </a:spcAft>
              <a:buNone/>
            </a:pPr>
            <a:r>
              <a:rPr lang="fa-IR" sz="1400" dirty="0">
                <a:cs typeface="B Nazanin" panose="00000400000000000000" pitchFamily="2" charset="-78"/>
              </a:rPr>
              <a:t>زحل سیاره حلقه دار است</a:t>
            </a:r>
            <a:endParaRPr sz="1400" dirty="0">
              <a:solidFill>
                <a:schemeClr val="dk1"/>
              </a:solidFill>
              <a:cs typeface="B Nazanin" panose="00000400000000000000" pitchFamily="2" charset="-78"/>
            </a:endParaRPr>
          </a:p>
        </p:txBody>
      </p:sp>
      <p:sp>
        <p:nvSpPr>
          <p:cNvPr id="1485" name="Google Shape;1485;p81"/>
          <p:cNvSpPr txBox="1">
            <a:spLocks noGrp="1"/>
          </p:cNvSpPr>
          <p:nvPr>
            <p:ph type="title" idx="4294967295"/>
          </p:nvPr>
        </p:nvSpPr>
        <p:spPr>
          <a:xfrm>
            <a:off x="6065200" y="2906160"/>
            <a:ext cx="2390700" cy="40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chemeClr val="accent5"/>
                </a:solidFill>
                <a:cs typeface="B Nazanin" panose="00000400000000000000" pitchFamily="2" charset="-78"/>
              </a:rPr>
              <a:t>50%</a:t>
            </a:r>
            <a:endParaRPr sz="2400">
              <a:solidFill>
                <a:schemeClr val="accent5"/>
              </a:solidFill>
              <a:cs typeface="B Nazanin" panose="00000400000000000000" pitchFamily="2" charset="-78"/>
            </a:endParaRPr>
          </a:p>
        </p:txBody>
      </p:sp>
      <p:sp>
        <p:nvSpPr>
          <p:cNvPr id="1486" name="Google Shape;1486;p81"/>
          <p:cNvSpPr txBox="1">
            <a:spLocks noGrp="1"/>
          </p:cNvSpPr>
          <p:nvPr>
            <p:ph type="subTitle" idx="4294967295"/>
          </p:nvPr>
        </p:nvSpPr>
        <p:spPr>
          <a:xfrm>
            <a:off x="6065200" y="3367175"/>
            <a:ext cx="2390700" cy="279900"/>
          </a:xfrm>
          <a:prstGeom prst="rect">
            <a:avLst/>
          </a:prstGeom>
        </p:spPr>
        <p:txBody>
          <a:bodyPr spcFirstLastPara="1" wrap="square" lIns="91425" tIns="164575" rIns="91425" bIns="0" anchor="ctr" anchorCtr="0">
            <a:noAutofit/>
          </a:bodyPr>
          <a:lstStyle/>
          <a:p>
            <a:pPr marL="0" lvl="0" indent="0">
              <a:spcAft>
                <a:spcPts val="1200"/>
              </a:spcAft>
              <a:buNone/>
            </a:pPr>
            <a:r>
              <a:rPr lang="fa-IR" sz="1400" dirty="0">
                <a:cs typeface="B Nazanin" panose="00000400000000000000" pitchFamily="2" charset="-78"/>
              </a:rPr>
              <a:t>زهره نام زیبایی دارد</a:t>
            </a:r>
            <a:endParaRPr sz="1400" dirty="0">
              <a:solidFill>
                <a:schemeClr val="dk1"/>
              </a:solidFill>
              <a:cs typeface="B Nazanin" panose="00000400000000000000" pitchFamily="2" charset="-78"/>
            </a:endParaRPr>
          </a:p>
        </p:txBody>
      </p:sp>
      <p:sp>
        <p:nvSpPr>
          <p:cNvPr id="1487" name="Google Shape;1487;p81"/>
          <p:cNvSpPr txBox="1">
            <a:spLocks noGrp="1"/>
          </p:cNvSpPr>
          <p:nvPr>
            <p:ph type="title" idx="4294967295"/>
          </p:nvPr>
        </p:nvSpPr>
        <p:spPr>
          <a:xfrm>
            <a:off x="6065200" y="1953755"/>
            <a:ext cx="2390700" cy="40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chemeClr val="accent5"/>
                </a:solidFill>
                <a:cs typeface="B Nazanin" panose="00000400000000000000" pitchFamily="2" charset="-78"/>
              </a:rPr>
              <a:t>20%</a:t>
            </a:r>
            <a:endParaRPr sz="2400">
              <a:solidFill>
                <a:schemeClr val="accent5"/>
              </a:solidFill>
              <a:cs typeface="B Nazanin" panose="00000400000000000000" pitchFamily="2" charset="-78"/>
            </a:endParaRPr>
          </a:p>
        </p:txBody>
      </p:sp>
      <p:sp>
        <p:nvSpPr>
          <p:cNvPr id="1488" name="Google Shape;1488;p81"/>
          <p:cNvSpPr txBox="1">
            <a:spLocks noGrp="1"/>
          </p:cNvSpPr>
          <p:nvPr>
            <p:ph type="subTitle" idx="4294967295"/>
          </p:nvPr>
        </p:nvSpPr>
        <p:spPr>
          <a:xfrm>
            <a:off x="6065200" y="2414774"/>
            <a:ext cx="2390700" cy="279900"/>
          </a:xfrm>
          <a:prstGeom prst="rect">
            <a:avLst/>
          </a:prstGeom>
        </p:spPr>
        <p:txBody>
          <a:bodyPr spcFirstLastPara="1" wrap="square" lIns="91425" tIns="164575" rIns="91425" bIns="0" anchor="ctr" anchorCtr="0">
            <a:noAutofit/>
          </a:bodyPr>
          <a:lstStyle/>
          <a:p>
            <a:pPr marL="0" lvl="0" indent="0">
              <a:spcAft>
                <a:spcPts val="1200"/>
              </a:spcAft>
              <a:buNone/>
            </a:pPr>
            <a:r>
              <a:rPr lang="fa-IR" sz="1400" dirty="0">
                <a:cs typeface="B Nazanin" panose="00000400000000000000" pitchFamily="2" charset="-78"/>
              </a:rPr>
              <a:t>مشتری یک غول گازی است</a:t>
            </a:r>
            <a:endParaRPr sz="1400" dirty="0">
              <a:solidFill>
                <a:schemeClr val="dk1"/>
              </a:solidFill>
              <a:cs typeface="B Nazanin" panose="00000400000000000000" pitchFamily="2" charset="-78"/>
            </a:endParaRPr>
          </a:p>
        </p:txBody>
      </p:sp>
      <p:sp>
        <p:nvSpPr>
          <p:cNvPr id="1489" name="Google Shape;1489;p81"/>
          <p:cNvSpPr/>
          <p:nvPr/>
        </p:nvSpPr>
        <p:spPr>
          <a:xfrm>
            <a:off x="4527975" y="3959150"/>
            <a:ext cx="1395600" cy="5868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0" name="Google Shape;1490;p81"/>
          <p:cNvSpPr/>
          <p:nvPr/>
        </p:nvSpPr>
        <p:spPr>
          <a:xfrm>
            <a:off x="4527975" y="2030300"/>
            <a:ext cx="1395600" cy="5868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1" name="Google Shape;1491;p81"/>
          <p:cNvSpPr/>
          <p:nvPr/>
        </p:nvSpPr>
        <p:spPr>
          <a:xfrm>
            <a:off x="722013" y="2030300"/>
            <a:ext cx="3144000" cy="2515500"/>
          </a:xfrm>
          <a:prstGeom prst="snip1Rect">
            <a:avLst>
              <a:gd name="adj" fmla="val 23035"/>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2" name="Google Shape;1492;p81"/>
          <p:cNvSpPr txBox="1">
            <a:spLocks noGrp="1"/>
          </p:cNvSpPr>
          <p:nvPr>
            <p:ph type="title" idx="4294967295"/>
          </p:nvPr>
        </p:nvSpPr>
        <p:spPr>
          <a:xfrm>
            <a:off x="914913" y="3039779"/>
            <a:ext cx="2758200" cy="69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solidFill>
                  <a:schemeClr val="accent5"/>
                </a:solidFill>
                <a:cs typeface="B Nazanin" panose="00000400000000000000" pitchFamily="2" charset="-78"/>
              </a:rPr>
              <a:t>50,000,000</a:t>
            </a:r>
            <a:endParaRPr sz="3600">
              <a:solidFill>
                <a:schemeClr val="accent5"/>
              </a:solidFill>
              <a:cs typeface="B Nazanin" panose="00000400000000000000" pitchFamily="2" charset="-78"/>
            </a:endParaRPr>
          </a:p>
        </p:txBody>
      </p:sp>
      <p:sp>
        <p:nvSpPr>
          <p:cNvPr id="1493" name="Google Shape;1493;p81"/>
          <p:cNvSpPr txBox="1">
            <a:spLocks noGrp="1"/>
          </p:cNvSpPr>
          <p:nvPr>
            <p:ph type="subTitle" idx="4294967295"/>
          </p:nvPr>
        </p:nvSpPr>
        <p:spPr>
          <a:xfrm>
            <a:off x="914913" y="3589775"/>
            <a:ext cx="2758200" cy="356700"/>
          </a:xfrm>
          <a:prstGeom prst="rect">
            <a:avLst/>
          </a:prstGeom>
        </p:spPr>
        <p:txBody>
          <a:bodyPr spcFirstLastPara="1" wrap="square" lIns="91425" tIns="91425" rIns="91425" bIns="91425" anchor="t" anchorCtr="0">
            <a:noAutofit/>
          </a:bodyPr>
          <a:lstStyle/>
          <a:p>
            <a:pPr marL="0" lvl="0" indent="0" algn="ctr">
              <a:spcAft>
                <a:spcPts val="1200"/>
              </a:spcAft>
              <a:buNone/>
            </a:pPr>
            <a:r>
              <a:rPr lang="fa-IR" sz="1400" dirty="0">
                <a:cs typeface="B Nazanin" panose="00000400000000000000" pitchFamily="2" charset="-78"/>
              </a:rPr>
              <a:t>مشتریان در سراسر جهان</a:t>
            </a:r>
            <a:endParaRPr sz="1400" dirty="0">
              <a:solidFill>
                <a:schemeClr val="dk1"/>
              </a:solidFill>
              <a:cs typeface="B Nazanin" panose="00000400000000000000" pitchFamily="2" charset="-78"/>
            </a:endParaRPr>
          </a:p>
        </p:txBody>
      </p:sp>
      <p:sp>
        <p:nvSpPr>
          <p:cNvPr id="1494" name="Google Shape;1494;p81"/>
          <p:cNvSpPr txBox="1">
            <a:spLocks noGrp="1"/>
          </p:cNvSpPr>
          <p:nvPr>
            <p:ph type="ctrTitle" idx="4294967295"/>
          </p:nvPr>
        </p:nvSpPr>
        <p:spPr>
          <a:xfrm>
            <a:off x="1025763" y="2288325"/>
            <a:ext cx="2604300" cy="404100"/>
          </a:xfrm>
          <a:prstGeom prst="rect">
            <a:avLst/>
          </a:prstGeom>
        </p:spPr>
        <p:txBody>
          <a:bodyPr spcFirstLastPara="1" wrap="square" lIns="91425" tIns="91425" rIns="91425" bIns="91425" anchor="ctr" anchorCtr="0">
            <a:noAutofit/>
          </a:bodyPr>
          <a:lstStyle/>
          <a:p>
            <a:pPr lvl="0" algn="ctr"/>
            <a:r>
              <a:rPr lang="fa-IR" sz="2000" dirty="0">
                <a:solidFill>
                  <a:schemeClr val="lt2"/>
                </a:solidFill>
                <a:cs typeface="B Nazanin" panose="00000400000000000000" pitchFamily="2" charset="-78"/>
              </a:rPr>
              <a:t>ارزش های برتر</a:t>
            </a:r>
            <a:endParaRPr sz="2000" dirty="0">
              <a:solidFill>
                <a:schemeClr val="lt2"/>
              </a:solidFill>
              <a:latin typeface="Advent Pro Medium"/>
              <a:ea typeface="Advent Pro Medium"/>
              <a:cs typeface="B Nazanin" panose="00000400000000000000" pitchFamily="2" charset="-78"/>
              <a:sym typeface="Advent Pro Medium"/>
            </a:endParaRPr>
          </a:p>
        </p:txBody>
      </p:sp>
      <p:sp>
        <p:nvSpPr>
          <p:cNvPr id="1495" name="Google Shape;1495;p81"/>
          <p:cNvSpPr/>
          <p:nvPr/>
        </p:nvSpPr>
        <p:spPr>
          <a:xfrm>
            <a:off x="5066610" y="2145030"/>
            <a:ext cx="357688" cy="357339"/>
          </a:xfrm>
          <a:custGeom>
            <a:avLst/>
            <a:gdLst/>
            <a:ahLst/>
            <a:cxnLst/>
            <a:rect l="l" t="t" r="r" b="b"/>
            <a:pathLst>
              <a:path w="11264" h="11253" extrusionOk="0">
                <a:moveTo>
                  <a:pt x="9847" y="548"/>
                </a:moveTo>
                <a:lnTo>
                  <a:pt x="9847" y="1203"/>
                </a:lnTo>
                <a:cubicBezTo>
                  <a:pt x="9847" y="1299"/>
                  <a:pt x="9930" y="1370"/>
                  <a:pt x="10014" y="1370"/>
                </a:cubicBezTo>
                <a:lnTo>
                  <a:pt x="10669" y="1370"/>
                </a:lnTo>
                <a:lnTo>
                  <a:pt x="9252" y="2811"/>
                </a:lnTo>
                <a:lnTo>
                  <a:pt x="8656" y="2811"/>
                </a:lnTo>
                <a:lnTo>
                  <a:pt x="9609" y="1858"/>
                </a:lnTo>
                <a:cubicBezTo>
                  <a:pt x="9668" y="1799"/>
                  <a:pt x="9668" y="1703"/>
                  <a:pt x="9609" y="1620"/>
                </a:cubicBezTo>
                <a:cubicBezTo>
                  <a:pt x="9579" y="1590"/>
                  <a:pt x="9537" y="1575"/>
                  <a:pt x="9494" y="1575"/>
                </a:cubicBezTo>
                <a:cubicBezTo>
                  <a:pt x="9451" y="1575"/>
                  <a:pt x="9406" y="1590"/>
                  <a:pt x="9371" y="1620"/>
                </a:cubicBezTo>
                <a:lnTo>
                  <a:pt x="8418" y="2572"/>
                </a:lnTo>
                <a:lnTo>
                  <a:pt x="8418" y="1977"/>
                </a:lnTo>
                <a:lnTo>
                  <a:pt x="9847" y="548"/>
                </a:lnTo>
                <a:close/>
                <a:moveTo>
                  <a:pt x="4549" y="2442"/>
                </a:moveTo>
                <a:cubicBezTo>
                  <a:pt x="5668" y="2442"/>
                  <a:pt x="6680" y="2870"/>
                  <a:pt x="7430" y="3573"/>
                </a:cubicBezTo>
                <a:lnTo>
                  <a:pt x="4430" y="6561"/>
                </a:lnTo>
                <a:cubicBezTo>
                  <a:pt x="4370" y="6621"/>
                  <a:pt x="4370" y="6728"/>
                  <a:pt x="4430" y="6799"/>
                </a:cubicBezTo>
                <a:cubicBezTo>
                  <a:pt x="4465" y="6835"/>
                  <a:pt x="4513" y="6847"/>
                  <a:pt x="4549" y="6847"/>
                </a:cubicBezTo>
                <a:cubicBezTo>
                  <a:pt x="4596" y="6847"/>
                  <a:pt x="4644" y="6835"/>
                  <a:pt x="4668" y="6799"/>
                </a:cubicBezTo>
                <a:lnTo>
                  <a:pt x="5418" y="6061"/>
                </a:lnTo>
                <a:cubicBezTo>
                  <a:pt x="5549" y="6240"/>
                  <a:pt x="5620" y="6466"/>
                  <a:pt x="5620" y="6680"/>
                </a:cubicBezTo>
                <a:cubicBezTo>
                  <a:pt x="5620" y="7275"/>
                  <a:pt x="5144" y="7752"/>
                  <a:pt x="4549" y="7752"/>
                </a:cubicBezTo>
                <a:cubicBezTo>
                  <a:pt x="3953" y="7752"/>
                  <a:pt x="3477" y="7275"/>
                  <a:pt x="3477" y="6680"/>
                </a:cubicBezTo>
                <a:cubicBezTo>
                  <a:pt x="3477" y="6085"/>
                  <a:pt x="3953" y="5609"/>
                  <a:pt x="4549" y="5609"/>
                </a:cubicBezTo>
                <a:cubicBezTo>
                  <a:pt x="4608" y="5609"/>
                  <a:pt x="4680" y="5609"/>
                  <a:pt x="4739" y="5632"/>
                </a:cubicBezTo>
                <a:cubicBezTo>
                  <a:pt x="4747" y="5633"/>
                  <a:pt x="4755" y="5634"/>
                  <a:pt x="4763" y="5634"/>
                </a:cubicBezTo>
                <a:cubicBezTo>
                  <a:pt x="4848" y="5634"/>
                  <a:pt x="4920" y="5577"/>
                  <a:pt x="4942" y="5490"/>
                </a:cubicBezTo>
                <a:cubicBezTo>
                  <a:pt x="4954" y="5406"/>
                  <a:pt x="4894" y="5311"/>
                  <a:pt x="4799" y="5299"/>
                </a:cubicBezTo>
                <a:cubicBezTo>
                  <a:pt x="4715" y="5287"/>
                  <a:pt x="4620" y="5275"/>
                  <a:pt x="4549" y="5275"/>
                </a:cubicBezTo>
                <a:cubicBezTo>
                  <a:pt x="3775" y="5275"/>
                  <a:pt x="3156" y="5894"/>
                  <a:pt x="3156" y="6668"/>
                </a:cubicBezTo>
                <a:cubicBezTo>
                  <a:pt x="3156" y="7442"/>
                  <a:pt x="3775" y="8073"/>
                  <a:pt x="4549" y="8073"/>
                </a:cubicBezTo>
                <a:cubicBezTo>
                  <a:pt x="5323" y="8073"/>
                  <a:pt x="5954" y="7442"/>
                  <a:pt x="5954" y="6668"/>
                </a:cubicBezTo>
                <a:cubicBezTo>
                  <a:pt x="5954" y="6359"/>
                  <a:pt x="5847" y="6049"/>
                  <a:pt x="5656" y="5811"/>
                </a:cubicBezTo>
                <a:lnTo>
                  <a:pt x="6168" y="5287"/>
                </a:lnTo>
                <a:cubicBezTo>
                  <a:pt x="6501" y="5668"/>
                  <a:pt x="6680" y="6168"/>
                  <a:pt x="6680" y="6668"/>
                </a:cubicBezTo>
                <a:cubicBezTo>
                  <a:pt x="6680" y="7847"/>
                  <a:pt x="5727" y="8799"/>
                  <a:pt x="4549" y="8799"/>
                </a:cubicBezTo>
                <a:cubicBezTo>
                  <a:pt x="3370" y="8799"/>
                  <a:pt x="2418" y="7847"/>
                  <a:pt x="2418" y="6668"/>
                </a:cubicBezTo>
                <a:cubicBezTo>
                  <a:pt x="2418" y="5490"/>
                  <a:pt x="3370" y="4537"/>
                  <a:pt x="4549" y="4537"/>
                </a:cubicBezTo>
                <a:cubicBezTo>
                  <a:pt x="4906" y="4537"/>
                  <a:pt x="5251" y="4632"/>
                  <a:pt x="5561" y="4799"/>
                </a:cubicBezTo>
                <a:cubicBezTo>
                  <a:pt x="5583" y="4810"/>
                  <a:pt x="5608" y="4815"/>
                  <a:pt x="5635" y="4815"/>
                </a:cubicBezTo>
                <a:cubicBezTo>
                  <a:pt x="5693" y="4815"/>
                  <a:pt x="5754" y="4789"/>
                  <a:pt x="5787" y="4739"/>
                </a:cubicBezTo>
                <a:cubicBezTo>
                  <a:pt x="5835" y="4656"/>
                  <a:pt x="5799" y="4561"/>
                  <a:pt x="5727" y="4513"/>
                </a:cubicBezTo>
                <a:cubicBezTo>
                  <a:pt x="5370" y="4323"/>
                  <a:pt x="4965" y="4216"/>
                  <a:pt x="4561" y="4216"/>
                </a:cubicBezTo>
                <a:cubicBezTo>
                  <a:pt x="3215" y="4216"/>
                  <a:pt x="2108" y="5311"/>
                  <a:pt x="2108" y="6668"/>
                </a:cubicBezTo>
                <a:cubicBezTo>
                  <a:pt x="2108" y="8026"/>
                  <a:pt x="3215" y="9121"/>
                  <a:pt x="4561" y="9121"/>
                </a:cubicBezTo>
                <a:cubicBezTo>
                  <a:pt x="5918" y="9121"/>
                  <a:pt x="7025" y="8026"/>
                  <a:pt x="7025" y="6668"/>
                </a:cubicBezTo>
                <a:cubicBezTo>
                  <a:pt x="7025" y="6073"/>
                  <a:pt x="6811" y="5490"/>
                  <a:pt x="6406" y="5049"/>
                </a:cubicBezTo>
                <a:lnTo>
                  <a:pt x="6930" y="4525"/>
                </a:lnTo>
                <a:cubicBezTo>
                  <a:pt x="7466" y="5109"/>
                  <a:pt x="7752" y="5871"/>
                  <a:pt x="7752" y="6656"/>
                </a:cubicBezTo>
                <a:cubicBezTo>
                  <a:pt x="7752" y="8407"/>
                  <a:pt x="6323" y="9835"/>
                  <a:pt x="4561" y="9835"/>
                </a:cubicBezTo>
                <a:cubicBezTo>
                  <a:pt x="2810" y="9835"/>
                  <a:pt x="1382" y="8407"/>
                  <a:pt x="1382" y="6656"/>
                </a:cubicBezTo>
                <a:cubicBezTo>
                  <a:pt x="1382" y="4894"/>
                  <a:pt x="2810" y="3465"/>
                  <a:pt x="4561" y="3465"/>
                </a:cubicBezTo>
                <a:cubicBezTo>
                  <a:pt x="5180" y="3465"/>
                  <a:pt x="5775" y="3644"/>
                  <a:pt x="6275" y="3977"/>
                </a:cubicBezTo>
                <a:cubicBezTo>
                  <a:pt x="6300" y="3994"/>
                  <a:pt x="6330" y="4002"/>
                  <a:pt x="6360" y="4002"/>
                </a:cubicBezTo>
                <a:cubicBezTo>
                  <a:pt x="6415" y="4002"/>
                  <a:pt x="6471" y="3976"/>
                  <a:pt x="6501" y="3930"/>
                </a:cubicBezTo>
                <a:cubicBezTo>
                  <a:pt x="6549" y="3858"/>
                  <a:pt x="6525" y="3751"/>
                  <a:pt x="6454" y="3704"/>
                </a:cubicBezTo>
                <a:cubicBezTo>
                  <a:pt x="5894" y="3346"/>
                  <a:pt x="5239" y="3156"/>
                  <a:pt x="4561" y="3156"/>
                </a:cubicBezTo>
                <a:cubicBezTo>
                  <a:pt x="2632" y="3156"/>
                  <a:pt x="1048" y="4739"/>
                  <a:pt x="1048" y="6668"/>
                </a:cubicBezTo>
                <a:cubicBezTo>
                  <a:pt x="1048" y="8609"/>
                  <a:pt x="2632" y="10181"/>
                  <a:pt x="4561" y="10181"/>
                </a:cubicBezTo>
                <a:cubicBezTo>
                  <a:pt x="6501" y="10181"/>
                  <a:pt x="8073" y="8609"/>
                  <a:pt x="8073" y="6668"/>
                </a:cubicBezTo>
                <a:cubicBezTo>
                  <a:pt x="8073" y="5787"/>
                  <a:pt x="7752" y="4954"/>
                  <a:pt x="7156" y="4299"/>
                </a:cubicBezTo>
                <a:lnTo>
                  <a:pt x="7680" y="3787"/>
                </a:lnTo>
                <a:cubicBezTo>
                  <a:pt x="8383" y="4561"/>
                  <a:pt x="8799" y="5573"/>
                  <a:pt x="8799" y="6680"/>
                </a:cubicBezTo>
                <a:cubicBezTo>
                  <a:pt x="8799" y="9026"/>
                  <a:pt x="6894" y="10931"/>
                  <a:pt x="4549" y="10931"/>
                </a:cubicBezTo>
                <a:cubicBezTo>
                  <a:pt x="2215" y="10931"/>
                  <a:pt x="310" y="9026"/>
                  <a:pt x="310" y="6680"/>
                </a:cubicBezTo>
                <a:cubicBezTo>
                  <a:pt x="310" y="4347"/>
                  <a:pt x="2215" y="2442"/>
                  <a:pt x="4549" y="2442"/>
                </a:cubicBezTo>
                <a:close/>
                <a:moveTo>
                  <a:pt x="10023" y="1"/>
                </a:moveTo>
                <a:cubicBezTo>
                  <a:pt x="9981" y="1"/>
                  <a:pt x="9938" y="17"/>
                  <a:pt x="9907" y="48"/>
                </a:cubicBezTo>
                <a:lnTo>
                  <a:pt x="8156" y="1799"/>
                </a:lnTo>
                <a:cubicBezTo>
                  <a:pt x="8121" y="1834"/>
                  <a:pt x="8109" y="1882"/>
                  <a:pt x="8109" y="1918"/>
                </a:cubicBezTo>
                <a:lnTo>
                  <a:pt x="8109" y="2906"/>
                </a:lnTo>
                <a:lnTo>
                  <a:pt x="7680" y="3334"/>
                </a:lnTo>
                <a:cubicBezTo>
                  <a:pt x="6859" y="2572"/>
                  <a:pt x="5775" y="2120"/>
                  <a:pt x="4573" y="2120"/>
                </a:cubicBezTo>
                <a:cubicBezTo>
                  <a:pt x="2048" y="2120"/>
                  <a:pt x="1" y="4168"/>
                  <a:pt x="1" y="6680"/>
                </a:cubicBezTo>
                <a:cubicBezTo>
                  <a:pt x="1" y="9204"/>
                  <a:pt x="2048" y="11252"/>
                  <a:pt x="4573" y="11252"/>
                </a:cubicBezTo>
                <a:cubicBezTo>
                  <a:pt x="7085" y="11252"/>
                  <a:pt x="9133" y="9204"/>
                  <a:pt x="9133" y="6680"/>
                </a:cubicBezTo>
                <a:cubicBezTo>
                  <a:pt x="9133" y="5478"/>
                  <a:pt x="8680" y="4394"/>
                  <a:pt x="7918" y="3573"/>
                </a:cubicBezTo>
                <a:lnTo>
                  <a:pt x="8347" y="3144"/>
                </a:lnTo>
                <a:lnTo>
                  <a:pt x="9335" y="3144"/>
                </a:lnTo>
                <a:cubicBezTo>
                  <a:pt x="9371" y="3144"/>
                  <a:pt x="9418" y="3132"/>
                  <a:pt x="9454" y="3096"/>
                </a:cubicBezTo>
                <a:lnTo>
                  <a:pt x="11204" y="1346"/>
                </a:lnTo>
                <a:cubicBezTo>
                  <a:pt x="11252" y="1287"/>
                  <a:pt x="11264" y="1227"/>
                  <a:pt x="11240" y="1168"/>
                </a:cubicBezTo>
                <a:cubicBezTo>
                  <a:pt x="11204" y="1108"/>
                  <a:pt x="11145" y="1060"/>
                  <a:pt x="11085" y="1060"/>
                </a:cubicBezTo>
                <a:lnTo>
                  <a:pt x="10192" y="1060"/>
                </a:lnTo>
                <a:lnTo>
                  <a:pt x="10192" y="167"/>
                </a:lnTo>
                <a:cubicBezTo>
                  <a:pt x="10192" y="108"/>
                  <a:pt x="10145" y="36"/>
                  <a:pt x="10085" y="13"/>
                </a:cubicBezTo>
                <a:cubicBezTo>
                  <a:pt x="10065" y="5"/>
                  <a:pt x="10044" y="1"/>
                  <a:pt x="100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496" name="Google Shape;1496;p81"/>
          <p:cNvGrpSpPr/>
          <p:nvPr/>
        </p:nvGrpSpPr>
        <p:grpSpPr>
          <a:xfrm>
            <a:off x="5066590" y="4073885"/>
            <a:ext cx="342192" cy="327140"/>
            <a:chOff x="7441465" y="2302860"/>
            <a:chExt cx="342192" cy="327140"/>
          </a:xfrm>
        </p:grpSpPr>
        <p:sp>
          <p:nvSpPr>
            <p:cNvPr id="1497" name="Google Shape;1497;p81"/>
            <p:cNvSpPr/>
            <p:nvPr/>
          </p:nvSpPr>
          <p:spPr>
            <a:xfrm>
              <a:off x="7441465" y="2337727"/>
              <a:ext cx="299862" cy="292273"/>
            </a:xfrm>
            <a:custGeom>
              <a:avLst/>
              <a:gdLst/>
              <a:ahLst/>
              <a:cxnLst/>
              <a:rect l="l" t="t" r="r" b="b"/>
              <a:pathLst>
                <a:path w="9443" h="9204" extrusionOk="0">
                  <a:moveTo>
                    <a:pt x="8169" y="0"/>
                  </a:moveTo>
                  <a:cubicBezTo>
                    <a:pt x="7835" y="0"/>
                    <a:pt x="7514" y="131"/>
                    <a:pt x="7276" y="370"/>
                  </a:cubicBezTo>
                  <a:lnTo>
                    <a:pt x="6406" y="1251"/>
                  </a:lnTo>
                  <a:cubicBezTo>
                    <a:pt x="6347" y="1310"/>
                    <a:pt x="6347" y="1417"/>
                    <a:pt x="6406" y="1489"/>
                  </a:cubicBezTo>
                  <a:cubicBezTo>
                    <a:pt x="6436" y="1518"/>
                    <a:pt x="6475" y="1533"/>
                    <a:pt x="6517" y="1533"/>
                  </a:cubicBezTo>
                  <a:cubicBezTo>
                    <a:pt x="6558" y="1533"/>
                    <a:pt x="6603" y="1518"/>
                    <a:pt x="6645" y="1489"/>
                  </a:cubicBezTo>
                  <a:lnTo>
                    <a:pt x="7514" y="608"/>
                  </a:lnTo>
                  <a:cubicBezTo>
                    <a:pt x="7692" y="429"/>
                    <a:pt x="7930" y="346"/>
                    <a:pt x="8169" y="346"/>
                  </a:cubicBezTo>
                  <a:cubicBezTo>
                    <a:pt x="8430" y="346"/>
                    <a:pt x="8645" y="453"/>
                    <a:pt x="8823" y="608"/>
                  </a:cubicBezTo>
                  <a:cubicBezTo>
                    <a:pt x="9014" y="786"/>
                    <a:pt x="9097" y="1024"/>
                    <a:pt x="9097" y="1263"/>
                  </a:cubicBezTo>
                  <a:cubicBezTo>
                    <a:pt x="9097" y="1501"/>
                    <a:pt x="8990" y="1739"/>
                    <a:pt x="8823" y="1917"/>
                  </a:cubicBezTo>
                  <a:lnTo>
                    <a:pt x="7621" y="3132"/>
                  </a:lnTo>
                  <a:cubicBezTo>
                    <a:pt x="7502" y="2834"/>
                    <a:pt x="7323" y="2560"/>
                    <a:pt x="7109" y="2334"/>
                  </a:cubicBezTo>
                  <a:cubicBezTo>
                    <a:pt x="6639" y="1870"/>
                    <a:pt x="6022" y="1638"/>
                    <a:pt x="5408" y="1638"/>
                  </a:cubicBezTo>
                  <a:cubicBezTo>
                    <a:pt x="4793" y="1638"/>
                    <a:pt x="4180" y="1870"/>
                    <a:pt x="3716" y="2334"/>
                  </a:cubicBezTo>
                  <a:lnTo>
                    <a:pt x="941" y="5108"/>
                  </a:lnTo>
                  <a:cubicBezTo>
                    <a:pt x="1" y="6049"/>
                    <a:pt x="1" y="7561"/>
                    <a:pt x="941" y="8502"/>
                  </a:cubicBezTo>
                  <a:cubicBezTo>
                    <a:pt x="1406" y="8966"/>
                    <a:pt x="2025" y="9204"/>
                    <a:pt x="2644" y="9204"/>
                  </a:cubicBezTo>
                  <a:cubicBezTo>
                    <a:pt x="3251" y="9204"/>
                    <a:pt x="3870" y="8966"/>
                    <a:pt x="4335" y="8502"/>
                  </a:cubicBezTo>
                  <a:lnTo>
                    <a:pt x="5811" y="7025"/>
                  </a:lnTo>
                  <a:cubicBezTo>
                    <a:pt x="5871" y="6966"/>
                    <a:pt x="5871" y="6858"/>
                    <a:pt x="5811" y="6787"/>
                  </a:cubicBezTo>
                  <a:cubicBezTo>
                    <a:pt x="5783" y="6778"/>
                    <a:pt x="5750" y="6772"/>
                    <a:pt x="5716" y="6772"/>
                  </a:cubicBezTo>
                  <a:cubicBezTo>
                    <a:pt x="5662" y="6772"/>
                    <a:pt x="5605" y="6786"/>
                    <a:pt x="5561" y="6823"/>
                  </a:cubicBezTo>
                  <a:lnTo>
                    <a:pt x="4085" y="8299"/>
                  </a:lnTo>
                  <a:cubicBezTo>
                    <a:pt x="3692" y="8680"/>
                    <a:pt x="3180" y="8906"/>
                    <a:pt x="2620" y="8906"/>
                  </a:cubicBezTo>
                  <a:cubicBezTo>
                    <a:pt x="2073" y="8906"/>
                    <a:pt x="1549" y="8692"/>
                    <a:pt x="1168" y="8299"/>
                  </a:cubicBezTo>
                  <a:cubicBezTo>
                    <a:pt x="358" y="7489"/>
                    <a:pt x="358" y="6180"/>
                    <a:pt x="1168" y="5358"/>
                  </a:cubicBezTo>
                  <a:lnTo>
                    <a:pt x="3930" y="2596"/>
                  </a:lnTo>
                  <a:cubicBezTo>
                    <a:pt x="4323" y="2203"/>
                    <a:pt x="4847" y="1977"/>
                    <a:pt x="5394" y="1977"/>
                  </a:cubicBezTo>
                  <a:cubicBezTo>
                    <a:pt x="5942" y="1977"/>
                    <a:pt x="6466" y="2191"/>
                    <a:pt x="6847" y="2596"/>
                  </a:cubicBezTo>
                  <a:cubicBezTo>
                    <a:pt x="7073" y="2822"/>
                    <a:pt x="7252" y="3096"/>
                    <a:pt x="7359" y="3394"/>
                  </a:cubicBezTo>
                  <a:lnTo>
                    <a:pt x="6049" y="4703"/>
                  </a:lnTo>
                  <a:cubicBezTo>
                    <a:pt x="5871" y="4882"/>
                    <a:pt x="5633" y="4977"/>
                    <a:pt x="5394" y="4977"/>
                  </a:cubicBezTo>
                  <a:cubicBezTo>
                    <a:pt x="5156" y="4977"/>
                    <a:pt x="4918" y="4870"/>
                    <a:pt x="4740" y="4703"/>
                  </a:cubicBezTo>
                  <a:cubicBezTo>
                    <a:pt x="4644" y="4620"/>
                    <a:pt x="4573" y="4513"/>
                    <a:pt x="4525" y="4394"/>
                  </a:cubicBezTo>
                  <a:cubicBezTo>
                    <a:pt x="4507" y="4321"/>
                    <a:pt x="4440" y="4290"/>
                    <a:pt x="4378" y="4290"/>
                  </a:cubicBezTo>
                  <a:cubicBezTo>
                    <a:pt x="4359" y="4290"/>
                    <a:pt x="4340" y="4293"/>
                    <a:pt x="4323" y="4299"/>
                  </a:cubicBezTo>
                  <a:cubicBezTo>
                    <a:pt x="4239" y="4334"/>
                    <a:pt x="4204" y="4441"/>
                    <a:pt x="4228" y="4513"/>
                  </a:cubicBezTo>
                  <a:cubicBezTo>
                    <a:pt x="4287" y="4680"/>
                    <a:pt x="4394" y="4811"/>
                    <a:pt x="4513" y="4930"/>
                  </a:cubicBezTo>
                  <a:cubicBezTo>
                    <a:pt x="4751" y="5168"/>
                    <a:pt x="5061" y="5299"/>
                    <a:pt x="5406" y="5299"/>
                  </a:cubicBezTo>
                  <a:cubicBezTo>
                    <a:pt x="5752" y="5299"/>
                    <a:pt x="6061" y="5168"/>
                    <a:pt x="6299" y="4930"/>
                  </a:cubicBezTo>
                  <a:lnTo>
                    <a:pt x="9062" y="2155"/>
                  </a:lnTo>
                  <a:cubicBezTo>
                    <a:pt x="9300" y="1917"/>
                    <a:pt x="9443" y="1608"/>
                    <a:pt x="9443" y="1263"/>
                  </a:cubicBezTo>
                  <a:cubicBezTo>
                    <a:pt x="9443" y="929"/>
                    <a:pt x="9300" y="608"/>
                    <a:pt x="9062" y="370"/>
                  </a:cubicBezTo>
                  <a:cubicBezTo>
                    <a:pt x="8823" y="131"/>
                    <a:pt x="8514" y="0"/>
                    <a:pt x="81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8" name="Google Shape;1498;p81"/>
            <p:cNvSpPr/>
            <p:nvPr/>
          </p:nvSpPr>
          <p:spPr>
            <a:xfrm>
              <a:off x="7484588" y="2302860"/>
              <a:ext cx="299069" cy="293130"/>
            </a:xfrm>
            <a:custGeom>
              <a:avLst/>
              <a:gdLst/>
              <a:ahLst/>
              <a:cxnLst/>
              <a:rect l="l" t="t" r="r" b="b"/>
              <a:pathLst>
                <a:path w="9418" h="9231" extrusionOk="0">
                  <a:moveTo>
                    <a:pt x="6805" y="0"/>
                  </a:moveTo>
                  <a:cubicBezTo>
                    <a:pt x="6191" y="0"/>
                    <a:pt x="5578" y="235"/>
                    <a:pt x="5108" y="706"/>
                  </a:cubicBezTo>
                  <a:lnTo>
                    <a:pt x="3632" y="2170"/>
                  </a:lnTo>
                  <a:cubicBezTo>
                    <a:pt x="3572" y="2230"/>
                    <a:pt x="3572" y="2337"/>
                    <a:pt x="3632" y="2408"/>
                  </a:cubicBezTo>
                  <a:cubicBezTo>
                    <a:pt x="3661" y="2438"/>
                    <a:pt x="3703" y="2453"/>
                    <a:pt x="3746" y="2453"/>
                  </a:cubicBezTo>
                  <a:cubicBezTo>
                    <a:pt x="3789" y="2453"/>
                    <a:pt x="3834" y="2438"/>
                    <a:pt x="3870" y="2408"/>
                  </a:cubicBezTo>
                  <a:lnTo>
                    <a:pt x="5346" y="944"/>
                  </a:lnTo>
                  <a:cubicBezTo>
                    <a:pt x="5745" y="539"/>
                    <a:pt x="6272" y="336"/>
                    <a:pt x="6802" y="336"/>
                  </a:cubicBezTo>
                  <a:cubicBezTo>
                    <a:pt x="7331" y="336"/>
                    <a:pt x="7864" y="539"/>
                    <a:pt x="8275" y="944"/>
                  </a:cubicBezTo>
                  <a:cubicBezTo>
                    <a:pt x="9085" y="1741"/>
                    <a:pt x="9085" y="3051"/>
                    <a:pt x="8275" y="3873"/>
                  </a:cubicBezTo>
                  <a:lnTo>
                    <a:pt x="5513" y="6635"/>
                  </a:lnTo>
                  <a:cubicBezTo>
                    <a:pt x="5120" y="7028"/>
                    <a:pt x="4596" y="7254"/>
                    <a:pt x="4048" y="7254"/>
                  </a:cubicBezTo>
                  <a:cubicBezTo>
                    <a:pt x="3501" y="7254"/>
                    <a:pt x="2977" y="7040"/>
                    <a:pt x="2596" y="6635"/>
                  </a:cubicBezTo>
                  <a:cubicBezTo>
                    <a:pt x="2370" y="6421"/>
                    <a:pt x="2191" y="6135"/>
                    <a:pt x="2084" y="5837"/>
                  </a:cubicBezTo>
                  <a:lnTo>
                    <a:pt x="3393" y="4527"/>
                  </a:lnTo>
                  <a:cubicBezTo>
                    <a:pt x="3572" y="4349"/>
                    <a:pt x="3810" y="4254"/>
                    <a:pt x="4048" y="4254"/>
                  </a:cubicBezTo>
                  <a:cubicBezTo>
                    <a:pt x="4286" y="4254"/>
                    <a:pt x="4525" y="4361"/>
                    <a:pt x="4703" y="4527"/>
                  </a:cubicBezTo>
                  <a:cubicBezTo>
                    <a:pt x="4798" y="4611"/>
                    <a:pt x="4870" y="4718"/>
                    <a:pt x="4917" y="4837"/>
                  </a:cubicBezTo>
                  <a:cubicBezTo>
                    <a:pt x="4936" y="4910"/>
                    <a:pt x="5002" y="4941"/>
                    <a:pt x="5065" y="4941"/>
                  </a:cubicBezTo>
                  <a:cubicBezTo>
                    <a:pt x="5084" y="4941"/>
                    <a:pt x="5103" y="4938"/>
                    <a:pt x="5120" y="4932"/>
                  </a:cubicBezTo>
                  <a:cubicBezTo>
                    <a:pt x="5215" y="4897"/>
                    <a:pt x="5239" y="4789"/>
                    <a:pt x="5215" y="4718"/>
                  </a:cubicBezTo>
                  <a:cubicBezTo>
                    <a:pt x="5156" y="4551"/>
                    <a:pt x="5048" y="4420"/>
                    <a:pt x="4929" y="4301"/>
                  </a:cubicBezTo>
                  <a:cubicBezTo>
                    <a:pt x="4691" y="4063"/>
                    <a:pt x="4382" y="3932"/>
                    <a:pt x="4036" y="3932"/>
                  </a:cubicBezTo>
                  <a:cubicBezTo>
                    <a:pt x="3691" y="3932"/>
                    <a:pt x="3382" y="4063"/>
                    <a:pt x="3143" y="4301"/>
                  </a:cubicBezTo>
                  <a:lnTo>
                    <a:pt x="1786" y="5659"/>
                  </a:lnTo>
                  <a:cubicBezTo>
                    <a:pt x="1762" y="5670"/>
                    <a:pt x="1738" y="5682"/>
                    <a:pt x="1727" y="5718"/>
                  </a:cubicBezTo>
                  <a:lnTo>
                    <a:pt x="369" y="7075"/>
                  </a:lnTo>
                  <a:cubicBezTo>
                    <a:pt x="131" y="7314"/>
                    <a:pt x="0" y="7623"/>
                    <a:pt x="0" y="7968"/>
                  </a:cubicBezTo>
                  <a:cubicBezTo>
                    <a:pt x="0" y="8302"/>
                    <a:pt x="131" y="8623"/>
                    <a:pt x="369" y="8861"/>
                  </a:cubicBezTo>
                  <a:cubicBezTo>
                    <a:pt x="607" y="9099"/>
                    <a:pt x="929" y="9230"/>
                    <a:pt x="1262" y="9230"/>
                  </a:cubicBezTo>
                  <a:cubicBezTo>
                    <a:pt x="1608" y="9230"/>
                    <a:pt x="1917" y="9099"/>
                    <a:pt x="2155" y="8861"/>
                  </a:cubicBezTo>
                  <a:lnTo>
                    <a:pt x="3036" y="7980"/>
                  </a:lnTo>
                  <a:cubicBezTo>
                    <a:pt x="3096" y="7921"/>
                    <a:pt x="3096" y="7814"/>
                    <a:pt x="3036" y="7742"/>
                  </a:cubicBezTo>
                  <a:cubicBezTo>
                    <a:pt x="3006" y="7712"/>
                    <a:pt x="2965" y="7697"/>
                    <a:pt x="2922" y="7697"/>
                  </a:cubicBezTo>
                  <a:cubicBezTo>
                    <a:pt x="2879" y="7697"/>
                    <a:pt x="2834" y="7712"/>
                    <a:pt x="2798" y="7742"/>
                  </a:cubicBezTo>
                  <a:lnTo>
                    <a:pt x="1917" y="8623"/>
                  </a:lnTo>
                  <a:cubicBezTo>
                    <a:pt x="1738" y="8802"/>
                    <a:pt x="1500" y="8885"/>
                    <a:pt x="1262" y="8885"/>
                  </a:cubicBezTo>
                  <a:cubicBezTo>
                    <a:pt x="1012" y="8885"/>
                    <a:pt x="786" y="8778"/>
                    <a:pt x="607" y="8623"/>
                  </a:cubicBezTo>
                  <a:cubicBezTo>
                    <a:pt x="429" y="8445"/>
                    <a:pt x="345" y="8206"/>
                    <a:pt x="345" y="7968"/>
                  </a:cubicBezTo>
                  <a:cubicBezTo>
                    <a:pt x="345" y="7706"/>
                    <a:pt x="453" y="7492"/>
                    <a:pt x="607" y="7314"/>
                  </a:cubicBezTo>
                  <a:lnTo>
                    <a:pt x="1822" y="6099"/>
                  </a:lnTo>
                  <a:cubicBezTo>
                    <a:pt x="1941" y="6397"/>
                    <a:pt x="2119" y="6671"/>
                    <a:pt x="2334" y="6897"/>
                  </a:cubicBezTo>
                  <a:cubicBezTo>
                    <a:pt x="2786" y="7337"/>
                    <a:pt x="3393" y="7587"/>
                    <a:pt x="4036" y="7587"/>
                  </a:cubicBezTo>
                  <a:cubicBezTo>
                    <a:pt x="4679" y="7587"/>
                    <a:pt x="5287" y="7337"/>
                    <a:pt x="5727" y="6897"/>
                  </a:cubicBezTo>
                  <a:lnTo>
                    <a:pt x="8501" y="4123"/>
                  </a:lnTo>
                  <a:cubicBezTo>
                    <a:pt x="9418" y="3158"/>
                    <a:pt x="9418" y="1634"/>
                    <a:pt x="8501" y="706"/>
                  </a:cubicBezTo>
                  <a:cubicBezTo>
                    <a:pt x="8031" y="235"/>
                    <a:pt x="7418" y="0"/>
                    <a:pt x="68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499" name="Google Shape;1499;p81"/>
          <p:cNvSpPr/>
          <p:nvPr/>
        </p:nvSpPr>
        <p:spPr>
          <a:xfrm>
            <a:off x="5066018" y="3116468"/>
            <a:ext cx="343335" cy="343303"/>
          </a:xfrm>
          <a:custGeom>
            <a:avLst/>
            <a:gdLst/>
            <a:ahLst/>
            <a:cxnLst/>
            <a:rect l="l" t="t" r="r" b="b"/>
            <a:pathLst>
              <a:path w="10812" h="10811" extrusionOk="0">
                <a:moveTo>
                  <a:pt x="2769" y="2858"/>
                </a:moveTo>
                <a:cubicBezTo>
                  <a:pt x="2830" y="2858"/>
                  <a:pt x="2892" y="2866"/>
                  <a:pt x="2954" y="2881"/>
                </a:cubicBezTo>
                <a:cubicBezTo>
                  <a:pt x="3251" y="2941"/>
                  <a:pt x="3489" y="3191"/>
                  <a:pt x="3549" y="3489"/>
                </a:cubicBezTo>
                <a:cubicBezTo>
                  <a:pt x="3608" y="3774"/>
                  <a:pt x="3501" y="4036"/>
                  <a:pt x="3275" y="4227"/>
                </a:cubicBezTo>
                <a:cubicBezTo>
                  <a:pt x="3132" y="4346"/>
                  <a:pt x="3037" y="4548"/>
                  <a:pt x="3037" y="4739"/>
                </a:cubicBezTo>
                <a:lnTo>
                  <a:pt x="3037" y="5084"/>
                </a:lnTo>
                <a:cubicBezTo>
                  <a:pt x="3037" y="5346"/>
                  <a:pt x="3263" y="5572"/>
                  <a:pt x="3525" y="5572"/>
                </a:cubicBezTo>
                <a:lnTo>
                  <a:pt x="5228" y="5572"/>
                </a:lnTo>
                <a:lnTo>
                  <a:pt x="5228" y="7263"/>
                </a:lnTo>
                <a:cubicBezTo>
                  <a:pt x="5228" y="7370"/>
                  <a:pt x="5156" y="7441"/>
                  <a:pt x="5049" y="7441"/>
                </a:cubicBezTo>
                <a:lnTo>
                  <a:pt x="4704" y="7441"/>
                </a:lnTo>
                <a:cubicBezTo>
                  <a:pt x="4597" y="7441"/>
                  <a:pt x="4513" y="7406"/>
                  <a:pt x="4442" y="7322"/>
                </a:cubicBezTo>
                <a:cubicBezTo>
                  <a:pt x="4225" y="7076"/>
                  <a:pt x="3925" y="6935"/>
                  <a:pt x="3599" y="6935"/>
                </a:cubicBezTo>
                <a:cubicBezTo>
                  <a:pt x="3532" y="6935"/>
                  <a:pt x="3463" y="6941"/>
                  <a:pt x="3394" y="6953"/>
                </a:cubicBezTo>
                <a:cubicBezTo>
                  <a:pt x="2965" y="7025"/>
                  <a:pt x="2620" y="7370"/>
                  <a:pt x="2537" y="7787"/>
                </a:cubicBezTo>
                <a:cubicBezTo>
                  <a:pt x="2453" y="8120"/>
                  <a:pt x="2549" y="8454"/>
                  <a:pt x="2751" y="8715"/>
                </a:cubicBezTo>
                <a:cubicBezTo>
                  <a:pt x="2965" y="8965"/>
                  <a:pt x="3275" y="9108"/>
                  <a:pt x="3608" y="9108"/>
                </a:cubicBezTo>
                <a:cubicBezTo>
                  <a:pt x="3930" y="9108"/>
                  <a:pt x="4227" y="8965"/>
                  <a:pt x="4442" y="8715"/>
                </a:cubicBezTo>
                <a:cubicBezTo>
                  <a:pt x="4501" y="8632"/>
                  <a:pt x="4585" y="8608"/>
                  <a:pt x="4692" y="8608"/>
                </a:cubicBezTo>
                <a:lnTo>
                  <a:pt x="5037" y="8608"/>
                </a:lnTo>
                <a:cubicBezTo>
                  <a:pt x="5132" y="8608"/>
                  <a:pt x="5216" y="8680"/>
                  <a:pt x="5216" y="8787"/>
                </a:cubicBezTo>
                <a:lnTo>
                  <a:pt x="5216" y="10501"/>
                </a:lnTo>
                <a:lnTo>
                  <a:pt x="846" y="10501"/>
                </a:lnTo>
                <a:cubicBezTo>
                  <a:pt x="572" y="10501"/>
                  <a:pt x="334" y="10263"/>
                  <a:pt x="334" y="9977"/>
                </a:cubicBezTo>
                <a:lnTo>
                  <a:pt x="334" y="5572"/>
                </a:lnTo>
                <a:lnTo>
                  <a:pt x="2025" y="5572"/>
                </a:lnTo>
                <a:cubicBezTo>
                  <a:pt x="2299" y="5572"/>
                  <a:pt x="2513" y="5346"/>
                  <a:pt x="2513" y="5084"/>
                </a:cubicBezTo>
                <a:lnTo>
                  <a:pt x="2513" y="4727"/>
                </a:lnTo>
                <a:cubicBezTo>
                  <a:pt x="2513" y="4513"/>
                  <a:pt x="2430" y="4334"/>
                  <a:pt x="2299" y="4215"/>
                </a:cubicBezTo>
                <a:cubicBezTo>
                  <a:pt x="2120" y="4072"/>
                  <a:pt x="2013" y="3858"/>
                  <a:pt x="2013" y="3620"/>
                </a:cubicBezTo>
                <a:cubicBezTo>
                  <a:pt x="2013" y="3381"/>
                  <a:pt x="2120" y="3179"/>
                  <a:pt x="2299" y="3024"/>
                </a:cubicBezTo>
                <a:cubicBezTo>
                  <a:pt x="2431" y="2919"/>
                  <a:pt x="2596" y="2858"/>
                  <a:pt x="2769" y="2858"/>
                </a:cubicBezTo>
                <a:close/>
                <a:moveTo>
                  <a:pt x="10014" y="298"/>
                </a:moveTo>
                <a:cubicBezTo>
                  <a:pt x="10300" y="298"/>
                  <a:pt x="10538" y="536"/>
                  <a:pt x="10538" y="822"/>
                </a:cubicBezTo>
                <a:lnTo>
                  <a:pt x="10538" y="5239"/>
                </a:lnTo>
                <a:lnTo>
                  <a:pt x="10312" y="5239"/>
                </a:lnTo>
                <a:cubicBezTo>
                  <a:pt x="10228" y="5239"/>
                  <a:pt x="10157" y="5322"/>
                  <a:pt x="10157" y="5406"/>
                </a:cubicBezTo>
                <a:cubicBezTo>
                  <a:pt x="10157" y="5501"/>
                  <a:pt x="10228" y="5572"/>
                  <a:pt x="10312" y="5572"/>
                </a:cubicBezTo>
                <a:lnTo>
                  <a:pt x="10490" y="5572"/>
                </a:lnTo>
                <a:lnTo>
                  <a:pt x="10490" y="9977"/>
                </a:lnTo>
                <a:cubicBezTo>
                  <a:pt x="10490" y="10263"/>
                  <a:pt x="10252" y="10501"/>
                  <a:pt x="9978" y="10501"/>
                </a:cubicBezTo>
                <a:lnTo>
                  <a:pt x="5573" y="10501"/>
                </a:lnTo>
                <a:lnTo>
                  <a:pt x="5573" y="8799"/>
                </a:lnTo>
                <a:cubicBezTo>
                  <a:pt x="5573" y="8537"/>
                  <a:pt x="5347" y="8311"/>
                  <a:pt x="5073" y="8311"/>
                </a:cubicBezTo>
                <a:lnTo>
                  <a:pt x="4739" y="8311"/>
                </a:lnTo>
                <a:cubicBezTo>
                  <a:pt x="4525" y="8311"/>
                  <a:pt x="4347" y="8394"/>
                  <a:pt x="4227" y="8537"/>
                </a:cubicBezTo>
                <a:cubicBezTo>
                  <a:pt x="4085" y="8715"/>
                  <a:pt x="3870" y="8811"/>
                  <a:pt x="3632" y="8811"/>
                </a:cubicBezTo>
                <a:cubicBezTo>
                  <a:pt x="3394" y="8811"/>
                  <a:pt x="3192" y="8715"/>
                  <a:pt x="3037" y="8537"/>
                </a:cubicBezTo>
                <a:cubicBezTo>
                  <a:pt x="2894" y="8358"/>
                  <a:pt x="2834" y="8120"/>
                  <a:pt x="2894" y="7882"/>
                </a:cubicBezTo>
                <a:cubicBezTo>
                  <a:pt x="2954" y="7584"/>
                  <a:pt x="3204" y="7346"/>
                  <a:pt x="3501" y="7287"/>
                </a:cubicBezTo>
                <a:cubicBezTo>
                  <a:pt x="3557" y="7275"/>
                  <a:pt x="3612" y="7269"/>
                  <a:pt x="3665" y="7269"/>
                </a:cubicBezTo>
                <a:cubicBezTo>
                  <a:pt x="3887" y="7269"/>
                  <a:pt x="4086" y="7367"/>
                  <a:pt x="4239" y="7549"/>
                </a:cubicBezTo>
                <a:cubicBezTo>
                  <a:pt x="4358" y="7703"/>
                  <a:pt x="4561" y="7787"/>
                  <a:pt x="4751" y="7787"/>
                </a:cubicBezTo>
                <a:lnTo>
                  <a:pt x="5097" y="7787"/>
                </a:lnTo>
                <a:cubicBezTo>
                  <a:pt x="5359" y="7787"/>
                  <a:pt x="5585" y="7561"/>
                  <a:pt x="5585" y="7299"/>
                </a:cubicBezTo>
                <a:lnTo>
                  <a:pt x="5585" y="5596"/>
                </a:lnTo>
                <a:lnTo>
                  <a:pt x="7275" y="5596"/>
                </a:lnTo>
                <a:cubicBezTo>
                  <a:pt x="7383" y="5596"/>
                  <a:pt x="7454" y="5679"/>
                  <a:pt x="7454" y="5775"/>
                </a:cubicBezTo>
                <a:lnTo>
                  <a:pt x="7454" y="6120"/>
                </a:lnTo>
                <a:cubicBezTo>
                  <a:pt x="7454" y="6227"/>
                  <a:pt x="7418" y="6310"/>
                  <a:pt x="7335" y="6394"/>
                </a:cubicBezTo>
                <a:cubicBezTo>
                  <a:pt x="7037" y="6644"/>
                  <a:pt x="6894" y="7025"/>
                  <a:pt x="6966" y="7430"/>
                </a:cubicBezTo>
                <a:cubicBezTo>
                  <a:pt x="7037" y="7858"/>
                  <a:pt x="7383" y="8203"/>
                  <a:pt x="7799" y="8299"/>
                </a:cubicBezTo>
                <a:cubicBezTo>
                  <a:pt x="7871" y="8311"/>
                  <a:pt x="7954" y="8323"/>
                  <a:pt x="8037" y="8323"/>
                </a:cubicBezTo>
                <a:cubicBezTo>
                  <a:pt x="8288" y="8323"/>
                  <a:pt x="8526" y="8239"/>
                  <a:pt x="8728" y="8084"/>
                </a:cubicBezTo>
                <a:cubicBezTo>
                  <a:pt x="8978" y="7882"/>
                  <a:pt x="9121" y="7561"/>
                  <a:pt x="9121" y="7239"/>
                </a:cubicBezTo>
                <a:cubicBezTo>
                  <a:pt x="9121" y="6906"/>
                  <a:pt x="8978" y="6608"/>
                  <a:pt x="8728" y="6406"/>
                </a:cubicBezTo>
                <a:cubicBezTo>
                  <a:pt x="8645" y="6346"/>
                  <a:pt x="8621" y="6251"/>
                  <a:pt x="8621" y="6132"/>
                </a:cubicBezTo>
                <a:lnTo>
                  <a:pt x="8621" y="5798"/>
                </a:lnTo>
                <a:cubicBezTo>
                  <a:pt x="8621" y="5691"/>
                  <a:pt x="8692" y="5620"/>
                  <a:pt x="8799" y="5620"/>
                </a:cubicBezTo>
                <a:lnTo>
                  <a:pt x="9645" y="5620"/>
                </a:lnTo>
                <a:cubicBezTo>
                  <a:pt x="9740" y="5620"/>
                  <a:pt x="9812" y="5536"/>
                  <a:pt x="9812" y="5453"/>
                </a:cubicBezTo>
                <a:cubicBezTo>
                  <a:pt x="9812" y="5358"/>
                  <a:pt x="9740" y="5286"/>
                  <a:pt x="9645" y="5286"/>
                </a:cubicBezTo>
                <a:lnTo>
                  <a:pt x="8799" y="5286"/>
                </a:lnTo>
                <a:cubicBezTo>
                  <a:pt x="8526" y="5286"/>
                  <a:pt x="8311" y="5513"/>
                  <a:pt x="8311" y="5775"/>
                </a:cubicBezTo>
                <a:lnTo>
                  <a:pt x="8311" y="6120"/>
                </a:lnTo>
                <a:cubicBezTo>
                  <a:pt x="8311" y="6334"/>
                  <a:pt x="8395" y="6513"/>
                  <a:pt x="8526" y="6632"/>
                </a:cubicBezTo>
                <a:cubicBezTo>
                  <a:pt x="8704" y="6775"/>
                  <a:pt x="8811" y="6989"/>
                  <a:pt x="8811" y="7227"/>
                </a:cubicBezTo>
                <a:cubicBezTo>
                  <a:pt x="8811" y="7465"/>
                  <a:pt x="8704" y="7668"/>
                  <a:pt x="8526" y="7822"/>
                </a:cubicBezTo>
                <a:cubicBezTo>
                  <a:pt x="8394" y="7928"/>
                  <a:pt x="8229" y="7988"/>
                  <a:pt x="8056" y="7988"/>
                </a:cubicBezTo>
                <a:cubicBezTo>
                  <a:pt x="7995" y="7988"/>
                  <a:pt x="7933" y="7981"/>
                  <a:pt x="7871" y="7965"/>
                </a:cubicBezTo>
                <a:cubicBezTo>
                  <a:pt x="7573" y="7906"/>
                  <a:pt x="7335" y="7656"/>
                  <a:pt x="7275" y="7358"/>
                </a:cubicBezTo>
                <a:cubicBezTo>
                  <a:pt x="7216" y="7072"/>
                  <a:pt x="7323" y="6810"/>
                  <a:pt x="7549" y="6608"/>
                </a:cubicBezTo>
                <a:cubicBezTo>
                  <a:pt x="7692" y="6489"/>
                  <a:pt x="7787" y="6298"/>
                  <a:pt x="7787" y="6108"/>
                </a:cubicBezTo>
                <a:lnTo>
                  <a:pt x="7787" y="5763"/>
                </a:lnTo>
                <a:cubicBezTo>
                  <a:pt x="7787" y="5501"/>
                  <a:pt x="7561" y="5275"/>
                  <a:pt x="7287" y="5275"/>
                </a:cubicBezTo>
                <a:lnTo>
                  <a:pt x="5597" y="5275"/>
                </a:lnTo>
                <a:lnTo>
                  <a:pt x="5597" y="3572"/>
                </a:lnTo>
                <a:cubicBezTo>
                  <a:pt x="5597" y="3477"/>
                  <a:pt x="5668" y="3393"/>
                  <a:pt x="5775" y="3393"/>
                </a:cubicBezTo>
                <a:lnTo>
                  <a:pt x="6121" y="3393"/>
                </a:lnTo>
                <a:cubicBezTo>
                  <a:pt x="6216" y="3393"/>
                  <a:pt x="6311" y="3441"/>
                  <a:pt x="6383" y="3512"/>
                </a:cubicBezTo>
                <a:cubicBezTo>
                  <a:pt x="6592" y="3762"/>
                  <a:pt x="6901" y="3911"/>
                  <a:pt x="7234" y="3911"/>
                </a:cubicBezTo>
                <a:cubicBezTo>
                  <a:pt x="7299" y="3911"/>
                  <a:pt x="7364" y="3905"/>
                  <a:pt x="7430" y="3893"/>
                </a:cubicBezTo>
                <a:cubicBezTo>
                  <a:pt x="7859" y="3810"/>
                  <a:pt x="8204" y="3477"/>
                  <a:pt x="8288" y="3060"/>
                </a:cubicBezTo>
                <a:cubicBezTo>
                  <a:pt x="8359" y="2727"/>
                  <a:pt x="8276" y="2381"/>
                  <a:pt x="8061" y="2131"/>
                </a:cubicBezTo>
                <a:cubicBezTo>
                  <a:pt x="7859" y="1881"/>
                  <a:pt x="7549" y="1726"/>
                  <a:pt x="7216" y="1726"/>
                </a:cubicBezTo>
                <a:cubicBezTo>
                  <a:pt x="6894" y="1726"/>
                  <a:pt x="6597" y="1881"/>
                  <a:pt x="6383" y="2131"/>
                </a:cubicBezTo>
                <a:cubicBezTo>
                  <a:pt x="6323" y="2203"/>
                  <a:pt x="6240" y="2238"/>
                  <a:pt x="6132" y="2238"/>
                </a:cubicBezTo>
                <a:lnTo>
                  <a:pt x="5787" y="2238"/>
                </a:lnTo>
                <a:cubicBezTo>
                  <a:pt x="5680" y="2238"/>
                  <a:pt x="5609" y="2167"/>
                  <a:pt x="5609" y="2060"/>
                </a:cubicBezTo>
                <a:lnTo>
                  <a:pt x="5609" y="1215"/>
                </a:lnTo>
                <a:cubicBezTo>
                  <a:pt x="5609" y="1119"/>
                  <a:pt x="5537" y="1048"/>
                  <a:pt x="5442" y="1048"/>
                </a:cubicBezTo>
                <a:cubicBezTo>
                  <a:pt x="5359" y="1048"/>
                  <a:pt x="5287" y="1119"/>
                  <a:pt x="5287" y="1215"/>
                </a:cubicBezTo>
                <a:lnTo>
                  <a:pt x="5287" y="2060"/>
                </a:lnTo>
                <a:cubicBezTo>
                  <a:pt x="5287" y="2322"/>
                  <a:pt x="5501" y="2548"/>
                  <a:pt x="5775" y="2548"/>
                </a:cubicBezTo>
                <a:lnTo>
                  <a:pt x="6121" y="2548"/>
                </a:lnTo>
                <a:cubicBezTo>
                  <a:pt x="6323" y="2548"/>
                  <a:pt x="6502" y="2465"/>
                  <a:pt x="6621" y="2322"/>
                </a:cubicBezTo>
                <a:cubicBezTo>
                  <a:pt x="6775" y="2143"/>
                  <a:pt x="6978" y="2048"/>
                  <a:pt x="7216" y="2048"/>
                </a:cubicBezTo>
                <a:cubicBezTo>
                  <a:pt x="7454" y="2048"/>
                  <a:pt x="7668" y="2143"/>
                  <a:pt x="7811" y="2322"/>
                </a:cubicBezTo>
                <a:cubicBezTo>
                  <a:pt x="7966" y="2500"/>
                  <a:pt x="8026" y="2739"/>
                  <a:pt x="7966" y="2977"/>
                </a:cubicBezTo>
                <a:cubicBezTo>
                  <a:pt x="7907" y="3274"/>
                  <a:pt x="7656" y="3512"/>
                  <a:pt x="7359" y="3572"/>
                </a:cubicBezTo>
                <a:cubicBezTo>
                  <a:pt x="7303" y="3584"/>
                  <a:pt x="7248" y="3589"/>
                  <a:pt x="7193" y="3589"/>
                </a:cubicBezTo>
                <a:cubicBezTo>
                  <a:pt x="6969" y="3589"/>
                  <a:pt x="6762" y="3492"/>
                  <a:pt x="6609" y="3310"/>
                </a:cubicBezTo>
                <a:cubicBezTo>
                  <a:pt x="6490" y="3155"/>
                  <a:pt x="6299" y="3072"/>
                  <a:pt x="6097" y="3072"/>
                </a:cubicBezTo>
                <a:lnTo>
                  <a:pt x="5763" y="3072"/>
                </a:lnTo>
                <a:cubicBezTo>
                  <a:pt x="5490" y="3072"/>
                  <a:pt x="5275" y="3298"/>
                  <a:pt x="5275" y="3560"/>
                </a:cubicBezTo>
                <a:lnTo>
                  <a:pt x="5275" y="5263"/>
                </a:lnTo>
                <a:lnTo>
                  <a:pt x="3573" y="5263"/>
                </a:lnTo>
                <a:cubicBezTo>
                  <a:pt x="3465" y="5263"/>
                  <a:pt x="3394" y="5179"/>
                  <a:pt x="3394" y="5084"/>
                </a:cubicBezTo>
                <a:lnTo>
                  <a:pt x="3394" y="4727"/>
                </a:lnTo>
                <a:cubicBezTo>
                  <a:pt x="3394" y="4620"/>
                  <a:pt x="3442" y="4524"/>
                  <a:pt x="3513" y="4453"/>
                </a:cubicBezTo>
                <a:cubicBezTo>
                  <a:pt x="3811" y="4203"/>
                  <a:pt x="3954" y="3810"/>
                  <a:pt x="3882" y="3417"/>
                </a:cubicBezTo>
                <a:cubicBezTo>
                  <a:pt x="3811" y="2977"/>
                  <a:pt x="3465" y="2643"/>
                  <a:pt x="3049" y="2548"/>
                </a:cubicBezTo>
                <a:cubicBezTo>
                  <a:pt x="2973" y="2531"/>
                  <a:pt x="2896" y="2523"/>
                  <a:pt x="2820" y="2523"/>
                </a:cubicBezTo>
                <a:cubicBezTo>
                  <a:pt x="2570" y="2523"/>
                  <a:pt x="2323" y="2610"/>
                  <a:pt x="2132" y="2774"/>
                </a:cubicBezTo>
                <a:cubicBezTo>
                  <a:pt x="1870" y="2977"/>
                  <a:pt x="1727" y="3298"/>
                  <a:pt x="1727" y="3620"/>
                </a:cubicBezTo>
                <a:cubicBezTo>
                  <a:pt x="1727" y="3941"/>
                  <a:pt x="1870" y="4239"/>
                  <a:pt x="2132" y="4453"/>
                </a:cubicBezTo>
                <a:cubicBezTo>
                  <a:pt x="2203" y="4513"/>
                  <a:pt x="2227" y="4608"/>
                  <a:pt x="2227" y="4703"/>
                </a:cubicBezTo>
                <a:lnTo>
                  <a:pt x="2227" y="5048"/>
                </a:lnTo>
                <a:cubicBezTo>
                  <a:pt x="2227" y="5155"/>
                  <a:pt x="2156" y="5227"/>
                  <a:pt x="2049" y="5227"/>
                </a:cubicBezTo>
                <a:lnTo>
                  <a:pt x="358" y="5227"/>
                </a:lnTo>
                <a:lnTo>
                  <a:pt x="358" y="822"/>
                </a:lnTo>
                <a:cubicBezTo>
                  <a:pt x="358" y="536"/>
                  <a:pt x="596" y="298"/>
                  <a:pt x="882" y="298"/>
                </a:cubicBezTo>
                <a:lnTo>
                  <a:pt x="5287" y="298"/>
                </a:lnTo>
                <a:lnTo>
                  <a:pt x="5287" y="476"/>
                </a:lnTo>
                <a:cubicBezTo>
                  <a:pt x="5287" y="572"/>
                  <a:pt x="5359" y="643"/>
                  <a:pt x="5442" y="643"/>
                </a:cubicBezTo>
                <a:cubicBezTo>
                  <a:pt x="5537" y="643"/>
                  <a:pt x="5609" y="572"/>
                  <a:pt x="5609" y="476"/>
                </a:cubicBezTo>
                <a:lnTo>
                  <a:pt x="5609" y="298"/>
                </a:lnTo>
                <a:close/>
                <a:moveTo>
                  <a:pt x="834" y="0"/>
                </a:moveTo>
                <a:cubicBezTo>
                  <a:pt x="370" y="0"/>
                  <a:pt x="1" y="381"/>
                  <a:pt x="1" y="834"/>
                </a:cubicBezTo>
                <a:lnTo>
                  <a:pt x="1" y="9977"/>
                </a:lnTo>
                <a:cubicBezTo>
                  <a:pt x="1" y="10442"/>
                  <a:pt x="370" y="10811"/>
                  <a:pt x="834" y="10811"/>
                </a:cubicBezTo>
                <a:lnTo>
                  <a:pt x="9978" y="10811"/>
                </a:lnTo>
                <a:cubicBezTo>
                  <a:pt x="10431" y="10811"/>
                  <a:pt x="10812" y="10442"/>
                  <a:pt x="10812" y="9977"/>
                </a:cubicBezTo>
                <a:lnTo>
                  <a:pt x="10812" y="834"/>
                </a:lnTo>
                <a:cubicBezTo>
                  <a:pt x="10812" y="381"/>
                  <a:pt x="10431" y="0"/>
                  <a:pt x="99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92"/>
                                        </p:tgtEl>
                                        <p:attrNameLst>
                                          <p:attrName>style.visibility</p:attrName>
                                        </p:attrNameLst>
                                      </p:cBhvr>
                                      <p:to>
                                        <p:strVal val="visible"/>
                                      </p:to>
                                    </p:set>
                                    <p:animEffect transition="in" filter="fade">
                                      <p:cBhvr>
                                        <p:cTn id="7" dur="1000"/>
                                        <p:tgtEl>
                                          <p:spTgt spid="1492"/>
                                        </p:tgtEl>
                                      </p:cBhvr>
                                    </p:animEffect>
                                  </p:childTnLst>
                                </p:cTn>
                              </p:par>
                              <p:par>
                                <p:cTn id="8" presetID="10" presetClass="entr" presetSubtype="0" fill="hold" nodeType="withEffect">
                                  <p:stCondLst>
                                    <p:cond delay="0"/>
                                  </p:stCondLst>
                                  <p:childTnLst>
                                    <p:set>
                                      <p:cBhvr>
                                        <p:cTn id="9" dur="1" fill="hold">
                                          <p:stCondLst>
                                            <p:cond delay="0"/>
                                          </p:stCondLst>
                                        </p:cTn>
                                        <p:tgtEl>
                                          <p:spTgt spid="1493"/>
                                        </p:tgtEl>
                                        <p:attrNameLst>
                                          <p:attrName>style.visibility</p:attrName>
                                        </p:attrNameLst>
                                      </p:cBhvr>
                                      <p:to>
                                        <p:strVal val="visible"/>
                                      </p:to>
                                    </p:set>
                                    <p:animEffect transition="in" filter="fade">
                                      <p:cBhvr>
                                        <p:cTn id="10" dur="1000"/>
                                        <p:tgtEl>
                                          <p:spTgt spid="1493"/>
                                        </p:tgtEl>
                                      </p:cBhvr>
                                    </p:animEffect>
                                  </p:childTnLst>
                                </p:cTn>
                              </p:par>
                              <p:par>
                                <p:cTn id="11" presetID="10" presetClass="entr" presetSubtype="0" fill="hold" nodeType="withEffect">
                                  <p:stCondLst>
                                    <p:cond delay="0"/>
                                  </p:stCondLst>
                                  <p:childTnLst>
                                    <p:set>
                                      <p:cBhvr>
                                        <p:cTn id="12" dur="1" fill="hold">
                                          <p:stCondLst>
                                            <p:cond delay="0"/>
                                          </p:stCondLst>
                                        </p:cTn>
                                        <p:tgtEl>
                                          <p:spTgt spid="1494"/>
                                        </p:tgtEl>
                                        <p:attrNameLst>
                                          <p:attrName>style.visibility</p:attrName>
                                        </p:attrNameLst>
                                      </p:cBhvr>
                                      <p:to>
                                        <p:strVal val="visible"/>
                                      </p:to>
                                    </p:set>
                                    <p:animEffect transition="in" filter="fade">
                                      <p:cBhvr>
                                        <p:cTn id="13" dur="1000"/>
                                        <p:tgtEl>
                                          <p:spTgt spid="1494"/>
                                        </p:tgtEl>
                                      </p:cBhvr>
                                    </p:animEffect>
                                  </p:childTnLst>
                                </p:cTn>
                              </p:par>
                              <p:par>
                                <p:cTn id="14" presetID="10" presetClass="entr" presetSubtype="0" fill="hold" nodeType="withEffect">
                                  <p:stCondLst>
                                    <p:cond delay="0"/>
                                  </p:stCondLst>
                                  <p:childTnLst>
                                    <p:set>
                                      <p:cBhvr>
                                        <p:cTn id="15" dur="1" fill="hold">
                                          <p:stCondLst>
                                            <p:cond delay="0"/>
                                          </p:stCondLst>
                                        </p:cTn>
                                        <p:tgtEl>
                                          <p:spTgt spid="1491"/>
                                        </p:tgtEl>
                                        <p:attrNameLst>
                                          <p:attrName>style.visibility</p:attrName>
                                        </p:attrNameLst>
                                      </p:cBhvr>
                                      <p:to>
                                        <p:strVal val="visible"/>
                                      </p:to>
                                    </p:set>
                                    <p:animEffect transition="in" filter="fade">
                                      <p:cBhvr>
                                        <p:cTn id="16" dur="1000"/>
                                        <p:tgtEl>
                                          <p:spTgt spid="149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87"/>
                                        </p:tgtEl>
                                        <p:attrNameLst>
                                          <p:attrName>style.visibility</p:attrName>
                                        </p:attrNameLst>
                                      </p:cBhvr>
                                      <p:to>
                                        <p:strVal val="visible"/>
                                      </p:to>
                                    </p:set>
                                    <p:animEffect transition="in" filter="fade">
                                      <p:cBhvr>
                                        <p:cTn id="21" dur="1000"/>
                                        <p:tgtEl>
                                          <p:spTgt spid="1487"/>
                                        </p:tgtEl>
                                      </p:cBhvr>
                                    </p:animEffect>
                                  </p:childTnLst>
                                </p:cTn>
                              </p:par>
                              <p:par>
                                <p:cTn id="22" presetID="10" presetClass="entr" presetSubtype="0" fill="hold" nodeType="withEffect">
                                  <p:stCondLst>
                                    <p:cond delay="0"/>
                                  </p:stCondLst>
                                  <p:childTnLst>
                                    <p:set>
                                      <p:cBhvr>
                                        <p:cTn id="23" dur="1" fill="hold">
                                          <p:stCondLst>
                                            <p:cond delay="0"/>
                                          </p:stCondLst>
                                        </p:cTn>
                                        <p:tgtEl>
                                          <p:spTgt spid="1488"/>
                                        </p:tgtEl>
                                        <p:attrNameLst>
                                          <p:attrName>style.visibility</p:attrName>
                                        </p:attrNameLst>
                                      </p:cBhvr>
                                      <p:to>
                                        <p:strVal val="visible"/>
                                      </p:to>
                                    </p:set>
                                    <p:animEffect transition="in" filter="fade">
                                      <p:cBhvr>
                                        <p:cTn id="24" dur="1000"/>
                                        <p:tgtEl>
                                          <p:spTgt spid="1488"/>
                                        </p:tgtEl>
                                      </p:cBhvr>
                                    </p:animEffect>
                                  </p:childTnLst>
                                </p:cTn>
                              </p:par>
                              <p:par>
                                <p:cTn id="25" presetID="10" presetClass="entr" presetSubtype="0" fill="hold" nodeType="withEffect">
                                  <p:stCondLst>
                                    <p:cond delay="0"/>
                                  </p:stCondLst>
                                  <p:childTnLst>
                                    <p:set>
                                      <p:cBhvr>
                                        <p:cTn id="26" dur="1" fill="hold">
                                          <p:stCondLst>
                                            <p:cond delay="0"/>
                                          </p:stCondLst>
                                        </p:cTn>
                                        <p:tgtEl>
                                          <p:spTgt spid="1490"/>
                                        </p:tgtEl>
                                        <p:attrNameLst>
                                          <p:attrName>style.visibility</p:attrName>
                                        </p:attrNameLst>
                                      </p:cBhvr>
                                      <p:to>
                                        <p:strVal val="visible"/>
                                      </p:to>
                                    </p:set>
                                    <p:animEffect transition="in" filter="fade">
                                      <p:cBhvr>
                                        <p:cTn id="27" dur="1000"/>
                                        <p:tgtEl>
                                          <p:spTgt spid="1490"/>
                                        </p:tgtEl>
                                      </p:cBhvr>
                                    </p:animEffect>
                                  </p:childTnLst>
                                </p:cTn>
                              </p:par>
                              <p:par>
                                <p:cTn id="28" presetID="10" presetClass="entr" presetSubtype="0" fill="hold" nodeType="withEffect">
                                  <p:stCondLst>
                                    <p:cond delay="0"/>
                                  </p:stCondLst>
                                  <p:childTnLst>
                                    <p:set>
                                      <p:cBhvr>
                                        <p:cTn id="29" dur="1" fill="hold">
                                          <p:stCondLst>
                                            <p:cond delay="0"/>
                                          </p:stCondLst>
                                        </p:cTn>
                                        <p:tgtEl>
                                          <p:spTgt spid="1495"/>
                                        </p:tgtEl>
                                        <p:attrNameLst>
                                          <p:attrName>style.visibility</p:attrName>
                                        </p:attrNameLst>
                                      </p:cBhvr>
                                      <p:to>
                                        <p:strVal val="visible"/>
                                      </p:to>
                                    </p:set>
                                    <p:animEffect transition="in" filter="fade">
                                      <p:cBhvr>
                                        <p:cTn id="30" dur="1000"/>
                                        <p:tgtEl>
                                          <p:spTgt spid="149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82"/>
                                        </p:tgtEl>
                                        <p:attrNameLst>
                                          <p:attrName>style.visibility</p:attrName>
                                        </p:attrNameLst>
                                      </p:cBhvr>
                                      <p:to>
                                        <p:strVal val="visible"/>
                                      </p:to>
                                    </p:set>
                                    <p:animEffect transition="in" filter="fade">
                                      <p:cBhvr>
                                        <p:cTn id="35" dur="1000"/>
                                        <p:tgtEl>
                                          <p:spTgt spid="1482"/>
                                        </p:tgtEl>
                                      </p:cBhvr>
                                    </p:animEffect>
                                  </p:childTnLst>
                                </p:cTn>
                              </p:par>
                              <p:par>
                                <p:cTn id="36" presetID="10" presetClass="entr" presetSubtype="0" fill="hold" nodeType="withEffect">
                                  <p:stCondLst>
                                    <p:cond delay="0"/>
                                  </p:stCondLst>
                                  <p:childTnLst>
                                    <p:set>
                                      <p:cBhvr>
                                        <p:cTn id="37" dur="1" fill="hold">
                                          <p:stCondLst>
                                            <p:cond delay="0"/>
                                          </p:stCondLst>
                                        </p:cTn>
                                        <p:tgtEl>
                                          <p:spTgt spid="1485"/>
                                        </p:tgtEl>
                                        <p:attrNameLst>
                                          <p:attrName>style.visibility</p:attrName>
                                        </p:attrNameLst>
                                      </p:cBhvr>
                                      <p:to>
                                        <p:strVal val="visible"/>
                                      </p:to>
                                    </p:set>
                                    <p:animEffect transition="in" filter="fade">
                                      <p:cBhvr>
                                        <p:cTn id="38" dur="1000"/>
                                        <p:tgtEl>
                                          <p:spTgt spid="1485"/>
                                        </p:tgtEl>
                                      </p:cBhvr>
                                    </p:animEffect>
                                  </p:childTnLst>
                                </p:cTn>
                              </p:par>
                              <p:par>
                                <p:cTn id="39" presetID="10" presetClass="entr" presetSubtype="0" fill="hold" nodeType="withEffect">
                                  <p:stCondLst>
                                    <p:cond delay="0"/>
                                  </p:stCondLst>
                                  <p:childTnLst>
                                    <p:set>
                                      <p:cBhvr>
                                        <p:cTn id="40" dur="1" fill="hold">
                                          <p:stCondLst>
                                            <p:cond delay="0"/>
                                          </p:stCondLst>
                                        </p:cTn>
                                        <p:tgtEl>
                                          <p:spTgt spid="1486"/>
                                        </p:tgtEl>
                                        <p:attrNameLst>
                                          <p:attrName>style.visibility</p:attrName>
                                        </p:attrNameLst>
                                      </p:cBhvr>
                                      <p:to>
                                        <p:strVal val="visible"/>
                                      </p:to>
                                    </p:set>
                                    <p:animEffect transition="in" filter="fade">
                                      <p:cBhvr>
                                        <p:cTn id="41" dur="1000"/>
                                        <p:tgtEl>
                                          <p:spTgt spid="1486"/>
                                        </p:tgtEl>
                                      </p:cBhvr>
                                    </p:animEffect>
                                  </p:childTnLst>
                                </p:cTn>
                              </p:par>
                              <p:par>
                                <p:cTn id="42" presetID="10" presetClass="entr" presetSubtype="0" fill="hold" nodeType="withEffect">
                                  <p:stCondLst>
                                    <p:cond delay="0"/>
                                  </p:stCondLst>
                                  <p:childTnLst>
                                    <p:set>
                                      <p:cBhvr>
                                        <p:cTn id="43" dur="1" fill="hold">
                                          <p:stCondLst>
                                            <p:cond delay="0"/>
                                          </p:stCondLst>
                                        </p:cTn>
                                        <p:tgtEl>
                                          <p:spTgt spid="1499"/>
                                        </p:tgtEl>
                                        <p:attrNameLst>
                                          <p:attrName>style.visibility</p:attrName>
                                        </p:attrNameLst>
                                      </p:cBhvr>
                                      <p:to>
                                        <p:strVal val="visible"/>
                                      </p:to>
                                    </p:set>
                                    <p:animEffect transition="in" filter="fade">
                                      <p:cBhvr>
                                        <p:cTn id="44" dur="1000"/>
                                        <p:tgtEl>
                                          <p:spTgt spid="149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483"/>
                                        </p:tgtEl>
                                        <p:attrNameLst>
                                          <p:attrName>style.visibility</p:attrName>
                                        </p:attrNameLst>
                                      </p:cBhvr>
                                      <p:to>
                                        <p:strVal val="visible"/>
                                      </p:to>
                                    </p:set>
                                    <p:animEffect transition="in" filter="fade">
                                      <p:cBhvr>
                                        <p:cTn id="49" dur="1000"/>
                                        <p:tgtEl>
                                          <p:spTgt spid="1483"/>
                                        </p:tgtEl>
                                      </p:cBhvr>
                                    </p:animEffect>
                                  </p:childTnLst>
                                </p:cTn>
                              </p:par>
                              <p:par>
                                <p:cTn id="50" presetID="10" presetClass="entr" presetSubtype="0" fill="hold" nodeType="withEffect">
                                  <p:stCondLst>
                                    <p:cond delay="0"/>
                                  </p:stCondLst>
                                  <p:childTnLst>
                                    <p:set>
                                      <p:cBhvr>
                                        <p:cTn id="51" dur="1" fill="hold">
                                          <p:stCondLst>
                                            <p:cond delay="0"/>
                                          </p:stCondLst>
                                        </p:cTn>
                                        <p:tgtEl>
                                          <p:spTgt spid="1484"/>
                                        </p:tgtEl>
                                        <p:attrNameLst>
                                          <p:attrName>style.visibility</p:attrName>
                                        </p:attrNameLst>
                                      </p:cBhvr>
                                      <p:to>
                                        <p:strVal val="visible"/>
                                      </p:to>
                                    </p:set>
                                    <p:animEffect transition="in" filter="fade">
                                      <p:cBhvr>
                                        <p:cTn id="52" dur="1000"/>
                                        <p:tgtEl>
                                          <p:spTgt spid="1484"/>
                                        </p:tgtEl>
                                      </p:cBhvr>
                                    </p:animEffect>
                                  </p:childTnLst>
                                </p:cTn>
                              </p:par>
                              <p:par>
                                <p:cTn id="53" presetID="10" presetClass="entr" presetSubtype="0" fill="hold" nodeType="withEffect">
                                  <p:stCondLst>
                                    <p:cond delay="0"/>
                                  </p:stCondLst>
                                  <p:childTnLst>
                                    <p:set>
                                      <p:cBhvr>
                                        <p:cTn id="54" dur="1" fill="hold">
                                          <p:stCondLst>
                                            <p:cond delay="0"/>
                                          </p:stCondLst>
                                        </p:cTn>
                                        <p:tgtEl>
                                          <p:spTgt spid="1489"/>
                                        </p:tgtEl>
                                        <p:attrNameLst>
                                          <p:attrName>style.visibility</p:attrName>
                                        </p:attrNameLst>
                                      </p:cBhvr>
                                      <p:to>
                                        <p:strVal val="visible"/>
                                      </p:to>
                                    </p:set>
                                    <p:animEffect transition="in" filter="fade">
                                      <p:cBhvr>
                                        <p:cTn id="55" dur="1000"/>
                                        <p:tgtEl>
                                          <p:spTgt spid="1489"/>
                                        </p:tgtEl>
                                      </p:cBhvr>
                                    </p:animEffect>
                                  </p:childTnLst>
                                </p:cTn>
                              </p:par>
                              <p:par>
                                <p:cTn id="56" presetID="10" presetClass="entr" presetSubtype="0" fill="hold" nodeType="withEffect">
                                  <p:stCondLst>
                                    <p:cond delay="0"/>
                                  </p:stCondLst>
                                  <p:childTnLst>
                                    <p:set>
                                      <p:cBhvr>
                                        <p:cTn id="57" dur="1" fill="hold">
                                          <p:stCondLst>
                                            <p:cond delay="0"/>
                                          </p:stCondLst>
                                        </p:cTn>
                                        <p:tgtEl>
                                          <p:spTgt spid="1496"/>
                                        </p:tgtEl>
                                        <p:attrNameLst>
                                          <p:attrName>style.visibility</p:attrName>
                                        </p:attrNameLst>
                                      </p:cBhvr>
                                      <p:to>
                                        <p:strVal val="visible"/>
                                      </p:to>
                                    </p:set>
                                    <p:animEffect transition="in" filter="fade">
                                      <p:cBhvr>
                                        <p:cTn id="58" dur="1000"/>
                                        <p:tgtEl>
                                          <p:spTgt spid="1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03"/>
        <p:cNvGrpSpPr/>
        <p:nvPr/>
      </p:nvGrpSpPr>
      <p:grpSpPr>
        <a:xfrm>
          <a:off x="0" y="0"/>
          <a:ext cx="0" cy="0"/>
          <a:chOff x="0" y="0"/>
          <a:chExt cx="0" cy="0"/>
        </a:xfrm>
      </p:grpSpPr>
      <p:sp>
        <p:nvSpPr>
          <p:cNvPr id="1504" name="Google Shape;1504;p82"/>
          <p:cNvSpPr txBox="1">
            <a:spLocks noGrp="1"/>
          </p:cNvSpPr>
          <p:nvPr>
            <p:ph type="ctrTitle"/>
          </p:nvPr>
        </p:nvSpPr>
        <p:spPr>
          <a:xfrm>
            <a:off x="714024" y="409525"/>
            <a:ext cx="2506253" cy="525900"/>
          </a:xfrm>
          <a:prstGeom prst="rect">
            <a:avLst/>
          </a:prstGeom>
        </p:spPr>
        <p:txBody>
          <a:bodyPr spcFirstLastPara="1" wrap="square" lIns="91425" tIns="91425" rIns="91425" bIns="91425" anchor="t" anchorCtr="0">
            <a:normAutofit fontScale="90000"/>
          </a:bodyPr>
          <a:lstStyle/>
          <a:p>
            <a:pPr marL="0" lvl="0" indent="0" algn="l" rtl="0">
              <a:lnSpc>
                <a:spcPct val="150000"/>
              </a:lnSpc>
              <a:spcBef>
                <a:spcPts val="0"/>
              </a:spcBef>
              <a:spcAft>
                <a:spcPts val="0"/>
              </a:spcAft>
              <a:buNone/>
            </a:pPr>
            <a:r>
              <a:rPr lang="fa-IR" dirty="0">
                <a:cs typeface="B Nazanin" panose="00000400000000000000" pitchFamily="2" charset="-78"/>
              </a:rPr>
              <a:t>تحلیل و بررسی</a:t>
            </a:r>
            <a:endParaRPr dirty="0">
              <a:cs typeface="B Nazanin" panose="00000400000000000000" pitchFamily="2" charset="-78"/>
            </a:endParaRPr>
          </a:p>
        </p:txBody>
      </p:sp>
      <p:sp>
        <p:nvSpPr>
          <p:cNvPr id="1505" name="Google Shape;1505;p82"/>
          <p:cNvSpPr txBox="1">
            <a:spLocks noGrp="1"/>
          </p:cNvSpPr>
          <p:nvPr>
            <p:ph type="title" idx="4294967295"/>
          </p:nvPr>
        </p:nvSpPr>
        <p:spPr>
          <a:xfrm>
            <a:off x="6255969" y="1756075"/>
            <a:ext cx="1564500" cy="525900"/>
          </a:xfrm>
          <a:prstGeom prst="rect">
            <a:avLst/>
          </a:prstGeom>
        </p:spPr>
        <p:txBody>
          <a:bodyPr spcFirstLastPara="1" wrap="square" lIns="91425" tIns="91425" rIns="91425" bIns="91425" anchor="t" anchorCtr="0">
            <a:normAutofit fontScale="90000"/>
          </a:bodyPr>
          <a:lstStyle/>
          <a:p>
            <a:pPr marL="0" lvl="0" indent="0" algn="ctr" rtl="0">
              <a:lnSpc>
                <a:spcPct val="150000"/>
              </a:lnSpc>
              <a:spcBef>
                <a:spcPts val="0"/>
              </a:spcBef>
              <a:spcAft>
                <a:spcPts val="0"/>
              </a:spcAft>
              <a:buNone/>
            </a:pPr>
            <a:r>
              <a:rPr lang="en" sz="3000">
                <a:solidFill>
                  <a:schemeClr val="accent5"/>
                </a:solidFill>
                <a:cs typeface="B Nazanin" panose="00000400000000000000" pitchFamily="2" charset="-78"/>
              </a:rPr>
              <a:t>30%</a:t>
            </a:r>
            <a:endParaRPr sz="3000">
              <a:solidFill>
                <a:schemeClr val="accent5"/>
              </a:solidFill>
              <a:cs typeface="B Nazanin" panose="00000400000000000000" pitchFamily="2" charset="-78"/>
            </a:endParaRPr>
          </a:p>
        </p:txBody>
      </p:sp>
      <p:sp>
        <p:nvSpPr>
          <p:cNvPr id="1506" name="Google Shape;1506;p82"/>
          <p:cNvSpPr txBox="1">
            <a:spLocks noGrp="1"/>
          </p:cNvSpPr>
          <p:nvPr>
            <p:ph type="subTitle" idx="4294967295"/>
          </p:nvPr>
        </p:nvSpPr>
        <p:spPr>
          <a:xfrm>
            <a:off x="6213219" y="3599650"/>
            <a:ext cx="1650000" cy="568800"/>
          </a:xfrm>
          <a:prstGeom prst="rect">
            <a:avLst/>
          </a:prstGeom>
        </p:spPr>
        <p:txBody>
          <a:bodyPr spcFirstLastPara="1" wrap="square" lIns="91425" tIns="91425" rIns="91425" bIns="0" anchor="t" anchorCtr="0">
            <a:noAutofit/>
          </a:bodyPr>
          <a:lstStyle/>
          <a:p>
            <a:pPr marL="0" lvl="0" indent="0" algn="ctr">
              <a:lnSpc>
                <a:spcPct val="150000"/>
              </a:lnSpc>
              <a:buNone/>
            </a:pPr>
            <a:r>
              <a:rPr lang="fa-IR" sz="1200" dirty="0">
                <a:solidFill>
                  <a:schemeClr val="lt2"/>
                </a:solidFill>
                <a:cs typeface="B Nazanin" panose="00000400000000000000" pitchFamily="2" charset="-78"/>
              </a:rPr>
              <a:t>قالب پاورپوینت ایمنی کار قابل ویرایش می باشد</a:t>
            </a:r>
            <a:endParaRPr sz="1200" dirty="0">
              <a:solidFill>
                <a:schemeClr val="lt2"/>
              </a:solidFill>
              <a:cs typeface="B Nazanin" panose="00000400000000000000" pitchFamily="2" charset="-78"/>
            </a:endParaRPr>
          </a:p>
        </p:txBody>
      </p:sp>
      <p:sp>
        <p:nvSpPr>
          <p:cNvPr id="1507" name="Google Shape;1507;p82"/>
          <p:cNvSpPr txBox="1">
            <a:spLocks noGrp="1"/>
          </p:cNvSpPr>
          <p:nvPr>
            <p:ph type="title" idx="4294967295"/>
          </p:nvPr>
        </p:nvSpPr>
        <p:spPr>
          <a:xfrm>
            <a:off x="3789750" y="1756075"/>
            <a:ext cx="1564500" cy="525900"/>
          </a:xfrm>
          <a:prstGeom prst="rect">
            <a:avLst/>
          </a:prstGeom>
        </p:spPr>
        <p:txBody>
          <a:bodyPr spcFirstLastPara="1" wrap="square" lIns="91425" tIns="91425" rIns="91425" bIns="91425" anchor="t" anchorCtr="0">
            <a:normAutofit fontScale="90000"/>
          </a:bodyPr>
          <a:lstStyle/>
          <a:p>
            <a:pPr marL="0" lvl="0" indent="0" algn="ctr" rtl="0">
              <a:lnSpc>
                <a:spcPct val="150000"/>
              </a:lnSpc>
              <a:spcBef>
                <a:spcPts val="0"/>
              </a:spcBef>
              <a:spcAft>
                <a:spcPts val="0"/>
              </a:spcAft>
              <a:buNone/>
            </a:pPr>
            <a:r>
              <a:rPr lang="en" sz="3000">
                <a:solidFill>
                  <a:schemeClr val="accent5"/>
                </a:solidFill>
                <a:cs typeface="B Nazanin" panose="00000400000000000000" pitchFamily="2" charset="-78"/>
              </a:rPr>
              <a:t>50%</a:t>
            </a:r>
            <a:endParaRPr sz="3000">
              <a:solidFill>
                <a:schemeClr val="accent5"/>
              </a:solidFill>
              <a:cs typeface="B Nazanin" panose="00000400000000000000" pitchFamily="2" charset="-78"/>
            </a:endParaRPr>
          </a:p>
        </p:txBody>
      </p:sp>
      <p:sp>
        <p:nvSpPr>
          <p:cNvPr id="1508" name="Google Shape;1508;p82"/>
          <p:cNvSpPr txBox="1">
            <a:spLocks noGrp="1"/>
          </p:cNvSpPr>
          <p:nvPr>
            <p:ph type="subTitle" idx="4294967295"/>
          </p:nvPr>
        </p:nvSpPr>
        <p:spPr>
          <a:xfrm>
            <a:off x="3747000" y="3599650"/>
            <a:ext cx="1650000" cy="568800"/>
          </a:xfrm>
          <a:prstGeom prst="rect">
            <a:avLst/>
          </a:prstGeom>
        </p:spPr>
        <p:txBody>
          <a:bodyPr spcFirstLastPara="1" wrap="square" lIns="91425" tIns="91425" rIns="91425" bIns="0" anchor="t" anchorCtr="0">
            <a:noAutofit/>
          </a:bodyPr>
          <a:lstStyle/>
          <a:p>
            <a:pPr marL="0" lvl="0" indent="0" algn="ctr">
              <a:lnSpc>
                <a:spcPct val="150000"/>
              </a:lnSpc>
              <a:buNone/>
            </a:pPr>
            <a:r>
              <a:rPr lang="fa-IR" sz="1200" dirty="0">
                <a:solidFill>
                  <a:schemeClr val="lt2"/>
                </a:solidFill>
                <a:cs typeface="B Nazanin" panose="00000400000000000000" pitchFamily="2" charset="-78"/>
              </a:rPr>
              <a:t>قالب پاورپوینت ایمنی کار قابل ویرایش می باشد</a:t>
            </a:r>
            <a:endParaRPr sz="1200" dirty="0">
              <a:solidFill>
                <a:schemeClr val="lt2"/>
              </a:solidFill>
              <a:cs typeface="B Nazanin" panose="00000400000000000000" pitchFamily="2" charset="-78"/>
            </a:endParaRPr>
          </a:p>
        </p:txBody>
      </p:sp>
      <p:sp>
        <p:nvSpPr>
          <p:cNvPr id="1509" name="Google Shape;1509;p82"/>
          <p:cNvSpPr txBox="1">
            <a:spLocks noGrp="1"/>
          </p:cNvSpPr>
          <p:nvPr>
            <p:ph type="title" idx="4294967295"/>
          </p:nvPr>
        </p:nvSpPr>
        <p:spPr>
          <a:xfrm>
            <a:off x="1323531" y="1756075"/>
            <a:ext cx="1564500" cy="525900"/>
          </a:xfrm>
          <a:prstGeom prst="rect">
            <a:avLst/>
          </a:prstGeom>
        </p:spPr>
        <p:txBody>
          <a:bodyPr spcFirstLastPara="1" wrap="square" lIns="91425" tIns="91425" rIns="91425" bIns="91425" anchor="t" anchorCtr="0">
            <a:normAutofit fontScale="90000"/>
          </a:bodyPr>
          <a:lstStyle/>
          <a:p>
            <a:pPr marL="0" lvl="0" indent="0" algn="ctr" rtl="0">
              <a:lnSpc>
                <a:spcPct val="150000"/>
              </a:lnSpc>
              <a:spcBef>
                <a:spcPts val="0"/>
              </a:spcBef>
              <a:spcAft>
                <a:spcPts val="0"/>
              </a:spcAft>
              <a:buNone/>
            </a:pPr>
            <a:r>
              <a:rPr lang="en" sz="3000">
                <a:solidFill>
                  <a:schemeClr val="accent5"/>
                </a:solidFill>
                <a:cs typeface="B Nazanin" panose="00000400000000000000" pitchFamily="2" charset="-78"/>
              </a:rPr>
              <a:t>20%</a:t>
            </a:r>
            <a:endParaRPr sz="3000">
              <a:solidFill>
                <a:schemeClr val="accent5"/>
              </a:solidFill>
              <a:cs typeface="B Nazanin" panose="00000400000000000000" pitchFamily="2" charset="-78"/>
            </a:endParaRPr>
          </a:p>
        </p:txBody>
      </p:sp>
      <p:sp>
        <p:nvSpPr>
          <p:cNvPr id="1510" name="Google Shape;1510;p82"/>
          <p:cNvSpPr txBox="1">
            <a:spLocks noGrp="1"/>
          </p:cNvSpPr>
          <p:nvPr>
            <p:ph type="subTitle" idx="4294967295"/>
          </p:nvPr>
        </p:nvSpPr>
        <p:spPr>
          <a:xfrm>
            <a:off x="1280781" y="3599650"/>
            <a:ext cx="1650000" cy="568800"/>
          </a:xfrm>
          <a:prstGeom prst="rect">
            <a:avLst/>
          </a:prstGeom>
        </p:spPr>
        <p:txBody>
          <a:bodyPr spcFirstLastPara="1" wrap="square" lIns="91425" tIns="91425" rIns="91425" bIns="0" anchor="t" anchorCtr="0">
            <a:noAutofit/>
          </a:bodyPr>
          <a:lstStyle/>
          <a:p>
            <a:pPr marL="0" lvl="0" indent="0" algn="ctr">
              <a:lnSpc>
                <a:spcPct val="170000"/>
              </a:lnSpc>
              <a:buNone/>
            </a:pPr>
            <a:r>
              <a:rPr lang="fa-IR" sz="1100" dirty="0">
                <a:solidFill>
                  <a:schemeClr val="lt2"/>
                </a:solidFill>
                <a:cs typeface="B Nazanin" panose="00000400000000000000" pitchFamily="2" charset="-78"/>
              </a:rPr>
              <a:t>قالب پاورپوینت ایمنی کار قابل ویرایش می باشد</a:t>
            </a:r>
            <a:endParaRPr sz="1100" dirty="0">
              <a:solidFill>
                <a:schemeClr val="lt2"/>
              </a:solidFill>
              <a:cs typeface="B Nazanin" panose="00000400000000000000" pitchFamily="2" charset="-78"/>
            </a:endParaRPr>
          </a:p>
        </p:txBody>
      </p:sp>
      <p:grpSp>
        <p:nvGrpSpPr>
          <p:cNvPr id="1511" name="Google Shape;1511;p82"/>
          <p:cNvGrpSpPr/>
          <p:nvPr/>
        </p:nvGrpSpPr>
        <p:grpSpPr>
          <a:xfrm>
            <a:off x="1203681" y="2474475"/>
            <a:ext cx="1804200" cy="239400"/>
            <a:chOff x="1301800" y="2093475"/>
            <a:chExt cx="1804200" cy="239400"/>
          </a:xfrm>
        </p:grpSpPr>
        <p:sp>
          <p:nvSpPr>
            <p:cNvPr id="1512" name="Google Shape;1512;p82"/>
            <p:cNvSpPr/>
            <p:nvPr/>
          </p:nvSpPr>
          <p:spPr>
            <a:xfrm>
              <a:off x="1301800" y="2093475"/>
              <a:ext cx="1804200" cy="2394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13" name="Google Shape;1513;p82"/>
            <p:cNvSpPr/>
            <p:nvPr/>
          </p:nvSpPr>
          <p:spPr>
            <a:xfrm>
              <a:off x="1301800" y="2093475"/>
              <a:ext cx="767400" cy="239400"/>
            </a:xfrm>
            <a:prstGeom prst="round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1514" name="Google Shape;1514;p82"/>
          <p:cNvGrpSpPr/>
          <p:nvPr/>
        </p:nvGrpSpPr>
        <p:grpSpPr>
          <a:xfrm>
            <a:off x="3669900" y="2474475"/>
            <a:ext cx="1804200" cy="239400"/>
            <a:chOff x="3511600" y="2093475"/>
            <a:chExt cx="1804200" cy="239400"/>
          </a:xfrm>
        </p:grpSpPr>
        <p:sp>
          <p:nvSpPr>
            <p:cNvPr id="1515" name="Google Shape;1515;p82"/>
            <p:cNvSpPr/>
            <p:nvPr/>
          </p:nvSpPr>
          <p:spPr>
            <a:xfrm>
              <a:off x="3511600" y="2093475"/>
              <a:ext cx="1804200" cy="2394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16" name="Google Shape;1516;p82"/>
            <p:cNvSpPr/>
            <p:nvPr/>
          </p:nvSpPr>
          <p:spPr>
            <a:xfrm>
              <a:off x="3511600" y="2093475"/>
              <a:ext cx="1037700" cy="239400"/>
            </a:xfrm>
            <a:prstGeom prst="round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1517" name="Google Shape;1517;p82"/>
          <p:cNvGrpSpPr/>
          <p:nvPr/>
        </p:nvGrpSpPr>
        <p:grpSpPr>
          <a:xfrm>
            <a:off x="6136119" y="2474475"/>
            <a:ext cx="1804200" cy="239400"/>
            <a:chOff x="6178600" y="2093475"/>
            <a:chExt cx="1804200" cy="239400"/>
          </a:xfrm>
        </p:grpSpPr>
        <p:sp>
          <p:nvSpPr>
            <p:cNvPr id="1518" name="Google Shape;1518;p82"/>
            <p:cNvSpPr/>
            <p:nvPr/>
          </p:nvSpPr>
          <p:spPr>
            <a:xfrm>
              <a:off x="6178600" y="2093475"/>
              <a:ext cx="1804200" cy="2394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19" name="Google Shape;1519;p82"/>
            <p:cNvSpPr/>
            <p:nvPr/>
          </p:nvSpPr>
          <p:spPr>
            <a:xfrm>
              <a:off x="6178600" y="2093475"/>
              <a:ext cx="811500" cy="239400"/>
            </a:xfrm>
            <a:prstGeom prst="round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
        <p:nvSpPr>
          <p:cNvPr id="1520" name="Google Shape;1520;p82"/>
          <p:cNvSpPr txBox="1">
            <a:spLocks noGrp="1"/>
          </p:cNvSpPr>
          <p:nvPr>
            <p:ph type="ctrTitle" idx="4294967295"/>
          </p:nvPr>
        </p:nvSpPr>
        <p:spPr>
          <a:xfrm>
            <a:off x="1290381" y="3003475"/>
            <a:ext cx="1630800" cy="525900"/>
          </a:xfrm>
          <a:prstGeom prst="rect">
            <a:avLst/>
          </a:prstGeom>
        </p:spPr>
        <p:txBody>
          <a:bodyPr spcFirstLastPara="1" wrap="square" lIns="91425" tIns="91425" rIns="91425" bIns="91425" anchor="t" anchorCtr="0">
            <a:normAutofit fontScale="90000"/>
          </a:bodyPr>
          <a:lstStyle/>
          <a:p>
            <a:pPr lvl="0" algn="ctr">
              <a:lnSpc>
                <a:spcPct val="150000"/>
              </a:lnSpc>
            </a:pPr>
            <a:r>
              <a:rPr lang="fa-IR" sz="2000" dirty="0">
                <a:solidFill>
                  <a:schemeClr val="accent1"/>
                </a:solidFill>
                <a:cs typeface="B Nazanin" panose="00000400000000000000" pitchFamily="2" charset="-78"/>
              </a:rPr>
              <a:t>عنوان در اینجا</a:t>
            </a:r>
          </a:p>
        </p:txBody>
      </p:sp>
      <p:sp>
        <p:nvSpPr>
          <p:cNvPr id="1521" name="Google Shape;1521;p82"/>
          <p:cNvSpPr txBox="1">
            <a:spLocks noGrp="1"/>
          </p:cNvSpPr>
          <p:nvPr>
            <p:ph type="ctrTitle" idx="4294967295"/>
          </p:nvPr>
        </p:nvSpPr>
        <p:spPr>
          <a:xfrm>
            <a:off x="3756600" y="3003475"/>
            <a:ext cx="1630800" cy="525900"/>
          </a:xfrm>
          <a:prstGeom prst="rect">
            <a:avLst/>
          </a:prstGeom>
        </p:spPr>
        <p:txBody>
          <a:bodyPr spcFirstLastPara="1" wrap="square" lIns="91425" tIns="91425" rIns="91425" bIns="91425" anchor="t" anchorCtr="0">
            <a:normAutofit fontScale="90000"/>
          </a:bodyPr>
          <a:lstStyle/>
          <a:p>
            <a:pPr lvl="0" algn="ctr">
              <a:lnSpc>
                <a:spcPct val="150000"/>
              </a:lnSpc>
            </a:pPr>
            <a:r>
              <a:rPr lang="fa-IR" sz="2000" dirty="0">
                <a:solidFill>
                  <a:schemeClr val="accent1"/>
                </a:solidFill>
                <a:cs typeface="B Nazanin" panose="00000400000000000000" pitchFamily="2" charset="-78"/>
              </a:rPr>
              <a:t>عنوان در اینجا</a:t>
            </a:r>
            <a:endParaRPr sz="2000" dirty="0">
              <a:solidFill>
                <a:schemeClr val="accent1"/>
              </a:solidFill>
              <a:cs typeface="B Nazanin" panose="00000400000000000000" pitchFamily="2" charset="-78"/>
            </a:endParaRPr>
          </a:p>
        </p:txBody>
      </p:sp>
      <p:sp>
        <p:nvSpPr>
          <p:cNvPr id="1522" name="Google Shape;1522;p82"/>
          <p:cNvSpPr txBox="1">
            <a:spLocks noGrp="1"/>
          </p:cNvSpPr>
          <p:nvPr>
            <p:ph type="ctrTitle" idx="4294967295"/>
          </p:nvPr>
        </p:nvSpPr>
        <p:spPr>
          <a:xfrm>
            <a:off x="6222819" y="3003475"/>
            <a:ext cx="1630800" cy="525900"/>
          </a:xfrm>
          <a:prstGeom prst="rect">
            <a:avLst/>
          </a:prstGeom>
        </p:spPr>
        <p:txBody>
          <a:bodyPr spcFirstLastPara="1" wrap="square" lIns="91425" tIns="91425" rIns="91425" bIns="91425" anchor="t" anchorCtr="0">
            <a:normAutofit fontScale="90000"/>
          </a:bodyPr>
          <a:lstStyle/>
          <a:p>
            <a:pPr lvl="0" algn="ctr">
              <a:lnSpc>
                <a:spcPct val="150000"/>
              </a:lnSpc>
            </a:pPr>
            <a:r>
              <a:rPr lang="fa-IR" sz="2000" dirty="0">
                <a:solidFill>
                  <a:schemeClr val="accent1"/>
                </a:solidFill>
                <a:cs typeface="B Nazanin" panose="00000400000000000000" pitchFamily="2" charset="-78"/>
              </a:rPr>
              <a:t>عنوان در اینجا</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09"/>
                                        </p:tgtEl>
                                        <p:attrNameLst>
                                          <p:attrName>style.visibility</p:attrName>
                                        </p:attrNameLst>
                                      </p:cBhvr>
                                      <p:to>
                                        <p:strVal val="visible"/>
                                      </p:to>
                                    </p:set>
                                    <p:animEffect transition="in" filter="fade">
                                      <p:cBhvr>
                                        <p:cTn id="7" dur="1000"/>
                                        <p:tgtEl>
                                          <p:spTgt spid="1509"/>
                                        </p:tgtEl>
                                      </p:cBhvr>
                                    </p:animEffect>
                                  </p:childTnLst>
                                </p:cTn>
                              </p:par>
                              <p:par>
                                <p:cTn id="8" presetID="10" presetClass="entr" presetSubtype="0" fill="hold" nodeType="withEffect">
                                  <p:stCondLst>
                                    <p:cond delay="0"/>
                                  </p:stCondLst>
                                  <p:childTnLst>
                                    <p:set>
                                      <p:cBhvr>
                                        <p:cTn id="9" dur="1" fill="hold">
                                          <p:stCondLst>
                                            <p:cond delay="0"/>
                                          </p:stCondLst>
                                        </p:cTn>
                                        <p:tgtEl>
                                          <p:spTgt spid="1510"/>
                                        </p:tgtEl>
                                        <p:attrNameLst>
                                          <p:attrName>style.visibility</p:attrName>
                                        </p:attrNameLst>
                                      </p:cBhvr>
                                      <p:to>
                                        <p:strVal val="visible"/>
                                      </p:to>
                                    </p:set>
                                    <p:animEffect transition="in" filter="fade">
                                      <p:cBhvr>
                                        <p:cTn id="10" dur="1000"/>
                                        <p:tgtEl>
                                          <p:spTgt spid="1510"/>
                                        </p:tgtEl>
                                      </p:cBhvr>
                                    </p:animEffect>
                                  </p:childTnLst>
                                </p:cTn>
                              </p:par>
                              <p:par>
                                <p:cTn id="11" presetID="10" presetClass="entr" presetSubtype="0" fill="hold" nodeType="withEffect">
                                  <p:stCondLst>
                                    <p:cond delay="0"/>
                                  </p:stCondLst>
                                  <p:childTnLst>
                                    <p:set>
                                      <p:cBhvr>
                                        <p:cTn id="12" dur="1" fill="hold">
                                          <p:stCondLst>
                                            <p:cond delay="0"/>
                                          </p:stCondLst>
                                        </p:cTn>
                                        <p:tgtEl>
                                          <p:spTgt spid="1511"/>
                                        </p:tgtEl>
                                        <p:attrNameLst>
                                          <p:attrName>style.visibility</p:attrName>
                                        </p:attrNameLst>
                                      </p:cBhvr>
                                      <p:to>
                                        <p:strVal val="visible"/>
                                      </p:to>
                                    </p:set>
                                    <p:animEffect transition="in" filter="fade">
                                      <p:cBhvr>
                                        <p:cTn id="13" dur="1000"/>
                                        <p:tgtEl>
                                          <p:spTgt spid="1511"/>
                                        </p:tgtEl>
                                      </p:cBhvr>
                                    </p:animEffect>
                                  </p:childTnLst>
                                </p:cTn>
                              </p:par>
                              <p:par>
                                <p:cTn id="14" presetID="10" presetClass="entr" presetSubtype="0" fill="hold" nodeType="withEffect">
                                  <p:stCondLst>
                                    <p:cond delay="0"/>
                                  </p:stCondLst>
                                  <p:childTnLst>
                                    <p:set>
                                      <p:cBhvr>
                                        <p:cTn id="15" dur="1" fill="hold">
                                          <p:stCondLst>
                                            <p:cond delay="0"/>
                                          </p:stCondLst>
                                        </p:cTn>
                                        <p:tgtEl>
                                          <p:spTgt spid="1520"/>
                                        </p:tgtEl>
                                        <p:attrNameLst>
                                          <p:attrName>style.visibility</p:attrName>
                                        </p:attrNameLst>
                                      </p:cBhvr>
                                      <p:to>
                                        <p:strVal val="visible"/>
                                      </p:to>
                                    </p:set>
                                    <p:animEffect transition="in" filter="fade">
                                      <p:cBhvr>
                                        <p:cTn id="16" dur="1000"/>
                                        <p:tgtEl>
                                          <p:spTgt spid="15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07"/>
                                        </p:tgtEl>
                                        <p:attrNameLst>
                                          <p:attrName>style.visibility</p:attrName>
                                        </p:attrNameLst>
                                      </p:cBhvr>
                                      <p:to>
                                        <p:strVal val="visible"/>
                                      </p:to>
                                    </p:set>
                                    <p:animEffect transition="in" filter="fade">
                                      <p:cBhvr>
                                        <p:cTn id="21" dur="1000"/>
                                        <p:tgtEl>
                                          <p:spTgt spid="1507"/>
                                        </p:tgtEl>
                                      </p:cBhvr>
                                    </p:animEffect>
                                  </p:childTnLst>
                                </p:cTn>
                              </p:par>
                              <p:par>
                                <p:cTn id="22" presetID="10" presetClass="entr" presetSubtype="0" fill="hold" nodeType="withEffect">
                                  <p:stCondLst>
                                    <p:cond delay="0"/>
                                  </p:stCondLst>
                                  <p:childTnLst>
                                    <p:set>
                                      <p:cBhvr>
                                        <p:cTn id="23" dur="1" fill="hold">
                                          <p:stCondLst>
                                            <p:cond delay="0"/>
                                          </p:stCondLst>
                                        </p:cTn>
                                        <p:tgtEl>
                                          <p:spTgt spid="1508"/>
                                        </p:tgtEl>
                                        <p:attrNameLst>
                                          <p:attrName>style.visibility</p:attrName>
                                        </p:attrNameLst>
                                      </p:cBhvr>
                                      <p:to>
                                        <p:strVal val="visible"/>
                                      </p:to>
                                    </p:set>
                                    <p:animEffect transition="in" filter="fade">
                                      <p:cBhvr>
                                        <p:cTn id="24" dur="1000"/>
                                        <p:tgtEl>
                                          <p:spTgt spid="1508"/>
                                        </p:tgtEl>
                                      </p:cBhvr>
                                    </p:animEffect>
                                  </p:childTnLst>
                                </p:cTn>
                              </p:par>
                              <p:par>
                                <p:cTn id="25" presetID="10" presetClass="entr" presetSubtype="0" fill="hold" nodeType="withEffect">
                                  <p:stCondLst>
                                    <p:cond delay="0"/>
                                  </p:stCondLst>
                                  <p:childTnLst>
                                    <p:set>
                                      <p:cBhvr>
                                        <p:cTn id="26" dur="1" fill="hold">
                                          <p:stCondLst>
                                            <p:cond delay="0"/>
                                          </p:stCondLst>
                                        </p:cTn>
                                        <p:tgtEl>
                                          <p:spTgt spid="1514"/>
                                        </p:tgtEl>
                                        <p:attrNameLst>
                                          <p:attrName>style.visibility</p:attrName>
                                        </p:attrNameLst>
                                      </p:cBhvr>
                                      <p:to>
                                        <p:strVal val="visible"/>
                                      </p:to>
                                    </p:set>
                                    <p:animEffect transition="in" filter="fade">
                                      <p:cBhvr>
                                        <p:cTn id="27" dur="1000"/>
                                        <p:tgtEl>
                                          <p:spTgt spid="1514"/>
                                        </p:tgtEl>
                                      </p:cBhvr>
                                    </p:animEffect>
                                  </p:childTnLst>
                                </p:cTn>
                              </p:par>
                              <p:par>
                                <p:cTn id="28" presetID="10" presetClass="entr" presetSubtype="0" fill="hold" nodeType="withEffect">
                                  <p:stCondLst>
                                    <p:cond delay="0"/>
                                  </p:stCondLst>
                                  <p:childTnLst>
                                    <p:set>
                                      <p:cBhvr>
                                        <p:cTn id="29" dur="1" fill="hold">
                                          <p:stCondLst>
                                            <p:cond delay="0"/>
                                          </p:stCondLst>
                                        </p:cTn>
                                        <p:tgtEl>
                                          <p:spTgt spid="1521"/>
                                        </p:tgtEl>
                                        <p:attrNameLst>
                                          <p:attrName>style.visibility</p:attrName>
                                        </p:attrNameLst>
                                      </p:cBhvr>
                                      <p:to>
                                        <p:strVal val="visible"/>
                                      </p:to>
                                    </p:set>
                                    <p:animEffect transition="in" filter="fade">
                                      <p:cBhvr>
                                        <p:cTn id="30" dur="1000"/>
                                        <p:tgtEl>
                                          <p:spTgt spid="15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505"/>
                                        </p:tgtEl>
                                        <p:attrNameLst>
                                          <p:attrName>style.visibility</p:attrName>
                                        </p:attrNameLst>
                                      </p:cBhvr>
                                      <p:to>
                                        <p:strVal val="visible"/>
                                      </p:to>
                                    </p:set>
                                    <p:animEffect transition="in" filter="fade">
                                      <p:cBhvr>
                                        <p:cTn id="35" dur="1000"/>
                                        <p:tgtEl>
                                          <p:spTgt spid="1505"/>
                                        </p:tgtEl>
                                      </p:cBhvr>
                                    </p:animEffect>
                                  </p:childTnLst>
                                </p:cTn>
                              </p:par>
                              <p:par>
                                <p:cTn id="36" presetID="10" presetClass="entr" presetSubtype="0" fill="hold" nodeType="withEffect">
                                  <p:stCondLst>
                                    <p:cond delay="0"/>
                                  </p:stCondLst>
                                  <p:childTnLst>
                                    <p:set>
                                      <p:cBhvr>
                                        <p:cTn id="37" dur="1" fill="hold">
                                          <p:stCondLst>
                                            <p:cond delay="0"/>
                                          </p:stCondLst>
                                        </p:cTn>
                                        <p:tgtEl>
                                          <p:spTgt spid="1506"/>
                                        </p:tgtEl>
                                        <p:attrNameLst>
                                          <p:attrName>style.visibility</p:attrName>
                                        </p:attrNameLst>
                                      </p:cBhvr>
                                      <p:to>
                                        <p:strVal val="visible"/>
                                      </p:to>
                                    </p:set>
                                    <p:animEffect transition="in" filter="fade">
                                      <p:cBhvr>
                                        <p:cTn id="38" dur="1000"/>
                                        <p:tgtEl>
                                          <p:spTgt spid="1506"/>
                                        </p:tgtEl>
                                      </p:cBhvr>
                                    </p:animEffect>
                                  </p:childTnLst>
                                </p:cTn>
                              </p:par>
                              <p:par>
                                <p:cTn id="39" presetID="10" presetClass="entr" presetSubtype="0" fill="hold" nodeType="withEffect">
                                  <p:stCondLst>
                                    <p:cond delay="0"/>
                                  </p:stCondLst>
                                  <p:childTnLst>
                                    <p:set>
                                      <p:cBhvr>
                                        <p:cTn id="40" dur="1" fill="hold">
                                          <p:stCondLst>
                                            <p:cond delay="0"/>
                                          </p:stCondLst>
                                        </p:cTn>
                                        <p:tgtEl>
                                          <p:spTgt spid="1517"/>
                                        </p:tgtEl>
                                        <p:attrNameLst>
                                          <p:attrName>style.visibility</p:attrName>
                                        </p:attrNameLst>
                                      </p:cBhvr>
                                      <p:to>
                                        <p:strVal val="visible"/>
                                      </p:to>
                                    </p:set>
                                    <p:animEffect transition="in" filter="fade">
                                      <p:cBhvr>
                                        <p:cTn id="41" dur="1000"/>
                                        <p:tgtEl>
                                          <p:spTgt spid="1517"/>
                                        </p:tgtEl>
                                      </p:cBhvr>
                                    </p:animEffect>
                                  </p:childTnLst>
                                </p:cTn>
                              </p:par>
                              <p:par>
                                <p:cTn id="42" presetID="10" presetClass="entr" presetSubtype="0" fill="hold" nodeType="withEffect">
                                  <p:stCondLst>
                                    <p:cond delay="0"/>
                                  </p:stCondLst>
                                  <p:childTnLst>
                                    <p:set>
                                      <p:cBhvr>
                                        <p:cTn id="43" dur="1" fill="hold">
                                          <p:stCondLst>
                                            <p:cond delay="0"/>
                                          </p:stCondLst>
                                        </p:cTn>
                                        <p:tgtEl>
                                          <p:spTgt spid="1522"/>
                                        </p:tgtEl>
                                        <p:attrNameLst>
                                          <p:attrName>style.visibility</p:attrName>
                                        </p:attrNameLst>
                                      </p:cBhvr>
                                      <p:to>
                                        <p:strVal val="visible"/>
                                      </p:to>
                                    </p:set>
                                    <p:animEffect transition="in" filter="fade">
                                      <p:cBhvr>
                                        <p:cTn id="44" dur="1000"/>
                                        <p:tgtEl>
                                          <p:spTgt spid="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26"/>
        <p:cNvGrpSpPr/>
        <p:nvPr/>
      </p:nvGrpSpPr>
      <p:grpSpPr>
        <a:xfrm>
          <a:off x="0" y="0"/>
          <a:ext cx="0" cy="0"/>
          <a:chOff x="0" y="0"/>
          <a:chExt cx="0" cy="0"/>
        </a:xfrm>
      </p:grpSpPr>
      <p:sp>
        <p:nvSpPr>
          <p:cNvPr id="1527" name="Google Shape;1527;p83"/>
          <p:cNvSpPr txBox="1">
            <a:spLocks noGrp="1"/>
          </p:cNvSpPr>
          <p:nvPr>
            <p:ph type="subTitle" idx="4294967295"/>
          </p:nvPr>
        </p:nvSpPr>
        <p:spPr>
          <a:xfrm>
            <a:off x="6559191" y="4117025"/>
            <a:ext cx="1863584" cy="618000"/>
          </a:xfrm>
          <a:prstGeom prst="rect">
            <a:avLst/>
          </a:prstGeom>
        </p:spPr>
        <p:txBody>
          <a:bodyPr spcFirstLastPara="1" wrap="square" lIns="91425" tIns="91425" rIns="91425" bIns="91425" anchor="t" anchorCtr="0">
            <a:noAutofit/>
          </a:bodyPr>
          <a:lstStyle/>
          <a:p>
            <a:pPr marL="0" lvl="0" indent="0" algn="r" rtl="1">
              <a:lnSpc>
                <a:spcPct val="150000"/>
              </a:lnSpc>
              <a:spcBef>
                <a:spcPts val="100"/>
              </a:spcBef>
              <a:spcAft>
                <a:spcPts val="1200"/>
              </a:spcAft>
              <a:buNone/>
            </a:pPr>
            <a:r>
              <a:rPr lang="fa-IR" sz="1400" dirty="0">
                <a:cs typeface="B Nazanin" panose="00000400000000000000" pitchFamily="2" charset="-78"/>
              </a:rPr>
              <a:t>قالب پاورپوینت ایمنی کار قابل ویرایش می باشد</a:t>
            </a:r>
            <a:endParaRPr sz="1400" dirty="0">
              <a:cs typeface="B Nazanin" panose="00000400000000000000" pitchFamily="2" charset="-78"/>
            </a:endParaRPr>
          </a:p>
        </p:txBody>
      </p:sp>
      <p:sp>
        <p:nvSpPr>
          <p:cNvPr id="1528" name="Google Shape;1528;p83"/>
          <p:cNvSpPr txBox="1">
            <a:spLocks noGrp="1"/>
          </p:cNvSpPr>
          <p:nvPr>
            <p:ph type="ctrTitle"/>
          </p:nvPr>
        </p:nvSpPr>
        <p:spPr>
          <a:xfrm>
            <a:off x="714025" y="409525"/>
            <a:ext cx="3184200" cy="5502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en-US" dirty="0">
                <a:cs typeface="B Nazanin" panose="00000400000000000000" pitchFamily="2" charset="-78"/>
              </a:rPr>
              <a:t>INFOGRAPHIC</a:t>
            </a:r>
            <a:endParaRPr dirty="0">
              <a:cs typeface="B Nazanin" panose="00000400000000000000" pitchFamily="2" charset="-78"/>
            </a:endParaRPr>
          </a:p>
        </p:txBody>
      </p:sp>
      <p:sp>
        <p:nvSpPr>
          <p:cNvPr id="1529" name="Google Shape;1529;p83"/>
          <p:cNvSpPr txBox="1">
            <a:spLocks noGrp="1"/>
          </p:cNvSpPr>
          <p:nvPr>
            <p:ph type="subTitle" idx="4294967295"/>
          </p:nvPr>
        </p:nvSpPr>
        <p:spPr>
          <a:xfrm>
            <a:off x="357809" y="2341800"/>
            <a:ext cx="1794141" cy="6180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1400" dirty="0">
                <a:cs typeface="B Nazanin" panose="00000400000000000000" pitchFamily="2" charset="-78"/>
              </a:rPr>
              <a:t>قالب پاورپوینت ایمنی کار قابل ویرایش می باشد</a:t>
            </a:r>
            <a:endParaRPr sz="1400" dirty="0">
              <a:cs typeface="B Nazanin" panose="00000400000000000000" pitchFamily="2" charset="-78"/>
            </a:endParaRPr>
          </a:p>
        </p:txBody>
      </p:sp>
      <p:sp>
        <p:nvSpPr>
          <p:cNvPr id="1530" name="Google Shape;1530;p83"/>
          <p:cNvSpPr txBox="1">
            <a:spLocks noGrp="1"/>
          </p:cNvSpPr>
          <p:nvPr>
            <p:ph type="subTitle" idx="4294967295"/>
          </p:nvPr>
        </p:nvSpPr>
        <p:spPr>
          <a:xfrm>
            <a:off x="6559191" y="2341800"/>
            <a:ext cx="1863584" cy="618000"/>
          </a:xfrm>
          <a:prstGeom prst="rect">
            <a:avLst/>
          </a:prstGeom>
        </p:spPr>
        <p:txBody>
          <a:bodyPr spcFirstLastPara="1" wrap="square" lIns="91425" tIns="91425" rIns="91425" bIns="91425" anchor="t" anchorCtr="0">
            <a:noAutofit/>
          </a:bodyPr>
          <a:lstStyle/>
          <a:p>
            <a:pPr marL="0" lvl="0" indent="0" algn="r" rtl="1">
              <a:lnSpc>
                <a:spcPct val="150000"/>
              </a:lnSpc>
              <a:buNone/>
            </a:pPr>
            <a:r>
              <a:rPr lang="fa-IR" sz="1400" dirty="0">
                <a:cs typeface="B Nazanin" panose="00000400000000000000" pitchFamily="2" charset="-78"/>
              </a:rPr>
              <a:t>قالب پاورپوینت ایمنی کار قابل ویرایش می باشد</a:t>
            </a:r>
            <a:endParaRPr sz="1400" dirty="0">
              <a:cs typeface="B Nazanin" panose="00000400000000000000" pitchFamily="2" charset="-78"/>
            </a:endParaRPr>
          </a:p>
        </p:txBody>
      </p:sp>
      <p:sp>
        <p:nvSpPr>
          <p:cNvPr id="1531" name="Google Shape;1531;p83"/>
          <p:cNvSpPr txBox="1">
            <a:spLocks noGrp="1"/>
          </p:cNvSpPr>
          <p:nvPr>
            <p:ph type="subTitle" idx="4294967295"/>
          </p:nvPr>
        </p:nvSpPr>
        <p:spPr>
          <a:xfrm>
            <a:off x="251791" y="4117025"/>
            <a:ext cx="1900159" cy="6180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1400" dirty="0">
                <a:cs typeface="B Nazanin" panose="00000400000000000000" pitchFamily="2" charset="-78"/>
              </a:rPr>
              <a:t>قالب پاورپوینت ایمنی کار قابل ویرایش می باشد</a:t>
            </a:r>
            <a:endParaRPr sz="1400" dirty="0">
              <a:cs typeface="B Nazanin" panose="00000400000000000000" pitchFamily="2" charset="-78"/>
            </a:endParaRPr>
          </a:p>
        </p:txBody>
      </p:sp>
      <p:sp>
        <p:nvSpPr>
          <p:cNvPr id="1532" name="Google Shape;1532;p83"/>
          <p:cNvSpPr txBox="1">
            <a:spLocks noGrp="1"/>
          </p:cNvSpPr>
          <p:nvPr>
            <p:ph type="subTitle" idx="4294967295"/>
          </p:nvPr>
        </p:nvSpPr>
        <p:spPr>
          <a:xfrm>
            <a:off x="684647" y="1887025"/>
            <a:ext cx="1467291" cy="4698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 در اینجا</a:t>
            </a:r>
            <a:endParaRPr sz="2000" dirty="0">
              <a:latin typeface="Anton"/>
              <a:ea typeface="Anton"/>
              <a:cs typeface="B Nazanin" panose="00000400000000000000" pitchFamily="2" charset="-78"/>
              <a:sym typeface="Anton"/>
            </a:endParaRPr>
          </a:p>
        </p:txBody>
      </p:sp>
      <p:sp>
        <p:nvSpPr>
          <p:cNvPr id="1533" name="Google Shape;1533;p83"/>
          <p:cNvSpPr txBox="1">
            <a:spLocks noGrp="1"/>
          </p:cNvSpPr>
          <p:nvPr>
            <p:ph type="subTitle" idx="4294967295"/>
          </p:nvPr>
        </p:nvSpPr>
        <p:spPr>
          <a:xfrm>
            <a:off x="6678196" y="1887025"/>
            <a:ext cx="1627867" cy="4698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 در اینجا</a:t>
            </a:r>
          </a:p>
        </p:txBody>
      </p:sp>
      <p:sp>
        <p:nvSpPr>
          <p:cNvPr id="1534" name="Google Shape;1534;p83"/>
          <p:cNvSpPr txBox="1">
            <a:spLocks noGrp="1"/>
          </p:cNvSpPr>
          <p:nvPr>
            <p:ph type="subTitle" idx="4294967295"/>
          </p:nvPr>
        </p:nvSpPr>
        <p:spPr>
          <a:xfrm>
            <a:off x="586682" y="3653974"/>
            <a:ext cx="1565256" cy="4698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 در اینجا</a:t>
            </a:r>
          </a:p>
        </p:txBody>
      </p:sp>
      <p:sp>
        <p:nvSpPr>
          <p:cNvPr id="1535" name="Google Shape;1535;p83"/>
          <p:cNvSpPr txBox="1">
            <a:spLocks noGrp="1"/>
          </p:cNvSpPr>
          <p:nvPr>
            <p:ph type="subTitle" idx="4294967295"/>
          </p:nvPr>
        </p:nvSpPr>
        <p:spPr>
          <a:xfrm>
            <a:off x="6678196" y="3653974"/>
            <a:ext cx="1627867" cy="4698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 در اینجا</a:t>
            </a:r>
          </a:p>
        </p:txBody>
      </p:sp>
      <p:sp>
        <p:nvSpPr>
          <p:cNvPr id="1536" name="Google Shape;1536;p83"/>
          <p:cNvSpPr txBox="1"/>
          <p:nvPr/>
        </p:nvSpPr>
        <p:spPr>
          <a:xfrm>
            <a:off x="1455319" y="1387113"/>
            <a:ext cx="696600" cy="661800"/>
          </a:xfrm>
          <a:prstGeom prst="rect">
            <a:avLst/>
          </a:prstGeom>
          <a:noFill/>
          <a:ln>
            <a:noFill/>
          </a:ln>
        </p:spPr>
        <p:txBody>
          <a:bodyPr spcFirstLastPara="1" wrap="square" lIns="91425" tIns="91425" rIns="91425" bIns="91425" anchor="t" anchorCtr="0">
            <a:noAutofit/>
          </a:bodyPr>
          <a:lstStyle/>
          <a:p>
            <a:pPr marL="0" lvl="0" indent="0" algn="r" rtl="0">
              <a:lnSpc>
                <a:spcPct val="150000"/>
              </a:lnSpc>
              <a:spcBef>
                <a:spcPts val="0"/>
              </a:spcBef>
              <a:spcAft>
                <a:spcPts val="0"/>
              </a:spcAft>
              <a:buNone/>
            </a:pPr>
            <a:r>
              <a:rPr lang="en" sz="2000" b="1">
                <a:solidFill>
                  <a:schemeClr val="dk1"/>
                </a:solidFill>
                <a:latin typeface="Anton"/>
                <a:ea typeface="Anton"/>
                <a:cs typeface="B Nazanin" panose="00000400000000000000" pitchFamily="2" charset="-78"/>
                <a:sym typeface="Anton"/>
              </a:rPr>
              <a:t>01</a:t>
            </a:r>
            <a:endParaRPr sz="2000" b="1">
              <a:solidFill>
                <a:schemeClr val="dk1"/>
              </a:solidFill>
              <a:latin typeface="Anton"/>
              <a:ea typeface="Anton"/>
              <a:cs typeface="B Nazanin" panose="00000400000000000000" pitchFamily="2" charset="-78"/>
              <a:sym typeface="Anton"/>
            </a:endParaRPr>
          </a:p>
        </p:txBody>
      </p:sp>
      <p:sp>
        <p:nvSpPr>
          <p:cNvPr id="1537" name="Google Shape;1537;p83"/>
          <p:cNvSpPr txBox="1"/>
          <p:nvPr/>
        </p:nvSpPr>
        <p:spPr>
          <a:xfrm>
            <a:off x="1455319" y="3102049"/>
            <a:ext cx="696600" cy="661800"/>
          </a:xfrm>
          <a:prstGeom prst="rect">
            <a:avLst/>
          </a:prstGeom>
          <a:noFill/>
          <a:ln>
            <a:noFill/>
          </a:ln>
        </p:spPr>
        <p:txBody>
          <a:bodyPr spcFirstLastPara="1" wrap="square" lIns="91425" tIns="91425" rIns="91425" bIns="91425" anchor="t" anchorCtr="0">
            <a:noAutofit/>
          </a:bodyPr>
          <a:lstStyle/>
          <a:p>
            <a:pPr marL="0" lvl="0" indent="0" algn="r" rtl="0">
              <a:lnSpc>
                <a:spcPct val="150000"/>
              </a:lnSpc>
              <a:spcBef>
                <a:spcPts val="0"/>
              </a:spcBef>
              <a:spcAft>
                <a:spcPts val="0"/>
              </a:spcAft>
              <a:buNone/>
            </a:pPr>
            <a:r>
              <a:rPr lang="en" sz="2000" b="1">
                <a:solidFill>
                  <a:schemeClr val="dk1"/>
                </a:solidFill>
                <a:latin typeface="Anton"/>
                <a:ea typeface="Anton"/>
                <a:cs typeface="B Nazanin" panose="00000400000000000000" pitchFamily="2" charset="-78"/>
                <a:sym typeface="Anton"/>
              </a:rPr>
              <a:t>03</a:t>
            </a:r>
            <a:endParaRPr sz="2000" b="1">
              <a:solidFill>
                <a:schemeClr val="dk1"/>
              </a:solidFill>
              <a:latin typeface="Anton"/>
              <a:ea typeface="Anton"/>
              <a:cs typeface="B Nazanin" panose="00000400000000000000" pitchFamily="2" charset="-78"/>
              <a:sym typeface="Anton"/>
            </a:endParaRPr>
          </a:p>
        </p:txBody>
      </p:sp>
      <p:sp>
        <p:nvSpPr>
          <p:cNvPr id="1538" name="Google Shape;1538;p83"/>
          <p:cNvSpPr txBox="1"/>
          <p:nvPr/>
        </p:nvSpPr>
        <p:spPr>
          <a:xfrm>
            <a:off x="6992069" y="1387125"/>
            <a:ext cx="696600" cy="661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2000" b="1">
                <a:solidFill>
                  <a:schemeClr val="dk1"/>
                </a:solidFill>
                <a:latin typeface="Anton"/>
                <a:ea typeface="Anton"/>
                <a:cs typeface="B Nazanin" panose="00000400000000000000" pitchFamily="2" charset="-78"/>
                <a:sym typeface="Anton"/>
              </a:rPr>
              <a:t>02</a:t>
            </a:r>
            <a:endParaRPr sz="2000" b="1">
              <a:solidFill>
                <a:schemeClr val="dk1"/>
              </a:solidFill>
              <a:latin typeface="Anton"/>
              <a:ea typeface="Anton"/>
              <a:cs typeface="B Nazanin" panose="00000400000000000000" pitchFamily="2" charset="-78"/>
              <a:sym typeface="Anton"/>
            </a:endParaRPr>
          </a:p>
        </p:txBody>
      </p:sp>
      <p:sp>
        <p:nvSpPr>
          <p:cNvPr id="1539" name="Google Shape;1539;p83"/>
          <p:cNvSpPr txBox="1"/>
          <p:nvPr/>
        </p:nvSpPr>
        <p:spPr>
          <a:xfrm>
            <a:off x="6992069" y="3102049"/>
            <a:ext cx="696600" cy="661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2000" b="1">
                <a:solidFill>
                  <a:schemeClr val="dk1"/>
                </a:solidFill>
                <a:latin typeface="Anton"/>
                <a:ea typeface="Anton"/>
                <a:cs typeface="B Nazanin" panose="00000400000000000000" pitchFamily="2" charset="-78"/>
                <a:sym typeface="Anton"/>
              </a:rPr>
              <a:t>04</a:t>
            </a:r>
            <a:endParaRPr sz="2000" b="1">
              <a:solidFill>
                <a:schemeClr val="dk1"/>
              </a:solidFill>
              <a:latin typeface="Anton"/>
              <a:ea typeface="Anton"/>
              <a:cs typeface="B Nazanin" panose="00000400000000000000" pitchFamily="2" charset="-78"/>
              <a:sym typeface="Anton"/>
            </a:endParaRPr>
          </a:p>
        </p:txBody>
      </p:sp>
      <p:cxnSp>
        <p:nvCxnSpPr>
          <p:cNvPr id="1540" name="Google Shape;1540;p83"/>
          <p:cNvCxnSpPr>
            <a:stCxn id="1536" idx="3"/>
          </p:cNvCxnSpPr>
          <p:nvPr/>
        </p:nvCxnSpPr>
        <p:spPr>
          <a:xfrm>
            <a:off x="2151919" y="1718013"/>
            <a:ext cx="837000" cy="550200"/>
          </a:xfrm>
          <a:prstGeom prst="bentConnector3">
            <a:avLst>
              <a:gd name="adj1" fmla="val 50000"/>
            </a:avLst>
          </a:prstGeom>
          <a:noFill/>
          <a:ln w="19050" cap="flat" cmpd="sng">
            <a:solidFill>
              <a:schemeClr val="dk1"/>
            </a:solidFill>
            <a:prstDash val="solid"/>
            <a:round/>
            <a:headEnd type="none" w="med" len="med"/>
            <a:tailEnd type="oval" w="med" len="med"/>
          </a:ln>
        </p:spPr>
      </p:cxnSp>
      <p:cxnSp>
        <p:nvCxnSpPr>
          <p:cNvPr id="1541" name="Google Shape;1541;p83"/>
          <p:cNvCxnSpPr>
            <a:stCxn id="1537" idx="3"/>
          </p:cNvCxnSpPr>
          <p:nvPr/>
        </p:nvCxnSpPr>
        <p:spPr>
          <a:xfrm>
            <a:off x="2151919" y="3432949"/>
            <a:ext cx="956700" cy="291600"/>
          </a:xfrm>
          <a:prstGeom prst="bentConnector3">
            <a:avLst>
              <a:gd name="adj1" fmla="val 50000"/>
            </a:avLst>
          </a:prstGeom>
          <a:noFill/>
          <a:ln w="19050" cap="flat" cmpd="sng">
            <a:solidFill>
              <a:schemeClr val="dk1"/>
            </a:solidFill>
            <a:prstDash val="solid"/>
            <a:round/>
            <a:headEnd type="none" w="med" len="med"/>
            <a:tailEnd type="oval" w="med" len="med"/>
          </a:ln>
        </p:spPr>
      </p:cxnSp>
      <p:cxnSp>
        <p:nvCxnSpPr>
          <p:cNvPr id="1542" name="Google Shape;1542;p83"/>
          <p:cNvCxnSpPr>
            <a:stCxn id="1538" idx="1"/>
          </p:cNvCxnSpPr>
          <p:nvPr/>
        </p:nvCxnSpPr>
        <p:spPr>
          <a:xfrm flipH="1">
            <a:off x="6012869" y="1718025"/>
            <a:ext cx="979200" cy="418500"/>
          </a:xfrm>
          <a:prstGeom prst="bentConnector3">
            <a:avLst>
              <a:gd name="adj1" fmla="val 50000"/>
            </a:avLst>
          </a:prstGeom>
          <a:noFill/>
          <a:ln w="19050" cap="flat" cmpd="sng">
            <a:solidFill>
              <a:schemeClr val="dk1"/>
            </a:solidFill>
            <a:prstDash val="solid"/>
            <a:round/>
            <a:headEnd type="none" w="med" len="med"/>
            <a:tailEnd type="oval" w="med" len="med"/>
          </a:ln>
        </p:spPr>
      </p:cxnSp>
      <p:cxnSp>
        <p:nvCxnSpPr>
          <p:cNvPr id="1543" name="Google Shape;1543;p83"/>
          <p:cNvCxnSpPr>
            <a:stCxn id="1539" idx="1"/>
          </p:cNvCxnSpPr>
          <p:nvPr/>
        </p:nvCxnSpPr>
        <p:spPr>
          <a:xfrm flipH="1">
            <a:off x="5977169" y="3432949"/>
            <a:ext cx="1014900" cy="351300"/>
          </a:xfrm>
          <a:prstGeom prst="bentConnector3">
            <a:avLst>
              <a:gd name="adj1" fmla="val 50000"/>
            </a:avLst>
          </a:prstGeom>
          <a:noFill/>
          <a:ln w="19050" cap="flat" cmpd="sng">
            <a:solidFill>
              <a:schemeClr val="dk1"/>
            </a:solidFill>
            <a:prstDash val="solid"/>
            <a:round/>
            <a:headEnd type="none" w="med" len="med"/>
            <a:tailEnd type="oval" w="med" len="med"/>
          </a:ln>
        </p:spPr>
      </p:cxnSp>
      <p:sp>
        <p:nvSpPr>
          <p:cNvPr id="1544" name="Google Shape;1544;p83"/>
          <p:cNvSpPr/>
          <p:nvPr/>
        </p:nvSpPr>
        <p:spPr>
          <a:xfrm>
            <a:off x="5757999" y="2982708"/>
            <a:ext cx="47837" cy="36970"/>
          </a:xfrm>
          <a:custGeom>
            <a:avLst/>
            <a:gdLst/>
            <a:ahLst/>
            <a:cxnLst/>
            <a:rect l="l" t="t" r="r" b="b"/>
            <a:pathLst>
              <a:path w="942" h="728" extrusionOk="0">
                <a:moveTo>
                  <a:pt x="465" y="1"/>
                </a:moveTo>
                <a:cubicBezTo>
                  <a:pt x="1" y="1"/>
                  <a:pt x="1" y="727"/>
                  <a:pt x="465" y="727"/>
                </a:cubicBezTo>
                <a:cubicBezTo>
                  <a:pt x="941" y="727"/>
                  <a:pt x="941" y="1"/>
                  <a:pt x="465" y="1"/>
                </a:cubicBezTo>
                <a:close/>
              </a:path>
            </a:pathLst>
          </a:custGeom>
          <a:solidFill>
            <a:srgbClr val="F9A01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45" name="Google Shape;1545;p83"/>
          <p:cNvSpPr/>
          <p:nvPr/>
        </p:nvSpPr>
        <p:spPr>
          <a:xfrm>
            <a:off x="3350946" y="3639934"/>
            <a:ext cx="47837" cy="36970"/>
          </a:xfrm>
          <a:custGeom>
            <a:avLst/>
            <a:gdLst/>
            <a:ahLst/>
            <a:cxnLst/>
            <a:rect l="l" t="t" r="r" b="b"/>
            <a:pathLst>
              <a:path w="942" h="728" extrusionOk="0">
                <a:moveTo>
                  <a:pt x="465" y="1"/>
                </a:moveTo>
                <a:cubicBezTo>
                  <a:pt x="1" y="1"/>
                  <a:pt x="1" y="727"/>
                  <a:pt x="465" y="727"/>
                </a:cubicBezTo>
                <a:cubicBezTo>
                  <a:pt x="941" y="727"/>
                  <a:pt x="941" y="1"/>
                  <a:pt x="465" y="1"/>
                </a:cubicBezTo>
                <a:close/>
              </a:path>
            </a:pathLst>
          </a:custGeom>
          <a:solidFill>
            <a:srgbClr val="F9A01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46" name="Google Shape;1546;p83"/>
          <p:cNvSpPr/>
          <p:nvPr/>
        </p:nvSpPr>
        <p:spPr>
          <a:xfrm>
            <a:off x="3297776" y="3471844"/>
            <a:ext cx="47177" cy="36970"/>
          </a:xfrm>
          <a:custGeom>
            <a:avLst/>
            <a:gdLst/>
            <a:ahLst/>
            <a:cxnLst/>
            <a:rect l="l" t="t" r="r" b="b"/>
            <a:pathLst>
              <a:path w="929" h="728" extrusionOk="0">
                <a:moveTo>
                  <a:pt x="464" y="1"/>
                </a:moveTo>
                <a:cubicBezTo>
                  <a:pt x="0" y="1"/>
                  <a:pt x="0" y="727"/>
                  <a:pt x="464" y="727"/>
                </a:cubicBezTo>
                <a:cubicBezTo>
                  <a:pt x="929" y="727"/>
                  <a:pt x="929" y="1"/>
                  <a:pt x="464" y="1"/>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47" name="Google Shape;1547;p83"/>
          <p:cNvSpPr/>
          <p:nvPr/>
        </p:nvSpPr>
        <p:spPr>
          <a:xfrm>
            <a:off x="3236075" y="3742718"/>
            <a:ext cx="47228" cy="36970"/>
          </a:xfrm>
          <a:custGeom>
            <a:avLst/>
            <a:gdLst/>
            <a:ahLst/>
            <a:cxnLst/>
            <a:rect l="l" t="t" r="r" b="b"/>
            <a:pathLst>
              <a:path w="930" h="728" extrusionOk="0">
                <a:moveTo>
                  <a:pt x="465" y="1"/>
                </a:moveTo>
                <a:cubicBezTo>
                  <a:pt x="1" y="1"/>
                  <a:pt x="1" y="727"/>
                  <a:pt x="465" y="727"/>
                </a:cubicBezTo>
                <a:cubicBezTo>
                  <a:pt x="929" y="727"/>
                  <a:pt x="929" y="1"/>
                  <a:pt x="465" y="1"/>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48" name="Google Shape;1548;p83"/>
          <p:cNvSpPr/>
          <p:nvPr/>
        </p:nvSpPr>
        <p:spPr>
          <a:xfrm>
            <a:off x="5704778" y="2654399"/>
            <a:ext cx="47837" cy="36919"/>
          </a:xfrm>
          <a:custGeom>
            <a:avLst/>
            <a:gdLst/>
            <a:ahLst/>
            <a:cxnLst/>
            <a:rect l="l" t="t" r="r" b="b"/>
            <a:pathLst>
              <a:path w="942" h="727" extrusionOk="0">
                <a:moveTo>
                  <a:pt x="465" y="1"/>
                </a:moveTo>
                <a:cubicBezTo>
                  <a:pt x="1" y="1"/>
                  <a:pt x="1" y="727"/>
                  <a:pt x="465" y="727"/>
                </a:cubicBezTo>
                <a:cubicBezTo>
                  <a:pt x="930" y="727"/>
                  <a:pt x="941" y="1"/>
                  <a:pt x="465" y="1"/>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49" name="Google Shape;1549;p83"/>
          <p:cNvSpPr/>
          <p:nvPr/>
        </p:nvSpPr>
        <p:spPr>
          <a:xfrm>
            <a:off x="5762214" y="3759070"/>
            <a:ext cx="47837" cy="36919"/>
          </a:xfrm>
          <a:custGeom>
            <a:avLst/>
            <a:gdLst/>
            <a:ahLst/>
            <a:cxnLst/>
            <a:rect l="l" t="t" r="r" b="b"/>
            <a:pathLst>
              <a:path w="942" h="727" extrusionOk="0">
                <a:moveTo>
                  <a:pt x="465" y="0"/>
                </a:moveTo>
                <a:cubicBezTo>
                  <a:pt x="1" y="0"/>
                  <a:pt x="1" y="727"/>
                  <a:pt x="465" y="727"/>
                </a:cubicBezTo>
                <a:cubicBezTo>
                  <a:pt x="942" y="727"/>
                  <a:pt x="942" y="0"/>
                  <a:pt x="465" y="0"/>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nvGrpSpPr>
          <p:cNvPr id="1550" name="Google Shape;1550;p83"/>
          <p:cNvGrpSpPr/>
          <p:nvPr/>
        </p:nvGrpSpPr>
        <p:grpSpPr>
          <a:xfrm>
            <a:off x="3006074" y="1387121"/>
            <a:ext cx="3361153" cy="3756314"/>
            <a:chOff x="3275990" y="1387124"/>
            <a:chExt cx="2550966" cy="2850876"/>
          </a:xfrm>
        </p:grpSpPr>
        <p:sp>
          <p:nvSpPr>
            <p:cNvPr id="1551" name="Google Shape;1551;p83"/>
            <p:cNvSpPr/>
            <p:nvPr/>
          </p:nvSpPr>
          <p:spPr>
            <a:xfrm>
              <a:off x="3382990" y="2015912"/>
              <a:ext cx="1680952" cy="1680952"/>
            </a:xfrm>
            <a:custGeom>
              <a:avLst/>
              <a:gdLst/>
              <a:ahLst/>
              <a:cxnLst/>
              <a:rect l="l" t="t" r="r" b="b"/>
              <a:pathLst>
                <a:path w="33101" h="33101" extrusionOk="0">
                  <a:moveTo>
                    <a:pt x="16551" y="1"/>
                  </a:moveTo>
                  <a:cubicBezTo>
                    <a:pt x="7407" y="1"/>
                    <a:pt x="1" y="7406"/>
                    <a:pt x="1" y="16550"/>
                  </a:cubicBezTo>
                  <a:cubicBezTo>
                    <a:pt x="1" y="25682"/>
                    <a:pt x="7407" y="33100"/>
                    <a:pt x="16551" y="33100"/>
                  </a:cubicBezTo>
                  <a:cubicBezTo>
                    <a:pt x="25683" y="33100"/>
                    <a:pt x="33100" y="25682"/>
                    <a:pt x="33100" y="16550"/>
                  </a:cubicBezTo>
                  <a:cubicBezTo>
                    <a:pt x="33100" y="7406"/>
                    <a:pt x="25683" y="1"/>
                    <a:pt x="165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2" name="Google Shape;1552;p83"/>
            <p:cNvSpPr/>
            <p:nvPr/>
          </p:nvSpPr>
          <p:spPr>
            <a:xfrm>
              <a:off x="4429623" y="3772832"/>
              <a:ext cx="41185" cy="14676"/>
            </a:xfrm>
            <a:custGeom>
              <a:avLst/>
              <a:gdLst/>
              <a:ahLst/>
              <a:cxnLst/>
              <a:rect l="l" t="t" r="r" b="b"/>
              <a:pathLst>
                <a:path w="811" h="289" extrusionOk="0">
                  <a:moveTo>
                    <a:pt x="733" y="0"/>
                  </a:moveTo>
                  <a:cubicBezTo>
                    <a:pt x="727" y="0"/>
                    <a:pt x="721" y="1"/>
                    <a:pt x="715" y="3"/>
                  </a:cubicBezTo>
                  <a:cubicBezTo>
                    <a:pt x="501" y="51"/>
                    <a:pt x="274" y="110"/>
                    <a:pt x="60" y="146"/>
                  </a:cubicBezTo>
                  <a:cubicBezTo>
                    <a:pt x="24" y="158"/>
                    <a:pt x="1" y="194"/>
                    <a:pt x="1" y="229"/>
                  </a:cubicBezTo>
                  <a:cubicBezTo>
                    <a:pt x="12" y="265"/>
                    <a:pt x="36" y="289"/>
                    <a:pt x="72" y="289"/>
                  </a:cubicBezTo>
                  <a:lnTo>
                    <a:pt x="96" y="289"/>
                  </a:lnTo>
                  <a:cubicBezTo>
                    <a:pt x="310" y="253"/>
                    <a:pt x="524" y="206"/>
                    <a:pt x="751" y="146"/>
                  </a:cubicBezTo>
                  <a:cubicBezTo>
                    <a:pt x="786" y="134"/>
                    <a:pt x="810" y="98"/>
                    <a:pt x="798" y="63"/>
                  </a:cubicBezTo>
                  <a:cubicBezTo>
                    <a:pt x="788" y="23"/>
                    <a:pt x="762" y="0"/>
                    <a:pt x="733"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3" name="Google Shape;1553;p83"/>
            <p:cNvSpPr/>
            <p:nvPr/>
          </p:nvSpPr>
          <p:spPr>
            <a:xfrm>
              <a:off x="3275990" y="1925214"/>
              <a:ext cx="1095023" cy="1880476"/>
            </a:xfrm>
            <a:custGeom>
              <a:avLst/>
              <a:gdLst/>
              <a:ahLst/>
              <a:cxnLst/>
              <a:rect l="l" t="t" r="r" b="b"/>
              <a:pathLst>
                <a:path w="21563" h="37030" extrusionOk="0">
                  <a:moveTo>
                    <a:pt x="14181" y="1"/>
                  </a:moveTo>
                  <a:cubicBezTo>
                    <a:pt x="13764" y="108"/>
                    <a:pt x="13335" y="239"/>
                    <a:pt x="12907" y="370"/>
                  </a:cubicBezTo>
                  <a:cubicBezTo>
                    <a:pt x="12871" y="382"/>
                    <a:pt x="12847" y="429"/>
                    <a:pt x="12859" y="465"/>
                  </a:cubicBezTo>
                  <a:cubicBezTo>
                    <a:pt x="12871" y="501"/>
                    <a:pt x="12907" y="525"/>
                    <a:pt x="12931" y="525"/>
                  </a:cubicBezTo>
                  <a:cubicBezTo>
                    <a:pt x="12943" y="525"/>
                    <a:pt x="12954" y="513"/>
                    <a:pt x="12954" y="513"/>
                  </a:cubicBezTo>
                  <a:cubicBezTo>
                    <a:pt x="13371" y="382"/>
                    <a:pt x="13800" y="251"/>
                    <a:pt x="14216" y="156"/>
                  </a:cubicBezTo>
                  <a:cubicBezTo>
                    <a:pt x="14264" y="144"/>
                    <a:pt x="14288" y="96"/>
                    <a:pt x="14276" y="60"/>
                  </a:cubicBezTo>
                  <a:cubicBezTo>
                    <a:pt x="14264" y="25"/>
                    <a:pt x="14228" y="1"/>
                    <a:pt x="14181" y="1"/>
                  </a:cubicBezTo>
                  <a:close/>
                  <a:moveTo>
                    <a:pt x="11697" y="830"/>
                  </a:moveTo>
                  <a:cubicBezTo>
                    <a:pt x="11687" y="830"/>
                    <a:pt x="11677" y="831"/>
                    <a:pt x="11669" y="834"/>
                  </a:cubicBezTo>
                  <a:cubicBezTo>
                    <a:pt x="11264" y="1001"/>
                    <a:pt x="10859" y="1191"/>
                    <a:pt x="10454" y="1382"/>
                  </a:cubicBezTo>
                  <a:cubicBezTo>
                    <a:pt x="10418" y="1406"/>
                    <a:pt x="10406" y="1441"/>
                    <a:pt x="10418" y="1489"/>
                  </a:cubicBezTo>
                  <a:cubicBezTo>
                    <a:pt x="10442" y="1513"/>
                    <a:pt x="10466" y="1525"/>
                    <a:pt x="10490" y="1525"/>
                  </a:cubicBezTo>
                  <a:cubicBezTo>
                    <a:pt x="10502" y="1525"/>
                    <a:pt x="10514" y="1525"/>
                    <a:pt x="10526" y="1513"/>
                  </a:cubicBezTo>
                  <a:cubicBezTo>
                    <a:pt x="10918" y="1322"/>
                    <a:pt x="11323" y="1144"/>
                    <a:pt x="11716" y="977"/>
                  </a:cubicBezTo>
                  <a:cubicBezTo>
                    <a:pt x="11764" y="953"/>
                    <a:pt x="11776" y="918"/>
                    <a:pt x="11764" y="870"/>
                  </a:cubicBezTo>
                  <a:cubicBezTo>
                    <a:pt x="11755" y="843"/>
                    <a:pt x="11726" y="830"/>
                    <a:pt x="11697" y="830"/>
                  </a:cubicBezTo>
                  <a:close/>
                  <a:moveTo>
                    <a:pt x="9318" y="2008"/>
                  </a:moveTo>
                  <a:cubicBezTo>
                    <a:pt x="9307" y="2008"/>
                    <a:pt x="9297" y="2010"/>
                    <a:pt x="9287" y="2013"/>
                  </a:cubicBezTo>
                  <a:cubicBezTo>
                    <a:pt x="8906" y="2239"/>
                    <a:pt x="8537" y="2477"/>
                    <a:pt x="8168" y="2727"/>
                  </a:cubicBezTo>
                  <a:cubicBezTo>
                    <a:pt x="8132" y="2751"/>
                    <a:pt x="8132" y="2799"/>
                    <a:pt x="8156" y="2834"/>
                  </a:cubicBezTo>
                  <a:cubicBezTo>
                    <a:pt x="8168" y="2846"/>
                    <a:pt x="8192" y="2858"/>
                    <a:pt x="8216" y="2858"/>
                  </a:cubicBezTo>
                  <a:cubicBezTo>
                    <a:pt x="8228" y="2858"/>
                    <a:pt x="8240" y="2858"/>
                    <a:pt x="8251" y="2846"/>
                  </a:cubicBezTo>
                  <a:cubicBezTo>
                    <a:pt x="8621" y="2608"/>
                    <a:pt x="8990" y="2370"/>
                    <a:pt x="9371" y="2144"/>
                  </a:cubicBezTo>
                  <a:cubicBezTo>
                    <a:pt x="9406" y="2120"/>
                    <a:pt x="9418" y="2072"/>
                    <a:pt x="9394" y="2037"/>
                  </a:cubicBezTo>
                  <a:cubicBezTo>
                    <a:pt x="9377" y="2019"/>
                    <a:pt x="9347" y="2008"/>
                    <a:pt x="9318" y="2008"/>
                  </a:cubicBezTo>
                  <a:close/>
                  <a:moveTo>
                    <a:pt x="7149" y="3497"/>
                  </a:moveTo>
                  <a:cubicBezTo>
                    <a:pt x="7131" y="3497"/>
                    <a:pt x="7113" y="3502"/>
                    <a:pt x="7097" y="3513"/>
                  </a:cubicBezTo>
                  <a:cubicBezTo>
                    <a:pt x="6751" y="3787"/>
                    <a:pt x="6418" y="4073"/>
                    <a:pt x="6085" y="4370"/>
                  </a:cubicBezTo>
                  <a:cubicBezTo>
                    <a:pt x="6061" y="4394"/>
                    <a:pt x="6061" y="4442"/>
                    <a:pt x="6085" y="4478"/>
                  </a:cubicBezTo>
                  <a:cubicBezTo>
                    <a:pt x="6096" y="4489"/>
                    <a:pt x="6120" y="4501"/>
                    <a:pt x="6132" y="4501"/>
                  </a:cubicBezTo>
                  <a:cubicBezTo>
                    <a:pt x="6156" y="4501"/>
                    <a:pt x="6168" y="4489"/>
                    <a:pt x="6192" y="4478"/>
                  </a:cubicBezTo>
                  <a:cubicBezTo>
                    <a:pt x="6513" y="4192"/>
                    <a:pt x="6847" y="3906"/>
                    <a:pt x="7192" y="3632"/>
                  </a:cubicBezTo>
                  <a:cubicBezTo>
                    <a:pt x="7228" y="3608"/>
                    <a:pt x="7228" y="3561"/>
                    <a:pt x="7204" y="3525"/>
                  </a:cubicBezTo>
                  <a:cubicBezTo>
                    <a:pt x="7191" y="3505"/>
                    <a:pt x="7170" y="3497"/>
                    <a:pt x="7149" y="3497"/>
                  </a:cubicBezTo>
                  <a:close/>
                  <a:moveTo>
                    <a:pt x="5196" y="5271"/>
                  </a:moveTo>
                  <a:cubicBezTo>
                    <a:pt x="5175" y="5271"/>
                    <a:pt x="5152" y="5279"/>
                    <a:pt x="5132" y="5299"/>
                  </a:cubicBezTo>
                  <a:cubicBezTo>
                    <a:pt x="4834" y="5609"/>
                    <a:pt x="4537" y="5942"/>
                    <a:pt x="4251" y="6287"/>
                  </a:cubicBezTo>
                  <a:cubicBezTo>
                    <a:pt x="4227" y="6311"/>
                    <a:pt x="4227" y="6359"/>
                    <a:pt x="4263" y="6383"/>
                  </a:cubicBezTo>
                  <a:cubicBezTo>
                    <a:pt x="4275" y="6394"/>
                    <a:pt x="4287" y="6406"/>
                    <a:pt x="4310" y="6406"/>
                  </a:cubicBezTo>
                  <a:cubicBezTo>
                    <a:pt x="4322" y="6406"/>
                    <a:pt x="4346" y="6394"/>
                    <a:pt x="4358" y="6383"/>
                  </a:cubicBezTo>
                  <a:cubicBezTo>
                    <a:pt x="4644" y="6037"/>
                    <a:pt x="4942" y="5716"/>
                    <a:pt x="5239" y="5394"/>
                  </a:cubicBezTo>
                  <a:cubicBezTo>
                    <a:pt x="5275" y="5370"/>
                    <a:pt x="5275" y="5323"/>
                    <a:pt x="5239" y="5287"/>
                  </a:cubicBezTo>
                  <a:cubicBezTo>
                    <a:pt x="5228" y="5276"/>
                    <a:pt x="5213" y="5271"/>
                    <a:pt x="5196" y="5271"/>
                  </a:cubicBezTo>
                  <a:close/>
                  <a:moveTo>
                    <a:pt x="3492" y="7298"/>
                  </a:moveTo>
                  <a:cubicBezTo>
                    <a:pt x="3468" y="7298"/>
                    <a:pt x="3444" y="7308"/>
                    <a:pt x="3429" y="7323"/>
                  </a:cubicBezTo>
                  <a:cubicBezTo>
                    <a:pt x="3167" y="7680"/>
                    <a:pt x="2929" y="8061"/>
                    <a:pt x="2691" y="8430"/>
                  </a:cubicBezTo>
                  <a:cubicBezTo>
                    <a:pt x="2667" y="8466"/>
                    <a:pt x="2679" y="8514"/>
                    <a:pt x="2715" y="8526"/>
                  </a:cubicBezTo>
                  <a:cubicBezTo>
                    <a:pt x="2727" y="8538"/>
                    <a:pt x="2739" y="8538"/>
                    <a:pt x="2751" y="8538"/>
                  </a:cubicBezTo>
                  <a:cubicBezTo>
                    <a:pt x="2775" y="8538"/>
                    <a:pt x="2798" y="8526"/>
                    <a:pt x="2822" y="8502"/>
                  </a:cubicBezTo>
                  <a:cubicBezTo>
                    <a:pt x="3048" y="8133"/>
                    <a:pt x="3298" y="7776"/>
                    <a:pt x="3548" y="7418"/>
                  </a:cubicBezTo>
                  <a:cubicBezTo>
                    <a:pt x="3572" y="7383"/>
                    <a:pt x="3572" y="7335"/>
                    <a:pt x="3537" y="7311"/>
                  </a:cubicBezTo>
                  <a:cubicBezTo>
                    <a:pt x="3523" y="7302"/>
                    <a:pt x="3508" y="7298"/>
                    <a:pt x="3492" y="7298"/>
                  </a:cubicBezTo>
                  <a:close/>
                  <a:moveTo>
                    <a:pt x="2100" y="9540"/>
                  </a:moveTo>
                  <a:cubicBezTo>
                    <a:pt x="2072" y="9540"/>
                    <a:pt x="2045" y="9560"/>
                    <a:pt x="2036" y="9585"/>
                  </a:cubicBezTo>
                  <a:cubicBezTo>
                    <a:pt x="1822" y="9978"/>
                    <a:pt x="1632" y="10371"/>
                    <a:pt x="1465" y="10776"/>
                  </a:cubicBezTo>
                  <a:cubicBezTo>
                    <a:pt x="1441" y="10812"/>
                    <a:pt x="1465" y="10859"/>
                    <a:pt x="1501" y="10871"/>
                  </a:cubicBezTo>
                  <a:cubicBezTo>
                    <a:pt x="1513" y="10883"/>
                    <a:pt x="1524" y="10883"/>
                    <a:pt x="1524" y="10883"/>
                  </a:cubicBezTo>
                  <a:cubicBezTo>
                    <a:pt x="1560" y="10883"/>
                    <a:pt x="1584" y="10871"/>
                    <a:pt x="1596" y="10835"/>
                  </a:cubicBezTo>
                  <a:cubicBezTo>
                    <a:pt x="1774" y="10443"/>
                    <a:pt x="1965" y="10038"/>
                    <a:pt x="2167" y="9645"/>
                  </a:cubicBezTo>
                  <a:cubicBezTo>
                    <a:pt x="2179" y="9609"/>
                    <a:pt x="2167" y="9573"/>
                    <a:pt x="2132" y="9550"/>
                  </a:cubicBezTo>
                  <a:cubicBezTo>
                    <a:pt x="2122" y="9543"/>
                    <a:pt x="2111" y="9540"/>
                    <a:pt x="2100" y="9540"/>
                  </a:cubicBezTo>
                  <a:close/>
                  <a:moveTo>
                    <a:pt x="1053" y="11963"/>
                  </a:moveTo>
                  <a:cubicBezTo>
                    <a:pt x="1024" y="11963"/>
                    <a:pt x="996" y="11985"/>
                    <a:pt x="977" y="12014"/>
                  </a:cubicBezTo>
                  <a:cubicBezTo>
                    <a:pt x="834" y="12431"/>
                    <a:pt x="715" y="12860"/>
                    <a:pt x="596" y="13288"/>
                  </a:cubicBezTo>
                  <a:cubicBezTo>
                    <a:pt x="584" y="13324"/>
                    <a:pt x="608" y="13371"/>
                    <a:pt x="655" y="13371"/>
                  </a:cubicBezTo>
                  <a:cubicBezTo>
                    <a:pt x="655" y="13383"/>
                    <a:pt x="667" y="13383"/>
                    <a:pt x="667" y="13383"/>
                  </a:cubicBezTo>
                  <a:cubicBezTo>
                    <a:pt x="703" y="13383"/>
                    <a:pt x="727" y="13360"/>
                    <a:pt x="739" y="13324"/>
                  </a:cubicBezTo>
                  <a:cubicBezTo>
                    <a:pt x="858" y="12895"/>
                    <a:pt x="977" y="12479"/>
                    <a:pt x="1120" y="12062"/>
                  </a:cubicBezTo>
                  <a:cubicBezTo>
                    <a:pt x="1132" y="12026"/>
                    <a:pt x="1120" y="11978"/>
                    <a:pt x="1072" y="11967"/>
                  </a:cubicBezTo>
                  <a:cubicBezTo>
                    <a:pt x="1066" y="11964"/>
                    <a:pt x="1059" y="11963"/>
                    <a:pt x="1053" y="11963"/>
                  </a:cubicBezTo>
                  <a:close/>
                  <a:moveTo>
                    <a:pt x="375" y="14523"/>
                  </a:moveTo>
                  <a:cubicBezTo>
                    <a:pt x="346" y="14523"/>
                    <a:pt x="320" y="14546"/>
                    <a:pt x="310" y="14586"/>
                  </a:cubicBezTo>
                  <a:cubicBezTo>
                    <a:pt x="227" y="15015"/>
                    <a:pt x="167" y="15455"/>
                    <a:pt x="119" y="15896"/>
                  </a:cubicBezTo>
                  <a:cubicBezTo>
                    <a:pt x="108" y="15931"/>
                    <a:pt x="143" y="15979"/>
                    <a:pt x="179" y="15979"/>
                  </a:cubicBezTo>
                  <a:lnTo>
                    <a:pt x="191" y="15979"/>
                  </a:lnTo>
                  <a:cubicBezTo>
                    <a:pt x="227" y="15979"/>
                    <a:pt x="262" y="15955"/>
                    <a:pt x="262" y="15907"/>
                  </a:cubicBezTo>
                  <a:cubicBezTo>
                    <a:pt x="310" y="15479"/>
                    <a:pt x="381" y="15038"/>
                    <a:pt x="453" y="14610"/>
                  </a:cubicBezTo>
                  <a:cubicBezTo>
                    <a:pt x="465" y="14574"/>
                    <a:pt x="441" y="14526"/>
                    <a:pt x="393" y="14526"/>
                  </a:cubicBezTo>
                  <a:cubicBezTo>
                    <a:pt x="387" y="14524"/>
                    <a:pt x="381" y="14523"/>
                    <a:pt x="375" y="14523"/>
                  </a:cubicBezTo>
                  <a:close/>
                  <a:moveTo>
                    <a:pt x="96" y="17146"/>
                  </a:moveTo>
                  <a:cubicBezTo>
                    <a:pt x="60" y="17146"/>
                    <a:pt x="24" y="17181"/>
                    <a:pt x="12" y="17217"/>
                  </a:cubicBezTo>
                  <a:cubicBezTo>
                    <a:pt x="12" y="17467"/>
                    <a:pt x="0" y="17717"/>
                    <a:pt x="0" y="17967"/>
                  </a:cubicBezTo>
                  <a:cubicBezTo>
                    <a:pt x="0" y="18158"/>
                    <a:pt x="0" y="18360"/>
                    <a:pt x="12" y="18551"/>
                  </a:cubicBezTo>
                  <a:cubicBezTo>
                    <a:pt x="12" y="18586"/>
                    <a:pt x="48" y="18622"/>
                    <a:pt x="84" y="18622"/>
                  </a:cubicBezTo>
                  <a:cubicBezTo>
                    <a:pt x="131" y="18622"/>
                    <a:pt x="167" y="18586"/>
                    <a:pt x="155" y="18539"/>
                  </a:cubicBezTo>
                  <a:cubicBezTo>
                    <a:pt x="155" y="18348"/>
                    <a:pt x="155" y="18158"/>
                    <a:pt x="155" y="17967"/>
                  </a:cubicBezTo>
                  <a:cubicBezTo>
                    <a:pt x="155" y="17729"/>
                    <a:pt x="155" y="17467"/>
                    <a:pt x="167" y="17229"/>
                  </a:cubicBezTo>
                  <a:cubicBezTo>
                    <a:pt x="167" y="17181"/>
                    <a:pt x="131" y="17146"/>
                    <a:pt x="96" y="17146"/>
                  </a:cubicBezTo>
                  <a:close/>
                  <a:moveTo>
                    <a:pt x="167" y="19789"/>
                  </a:moveTo>
                  <a:cubicBezTo>
                    <a:pt x="119" y="19789"/>
                    <a:pt x="96" y="19825"/>
                    <a:pt x="96" y="19872"/>
                  </a:cubicBezTo>
                  <a:cubicBezTo>
                    <a:pt x="143" y="20313"/>
                    <a:pt x="203" y="20753"/>
                    <a:pt x="274" y="21182"/>
                  </a:cubicBezTo>
                  <a:cubicBezTo>
                    <a:pt x="274" y="21218"/>
                    <a:pt x="310" y="21253"/>
                    <a:pt x="346" y="21253"/>
                  </a:cubicBezTo>
                  <a:cubicBezTo>
                    <a:pt x="346" y="21253"/>
                    <a:pt x="358" y="21241"/>
                    <a:pt x="358" y="21241"/>
                  </a:cubicBezTo>
                  <a:cubicBezTo>
                    <a:pt x="393" y="21241"/>
                    <a:pt x="429" y="21206"/>
                    <a:pt x="417" y="21158"/>
                  </a:cubicBezTo>
                  <a:cubicBezTo>
                    <a:pt x="346" y="20730"/>
                    <a:pt x="286" y="20289"/>
                    <a:pt x="239" y="19860"/>
                  </a:cubicBezTo>
                  <a:cubicBezTo>
                    <a:pt x="239" y="19813"/>
                    <a:pt x="203" y="19789"/>
                    <a:pt x="167" y="19789"/>
                  </a:cubicBezTo>
                  <a:close/>
                  <a:moveTo>
                    <a:pt x="607" y="22393"/>
                  </a:moveTo>
                  <a:cubicBezTo>
                    <a:pt x="600" y="22393"/>
                    <a:pt x="592" y="22394"/>
                    <a:pt x="584" y="22396"/>
                  </a:cubicBezTo>
                  <a:cubicBezTo>
                    <a:pt x="548" y="22408"/>
                    <a:pt x="524" y="22444"/>
                    <a:pt x="536" y="22492"/>
                  </a:cubicBezTo>
                  <a:cubicBezTo>
                    <a:pt x="631" y="22920"/>
                    <a:pt x="751" y="23349"/>
                    <a:pt x="881" y="23766"/>
                  </a:cubicBezTo>
                  <a:cubicBezTo>
                    <a:pt x="893" y="23801"/>
                    <a:pt x="917" y="23813"/>
                    <a:pt x="953" y="23813"/>
                  </a:cubicBezTo>
                  <a:lnTo>
                    <a:pt x="977" y="23813"/>
                  </a:lnTo>
                  <a:cubicBezTo>
                    <a:pt x="1012" y="23801"/>
                    <a:pt x="1036" y="23766"/>
                    <a:pt x="1024" y="23718"/>
                  </a:cubicBezTo>
                  <a:cubicBezTo>
                    <a:pt x="893" y="23301"/>
                    <a:pt x="774" y="22873"/>
                    <a:pt x="679" y="22456"/>
                  </a:cubicBezTo>
                  <a:cubicBezTo>
                    <a:pt x="669" y="22416"/>
                    <a:pt x="643" y="22393"/>
                    <a:pt x="607" y="22393"/>
                  </a:cubicBezTo>
                  <a:close/>
                  <a:moveTo>
                    <a:pt x="1378" y="24917"/>
                  </a:moveTo>
                  <a:cubicBezTo>
                    <a:pt x="1371" y="24917"/>
                    <a:pt x="1364" y="24918"/>
                    <a:pt x="1358" y="24921"/>
                  </a:cubicBezTo>
                  <a:cubicBezTo>
                    <a:pt x="1322" y="24944"/>
                    <a:pt x="1298" y="24980"/>
                    <a:pt x="1322" y="25016"/>
                  </a:cubicBezTo>
                  <a:cubicBezTo>
                    <a:pt x="1477" y="25432"/>
                    <a:pt x="1655" y="25837"/>
                    <a:pt x="1834" y="26242"/>
                  </a:cubicBezTo>
                  <a:cubicBezTo>
                    <a:pt x="1846" y="26266"/>
                    <a:pt x="1870" y="26290"/>
                    <a:pt x="1905" y="26290"/>
                  </a:cubicBezTo>
                  <a:cubicBezTo>
                    <a:pt x="1917" y="26290"/>
                    <a:pt x="1929" y="26278"/>
                    <a:pt x="1929" y="26278"/>
                  </a:cubicBezTo>
                  <a:cubicBezTo>
                    <a:pt x="1977" y="26266"/>
                    <a:pt x="1989" y="26218"/>
                    <a:pt x="1965" y="26183"/>
                  </a:cubicBezTo>
                  <a:cubicBezTo>
                    <a:pt x="1786" y="25778"/>
                    <a:pt x="1608" y="25373"/>
                    <a:pt x="1453" y="24968"/>
                  </a:cubicBezTo>
                  <a:cubicBezTo>
                    <a:pt x="1443" y="24939"/>
                    <a:pt x="1409" y="24917"/>
                    <a:pt x="1378" y="24917"/>
                  </a:cubicBezTo>
                  <a:close/>
                  <a:moveTo>
                    <a:pt x="2506" y="27313"/>
                  </a:moveTo>
                  <a:cubicBezTo>
                    <a:pt x="2492" y="27313"/>
                    <a:pt x="2478" y="27317"/>
                    <a:pt x="2465" y="27326"/>
                  </a:cubicBezTo>
                  <a:cubicBezTo>
                    <a:pt x="2429" y="27337"/>
                    <a:pt x="2417" y="27385"/>
                    <a:pt x="2441" y="27421"/>
                  </a:cubicBezTo>
                  <a:cubicBezTo>
                    <a:pt x="2656" y="27814"/>
                    <a:pt x="2882" y="28195"/>
                    <a:pt x="3120" y="28564"/>
                  </a:cubicBezTo>
                  <a:cubicBezTo>
                    <a:pt x="3132" y="28588"/>
                    <a:pt x="3156" y="28600"/>
                    <a:pt x="3179" y="28600"/>
                  </a:cubicBezTo>
                  <a:cubicBezTo>
                    <a:pt x="3203" y="28600"/>
                    <a:pt x="3215" y="28588"/>
                    <a:pt x="3227" y="28588"/>
                  </a:cubicBezTo>
                  <a:cubicBezTo>
                    <a:pt x="3263" y="28564"/>
                    <a:pt x="3275" y="28516"/>
                    <a:pt x="3251" y="28480"/>
                  </a:cubicBezTo>
                  <a:cubicBezTo>
                    <a:pt x="3013" y="28111"/>
                    <a:pt x="2775" y="27730"/>
                    <a:pt x="2572" y="27349"/>
                  </a:cubicBezTo>
                  <a:cubicBezTo>
                    <a:pt x="2557" y="27326"/>
                    <a:pt x="2531" y="27313"/>
                    <a:pt x="2506" y="27313"/>
                  </a:cubicBezTo>
                  <a:close/>
                  <a:moveTo>
                    <a:pt x="3941" y="29527"/>
                  </a:moveTo>
                  <a:cubicBezTo>
                    <a:pt x="3927" y="29527"/>
                    <a:pt x="3915" y="29531"/>
                    <a:pt x="3906" y="29540"/>
                  </a:cubicBezTo>
                  <a:cubicBezTo>
                    <a:pt x="3870" y="29564"/>
                    <a:pt x="3858" y="29612"/>
                    <a:pt x="3882" y="29647"/>
                  </a:cubicBezTo>
                  <a:cubicBezTo>
                    <a:pt x="4156" y="29993"/>
                    <a:pt x="4441" y="30338"/>
                    <a:pt x="4727" y="30671"/>
                  </a:cubicBezTo>
                  <a:cubicBezTo>
                    <a:pt x="4739" y="30683"/>
                    <a:pt x="4763" y="30695"/>
                    <a:pt x="4787" y="30695"/>
                  </a:cubicBezTo>
                  <a:cubicBezTo>
                    <a:pt x="4799" y="30695"/>
                    <a:pt x="4822" y="30695"/>
                    <a:pt x="4834" y="30671"/>
                  </a:cubicBezTo>
                  <a:cubicBezTo>
                    <a:pt x="4870" y="30647"/>
                    <a:pt x="4870" y="30600"/>
                    <a:pt x="4846" y="30576"/>
                  </a:cubicBezTo>
                  <a:cubicBezTo>
                    <a:pt x="4549" y="30243"/>
                    <a:pt x="4275" y="29909"/>
                    <a:pt x="4001" y="29552"/>
                  </a:cubicBezTo>
                  <a:cubicBezTo>
                    <a:pt x="3986" y="29537"/>
                    <a:pt x="3962" y="29527"/>
                    <a:pt x="3941" y="29527"/>
                  </a:cubicBezTo>
                  <a:close/>
                  <a:moveTo>
                    <a:pt x="5702" y="31502"/>
                  </a:moveTo>
                  <a:cubicBezTo>
                    <a:pt x="5683" y="31502"/>
                    <a:pt x="5662" y="31511"/>
                    <a:pt x="5644" y="31528"/>
                  </a:cubicBezTo>
                  <a:cubicBezTo>
                    <a:pt x="5620" y="31552"/>
                    <a:pt x="5620" y="31600"/>
                    <a:pt x="5644" y="31636"/>
                  </a:cubicBezTo>
                  <a:cubicBezTo>
                    <a:pt x="5965" y="31933"/>
                    <a:pt x="6299" y="32231"/>
                    <a:pt x="6632" y="32517"/>
                  </a:cubicBezTo>
                  <a:cubicBezTo>
                    <a:pt x="6644" y="32529"/>
                    <a:pt x="6668" y="32540"/>
                    <a:pt x="6680" y="32540"/>
                  </a:cubicBezTo>
                  <a:cubicBezTo>
                    <a:pt x="6704" y="32540"/>
                    <a:pt x="6727" y="32529"/>
                    <a:pt x="6739" y="32505"/>
                  </a:cubicBezTo>
                  <a:cubicBezTo>
                    <a:pt x="6763" y="32481"/>
                    <a:pt x="6763" y="32433"/>
                    <a:pt x="6727" y="32410"/>
                  </a:cubicBezTo>
                  <a:cubicBezTo>
                    <a:pt x="6394" y="32124"/>
                    <a:pt x="6061" y="31826"/>
                    <a:pt x="5751" y="31528"/>
                  </a:cubicBezTo>
                  <a:cubicBezTo>
                    <a:pt x="5739" y="31511"/>
                    <a:pt x="5721" y="31502"/>
                    <a:pt x="5702" y="31502"/>
                  </a:cubicBezTo>
                  <a:close/>
                  <a:moveTo>
                    <a:pt x="7731" y="33195"/>
                  </a:moveTo>
                  <a:cubicBezTo>
                    <a:pt x="7709" y="33195"/>
                    <a:pt x="7683" y="33208"/>
                    <a:pt x="7668" y="33231"/>
                  </a:cubicBezTo>
                  <a:cubicBezTo>
                    <a:pt x="7644" y="33267"/>
                    <a:pt x="7644" y="33314"/>
                    <a:pt x="7680" y="33338"/>
                  </a:cubicBezTo>
                  <a:cubicBezTo>
                    <a:pt x="8037" y="33588"/>
                    <a:pt x="8406" y="33838"/>
                    <a:pt x="8787" y="34076"/>
                  </a:cubicBezTo>
                  <a:lnTo>
                    <a:pt x="8823" y="34076"/>
                  </a:lnTo>
                  <a:cubicBezTo>
                    <a:pt x="8847" y="34076"/>
                    <a:pt x="8871" y="34064"/>
                    <a:pt x="8882" y="34053"/>
                  </a:cubicBezTo>
                  <a:cubicBezTo>
                    <a:pt x="8906" y="34017"/>
                    <a:pt x="8894" y="33969"/>
                    <a:pt x="8859" y="33945"/>
                  </a:cubicBezTo>
                  <a:cubicBezTo>
                    <a:pt x="8490" y="33719"/>
                    <a:pt x="8120" y="33469"/>
                    <a:pt x="7763" y="33207"/>
                  </a:cubicBezTo>
                  <a:cubicBezTo>
                    <a:pt x="7755" y="33199"/>
                    <a:pt x="7743" y="33195"/>
                    <a:pt x="7731" y="33195"/>
                  </a:cubicBezTo>
                  <a:close/>
                  <a:moveTo>
                    <a:pt x="9970" y="34591"/>
                  </a:moveTo>
                  <a:cubicBezTo>
                    <a:pt x="9942" y="34591"/>
                    <a:pt x="9915" y="34610"/>
                    <a:pt x="9906" y="34636"/>
                  </a:cubicBezTo>
                  <a:cubicBezTo>
                    <a:pt x="9883" y="34672"/>
                    <a:pt x="9895" y="34707"/>
                    <a:pt x="9930" y="34731"/>
                  </a:cubicBezTo>
                  <a:cubicBezTo>
                    <a:pt x="10323" y="34934"/>
                    <a:pt x="10728" y="35136"/>
                    <a:pt x="11133" y="35315"/>
                  </a:cubicBezTo>
                  <a:lnTo>
                    <a:pt x="11157" y="35315"/>
                  </a:lnTo>
                  <a:cubicBezTo>
                    <a:pt x="11192" y="35315"/>
                    <a:pt x="11216" y="35303"/>
                    <a:pt x="11228" y="35279"/>
                  </a:cubicBezTo>
                  <a:cubicBezTo>
                    <a:pt x="11240" y="35231"/>
                    <a:pt x="11228" y="35196"/>
                    <a:pt x="11192" y="35172"/>
                  </a:cubicBezTo>
                  <a:cubicBezTo>
                    <a:pt x="10787" y="34993"/>
                    <a:pt x="10395" y="34803"/>
                    <a:pt x="10002" y="34600"/>
                  </a:cubicBezTo>
                  <a:cubicBezTo>
                    <a:pt x="9992" y="34594"/>
                    <a:pt x="9981" y="34591"/>
                    <a:pt x="9970" y="34591"/>
                  </a:cubicBezTo>
                  <a:close/>
                  <a:moveTo>
                    <a:pt x="12380" y="35668"/>
                  </a:moveTo>
                  <a:cubicBezTo>
                    <a:pt x="12351" y="35668"/>
                    <a:pt x="12321" y="35683"/>
                    <a:pt x="12311" y="35719"/>
                  </a:cubicBezTo>
                  <a:cubicBezTo>
                    <a:pt x="12300" y="35755"/>
                    <a:pt x="12323" y="35791"/>
                    <a:pt x="12359" y="35815"/>
                  </a:cubicBezTo>
                  <a:cubicBezTo>
                    <a:pt x="12776" y="35958"/>
                    <a:pt x="13193" y="36100"/>
                    <a:pt x="13621" y="36231"/>
                  </a:cubicBezTo>
                  <a:lnTo>
                    <a:pt x="13633" y="36231"/>
                  </a:lnTo>
                  <a:cubicBezTo>
                    <a:pt x="13669" y="36231"/>
                    <a:pt x="13705" y="36208"/>
                    <a:pt x="13705" y="36172"/>
                  </a:cubicBezTo>
                  <a:cubicBezTo>
                    <a:pt x="13716" y="36136"/>
                    <a:pt x="13705" y="36100"/>
                    <a:pt x="13657" y="36089"/>
                  </a:cubicBezTo>
                  <a:cubicBezTo>
                    <a:pt x="13240" y="35958"/>
                    <a:pt x="12823" y="35827"/>
                    <a:pt x="12407" y="35672"/>
                  </a:cubicBezTo>
                  <a:cubicBezTo>
                    <a:pt x="12398" y="35669"/>
                    <a:pt x="12389" y="35668"/>
                    <a:pt x="12380" y="35668"/>
                  </a:cubicBezTo>
                  <a:close/>
                  <a:moveTo>
                    <a:pt x="14931" y="36410"/>
                  </a:moveTo>
                  <a:cubicBezTo>
                    <a:pt x="14895" y="36410"/>
                    <a:pt x="14859" y="36434"/>
                    <a:pt x="14848" y="36470"/>
                  </a:cubicBezTo>
                  <a:cubicBezTo>
                    <a:pt x="14836" y="36505"/>
                    <a:pt x="14859" y="36553"/>
                    <a:pt x="14907" y="36553"/>
                  </a:cubicBezTo>
                  <a:cubicBezTo>
                    <a:pt x="15336" y="36648"/>
                    <a:pt x="15776" y="36731"/>
                    <a:pt x="16205" y="36803"/>
                  </a:cubicBezTo>
                  <a:lnTo>
                    <a:pt x="16217" y="36803"/>
                  </a:lnTo>
                  <a:cubicBezTo>
                    <a:pt x="16252" y="36803"/>
                    <a:pt x="16288" y="36779"/>
                    <a:pt x="16288" y="36743"/>
                  </a:cubicBezTo>
                  <a:cubicBezTo>
                    <a:pt x="16300" y="36696"/>
                    <a:pt x="16264" y="36660"/>
                    <a:pt x="16229" y="36660"/>
                  </a:cubicBezTo>
                  <a:cubicBezTo>
                    <a:pt x="15800" y="36589"/>
                    <a:pt x="15359" y="36505"/>
                    <a:pt x="14931" y="36410"/>
                  </a:cubicBezTo>
                  <a:close/>
                  <a:moveTo>
                    <a:pt x="21494" y="36741"/>
                  </a:moveTo>
                  <a:cubicBezTo>
                    <a:pt x="21489" y="36741"/>
                    <a:pt x="21484" y="36742"/>
                    <a:pt x="21479" y="36743"/>
                  </a:cubicBezTo>
                  <a:cubicBezTo>
                    <a:pt x="21051" y="36791"/>
                    <a:pt x="20610" y="36839"/>
                    <a:pt x="20170" y="36862"/>
                  </a:cubicBezTo>
                  <a:cubicBezTo>
                    <a:pt x="20122" y="36862"/>
                    <a:pt x="20098" y="36898"/>
                    <a:pt x="20098" y="36934"/>
                  </a:cubicBezTo>
                  <a:cubicBezTo>
                    <a:pt x="20098" y="36970"/>
                    <a:pt x="20134" y="37005"/>
                    <a:pt x="20170" y="37005"/>
                  </a:cubicBezTo>
                  <a:cubicBezTo>
                    <a:pt x="20622" y="36982"/>
                    <a:pt x="21063" y="36946"/>
                    <a:pt x="21503" y="36886"/>
                  </a:cubicBezTo>
                  <a:cubicBezTo>
                    <a:pt x="21539" y="36886"/>
                    <a:pt x="21563" y="36851"/>
                    <a:pt x="21563" y="36803"/>
                  </a:cubicBezTo>
                  <a:cubicBezTo>
                    <a:pt x="21563" y="36772"/>
                    <a:pt x="21527" y="36741"/>
                    <a:pt x="21494" y="36741"/>
                  </a:cubicBezTo>
                  <a:close/>
                  <a:moveTo>
                    <a:pt x="17538" y="36815"/>
                  </a:moveTo>
                  <a:cubicBezTo>
                    <a:pt x="17491" y="36815"/>
                    <a:pt x="17455" y="36839"/>
                    <a:pt x="17455" y="36886"/>
                  </a:cubicBezTo>
                  <a:cubicBezTo>
                    <a:pt x="17455" y="36922"/>
                    <a:pt x="17479" y="36958"/>
                    <a:pt x="17526" y="36958"/>
                  </a:cubicBezTo>
                  <a:cubicBezTo>
                    <a:pt x="17967" y="36993"/>
                    <a:pt x="18407" y="37017"/>
                    <a:pt x="18848" y="37029"/>
                  </a:cubicBezTo>
                  <a:cubicBezTo>
                    <a:pt x="18896" y="37029"/>
                    <a:pt x="18919" y="36993"/>
                    <a:pt x="18919" y="36958"/>
                  </a:cubicBezTo>
                  <a:cubicBezTo>
                    <a:pt x="18919" y="36910"/>
                    <a:pt x="18896" y="36886"/>
                    <a:pt x="18848" y="36886"/>
                  </a:cubicBezTo>
                  <a:cubicBezTo>
                    <a:pt x="18419" y="36874"/>
                    <a:pt x="17967" y="36851"/>
                    <a:pt x="17538" y="36815"/>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4" name="Google Shape;1554;p83"/>
            <p:cNvSpPr/>
            <p:nvPr/>
          </p:nvSpPr>
          <p:spPr>
            <a:xfrm>
              <a:off x="4059569" y="1906476"/>
              <a:ext cx="41794" cy="12746"/>
            </a:xfrm>
            <a:custGeom>
              <a:avLst/>
              <a:gdLst/>
              <a:ahLst/>
              <a:cxnLst/>
              <a:rect l="l" t="t" r="r" b="b"/>
              <a:pathLst>
                <a:path w="823" h="251" extrusionOk="0">
                  <a:moveTo>
                    <a:pt x="727" y="1"/>
                  </a:moveTo>
                  <a:cubicBezTo>
                    <a:pt x="513" y="36"/>
                    <a:pt x="287" y="60"/>
                    <a:pt x="72" y="108"/>
                  </a:cubicBezTo>
                  <a:cubicBezTo>
                    <a:pt x="25" y="108"/>
                    <a:pt x="1" y="144"/>
                    <a:pt x="1" y="191"/>
                  </a:cubicBezTo>
                  <a:cubicBezTo>
                    <a:pt x="13" y="227"/>
                    <a:pt x="49" y="251"/>
                    <a:pt x="84" y="251"/>
                  </a:cubicBezTo>
                  <a:lnTo>
                    <a:pt x="96" y="251"/>
                  </a:lnTo>
                  <a:cubicBezTo>
                    <a:pt x="310" y="215"/>
                    <a:pt x="525" y="179"/>
                    <a:pt x="751" y="155"/>
                  </a:cubicBezTo>
                  <a:cubicBezTo>
                    <a:pt x="787" y="144"/>
                    <a:pt x="822" y="108"/>
                    <a:pt x="811" y="72"/>
                  </a:cubicBezTo>
                  <a:cubicBezTo>
                    <a:pt x="811" y="24"/>
                    <a:pt x="775" y="1"/>
                    <a:pt x="727" y="1"/>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5" name="Google Shape;1555;p83"/>
            <p:cNvSpPr/>
            <p:nvPr/>
          </p:nvSpPr>
          <p:spPr>
            <a:xfrm>
              <a:off x="3721000" y="3770547"/>
              <a:ext cx="95573" cy="467453"/>
            </a:xfrm>
            <a:custGeom>
              <a:avLst/>
              <a:gdLst/>
              <a:ahLst/>
              <a:cxnLst/>
              <a:rect l="l" t="t" r="r" b="b"/>
              <a:pathLst>
                <a:path w="1882" h="9205" extrusionOk="0">
                  <a:moveTo>
                    <a:pt x="0" y="1"/>
                  </a:moveTo>
                  <a:lnTo>
                    <a:pt x="0" y="9204"/>
                  </a:lnTo>
                  <a:lnTo>
                    <a:pt x="1882" y="9204"/>
                  </a:lnTo>
                  <a:lnTo>
                    <a:pt x="18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6" name="Google Shape;1556;p83"/>
            <p:cNvSpPr/>
            <p:nvPr/>
          </p:nvSpPr>
          <p:spPr>
            <a:xfrm>
              <a:off x="3497911" y="3712502"/>
              <a:ext cx="318660" cy="58095"/>
            </a:xfrm>
            <a:custGeom>
              <a:avLst/>
              <a:gdLst/>
              <a:ahLst/>
              <a:cxnLst/>
              <a:rect l="l" t="t" r="r" b="b"/>
              <a:pathLst>
                <a:path w="6275" h="1144" extrusionOk="0">
                  <a:moveTo>
                    <a:pt x="0" y="1"/>
                  </a:moveTo>
                  <a:lnTo>
                    <a:pt x="0" y="1144"/>
                  </a:lnTo>
                  <a:lnTo>
                    <a:pt x="6275" y="1144"/>
                  </a:lnTo>
                  <a:lnTo>
                    <a:pt x="62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7" name="Google Shape;1557;p83"/>
            <p:cNvSpPr/>
            <p:nvPr/>
          </p:nvSpPr>
          <p:spPr>
            <a:xfrm>
              <a:off x="3497911" y="3653848"/>
              <a:ext cx="318660" cy="58705"/>
            </a:xfrm>
            <a:custGeom>
              <a:avLst/>
              <a:gdLst/>
              <a:ahLst/>
              <a:cxnLst/>
              <a:rect l="l" t="t" r="r" b="b"/>
              <a:pathLst>
                <a:path w="6275" h="1156" extrusionOk="0">
                  <a:moveTo>
                    <a:pt x="0" y="1"/>
                  </a:moveTo>
                  <a:lnTo>
                    <a:pt x="0" y="1156"/>
                  </a:lnTo>
                  <a:lnTo>
                    <a:pt x="6275" y="1156"/>
                  </a:lnTo>
                  <a:lnTo>
                    <a:pt x="6275" y="1"/>
                  </a:lnTo>
                  <a:close/>
                </a:path>
              </a:pathLst>
            </a:custGeom>
            <a:solidFill>
              <a:srgbClr val="E5E5E5"/>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8" name="Google Shape;1558;p83"/>
            <p:cNvSpPr/>
            <p:nvPr/>
          </p:nvSpPr>
          <p:spPr>
            <a:xfrm>
              <a:off x="3497911" y="3629676"/>
              <a:ext cx="318660" cy="24223"/>
            </a:xfrm>
            <a:custGeom>
              <a:avLst/>
              <a:gdLst/>
              <a:ahLst/>
              <a:cxnLst/>
              <a:rect l="l" t="t" r="r" b="b"/>
              <a:pathLst>
                <a:path w="6275" h="477" extrusionOk="0">
                  <a:moveTo>
                    <a:pt x="0" y="0"/>
                  </a:moveTo>
                  <a:lnTo>
                    <a:pt x="0" y="477"/>
                  </a:lnTo>
                  <a:lnTo>
                    <a:pt x="6275" y="477"/>
                  </a:lnTo>
                  <a:lnTo>
                    <a:pt x="62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59" name="Google Shape;1559;p83"/>
            <p:cNvSpPr/>
            <p:nvPr/>
          </p:nvSpPr>
          <p:spPr>
            <a:xfrm>
              <a:off x="3497911" y="3418675"/>
              <a:ext cx="318660" cy="211052"/>
            </a:xfrm>
            <a:custGeom>
              <a:avLst/>
              <a:gdLst/>
              <a:ahLst/>
              <a:cxnLst/>
              <a:rect l="l" t="t" r="r" b="b"/>
              <a:pathLst>
                <a:path w="6275" h="4156" extrusionOk="0">
                  <a:moveTo>
                    <a:pt x="0" y="0"/>
                  </a:moveTo>
                  <a:lnTo>
                    <a:pt x="0" y="4155"/>
                  </a:lnTo>
                  <a:lnTo>
                    <a:pt x="6275" y="4155"/>
                  </a:lnTo>
                  <a:lnTo>
                    <a:pt x="6275" y="0"/>
                  </a:lnTo>
                  <a:cubicBezTo>
                    <a:pt x="4949" y="476"/>
                    <a:pt x="3810" y="635"/>
                    <a:pt x="2880" y="635"/>
                  </a:cubicBezTo>
                  <a:cubicBezTo>
                    <a:pt x="1021" y="635"/>
                    <a:pt x="0"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0" name="Google Shape;1560;p83"/>
            <p:cNvSpPr/>
            <p:nvPr/>
          </p:nvSpPr>
          <p:spPr>
            <a:xfrm>
              <a:off x="3497911" y="3378151"/>
              <a:ext cx="318660" cy="72822"/>
            </a:xfrm>
            <a:custGeom>
              <a:avLst/>
              <a:gdLst/>
              <a:ahLst/>
              <a:cxnLst/>
              <a:rect l="l" t="t" r="r" b="b"/>
              <a:pathLst>
                <a:path w="6275" h="1434" extrusionOk="0">
                  <a:moveTo>
                    <a:pt x="3143" y="0"/>
                  </a:moveTo>
                  <a:cubicBezTo>
                    <a:pt x="667" y="0"/>
                    <a:pt x="0" y="798"/>
                    <a:pt x="0" y="798"/>
                  </a:cubicBezTo>
                  <a:cubicBezTo>
                    <a:pt x="0" y="798"/>
                    <a:pt x="1021" y="1433"/>
                    <a:pt x="2880" y="1433"/>
                  </a:cubicBezTo>
                  <a:cubicBezTo>
                    <a:pt x="3810" y="1433"/>
                    <a:pt x="4949" y="1274"/>
                    <a:pt x="6275" y="798"/>
                  </a:cubicBezTo>
                  <a:cubicBezTo>
                    <a:pt x="6275" y="798"/>
                    <a:pt x="5608" y="0"/>
                    <a:pt x="31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1" name="Google Shape;1561;p83"/>
            <p:cNvSpPr/>
            <p:nvPr/>
          </p:nvSpPr>
          <p:spPr>
            <a:xfrm>
              <a:off x="3590996" y="3770547"/>
              <a:ext cx="130054" cy="467453"/>
            </a:xfrm>
            <a:custGeom>
              <a:avLst/>
              <a:gdLst/>
              <a:ahLst/>
              <a:cxnLst/>
              <a:rect l="l" t="t" r="r" b="b"/>
              <a:pathLst>
                <a:path w="2561" h="9205" extrusionOk="0">
                  <a:moveTo>
                    <a:pt x="1" y="1"/>
                  </a:moveTo>
                  <a:lnTo>
                    <a:pt x="1" y="9204"/>
                  </a:lnTo>
                  <a:lnTo>
                    <a:pt x="2560" y="9204"/>
                  </a:lnTo>
                  <a:lnTo>
                    <a:pt x="25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2" name="Google Shape;1562;p83"/>
            <p:cNvSpPr/>
            <p:nvPr/>
          </p:nvSpPr>
          <p:spPr>
            <a:xfrm>
              <a:off x="3497911" y="3770547"/>
              <a:ext cx="93135" cy="467453"/>
            </a:xfrm>
            <a:custGeom>
              <a:avLst/>
              <a:gdLst/>
              <a:ahLst/>
              <a:cxnLst/>
              <a:rect l="l" t="t" r="r" b="b"/>
              <a:pathLst>
                <a:path w="1834" h="9205" extrusionOk="0">
                  <a:moveTo>
                    <a:pt x="0" y="1"/>
                  </a:moveTo>
                  <a:lnTo>
                    <a:pt x="0" y="9204"/>
                  </a:lnTo>
                  <a:lnTo>
                    <a:pt x="1834" y="9204"/>
                  </a:lnTo>
                  <a:lnTo>
                    <a:pt x="183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3" name="Google Shape;1563;p83"/>
            <p:cNvSpPr/>
            <p:nvPr/>
          </p:nvSpPr>
          <p:spPr>
            <a:xfrm>
              <a:off x="3531733" y="3490024"/>
              <a:ext cx="24223" cy="24223"/>
            </a:xfrm>
            <a:custGeom>
              <a:avLst/>
              <a:gdLst/>
              <a:ahLst/>
              <a:cxnLst/>
              <a:rect l="l" t="t" r="r" b="b"/>
              <a:pathLst>
                <a:path w="477" h="477" extrusionOk="0">
                  <a:moveTo>
                    <a:pt x="251" y="0"/>
                  </a:moveTo>
                  <a:cubicBezTo>
                    <a:pt x="227" y="0"/>
                    <a:pt x="203" y="0"/>
                    <a:pt x="191" y="12"/>
                  </a:cubicBezTo>
                  <a:cubicBezTo>
                    <a:pt x="156" y="12"/>
                    <a:pt x="120" y="36"/>
                    <a:pt x="96" y="60"/>
                  </a:cubicBezTo>
                  <a:lnTo>
                    <a:pt x="60" y="95"/>
                  </a:lnTo>
                  <a:cubicBezTo>
                    <a:pt x="36" y="107"/>
                    <a:pt x="25" y="131"/>
                    <a:pt x="13" y="167"/>
                  </a:cubicBezTo>
                  <a:cubicBezTo>
                    <a:pt x="1" y="191"/>
                    <a:pt x="1" y="214"/>
                    <a:pt x="1" y="250"/>
                  </a:cubicBezTo>
                  <a:cubicBezTo>
                    <a:pt x="1" y="286"/>
                    <a:pt x="1" y="310"/>
                    <a:pt x="13" y="333"/>
                  </a:cubicBezTo>
                  <a:cubicBezTo>
                    <a:pt x="25" y="357"/>
                    <a:pt x="36" y="381"/>
                    <a:pt x="60" y="405"/>
                  </a:cubicBezTo>
                  <a:lnTo>
                    <a:pt x="108" y="441"/>
                  </a:lnTo>
                  <a:cubicBezTo>
                    <a:pt x="144" y="464"/>
                    <a:pt x="179" y="476"/>
                    <a:pt x="227" y="476"/>
                  </a:cubicBezTo>
                  <a:cubicBezTo>
                    <a:pt x="239" y="464"/>
                    <a:pt x="263" y="464"/>
                    <a:pt x="275" y="464"/>
                  </a:cubicBezTo>
                  <a:cubicBezTo>
                    <a:pt x="322" y="453"/>
                    <a:pt x="346" y="429"/>
                    <a:pt x="382" y="405"/>
                  </a:cubicBezTo>
                  <a:lnTo>
                    <a:pt x="406" y="381"/>
                  </a:lnTo>
                  <a:cubicBezTo>
                    <a:pt x="429" y="357"/>
                    <a:pt x="441" y="333"/>
                    <a:pt x="453" y="310"/>
                  </a:cubicBezTo>
                  <a:cubicBezTo>
                    <a:pt x="465" y="286"/>
                    <a:pt x="477" y="250"/>
                    <a:pt x="477" y="226"/>
                  </a:cubicBezTo>
                  <a:cubicBezTo>
                    <a:pt x="477" y="191"/>
                    <a:pt x="465" y="167"/>
                    <a:pt x="453" y="131"/>
                  </a:cubicBezTo>
                  <a:cubicBezTo>
                    <a:pt x="441" y="107"/>
                    <a:pt x="429" y="83"/>
                    <a:pt x="406" y="60"/>
                  </a:cubicBezTo>
                  <a:lnTo>
                    <a:pt x="358" y="24"/>
                  </a:lnTo>
                  <a:cubicBezTo>
                    <a:pt x="322" y="12"/>
                    <a:pt x="287" y="0"/>
                    <a:pt x="2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4" name="Google Shape;1564;p83"/>
            <p:cNvSpPr/>
            <p:nvPr/>
          </p:nvSpPr>
          <p:spPr>
            <a:xfrm>
              <a:off x="3522084" y="3552284"/>
              <a:ext cx="23004" cy="22395"/>
            </a:xfrm>
            <a:custGeom>
              <a:avLst/>
              <a:gdLst/>
              <a:ahLst/>
              <a:cxnLst/>
              <a:rect l="l" t="t" r="r" b="b"/>
              <a:pathLst>
                <a:path w="453" h="441" extrusionOk="0">
                  <a:moveTo>
                    <a:pt x="215" y="0"/>
                  </a:moveTo>
                  <a:cubicBezTo>
                    <a:pt x="191" y="0"/>
                    <a:pt x="155" y="0"/>
                    <a:pt x="131" y="12"/>
                  </a:cubicBezTo>
                  <a:cubicBezTo>
                    <a:pt x="107" y="24"/>
                    <a:pt x="84" y="36"/>
                    <a:pt x="60" y="60"/>
                  </a:cubicBezTo>
                  <a:cubicBezTo>
                    <a:pt x="36" y="84"/>
                    <a:pt x="24" y="108"/>
                    <a:pt x="12" y="131"/>
                  </a:cubicBezTo>
                  <a:cubicBezTo>
                    <a:pt x="0" y="155"/>
                    <a:pt x="0" y="191"/>
                    <a:pt x="0" y="215"/>
                  </a:cubicBezTo>
                  <a:cubicBezTo>
                    <a:pt x="0" y="239"/>
                    <a:pt x="0" y="262"/>
                    <a:pt x="0" y="274"/>
                  </a:cubicBezTo>
                  <a:cubicBezTo>
                    <a:pt x="12" y="322"/>
                    <a:pt x="36" y="346"/>
                    <a:pt x="60" y="381"/>
                  </a:cubicBezTo>
                  <a:lnTo>
                    <a:pt x="107" y="417"/>
                  </a:lnTo>
                  <a:cubicBezTo>
                    <a:pt x="143" y="429"/>
                    <a:pt x="179" y="441"/>
                    <a:pt x="215" y="441"/>
                  </a:cubicBezTo>
                  <a:lnTo>
                    <a:pt x="226" y="441"/>
                  </a:lnTo>
                  <a:cubicBezTo>
                    <a:pt x="262" y="441"/>
                    <a:pt x="286" y="441"/>
                    <a:pt x="322" y="417"/>
                  </a:cubicBezTo>
                  <a:cubicBezTo>
                    <a:pt x="346" y="417"/>
                    <a:pt x="369" y="393"/>
                    <a:pt x="393" y="381"/>
                  </a:cubicBezTo>
                  <a:cubicBezTo>
                    <a:pt x="417" y="358"/>
                    <a:pt x="429" y="334"/>
                    <a:pt x="441" y="310"/>
                  </a:cubicBezTo>
                  <a:cubicBezTo>
                    <a:pt x="453" y="274"/>
                    <a:pt x="453" y="250"/>
                    <a:pt x="453" y="215"/>
                  </a:cubicBezTo>
                  <a:cubicBezTo>
                    <a:pt x="453" y="203"/>
                    <a:pt x="453" y="179"/>
                    <a:pt x="453" y="155"/>
                  </a:cubicBezTo>
                  <a:cubicBezTo>
                    <a:pt x="441" y="119"/>
                    <a:pt x="417" y="96"/>
                    <a:pt x="393" y="60"/>
                  </a:cubicBezTo>
                  <a:cubicBezTo>
                    <a:pt x="369" y="48"/>
                    <a:pt x="357" y="36"/>
                    <a:pt x="346" y="24"/>
                  </a:cubicBezTo>
                  <a:cubicBezTo>
                    <a:pt x="310" y="12"/>
                    <a:pt x="274" y="0"/>
                    <a:pt x="2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5" name="Google Shape;1565;p83"/>
            <p:cNvSpPr/>
            <p:nvPr/>
          </p:nvSpPr>
          <p:spPr>
            <a:xfrm>
              <a:off x="3577691" y="3503888"/>
              <a:ext cx="29708" cy="22446"/>
            </a:xfrm>
            <a:custGeom>
              <a:avLst/>
              <a:gdLst/>
              <a:ahLst/>
              <a:cxnLst/>
              <a:rect l="l" t="t" r="r" b="b"/>
              <a:pathLst>
                <a:path w="585" h="442" extrusionOk="0">
                  <a:moveTo>
                    <a:pt x="298" y="1"/>
                  </a:moveTo>
                  <a:cubicBezTo>
                    <a:pt x="1" y="1"/>
                    <a:pt x="1" y="441"/>
                    <a:pt x="298" y="441"/>
                  </a:cubicBezTo>
                  <a:cubicBezTo>
                    <a:pt x="584" y="441"/>
                    <a:pt x="584" y="1"/>
                    <a:pt x="2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6" name="Google Shape;1566;p83"/>
            <p:cNvSpPr/>
            <p:nvPr/>
          </p:nvSpPr>
          <p:spPr>
            <a:xfrm>
              <a:off x="3586172" y="3564725"/>
              <a:ext cx="23004" cy="24172"/>
            </a:xfrm>
            <a:custGeom>
              <a:avLst/>
              <a:gdLst/>
              <a:ahLst/>
              <a:cxnLst/>
              <a:rect l="l" t="t" r="r" b="b"/>
              <a:pathLst>
                <a:path w="453" h="476" extrusionOk="0">
                  <a:moveTo>
                    <a:pt x="218" y="0"/>
                  </a:moveTo>
                  <a:cubicBezTo>
                    <a:pt x="208" y="0"/>
                    <a:pt x="199" y="1"/>
                    <a:pt x="191" y="5"/>
                  </a:cubicBezTo>
                  <a:cubicBezTo>
                    <a:pt x="155" y="5"/>
                    <a:pt x="131" y="17"/>
                    <a:pt x="107" y="29"/>
                  </a:cubicBezTo>
                  <a:cubicBezTo>
                    <a:pt x="96" y="41"/>
                    <a:pt x="72" y="53"/>
                    <a:pt x="60" y="65"/>
                  </a:cubicBezTo>
                  <a:cubicBezTo>
                    <a:pt x="36" y="89"/>
                    <a:pt x="12" y="125"/>
                    <a:pt x="0" y="160"/>
                  </a:cubicBezTo>
                  <a:cubicBezTo>
                    <a:pt x="0" y="184"/>
                    <a:pt x="0" y="208"/>
                    <a:pt x="0" y="220"/>
                  </a:cubicBezTo>
                  <a:cubicBezTo>
                    <a:pt x="0" y="267"/>
                    <a:pt x="0" y="303"/>
                    <a:pt x="24" y="339"/>
                  </a:cubicBezTo>
                  <a:cubicBezTo>
                    <a:pt x="36" y="351"/>
                    <a:pt x="36" y="351"/>
                    <a:pt x="36" y="363"/>
                  </a:cubicBezTo>
                  <a:cubicBezTo>
                    <a:pt x="60" y="386"/>
                    <a:pt x="72" y="410"/>
                    <a:pt x="96" y="422"/>
                  </a:cubicBezTo>
                  <a:cubicBezTo>
                    <a:pt x="119" y="446"/>
                    <a:pt x="143" y="458"/>
                    <a:pt x="179" y="470"/>
                  </a:cubicBezTo>
                  <a:cubicBezTo>
                    <a:pt x="195" y="470"/>
                    <a:pt x="216" y="475"/>
                    <a:pt x="235" y="475"/>
                  </a:cubicBezTo>
                  <a:cubicBezTo>
                    <a:pt x="245" y="475"/>
                    <a:pt x="254" y="474"/>
                    <a:pt x="262" y="470"/>
                  </a:cubicBezTo>
                  <a:cubicBezTo>
                    <a:pt x="286" y="470"/>
                    <a:pt x="322" y="458"/>
                    <a:pt x="346" y="446"/>
                  </a:cubicBezTo>
                  <a:cubicBezTo>
                    <a:pt x="358" y="434"/>
                    <a:pt x="369" y="422"/>
                    <a:pt x="393" y="410"/>
                  </a:cubicBezTo>
                  <a:cubicBezTo>
                    <a:pt x="417" y="375"/>
                    <a:pt x="441" y="351"/>
                    <a:pt x="453" y="315"/>
                  </a:cubicBezTo>
                  <a:cubicBezTo>
                    <a:pt x="453" y="291"/>
                    <a:pt x="453" y="267"/>
                    <a:pt x="453" y="255"/>
                  </a:cubicBezTo>
                  <a:cubicBezTo>
                    <a:pt x="453" y="208"/>
                    <a:pt x="441" y="172"/>
                    <a:pt x="429" y="136"/>
                  </a:cubicBezTo>
                  <a:cubicBezTo>
                    <a:pt x="417" y="125"/>
                    <a:pt x="417" y="125"/>
                    <a:pt x="405" y="113"/>
                  </a:cubicBezTo>
                  <a:cubicBezTo>
                    <a:pt x="393" y="89"/>
                    <a:pt x="381" y="65"/>
                    <a:pt x="358" y="53"/>
                  </a:cubicBezTo>
                  <a:cubicBezTo>
                    <a:pt x="334" y="29"/>
                    <a:pt x="310" y="17"/>
                    <a:pt x="274" y="5"/>
                  </a:cubicBezTo>
                  <a:cubicBezTo>
                    <a:pt x="258" y="5"/>
                    <a:pt x="237"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7" name="Google Shape;1567;p83"/>
            <p:cNvSpPr/>
            <p:nvPr/>
          </p:nvSpPr>
          <p:spPr>
            <a:xfrm>
              <a:off x="3768177" y="3462196"/>
              <a:ext cx="24223" cy="23614"/>
            </a:xfrm>
            <a:custGeom>
              <a:avLst/>
              <a:gdLst/>
              <a:ahLst/>
              <a:cxnLst/>
              <a:rect l="l" t="t" r="r" b="b"/>
              <a:pathLst>
                <a:path w="477" h="465" extrusionOk="0">
                  <a:moveTo>
                    <a:pt x="191" y="0"/>
                  </a:moveTo>
                  <a:cubicBezTo>
                    <a:pt x="155" y="12"/>
                    <a:pt x="119" y="36"/>
                    <a:pt x="95" y="60"/>
                  </a:cubicBezTo>
                  <a:lnTo>
                    <a:pt x="72" y="96"/>
                  </a:lnTo>
                  <a:cubicBezTo>
                    <a:pt x="48" y="108"/>
                    <a:pt x="36" y="131"/>
                    <a:pt x="24" y="167"/>
                  </a:cubicBezTo>
                  <a:cubicBezTo>
                    <a:pt x="12" y="191"/>
                    <a:pt x="0" y="215"/>
                    <a:pt x="0" y="250"/>
                  </a:cubicBezTo>
                  <a:cubicBezTo>
                    <a:pt x="0" y="274"/>
                    <a:pt x="12" y="310"/>
                    <a:pt x="24" y="334"/>
                  </a:cubicBezTo>
                  <a:cubicBezTo>
                    <a:pt x="36" y="358"/>
                    <a:pt x="48" y="381"/>
                    <a:pt x="72" y="405"/>
                  </a:cubicBezTo>
                  <a:lnTo>
                    <a:pt x="119" y="441"/>
                  </a:lnTo>
                  <a:cubicBezTo>
                    <a:pt x="155" y="465"/>
                    <a:pt x="191" y="465"/>
                    <a:pt x="226" y="465"/>
                  </a:cubicBezTo>
                  <a:lnTo>
                    <a:pt x="286" y="465"/>
                  </a:lnTo>
                  <a:cubicBezTo>
                    <a:pt x="322" y="453"/>
                    <a:pt x="357" y="429"/>
                    <a:pt x="381" y="405"/>
                  </a:cubicBezTo>
                  <a:cubicBezTo>
                    <a:pt x="393" y="393"/>
                    <a:pt x="405" y="381"/>
                    <a:pt x="417" y="381"/>
                  </a:cubicBezTo>
                  <a:cubicBezTo>
                    <a:pt x="429" y="358"/>
                    <a:pt x="453" y="334"/>
                    <a:pt x="453" y="310"/>
                  </a:cubicBezTo>
                  <a:cubicBezTo>
                    <a:pt x="476" y="274"/>
                    <a:pt x="476" y="250"/>
                    <a:pt x="476" y="215"/>
                  </a:cubicBezTo>
                  <a:cubicBezTo>
                    <a:pt x="476" y="191"/>
                    <a:pt x="476" y="155"/>
                    <a:pt x="453" y="131"/>
                  </a:cubicBezTo>
                  <a:cubicBezTo>
                    <a:pt x="453" y="108"/>
                    <a:pt x="429" y="84"/>
                    <a:pt x="417" y="60"/>
                  </a:cubicBezTo>
                  <a:lnTo>
                    <a:pt x="369" y="24"/>
                  </a:lnTo>
                  <a:cubicBezTo>
                    <a:pt x="333" y="12"/>
                    <a:pt x="298" y="0"/>
                    <a:pt x="2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8" name="Google Shape;1568;p83"/>
            <p:cNvSpPr/>
            <p:nvPr/>
          </p:nvSpPr>
          <p:spPr>
            <a:xfrm>
              <a:off x="3704648" y="3468848"/>
              <a:ext cx="23665" cy="23614"/>
            </a:xfrm>
            <a:custGeom>
              <a:avLst/>
              <a:gdLst/>
              <a:ahLst/>
              <a:cxnLst/>
              <a:rect l="l" t="t" r="r" b="b"/>
              <a:pathLst>
                <a:path w="466" h="465" extrusionOk="0">
                  <a:moveTo>
                    <a:pt x="227" y="0"/>
                  </a:moveTo>
                  <a:cubicBezTo>
                    <a:pt x="191" y="0"/>
                    <a:pt x="168" y="12"/>
                    <a:pt x="144" y="24"/>
                  </a:cubicBezTo>
                  <a:cubicBezTo>
                    <a:pt x="108" y="36"/>
                    <a:pt x="84" y="48"/>
                    <a:pt x="72" y="72"/>
                  </a:cubicBezTo>
                  <a:cubicBezTo>
                    <a:pt x="60" y="84"/>
                    <a:pt x="49" y="96"/>
                    <a:pt x="37" y="119"/>
                  </a:cubicBezTo>
                  <a:cubicBezTo>
                    <a:pt x="13" y="143"/>
                    <a:pt x="1" y="191"/>
                    <a:pt x="1" y="227"/>
                  </a:cubicBezTo>
                  <a:cubicBezTo>
                    <a:pt x="1" y="250"/>
                    <a:pt x="13" y="262"/>
                    <a:pt x="13" y="286"/>
                  </a:cubicBezTo>
                  <a:cubicBezTo>
                    <a:pt x="25" y="322"/>
                    <a:pt x="37" y="358"/>
                    <a:pt x="72" y="381"/>
                  </a:cubicBezTo>
                  <a:cubicBezTo>
                    <a:pt x="72" y="393"/>
                    <a:pt x="72" y="393"/>
                    <a:pt x="84" y="393"/>
                  </a:cubicBezTo>
                  <a:cubicBezTo>
                    <a:pt x="108" y="417"/>
                    <a:pt x="132" y="429"/>
                    <a:pt x="156" y="441"/>
                  </a:cubicBezTo>
                  <a:cubicBezTo>
                    <a:pt x="180" y="453"/>
                    <a:pt x="215" y="465"/>
                    <a:pt x="239" y="465"/>
                  </a:cubicBezTo>
                  <a:cubicBezTo>
                    <a:pt x="275" y="465"/>
                    <a:pt x="299" y="453"/>
                    <a:pt x="322" y="441"/>
                  </a:cubicBezTo>
                  <a:cubicBezTo>
                    <a:pt x="358" y="429"/>
                    <a:pt x="382" y="417"/>
                    <a:pt x="394" y="393"/>
                  </a:cubicBezTo>
                  <a:lnTo>
                    <a:pt x="430" y="358"/>
                  </a:lnTo>
                  <a:cubicBezTo>
                    <a:pt x="453" y="322"/>
                    <a:pt x="465" y="274"/>
                    <a:pt x="465" y="239"/>
                  </a:cubicBezTo>
                  <a:cubicBezTo>
                    <a:pt x="465" y="215"/>
                    <a:pt x="453" y="203"/>
                    <a:pt x="453" y="179"/>
                  </a:cubicBezTo>
                  <a:cubicBezTo>
                    <a:pt x="441" y="143"/>
                    <a:pt x="430" y="108"/>
                    <a:pt x="394" y="84"/>
                  </a:cubicBezTo>
                  <a:lnTo>
                    <a:pt x="382" y="72"/>
                  </a:lnTo>
                  <a:cubicBezTo>
                    <a:pt x="358" y="48"/>
                    <a:pt x="334" y="36"/>
                    <a:pt x="311" y="24"/>
                  </a:cubicBezTo>
                  <a:cubicBezTo>
                    <a:pt x="287" y="12"/>
                    <a:pt x="263" y="0"/>
                    <a:pt x="2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69" name="Google Shape;1569;p83"/>
            <p:cNvSpPr/>
            <p:nvPr/>
          </p:nvSpPr>
          <p:spPr>
            <a:xfrm>
              <a:off x="3746391" y="3519021"/>
              <a:ext cx="24223" cy="23055"/>
            </a:xfrm>
            <a:custGeom>
              <a:avLst/>
              <a:gdLst/>
              <a:ahLst/>
              <a:cxnLst/>
              <a:rect l="l" t="t" r="r" b="b"/>
              <a:pathLst>
                <a:path w="477" h="454" extrusionOk="0">
                  <a:moveTo>
                    <a:pt x="227" y="1"/>
                  </a:moveTo>
                  <a:cubicBezTo>
                    <a:pt x="203" y="1"/>
                    <a:pt x="167" y="12"/>
                    <a:pt x="143" y="24"/>
                  </a:cubicBezTo>
                  <a:cubicBezTo>
                    <a:pt x="120" y="36"/>
                    <a:pt x="96" y="48"/>
                    <a:pt x="72" y="72"/>
                  </a:cubicBezTo>
                  <a:cubicBezTo>
                    <a:pt x="48" y="96"/>
                    <a:pt x="36" y="120"/>
                    <a:pt x="24" y="143"/>
                  </a:cubicBezTo>
                  <a:cubicBezTo>
                    <a:pt x="12" y="167"/>
                    <a:pt x="0" y="203"/>
                    <a:pt x="12" y="227"/>
                  </a:cubicBezTo>
                  <a:cubicBezTo>
                    <a:pt x="12" y="251"/>
                    <a:pt x="12" y="263"/>
                    <a:pt x="12" y="286"/>
                  </a:cubicBezTo>
                  <a:cubicBezTo>
                    <a:pt x="24" y="322"/>
                    <a:pt x="48" y="358"/>
                    <a:pt x="72" y="382"/>
                  </a:cubicBezTo>
                  <a:lnTo>
                    <a:pt x="120" y="417"/>
                  </a:lnTo>
                  <a:cubicBezTo>
                    <a:pt x="155" y="441"/>
                    <a:pt x="191" y="453"/>
                    <a:pt x="227" y="453"/>
                  </a:cubicBezTo>
                  <a:lnTo>
                    <a:pt x="262" y="453"/>
                  </a:lnTo>
                  <a:cubicBezTo>
                    <a:pt x="286" y="453"/>
                    <a:pt x="322" y="441"/>
                    <a:pt x="346" y="429"/>
                  </a:cubicBezTo>
                  <a:cubicBezTo>
                    <a:pt x="370" y="417"/>
                    <a:pt x="393" y="405"/>
                    <a:pt x="417" y="382"/>
                  </a:cubicBezTo>
                  <a:cubicBezTo>
                    <a:pt x="441" y="370"/>
                    <a:pt x="453" y="346"/>
                    <a:pt x="465" y="310"/>
                  </a:cubicBezTo>
                  <a:cubicBezTo>
                    <a:pt x="477" y="286"/>
                    <a:pt x="477" y="263"/>
                    <a:pt x="477" y="227"/>
                  </a:cubicBezTo>
                  <a:cubicBezTo>
                    <a:pt x="477" y="203"/>
                    <a:pt x="477" y="191"/>
                    <a:pt x="477" y="167"/>
                  </a:cubicBezTo>
                  <a:cubicBezTo>
                    <a:pt x="465" y="132"/>
                    <a:pt x="441" y="96"/>
                    <a:pt x="417" y="72"/>
                  </a:cubicBezTo>
                  <a:lnTo>
                    <a:pt x="370" y="36"/>
                  </a:lnTo>
                  <a:cubicBezTo>
                    <a:pt x="334" y="12"/>
                    <a:pt x="298" y="1"/>
                    <a:pt x="2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0" name="Google Shape;1570;p83"/>
            <p:cNvSpPr/>
            <p:nvPr/>
          </p:nvSpPr>
          <p:spPr>
            <a:xfrm>
              <a:off x="3436819" y="3565589"/>
              <a:ext cx="1230460" cy="672411"/>
            </a:xfrm>
            <a:custGeom>
              <a:avLst/>
              <a:gdLst/>
              <a:ahLst/>
              <a:cxnLst/>
              <a:rect l="l" t="t" r="r" b="b"/>
              <a:pathLst>
                <a:path w="24230" h="13241" extrusionOk="0">
                  <a:moveTo>
                    <a:pt x="12883" y="4632"/>
                  </a:moveTo>
                  <a:lnTo>
                    <a:pt x="17181" y="10311"/>
                  </a:lnTo>
                  <a:lnTo>
                    <a:pt x="7692" y="10311"/>
                  </a:lnTo>
                  <a:lnTo>
                    <a:pt x="12883" y="4632"/>
                  </a:lnTo>
                  <a:close/>
                  <a:moveTo>
                    <a:pt x="12812" y="0"/>
                  </a:moveTo>
                  <a:lnTo>
                    <a:pt x="0" y="13240"/>
                  </a:lnTo>
                  <a:lnTo>
                    <a:pt x="24230" y="13240"/>
                  </a:lnTo>
                  <a:lnTo>
                    <a:pt x="12812" y="0"/>
                  </a:lnTo>
                  <a:close/>
                </a:path>
              </a:pathLst>
            </a:cu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1" name="Google Shape;1571;p83"/>
            <p:cNvSpPr/>
            <p:nvPr/>
          </p:nvSpPr>
          <p:spPr>
            <a:xfrm>
              <a:off x="3545038" y="4123484"/>
              <a:ext cx="58705" cy="56826"/>
            </a:xfrm>
            <a:custGeom>
              <a:avLst/>
              <a:gdLst/>
              <a:ahLst/>
              <a:cxnLst/>
              <a:rect l="l" t="t" r="r" b="b"/>
              <a:pathLst>
                <a:path w="1156" h="1119" extrusionOk="0">
                  <a:moveTo>
                    <a:pt x="245" y="1"/>
                  </a:moveTo>
                  <a:cubicBezTo>
                    <a:pt x="185" y="1"/>
                    <a:pt x="126" y="22"/>
                    <a:pt x="84" y="63"/>
                  </a:cubicBezTo>
                  <a:cubicBezTo>
                    <a:pt x="1" y="159"/>
                    <a:pt x="1" y="290"/>
                    <a:pt x="84" y="385"/>
                  </a:cubicBezTo>
                  <a:cubicBezTo>
                    <a:pt x="310" y="611"/>
                    <a:pt x="536" y="825"/>
                    <a:pt x="751" y="1052"/>
                  </a:cubicBezTo>
                  <a:cubicBezTo>
                    <a:pt x="794" y="1095"/>
                    <a:pt x="856" y="1119"/>
                    <a:pt x="917" y="1119"/>
                  </a:cubicBezTo>
                  <a:cubicBezTo>
                    <a:pt x="975" y="1119"/>
                    <a:pt x="1032" y="1098"/>
                    <a:pt x="1072" y="1052"/>
                  </a:cubicBezTo>
                  <a:cubicBezTo>
                    <a:pt x="1156" y="968"/>
                    <a:pt x="1156" y="825"/>
                    <a:pt x="1072" y="742"/>
                  </a:cubicBezTo>
                  <a:cubicBezTo>
                    <a:pt x="846" y="516"/>
                    <a:pt x="620" y="290"/>
                    <a:pt x="406" y="63"/>
                  </a:cubicBezTo>
                  <a:cubicBezTo>
                    <a:pt x="364" y="22"/>
                    <a:pt x="304" y="1"/>
                    <a:pt x="245" y="1"/>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2" name="Google Shape;1572;p83"/>
            <p:cNvSpPr/>
            <p:nvPr/>
          </p:nvSpPr>
          <p:spPr>
            <a:xfrm>
              <a:off x="3627864" y="4041623"/>
              <a:ext cx="93795" cy="87905"/>
            </a:xfrm>
            <a:custGeom>
              <a:avLst/>
              <a:gdLst/>
              <a:ahLst/>
              <a:cxnLst/>
              <a:rect l="l" t="t" r="r" b="b"/>
              <a:pathLst>
                <a:path w="1847" h="1731" extrusionOk="0">
                  <a:moveTo>
                    <a:pt x="239" y="1"/>
                  </a:moveTo>
                  <a:cubicBezTo>
                    <a:pt x="181" y="1"/>
                    <a:pt x="124" y="22"/>
                    <a:pt x="84" y="68"/>
                  </a:cubicBezTo>
                  <a:cubicBezTo>
                    <a:pt x="13" y="151"/>
                    <a:pt x="1" y="294"/>
                    <a:pt x="84" y="378"/>
                  </a:cubicBezTo>
                  <a:cubicBezTo>
                    <a:pt x="537" y="806"/>
                    <a:pt x="989" y="1235"/>
                    <a:pt x="1442" y="1663"/>
                  </a:cubicBezTo>
                  <a:cubicBezTo>
                    <a:pt x="1485" y="1706"/>
                    <a:pt x="1547" y="1730"/>
                    <a:pt x="1608" y="1730"/>
                  </a:cubicBezTo>
                  <a:cubicBezTo>
                    <a:pt x="1666" y="1730"/>
                    <a:pt x="1723" y="1709"/>
                    <a:pt x="1763" y="1663"/>
                  </a:cubicBezTo>
                  <a:cubicBezTo>
                    <a:pt x="1834" y="1580"/>
                    <a:pt x="1846" y="1437"/>
                    <a:pt x="1763" y="1354"/>
                  </a:cubicBezTo>
                  <a:cubicBezTo>
                    <a:pt x="1311" y="925"/>
                    <a:pt x="858" y="497"/>
                    <a:pt x="406" y="68"/>
                  </a:cubicBezTo>
                  <a:cubicBezTo>
                    <a:pt x="363" y="25"/>
                    <a:pt x="300" y="1"/>
                    <a:pt x="239" y="1"/>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3" name="Google Shape;1573;p83"/>
            <p:cNvSpPr/>
            <p:nvPr/>
          </p:nvSpPr>
          <p:spPr>
            <a:xfrm>
              <a:off x="3710132" y="3958442"/>
              <a:ext cx="56267" cy="53169"/>
            </a:xfrm>
            <a:custGeom>
              <a:avLst/>
              <a:gdLst/>
              <a:ahLst/>
              <a:cxnLst/>
              <a:rect l="l" t="t" r="r" b="b"/>
              <a:pathLst>
                <a:path w="1108" h="1047" extrusionOk="0">
                  <a:moveTo>
                    <a:pt x="244" y="0"/>
                  </a:moveTo>
                  <a:cubicBezTo>
                    <a:pt x="185" y="0"/>
                    <a:pt x="125" y="21"/>
                    <a:pt x="83" y="63"/>
                  </a:cubicBezTo>
                  <a:cubicBezTo>
                    <a:pt x="0" y="158"/>
                    <a:pt x="0" y="289"/>
                    <a:pt x="83" y="384"/>
                  </a:cubicBezTo>
                  <a:lnTo>
                    <a:pt x="703" y="980"/>
                  </a:lnTo>
                  <a:cubicBezTo>
                    <a:pt x="746" y="1023"/>
                    <a:pt x="805" y="1047"/>
                    <a:pt x="863" y="1047"/>
                  </a:cubicBezTo>
                  <a:cubicBezTo>
                    <a:pt x="918" y="1047"/>
                    <a:pt x="972" y="1026"/>
                    <a:pt x="1012" y="980"/>
                  </a:cubicBezTo>
                  <a:cubicBezTo>
                    <a:pt x="1095" y="896"/>
                    <a:pt x="1107" y="754"/>
                    <a:pt x="1012" y="670"/>
                  </a:cubicBezTo>
                  <a:cubicBezTo>
                    <a:pt x="810" y="468"/>
                    <a:pt x="607" y="265"/>
                    <a:pt x="405" y="63"/>
                  </a:cubicBezTo>
                  <a:cubicBezTo>
                    <a:pt x="363" y="21"/>
                    <a:pt x="304" y="0"/>
                    <a:pt x="244"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4" name="Google Shape;1574;p83"/>
            <p:cNvSpPr/>
            <p:nvPr/>
          </p:nvSpPr>
          <p:spPr>
            <a:xfrm>
              <a:off x="3773611" y="3887702"/>
              <a:ext cx="101006" cy="94049"/>
            </a:xfrm>
            <a:custGeom>
              <a:avLst/>
              <a:gdLst/>
              <a:ahLst/>
              <a:cxnLst/>
              <a:rect l="l" t="t" r="r" b="b"/>
              <a:pathLst>
                <a:path w="1989" h="1852" extrusionOk="0">
                  <a:moveTo>
                    <a:pt x="240" y="0"/>
                  </a:moveTo>
                  <a:cubicBezTo>
                    <a:pt x="182" y="0"/>
                    <a:pt x="125" y="21"/>
                    <a:pt x="84" y="63"/>
                  </a:cubicBezTo>
                  <a:cubicBezTo>
                    <a:pt x="0" y="146"/>
                    <a:pt x="0" y="301"/>
                    <a:pt x="84" y="384"/>
                  </a:cubicBezTo>
                  <a:cubicBezTo>
                    <a:pt x="584" y="849"/>
                    <a:pt x="1084" y="1325"/>
                    <a:pt x="1584" y="1789"/>
                  </a:cubicBezTo>
                  <a:cubicBezTo>
                    <a:pt x="1625" y="1831"/>
                    <a:pt x="1682" y="1852"/>
                    <a:pt x="1739" y="1852"/>
                  </a:cubicBezTo>
                  <a:cubicBezTo>
                    <a:pt x="1795" y="1852"/>
                    <a:pt x="1852" y="1831"/>
                    <a:pt x="1893" y="1789"/>
                  </a:cubicBezTo>
                  <a:cubicBezTo>
                    <a:pt x="1977" y="1706"/>
                    <a:pt x="1989" y="1563"/>
                    <a:pt x="1893" y="1480"/>
                  </a:cubicBezTo>
                  <a:cubicBezTo>
                    <a:pt x="1393" y="1004"/>
                    <a:pt x="905" y="539"/>
                    <a:pt x="405" y="63"/>
                  </a:cubicBezTo>
                  <a:cubicBezTo>
                    <a:pt x="357" y="21"/>
                    <a:pt x="298" y="0"/>
                    <a:pt x="240"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5" name="Google Shape;1575;p83"/>
            <p:cNvSpPr/>
            <p:nvPr/>
          </p:nvSpPr>
          <p:spPr>
            <a:xfrm>
              <a:off x="3827390" y="3836919"/>
              <a:ext cx="48447" cy="48700"/>
            </a:xfrm>
            <a:custGeom>
              <a:avLst/>
              <a:gdLst/>
              <a:ahLst/>
              <a:cxnLst/>
              <a:rect l="l" t="t" r="r" b="b"/>
              <a:pathLst>
                <a:path w="954" h="959" extrusionOk="0">
                  <a:moveTo>
                    <a:pt x="245" y="0"/>
                  </a:moveTo>
                  <a:cubicBezTo>
                    <a:pt x="185" y="0"/>
                    <a:pt x="126" y="21"/>
                    <a:pt x="84" y="63"/>
                  </a:cubicBezTo>
                  <a:cubicBezTo>
                    <a:pt x="1" y="158"/>
                    <a:pt x="1" y="289"/>
                    <a:pt x="84" y="384"/>
                  </a:cubicBezTo>
                  <a:lnTo>
                    <a:pt x="561" y="896"/>
                  </a:lnTo>
                  <a:cubicBezTo>
                    <a:pt x="602" y="938"/>
                    <a:pt x="662" y="959"/>
                    <a:pt x="720" y="959"/>
                  </a:cubicBezTo>
                  <a:cubicBezTo>
                    <a:pt x="778" y="959"/>
                    <a:pt x="834" y="938"/>
                    <a:pt x="870" y="896"/>
                  </a:cubicBezTo>
                  <a:cubicBezTo>
                    <a:pt x="953" y="801"/>
                    <a:pt x="953" y="670"/>
                    <a:pt x="870" y="587"/>
                  </a:cubicBezTo>
                  <a:lnTo>
                    <a:pt x="406" y="63"/>
                  </a:lnTo>
                  <a:cubicBezTo>
                    <a:pt x="364" y="21"/>
                    <a:pt x="305" y="0"/>
                    <a:pt x="245"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6" name="Google Shape;1576;p83"/>
            <p:cNvSpPr/>
            <p:nvPr/>
          </p:nvSpPr>
          <p:spPr>
            <a:xfrm>
              <a:off x="3881220" y="3767144"/>
              <a:ext cx="99229" cy="98163"/>
            </a:xfrm>
            <a:custGeom>
              <a:avLst/>
              <a:gdLst/>
              <a:ahLst/>
              <a:cxnLst/>
              <a:rect l="l" t="t" r="r" b="b"/>
              <a:pathLst>
                <a:path w="1954" h="1933" extrusionOk="0">
                  <a:moveTo>
                    <a:pt x="245" y="1"/>
                  </a:moveTo>
                  <a:cubicBezTo>
                    <a:pt x="190" y="1"/>
                    <a:pt x="136" y="22"/>
                    <a:pt x="96" y="68"/>
                  </a:cubicBezTo>
                  <a:cubicBezTo>
                    <a:pt x="12" y="151"/>
                    <a:pt x="1" y="294"/>
                    <a:pt x="96" y="377"/>
                  </a:cubicBezTo>
                  <a:cubicBezTo>
                    <a:pt x="608" y="853"/>
                    <a:pt x="1096" y="1342"/>
                    <a:pt x="1548" y="1865"/>
                  </a:cubicBezTo>
                  <a:cubicBezTo>
                    <a:pt x="1589" y="1911"/>
                    <a:pt x="1646" y="1932"/>
                    <a:pt x="1703" y="1932"/>
                  </a:cubicBezTo>
                  <a:cubicBezTo>
                    <a:pt x="1765" y="1932"/>
                    <a:pt x="1827" y="1908"/>
                    <a:pt x="1870" y="1865"/>
                  </a:cubicBezTo>
                  <a:cubicBezTo>
                    <a:pt x="1953" y="1782"/>
                    <a:pt x="1941" y="1651"/>
                    <a:pt x="1870" y="1556"/>
                  </a:cubicBezTo>
                  <a:cubicBezTo>
                    <a:pt x="1406" y="1032"/>
                    <a:pt x="917" y="532"/>
                    <a:pt x="405" y="68"/>
                  </a:cubicBezTo>
                  <a:cubicBezTo>
                    <a:pt x="362" y="25"/>
                    <a:pt x="303" y="1"/>
                    <a:pt x="245" y="1"/>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7" name="Google Shape;1577;p83"/>
            <p:cNvSpPr/>
            <p:nvPr/>
          </p:nvSpPr>
          <p:spPr>
            <a:xfrm>
              <a:off x="3940483" y="3719764"/>
              <a:ext cx="49615" cy="42962"/>
            </a:xfrm>
            <a:custGeom>
              <a:avLst/>
              <a:gdLst/>
              <a:ahLst/>
              <a:cxnLst/>
              <a:rect l="l" t="t" r="r" b="b"/>
              <a:pathLst>
                <a:path w="977" h="846" extrusionOk="0">
                  <a:moveTo>
                    <a:pt x="227" y="0"/>
                  </a:moveTo>
                  <a:cubicBezTo>
                    <a:pt x="179" y="0"/>
                    <a:pt x="108" y="24"/>
                    <a:pt x="72" y="60"/>
                  </a:cubicBezTo>
                  <a:cubicBezTo>
                    <a:pt x="36" y="108"/>
                    <a:pt x="0" y="155"/>
                    <a:pt x="12" y="215"/>
                  </a:cubicBezTo>
                  <a:cubicBezTo>
                    <a:pt x="12" y="274"/>
                    <a:pt x="24" y="334"/>
                    <a:pt x="72" y="370"/>
                  </a:cubicBezTo>
                  <a:cubicBezTo>
                    <a:pt x="250" y="512"/>
                    <a:pt x="417" y="643"/>
                    <a:pt x="596" y="786"/>
                  </a:cubicBezTo>
                  <a:cubicBezTo>
                    <a:pt x="643" y="822"/>
                    <a:pt x="691" y="846"/>
                    <a:pt x="750" y="846"/>
                  </a:cubicBezTo>
                  <a:cubicBezTo>
                    <a:pt x="798" y="846"/>
                    <a:pt x="870" y="822"/>
                    <a:pt x="905" y="786"/>
                  </a:cubicBezTo>
                  <a:cubicBezTo>
                    <a:pt x="941" y="739"/>
                    <a:pt x="977" y="691"/>
                    <a:pt x="977" y="631"/>
                  </a:cubicBezTo>
                  <a:cubicBezTo>
                    <a:pt x="965" y="572"/>
                    <a:pt x="953" y="501"/>
                    <a:pt x="905" y="465"/>
                  </a:cubicBezTo>
                  <a:cubicBezTo>
                    <a:pt x="739" y="334"/>
                    <a:pt x="560" y="191"/>
                    <a:pt x="393" y="60"/>
                  </a:cubicBezTo>
                  <a:cubicBezTo>
                    <a:pt x="346" y="24"/>
                    <a:pt x="298" y="0"/>
                    <a:pt x="227"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8" name="Google Shape;1578;p83"/>
            <p:cNvSpPr/>
            <p:nvPr/>
          </p:nvSpPr>
          <p:spPr>
            <a:xfrm>
              <a:off x="3988777" y="3651106"/>
              <a:ext cx="108421" cy="99889"/>
            </a:xfrm>
            <a:custGeom>
              <a:avLst/>
              <a:gdLst/>
              <a:ahLst/>
              <a:cxnLst/>
              <a:rect l="l" t="t" r="r" b="b"/>
              <a:pathLst>
                <a:path w="2135" h="1967" extrusionOk="0">
                  <a:moveTo>
                    <a:pt x="317" y="1"/>
                  </a:moveTo>
                  <a:cubicBezTo>
                    <a:pt x="149" y="1"/>
                    <a:pt x="1" y="220"/>
                    <a:pt x="157" y="376"/>
                  </a:cubicBezTo>
                  <a:cubicBezTo>
                    <a:pt x="657" y="888"/>
                    <a:pt x="1169" y="1400"/>
                    <a:pt x="1669" y="1900"/>
                  </a:cubicBezTo>
                  <a:cubicBezTo>
                    <a:pt x="1715" y="1947"/>
                    <a:pt x="1767" y="1966"/>
                    <a:pt x="1818" y="1966"/>
                  </a:cubicBezTo>
                  <a:cubicBezTo>
                    <a:pt x="1986" y="1966"/>
                    <a:pt x="2134" y="1747"/>
                    <a:pt x="1978" y="1591"/>
                  </a:cubicBezTo>
                  <a:cubicBezTo>
                    <a:pt x="1478" y="1079"/>
                    <a:pt x="978" y="579"/>
                    <a:pt x="466" y="67"/>
                  </a:cubicBezTo>
                  <a:cubicBezTo>
                    <a:pt x="420" y="20"/>
                    <a:pt x="368" y="1"/>
                    <a:pt x="317" y="1"/>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79" name="Google Shape;1579;p83"/>
            <p:cNvSpPr/>
            <p:nvPr/>
          </p:nvSpPr>
          <p:spPr>
            <a:xfrm>
              <a:off x="4052916" y="3604894"/>
              <a:ext cx="50884" cy="46618"/>
            </a:xfrm>
            <a:custGeom>
              <a:avLst/>
              <a:gdLst/>
              <a:ahLst/>
              <a:cxnLst/>
              <a:rect l="l" t="t" r="r" b="b"/>
              <a:pathLst>
                <a:path w="1002" h="918" extrusionOk="0">
                  <a:moveTo>
                    <a:pt x="227" y="0"/>
                  </a:moveTo>
                  <a:cubicBezTo>
                    <a:pt x="180" y="0"/>
                    <a:pt x="108" y="24"/>
                    <a:pt x="72" y="60"/>
                  </a:cubicBezTo>
                  <a:cubicBezTo>
                    <a:pt x="37" y="107"/>
                    <a:pt x="1" y="167"/>
                    <a:pt x="13" y="226"/>
                  </a:cubicBezTo>
                  <a:cubicBezTo>
                    <a:pt x="13" y="274"/>
                    <a:pt x="25" y="346"/>
                    <a:pt x="72" y="381"/>
                  </a:cubicBezTo>
                  <a:cubicBezTo>
                    <a:pt x="251" y="536"/>
                    <a:pt x="430" y="691"/>
                    <a:pt x="608" y="846"/>
                  </a:cubicBezTo>
                  <a:cubicBezTo>
                    <a:pt x="656" y="893"/>
                    <a:pt x="715" y="917"/>
                    <a:pt x="775" y="917"/>
                  </a:cubicBezTo>
                  <a:cubicBezTo>
                    <a:pt x="822" y="917"/>
                    <a:pt x="894" y="893"/>
                    <a:pt x="930" y="846"/>
                  </a:cubicBezTo>
                  <a:cubicBezTo>
                    <a:pt x="965" y="810"/>
                    <a:pt x="1001" y="750"/>
                    <a:pt x="989" y="691"/>
                  </a:cubicBezTo>
                  <a:cubicBezTo>
                    <a:pt x="989" y="631"/>
                    <a:pt x="977" y="572"/>
                    <a:pt x="930" y="536"/>
                  </a:cubicBezTo>
                  <a:cubicBezTo>
                    <a:pt x="751" y="381"/>
                    <a:pt x="572" y="226"/>
                    <a:pt x="394" y="60"/>
                  </a:cubicBezTo>
                  <a:cubicBezTo>
                    <a:pt x="346" y="24"/>
                    <a:pt x="287" y="0"/>
                    <a:pt x="227"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0" name="Google Shape;1580;p83"/>
            <p:cNvSpPr/>
            <p:nvPr/>
          </p:nvSpPr>
          <p:spPr>
            <a:xfrm>
              <a:off x="4123098" y="1705123"/>
              <a:ext cx="749753" cy="749804"/>
            </a:xfrm>
            <a:custGeom>
              <a:avLst/>
              <a:gdLst/>
              <a:ahLst/>
              <a:cxnLst/>
              <a:rect l="l" t="t" r="r" b="b"/>
              <a:pathLst>
                <a:path w="14764" h="14765" extrusionOk="0">
                  <a:moveTo>
                    <a:pt x="7382" y="2585"/>
                  </a:moveTo>
                  <a:cubicBezTo>
                    <a:pt x="10025" y="2585"/>
                    <a:pt x="12180" y="4740"/>
                    <a:pt x="12180" y="7383"/>
                  </a:cubicBezTo>
                  <a:cubicBezTo>
                    <a:pt x="12180" y="10038"/>
                    <a:pt x="10025" y="12181"/>
                    <a:pt x="7382" y="12181"/>
                  </a:cubicBezTo>
                  <a:cubicBezTo>
                    <a:pt x="4727" y="12181"/>
                    <a:pt x="2584" y="10038"/>
                    <a:pt x="2584" y="7383"/>
                  </a:cubicBezTo>
                  <a:cubicBezTo>
                    <a:pt x="2584" y="4740"/>
                    <a:pt x="4727" y="2585"/>
                    <a:pt x="7382" y="2585"/>
                  </a:cubicBezTo>
                  <a:close/>
                  <a:moveTo>
                    <a:pt x="7382" y="1"/>
                  </a:moveTo>
                  <a:lnTo>
                    <a:pt x="6894" y="25"/>
                  </a:lnTo>
                  <a:lnTo>
                    <a:pt x="6656" y="37"/>
                  </a:lnTo>
                  <a:cubicBezTo>
                    <a:pt x="6572" y="49"/>
                    <a:pt x="6501" y="60"/>
                    <a:pt x="6418" y="72"/>
                  </a:cubicBezTo>
                  <a:lnTo>
                    <a:pt x="5941" y="144"/>
                  </a:lnTo>
                  <a:cubicBezTo>
                    <a:pt x="5787" y="180"/>
                    <a:pt x="5632" y="227"/>
                    <a:pt x="5477" y="263"/>
                  </a:cubicBezTo>
                  <a:lnTo>
                    <a:pt x="5834" y="1608"/>
                  </a:lnTo>
                  <a:cubicBezTo>
                    <a:pt x="5322" y="1739"/>
                    <a:pt x="4834" y="1942"/>
                    <a:pt x="4393" y="2204"/>
                  </a:cubicBezTo>
                  <a:lnTo>
                    <a:pt x="3691" y="1001"/>
                  </a:lnTo>
                  <a:lnTo>
                    <a:pt x="3274" y="1251"/>
                  </a:lnTo>
                  <a:cubicBezTo>
                    <a:pt x="3143" y="1346"/>
                    <a:pt x="3024" y="1442"/>
                    <a:pt x="2893" y="1537"/>
                  </a:cubicBezTo>
                  <a:lnTo>
                    <a:pt x="2703" y="1680"/>
                  </a:lnTo>
                  <a:cubicBezTo>
                    <a:pt x="2631" y="1727"/>
                    <a:pt x="2572" y="1787"/>
                    <a:pt x="2512" y="1846"/>
                  </a:cubicBezTo>
                  <a:lnTo>
                    <a:pt x="2167" y="2168"/>
                  </a:lnTo>
                  <a:lnTo>
                    <a:pt x="1834" y="2525"/>
                  </a:lnTo>
                  <a:cubicBezTo>
                    <a:pt x="1786" y="2585"/>
                    <a:pt x="1726" y="2644"/>
                    <a:pt x="1679" y="2704"/>
                  </a:cubicBezTo>
                  <a:lnTo>
                    <a:pt x="1536" y="2894"/>
                  </a:lnTo>
                  <a:cubicBezTo>
                    <a:pt x="1429" y="3025"/>
                    <a:pt x="1334" y="3156"/>
                    <a:pt x="1250" y="3287"/>
                  </a:cubicBezTo>
                  <a:lnTo>
                    <a:pt x="988" y="3692"/>
                  </a:lnTo>
                  <a:lnTo>
                    <a:pt x="2203" y="4394"/>
                  </a:lnTo>
                  <a:cubicBezTo>
                    <a:pt x="1941" y="4847"/>
                    <a:pt x="1738" y="5323"/>
                    <a:pt x="1596" y="5835"/>
                  </a:cubicBezTo>
                  <a:lnTo>
                    <a:pt x="262" y="5478"/>
                  </a:lnTo>
                  <a:cubicBezTo>
                    <a:pt x="214" y="5633"/>
                    <a:pt x="167" y="5787"/>
                    <a:pt x="143" y="5942"/>
                  </a:cubicBezTo>
                  <a:lnTo>
                    <a:pt x="72" y="6418"/>
                  </a:lnTo>
                  <a:cubicBezTo>
                    <a:pt x="60" y="6502"/>
                    <a:pt x="48" y="6585"/>
                    <a:pt x="36" y="6668"/>
                  </a:cubicBezTo>
                  <a:lnTo>
                    <a:pt x="24" y="6907"/>
                  </a:lnTo>
                  <a:lnTo>
                    <a:pt x="0" y="7383"/>
                  </a:lnTo>
                  <a:lnTo>
                    <a:pt x="24" y="7871"/>
                  </a:lnTo>
                  <a:lnTo>
                    <a:pt x="36" y="8109"/>
                  </a:lnTo>
                  <a:cubicBezTo>
                    <a:pt x="48" y="8192"/>
                    <a:pt x="60" y="8264"/>
                    <a:pt x="72" y="8347"/>
                  </a:cubicBezTo>
                  <a:lnTo>
                    <a:pt x="143" y="8823"/>
                  </a:lnTo>
                  <a:cubicBezTo>
                    <a:pt x="167" y="8978"/>
                    <a:pt x="214" y="9133"/>
                    <a:pt x="262" y="9288"/>
                  </a:cubicBezTo>
                  <a:lnTo>
                    <a:pt x="1596" y="8931"/>
                  </a:lnTo>
                  <a:cubicBezTo>
                    <a:pt x="1738" y="9443"/>
                    <a:pt x="1941" y="9931"/>
                    <a:pt x="2203" y="10371"/>
                  </a:cubicBezTo>
                  <a:lnTo>
                    <a:pt x="988" y="11074"/>
                  </a:lnTo>
                  <a:lnTo>
                    <a:pt x="1250" y="11490"/>
                  </a:lnTo>
                  <a:cubicBezTo>
                    <a:pt x="1334" y="11621"/>
                    <a:pt x="1429" y="11740"/>
                    <a:pt x="1536" y="11871"/>
                  </a:cubicBezTo>
                  <a:lnTo>
                    <a:pt x="1679" y="12062"/>
                  </a:lnTo>
                  <a:cubicBezTo>
                    <a:pt x="1726" y="12133"/>
                    <a:pt x="1786" y="12193"/>
                    <a:pt x="1834" y="12252"/>
                  </a:cubicBezTo>
                  <a:lnTo>
                    <a:pt x="2167" y="12598"/>
                  </a:lnTo>
                  <a:lnTo>
                    <a:pt x="2512" y="12931"/>
                  </a:lnTo>
                  <a:cubicBezTo>
                    <a:pt x="2572" y="12979"/>
                    <a:pt x="2631" y="13038"/>
                    <a:pt x="2703" y="13086"/>
                  </a:cubicBezTo>
                  <a:lnTo>
                    <a:pt x="2893" y="13241"/>
                  </a:lnTo>
                  <a:cubicBezTo>
                    <a:pt x="3024" y="13336"/>
                    <a:pt x="3143" y="13431"/>
                    <a:pt x="3274" y="13514"/>
                  </a:cubicBezTo>
                  <a:lnTo>
                    <a:pt x="3691" y="13776"/>
                  </a:lnTo>
                  <a:lnTo>
                    <a:pt x="4393" y="12562"/>
                  </a:lnTo>
                  <a:cubicBezTo>
                    <a:pt x="4834" y="12824"/>
                    <a:pt x="5322" y="13026"/>
                    <a:pt x="5834" y="13169"/>
                  </a:cubicBezTo>
                  <a:lnTo>
                    <a:pt x="5477" y="14503"/>
                  </a:lnTo>
                  <a:cubicBezTo>
                    <a:pt x="5632" y="14550"/>
                    <a:pt x="5787" y="14598"/>
                    <a:pt x="5941" y="14622"/>
                  </a:cubicBezTo>
                  <a:lnTo>
                    <a:pt x="6418" y="14693"/>
                  </a:lnTo>
                  <a:cubicBezTo>
                    <a:pt x="6501" y="14705"/>
                    <a:pt x="6572" y="14717"/>
                    <a:pt x="6656" y="14729"/>
                  </a:cubicBezTo>
                  <a:lnTo>
                    <a:pt x="6894" y="14741"/>
                  </a:lnTo>
                  <a:lnTo>
                    <a:pt x="7382" y="14765"/>
                  </a:lnTo>
                  <a:lnTo>
                    <a:pt x="7858" y="14741"/>
                  </a:lnTo>
                  <a:lnTo>
                    <a:pt x="8096" y="14729"/>
                  </a:lnTo>
                  <a:cubicBezTo>
                    <a:pt x="8180" y="14717"/>
                    <a:pt x="8263" y="14705"/>
                    <a:pt x="8346" y="14693"/>
                  </a:cubicBezTo>
                  <a:lnTo>
                    <a:pt x="8823" y="14622"/>
                  </a:lnTo>
                  <a:cubicBezTo>
                    <a:pt x="8977" y="14598"/>
                    <a:pt x="9132" y="14550"/>
                    <a:pt x="9287" y="14503"/>
                  </a:cubicBezTo>
                  <a:lnTo>
                    <a:pt x="8930" y="13169"/>
                  </a:lnTo>
                  <a:cubicBezTo>
                    <a:pt x="9442" y="13026"/>
                    <a:pt x="9930" y="12824"/>
                    <a:pt x="10370" y="12562"/>
                  </a:cubicBezTo>
                  <a:lnTo>
                    <a:pt x="11073" y="13776"/>
                  </a:lnTo>
                  <a:lnTo>
                    <a:pt x="11478" y="13514"/>
                  </a:lnTo>
                  <a:cubicBezTo>
                    <a:pt x="11609" y="13431"/>
                    <a:pt x="11740" y="13336"/>
                    <a:pt x="11871" y="13241"/>
                  </a:cubicBezTo>
                  <a:lnTo>
                    <a:pt x="12061" y="13086"/>
                  </a:lnTo>
                  <a:cubicBezTo>
                    <a:pt x="12121" y="13038"/>
                    <a:pt x="12180" y="12979"/>
                    <a:pt x="12240" y="12931"/>
                  </a:cubicBezTo>
                  <a:lnTo>
                    <a:pt x="12597" y="12598"/>
                  </a:lnTo>
                  <a:lnTo>
                    <a:pt x="12930" y="12252"/>
                  </a:lnTo>
                  <a:cubicBezTo>
                    <a:pt x="12978" y="12193"/>
                    <a:pt x="13037" y="12133"/>
                    <a:pt x="13085" y="12062"/>
                  </a:cubicBezTo>
                  <a:lnTo>
                    <a:pt x="13228" y="11871"/>
                  </a:lnTo>
                  <a:cubicBezTo>
                    <a:pt x="13323" y="11740"/>
                    <a:pt x="13430" y="11621"/>
                    <a:pt x="13514" y="11490"/>
                  </a:cubicBezTo>
                  <a:lnTo>
                    <a:pt x="13764" y="11074"/>
                  </a:lnTo>
                  <a:lnTo>
                    <a:pt x="12561" y="10371"/>
                  </a:lnTo>
                  <a:cubicBezTo>
                    <a:pt x="12823" y="9931"/>
                    <a:pt x="13026" y="9443"/>
                    <a:pt x="13156" y="8931"/>
                  </a:cubicBezTo>
                  <a:lnTo>
                    <a:pt x="14502" y="9288"/>
                  </a:lnTo>
                  <a:cubicBezTo>
                    <a:pt x="14538" y="9133"/>
                    <a:pt x="14585" y="8978"/>
                    <a:pt x="14621" y="8823"/>
                  </a:cubicBezTo>
                  <a:lnTo>
                    <a:pt x="14692" y="8347"/>
                  </a:lnTo>
                  <a:cubicBezTo>
                    <a:pt x="14704" y="8264"/>
                    <a:pt x="14716" y="8192"/>
                    <a:pt x="14728" y="8109"/>
                  </a:cubicBezTo>
                  <a:lnTo>
                    <a:pt x="14740" y="7871"/>
                  </a:lnTo>
                  <a:lnTo>
                    <a:pt x="14764" y="7383"/>
                  </a:lnTo>
                  <a:lnTo>
                    <a:pt x="14740" y="6907"/>
                  </a:lnTo>
                  <a:lnTo>
                    <a:pt x="14728" y="6668"/>
                  </a:lnTo>
                  <a:cubicBezTo>
                    <a:pt x="14716" y="6585"/>
                    <a:pt x="14704" y="6502"/>
                    <a:pt x="14692" y="6418"/>
                  </a:cubicBezTo>
                  <a:lnTo>
                    <a:pt x="14621" y="5942"/>
                  </a:lnTo>
                  <a:cubicBezTo>
                    <a:pt x="14585" y="5787"/>
                    <a:pt x="14538" y="5633"/>
                    <a:pt x="14502" y="5478"/>
                  </a:cubicBezTo>
                  <a:lnTo>
                    <a:pt x="13156" y="5835"/>
                  </a:lnTo>
                  <a:cubicBezTo>
                    <a:pt x="13026" y="5323"/>
                    <a:pt x="12823" y="4847"/>
                    <a:pt x="12561" y="4394"/>
                  </a:cubicBezTo>
                  <a:lnTo>
                    <a:pt x="13764" y="3692"/>
                  </a:lnTo>
                  <a:lnTo>
                    <a:pt x="13514" y="3287"/>
                  </a:lnTo>
                  <a:cubicBezTo>
                    <a:pt x="13430" y="3156"/>
                    <a:pt x="13323" y="3025"/>
                    <a:pt x="13228" y="2894"/>
                  </a:cubicBezTo>
                  <a:lnTo>
                    <a:pt x="13085" y="2704"/>
                  </a:lnTo>
                  <a:cubicBezTo>
                    <a:pt x="13037" y="2644"/>
                    <a:pt x="12978" y="2585"/>
                    <a:pt x="12930" y="2525"/>
                  </a:cubicBezTo>
                  <a:lnTo>
                    <a:pt x="12597" y="2168"/>
                  </a:lnTo>
                  <a:lnTo>
                    <a:pt x="12240" y="1846"/>
                  </a:lnTo>
                  <a:cubicBezTo>
                    <a:pt x="12180" y="1787"/>
                    <a:pt x="12121" y="1727"/>
                    <a:pt x="12061" y="1680"/>
                  </a:cubicBezTo>
                  <a:lnTo>
                    <a:pt x="11871" y="1537"/>
                  </a:lnTo>
                  <a:cubicBezTo>
                    <a:pt x="11740" y="1442"/>
                    <a:pt x="11609" y="1346"/>
                    <a:pt x="11478" y="1251"/>
                  </a:cubicBezTo>
                  <a:lnTo>
                    <a:pt x="11073" y="1001"/>
                  </a:lnTo>
                  <a:lnTo>
                    <a:pt x="10370" y="2204"/>
                  </a:lnTo>
                  <a:cubicBezTo>
                    <a:pt x="9930" y="1942"/>
                    <a:pt x="9442" y="1739"/>
                    <a:pt x="8930" y="1608"/>
                  </a:cubicBezTo>
                  <a:lnTo>
                    <a:pt x="9287" y="263"/>
                  </a:lnTo>
                  <a:cubicBezTo>
                    <a:pt x="9132" y="227"/>
                    <a:pt x="8977" y="180"/>
                    <a:pt x="8823" y="144"/>
                  </a:cubicBezTo>
                  <a:lnTo>
                    <a:pt x="8346" y="72"/>
                  </a:lnTo>
                  <a:cubicBezTo>
                    <a:pt x="8263" y="60"/>
                    <a:pt x="8180" y="49"/>
                    <a:pt x="8096" y="37"/>
                  </a:cubicBezTo>
                  <a:lnTo>
                    <a:pt x="7858" y="25"/>
                  </a:lnTo>
                  <a:lnTo>
                    <a:pt x="738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1" name="Google Shape;1581;p83"/>
            <p:cNvSpPr/>
            <p:nvPr/>
          </p:nvSpPr>
          <p:spPr>
            <a:xfrm>
              <a:off x="4318967" y="1901042"/>
              <a:ext cx="358017" cy="358017"/>
            </a:xfrm>
            <a:custGeom>
              <a:avLst/>
              <a:gdLst/>
              <a:ahLst/>
              <a:cxnLst/>
              <a:rect l="l" t="t" r="r" b="b"/>
              <a:pathLst>
                <a:path w="7050" h="7050" extrusionOk="0">
                  <a:moveTo>
                    <a:pt x="3525" y="715"/>
                  </a:moveTo>
                  <a:cubicBezTo>
                    <a:pt x="5073" y="715"/>
                    <a:pt x="6335" y="1977"/>
                    <a:pt x="6335" y="3525"/>
                  </a:cubicBezTo>
                  <a:cubicBezTo>
                    <a:pt x="6335" y="5073"/>
                    <a:pt x="5073" y="6335"/>
                    <a:pt x="3525" y="6335"/>
                  </a:cubicBezTo>
                  <a:cubicBezTo>
                    <a:pt x="1977" y="6335"/>
                    <a:pt x="715" y="5073"/>
                    <a:pt x="715" y="3525"/>
                  </a:cubicBezTo>
                  <a:cubicBezTo>
                    <a:pt x="715" y="1977"/>
                    <a:pt x="1977" y="715"/>
                    <a:pt x="3525" y="715"/>
                  </a:cubicBezTo>
                  <a:close/>
                  <a:moveTo>
                    <a:pt x="3525" y="1"/>
                  </a:moveTo>
                  <a:cubicBezTo>
                    <a:pt x="1584" y="1"/>
                    <a:pt x="1" y="1584"/>
                    <a:pt x="1" y="3525"/>
                  </a:cubicBezTo>
                  <a:cubicBezTo>
                    <a:pt x="1" y="5465"/>
                    <a:pt x="1584" y="7049"/>
                    <a:pt x="3525" y="7049"/>
                  </a:cubicBezTo>
                  <a:cubicBezTo>
                    <a:pt x="5466" y="7049"/>
                    <a:pt x="7049" y="5465"/>
                    <a:pt x="7049" y="3525"/>
                  </a:cubicBezTo>
                  <a:cubicBezTo>
                    <a:pt x="7049" y="1584"/>
                    <a:pt x="5466" y="1"/>
                    <a:pt x="35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2" name="Google Shape;1582;p83"/>
            <p:cNvSpPr/>
            <p:nvPr/>
          </p:nvSpPr>
          <p:spPr>
            <a:xfrm>
              <a:off x="4045705" y="1387124"/>
              <a:ext cx="177790" cy="174793"/>
            </a:xfrm>
            <a:custGeom>
              <a:avLst/>
              <a:gdLst/>
              <a:ahLst/>
              <a:cxnLst/>
              <a:rect l="l" t="t" r="r" b="b"/>
              <a:pathLst>
                <a:path w="3501" h="3442" extrusionOk="0">
                  <a:moveTo>
                    <a:pt x="1750" y="846"/>
                  </a:moveTo>
                  <a:cubicBezTo>
                    <a:pt x="2227" y="846"/>
                    <a:pt x="2619" y="1238"/>
                    <a:pt x="2619" y="1715"/>
                  </a:cubicBezTo>
                  <a:cubicBezTo>
                    <a:pt x="2619" y="2203"/>
                    <a:pt x="2227" y="2596"/>
                    <a:pt x="1750" y="2596"/>
                  </a:cubicBezTo>
                  <a:cubicBezTo>
                    <a:pt x="1262" y="2596"/>
                    <a:pt x="881" y="2203"/>
                    <a:pt x="881" y="1715"/>
                  </a:cubicBezTo>
                  <a:cubicBezTo>
                    <a:pt x="881" y="1238"/>
                    <a:pt x="1262" y="846"/>
                    <a:pt x="1750" y="846"/>
                  </a:cubicBezTo>
                  <a:close/>
                  <a:moveTo>
                    <a:pt x="1453" y="0"/>
                  </a:moveTo>
                  <a:cubicBezTo>
                    <a:pt x="1250" y="36"/>
                    <a:pt x="1048" y="107"/>
                    <a:pt x="881" y="203"/>
                  </a:cubicBezTo>
                  <a:cubicBezTo>
                    <a:pt x="703" y="310"/>
                    <a:pt x="536" y="441"/>
                    <a:pt x="417" y="596"/>
                  </a:cubicBezTo>
                  <a:lnTo>
                    <a:pt x="679" y="822"/>
                  </a:lnTo>
                  <a:cubicBezTo>
                    <a:pt x="572" y="941"/>
                    <a:pt x="488" y="1084"/>
                    <a:pt x="429" y="1238"/>
                  </a:cubicBezTo>
                  <a:lnTo>
                    <a:pt x="107" y="1119"/>
                  </a:lnTo>
                  <a:cubicBezTo>
                    <a:pt x="36" y="1310"/>
                    <a:pt x="0" y="1512"/>
                    <a:pt x="0" y="1715"/>
                  </a:cubicBezTo>
                  <a:cubicBezTo>
                    <a:pt x="0" y="1917"/>
                    <a:pt x="36" y="2131"/>
                    <a:pt x="107" y="2322"/>
                  </a:cubicBezTo>
                  <a:lnTo>
                    <a:pt x="429" y="2203"/>
                  </a:lnTo>
                  <a:cubicBezTo>
                    <a:pt x="488" y="2358"/>
                    <a:pt x="572" y="2501"/>
                    <a:pt x="679" y="2620"/>
                  </a:cubicBezTo>
                  <a:lnTo>
                    <a:pt x="417" y="2846"/>
                  </a:lnTo>
                  <a:cubicBezTo>
                    <a:pt x="536" y="3001"/>
                    <a:pt x="703" y="3132"/>
                    <a:pt x="881" y="3239"/>
                  </a:cubicBezTo>
                  <a:cubicBezTo>
                    <a:pt x="1048" y="3334"/>
                    <a:pt x="1250" y="3405"/>
                    <a:pt x="1453" y="3441"/>
                  </a:cubicBezTo>
                  <a:lnTo>
                    <a:pt x="1512" y="3096"/>
                  </a:lnTo>
                  <a:cubicBezTo>
                    <a:pt x="1584" y="3108"/>
                    <a:pt x="1667" y="3120"/>
                    <a:pt x="1750" y="3120"/>
                  </a:cubicBezTo>
                  <a:cubicBezTo>
                    <a:pt x="1834" y="3120"/>
                    <a:pt x="1917" y="3108"/>
                    <a:pt x="1988" y="3096"/>
                  </a:cubicBezTo>
                  <a:lnTo>
                    <a:pt x="2048" y="3441"/>
                  </a:lnTo>
                  <a:cubicBezTo>
                    <a:pt x="2453" y="3370"/>
                    <a:pt x="2834" y="3155"/>
                    <a:pt x="3084" y="2846"/>
                  </a:cubicBezTo>
                  <a:lnTo>
                    <a:pt x="2822" y="2620"/>
                  </a:lnTo>
                  <a:cubicBezTo>
                    <a:pt x="2929" y="2501"/>
                    <a:pt x="3012" y="2358"/>
                    <a:pt x="3060" y="2203"/>
                  </a:cubicBezTo>
                  <a:lnTo>
                    <a:pt x="3393" y="2322"/>
                  </a:lnTo>
                  <a:cubicBezTo>
                    <a:pt x="3465" y="2131"/>
                    <a:pt x="3501" y="1917"/>
                    <a:pt x="3501" y="1715"/>
                  </a:cubicBezTo>
                  <a:cubicBezTo>
                    <a:pt x="3501" y="1512"/>
                    <a:pt x="3465" y="1310"/>
                    <a:pt x="3393" y="1119"/>
                  </a:cubicBezTo>
                  <a:lnTo>
                    <a:pt x="3060" y="1238"/>
                  </a:lnTo>
                  <a:cubicBezTo>
                    <a:pt x="3012" y="1084"/>
                    <a:pt x="2929" y="941"/>
                    <a:pt x="2822" y="822"/>
                  </a:cubicBezTo>
                  <a:lnTo>
                    <a:pt x="3084" y="596"/>
                  </a:lnTo>
                  <a:cubicBezTo>
                    <a:pt x="2822" y="286"/>
                    <a:pt x="2453" y="72"/>
                    <a:pt x="2048" y="0"/>
                  </a:cubicBezTo>
                  <a:lnTo>
                    <a:pt x="1988" y="346"/>
                  </a:lnTo>
                  <a:cubicBezTo>
                    <a:pt x="1917" y="334"/>
                    <a:pt x="1834" y="322"/>
                    <a:pt x="1750" y="322"/>
                  </a:cubicBezTo>
                  <a:cubicBezTo>
                    <a:pt x="1667" y="322"/>
                    <a:pt x="1584" y="334"/>
                    <a:pt x="1512" y="346"/>
                  </a:cubicBezTo>
                  <a:lnTo>
                    <a:pt x="14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3" name="Google Shape;1583;p83"/>
            <p:cNvSpPr/>
            <p:nvPr/>
          </p:nvSpPr>
          <p:spPr>
            <a:xfrm>
              <a:off x="4287533" y="1500775"/>
              <a:ext cx="120964" cy="84705"/>
            </a:xfrm>
            <a:custGeom>
              <a:avLst/>
              <a:gdLst/>
              <a:ahLst/>
              <a:cxnLst/>
              <a:rect l="l" t="t" r="r" b="b"/>
              <a:pathLst>
                <a:path w="2382" h="1668" extrusionOk="0">
                  <a:moveTo>
                    <a:pt x="239" y="1"/>
                  </a:moveTo>
                  <a:cubicBezTo>
                    <a:pt x="120" y="215"/>
                    <a:pt x="36" y="453"/>
                    <a:pt x="1" y="679"/>
                  </a:cubicBezTo>
                  <a:lnTo>
                    <a:pt x="12" y="775"/>
                  </a:lnTo>
                  <a:cubicBezTo>
                    <a:pt x="143" y="727"/>
                    <a:pt x="286" y="715"/>
                    <a:pt x="429" y="715"/>
                  </a:cubicBezTo>
                  <a:lnTo>
                    <a:pt x="596" y="715"/>
                  </a:lnTo>
                  <a:cubicBezTo>
                    <a:pt x="739" y="739"/>
                    <a:pt x="882" y="775"/>
                    <a:pt x="1025" y="834"/>
                  </a:cubicBezTo>
                  <a:cubicBezTo>
                    <a:pt x="1203" y="905"/>
                    <a:pt x="1358" y="1013"/>
                    <a:pt x="1501" y="1156"/>
                  </a:cubicBezTo>
                  <a:cubicBezTo>
                    <a:pt x="1644" y="1298"/>
                    <a:pt x="1763" y="1477"/>
                    <a:pt x="1834" y="1667"/>
                  </a:cubicBezTo>
                  <a:lnTo>
                    <a:pt x="1989" y="1667"/>
                  </a:lnTo>
                  <a:cubicBezTo>
                    <a:pt x="2144" y="1501"/>
                    <a:pt x="2287" y="1298"/>
                    <a:pt x="2382" y="1072"/>
                  </a:cubicBezTo>
                  <a:cubicBezTo>
                    <a:pt x="2341" y="1070"/>
                    <a:pt x="2301" y="1069"/>
                    <a:pt x="2261" y="1069"/>
                  </a:cubicBezTo>
                  <a:cubicBezTo>
                    <a:pt x="2055" y="1069"/>
                    <a:pt x="1857" y="1096"/>
                    <a:pt x="1667" y="1156"/>
                  </a:cubicBezTo>
                  <a:cubicBezTo>
                    <a:pt x="1751" y="941"/>
                    <a:pt x="1810" y="703"/>
                    <a:pt x="1822" y="453"/>
                  </a:cubicBezTo>
                  <a:lnTo>
                    <a:pt x="1822" y="453"/>
                  </a:lnTo>
                  <a:cubicBezTo>
                    <a:pt x="1584" y="536"/>
                    <a:pt x="1370" y="644"/>
                    <a:pt x="1179" y="786"/>
                  </a:cubicBezTo>
                  <a:cubicBezTo>
                    <a:pt x="1191" y="560"/>
                    <a:pt x="1155" y="310"/>
                    <a:pt x="1072" y="72"/>
                  </a:cubicBezTo>
                  <a:cubicBezTo>
                    <a:pt x="882" y="239"/>
                    <a:pt x="715" y="417"/>
                    <a:pt x="596" y="620"/>
                  </a:cubicBezTo>
                  <a:cubicBezTo>
                    <a:pt x="513" y="405"/>
                    <a:pt x="393" y="191"/>
                    <a:pt x="239" y="1"/>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4" name="Google Shape;1584;p83"/>
            <p:cNvSpPr/>
            <p:nvPr/>
          </p:nvSpPr>
          <p:spPr>
            <a:xfrm>
              <a:off x="4194448" y="1512252"/>
              <a:ext cx="229791" cy="218923"/>
            </a:xfrm>
            <a:custGeom>
              <a:avLst/>
              <a:gdLst/>
              <a:ahLst/>
              <a:cxnLst/>
              <a:rect l="l" t="t" r="r" b="b"/>
              <a:pathLst>
                <a:path w="4525" h="4311" extrusionOk="0">
                  <a:moveTo>
                    <a:pt x="1262" y="1"/>
                  </a:moveTo>
                  <a:cubicBezTo>
                    <a:pt x="1238" y="251"/>
                    <a:pt x="1238" y="489"/>
                    <a:pt x="1286" y="715"/>
                  </a:cubicBezTo>
                  <a:cubicBezTo>
                    <a:pt x="1083" y="620"/>
                    <a:pt x="845" y="549"/>
                    <a:pt x="595" y="513"/>
                  </a:cubicBezTo>
                  <a:lnTo>
                    <a:pt x="595" y="513"/>
                  </a:lnTo>
                  <a:cubicBezTo>
                    <a:pt x="655" y="751"/>
                    <a:pt x="750" y="977"/>
                    <a:pt x="869" y="1168"/>
                  </a:cubicBezTo>
                  <a:cubicBezTo>
                    <a:pt x="809" y="1161"/>
                    <a:pt x="747" y="1158"/>
                    <a:pt x="685" y="1158"/>
                  </a:cubicBezTo>
                  <a:cubicBezTo>
                    <a:pt x="514" y="1158"/>
                    <a:pt x="338" y="1180"/>
                    <a:pt x="155" y="1215"/>
                  </a:cubicBezTo>
                  <a:cubicBezTo>
                    <a:pt x="298" y="1430"/>
                    <a:pt x="464" y="1596"/>
                    <a:pt x="655" y="1739"/>
                  </a:cubicBezTo>
                  <a:cubicBezTo>
                    <a:pt x="429" y="1799"/>
                    <a:pt x="214" y="1906"/>
                    <a:pt x="0" y="2037"/>
                  </a:cubicBezTo>
                  <a:cubicBezTo>
                    <a:pt x="214" y="2180"/>
                    <a:pt x="429" y="2287"/>
                    <a:pt x="655" y="2346"/>
                  </a:cubicBezTo>
                  <a:cubicBezTo>
                    <a:pt x="464" y="2489"/>
                    <a:pt x="298" y="2656"/>
                    <a:pt x="155" y="2858"/>
                  </a:cubicBezTo>
                  <a:cubicBezTo>
                    <a:pt x="326" y="2899"/>
                    <a:pt x="491" y="2917"/>
                    <a:pt x="651" y="2917"/>
                  </a:cubicBezTo>
                  <a:cubicBezTo>
                    <a:pt x="725" y="2917"/>
                    <a:pt x="798" y="2913"/>
                    <a:pt x="869" y="2906"/>
                  </a:cubicBezTo>
                  <a:lnTo>
                    <a:pt x="869" y="2906"/>
                  </a:lnTo>
                  <a:cubicBezTo>
                    <a:pt x="750" y="3108"/>
                    <a:pt x="655" y="3335"/>
                    <a:pt x="595" y="3573"/>
                  </a:cubicBezTo>
                  <a:cubicBezTo>
                    <a:pt x="845" y="3537"/>
                    <a:pt x="1083" y="3466"/>
                    <a:pt x="1286" y="3358"/>
                  </a:cubicBezTo>
                  <a:lnTo>
                    <a:pt x="1286" y="3358"/>
                  </a:lnTo>
                  <a:cubicBezTo>
                    <a:pt x="1238" y="3585"/>
                    <a:pt x="1238" y="3835"/>
                    <a:pt x="1262" y="4085"/>
                  </a:cubicBezTo>
                  <a:cubicBezTo>
                    <a:pt x="1488" y="3954"/>
                    <a:pt x="1679" y="3799"/>
                    <a:pt x="1834" y="3632"/>
                  </a:cubicBezTo>
                  <a:cubicBezTo>
                    <a:pt x="1869" y="3858"/>
                    <a:pt x="1953" y="4085"/>
                    <a:pt x="2072" y="4311"/>
                  </a:cubicBezTo>
                  <a:cubicBezTo>
                    <a:pt x="2226" y="4108"/>
                    <a:pt x="2346" y="3906"/>
                    <a:pt x="2429" y="3692"/>
                  </a:cubicBezTo>
                  <a:cubicBezTo>
                    <a:pt x="2548" y="3882"/>
                    <a:pt x="2715" y="4073"/>
                    <a:pt x="2905" y="4228"/>
                  </a:cubicBezTo>
                  <a:cubicBezTo>
                    <a:pt x="2988" y="3989"/>
                    <a:pt x="3024" y="3751"/>
                    <a:pt x="3012" y="3525"/>
                  </a:cubicBezTo>
                  <a:lnTo>
                    <a:pt x="3012" y="3525"/>
                  </a:lnTo>
                  <a:cubicBezTo>
                    <a:pt x="3203" y="3668"/>
                    <a:pt x="3417" y="3775"/>
                    <a:pt x="3655" y="3858"/>
                  </a:cubicBezTo>
                  <a:cubicBezTo>
                    <a:pt x="3643" y="3608"/>
                    <a:pt x="3584" y="3370"/>
                    <a:pt x="3500" y="3156"/>
                  </a:cubicBezTo>
                  <a:lnTo>
                    <a:pt x="3500" y="3156"/>
                  </a:lnTo>
                  <a:cubicBezTo>
                    <a:pt x="3697" y="3208"/>
                    <a:pt x="3903" y="3242"/>
                    <a:pt x="4119" y="3242"/>
                  </a:cubicBezTo>
                  <a:cubicBezTo>
                    <a:pt x="4150" y="3242"/>
                    <a:pt x="4183" y="3241"/>
                    <a:pt x="4215" y="3239"/>
                  </a:cubicBezTo>
                  <a:cubicBezTo>
                    <a:pt x="4120" y="3013"/>
                    <a:pt x="3977" y="2811"/>
                    <a:pt x="3822" y="2644"/>
                  </a:cubicBezTo>
                  <a:cubicBezTo>
                    <a:pt x="4048" y="2620"/>
                    <a:pt x="4286" y="2561"/>
                    <a:pt x="4524" y="2454"/>
                  </a:cubicBezTo>
                  <a:cubicBezTo>
                    <a:pt x="4346" y="2287"/>
                    <a:pt x="4143" y="2144"/>
                    <a:pt x="3941" y="2037"/>
                  </a:cubicBezTo>
                  <a:cubicBezTo>
                    <a:pt x="4143" y="1942"/>
                    <a:pt x="4346" y="1799"/>
                    <a:pt x="4524" y="1620"/>
                  </a:cubicBezTo>
                  <a:cubicBezTo>
                    <a:pt x="4286" y="1525"/>
                    <a:pt x="4048" y="1465"/>
                    <a:pt x="3822" y="1441"/>
                  </a:cubicBezTo>
                  <a:lnTo>
                    <a:pt x="3667" y="1441"/>
                  </a:lnTo>
                  <a:cubicBezTo>
                    <a:pt x="3739" y="1620"/>
                    <a:pt x="3774" y="1811"/>
                    <a:pt x="3774" y="2001"/>
                  </a:cubicBezTo>
                  <a:lnTo>
                    <a:pt x="3774" y="2037"/>
                  </a:lnTo>
                  <a:cubicBezTo>
                    <a:pt x="3774" y="2251"/>
                    <a:pt x="3727" y="2442"/>
                    <a:pt x="3643" y="2632"/>
                  </a:cubicBezTo>
                  <a:cubicBezTo>
                    <a:pt x="3572" y="2799"/>
                    <a:pt x="3465" y="2942"/>
                    <a:pt x="3334" y="3073"/>
                  </a:cubicBezTo>
                  <a:cubicBezTo>
                    <a:pt x="3060" y="3346"/>
                    <a:pt x="2679" y="3525"/>
                    <a:pt x="2262" y="3525"/>
                  </a:cubicBezTo>
                  <a:cubicBezTo>
                    <a:pt x="2131" y="3525"/>
                    <a:pt x="2000" y="3501"/>
                    <a:pt x="1881" y="3466"/>
                  </a:cubicBezTo>
                  <a:cubicBezTo>
                    <a:pt x="1703" y="3430"/>
                    <a:pt x="1536" y="3346"/>
                    <a:pt x="1381" y="3239"/>
                  </a:cubicBezTo>
                  <a:cubicBezTo>
                    <a:pt x="1226" y="3120"/>
                    <a:pt x="1083" y="2989"/>
                    <a:pt x="988" y="2823"/>
                  </a:cubicBezTo>
                  <a:cubicBezTo>
                    <a:pt x="893" y="2680"/>
                    <a:pt x="822" y="2513"/>
                    <a:pt x="786" y="2346"/>
                  </a:cubicBezTo>
                  <a:cubicBezTo>
                    <a:pt x="762" y="2239"/>
                    <a:pt x="750" y="2120"/>
                    <a:pt x="750" y="2001"/>
                  </a:cubicBezTo>
                  <a:cubicBezTo>
                    <a:pt x="750" y="1918"/>
                    <a:pt x="750" y="1834"/>
                    <a:pt x="762" y="1751"/>
                  </a:cubicBezTo>
                  <a:cubicBezTo>
                    <a:pt x="798" y="1561"/>
                    <a:pt x="869" y="1382"/>
                    <a:pt x="964" y="1215"/>
                  </a:cubicBezTo>
                  <a:cubicBezTo>
                    <a:pt x="1072" y="1049"/>
                    <a:pt x="1203" y="906"/>
                    <a:pt x="1357" y="787"/>
                  </a:cubicBezTo>
                  <a:cubicBezTo>
                    <a:pt x="1500" y="679"/>
                    <a:pt x="1667" y="596"/>
                    <a:pt x="1845" y="549"/>
                  </a:cubicBezTo>
                  <a:lnTo>
                    <a:pt x="1834" y="453"/>
                  </a:lnTo>
                  <a:cubicBezTo>
                    <a:pt x="1679" y="275"/>
                    <a:pt x="1488" y="120"/>
                    <a:pt x="12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5" name="Google Shape;1585;p83"/>
            <p:cNvSpPr/>
            <p:nvPr/>
          </p:nvSpPr>
          <p:spPr>
            <a:xfrm>
              <a:off x="4249445" y="1553995"/>
              <a:ext cx="119745" cy="119745"/>
            </a:xfrm>
            <a:custGeom>
              <a:avLst/>
              <a:gdLst/>
              <a:ahLst/>
              <a:cxnLst/>
              <a:rect l="l" t="t" r="r" b="b"/>
              <a:pathLst>
                <a:path w="2358" h="2358" extrusionOk="0">
                  <a:moveTo>
                    <a:pt x="1263" y="417"/>
                  </a:moveTo>
                  <a:cubicBezTo>
                    <a:pt x="1334" y="429"/>
                    <a:pt x="1405" y="453"/>
                    <a:pt x="1477" y="477"/>
                  </a:cubicBezTo>
                  <a:cubicBezTo>
                    <a:pt x="1572" y="512"/>
                    <a:pt x="1644" y="572"/>
                    <a:pt x="1715" y="643"/>
                  </a:cubicBezTo>
                  <a:cubicBezTo>
                    <a:pt x="1798" y="715"/>
                    <a:pt x="1846" y="798"/>
                    <a:pt x="1894" y="905"/>
                  </a:cubicBezTo>
                  <a:cubicBezTo>
                    <a:pt x="1929" y="989"/>
                    <a:pt x="1941" y="1084"/>
                    <a:pt x="1941" y="1179"/>
                  </a:cubicBezTo>
                  <a:lnTo>
                    <a:pt x="1941" y="1203"/>
                  </a:lnTo>
                  <a:cubicBezTo>
                    <a:pt x="1941" y="1298"/>
                    <a:pt x="1917" y="1405"/>
                    <a:pt x="1870" y="1489"/>
                  </a:cubicBezTo>
                  <a:cubicBezTo>
                    <a:pt x="1834" y="1584"/>
                    <a:pt x="1786" y="1655"/>
                    <a:pt x="1715" y="1715"/>
                  </a:cubicBezTo>
                  <a:cubicBezTo>
                    <a:pt x="1572" y="1870"/>
                    <a:pt x="1382" y="1941"/>
                    <a:pt x="1179" y="1941"/>
                  </a:cubicBezTo>
                  <a:cubicBezTo>
                    <a:pt x="1108" y="1941"/>
                    <a:pt x="1048" y="1941"/>
                    <a:pt x="989" y="1917"/>
                  </a:cubicBezTo>
                  <a:cubicBezTo>
                    <a:pt x="893" y="1893"/>
                    <a:pt x="810" y="1858"/>
                    <a:pt x="739" y="1798"/>
                  </a:cubicBezTo>
                  <a:cubicBezTo>
                    <a:pt x="655" y="1751"/>
                    <a:pt x="584" y="1679"/>
                    <a:pt x="536" y="1596"/>
                  </a:cubicBezTo>
                  <a:cubicBezTo>
                    <a:pt x="489" y="1512"/>
                    <a:pt x="453" y="1441"/>
                    <a:pt x="429" y="1358"/>
                  </a:cubicBezTo>
                  <a:cubicBezTo>
                    <a:pt x="417" y="1298"/>
                    <a:pt x="417" y="1239"/>
                    <a:pt x="417" y="1179"/>
                  </a:cubicBezTo>
                  <a:cubicBezTo>
                    <a:pt x="417" y="1143"/>
                    <a:pt x="417" y="1096"/>
                    <a:pt x="429" y="1060"/>
                  </a:cubicBezTo>
                  <a:cubicBezTo>
                    <a:pt x="441" y="965"/>
                    <a:pt x="477" y="870"/>
                    <a:pt x="524" y="786"/>
                  </a:cubicBezTo>
                  <a:cubicBezTo>
                    <a:pt x="572" y="703"/>
                    <a:pt x="643" y="631"/>
                    <a:pt x="727" y="572"/>
                  </a:cubicBezTo>
                  <a:cubicBezTo>
                    <a:pt x="798" y="512"/>
                    <a:pt x="882" y="477"/>
                    <a:pt x="965" y="441"/>
                  </a:cubicBezTo>
                  <a:cubicBezTo>
                    <a:pt x="1036" y="429"/>
                    <a:pt x="1108" y="417"/>
                    <a:pt x="1179" y="417"/>
                  </a:cubicBezTo>
                  <a:close/>
                  <a:moveTo>
                    <a:pt x="1179" y="0"/>
                  </a:moveTo>
                  <a:cubicBezTo>
                    <a:pt x="1072" y="0"/>
                    <a:pt x="965" y="12"/>
                    <a:pt x="858" y="48"/>
                  </a:cubicBezTo>
                  <a:cubicBezTo>
                    <a:pt x="715" y="84"/>
                    <a:pt x="584" y="155"/>
                    <a:pt x="477" y="238"/>
                  </a:cubicBezTo>
                  <a:cubicBezTo>
                    <a:pt x="358" y="322"/>
                    <a:pt x="251" y="441"/>
                    <a:pt x="167" y="572"/>
                  </a:cubicBezTo>
                  <a:cubicBezTo>
                    <a:pt x="96" y="703"/>
                    <a:pt x="36" y="846"/>
                    <a:pt x="12" y="989"/>
                  </a:cubicBezTo>
                  <a:cubicBezTo>
                    <a:pt x="0" y="1048"/>
                    <a:pt x="0" y="1120"/>
                    <a:pt x="0" y="1179"/>
                  </a:cubicBezTo>
                  <a:cubicBezTo>
                    <a:pt x="0" y="1274"/>
                    <a:pt x="12" y="1358"/>
                    <a:pt x="36" y="1441"/>
                  </a:cubicBezTo>
                  <a:cubicBezTo>
                    <a:pt x="60" y="1572"/>
                    <a:pt x="108" y="1703"/>
                    <a:pt x="191" y="1810"/>
                  </a:cubicBezTo>
                  <a:cubicBezTo>
                    <a:pt x="274" y="1941"/>
                    <a:pt x="370" y="2048"/>
                    <a:pt x="501" y="2143"/>
                  </a:cubicBezTo>
                  <a:cubicBezTo>
                    <a:pt x="620" y="2227"/>
                    <a:pt x="751" y="2286"/>
                    <a:pt x="882" y="2322"/>
                  </a:cubicBezTo>
                  <a:cubicBezTo>
                    <a:pt x="977" y="2346"/>
                    <a:pt x="1084" y="2358"/>
                    <a:pt x="1179" y="2358"/>
                  </a:cubicBezTo>
                  <a:cubicBezTo>
                    <a:pt x="1489" y="2358"/>
                    <a:pt x="1786" y="2239"/>
                    <a:pt x="2013" y="2013"/>
                  </a:cubicBezTo>
                  <a:cubicBezTo>
                    <a:pt x="2108" y="1917"/>
                    <a:pt x="2191" y="1798"/>
                    <a:pt x="2251" y="1667"/>
                  </a:cubicBezTo>
                  <a:cubicBezTo>
                    <a:pt x="2322" y="1524"/>
                    <a:pt x="2346" y="1370"/>
                    <a:pt x="2358" y="1215"/>
                  </a:cubicBezTo>
                  <a:cubicBezTo>
                    <a:pt x="2358" y="1203"/>
                    <a:pt x="2358" y="1191"/>
                    <a:pt x="2358" y="1179"/>
                  </a:cubicBezTo>
                  <a:cubicBezTo>
                    <a:pt x="2358" y="1036"/>
                    <a:pt x="2334" y="881"/>
                    <a:pt x="2275" y="750"/>
                  </a:cubicBezTo>
                  <a:cubicBezTo>
                    <a:pt x="2215" y="596"/>
                    <a:pt x="2132" y="465"/>
                    <a:pt x="2013" y="346"/>
                  </a:cubicBezTo>
                  <a:cubicBezTo>
                    <a:pt x="1905" y="238"/>
                    <a:pt x="1775" y="155"/>
                    <a:pt x="1632" y="96"/>
                  </a:cubicBezTo>
                  <a:cubicBezTo>
                    <a:pt x="1536" y="48"/>
                    <a:pt x="1417" y="24"/>
                    <a:pt x="1298" y="12"/>
                  </a:cubicBezTo>
                  <a:cubicBezTo>
                    <a:pt x="1263" y="0"/>
                    <a:pt x="1215" y="0"/>
                    <a:pt x="11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6" name="Google Shape;1586;p83"/>
            <p:cNvSpPr/>
            <p:nvPr/>
          </p:nvSpPr>
          <p:spPr>
            <a:xfrm>
              <a:off x="3757259" y="1543127"/>
              <a:ext cx="437187" cy="437187"/>
            </a:xfrm>
            <a:custGeom>
              <a:avLst/>
              <a:gdLst/>
              <a:ahLst/>
              <a:cxnLst/>
              <a:rect l="l" t="t" r="r" b="b"/>
              <a:pathLst>
                <a:path w="8609" h="8609" extrusionOk="0">
                  <a:moveTo>
                    <a:pt x="4204" y="2060"/>
                  </a:moveTo>
                  <a:cubicBezTo>
                    <a:pt x="5442" y="2060"/>
                    <a:pt x="6454" y="3072"/>
                    <a:pt x="6454" y="4310"/>
                  </a:cubicBezTo>
                  <a:cubicBezTo>
                    <a:pt x="6454" y="5560"/>
                    <a:pt x="5442" y="6572"/>
                    <a:pt x="4204" y="6572"/>
                  </a:cubicBezTo>
                  <a:cubicBezTo>
                    <a:pt x="2954" y="6572"/>
                    <a:pt x="1942" y="5560"/>
                    <a:pt x="1942" y="4310"/>
                  </a:cubicBezTo>
                  <a:cubicBezTo>
                    <a:pt x="1942" y="3072"/>
                    <a:pt x="2954" y="2060"/>
                    <a:pt x="4204" y="2060"/>
                  </a:cubicBezTo>
                  <a:close/>
                  <a:moveTo>
                    <a:pt x="4311" y="0"/>
                  </a:moveTo>
                  <a:cubicBezTo>
                    <a:pt x="3930" y="12"/>
                    <a:pt x="3561" y="48"/>
                    <a:pt x="3192" y="155"/>
                  </a:cubicBezTo>
                  <a:lnTo>
                    <a:pt x="3501" y="1286"/>
                  </a:lnTo>
                  <a:cubicBezTo>
                    <a:pt x="3227" y="1357"/>
                    <a:pt x="2977" y="1465"/>
                    <a:pt x="2739" y="1595"/>
                  </a:cubicBezTo>
                  <a:lnTo>
                    <a:pt x="2156" y="583"/>
                  </a:lnTo>
                  <a:lnTo>
                    <a:pt x="1918" y="726"/>
                  </a:lnTo>
                  <a:cubicBezTo>
                    <a:pt x="1834" y="786"/>
                    <a:pt x="1763" y="833"/>
                    <a:pt x="1691" y="893"/>
                  </a:cubicBezTo>
                  <a:lnTo>
                    <a:pt x="1572" y="976"/>
                  </a:lnTo>
                  <a:cubicBezTo>
                    <a:pt x="1537" y="1012"/>
                    <a:pt x="1501" y="1048"/>
                    <a:pt x="1465" y="1072"/>
                  </a:cubicBezTo>
                  <a:lnTo>
                    <a:pt x="1263" y="1262"/>
                  </a:lnTo>
                  <a:lnTo>
                    <a:pt x="1072" y="1476"/>
                  </a:lnTo>
                  <a:cubicBezTo>
                    <a:pt x="1037" y="1500"/>
                    <a:pt x="1013" y="1536"/>
                    <a:pt x="977" y="1572"/>
                  </a:cubicBezTo>
                  <a:lnTo>
                    <a:pt x="894" y="1691"/>
                  </a:lnTo>
                  <a:cubicBezTo>
                    <a:pt x="834" y="1762"/>
                    <a:pt x="787" y="1834"/>
                    <a:pt x="727" y="1917"/>
                  </a:cubicBezTo>
                  <a:lnTo>
                    <a:pt x="584" y="2155"/>
                  </a:lnTo>
                  <a:lnTo>
                    <a:pt x="1596" y="2738"/>
                  </a:lnTo>
                  <a:cubicBezTo>
                    <a:pt x="1465" y="2977"/>
                    <a:pt x="1358" y="3227"/>
                    <a:pt x="1287" y="3500"/>
                  </a:cubicBezTo>
                  <a:lnTo>
                    <a:pt x="156" y="3191"/>
                  </a:lnTo>
                  <a:cubicBezTo>
                    <a:pt x="48" y="3560"/>
                    <a:pt x="13" y="3929"/>
                    <a:pt x="1" y="4310"/>
                  </a:cubicBezTo>
                  <a:cubicBezTo>
                    <a:pt x="13" y="4679"/>
                    <a:pt x="48" y="5060"/>
                    <a:pt x="156" y="5417"/>
                  </a:cubicBezTo>
                  <a:lnTo>
                    <a:pt x="1287" y="5120"/>
                  </a:lnTo>
                  <a:cubicBezTo>
                    <a:pt x="1358" y="5382"/>
                    <a:pt x="1465" y="5632"/>
                    <a:pt x="1596" y="5870"/>
                  </a:cubicBezTo>
                  <a:lnTo>
                    <a:pt x="584" y="6453"/>
                  </a:lnTo>
                  <a:lnTo>
                    <a:pt x="727" y="6703"/>
                  </a:lnTo>
                  <a:cubicBezTo>
                    <a:pt x="787" y="6775"/>
                    <a:pt x="834" y="6846"/>
                    <a:pt x="894" y="6929"/>
                  </a:cubicBezTo>
                  <a:lnTo>
                    <a:pt x="977" y="7037"/>
                  </a:lnTo>
                  <a:cubicBezTo>
                    <a:pt x="1013" y="7072"/>
                    <a:pt x="1037" y="7108"/>
                    <a:pt x="1072" y="7144"/>
                  </a:cubicBezTo>
                  <a:lnTo>
                    <a:pt x="1263" y="7346"/>
                  </a:lnTo>
                  <a:lnTo>
                    <a:pt x="1465" y="7537"/>
                  </a:lnTo>
                  <a:cubicBezTo>
                    <a:pt x="1501" y="7572"/>
                    <a:pt x="1537" y="7608"/>
                    <a:pt x="1572" y="7632"/>
                  </a:cubicBezTo>
                  <a:lnTo>
                    <a:pt x="1691" y="7715"/>
                  </a:lnTo>
                  <a:cubicBezTo>
                    <a:pt x="1763" y="7775"/>
                    <a:pt x="1834" y="7834"/>
                    <a:pt x="1918" y="7882"/>
                  </a:cubicBezTo>
                  <a:lnTo>
                    <a:pt x="2156" y="8037"/>
                  </a:lnTo>
                  <a:lnTo>
                    <a:pt x="2739" y="7013"/>
                  </a:lnTo>
                  <a:cubicBezTo>
                    <a:pt x="2977" y="7156"/>
                    <a:pt x="3227" y="7263"/>
                    <a:pt x="3501" y="7322"/>
                  </a:cubicBezTo>
                  <a:lnTo>
                    <a:pt x="3192" y="8465"/>
                  </a:lnTo>
                  <a:cubicBezTo>
                    <a:pt x="3561" y="8573"/>
                    <a:pt x="3930" y="8596"/>
                    <a:pt x="4311" y="8608"/>
                  </a:cubicBezTo>
                  <a:cubicBezTo>
                    <a:pt x="4680" y="8596"/>
                    <a:pt x="5061" y="8573"/>
                    <a:pt x="5418" y="8465"/>
                  </a:cubicBezTo>
                  <a:lnTo>
                    <a:pt x="5120" y="7322"/>
                  </a:lnTo>
                  <a:cubicBezTo>
                    <a:pt x="5382" y="7263"/>
                    <a:pt x="5632" y="7156"/>
                    <a:pt x="5871" y="7013"/>
                  </a:cubicBezTo>
                  <a:lnTo>
                    <a:pt x="6454" y="8037"/>
                  </a:lnTo>
                  <a:lnTo>
                    <a:pt x="6704" y="7882"/>
                  </a:lnTo>
                  <a:cubicBezTo>
                    <a:pt x="6775" y="7834"/>
                    <a:pt x="6847" y="7775"/>
                    <a:pt x="6930" y="7715"/>
                  </a:cubicBezTo>
                  <a:lnTo>
                    <a:pt x="7037" y="7632"/>
                  </a:lnTo>
                  <a:cubicBezTo>
                    <a:pt x="7073" y="7608"/>
                    <a:pt x="7109" y="7572"/>
                    <a:pt x="7145" y="7537"/>
                  </a:cubicBezTo>
                  <a:lnTo>
                    <a:pt x="7347" y="7346"/>
                  </a:lnTo>
                  <a:lnTo>
                    <a:pt x="7537" y="7144"/>
                  </a:lnTo>
                  <a:cubicBezTo>
                    <a:pt x="7573" y="7108"/>
                    <a:pt x="7609" y="7072"/>
                    <a:pt x="7633" y="7037"/>
                  </a:cubicBezTo>
                  <a:lnTo>
                    <a:pt x="7716" y="6929"/>
                  </a:lnTo>
                  <a:cubicBezTo>
                    <a:pt x="7776" y="6846"/>
                    <a:pt x="7835" y="6775"/>
                    <a:pt x="7883" y="6703"/>
                  </a:cubicBezTo>
                  <a:lnTo>
                    <a:pt x="8038" y="6453"/>
                  </a:lnTo>
                  <a:lnTo>
                    <a:pt x="7014" y="5870"/>
                  </a:lnTo>
                  <a:cubicBezTo>
                    <a:pt x="7156" y="5632"/>
                    <a:pt x="7264" y="5382"/>
                    <a:pt x="7323" y="5120"/>
                  </a:cubicBezTo>
                  <a:lnTo>
                    <a:pt x="8466" y="5417"/>
                  </a:lnTo>
                  <a:cubicBezTo>
                    <a:pt x="8573" y="5060"/>
                    <a:pt x="8597" y="4679"/>
                    <a:pt x="8609" y="4310"/>
                  </a:cubicBezTo>
                  <a:cubicBezTo>
                    <a:pt x="8597" y="3929"/>
                    <a:pt x="8573" y="3560"/>
                    <a:pt x="8466" y="3191"/>
                  </a:cubicBezTo>
                  <a:lnTo>
                    <a:pt x="7323" y="3500"/>
                  </a:lnTo>
                  <a:cubicBezTo>
                    <a:pt x="7264" y="3227"/>
                    <a:pt x="7156" y="2977"/>
                    <a:pt x="7014" y="2738"/>
                  </a:cubicBezTo>
                  <a:lnTo>
                    <a:pt x="8038" y="2155"/>
                  </a:lnTo>
                  <a:lnTo>
                    <a:pt x="7883" y="1917"/>
                  </a:lnTo>
                  <a:cubicBezTo>
                    <a:pt x="7835" y="1834"/>
                    <a:pt x="7776" y="1762"/>
                    <a:pt x="7716" y="1691"/>
                  </a:cubicBezTo>
                  <a:lnTo>
                    <a:pt x="7633" y="1572"/>
                  </a:lnTo>
                  <a:cubicBezTo>
                    <a:pt x="7609" y="1536"/>
                    <a:pt x="7573" y="1500"/>
                    <a:pt x="7537" y="1476"/>
                  </a:cubicBezTo>
                  <a:lnTo>
                    <a:pt x="7347" y="1262"/>
                  </a:lnTo>
                  <a:lnTo>
                    <a:pt x="7145" y="1072"/>
                  </a:lnTo>
                  <a:cubicBezTo>
                    <a:pt x="7109" y="1048"/>
                    <a:pt x="7073" y="1012"/>
                    <a:pt x="7037" y="976"/>
                  </a:cubicBezTo>
                  <a:lnTo>
                    <a:pt x="6930" y="893"/>
                  </a:lnTo>
                  <a:cubicBezTo>
                    <a:pt x="6847" y="833"/>
                    <a:pt x="6775" y="786"/>
                    <a:pt x="6704" y="726"/>
                  </a:cubicBezTo>
                  <a:lnTo>
                    <a:pt x="6454" y="583"/>
                  </a:lnTo>
                  <a:lnTo>
                    <a:pt x="5871" y="1595"/>
                  </a:lnTo>
                  <a:cubicBezTo>
                    <a:pt x="5632" y="1465"/>
                    <a:pt x="5382" y="1357"/>
                    <a:pt x="5120" y="1286"/>
                  </a:cubicBezTo>
                  <a:lnTo>
                    <a:pt x="5418" y="155"/>
                  </a:lnTo>
                  <a:cubicBezTo>
                    <a:pt x="5061" y="48"/>
                    <a:pt x="4680" y="12"/>
                    <a:pt x="43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7" name="Google Shape;1587;p83"/>
            <p:cNvSpPr/>
            <p:nvPr/>
          </p:nvSpPr>
          <p:spPr>
            <a:xfrm>
              <a:off x="3932002" y="1980263"/>
              <a:ext cx="145187" cy="101616"/>
            </a:xfrm>
            <a:custGeom>
              <a:avLst/>
              <a:gdLst/>
              <a:ahLst/>
              <a:cxnLst/>
              <a:rect l="l" t="t" r="r" b="b"/>
              <a:pathLst>
                <a:path w="2859" h="2001" extrusionOk="0">
                  <a:moveTo>
                    <a:pt x="286" y="0"/>
                  </a:moveTo>
                  <a:cubicBezTo>
                    <a:pt x="144" y="262"/>
                    <a:pt x="48" y="536"/>
                    <a:pt x="1" y="810"/>
                  </a:cubicBezTo>
                  <a:lnTo>
                    <a:pt x="25" y="929"/>
                  </a:lnTo>
                  <a:cubicBezTo>
                    <a:pt x="179" y="881"/>
                    <a:pt x="346" y="857"/>
                    <a:pt x="513" y="857"/>
                  </a:cubicBezTo>
                  <a:cubicBezTo>
                    <a:pt x="584" y="857"/>
                    <a:pt x="644" y="857"/>
                    <a:pt x="715" y="869"/>
                  </a:cubicBezTo>
                  <a:cubicBezTo>
                    <a:pt x="894" y="881"/>
                    <a:pt x="1060" y="929"/>
                    <a:pt x="1227" y="1000"/>
                  </a:cubicBezTo>
                  <a:cubicBezTo>
                    <a:pt x="1441" y="1096"/>
                    <a:pt x="1632" y="1227"/>
                    <a:pt x="1799" y="1381"/>
                  </a:cubicBezTo>
                  <a:cubicBezTo>
                    <a:pt x="1977" y="1560"/>
                    <a:pt x="2108" y="1774"/>
                    <a:pt x="2203" y="2000"/>
                  </a:cubicBezTo>
                  <a:lnTo>
                    <a:pt x="2382" y="2000"/>
                  </a:lnTo>
                  <a:cubicBezTo>
                    <a:pt x="2572" y="1798"/>
                    <a:pt x="2739" y="1560"/>
                    <a:pt x="2858" y="1286"/>
                  </a:cubicBezTo>
                  <a:cubicBezTo>
                    <a:pt x="2820" y="1285"/>
                    <a:pt x="2783" y="1284"/>
                    <a:pt x="2745" y="1284"/>
                  </a:cubicBezTo>
                  <a:cubicBezTo>
                    <a:pt x="2488" y="1284"/>
                    <a:pt x="2240" y="1319"/>
                    <a:pt x="2001" y="1381"/>
                  </a:cubicBezTo>
                  <a:cubicBezTo>
                    <a:pt x="2108" y="1119"/>
                    <a:pt x="2168" y="846"/>
                    <a:pt x="2180" y="536"/>
                  </a:cubicBezTo>
                  <a:lnTo>
                    <a:pt x="2180" y="536"/>
                  </a:lnTo>
                  <a:cubicBezTo>
                    <a:pt x="1894" y="643"/>
                    <a:pt x="1644" y="774"/>
                    <a:pt x="1418" y="941"/>
                  </a:cubicBezTo>
                  <a:cubicBezTo>
                    <a:pt x="1429" y="667"/>
                    <a:pt x="1382" y="381"/>
                    <a:pt x="1287" y="95"/>
                  </a:cubicBezTo>
                  <a:cubicBezTo>
                    <a:pt x="1060" y="286"/>
                    <a:pt x="870" y="512"/>
                    <a:pt x="727" y="750"/>
                  </a:cubicBezTo>
                  <a:cubicBezTo>
                    <a:pt x="620" y="488"/>
                    <a:pt x="477" y="238"/>
                    <a:pt x="286" y="0"/>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8" name="Google Shape;1588;p83"/>
            <p:cNvSpPr/>
            <p:nvPr/>
          </p:nvSpPr>
          <p:spPr>
            <a:xfrm>
              <a:off x="3820737" y="1994177"/>
              <a:ext cx="274581" cy="261835"/>
            </a:xfrm>
            <a:custGeom>
              <a:avLst/>
              <a:gdLst/>
              <a:ahLst/>
              <a:cxnLst/>
              <a:rect l="l" t="t" r="r" b="b"/>
              <a:pathLst>
                <a:path w="5407" h="5156" extrusionOk="0">
                  <a:moveTo>
                    <a:pt x="1513" y="0"/>
                  </a:moveTo>
                  <a:lnTo>
                    <a:pt x="1513" y="0"/>
                  </a:lnTo>
                  <a:cubicBezTo>
                    <a:pt x="1477" y="298"/>
                    <a:pt x="1489" y="595"/>
                    <a:pt x="1537" y="857"/>
                  </a:cubicBezTo>
                  <a:cubicBezTo>
                    <a:pt x="1287" y="738"/>
                    <a:pt x="1013" y="655"/>
                    <a:pt x="715" y="607"/>
                  </a:cubicBezTo>
                  <a:lnTo>
                    <a:pt x="715" y="607"/>
                  </a:lnTo>
                  <a:cubicBezTo>
                    <a:pt x="787" y="893"/>
                    <a:pt x="906" y="1167"/>
                    <a:pt x="1049" y="1405"/>
                  </a:cubicBezTo>
                  <a:cubicBezTo>
                    <a:pt x="961" y="1394"/>
                    <a:pt x="872" y="1388"/>
                    <a:pt x="782" y="1388"/>
                  </a:cubicBezTo>
                  <a:cubicBezTo>
                    <a:pt x="590" y="1388"/>
                    <a:pt x="394" y="1412"/>
                    <a:pt x="191" y="1453"/>
                  </a:cubicBezTo>
                  <a:cubicBezTo>
                    <a:pt x="358" y="1703"/>
                    <a:pt x="561" y="1917"/>
                    <a:pt x="787" y="2084"/>
                  </a:cubicBezTo>
                  <a:cubicBezTo>
                    <a:pt x="525" y="2155"/>
                    <a:pt x="251" y="2274"/>
                    <a:pt x="1" y="2441"/>
                  </a:cubicBezTo>
                  <a:cubicBezTo>
                    <a:pt x="251" y="2608"/>
                    <a:pt x="525" y="2727"/>
                    <a:pt x="787" y="2810"/>
                  </a:cubicBezTo>
                  <a:cubicBezTo>
                    <a:pt x="561" y="2977"/>
                    <a:pt x="358" y="3179"/>
                    <a:pt x="191" y="3429"/>
                  </a:cubicBezTo>
                  <a:cubicBezTo>
                    <a:pt x="412" y="3473"/>
                    <a:pt x="626" y="3498"/>
                    <a:pt x="834" y="3498"/>
                  </a:cubicBezTo>
                  <a:cubicBezTo>
                    <a:pt x="906" y="3498"/>
                    <a:pt x="978" y="3495"/>
                    <a:pt x="1049" y="3489"/>
                  </a:cubicBezTo>
                  <a:lnTo>
                    <a:pt x="1049" y="3489"/>
                  </a:lnTo>
                  <a:cubicBezTo>
                    <a:pt x="906" y="3715"/>
                    <a:pt x="787" y="3989"/>
                    <a:pt x="715" y="4274"/>
                  </a:cubicBezTo>
                  <a:cubicBezTo>
                    <a:pt x="1013" y="4239"/>
                    <a:pt x="1287" y="4143"/>
                    <a:pt x="1537" y="4024"/>
                  </a:cubicBezTo>
                  <a:lnTo>
                    <a:pt x="1537" y="4024"/>
                  </a:lnTo>
                  <a:cubicBezTo>
                    <a:pt x="1489" y="4298"/>
                    <a:pt x="1477" y="4584"/>
                    <a:pt x="1513" y="4882"/>
                  </a:cubicBezTo>
                  <a:cubicBezTo>
                    <a:pt x="1775" y="4739"/>
                    <a:pt x="2001" y="4548"/>
                    <a:pt x="2192" y="4346"/>
                  </a:cubicBezTo>
                  <a:cubicBezTo>
                    <a:pt x="2239" y="4620"/>
                    <a:pt x="2335" y="4894"/>
                    <a:pt x="2477" y="5155"/>
                  </a:cubicBezTo>
                  <a:cubicBezTo>
                    <a:pt x="2668" y="4917"/>
                    <a:pt x="2811" y="4667"/>
                    <a:pt x="2918" y="4417"/>
                  </a:cubicBezTo>
                  <a:cubicBezTo>
                    <a:pt x="3061" y="4644"/>
                    <a:pt x="3251" y="4870"/>
                    <a:pt x="3478" y="5060"/>
                  </a:cubicBezTo>
                  <a:cubicBezTo>
                    <a:pt x="3573" y="4774"/>
                    <a:pt x="3620" y="4489"/>
                    <a:pt x="3609" y="4215"/>
                  </a:cubicBezTo>
                  <a:lnTo>
                    <a:pt x="3609" y="4215"/>
                  </a:lnTo>
                  <a:cubicBezTo>
                    <a:pt x="3835" y="4382"/>
                    <a:pt x="4085" y="4524"/>
                    <a:pt x="4371" y="4620"/>
                  </a:cubicBezTo>
                  <a:cubicBezTo>
                    <a:pt x="4359" y="4322"/>
                    <a:pt x="4299" y="4036"/>
                    <a:pt x="4192" y="3774"/>
                  </a:cubicBezTo>
                  <a:lnTo>
                    <a:pt x="4192" y="3774"/>
                  </a:lnTo>
                  <a:cubicBezTo>
                    <a:pt x="4432" y="3847"/>
                    <a:pt x="4680" y="3884"/>
                    <a:pt x="4938" y="3884"/>
                  </a:cubicBezTo>
                  <a:cubicBezTo>
                    <a:pt x="4975" y="3884"/>
                    <a:pt x="5012" y="3883"/>
                    <a:pt x="5049" y="3882"/>
                  </a:cubicBezTo>
                  <a:cubicBezTo>
                    <a:pt x="4930" y="3608"/>
                    <a:pt x="4763" y="3358"/>
                    <a:pt x="4573" y="3155"/>
                  </a:cubicBezTo>
                  <a:cubicBezTo>
                    <a:pt x="4847" y="3131"/>
                    <a:pt x="5133" y="3060"/>
                    <a:pt x="5406" y="2941"/>
                  </a:cubicBezTo>
                  <a:cubicBezTo>
                    <a:pt x="5192" y="2727"/>
                    <a:pt x="4954" y="2560"/>
                    <a:pt x="4716" y="2441"/>
                  </a:cubicBezTo>
                  <a:cubicBezTo>
                    <a:pt x="4954" y="2322"/>
                    <a:pt x="5192" y="2155"/>
                    <a:pt x="5406" y="1941"/>
                  </a:cubicBezTo>
                  <a:cubicBezTo>
                    <a:pt x="5133" y="1822"/>
                    <a:pt x="4847" y="1750"/>
                    <a:pt x="4573" y="1726"/>
                  </a:cubicBezTo>
                  <a:lnTo>
                    <a:pt x="4394" y="1726"/>
                  </a:lnTo>
                  <a:cubicBezTo>
                    <a:pt x="4478" y="1941"/>
                    <a:pt x="4525" y="2155"/>
                    <a:pt x="4525" y="2393"/>
                  </a:cubicBezTo>
                  <a:lnTo>
                    <a:pt x="4525" y="2441"/>
                  </a:lnTo>
                  <a:cubicBezTo>
                    <a:pt x="4513" y="2691"/>
                    <a:pt x="4454" y="2929"/>
                    <a:pt x="4359" y="3143"/>
                  </a:cubicBezTo>
                  <a:cubicBezTo>
                    <a:pt x="4275" y="3346"/>
                    <a:pt x="4144" y="3524"/>
                    <a:pt x="3990" y="3679"/>
                  </a:cubicBezTo>
                  <a:cubicBezTo>
                    <a:pt x="3668" y="4012"/>
                    <a:pt x="3204" y="4215"/>
                    <a:pt x="2704" y="4215"/>
                  </a:cubicBezTo>
                  <a:cubicBezTo>
                    <a:pt x="2549" y="4215"/>
                    <a:pt x="2394" y="4191"/>
                    <a:pt x="2251" y="4155"/>
                  </a:cubicBezTo>
                  <a:cubicBezTo>
                    <a:pt x="2037" y="4096"/>
                    <a:pt x="1835" y="4001"/>
                    <a:pt x="1656" y="3870"/>
                  </a:cubicBezTo>
                  <a:cubicBezTo>
                    <a:pt x="1465" y="3739"/>
                    <a:pt x="1311" y="3572"/>
                    <a:pt x="1180" y="3370"/>
                  </a:cubicBezTo>
                  <a:cubicBezTo>
                    <a:pt x="1073" y="3203"/>
                    <a:pt x="989" y="3012"/>
                    <a:pt x="942" y="2810"/>
                  </a:cubicBezTo>
                  <a:cubicBezTo>
                    <a:pt x="906" y="2679"/>
                    <a:pt x="894" y="2536"/>
                    <a:pt x="894" y="2393"/>
                  </a:cubicBezTo>
                  <a:cubicBezTo>
                    <a:pt x="894" y="2298"/>
                    <a:pt x="906" y="2191"/>
                    <a:pt x="918" y="2096"/>
                  </a:cubicBezTo>
                  <a:cubicBezTo>
                    <a:pt x="953" y="1869"/>
                    <a:pt x="1037" y="1643"/>
                    <a:pt x="1156" y="1453"/>
                  </a:cubicBezTo>
                  <a:cubicBezTo>
                    <a:pt x="1275" y="1250"/>
                    <a:pt x="1442" y="1084"/>
                    <a:pt x="1620" y="941"/>
                  </a:cubicBezTo>
                  <a:cubicBezTo>
                    <a:pt x="1799" y="810"/>
                    <a:pt x="2001" y="714"/>
                    <a:pt x="2216" y="655"/>
                  </a:cubicBezTo>
                  <a:lnTo>
                    <a:pt x="2192" y="536"/>
                  </a:lnTo>
                  <a:cubicBezTo>
                    <a:pt x="2001" y="333"/>
                    <a:pt x="1775" y="155"/>
                    <a:pt x="15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89" name="Google Shape;1589;p83"/>
            <p:cNvSpPr/>
            <p:nvPr/>
          </p:nvSpPr>
          <p:spPr>
            <a:xfrm>
              <a:off x="3886653" y="2044350"/>
              <a:ext cx="143359" cy="143359"/>
            </a:xfrm>
            <a:custGeom>
              <a:avLst/>
              <a:gdLst/>
              <a:ahLst/>
              <a:cxnLst/>
              <a:rect l="l" t="t" r="r" b="b"/>
              <a:pathLst>
                <a:path w="2823" h="2823" extrusionOk="0">
                  <a:moveTo>
                    <a:pt x="1406" y="488"/>
                  </a:moveTo>
                  <a:cubicBezTo>
                    <a:pt x="1441" y="488"/>
                    <a:pt x="1477" y="500"/>
                    <a:pt x="1513" y="500"/>
                  </a:cubicBezTo>
                  <a:cubicBezTo>
                    <a:pt x="1596" y="512"/>
                    <a:pt x="1680" y="536"/>
                    <a:pt x="1763" y="572"/>
                  </a:cubicBezTo>
                  <a:cubicBezTo>
                    <a:pt x="1870" y="608"/>
                    <a:pt x="1977" y="679"/>
                    <a:pt x="2061" y="762"/>
                  </a:cubicBezTo>
                  <a:cubicBezTo>
                    <a:pt x="2144" y="846"/>
                    <a:pt x="2215" y="953"/>
                    <a:pt x="2263" y="1072"/>
                  </a:cubicBezTo>
                  <a:cubicBezTo>
                    <a:pt x="2299" y="1179"/>
                    <a:pt x="2322" y="1298"/>
                    <a:pt x="2322" y="1405"/>
                  </a:cubicBezTo>
                  <a:lnTo>
                    <a:pt x="2322" y="1429"/>
                  </a:lnTo>
                  <a:cubicBezTo>
                    <a:pt x="2322" y="1560"/>
                    <a:pt x="2299" y="1667"/>
                    <a:pt x="2239" y="1786"/>
                  </a:cubicBezTo>
                  <a:cubicBezTo>
                    <a:pt x="2203" y="1881"/>
                    <a:pt x="2132" y="1977"/>
                    <a:pt x="2061" y="2060"/>
                  </a:cubicBezTo>
                  <a:cubicBezTo>
                    <a:pt x="1882" y="2227"/>
                    <a:pt x="1656" y="2322"/>
                    <a:pt x="1406" y="2322"/>
                  </a:cubicBezTo>
                  <a:cubicBezTo>
                    <a:pt x="1334" y="2322"/>
                    <a:pt x="1251" y="2310"/>
                    <a:pt x="1179" y="2298"/>
                  </a:cubicBezTo>
                  <a:cubicBezTo>
                    <a:pt x="1072" y="2262"/>
                    <a:pt x="977" y="2215"/>
                    <a:pt x="882" y="2155"/>
                  </a:cubicBezTo>
                  <a:cubicBezTo>
                    <a:pt x="787" y="2084"/>
                    <a:pt x="703" y="2001"/>
                    <a:pt x="644" y="1905"/>
                  </a:cubicBezTo>
                  <a:cubicBezTo>
                    <a:pt x="584" y="1810"/>
                    <a:pt x="548" y="1715"/>
                    <a:pt x="525" y="1620"/>
                  </a:cubicBezTo>
                  <a:cubicBezTo>
                    <a:pt x="501" y="1548"/>
                    <a:pt x="501" y="1477"/>
                    <a:pt x="501" y="1405"/>
                  </a:cubicBezTo>
                  <a:cubicBezTo>
                    <a:pt x="501" y="1358"/>
                    <a:pt x="501" y="1310"/>
                    <a:pt x="513" y="1262"/>
                  </a:cubicBezTo>
                  <a:cubicBezTo>
                    <a:pt x="525" y="1143"/>
                    <a:pt x="572" y="1036"/>
                    <a:pt x="632" y="929"/>
                  </a:cubicBezTo>
                  <a:cubicBezTo>
                    <a:pt x="691" y="834"/>
                    <a:pt x="775" y="750"/>
                    <a:pt x="858" y="679"/>
                  </a:cubicBezTo>
                  <a:cubicBezTo>
                    <a:pt x="953" y="608"/>
                    <a:pt x="1048" y="560"/>
                    <a:pt x="1156" y="524"/>
                  </a:cubicBezTo>
                  <a:cubicBezTo>
                    <a:pt x="1239" y="500"/>
                    <a:pt x="1322" y="488"/>
                    <a:pt x="1406" y="488"/>
                  </a:cubicBezTo>
                  <a:close/>
                  <a:moveTo>
                    <a:pt x="1406" y="0"/>
                  </a:moveTo>
                  <a:cubicBezTo>
                    <a:pt x="1275" y="0"/>
                    <a:pt x="1144" y="12"/>
                    <a:pt x="1025" y="48"/>
                  </a:cubicBezTo>
                  <a:cubicBezTo>
                    <a:pt x="858" y="96"/>
                    <a:pt x="703" y="179"/>
                    <a:pt x="572" y="274"/>
                  </a:cubicBezTo>
                  <a:cubicBezTo>
                    <a:pt x="417" y="393"/>
                    <a:pt x="298" y="524"/>
                    <a:pt x="203" y="679"/>
                  </a:cubicBezTo>
                  <a:cubicBezTo>
                    <a:pt x="108" y="834"/>
                    <a:pt x="48" y="1000"/>
                    <a:pt x="25" y="1179"/>
                  </a:cubicBezTo>
                  <a:cubicBezTo>
                    <a:pt x="13" y="1250"/>
                    <a:pt x="1" y="1334"/>
                    <a:pt x="1" y="1405"/>
                  </a:cubicBezTo>
                  <a:cubicBezTo>
                    <a:pt x="1" y="1512"/>
                    <a:pt x="13" y="1620"/>
                    <a:pt x="36" y="1727"/>
                  </a:cubicBezTo>
                  <a:cubicBezTo>
                    <a:pt x="72" y="1881"/>
                    <a:pt x="132" y="2036"/>
                    <a:pt x="227" y="2167"/>
                  </a:cubicBezTo>
                  <a:cubicBezTo>
                    <a:pt x="322" y="2322"/>
                    <a:pt x="441" y="2453"/>
                    <a:pt x="596" y="2560"/>
                  </a:cubicBezTo>
                  <a:cubicBezTo>
                    <a:pt x="739" y="2655"/>
                    <a:pt x="894" y="2727"/>
                    <a:pt x="1060" y="2774"/>
                  </a:cubicBezTo>
                  <a:cubicBezTo>
                    <a:pt x="1168" y="2798"/>
                    <a:pt x="1287" y="2822"/>
                    <a:pt x="1406" y="2822"/>
                  </a:cubicBezTo>
                  <a:cubicBezTo>
                    <a:pt x="1787" y="2822"/>
                    <a:pt x="2144" y="2667"/>
                    <a:pt x="2406" y="2405"/>
                  </a:cubicBezTo>
                  <a:cubicBezTo>
                    <a:pt x="2525" y="2286"/>
                    <a:pt x="2620" y="2143"/>
                    <a:pt x="2692" y="1989"/>
                  </a:cubicBezTo>
                  <a:cubicBezTo>
                    <a:pt x="2775" y="1810"/>
                    <a:pt x="2811" y="1631"/>
                    <a:pt x="2823" y="1441"/>
                  </a:cubicBezTo>
                  <a:cubicBezTo>
                    <a:pt x="2823" y="1429"/>
                    <a:pt x="2823" y="1417"/>
                    <a:pt x="2823" y="1405"/>
                  </a:cubicBezTo>
                  <a:cubicBezTo>
                    <a:pt x="2823" y="1227"/>
                    <a:pt x="2787" y="1060"/>
                    <a:pt x="2727" y="893"/>
                  </a:cubicBezTo>
                  <a:cubicBezTo>
                    <a:pt x="2656" y="715"/>
                    <a:pt x="2549" y="548"/>
                    <a:pt x="2406" y="417"/>
                  </a:cubicBezTo>
                  <a:cubicBezTo>
                    <a:pt x="2275" y="286"/>
                    <a:pt x="2132" y="179"/>
                    <a:pt x="1953" y="107"/>
                  </a:cubicBezTo>
                  <a:cubicBezTo>
                    <a:pt x="1834" y="60"/>
                    <a:pt x="1703" y="24"/>
                    <a:pt x="1560" y="12"/>
                  </a:cubicBezTo>
                  <a:cubicBezTo>
                    <a:pt x="1513" y="0"/>
                    <a:pt x="1465" y="0"/>
                    <a:pt x="14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0" name="Google Shape;1590;p83"/>
            <p:cNvSpPr/>
            <p:nvPr/>
          </p:nvSpPr>
          <p:spPr>
            <a:xfrm>
              <a:off x="3618216" y="1487470"/>
              <a:ext cx="177790" cy="174793"/>
            </a:xfrm>
            <a:custGeom>
              <a:avLst/>
              <a:gdLst/>
              <a:ahLst/>
              <a:cxnLst/>
              <a:rect l="l" t="t" r="r" b="b"/>
              <a:pathLst>
                <a:path w="3501" h="3442" extrusionOk="0">
                  <a:moveTo>
                    <a:pt x="1751" y="858"/>
                  </a:moveTo>
                  <a:cubicBezTo>
                    <a:pt x="2239" y="858"/>
                    <a:pt x="2620" y="1239"/>
                    <a:pt x="2620" y="1727"/>
                  </a:cubicBezTo>
                  <a:cubicBezTo>
                    <a:pt x="2620" y="2215"/>
                    <a:pt x="2239" y="2596"/>
                    <a:pt x="1751" y="2596"/>
                  </a:cubicBezTo>
                  <a:cubicBezTo>
                    <a:pt x="1262" y="2596"/>
                    <a:pt x="881" y="2215"/>
                    <a:pt x="881" y="1727"/>
                  </a:cubicBezTo>
                  <a:cubicBezTo>
                    <a:pt x="881" y="1239"/>
                    <a:pt x="1262" y="858"/>
                    <a:pt x="1751" y="858"/>
                  </a:cubicBezTo>
                  <a:close/>
                  <a:moveTo>
                    <a:pt x="1453" y="1"/>
                  </a:moveTo>
                  <a:cubicBezTo>
                    <a:pt x="1251" y="36"/>
                    <a:pt x="1048" y="108"/>
                    <a:pt x="881" y="215"/>
                  </a:cubicBezTo>
                  <a:cubicBezTo>
                    <a:pt x="703" y="310"/>
                    <a:pt x="536" y="441"/>
                    <a:pt x="417" y="608"/>
                  </a:cubicBezTo>
                  <a:lnTo>
                    <a:pt x="679" y="834"/>
                  </a:lnTo>
                  <a:cubicBezTo>
                    <a:pt x="572" y="953"/>
                    <a:pt x="489" y="1096"/>
                    <a:pt x="441" y="1251"/>
                  </a:cubicBezTo>
                  <a:lnTo>
                    <a:pt x="108" y="1132"/>
                  </a:lnTo>
                  <a:cubicBezTo>
                    <a:pt x="36" y="1322"/>
                    <a:pt x="0" y="1525"/>
                    <a:pt x="0" y="1727"/>
                  </a:cubicBezTo>
                  <a:cubicBezTo>
                    <a:pt x="0" y="1929"/>
                    <a:pt x="36" y="2132"/>
                    <a:pt x="108" y="2322"/>
                  </a:cubicBezTo>
                  <a:lnTo>
                    <a:pt x="441" y="2203"/>
                  </a:lnTo>
                  <a:cubicBezTo>
                    <a:pt x="489" y="2358"/>
                    <a:pt x="572" y="2501"/>
                    <a:pt x="679" y="2620"/>
                  </a:cubicBezTo>
                  <a:lnTo>
                    <a:pt x="417" y="2846"/>
                  </a:lnTo>
                  <a:cubicBezTo>
                    <a:pt x="536" y="3001"/>
                    <a:pt x="703" y="3132"/>
                    <a:pt x="881" y="3239"/>
                  </a:cubicBezTo>
                  <a:cubicBezTo>
                    <a:pt x="1048" y="3346"/>
                    <a:pt x="1251" y="3406"/>
                    <a:pt x="1453" y="3442"/>
                  </a:cubicBezTo>
                  <a:lnTo>
                    <a:pt x="1512" y="3108"/>
                  </a:lnTo>
                  <a:cubicBezTo>
                    <a:pt x="1584" y="3120"/>
                    <a:pt x="1667" y="3120"/>
                    <a:pt x="1751" y="3120"/>
                  </a:cubicBezTo>
                  <a:cubicBezTo>
                    <a:pt x="1834" y="3120"/>
                    <a:pt x="1917" y="3120"/>
                    <a:pt x="1989" y="3108"/>
                  </a:cubicBezTo>
                  <a:lnTo>
                    <a:pt x="2048" y="3442"/>
                  </a:lnTo>
                  <a:cubicBezTo>
                    <a:pt x="2453" y="3382"/>
                    <a:pt x="2834" y="3168"/>
                    <a:pt x="3084" y="2846"/>
                  </a:cubicBezTo>
                  <a:lnTo>
                    <a:pt x="2822" y="2620"/>
                  </a:lnTo>
                  <a:cubicBezTo>
                    <a:pt x="2929" y="2501"/>
                    <a:pt x="3013" y="2358"/>
                    <a:pt x="3060" y="2203"/>
                  </a:cubicBezTo>
                  <a:lnTo>
                    <a:pt x="3394" y="2322"/>
                  </a:lnTo>
                  <a:cubicBezTo>
                    <a:pt x="3465" y="2132"/>
                    <a:pt x="3501" y="1929"/>
                    <a:pt x="3501" y="1727"/>
                  </a:cubicBezTo>
                  <a:cubicBezTo>
                    <a:pt x="3501" y="1525"/>
                    <a:pt x="3465" y="1322"/>
                    <a:pt x="3394" y="1132"/>
                  </a:cubicBezTo>
                  <a:lnTo>
                    <a:pt x="3060" y="1251"/>
                  </a:lnTo>
                  <a:cubicBezTo>
                    <a:pt x="3013" y="1096"/>
                    <a:pt x="2929" y="953"/>
                    <a:pt x="2822" y="822"/>
                  </a:cubicBezTo>
                  <a:lnTo>
                    <a:pt x="3084" y="608"/>
                  </a:lnTo>
                  <a:cubicBezTo>
                    <a:pt x="2834" y="286"/>
                    <a:pt x="2453" y="72"/>
                    <a:pt x="2048" y="1"/>
                  </a:cubicBezTo>
                  <a:lnTo>
                    <a:pt x="1989" y="346"/>
                  </a:lnTo>
                  <a:cubicBezTo>
                    <a:pt x="1917" y="334"/>
                    <a:pt x="1834" y="322"/>
                    <a:pt x="1751" y="322"/>
                  </a:cubicBezTo>
                  <a:cubicBezTo>
                    <a:pt x="1667" y="322"/>
                    <a:pt x="1584" y="334"/>
                    <a:pt x="1512" y="346"/>
                  </a:cubicBezTo>
                  <a:lnTo>
                    <a:pt x="145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1" name="Google Shape;1591;p83"/>
            <p:cNvSpPr/>
            <p:nvPr/>
          </p:nvSpPr>
          <p:spPr>
            <a:xfrm>
              <a:off x="5630432" y="3401714"/>
              <a:ext cx="47786" cy="36970"/>
            </a:xfrm>
            <a:custGeom>
              <a:avLst/>
              <a:gdLst/>
              <a:ahLst/>
              <a:cxnLst/>
              <a:rect l="l" t="t" r="r" b="b"/>
              <a:pathLst>
                <a:path w="941" h="728" extrusionOk="0">
                  <a:moveTo>
                    <a:pt x="477" y="1"/>
                  </a:moveTo>
                  <a:cubicBezTo>
                    <a:pt x="12" y="1"/>
                    <a:pt x="0" y="727"/>
                    <a:pt x="477" y="727"/>
                  </a:cubicBezTo>
                  <a:cubicBezTo>
                    <a:pt x="941" y="727"/>
                    <a:pt x="941" y="1"/>
                    <a:pt x="477" y="1"/>
                  </a:cubicBezTo>
                  <a:close/>
                </a:path>
              </a:pathLst>
            </a:custGeom>
            <a:solidFill>
              <a:srgbClr val="F9A01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2" name="Google Shape;1592;p83"/>
            <p:cNvSpPr/>
            <p:nvPr/>
          </p:nvSpPr>
          <p:spPr>
            <a:xfrm>
              <a:off x="5359557" y="2789836"/>
              <a:ext cx="47786" cy="36919"/>
            </a:xfrm>
            <a:custGeom>
              <a:avLst/>
              <a:gdLst/>
              <a:ahLst/>
              <a:cxnLst/>
              <a:rect l="l" t="t" r="r" b="b"/>
              <a:pathLst>
                <a:path w="941" h="727" extrusionOk="0">
                  <a:moveTo>
                    <a:pt x="465" y="1"/>
                  </a:moveTo>
                  <a:cubicBezTo>
                    <a:pt x="0" y="1"/>
                    <a:pt x="0" y="727"/>
                    <a:pt x="465" y="727"/>
                  </a:cubicBezTo>
                  <a:cubicBezTo>
                    <a:pt x="941" y="727"/>
                    <a:pt x="941" y="1"/>
                    <a:pt x="465" y="1"/>
                  </a:cubicBezTo>
                  <a:close/>
                </a:path>
              </a:pathLst>
            </a:custGeom>
            <a:solidFill>
              <a:srgbClr val="F9A01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3" name="Google Shape;1593;p83"/>
            <p:cNvSpPr/>
            <p:nvPr/>
          </p:nvSpPr>
          <p:spPr>
            <a:xfrm>
              <a:off x="3515431" y="1927043"/>
              <a:ext cx="47177" cy="36919"/>
            </a:xfrm>
            <a:custGeom>
              <a:avLst/>
              <a:gdLst/>
              <a:ahLst/>
              <a:cxnLst/>
              <a:rect l="l" t="t" r="r" b="b"/>
              <a:pathLst>
                <a:path w="929" h="727" extrusionOk="0">
                  <a:moveTo>
                    <a:pt x="465" y="0"/>
                  </a:moveTo>
                  <a:cubicBezTo>
                    <a:pt x="0" y="0"/>
                    <a:pt x="0" y="727"/>
                    <a:pt x="465" y="727"/>
                  </a:cubicBezTo>
                  <a:cubicBezTo>
                    <a:pt x="929" y="727"/>
                    <a:pt x="929" y="0"/>
                    <a:pt x="4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4" name="Google Shape;1594;p83"/>
            <p:cNvSpPr/>
            <p:nvPr/>
          </p:nvSpPr>
          <p:spPr>
            <a:xfrm>
              <a:off x="3877005" y="1393167"/>
              <a:ext cx="47177" cy="36919"/>
            </a:xfrm>
            <a:custGeom>
              <a:avLst/>
              <a:gdLst/>
              <a:ahLst/>
              <a:cxnLst/>
              <a:rect l="l" t="t" r="r" b="b"/>
              <a:pathLst>
                <a:path w="929" h="727" extrusionOk="0">
                  <a:moveTo>
                    <a:pt x="465" y="0"/>
                  </a:moveTo>
                  <a:cubicBezTo>
                    <a:pt x="0" y="0"/>
                    <a:pt x="0" y="727"/>
                    <a:pt x="465" y="727"/>
                  </a:cubicBezTo>
                  <a:cubicBezTo>
                    <a:pt x="929" y="727"/>
                    <a:pt x="929" y="0"/>
                    <a:pt x="4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5" name="Google Shape;1595;p83"/>
            <p:cNvSpPr/>
            <p:nvPr/>
          </p:nvSpPr>
          <p:spPr>
            <a:xfrm>
              <a:off x="3506951" y="1742652"/>
              <a:ext cx="47837" cy="36919"/>
            </a:xfrm>
            <a:custGeom>
              <a:avLst/>
              <a:gdLst/>
              <a:ahLst/>
              <a:cxnLst/>
              <a:rect l="l" t="t" r="r" b="b"/>
              <a:pathLst>
                <a:path w="942" h="727" extrusionOk="0">
                  <a:moveTo>
                    <a:pt x="465" y="0"/>
                  </a:moveTo>
                  <a:cubicBezTo>
                    <a:pt x="1" y="0"/>
                    <a:pt x="1" y="726"/>
                    <a:pt x="465" y="726"/>
                  </a:cubicBezTo>
                  <a:cubicBezTo>
                    <a:pt x="941" y="726"/>
                    <a:pt x="941" y="0"/>
                    <a:pt x="4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6" name="Google Shape;1596;p83"/>
            <p:cNvSpPr/>
            <p:nvPr/>
          </p:nvSpPr>
          <p:spPr>
            <a:xfrm>
              <a:off x="3691952" y="1902870"/>
              <a:ext cx="47837" cy="36919"/>
            </a:xfrm>
            <a:custGeom>
              <a:avLst/>
              <a:gdLst/>
              <a:ahLst/>
              <a:cxnLst/>
              <a:rect l="l" t="t" r="r" b="b"/>
              <a:pathLst>
                <a:path w="942" h="727" extrusionOk="0">
                  <a:moveTo>
                    <a:pt x="465" y="0"/>
                  </a:moveTo>
                  <a:cubicBezTo>
                    <a:pt x="1" y="0"/>
                    <a:pt x="1" y="727"/>
                    <a:pt x="465" y="727"/>
                  </a:cubicBezTo>
                  <a:cubicBezTo>
                    <a:pt x="942" y="727"/>
                    <a:pt x="942" y="0"/>
                    <a:pt x="4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7" name="Google Shape;1597;p83"/>
            <p:cNvSpPr/>
            <p:nvPr/>
          </p:nvSpPr>
          <p:spPr>
            <a:xfrm>
              <a:off x="5531863" y="3011755"/>
              <a:ext cx="47837" cy="36919"/>
            </a:xfrm>
            <a:custGeom>
              <a:avLst/>
              <a:gdLst/>
              <a:ahLst/>
              <a:cxnLst/>
              <a:rect l="l" t="t" r="r" b="b"/>
              <a:pathLst>
                <a:path w="942" h="727" extrusionOk="0">
                  <a:moveTo>
                    <a:pt x="477" y="0"/>
                  </a:moveTo>
                  <a:cubicBezTo>
                    <a:pt x="13" y="0"/>
                    <a:pt x="1" y="727"/>
                    <a:pt x="477" y="727"/>
                  </a:cubicBezTo>
                  <a:cubicBezTo>
                    <a:pt x="941" y="727"/>
                    <a:pt x="941" y="0"/>
                    <a:pt x="477" y="0"/>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8" name="Google Shape;1598;p83"/>
            <p:cNvSpPr/>
            <p:nvPr/>
          </p:nvSpPr>
          <p:spPr>
            <a:xfrm>
              <a:off x="4574151" y="3590472"/>
              <a:ext cx="1064198" cy="647528"/>
            </a:xfrm>
            <a:custGeom>
              <a:avLst/>
              <a:gdLst/>
              <a:ahLst/>
              <a:cxnLst/>
              <a:rect l="l" t="t" r="r" b="b"/>
              <a:pathLst>
                <a:path w="20956" h="12751" extrusionOk="0">
                  <a:moveTo>
                    <a:pt x="11216" y="0"/>
                  </a:moveTo>
                  <a:cubicBezTo>
                    <a:pt x="10149" y="0"/>
                    <a:pt x="8901" y="200"/>
                    <a:pt x="7477" y="737"/>
                  </a:cubicBezTo>
                  <a:cubicBezTo>
                    <a:pt x="1738" y="2904"/>
                    <a:pt x="0" y="12750"/>
                    <a:pt x="0" y="12750"/>
                  </a:cubicBezTo>
                  <a:lnTo>
                    <a:pt x="20955" y="12750"/>
                  </a:lnTo>
                  <a:cubicBezTo>
                    <a:pt x="20955" y="12750"/>
                    <a:pt x="19753" y="6547"/>
                    <a:pt x="15871" y="1653"/>
                  </a:cubicBezTo>
                  <a:cubicBezTo>
                    <a:pt x="15871" y="1653"/>
                    <a:pt x="14290" y="0"/>
                    <a:pt x="112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599" name="Google Shape;1599;p83"/>
            <p:cNvSpPr/>
            <p:nvPr/>
          </p:nvSpPr>
          <p:spPr>
            <a:xfrm>
              <a:off x="4117055" y="3398108"/>
              <a:ext cx="1263113" cy="839892"/>
            </a:xfrm>
            <a:custGeom>
              <a:avLst/>
              <a:gdLst/>
              <a:ahLst/>
              <a:cxnLst/>
              <a:rect l="l" t="t" r="r" b="b"/>
              <a:pathLst>
                <a:path w="24873" h="16539" extrusionOk="0">
                  <a:moveTo>
                    <a:pt x="16728" y="0"/>
                  </a:moveTo>
                  <a:lnTo>
                    <a:pt x="10847" y="3953"/>
                  </a:lnTo>
                  <a:lnTo>
                    <a:pt x="0" y="16538"/>
                  </a:lnTo>
                  <a:lnTo>
                    <a:pt x="9001" y="16538"/>
                  </a:lnTo>
                  <a:cubicBezTo>
                    <a:pt x="9001" y="16538"/>
                    <a:pt x="10739" y="6692"/>
                    <a:pt x="16478" y="4525"/>
                  </a:cubicBezTo>
                  <a:cubicBezTo>
                    <a:pt x="17902" y="3988"/>
                    <a:pt x="19150" y="3788"/>
                    <a:pt x="20217" y="3788"/>
                  </a:cubicBezTo>
                  <a:cubicBezTo>
                    <a:pt x="23291" y="3788"/>
                    <a:pt x="24872" y="5441"/>
                    <a:pt x="24872" y="5441"/>
                  </a:cubicBezTo>
                  <a:cubicBezTo>
                    <a:pt x="22908" y="2965"/>
                    <a:pt x="20264" y="822"/>
                    <a:pt x="16728" y="0"/>
                  </a:cubicBezTo>
                  <a:close/>
                </a:path>
              </a:pathLst>
            </a:custGeom>
            <a:solidFill>
              <a:srgbClr val="FFC53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0" name="Google Shape;1600;p83"/>
            <p:cNvSpPr/>
            <p:nvPr/>
          </p:nvSpPr>
          <p:spPr>
            <a:xfrm>
              <a:off x="3988219" y="2217264"/>
              <a:ext cx="1091417" cy="928761"/>
            </a:xfrm>
            <a:custGeom>
              <a:avLst/>
              <a:gdLst/>
              <a:ahLst/>
              <a:cxnLst/>
              <a:rect l="l" t="t" r="r" b="b"/>
              <a:pathLst>
                <a:path w="21492" h="18289" extrusionOk="0">
                  <a:moveTo>
                    <a:pt x="1" y="0"/>
                  </a:moveTo>
                  <a:cubicBezTo>
                    <a:pt x="25" y="810"/>
                    <a:pt x="370" y="1298"/>
                    <a:pt x="918" y="1560"/>
                  </a:cubicBezTo>
                  <a:cubicBezTo>
                    <a:pt x="1242" y="1710"/>
                    <a:pt x="1637" y="1777"/>
                    <a:pt x="2081" y="1777"/>
                  </a:cubicBezTo>
                  <a:cubicBezTo>
                    <a:pt x="2941" y="1777"/>
                    <a:pt x="3981" y="1524"/>
                    <a:pt x="5025" y="1132"/>
                  </a:cubicBezTo>
                  <a:cubicBezTo>
                    <a:pt x="5497" y="954"/>
                    <a:pt x="5941" y="874"/>
                    <a:pt x="6352" y="874"/>
                  </a:cubicBezTo>
                  <a:cubicBezTo>
                    <a:pt x="8122" y="874"/>
                    <a:pt x="9299" y="2355"/>
                    <a:pt x="9550" y="3930"/>
                  </a:cubicBezTo>
                  <a:cubicBezTo>
                    <a:pt x="9859" y="5870"/>
                    <a:pt x="8109" y="9168"/>
                    <a:pt x="8109" y="9168"/>
                  </a:cubicBezTo>
                  <a:lnTo>
                    <a:pt x="10252" y="9430"/>
                  </a:lnTo>
                  <a:cubicBezTo>
                    <a:pt x="10252" y="9430"/>
                    <a:pt x="11514" y="6227"/>
                    <a:pt x="12419" y="5561"/>
                  </a:cubicBezTo>
                  <a:cubicBezTo>
                    <a:pt x="12788" y="5283"/>
                    <a:pt x="13224" y="5129"/>
                    <a:pt x="13661" y="5129"/>
                  </a:cubicBezTo>
                  <a:cubicBezTo>
                    <a:pt x="14594" y="5129"/>
                    <a:pt x="15536" y="5828"/>
                    <a:pt x="15860" y="7513"/>
                  </a:cubicBezTo>
                  <a:cubicBezTo>
                    <a:pt x="16503" y="10835"/>
                    <a:pt x="14300" y="10835"/>
                    <a:pt x="14300" y="10835"/>
                  </a:cubicBezTo>
                  <a:lnTo>
                    <a:pt x="17182" y="18288"/>
                  </a:lnTo>
                  <a:lnTo>
                    <a:pt x="17229" y="18277"/>
                  </a:lnTo>
                  <a:lnTo>
                    <a:pt x="20635" y="10287"/>
                  </a:lnTo>
                  <a:cubicBezTo>
                    <a:pt x="21194" y="8990"/>
                    <a:pt x="21492" y="7597"/>
                    <a:pt x="21468" y="6180"/>
                  </a:cubicBezTo>
                  <a:cubicBezTo>
                    <a:pt x="21385" y="1405"/>
                    <a:pt x="17920" y="0"/>
                    <a:pt x="179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1" name="Google Shape;1601;p83"/>
            <p:cNvSpPr/>
            <p:nvPr/>
          </p:nvSpPr>
          <p:spPr>
            <a:xfrm>
              <a:off x="4212577" y="3231237"/>
              <a:ext cx="781797" cy="636711"/>
            </a:xfrm>
            <a:custGeom>
              <a:avLst/>
              <a:gdLst/>
              <a:ahLst/>
              <a:cxnLst/>
              <a:rect l="l" t="t" r="r" b="b"/>
              <a:pathLst>
                <a:path w="15395" h="12538" extrusionOk="0">
                  <a:moveTo>
                    <a:pt x="13407" y="0"/>
                  </a:moveTo>
                  <a:lnTo>
                    <a:pt x="1465" y="6394"/>
                  </a:lnTo>
                  <a:lnTo>
                    <a:pt x="0" y="7180"/>
                  </a:lnTo>
                  <a:lnTo>
                    <a:pt x="643" y="10335"/>
                  </a:lnTo>
                  <a:lnTo>
                    <a:pt x="1096" y="12537"/>
                  </a:lnTo>
                  <a:lnTo>
                    <a:pt x="8966" y="7239"/>
                  </a:lnTo>
                  <a:lnTo>
                    <a:pt x="14847" y="3286"/>
                  </a:lnTo>
                  <a:lnTo>
                    <a:pt x="15395" y="2917"/>
                  </a:lnTo>
                  <a:lnTo>
                    <a:pt x="1340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2" name="Google Shape;1602;p83"/>
            <p:cNvSpPr/>
            <p:nvPr/>
          </p:nvSpPr>
          <p:spPr>
            <a:xfrm>
              <a:off x="3777216" y="2261648"/>
              <a:ext cx="1116199" cy="1294294"/>
            </a:xfrm>
            <a:custGeom>
              <a:avLst/>
              <a:gdLst/>
              <a:ahLst/>
              <a:cxnLst/>
              <a:rect l="l" t="t" r="r" b="b"/>
              <a:pathLst>
                <a:path w="21980" h="25487" extrusionOk="0">
                  <a:moveTo>
                    <a:pt x="6143" y="2849"/>
                  </a:moveTo>
                  <a:cubicBezTo>
                    <a:pt x="7007" y="2849"/>
                    <a:pt x="7845" y="3225"/>
                    <a:pt x="8418" y="3877"/>
                  </a:cubicBezTo>
                  <a:cubicBezTo>
                    <a:pt x="8810" y="4315"/>
                    <a:pt x="8407" y="4913"/>
                    <a:pt x="7972" y="4913"/>
                  </a:cubicBezTo>
                  <a:cubicBezTo>
                    <a:pt x="7838" y="4913"/>
                    <a:pt x="7702" y="4856"/>
                    <a:pt x="7585" y="4722"/>
                  </a:cubicBezTo>
                  <a:cubicBezTo>
                    <a:pt x="7184" y="4277"/>
                    <a:pt x="6690" y="4040"/>
                    <a:pt x="6112" y="4040"/>
                  </a:cubicBezTo>
                  <a:cubicBezTo>
                    <a:pt x="6072" y="4040"/>
                    <a:pt x="6031" y="4041"/>
                    <a:pt x="5990" y="4044"/>
                  </a:cubicBezTo>
                  <a:cubicBezTo>
                    <a:pt x="5982" y="4044"/>
                    <a:pt x="5974" y="4044"/>
                    <a:pt x="5967" y="4044"/>
                  </a:cubicBezTo>
                  <a:cubicBezTo>
                    <a:pt x="5216" y="4044"/>
                    <a:pt x="5223" y="2877"/>
                    <a:pt x="5990" y="2853"/>
                  </a:cubicBezTo>
                  <a:cubicBezTo>
                    <a:pt x="6041" y="2850"/>
                    <a:pt x="6092" y="2849"/>
                    <a:pt x="6143" y="2849"/>
                  </a:cubicBezTo>
                  <a:close/>
                  <a:moveTo>
                    <a:pt x="6263" y="5413"/>
                  </a:moveTo>
                  <a:cubicBezTo>
                    <a:pt x="6752" y="5413"/>
                    <a:pt x="7144" y="5937"/>
                    <a:pt x="7144" y="6580"/>
                  </a:cubicBezTo>
                  <a:cubicBezTo>
                    <a:pt x="7144" y="7223"/>
                    <a:pt x="6752" y="7747"/>
                    <a:pt x="6263" y="7747"/>
                  </a:cubicBezTo>
                  <a:cubicBezTo>
                    <a:pt x="5775" y="7747"/>
                    <a:pt x="5382" y="7223"/>
                    <a:pt x="5382" y="6580"/>
                  </a:cubicBezTo>
                  <a:cubicBezTo>
                    <a:pt x="5382" y="5937"/>
                    <a:pt x="5775" y="5413"/>
                    <a:pt x="6263" y="5413"/>
                  </a:cubicBezTo>
                  <a:close/>
                  <a:moveTo>
                    <a:pt x="4323" y="11795"/>
                  </a:moveTo>
                  <a:cubicBezTo>
                    <a:pt x="4882" y="11795"/>
                    <a:pt x="5251" y="12461"/>
                    <a:pt x="5251" y="12461"/>
                  </a:cubicBezTo>
                  <a:lnTo>
                    <a:pt x="3382" y="12461"/>
                  </a:lnTo>
                  <a:cubicBezTo>
                    <a:pt x="3382" y="12461"/>
                    <a:pt x="3751" y="11795"/>
                    <a:pt x="4323" y="11795"/>
                  </a:cubicBezTo>
                  <a:close/>
                  <a:moveTo>
                    <a:pt x="7645" y="13759"/>
                  </a:moveTo>
                  <a:cubicBezTo>
                    <a:pt x="7645" y="13759"/>
                    <a:pt x="8609" y="15998"/>
                    <a:pt x="6537" y="16938"/>
                  </a:cubicBezTo>
                  <a:cubicBezTo>
                    <a:pt x="6139" y="17119"/>
                    <a:pt x="5777" y="17192"/>
                    <a:pt x="5453" y="17192"/>
                  </a:cubicBezTo>
                  <a:cubicBezTo>
                    <a:pt x="4089" y="17192"/>
                    <a:pt x="3382" y="15902"/>
                    <a:pt x="3382" y="15902"/>
                  </a:cubicBezTo>
                  <a:lnTo>
                    <a:pt x="7645" y="13759"/>
                  </a:lnTo>
                  <a:close/>
                  <a:moveTo>
                    <a:pt x="10507" y="0"/>
                  </a:moveTo>
                  <a:cubicBezTo>
                    <a:pt x="10096" y="0"/>
                    <a:pt x="9652" y="80"/>
                    <a:pt x="9180" y="258"/>
                  </a:cubicBezTo>
                  <a:cubicBezTo>
                    <a:pt x="8136" y="650"/>
                    <a:pt x="7096" y="903"/>
                    <a:pt x="6236" y="903"/>
                  </a:cubicBezTo>
                  <a:cubicBezTo>
                    <a:pt x="5792" y="903"/>
                    <a:pt x="5397" y="836"/>
                    <a:pt x="5073" y="686"/>
                  </a:cubicBezTo>
                  <a:lnTo>
                    <a:pt x="5061" y="722"/>
                  </a:lnTo>
                  <a:cubicBezTo>
                    <a:pt x="5061" y="722"/>
                    <a:pt x="1632" y="5080"/>
                    <a:pt x="1" y="12973"/>
                  </a:cubicBezTo>
                  <a:lnTo>
                    <a:pt x="2251" y="12973"/>
                  </a:lnTo>
                  <a:cubicBezTo>
                    <a:pt x="2251" y="12973"/>
                    <a:pt x="2751" y="18129"/>
                    <a:pt x="3549" y="20284"/>
                  </a:cubicBezTo>
                  <a:cubicBezTo>
                    <a:pt x="3747" y="20830"/>
                    <a:pt x="4540" y="21034"/>
                    <a:pt x="5613" y="21034"/>
                  </a:cubicBezTo>
                  <a:cubicBezTo>
                    <a:pt x="6670" y="21034"/>
                    <a:pt x="7999" y="20836"/>
                    <a:pt x="9299" y="20570"/>
                  </a:cubicBezTo>
                  <a:cubicBezTo>
                    <a:pt x="11907" y="20046"/>
                    <a:pt x="14407" y="19260"/>
                    <a:pt x="14407" y="19260"/>
                  </a:cubicBezTo>
                  <a:lnTo>
                    <a:pt x="14407" y="19260"/>
                  </a:lnTo>
                  <a:lnTo>
                    <a:pt x="9728" y="23451"/>
                  </a:lnTo>
                  <a:lnTo>
                    <a:pt x="10038" y="25487"/>
                  </a:lnTo>
                  <a:lnTo>
                    <a:pt x="21980" y="19093"/>
                  </a:lnTo>
                  <a:lnTo>
                    <a:pt x="21337" y="17414"/>
                  </a:lnTo>
                  <a:lnTo>
                    <a:pt x="18455" y="9961"/>
                  </a:lnTo>
                  <a:cubicBezTo>
                    <a:pt x="18455" y="9961"/>
                    <a:pt x="20658" y="9961"/>
                    <a:pt x="20015" y="6639"/>
                  </a:cubicBezTo>
                  <a:cubicBezTo>
                    <a:pt x="19691" y="4954"/>
                    <a:pt x="18749" y="4255"/>
                    <a:pt x="17816" y="4255"/>
                  </a:cubicBezTo>
                  <a:cubicBezTo>
                    <a:pt x="17379" y="4255"/>
                    <a:pt x="16943" y="4409"/>
                    <a:pt x="16574" y="4687"/>
                  </a:cubicBezTo>
                  <a:cubicBezTo>
                    <a:pt x="15669" y="5353"/>
                    <a:pt x="14407" y="8556"/>
                    <a:pt x="14407" y="8556"/>
                  </a:cubicBezTo>
                  <a:lnTo>
                    <a:pt x="12264" y="8294"/>
                  </a:lnTo>
                  <a:cubicBezTo>
                    <a:pt x="12264" y="8294"/>
                    <a:pt x="14014" y="5008"/>
                    <a:pt x="13705" y="3056"/>
                  </a:cubicBezTo>
                  <a:cubicBezTo>
                    <a:pt x="13454" y="1481"/>
                    <a:pt x="12277" y="0"/>
                    <a:pt x="1050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3" name="Google Shape;1603;p83"/>
            <p:cNvSpPr/>
            <p:nvPr/>
          </p:nvSpPr>
          <p:spPr>
            <a:xfrm>
              <a:off x="4024529" y="3598851"/>
              <a:ext cx="643363" cy="639149"/>
            </a:xfrm>
            <a:custGeom>
              <a:avLst/>
              <a:gdLst/>
              <a:ahLst/>
              <a:cxnLst/>
              <a:rect l="l" t="t" r="r" b="b"/>
              <a:pathLst>
                <a:path w="12669" h="12586" extrusionOk="0">
                  <a:moveTo>
                    <a:pt x="12669" y="0"/>
                  </a:moveTo>
                  <a:lnTo>
                    <a:pt x="4799" y="5298"/>
                  </a:lnTo>
                  <a:lnTo>
                    <a:pt x="4346" y="3096"/>
                  </a:lnTo>
                  <a:cubicBezTo>
                    <a:pt x="4346" y="3096"/>
                    <a:pt x="1560" y="6275"/>
                    <a:pt x="0" y="12585"/>
                  </a:cubicBezTo>
                  <a:lnTo>
                    <a:pt x="1822" y="12585"/>
                  </a:lnTo>
                  <a:lnTo>
                    <a:pt x="1266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4" name="Google Shape;1604;p83"/>
            <p:cNvSpPr/>
            <p:nvPr/>
          </p:nvSpPr>
          <p:spPr>
            <a:xfrm>
              <a:off x="4249445" y="3239667"/>
              <a:ext cx="259448" cy="212880"/>
            </a:xfrm>
            <a:custGeom>
              <a:avLst/>
              <a:gdLst/>
              <a:ahLst/>
              <a:cxnLst/>
              <a:rect l="l" t="t" r="r" b="b"/>
              <a:pathLst>
                <a:path w="5109" h="4192" extrusionOk="0">
                  <a:moveTo>
                    <a:pt x="5108" y="1"/>
                  </a:moveTo>
                  <a:cubicBezTo>
                    <a:pt x="5108" y="1"/>
                    <a:pt x="2608" y="787"/>
                    <a:pt x="0" y="1311"/>
                  </a:cubicBezTo>
                  <a:lnTo>
                    <a:pt x="429" y="4192"/>
                  </a:lnTo>
                  <a:lnTo>
                    <a:pt x="5108" y="1"/>
                  </a:ln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5" name="Google Shape;1605;p83"/>
            <p:cNvSpPr/>
            <p:nvPr/>
          </p:nvSpPr>
          <p:spPr>
            <a:xfrm>
              <a:off x="4042049" y="2406327"/>
              <a:ext cx="182614" cy="104815"/>
            </a:xfrm>
            <a:custGeom>
              <a:avLst/>
              <a:gdLst/>
              <a:ahLst/>
              <a:cxnLst/>
              <a:rect l="l" t="t" r="r" b="b"/>
              <a:pathLst>
                <a:path w="3596" h="2064" extrusionOk="0">
                  <a:moveTo>
                    <a:pt x="928" y="0"/>
                  </a:moveTo>
                  <a:cubicBezTo>
                    <a:pt x="877" y="0"/>
                    <a:pt x="826" y="1"/>
                    <a:pt x="775" y="4"/>
                  </a:cubicBezTo>
                  <a:cubicBezTo>
                    <a:pt x="8" y="28"/>
                    <a:pt x="1" y="1195"/>
                    <a:pt x="752" y="1195"/>
                  </a:cubicBezTo>
                  <a:cubicBezTo>
                    <a:pt x="759" y="1195"/>
                    <a:pt x="767" y="1195"/>
                    <a:pt x="775" y="1195"/>
                  </a:cubicBezTo>
                  <a:cubicBezTo>
                    <a:pt x="816" y="1192"/>
                    <a:pt x="857" y="1191"/>
                    <a:pt x="897" y="1191"/>
                  </a:cubicBezTo>
                  <a:cubicBezTo>
                    <a:pt x="1475" y="1191"/>
                    <a:pt x="1969" y="1428"/>
                    <a:pt x="2370" y="1873"/>
                  </a:cubicBezTo>
                  <a:cubicBezTo>
                    <a:pt x="2487" y="2007"/>
                    <a:pt x="2623" y="2064"/>
                    <a:pt x="2757" y="2064"/>
                  </a:cubicBezTo>
                  <a:cubicBezTo>
                    <a:pt x="3192" y="2064"/>
                    <a:pt x="3595" y="1466"/>
                    <a:pt x="3203" y="1028"/>
                  </a:cubicBezTo>
                  <a:cubicBezTo>
                    <a:pt x="2630" y="376"/>
                    <a:pt x="1792" y="0"/>
                    <a:pt x="9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6" name="Google Shape;1606;p83"/>
            <p:cNvSpPr/>
            <p:nvPr/>
          </p:nvSpPr>
          <p:spPr>
            <a:xfrm>
              <a:off x="3948964" y="2960364"/>
              <a:ext cx="265440" cy="174387"/>
            </a:xfrm>
            <a:custGeom>
              <a:avLst/>
              <a:gdLst/>
              <a:ahLst/>
              <a:cxnLst/>
              <a:rect l="l" t="t" r="r" b="b"/>
              <a:pathLst>
                <a:path w="5227" h="3434" extrusionOk="0">
                  <a:moveTo>
                    <a:pt x="4263" y="0"/>
                  </a:moveTo>
                  <a:lnTo>
                    <a:pt x="0" y="2143"/>
                  </a:lnTo>
                  <a:cubicBezTo>
                    <a:pt x="0" y="2143"/>
                    <a:pt x="707" y="3433"/>
                    <a:pt x="2071" y="3433"/>
                  </a:cubicBezTo>
                  <a:cubicBezTo>
                    <a:pt x="2395" y="3433"/>
                    <a:pt x="2757" y="3360"/>
                    <a:pt x="3155" y="3179"/>
                  </a:cubicBezTo>
                  <a:cubicBezTo>
                    <a:pt x="5227" y="2239"/>
                    <a:pt x="4263" y="0"/>
                    <a:pt x="42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7" name="Google Shape;1607;p83"/>
            <p:cNvSpPr/>
            <p:nvPr/>
          </p:nvSpPr>
          <p:spPr>
            <a:xfrm>
              <a:off x="4050529" y="2536483"/>
              <a:ext cx="89530" cy="118577"/>
            </a:xfrm>
            <a:custGeom>
              <a:avLst/>
              <a:gdLst/>
              <a:ahLst/>
              <a:cxnLst/>
              <a:rect l="l" t="t" r="r" b="b"/>
              <a:pathLst>
                <a:path w="1763" h="2335" extrusionOk="0">
                  <a:moveTo>
                    <a:pt x="881" y="1"/>
                  </a:moveTo>
                  <a:cubicBezTo>
                    <a:pt x="393" y="1"/>
                    <a:pt x="0" y="525"/>
                    <a:pt x="0" y="1168"/>
                  </a:cubicBezTo>
                  <a:cubicBezTo>
                    <a:pt x="0" y="1811"/>
                    <a:pt x="393" y="2335"/>
                    <a:pt x="881" y="2335"/>
                  </a:cubicBezTo>
                  <a:cubicBezTo>
                    <a:pt x="1370" y="2335"/>
                    <a:pt x="1762" y="1811"/>
                    <a:pt x="1762" y="1168"/>
                  </a:cubicBezTo>
                  <a:cubicBezTo>
                    <a:pt x="1762" y="525"/>
                    <a:pt x="1370" y="1"/>
                    <a:pt x="8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8" name="Google Shape;1608;p83"/>
            <p:cNvSpPr/>
            <p:nvPr/>
          </p:nvSpPr>
          <p:spPr>
            <a:xfrm>
              <a:off x="3948964" y="2860576"/>
              <a:ext cx="94963" cy="33923"/>
            </a:xfrm>
            <a:custGeom>
              <a:avLst/>
              <a:gdLst/>
              <a:ahLst/>
              <a:cxnLst/>
              <a:rect l="l" t="t" r="r" b="b"/>
              <a:pathLst>
                <a:path w="1870" h="668" extrusionOk="0">
                  <a:moveTo>
                    <a:pt x="941" y="1"/>
                  </a:moveTo>
                  <a:cubicBezTo>
                    <a:pt x="369" y="1"/>
                    <a:pt x="0" y="667"/>
                    <a:pt x="0" y="667"/>
                  </a:cubicBezTo>
                  <a:lnTo>
                    <a:pt x="1869" y="667"/>
                  </a:lnTo>
                  <a:cubicBezTo>
                    <a:pt x="1869" y="667"/>
                    <a:pt x="1500" y="1"/>
                    <a:pt x="9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09" name="Google Shape;1609;p83"/>
            <p:cNvSpPr/>
            <p:nvPr/>
          </p:nvSpPr>
          <p:spPr>
            <a:xfrm>
              <a:off x="4661192" y="2742253"/>
              <a:ext cx="121523" cy="39407"/>
            </a:xfrm>
            <a:custGeom>
              <a:avLst/>
              <a:gdLst/>
              <a:ahLst/>
              <a:cxnLst/>
              <a:rect l="l" t="t" r="r" b="b"/>
              <a:pathLst>
                <a:path w="2393" h="776" extrusionOk="0">
                  <a:moveTo>
                    <a:pt x="2169" y="0"/>
                  </a:moveTo>
                  <a:cubicBezTo>
                    <a:pt x="2146" y="0"/>
                    <a:pt x="2121" y="7"/>
                    <a:pt x="2096" y="21"/>
                  </a:cubicBezTo>
                  <a:cubicBezTo>
                    <a:pt x="1606" y="321"/>
                    <a:pt x="1048" y="478"/>
                    <a:pt x="472" y="478"/>
                  </a:cubicBezTo>
                  <a:cubicBezTo>
                    <a:pt x="363" y="478"/>
                    <a:pt x="253" y="473"/>
                    <a:pt x="144" y="461"/>
                  </a:cubicBezTo>
                  <a:cubicBezTo>
                    <a:pt x="139" y="461"/>
                    <a:pt x="134" y="460"/>
                    <a:pt x="130" y="460"/>
                  </a:cubicBezTo>
                  <a:cubicBezTo>
                    <a:pt x="63" y="460"/>
                    <a:pt x="1" y="538"/>
                    <a:pt x="1" y="604"/>
                  </a:cubicBezTo>
                  <a:cubicBezTo>
                    <a:pt x="1" y="688"/>
                    <a:pt x="72" y="747"/>
                    <a:pt x="144" y="759"/>
                  </a:cubicBezTo>
                  <a:cubicBezTo>
                    <a:pt x="255" y="770"/>
                    <a:pt x="367" y="775"/>
                    <a:pt x="478" y="775"/>
                  </a:cubicBezTo>
                  <a:cubicBezTo>
                    <a:pt x="1102" y="775"/>
                    <a:pt x="1715" y="606"/>
                    <a:pt x="2251" y="283"/>
                  </a:cubicBezTo>
                  <a:cubicBezTo>
                    <a:pt x="2393" y="202"/>
                    <a:pt x="2302" y="0"/>
                    <a:pt x="2169"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0" name="Google Shape;1610;p83"/>
            <p:cNvSpPr/>
            <p:nvPr/>
          </p:nvSpPr>
          <p:spPr>
            <a:xfrm>
              <a:off x="4615843" y="2521400"/>
              <a:ext cx="105882" cy="205669"/>
            </a:xfrm>
            <a:custGeom>
              <a:avLst/>
              <a:gdLst/>
              <a:ahLst/>
              <a:cxnLst/>
              <a:rect l="l" t="t" r="r" b="b"/>
              <a:pathLst>
                <a:path w="2085" h="4050" extrusionOk="0">
                  <a:moveTo>
                    <a:pt x="1215" y="0"/>
                  </a:moveTo>
                  <a:cubicBezTo>
                    <a:pt x="929" y="12"/>
                    <a:pt x="691" y="179"/>
                    <a:pt x="525" y="405"/>
                  </a:cubicBezTo>
                  <a:cubicBezTo>
                    <a:pt x="144" y="893"/>
                    <a:pt x="1" y="1596"/>
                    <a:pt x="60" y="2215"/>
                  </a:cubicBezTo>
                  <a:cubicBezTo>
                    <a:pt x="108" y="2786"/>
                    <a:pt x="334" y="3513"/>
                    <a:pt x="822" y="3882"/>
                  </a:cubicBezTo>
                  <a:cubicBezTo>
                    <a:pt x="961" y="3986"/>
                    <a:pt x="1135" y="4049"/>
                    <a:pt x="1309" y="4049"/>
                  </a:cubicBezTo>
                  <a:cubicBezTo>
                    <a:pt x="1433" y="4049"/>
                    <a:pt x="1558" y="4016"/>
                    <a:pt x="1668" y="3941"/>
                  </a:cubicBezTo>
                  <a:cubicBezTo>
                    <a:pt x="1918" y="3763"/>
                    <a:pt x="2025" y="3465"/>
                    <a:pt x="2049" y="3167"/>
                  </a:cubicBezTo>
                  <a:cubicBezTo>
                    <a:pt x="2072" y="2882"/>
                    <a:pt x="2084" y="2465"/>
                    <a:pt x="1787" y="2298"/>
                  </a:cubicBezTo>
                  <a:cubicBezTo>
                    <a:pt x="1726" y="2263"/>
                    <a:pt x="1654" y="2245"/>
                    <a:pt x="1581" y="2245"/>
                  </a:cubicBezTo>
                  <a:cubicBezTo>
                    <a:pt x="1411" y="2245"/>
                    <a:pt x="1240" y="2341"/>
                    <a:pt x="1215" y="2524"/>
                  </a:cubicBezTo>
                  <a:cubicBezTo>
                    <a:pt x="1194" y="2637"/>
                    <a:pt x="1285" y="2708"/>
                    <a:pt x="1371" y="2708"/>
                  </a:cubicBezTo>
                  <a:cubicBezTo>
                    <a:pt x="1430" y="2708"/>
                    <a:pt x="1486" y="2674"/>
                    <a:pt x="1501" y="2596"/>
                  </a:cubicBezTo>
                  <a:cubicBezTo>
                    <a:pt x="1506" y="2554"/>
                    <a:pt x="1530" y="2537"/>
                    <a:pt x="1562" y="2537"/>
                  </a:cubicBezTo>
                  <a:cubicBezTo>
                    <a:pt x="1610" y="2537"/>
                    <a:pt x="1674" y="2576"/>
                    <a:pt x="1703" y="2620"/>
                  </a:cubicBezTo>
                  <a:cubicBezTo>
                    <a:pt x="1775" y="2715"/>
                    <a:pt x="1763" y="2894"/>
                    <a:pt x="1751" y="3013"/>
                  </a:cubicBezTo>
                  <a:cubicBezTo>
                    <a:pt x="1751" y="3263"/>
                    <a:pt x="1703" y="3632"/>
                    <a:pt x="1429" y="3727"/>
                  </a:cubicBezTo>
                  <a:cubicBezTo>
                    <a:pt x="1374" y="3748"/>
                    <a:pt x="1320" y="3758"/>
                    <a:pt x="1269" y="3758"/>
                  </a:cubicBezTo>
                  <a:cubicBezTo>
                    <a:pt x="802" y="3758"/>
                    <a:pt x="503" y="2951"/>
                    <a:pt x="417" y="2608"/>
                  </a:cubicBezTo>
                  <a:cubicBezTo>
                    <a:pt x="298" y="2084"/>
                    <a:pt x="322" y="1512"/>
                    <a:pt x="525" y="1012"/>
                  </a:cubicBezTo>
                  <a:cubicBezTo>
                    <a:pt x="620" y="774"/>
                    <a:pt x="751" y="512"/>
                    <a:pt x="977" y="369"/>
                  </a:cubicBezTo>
                  <a:cubicBezTo>
                    <a:pt x="1050" y="323"/>
                    <a:pt x="1138" y="299"/>
                    <a:pt x="1224" y="299"/>
                  </a:cubicBezTo>
                  <a:cubicBezTo>
                    <a:pt x="1361" y="299"/>
                    <a:pt x="1495" y="361"/>
                    <a:pt x="1560" y="500"/>
                  </a:cubicBezTo>
                  <a:cubicBezTo>
                    <a:pt x="1589" y="551"/>
                    <a:pt x="1632" y="572"/>
                    <a:pt x="1676" y="572"/>
                  </a:cubicBezTo>
                  <a:cubicBezTo>
                    <a:pt x="1777" y="572"/>
                    <a:pt x="1880" y="462"/>
                    <a:pt x="1822" y="346"/>
                  </a:cubicBezTo>
                  <a:cubicBezTo>
                    <a:pt x="1715" y="119"/>
                    <a:pt x="1465" y="0"/>
                    <a:pt x="1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1" name="Google Shape;1611;p83"/>
            <p:cNvSpPr/>
            <p:nvPr/>
          </p:nvSpPr>
          <p:spPr>
            <a:xfrm>
              <a:off x="4958373" y="2589703"/>
              <a:ext cx="82471" cy="205771"/>
            </a:xfrm>
            <a:custGeom>
              <a:avLst/>
              <a:gdLst/>
              <a:ahLst/>
              <a:cxnLst/>
              <a:rect l="l" t="t" r="r" b="b"/>
              <a:pathLst>
                <a:path w="1624" h="4052" extrusionOk="0">
                  <a:moveTo>
                    <a:pt x="1441" y="0"/>
                  </a:moveTo>
                  <a:cubicBezTo>
                    <a:pt x="1384" y="0"/>
                    <a:pt x="1330" y="33"/>
                    <a:pt x="1316" y="108"/>
                  </a:cubicBezTo>
                  <a:cubicBezTo>
                    <a:pt x="1114" y="1406"/>
                    <a:pt x="685" y="2668"/>
                    <a:pt x="66" y="3835"/>
                  </a:cubicBezTo>
                  <a:cubicBezTo>
                    <a:pt x="1" y="3949"/>
                    <a:pt x="103" y="4052"/>
                    <a:pt x="205" y="4052"/>
                  </a:cubicBezTo>
                  <a:cubicBezTo>
                    <a:pt x="251" y="4052"/>
                    <a:pt x="298" y="4030"/>
                    <a:pt x="328" y="3977"/>
                  </a:cubicBezTo>
                  <a:cubicBezTo>
                    <a:pt x="959" y="2799"/>
                    <a:pt x="1388" y="1513"/>
                    <a:pt x="1602" y="191"/>
                  </a:cubicBezTo>
                  <a:cubicBezTo>
                    <a:pt x="1624" y="76"/>
                    <a:pt x="1528" y="0"/>
                    <a:pt x="14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2" name="Google Shape;1612;p83"/>
            <p:cNvSpPr/>
            <p:nvPr/>
          </p:nvSpPr>
          <p:spPr>
            <a:xfrm>
              <a:off x="4917544" y="2821169"/>
              <a:ext cx="39356" cy="70029"/>
            </a:xfrm>
            <a:custGeom>
              <a:avLst/>
              <a:gdLst/>
              <a:ahLst/>
              <a:cxnLst/>
              <a:rect l="l" t="t" r="r" b="b"/>
              <a:pathLst>
                <a:path w="775" h="1379" extrusionOk="0">
                  <a:moveTo>
                    <a:pt x="618" y="1"/>
                  </a:moveTo>
                  <a:cubicBezTo>
                    <a:pt x="546" y="1"/>
                    <a:pt x="485" y="46"/>
                    <a:pt x="453" y="110"/>
                  </a:cubicBezTo>
                  <a:lnTo>
                    <a:pt x="25" y="1193"/>
                  </a:lnTo>
                  <a:cubicBezTo>
                    <a:pt x="1" y="1265"/>
                    <a:pt x="60" y="1348"/>
                    <a:pt x="132" y="1372"/>
                  </a:cubicBezTo>
                  <a:cubicBezTo>
                    <a:pt x="146" y="1376"/>
                    <a:pt x="161" y="1378"/>
                    <a:pt x="174" y="1378"/>
                  </a:cubicBezTo>
                  <a:cubicBezTo>
                    <a:pt x="239" y="1378"/>
                    <a:pt x="293" y="1334"/>
                    <a:pt x="322" y="1265"/>
                  </a:cubicBezTo>
                  <a:lnTo>
                    <a:pt x="739" y="193"/>
                  </a:lnTo>
                  <a:cubicBezTo>
                    <a:pt x="775" y="122"/>
                    <a:pt x="715" y="27"/>
                    <a:pt x="644" y="3"/>
                  </a:cubicBezTo>
                  <a:cubicBezTo>
                    <a:pt x="635" y="2"/>
                    <a:pt x="627" y="1"/>
                    <a:pt x="6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3" name="Google Shape;1613;p83"/>
            <p:cNvSpPr/>
            <p:nvPr/>
          </p:nvSpPr>
          <p:spPr>
            <a:xfrm>
              <a:off x="4901242" y="2755660"/>
              <a:ext cx="39966" cy="70842"/>
            </a:xfrm>
            <a:custGeom>
              <a:avLst/>
              <a:gdLst/>
              <a:ahLst/>
              <a:cxnLst/>
              <a:rect l="l" t="t" r="r" b="b"/>
              <a:pathLst>
                <a:path w="787" h="1395" extrusionOk="0">
                  <a:moveTo>
                    <a:pt x="612" y="1"/>
                  </a:moveTo>
                  <a:cubicBezTo>
                    <a:pt x="548" y="1"/>
                    <a:pt x="496" y="43"/>
                    <a:pt x="477" y="102"/>
                  </a:cubicBezTo>
                  <a:cubicBezTo>
                    <a:pt x="322" y="471"/>
                    <a:pt x="179" y="840"/>
                    <a:pt x="36" y="1209"/>
                  </a:cubicBezTo>
                  <a:cubicBezTo>
                    <a:pt x="0" y="1281"/>
                    <a:pt x="60" y="1376"/>
                    <a:pt x="131" y="1388"/>
                  </a:cubicBezTo>
                  <a:cubicBezTo>
                    <a:pt x="146" y="1392"/>
                    <a:pt x="160" y="1394"/>
                    <a:pt x="174" y="1394"/>
                  </a:cubicBezTo>
                  <a:cubicBezTo>
                    <a:pt x="239" y="1394"/>
                    <a:pt x="292" y="1350"/>
                    <a:pt x="322" y="1281"/>
                  </a:cubicBezTo>
                  <a:cubicBezTo>
                    <a:pt x="465" y="924"/>
                    <a:pt x="608" y="555"/>
                    <a:pt x="762" y="186"/>
                  </a:cubicBezTo>
                  <a:cubicBezTo>
                    <a:pt x="786" y="114"/>
                    <a:pt x="727" y="19"/>
                    <a:pt x="655" y="7"/>
                  </a:cubicBezTo>
                  <a:cubicBezTo>
                    <a:pt x="640" y="3"/>
                    <a:pt x="626" y="1"/>
                    <a:pt x="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4" name="Google Shape;1614;p83"/>
            <p:cNvSpPr/>
            <p:nvPr/>
          </p:nvSpPr>
          <p:spPr>
            <a:xfrm>
              <a:off x="4468929" y="2302629"/>
              <a:ext cx="46618" cy="84096"/>
            </a:xfrm>
            <a:custGeom>
              <a:avLst/>
              <a:gdLst/>
              <a:ahLst/>
              <a:cxnLst/>
              <a:rect l="l" t="t" r="r" b="b"/>
              <a:pathLst>
                <a:path w="918" h="1656" extrusionOk="0">
                  <a:moveTo>
                    <a:pt x="179" y="0"/>
                  </a:moveTo>
                  <a:cubicBezTo>
                    <a:pt x="155" y="0"/>
                    <a:pt x="131" y="7"/>
                    <a:pt x="108" y="22"/>
                  </a:cubicBezTo>
                  <a:cubicBezTo>
                    <a:pt x="48" y="58"/>
                    <a:pt x="0" y="153"/>
                    <a:pt x="48" y="224"/>
                  </a:cubicBezTo>
                  <a:cubicBezTo>
                    <a:pt x="346" y="617"/>
                    <a:pt x="536" y="1058"/>
                    <a:pt x="620" y="1546"/>
                  </a:cubicBezTo>
                  <a:cubicBezTo>
                    <a:pt x="630" y="1619"/>
                    <a:pt x="704" y="1655"/>
                    <a:pt x="770" y="1655"/>
                  </a:cubicBezTo>
                  <a:cubicBezTo>
                    <a:pt x="780" y="1655"/>
                    <a:pt x="789" y="1655"/>
                    <a:pt x="798" y="1653"/>
                  </a:cubicBezTo>
                  <a:cubicBezTo>
                    <a:pt x="882" y="1629"/>
                    <a:pt x="917" y="1546"/>
                    <a:pt x="905" y="1463"/>
                  </a:cubicBezTo>
                  <a:cubicBezTo>
                    <a:pt x="822" y="963"/>
                    <a:pt x="620" y="475"/>
                    <a:pt x="310" y="70"/>
                  </a:cubicBezTo>
                  <a:cubicBezTo>
                    <a:pt x="278" y="29"/>
                    <a:pt x="229" y="0"/>
                    <a:pt x="1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5" name="Google Shape;1615;p83"/>
            <p:cNvSpPr/>
            <p:nvPr/>
          </p:nvSpPr>
          <p:spPr>
            <a:xfrm>
              <a:off x="4501633" y="2411964"/>
              <a:ext cx="16911" cy="65408"/>
            </a:xfrm>
            <a:custGeom>
              <a:avLst/>
              <a:gdLst/>
              <a:ahLst/>
              <a:cxnLst/>
              <a:rect l="l" t="t" r="r" b="b"/>
              <a:pathLst>
                <a:path w="333" h="1288" extrusionOk="0">
                  <a:moveTo>
                    <a:pt x="190" y="0"/>
                  </a:moveTo>
                  <a:cubicBezTo>
                    <a:pt x="107" y="12"/>
                    <a:pt x="47" y="72"/>
                    <a:pt x="35" y="155"/>
                  </a:cubicBezTo>
                  <a:cubicBezTo>
                    <a:pt x="23" y="477"/>
                    <a:pt x="11" y="810"/>
                    <a:pt x="11" y="1143"/>
                  </a:cubicBezTo>
                  <a:cubicBezTo>
                    <a:pt x="0" y="1210"/>
                    <a:pt x="62" y="1287"/>
                    <a:pt x="138" y="1287"/>
                  </a:cubicBezTo>
                  <a:cubicBezTo>
                    <a:pt x="143" y="1287"/>
                    <a:pt x="149" y="1287"/>
                    <a:pt x="154" y="1286"/>
                  </a:cubicBezTo>
                  <a:cubicBezTo>
                    <a:pt x="238" y="1286"/>
                    <a:pt x="297" y="1227"/>
                    <a:pt x="309" y="1143"/>
                  </a:cubicBezTo>
                  <a:cubicBezTo>
                    <a:pt x="309" y="810"/>
                    <a:pt x="321" y="477"/>
                    <a:pt x="333" y="155"/>
                  </a:cubicBezTo>
                  <a:cubicBezTo>
                    <a:pt x="333" y="72"/>
                    <a:pt x="261" y="0"/>
                    <a:pt x="1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6" name="Google Shape;1616;p83"/>
            <p:cNvSpPr/>
            <p:nvPr/>
          </p:nvSpPr>
          <p:spPr>
            <a:xfrm>
              <a:off x="4240355" y="3605148"/>
              <a:ext cx="411643" cy="274429"/>
            </a:xfrm>
            <a:custGeom>
              <a:avLst/>
              <a:gdLst/>
              <a:ahLst/>
              <a:cxnLst/>
              <a:rect l="l" t="t" r="r" b="b"/>
              <a:pathLst>
                <a:path w="8106" h="5404" extrusionOk="0">
                  <a:moveTo>
                    <a:pt x="7904" y="1"/>
                  </a:moveTo>
                  <a:cubicBezTo>
                    <a:pt x="7879" y="1"/>
                    <a:pt x="7851" y="10"/>
                    <a:pt x="7823" y="31"/>
                  </a:cubicBezTo>
                  <a:cubicBezTo>
                    <a:pt x="5406" y="1698"/>
                    <a:pt x="2989" y="3377"/>
                    <a:pt x="572" y="5055"/>
                  </a:cubicBezTo>
                  <a:cubicBezTo>
                    <a:pt x="477" y="4412"/>
                    <a:pt x="394" y="3770"/>
                    <a:pt x="299" y="3127"/>
                  </a:cubicBezTo>
                  <a:cubicBezTo>
                    <a:pt x="288" y="3054"/>
                    <a:pt x="214" y="3017"/>
                    <a:pt x="148" y="3017"/>
                  </a:cubicBezTo>
                  <a:cubicBezTo>
                    <a:pt x="138" y="3017"/>
                    <a:pt x="129" y="3018"/>
                    <a:pt x="120" y="3019"/>
                  </a:cubicBezTo>
                  <a:cubicBezTo>
                    <a:pt x="37" y="3043"/>
                    <a:pt x="1" y="3127"/>
                    <a:pt x="13" y="3210"/>
                  </a:cubicBezTo>
                  <a:cubicBezTo>
                    <a:pt x="108" y="3877"/>
                    <a:pt x="203" y="4543"/>
                    <a:pt x="299" y="5210"/>
                  </a:cubicBezTo>
                  <a:cubicBezTo>
                    <a:pt x="299" y="5282"/>
                    <a:pt x="370" y="5317"/>
                    <a:pt x="430" y="5317"/>
                  </a:cubicBezTo>
                  <a:cubicBezTo>
                    <a:pt x="454" y="5366"/>
                    <a:pt x="501" y="5404"/>
                    <a:pt x="554" y="5404"/>
                  </a:cubicBezTo>
                  <a:cubicBezTo>
                    <a:pt x="579" y="5404"/>
                    <a:pt x="606" y="5396"/>
                    <a:pt x="632" y="5377"/>
                  </a:cubicBezTo>
                  <a:cubicBezTo>
                    <a:pt x="3073" y="3674"/>
                    <a:pt x="5525" y="1984"/>
                    <a:pt x="7978" y="281"/>
                  </a:cubicBezTo>
                  <a:cubicBezTo>
                    <a:pt x="8105" y="193"/>
                    <a:pt x="8024" y="1"/>
                    <a:pt x="7904" y="1"/>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7" name="Google Shape;1617;p83"/>
            <p:cNvSpPr/>
            <p:nvPr/>
          </p:nvSpPr>
          <p:spPr>
            <a:xfrm>
              <a:off x="4172916" y="3603015"/>
              <a:ext cx="533876" cy="627418"/>
            </a:xfrm>
            <a:custGeom>
              <a:avLst/>
              <a:gdLst/>
              <a:ahLst/>
              <a:cxnLst/>
              <a:rect l="l" t="t" r="r" b="b"/>
              <a:pathLst>
                <a:path w="10513" h="12355" extrusionOk="0">
                  <a:moveTo>
                    <a:pt x="10307" y="0"/>
                  </a:moveTo>
                  <a:cubicBezTo>
                    <a:pt x="10274" y="0"/>
                    <a:pt x="10240" y="15"/>
                    <a:pt x="10211" y="49"/>
                  </a:cubicBezTo>
                  <a:cubicBezTo>
                    <a:pt x="7580" y="3181"/>
                    <a:pt x="4948" y="6312"/>
                    <a:pt x="2329" y="9443"/>
                  </a:cubicBezTo>
                  <a:lnTo>
                    <a:pt x="91" y="12098"/>
                  </a:lnTo>
                  <a:cubicBezTo>
                    <a:pt x="1" y="12206"/>
                    <a:pt x="94" y="12354"/>
                    <a:pt x="201" y="12354"/>
                  </a:cubicBezTo>
                  <a:cubicBezTo>
                    <a:pt x="236" y="12354"/>
                    <a:pt x="273" y="12339"/>
                    <a:pt x="305" y="12301"/>
                  </a:cubicBezTo>
                  <a:cubicBezTo>
                    <a:pt x="2924" y="9181"/>
                    <a:pt x="5556" y="6050"/>
                    <a:pt x="8187" y="2919"/>
                  </a:cubicBezTo>
                  <a:lnTo>
                    <a:pt x="10413" y="252"/>
                  </a:lnTo>
                  <a:cubicBezTo>
                    <a:pt x="10513" y="143"/>
                    <a:pt x="10413" y="0"/>
                    <a:pt x="10307"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8" name="Google Shape;1618;p83"/>
            <p:cNvSpPr/>
            <p:nvPr/>
          </p:nvSpPr>
          <p:spPr>
            <a:xfrm>
              <a:off x="4490664" y="3547408"/>
              <a:ext cx="801297" cy="661950"/>
            </a:xfrm>
            <a:custGeom>
              <a:avLst/>
              <a:gdLst/>
              <a:ahLst/>
              <a:cxnLst/>
              <a:rect l="l" t="t" r="r" b="b"/>
              <a:pathLst>
                <a:path w="15779" h="13035" extrusionOk="0">
                  <a:moveTo>
                    <a:pt x="12489" y="1"/>
                  </a:moveTo>
                  <a:cubicBezTo>
                    <a:pt x="10730" y="1"/>
                    <a:pt x="8962" y="556"/>
                    <a:pt x="7466" y="1489"/>
                  </a:cubicBezTo>
                  <a:cubicBezTo>
                    <a:pt x="5037" y="3025"/>
                    <a:pt x="3299" y="5419"/>
                    <a:pt x="2037" y="7955"/>
                  </a:cubicBezTo>
                  <a:cubicBezTo>
                    <a:pt x="1251" y="9538"/>
                    <a:pt x="632" y="11193"/>
                    <a:pt x="37" y="12848"/>
                  </a:cubicBezTo>
                  <a:cubicBezTo>
                    <a:pt x="1" y="12963"/>
                    <a:pt x="90" y="13034"/>
                    <a:pt x="180" y="13034"/>
                  </a:cubicBezTo>
                  <a:cubicBezTo>
                    <a:pt x="239" y="13034"/>
                    <a:pt x="299" y="13003"/>
                    <a:pt x="323" y="12931"/>
                  </a:cubicBezTo>
                  <a:cubicBezTo>
                    <a:pt x="1323" y="10145"/>
                    <a:pt x="2418" y="7324"/>
                    <a:pt x="4216" y="4942"/>
                  </a:cubicBezTo>
                  <a:cubicBezTo>
                    <a:pt x="5859" y="2775"/>
                    <a:pt x="8121" y="989"/>
                    <a:pt x="10836" y="454"/>
                  </a:cubicBezTo>
                  <a:cubicBezTo>
                    <a:pt x="11372" y="350"/>
                    <a:pt x="11920" y="296"/>
                    <a:pt x="12467" y="296"/>
                  </a:cubicBezTo>
                  <a:cubicBezTo>
                    <a:pt x="13499" y="296"/>
                    <a:pt x="14530" y="490"/>
                    <a:pt x="15479" y="918"/>
                  </a:cubicBezTo>
                  <a:cubicBezTo>
                    <a:pt x="15500" y="927"/>
                    <a:pt x="15520" y="931"/>
                    <a:pt x="15539" y="931"/>
                  </a:cubicBezTo>
                  <a:cubicBezTo>
                    <a:pt x="15679" y="931"/>
                    <a:pt x="15779" y="729"/>
                    <a:pt x="15622" y="656"/>
                  </a:cubicBezTo>
                  <a:cubicBezTo>
                    <a:pt x="14623" y="206"/>
                    <a:pt x="13558" y="1"/>
                    <a:pt x="12489" y="1"/>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19" name="Google Shape;1619;p83"/>
            <p:cNvSpPr/>
            <p:nvPr/>
          </p:nvSpPr>
          <p:spPr>
            <a:xfrm>
              <a:off x="5132202" y="1465126"/>
              <a:ext cx="440843" cy="990411"/>
            </a:xfrm>
            <a:custGeom>
              <a:avLst/>
              <a:gdLst/>
              <a:ahLst/>
              <a:cxnLst/>
              <a:rect l="l" t="t" r="r" b="b"/>
              <a:pathLst>
                <a:path w="8681" h="19503" extrusionOk="0">
                  <a:moveTo>
                    <a:pt x="1167" y="0"/>
                  </a:moveTo>
                  <a:lnTo>
                    <a:pt x="1" y="572"/>
                  </a:lnTo>
                  <a:cubicBezTo>
                    <a:pt x="1" y="572"/>
                    <a:pt x="5477" y="3643"/>
                    <a:pt x="6490" y="9847"/>
                  </a:cubicBezTo>
                  <a:cubicBezTo>
                    <a:pt x="7478" y="15895"/>
                    <a:pt x="5787" y="19336"/>
                    <a:pt x="5704" y="19503"/>
                  </a:cubicBezTo>
                  <a:cubicBezTo>
                    <a:pt x="6823" y="17943"/>
                    <a:pt x="7906" y="15764"/>
                    <a:pt x="8144" y="13049"/>
                  </a:cubicBezTo>
                  <a:cubicBezTo>
                    <a:pt x="8680" y="7061"/>
                    <a:pt x="4037" y="1822"/>
                    <a:pt x="1167"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0" name="Google Shape;1620;p83"/>
            <p:cNvSpPr/>
            <p:nvPr/>
          </p:nvSpPr>
          <p:spPr>
            <a:xfrm>
              <a:off x="4473144" y="1484474"/>
              <a:ext cx="1038807" cy="1117367"/>
            </a:xfrm>
            <a:custGeom>
              <a:avLst/>
              <a:gdLst/>
              <a:ahLst/>
              <a:cxnLst/>
              <a:rect l="l" t="t" r="r" b="b"/>
              <a:pathLst>
                <a:path w="20456" h="22003" extrusionOk="0">
                  <a:moveTo>
                    <a:pt x="9922" y="1"/>
                  </a:moveTo>
                  <a:cubicBezTo>
                    <a:pt x="3943" y="1"/>
                    <a:pt x="1" y="2179"/>
                    <a:pt x="1" y="2179"/>
                  </a:cubicBezTo>
                  <a:cubicBezTo>
                    <a:pt x="4454" y="6120"/>
                    <a:pt x="10514" y="14300"/>
                    <a:pt x="13943" y="19122"/>
                  </a:cubicBezTo>
                  <a:cubicBezTo>
                    <a:pt x="13943" y="19122"/>
                    <a:pt x="17134" y="18050"/>
                    <a:pt x="17182" y="13109"/>
                  </a:cubicBezTo>
                  <a:cubicBezTo>
                    <a:pt x="17229" y="8227"/>
                    <a:pt x="14907" y="5287"/>
                    <a:pt x="14836" y="5191"/>
                  </a:cubicBezTo>
                  <a:lnTo>
                    <a:pt x="14836" y="5191"/>
                  </a:lnTo>
                  <a:cubicBezTo>
                    <a:pt x="14896" y="5239"/>
                    <a:pt x="18706" y="8084"/>
                    <a:pt x="18575" y="13407"/>
                  </a:cubicBezTo>
                  <a:cubicBezTo>
                    <a:pt x="18444" y="18681"/>
                    <a:pt x="16027" y="21896"/>
                    <a:pt x="15955" y="22003"/>
                  </a:cubicBezTo>
                  <a:cubicBezTo>
                    <a:pt x="16027" y="21955"/>
                    <a:pt x="17372" y="20955"/>
                    <a:pt x="18682" y="19122"/>
                  </a:cubicBezTo>
                  <a:cubicBezTo>
                    <a:pt x="18765" y="18955"/>
                    <a:pt x="20456" y="15514"/>
                    <a:pt x="19468" y="9466"/>
                  </a:cubicBezTo>
                  <a:cubicBezTo>
                    <a:pt x="18455" y="3262"/>
                    <a:pt x="12979" y="191"/>
                    <a:pt x="12979" y="191"/>
                  </a:cubicBezTo>
                  <a:cubicBezTo>
                    <a:pt x="11912" y="58"/>
                    <a:pt x="10890" y="1"/>
                    <a:pt x="9922"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1" name="Google Shape;1621;p83"/>
            <p:cNvSpPr/>
            <p:nvPr/>
          </p:nvSpPr>
          <p:spPr>
            <a:xfrm>
              <a:off x="5181208" y="1748085"/>
              <a:ext cx="241877" cy="853755"/>
            </a:xfrm>
            <a:custGeom>
              <a:avLst/>
              <a:gdLst/>
              <a:ahLst/>
              <a:cxnLst/>
              <a:rect l="l" t="t" r="r" b="b"/>
              <a:pathLst>
                <a:path w="4763" h="16812" extrusionOk="0">
                  <a:moveTo>
                    <a:pt x="893" y="0"/>
                  </a:moveTo>
                  <a:lnTo>
                    <a:pt x="893" y="0"/>
                  </a:lnTo>
                  <a:cubicBezTo>
                    <a:pt x="964" y="96"/>
                    <a:pt x="3286" y="3036"/>
                    <a:pt x="3239" y="7918"/>
                  </a:cubicBezTo>
                  <a:cubicBezTo>
                    <a:pt x="3191" y="12859"/>
                    <a:pt x="0" y="13931"/>
                    <a:pt x="0" y="13931"/>
                  </a:cubicBezTo>
                  <a:cubicBezTo>
                    <a:pt x="857" y="15145"/>
                    <a:pt x="1548" y="16133"/>
                    <a:pt x="2012" y="16812"/>
                  </a:cubicBezTo>
                  <a:cubicBezTo>
                    <a:pt x="2084" y="16705"/>
                    <a:pt x="4501" y="13490"/>
                    <a:pt x="4632" y="8216"/>
                  </a:cubicBezTo>
                  <a:cubicBezTo>
                    <a:pt x="4763" y="2893"/>
                    <a:pt x="953" y="48"/>
                    <a:pt x="893"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2" name="Google Shape;1622;p83"/>
            <p:cNvSpPr/>
            <p:nvPr/>
          </p:nvSpPr>
          <p:spPr>
            <a:xfrm>
              <a:off x="4330444" y="1494122"/>
              <a:ext cx="985028" cy="1220811"/>
            </a:xfrm>
            <a:custGeom>
              <a:avLst/>
              <a:gdLst/>
              <a:ahLst/>
              <a:cxnLst/>
              <a:rect l="l" t="t" r="r" b="b"/>
              <a:pathLst>
                <a:path w="19397" h="24040" extrusionOk="0">
                  <a:moveTo>
                    <a:pt x="1" y="1"/>
                  </a:moveTo>
                  <a:lnTo>
                    <a:pt x="10931" y="14705"/>
                  </a:lnTo>
                  <a:lnTo>
                    <a:pt x="13919" y="18717"/>
                  </a:lnTo>
                  <a:lnTo>
                    <a:pt x="17872" y="24039"/>
                  </a:lnTo>
                  <a:lnTo>
                    <a:pt x="19396" y="22742"/>
                  </a:lnTo>
                  <a:cubicBezTo>
                    <a:pt x="19396" y="22742"/>
                    <a:pt x="19170" y="22408"/>
                    <a:pt x="18765" y="21813"/>
                  </a:cubicBezTo>
                  <a:cubicBezTo>
                    <a:pt x="18301" y="21134"/>
                    <a:pt x="17610" y="20146"/>
                    <a:pt x="16753" y="18932"/>
                  </a:cubicBezTo>
                  <a:cubicBezTo>
                    <a:pt x="13324" y="14110"/>
                    <a:pt x="7264" y="5930"/>
                    <a:pt x="2811" y="1989"/>
                  </a:cubicBezTo>
                  <a:cubicBezTo>
                    <a:pt x="1775" y="1060"/>
                    <a:pt x="811" y="370"/>
                    <a:pt x="1"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3" name="Google Shape;1623;p83"/>
            <p:cNvSpPr/>
            <p:nvPr/>
          </p:nvSpPr>
          <p:spPr>
            <a:xfrm>
              <a:off x="4843807" y="2240827"/>
              <a:ext cx="193532" cy="512802"/>
            </a:xfrm>
            <a:custGeom>
              <a:avLst/>
              <a:gdLst/>
              <a:ahLst/>
              <a:cxnLst/>
              <a:rect l="l" t="t" r="r" b="b"/>
              <a:pathLst>
                <a:path w="3811" h="10098" extrusionOk="0">
                  <a:moveTo>
                    <a:pt x="822" y="1"/>
                  </a:moveTo>
                  <a:lnTo>
                    <a:pt x="48" y="9014"/>
                  </a:lnTo>
                  <a:cubicBezTo>
                    <a:pt x="0" y="9597"/>
                    <a:pt x="453" y="10097"/>
                    <a:pt x="1036" y="10097"/>
                  </a:cubicBezTo>
                  <a:cubicBezTo>
                    <a:pt x="1250" y="10097"/>
                    <a:pt x="1441" y="10026"/>
                    <a:pt x="1608" y="9907"/>
                  </a:cubicBezTo>
                  <a:cubicBezTo>
                    <a:pt x="1774" y="9788"/>
                    <a:pt x="1905" y="9621"/>
                    <a:pt x="1977" y="9419"/>
                  </a:cubicBezTo>
                  <a:lnTo>
                    <a:pt x="3810" y="4013"/>
                  </a:lnTo>
                  <a:lnTo>
                    <a:pt x="822" y="1"/>
                  </a:lnTo>
                  <a:close/>
                </a:path>
              </a:pathLst>
            </a:custGeom>
            <a:solidFill>
              <a:srgbClr val="E5E5E5"/>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4" name="Google Shape;1624;p83"/>
            <p:cNvSpPr/>
            <p:nvPr/>
          </p:nvSpPr>
          <p:spPr>
            <a:xfrm>
              <a:off x="4864374" y="2652013"/>
              <a:ext cx="73178" cy="73178"/>
            </a:xfrm>
            <a:custGeom>
              <a:avLst/>
              <a:gdLst/>
              <a:ahLst/>
              <a:cxnLst/>
              <a:rect l="l" t="t" r="r" b="b"/>
              <a:pathLst>
                <a:path w="1441" h="1441" extrusionOk="0">
                  <a:moveTo>
                    <a:pt x="726" y="0"/>
                  </a:moveTo>
                  <a:cubicBezTo>
                    <a:pt x="322" y="0"/>
                    <a:pt x="0" y="322"/>
                    <a:pt x="0" y="726"/>
                  </a:cubicBezTo>
                  <a:cubicBezTo>
                    <a:pt x="0" y="1119"/>
                    <a:pt x="322" y="1441"/>
                    <a:pt x="726" y="1441"/>
                  </a:cubicBezTo>
                  <a:cubicBezTo>
                    <a:pt x="1119" y="1441"/>
                    <a:pt x="1441" y="1119"/>
                    <a:pt x="1441" y="726"/>
                  </a:cubicBezTo>
                  <a:cubicBezTo>
                    <a:pt x="1441" y="322"/>
                    <a:pt x="1119" y="0"/>
                    <a:pt x="726"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5" name="Google Shape;1625;p83"/>
            <p:cNvSpPr/>
            <p:nvPr/>
          </p:nvSpPr>
          <p:spPr>
            <a:xfrm>
              <a:off x="5194361" y="1783125"/>
              <a:ext cx="140464" cy="457144"/>
            </a:xfrm>
            <a:custGeom>
              <a:avLst/>
              <a:gdLst/>
              <a:ahLst/>
              <a:cxnLst/>
              <a:rect l="l" t="t" r="r" b="b"/>
              <a:pathLst>
                <a:path w="2766" h="9002" extrusionOk="0">
                  <a:moveTo>
                    <a:pt x="209" y="0"/>
                  </a:moveTo>
                  <a:cubicBezTo>
                    <a:pt x="103" y="0"/>
                    <a:pt x="0" y="108"/>
                    <a:pt x="74" y="215"/>
                  </a:cubicBezTo>
                  <a:cubicBezTo>
                    <a:pt x="1420" y="2168"/>
                    <a:pt x="2182" y="4501"/>
                    <a:pt x="2265" y="6871"/>
                  </a:cubicBezTo>
                  <a:cubicBezTo>
                    <a:pt x="2289" y="7537"/>
                    <a:pt x="2253" y="8204"/>
                    <a:pt x="2158" y="8859"/>
                  </a:cubicBezTo>
                  <a:cubicBezTo>
                    <a:pt x="2146" y="8954"/>
                    <a:pt x="2215" y="9002"/>
                    <a:pt x="2289" y="9002"/>
                  </a:cubicBezTo>
                  <a:cubicBezTo>
                    <a:pt x="2363" y="9002"/>
                    <a:pt x="2444" y="8954"/>
                    <a:pt x="2456" y="8859"/>
                  </a:cubicBezTo>
                  <a:cubicBezTo>
                    <a:pt x="2765" y="6478"/>
                    <a:pt x="2372" y="4025"/>
                    <a:pt x="1360" y="1846"/>
                  </a:cubicBezTo>
                  <a:cubicBezTo>
                    <a:pt x="1063" y="1227"/>
                    <a:pt x="717" y="632"/>
                    <a:pt x="336" y="72"/>
                  </a:cubicBezTo>
                  <a:cubicBezTo>
                    <a:pt x="304" y="21"/>
                    <a:pt x="256" y="0"/>
                    <a:pt x="2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6" name="Google Shape;1626;p83"/>
            <p:cNvSpPr/>
            <p:nvPr/>
          </p:nvSpPr>
          <p:spPr>
            <a:xfrm>
              <a:off x="5219549" y="2281199"/>
              <a:ext cx="83486" cy="121167"/>
            </a:xfrm>
            <a:custGeom>
              <a:avLst/>
              <a:gdLst/>
              <a:ahLst/>
              <a:cxnLst/>
              <a:rect l="l" t="t" r="r" b="b"/>
              <a:pathLst>
                <a:path w="1644" h="2386" extrusionOk="0">
                  <a:moveTo>
                    <a:pt x="1445" y="1"/>
                  </a:moveTo>
                  <a:cubicBezTo>
                    <a:pt x="1398" y="1"/>
                    <a:pt x="1350" y="22"/>
                    <a:pt x="1317" y="75"/>
                  </a:cubicBezTo>
                  <a:cubicBezTo>
                    <a:pt x="900" y="766"/>
                    <a:pt x="483" y="1468"/>
                    <a:pt x="67" y="2170"/>
                  </a:cubicBezTo>
                  <a:cubicBezTo>
                    <a:pt x="0" y="2278"/>
                    <a:pt x="106" y="2385"/>
                    <a:pt x="209" y="2385"/>
                  </a:cubicBezTo>
                  <a:cubicBezTo>
                    <a:pt x="255" y="2385"/>
                    <a:pt x="299" y="2364"/>
                    <a:pt x="328" y="2313"/>
                  </a:cubicBezTo>
                  <a:cubicBezTo>
                    <a:pt x="745" y="1623"/>
                    <a:pt x="1162" y="920"/>
                    <a:pt x="1579" y="218"/>
                  </a:cubicBezTo>
                  <a:cubicBezTo>
                    <a:pt x="1644" y="104"/>
                    <a:pt x="1547" y="1"/>
                    <a:pt x="14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7" name="Google Shape;1627;p83"/>
            <p:cNvSpPr/>
            <p:nvPr/>
          </p:nvSpPr>
          <p:spPr>
            <a:xfrm>
              <a:off x="4532356" y="1513369"/>
              <a:ext cx="593851" cy="107405"/>
            </a:xfrm>
            <a:custGeom>
              <a:avLst/>
              <a:gdLst/>
              <a:ahLst/>
              <a:cxnLst/>
              <a:rect l="l" t="t" r="r" b="b"/>
              <a:pathLst>
                <a:path w="11694" h="2115" extrusionOk="0">
                  <a:moveTo>
                    <a:pt x="11060" y="0"/>
                  </a:moveTo>
                  <a:cubicBezTo>
                    <a:pt x="8148" y="0"/>
                    <a:pt x="5240" y="336"/>
                    <a:pt x="2407" y="1038"/>
                  </a:cubicBezTo>
                  <a:cubicBezTo>
                    <a:pt x="1633" y="1229"/>
                    <a:pt x="847" y="1443"/>
                    <a:pt x="144" y="1836"/>
                  </a:cubicBezTo>
                  <a:cubicBezTo>
                    <a:pt x="1" y="1918"/>
                    <a:pt x="96" y="2115"/>
                    <a:pt x="231" y="2115"/>
                  </a:cubicBezTo>
                  <a:cubicBezTo>
                    <a:pt x="253" y="2115"/>
                    <a:pt x="276" y="2110"/>
                    <a:pt x="299" y="2098"/>
                  </a:cubicBezTo>
                  <a:cubicBezTo>
                    <a:pt x="918" y="1741"/>
                    <a:pt x="1597" y="1539"/>
                    <a:pt x="2288" y="1372"/>
                  </a:cubicBezTo>
                  <a:cubicBezTo>
                    <a:pt x="3014" y="1181"/>
                    <a:pt x="3752" y="1027"/>
                    <a:pt x="4490" y="896"/>
                  </a:cubicBezTo>
                  <a:cubicBezTo>
                    <a:pt x="5967" y="622"/>
                    <a:pt x="7455" y="443"/>
                    <a:pt x="8967" y="360"/>
                  </a:cubicBezTo>
                  <a:cubicBezTo>
                    <a:pt x="9667" y="320"/>
                    <a:pt x="10368" y="297"/>
                    <a:pt x="11068" y="297"/>
                  </a:cubicBezTo>
                  <a:cubicBezTo>
                    <a:pt x="11213" y="297"/>
                    <a:pt x="11358" y="298"/>
                    <a:pt x="11503" y="300"/>
                  </a:cubicBezTo>
                  <a:cubicBezTo>
                    <a:pt x="11507" y="301"/>
                    <a:pt x="11510" y="301"/>
                    <a:pt x="11514" y="301"/>
                  </a:cubicBezTo>
                  <a:cubicBezTo>
                    <a:pt x="11693" y="301"/>
                    <a:pt x="11690" y="14"/>
                    <a:pt x="11503" y="3"/>
                  </a:cubicBezTo>
                  <a:cubicBezTo>
                    <a:pt x="11355" y="1"/>
                    <a:pt x="11208" y="0"/>
                    <a:pt x="110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8" name="Google Shape;1628;p83"/>
            <p:cNvSpPr/>
            <p:nvPr/>
          </p:nvSpPr>
          <p:spPr>
            <a:xfrm>
              <a:off x="4850460" y="4151466"/>
              <a:ext cx="976497" cy="86533"/>
            </a:xfrm>
            <a:custGeom>
              <a:avLst/>
              <a:gdLst/>
              <a:ahLst/>
              <a:cxnLst/>
              <a:rect l="l" t="t" r="r" b="b"/>
              <a:pathLst>
                <a:path w="19229" h="1704" extrusionOk="0">
                  <a:moveTo>
                    <a:pt x="0" y="1"/>
                  </a:moveTo>
                  <a:lnTo>
                    <a:pt x="0" y="1703"/>
                  </a:lnTo>
                  <a:lnTo>
                    <a:pt x="19229" y="1703"/>
                  </a:lnTo>
                  <a:lnTo>
                    <a:pt x="192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29" name="Google Shape;1629;p83"/>
            <p:cNvSpPr/>
            <p:nvPr/>
          </p:nvSpPr>
          <p:spPr>
            <a:xfrm>
              <a:off x="4954463" y="3902987"/>
              <a:ext cx="763058" cy="248530"/>
            </a:xfrm>
            <a:custGeom>
              <a:avLst/>
              <a:gdLst/>
              <a:ahLst/>
              <a:cxnLst/>
              <a:rect l="l" t="t" r="r" b="b"/>
              <a:pathLst>
                <a:path w="15026" h="4894" extrusionOk="0">
                  <a:moveTo>
                    <a:pt x="1298" y="0"/>
                  </a:moveTo>
                  <a:lnTo>
                    <a:pt x="0" y="4894"/>
                  </a:lnTo>
                  <a:lnTo>
                    <a:pt x="15026" y="4894"/>
                  </a:lnTo>
                  <a:lnTo>
                    <a:pt x="1374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0" name="Google Shape;1630;p83"/>
            <p:cNvSpPr/>
            <p:nvPr/>
          </p:nvSpPr>
          <p:spPr>
            <a:xfrm>
              <a:off x="5020328" y="3679849"/>
              <a:ext cx="631887" cy="223189"/>
            </a:xfrm>
            <a:custGeom>
              <a:avLst/>
              <a:gdLst/>
              <a:ahLst/>
              <a:cxnLst/>
              <a:rect l="l" t="t" r="r" b="b"/>
              <a:pathLst>
                <a:path w="12443" h="4395" extrusionOk="0">
                  <a:moveTo>
                    <a:pt x="1156" y="1"/>
                  </a:moveTo>
                  <a:lnTo>
                    <a:pt x="1" y="4394"/>
                  </a:lnTo>
                  <a:lnTo>
                    <a:pt x="12443" y="4394"/>
                  </a:lnTo>
                  <a:lnTo>
                    <a:pt x="11288" y="1"/>
                  </a:lnTo>
                  <a:close/>
                </a:path>
              </a:pathLst>
            </a:custGeom>
            <a:solidFill>
              <a:schemeClr val="lt2"/>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1" name="Google Shape;1631;p83"/>
            <p:cNvSpPr/>
            <p:nvPr/>
          </p:nvSpPr>
          <p:spPr>
            <a:xfrm>
              <a:off x="5078982" y="3126625"/>
              <a:ext cx="514630" cy="553275"/>
            </a:xfrm>
            <a:custGeom>
              <a:avLst/>
              <a:gdLst/>
              <a:ahLst/>
              <a:cxnLst/>
              <a:rect l="l" t="t" r="r" b="b"/>
              <a:pathLst>
                <a:path w="10134" h="10895" extrusionOk="0">
                  <a:moveTo>
                    <a:pt x="2870" y="0"/>
                  </a:moveTo>
                  <a:lnTo>
                    <a:pt x="1" y="10895"/>
                  </a:lnTo>
                  <a:lnTo>
                    <a:pt x="10133" y="10895"/>
                  </a:lnTo>
                  <a:lnTo>
                    <a:pt x="7264" y="0"/>
                  </a:lnTo>
                  <a:cubicBezTo>
                    <a:pt x="6474" y="798"/>
                    <a:pt x="5722" y="1064"/>
                    <a:pt x="5072" y="1064"/>
                  </a:cubicBezTo>
                  <a:cubicBezTo>
                    <a:pt x="3770" y="1064"/>
                    <a:pt x="2870" y="0"/>
                    <a:pt x="287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2" name="Google Shape;1632;p83"/>
            <p:cNvSpPr/>
            <p:nvPr/>
          </p:nvSpPr>
          <p:spPr>
            <a:xfrm>
              <a:off x="5224729" y="3126625"/>
              <a:ext cx="223138" cy="54083"/>
            </a:xfrm>
            <a:custGeom>
              <a:avLst/>
              <a:gdLst/>
              <a:ahLst/>
              <a:cxnLst/>
              <a:rect l="l" t="t" r="r" b="b"/>
              <a:pathLst>
                <a:path w="4394" h="1065" extrusionOk="0">
                  <a:moveTo>
                    <a:pt x="0" y="0"/>
                  </a:moveTo>
                  <a:cubicBezTo>
                    <a:pt x="0" y="0"/>
                    <a:pt x="900" y="1064"/>
                    <a:pt x="2202" y="1064"/>
                  </a:cubicBezTo>
                  <a:cubicBezTo>
                    <a:pt x="2852" y="1064"/>
                    <a:pt x="3604" y="798"/>
                    <a:pt x="4394" y="0"/>
                  </a:cubicBezTo>
                  <a:close/>
                </a:path>
              </a:pathLst>
            </a:custGeom>
            <a:solidFill>
              <a:srgbClr val="3B367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3" name="Google Shape;1633;p83"/>
            <p:cNvSpPr/>
            <p:nvPr/>
          </p:nvSpPr>
          <p:spPr>
            <a:xfrm>
              <a:off x="5079236" y="3685486"/>
              <a:ext cx="77545" cy="206228"/>
            </a:xfrm>
            <a:custGeom>
              <a:avLst/>
              <a:gdLst/>
              <a:ahLst/>
              <a:cxnLst/>
              <a:rect l="l" t="t" r="r" b="b"/>
              <a:pathLst>
                <a:path w="1527" h="4061" extrusionOk="0">
                  <a:moveTo>
                    <a:pt x="1251" y="1"/>
                  </a:moveTo>
                  <a:cubicBezTo>
                    <a:pt x="1161" y="1"/>
                    <a:pt x="1072" y="46"/>
                    <a:pt x="1044" y="152"/>
                  </a:cubicBezTo>
                  <a:cubicBezTo>
                    <a:pt x="710" y="1366"/>
                    <a:pt x="377" y="2580"/>
                    <a:pt x="43" y="3795"/>
                  </a:cubicBezTo>
                  <a:cubicBezTo>
                    <a:pt x="0" y="3954"/>
                    <a:pt x="146" y="4061"/>
                    <a:pt x="283" y="4061"/>
                  </a:cubicBezTo>
                  <a:cubicBezTo>
                    <a:pt x="371" y="4061"/>
                    <a:pt x="456" y="4017"/>
                    <a:pt x="484" y="3914"/>
                  </a:cubicBezTo>
                  <a:cubicBezTo>
                    <a:pt x="817" y="2700"/>
                    <a:pt x="1151" y="1473"/>
                    <a:pt x="1484" y="259"/>
                  </a:cubicBezTo>
                  <a:cubicBezTo>
                    <a:pt x="1527" y="102"/>
                    <a:pt x="1386" y="1"/>
                    <a:pt x="12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4" name="Google Shape;1634;p83"/>
            <p:cNvSpPr/>
            <p:nvPr/>
          </p:nvSpPr>
          <p:spPr>
            <a:xfrm>
              <a:off x="5149113" y="3755159"/>
              <a:ext cx="43013" cy="90698"/>
            </a:xfrm>
            <a:custGeom>
              <a:avLst/>
              <a:gdLst/>
              <a:ahLst/>
              <a:cxnLst/>
              <a:rect l="l" t="t" r="r" b="b"/>
              <a:pathLst>
                <a:path w="847" h="1786" extrusionOk="0">
                  <a:moveTo>
                    <a:pt x="603" y="1"/>
                  </a:moveTo>
                  <a:cubicBezTo>
                    <a:pt x="500" y="1"/>
                    <a:pt x="402" y="57"/>
                    <a:pt x="382" y="149"/>
                  </a:cubicBezTo>
                  <a:cubicBezTo>
                    <a:pt x="263" y="601"/>
                    <a:pt x="144" y="1066"/>
                    <a:pt x="25" y="1518"/>
                  </a:cubicBezTo>
                  <a:cubicBezTo>
                    <a:pt x="1" y="1625"/>
                    <a:pt x="61" y="1756"/>
                    <a:pt x="180" y="1780"/>
                  </a:cubicBezTo>
                  <a:cubicBezTo>
                    <a:pt x="197" y="1783"/>
                    <a:pt x="215" y="1785"/>
                    <a:pt x="232" y="1785"/>
                  </a:cubicBezTo>
                  <a:cubicBezTo>
                    <a:pt x="335" y="1785"/>
                    <a:pt x="435" y="1727"/>
                    <a:pt x="465" y="1625"/>
                  </a:cubicBezTo>
                  <a:cubicBezTo>
                    <a:pt x="584" y="1173"/>
                    <a:pt x="703" y="720"/>
                    <a:pt x="823" y="256"/>
                  </a:cubicBezTo>
                  <a:cubicBezTo>
                    <a:pt x="846" y="149"/>
                    <a:pt x="787" y="30"/>
                    <a:pt x="656" y="6"/>
                  </a:cubicBezTo>
                  <a:cubicBezTo>
                    <a:pt x="638" y="2"/>
                    <a:pt x="620" y="1"/>
                    <a:pt x="6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5" name="Google Shape;1635;p83"/>
            <p:cNvSpPr/>
            <p:nvPr/>
          </p:nvSpPr>
          <p:spPr>
            <a:xfrm>
              <a:off x="5134996" y="3186650"/>
              <a:ext cx="112636" cy="419920"/>
            </a:xfrm>
            <a:custGeom>
              <a:avLst/>
              <a:gdLst/>
              <a:ahLst/>
              <a:cxnLst/>
              <a:rect l="l" t="t" r="r" b="b"/>
              <a:pathLst>
                <a:path w="2218" h="8269" extrusionOk="0">
                  <a:moveTo>
                    <a:pt x="2036" y="1"/>
                  </a:moveTo>
                  <a:cubicBezTo>
                    <a:pt x="1975" y="1"/>
                    <a:pt x="1917" y="32"/>
                    <a:pt x="1898" y="104"/>
                  </a:cubicBezTo>
                  <a:cubicBezTo>
                    <a:pt x="1279" y="2771"/>
                    <a:pt x="648" y="5426"/>
                    <a:pt x="29" y="8093"/>
                  </a:cubicBezTo>
                  <a:cubicBezTo>
                    <a:pt x="1" y="8200"/>
                    <a:pt x="95" y="8268"/>
                    <a:pt x="183" y="8268"/>
                  </a:cubicBezTo>
                  <a:cubicBezTo>
                    <a:pt x="243" y="8268"/>
                    <a:pt x="300" y="8237"/>
                    <a:pt x="315" y="8165"/>
                  </a:cubicBezTo>
                  <a:cubicBezTo>
                    <a:pt x="946" y="5510"/>
                    <a:pt x="1565" y="2843"/>
                    <a:pt x="2196" y="176"/>
                  </a:cubicBezTo>
                  <a:cubicBezTo>
                    <a:pt x="2217" y="69"/>
                    <a:pt x="2124" y="1"/>
                    <a:pt x="20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6" name="Google Shape;1636;p83"/>
            <p:cNvSpPr/>
            <p:nvPr/>
          </p:nvSpPr>
          <p:spPr>
            <a:xfrm>
              <a:off x="5174251" y="3513587"/>
              <a:ext cx="38087" cy="81912"/>
            </a:xfrm>
            <a:custGeom>
              <a:avLst/>
              <a:gdLst/>
              <a:ahLst/>
              <a:cxnLst/>
              <a:rect l="l" t="t" r="r" b="b"/>
              <a:pathLst>
                <a:path w="750" h="1613" extrusionOk="0">
                  <a:moveTo>
                    <a:pt x="561" y="1"/>
                  </a:moveTo>
                  <a:cubicBezTo>
                    <a:pt x="500" y="1"/>
                    <a:pt x="442" y="29"/>
                    <a:pt x="423" y="96"/>
                  </a:cubicBezTo>
                  <a:lnTo>
                    <a:pt x="30" y="1441"/>
                  </a:lnTo>
                  <a:cubicBezTo>
                    <a:pt x="1" y="1542"/>
                    <a:pt x="95" y="1613"/>
                    <a:pt x="186" y="1613"/>
                  </a:cubicBezTo>
                  <a:cubicBezTo>
                    <a:pt x="246" y="1613"/>
                    <a:pt x="304" y="1583"/>
                    <a:pt x="328" y="1513"/>
                  </a:cubicBezTo>
                  <a:cubicBezTo>
                    <a:pt x="458" y="1060"/>
                    <a:pt x="589" y="620"/>
                    <a:pt x="720" y="167"/>
                  </a:cubicBezTo>
                  <a:cubicBezTo>
                    <a:pt x="749" y="67"/>
                    <a:pt x="652" y="1"/>
                    <a:pt x="5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7" name="Google Shape;1637;p83"/>
            <p:cNvSpPr/>
            <p:nvPr/>
          </p:nvSpPr>
          <p:spPr>
            <a:xfrm>
              <a:off x="5605142" y="3920710"/>
              <a:ext cx="53017" cy="174996"/>
            </a:xfrm>
            <a:custGeom>
              <a:avLst/>
              <a:gdLst/>
              <a:ahLst/>
              <a:cxnLst/>
              <a:rect l="l" t="t" r="r" b="b"/>
              <a:pathLst>
                <a:path w="1044" h="3446" extrusionOk="0">
                  <a:moveTo>
                    <a:pt x="188" y="0"/>
                  </a:moveTo>
                  <a:cubicBezTo>
                    <a:pt x="98" y="0"/>
                    <a:pt x="1" y="68"/>
                    <a:pt x="22" y="175"/>
                  </a:cubicBezTo>
                  <a:lnTo>
                    <a:pt x="736" y="3342"/>
                  </a:lnTo>
                  <a:cubicBezTo>
                    <a:pt x="751" y="3414"/>
                    <a:pt x="806" y="3445"/>
                    <a:pt x="864" y="3445"/>
                  </a:cubicBezTo>
                  <a:cubicBezTo>
                    <a:pt x="951" y="3445"/>
                    <a:pt x="1044" y="3377"/>
                    <a:pt x="1022" y="3271"/>
                  </a:cubicBezTo>
                  <a:lnTo>
                    <a:pt x="320" y="103"/>
                  </a:lnTo>
                  <a:cubicBezTo>
                    <a:pt x="305" y="31"/>
                    <a:pt x="248" y="0"/>
                    <a:pt x="1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38" name="Google Shape;1638;p83"/>
            <p:cNvSpPr/>
            <p:nvPr/>
          </p:nvSpPr>
          <p:spPr>
            <a:xfrm>
              <a:off x="5601994" y="4044924"/>
              <a:ext cx="23055" cy="57333"/>
            </a:xfrm>
            <a:custGeom>
              <a:avLst/>
              <a:gdLst/>
              <a:ahLst/>
              <a:cxnLst/>
              <a:rect l="l" t="t" r="r" b="b"/>
              <a:pathLst>
                <a:path w="454" h="1129" extrusionOk="0">
                  <a:moveTo>
                    <a:pt x="149" y="1"/>
                  </a:moveTo>
                  <a:cubicBezTo>
                    <a:pt x="139" y="1"/>
                    <a:pt x="129" y="1"/>
                    <a:pt x="120" y="3"/>
                  </a:cubicBezTo>
                  <a:cubicBezTo>
                    <a:pt x="36" y="27"/>
                    <a:pt x="1" y="98"/>
                    <a:pt x="13" y="182"/>
                  </a:cubicBezTo>
                  <a:cubicBezTo>
                    <a:pt x="60" y="467"/>
                    <a:pt x="108" y="741"/>
                    <a:pt x="156" y="1027"/>
                  </a:cubicBezTo>
                  <a:cubicBezTo>
                    <a:pt x="165" y="1086"/>
                    <a:pt x="232" y="1128"/>
                    <a:pt x="295" y="1128"/>
                  </a:cubicBezTo>
                  <a:cubicBezTo>
                    <a:pt x="308" y="1128"/>
                    <a:pt x="321" y="1126"/>
                    <a:pt x="334" y="1122"/>
                  </a:cubicBezTo>
                  <a:cubicBezTo>
                    <a:pt x="417" y="1098"/>
                    <a:pt x="453" y="1039"/>
                    <a:pt x="441" y="956"/>
                  </a:cubicBezTo>
                  <a:cubicBezTo>
                    <a:pt x="394" y="670"/>
                    <a:pt x="358" y="384"/>
                    <a:pt x="310" y="98"/>
                  </a:cubicBezTo>
                  <a:cubicBezTo>
                    <a:pt x="300" y="36"/>
                    <a:pt x="217" y="1"/>
                    <a:pt x="14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50"/>
                                        </p:tgtEl>
                                        <p:attrNameLst>
                                          <p:attrName>style.visibility</p:attrName>
                                        </p:attrNameLst>
                                      </p:cBhvr>
                                      <p:to>
                                        <p:strVal val="visible"/>
                                      </p:to>
                                    </p:set>
                                    <p:animEffect transition="in" filter="fade">
                                      <p:cBhvr>
                                        <p:cTn id="7" dur="1000"/>
                                        <p:tgtEl>
                                          <p:spTgt spid="15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29"/>
                                        </p:tgtEl>
                                        <p:attrNameLst>
                                          <p:attrName>style.visibility</p:attrName>
                                        </p:attrNameLst>
                                      </p:cBhvr>
                                      <p:to>
                                        <p:strVal val="visible"/>
                                      </p:to>
                                    </p:set>
                                    <p:animEffect transition="in" filter="fade">
                                      <p:cBhvr>
                                        <p:cTn id="12" dur="1000"/>
                                        <p:tgtEl>
                                          <p:spTgt spid="1529"/>
                                        </p:tgtEl>
                                      </p:cBhvr>
                                    </p:animEffect>
                                  </p:childTnLst>
                                </p:cTn>
                              </p:par>
                              <p:par>
                                <p:cTn id="13" presetID="10" presetClass="entr" presetSubtype="0" fill="hold" nodeType="withEffect">
                                  <p:stCondLst>
                                    <p:cond delay="0"/>
                                  </p:stCondLst>
                                  <p:childTnLst>
                                    <p:set>
                                      <p:cBhvr>
                                        <p:cTn id="14" dur="1" fill="hold">
                                          <p:stCondLst>
                                            <p:cond delay="0"/>
                                          </p:stCondLst>
                                        </p:cTn>
                                        <p:tgtEl>
                                          <p:spTgt spid="1532"/>
                                        </p:tgtEl>
                                        <p:attrNameLst>
                                          <p:attrName>style.visibility</p:attrName>
                                        </p:attrNameLst>
                                      </p:cBhvr>
                                      <p:to>
                                        <p:strVal val="visible"/>
                                      </p:to>
                                    </p:set>
                                    <p:animEffect transition="in" filter="fade">
                                      <p:cBhvr>
                                        <p:cTn id="15" dur="1000"/>
                                        <p:tgtEl>
                                          <p:spTgt spid="1532"/>
                                        </p:tgtEl>
                                      </p:cBhvr>
                                    </p:animEffect>
                                  </p:childTnLst>
                                </p:cTn>
                              </p:par>
                              <p:par>
                                <p:cTn id="16" presetID="10" presetClass="entr" presetSubtype="0" fill="hold" nodeType="withEffect">
                                  <p:stCondLst>
                                    <p:cond delay="0"/>
                                  </p:stCondLst>
                                  <p:childTnLst>
                                    <p:set>
                                      <p:cBhvr>
                                        <p:cTn id="17" dur="1" fill="hold">
                                          <p:stCondLst>
                                            <p:cond delay="0"/>
                                          </p:stCondLst>
                                        </p:cTn>
                                        <p:tgtEl>
                                          <p:spTgt spid="1536"/>
                                        </p:tgtEl>
                                        <p:attrNameLst>
                                          <p:attrName>style.visibility</p:attrName>
                                        </p:attrNameLst>
                                      </p:cBhvr>
                                      <p:to>
                                        <p:strVal val="visible"/>
                                      </p:to>
                                    </p:set>
                                    <p:animEffect transition="in" filter="fade">
                                      <p:cBhvr>
                                        <p:cTn id="18" dur="1000"/>
                                        <p:tgtEl>
                                          <p:spTgt spid="1536"/>
                                        </p:tgtEl>
                                      </p:cBhvr>
                                    </p:animEffect>
                                  </p:childTnLst>
                                </p:cTn>
                              </p:par>
                              <p:par>
                                <p:cTn id="19" presetID="10" presetClass="entr" presetSubtype="0" fill="hold" nodeType="withEffect">
                                  <p:stCondLst>
                                    <p:cond delay="0"/>
                                  </p:stCondLst>
                                  <p:childTnLst>
                                    <p:set>
                                      <p:cBhvr>
                                        <p:cTn id="20" dur="1" fill="hold">
                                          <p:stCondLst>
                                            <p:cond delay="0"/>
                                          </p:stCondLst>
                                        </p:cTn>
                                        <p:tgtEl>
                                          <p:spTgt spid="1540"/>
                                        </p:tgtEl>
                                        <p:attrNameLst>
                                          <p:attrName>style.visibility</p:attrName>
                                        </p:attrNameLst>
                                      </p:cBhvr>
                                      <p:to>
                                        <p:strVal val="visible"/>
                                      </p:to>
                                    </p:set>
                                    <p:animEffect transition="in" filter="fade">
                                      <p:cBhvr>
                                        <p:cTn id="21" dur="1000"/>
                                        <p:tgtEl>
                                          <p:spTgt spid="154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30"/>
                                        </p:tgtEl>
                                        <p:attrNameLst>
                                          <p:attrName>style.visibility</p:attrName>
                                        </p:attrNameLst>
                                      </p:cBhvr>
                                      <p:to>
                                        <p:strVal val="visible"/>
                                      </p:to>
                                    </p:set>
                                    <p:animEffect transition="in" filter="fade">
                                      <p:cBhvr>
                                        <p:cTn id="26" dur="1000"/>
                                        <p:tgtEl>
                                          <p:spTgt spid="1530"/>
                                        </p:tgtEl>
                                      </p:cBhvr>
                                    </p:animEffect>
                                  </p:childTnLst>
                                </p:cTn>
                              </p:par>
                              <p:par>
                                <p:cTn id="27" presetID="10" presetClass="entr" presetSubtype="0" fill="hold" nodeType="withEffect">
                                  <p:stCondLst>
                                    <p:cond delay="0"/>
                                  </p:stCondLst>
                                  <p:childTnLst>
                                    <p:set>
                                      <p:cBhvr>
                                        <p:cTn id="28" dur="1" fill="hold">
                                          <p:stCondLst>
                                            <p:cond delay="0"/>
                                          </p:stCondLst>
                                        </p:cTn>
                                        <p:tgtEl>
                                          <p:spTgt spid="1533"/>
                                        </p:tgtEl>
                                        <p:attrNameLst>
                                          <p:attrName>style.visibility</p:attrName>
                                        </p:attrNameLst>
                                      </p:cBhvr>
                                      <p:to>
                                        <p:strVal val="visible"/>
                                      </p:to>
                                    </p:set>
                                    <p:animEffect transition="in" filter="fade">
                                      <p:cBhvr>
                                        <p:cTn id="29" dur="1000"/>
                                        <p:tgtEl>
                                          <p:spTgt spid="1533"/>
                                        </p:tgtEl>
                                      </p:cBhvr>
                                    </p:animEffect>
                                  </p:childTnLst>
                                </p:cTn>
                              </p:par>
                              <p:par>
                                <p:cTn id="30" presetID="10" presetClass="entr" presetSubtype="0" fill="hold" nodeType="withEffect">
                                  <p:stCondLst>
                                    <p:cond delay="0"/>
                                  </p:stCondLst>
                                  <p:childTnLst>
                                    <p:set>
                                      <p:cBhvr>
                                        <p:cTn id="31" dur="1" fill="hold">
                                          <p:stCondLst>
                                            <p:cond delay="0"/>
                                          </p:stCondLst>
                                        </p:cTn>
                                        <p:tgtEl>
                                          <p:spTgt spid="1538"/>
                                        </p:tgtEl>
                                        <p:attrNameLst>
                                          <p:attrName>style.visibility</p:attrName>
                                        </p:attrNameLst>
                                      </p:cBhvr>
                                      <p:to>
                                        <p:strVal val="visible"/>
                                      </p:to>
                                    </p:set>
                                    <p:animEffect transition="in" filter="fade">
                                      <p:cBhvr>
                                        <p:cTn id="32" dur="1000"/>
                                        <p:tgtEl>
                                          <p:spTgt spid="1538"/>
                                        </p:tgtEl>
                                      </p:cBhvr>
                                    </p:animEffect>
                                  </p:childTnLst>
                                </p:cTn>
                              </p:par>
                              <p:par>
                                <p:cTn id="33" presetID="10" presetClass="entr" presetSubtype="0" fill="hold" nodeType="withEffect">
                                  <p:stCondLst>
                                    <p:cond delay="0"/>
                                  </p:stCondLst>
                                  <p:childTnLst>
                                    <p:set>
                                      <p:cBhvr>
                                        <p:cTn id="34" dur="1" fill="hold">
                                          <p:stCondLst>
                                            <p:cond delay="0"/>
                                          </p:stCondLst>
                                        </p:cTn>
                                        <p:tgtEl>
                                          <p:spTgt spid="1542"/>
                                        </p:tgtEl>
                                        <p:attrNameLst>
                                          <p:attrName>style.visibility</p:attrName>
                                        </p:attrNameLst>
                                      </p:cBhvr>
                                      <p:to>
                                        <p:strVal val="visible"/>
                                      </p:to>
                                    </p:set>
                                    <p:animEffect transition="in" filter="fade">
                                      <p:cBhvr>
                                        <p:cTn id="35" dur="1000"/>
                                        <p:tgtEl>
                                          <p:spTgt spid="154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527"/>
                                        </p:tgtEl>
                                        <p:attrNameLst>
                                          <p:attrName>style.visibility</p:attrName>
                                        </p:attrNameLst>
                                      </p:cBhvr>
                                      <p:to>
                                        <p:strVal val="visible"/>
                                      </p:to>
                                    </p:set>
                                    <p:animEffect transition="in" filter="fade">
                                      <p:cBhvr>
                                        <p:cTn id="40" dur="1000"/>
                                        <p:tgtEl>
                                          <p:spTgt spid="1527"/>
                                        </p:tgtEl>
                                      </p:cBhvr>
                                    </p:animEffect>
                                  </p:childTnLst>
                                </p:cTn>
                              </p:par>
                              <p:par>
                                <p:cTn id="41" presetID="10" presetClass="entr" presetSubtype="0" fill="hold" nodeType="withEffect">
                                  <p:stCondLst>
                                    <p:cond delay="0"/>
                                  </p:stCondLst>
                                  <p:childTnLst>
                                    <p:set>
                                      <p:cBhvr>
                                        <p:cTn id="42" dur="1" fill="hold">
                                          <p:stCondLst>
                                            <p:cond delay="0"/>
                                          </p:stCondLst>
                                        </p:cTn>
                                        <p:tgtEl>
                                          <p:spTgt spid="1535"/>
                                        </p:tgtEl>
                                        <p:attrNameLst>
                                          <p:attrName>style.visibility</p:attrName>
                                        </p:attrNameLst>
                                      </p:cBhvr>
                                      <p:to>
                                        <p:strVal val="visible"/>
                                      </p:to>
                                    </p:set>
                                    <p:animEffect transition="in" filter="fade">
                                      <p:cBhvr>
                                        <p:cTn id="43" dur="1000"/>
                                        <p:tgtEl>
                                          <p:spTgt spid="1535"/>
                                        </p:tgtEl>
                                      </p:cBhvr>
                                    </p:animEffect>
                                  </p:childTnLst>
                                </p:cTn>
                              </p:par>
                              <p:par>
                                <p:cTn id="44" presetID="10" presetClass="entr" presetSubtype="0" fill="hold" nodeType="withEffect">
                                  <p:stCondLst>
                                    <p:cond delay="0"/>
                                  </p:stCondLst>
                                  <p:childTnLst>
                                    <p:set>
                                      <p:cBhvr>
                                        <p:cTn id="45" dur="1" fill="hold">
                                          <p:stCondLst>
                                            <p:cond delay="0"/>
                                          </p:stCondLst>
                                        </p:cTn>
                                        <p:tgtEl>
                                          <p:spTgt spid="1539"/>
                                        </p:tgtEl>
                                        <p:attrNameLst>
                                          <p:attrName>style.visibility</p:attrName>
                                        </p:attrNameLst>
                                      </p:cBhvr>
                                      <p:to>
                                        <p:strVal val="visible"/>
                                      </p:to>
                                    </p:set>
                                    <p:animEffect transition="in" filter="fade">
                                      <p:cBhvr>
                                        <p:cTn id="46" dur="1000"/>
                                        <p:tgtEl>
                                          <p:spTgt spid="1539"/>
                                        </p:tgtEl>
                                      </p:cBhvr>
                                    </p:animEffect>
                                  </p:childTnLst>
                                </p:cTn>
                              </p:par>
                              <p:par>
                                <p:cTn id="47" presetID="10" presetClass="entr" presetSubtype="0" fill="hold" nodeType="withEffect">
                                  <p:stCondLst>
                                    <p:cond delay="0"/>
                                  </p:stCondLst>
                                  <p:childTnLst>
                                    <p:set>
                                      <p:cBhvr>
                                        <p:cTn id="48" dur="1" fill="hold">
                                          <p:stCondLst>
                                            <p:cond delay="0"/>
                                          </p:stCondLst>
                                        </p:cTn>
                                        <p:tgtEl>
                                          <p:spTgt spid="1543"/>
                                        </p:tgtEl>
                                        <p:attrNameLst>
                                          <p:attrName>style.visibility</p:attrName>
                                        </p:attrNameLst>
                                      </p:cBhvr>
                                      <p:to>
                                        <p:strVal val="visible"/>
                                      </p:to>
                                    </p:set>
                                    <p:animEffect transition="in" filter="fade">
                                      <p:cBhvr>
                                        <p:cTn id="49" dur="1000"/>
                                        <p:tgtEl>
                                          <p:spTgt spid="154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531"/>
                                        </p:tgtEl>
                                        <p:attrNameLst>
                                          <p:attrName>style.visibility</p:attrName>
                                        </p:attrNameLst>
                                      </p:cBhvr>
                                      <p:to>
                                        <p:strVal val="visible"/>
                                      </p:to>
                                    </p:set>
                                    <p:animEffect transition="in" filter="fade">
                                      <p:cBhvr>
                                        <p:cTn id="54" dur="1000"/>
                                        <p:tgtEl>
                                          <p:spTgt spid="1531"/>
                                        </p:tgtEl>
                                      </p:cBhvr>
                                    </p:animEffect>
                                  </p:childTnLst>
                                </p:cTn>
                              </p:par>
                              <p:par>
                                <p:cTn id="55" presetID="10" presetClass="entr" presetSubtype="0" fill="hold" nodeType="withEffect">
                                  <p:stCondLst>
                                    <p:cond delay="0"/>
                                  </p:stCondLst>
                                  <p:childTnLst>
                                    <p:set>
                                      <p:cBhvr>
                                        <p:cTn id="56" dur="1" fill="hold">
                                          <p:stCondLst>
                                            <p:cond delay="0"/>
                                          </p:stCondLst>
                                        </p:cTn>
                                        <p:tgtEl>
                                          <p:spTgt spid="1534"/>
                                        </p:tgtEl>
                                        <p:attrNameLst>
                                          <p:attrName>style.visibility</p:attrName>
                                        </p:attrNameLst>
                                      </p:cBhvr>
                                      <p:to>
                                        <p:strVal val="visible"/>
                                      </p:to>
                                    </p:set>
                                    <p:animEffect transition="in" filter="fade">
                                      <p:cBhvr>
                                        <p:cTn id="57" dur="1000"/>
                                        <p:tgtEl>
                                          <p:spTgt spid="1534"/>
                                        </p:tgtEl>
                                      </p:cBhvr>
                                    </p:animEffect>
                                  </p:childTnLst>
                                </p:cTn>
                              </p:par>
                              <p:par>
                                <p:cTn id="58" presetID="10" presetClass="entr" presetSubtype="0" fill="hold" nodeType="withEffect">
                                  <p:stCondLst>
                                    <p:cond delay="0"/>
                                  </p:stCondLst>
                                  <p:childTnLst>
                                    <p:set>
                                      <p:cBhvr>
                                        <p:cTn id="59" dur="1" fill="hold">
                                          <p:stCondLst>
                                            <p:cond delay="0"/>
                                          </p:stCondLst>
                                        </p:cTn>
                                        <p:tgtEl>
                                          <p:spTgt spid="1537"/>
                                        </p:tgtEl>
                                        <p:attrNameLst>
                                          <p:attrName>style.visibility</p:attrName>
                                        </p:attrNameLst>
                                      </p:cBhvr>
                                      <p:to>
                                        <p:strVal val="visible"/>
                                      </p:to>
                                    </p:set>
                                    <p:animEffect transition="in" filter="fade">
                                      <p:cBhvr>
                                        <p:cTn id="60" dur="1000"/>
                                        <p:tgtEl>
                                          <p:spTgt spid="1537"/>
                                        </p:tgtEl>
                                      </p:cBhvr>
                                    </p:animEffect>
                                  </p:childTnLst>
                                </p:cTn>
                              </p:par>
                              <p:par>
                                <p:cTn id="61" presetID="10" presetClass="entr" presetSubtype="0" fill="hold" nodeType="withEffect">
                                  <p:stCondLst>
                                    <p:cond delay="0"/>
                                  </p:stCondLst>
                                  <p:childTnLst>
                                    <p:set>
                                      <p:cBhvr>
                                        <p:cTn id="62" dur="1" fill="hold">
                                          <p:stCondLst>
                                            <p:cond delay="0"/>
                                          </p:stCondLst>
                                        </p:cTn>
                                        <p:tgtEl>
                                          <p:spTgt spid="1541"/>
                                        </p:tgtEl>
                                        <p:attrNameLst>
                                          <p:attrName>style.visibility</p:attrName>
                                        </p:attrNameLst>
                                      </p:cBhvr>
                                      <p:to>
                                        <p:strVal val="visible"/>
                                      </p:to>
                                    </p:set>
                                    <p:animEffect transition="in" filter="fade">
                                      <p:cBhvr>
                                        <p:cTn id="63" dur="1000"/>
                                        <p:tgtEl>
                                          <p:spTgt spid="1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42"/>
        <p:cNvGrpSpPr/>
        <p:nvPr/>
      </p:nvGrpSpPr>
      <p:grpSpPr>
        <a:xfrm>
          <a:off x="0" y="0"/>
          <a:ext cx="0" cy="0"/>
          <a:chOff x="0" y="0"/>
          <a:chExt cx="0" cy="0"/>
        </a:xfrm>
      </p:grpSpPr>
      <p:cxnSp>
        <p:nvCxnSpPr>
          <p:cNvPr id="1643" name="Google Shape;1643;p84"/>
          <p:cNvCxnSpPr/>
          <p:nvPr/>
        </p:nvCxnSpPr>
        <p:spPr>
          <a:xfrm rot="10800000">
            <a:off x="5391625" y="2539039"/>
            <a:ext cx="0" cy="775500"/>
          </a:xfrm>
          <a:prstGeom prst="straightConnector1">
            <a:avLst/>
          </a:prstGeom>
          <a:noFill/>
          <a:ln w="28575" cap="flat" cmpd="sng">
            <a:solidFill>
              <a:schemeClr val="lt1"/>
            </a:solidFill>
            <a:prstDash val="solid"/>
            <a:round/>
            <a:headEnd type="none" w="med" len="med"/>
            <a:tailEnd type="none" w="med" len="med"/>
          </a:ln>
        </p:spPr>
      </p:cxnSp>
      <p:cxnSp>
        <p:nvCxnSpPr>
          <p:cNvPr id="1644" name="Google Shape;1644;p84"/>
          <p:cNvCxnSpPr/>
          <p:nvPr/>
        </p:nvCxnSpPr>
        <p:spPr>
          <a:xfrm rot="10800000">
            <a:off x="3828650" y="2539123"/>
            <a:ext cx="0" cy="775500"/>
          </a:xfrm>
          <a:prstGeom prst="straightConnector1">
            <a:avLst/>
          </a:prstGeom>
          <a:noFill/>
          <a:ln w="28575" cap="flat" cmpd="sng">
            <a:solidFill>
              <a:schemeClr val="lt1"/>
            </a:solidFill>
            <a:prstDash val="solid"/>
            <a:round/>
            <a:headEnd type="none" w="med" len="med"/>
            <a:tailEnd type="none" w="med" len="med"/>
          </a:ln>
        </p:spPr>
      </p:cxnSp>
      <p:sp>
        <p:nvSpPr>
          <p:cNvPr id="1645" name="Google Shape;1645;p84"/>
          <p:cNvSpPr txBox="1">
            <a:spLocks noGrp="1"/>
          </p:cNvSpPr>
          <p:nvPr>
            <p:ph type="ctrTitle"/>
          </p:nvPr>
        </p:nvSpPr>
        <p:spPr>
          <a:xfrm>
            <a:off x="541322" y="361577"/>
            <a:ext cx="3666900" cy="618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یک اطلاعات دیگر</a:t>
            </a:r>
            <a:endParaRPr dirty="0">
              <a:cs typeface="B Nazanin" panose="00000400000000000000" pitchFamily="2" charset="-78"/>
            </a:endParaRPr>
          </a:p>
        </p:txBody>
      </p:sp>
      <p:sp>
        <p:nvSpPr>
          <p:cNvPr id="1646" name="Google Shape;1646;p84"/>
          <p:cNvSpPr txBox="1">
            <a:spLocks noGrp="1"/>
          </p:cNvSpPr>
          <p:nvPr>
            <p:ph type="subTitle" idx="4294967295"/>
          </p:nvPr>
        </p:nvSpPr>
        <p:spPr>
          <a:xfrm>
            <a:off x="1085199" y="2067919"/>
            <a:ext cx="2085900" cy="5775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1400" dirty="0">
                <a:solidFill>
                  <a:schemeClr val="lt2"/>
                </a:solidFill>
                <a:cs typeface="B Nazanin" panose="00000400000000000000" pitchFamily="2" charset="-78"/>
              </a:rPr>
              <a:t>این دومین سیاره از خورشید است</a:t>
            </a:r>
            <a:endParaRPr sz="1400" dirty="0">
              <a:solidFill>
                <a:schemeClr val="lt2"/>
              </a:solidFill>
              <a:cs typeface="B Nazanin" panose="00000400000000000000" pitchFamily="2" charset="-78"/>
            </a:endParaRPr>
          </a:p>
        </p:txBody>
      </p:sp>
      <p:sp>
        <p:nvSpPr>
          <p:cNvPr id="1647" name="Google Shape;1647;p84"/>
          <p:cNvSpPr txBox="1">
            <a:spLocks noGrp="1"/>
          </p:cNvSpPr>
          <p:nvPr>
            <p:ph type="subTitle" idx="4294967295"/>
          </p:nvPr>
        </p:nvSpPr>
        <p:spPr>
          <a:xfrm>
            <a:off x="5972766" y="2067917"/>
            <a:ext cx="2086200" cy="577500"/>
          </a:xfrm>
          <a:prstGeom prst="rect">
            <a:avLst/>
          </a:prstGeom>
        </p:spPr>
        <p:txBody>
          <a:bodyPr spcFirstLastPara="1" wrap="square" lIns="91425" tIns="91425" rIns="91425" bIns="91425" anchor="t" anchorCtr="0">
            <a:noAutofit/>
          </a:bodyPr>
          <a:lstStyle/>
          <a:p>
            <a:pPr marL="0" lvl="0" indent="0" algn="r" rtl="1">
              <a:lnSpc>
                <a:spcPct val="150000"/>
              </a:lnSpc>
              <a:spcBef>
                <a:spcPts val="100"/>
              </a:spcBef>
              <a:spcAft>
                <a:spcPts val="1200"/>
              </a:spcAft>
              <a:buNone/>
            </a:pPr>
            <a:r>
              <a:rPr lang="fa-IR" sz="1400" dirty="0">
                <a:cs typeface="B Nazanin" panose="00000400000000000000" pitchFamily="2" charset="-78"/>
              </a:rPr>
              <a:t>مریخ با وجود قرمز بودن، مکان سردی است</a:t>
            </a:r>
            <a:endParaRPr sz="1400" dirty="0">
              <a:cs typeface="B Nazanin" panose="00000400000000000000" pitchFamily="2" charset="-78"/>
            </a:endParaRPr>
          </a:p>
        </p:txBody>
      </p:sp>
      <p:sp>
        <p:nvSpPr>
          <p:cNvPr id="1648" name="Google Shape;1648;p84"/>
          <p:cNvSpPr txBox="1">
            <a:spLocks noGrp="1"/>
          </p:cNvSpPr>
          <p:nvPr>
            <p:ph type="subTitle" idx="4294967295"/>
          </p:nvPr>
        </p:nvSpPr>
        <p:spPr>
          <a:xfrm>
            <a:off x="1085199" y="3467988"/>
            <a:ext cx="2085900" cy="577500"/>
          </a:xfrm>
          <a:prstGeom prst="rect">
            <a:avLst/>
          </a:prstGeom>
        </p:spPr>
        <p:txBody>
          <a:bodyPr spcFirstLastPara="1" wrap="square" lIns="91425" tIns="91425" rIns="91425" bIns="91425" anchor="t" anchorCtr="0">
            <a:noAutofit/>
          </a:bodyPr>
          <a:lstStyle/>
          <a:p>
            <a:pPr marL="0" lvl="0" indent="0" algn="r">
              <a:lnSpc>
                <a:spcPct val="150000"/>
              </a:lnSpc>
              <a:spcBef>
                <a:spcPts val="100"/>
              </a:spcBef>
              <a:spcAft>
                <a:spcPts val="1200"/>
              </a:spcAft>
              <a:buNone/>
            </a:pPr>
            <a:r>
              <a:rPr lang="fa-IR" sz="1400" dirty="0">
                <a:solidFill>
                  <a:schemeClr val="lt2"/>
                </a:solidFill>
                <a:cs typeface="B Nazanin" panose="00000400000000000000" pitchFamily="2" charset="-78"/>
              </a:rPr>
              <a:t>این یک غول گازی است و حلقه های زیادی دارد</a:t>
            </a:r>
            <a:endParaRPr sz="1400" dirty="0">
              <a:solidFill>
                <a:schemeClr val="lt2"/>
              </a:solidFill>
              <a:cs typeface="B Nazanin" panose="00000400000000000000" pitchFamily="2" charset="-78"/>
            </a:endParaRPr>
          </a:p>
        </p:txBody>
      </p:sp>
      <p:sp>
        <p:nvSpPr>
          <p:cNvPr id="1649" name="Google Shape;1649;p84"/>
          <p:cNvSpPr txBox="1">
            <a:spLocks noGrp="1"/>
          </p:cNvSpPr>
          <p:nvPr>
            <p:ph type="subTitle" idx="4294967295"/>
          </p:nvPr>
        </p:nvSpPr>
        <p:spPr>
          <a:xfrm>
            <a:off x="5972766" y="3471063"/>
            <a:ext cx="2086200" cy="577500"/>
          </a:xfrm>
          <a:prstGeom prst="rect">
            <a:avLst/>
          </a:prstGeom>
        </p:spPr>
        <p:txBody>
          <a:bodyPr spcFirstLastPara="1" wrap="square" lIns="91425" tIns="91425" rIns="91425" bIns="91425" anchor="t" anchorCtr="0">
            <a:noAutofit/>
          </a:bodyPr>
          <a:lstStyle/>
          <a:p>
            <a:pPr marL="0" lvl="0" indent="0" algn="r" rtl="1">
              <a:lnSpc>
                <a:spcPct val="150000"/>
              </a:lnSpc>
              <a:spcBef>
                <a:spcPts val="100"/>
              </a:spcBef>
              <a:spcAft>
                <a:spcPts val="1200"/>
              </a:spcAft>
              <a:buNone/>
            </a:pPr>
            <a:r>
              <a:rPr lang="fa-IR" sz="1400" dirty="0">
                <a:cs typeface="B Nazanin" panose="00000400000000000000" pitchFamily="2" charset="-78"/>
              </a:rPr>
              <a:t>عطارد نزدیکترین سیاره به خورشید است</a:t>
            </a:r>
            <a:endParaRPr sz="1400" dirty="0">
              <a:cs typeface="B Nazanin" panose="00000400000000000000" pitchFamily="2" charset="-78"/>
            </a:endParaRPr>
          </a:p>
        </p:txBody>
      </p:sp>
      <p:sp>
        <p:nvSpPr>
          <p:cNvPr id="1650" name="Google Shape;1650;p84"/>
          <p:cNvSpPr txBox="1">
            <a:spLocks noGrp="1"/>
          </p:cNvSpPr>
          <p:nvPr>
            <p:ph type="subTitle" idx="4294967295"/>
          </p:nvPr>
        </p:nvSpPr>
        <p:spPr>
          <a:xfrm>
            <a:off x="1898415" y="1733900"/>
            <a:ext cx="1272900" cy="415500"/>
          </a:xfrm>
          <a:prstGeom prst="rect">
            <a:avLst/>
          </a:prstGeom>
        </p:spPr>
        <p:txBody>
          <a:bodyPr spcFirstLastPara="1" wrap="square" lIns="91425" tIns="91425" rIns="91425" bIns="91425" anchor="t" anchorCtr="0">
            <a:noAutofit/>
          </a:bodyPr>
          <a:lstStyle/>
          <a:p>
            <a:pPr marL="0" lvl="0" indent="0" algn="r" rtl="1">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a:t>
            </a:r>
          </a:p>
        </p:txBody>
      </p:sp>
      <p:sp>
        <p:nvSpPr>
          <p:cNvPr id="1651" name="Google Shape;1651;p84"/>
          <p:cNvSpPr txBox="1">
            <a:spLocks noGrp="1"/>
          </p:cNvSpPr>
          <p:nvPr>
            <p:ph type="subTitle" idx="4294967295"/>
          </p:nvPr>
        </p:nvSpPr>
        <p:spPr>
          <a:xfrm>
            <a:off x="6694126" y="1626798"/>
            <a:ext cx="1272900" cy="415500"/>
          </a:xfrm>
          <a:prstGeom prst="rect">
            <a:avLst/>
          </a:prstGeom>
        </p:spPr>
        <p:txBody>
          <a:bodyPr spcFirstLastPara="1" wrap="square" lIns="91425" tIns="91425" rIns="91425" bIns="91425" anchor="t" anchorCtr="0">
            <a:noAutofit/>
          </a:bodyPr>
          <a:lstStyle/>
          <a:p>
            <a:pPr marL="0" lvl="0" indent="0" algn="r" rtl="1">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a:t>
            </a:r>
            <a:endParaRPr sz="2000" dirty="0">
              <a:latin typeface="Anton"/>
              <a:ea typeface="Anton"/>
              <a:cs typeface="B Nazanin" panose="00000400000000000000" pitchFamily="2" charset="-78"/>
              <a:sym typeface="Anton"/>
            </a:endParaRPr>
          </a:p>
        </p:txBody>
      </p:sp>
      <p:sp>
        <p:nvSpPr>
          <p:cNvPr id="1652" name="Google Shape;1652;p84"/>
          <p:cNvSpPr txBox="1">
            <a:spLocks noGrp="1"/>
          </p:cNvSpPr>
          <p:nvPr>
            <p:ph type="subTitle" idx="4294967295"/>
          </p:nvPr>
        </p:nvSpPr>
        <p:spPr>
          <a:xfrm>
            <a:off x="1898415" y="3139296"/>
            <a:ext cx="1272900" cy="415500"/>
          </a:xfrm>
          <a:prstGeom prst="rect">
            <a:avLst/>
          </a:prstGeom>
        </p:spPr>
        <p:txBody>
          <a:bodyPr spcFirstLastPara="1" wrap="square" lIns="91425" tIns="91425" rIns="91425" bIns="91425" anchor="t" anchorCtr="0">
            <a:noAutofit/>
          </a:bodyPr>
          <a:lstStyle/>
          <a:p>
            <a:pPr marL="0" lvl="0" indent="0" algn="r" rtl="1">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a:t>
            </a:r>
          </a:p>
        </p:txBody>
      </p:sp>
      <p:sp>
        <p:nvSpPr>
          <p:cNvPr id="1653" name="Google Shape;1653;p84"/>
          <p:cNvSpPr txBox="1">
            <a:spLocks noGrp="1"/>
          </p:cNvSpPr>
          <p:nvPr>
            <p:ph type="subTitle" idx="4294967295"/>
          </p:nvPr>
        </p:nvSpPr>
        <p:spPr>
          <a:xfrm>
            <a:off x="6738513" y="3052488"/>
            <a:ext cx="1272900" cy="415500"/>
          </a:xfrm>
          <a:prstGeom prst="rect">
            <a:avLst/>
          </a:prstGeom>
        </p:spPr>
        <p:txBody>
          <a:bodyPr spcFirstLastPara="1" wrap="square" lIns="91425" tIns="91425" rIns="91425" bIns="91425" anchor="t" anchorCtr="0">
            <a:noAutofit/>
          </a:bodyPr>
          <a:lstStyle/>
          <a:p>
            <a:pPr marL="0" lvl="0" indent="0" algn="r" rtl="1">
              <a:lnSpc>
                <a:spcPct val="150000"/>
              </a:lnSpc>
              <a:spcBef>
                <a:spcPts val="100"/>
              </a:spcBef>
              <a:spcAft>
                <a:spcPts val="1200"/>
              </a:spcAft>
              <a:buNone/>
            </a:pPr>
            <a:r>
              <a:rPr lang="fa-IR" sz="2000" dirty="0">
                <a:latin typeface="Anton"/>
                <a:ea typeface="Anton"/>
                <a:cs typeface="B Nazanin" panose="00000400000000000000" pitchFamily="2" charset="-78"/>
                <a:sym typeface="Anton"/>
              </a:rPr>
              <a:t>عنوان</a:t>
            </a:r>
          </a:p>
        </p:txBody>
      </p:sp>
      <p:cxnSp>
        <p:nvCxnSpPr>
          <p:cNvPr id="1654" name="Google Shape;1654;p84"/>
          <p:cNvCxnSpPr>
            <a:stCxn id="1655" idx="6"/>
            <a:endCxn id="1656" idx="2"/>
          </p:cNvCxnSpPr>
          <p:nvPr/>
        </p:nvCxnSpPr>
        <p:spPr>
          <a:xfrm>
            <a:off x="4216312" y="2204251"/>
            <a:ext cx="787800" cy="0"/>
          </a:xfrm>
          <a:prstGeom prst="straightConnector1">
            <a:avLst/>
          </a:prstGeom>
          <a:noFill/>
          <a:ln w="28575" cap="flat" cmpd="sng">
            <a:solidFill>
              <a:schemeClr val="lt1"/>
            </a:solidFill>
            <a:prstDash val="solid"/>
            <a:round/>
            <a:headEnd type="none" w="med" len="med"/>
            <a:tailEnd type="none" w="med" len="med"/>
          </a:ln>
        </p:spPr>
      </p:cxnSp>
      <p:cxnSp>
        <p:nvCxnSpPr>
          <p:cNvPr id="1657" name="Google Shape;1657;p84"/>
          <p:cNvCxnSpPr>
            <a:stCxn id="1658" idx="6"/>
            <a:endCxn id="1659" idx="2"/>
          </p:cNvCxnSpPr>
          <p:nvPr/>
        </p:nvCxnSpPr>
        <p:spPr>
          <a:xfrm>
            <a:off x="4216402" y="3702386"/>
            <a:ext cx="787500" cy="0"/>
          </a:xfrm>
          <a:prstGeom prst="straightConnector1">
            <a:avLst/>
          </a:prstGeom>
          <a:noFill/>
          <a:ln w="28575" cap="flat" cmpd="sng">
            <a:solidFill>
              <a:schemeClr val="lt1"/>
            </a:solidFill>
            <a:prstDash val="solid"/>
            <a:round/>
            <a:headEnd type="none" w="med" len="med"/>
            <a:tailEnd type="none" w="med" len="med"/>
          </a:ln>
        </p:spPr>
      </p:cxnSp>
      <p:sp>
        <p:nvSpPr>
          <p:cNvPr id="1660" name="Google Shape;1660;p84"/>
          <p:cNvSpPr/>
          <p:nvPr/>
        </p:nvSpPr>
        <p:spPr>
          <a:xfrm>
            <a:off x="3408350" y="1783975"/>
            <a:ext cx="840600" cy="840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61" name="Google Shape;1661;p84"/>
          <p:cNvSpPr/>
          <p:nvPr/>
        </p:nvSpPr>
        <p:spPr>
          <a:xfrm>
            <a:off x="4971325" y="1783975"/>
            <a:ext cx="840600" cy="840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62" name="Google Shape;1662;p84"/>
          <p:cNvSpPr/>
          <p:nvPr/>
        </p:nvSpPr>
        <p:spPr>
          <a:xfrm>
            <a:off x="3408413" y="3189925"/>
            <a:ext cx="840600" cy="840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63" name="Google Shape;1663;p84"/>
          <p:cNvSpPr/>
          <p:nvPr/>
        </p:nvSpPr>
        <p:spPr>
          <a:xfrm>
            <a:off x="4971388" y="3189925"/>
            <a:ext cx="840600" cy="840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nvGrpSpPr>
          <p:cNvPr id="1664" name="Google Shape;1664;p84"/>
          <p:cNvGrpSpPr/>
          <p:nvPr/>
        </p:nvGrpSpPr>
        <p:grpSpPr>
          <a:xfrm>
            <a:off x="3607268" y="1960490"/>
            <a:ext cx="431418" cy="487551"/>
            <a:chOff x="1077340" y="440553"/>
            <a:chExt cx="472632" cy="534126"/>
          </a:xfrm>
        </p:grpSpPr>
        <p:sp>
          <p:nvSpPr>
            <p:cNvPr id="1665" name="Google Shape;1665;p84"/>
            <p:cNvSpPr/>
            <p:nvPr/>
          </p:nvSpPr>
          <p:spPr>
            <a:xfrm>
              <a:off x="1269703" y="840739"/>
              <a:ext cx="87956" cy="51981"/>
            </a:xfrm>
            <a:custGeom>
              <a:avLst/>
              <a:gdLst/>
              <a:ahLst/>
              <a:cxnLst/>
              <a:rect l="l" t="t" r="r" b="b"/>
              <a:pathLst>
                <a:path w="1775" h="1049" extrusionOk="0">
                  <a:moveTo>
                    <a:pt x="155" y="0"/>
                  </a:moveTo>
                  <a:cubicBezTo>
                    <a:pt x="72" y="0"/>
                    <a:pt x="0" y="72"/>
                    <a:pt x="0" y="155"/>
                  </a:cubicBezTo>
                  <a:cubicBezTo>
                    <a:pt x="0" y="643"/>
                    <a:pt x="393" y="1048"/>
                    <a:pt x="893" y="1048"/>
                  </a:cubicBezTo>
                  <a:cubicBezTo>
                    <a:pt x="1381" y="1048"/>
                    <a:pt x="1774" y="643"/>
                    <a:pt x="1774" y="155"/>
                  </a:cubicBezTo>
                  <a:cubicBezTo>
                    <a:pt x="1774" y="72"/>
                    <a:pt x="1703" y="0"/>
                    <a:pt x="1619" y="0"/>
                  </a:cubicBezTo>
                  <a:cubicBezTo>
                    <a:pt x="1536" y="0"/>
                    <a:pt x="1465" y="72"/>
                    <a:pt x="1465" y="155"/>
                  </a:cubicBezTo>
                  <a:cubicBezTo>
                    <a:pt x="1465" y="477"/>
                    <a:pt x="1203" y="727"/>
                    <a:pt x="893" y="727"/>
                  </a:cubicBezTo>
                  <a:cubicBezTo>
                    <a:pt x="572" y="727"/>
                    <a:pt x="322" y="477"/>
                    <a:pt x="322" y="155"/>
                  </a:cubicBezTo>
                  <a:cubicBezTo>
                    <a:pt x="322" y="72"/>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66" name="Google Shape;1666;p84"/>
            <p:cNvSpPr/>
            <p:nvPr/>
          </p:nvSpPr>
          <p:spPr>
            <a:xfrm>
              <a:off x="1222479" y="755757"/>
              <a:ext cx="16005" cy="47273"/>
            </a:xfrm>
            <a:custGeom>
              <a:avLst/>
              <a:gdLst/>
              <a:ahLst/>
              <a:cxnLst/>
              <a:rect l="l" t="t" r="r" b="b"/>
              <a:pathLst>
                <a:path w="323" h="954" extrusionOk="0">
                  <a:moveTo>
                    <a:pt x="167" y="1"/>
                  </a:moveTo>
                  <a:cubicBezTo>
                    <a:pt x="72" y="1"/>
                    <a:pt x="1" y="72"/>
                    <a:pt x="1" y="167"/>
                  </a:cubicBezTo>
                  <a:lnTo>
                    <a:pt x="1" y="799"/>
                  </a:lnTo>
                  <a:cubicBezTo>
                    <a:pt x="1" y="882"/>
                    <a:pt x="72" y="953"/>
                    <a:pt x="167" y="953"/>
                  </a:cubicBezTo>
                  <a:cubicBezTo>
                    <a:pt x="251" y="953"/>
                    <a:pt x="322" y="882"/>
                    <a:pt x="322" y="799"/>
                  </a:cubicBezTo>
                  <a:lnTo>
                    <a:pt x="322" y="167"/>
                  </a:lnTo>
                  <a:cubicBezTo>
                    <a:pt x="322" y="72"/>
                    <a:pt x="251"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67" name="Google Shape;1667;p84"/>
            <p:cNvSpPr/>
            <p:nvPr/>
          </p:nvSpPr>
          <p:spPr>
            <a:xfrm>
              <a:off x="1388877" y="755757"/>
              <a:ext cx="15956" cy="47273"/>
            </a:xfrm>
            <a:custGeom>
              <a:avLst/>
              <a:gdLst/>
              <a:ahLst/>
              <a:cxnLst/>
              <a:rect l="l" t="t" r="r" b="b"/>
              <a:pathLst>
                <a:path w="322" h="954" extrusionOk="0">
                  <a:moveTo>
                    <a:pt x="167" y="1"/>
                  </a:moveTo>
                  <a:cubicBezTo>
                    <a:pt x="72" y="1"/>
                    <a:pt x="0" y="72"/>
                    <a:pt x="0" y="167"/>
                  </a:cubicBezTo>
                  <a:lnTo>
                    <a:pt x="0" y="799"/>
                  </a:lnTo>
                  <a:cubicBezTo>
                    <a:pt x="0" y="882"/>
                    <a:pt x="72" y="953"/>
                    <a:pt x="167" y="953"/>
                  </a:cubicBezTo>
                  <a:cubicBezTo>
                    <a:pt x="250" y="953"/>
                    <a:pt x="322" y="882"/>
                    <a:pt x="322" y="799"/>
                  </a:cubicBezTo>
                  <a:lnTo>
                    <a:pt x="322" y="167"/>
                  </a:lnTo>
                  <a:cubicBezTo>
                    <a:pt x="322" y="72"/>
                    <a:pt x="250"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68" name="Google Shape;1668;p84"/>
            <p:cNvSpPr/>
            <p:nvPr/>
          </p:nvSpPr>
          <p:spPr>
            <a:xfrm>
              <a:off x="1077340" y="440553"/>
              <a:ext cx="472632" cy="534126"/>
            </a:xfrm>
            <a:custGeom>
              <a:avLst/>
              <a:gdLst/>
              <a:ahLst/>
              <a:cxnLst/>
              <a:rect l="l" t="t" r="r" b="b"/>
              <a:pathLst>
                <a:path w="9538" h="10779" extrusionOk="0">
                  <a:moveTo>
                    <a:pt x="4769" y="319"/>
                  </a:moveTo>
                  <a:cubicBezTo>
                    <a:pt x="5055" y="319"/>
                    <a:pt x="5341" y="349"/>
                    <a:pt x="5620" y="409"/>
                  </a:cubicBezTo>
                  <a:cubicBezTo>
                    <a:pt x="5632" y="409"/>
                    <a:pt x="5644" y="421"/>
                    <a:pt x="5644" y="444"/>
                  </a:cubicBezTo>
                  <a:lnTo>
                    <a:pt x="5382" y="2861"/>
                  </a:lnTo>
                  <a:cubicBezTo>
                    <a:pt x="5347" y="3171"/>
                    <a:pt x="5085" y="3409"/>
                    <a:pt x="4775" y="3409"/>
                  </a:cubicBezTo>
                  <a:cubicBezTo>
                    <a:pt x="4466" y="3409"/>
                    <a:pt x="4204" y="3183"/>
                    <a:pt x="4156" y="2861"/>
                  </a:cubicBezTo>
                  <a:cubicBezTo>
                    <a:pt x="4156" y="2861"/>
                    <a:pt x="3894" y="444"/>
                    <a:pt x="3894" y="444"/>
                  </a:cubicBezTo>
                  <a:cubicBezTo>
                    <a:pt x="3894" y="421"/>
                    <a:pt x="3906" y="409"/>
                    <a:pt x="3918" y="409"/>
                  </a:cubicBezTo>
                  <a:cubicBezTo>
                    <a:pt x="4198" y="349"/>
                    <a:pt x="4483" y="319"/>
                    <a:pt x="4769" y="319"/>
                  </a:cubicBezTo>
                  <a:close/>
                  <a:moveTo>
                    <a:pt x="2361" y="1344"/>
                  </a:moveTo>
                  <a:cubicBezTo>
                    <a:pt x="2407" y="1344"/>
                    <a:pt x="2453" y="1368"/>
                    <a:pt x="2477" y="1409"/>
                  </a:cubicBezTo>
                  <a:cubicBezTo>
                    <a:pt x="2513" y="1468"/>
                    <a:pt x="2513" y="1468"/>
                    <a:pt x="3227" y="3230"/>
                  </a:cubicBezTo>
                  <a:cubicBezTo>
                    <a:pt x="3263" y="3314"/>
                    <a:pt x="3227" y="3397"/>
                    <a:pt x="3156" y="3433"/>
                  </a:cubicBezTo>
                  <a:cubicBezTo>
                    <a:pt x="3133" y="3446"/>
                    <a:pt x="3108" y="3452"/>
                    <a:pt x="3085" y="3452"/>
                  </a:cubicBezTo>
                  <a:cubicBezTo>
                    <a:pt x="3025" y="3452"/>
                    <a:pt x="2971" y="3413"/>
                    <a:pt x="2953" y="3361"/>
                  </a:cubicBezTo>
                  <a:cubicBezTo>
                    <a:pt x="2156" y="1409"/>
                    <a:pt x="2203" y="1540"/>
                    <a:pt x="2203" y="1492"/>
                  </a:cubicBezTo>
                  <a:cubicBezTo>
                    <a:pt x="2203" y="1433"/>
                    <a:pt x="2239" y="1373"/>
                    <a:pt x="2299" y="1361"/>
                  </a:cubicBezTo>
                  <a:cubicBezTo>
                    <a:pt x="2318" y="1350"/>
                    <a:pt x="2339" y="1344"/>
                    <a:pt x="2361" y="1344"/>
                  </a:cubicBezTo>
                  <a:close/>
                  <a:moveTo>
                    <a:pt x="7177" y="1344"/>
                  </a:moveTo>
                  <a:cubicBezTo>
                    <a:pt x="7199" y="1344"/>
                    <a:pt x="7221" y="1350"/>
                    <a:pt x="7240" y="1361"/>
                  </a:cubicBezTo>
                  <a:cubicBezTo>
                    <a:pt x="7323" y="1385"/>
                    <a:pt x="7359" y="1480"/>
                    <a:pt x="7323" y="1552"/>
                  </a:cubicBezTo>
                  <a:lnTo>
                    <a:pt x="6597" y="3361"/>
                  </a:lnTo>
                  <a:cubicBezTo>
                    <a:pt x="6571" y="3413"/>
                    <a:pt x="6514" y="3452"/>
                    <a:pt x="6453" y="3452"/>
                  </a:cubicBezTo>
                  <a:cubicBezTo>
                    <a:pt x="6430" y="3452"/>
                    <a:pt x="6406" y="3446"/>
                    <a:pt x="6382" y="3433"/>
                  </a:cubicBezTo>
                  <a:cubicBezTo>
                    <a:pt x="6311" y="3397"/>
                    <a:pt x="6287" y="3314"/>
                    <a:pt x="6311" y="3230"/>
                  </a:cubicBezTo>
                  <a:cubicBezTo>
                    <a:pt x="7037" y="1468"/>
                    <a:pt x="7037" y="1456"/>
                    <a:pt x="7061" y="1409"/>
                  </a:cubicBezTo>
                  <a:cubicBezTo>
                    <a:pt x="7085" y="1368"/>
                    <a:pt x="7132" y="1344"/>
                    <a:pt x="7177" y="1344"/>
                  </a:cubicBezTo>
                  <a:close/>
                  <a:moveTo>
                    <a:pt x="8549" y="4612"/>
                  </a:moveTo>
                  <a:cubicBezTo>
                    <a:pt x="8728" y="4612"/>
                    <a:pt x="8871" y="4766"/>
                    <a:pt x="8871" y="4945"/>
                  </a:cubicBezTo>
                  <a:cubicBezTo>
                    <a:pt x="8871" y="5124"/>
                    <a:pt x="8728" y="5266"/>
                    <a:pt x="8549" y="5266"/>
                  </a:cubicBezTo>
                  <a:lnTo>
                    <a:pt x="989" y="5266"/>
                  </a:lnTo>
                  <a:cubicBezTo>
                    <a:pt x="810" y="5266"/>
                    <a:pt x="667" y="5124"/>
                    <a:pt x="667" y="4945"/>
                  </a:cubicBezTo>
                  <a:cubicBezTo>
                    <a:pt x="667" y="4766"/>
                    <a:pt x="810" y="4612"/>
                    <a:pt x="989" y="4612"/>
                  </a:cubicBezTo>
                  <a:close/>
                  <a:moveTo>
                    <a:pt x="1191" y="5600"/>
                  </a:moveTo>
                  <a:lnTo>
                    <a:pt x="1191" y="5600"/>
                  </a:lnTo>
                  <a:cubicBezTo>
                    <a:pt x="1179" y="5731"/>
                    <a:pt x="1179" y="5862"/>
                    <a:pt x="1179" y="5981"/>
                  </a:cubicBezTo>
                  <a:cubicBezTo>
                    <a:pt x="1179" y="7148"/>
                    <a:pt x="1167" y="7314"/>
                    <a:pt x="1191" y="7588"/>
                  </a:cubicBezTo>
                  <a:cubicBezTo>
                    <a:pt x="632" y="7505"/>
                    <a:pt x="322" y="7040"/>
                    <a:pt x="322" y="6600"/>
                  </a:cubicBezTo>
                  <a:lnTo>
                    <a:pt x="322" y="6588"/>
                  </a:lnTo>
                  <a:cubicBezTo>
                    <a:pt x="322" y="6147"/>
                    <a:pt x="632" y="5683"/>
                    <a:pt x="1191" y="5600"/>
                  </a:cubicBezTo>
                  <a:close/>
                  <a:moveTo>
                    <a:pt x="8347" y="5600"/>
                  </a:moveTo>
                  <a:cubicBezTo>
                    <a:pt x="8918" y="5683"/>
                    <a:pt x="9216" y="6147"/>
                    <a:pt x="9216" y="6588"/>
                  </a:cubicBezTo>
                  <a:lnTo>
                    <a:pt x="9216" y="6600"/>
                  </a:lnTo>
                  <a:cubicBezTo>
                    <a:pt x="9216" y="7040"/>
                    <a:pt x="8918" y="7505"/>
                    <a:pt x="8347" y="7588"/>
                  </a:cubicBezTo>
                  <a:cubicBezTo>
                    <a:pt x="8383" y="7314"/>
                    <a:pt x="8371" y="6231"/>
                    <a:pt x="8371" y="6040"/>
                  </a:cubicBezTo>
                  <a:cubicBezTo>
                    <a:pt x="8371" y="5897"/>
                    <a:pt x="8359" y="5755"/>
                    <a:pt x="8347" y="5600"/>
                  </a:cubicBezTo>
                  <a:close/>
                  <a:moveTo>
                    <a:pt x="4771" y="1"/>
                  </a:moveTo>
                  <a:cubicBezTo>
                    <a:pt x="4463" y="1"/>
                    <a:pt x="4156" y="34"/>
                    <a:pt x="3858" y="99"/>
                  </a:cubicBezTo>
                  <a:cubicBezTo>
                    <a:pt x="3680" y="135"/>
                    <a:pt x="3561" y="290"/>
                    <a:pt x="3584" y="468"/>
                  </a:cubicBezTo>
                  <a:cubicBezTo>
                    <a:pt x="3584" y="480"/>
                    <a:pt x="3584" y="528"/>
                    <a:pt x="3596" y="599"/>
                  </a:cubicBezTo>
                  <a:cubicBezTo>
                    <a:pt x="3239" y="718"/>
                    <a:pt x="2894" y="873"/>
                    <a:pt x="2584" y="1087"/>
                  </a:cubicBezTo>
                  <a:cubicBezTo>
                    <a:pt x="2517" y="1047"/>
                    <a:pt x="2438" y="1025"/>
                    <a:pt x="2358" y="1025"/>
                  </a:cubicBezTo>
                  <a:cubicBezTo>
                    <a:pt x="2297" y="1025"/>
                    <a:pt x="2236" y="1038"/>
                    <a:pt x="2180" y="1064"/>
                  </a:cubicBezTo>
                  <a:cubicBezTo>
                    <a:pt x="1953" y="1159"/>
                    <a:pt x="1822" y="1409"/>
                    <a:pt x="1906" y="1647"/>
                  </a:cubicBezTo>
                  <a:cubicBezTo>
                    <a:pt x="1632" y="1945"/>
                    <a:pt x="1394" y="2278"/>
                    <a:pt x="1227" y="2635"/>
                  </a:cubicBezTo>
                  <a:cubicBezTo>
                    <a:pt x="1191" y="2718"/>
                    <a:pt x="1227" y="2814"/>
                    <a:pt x="1298" y="2849"/>
                  </a:cubicBezTo>
                  <a:cubicBezTo>
                    <a:pt x="1321" y="2859"/>
                    <a:pt x="1344" y="2863"/>
                    <a:pt x="1367" y="2863"/>
                  </a:cubicBezTo>
                  <a:cubicBezTo>
                    <a:pt x="1429" y="2863"/>
                    <a:pt x="1487" y="2830"/>
                    <a:pt x="1513" y="2778"/>
                  </a:cubicBezTo>
                  <a:cubicBezTo>
                    <a:pt x="1644" y="2492"/>
                    <a:pt x="1822" y="2218"/>
                    <a:pt x="2037" y="1980"/>
                  </a:cubicBezTo>
                  <a:lnTo>
                    <a:pt x="2656" y="3480"/>
                  </a:lnTo>
                  <a:cubicBezTo>
                    <a:pt x="2729" y="3665"/>
                    <a:pt x="2903" y="3770"/>
                    <a:pt x="3088" y="3770"/>
                  </a:cubicBezTo>
                  <a:cubicBezTo>
                    <a:pt x="3142" y="3770"/>
                    <a:pt x="3197" y="3761"/>
                    <a:pt x="3251" y="3742"/>
                  </a:cubicBezTo>
                  <a:cubicBezTo>
                    <a:pt x="3442" y="3671"/>
                    <a:pt x="3561" y="3492"/>
                    <a:pt x="3561" y="3302"/>
                  </a:cubicBezTo>
                  <a:cubicBezTo>
                    <a:pt x="3561" y="3242"/>
                    <a:pt x="3549" y="3171"/>
                    <a:pt x="3525" y="3123"/>
                  </a:cubicBezTo>
                  <a:cubicBezTo>
                    <a:pt x="3525" y="3111"/>
                    <a:pt x="3525" y="3111"/>
                    <a:pt x="3525" y="3111"/>
                  </a:cubicBezTo>
                  <a:cubicBezTo>
                    <a:pt x="3334" y="2671"/>
                    <a:pt x="3203" y="2326"/>
                    <a:pt x="3096" y="2076"/>
                  </a:cubicBezTo>
                  <a:cubicBezTo>
                    <a:pt x="2799" y="1337"/>
                    <a:pt x="2906" y="1611"/>
                    <a:pt x="2787" y="1325"/>
                  </a:cubicBezTo>
                  <a:cubicBezTo>
                    <a:pt x="3049" y="1159"/>
                    <a:pt x="3334" y="1016"/>
                    <a:pt x="3632" y="921"/>
                  </a:cubicBezTo>
                  <a:lnTo>
                    <a:pt x="3846" y="2897"/>
                  </a:lnTo>
                  <a:cubicBezTo>
                    <a:pt x="3894" y="3361"/>
                    <a:pt x="4299" y="3731"/>
                    <a:pt x="4775" y="3731"/>
                  </a:cubicBezTo>
                  <a:cubicBezTo>
                    <a:pt x="5251" y="3731"/>
                    <a:pt x="5644" y="3361"/>
                    <a:pt x="5704" y="2897"/>
                  </a:cubicBezTo>
                  <a:lnTo>
                    <a:pt x="5918" y="921"/>
                  </a:lnTo>
                  <a:cubicBezTo>
                    <a:pt x="6204" y="1016"/>
                    <a:pt x="6490" y="1159"/>
                    <a:pt x="6752" y="1325"/>
                  </a:cubicBezTo>
                  <a:lnTo>
                    <a:pt x="6025" y="3111"/>
                  </a:lnTo>
                  <a:cubicBezTo>
                    <a:pt x="5942" y="3314"/>
                    <a:pt x="6001" y="3552"/>
                    <a:pt x="6192" y="3683"/>
                  </a:cubicBezTo>
                  <a:cubicBezTo>
                    <a:pt x="6276" y="3739"/>
                    <a:pt x="6369" y="3765"/>
                    <a:pt x="6461" y="3765"/>
                  </a:cubicBezTo>
                  <a:cubicBezTo>
                    <a:pt x="6641" y="3765"/>
                    <a:pt x="6811" y="3662"/>
                    <a:pt x="6882" y="3480"/>
                  </a:cubicBezTo>
                  <a:lnTo>
                    <a:pt x="7502" y="1980"/>
                  </a:lnTo>
                  <a:cubicBezTo>
                    <a:pt x="8061" y="2611"/>
                    <a:pt x="8359" y="3397"/>
                    <a:pt x="8383" y="4302"/>
                  </a:cubicBezTo>
                  <a:lnTo>
                    <a:pt x="1156" y="4302"/>
                  </a:lnTo>
                  <a:cubicBezTo>
                    <a:pt x="1167" y="4004"/>
                    <a:pt x="1203" y="3707"/>
                    <a:pt x="1275" y="3433"/>
                  </a:cubicBezTo>
                  <a:cubicBezTo>
                    <a:pt x="1298" y="3350"/>
                    <a:pt x="1239" y="3266"/>
                    <a:pt x="1156" y="3242"/>
                  </a:cubicBezTo>
                  <a:cubicBezTo>
                    <a:pt x="1147" y="3241"/>
                    <a:pt x="1139" y="3241"/>
                    <a:pt x="1130" y="3241"/>
                  </a:cubicBezTo>
                  <a:cubicBezTo>
                    <a:pt x="1056" y="3241"/>
                    <a:pt x="986" y="3287"/>
                    <a:pt x="965" y="3361"/>
                  </a:cubicBezTo>
                  <a:cubicBezTo>
                    <a:pt x="894" y="3659"/>
                    <a:pt x="846" y="3981"/>
                    <a:pt x="834" y="4314"/>
                  </a:cubicBezTo>
                  <a:cubicBezTo>
                    <a:pt x="560" y="4385"/>
                    <a:pt x="346" y="4635"/>
                    <a:pt x="346" y="4945"/>
                  </a:cubicBezTo>
                  <a:cubicBezTo>
                    <a:pt x="346" y="5159"/>
                    <a:pt x="465" y="5350"/>
                    <a:pt x="632" y="5469"/>
                  </a:cubicBezTo>
                  <a:cubicBezTo>
                    <a:pt x="536" y="5528"/>
                    <a:pt x="453" y="5600"/>
                    <a:pt x="370" y="5671"/>
                  </a:cubicBezTo>
                  <a:cubicBezTo>
                    <a:pt x="132" y="5921"/>
                    <a:pt x="1" y="6243"/>
                    <a:pt x="1" y="6588"/>
                  </a:cubicBezTo>
                  <a:lnTo>
                    <a:pt x="1" y="6600"/>
                  </a:lnTo>
                  <a:cubicBezTo>
                    <a:pt x="1" y="7207"/>
                    <a:pt x="441" y="7850"/>
                    <a:pt x="1251" y="7910"/>
                  </a:cubicBezTo>
                  <a:cubicBezTo>
                    <a:pt x="1572" y="9553"/>
                    <a:pt x="3025" y="10779"/>
                    <a:pt x="4763" y="10779"/>
                  </a:cubicBezTo>
                  <a:cubicBezTo>
                    <a:pt x="5751" y="10779"/>
                    <a:pt x="6609" y="10410"/>
                    <a:pt x="7252" y="9791"/>
                  </a:cubicBezTo>
                  <a:cubicBezTo>
                    <a:pt x="7323" y="9731"/>
                    <a:pt x="7323" y="9636"/>
                    <a:pt x="7263" y="9576"/>
                  </a:cubicBezTo>
                  <a:cubicBezTo>
                    <a:pt x="7232" y="9539"/>
                    <a:pt x="7188" y="9521"/>
                    <a:pt x="7145" y="9521"/>
                  </a:cubicBezTo>
                  <a:cubicBezTo>
                    <a:pt x="7105" y="9521"/>
                    <a:pt x="7066" y="9536"/>
                    <a:pt x="7037" y="9565"/>
                  </a:cubicBezTo>
                  <a:cubicBezTo>
                    <a:pt x="6454" y="10124"/>
                    <a:pt x="5668" y="10469"/>
                    <a:pt x="4763" y="10469"/>
                  </a:cubicBezTo>
                  <a:cubicBezTo>
                    <a:pt x="3037" y="10469"/>
                    <a:pt x="1632" y="9136"/>
                    <a:pt x="1501" y="7457"/>
                  </a:cubicBezTo>
                  <a:cubicBezTo>
                    <a:pt x="1501" y="7445"/>
                    <a:pt x="1501" y="7445"/>
                    <a:pt x="1501" y="7445"/>
                  </a:cubicBezTo>
                  <a:cubicBezTo>
                    <a:pt x="1489" y="7279"/>
                    <a:pt x="1489" y="7112"/>
                    <a:pt x="1489" y="5981"/>
                  </a:cubicBezTo>
                  <a:cubicBezTo>
                    <a:pt x="1489" y="5862"/>
                    <a:pt x="1501" y="5719"/>
                    <a:pt x="1513" y="5588"/>
                  </a:cubicBezTo>
                  <a:lnTo>
                    <a:pt x="8025" y="5588"/>
                  </a:lnTo>
                  <a:cubicBezTo>
                    <a:pt x="8049" y="5743"/>
                    <a:pt x="8049" y="5850"/>
                    <a:pt x="8049" y="6028"/>
                  </a:cubicBezTo>
                  <a:cubicBezTo>
                    <a:pt x="8049" y="7160"/>
                    <a:pt x="8049" y="7231"/>
                    <a:pt x="8049" y="7386"/>
                  </a:cubicBezTo>
                  <a:cubicBezTo>
                    <a:pt x="8014" y="7969"/>
                    <a:pt x="7835" y="8529"/>
                    <a:pt x="7490" y="9029"/>
                  </a:cubicBezTo>
                  <a:cubicBezTo>
                    <a:pt x="7442" y="9100"/>
                    <a:pt x="7466" y="9207"/>
                    <a:pt x="7537" y="9255"/>
                  </a:cubicBezTo>
                  <a:cubicBezTo>
                    <a:pt x="7563" y="9272"/>
                    <a:pt x="7591" y="9280"/>
                    <a:pt x="7619" y="9280"/>
                  </a:cubicBezTo>
                  <a:cubicBezTo>
                    <a:pt x="7670" y="9280"/>
                    <a:pt x="7721" y="9254"/>
                    <a:pt x="7752" y="9207"/>
                  </a:cubicBezTo>
                  <a:cubicBezTo>
                    <a:pt x="8025" y="8814"/>
                    <a:pt x="8204" y="8374"/>
                    <a:pt x="8299" y="7910"/>
                  </a:cubicBezTo>
                  <a:cubicBezTo>
                    <a:pt x="8633" y="7886"/>
                    <a:pt x="8942" y="7743"/>
                    <a:pt x="9168" y="7517"/>
                  </a:cubicBezTo>
                  <a:cubicBezTo>
                    <a:pt x="9407" y="7267"/>
                    <a:pt x="9538" y="6945"/>
                    <a:pt x="9538" y="6600"/>
                  </a:cubicBezTo>
                  <a:lnTo>
                    <a:pt x="9538" y="6588"/>
                  </a:lnTo>
                  <a:cubicBezTo>
                    <a:pt x="9538" y="6255"/>
                    <a:pt x="9407" y="5921"/>
                    <a:pt x="9168" y="5671"/>
                  </a:cubicBezTo>
                  <a:cubicBezTo>
                    <a:pt x="9097" y="5600"/>
                    <a:pt x="9002" y="5528"/>
                    <a:pt x="8918" y="5469"/>
                  </a:cubicBezTo>
                  <a:cubicBezTo>
                    <a:pt x="9085" y="5350"/>
                    <a:pt x="9192" y="5159"/>
                    <a:pt x="9192" y="4945"/>
                  </a:cubicBezTo>
                  <a:cubicBezTo>
                    <a:pt x="9192" y="4635"/>
                    <a:pt x="8978" y="4385"/>
                    <a:pt x="8704" y="4314"/>
                  </a:cubicBezTo>
                  <a:cubicBezTo>
                    <a:pt x="8680" y="3266"/>
                    <a:pt x="8311" y="2373"/>
                    <a:pt x="7633" y="1647"/>
                  </a:cubicBezTo>
                  <a:cubicBezTo>
                    <a:pt x="7668" y="1540"/>
                    <a:pt x="7668" y="1421"/>
                    <a:pt x="7621" y="1314"/>
                  </a:cubicBezTo>
                  <a:cubicBezTo>
                    <a:pt x="7573" y="1194"/>
                    <a:pt x="7478" y="1111"/>
                    <a:pt x="7359" y="1064"/>
                  </a:cubicBezTo>
                  <a:cubicBezTo>
                    <a:pt x="7307" y="1038"/>
                    <a:pt x="7249" y="1025"/>
                    <a:pt x="7190" y="1025"/>
                  </a:cubicBezTo>
                  <a:cubicBezTo>
                    <a:pt x="7113" y="1025"/>
                    <a:pt x="7033" y="1047"/>
                    <a:pt x="6966" y="1087"/>
                  </a:cubicBezTo>
                  <a:cubicBezTo>
                    <a:pt x="6644" y="873"/>
                    <a:pt x="6311" y="718"/>
                    <a:pt x="5954" y="599"/>
                  </a:cubicBezTo>
                  <a:lnTo>
                    <a:pt x="5966" y="468"/>
                  </a:lnTo>
                  <a:cubicBezTo>
                    <a:pt x="5978" y="290"/>
                    <a:pt x="5859" y="135"/>
                    <a:pt x="5692" y="99"/>
                  </a:cubicBezTo>
                  <a:cubicBezTo>
                    <a:pt x="5388" y="34"/>
                    <a:pt x="5079" y="1"/>
                    <a:pt x="47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1669" name="Google Shape;1669;p84"/>
          <p:cNvGrpSpPr/>
          <p:nvPr/>
        </p:nvGrpSpPr>
        <p:grpSpPr>
          <a:xfrm>
            <a:off x="3608352" y="3366249"/>
            <a:ext cx="429247" cy="487958"/>
            <a:chOff x="1802442" y="446599"/>
            <a:chExt cx="470253" cy="534572"/>
          </a:xfrm>
        </p:grpSpPr>
        <p:sp>
          <p:nvSpPr>
            <p:cNvPr id="1670" name="Google Shape;1670;p84"/>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71" name="Google Shape;1671;p84"/>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
        <p:nvSpPr>
          <p:cNvPr id="1672" name="Google Shape;1672;p84"/>
          <p:cNvSpPr/>
          <p:nvPr/>
        </p:nvSpPr>
        <p:spPr>
          <a:xfrm>
            <a:off x="5147649" y="3419824"/>
            <a:ext cx="487968" cy="380812"/>
          </a:xfrm>
          <a:custGeom>
            <a:avLst/>
            <a:gdLst/>
            <a:ahLst/>
            <a:cxnLst/>
            <a:rect l="l" t="t" r="r" b="b"/>
            <a:pathLst>
              <a:path w="10788" h="8419" extrusionOk="0">
                <a:moveTo>
                  <a:pt x="1751" y="310"/>
                </a:moveTo>
                <a:lnTo>
                  <a:pt x="1751" y="691"/>
                </a:lnTo>
                <a:lnTo>
                  <a:pt x="1334" y="691"/>
                </a:lnTo>
                <a:lnTo>
                  <a:pt x="1334" y="310"/>
                </a:lnTo>
                <a:close/>
                <a:moveTo>
                  <a:pt x="9454" y="310"/>
                </a:moveTo>
                <a:lnTo>
                  <a:pt x="9454" y="691"/>
                </a:lnTo>
                <a:lnTo>
                  <a:pt x="9037" y="691"/>
                </a:lnTo>
                <a:lnTo>
                  <a:pt x="9037" y="310"/>
                </a:lnTo>
                <a:close/>
                <a:moveTo>
                  <a:pt x="1846" y="1001"/>
                </a:moveTo>
                <a:lnTo>
                  <a:pt x="334" y="2525"/>
                </a:lnTo>
                <a:lnTo>
                  <a:pt x="334" y="1013"/>
                </a:lnTo>
                <a:cubicBezTo>
                  <a:pt x="334" y="1013"/>
                  <a:pt x="334" y="1001"/>
                  <a:pt x="346" y="1001"/>
                </a:cubicBezTo>
                <a:close/>
                <a:moveTo>
                  <a:pt x="3751" y="1001"/>
                </a:moveTo>
                <a:lnTo>
                  <a:pt x="2013" y="2739"/>
                </a:lnTo>
                <a:lnTo>
                  <a:pt x="548" y="2739"/>
                </a:lnTo>
                <a:lnTo>
                  <a:pt x="2287" y="1001"/>
                </a:lnTo>
                <a:close/>
                <a:moveTo>
                  <a:pt x="5477" y="1001"/>
                </a:moveTo>
                <a:lnTo>
                  <a:pt x="3739" y="2739"/>
                </a:lnTo>
                <a:lnTo>
                  <a:pt x="2453" y="2739"/>
                </a:lnTo>
                <a:lnTo>
                  <a:pt x="4192" y="1001"/>
                </a:lnTo>
                <a:close/>
                <a:moveTo>
                  <a:pt x="9109" y="1001"/>
                </a:moveTo>
                <a:lnTo>
                  <a:pt x="7370" y="2739"/>
                </a:lnTo>
                <a:lnTo>
                  <a:pt x="6085" y="2739"/>
                </a:lnTo>
                <a:lnTo>
                  <a:pt x="7823" y="1001"/>
                </a:lnTo>
                <a:close/>
                <a:moveTo>
                  <a:pt x="10442" y="1001"/>
                </a:moveTo>
                <a:cubicBezTo>
                  <a:pt x="10454" y="1001"/>
                  <a:pt x="10454" y="1013"/>
                  <a:pt x="10454" y="1013"/>
                </a:cubicBezTo>
                <a:lnTo>
                  <a:pt x="10454" y="1572"/>
                </a:lnTo>
                <a:lnTo>
                  <a:pt x="9275" y="2739"/>
                </a:lnTo>
                <a:lnTo>
                  <a:pt x="7823" y="2739"/>
                </a:lnTo>
                <a:lnTo>
                  <a:pt x="9561" y="1001"/>
                </a:lnTo>
                <a:close/>
                <a:moveTo>
                  <a:pt x="10454" y="2013"/>
                </a:moveTo>
                <a:lnTo>
                  <a:pt x="10454" y="2739"/>
                </a:lnTo>
                <a:lnTo>
                  <a:pt x="9728" y="2739"/>
                </a:lnTo>
                <a:lnTo>
                  <a:pt x="10454" y="2013"/>
                </a:lnTo>
                <a:close/>
                <a:moveTo>
                  <a:pt x="1751" y="3061"/>
                </a:moveTo>
                <a:lnTo>
                  <a:pt x="1751" y="3335"/>
                </a:lnTo>
                <a:lnTo>
                  <a:pt x="1334" y="3335"/>
                </a:lnTo>
                <a:lnTo>
                  <a:pt x="1334" y="3061"/>
                </a:lnTo>
                <a:close/>
                <a:moveTo>
                  <a:pt x="8716" y="3061"/>
                </a:moveTo>
                <a:lnTo>
                  <a:pt x="8716" y="3335"/>
                </a:lnTo>
                <a:lnTo>
                  <a:pt x="2072" y="3335"/>
                </a:lnTo>
                <a:lnTo>
                  <a:pt x="2072" y="3061"/>
                </a:lnTo>
                <a:close/>
                <a:moveTo>
                  <a:pt x="9454" y="3061"/>
                </a:moveTo>
                <a:lnTo>
                  <a:pt x="9454" y="3335"/>
                </a:lnTo>
                <a:lnTo>
                  <a:pt x="9037" y="3335"/>
                </a:lnTo>
                <a:lnTo>
                  <a:pt x="9037" y="3061"/>
                </a:lnTo>
                <a:close/>
                <a:moveTo>
                  <a:pt x="1846" y="3656"/>
                </a:moveTo>
                <a:lnTo>
                  <a:pt x="334" y="5168"/>
                </a:lnTo>
                <a:lnTo>
                  <a:pt x="334" y="3668"/>
                </a:lnTo>
                <a:cubicBezTo>
                  <a:pt x="334" y="3656"/>
                  <a:pt x="334" y="3656"/>
                  <a:pt x="346" y="3656"/>
                </a:cubicBezTo>
                <a:close/>
                <a:moveTo>
                  <a:pt x="3751" y="3656"/>
                </a:moveTo>
                <a:lnTo>
                  <a:pt x="2013" y="5394"/>
                </a:lnTo>
                <a:lnTo>
                  <a:pt x="548" y="5394"/>
                </a:lnTo>
                <a:lnTo>
                  <a:pt x="2287" y="3656"/>
                </a:lnTo>
                <a:close/>
                <a:moveTo>
                  <a:pt x="5477" y="3656"/>
                </a:moveTo>
                <a:lnTo>
                  <a:pt x="3739" y="5394"/>
                </a:lnTo>
                <a:lnTo>
                  <a:pt x="2453" y="5394"/>
                </a:lnTo>
                <a:lnTo>
                  <a:pt x="4192" y="3656"/>
                </a:lnTo>
                <a:close/>
                <a:moveTo>
                  <a:pt x="7382" y="3656"/>
                </a:moveTo>
                <a:lnTo>
                  <a:pt x="5644" y="5394"/>
                </a:lnTo>
                <a:lnTo>
                  <a:pt x="4192" y="5394"/>
                </a:lnTo>
                <a:lnTo>
                  <a:pt x="5930" y="3656"/>
                </a:lnTo>
                <a:close/>
                <a:moveTo>
                  <a:pt x="9109" y="3656"/>
                </a:moveTo>
                <a:lnTo>
                  <a:pt x="7370" y="5394"/>
                </a:lnTo>
                <a:lnTo>
                  <a:pt x="6085" y="5394"/>
                </a:lnTo>
                <a:cubicBezTo>
                  <a:pt x="6263" y="5216"/>
                  <a:pt x="7632" y="3847"/>
                  <a:pt x="7823" y="3656"/>
                </a:cubicBezTo>
                <a:close/>
                <a:moveTo>
                  <a:pt x="10442" y="3656"/>
                </a:moveTo>
                <a:cubicBezTo>
                  <a:pt x="10454" y="3656"/>
                  <a:pt x="10454" y="3656"/>
                  <a:pt x="10454" y="3668"/>
                </a:cubicBezTo>
                <a:lnTo>
                  <a:pt x="10454" y="4216"/>
                </a:lnTo>
                <a:lnTo>
                  <a:pt x="9275" y="5394"/>
                </a:lnTo>
                <a:lnTo>
                  <a:pt x="7823" y="5394"/>
                </a:lnTo>
                <a:lnTo>
                  <a:pt x="9561" y="3656"/>
                </a:lnTo>
                <a:close/>
                <a:moveTo>
                  <a:pt x="10454" y="4656"/>
                </a:moveTo>
                <a:lnTo>
                  <a:pt x="10454" y="5382"/>
                </a:lnTo>
                <a:cubicBezTo>
                  <a:pt x="10454" y="5382"/>
                  <a:pt x="10454" y="5394"/>
                  <a:pt x="10442" y="5394"/>
                </a:cubicBezTo>
                <a:lnTo>
                  <a:pt x="9728" y="5394"/>
                </a:lnTo>
                <a:lnTo>
                  <a:pt x="10454" y="4656"/>
                </a:lnTo>
                <a:close/>
                <a:moveTo>
                  <a:pt x="9454" y="5704"/>
                </a:moveTo>
                <a:lnTo>
                  <a:pt x="9454" y="7252"/>
                </a:lnTo>
                <a:lnTo>
                  <a:pt x="9037" y="7252"/>
                </a:lnTo>
                <a:lnTo>
                  <a:pt x="9037" y="5704"/>
                </a:lnTo>
                <a:close/>
                <a:moveTo>
                  <a:pt x="2763" y="7573"/>
                </a:moveTo>
                <a:lnTo>
                  <a:pt x="2763" y="8097"/>
                </a:lnTo>
                <a:lnTo>
                  <a:pt x="310" y="8097"/>
                </a:lnTo>
                <a:lnTo>
                  <a:pt x="310" y="7573"/>
                </a:lnTo>
                <a:close/>
                <a:moveTo>
                  <a:pt x="10466" y="7573"/>
                </a:moveTo>
                <a:lnTo>
                  <a:pt x="10466" y="8097"/>
                </a:lnTo>
                <a:lnTo>
                  <a:pt x="8013" y="8097"/>
                </a:lnTo>
                <a:lnTo>
                  <a:pt x="8013" y="7573"/>
                </a:lnTo>
                <a:close/>
                <a:moveTo>
                  <a:pt x="1263" y="1"/>
                </a:moveTo>
                <a:cubicBezTo>
                  <a:pt x="1120" y="1"/>
                  <a:pt x="1013" y="108"/>
                  <a:pt x="1013" y="239"/>
                </a:cubicBezTo>
                <a:lnTo>
                  <a:pt x="1013" y="691"/>
                </a:lnTo>
                <a:lnTo>
                  <a:pt x="346" y="691"/>
                </a:lnTo>
                <a:cubicBezTo>
                  <a:pt x="155" y="691"/>
                  <a:pt x="12" y="834"/>
                  <a:pt x="12" y="1013"/>
                </a:cubicBezTo>
                <a:lnTo>
                  <a:pt x="12" y="2739"/>
                </a:lnTo>
                <a:cubicBezTo>
                  <a:pt x="12" y="2823"/>
                  <a:pt x="48" y="2906"/>
                  <a:pt x="108" y="2965"/>
                </a:cubicBezTo>
                <a:cubicBezTo>
                  <a:pt x="167" y="3025"/>
                  <a:pt x="251" y="3061"/>
                  <a:pt x="346" y="3061"/>
                </a:cubicBezTo>
                <a:lnTo>
                  <a:pt x="1013" y="3061"/>
                </a:lnTo>
                <a:lnTo>
                  <a:pt x="1013" y="3335"/>
                </a:lnTo>
                <a:lnTo>
                  <a:pt x="346" y="3335"/>
                </a:lnTo>
                <a:cubicBezTo>
                  <a:pt x="155" y="3335"/>
                  <a:pt x="12" y="3477"/>
                  <a:pt x="12" y="3668"/>
                </a:cubicBezTo>
                <a:lnTo>
                  <a:pt x="12" y="5382"/>
                </a:lnTo>
                <a:cubicBezTo>
                  <a:pt x="12" y="5561"/>
                  <a:pt x="155" y="5704"/>
                  <a:pt x="346" y="5704"/>
                </a:cubicBezTo>
                <a:lnTo>
                  <a:pt x="1013" y="5704"/>
                </a:lnTo>
                <a:lnTo>
                  <a:pt x="1013" y="6156"/>
                </a:lnTo>
                <a:cubicBezTo>
                  <a:pt x="1013" y="6240"/>
                  <a:pt x="1084" y="6311"/>
                  <a:pt x="1179" y="6311"/>
                </a:cubicBezTo>
                <a:cubicBezTo>
                  <a:pt x="1263" y="6311"/>
                  <a:pt x="1334" y="6240"/>
                  <a:pt x="1334" y="6156"/>
                </a:cubicBezTo>
                <a:lnTo>
                  <a:pt x="1334" y="5704"/>
                </a:lnTo>
                <a:lnTo>
                  <a:pt x="1751" y="5704"/>
                </a:lnTo>
                <a:lnTo>
                  <a:pt x="1751" y="7252"/>
                </a:lnTo>
                <a:lnTo>
                  <a:pt x="1334" y="7252"/>
                </a:lnTo>
                <a:lnTo>
                  <a:pt x="1334" y="6895"/>
                </a:lnTo>
                <a:cubicBezTo>
                  <a:pt x="1334" y="6799"/>
                  <a:pt x="1263" y="6728"/>
                  <a:pt x="1179" y="6728"/>
                </a:cubicBezTo>
                <a:cubicBezTo>
                  <a:pt x="1084" y="6728"/>
                  <a:pt x="1013" y="6799"/>
                  <a:pt x="1013" y="6895"/>
                </a:cubicBezTo>
                <a:lnTo>
                  <a:pt x="1013" y="7252"/>
                </a:lnTo>
                <a:lnTo>
                  <a:pt x="286" y="7252"/>
                </a:lnTo>
                <a:cubicBezTo>
                  <a:pt x="131" y="7252"/>
                  <a:pt x="1" y="7383"/>
                  <a:pt x="1" y="7537"/>
                </a:cubicBezTo>
                <a:lnTo>
                  <a:pt x="1" y="8133"/>
                </a:lnTo>
                <a:cubicBezTo>
                  <a:pt x="1" y="8288"/>
                  <a:pt x="131" y="8407"/>
                  <a:pt x="286" y="8407"/>
                </a:cubicBezTo>
                <a:lnTo>
                  <a:pt x="2798" y="8407"/>
                </a:lnTo>
                <a:cubicBezTo>
                  <a:pt x="2953" y="8407"/>
                  <a:pt x="3084" y="8288"/>
                  <a:pt x="3084" y="8133"/>
                </a:cubicBezTo>
                <a:lnTo>
                  <a:pt x="3084" y="7537"/>
                </a:lnTo>
                <a:cubicBezTo>
                  <a:pt x="3084" y="7383"/>
                  <a:pt x="2953" y="7252"/>
                  <a:pt x="2798" y="7252"/>
                </a:cubicBezTo>
                <a:lnTo>
                  <a:pt x="2072" y="7252"/>
                </a:lnTo>
                <a:lnTo>
                  <a:pt x="2072" y="5704"/>
                </a:lnTo>
                <a:lnTo>
                  <a:pt x="8716" y="5704"/>
                </a:lnTo>
                <a:lnTo>
                  <a:pt x="8716" y="7264"/>
                </a:lnTo>
                <a:lnTo>
                  <a:pt x="7990" y="7264"/>
                </a:lnTo>
                <a:cubicBezTo>
                  <a:pt x="7823" y="7264"/>
                  <a:pt x="7704" y="7383"/>
                  <a:pt x="7704" y="7549"/>
                </a:cubicBezTo>
                <a:lnTo>
                  <a:pt x="7704" y="8133"/>
                </a:lnTo>
                <a:cubicBezTo>
                  <a:pt x="7704" y="8288"/>
                  <a:pt x="7823" y="8419"/>
                  <a:pt x="7990" y="8419"/>
                </a:cubicBezTo>
                <a:lnTo>
                  <a:pt x="10502" y="8419"/>
                </a:lnTo>
                <a:cubicBezTo>
                  <a:pt x="10657" y="8419"/>
                  <a:pt x="10788" y="8288"/>
                  <a:pt x="10788" y="8133"/>
                </a:cubicBezTo>
                <a:lnTo>
                  <a:pt x="10788" y="7549"/>
                </a:lnTo>
                <a:cubicBezTo>
                  <a:pt x="10788" y="7395"/>
                  <a:pt x="10657" y="7264"/>
                  <a:pt x="10502" y="7264"/>
                </a:cubicBezTo>
                <a:lnTo>
                  <a:pt x="9764" y="7264"/>
                </a:lnTo>
                <a:lnTo>
                  <a:pt x="9764" y="5704"/>
                </a:lnTo>
                <a:lnTo>
                  <a:pt x="10442" y="5704"/>
                </a:lnTo>
                <a:cubicBezTo>
                  <a:pt x="10621" y="5704"/>
                  <a:pt x="10776" y="5561"/>
                  <a:pt x="10776" y="5382"/>
                </a:cubicBezTo>
                <a:lnTo>
                  <a:pt x="10776" y="4275"/>
                </a:lnTo>
                <a:lnTo>
                  <a:pt x="10776" y="3668"/>
                </a:lnTo>
                <a:cubicBezTo>
                  <a:pt x="10776" y="3477"/>
                  <a:pt x="10621" y="3335"/>
                  <a:pt x="10442" y="3335"/>
                </a:cubicBezTo>
                <a:lnTo>
                  <a:pt x="9764" y="3335"/>
                </a:lnTo>
                <a:lnTo>
                  <a:pt x="9764" y="3061"/>
                </a:lnTo>
                <a:lnTo>
                  <a:pt x="10442" y="3061"/>
                </a:lnTo>
                <a:cubicBezTo>
                  <a:pt x="10621" y="3061"/>
                  <a:pt x="10776" y="2918"/>
                  <a:pt x="10776" y="2739"/>
                </a:cubicBezTo>
                <a:lnTo>
                  <a:pt x="10776" y="1632"/>
                </a:lnTo>
                <a:lnTo>
                  <a:pt x="10776" y="1013"/>
                </a:lnTo>
                <a:cubicBezTo>
                  <a:pt x="10776" y="834"/>
                  <a:pt x="10621" y="691"/>
                  <a:pt x="10442" y="691"/>
                </a:cubicBezTo>
                <a:lnTo>
                  <a:pt x="9764" y="691"/>
                </a:lnTo>
                <a:lnTo>
                  <a:pt x="9764" y="239"/>
                </a:lnTo>
                <a:cubicBezTo>
                  <a:pt x="9764" y="108"/>
                  <a:pt x="9656" y="1"/>
                  <a:pt x="9526" y="1"/>
                </a:cubicBezTo>
                <a:lnTo>
                  <a:pt x="8954" y="1"/>
                </a:lnTo>
                <a:cubicBezTo>
                  <a:pt x="8823" y="1"/>
                  <a:pt x="8716" y="108"/>
                  <a:pt x="8716" y="239"/>
                </a:cubicBezTo>
                <a:lnTo>
                  <a:pt x="8716" y="691"/>
                </a:lnTo>
                <a:lnTo>
                  <a:pt x="7085" y="691"/>
                </a:lnTo>
                <a:cubicBezTo>
                  <a:pt x="7001" y="691"/>
                  <a:pt x="6930" y="763"/>
                  <a:pt x="6930" y="846"/>
                </a:cubicBezTo>
                <a:cubicBezTo>
                  <a:pt x="6930" y="941"/>
                  <a:pt x="7001" y="1001"/>
                  <a:pt x="7085" y="1001"/>
                </a:cubicBezTo>
                <a:lnTo>
                  <a:pt x="7382" y="1001"/>
                </a:lnTo>
                <a:lnTo>
                  <a:pt x="5644" y="2739"/>
                </a:lnTo>
                <a:lnTo>
                  <a:pt x="4192" y="2739"/>
                </a:lnTo>
                <a:lnTo>
                  <a:pt x="5930" y="1001"/>
                </a:lnTo>
                <a:lnTo>
                  <a:pt x="6347" y="1001"/>
                </a:lnTo>
                <a:cubicBezTo>
                  <a:pt x="6442" y="1001"/>
                  <a:pt x="6513" y="941"/>
                  <a:pt x="6513" y="846"/>
                </a:cubicBezTo>
                <a:cubicBezTo>
                  <a:pt x="6513" y="763"/>
                  <a:pt x="6442" y="691"/>
                  <a:pt x="6347" y="691"/>
                </a:cubicBezTo>
                <a:lnTo>
                  <a:pt x="2072" y="691"/>
                </a:lnTo>
                <a:lnTo>
                  <a:pt x="2072" y="239"/>
                </a:lnTo>
                <a:cubicBezTo>
                  <a:pt x="2072" y="108"/>
                  <a:pt x="1953" y="1"/>
                  <a:pt x="18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673" name="Google Shape;1673;p84"/>
          <p:cNvSpPr/>
          <p:nvPr/>
        </p:nvSpPr>
        <p:spPr>
          <a:xfrm>
            <a:off x="5181713" y="1945763"/>
            <a:ext cx="415234" cy="488013"/>
          </a:xfrm>
          <a:custGeom>
            <a:avLst/>
            <a:gdLst/>
            <a:ahLst/>
            <a:cxnLst/>
            <a:rect l="l" t="t" r="r" b="b"/>
            <a:pathLst>
              <a:path w="9180" h="10789" extrusionOk="0">
                <a:moveTo>
                  <a:pt x="3072" y="1"/>
                </a:moveTo>
                <a:cubicBezTo>
                  <a:pt x="2749" y="1"/>
                  <a:pt x="2487" y="235"/>
                  <a:pt x="2429" y="549"/>
                </a:cubicBezTo>
                <a:cubicBezTo>
                  <a:pt x="2335" y="487"/>
                  <a:pt x="2233" y="451"/>
                  <a:pt x="2121" y="451"/>
                </a:cubicBezTo>
                <a:cubicBezTo>
                  <a:pt x="2105" y="451"/>
                  <a:pt x="2088" y="452"/>
                  <a:pt x="2072" y="454"/>
                </a:cubicBezTo>
                <a:cubicBezTo>
                  <a:pt x="1726" y="466"/>
                  <a:pt x="1441" y="763"/>
                  <a:pt x="1441" y="1108"/>
                </a:cubicBezTo>
                <a:lnTo>
                  <a:pt x="1441" y="3525"/>
                </a:lnTo>
                <a:lnTo>
                  <a:pt x="1345" y="3264"/>
                </a:lnTo>
                <a:cubicBezTo>
                  <a:pt x="1253" y="3005"/>
                  <a:pt x="1010" y="2839"/>
                  <a:pt x="745" y="2839"/>
                </a:cubicBezTo>
                <a:cubicBezTo>
                  <a:pt x="668" y="2839"/>
                  <a:pt x="589" y="2853"/>
                  <a:pt x="512" y="2883"/>
                </a:cubicBezTo>
                <a:cubicBezTo>
                  <a:pt x="179" y="3002"/>
                  <a:pt x="0" y="3371"/>
                  <a:pt x="131" y="3704"/>
                </a:cubicBezTo>
                <a:lnTo>
                  <a:pt x="1107" y="6550"/>
                </a:lnTo>
                <a:lnTo>
                  <a:pt x="1107" y="8883"/>
                </a:lnTo>
                <a:cubicBezTo>
                  <a:pt x="1107" y="9074"/>
                  <a:pt x="1262" y="9240"/>
                  <a:pt x="1453" y="9240"/>
                </a:cubicBezTo>
                <a:lnTo>
                  <a:pt x="2119" y="9240"/>
                </a:lnTo>
                <a:cubicBezTo>
                  <a:pt x="2203" y="9240"/>
                  <a:pt x="2274" y="9169"/>
                  <a:pt x="2274" y="9074"/>
                </a:cubicBezTo>
                <a:cubicBezTo>
                  <a:pt x="2274" y="8990"/>
                  <a:pt x="2203" y="8919"/>
                  <a:pt x="2119" y="8919"/>
                </a:cubicBezTo>
                <a:lnTo>
                  <a:pt x="1453" y="8919"/>
                </a:lnTo>
                <a:cubicBezTo>
                  <a:pt x="1429" y="8919"/>
                  <a:pt x="1417" y="8907"/>
                  <a:pt x="1417" y="8883"/>
                </a:cubicBezTo>
                <a:lnTo>
                  <a:pt x="1417" y="6514"/>
                </a:lnTo>
                <a:cubicBezTo>
                  <a:pt x="1417" y="6502"/>
                  <a:pt x="1417" y="6490"/>
                  <a:pt x="1405" y="6466"/>
                </a:cubicBezTo>
                <a:cubicBezTo>
                  <a:pt x="1405" y="6466"/>
                  <a:pt x="429" y="3597"/>
                  <a:pt x="429" y="3597"/>
                </a:cubicBezTo>
                <a:cubicBezTo>
                  <a:pt x="357" y="3430"/>
                  <a:pt x="452" y="3240"/>
                  <a:pt x="619" y="3180"/>
                </a:cubicBezTo>
                <a:cubicBezTo>
                  <a:pt x="660" y="3164"/>
                  <a:pt x="702" y="3156"/>
                  <a:pt x="742" y="3156"/>
                </a:cubicBezTo>
                <a:cubicBezTo>
                  <a:pt x="878" y="3156"/>
                  <a:pt x="1002" y="3242"/>
                  <a:pt x="1048" y="3371"/>
                </a:cubicBezTo>
                <a:lnTo>
                  <a:pt x="1453" y="4478"/>
                </a:lnTo>
                <a:cubicBezTo>
                  <a:pt x="1465" y="4526"/>
                  <a:pt x="1500" y="4561"/>
                  <a:pt x="1548" y="4573"/>
                </a:cubicBezTo>
                <a:cubicBezTo>
                  <a:pt x="2155" y="4788"/>
                  <a:pt x="2548" y="5347"/>
                  <a:pt x="2548" y="5990"/>
                </a:cubicBezTo>
                <a:lnTo>
                  <a:pt x="2548" y="6181"/>
                </a:lnTo>
                <a:cubicBezTo>
                  <a:pt x="2548" y="6264"/>
                  <a:pt x="2619" y="6335"/>
                  <a:pt x="2715" y="6335"/>
                </a:cubicBezTo>
                <a:cubicBezTo>
                  <a:pt x="2798" y="6335"/>
                  <a:pt x="2869" y="6264"/>
                  <a:pt x="2869" y="6181"/>
                </a:cubicBezTo>
                <a:lnTo>
                  <a:pt x="2869" y="5990"/>
                </a:lnTo>
                <a:cubicBezTo>
                  <a:pt x="2869" y="5252"/>
                  <a:pt x="2429" y="4597"/>
                  <a:pt x="1762" y="4311"/>
                </a:cubicBezTo>
                <a:lnTo>
                  <a:pt x="1762" y="1108"/>
                </a:lnTo>
                <a:cubicBezTo>
                  <a:pt x="1762" y="930"/>
                  <a:pt x="1905" y="775"/>
                  <a:pt x="2084" y="763"/>
                </a:cubicBezTo>
                <a:cubicBezTo>
                  <a:pt x="2262" y="763"/>
                  <a:pt x="2417" y="906"/>
                  <a:pt x="2417" y="1097"/>
                </a:cubicBezTo>
                <a:lnTo>
                  <a:pt x="2417" y="3764"/>
                </a:lnTo>
                <a:cubicBezTo>
                  <a:pt x="2417" y="3859"/>
                  <a:pt x="2488" y="3930"/>
                  <a:pt x="2584" y="3930"/>
                </a:cubicBezTo>
                <a:cubicBezTo>
                  <a:pt x="2667" y="3930"/>
                  <a:pt x="2738" y="3859"/>
                  <a:pt x="2738" y="3764"/>
                </a:cubicBezTo>
                <a:lnTo>
                  <a:pt x="2738" y="656"/>
                </a:lnTo>
                <a:cubicBezTo>
                  <a:pt x="2738" y="472"/>
                  <a:pt x="2882" y="322"/>
                  <a:pt x="3063" y="322"/>
                </a:cubicBezTo>
                <a:cubicBezTo>
                  <a:pt x="3070" y="322"/>
                  <a:pt x="3077" y="322"/>
                  <a:pt x="3084" y="323"/>
                </a:cubicBezTo>
                <a:cubicBezTo>
                  <a:pt x="3262" y="335"/>
                  <a:pt x="3405" y="477"/>
                  <a:pt x="3405" y="668"/>
                </a:cubicBezTo>
                <a:lnTo>
                  <a:pt x="3405" y="3764"/>
                </a:lnTo>
                <a:cubicBezTo>
                  <a:pt x="3405" y="3859"/>
                  <a:pt x="3477" y="3930"/>
                  <a:pt x="3560" y="3930"/>
                </a:cubicBezTo>
                <a:cubicBezTo>
                  <a:pt x="3643" y="3930"/>
                  <a:pt x="3715" y="3859"/>
                  <a:pt x="3715" y="3764"/>
                </a:cubicBezTo>
                <a:lnTo>
                  <a:pt x="3715" y="1097"/>
                </a:lnTo>
                <a:cubicBezTo>
                  <a:pt x="3715" y="918"/>
                  <a:pt x="3870" y="763"/>
                  <a:pt x="4048" y="763"/>
                </a:cubicBezTo>
                <a:lnTo>
                  <a:pt x="4060" y="763"/>
                </a:lnTo>
                <a:cubicBezTo>
                  <a:pt x="4251" y="775"/>
                  <a:pt x="4382" y="930"/>
                  <a:pt x="4382" y="1108"/>
                </a:cubicBezTo>
                <a:lnTo>
                  <a:pt x="4382" y="3764"/>
                </a:lnTo>
                <a:cubicBezTo>
                  <a:pt x="4382" y="3859"/>
                  <a:pt x="4453" y="3930"/>
                  <a:pt x="4548" y="3930"/>
                </a:cubicBezTo>
                <a:cubicBezTo>
                  <a:pt x="4632" y="3930"/>
                  <a:pt x="4703" y="3859"/>
                  <a:pt x="4703" y="3764"/>
                </a:cubicBezTo>
                <a:lnTo>
                  <a:pt x="4703" y="1561"/>
                </a:lnTo>
                <a:cubicBezTo>
                  <a:pt x="4703" y="1370"/>
                  <a:pt x="4846" y="1228"/>
                  <a:pt x="5036" y="1228"/>
                </a:cubicBezTo>
                <a:cubicBezTo>
                  <a:pt x="5215" y="1228"/>
                  <a:pt x="5370" y="1370"/>
                  <a:pt x="5370" y="1561"/>
                </a:cubicBezTo>
                <a:lnTo>
                  <a:pt x="5370" y="2049"/>
                </a:lnTo>
                <a:cubicBezTo>
                  <a:pt x="5108" y="2144"/>
                  <a:pt x="4941" y="2394"/>
                  <a:pt x="4941" y="2668"/>
                </a:cubicBezTo>
                <a:lnTo>
                  <a:pt x="4941" y="5085"/>
                </a:lnTo>
                <a:lnTo>
                  <a:pt x="4846" y="4823"/>
                </a:lnTo>
                <a:cubicBezTo>
                  <a:pt x="4752" y="4560"/>
                  <a:pt x="4502" y="4393"/>
                  <a:pt x="4231" y="4393"/>
                </a:cubicBezTo>
                <a:cubicBezTo>
                  <a:pt x="4159" y="4393"/>
                  <a:pt x="4085" y="4405"/>
                  <a:pt x="4012" y="4430"/>
                </a:cubicBezTo>
                <a:cubicBezTo>
                  <a:pt x="3679" y="4549"/>
                  <a:pt x="3500" y="4930"/>
                  <a:pt x="3631" y="5264"/>
                </a:cubicBezTo>
                <a:cubicBezTo>
                  <a:pt x="4060" y="6454"/>
                  <a:pt x="3846" y="5835"/>
                  <a:pt x="4608" y="8097"/>
                </a:cubicBezTo>
                <a:lnTo>
                  <a:pt x="4608" y="8919"/>
                </a:lnTo>
                <a:lnTo>
                  <a:pt x="2858" y="8919"/>
                </a:lnTo>
                <a:cubicBezTo>
                  <a:pt x="2774" y="8919"/>
                  <a:pt x="2703" y="8990"/>
                  <a:pt x="2703" y="9074"/>
                </a:cubicBezTo>
                <a:cubicBezTo>
                  <a:pt x="2703" y="9169"/>
                  <a:pt x="2774" y="9240"/>
                  <a:pt x="2858" y="9240"/>
                </a:cubicBezTo>
                <a:lnTo>
                  <a:pt x="4608" y="9240"/>
                </a:lnTo>
                <a:lnTo>
                  <a:pt x="4608" y="10443"/>
                </a:lnTo>
                <a:cubicBezTo>
                  <a:pt x="4608" y="10633"/>
                  <a:pt x="4763" y="10788"/>
                  <a:pt x="4953" y="10788"/>
                </a:cubicBezTo>
                <a:lnTo>
                  <a:pt x="8370" y="10788"/>
                </a:lnTo>
                <a:cubicBezTo>
                  <a:pt x="8561" y="10788"/>
                  <a:pt x="8715" y="10645"/>
                  <a:pt x="8715" y="10455"/>
                </a:cubicBezTo>
                <a:lnTo>
                  <a:pt x="8811" y="8312"/>
                </a:lnTo>
                <a:cubicBezTo>
                  <a:pt x="9049" y="7169"/>
                  <a:pt x="9120" y="6931"/>
                  <a:pt x="9132" y="6431"/>
                </a:cubicBezTo>
                <a:lnTo>
                  <a:pt x="9168" y="4407"/>
                </a:lnTo>
                <a:cubicBezTo>
                  <a:pt x="9168" y="4323"/>
                  <a:pt x="9096" y="4240"/>
                  <a:pt x="9001" y="4240"/>
                </a:cubicBezTo>
                <a:cubicBezTo>
                  <a:pt x="8918" y="4240"/>
                  <a:pt x="8846" y="4311"/>
                  <a:pt x="8846" y="4395"/>
                </a:cubicBezTo>
                <a:lnTo>
                  <a:pt x="8811" y="6419"/>
                </a:lnTo>
                <a:cubicBezTo>
                  <a:pt x="8811" y="6895"/>
                  <a:pt x="8751" y="7085"/>
                  <a:pt x="8501" y="8252"/>
                </a:cubicBezTo>
                <a:cubicBezTo>
                  <a:pt x="8501" y="8264"/>
                  <a:pt x="8489" y="8276"/>
                  <a:pt x="8489" y="8288"/>
                </a:cubicBezTo>
                <a:lnTo>
                  <a:pt x="8406" y="10443"/>
                </a:lnTo>
                <a:cubicBezTo>
                  <a:pt x="8406" y="10467"/>
                  <a:pt x="8394" y="10479"/>
                  <a:pt x="8370" y="10479"/>
                </a:cubicBezTo>
                <a:lnTo>
                  <a:pt x="4953" y="10479"/>
                </a:lnTo>
                <a:cubicBezTo>
                  <a:pt x="4929" y="10479"/>
                  <a:pt x="4917" y="10467"/>
                  <a:pt x="4917" y="10443"/>
                </a:cubicBezTo>
                <a:lnTo>
                  <a:pt x="4917" y="8074"/>
                </a:lnTo>
                <a:cubicBezTo>
                  <a:pt x="4917" y="8062"/>
                  <a:pt x="4917" y="8038"/>
                  <a:pt x="4917" y="8026"/>
                </a:cubicBezTo>
                <a:cubicBezTo>
                  <a:pt x="4108" y="5609"/>
                  <a:pt x="4382" y="6419"/>
                  <a:pt x="3929" y="5157"/>
                </a:cubicBezTo>
                <a:cubicBezTo>
                  <a:pt x="3858" y="4978"/>
                  <a:pt x="3953" y="4788"/>
                  <a:pt x="4120" y="4728"/>
                </a:cubicBezTo>
                <a:cubicBezTo>
                  <a:pt x="4156" y="4716"/>
                  <a:pt x="4193" y="4710"/>
                  <a:pt x="4229" y="4710"/>
                </a:cubicBezTo>
                <a:cubicBezTo>
                  <a:pt x="4370" y="4710"/>
                  <a:pt x="4501" y="4798"/>
                  <a:pt x="4548" y="4930"/>
                </a:cubicBezTo>
                <a:lnTo>
                  <a:pt x="4953" y="6038"/>
                </a:lnTo>
                <a:cubicBezTo>
                  <a:pt x="4974" y="6100"/>
                  <a:pt x="5031" y="6135"/>
                  <a:pt x="5101" y="6135"/>
                </a:cubicBezTo>
                <a:cubicBezTo>
                  <a:pt x="5111" y="6135"/>
                  <a:pt x="5121" y="6134"/>
                  <a:pt x="5132" y="6133"/>
                </a:cubicBezTo>
                <a:cubicBezTo>
                  <a:pt x="5203" y="6121"/>
                  <a:pt x="5263" y="6061"/>
                  <a:pt x="5263" y="5978"/>
                </a:cubicBezTo>
                <a:lnTo>
                  <a:pt x="5263" y="2668"/>
                </a:lnTo>
                <a:cubicBezTo>
                  <a:pt x="5263" y="2490"/>
                  <a:pt x="5405" y="2323"/>
                  <a:pt x="5584" y="2323"/>
                </a:cubicBezTo>
                <a:cubicBezTo>
                  <a:pt x="5591" y="2322"/>
                  <a:pt x="5598" y="2322"/>
                  <a:pt x="5605" y="2322"/>
                </a:cubicBezTo>
                <a:cubicBezTo>
                  <a:pt x="5786" y="2322"/>
                  <a:pt x="5929" y="2473"/>
                  <a:pt x="5929" y="2656"/>
                </a:cubicBezTo>
                <a:lnTo>
                  <a:pt x="5929" y="5752"/>
                </a:lnTo>
                <a:cubicBezTo>
                  <a:pt x="5929" y="5847"/>
                  <a:pt x="6001" y="5919"/>
                  <a:pt x="6084" y="5919"/>
                </a:cubicBezTo>
                <a:cubicBezTo>
                  <a:pt x="6167" y="5919"/>
                  <a:pt x="6239" y="5847"/>
                  <a:pt x="6239" y="5752"/>
                </a:cubicBezTo>
                <a:lnTo>
                  <a:pt x="6239" y="2228"/>
                </a:lnTo>
                <a:cubicBezTo>
                  <a:pt x="6239" y="2037"/>
                  <a:pt x="6382" y="1882"/>
                  <a:pt x="6560" y="1882"/>
                </a:cubicBezTo>
                <a:cubicBezTo>
                  <a:pt x="6567" y="1882"/>
                  <a:pt x="6574" y="1882"/>
                  <a:pt x="6581" y="1882"/>
                </a:cubicBezTo>
                <a:cubicBezTo>
                  <a:pt x="6762" y="1882"/>
                  <a:pt x="6906" y="2032"/>
                  <a:pt x="6906" y="2216"/>
                </a:cubicBezTo>
                <a:lnTo>
                  <a:pt x="6906" y="5752"/>
                </a:lnTo>
                <a:cubicBezTo>
                  <a:pt x="6906" y="5847"/>
                  <a:pt x="6977" y="5919"/>
                  <a:pt x="7060" y="5919"/>
                </a:cubicBezTo>
                <a:cubicBezTo>
                  <a:pt x="7156" y="5919"/>
                  <a:pt x="7227" y="5847"/>
                  <a:pt x="7227" y="5752"/>
                </a:cubicBezTo>
                <a:lnTo>
                  <a:pt x="7227" y="2656"/>
                </a:lnTo>
                <a:cubicBezTo>
                  <a:pt x="7227" y="2466"/>
                  <a:pt x="7370" y="2323"/>
                  <a:pt x="7549" y="2323"/>
                </a:cubicBezTo>
                <a:lnTo>
                  <a:pt x="7561" y="2323"/>
                </a:lnTo>
                <a:cubicBezTo>
                  <a:pt x="7739" y="2323"/>
                  <a:pt x="7882" y="2478"/>
                  <a:pt x="7882" y="2668"/>
                </a:cubicBezTo>
                <a:lnTo>
                  <a:pt x="7882" y="5752"/>
                </a:lnTo>
                <a:cubicBezTo>
                  <a:pt x="7882" y="5847"/>
                  <a:pt x="7953" y="5919"/>
                  <a:pt x="8049" y="5919"/>
                </a:cubicBezTo>
                <a:cubicBezTo>
                  <a:pt x="8132" y="5919"/>
                  <a:pt x="8203" y="5847"/>
                  <a:pt x="8203" y="5752"/>
                </a:cubicBezTo>
                <a:lnTo>
                  <a:pt x="8203" y="3109"/>
                </a:lnTo>
                <a:cubicBezTo>
                  <a:pt x="8203" y="2930"/>
                  <a:pt x="8346" y="2775"/>
                  <a:pt x="8537" y="2775"/>
                </a:cubicBezTo>
                <a:cubicBezTo>
                  <a:pt x="8715" y="2775"/>
                  <a:pt x="8870" y="2930"/>
                  <a:pt x="8870" y="3109"/>
                </a:cubicBezTo>
                <a:lnTo>
                  <a:pt x="8858" y="3668"/>
                </a:lnTo>
                <a:cubicBezTo>
                  <a:pt x="8858" y="3752"/>
                  <a:pt x="8930" y="3823"/>
                  <a:pt x="9013" y="3823"/>
                </a:cubicBezTo>
                <a:cubicBezTo>
                  <a:pt x="9096" y="3823"/>
                  <a:pt x="9168" y="3752"/>
                  <a:pt x="9180" y="3668"/>
                </a:cubicBezTo>
                <a:lnTo>
                  <a:pt x="9180" y="3109"/>
                </a:lnTo>
                <a:cubicBezTo>
                  <a:pt x="9180" y="2752"/>
                  <a:pt x="8894" y="2466"/>
                  <a:pt x="8537" y="2466"/>
                </a:cubicBezTo>
                <a:cubicBezTo>
                  <a:pt x="8406" y="2466"/>
                  <a:pt x="8287" y="2502"/>
                  <a:pt x="8192" y="2561"/>
                </a:cubicBezTo>
                <a:cubicBezTo>
                  <a:pt x="8144" y="2251"/>
                  <a:pt x="7882" y="2013"/>
                  <a:pt x="7572" y="2001"/>
                </a:cubicBezTo>
                <a:cubicBezTo>
                  <a:pt x="7441" y="2001"/>
                  <a:pt x="7322" y="2037"/>
                  <a:pt x="7215" y="2109"/>
                </a:cubicBezTo>
                <a:cubicBezTo>
                  <a:pt x="7156" y="1799"/>
                  <a:pt x="6894" y="1561"/>
                  <a:pt x="6572" y="1561"/>
                </a:cubicBezTo>
                <a:cubicBezTo>
                  <a:pt x="6251" y="1561"/>
                  <a:pt x="5989" y="1799"/>
                  <a:pt x="5929" y="2109"/>
                </a:cubicBezTo>
                <a:cubicBezTo>
                  <a:pt x="5858" y="2061"/>
                  <a:pt x="5775" y="2025"/>
                  <a:pt x="5679" y="2013"/>
                </a:cubicBezTo>
                <a:lnTo>
                  <a:pt x="5679" y="1561"/>
                </a:lnTo>
                <a:cubicBezTo>
                  <a:pt x="5679" y="1204"/>
                  <a:pt x="5394" y="906"/>
                  <a:pt x="5036" y="906"/>
                </a:cubicBezTo>
                <a:cubicBezTo>
                  <a:pt x="4905" y="906"/>
                  <a:pt x="4786" y="942"/>
                  <a:pt x="4691" y="1001"/>
                </a:cubicBezTo>
                <a:cubicBezTo>
                  <a:pt x="4643" y="704"/>
                  <a:pt x="4393" y="466"/>
                  <a:pt x="4072" y="454"/>
                </a:cubicBezTo>
                <a:cubicBezTo>
                  <a:pt x="4055" y="452"/>
                  <a:pt x="4039" y="451"/>
                  <a:pt x="4022" y="451"/>
                </a:cubicBezTo>
                <a:cubicBezTo>
                  <a:pt x="3908" y="451"/>
                  <a:pt x="3798" y="487"/>
                  <a:pt x="3715" y="549"/>
                </a:cubicBezTo>
                <a:cubicBezTo>
                  <a:pt x="3655" y="251"/>
                  <a:pt x="3405" y="13"/>
                  <a:pt x="3096" y="1"/>
                </a:cubicBezTo>
                <a:cubicBezTo>
                  <a:pt x="3088" y="1"/>
                  <a:pt x="3080" y="1"/>
                  <a:pt x="30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6"/>
                                        </p:tgtEl>
                                        <p:attrNameLst>
                                          <p:attrName>style.visibility</p:attrName>
                                        </p:attrNameLst>
                                      </p:cBhvr>
                                      <p:to>
                                        <p:strVal val="visible"/>
                                      </p:to>
                                    </p:set>
                                    <p:animEffect transition="in" filter="fade">
                                      <p:cBhvr>
                                        <p:cTn id="7" dur="1000"/>
                                        <p:tgtEl>
                                          <p:spTgt spid="1646"/>
                                        </p:tgtEl>
                                      </p:cBhvr>
                                    </p:animEffect>
                                  </p:childTnLst>
                                </p:cTn>
                              </p:par>
                              <p:par>
                                <p:cTn id="8" presetID="10" presetClass="entr" presetSubtype="0" fill="hold" nodeType="withEffect">
                                  <p:stCondLst>
                                    <p:cond delay="0"/>
                                  </p:stCondLst>
                                  <p:childTnLst>
                                    <p:set>
                                      <p:cBhvr>
                                        <p:cTn id="9" dur="1" fill="hold">
                                          <p:stCondLst>
                                            <p:cond delay="0"/>
                                          </p:stCondLst>
                                        </p:cTn>
                                        <p:tgtEl>
                                          <p:spTgt spid="1650"/>
                                        </p:tgtEl>
                                        <p:attrNameLst>
                                          <p:attrName>style.visibility</p:attrName>
                                        </p:attrNameLst>
                                      </p:cBhvr>
                                      <p:to>
                                        <p:strVal val="visible"/>
                                      </p:to>
                                    </p:set>
                                    <p:animEffect transition="in" filter="fade">
                                      <p:cBhvr>
                                        <p:cTn id="10" dur="1000"/>
                                        <p:tgtEl>
                                          <p:spTgt spid="1650"/>
                                        </p:tgtEl>
                                      </p:cBhvr>
                                    </p:animEffect>
                                  </p:childTnLst>
                                </p:cTn>
                              </p:par>
                              <p:par>
                                <p:cTn id="11" presetID="10" presetClass="entr" presetSubtype="0" fill="hold" nodeType="withEffect">
                                  <p:stCondLst>
                                    <p:cond delay="0"/>
                                  </p:stCondLst>
                                  <p:childTnLst>
                                    <p:set>
                                      <p:cBhvr>
                                        <p:cTn id="12" dur="1" fill="hold">
                                          <p:stCondLst>
                                            <p:cond delay="0"/>
                                          </p:stCondLst>
                                        </p:cTn>
                                        <p:tgtEl>
                                          <p:spTgt spid="1660"/>
                                        </p:tgtEl>
                                        <p:attrNameLst>
                                          <p:attrName>style.visibility</p:attrName>
                                        </p:attrNameLst>
                                      </p:cBhvr>
                                      <p:to>
                                        <p:strVal val="visible"/>
                                      </p:to>
                                    </p:set>
                                    <p:animEffect transition="in" filter="fade">
                                      <p:cBhvr>
                                        <p:cTn id="13" dur="1000"/>
                                        <p:tgtEl>
                                          <p:spTgt spid="1660"/>
                                        </p:tgtEl>
                                      </p:cBhvr>
                                    </p:animEffect>
                                  </p:childTnLst>
                                </p:cTn>
                              </p:par>
                              <p:par>
                                <p:cTn id="14" presetID="10" presetClass="entr" presetSubtype="0" fill="hold" nodeType="withEffect">
                                  <p:stCondLst>
                                    <p:cond delay="0"/>
                                  </p:stCondLst>
                                  <p:childTnLst>
                                    <p:set>
                                      <p:cBhvr>
                                        <p:cTn id="15" dur="1" fill="hold">
                                          <p:stCondLst>
                                            <p:cond delay="0"/>
                                          </p:stCondLst>
                                        </p:cTn>
                                        <p:tgtEl>
                                          <p:spTgt spid="1664"/>
                                        </p:tgtEl>
                                        <p:attrNameLst>
                                          <p:attrName>style.visibility</p:attrName>
                                        </p:attrNameLst>
                                      </p:cBhvr>
                                      <p:to>
                                        <p:strVal val="visible"/>
                                      </p:to>
                                    </p:set>
                                    <p:animEffect transition="in" filter="fade">
                                      <p:cBhvr>
                                        <p:cTn id="16" dur="1000"/>
                                        <p:tgtEl>
                                          <p:spTgt spid="166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54"/>
                                        </p:tgtEl>
                                        <p:attrNameLst>
                                          <p:attrName>style.visibility</p:attrName>
                                        </p:attrNameLst>
                                      </p:cBhvr>
                                      <p:to>
                                        <p:strVal val="visible"/>
                                      </p:to>
                                    </p:set>
                                    <p:animEffect transition="in" filter="fade">
                                      <p:cBhvr>
                                        <p:cTn id="21" dur="1000"/>
                                        <p:tgtEl>
                                          <p:spTgt spid="1654"/>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647"/>
                                        </p:tgtEl>
                                        <p:attrNameLst>
                                          <p:attrName>style.visibility</p:attrName>
                                        </p:attrNameLst>
                                      </p:cBhvr>
                                      <p:to>
                                        <p:strVal val="visible"/>
                                      </p:to>
                                    </p:set>
                                    <p:animEffect transition="in" filter="fade">
                                      <p:cBhvr>
                                        <p:cTn id="25" dur="1000"/>
                                        <p:tgtEl>
                                          <p:spTgt spid="1647"/>
                                        </p:tgtEl>
                                      </p:cBhvr>
                                    </p:animEffect>
                                  </p:childTnLst>
                                </p:cTn>
                              </p:par>
                              <p:par>
                                <p:cTn id="26" presetID="10" presetClass="entr" presetSubtype="0" fill="hold" nodeType="withEffect">
                                  <p:stCondLst>
                                    <p:cond delay="0"/>
                                  </p:stCondLst>
                                  <p:childTnLst>
                                    <p:set>
                                      <p:cBhvr>
                                        <p:cTn id="27" dur="1" fill="hold">
                                          <p:stCondLst>
                                            <p:cond delay="0"/>
                                          </p:stCondLst>
                                        </p:cTn>
                                        <p:tgtEl>
                                          <p:spTgt spid="1651"/>
                                        </p:tgtEl>
                                        <p:attrNameLst>
                                          <p:attrName>style.visibility</p:attrName>
                                        </p:attrNameLst>
                                      </p:cBhvr>
                                      <p:to>
                                        <p:strVal val="visible"/>
                                      </p:to>
                                    </p:set>
                                    <p:animEffect transition="in" filter="fade">
                                      <p:cBhvr>
                                        <p:cTn id="28" dur="1000"/>
                                        <p:tgtEl>
                                          <p:spTgt spid="1651"/>
                                        </p:tgtEl>
                                      </p:cBhvr>
                                    </p:animEffect>
                                  </p:childTnLst>
                                </p:cTn>
                              </p:par>
                              <p:par>
                                <p:cTn id="29" presetID="10" presetClass="entr" presetSubtype="0" fill="hold" nodeType="withEffect">
                                  <p:stCondLst>
                                    <p:cond delay="0"/>
                                  </p:stCondLst>
                                  <p:childTnLst>
                                    <p:set>
                                      <p:cBhvr>
                                        <p:cTn id="30" dur="1" fill="hold">
                                          <p:stCondLst>
                                            <p:cond delay="0"/>
                                          </p:stCondLst>
                                        </p:cTn>
                                        <p:tgtEl>
                                          <p:spTgt spid="1661"/>
                                        </p:tgtEl>
                                        <p:attrNameLst>
                                          <p:attrName>style.visibility</p:attrName>
                                        </p:attrNameLst>
                                      </p:cBhvr>
                                      <p:to>
                                        <p:strVal val="visible"/>
                                      </p:to>
                                    </p:set>
                                    <p:animEffect transition="in" filter="fade">
                                      <p:cBhvr>
                                        <p:cTn id="31" dur="1000"/>
                                        <p:tgtEl>
                                          <p:spTgt spid="1661"/>
                                        </p:tgtEl>
                                      </p:cBhvr>
                                    </p:animEffect>
                                  </p:childTnLst>
                                </p:cTn>
                              </p:par>
                              <p:par>
                                <p:cTn id="32" presetID="10" presetClass="entr" presetSubtype="0" fill="hold" nodeType="withEffect">
                                  <p:stCondLst>
                                    <p:cond delay="0"/>
                                  </p:stCondLst>
                                  <p:childTnLst>
                                    <p:set>
                                      <p:cBhvr>
                                        <p:cTn id="33" dur="1" fill="hold">
                                          <p:stCondLst>
                                            <p:cond delay="0"/>
                                          </p:stCondLst>
                                        </p:cTn>
                                        <p:tgtEl>
                                          <p:spTgt spid="1673"/>
                                        </p:tgtEl>
                                        <p:attrNameLst>
                                          <p:attrName>style.visibility</p:attrName>
                                        </p:attrNameLst>
                                      </p:cBhvr>
                                      <p:to>
                                        <p:strVal val="visible"/>
                                      </p:to>
                                    </p:set>
                                    <p:animEffect transition="in" filter="fade">
                                      <p:cBhvr>
                                        <p:cTn id="34" dur="1000"/>
                                        <p:tgtEl>
                                          <p:spTgt spid="167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643"/>
                                        </p:tgtEl>
                                        <p:attrNameLst>
                                          <p:attrName>style.visibility</p:attrName>
                                        </p:attrNameLst>
                                      </p:cBhvr>
                                      <p:to>
                                        <p:strVal val="visible"/>
                                      </p:to>
                                    </p:set>
                                    <p:animEffect transition="in" filter="fade">
                                      <p:cBhvr>
                                        <p:cTn id="39" dur="1000"/>
                                        <p:tgtEl>
                                          <p:spTgt spid="1643"/>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649"/>
                                        </p:tgtEl>
                                        <p:attrNameLst>
                                          <p:attrName>style.visibility</p:attrName>
                                        </p:attrNameLst>
                                      </p:cBhvr>
                                      <p:to>
                                        <p:strVal val="visible"/>
                                      </p:to>
                                    </p:set>
                                    <p:animEffect transition="in" filter="fade">
                                      <p:cBhvr>
                                        <p:cTn id="43" dur="1000"/>
                                        <p:tgtEl>
                                          <p:spTgt spid="1649"/>
                                        </p:tgtEl>
                                      </p:cBhvr>
                                    </p:animEffect>
                                  </p:childTnLst>
                                </p:cTn>
                              </p:par>
                              <p:par>
                                <p:cTn id="44" presetID="10" presetClass="entr" presetSubtype="0" fill="hold" nodeType="withEffect">
                                  <p:stCondLst>
                                    <p:cond delay="0"/>
                                  </p:stCondLst>
                                  <p:childTnLst>
                                    <p:set>
                                      <p:cBhvr>
                                        <p:cTn id="45" dur="1" fill="hold">
                                          <p:stCondLst>
                                            <p:cond delay="0"/>
                                          </p:stCondLst>
                                        </p:cTn>
                                        <p:tgtEl>
                                          <p:spTgt spid="1653"/>
                                        </p:tgtEl>
                                        <p:attrNameLst>
                                          <p:attrName>style.visibility</p:attrName>
                                        </p:attrNameLst>
                                      </p:cBhvr>
                                      <p:to>
                                        <p:strVal val="visible"/>
                                      </p:to>
                                    </p:set>
                                    <p:animEffect transition="in" filter="fade">
                                      <p:cBhvr>
                                        <p:cTn id="46" dur="1000"/>
                                        <p:tgtEl>
                                          <p:spTgt spid="1653"/>
                                        </p:tgtEl>
                                      </p:cBhvr>
                                    </p:animEffect>
                                  </p:childTnLst>
                                </p:cTn>
                              </p:par>
                              <p:par>
                                <p:cTn id="47" presetID="10" presetClass="entr" presetSubtype="0" fill="hold" nodeType="withEffect">
                                  <p:stCondLst>
                                    <p:cond delay="0"/>
                                  </p:stCondLst>
                                  <p:childTnLst>
                                    <p:set>
                                      <p:cBhvr>
                                        <p:cTn id="48" dur="1" fill="hold">
                                          <p:stCondLst>
                                            <p:cond delay="0"/>
                                          </p:stCondLst>
                                        </p:cTn>
                                        <p:tgtEl>
                                          <p:spTgt spid="1663"/>
                                        </p:tgtEl>
                                        <p:attrNameLst>
                                          <p:attrName>style.visibility</p:attrName>
                                        </p:attrNameLst>
                                      </p:cBhvr>
                                      <p:to>
                                        <p:strVal val="visible"/>
                                      </p:to>
                                    </p:set>
                                    <p:animEffect transition="in" filter="fade">
                                      <p:cBhvr>
                                        <p:cTn id="49" dur="1000"/>
                                        <p:tgtEl>
                                          <p:spTgt spid="1663"/>
                                        </p:tgtEl>
                                      </p:cBhvr>
                                    </p:animEffect>
                                  </p:childTnLst>
                                </p:cTn>
                              </p:par>
                              <p:par>
                                <p:cTn id="50" presetID="10" presetClass="entr" presetSubtype="0" fill="hold" nodeType="withEffect">
                                  <p:stCondLst>
                                    <p:cond delay="0"/>
                                  </p:stCondLst>
                                  <p:childTnLst>
                                    <p:set>
                                      <p:cBhvr>
                                        <p:cTn id="51" dur="1" fill="hold">
                                          <p:stCondLst>
                                            <p:cond delay="0"/>
                                          </p:stCondLst>
                                        </p:cTn>
                                        <p:tgtEl>
                                          <p:spTgt spid="1672"/>
                                        </p:tgtEl>
                                        <p:attrNameLst>
                                          <p:attrName>style.visibility</p:attrName>
                                        </p:attrNameLst>
                                      </p:cBhvr>
                                      <p:to>
                                        <p:strVal val="visible"/>
                                      </p:to>
                                    </p:set>
                                    <p:animEffect transition="in" filter="fade">
                                      <p:cBhvr>
                                        <p:cTn id="52" dur="1000"/>
                                        <p:tgtEl>
                                          <p:spTgt spid="167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657"/>
                                        </p:tgtEl>
                                        <p:attrNameLst>
                                          <p:attrName>style.visibility</p:attrName>
                                        </p:attrNameLst>
                                      </p:cBhvr>
                                      <p:to>
                                        <p:strVal val="visible"/>
                                      </p:to>
                                    </p:set>
                                    <p:animEffect transition="in" filter="fade">
                                      <p:cBhvr>
                                        <p:cTn id="57" dur="1000"/>
                                        <p:tgtEl>
                                          <p:spTgt spid="1657"/>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648"/>
                                        </p:tgtEl>
                                        <p:attrNameLst>
                                          <p:attrName>style.visibility</p:attrName>
                                        </p:attrNameLst>
                                      </p:cBhvr>
                                      <p:to>
                                        <p:strVal val="visible"/>
                                      </p:to>
                                    </p:set>
                                    <p:animEffect transition="in" filter="fade">
                                      <p:cBhvr>
                                        <p:cTn id="61" dur="1000"/>
                                        <p:tgtEl>
                                          <p:spTgt spid="1648"/>
                                        </p:tgtEl>
                                      </p:cBhvr>
                                    </p:animEffect>
                                  </p:childTnLst>
                                </p:cTn>
                              </p:par>
                              <p:par>
                                <p:cTn id="62" presetID="10" presetClass="entr" presetSubtype="0" fill="hold" nodeType="withEffect">
                                  <p:stCondLst>
                                    <p:cond delay="0"/>
                                  </p:stCondLst>
                                  <p:childTnLst>
                                    <p:set>
                                      <p:cBhvr>
                                        <p:cTn id="63" dur="1" fill="hold">
                                          <p:stCondLst>
                                            <p:cond delay="0"/>
                                          </p:stCondLst>
                                        </p:cTn>
                                        <p:tgtEl>
                                          <p:spTgt spid="1652"/>
                                        </p:tgtEl>
                                        <p:attrNameLst>
                                          <p:attrName>style.visibility</p:attrName>
                                        </p:attrNameLst>
                                      </p:cBhvr>
                                      <p:to>
                                        <p:strVal val="visible"/>
                                      </p:to>
                                    </p:set>
                                    <p:animEffect transition="in" filter="fade">
                                      <p:cBhvr>
                                        <p:cTn id="64" dur="1000"/>
                                        <p:tgtEl>
                                          <p:spTgt spid="1652"/>
                                        </p:tgtEl>
                                      </p:cBhvr>
                                    </p:animEffect>
                                  </p:childTnLst>
                                </p:cTn>
                              </p:par>
                              <p:par>
                                <p:cTn id="65" presetID="10" presetClass="entr" presetSubtype="0" fill="hold" nodeType="withEffect">
                                  <p:stCondLst>
                                    <p:cond delay="0"/>
                                  </p:stCondLst>
                                  <p:childTnLst>
                                    <p:set>
                                      <p:cBhvr>
                                        <p:cTn id="66" dur="1" fill="hold">
                                          <p:stCondLst>
                                            <p:cond delay="0"/>
                                          </p:stCondLst>
                                        </p:cTn>
                                        <p:tgtEl>
                                          <p:spTgt spid="1662"/>
                                        </p:tgtEl>
                                        <p:attrNameLst>
                                          <p:attrName>style.visibility</p:attrName>
                                        </p:attrNameLst>
                                      </p:cBhvr>
                                      <p:to>
                                        <p:strVal val="visible"/>
                                      </p:to>
                                    </p:set>
                                    <p:animEffect transition="in" filter="fade">
                                      <p:cBhvr>
                                        <p:cTn id="67" dur="1000"/>
                                        <p:tgtEl>
                                          <p:spTgt spid="1662"/>
                                        </p:tgtEl>
                                      </p:cBhvr>
                                    </p:animEffect>
                                  </p:childTnLst>
                                </p:cTn>
                              </p:par>
                              <p:par>
                                <p:cTn id="68" presetID="10" presetClass="entr" presetSubtype="0" fill="hold" nodeType="withEffect">
                                  <p:stCondLst>
                                    <p:cond delay="0"/>
                                  </p:stCondLst>
                                  <p:childTnLst>
                                    <p:set>
                                      <p:cBhvr>
                                        <p:cTn id="69" dur="1" fill="hold">
                                          <p:stCondLst>
                                            <p:cond delay="0"/>
                                          </p:stCondLst>
                                        </p:cTn>
                                        <p:tgtEl>
                                          <p:spTgt spid="1669"/>
                                        </p:tgtEl>
                                        <p:attrNameLst>
                                          <p:attrName>style.visibility</p:attrName>
                                        </p:attrNameLst>
                                      </p:cBhvr>
                                      <p:to>
                                        <p:strVal val="visible"/>
                                      </p:to>
                                    </p:set>
                                    <p:animEffect transition="in" filter="fade">
                                      <p:cBhvr>
                                        <p:cTn id="70" dur="1000"/>
                                        <p:tgtEl>
                                          <p:spTgt spid="1669"/>
                                        </p:tgtEl>
                                      </p:cBhvr>
                                    </p:animEffect>
                                  </p:childTnLst>
                                </p:cTn>
                              </p:par>
                            </p:childTnLst>
                          </p:cTn>
                        </p:par>
                        <p:par>
                          <p:cTn id="71" fill="hold">
                            <p:stCondLst>
                              <p:cond delay="2000"/>
                            </p:stCondLst>
                            <p:childTnLst>
                              <p:par>
                                <p:cTn id="72" presetID="10" presetClass="entr" presetSubtype="0" fill="hold" nodeType="afterEffect">
                                  <p:stCondLst>
                                    <p:cond delay="0"/>
                                  </p:stCondLst>
                                  <p:childTnLst>
                                    <p:set>
                                      <p:cBhvr>
                                        <p:cTn id="73" dur="1" fill="hold">
                                          <p:stCondLst>
                                            <p:cond delay="0"/>
                                          </p:stCondLst>
                                        </p:cTn>
                                        <p:tgtEl>
                                          <p:spTgt spid="1644"/>
                                        </p:tgtEl>
                                        <p:attrNameLst>
                                          <p:attrName>style.visibility</p:attrName>
                                        </p:attrNameLst>
                                      </p:cBhvr>
                                      <p:to>
                                        <p:strVal val="visible"/>
                                      </p:to>
                                    </p:set>
                                    <p:animEffect transition="in" filter="fade">
                                      <p:cBhvr>
                                        <p:cTn id="74" dur="1000"/>
                                        <p:tgtEl>
                                          <p:spTgt spid="1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77"/>
        <p:cNvGrpSpPr/>
        <p:nvPr/>
      </p:nvGrpSpPr>
      <p:grpSpPr>
        <a:xfrm>
          <a:off x="0" y="0"/>
          <a:ext cx="0" cy="0"/>
          <a:chOff x="0" y="0"/>
          <a:chExt cx="0" cy="0"/>
        </a:xfrm>
      </p:grpSpPr>
      <p:sp>
        <p:nvSpPr>
          <p:cNvPr id="1678" name="Google Shape;1678;p85"/>
          <p:cNvSpPr txBox="1">
            <a:spLocks noGrp="1"/>
          </p:cNvSpPr>
          <p:nvPr>
            <p:ph type="ctrTitle"/>
          </p:nvPr>
        </p:nvSpPr>
        <p:spPr>
          <a:xfrm>
            <a:off x="714025" y="409525"/>
            <a:ext cx="3333000" cy="579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هدف</a:t>
            </a:r>
            <a:endParaRPr dirty="0">
              <a:cs typeface="B Nazanin" panose="00000400000000000000" pitchFamily="2" charset="-78"/>
            </a:endParaRPr>
          </a:p>
        </p:txBody>
      </p:sp>
      <p:grpSp>
        <p:nvGrpSpPr>
          <p:cNvPr id="1679" name="Google Shape;1679;p85"/>
          <p:cNvGrpSpPr/>
          <p:nvPr/>
        </p:nvGrpSpPr>
        <p:grpSpPr>
          <a:xfrm>
            <a:off x="4135317" y="1938084"/>
            <a:ext cx="873379" cy="3220932"/>
            <a:chOff x="3084041" y="1309368"/>
            <a:chExt cx="938210" cy="3460020"/>
          </a:xfrm>
        </p:grpSpPr>
        <p:sp>
          <p:nvSpPr>
            <p:cNvPr id="1680" name="Google Shape;1680;p85"/>
            <p:cNvSpPr/>
            <p:nvPr/>
          </p:nvSpPr>
          <p:spPr>
            <a:xfrm>
              <a:off x="3181478" y="1888697"/>
              <a:ext cx="169008" cy="243421"/>
            </a:xfrm>
            <a:custGeom>
              <a:avLst/>
              <a:gdLst/>
              <a:ahLst/>
              <a:cxnLst/>
              <a:rect l="l" t="t" r="r" b="b"/>
              <a:pathLst>
                <a:path w="2973" h="4282" extrusionOk="0">
                  <a:moveTo>
                    <a:pt x="2973" y="1"/>
                  </a:moveTo>
                  <a:lnTo>
                    <a:pt x="2299" y="261"/>
                  </a:lnTo>
                  <a:cubicBezTo>
                    <a:pt x="1943" y="403"/>
                    <a:pt x="1625" y="608"/>
                    <a:pt x="1344" y="865"/>
                  </a:cubicBezTo>
                  <a:cubicBezTo>
                    <a:pt x="462" y="1665"/>
                    <a:pt x="1" y="2966"/>
                    <a:pt x="208" y="4281"/>
                  </a:cubicBezTo>
                  <a:lnTo>
                    <a:pt x="2973" y="4281"/>
                  </a:lnTo>
                  <a:lnTo>
                    <a:pt x="2973"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1" name="Google Shape;1681;p85"/>
            <p:cNvSpPr/>
            <p:nvPr/>
          </p:nvSpPr>
          <p:spPr>
            <a:xfrm>
              <a:off x="3410402" y="1834124"/>
              <a:ext cx="294072" cy="297995"/>
            </a:xfrm>
            <a:custGeom>
              <a:avLst/>
              <a:gdLst/>
              <a:ahLst/>
              <a:cxnLst/>
              <a:rect l="l" t="t" r="r" b="b"/>
              <a:pathLst>
                <a:path w="5173" h="5242" extrusionOk="0">
                  <a:moveTo>
                    <a:pt x="3040" y="1"/>
                  </a:moveTo>
                  <a:cubicBezTo>
                    <a:pt x="3002" y="1"/>
                    <a:pt x="2964" y="1"/>
                    <a:pt x="2927" y="2"/>
                  </a:cubicBezTo>
                  <a:lnTo>
                    <a:pt x="2758" y="5"/>
                  </a:lnTo>
                  <a:cubicBezTo>
                    <a:pt x="1816" y="26"/>
                    <a:pt x="886" y="209"/>
                    <a:pt x="0" y="548"/>
                  </a:cubicBezTo>
                  <a:lnTo>
                    <a:pt x="0" y="5241"/>
                  </a:lnTo>
                  <a:lnTo>
                    <a:pt x="5173" y="5241"/>
                  </a:lnTo>
                  <a:lnTo>
                    <a:pt x="5173" y="492"/>
                  </a:lnTo>
                  <a:lnTo>
                    <a:pt x="5170" y="488"/>
                  </a:lnTo>
                  <a:cubicBezTo>
                    <a:pt x="4502" y="166"/>
                    <a:pt x="3777" y="1"/>
                    <a:pt x="304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2" name="Google Shape;1682;p85"/>
            <p:cNvSpPr/>
            <p:nvPr/>
          </p:nvSpPr>
          <p:spPr>
            <a:xfrm>
              <a:off x="3193245" y="1862036"/>
              <a:ext cx="704341" cy="2907352"/>
            </a:xfrm>
            <a:custGeom>
              <a:avLst/>
              <a:gdLst/>
              <a:ahLst/>
              <a:cxnLst/>
              <a:rect l="l" t="t" r="r" b="b"/>
              <a:pathLst>
                <a:path w="12390" h="51143" extrusionOk="0">
                  <a:moveTo>
                    <a:pt x="8993" y="1"/>
                  </a:moveTo>
                  <a:lnTo>
                    <a:pt x="8993" y="4750"/>
                  </a:lnTo>
                  <a:lnTo>
                    <a:pt x="3820" y="4750"/>
                  </a:lnTo>
                  <a:lnTo>
                    <a:pt x="3820" y="57"/>
                  </a:lnTo>
                  <a:lnTo>
                    <a:pt x="3700" y="103"/>
                  </a:lnTo>
                  <a:lnTo>
                    <a:pt x="2766" y="470"/>
                  </a:lnTo>
                  <a:lnTo>
                    <a:pt x="2766" y="4750"/>
                  </a:lnTo>
                  <a:lnTo>
                    <a:pt x="1" y="4750"/>
                  </a:lnTo>
                  <a:cubicBezTo>
                    <a:pt x="5" y="4783"/>
                    <a:pt x="12" y="4814"/>
                    <a:pt x="15" y="4843"/>
                  </a:cubicBezTo>
                  <a:lnTo>
                    <a:pt x="354" y="6690"/>
                  </a:lnTo>
                  <a:lnTo>
                    <a:pt x="731" y="8594"/>
                  </a:lnTo>
                  <a:cubicBezTo>
                    <a:pt x="1281" y="11387"/>
                    <a:pt x="466" y="18941"/>
                    <a:pt x="421" y="19289"/>
                  </a:cubicBezTo>
                  <a:cubicBezTo>
                    <a:pt x="199" y="20929"/>
                    <a:pt x="135" y="23211"/>
                    <a:pt x="178" y="25813"/>
                  </a:cubicBezTo>
                  <a:lnTo>
                    <a:pt x="178" y="25824"/>
                  </a:lnTo>
                  <a:cubicBezTo>
                    <a:pt x="191" y="26603"/>
                    <a:pt x="212" y="27410"/>
                    <a:pt x="245" y="28239"/>
                  </a:cubicBezTo>
                  <a:cubicBezTo>
                    <a:pt x="611" y="38212"/>
                    <a:pt x="1708" y="51055"/>
                    <a:pt x="1708" y="51055"/>
                  </a:cubicBezTo>
                  <a:lnTo>
                    <a:pt x="3679" y="51143"/>
                  </a:lnTo>
                  <a:lnTo>
                    <a:pt x="5879" y="22886"/>
                  </a:lnTo>
                  <a:lnTo>
                    <a:pt x="6670" y="22886"/>
                  </a:lnTo>
                  <a:lnTo>
                    <a:pt x="9642" y="50941"/>
                  </a:lnTo>
                  <a:cubicBezTo>
                    <a:pt x="9642" y="50935"/>
                    <a:pt x="11423" y="50847"/>
                    <a:pt x="11899" y="50808"/>
                  </a:cubicBezTo>
                  <a:cubicBezTo>
                    <a:pt x="11899" y="50808"/>
                    <a:pt x="11832" y="37239"/>
                    <a:pt x="12036" y="27566"/>
                  </a:cubicBezTo>
                  <a:cubicBezTo>
                    <a:pt x="12044" y="27266"/>
                    <a:pt x="12047" y="26970"/>
                    <a:pt x="12054" y="26678"/>
                  </a:cubicBezTo>
                  <a:cubicBezTo>
                    <a:pt x="12107" y="23758"/>
                    <a:pt x="12107" y="21257"/>
                    <a:pt x="12019" y="19688"/>
                  </a:cubicBezTo>
                  <a:cubicBezTo>
                    <a:pt x="12008" y="19552"/>
                    <a:pt x="12002" y="19426"/>
                    <a:pt x="11991" y="19303"/>
                  </a:cubicBezTo>
                  <a:lnTo>
                    <a:pt x="11991" y="19303"/>
                  </a:lnTo>
                  <a:cubicBezTo>
                    <a:pt x="12007" y="19274"/>
                    <a:pt x="11923" y="16600"/>
                    <a:pt x="11719" y="15439"/>
                  </a:cubicBezTo>
                  <a:cubicBezTo>
                    <a:pt x="11507" y="14208"/>
                    <a:pt x="11447" y="12960"/>
                    <a:pt x="11578" y="11719"/>
                  </a:cubicBezTo>
                  <a:lnTo>
                    <a:pt x="12206" y="5819"/>
                  </a:lnTo>
                  <a:lnTo>
                    <a:pt x="12192" y="5727"/>
                  </a:lnTo>
                  <a:lnTo>
                    <a:pt x="12365" y="4885"/>
                  </a:lnTo>
                  <a:cubicBezTo>
                    <a:pt x="12371" y="4843"/>
                    <a:pt x="12382" y="4796"/>
                    <a:pt x="12389" y="4750"/>
                  </a:cubicBezTo>
                  <a:lnTo>
                    <a:pt x="10047" y="4750"/>
                  </a:lnTo>
                  <a:lnTo>
                    <a:pt x="10047" y="597"/>
                  </a:lnTo>
                  <a:lnTo>
                    <a:pt x="9332" y="188"/>
                  </a:lnTo>
                  <a:lnTo>
                    <a:pt x="8993"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3" name="Google Shape;1683;p85"/>
            <p:cNvSpPr/>
            <p:nvPr/>
          </p:nvSpPr>
          <p:spPr>
            <a:xfrm>
              <a:off x="3414381" y="2240751"/>
              <a:ext cx="266046" cy="252801"/>
            </a:xfrm>
            <a:custGeom>
              <a:avLst/>
              <a:gdLst/>
              <a:ahLst/>
              <a:cxnLst/>
              <a:rect l="l" t="t" r="r" b="b"/>
              <a:pathLst>
                <a:path w="4680" h="4447" extrusionOk="0">
                  <a:moveTo>
                    <a:pt x="1" y="0"/>
                  </a:moveTo>
                  <a:lnTo>
                    <a:pt x="1" y="4327"/>
                  </a:lnTo>
                  <a:cubicBezTo>
                    <a:pt x="1" y="4393"/>
                    <a:pt x="54" y="4447"/>
                    <a:pt x="121" y="4447"/>
                  </a:cubicBezTo>
                  <a:lnTo>
                    <a:pt x="4557" y="4447"/>
                  </a:lnTo>
                  <a:cubicBezTo>
                    <a:pt x="4624" y="4447"/>
                    <a:pt x="4680" y="4393"/>
                    <a:pt x="4680" y="4327"/>
                  </a:cubicBezTo>
                  <a:lnTo>
                    <a:pt x="4680"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4" name="Google Shape;1684;p85"/>
            <p:cNvSpPr/>
            <p:nvPr/>
          </p:nvSpPr>
          <p:spPr>
            <a:xfrm>
              <a:off x="3351280" y="2144964"/>
              <a:ext cx="58326" cy="54460"/>
            </a:xfrm>
            <a:custGeom>
              <a:avLst/>
              <a:gdLst/>
              <a:ahLst/>
              <a:cxnLst/>
              <a:rect l="l" t="t" r="r" b="b"/>
              <a:pathLst>
                <a:path w="1026" h="958" extrusionOk="0">
                  <a:moveTo>
                    <a:pt x="515" y="0"/>
                  </a:moveTo>
                  <a:cubicBezTo>
                    <a:pt x="395" y="0"/>
                    <a:pt x="275" y="47"/>
                    <a:pt x="183" y="141"/>
                  </a:cubicBezTo>
                  <a:cubicBezTo>
                    <a:pt x="0" y="327"/>
                    <a:pt x="0" y="631"/>
                    <a:pt x="183" y="818"/>
                  </a:cubicBezTo>
                  <a:cubicBezTo>
                    <a:pt x="275" y="911"/>
                    <a:pt x="395" y="957"/>
                    <a:pt x="515" y="957"/>
                  </a:cubicBezTo>
                  <a:cubicBezTo>
                    <a:pt x="635" y="957"/>
                    <a:pt x="755" y="911"/>
                    <a:pt x="846" y="818"/>
                  </a:cubicBezTo>
                  <a:cubicBezTo>
                    <a:pt x="1026" y="631"/>
                    <a:pt x="1026" y="327"/>
                    <a:pt x="846" y="141"/>
                  </a:cubicBezTo>
                  <a:cubicBezTo>
                    <a:pt x="755" y="47"/>
                    <a:pt x="635" y="0"/>
                    <a:pt x="5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5" name="Google Shape;1685;p85"/>
            <p:cNvSpPr/>
            <p:nvPr/>
          </p:nvSpPr>
          <p:spPr>
            <a:xfrm>
              <a:off x="3701858" y="2144964"/>
              <a:ext cx="58610" cy="54460"/>
            </a:xfrm>
            <a:custGeom>
              <a:avLst/>
              <a:gdLst/>
              <a:ahLst/>
              <a:cxnLst/>
              <a:rect l="l" t="t" r="r" b="b"/>
              <a:pathLst>
                <a:path w="1031" h="958" extrusionOk="0">
                  <a:moveTo>
                    <a:pt x="516" y="0"/>
                  </a:moveTo>
                  <a:cubicBezTo>
                    <a:pt x="396" y="0"/>
                    <a:pt x="276" y="47"/>
                    <a:pt x="184" y="141"/>
                  </a:cubicBezTo>
                  <a:cubicBezTo>
                    <a:pt x="0" y="327"/>
                    <a:pt x="0" y="631"/>
                    <a:pt x="184" y="818"/>
                  </a:cubicBezTo>
                  <a:cubicBezTo>
                    <a:pt x="276" y="911"/>
                    <a:pt x="396" y="957"/>
                    <a:pt x="516" y="957"/>
                  </a:cubicBezTo>
                  <a:cubicBezTo>
                    <a:pt x="635" y="957"/>
                    <a:pt x="755" y="911"/>
                    <a:pt x="847" y="818"/>
                  </a:cubicBezTo>
                  <a:cubicBezTo>
                    <a:pt x="1030" y="631"/>
                    <a:pt x="1030" y="327"/>
                    <a:pt x="847" y="141"/>
                  </a:cubicBezTo>
                  <a:cubicBezTo>
                    <a:pt x="755" y="47"/>
                    <a:pt x="635" y="0"/>
                    <a:pt x="51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6" name="Google Shape;1686;p85"/>
            <p:cNvSpPr/>
            <p:nvPr/>
          </p:nvSpPr>
          <p:spPr>
            <a:xfrm>
              <a:off x="3480324" y="1712471"/>
              <a:ext cx="164062" cy="226424"/>
            </a:xfrm>
            <a:custGeom>
              <a:avLst/>
              <a:gdLst/>
              <a:ahLst/>
              <a:cxnLst/>
              <a:rect l="l" t="t" r="r" b="b"/>
              <a:pathLst>
                <a:path w="2886" h="3983" extrusionOk="0">
                  <a:moveTo>
                    <a:pt x="1" y="1"/>
                  </a:moveTo>
                  <a:lnTo>
                    <a:pt x="1" y="2540"/>
                  </a:lnTo>
                  <a:cubicBezTo>
                    <a:pt x="1" y="3337"/>
                    <a:pt x="647" y="3983"/>
                    <a:pt x="1443" y="3983"/>
                  </a:cubicBezTo>
                  <a:cubicBezTo>
                    <a:pt x="2240" y="3983"/>
                    <a:pt x="2885" y="3337"/>
                    <a:pt x="2885" y="2540"/>
                  </a:cubicBezTo>
                  <a:lnTo>
                    <a:pt x="2885" y="1"/>
                  </a:lnTo>
                  <a:close/>
                </a:path>
              </a:pathLst>
            </a:custGeom>
            <a:solidFill>
              <a:srgbClr val="FF926E"/>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7" name="Google Shape;1687;p85"/>
            <p:cNvSpPr/>
            <p:nvPr/>
          </p:nvSpPr>
          <p:spPr>
            <a:xfrm>
              <a:off x="3338603" y="1390204"/>
              <a:ext cx="457111" cy="459271"/>
            </a:xfrm>
            <a:custGeom>
              <a:avLst/>
              <a:gdLst/>
              <a:ahLst/>
              <a:cxnLst/>
              <a:rect l="l" t="t" r="r" b="b"/>
              <a:pathLst>
                <a:path w="8041" h="8079" extrusionOk="0">
                  <a:moveTo>
                    <a:pt x="4071" y="1"/>
                  </a:moveTo>
                  <a:cubicBezTo>
                    <a:pt x="4022" y="1"/>
                    <a:pt x="3972" y="2"/>
                    <a:pt x="3922" y="4"/>
                  </a:cubicBezTo>
                  <a:cubicBezTo>
                    <a:pt x="3809" y="4"/>
                    <a:pt x="3693" y="10"/>
                    <a:pt x="3576" y="25"/>
                  </a:cubicBezTo>
                  <a:cubicBezTo>
                    <a:pt x="3407" y="46"/>
                    <a:pt x="3238" y="105"/>
                    <a:pt x="3072" y="194"/>
                  </a:cubicBezTo>
                  <a:cubicBezTo>
                    <a:pt x="2762" y="335"/>
                    <a:pt x="2484" y="564"/>
                    <a:pt x="2243" y="909"/>
                  </a:cubicBezTo>
                  <a:cubicBezTo>
                    <a:pt x="1665" y="1612"/>
                    <a:pt x="1207" y="2620"/>
                    <a:pt x="1031" y="3562"/>
                  </a:cubicBezTo>
                  <a:cubicBezTo>
                    <a:pt x="897" y="3485"/>
                    <a:pt x="762" y="3438"/>
                    <a:pt x="642" y="3438"/>
                  </a:cubicBezTo>
                  <a:cubicBezTo>
                    <a:pt x="623" y="3438"/>
                    <a:pt x="604" y="3439"/>
                    <a:pt x="586" y="3441"/>
                  </a:cubicBezTo>
                  <a:cubicBezTo>
                    <a:pt x="131" y="3490"/>
                    <a:pt x="1" y="4235"/>
                    <a:pt x="139" y="4792"/>
                  </a:cubicBezTo>
                  <a:cubicBezTo>
                    <a:pt x="315" y="5497"/>
                    <a:pt x="840" y="5709"/>
                    <a:pt x="1330" y="5839"/>
                  </a:cubicBezTo>
                  <a:cubicBezTo>
                    <a:pt x="1563" y="6301"/>
                    <a:pt x="1887" y="6756"/>
                    <a:pt x="2261" y="7130"/>
                  </a:cubicBezTo>
                  <a:cubicBezTo>
                    <a:pt x="2653" y="7582"/>
                    <a:pt x="3150" y="7909"/>
                    <a:pt x="3711" y="8033"/>
                  </a:cubicBezTo>
                  <a:cubicBezTo>
                    <a:pt x="3728" y="8036"/>
                    <a:pt x="3746" y="8039"/>
                    <a:pt x="3760" y="8044"/>
                  </a:cubicBezTo>
                  <a:cubicBezTo>
                    <a:pt x="3795" y="8050"/>
                    <a:pt x="3827" y="8061"/>
                    <a:pt x="3859" y="8065"/>
                  </a:cubicBezTo>
                  <a:cubicBezTo>
                    <a:pt x="3880" y="8068"/>
                    <a:pt x="3905" y="8068"/>
                    <a:pt x="3926" y="8072"/>
                  </a:cubicBezTo>
                  <a:cubicBezTo>
                    <a:pt x="3947" y="8072"/>
                    <a:pt x="3965" y="8072"/>
                    <a:pt x="3982" y="8075"/>
                  </a:cubicBezTo>
                  <a:cubicBezTo>
                    <a:pt x="4028" y="8078"/>
                    <a:pt x="4071" y="8078"/>
                    <a:pt x="4113" y="8078"/>
                  </a:cubicBezTo>
                  <a:cubicBezTo>
                    <a:pt x="4159" y="8078"/>
                    <a:pt x="4201" y="8072"/>
                    <a:pt x="4243" y="8068"/>
                  </a:cubicBezTo>
                  <a:cubicBezTo>
                    <a:pt x="4261" y="8065"/>
                    <a:pt x="4282" y="8065"/>
                    <a:pt x="4299" y="8061"/>
                  </a:cubicBezTo>
                  <a:cubicBezTo>
                    <a:pt x="4320" y="8057"/>
                    <a:pt x="4346" y="8057"/>
                    <a:pt x="4367" y="8054"/>
                  </a:cubicBezTo>
                  <a:cubicBezTo>
                    <a:pt x="4398" y="8047"/>
                    <a:pt x="4430" y="8036"/>
                    <a:pt x="4462" y="8026"/>
                  </a:cubicBezTo>
                  <a:cubicBezTo>
                    <a:pt x="4479" y="8022"/>
                    <a:pt x="4497" y="8018"/>
                    <a:pt x="4511" y="8015"/>
                  </a:cubicBezTo>
                  <a:cubicBezTo>
                    <a:pt x="5068" y="7860"/>
                    <a:pt x="5552" y="7507"/>
                    <a:pt x="5918" y="7038"/>
                  </a:cubicBezTo>
                  <a:cubicBezTo>
                    <a:pt x="6274" y="6647"/>
                    <a:pt x="6577" y="6177"/>
                    <a:pt x="6789" y="5702"/>
                  </a:cubicBezTo>
                  <a:cubicBezTo>
                    <a:pt x="7269" y="5550"/>
                    <a:pt x="7787" y="5314"/>
                    <a:pt x="7931" y="4598"/>
                  </a:cubicBezTo>
                  <a:cubicBezTo>
                    <a:pt x="8041" y="4037"/>
                    <a:pt x="7875" y="3300"/>
                    <a:pt x="7420" y="3272"/>
                  </a:cubicBezTo>
                  <a:cubicBezTo>
                    <a:pt x="7409" y="3271"/>
                    <a:pt x="7399" y="3271"/>
                    <a:pt x="7388" y="3271"/>
                  </a:cubicBezTo>
                  <a:cubicBezTo>
                    <a:pt x="7259" y="3271"/>
                    <a:pt x="7119" y="3325"/>
                    <a:pt x="6983" y="3413"/>
                  </a:cubicBezTo>
                  <a:cubicBezTo>
                    <a:pt x="6761" y="2482"/>
                    <a:pt x="6257" y="1498"/>
                    <a:pt x="5646" y="825"/>
                  </a:cubicBezTo>
                  <a:cubicBezTo>
                    <a:pt x="5389" y="494"/>
                    <a:pt x="5100" y="279"/>
                    <a:pt x="4782" y="152"/>
                  </a:cubicBezTo>
                  <a:cubicBezTo>
                    <a:pt x="4613" y="70"/>
                    <a:pt x="4440" y="17"/>
                    <a:pt x="4271" y="7"/>
                  </a:cubicBezTo>
                  <a:cubicBezTo>
                    <a:pt x="4205" y="3"/>
                    <a:pt x="4138" y="1"/>
                    <a:pt x="4071" y="1"/>
                  </a:cubicBezTo>
                  <a:close/>
                </a:path>
              </a:pathLst>
            </a:custGeom>
            <a:solidFill>
              <a:srgbClr val="FFAC9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8" name="Google Shape;1688;p85"/>
            <p:cNvSpPr/>
            <p:nvPr/>
          </p:nvSpPr>
          <p:spPr>
            <a:xfrm>
              <a:off x="3373678" y="1352856"/>
              <a:ext cx="390599" cy="392418"/>
            </a:xfrm>
            <a:custGeom>
              <a:avLst/>
              <a:gdLst/>
              <a:ahLst/>
              <a:cxnLst/>
              <a:rect l="l" t="t" r="r" b="b"/>
              <a:pathLst>
                <a:path w="6871" h="6903" extrusionOk="0">
                  <a:moveTo>
                    <a:pt x="3431" y="0"/>
                  </a:moveTo>
                  <a:cubicBezTo>
                    <a:pt x="3264" y="0"/>
                    <a:pt x="3098" y="7"/>
                    <a:pt x="2938" y="15"/>
                  </a:cubicBezTo>
                  <a:cubicBezTo>
                    <a:pt x="1725" y="85"/>
                    <a:pt x="918" y="1312"/>
                    <a:pt x="445" y="2501"/>
                  </a:cubicBezTo>
                  <a:cubicBezTo>
                    <a:pt x="174" y="3189"/>
                    <a:pt x="1" y="3901"/>
                    <a:pt x="216" y="4645"/>
                  </a:cubicBezTo>
                  <a:cubicBezTo>
                    <a:pt x="332" y="5044"/>
                    <a:pt x="463" y="5431"/>
                    <a:pt x="650" y="5791"/>
                  </a:cubicBezTo>
                  <a:cubicBezTo>
                    <a:pt x="755" y="6003"/>
                    <a:pt x="910" y="6186"/>
                    <a:pt x="1009" y="6398"/>
                  </a:cubicBezTo>
                  <a:cubicBezTo>
                    <a:pt x="1097" y="5964"/>
                    <a:pt x="1087" y="5470"/>
                    <a:pt x="1130" y="5029"/>
                  </a:cubicBezTo>
                  <a:cubicBezTo>
                    <a:pt x="1154" y="4736"/>
                    <a:pt x="1232" y="4461"/>
                    <a:pt x="1295" y="4183"/>
                  </a:cubicBezTo>
                  <a:cubicBezTo>
                    <a:pt x="1320" y="4169"/>
                    <a:pt x="1345" y="4155"/>
                    <a:pt x="1366" y="4141"/>
                  </a:cubicBezTo>
                  <a:cubicBezTo>
                    <a:pt x="1680" y="3936"/>
                    <a:pt x="1934" y="3714"/>
                    <a:pt x="2187" y="3418"/>
                  </a:cubicBezTo>
                  <a:cubicBezTo>
                    <a:pt x="2300" y="3284"/>
                    <a:pt x="2501" y="3150"/>
                    <a:pt x="2578" y="2988"/>
                  </a:cubicBezTo>
                  <a:lnTo>
                    <a:pt x="2578" y="2988"/>
                  </a:lnTo>
                  <a:cubicBezTo>
                    <a:pt x="2589" y="3104"/>
                    <a:pt x="2480" y="3330"/>
                    <a:pt x="2445" y="3475"/>
                  </a:cubicBezTo>
                  <a:cubicBezTo>
                    <a:pt x="2399" y="3647"/>
                    <a:pt x="2342" y="3817"/>
                    <a:pt x="2311" y="3989"/>
                  </a:cubicBezTo>
                  <a:cubicBezTo>
                    <a:pt x="2323" y="3990"/>
                    <a:pt x="2335" y="3991"/>
                    <a:pt x="2346" y="3991"/>
                  </a:cubicBezTo>
                  <a:cubicBezTo>
                    <a:pt x="2461" y="3991"/>
                    <a:pt x="2544" y="3946"/>
                    <a:pt x="2656" y="3898"/>
                  </a:cubicBezTo>
                  <a:cubicBezTo>
                    <a:pt x="2970" y="3763"/>
                    <a:pt x="3277" y="3654"/>
                    <a:pt x="3569" y="3460"/>
                  </a:cubicBezTo>
                  <a:cubicBezTo>
                    <a:pt x="3820" y="3294"/>
                    <a:pt x="4056" y="3068"/>
                    <a:pt x="4279" y="2857"/>
                  </a:cubicBezTo>
                  <a:cubicBezTo>
                    <a:pt x="4367" y="2776"/>
                    <a:pt x="4511" y="2674"/>
                    <a:pt x="4550" y="2544"/>
                  </a:cubicBezTo>
                  <a:lnTo>
                    <a:pt x="4550" y="2544"/>
                  </a:lnTo>
                  <a:cubicBezTo>
                    <a:pt x="4525" y="2814"/>
                    <a:pt x="4684" y="3086"/>
                    <a:pt x="4758" y="3333"/>
                  </a:cubicBezTo>
                  <a:cubicBezTo>
                    <a:pt x="4930" y="3922"/>
                    <a:pt x="5255" y="4401"/>
                    <a:pt x="5657" y="4800"/>
                  </a:cubicBezTo>
                  <a:cubicBezTo>
                    <a:pt x="5667" y="4645"/>
                    <a:pt x="5636" y="4451"/>
                    <a:pt x="5706" y="4292"/>
                  </a:cubicBezTo>
                  <a:cubicBezTo>
                    <a:pt x="5925" y="4730"/>
                    <a:pt x="5964" y="5329"/>
                    <a:pt x="5988" y="5823"/>
                  </a:cubicBezTo>
                  <a:cubicBezTo>
                    <a:pt x="6009" y="6175"/>
                    <a:pt x="5911" y="6549"/>
                    <a:pt x="5830" y="6888"/>
                  </a:cubicBezTo>
                  <a:cubicBezTo>
                    <a:pt x="5830" y="6891"/>
                    <a:pt x="5827" y="6898"/>
                    <a:pt x="5827" y="6902"/>
                  </a:cubicBezTo>
                  <a:cubicBezTo>
                    <a:pt x="5918" y="6694"/>
                    <a:pt x="6035" y="6504"/>
                    <a:pt x="6141" y="6302"/>
                  </a:cubicBezTo>
                  <a:cubicBezTo>
                    <a:pt x="6327" y="5957"/>
                    <a:pt x="6440" y="5583"/>
                    <a:pt x="6560" y="5202"/>
                  </a:cubicBezTo>
                  <a:cubicBezTo>
                    <a:pt x="6708" y="4719"/>
                    <a:pt x="6870" y="4215"/>
                    <a:pt x="6810" y="3693"/>
                  </a:cubicBezTo>
                  <a:cubicBezTo>
                    <a:pt x="6764" y="3301"/>
                    <a:pt x="6676" y="2903"/>
                    <a:pt x="6564" y="2526"/>
                  </a:cubicBezTo>
                  <a:cubicBezTo>
                    <a:pt x="6419" y="2049"/>
                    <a:pt x="6246" y="1538"/>
                    <a:pt x="5936" y="1172"/>
                  </a:cubicBezTo>
                  <a:cubicBezTo>
                    <a:pt x="5537" y="699"/>
                    <a:pt x="4984" y="297"/>
                    <a:pt x="4427" y="124"/>
                  </a:cubicBezTo>
                  <a:cubicBezTo>
                    <a:pt x="4113" y="27"/>
                    <a:pt x="3769" y="0"/>
                    <a:pt x="3431" y="0"/>
                  </a:cubicBezTo>
                  <a:close/>
                </a:path>
              </a:pathLst>
            </a:custGeom>
            <a:solidFill>
              <a:srgbClr val="00304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9" name="Google Shape;1689;p85"/>
            <p:cNvSpPr/>
            <p:nvPr/>
          </p:nvSpPr>
          <p:spPr>
            <a:xfrm>
              <a:off x="3084041" y="1902113"/>
              <a:ext cx="236201" cy="1181803"/>
            </a:xfrm>
            <a:custGeom>
              <a:avLst/>
              <a:gdLst/>
              <a:ahLst/>
              <a:cxnLst/>
              <a:rect l="l" t="t" r="r" b="b"/>
              <a:pathLst>
                <a:path w="4155" h="20789" extrusionOk="0">
                  <a:moveTo>
                    <a:pt x="4154" y="1"/>
                  </a:moveTo>
                  <a:lnTo>
                    <a:pt x="4154" y="1"/>
                  </a:lnTo>
                  <a:cubicBezTo>
                    <a:pt x="1178" y="816"/>
                    <a:pt x="589" y="6648"/>
                    <a:pt x="589" y="6648"/>
                  </a:cubicBezTo>
                  <a:cubicBezTo>
                    <a:pt x="318" y="7960"/>
                    <a:pt x="117" y="9536"/>
                    <a:pt x="29" y="11416"/>
                  </a:cubicBezTo>
                  <a:cubicBezTo>
                    <a:pt x="1" y="11958"/>
                    <a:pt x="32" y="12502"/>
                    <a:pt x="110" y="13041"/>
                  </a:cubicBezTo>
                  <a:lnTo>
                    <a:pt x="1259" y="20789"/>
                  </a:lnTo>
                  <a:cubicBezTo>
                    <a:pt x="1707" y="20711"/>
                    <a:pt x="2296" y="20609"/>
                    <a:pt x="2768" y="20527"/>
                  </a:cubicBezTo>
                  <a:lnTo>
                    <a:pt x="2430" y="11423"/>
                  </a:lnTo>
                  <a:lnTo>
                    <a:pt x="3245" y="7473"/>
                  </a:lnTo>
                  <a:lnTo>
                    <a:pt x="3329" y="7057"/>
                  </a:lnTo>
                  <a:cubicBezTo>
                    <a:pt x="3717" y="5153"/>
                    <a:pt x="4154" y="1"/>
                    <a:pt x="4154" y="1"/>
                  </a:cubicBezTo>
                  <a:close/>
                </a:path>
              </a:pathLst>
            </a:custGeom>
            <a:solidFill>
              <a:srgbClr val="FDC3A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0" name="Google Shape;1690;p85"/>
            <p:cNvSpPr/>
            <p:nvPr/>
          </p:nvSpPr>
          <p:spPr>
            <a:xfrm>
              <a:off x="3084610" y="1902511"/>
              <a:ext cx="253028" cy="475643"/>
            </a:xfrm>
            <a:custGeom>
              <a:avLst/>
              <a:gdLst/>
              <a:ahLst/>
              <a:cxnLst/>
              <a:rect l="l" t="t" r="r" b="b"/>
              <a:pathLst>
                <a:path w="4451" h="8367" extrusionOk="0">
                  <a:moveTo>
                    <a:pt x="4078" y="1"/>
                  </a:moveTo>
                  <a:lnTo>
                    <a:pt x="4078" y="1"/>
                  </a:lnTo>
                  <a:cubicBezTo>
                    <a:pt x="717" y="1070"/>
                    <a:pt x="1" y="7276"/>
                    <a:pt x="1" y="7463"/>
                  </a:cubicBezTo>
                  <a:cubicBezTo>
                    <a:pt x="1" y="7632"/>
                    <a:pt x="2719" y="8366"/>
                    <a:pt x="3364" y="8366"/>
                  </a:cubicBezTo>
                  <a:cubicBezTo>
                    <a:pt x="3443" y="8366"/>
                    <a:pt x="3491" y="8355"/>
                    <a:pt x="3499" y="8330"/>
                  </a:cubicBezTo>
                  <a:cubicBezTo>
                    <a:pt x="4451" y="5174"/>
                    <a:pt x="4078" y="1"/>
                    <a:pt x="40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1" name="Google Shape;1691;p85"/>
            <p:cNvSpPr/>
            <p:nvPr/>
          </p:nvSpPr>
          <p:spPr>
            <a:xfrm>
              <a:off x="3146971" y="3069014"/>
              <a:ext cx="143256" cy="218181"/>
            </a:xfrm>
            <a:custGeom>
              <a:avLst/>
              <a:gdLst/>
              <a:ahLst/>
              <a:cxnLst/>
              <a:rect l="l" t="t" r="r" b="b"/>
              <a:pathLst>
                <a:path w="2520" h="3838" extrusionOk="0">
                  <a:moveTo>
                    <a:pt x="1661" y="0"/>
                  </a:moveTo>
                  <a:cubicBezTo>
                    <a:pt x="1189" y="82"/>
                    <a:pt x="600" y="184"/>
                    <a:pt x="152" y="262"/>
                  </a:cubicBezTo>
                  <a:lnTo>
                    <a:pt x="163" y="329"/>
                  </a:lnTo>
                  <a:lnTo>
                    <a:pt x="159" y="329"/>
                  </a:lnTo>
                  <a:cubicBezTo>
                    <a:pt x="159" y="329"/>
                    <a:pt x="1" y="1327"/>
                    <a:pt x="227" y="2395"/>
                  </a:cubicBezTo>
                  <a:cubicBezTo>
                    <a:pt x="300" y="2751"/>
                    <a:pt x="442" y="3097"/>
                    <a:pt x="678" y="3375"/>
                  </a:cubicBezTo>
                  <a:cubicBezTo>
                    <a:pt x="943" y="3693"/>
                    <a:pt x="1212" y="3837"/>
                    <a:pt x="1443" y="3837"/>
                  </a:cubicBezTo>
                  <a:cubicBezTo>
                    <a:pt x="1967" y="3837"/>
                    <a:pt x="2298" y="3100"/>
                    <a:pt x="1951" y="1968"/>
                  </a:cubicBezTo>
                  <a:lnTo>
                    <a:pt x="1665" y="1045"/>
                  </a:lnTo>
                  <a:lnTo>
                    <a:pt x="1665" y="1045"/>
                  </a:lnTo>
                  <a:lnTo>
                    <a:pt x="2177" y="1852"/>
                  </a:lnTo>
                  <a:cubicBezTo>
                    <a:pt x="2206" y="1928"/>
                    <a:pt x="2272" y="1961"/>
                    <a:pt x="2338" y="1961"/>
                  </a:cubicBezTo>
                  <a:cubicBezTo>
                    <a:pt x="2429" y="1961"/>
                    <a:pt x="2520" y="1897"/>
                    <a:pt x="2512" y="1789"/>
                  </a:cubicBezTo>
                  <a:cubicBezTo>
                    <a:pt x="2494" y="1481"/>
                    <a:pt x="2304" y="977"/>
                    <a:pt x="1665" y="135"/>
                  </a:cubicBezTo>
                  <a:lnTo>
                    <a:pt x="1661" y="0"/>
                  </a:lnTo>
                  <a:close/>
                </a:path>
              </a:pathLst>
            </a:custGeom>
            <a:solidFill>
              <a:srgbClr val="FDC3A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2" name="Google Shape;1692;p85"/>
            <p:cNvSpPr/>
            <p:nvPr/>
          </p:nvSpPr>
          <p:spPr>
            <a:xfrm>
              <a:off x="3137193" y="2320110"/>
              <a:ext cx="459044" cy="550113"/>
            </a:xfrm>
            <a:custGeom>
              <a:avLst/>
              <a:gdLst/>
              <a:ahLst/>
              <a:cxnLst/>
              <a:rect l="l" t="t" r="r" b="b"/>
              <a:pathLst>
                <a:path w="8075" h="9677" extrusionOk="0">
                  <a:moveTo>
                    <a:pt x="1029" y="1"/>
                  </a:moveTo>
                  <a:cubicBezTo>
                    <a:pt x="448" y="1"/>
                    <a:pt x="0" y="525"/>
                    <a:pt x="88" y="1108"/>
                  </a:cubicBezTo>
                  <a:lnTo>
                    <a:pt x="1209" y="8848"/>
                  </a:lnTo>
                  <a:cubicBezTo>
                    <a:pt x="1280" y="9324"/>
                    <a:pt x="1678" y="9677"/>
                    <a:pt x="2151" y="9677"/>
                  </a:cubicBezTo>
                  <a:lnTo>
                    <a:pt x="7049" y="9677"/>
                  </a:lnTo>
                  <a:cubicBezTo>
                    <a:pt x="7630" y="9677"/>
                    <a:pt x="8075" y="9151"/>
                    <a:pt x="7990" y="8565"/>
                  </a:cubicBezTo>
                  <a:lnTo>
                    <a:pt x="6869" y="826"/>
                  </a:lnTo>
                  <a:cubicBezTo>
                    <a:pt x="6799" y="353"/>
                    <a:pt x="6397" y="1"/>
                    <a:pt x="5928"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3" name="Google Shape;1693;p85"/>
            <p:cNvSpPr/>
            <p:nvPr/>
          </p:nvSpPr>
          <p:spPr>
            <a:xfrm>
              <a:off x="3129349" y="2327898"/>
              <a:ext cx="459100" cy="550113"/>
            </a:xfrm>
            <a:custGeom>
              <a:avLst/>
              <a:gdLst/>
              <a:ahLst/>
              <a:cxnLst/>
              <a:rect l="l" t="t" r="r" b="b"/>
              <a:pathLst>
                <a:path w="8076" h="9677" extrusionOk="0">
                  <a:moveTo>
                    <a:pt x="1027" y="1"/>
                  </a:moveTo>
                  <a:cubicBezTo>
                    <a:pt x="448" y="1"/>
                    <a:pt x="0" y="526"/>
                    <a:pt x="85" y="1108"/>
                  </a:cubicBezTo>
                  <a:lnTo>
                    <a:pt x="1210" y="8848"/>
                  </a:lnTo>
                  <a:cubicBezTo>
                    <a:pt x="1277" y="9325"/>
                    <a:pt x="1679" y="9677"/>
                    <a:pt x="2151" y="9677"/>
                  </a:cubicBezTo>
                  <a:lnTo>
                    <a:pt x="7049" y="9677"/>
                  </a:lnTo>
                  <a:cubicBezTo>
                    <a:pt x="7631" y="9677"/>
                    <a:pt x="8076" y="9152"/>
                    <a:pt x="7991" y="8566"/>
                  </a:cubicBezTo>
                  <a:lnTo>
                    <a:pt x="6866" y="826"/>
                  </a:lnTo>
                  <a:cubicBezTo>
                    <a:pt x="6799" y="354"/>
                    <a:pt x="6397" y="1"/>
                    <a:pt x="592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4" name="Google Shape;1694;p85"/>
            <p:cNvSpPr/>
            <p:nvPr/>
          </p:nvSpPr>
          <p:spPr>
            <a:xfrm>
              <a:off x="3310578" y="2595137"/>
              <a:ext cx="222160" cy="147576"/>
            </a:xfrm>
            <a:custGeom>
              <a:avLst/>
              <a:gdLst/>
              <a:ahLst/>
              <a:cxnLst/>
              <a:rect l="l" t="t" r="r" b="b"/>
              <a:pathLst>
                <a:path w="3908" h="2596" extrusionOk="0">
                  <a:moveTo>
                    <a:pt x="1847" y="1"/>
                  </a:moveTo>
                  <a:cubicBezTo>
                    <a:pt x="1756" y="1"/>
                    <a:pt x="1703" y="120"/>
                    <a:pt x="1774" y="191"/>
                  </a:cubicBezTo>
                  <a:lnTo>
                    <a:pt x="2355" y="1012"/>
                  </a:lnTo>
                  <a:lnTo>
                    <a:pt x="853" y="752"/>
                  </a:lnTo>
                  <a:cubicBezTo>
                    <a:pt x="809" y="744"/>
                    <a:pt x="765" y="740"/>
                    <a:pt x="721" y="740"/>
                  </a:cubicBezTo>
                  <a:cubicBezTo>
                    <a:pt x="439" y="740"/>
                    <a:pt x="171" y="903"/>
                    <a:pt x="64" y="1175"/>
                  </a:cubicBezTo>
                  <a:cubicBezTo>
                    <a:pt x="21" y="1277"/>
                    <a:pt x="0" y="1390"/>
                    <a:pt x="10" y="1510"/>
                  </a:cubicBezTo>
                  <a:cubicBezTo>
                    <a:pt x="25" y="1774"/>
                    <a:pt x="187" y="2007"/>
                    <a:pt x="417" y="2134"/>
                  </a:cubicBezTo>
                  <a:lnTo>
                    <a:pt x="645" y="2264"/>
                  </a:lnTo>
                  <a:cubicBezTo>
                    <a:pt x="1039" y="2481"/>
                    <a:pt x="1477" y="2595"/>
                    <a:pt x="1922" y="2595"/>
                  </a:cubicBezTo>
                  <a:cubicBezTo>
                    <a:pt x="1998" y="2595"/>
                    <a:pt x="2075" y="2592"/>
                    <a:pt x="2152" y="2585"/>
                  </a:cubicBezTo>
                  <a:lnTo>
                    <a:pt x="3071" y="2504"/>
                  </a:lnTo>
                  <a:lnTo>
                    <a:pt x="3908" y="2391"/>
                  </a:lnTo>
                  <a:lnTo>
                    <a:pt x="3742" y="977"/>
                  </a:lnTo>
                  <a:lnTo>
                    <a:pt x="3618" y="1009"/>
                  </a:lnTo>
                  <a:lnTo>
                    <a:pt x="3615" y="1012"/>
                  </a:lnTo>
                  <a:cubicBezTo>
                    <a:pt x="3128" y="649"/>
                    <a:pt x="2754" y="410"/>
                    <a:pt x="2476" y="254"/>
                  </a:cubicBezTo>
                  <a:cubicBezTo>
                    <a:pt x="2194" y="103"/>
                    <a:pt x="2003" y="29"/>
                    <a:pt x="1872" y="4"/>
                  </a:cubicBezTo>
                  <a:cubicBezTo>
                    <a:pt x="1864" y="2"/>
                    <a:pt x="1855" y="1"/>
                    <a:pt x="1847" y="1"/>
                  </a:cubicBezTo>
                  <a:close/>
                </a:path>
              </a:pathLst>
            </a:custGeom>
            <a:solidFill>
              <a:srgbClr val="FDC3A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5" name="Google Shape;1695;p85"/>
            <p:cNvSpPr/>
            <p:nvPr/>
          </p:nvSpPr>
          <p:spPr>
            <a:xfrm>
              <a:off x="3523243" y="1895916"/>
              <a:ext cx="499007" cy="835203"/>
            </a:xfrm>
            <a:custGeom>
              <a:avLst/>
              <a:gdLst/>
              <a:ahLst/>
              <a:cxnLst/>
              <a:rect l="l" t="t" r="r" b="b"/>
              <a:pathLst>
                <a:path w="8778" h="14692" extrusionOk="0">
                  <a:moveTo>
                    <a:pt x="4242" y="1"/>
                  </a:moveTo>
                  <a:lnTo>
                    <a:pt x="4242" y="1"/>
                  </a:lnTo>
                  <a:cubicBezTo>
                    <a:pt x="4242" y="1"/>
                    <a:pt x="4112" y="3781"/>
                    <a:pt x="4356" y="4828"/>
                  </a:cubicBezTo>
                  <a:lnTo>
                    <a:pt x="5128" y="8143"/>
                  </a:lnTo>
                  <a:lnTo>
                    <a:pt x="5974" y="11768"/>
                  </a:lnTo>
                  <a:lnTo>
                    <a:pt x="5219" y="11958"/>
                  </a:lnTo>
                  <a:lnTo>
                    <a:pt x="1" y="13277"/>
                  </a:lnTo>
                  <a:lnTo>
                    <a:pt x="167" y="14691"/>
                  </a:lnTo>
                  <a:lnTo>
                    <a:pt x="7144" y="14077"/>
                  </a:lnTo>
                  <a:cubicBezTo>
                    <a:pt x="8308" y="13760"/>
                    <a:pt x="8778" y="12663"/>
                    <a:pt x="8594" y="11665"/>
                  </a:cubicBezTo>
                  <a:cubicBezTo>
                    <a:pt x="8376" y="10463"/>
                    <a:pt x="8185" y="8855"/>
                    <a:pt x="7927" y="7222"/>
                  </a:cubicBezTo>
                  <a:cubicBezTo>
                    <a:pt x="7927" y="7222"/>
                    <a:pt x="7466" y="1246"/>
                    <a:pt x="4242" y="1"/>
                  </a:cubicBezTo>
                  <a:close/>
                </a:path>
              </a:pathLst>
            </a:custGeom>
            <a:solidFill>
              <a:srgbClr val="FDC3A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6" name="Google Shape;1696;p85"/>
            <p:cNvSpPr/>
            <p:nvPr/>
          </p:nvSpPr>
          <p:spPr>
            <a:xfrm>
              <a:off x="3733294" y="1892676"/>
              <a:ext cx="261328" cy="478656"/>
            </a:xfrm>
            <a:custGeom>
              <a:avLst/>
              <a:gdLst/>
              <a:ahLst/>
              <a:cxnLst/>
              <a:rect l="l" t="t" r="r" b="b"/>
              <a:pathLst>
                <a:path w="4597" h="8420" extrusionOk="0">
                  <a:moveTo>
                    <a:pt x="389" y="1"/>
                  </a:moveTo>
                  <a:cubicBezTo>
                    <a:pt x="389" y="1"/>
                    <a:pt x="1" y="5209"/>
                    <a:pt x="985" y="8383"/>
                  </a:cubicBezTo>
                  <a:cubicBezTo>
                    <a:pt x="993" y="8408"/>
                    <a:pt x="1043" y="8420"/>
                    <a:pt x="1126" y="8420"/>
                  </a:cubicBezTo>
                  <a:cubicBezTo>
                    <a:pt x="1796" y="8420"/>
                    <a:pt x="4596" y="7682"/>
                    <a:pt x="4596" y="7515"/>
                  </a:cubicBezTo>
                  <a:cubicBezTo>
                    <a:pt x="4596" y="7325"/>
                    <a:pt x="3856" y="1077"/>
                    <a:pt x="3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7" name="Google Shape;1697;p85"/>
            <p:cNvSpPr/>
            <p:nvPr/>
          </p:nvSpPr>
          <p:spPr>
            <a:xfrm>
              <a:off x="3395564" y="1482751"/>
              <a:ext cx="344837" cy="96300"/>
            </a:xfrm>
            <a:custGeom>
              <a:avLst/>
              <a:gdLst/>
              <a:ahLst/>
              <a:cxnLst/>
              <a:rect l="l" t="t" r="r" b="b"/>
              <a:pathLst>
                <a:path w="6066" h="1694" extrusionOk="0">
                  <a:moveTo>
                    <a:pt x="1" y="1"/>
                  </a:moveTo>
                  <a:cubicBezTo>
                    <a:pt x="1" y="57"/>
                    <a:pt x="4" y="117"/>
                    <a:pt x="7" y="174"/>
                  </a:cubicBezTo>
                  <a:cubicBezTo>
                    <a:pt x="22" y="399"/>
                    <a:pt x="74" y="614"/>
                    <a:pt x="149" y="809"/>
                  </a:cubicBezTo>
                  <a:cubicBezTo>
                    <a:pt x="356" y="1333"/>
                    <a:pt x="769" y="1693"/>
                    <a:pt x="1238" y="1693"/>
                  </a:cubicBezTo>
                  <a:lnTo>
                    <a:pt x="4828" y="1693"/>
                  </a:lnTo>
                  <a:cubicBezTo>
                    <a:pt x="5167" y="1693"/>
                    <a:pt x="5476" y="1503"/>
                    <a:pt x="5702" y="1196"/>
                  </a:cubicBezTo>
                  <a:cubicBezTo>
                    <a:pt x="5784" y="1084"/>
                    <a:pt x="5857" y="953"/>
                    <a:pt x="5917" y="809"/>
                  </a:cubicBezTo>
                  <a:cubicBezTo>
                    <a:pt x="6013" y="568"/>
                    <a:pt x="6065" y="293"/>
                    <a:pt x="606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8" name="Google Shape;1698;p85"/>
            <p:cNvSpPr/>
            <p:nvPr/>
          </p:nvSpPr>
          <p:spPr>
            <a:xfrm>
              <a:off x="3375099" y="1309368"/>
              <a:ext cx="385767" cy="250413"/>
            </a:xfrm>
            <a:custGeom>
              <a:avLst/>
              <a:gdLst/>
              <a:ahLst/>
              <a:cxnLst/>
              <a:rect l="l" t="t" r="r" b="b"/>
              <a:pathLst>
                <a:path w="6786" h="4405" extrusionOk="0">
                  <a:moveTo>
                    <a:pt x="3403" y="0"/>
                  </a:moveTo>
                  <a:cubicBezTo>
                    <a:pt x="2924" y="0"/>
                    <a:pt x="2476" y="93"/>
                    <a:pt x="2070" y="258"/>
                  </a:cubicBezTo>
                  <a:cubicBezTo>
                    <a:pt x="1422" y="529"/>
                    <a:pt x="882" y="995"/>
                    <a:pt x="522" y="1584"/>
                  </a:cubicBezTo>
                  <a:cubicBezTo>
                    <a:pt x="519" y="1587"/>
                    <a:pt x="522" y="1587"/>
                    <a:pt x="522" y="1587"/>
                  </a:cubicBezTo>
                  <a:cubicBezTo>
                    <a:pt x="187" y="2127"/>
                    <a:pt x="1" y="2772"/>
                    <a:pt x="1" y="3474"/>
                  </a:cubicBezTo>
                  <a:cubicBezTo>
                    <a:pt x="1" y="3537"/>
                    <a:pt x="32" y="4405"/>
                    <a:pt x="32" y="4405"/>
                  </a:cubicBezTo>
                  <a:cubicBezTo>
                    <a:pt x="1229" y="3729"/>
                    <a:pt x="2390" y="3392"/>
                    <a:pt x="3514" y="3392"/>
                  </a:cubicBezTo>
                  <a:cubicBezTo>
                    <a:pt x="4641" y="3392"/>
                    <a:pt x="5731" y="3730"/>
                    <a:pt x="6785" y="4405"/>
                  </a:cubicBezTo>
                  <a:cubicBezTo>
                    <a:pt x="6785" y="4405"/>
                    <a:pt x="6778" y="3820"/>
                    <a:pt x="6778" y="3509"/>
                  </a:cubicBezTo>
                  <a:cubicBezTo>
                    <a:pt x="6778" y="2875"/>
                    <a:pt x="6627" y="2275"/>
                    <a:pt x="6352" y="1760"/>
                  </a:cubicBezTo>
                  <a:cubicBezTo>
                    <a:pt x="6010" y="1118"/>
                    <a:pt x="5477" y="604"/>
                    <a:pt x="4811" y="304"/>
                  </a:cubicBezTo>
                  <a:cubicBezTo>
                    <a:pt x="4387" y="110"/>
                    <a:pt x="3915" y="0"/>
                    <a:pt x="340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9" name="Google Shape;1699;p85"/>
            <p:cNvSpPr/>
            <p:nvPr/>
          </p:nvSpPr>
          <p:spPr>
            <a:xfrm>
              <a:off x="3404774" y="1323977"/>
              <a:ext cx="103292" cy="158661"/>
            </a:xfrm>
            <a:custGeom>
              <a:avLst/>
              <a:gdLst/>
              <a:ahLst/>
              <a:cxnLst/>
              <a:rect l="l" t="t" r="r" b="b"/>
              <a:pathLst>
                <a:path w="1817" h="2791" extrusionOk="0">
                  <a:moveTo>
                    <a:pt x="1548" y="1"/>
                  </a:moveTo>
                  <a:cubicBezTo>
                    <a:pt x="900" y="272"/>
                    <a:pt x="360" y="738"/>
                    <a:pt x="0" y="1327"/>
                  </a:cubicBezTo>
                  <a:lnTo>
                    <a:pt x="0" y="1330"/>
                  </a:lnTo>
                  <a:cubicBezTo>
                    <a:pt x="54" y="1722"/>
                    <a:pt x="173" y="2078"/>
                    <a:pt x="368" y="2452"/>
                  </a:cubicBezTo>
                  <a:cubicBezTo>
                    <a:pt x="490" y="2688"/>
                    <a:pt x="656" y="2790"/>
                    <a:pt x="822" y="2790"/>
                  </a:cubicBezTo>
                  <a:cubicBezTo>
                    <a:pt x="1037" y="2790"/>
                    <a:pt x="1260" y="2614"/>
                    <a:pt x="1400" y="2332"/>
                  </a:cubicBezTo>
                  <a:cubicBezTo>
                    <a:pt x="1696" y="1736"/>
                    <a:pt x="1816" y="925"/>
                    <a:pt x="1647" y="276"/>
                  </a:cubicBezTo>
                  <a:cubicBezTo>
                    <a:pt x="1623" y="178"/>
                    <a:pt x="1591" y="85"/>
                    <a:pt x="15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0" name="Google Shape;1700;p85"/>
            <p:cNvSpPr/>
            <p:nvPr/>
          </p:nvSpPr>
          <p:spPr>
            <a:xfrm>
              <a:off x="3634494" y="1326649"/>
              <a:ext cx="101700" cy="155990"/>
            </a:xfrm>
            <a:custGeom>
              <a:avLst/>
              <a:gdLst/>
              <a:ahLst/>
              <a:cxnLst/>
              <a:rect l="l" t="t" r="r" b="b"/>
              <a:pathLst>
                <a:path w="1789" h="2744" extrusionOk="0">
                  <a:moveTo>
                    <a:pt x="248" y="0"/>
                  </a:moveTo>
                  <a:cubicBezTo>
                    <a:pt x="215" y="70"/>
                    <a:pt x="194" y="148"/>
                    <a:pt x="170" y="229"/>
                  </a:cubicBezTo>
                  <a:cubicBezTo>
                    <a:pt x="0" y="878"/>
                    <a:pt x="121" y="1689"/>
                    <a:pt x="417" y="2285"/>
                  </a:cubicBezTo>
                  <a:cubicBezTo>
                    <a:pt x="558" y="2567"/>
                    <a:pt x="780" y="2743"/>
                    <a:pt x="995" y="2743"/>
                  </a:cubicBezTo>
                  <a:cubicBezTo>
                    <a:pt x="1161" y="2743"/>
                    <a:pt x="1327" y="2641"/>
                    <a:pt x="1450" y="2405"/>
                  </a:cubicBezTo>
                  <a:cubicBezTo>
                    <a:pt x="1616" y="2087"/>
                    <a:pt x="1729" y="1781"/>
                    <a:pt x="1789" y="1456"/>
                  </a:cubicBezTo>
                  <a:cubicBezTo>
                    <a:pt x="1447" y="814"/>
                    <a:pt x="914" y="300"/>
                    <a:pt x="2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701" name="Google Shape;1701;p85"/>
          <p:cNvSpPr/>
          <p:nvPr/>
        </p:nvSpPr>
        <p:spPr>
          <a:xfrm>
            <a:off x="6334896" y="1692951"/>
            <a:ext cx="459000" cy="4590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2" name="Google Shape;1702;p85"/>
          <p:cNvSpPr txBox="1"/>
          <p:nvPr/>
        </p:nvSpPr>
        <p:spPr>
          <a:xfrm>
            <a:off x="5582750" y="2170551"/>
            <a:ext cx="1310700" cy="304500"/>
          </a:xfrm>
          <a:prstGeom prst="rect">
            <a:avLst/>
          </a:prstGeom>
          <a:noFill/>
          <a:ln>
            <a:noFill/>
          </a:ln>
        </p:spPr>
        <p:txBody>
          <a:bodyPr spcFirstLastPara="1" wrap="square" lIns="91425" tIns="91425" rIns="91425" bIns="91425" anchor="t" anchorCtr="0">
            <a:noAutofit/>
          </a:bodyPr>
          <a:lstStyle/>
          <a:p>
            <a:pPr lvl="0" algn="l" rtl="1">
              <a:lnSpc>
                <a:spcPct val="115000"/>
              </a:lnSpc>
              <a:spcAft>
                <a:spcPts val="1600"/>
              </a:spcAft>
            </a:pPr>
            <a:r>
              <a:rPr lang="fa-IR" sz="1200" dirty="0">
                <a:solidFill>
                  <a:schemeClr val="lt2"/>
                </a:solidFill>
                <a:latin typeface="Roboto Light"/>
                <a:ea typeface="Roboto Light"/>
                <a:cs typeface="B Nazanin" panose="00000400000000000000" pitchFamily="2" charset="-78"/>
                <a:sym typeface="Roboto Light"/>
              </a:rPr>
              <a:t>مشاور املاک</a:t>
            </a:r>
            <a:endParaRPr sz="1200" dirty="0">
              <a:solidFill>
                <a:schemeClr val="lt2"/>
              </a:solidFill>
              <a:latin typeface="Roboto Light"/>
              <a:ea typeface="Roboto Light"/>
              <a:cs typeface="B Nazanin" panose="00000400000000000000" pitchFamily="2" charset="-78"/>
              <a:sym typeface="Roboto Light"/>
            </a:endParaRPr>
          </a:p>
        </p:txBody>
      </p:sp>
      <p:sp>
        <p:nvSpPr>
          <p:cNvPr id="1703" name="Google Shape;1703;p85"/>
          <p:cNvSpPr/>
          <p:nvPr/>
        </p:nvSpPr>
        <p:spPr>
          <a:xfrm>
            <a:off x="7871458" y="1692951"/>
            <a:ext cx="459000" cy="4590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4" name="Google Shape;1704;p85"/>
          <p:cNvSpPr txBox="1"/>
          <p:nvPr/>
        </p:nvSpPr>
        <p:spPr>
          <a:xfrm>
            <a:off x="7119302" y="2170551"/>
            <a:ext cx="1310700" cy="304500"/>
          </a:xfrm>
          <a:prstGeom prst="rect">
            <a:avLst/>
          </a:prstGeom>
          <a:noFill/>
          <a:ln>
            <a:noFill/>
          </a:ln>
        </p:spPr>
        <p:txBody>
          <a:bodyPr spcFirstLastPara="1" wrap="square" lIns="91425" tIns="91425" rIns="91425" bIns="91425" anchor="t" anchorCtr="0">
            <a:noAutofit/>
          </a:bodyPr>
          <a:lstStyle/>
          <a:p>
            <a:pPr lvl="0" algn="l" rtl="1">
              <a:lnSpc>
                <a:spcPct val="115000"/>
              </a:lnSpc>
              <a:spcAft>
                <a:spcPts val="1600"/>
              </a:spcAft>
            </a:pPr>
            <a:r>
              <a:rPr lang="fa-IR" sz="1200" dirty="0">
                <a:solidFill>
                  <a:schemeClr val="lt2"/>
                </a:solidFill>
                <a:latin typeface="Roboto Light"/>
                <a:ea typeface="Roboto Light"/>
                <a:cs typeface="B Nazanin" panose="00000400000000000000" pitchFamily="2" charset="-78"/>
                <a:sym typeface="Roboto Light"/>
              </a:rPr>
              <a:t>خودرو</a:t>
            </a:r>
            <a:endParaRPr sz="1200" dirty="0">
              <a:solidFill>
                <a:schemeClr val="lt2"/>
              </a:solidFill>
              <a:latin typeface="Roboto Light"/>
              <a:ea typeface="Roboto Light"/>
              <a:cs typeface="B Nazanin" panose="00000400000000000000" pitchFamily="2" charset="-78"/>
              <a:sym typeface="Roboto Light"/>
            </a:endParaRPr>
          </a:p>
        </p:txBody>
      </p:sp>
      <p:sp>
        <p:nvSpPr>
          <p:cNvPr id="1705" name="Google Shape;1705;p85"/>
          <p:cNvSpPr/>
          <p:nvPr/>
        </p:nvSpPr>
        <p:spPr>
          <a:xfrm>
            <a:off x="6334896" y="2712230"/>
            <a:ext cx="459000" cy="4590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6" name="Google Shape;1706;p85"/>
          <p:cNvSpPr txBox="1"/>
          <p:nvPr/>
        </p:nvSpPr>
        <p:spPr>
          <a:xfrm>
            <a:off x="5582750" y="3183450"/>
            <a:ext cx="1310700" cy="304500"/>
          </a:xfrm>
          <a:prstGeom prst="rect">
            <a:avLst/>
          </a:prstGeom>
          <a:noFill/>
          <a:ln>
            <a:noFill/>
          </a:ln>
        </p:spPr>
        <p:txBody>
          <a:bodyPr spcFirstLastPara="1" wrap="square" lIns="91425" tIns="91425" rIns="91425" bIns="91425" anchor="t" anchorCtr="0">
            <a:noAutofit/>
          </a:bodyPr>
          <a:lstStyle/>
          <a:p>
            <a:pPr lvl="0" algn="l" rtl="1">
              <a:lnSpc>
                <a:spcPct val="115000"/>
              </a:lnSpc>
              <a:spcAft>
                <a:spcPts val="1600"/>
              </a:spcAft>
            </a:pPr>
            <a:r>
              <a:rPr lang="fa-IR" sz="1200" dirty="0">
                <a:solidFill>
                  <a:schemeClr val="lt2"/>
                </a:solidFill>
                <a:latin typeface="Roboto Light"/>
                <a:ea typeface="Roboto Light"/>
                <a:cs typeface="B Nazanin" panose="00000400000000000000" pitchFamily="2" charset="-78"/>
                <a:sym typeface="Roboto Light"/>
              </a:rPr>
              <a:t>فن آوری</a:t>
            </a:r>
            <a:endParaRPr sz="1200" dirty="0">
              <a:solidFill>
                <a:schemeClr val="lt2"/>
              </a:solidFill>
              <a:latin typeface="Roboto Light"/>
              <a:ea typeface="Roboto Light"/>
              <a:cs typeface="B Nazanin" panose="00000400000000000000" pitchFamily="2" charset="-78"/>
              <a:sym typeface="Roboto Light"/>
            </a:endParaRPr>
          </a:p>
        </p:txBody>
      </p:sp>
      <p:sp>
        <p:nvSpPr>
          <p:cNvPr id="1707" name="Google Shape;1707;p85"/>
          <p:cNvSpPr/>
          <p:nvPr/>
        </p:nvSpPr>
        <p:spPr>
          <a:xfrm>
            <a:off x="7871458" y="2712230"/>
            <a:ext cx="459000" cy="4590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8" name="Google Shape;1708;p85"/>
          <p:cNvSpPr txBox="1"/>
          <p:nvPr/>
        </p:nvSpPr>
        <p:spPr>
          <a:xfrm>
            <a:off x="7119302" y="3183450"/>
            <a:ext cx="1310700" cy="304500"/>
          </a:xfrm>
          <a:prstGeom prst="rect">
            <a:avLst/>
          </a:prstGeom>
          <a:noFill/>
          <a:ln>
            <a:noFill/>
          </a:ln>
        </p:spPr>
        <p:txBody>
          <a:bodyPr spcFirstLastPara="1" wrap="square" lIns="91425" tIns="91425" rIns="91425" bIns="91425" anchor="t" anchorCtr="0">
            <a:noAutofit/>
          </a:bodyPr>
          <a:lstStyle/>
          <a:p>
            <a:pPr lvl="0" algn="l" rtl="1">
              <a:lnSpc>
                <a:spcPct val="115000"/>
              </a:lnSpc>
              <a:spcAft>
                <a:spcPts val="1600"/>
              </a:spcAft>
            </a:pPr>
            <a:r>
              <a:rPr lang="fa-IR" sz="1200" dirty="0">
                <a:solidFill>
                  <a:schemeClr val="lt2"/>
                </a:solidFill>
                <a:latin typeface="Roboto Light"/>
                <a:ea typeface="Roboto Light"/>
                <a:cs typeface="B Nazanin" panose="00000400000000000000" pitchFamily="2" charset="-78"/>
                <a:sym typeface="Roboto Light"/>
              </a:rPr>
              <a:t>بیمه</a:t>
            </a:r>
            <a:endParaRPr sz="1200" dirty="0">
              <a:solidFill>
                <a:schemeClr val="lt2"/>
              </a:solidFill>
              <a:latin typeface="Roboto Light"/>
              <a:ea typeface="Roboto Light"/>
              <a:cs typeface="B Nazanin" panose="00000400000000000000" pitchFamily="2" charset="-78"/>
              <a:sym typeface="Roboto Light"/>
            </a:endParaRPr>
          </a:p>
        </p:txBody>
      </p:sp>
      <p:sp>
        <p:nvSpPr>
          <p:cNvPr id="1709" name="Google Shape;1709;p85"/>
          <p:cNvSpPr/>
          <p:nvPr/>
        </p:nvSpPr>
        <p:spPr>
          <a:xfrm>
            <a:off x="6336971" y="3725151"/>
            <a:ext cx="459000" cy="4590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0" name="Google Shape;1710;p85"/>
          <p:cNvSpPr txBox="1"/>
          <p:nvPr/>
        </p:nvSpPr>
        <p:spPr>
          <a:xfrm>
            <a:off x="5582750" y="4209112"/>
            <a:ext cx="1310700" cy="304500"/>
          </a:xfrm>
          <a:prstGeom prst="rect">
            <a:avLst/>
          </a:prstGeom>
          <a:noFill/>
          <a:ln>
            <a:noFill/>
          </a:ln>
        </p:spPr>
        <p:txBody>
          <a:bodyPr spcFirstLastPara="1" wrap="square" lIns="91425" tIns="91425" rIns="91425" bIns="91425" anchor="t" anchorCtr="0">
            <a:noAutofit/>
          </a:bodyPr>
          <a:lstStyle/>
          <a:p>
            <a:pPr lvl="0" algn="l" rtl="1">
              <a:lnSpc>
                <a:spcPct val="115000"/>
              </a:lnSpc>
              <a:spcAft>
                <a:spcPts val="1600"/>
              </a:spcAft>
            </a:pPr>
            <a:r>
              <a:rPr lang="fa-IR" sz="1200" dirty="0">
                <a:solidFill>
                  <a:schemeClr val="lt2"/>
                </a:solidFill>
                <a:latin typeface="Roboto Light"/>
                <a:ea typeface="Roboto Light"/>
                <a:cs typeface="B Nazanin" panose="00000400000000000000" pitchFamily="2" charset="-78"/>
                <a:sym typeface="Roboto Light"/>
              </a:rPr>
              <a:t>خرده فروشی</a:t>
            </a:r>
            <a:endParaRPr sz="1200" dirty="0">
              <a:solidFill>
                <a:schemeClr val="lt2"/>
              </a:solidFill>
              <a:latin typeface="Roboto Light"/>
              <a:ea typeface="Roboto Light"/>
              <a:cs typeface="B Nazanin" panose="00000400000000000000" pitchFamily="2" charset="-78"/>
              <a:sym typeface="Roboto Light"/>
            </a:endParaRPr>
          </a:p>
        </p:txBody>
      </p:sp>
      <p:sp>
        <p:nvSpPr>
          <p:cNvPr id="1711" name="Google Shape;1711;p85"/>
          <p:cNvSpPr/>
          <p:nvPr/>
        </p:nvSpPr>
        <p:spPr>
          <a:xfrm>
            <a:off x="7873533" y="3725151"/>
            <a:ext cx="459000" cy="4590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2" name="Google Shape;1712;p85"/>
          <p:cNvSpPr txBox="1"/>
          <p:nvPr/>
        </p:nvSpPr>
        <p:spPr>
          <a:xfrm>
            <a:off x="7119302" y="4209112"/>
            <a:ext cx="1310700" cy="304500"/>
          </a:xfrm>
          <a:prstGeom prst="rect">
            <a:avLst/>
          </a:prstGeom>
          <a:noFill/>
          <a:ln>
            <a:noFill/>
          </a:ln>
        </p:spPr>
        <p:txBody>
          <a:bodyPr spcFirstLastPara="1" wrap="square" lIns="91425" tIns="91425" rIns="91425" bIns="91425" anchor="t" anchorCtr="0">
            <a:noAutofit/>
          </a:bodyPr>
          <a:lstStyle/>
          <a:p>
            <a:pPr lvl="0" algn="l" rtl="1">
              <a:lnSpc>
                <a:spcPct val="115000"/>
              </a:lnSpc>
              <a:spcAft>
                <a:spcPts val="1600"/>
              </a:spcAft>
            </a:pPr>
            <a:r>
              <a:rPr lang="fa-IR" sz="1200" dirty="0">
                <a:solidFill>
                  <a:schemeClr val="lt2"/>
                </a:solidFill>
                <a:latin typeface="Roboto Light"/>
                <a:ea typeface="Roboto Light"/>
                <a:cs typeface="B Nazanin" panose="00000400000000000000" pitchFamily="2" charset="-78"/>
                <a:sym typeface="Roboto Light"/>
              </a:rPr>
              <a:t>انرژی</a:t>
            </a:r>
            <a:endParaRPr sz="1200" dirty="0">
              <a:solidFill>
                <a:schemeClr val="lt2"/>
              </a:solidFill>
              <a:latin typeface="Roboto Light"/>
              <a:ea typeface="Roboto Light"/>
              <a:cs typeface="B Nazanin" panose="00000400000000000000" pitchFamily="2" charset="-78"/>
              <a:sym typeface="Roboto Light"/>
            </a:endParaRPr>
          </a:p>
        </p:txBody>
      </p:sp>
      <p:sp>
        <p:nvSpPr>
          <p:cNvPr id="1713" name="Google Shape;1713;p85"/>
          <p:cNvSpPr/>
          <p:nvPr/>
        </p:nvSpPr>
        <p:spPr>
          <a:xfrm>
            <a:off x="6431685" y="1800092"/>
            <a:ext cx="265422" cy="244718"/>
          </a:xfrm>
          <a:custGeom>
            <a:avLst/>
            <a:gdLst/>
            <a:ahLst/>
            <a:cxnLst/>
            <a:rect l="l" t="t" r="r" b="b"/>
            <a:pathLst>
              <a:path w="11217" h="10342" extrusionOk="0">
                <a:moveTo>
                  <a:pt x="3394" y="1186"/>
                </a:moveTo>
                <a:lnTo>
                  <a:pt x="3394" y="1507"/>
                </a:lnTo>
                <a:lnTo>
                  <a:pt x="1668" y="1507"/>
                </a:lnTo>
                <a:lnTo>
                  <a:pt x="1668" y="1186"/>
                </a:lnTo>
                <a:close/>
                <a:moveTo>
                  <a:pt x="3096" y="1829"/>
                </a:moveTo>
                <a:lnTo>
                  <a:pt x="3096" y="2090"/>
                </a:lnTo>
                <a:lnTo>
                  <a:pt x="2013" y="3043"/>
                </a:lnTo>
                <a:lnTo>
                  <a:pt x="2013" y="1829"/>
                </a:lnTo>
                <a:close/>
                <a:moveTo>
                  <a:pt x="6740" y="5948"/>
                </a:moveTo>
                <a:cubicBezTo>
                  <a:pt x="6775" y="5948"/>
                  <a:pt x="6799" y="5972"/>
                  <a:pt x="6799" y="6008"/>
                </a:cubicBezTo>
                <a:lnTo>
                  <a:pt x="6799" y="10020"/>
                </a:lnTo>
                <a:lnTo>
                  <a:pt x="4644" y="10020"/>
                </a:lnTo>
                <a:lnTo>
                  <a:pt x="4644" y="6008"/>
                </a:lnTo>
                <a:cubicBezTo>
                  <a:pt x="4644" y="5972"/>
                  <a:pt x="4668" y="5948"/>
                  <a:pt x="4704" y="5948"/>
                </a:cubicBezTo>
                <a:close/>
                <a:moveTo>
                  <a:pt x="5601" y="1"/>
                </a:moveTo>
                <a:cubicBezTo>
                  <a:pt x="5543" y="1"/>
                  <a:pt x="5484" y="19"/>
                  <a:pt x="5430" y="55"/>
                </a:cubicBezTo>
                <a:lnTo>
                  <a:pt x="3692" y="1567"/>
                </a:lnTo>
                <a:lnTo>
                  <a:pt x="3692" y="1126"/>
                </a:lnTo>
                <a:cubicBezTo>
                  <a:pt x="3692" y="995"/>
                  <a:pt x="3573" y="876"/>
                  <a:pt x="3442" y="876"/>
                </a:cubicBezTo>
                <a:lnTo>
                  <a:pt x="1596" y="876"/>
                </a:lnTo>
                <a:cubicBezTo>
                  <a:pt x="1453" y="876"/>
                  <a:pt x="1334" y="995"/>
                  <a:pt x="1334" y="1126"/>
                </a:cubicBezTo>
                <a:lnTo>
                  <a:pt x="1334" y="1590"/>
                </a:lnTo>
                <a:cubicBezTo>
                  <a:pt x="1334" y="1721"/>
                  <a:pt x="1453" y="1840"/>
                  <a:pt x="1596" y="1840"/>
                </a:cubicBezTo>
                <a:lnTo>
                  <a:pt x="1691" y="1840"/>
                </a:lnTo>
                <a:lnTo>
                  <a:pt x="1691" y="3329"/>
                </a:lnTo>
                <a:lnTo>
                  <a:pt x="108" y="4710"/>
                </a:lnTo>
                <a:cubicBezTo>
                  <a:pt x="25" y="4781"/>
                  <a:pt x="1" y="4888"/>
                  <a:pt x="25" y="4984"/>
                </a:cubicBezTo>
                <a:cubicBezTo>
                  <a:pt x="60" y="5079"/>
                  <a:pt x="167" y="5138"/>
                  <a:pt x="251" y="5138"/>
                </a:cubicBezTo>
                <a:lnTo>
                  <a:pt x="1322" y="5138"/>
                </a:lnTo>
                <a:lnTo>
                  <a:pt x="1322" y="7972"/>
                </a:lnTo>
                <a:cubicBezTo>
                  <a:pt x="1322" y="8056"/>
                  <a:pt x="1394" y="8139"/>
                  <a:pt x="1489" y="8139"/>
                </a:cubicBezTo>
                <a:cubicBezTo>
                  <a:pt x="1572" y="8139"/>
                  <a:pt x="1656" y="8056"/>
                  <a:pt x="1656" y="7972"/>
                </a:cubicBezTo>
                <a:lnTo>
                  <a:pt x="1656" y="5055"/>
                </a:lnTo>
                <a:lnTo>
                  <a:pt x="5609" y="1614"/>
                </a:lnTo>
                <a:lnTo>
                  <a:pt x="9561" y="5055"/>
                </a:lnTo>
                <a:lnTo>
                  <a:pt x="9561" y="9937"/>
                </a:lnTo>
                <a:cubicBezTo>
                  <a:pt x="9561" y="9984"/>
                  <a:pt x="9526" y="10020"/>
                  <a:pt x="9478" y="10020"/>
                </a:cubicBezTo>
                <a:lnTo>
                  <a:pt x="7109" y="10020"/>
                </a:lnTo>
                <a:lnTo>
                  <a:pt x="7109" y="6008"/>
                </a:lnTo>
                <a:cubicBezTo>
                  <a:pt x="7109" y="5793"/>
                  <a:pt x="6930" y="5615"/>
                  <a:pt x="6728" y="5615"/>
                </a:cubicBezTo>
                <a:lnTo>
                  <a:pt x="4680" y="5615"/>
                </a:lnTo>
                <a:cubicBezTo>
                  <a:pt x="4478" y="5615"/>
                  <a:pt x="4299" y="5793"/>
                  <a:pt x="4299" y="6008"/>
                </a:cubicBezTo>
                <a:lnTo>
                  <a:pt x="4299" y="10020"/>
                </a:lnTo>
                <a:lnTo>
                  <a:pt x="1739" y="10020"/>
                </a:lnTo>
                <a:cubicBezTo>
                  <a:pt x="1691" y="10020"/>
                  <a:pt x="1656" y="9984"/>
                  <a:pt x="1656" y="9937"/>
                </a:cubicBezTo>
                <a:lnTo>
                  <a:pt x="1656" y="8734"/>
                </a:lnTo>
                <a:cubicBezTo>
                  <a:pt x="1656" y="8639"/>
                  <a:pt x="1572" y="8567"/>
                  <a:pt x="1489" y="8567"/>
                </a:cubicBezTo>
                <a:cubicBezTo>
                  <a:pt x="1394" y="8567"/>
                  <a:pt x="1322" y="8639"/>
                  <a:pt x="1322" y="8734"/>
                </a:cubicBezTo>
                <a:lnTo>
                  <a:pt x="1322" y="9937"/>
                </a:lnTo>
                <a:cubicBezTo>
                  <a:pt x="1322" y="10163"/>
                  <a:pt x="1501" y="10342"/>
                  <a:pt x="1727" y="10342"/>
                </a:cubicBezTo>
                <a:lnTo>
                  <a:pt x="9466" y="10342"/>
                </a:lnTo>
                <a:cubicBezTo>
                  <a:pt x="9692" y="10342"/>
                  <a:pt x="9871" y="10163"/>
                  <a:pt x="9871" y="9937"/>
                </a:cubicBezTo>
                <a:lnTo>
                  <a:pt x="9871" y="5127"/>
                </a:lnTo>
                <a:lnTo>
                  <a:pt x="10943" y="5127"/>
                </a:lnTo>
                <a:cubicBezTo>
                  <a:pt x="11038" y="5127"/>
                  <a:pt x="11133" y="5067"/>
                  <a:pt x="11157" y="4960"/>
                </a:cubicBezTo>
                <a:cubicBezTo>
                  <a:pt x="11216" y="4877"/>
                  <a:pt x="11205" y="4769"/>
                  <a:pt x="11121" y="4698"/>
                </a:cubicBezTo>
                <a:lnTo>
                  <a:pt x="8811" y="2686"/>
                </a:lnTo>
                <a:cubicBezTo>
                  <a:pt x="8785" y="2659"/>
                  <a:pt x="8748" y="2647"/>
                  <a:pt x="8711" y="2647"/>
                </a:cubicBezTo>
                <a:cubicBezTo>
                  <a:pt x="8665" y="2647"/>
                  <a:pt x="8618" y="2665"/>
                  <a:pt x="8585" y="2698"/>
                </a:cubicBezTo>
                <a:cubicBezTo>
                  <a:pt x="8526" y="2757"/>
                  <a:pt x="8538" y="2864"/>
                  <a:pt x="8597" y="2924"/>
                </a:cubicBezTo>
                <a:lnTo>
                  <a:pt x="10764" y="4805"/>
                </a:lnTo>
                <a:lnTo>
                  <a:pt x="9776" y="4805"/>
                </a:lnTo>
                <a:lnTo>
                  <a:pt x="5763" y="1305"/>
                </a:lnTo>
                <a:cubicBezTo>
                  <a:pt x="5716" y="1269"/>
                  <a:pt x="5659" y="1251"/>
                  <a:pt x="5601" y="1251"/>
                </a:cubicBezTo>
                <a:cubicBezTo>
                  <a:pt x="5543" y="1251"/>
                  <a:pt x="5484" y="1269"/>
                  <a:pt x="5430" y="1305"/>
                </a:cubicBezTo>
                <a:lnTo>
                  <a:pt x="1418" y="4805"/>
                </a:lnTo>
                <a:lnTo>
                  <a:pt x="429" y="4805"/>
                </a:lnTo>
                <a:lnTo>
                  <a:pt x="1918" y="3507"/>
                </a:lnTo>
                <a:lnTo>
                  <a:pt x="3335" y="2281"/>
                </a:lnTo>
                <a:lnTo>
                  <a:pt x="5609" y="340"/>
                </a:lnTo>
                <a:lnTo>
                  <a:pt x="8026" y="2436"/>
                </a:lnTo>
                <a:cubicBezTo>
                  <a:pt x="8052" y="2463"/>
                  <a:pt x="8086" y="2475"/>
                  <a:pt x="8121" y="2475"/>
                </a:cubicBezTo>
                <a:cubicBezTo>
                  <a:pt x="8164" y="2475"/>
                  <a:pt x="8207" y="2457"/>
                  <a:pt x="8240" y="2424"/>
                </a:cubicBezTo>
                <a:cubicBezTo>
                  <a:pt x="8299" y="2364"/>
                  <a:pt x="8288" y="2257"/>
                  <a:pt x="8228" y="2198"/>
                </a:cubicBezTo>
                <a:lnTo>
                  <a:pt x="5763" y="55"/>
                </a:lnTo>
                <a:cubicBezTo>
                  <a:pt x="5716" y="19"/>
                  <a:pt x="5659" y="1"/>
                  <a:pt x="560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714" name="Google Shape;1714;p85"/>
          <p:cNvGrpSpPr/>
          <p:nvPr/>
        </p:nvGrpSpPr>
        <p:grpSpPr>
          <a:xfrm>
            <a:off x="7936826" y="1814390"/>
            <a:ext cx="328265" cy="216122"/>
            <a:chOff x="5727616" y="4204699"/>
            <a:chExt cx="440505" cy="290018"/>
          </a:xfrm>
        </p:grpSpPr>
        <p:sp>
          <p:nvSpPr>
            <p:cNvPr id="1715" name="Google Shape;1715;p85"/>
            <p:cNvSpPr/>
            <p:nvPr/>
          </p:nvSpPr>
          <p:spPr>
            <a:xfrm>
              <a:off x="5727616" y="4204699"/>
              <a:ext cx="440505" cy="290018"/>
            </a:xfrm>
            <a:custGeom>
              <a:avLst/>
              <a:gdLst/>
              <a:ahLst/>
              <a:cxnLst/>
              <a:rect l="l" t="t" r="r" b="b"/>
              <a:pathLst>
                <a:path w="13872" h="9133" extrusionOk="0">
                  <a:moveTo>
                    <a:pt x="13145" y="4465"/>
                  </a:moveTo>
                  <a:lnTo>
                    <a:pt x="13145" y="4870"/>
                  </a:lnTo>
                  <a:lnTo>
                    <a:pt x="12752" y="4870"/>
                  </a:lnTo>
                  <a:lnTo>
                    <a:pt x="12752" y="4465"/>
                  </a:lnTo>
                  <a:close/>
                  <a:moveTo>
                    <a:pt x="1275" y="3941"/>
                  </a:moveTo>
                  <a:lnTo>
                    <a:pt x="1275" y="4430"/>
                  </a:lnTo>
                  <a:cubicBezTo>
                    <a:pt x="1275" y="4775"/>
                    <a:pt x="1013" y="5049"/>
                    <a:pt x="668" y="5049"/>
                  </a:cubicBezTo>
                  <a:lnTo>
                    <a:pt x="418" y="5049"/>
                  </a:lnTo>
                  <a:cubicBezTo>
                    <a:pt x="501" y="4549"/>
                    <a:pt x="810" y="4120"/>
                    <a:pt x="1275" y="3941"/>
                  </a:cubicBezTo>
                  <a:close/>
                  <a:moveTo>
                    <a:pt x="9121" y="417"/>
                  </a:moveTo>
                  <a:cubicBezTo>
                    <a:pt x="9562" y="417"/>
                    <a:pt x="9978" y="620"/>
                    <a:pt x="10252" y="977"/>
                  </a:cubicBezTo>
                  <a:lnTo>
                    <a:pt x="12205" y="3584"/>
                  </a:lnTo>
                  <a:cubicBezTo>
                    <a:pt x="12240" y="3632"/>
                    <a:pt x="12300" y="3656"/>
                    <a:pt x="12360" y="3656"/>
                  </a:cubicBezTo>
                  <a:lnTo>
                    <a:pt x="13312" y="3656"/>
                  </a:lnTo>
                  <a:cubicBezTo>
                    <a:pt x="13431" y="3656"/>
                    <a:pt x="13514" y="3775"/>
                    <a:pt x="13467" y="3882"/>
                  </a:cubicBezTo>
                  <a:lnTo>
                    <a:pt x="13372" y="4060"/>
                  </a:lnTo>
                  <a:lnTo>
                    <a:pt x="12574" y="4060"/>
                  </a:lnTo>
                  <a:cubicBezTo>
                    <a:pt x="12455" y="4060"/>
                    <a:pt x="12360" y="4156"/>
                    <a:pt x="12360" y="4275"/>
                  </a:cubicBezTo>
                  <a:lnTo>
                    <a:pt x="12360" y="5084"/>
                  </a:lnTo>
                  <a:cubicBezTo>
                    <a:pt x="12360" y="5203"/>
                    <a:pt x="12455" y="5299"/>
                    <a:pt x="12574" y="5299"/>
                  </a:cubicBezTo>
                  <a:lnTo>
                    <a:pt x="13181" y="5299"/>
                  </a:lnTo>
                  <a:lnTo>
                    <a:pt x="13181" y="5596"/>
                  </a:lnTo>
                  <a:cubicBezTo>
                    <a:pt x="13181" y="5787"/>
                    <a:pt x="13252" y="5977"/>
                    <a:pt x="13395" y="6096"/>
                  </a:cubicBezTo>
                  <a:cubicBezTo>
                    <a:pt x="13455" y="6156"/>
                    <a:pt x="13479" y="6227"/>
                    <a:pt x="13479" y="6323"/>
                  </a:cubicBezTo>
                  <a:lnTo>
                    <a:pt x="13479" y="6692"/>
                  </a:lnTo>
                  <a:lnTo>
                    <a:pt x="13443" y="6692"/>
                  </a:lnTo>
                  <a:cubicBezTo>
                    <a:pt x="13443" y="7037"/>
                    <a:pt x="13181" y="7311"/>
                    <a:pt x="12836" y="7311"/>
                  </a:cubicBezTo>
                  <a:lnTo>
                    <a:pt x="12526" y="7311"/>
                  </a:lnTo>
                  <a:cubicBezTo>
                    <a:pt x="12419" y="6501"/>
                    <a:pt x="11740" y="5894"/>
                    <a:pt x="10919" y="5894"/>
                  </a:cubicBezTo>
                  <a:cubicBezTo>
                    <a:pt x="10097" y="5894"/>
                    <a:pt x="9419" y="6513"/>
                    <a:pt x="9312" y="7311"/>
                  </a:cubicBezTo>
                  <a:lnTo>
                    <a:pt x="4061" y="7311"/>
                  </a:lnTo>
                  <a:cubicBezTo>
                    <a:pt x="3954" y="6501"/>
                    <a:pt x="3275" y="5894"/>
                    <a:pt x="2454" y="5894"/>
                  </a:cubicBezTo>
                  <a:cubicBezTo>
                    <a:pt x="1632" y="5894"/>
                    <a:pt x="965" y="6501"/>
                    <a:pt x="846" y="7275"/>
                  </a:cubicBezTo>
                  <a:cubicBezTo>
                    <a:pt x="608" y="7204"/>
                    <a:pt x="429" y="6966"/>
                    <a:pt x="429" y="6692"/>
                  </a:cubicBezTo>
                  <a:lnTo>
                    <a:pt x="429" y="5465"/>
                  </a:lnTo>
                  <a:lnTo>
                    <a:pt x="691" y="5465"/>
                  </a:lnTo>
                  <a:cubicBezTo>
                    <a:pt x="1263" y="5465"/>
                    <a:pt x="1703" y="5001"/>
                    <a:pt x="1703" y="4453"/>
                  </a:cubicBezTo>
                  <a:lnTo>
                    <a:pt x="1703" y="3822"/>
                  </a:lnTo>
                  <a:lnTo>
                    <a:pt x="2406" y="3644"/>
                  </a:lnTo>
                  <a:cubicBezTo>
                    <a:pt x="2465" y="3632"/>
                    <a:pt x="2513" y="3596"/>
                    <a:pt x="2525" y="3560"/>
                  </a:cubicBezTo>
                  <a:lnTo>
                    <a:pt x="3954" y="1120"/>
                  </a:lnTo>
                  <a:cubicBezTo>
                    <a:pt x="4204" y="679"/>
                    <a:pt x="4680" y="417"/>
                    <a:pt x="5180" y="417"/>
                  </a:cubicBezTo>
                  <a:close/>
                  <a:moveTo>
                    <a:pt x="2430" y="6275"/>
                  </a:moveTo>
                  <a:cubicBezTo>
                    <a:pt x="3108" y="6275"/>
                    <a:pt x="3656" y="6823"/>
                    <a:pt x="3656" y="7501"/>
                  </a:cubicBezTo>
                  <a:cubicBezTo>
                    <a:pt x="3656" y="8168"/>
                    <a:pt x="3108" y="8716"/>
                    <a:pt x="2430" y="8716"/>
                  </a:cubicBezTo>
                  <a:cubicBezTo>
                    <a:pt x="1763" y="8716"/>
                    <a:pt x="1215" y="8168"/>
                    <a:pt x="1215" y="7501"/>
                  </a:cubicBezTo>
                  <a:cubicBezTo>
                    <a:pt x="1215" y="6823"/>
                    <a:pt x="1763" y="6275"/>
                    <a:pt x="2430" y="6275"/>
                  </a:cubicBezTo>
                  <a:close/>
                  <a:moveTo>
                    <a:pt x="10919" y="6275"/>
                  </a:moveTo>
                  <a:cubicBezTo>
                    <a:pt x="11586" y="6275"/>
                    <a:pt x="12145" y="6823"/>
                    <a:pt x="12145" y="7501"/>
                  </a:cubicBezTo>
                  <a:cubicBezTo>
                    <a:pt x="12145" y="8168"/>
                    <a:pt x="11586" y="8716"/>
                    <a:pt x="10919" y="8716"/>
                  </a:cubicBezTo>
                  <a:cubicBezTo>
                    <a:pt x="10252" y="8716"/>
                    <a:pt x="9693" y="8168"/>
                    <a:pt x="9693" y="7501"/>
                  </a:cubicBezTo>
                  <a:cubicBezTo>
                    <a:pt x="9693" y="6823"/>
                    <a:pt x="10252" y="6275"/>
                    <a:pt x="10919" y="6275"/>
                  </a:cubicBezTo>
                  <a:close/>
                  <a:moveTo>
                    <a:pt x="5144" y="0"/>
                  </a:moveTo>
                  <a:cubicBezTo>
                    <a:pt x="4501" y="0"/>
                    <a:pt x="3894" y="334"/>
                    <a:pt x="3573" y="905"/>
                  </a:cubicBezTo>
                  <a:lnTo>
                    <a:pt x="2180" y="3275"/>
                  </a:lnTo>
                  <a:lnTo>
                    <a:pt x="1430" y="3465"/>
                  </a:lnTo>
                  <a:cubicBezTo>
                    <a:pt x="489" y="3703"/>
                    <a:pt x="1" y="4477"/>
                    <a:pt x="1" y="5251"/>
                  </a:cubicBezTo>
                  <a:lnTo>
                    <a:pt x="1" y="6692"/>
                  </a:lnTo>
                  <a:cubicBezTo>
                    <a:pt x="1" y="7180"/>
                    <a:pt x="358" y="7608"/>
                    <a:pt x="810" y="7692"/>
                  </a:cubicBezTo>
                  <a:cubicBezTo>
                    <a:pt x="906" y="8501"/>
                    <a:pt x="1584" y="9132"/>
                    <a:pt x="2418" y="9132"/>
                  </a:cubicBezTo>
                  <a:cubicBezTo>
                    <a:pt x="3251" y="9132"/>
                    <a:pt x="3930" y="8513"/>
                    <a:pt x="4025" y="7728"/>
                  </a:cubicBezTo>
                  <a:lnTo>
                    <a:pt x="9300" y="7728"/>
                  </a:lnTo>
                  <a:cubicBezTo>
                    <a:pt x="9407" y="8525"/>
                    <a:pt x="10085" y="9132"/>
                    <a:pt x="10907" y="9132"/>
                  </a:cubicBezTo>
                  <a:cubicBezTo>
                    <a:pt x="11740" y="9132"/>
                    <a:pt x="12407" y="8513"/>
                    <a:pt x="12514" y="7728"/>
                  </a:cubicBezTo>
                  <a:lnTo>
                    <a:pt x="12824" y="7728"/>
                  </a:lnTo>
                  <a:cubicBezTo>
                    <a:pt x="13395" y="7728"/>
                    <a:pt x="13836" y="7263"/>
                    <a:pt x="13836" y="6716"/>
                  </a:cubicBezTo>
                  <a:lnTo>
                    <a:pt x="13836" y="6299"/>
                  </a:lnTo>
                  <a:cubicBezTo>
                    <a:pt x="13848" y="6096"/>
                    <a:pt x="13776" y="5918"/>
                    <a:pt x="13645" y="5787"/>
                  </a:cubicBezTo>
                  <a:cubicBezTo>
                    <a:pt x="13586" y="5727"/>
                    <a:pt x="13550" y="5656"/>
                    <a:pt x="13550" y="5561"/>
                  </a:cubicBezTo>
                  <a:lnTo>
                    <a:pt x="13550" y="4572"/>
                  </a:lnTo>
                  <a:lnTo>
                    <a:pt x="13788" y="4037"/>
                  </a:lnTo>
                  <a:cubicBezTo>
                    <a:pt x="13872" y="3846"/>
                    <a:pt x="13872" y="3656"/>
                    <a:pt x="13764" y="3501"/>
                  </a:cubicBezTo>
                  <a:cubicBezTo>
                    <a:pt x="13657" y="3334"/>
                    <a:pt x="13479" y="3239"/>
                    <a:pt x="13288" y="3239"/>
                  </a:cubicBezTo>
                  <a:lnTo>
                    <a:pt x="12443" y="3239"/>
                  </a:lnTo>
                  <a:lnTo>
                    <a:pt x="10550" y="727"/>
                  </a:lnTo>
                  <a:cubicBezTo>
                    <a:pt x="10204" y="262"/>
                    <a:pt x="9657" y="0"/>
                    <a:pt x="908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6" name="Google Shape;1716;p85"/>
            <p:cNvSpPr/>
            <p:nvPr/>
          </p:nvSpPr>
          <p:spPr>
            <a:xfrm>
              <a:off x="5779789" y="4416409"/>
              <a:ext cx="52205" cy="51475"/>
            </a:xfrm>
            <a:custGeom>
              <a:avLst/>
              <a:gdLst/>
              <a:ahLst/>
              <a:cxnLst/>
              <a:rect l="l" t="t" r="r" b="b"/>
              <a:pathLst>
                <a:path w="1644" h="1621" extrusionOk="0">
                  <a:moveTo>
                    <a:pt x="811" y="1"/>
                  </a:moveTo>
                  <a:cubicBezTo>
                    <a:pt x="584" y="1"/>
                    <a:pt x="394" y="84"/>
                    <a:pt x="239" y="239"/>
                  </a:cubicBezTo>
                  <a:cubicBezTo>
                    <a:pt x="96" y="382"/>
                    <a:pt x="1" y="596"/>
                    <a:pt x="1" y="799"/>
                  </a:cubicBezTo>
                  <a:cubicBezTo>
                    <a:pt x="1" y="1263"/>
                    <a:pt x="382" y="1620"/>
                    <a:pt x="822" y="1620"/>
                  </a:cubicBezTo>
                  <a:cubicBezTo>
                    <a:pt x="1275" y="1620"/>
                    <a:pt x="1644" y="1263"/>
                    <a:pt x="1644" y="799"/>
                  </a:cubicBezTo>
                  <a:cubicBezTo>
                    <a:pt x="1644" y="739"/>
                    <a:pt x="1632" y="668"/>
                    <a:pt x="1608" y="608"/>
                  </a:cubicBezTo>
                  <a:cubicBezTo>
                    <a:pt x="1557" y="546"/>
                    <a:pt x="1478" y="484"/>
                    <a:pt x="1389" y="484"/>
                  </a:cubicBezTo>
                  <a:cubicBezTo>
                    <a:pt x="1375" y="484"/>
                    <a:pt x="1361" y="486"/>
                    <a:pt x="1346" y="489"/>
                  </a:cubicBezTo>
                  <a:cubicBezTo>
                    <a:pt x="1239" y="525"/>
                    <a:pt x="1168" y="620"/>
                    <a:pt x="1192" y="727"/>
                  </a:cubicBezTo>
                  <a:cubicBezTo>
                    <a:pt x="1203" y="763"/>
                    <a:pt x="1203" y="787"/>
                    <a:pt x="1203" y="822"/>
                  </a:cubicBezTo>
                  <a:cubicBezTo>
                    <a:pt x="1203" y="1037"/>
                    <a:pt x="1025" y="1215"/>
                    <a:pt x="811" y="1215"/>
                  </a:cubicBezTo>
                  <a:cubicBezTo>
                    <a:pt x="584" y="1215"/>
                    <a:pt x="406" y="1037"/>
                    <a:pt x="406" y="822"/>
                  </a:cubicBezTo>
                  <a:cubicBezTo>
                    <a:pt x="406" y="596"/>
                    <a:pt x="584" y="418"/>
                    <a:pt x="811" y="418"/>
                  </a:cubicBezTo>
                  <a:cubicBezTo>
                    <a:pt x="930" y="418"/>
                    <a:pt x="1013" y="322"/>
                    <a:pt x="1013" y="203"/>
                  </a:cubicBezTo>
                  <a:cubicBezTo>
                    <a:pt x="1013" y="84"/>
                    <a:pt x="930" y="1"/>
                    <a:pt x="811"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7" name="Google Shape;1717;p85"/>
            <p:cNvSpPr/>
            <p:nvPr/>
          </p:nvSpPr>
          <p:spPr>
            <a:xfrm>
              <a:off x="6048627" y="4416409"/>
              <a:ext cx="52205" cy="51856"/>
            </a:xfrm>
            <a:custGeom>
              <a:avLst/>
              <a:gdLst/>
              <a:ahLst/>
              <a:cxnLst/>
              <a:rect l="l" t="t" r="r" b="b"/>
              <a:pathLst>
                <a:path w="1644" h="1633" extrusionOk="0">
                  <a:moveTo>
                    <a:pt x="822" y="1"/>
                  </a:moveTo>
                  <a:cubicBezTo>
                    <a:pt x="596" y="1"/>
                    <a:pt x="405" y="84"/>
                    <a:pt x="238" y="239"/>
                  </a:cubicBezTo>
                  <a:cubicBezTo>
                    <a:pt x="95" y="382"/>
                    <a:pt x="0" y="596"/>
                    <a:pt x="0" y="822"/>
                  </a:cubicBezTo>
                  <a:cubicBezTo>
                    <a:pt x="0" y="1263"/>
                    <a:pt x="381" y="1632"/>
                    <a:pt x="822" y="1632"/>
                  </a:cubicBezTo>
                  <a:cubicBezTo>
                    <a:pt x="1274" y="1632"/>
                    <a:pt x="1643" y="1275"/>
                    <a:pt x="1643" y="822"/>
                  </a:cubicBezTo>
                  <a:cubicBezTo>
                    <a:pt x="1643" y="763"/>
                    <a:pt x="1631" y="680"/>
                    <a:pt x="1608" y="620"/>
                  </a:cubicBezTo>
                  <a:cubicBezTo>
                    <a:pt x="1577" y="548"/>
                    <a:pt x="1492" y="484"/>
                    <a:pt x="1400" y="484"/>
                  </a:cubicBezTo>
                  <a:cubicBezTo>
                    <a:pt x="1386" y="484"/>
                    <a:pt x="1372" y="486"/>
                    <a:pt x="1358" y="489"/>
                  </a:cubicBezTo>
                  <a:cubicBezTo>
                    <a:pt x="1250" y="525"/>
                    <a:pt x="1179" y="620"/>
                    <a:pt x="1215" y="727"/>
                  </a:cubicBezTo>
                  <a:cubicBezTo>
                    <a:pt x="1227" y="763"/>
                    <a:pt x="1227" y="787"/>
                    <a:pt x="1227" y="822"/>
                  </a:cubicBezTo>
                  <a:cubicBezTo>
                    <a:pt x="1227" y="1037"/>
                    <a:pt x="1048" y="1215"/>
                    <a:pt x="822" y="1215"/>
                  </a:cubicBezTo>
                  <a:cubicBezTo>
                    <a:pt x="596" y="1215"/>
                    <a:pt x="417" y="1037"/>
                    <a:pt x="417" y="822"/>
                  </a:cubicBezTo>
                  <a:cubicBezTo>
                    <a:pt x="417" y="596"/>
                    <a:pt x="596" y="418"/>
                    <a:pt x="822" y="418"/>
                  </a:cubicBezTo>
                  <a:cubicBezTo>
                    <a:pt x="941" y="418"/>
                    <a:pt x="1036" y="322"/>
                    <a:pt x="1036" y="203"/>
                  </a:cubicBezTo>
                  <a:cubicBezTo>
                    <a:pt x="1036" y="84"/>
                    <a:pt x="941" y="1"/>
                    <a:pt x="822"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8" name="Google Shape;1718;p85"/>
            <p:cNvSpPr/>
            <p:nvPr/>
          </p:nvSpPr>
          <p:spPr>
            <a:xfrm>
              <a:off x="6000995" y="4365379"/>
              <a:ext cx="122892" cy="58016"/>
            </a:xfrm>
            <a:custGeom>
              <a:avLst/>
              <a:gdLst/>
              <a:ahLst/>
              <a:cxnLst/>
              <a:rect l="l" t="t" r="r" b="b"/>
              <a:pathLst>
                <a:path w="3870" h="1827" extrusionOk="0">
                  <a:moveTo>
                    <a:pt x="2310" y="1"/>
                  </a:moveTo>
                  <a:cubicBezTo>
                    <a:pt x="1810" y="1"/>
                    <a:pt x="1334" y="143"/>
                    <a:pt x="929" y="429"/>
                  </a:cubicBezTo>
                  <a:cubicBezTo>
                    <a:pt x="524" y="715"/>
                    <a:pt x="226" y="1096"/>
                    <a:pt x="48" y="1548"/>
                  </a:cubicBezTo>
                  <a:cubicBezTo>
                    <a:pt x="0" y="1656"/>
                    <a:pt x="60" y="1775"/>
                    <a:pt x="167" y="1810"/>
                  </a:cubicBezTo>
                  <a:cubicBezTo>
                    <a:pt x="192" y="1822"/>
                    <a:pt x="218" y="1827"/>
                    <a:pt x="244" y="1827"/>
                  </a:cubicBezTo>
                  <a:cubicBezTo>
                    <a:pt x="326" y="1827"/>
                    <a:pt x="404" y="1773"/>
                    <a:pt x="441" y="1691"/>
                  </a:cubicBezTo>
                  <a:cubicBezTo>
                    <a:pt x="738" y="917"/>
                    <a:pt x="1488" y="405"/>
                    <a:pt x="2322" y="405"/>
                  </a:cubicBezTo>
                  <a:cubicBezTo>
                    <a:pt x="2774" y="405"/>
                    <a:pt x="3191" y="536"/>
                    <a:pt x="3548" y="798"/>
                  </a:cubicBezTo>
                  <a:cubicBezTo>
                    <a:pt x="3581" y="831"/>
                    <a:pt x="3624" y="846"/>
                    <a:pt x="3667" y="846"/>
                  </a:cubicBezTo>
                  <a:cubicBezTo>
                    <a:pt x="3732" y="846"/>
                    <a:pt x="3798" y="813"/>
                    <a:pt x="3834" y="763"/>
                  </a:cubicBezTo>
                  <a:cubicBezTo>
                    <a:pt x="3870" y="679"/>
                    <a:pt x="3858" y="560"/>
                    <a:pt x="3774" y="489"/>
                  </a:cubicBezTo>
                  <a:cubicBezTo>
                    <a:pt x="3334" y="179"/>
                    <a:pt x="2846" y="1"/>
                    <a:pt x="2310"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9" name="Google Shape;1719;p85"/>
            <p:cNvSpPr/>
            <p:nvPr/>
          </p:nvSpPr>
          <p:spPr>
            <a:xfrm>
              <a:off x="5816847" y="4230039"/>
              <a:ext cx="124797" cy="193610"/>
            </a:xfrm>
            <a:custGeom>
              <a:avLst/>
              <a:gdLst/>
              <a:ahLst/>
              <a:cxnLst/>
              <a:rect l="l" t="t" r="r" b="b"/>
              <a:pathLst>
                <a:path w="3930" h="6097" extrusionOk="0">
                  <a:moveTo>
                    <a:pt x="3513" y="417"/>
                  </a:moveTo>
                  <a:lnTo>
                    <a:pt x="3513" y="2441"/>
                  </a:lnTo>
                  <a:lnTo>
                    <a:pt x="822" y="2441"/>
                  </a:lnTo>
                  <a:lnTo>
                    <a:pt x="1834" y="714"/>
                  </a:lnTo>
                  <a:cubicBezTo>
                    <a:pt x="1930" y="524"/>
                    <a:pt x="2144" y="417"/>
                    <a:pt x="2346" y="417"/>
                  </a:cubicBezTo>
                  <a:close/>
                  <a:moveTo>
                    <a:pt x="2346" y="0"/>
                  </a:moveTo>
                  <a:cubicBezTo>
                    <a:pt x="1989" y="0"/>
                    <a:pt x="1644" y="203"/>
                    <a:pt x="1465" y="512"/>
                  </a:cubicBezTo>
                  <a:lnTo>
                    <a:pt x="60" y="2917"/>
                  </a:lnTo>
                  <a:cubicBezTo>
                    <a:pt x="1" y="3024"/>
                    <a:pt x="25" y="3143"/>
                    <a:pt x="132" y="3203"/>
                  </a:cubicBezTo>
                  <a:cubicBezTo>
                    <a:pt x="155" y="3215"/>
                    <a:pt x="203" y="3239"/>
                    <a:pt x="239" y="3239"/>
                  </a:cubicBezTo>
                  <a:cubicBezTo>
                    <a:pt x="310" y="3239"/>
                    <a:pt x="370" y="3203"/>
                    <a:pt x="417" y="3131"/>
                  </a:cubicBezTo>
                  <a:lnTo>
                    <a:pt x="572" y="2846"/>
                  </a:lnTo>
                  <a:lnTo>
                    <a:pt x="3513" y="2846"/>
                  </a:lnTo>
                  <a:lnTo>
                    <a:pt x="3513" y="5882"/>
                  </a:lnTo>
                  <a:cubicBezTo>
                    <a:pt x="3513" y="6001"/>
                    <a:pt x="3596" y="6096"/>
                    <a:pt x="3715" y="6096"/>
                  </a:cubicBezTo>
                  <a:cubicBezTo>
                    <a:pt x="3835" y="6096"/>
                    <a:pt x="3930" y="6001"/>
                    <a:pt x="3930" y="5882"/>
                  </a:cubicBezTo>
                  <a:lnTo>
                    <a:pt x="3930" y="203"/>
                  </a:lnTo>
                  <a:cubicBezTo>
                    <a:pt x="3918" y="95"/>
                    <a:pt x="3823" y="0"/>
                    <a:pt x="371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0" name="Google Shape;1720;p85"/>
            <p:cNvSpPr/>
            <p:nvPr/>
          </p:nvSpPr>
          <p:spPr>
            <a:xfrm>
              <a:off x="5954474" y="4230039"/>
              <a:ext cx="120256" cy="102854"/>
            </a:xfrm>
            <a:custGeom>
              <a:avLst/>
              <a:gdLst/>
              <a:ahLst/>
              <a:cxnLst/>
              <a:rect l="l" t="t" r="r" b="b"/>
              <a:pathLst>
                <a:path w="3787" h="3239" extrusionOk="0">
                  <a:moveTo>
                    <a:pt x="203" y="0"/>
                  </a:moveTo>
                  <a:cubicBezTo>
                    <a:pt x="84" y="0"/>
                    <a:pt x="1" y="95"/>
                    <a:pt x="1" y="214"/>
                  </a:cubicBezTo>
                  <a:lnTo>
                    <a:pt x="1" y="3024"/>
                  </a:lnTo>
                  <a:cubicBezTo>
                    <a:pt x="1" y="3143"/>
                    <a:pt x="84" y="3239"/>
                    <a:pt x="203" y="3239"/>
                  </a:cubicBezTo>
                  <a:cubicBezTo>
                    <a:pt x="322" y="3239"/>
                    <a:pt x="417" y="3143"/>
                    <a:pt x="417" y="3024"/>
                  </a:cubicBezTo>
                  <a:lnTo>
                    <a:pt x="417" y="405"/>
                  </a:lnTo>
                  <a:lnTo>
                    <a:pt x="1977" y="405"/>
                  </a:lnTo>
                  <a:cubicBezTo>
                    <a:pt x="2132" y="405"/>
                    <a:pt x="2322" y="512"/>
                    <a:pt x="2429" y="655"/>
                  </a:cubicBezTo>
                  <a:lnTo>
                    <a:pt x="3287" y="1786"/>
                  </a:lnTo>
                  <a:cubicBezTo>
                    <a:pt x="3346" y="1869"/>
                    <a:pt x="3358" y="1941"/>
                    <a:pt x="3358" y="2024"/>
                  </a:cubicBezTo>
                  <a:cubicBezTo>
                    <a:pt x="3358" y="2250"/>
                    <a:pt x="3180" y="2429"/>
                    <a:pt x="2953" y="2429"/>
                  </a:cubicBezTo>
                  <a:lnTo>
                    <a:pt x="1013" y="2429"/>
                  </a:lnTo>
                  <a:cubicBezTo>
                    <a:pt x="894" y="2429"/>
                    <a:pt x="798" y="2524"/>
                    <a:pt x="798" y="2643"/>
                  </a:cubicBezTo>
                  <a:cubicBezTo>
                    <a:pt x="798" y="2762"/>
                    <a:pt x="882" y="2846"/>
                    <a:pt x="1013" y="2846"/>
                  </a:cubicBezTo>
                  <a:lnTo>
                    <a:pt x="2977" y="2846"/>
                  </a:lnTo>
                  <a:cubicBezTo>
                    <a:pt x="3418" y="2846"/>
                    <a:pt x="3787" y="2489"/>
                    <a:pt x="3787" y="2024"/>
                  </a:cubicBezTo>
                  <a:cubicBezTo>
                    <a:pt x="3787" y="1846"/>
                    <a:pt x="3727" y="1691"/>
                    <a:pt x="3632" y="1536"/>
                  </a:cubicBezTo>
                  <a:lnTo>
                    <a:pt x="2775" y="405"/>
                  </a:lnTo>
                  <a:cubicBezTo>
                    <a:pt x="2584" y="155"/>
                    <a:pt x="2287" y="0"/>
                    <a:pt x="196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1" name="Google Shape;1721;p85"/>
            <p:cNvSpPr/>
            <p:nvPr/>
          </p:nvSpPr>
          <p:spPr>
            <a:xfrm>
              <a:off x="5876198" y="4333243"/>
              <a:ext cx="39376" cy="13274"/>
            </a:xfrm>
            <a:custGeom>
              <a:avLst/>
              <a:gdLst/>
              <a:ahLst/>
              <a:cxnLst/>
              <a:rect l="l" t="t" r="r" b="b"/>
              <a:pathLst>
                <a:path w="1240" h="418" extrusionOk="0">
                  <a:moveTo>
                    <a:pt x="215" y="1"/>
                  </a:moveTo>
                  <a:cubicBezTo>
                    <a:pt x="96" y="1"/>
                    <a:pt x="1" y="84"/>
                    <a:pt x="1" y="203"/>
                  </a:cubicBezTo>
                  <a:cubicBezTo>
                    <a:pt x="1" y="322"/>
                    <a:pt x="96" y="417"/>
                    <a:pt x="215" y="417"/>
                  </a:cubicBezTo>
                  <a:lnTo>
                    <a:pt x="1025" y="417"/>
                  </a:lnTo>
                  <a:cubicBezTo>
                    <a:pt x="1144" y="417"/>
                    <a:pt x="1239" y="322"/>
                    <a:pt x="1239" y="203"/>
                  </a:cubicBezTo>
                  <a:cubicBezTo>
                    <a:pt x="1239" y="84"/>
                    <a:pt x="1156" y="1"/>
                    <a:pt x="102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2" name="Google Shape;1722;p85"/>
            <p:cNvSpPr/>
            <p:nvPr/>
          </p:nvSpPr>
          <p:spPr>
            <a:xfrm>
              <a:off x="5979433" y="4333243"/>
              <a:ext cx="39344" cy="13274"/>
            </a:xfrm>
            <a:custGeom>
              <a:avLst/>
              <a:gdLst/>
              <a:ahLst/>
              <a:cxnLst/>
              <a:rect l="l" t="t" r="r" b="b"/>
              <a:pathLst>
                <a:path w="1239" h="418" extrusionOk="0">
                  <a:moveTo>
                    <a:pt x="203" y="1"/>
                  </a:moveTo>
                  <a:cubicBezTo>
                    <a:pt x="84" y="1"/>
                    <a:pt x="0" y="84"/>
                    <a:pt x="0" y="203"/>
                  </a:cubicBezTo>
                  <a:cubicBezTo>
                    <a:pt x="0" y="322"/>
                    <a:pt x="84" y="417"/>
                    <a:pt x="203" y="417"/>
                  </a:cubicBezTo>
                  <a:lnTo>
                    <a:pt x="1024" y="417"/>
                  </a:lnTo>
                  <a:cubicBezTo>
                    <a:pt x="1143" y="417"/>
                    <a:pt x="1239" y="322"/>
                    <a:pt x="1239" y="203"/>
                  </a:cubicBezTo>
                  <a:cubicBezTo>
                    <a:pt x="1239" y="84"/>
                    <a:pt x="1143" y="1"/>
                    <a:pt x="102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23" name="Google Shape;1723;p85"/>
          <p:cNvGrpSpPr/>
          <p:nvPr/>
        </p:nvGrpSpPr>
        <p:grpSpPr>
          <a:xfrm>
            <a:off x="6430553" y="2819590"/>
            <a:ext cx="267685" cy="244282"/>
            <a:chOff x="1958520" y="2302574"/>
            <a:chExt cx="359213" cy="327807"/>
          </a:xfrm>
        </p:grpSpPr>
        <p:sp>
          <p:nvSpPr>
            <p:cNvPr id="1724" name="Google Shape;1724;p85"/>
            <p:cNvSpPr/>
            <p:nvPr/>
          </p:nvSpPr>
          <p:spPr>
            <a:xfrm>
              <a:off x="1958520" y="2302574"/>
              <a:ext cx="359213" cy="327807"/>
            </a:xfrm>
            <a:custGeom>
              <a:avLst/>
              <a:gdLst/>
              <a:ahLst/>
              <a:cxnLst/>
              <a:rect l="l" t="t" r="r" b="b"/>
              <a:pathLst>
                <a:path w="11312" h="10323" extrusionOk="0">
                  <a:moveTo>
                    <a:pt x="7168" y="8132"/>
                  </a:moveTo>
                  <a:lnTo>
                    <a:pt x="7501" y="9204"/>
                  </a:lnTo>
                  <a:lnTo>
                    <a:pt x="3799" y="9204"/>
                  </a:lnTo>
                  <a:lnTo>
                    <a:pt x="4120" y="8132"/>
                  </a:lnTo>
                  <a:close/>
                  <a:moveTo>
                    <a:pt x="8466" y="9537"/>
                  </a:moveTo>
                  <a:cubicBezTo>
                    <a:pt x="8597" y="9537"/>
                    <a:pt x="8704" y="9656"/>
                    <a:pt x="8704" y="9775"/>
                  </a:cubicBezTo>
                  <a:cubicBezTo>
                    <a:pt x="8704" y="9906"/>
                    <a:pt x="8597" y="10013"/>
                    <a:pt x="8466" y="10013"/>
                  </a:cubicBezTo>
                  <a:lnTo>
                    <a:pt x="2810" y="10013"/>
                  </a:lnTo>
                  <a:cubicBezTo>
                    <a:pt x="2679" y="10013"/>
                    <a:pt x="2572" y="9906"/>
                    <a:pt x="2572" y="9775"/>
                  </a:cubicBezTo>
                  <a:cubicBezTo>
                    <a:pt x="2572" y="9644"/>
                    <a:pt x="2679" y="9537"/>
                    <a:pt x="2810" y="9537"/>
                  </a:cubicBezTo>
                  <a:close/>
                  <a:moveTo>
                    <a:pt x="1072" y="0"/>
                  </a:moveTo>
                  <a:cubicBezTo>
                    <a:pt x="477" y="0"/>
                    <a:pt x="0" y="476"/>
                    <a:pt x="0" y="1072"/>
                  </a:cubicBezTo>
                  <a:lnTo>
                    <a:pt x="0" y="7049"/>
                  </a:lnTo>
                  <a:cubicBezTo>
                    <a:pt x="0" y="7644"/>
                    <a:pt x="477" y="8120"/>
                    <a:pt x="1072" y="8120"/>
                  </a:cubicBezTo>
                  <a:lnTo>
                    <a:pt x="3763" y="8120"/>
                  </a:lnTo>
                  <a:lnTo>
                    <a:pt x="3441" y="9192"/>
                  </a:lnTo>
                  <a:lnTo>
                    <a:pt x="2822" y="9192"/>
                  </a:lnTo>
                  <a:cubicBezTo>
                    <a:pt x="2513" y="9192"/>
                    <a:pt x="2263" y="9442"/>
                    <a:pt x="2263" y="9751"/>
                  </a:cubicBezTo>
                  <a:cubicBezTo>
                    <a:pt x="2263" y="10073"/>
                    <a:pt x="2513" y="10323"/>
                    <a:pt x="2822" y="10323"/>
                  </a:cubicBezTo>
                  <a:lnTo>
                    <a:pt x="8478" y="10323"/>
                  </a:lnTo>
                  <a:cubicBezTo>
                    <a:pt x="8799" y="10323"/>
                    <a:pt x="9049" y="10073"/>
                    <a:pt x="9049" y="9751"/>
                  </a:cubicBezTo>
                  <a:cubicBezTo>
                    <a:pt x="9049" y="9442"/>
                    <a:pt x="8799" y="9192"/>
                    <a:pt x="8478" y="9192"/>
                  </a:cubicBezTo>
                  <a:lnTo>
                    <a:pt x="7870" y="9192"/>
                  </a:lnTo>
                  <a:lnTo>
                    <a:pt x="7549" y="8120"/>
                  </a:lnTo>
                  <a:lnTo>
                    <a:pt x="10240" y="8120"/>
                  </a:lnTo>
                  <a:cubicBezTo>
                    <a:pt x="10835" y="8120"/>
                    <a:pt x="11311" y="7644"/>
                    <a:pt x="11311" y="7049"/>
                  </a:cubicBezTo>
                  <a:lnTo>
                    <a:pt x="11311" y="1072"/>
                  </a:lnTo>
                  <a:cubicBezTo>
                    <a:pt x="11299" y="488"/>
                    <a:pt x="10823" y="0"/>
                    <a:pt x="10228" y="0"/>
                  </a:cubicBezTo>
                  <a:lnTo>
                    <a:pt x="2786" y="0"/>
                  </a:lnTo>
                  <a:cubicBezTo>
                    <a:pt x="2691" y="0"/>
                    <a:pt x="2620" y="72"/>
                    <a:pt x="2620" y="155"/>
                  </a:cubicBezTo>
                  <a:cubicBezTo>
                    <a:pt x="2620" y="250"/>
                    <a:pt x="2691" y="322"/>
                    <a:pt x="2786" y="322"/>
                  </a:cubicBezTo>
                  <a:lnTo>
                    <a:pt x="10228" y="322"/>
                  </a:lnTo>
                  <a:cubicBezTo>
                    <a:pt x="10621" y="322"/>
                    <a:pt x="10966" y="655"/>
                    <a:pt x="10966" y="1072"/>
                  </a:cubicBezTo>
                  <a:lnTo>
                    <a:pt x="10966" y="7049"/>
                  </a:lnTo>
                  <a:cubicBezTo>
                    <a:pt x="10966" y="7453"/>
                    <a:pt x="10645" y="7799"/>
                    <a:pt x="10228" y="7799"/>
                  </a:cubicBezTo>
                  <a:lnTo>
                    <a:pt x="1072" y="7799"/>
                  </a:lnTo>
                  <a:cubicBezTo>
                    <a:pt x="667" y="7799"/>
                    <a:pt x="322" y="7465"/>
                    <a:pt x="322" y="7049"/>
                  </a:cubicBezTo>
                  <a:lnTo>
                    <a:pt x="322" y="1072"/>
                  </a:lnTo>
                  <a:cubicBezTo>
                    <a:pt x="322" y="667"/>
                    <a:pt x="655" y="322"/>
                    <a:pt x="1072" y="322"/>
                  </a:cubicBezTo>
                  <a:lnTo>
                    <a:pt x="2108" y="322"/>
                  </a:lnTo>
                  <a:cubicBezTo>
                    <a:pt x="2203" y="322"/>
                    <a:pt x="2275" y="250"/>
                    <a:pt x="2275" y="155"/>
                  </a:cubicBezTo>
                  <a:cubicBezTo>
                    <a:pt x="2275" y="72"/>
                    <a:pt x="2203" y="0"/>
                    <a:pt x="210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5" name="Google Shape;1725;p85"/>
            <p:cNvSpPr/>
            <p:nvPr/>
          </p:nvSpPr>
          <p:spPr>
            <a:xfrm>
              <a:off x="1986877" y="2331313"/>
              <a:ext cx="302117" cy="184909"/>
            </a:xfrm>
            <a:custGeom>
              <a:avLst/>
              <a:gdLst/>
              <a:ahLst/>
              <a:cxnLst/>
              <a:rect l="l" t="t" r="r" b="b"/>
              <a:pathLst>
                <a:path w="9514" h="5823" extrusionOk="0">
                  <a:moveTo>
                    <a:pt x="179" y="0"/>
                  </a:moveTo>
                  <a:cubicBezTo>
                    <a:pt x="72" y="0"/>
                    <a:pt x="0" y="71"/>
                    <a:pt x="0" y="179"/>
                  </a:cubicBezTo>
                  <a:lnTo>
                    <a:pt x="0" y="5656"/>
                  </a:lnTo>
                  <a:cubicBezTo>
                    <a:pt x="0" y="5739"/>
                    <a:pt x="72" y="5822"/>
                    <a:pt x="167" y="5822"/>
                  </a:cubicBezTo>
                  <a:lnTo>
                    <a:pt x="9347" y="5822"/>
                  </a:lnTo>
                  <a:cubicBezTo>
                    <a:pt x="9430" y="5822"/>
                    <a:pt x="9513" y="5739"/>
                    <a:pt x="9513" y="5656"/>
                  </a:cubicBezTo>
                  <a:lnTo>
                    <a:pt x="9513" y="5072"/>
                  </a:lnTo>
                  <a:cubicBezTo>
                    <a:pt x="9513" y="4989"/>
                    <a:pt x="9430" y="4905"/>
                    <a:pt x="9347" y="4905"/>
                  </a:cubicBezTo>
                  <a:cubicBezTo>
                    <a:pt x="9252" y="4905"/>
                    <a:pt x="9180" y="4989"/>
                    <a:pt x="9180" y="5072"/>
                  </a:cubicBezTo>
                  <a:lnTo>
                    <a:pt x="9180" y="5489"/>
                  </a:lnTo>
                  <a:lnTo>
                    <a:pt x="346" y="5489"/>
                  </a:lnTo>
                  <a:lnTo>
                    <a:pt x="346" y="345"/>
                  </a:lnTo>
                  <a:lnTo>
                    <a:pt x="9180" y="345"/>
                  </a:lnTo>
                  <a:lnTo>
                    <a:pt x="9180" y="4405"/>
                  </a:lnTo>
                  <a:cubicBezTo>
                    <a:pt x="9168" y="4489"/>
                    <a:pt x="9240" y="4572"/>
                    <a:pt x="9347" y="4572"/>
                  </a:cubicBezTo>
                  <a:cubicBezTo>
                    <a:pt x="9430" y="4572"/>
                    <a:pt x="9513" y="4489"/>
                    <a:pt x="9513" y="4405"/>
                  </a:cubicBezTo>
                  <a:lnTo>
                    <a:pt x="9513" y="179"/>
                  </a:lnTo>
                  <a:cubicBezTo>
                    <a:pt x="9513" y="71"/>
                    <a:pt x="9430" y="0"/>
                    <a:pt x="933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6" name="Google Shape;1726;p85"/>
            <p:cNvSpPr/>
            <p:nvPr/>
          </p:nvSpPr>
          <p:spPr>
            <a:xfrm>
              <a:off x="2131521" y="2526701"/>
              <a:ext cx="11908" cy="10638"/>
            </a:xfrm>
            <a:custGeom>
              <a:avLst/>
              <a:gdLst/>
              <a:ahLst/>
              <a:cxnLst/>
              <a:rect l="l" t="t" r="r" b="b"/>
              <a:pathLst>
                <a:path w="375" h="335" extrusionOk="0">
                  <a:moveTo>
                    <a:pt x="176" y="0"/>
                  </a:moveTo>
                  <a:cubicBezTo>
                    <a:pt x="167" y="0"/>
                    <a:pt x="158" y="1"/>
                    <a:pt x="148" y="3"/>
                  </a:cubicBezTo>
                  <a:cubicBezTo>
                    <a:pt x="77" y="26"/>
                    <a:pt x="17" y="86"/>
                    <a:pt x="17" y="157"/>
                  </a:cubicBezTo>
                  <a:cubicBezTo>
                    <a:pt x="1" y="258"/>
                    <a:pt x="95" y="334"/>
                    <a:pt x="186" y="334"/>
                  </a:cubicBezTo>
                  <a:cubicBezTo>
                    <a:pt x="225" y="334"/>
                    <a:pt x="263" y="320"/>
                    <a:pt x="291" y="288"/>
                  </a:cubicBezTo>
                  <a:cubicBezTo>
                    <a:pt x="375" y="229"/>
                    <a:pt x="375" y="145"/>
                    <a:pt x="327" y="86"/>
                  </a:cubicBezTo>
                  <a:cubicBezTo>
                    <a:pt x="296" y="34"/>
                    <a:pt x="238" y="0"/>
                    <a:pt x="17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27" name="Google Shape;1727;p85"/>
          <p:cNvGrpSpPr/>
          <p:nvPr/>
        </p:nvGrpSpPr>
        <p:grpSpPr>
          <a:xfrm>
            <a:off x="7965010" y="2820702"/>
            <a:ext cx="271897" cy="242057"/>
            <a:chOff x="5765817" y="3227724"/>
            <a:chExt cx="364865" cy="324822"/>
          </a:xfrm>
        </p:grpSpPr>
        <p:sp>
          <p:nvSpPr>
            <p:cNvPr id="1728" name="Google Shape;1728;p85"/>
            <p:cNvSpPr/>
            <p:nvPr/>
          </p:nvSpPr>
          <p:spPr>
            <a:xfrm>
              <a:off x="5765817" y="3227724"/>
              <a:ext cx="364865" cy="324822"/>
            </a:xfrm>
            <a:custGeom>
              <a:avLst/>
              <a:gdLst/>
              <a:ahLst/>
              <a:cxnLst/>
              <a:rect l="l" t="t" r="r" b="b"/>
              <a:pathLst>
                <a:path w="11490" h="10229" extrusionOk="0">
                  <a:moveTo>
                    <a:pt x="8287" y="370"/>
                  </a:moveTo>
                  <a:cubicBezTo>
                    <a:pt x="9871" y="370"/>
                    <a:pt x="11157" y="1656"/>
                    <a:pt x="11157" y="3251"/>
                  </a:cubicBezTo>
                  <a:cubicBezTo>
                    <a:pt x="11133" y="4037"/>
                    <a:pt x="10847" y="4870"/>
                    <a:pt x="10299" y="5751"/>
                  </a:cubicBezTo>
                  <a:cubicBezTo>
                    <a:pt x="9847" y="6442"/>
                    <a:pt x="9216" y="7156"/>
                    <a:pt x="8418" y="7871"/>
                  </a:cubicBezTo>
                  <a:cubicBezTo>
                    <a:pt x="7263" y="8918"/>
                    <a:pt x="6084" y="9645"/>
                    <a:pt x="5763" y="9835"/>
                  </a:cubicBezTo>
                  <a:cubicBezTo>
                    <a:pt x="5430" y="9645"/>
                    <a:pt x="4251" y="8930"/>
                    <a:pt x="3096" y="7895"/>
                  </a:cubicBezTo>
                  <a:cubicBezTo>
                    <a:pt x="2310" y="7180"/>
                    <a:pt x="1667" y="6466"/>
                    <a:pt x="1215" y="5763"/>
                  </a:cubicBezTo>
                  <a:cubicBezTo>
                    <a:pt x="667" y="4894"/>
                    <a:pt x="381" y="4049"/>
                    <a:pt x="381" y="3251"/>
                  </a:cubicBezTo>
                  <a:cubicBezTo>
                    <a:pt x="381" y="1668"/>
                    <a:pt x="1667" y="370"/>
                    <a:pt x="3263" y="370"/>
                  </a:cubicBezTo>
                  <a:cubicBezTo>
                    <a:pt x="4191" y="370"/>
                    <a:pt x="5084" y="834"/>
                    <a:pt x="5620" y="1608"/>
                  </a:cubicBezTo>
                  <a:cubicBezTo>
                    <a:pt x="5656" y="1656"/>
                    <a:pt x="5715" y="1679"/>
                    <a:pt x="5775" y="1679"/>
                  </a:cubicBezTo>
                  <a:cubicBezTo>
                    <a:pt x="5834" y="1679"/>
                    <a:pt x="5894" y="1656"/>
                    <a:pt x="5918" y="1608"/>
                  </a:cubicBezTo>
                  <a:cubicBezTo>
                    <a:pt x="6454" y="834"/>
                    <a:pt x="7335" y="370"/>
                    <a:pt x="8287" y="370"/>
                  </a:cubicBezTo>
                  <a:close/>
                  <a:moveTo>
                    <a:pt x="3227" y="1"/>
                  </a:moveTo>
                  <a:cubicBezTo>
                    <a:pt x="1441" y="1"/>
                    <a:pt x="0" y="1441"/>
                    <a:pt x="0" y="3227"/>
                  </a:cubicBezTo>
                  <a:cubicBezTo>
                    <a:pt x="0" y="4108"/>
                    <a:pt x="298" y="5013"/>
                    <a:pt x="893" y="5942"/>
                  </a:cubicBezTo>
                  <a:cubicBezTo>
                    <a:pt x="1370" y="6668"/>
                    <a:pt x="2001" y="7418"/>
                    <a:pt x="2822" y="8145"/>
                  </a:cubicBezTo>
                  <a:cubicBezTo>
                    <a:pt x="4203" y="9383"/>
                    <a:pt x="5620" y="10181"/>
                    <a:pt x="5632" y="10192"/>
                  </a:cubicBezTo>
                  <a:cubicBezTo>
                    <a:pt x="5668" y="10216"/>
                    <a:pt x="5692" y="10228"/>
                    <a:pt x="5727" y="10228"/>
                  </a:cubicBezTo>
                  <a:cubicBezTo>
                    <a:pt x="5751" y="10228"/>
                    <a:pt x="5787" y="10216"/>
                    <a:pt x="5811" y="10192"/>
                  </a:cubicBezTo>
                  <a:cubicBezTo>
                    <a:pt x="5834" y="10181"/>
                    <a:pt x="7239" y="9395"/>
                    <a:pt x="8632" y="8145"/>
                  </a:cubicBezTo>
                  <a:cubicBezTo>
                    <a:pt x="9442" y="7418"/>
                    <a:pt x="10097" y="6668"/>
                    <a:pt x="10561" y="5942"/>
                  </a:cubicBezTo>
                  <a:cubicBezTo>
                    <a:pt x="11157" y="5013"/>
                    <a:pt x="11454" y="4108"/>
                    <a:pt x="11454" y="3227"/>
                  </a:cubicBezTo>
                  <a:cubicBezTo>
                    <a:pt x="11490" y="1441"/>
                    <a:pt x="10049" y="1"/>
                    <a:pt x="8263" y="1"/>
                  </a:cubicBezTo>
                  <a:cubicBezTo>
                    <a:pt x="7275" y="1"/>
                    <a:pt x="6358" y="453"/>
                    <a:pt x="5739" y="1203"/>
                  </a:cubicBezTo>
                  <a:cubicBezTo>
                    <a:pt x="5132" y="453"/>
                    <a:pt x="4203" y="1"/>
                    <a:pt x="322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9" name="Google Shape;1729;p85"/>
            <p:cNvSpPr/>
            <p:nvPr/>
          </p:nvSpPr>
          <p:spPr>
            <a:xfrm>
              <a:off x="6022144" y="3250429"/>
              <a:ext cx="85484" cy="84341"/>
            </a:xfrm>
            <a:custGeom>
              <a:avLst/>
              <a:gdLst/>
              <a:ahLst/>
              <a:cxnLst/>
              <a:rect l="l" t="t" r="r" b="b"/>
              <a:pathLst>
                <a:path w="2692" h="2656" extrusionOk="0">
                  <a:moveTo>
                    <a:pt x="191" y="0"/>
                  </a:moveTo>
                  <a:cubicBezTo>
                    <a:pt x="84" y="0"/>
                    <a:pt x="1" y="72"/>
                    <a:pt x="1" y="179"/>
                  </a:cubicBezTo>
                  <a:cubicBezTo>
                    <a:pt x="1" y="286"/>
                    <a:pt x="84" y="357"/>
                    <a:pt x="191" y="357"/>
                  </a:cubicBezTo>
                  <a:cubicBezTo>
                    <a:pt x="1346" y="357"/>
                    <a:pt x="2311" y="1310"/>
                    <a:pt x="2334" y="2477"/>
                  </a:cubicBezTo>
                  <a:cubicBezTo>
                    <a:pt x="2334" y="2572"/>
                    <a:pt x="2406" y="2655"/>
                    <a:pt x="2513" y="2655"/>
                  </a:cubicBezTo>
                  <a:cubicBezTo>
                    <a:pt x="2608" y="2655"/>
                    <a:pt x="2692" y="2560"/>
                    <a:pt x="2692" y="2477"/>
                  </a:cubicBezTo>
                  <a:cubicBezTo>
                    <a:pt x="2668" y="1107"/>
                    <a:pt x="1561" y="0"/>
                    <a:pt x="19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0" name="Google Shape;1730;p85"/>
            <p:cNvSpPr/>
            <p:nvPr/>
          </p:nvSpPr>
          <p:spPr>
            <a:xfrm>
              <a:off x="5862987" y="3250429"/>
              <a:ext cx="73386" cy="43504"/>
            </a:xfrm>
            <a:custGeom>
              <a:avLst/>
              <a:gdLst/>
              <a:ahLst/>
              <a:cxnLst/>
              <a:rect l="l" t="t" r="r" b="b"/>
              <a:pathLst>
                <a:path w="2311" h="1370" extrusionOk="0">
                  <a:moveTo>
                    <a:pt x="179" y="0"/>
                  </a:moveTo>
                  <a:cubicBezTo>
                    <a:pt x="72" y="0"/>
                    <a:pt x="0" y="72"/>
                    <a:pt x="0" y="179"/>
                  </a:cubicBezTo>
                  <a:cubicBezTo>
                    <a:pt x="0" y="286"/>
                    <a:pt x="72" y="357"/>
                    <a:pt x="179" y="357"/>
                  </a:cubicBezTo>
                  <a:cubicBezTo>
                    <a:pt x="881" y="357"/>
                    <a:pt x="1548" y="703"/>
                    <a:pt x="1953" y="1298"/>
                  </a:cubicBezTo>
                  <a:cubicBezTo>
                    <a:pt x="1989" y="1334"/>
                    <a:pt x="2036" y="1369"/>
                    <a:pt x="2108" y="1369"/>
                  </a:cubicBezTo>
                  <a:cubicBezTo>
                    <a:pt x="2131" y="1369"/>
                    <a:pt x="2179" y="1357"/>
                    <a:pt x="2203" y="1334"/>
                  </a:cubicBezTo>
                  <a:cubicBezTo>
                    <a:pt x="2286" y="1286"/>
                    <a:pt x="2310" y="1179"/>
                    <a:pt x="2251" y="1084"/>
                  </a:cubicBezTo>
                  <a:cubicBezTo>
                    <a:pt x="1786" y="405"/>
                    <a:pt x="1012"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31" name="Google Shape;1731;p85"/>
          <p:cNvGrpSpPr/>
          <p:nvPr/>
        </p:nvGrpSpPr>
        <p:grpSpPr>
          <a:xfrm>
            <a:off x="7974835" y="3804547"/>
            <a:ext cx="256398" cy="274713"/>
            <a:chOff x="4149138" y="4121151"/>
            <a:chExt cx="344065" cy="368644"/>
          </a:xfrm>
        </p:grpSpPr>
        <p:sp>
          <p:nvSpPr>
            <p:cNvPr id="1732" name="Google Shape;1732;p85"/>
            <p:cNvSpPr/>
            <p:nvPr/>
          </p:nvSpPr>
          <p:spPr>
            <a:xfrm>
              <a:off x="4205853" y="4182724"/>
              <a:ext cx="225746" cy="307071"/>
            </a:xfrm>
            <a:custGeom>
              <a:avLst/>
              <a:gdLst/>
              <a:ahLst/>
              <a:cxnLst/>
              <a:rect l="l" t="t" r="r" b="b"/>
              <a:pathLst>
                <a:path w="7109" h="9670" extrusionOk="0">
                  <a:moveTo>
                    <a:pt x="3643" y="359"/>
                  </a:moveTo>
                  <a:cubicBezTo>
                    <a:pt x="4417" y="359"/>
                    <a:pt x="5132" y="645"/>
                    <a:pt x="5703" y="1157"/>
                  </a:cubicBezTo>
                  <a:cubicBezTo>
                    <a:pt x="6358" y="1752"/>
                    <a:pt x="6751" y="2597"/>
                    <a:pt x="6751" y="3478"/>
                  </a:cubicBezTo>
                  <a:cubicBezTo>
                    <a:pt x="6739" y="4074"/>
                    <a:pt x="6572" y="4669"/>
                    <a:pt x="6251" y="5157"/>
                  </a:cubicBezTo>
                  <a:cubicBezTo>
                    <a:pt x="5929" y="5645"/>
                    <a:pt x="5489" y="6038"/>
                    <a:pt x="4953" y="6288"/>
                  </a:cubicBezTo>
                  <a:cubicBezTo>
                    <a:pt x="4620" y="6431"/>
                    <a:pt x="4417" y="6776"/>
                    <a:pt x="4417" y="7146"/>
                  </a:cubicBezTo>
                  <a:lnTo>
                    <a:pt x="4417" y="7360"/>
                  </a:lnTo>
                  <a:lnTo>
                    <a:pt x="2834" y="7360"/>
                  </a:lnTo>
                  <a:lnTo>
                    <a:pt x="2834" y="7146"/>
                  </a:lnTo>
                  <a:cubicBezTo>
                    <a:pt x="2834" y="6776"/>
                    <a:pt x="2631" y="6455"/>
                    <a:pt x="2298" y="6288"/>
                  </a:cubicBezTo>
                  <a:cubicBezTo>
                    <a:pt x="1084" y="5705"/>
                    <a:pt x="381" y="4407"/>
                    <a:pt x="548" y="3074"/>
                  </a:cubicBezTo>
                  <a:cubicBezTo>
                    <a:pt x="726" y="1669"/>
                    <a:pt x="1869" y="526"/>
                    <a:pt x="3286" y="383"/>
                  </a:cubicBezTo>
                  <a:cubicBezTo>
                    <a:pt x="3405" y="359"/>
                    <a:pt x="3524" y="359"/>
                    <a:pt x="3643" y="359"/>
                  </a:cubicBezTo>
                  <a:close/>
                  <a:moveTo>
                    <a:pt x="4417" y="7729"/>
                  </a:moveTo>
                  <a:lnTo>
                    <a:pt x="4417" y="8324"/>
                  </a:lnTo>
                  <a:cubicBezTo>
                    <a:pt x="4417" y="8443"/>
                    <a:pt x="4322" y="8539"/>
                    <a:pt x="4203" y="8539"/>
                  </a:cubicBezTo>
                  <a:lnTo>
                    <a:pt x="3048" y="8539"/>
                  </a:lnTo>
                  <a:cubicBezTo>
                    <a:pt x="2929" y="8539"/>
                    <a:pt x="2834" y="8443"/>
                    <a:pt x="2834" y="8324"/>
                  </a:cubicBezTo>
                  <a:lnTo>
                    <a:pt x="2834" y="7729"/>
                  </a:lnTo>
                  <a:close/>
                  <a:moveTo>
                    <a:pt x="4024" y="8896"/>
                  </a:moveTo>
                  <a:lnTo>
                    <a:pt x="4024" y="9098"/>
                  </a:lnTo>
                  <a:cubicBezTo>
                    <a:pt x="4024" y="9217"/>
                    <a:pt x="3941" y="9313"/>
                    <a:pt x="3822" y="9313"/>
                  </a:cubicBezTo>
                  <a:lnTo>
                    <a:pt x="3429" y="9313"/>
                  </a:lnTo>
                  <a:cubicBezTo>
                    <a:pt x="3310" y="9313"/>
                    <a:pt x="3227" y="9217"/>
                    <a:pt x="3227" y="9098"/>
                  </a:cubicBezTo>
                  <a:lnTo>
                    <a:pt x="3227" y="8896"/>
                  </a:lnTo>
                  <a:close/>
                  <a:moveTo>
                    <a:pt x="3658" y="1"/>
                  </a:moveTo>
                  <a:cubicBezTo>
                    <a:pt x="3519" y="1"/>
                    <a:pt x="3379" y="9"/>
                    <a:pt x="3239" y="26"/>
                  </a:cubicBezTo>
                  <a:cubicBezTo>
                    <a:pt x="1667" y="204"/>
                    <a:pt x="381" y="1466"/>
                    <a:pt x="191" y="3026"/>
                  </a:cubicBezTo>
                  <a:cubicBezTo>
                    <a:pt x="0" y="4526"/>
                    <a:pt x="786" y="5979"/>
                    <a:pt x="2155" y="6610"/>
                  </a:cubicBezTo>
                  <a:cubicBezTo>
                    <a:pt x="2358" y="6705"/>
                    <a:pt x="2477" y="6931"/>
                    <a:pt x="2477" y="7146"/>
                  </a:cubicBezTo>
                  <a:lnTo>
                    <a:pt x="2477" y="8324"/>
                  </a:lnTo>
                  <a:cubicBezTo>
                    <a:pt x="2477" y="8574"/>
                    <a:pt x="2643" y="8789"/>
                    <a:pt x="2870" y="8860"/>
                  </a:cubicBezTo>
                  <a:lnTo>
                    <a:pt x="2870" y="9098"/>
                  </a:lnTo>
                  <a:cubicBezTo>
                    <a:pt x="2870" y="9408"/>
                    <a:pt x="3120" y="9670"/>
                    <a:pt x="3429" y="9670"/>
                  </a:cubicBezTo>
                  <a:lnTo>
                    <a:pt x="3822" y="9670"/>
                  </a:lnTo>
                  <a:cubicBezTo>
                    <a:pt x="4132" y="9670"/>
                    <a:pt x="4382" y="9408"/>
                    <a:pt x="4382" y="9098"/>
                  </a:cubicBezTo>
                  <a:lnTo>
                    <a:pt x="4382" y="8860"/>
                  </a:lnTo>
                  <a:cubicBezTo>
                    <a:pt x="4608" y="8789"/>
                    <a:pt x="4775" y="8574"/>
                    <a:pt x="4775" y="8324"/>
                  </a:cubicBezTo>
                  <a:lnTo>
                    <a:pt x="4775" y="7146"/>
                  </a:lnTo>
                  <a:cubicBezTo>
                    <a:pt x="4775" y="6931"/>
                    <a:pt x="4906" y="6717"/>
                    <a:pt x="5096" y="6610"/>
                  </a:cubicBezTo>
                  <a:cubicBezTo>
                    <a:pt x="5691" y="6336"/>
                    <a:pt x="6191" y="5895"/>
                    <a:pt x="6549" y="5348"/>
                  </a:cubicBezTo>
                  <a:cubicBezTo>
                    <a:pt x="6906" y="4788"/>
                    <a:pt x="7096" y="4133"/>
                    <a:pt x="7096" y="3455"/>
                  </a:cubicBezTo>
                  <a:cubicBezTo>
                    <a:pt x="7108" y="2490"/>
                    <a:pt x="6680" y="1538"/>
                    <a:pt x="5953" y="883"/>
                  </a:cubicBezTo>
                  <a:cubicBezTo>
                    <a:pt x="5309" y="310"/>
                    <a:pt x="4506" y="1"/>
                    <a:pt x="3658"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3" name="Google Shape;1733;p85"/>
            <p:cNvSpPr/>
            <p:nvPr/>
          </p:nvSpPr>
          <p:spPr>
            <a:xfrm>
              <a:off x="4444777" y="4287484"/>
              <a:ext cx="48426" cy="11400"/>
            </a:xfrm>
            <a:custGeom>
              <a:avLst/>
              <a:gdLst/>
              <a:ahLst/>
              <a:cxnLst/>
              <a:rect l="l" t="t" r="r" b="b"/>
              <a:pathLst>
                <a:path w="1525" h="359" extrusionOk="0">
                  <a:moveTo>
                    <a:pt x="180" y="1"/>
                  </a:moveTo>
                  <a:cubicBezTo>
                    <a:pt x="72" y="1"/>
                    <a:pt x="1" y="72"/>
                    <a:pt x="1" y="179"/>
                  </a:cubicBezTo>
                  <a:cubicBezTo>
                    <a:pt x="1" y="275"/>
                    <a:pt x="72" y="358"/>
                    <a:pt x="180" y="358"/>
                  </a:cubicBezTo>
                  <a:lnTo>
                    <a:pt x="1346" y="358"/>
                  </a:lnTo>
                  <a:cubicBezTo>
                    <a:pt x="1442" y="358"/>
                    <a:pt x="1525" y="275"/>
                    <a:pt x="1525" y="179"/>
                  </a:cubicBezTo>
                  <a:cubicBezTo>
                    <a:pt x="1525" y="72"/>
                    <a:pt x="1430" y="1"/>
                    <a:pt x="1346"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4" name="Google Shape;1734;p85"/>
            <p:cNvSpPr/>
            <p:nvPr/>
          </p:nvSpPr>
          <p:spPr>
            <a:xfrm>
              <a:off x="4149138" y="4287484"/>
              <a:ext cx="48426" cy="11400"/>
            </a:xfrm>
            <a:custGeom>
              <a:avLst/>
              <a:gdLst/>
              <a:ahLst/>
              <a:cxnLst/>
              <a:rect l="l" t="t" r="r" b="b"/>
              <a:pathLst>
                <a:path w="1525" h="359" extrusionOk="0">
                  <a:moveTo>
                    <a:pt x="179" y="1"/>
                  </a:moveTo>
                  <a:cubicBezTo>
                    <a:pt x="72" y="1"/>
                    <a:pt x="0" y="72"/>
                    <a:pt x="0" y="179"/>
                  </a:cubicBezTo>
                  <a:cubicBezTo>
                    <a:pt x="0" y="275"/>
                    <a:pt x="72" y="358"/>
                    <a:pt x="179" y="358"/>
                  </a:cubicBezTo>
                  <a:lnTo>
                    <a:pt x="1334" y="358"/>
                  </a:lnTo>
                  <a:cubicBezTo>
                    <a:pt x="1441" y="358"/>
                    <a:pt x="1512" y="275"/>
                    <a:pt x="1512" y="179"/>
                  </a:cubicBezTo>
                  <a:cubicBezTo>
                    <a:pt x="1524" y="72"/>
                    <a:pt x="1441" y="1"/>
                    <a:pt x="133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5" name="Google Shape;1735;p85"/>
            <p:cNvSpPr/>
            <p:nvPr/>
          </p:nvSpPr>
          <p:spPr>
            <a:xfrm>
              <a:off x="4315471" y="4121151"/>
              <a:ext cx="11400" cy="48045"/>
            </a:xfrm>
            <a:custGeom>
              <a:avLst/>
              <a:gdLst/>
              <a:ahLst/>
              <a:cxnLst/>
              <a:rect l="l" t="t" r="r" b="b"/>
              <a:pathLst>
                <a:path w="359" h="1513" extrusionOk="0">
                  <a:moveTo>
                    <a:pt x="180" y="0"/>
                  </a:moveTo>
                  <a:cubicBezTo>
                    <a:pt x="72" y="0"/>
                    <a:pt x="1" y="72"/>
                    <a:pt x="1" y="179"/>
                  </a:cubicBezTo>
                  <a:lnTo>
                    <a:pt x="1" y="1334"/>
                  </a:lnTo>
                  <a:cubicBezTo>
                    <a:pt x="1" y="1441"/>
                    <a:pt x="72" y="1512"/>
                    <a:pt x="180" y="1512"/>
                  </a:cubicBezTo>
                  <a:cubicBezTo>
                    <a:pt x="275" y="1512"/>
                    <a:pt x="358" y="1441"/>
                    <a:pt x="358" y="1334"/>
                  </a:cubicBezTo>
                  <a:lnTo>
                    <a:pt x="358" y="179"/>
                  </a:lnTo>
                  <a:cubicBezTo>
                    <a:pt x="358" y="72"/>
                    <a:pt x="275" y="0"/>
                    <a:pt x="18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6" name="Google Shape;1736;p85"/>
            <p:cNvSpPr/>
            <p:nvPr/>
          </p:nvSpPr>
          <p:spPr>
            <a:xfrm>
              <a:off x="4378632" y="4159575"/>
              <a:ext cx="22705" cy="27754"/>
            </a:xfrm>
            <a:custGeom>
              <a:avLst/>
              <a:gdLst/>
              <a:ahLst/>
              <a:cxnLst/>
              <a:rect l="l" t="t" r="r" b="b"/>
              <a:pathLst>
                <a:path w="715" h="874" extrusionOk="0">
                  <a:moveTo>
                    <a:pt x="513" y="0"/>
                  </a:moveTo>
                  <a:cubicBezTo>
                    <a:pt x="451" y="0"/>
                    <a:pt x="387" y="27"/>
                    <a:pt x="346" y="76"/>
                  </a:cubicBezTo>
                  <a:lnTo>
                    <a:pt x="48" y="588"/>
                  </a:lnTo>
                  <a:cubicBezTo>
                    <a:pt x="0" y="671"/>
                    <a:pt x="24" y="778"/>
                    <a:pt x="107" y="838"/>
                  </a:cubicBezTo>
                  <a:cubicBezTo>
                    <a:pt x="131" y="850"/>
                    <a:pt x="167" y="874"/>
                    <a:pt x="191" y="874"/>
                  </a:cubicBezTo>
                  <a:cubicBezTo>
                    <a:pt x="250" y="874"/>
                    <a:pt x="310" y="838"/>
                    <a:pt x="358" y="778"/>
                  </a:cubicBezTo>
                  <a:lnTo>
                    <a:pt x="655" y="278"/>
                  </a:lnTo>
                  <a:cubicBezTo>
                    <a:pt x="715" y="171"/>
                    <a:pt x="691" y="64"/>
                    <a:pt x="596" y="16"/>
                  </a:cubicBezTo>
                  <a:cubicBezTo>
                    <a:pt x="570" y="5"/>
                    <a:pt x="542" y="0"/>
                    <a:pt x="513"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7" name="Google Shape;1737;p85"/>
            <p:cNvSpPr/>
            <p:nvPr/>
          </p:nvSpPr>
          <p:spPr>
            <a:xfrm>
              <a:off x="4240243" y="4399103"/>
              <a:ext cx="22705" cy="27563"/>
            </a:xfrm>
            <a:custGeom>
              <a:avLst/>
              <a:gdLst/>
              <a:ahLst/>
              <a:cxnLst/>
              <a:rect l="l" t="t" r="r" b="b"/>
              <a:pathLst>
                <a:path w="715" h="868" extrusionOk="0">
                  <a:moveTo>
                    <a:pt x="507" y="0"/>
                  </a:moveTo>
                  <a:cubicBezTo>
                    <a:pt x="444" y="0"/>
                    <a:pt x="387" y="33"/>
                    <a:pt x="346" y="82"/>
                  </a:cubicBezTo>
                  <a:lnTo>
                    <a:pt x="48" y="594"/>
                  </a:lnTo>
                  <a:cubicBezTo>
                    <a:pt x="1" y="677"/>
                    <a:pt x="24" y="784"/>
                    <a:pt x="108" y="844"/>
                  </a:cubicBezTo>
                  <a:cubicBezTo>
                    <a:pt x="132" y="855"/>
                    <a:pt x="155" y="867"/>
                    <a:pt x="191" y="867"/>
                  </a:cubicBezTo>
                  <a:cubicBezTo>
                    <a:pt x="251" y="867"/>
                    <a:pt x="310" y="844"/>
                    <a:pt x="358" y="784"/>
                  </a:cubicBezTo>
                  <a:lnTo>
                    <a:pt x="655" y="272"/>
                  </a:lnTo>
                  <a:cubicBezTo>
                    <a:pt x="715" y="189"/>
                    <a:pt x="679" y="82"/>
                    <a:pt x="596" y="22"/>
                  </a:cubicBezTo>
                  <a:cubicBezTo>
                    <a:pt x="566" y="7"/>
                    <a:pt x="536" y="0"/>
                    <a:pt x="507"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8" name="Google Shape;1738;p85"/>
            <p:cNvSpPr/>
            <p:nvPr/>
          </p:nvSpPr>
          <p:spPr>
            <a:xfrm>
              <a:off x="4240243" y="4159130"/>
              <a:ext cx="22705" cy="28198"/>
            </a:xfrm>
            <a:custGeom>
              <a:avLst/>
              <a:gdLst/>
              <a:ahLst/>
              <a:cxnLst/>
              <a:rect l="l" t="t" r="r" b="b"/>
              <a:pathLst>
                <a:path w="715" h="888" extrusionOk="0">
                  <a:moveTo>
                    <a:pt x="213" y="1"/>
                  </a:moveTo>
                  <a:cubicBezTo>
                    <a:pt x="181" y="1"/>
                    <a:pt x="148" y="10"/>
                    <a:pt x="120" y="30"/>
                  </a:cubicBezTo>
                  <a:cubicBezTo>
                    <a:pt x="24" y="78"/>
                    <a:pt x="1" y="197"/>
                    <a:pt x="60" y="292"/>
                  </a:cubicBezTo>
                  <a:lnTo>
                    <a:pt x="358" y="792"/>
                  </a:lnTo>
                  <a:cubicBezTo>
                    <a:pt x="382" y="852"/>
                    <a:pt x="441" y="888"/>
                    <a:pt x="525" y="888"/>
                  </a:cubicBezTo>
                  <a:cubicBezTo>
                    <a:pt x="548" y="888"/>
                    <a:pt x="584" y="864"/>
                    <a:pt x="608" y="852"/>
                  </a:cubicBezTo>
                  <a:cubicBezTo>
                    <a:pt x="679" y="792"/>
                    <a:pt x="715" y="685"/>
                    <a:pt x="667" y="602"/>
                  </a:cubicBezTo>
                  <a:lnTo>
                    <a:pt x="370" y="90"/>
                  </a:lnTo>
                  <a:cubicBezTo>
                    <a:pt x="338" y="35"/>
                    <a:pt x="276" y="1"/>
                    <a:pt x="213"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9" name="Google Shape;1739;p85"/>
            <p:cNvSpPr/>
            <p:nvPr/>
          </p:nvSpPr>
          <p:spPr>
            <a:xfrm>
              <a:off x="4378632" y="4399230"/>
              <a:ext cx="22705" cy="28198"/>
            </a:xfrm>
            <a:custGeom>
              <a:avLst/>
              <a:gdLst/>
              <a:ahLst/>
              <a:cxnLst/>
              <a:rect l="l" t="t" r="r" b="b"/>
              <a:pathLst>
                <a:path w="715" h="888" extrusionOk="0">
                  <a:moveTo>
                    <a:pt x="221" y="0"/>
                  </a:moveTo>
                  <a:cubicBezTo>
                    <a:pt x="187" y="0"/>
                    <a:pt x="152" y="10"/>
                    <a:pt x="119" y="30"/>
                  </a:cubicBezTo>
                  <a:cubicBezTo>
                    <a:pt x="24" y="78"/>
                    <a:pt x="0" y="197"/>
                    <a:pt x="60" y="292"/>
                  </a:cubicBezTo>
                  <a:lnTo>
                    <a:pt x="358" y="792"/>
                  </a:lnTo>
                  <a:cubicBezTo>
                    <a:pt x="393" y="851"/>
                    <a:pt x="453" y="887"/>
                    <a:pt x="524" y="887"/>
                  </a:cubicBezTo>
                  <a:cubicBezTo>
                    <a:pt x="548" y="887"/>
                    <a:pt x="584" y="863"/>
                    <a:pt x="608" y="851"/>
                  </a:cubicBezTo>
                  <a:cubicBezTo>
                    <a:pt x="691" y="792"/>
                    <a:pt x="715" y="673"/>
                    <a:pt x="667" y="601"/>
                  </a:cubicBezTo>
                  <a:lnTo>
                    <a:pt x="369" y="89"/>
                  </a:lnTo>
                  <a:cubicBezTo>
                    <a:pt x="346" y="35"/>
                    <a:pt x="286" y="0"/>
                    <a:pt x="221"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0" name="Google Shape;1740;p85"/>
            <p:cNvSpPr/>
            <p:nvPr/>
          </p:nvSpPr>
          <p:spPr>
            <a:xfrm>
              <a:off x="4426264" y="4351851"/>
              <a:ext cx="29532" cy="21117"/>
            </a:xfrm>
            <a:custGeom>
              <a:avLst/>
              <a:gdLst/>
              <a:ahLst/>
              <a:cxnLst/>
              <a:rect l="l" t="t" r="r" b="b"/>
              <a:pathLst>
                <a:path w="930" h="665" extrusionOk="0">
                  <a:moveTo>
                    <a:pt x="215" y="0"/>
                  </a:moveTo>
                  <a:cubicBezTo>
                    <a:pt x="152" y="0"/>
                    <a:pt x="89" y="32"/>
                    <a:pt x="48" y="81"/>
                  </a:cubicBezTo>
                  <a:cubicBezTo>
                    <a:pt x="1" y="177"/>
                    <a:pt x="36" y="272"/>
                    <a:pt x="108" y="331"/>
                  </a:cubicBezTo>
                  <a:lnTo>
                    <a:pt x="608" y="629"/>
                  </a:lnTo>
                  <a:cubicBezTo>
                    <a:pt x="643" y="653"/>
                    <a:pt x="667" y="665"/>
                    <a:pt x="703" y="665"/>
                  </a:cubicBezTo>
                  <a:cubicBezTo>
                    <a:pt x="763" y="665"/>
                    <a:pt x="822" y="629"/>
                    <a:pt x="870" y="569"/>
                  </a:cubicBezTo>
                  <a:cubicBezTo>
                    <a:pt x="929" y="486"/>
                    <a:pt x="893" y="367"/>
                    <a:pt x="810" y="319"/>
                  </a:cubicBezTo>
                  <a:lnTo>
                    <a:pt x="298" y="22"/>
                  </a:lnTo>
                  <a:cubicBezTo>
                    <a:pt x="272" y="7"/>
                    <a:pt x="244" y="0"/>
                    <a:pt x="21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1" name="Google Shape;1741;p85"/>
            <p:cNvSpPr/>
            <p:nvPr/>
          </p:nvSpPr>
          <p:spPr>
            <a:xfrm>
              <a:off x="4186196" y="4213463"/>
              <a:ext cx="29500" cy="21117"/>
            </a:xfrm>
            <a:custGeom>
              <a:avLst/>
              <a:gdLst/>
              <a:ahLst/>
              <a:cxnLst/>
              <a:rect l="l" t="t" r="r" b="b"/>
              <a:pathLst>
                <a:path w="929" h="665" extrusionOk="0">
                  <a:moveTo>
                    <a:pt x="214" y="0"/>
                  </a:moveTo>
                  <a:cubicBezTo>
                    <a:pt x="152" y="0"/>
                    <a:pt x="89" y="33"/>
                    <a:pt x="48" y="82"/>
                  </a:cubicBezTo>
                  <a:cubicBezTo>
                    <a:pt x="0" y="165"/>
                    <a:pt x="36" y="272"/>
                    <a:pt x="107" y="332"/>
                  </a:cubicBezTo>
                  <a:lnTo>
                    <a:pt x="619" y="629"/>
                  </a:lnTo>
                  <a:cubicBezTo>
                    <a:pt x="643" y="641"/>
                    <a:pt x="667" y="665"/>
                    <a:pt x="703" y="665"/>
                  </a:cubicBezTo>
                  <a:cubicBezTo>
                    <a:pt x="762" y="665"/>
                    <a:pt x="822" y="629"/>
                    <a:pt x="869" y="570"/>
                  </a:cubicBezTo>
                  <a:cubicBezTo>
                    <a:pt x="929" y="463"/>
                    <a:pt x="893" y="367"/>
                    <a:pt x="810" y="320"/>
                  </a:cubicBezTo>
                  <a:lnTo>
                    <a:pt x="298" y="22"/>
                  </a:lnTo>
                  <a:cubicBezTo>
                    <a:pt x="272" y="7"/>
                    <a:pt x="243" y="0"/>
                    <a:pt x="21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2" name="Google Shape;1742;p85"/>
            <p:cNvSpPr/>
            <p:nvPr/>
          </p:nvSpPr>
          <p:spPr>
            <a:xfrm>
              <a:off x="4425883" y="4213590"/>
              <a:ext cx="29913" cy="21371"/>
            </a:xfrm>
            <a:custGeom>
              <a:avLst/>
              <a:gdLst/>
              <a:ahLst/>
              <a:cxnLst/>
              <a:rect l="l" t="t" r="r" b="b"/>
              <a:pathLst>
                <a:path w="942" h="673" extrusionOk="0">
                  <a:moveTo>
                    <a:pt x="725" y="0"/>
                  </a:moveTo>
                  <a:cubicBezTo>
                    <a:pt x="693" y="0"/>
                    <a:pt x="660" y="10"/>
                    <a:pt x="632" y="30"/>
                  </a:cubicBezTo>
                  <a:lnTo>
                    <a:pt x="120" y="328"/>
                  </a:lnTo>
                  <a:cubicBezTo>
                    <a:pt x="36" y="375"/>
                    <a:pt x="1" y="494"/>
                    <a:pt x="60" y="578"/>
                  </a:cubicBezTo>
                  <a:cubicBezTo>
                    <a:pt x="96" y="637"/>
                    <a:pt x="155" y="673"/>
                    <a:pt x="227" y="673"/>
                  </a:cubicBezTo>
                  <a:cubicBezTo>
                    <a:pt x="251" y="673"/>
                    <a:pt x="286" y="661"/>
                    <a:pt x="310" y="637"/>
                  </a:cubicBezTo>
                  <a:lnTo>
                    <a:pt x="822" y="340"/>
                  </a:lnTo>
                  <a:cubicBezTo>
                    <a:pt x="905" y="280"/>
                    <a:pt x="941" y="161"/>
                    <a:pt x="882" y="89"/>
                  </a:cubicBezTo>
                  <a:cubicBezTo>
                    <a:pt x="850" y="35"/>
                    <a:pt x="788" y="0"/>
                    <a:pt x="72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3" name="Google Shape;1743;p85"/>
            <p:cNvSpPr/>
            <p:nvPr/>
          </p:nvSpPr>
          <p:spPr>
            <a:xfrm>
              <a:off x="4186196" y="4351978"/>
              <a:ext cx="29500" cy="21371"/>
            </a:xfrm>
            <a:custGeom>
              <a:avLst/>
              <a:gdLst/>
              <a:ahLst/>
              <a:cxnLst/>
              <a:rect l="l" t="t" r="r" b="b"/>
              <a:pathLst>
                <a:path w="929" h="673" extrusionOk="0">
                  <a:moveTo>
                    <a:pt x="725" y="0"/>
                  </a:moveTo>
                  <a:cubicBezTo>
                    <a:pt x="692" y="0"/>
                    <a:pt x="660" y="9"/>
                    <a:pt x="631" y="30"/>
                  </a:cubicBezTo>
                  <a:lnTo>
                    <a:pt x="119" y="327"/>
                  </a:lnTo>
                  <a:cubicBezTo>
                    <a:pt x="36" y="375"/>
                    <a:pt x="0" y="494"/>
                    <a:pt x="60" y="589"/>
                  </a:cubicBezTo>
                  <a:cubicBezTo>
                    <a:pt x="95" y="649"/>
                    <a:pt x="155" y="673"/>
                    <a:pt x="226" y="673"/>
                  </a:cubicBezTo>
                  <a:cubicBezTo>
                    <a:pt x="262" y="673"/>
                    <a:pt x="286" y="661"/>
                    <a:pt x="322" y="649"/>
                  </a:cubicBezTo>
                  <a:lnTo>
                    <a:pt x="822" y="351"/>
                  </a:lnTo>
                  <a:cubicBezTo>
                    <a:pt x="893" y="292"/>
                    <a:pt x="929" y="173"/>
                    <a:pt x="881" y="89"/>
                  </a:cubicBezTo>
                  <a:cubicBezTo>
                    <a:pt x="850" y="34"/>
                    <a:pt x="787" y="0"/>
                    <a:pt x="72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44" name="Google Shape;1744;p85"/>
          <p:cNvGrpSpPr/>
          <p:nvPr/>
        </p:nvGrpSpPr>
        <p:grpSpPr>
          <a:xfrm>
            <a:off x="6427552" y="3827008"/>
            <a:ext cx="277837" cy="255285"/>
            <a:chOff x="1952836" y="2774422"/>
            <a:chExt cx="372835" cy="342573"/>
          </a:xfrm>
        </p:grpSpPr>
        <p:sp>
          <p:nvSpPr>
            <p:cNvPr id="1745" name="Google Shape;1745;p85"/>
            <p:cNvSpPr/>
            <p:nvPr/>
          </p:nvSpPr>
          <p:spPr>
            <a:xfrm>
              <a:off x="2076490" y="3057581"/>
              <a:ext cx="40869" cy="40869"/>
            </a:xfrm>
            <a:custGeom>
              <a:avLst/>
              <a:gdLst/>
              <a:ahLst/>
              <a:cxnLst/>
              <a:rect l="l" t="t" r="r" b="b"/>
              <a:pathLst>
                <a:path w="1287" h="1287" extrusionOk="0">
                  <a:moveTo>
                    <a:pt x="643" y="346"/>
                  </a:moveTo>
                  <a:cubicBezTo>
                    <a:pt x="810" y="346"/>
                    <a:pt x="941" y="477"/>
                    <a:pt x="941" y="644"/>
                  </a:cubicBezTo>
                  <a:cubicBezTo>
                    <a:pt x="941" y="811"/>
                    <a:pt x="810" y="941"/>
                    <a:pt x="643" y="941"/>
                  </a:cubicBezTo>
                  <a:cubicBezTo>
                    <a:pt x="476" y="941"/>
                    <a:pt x="345" y="811"/>
                    <a:pt x="345" y="644"/>
                  </a:cubicBezTo>
                  <a:cubicBezTo>
                    <a:pt x="345" y="477"/>
                    <a:pt x="476" y="346"/>
                    <a:pt x="643" y="346"/>
                  </a:cubicBezTo>
                  <a:close/>
                  <a:moveTo>
                    <a:pt x="643" y="1"/>
                  </a:moveTo>
                  <a:cubicBezTo>
                    <a:pt x="286" y="1"/>
                    <a:pt x="0" y="287"/>
                    <a:pt x="0" y="644"/>
                  </a:cubicBezTo>
                  <a:cubicBezTo>
                    <a:pt x="0" y="1001"/>
                    <a:pt x="286" y="1287"/>
                    <a:pt x="643" y="1287"/>
                  </a:cubicBezTo>
                  <a:cubicBezTo>
                    <a:pt x="1000" y="1287"/>
                    <a:pt x="1286" y="1001"/>
                    <a:pt x="1286" y="644"/>
                  </a:cubicBezTo>
                  <a:cubicBezTo>
                    <a:pt x="1286" y="287"/>
                    <a:pt x="1000" y="1"/>
                    <a:pt x="64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6" name="Google Shape;1746;p85"/>
            <p:cNvSpPr/>
            <p:nvPr/>
          </p:nvSpPr>
          <p:spPr>
            <a:xfrm>
              <a:off x="2208432" y="3057581"/>
              <a:ext cx="40869" cy="40869"/>
            </a:xfrm>
            <a:custGeom>
              <a:avLst/>
              <a:gdLst/>
              <a:ahLst/>
              <a:cxnLst/>
              <a:rect l="l" t="t" r="r" b="b"/>
              <a:pathLst>
                <a:path w="1287" h="1287" extrusionOk="0">
                  <a:moveTo>
                    <a:pt x="643" y="346"/>
                  </a:moveTo>
                  <a:cubicBezTo>
                    <a:pt x="810" y="346"/>
                    <a:pt x="941" y="477"/>
                    <a:pt x="941" y="644"/>
                  </a:cubicBezTo>
                  <a:cubicBezTo>
                    <a:pt x="941" y="811"/>
                    <a:pt x="810" y="941"/>
                    <a:pt x="643" y="941"/>
                  </a:cubicBezTo>
                  <a:cubicBezTo>
                    <a:pt x="477" y="941"/>
                    <a:pt x="346" y="811"/>
                    <a:pt x="346" y="644"/>
                  </a:cubicBezTo>
                  <a:cubicBezTo>
                    <a:pt x="346" y="477"/>
                    <a:pt x="477" y="346"/>
                    <a:pt x="643" y="346"/>
                  </a:cubicBezTo>
                  <a:close/>
                  <a:moveTo>
                    <a:pt x="643" y="1"/>
                  </a:moveTo>
                  <a:cubicBezTo>
                    <a:pt x="286" y="1"/>
                    <a:pt x="0" y="287"/>
                    <a:pt x="0" y="644"/>
                  </a:cubicBezTo>
                  <a:cubicBezTo>
                    <a:pt x="0" y="1001"/>
                    <a:pt x="286" y="1287"/>
                    <a:pt x="643" y="1287"/>
                  </a:cubicBezTo>
                  <a:cubicBezTo>
                    <a:pt x="1001" y="1287"/>
                    <a:pt x="1286" y="1001"/>
                    <a:pt x="1286" y="644"/>
                  </a:cubicBezTo>
                  <a:cubicBezTo>
                    <a:pt x="1286" y="287"/>
                    <a:pt x="1001" y="1"/>
                    <a:pt x="64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7" name="Google Shape;1747;p85"/>
            <p:cNvSpPr/>
            <p:nvPr/>
          </p:nvSpPr>
          <p:spPr>
            <a:xfrm>
              <a:off x="1952836" y="2774422"/>
              <a:ext cx="372835" cy="342573"/>
            </a:xfrm>
            <a:custGeom>
              <a:avLst/>
              <a:gdLst/>
              <a:ahLst/>
              <a:cxnLst/>
              <a:rect l="l" t="t" r="r" b="b"/>
              <a:pathLst>
                <a:path w="11741" h="10788" extrusionOk="0">
                  <a:moveTo>
                    <a:pt x="5382" y="1988"/>
                  </a:moveTo>
                  <a:lnTo>
                    <a:pt x="5382" y="3001"/>
                  </a:lnTo>
                  <a:lnTo>
                    <a:pt x="4359" y="3001"/>
                  </a:lnTo>
                  <a:lnTo>
                    <a:pt x="4359" y="1988"/>
                  </a:lnTo>
                  <a:close/>
                  <a:moveTo>
                    <a:pt x="6752" y="1988"/>
                  </a:moveTo>
                  <a:lnTo>
                    <a:pt x="6752" y="3001"/>
                  </a:lnTo>
                  <a:lnTo>
                    <a:pt x="5728" y="3001"/>
                  </a:lnTo>
                  <a:lnTo>
                    <a:pt x="5728" y="1988"/>
                  </a:lnTo>
                  <a:close/>
                  <a:moveTo>
                    <a:pt x="8121" y="1988"/>
                  </a:moveTo>
                  <a:lnTo>
                    <a:pt x="8121" y="3001"/>
                  </a:lnTo>
                  <a:lnTo>
                    <a:pt x="7097" y="3001"/>
                  </a:lnTo>
                  <a:lnTo>
                    <a:pt x="7097" y="1988"/>
                  </a:lnTo>
                  <a:close/>
                  <a:moveTo>
                    <a:pt x="9490" y="1988"/>
                  </a:moveTo>
                  <a:lnTo>
                    <a:pt x="9490" y="3001"/>
                  </a:lnTo>
                  <a:lnTo>
                    <a:pt x="8466" y="3001"/>
                  </a:lnTo>
                  <a:lnTo>
                    <a:pt x="8466" y="1988"/>
                  </a:lnTo>
                  <a:close/>
                  <a:moveTo>
                    <a:pt x="10324" y="1988"/>
                  </a:moveTo>
                  <a:lnTo>
                    <a:pt x="10085" y="3001"/>
                  </a:lnTo>
                  <a:lnTo>
                    <a:pt x="9847" y="3001"/>
                  </a:lnTo>
                  <a:lnTo>
                    <a:pt x="9847" y="1988"/>
                  </a:lnTo>
                  <a:close/>
                  <a:moveTo>
                    <a:pt x="4001" y="2000"/>
                  </a:moveTo>
                  <a:lnTo>
                    <a:pt x="4001" y="3012"/>
                  </a:lnTo>
                  <a:lnTo>
                    <a:pt x="3311" y="3012"/>
                  </a:lnTo>
                  <a:lnTo>
                    <a:pt x="2965" y="2000"/>
                  </a:lnTo>
                  <a:close/>
                  <a:moveTo>
                    <a:pt x="10014" y="3334"/>
                  </a:moveTo>
                  <a:lnTo>
                    <a:pt x="9847" y="4048"/>
                  </a:lnTo>
                  <a:lnTo>
                    <a:pt x="9847" y="3334"/>
                  </a:lnTo>
                  <a:close/>
                  <a:moveTo>
                    <a:pt x="4013" y="3334"/>
                  </a:moveTo>
                  <a:lnTo>
                    <a:pt x="4013" y="4370"/>
                  </a:lnTo>
                  <a:lnTo>
                    <a:pt x="3823" y="4370"/>
                  </a:lnTo>
                  <a:lnTo>
                    <a:pt x="3454" y="3334"/>
                  </a:lnTo>
                  <a:close/>
                  <a:moveTo>
                    <a:pt x="5371" y="3334"/>
                  </a:moveTo>
                  <a:lnTo>
                    <a:pt x="5371" y="4370"/>
                  </a:lnTo>
                  <a:lnTo>
                    <a:pt x="4347" y="4370"/>
                  </a:lnTo>
                  <a:lnTo>
                    <a:pt x="4347" y="3334"/>
                  </a:lnTo>
                  <a:close/>
                  <a:moveTo>
                    <a:pt x="6752" y="3334"/>
                  </a:moveTo>
                  <a:lnTo>
                    <a:pt x="6752" y="4370"/>
                  </a:lnTo>
                  <a:lnTo>
                    <a:pt x="5728" y="4370"/>
                  </a:lnTo>
                  <a:lnTo>
                    <a:pt x="5728" y="3334"/>
                  </a:lnTo>
                  <a:close/>
                  <a:moveTo>
                    <a:pt x="8121" y="3358"/>
                  </a:moveTo>
                  <a:lnTo>
                    <a:pt x="8121" y="4382"/>
                  </a:lnTo>
                  <a:lnTo>
                    <a:pt x="7097" y="4382"/>
                  </a:lnTo>
                  <a:lnTo>
                    <a:pt x="7097" y="3358"/>
                  </a:lnTo>
                  <a:close/>
                  <a:moveTo>
                    <a:pt x="9514" y="3358"/>
                  </a:moveTo>
                  <a:lnTo>
                    <a:pt x="9514" y="4382"/>
                  </a:lnTo>
                  <a:lnTo>
                    <a:pt x="8478" y="4382"/>
                  </a:lnTo>
                  <a:lnTo>
                    <a:pt x="8478" y="3358"/>
                  </a:lnTo>
                  <a:close/>
                  <a:moveTo>
                    <a:pt x="4001" y="4727"/>
                  </a:moveTo>
                  <a:lnTo>
                    <a:pt x="4001" y="4941"/>
                  </a:lnTo>
                  <a:lnTo>
                    <a:pt x="3930" y="4727"/>
                  </a:lnTo>
                  <a:close/>
                  <a:moveTo>
                    <a:pt x="5371" y="4715"/>
                  </a:moveTo>
                  <a:lnTo>
                    <a:pt x="5371" y="5525"/>
                  </a:lnTo>
                  <a:cubicBezTo>
                    <a:pt x="5297" y="5521"/>
                    <a:pt x="5230" y="5520"/>
                    <a:pt x="5167" y="5520"/>
                  </a:cubicBezTo>
                  <a:cubicBezTo>
                    <a:pt x="5049" y="5520"/>
                    <a:pt x="4947" y="5524"/>
                    <a:pt x="4854" y="5524"/>
                  </a:cubicBezTo>
                  <a:cubicBezTo>
                    <a:pt x="4666" y="5524"/>
                    <a:pt x="4516" y="5507"/>
                    <a:pt x="4347" y="5406"/>
                  </a:cubicBezTo>
                  <a:lnTo>
                    <a:pt x="4347" y="4715"/>
                  </a:lnTo>
                  <a:close/>
                  <a:moveTo>
                    <a:pt x="6752" y="4727"/>
                  </a:moveTo>
                  <a:lnTo>
                    <a:pt x="6752" y="5525"/>
                  </a:lnTo>
                  <a:lnTo>
                    <a:pt x="5728" y="5525"/>
                  </a:lnTo>
                  <a:lnTo>
                    <a:pt x="5728" y="4727"/>
                  </a:lnTo>
                  <a:close/>
                  <a:moveTo>
                    <a:pt x="8121" y="4727"/>
                  </a:moveTo>
                  <a:lnTo>
                    <a:pt x="8121" y="5525"/>
                  </a:lnTo>
                  <a:lnTo>
                    <a:pt x="7097" y="5525"/>
                  </a:lnTo>
                  <a:lnTo>
                    <a:pt x="7097" y="4727"/>
                  </a:lnTo>
                  <a:close/>
                  <a:moveTo>
                    <a:pt x="9490" y="4727"/>
                  </a:moveTo>
                  <a:lnTo>
                    <a:pt x="9490" y="5525"/>
                  </a:lnTo>
                  <a:lnTo>
                    <a:pt x="8466" y="5525"/>
                  </a:lnTo>
                  <a:lnTo>
                    <a:pt x="8466" y="4727"/>
                  </a:lnTo>
                  <a:close/>
                  <a:moveTo>
                    <a:pt x="4537" y="8680"/>
                  </a:moveTo>
                  <a:cubicBezTo>
                    <a:pt x="5025" y="8680"/>
                    <a:pt x="5418" y="9085"/>
                    <a:pt x="5418" y="9561"/>
                  </a:cubicBezTo>
                  <a:cubicBezTo>
                    <a:pt x="5418" y="10037"/>
                    <a:pt x="5025" y="10442"/>
                    <a:pt x="4537" y="10442"/>
                  </a:cubicBezTo>
                  <a:cubicBezTo>
                    <a:pt x="4049" y="10442"/>
                    <a:pt x="3656" y="10049"/>
                    <a:pt x="3656" y="9561"/>
                  </a:cubicBezTo>
                  <a:cubicBezTo>
                    <a:pt x="3656" y="9085"/>
                    <a:pt x="4049" y="8680"/>
                    <a:pt x="4537" y="8680"/>
                  </a:cubicBezTo>
                  <a:close/>
                  <a:moveTo>
                    <a:pt x="8692" y="8680"/>
                  </a:moveTo>
                  <a:cubicBezTo>
                    <a:pt x="9181" y="8680"/>
                    <a:pt x="9573" y="9085"/>
                    <a:pt x="9573" y="9561"/>
                  </a:cubicBezTo>
                  <a:cubicBezTo>
                    <a:pt x="9573" y="10037"/>
                    <a:pt x="9181" y="10442"/>
                    <a:pt x="8692" y="10442"/>
                  </a:cubicBezTo>
                  <a:cubicBezTo>
                    <a:pt x="8204" y="10442"/>
                    <a:pt x="7811" y="10049"/>
                    <a:pt x="7811" y="9561"/>
                  </a:cubicBezTo>
                  <a:cubicBezTo>
                    <a:pt x="7811" y="9085"/>
                    <a:pt x="8204" y="8680"/>
                    <a:pt x="8692" y="8680"/>
                  </a:cubicBezTo>
                  <a:close/>
                  <a:moveTo>
                    <a:pt x="620" y="0"/>
                  </a:moveTo>
                  <a:cubicBezTo>
                    <a:pt x="287" y="0"/>
                    <a:pt x="1" y="286"/>
                    <a:pt x="1" y="631"/>
                  </a:cubicBezTo>
                  <a:cubicBezTo>
                    <a:pt x="1" y="976"/>
                    <a:pt x="287" y="1250"/>
                    <a:pt x="620" y="1250"/>
                  </a:cubicBezTo>
                  <a:lnTo>
                    <a:pt x="1394" y="1250"/>
                  </a:lnTo>
                  <a:lnTo>
                    <a:pt x="2346" y="3965"/>
                  </a:lnTo>
                  <a:cubicBezTo>
                    <a:pt x="2374" y="4029"/>
                    <a:pt x="2444" y="4072"/>
                    <a:pt x="2513" y="4072"/>
                  </a:cubicBezTo>
                  <a:cubicBezTo>
                    <a:pt x="2533" y="4072"/>
                    <a:pt x="2553" y="4068"/>
                    <a:pt x="2573" y="4060"/>
                  </a:cubicBezTo>
                  <a:cubicBezTo>
                    <a:pt x="2668" y="4036"/>
                    <a:pt x="2704" y="3929"/>
                    <a:pt x="2680" y="3846"/>
                  </a:cubicBezTo>
                  <a:cubicBezTo>
                    <a:pt x="1739" y="1191"/>
                    <a:pt x="1692" y="1072"/>
                    <a:pt x="1692" y="1072"/>
                  </a:cubicBezTo>
                  <a:cubicBezTo>
                    <a:pt x="1656" y="965"/>
                    <a:pt x="1561" y="905"/>
                    <a:pt x="1441" y="905"/>
                  </a:cubicBezTo>
                  <a:lnTo>
                    <a:pt x="620" y="905"/>
                  </a:lnTo>
                  <a:cubicBezTo>
                    <a:pt x="465" y="905"/>
                    <a:pt x="346" y="774"/>
                    <a:pt x="346" y="631"/>
                  </a:cubicBezTo>
                  <a:cubicBezTo>
                    <a:pt x="346" y="464"/>
                    <a:pt x="477" y="345"/>
                    <a:pt x="620" y="345"/>
                  </a:cubicBezTo>
                  <a:lnTo>
                    <a:pt x="1441" y="345"/>
                  </a:lnTo>
                  <a:cubicBezTo>
                    <a:pt x="1787" y="345"/>
                    <a:pt x="2084" y="536"/>
                    <a:pt x="2215" y="845"/>
                  </a:cubicBezTo>
                  <a:cubicBezTo>
                    <a:pt x="2418" y="1429"/>
                    <a:pt x="3585" y="4703"/>
                    <a:pt x="3751" y="5191"/>
                  </a:cubicBezTo>
                  <a:cubicBezTo>
                    <a:pt x="3870" y="5548"/>
                    <a:pt x="4287" y="5882"/>
                    <a:pt x="4775" y="5882"/>
                  </a:cubicBezTo>
                  <a:lnTo>
                    <a:pt x="10978" y="5882"/>
                  </a:lnTo>
                  <a:cubicBezTo>
                    <a:pt x="11145" y="5882"/>
                    <a:pt x="11264" y="6013"/>
                    <a:pt x="11264" y="6168"/>
                  </a:cubicBezTo>
                  <a:cubicBezTo>
                    <a:pt x="11264" y="6322"/>
                    <a:pt x="11133" y="6441"/>
                    <a:pt x="10978" y="6441"/>
                  </a:cubicBezTo>
                  <a:lnTo>
                    <a:pt x="4775" y="6441"/>
                  </a:lnTo>
                  <a:cubicBezTo>
                    <a:pt x="4108" y="6441"/>
                    <a:pt x="3489" y="6049"/>
                    <a:pt x="3227" y="5417"/>
                  </a:cubicBezTo>
                  <a:lnTo>
                    <a:pt x="2882" y="4453"/>
                  </a:lnTo>
                  <a:cubicBezTo>
                    <a:pt x="2863" y="4377"/>
                    <a:pt x="2791" y="4339"/>
                    <a:pt x="2720" y="4339"/>
                  </a:cubicBezTo>
                  <a:cubicBezTo>
                    <a:pt x="2702" y="4339"/>
                    <a:pt x="2684" y="4341"/>
                    <a:pt x="2668" y="4346"/>
                  </a:cubicBezTo>
                  <a:cubicBezTo>
                    <a:pt x="2573" y="4382"/>
                    <a:pt x="2525" y="4477"/>
                    <a:pt x="2561" y="4572"/>
                  </a:cubicBezTo>
                  <a:cubicBezTo>
                    <a:pt x="2846" y="5275"/>
                    <a:pt x="2846" y="5596"/>
                    <a:pt x="3180" y="6013"/>
                  </a:cubicBezTo>
                  <a:lnTo>
                    <a:pt x="2799" y="6560"/>
                  </a:lnTo>
                  <a:cubicBezTo>
                    <a:pt x="2215" y="7394"/>
                    <a:pt x="2715" y="8549"/>
                    <a:pt x="3716" y="8680"/>
                  </a:cubicBezTo>
                  <a:cubicBezTo>
                    <a:pt x="2918" y="9418"/>
                    <a:pt x="3442" y="10787"/>
                    <a:pt x="4549" y="10787"/>
                  </a:cubicBezTo>
                  <a:cubicBezTo>
                    <a:pt x="5656" y="10787"/>
                    <a:pt x="6168" y="9454"/>
                    <a:pt x="5394" y="8692"/>
                  </a:cubicBezTo>
                  <a:lnTo>
                    <a:pt x="7871" y="8692"/>
                  </a:lnTo>
                  <a:cubicBezTo>
                    <a:pt x="7085" y="9454"/>
                    <a:pt x="7621" y="10787"/>
                    <a:pt x="8716" y="10787"/>
                  </a:cubicBezTo>
                  <a:cubicBezTo>
                    <a:pt x="9823" y="10787"/>
                    <a:pt x="10335" y="9454"/>
                    <a:pt x="9562" y="8692"/>
                  </a:cubicBezTo>
                  <a:lnTo>
                    <a:pt x="9788" y="8692"/>
                  </a:lnTo>
                  <a:cubicBezTo>
                    <a:pt x="10133" y="8692"/>
                    <a:pt x="10419" y="8406"/>
                    <a:pt x="10419" y="8073"/>
                  </a:cubicBezTo>
                  <a:cubicBezTo>
                    <a:pt x="10419" y="7727"/>
                    <a:pt x="10133" y="7442"/>
                    <a:pt x="9788" y="7442"/>
                  </a:cubicBezTo>
                  <a:lnTo>
                    <a:pt x="8228" y="7442"/>
                  </a:lnTo>
                  <a:cubicBezTo>
                    <a:pt x="8133" y="7442"/>
                    <a:pt x="8061" y="7513"/>
                    <a:pt x="8061" y="7608"/>
                  </a:cubicBezTo>
                  <a:cubicBezTo>
                    <a:pt x="8061" y="7692"/>
                    <a:pt x="8133" y="7775"/>
                    <a:pt x="8228" y="7775"/>
                  </a:cubicBezTo>
                  <a:lnTo>
                    <a:pt x="9788" y="7775"/>
                  </a:lnTo>
                  <a:cubicBezTo>
                    <a:pt x="9954" y="7775"/>
                    <a:pt x="10074" y="7906"/>
                    <a:pt x="10074" y="8049"/>
                  </a:cubicBezTo>
                  <a:cubicBezTo>
                    <a:pt x="10074" y="8215"/>
                    <a:pt x="9943" y="8335"/>
                    <a:pt x="9788" y="8335"/>
                  </a:cubicBezTo>
                  <a:lnTo>
                    <a:pt x="3930" y="8335"/>
                  </a:lnTo>
                  <a:cubicBezTo>
                    <a:pt x="3108" y="8335"/>
                    <a:pt x="2620" y="7418"/>
                    <a:pt x="3096" y="6739"/>
                  </a:cubicBezTo>
                  <a:lnTo>
                    <a:pt x="3442" y="6251"/>
                  </a:lnTo>
                  <a:cubicBezTo>
                    <a:pt x="3573" y="6382"/>
                    <a:pt x="3739" y="6489"/>
                    <a:pt x="3906" y="6560"/>
                  </a:cubicBezTo>
                  <a:lnTo>
                    <a:pt x="3573" y="7072"/>
                  </a:lnTo>
                  <a:cubicBezTo>
                    <a:pt x="3358" y="7370"/>
                    <a:pt x="3573" y="7775"/>
                    <a:pt x="3942" y="7775"/>
                  </a:cubicBezTo>
                  <a:lnTo>
                    <a:pt x="7609" y="7775"/>
                  </a:lnTo>
                  <a:cubicBezTo>
                    <a:pt x="7692" y="7775"/>
                    <a:pt x="7764" y="7692"/>
                    <a:pt x="7764" y="7608"/>
                  </a:cubicBezTo>
                  <a:cubicBezTo>
                    <a:pt x="7764" y="7513"/>
                    <a:pt x="7692" y="7442"/>
                    <a:pt x="7609" y="7442"/>
                  </a:cubicBezTo>
                  <a:lnTo>
                    <a:pt x="3942" y="7442"/>
                  </a:lnTo>
                  <a:cubicBezTo>
                    <a:pt x="3847" y="7442"/>
                    <a:pt x="3811" y="7334"/>
                    <a:pt x="3847" y="7263"/>
                  </a:cubicBezTo>
                  <a:lnTo>
                    <a:pt x="4251" y="6703"/>
                  </a:lnTo>
                  <a:cubicBezTo>
                    <a:pt x="4465" y="6762"/>
                    <a:pt x="4535" y="6775"/>
                    <a:pt x="5134" y="6775"/>
                  </a:cubicBezTo>
                  <a:cubicBezTo>
                    <a:pt x="5630" y="6775"/>
                    <a:pt x="6490" y="6766"/>
                    <a:pt x="8097" y="6766"/>
                  </a:cubicBezTo>
                  <a:cubicBezTo>
                    <a:pt x="8881" y="6766"/>
                    <a:pt x="9842" y="6768"/>
                    <a:pt x="11026" y="6775"/>
                  </a:cubicBezTo>
                  <a:cubicBezTo>
                    <a:pt x="11371" y="6775"/>
                    <a:pt x="11645" y="6489"/>
                    <a:pt x="11645" y="6144"/>
                  </a:cubicBezTo>
                  <a:cubicBezTo>
                    <a:pt x="11598" y="5810"/>
                    <a:pt x="11312" y="5525"/>
                    <a:pt x="10966" y="5525"/>
                  </a:cubicBezTo>
                  <a:lnTo>
                    <a:pt x="10788" y="5525"/>
                  </a:lnTo>
                  <a:lnTo>
                    <a:pt x="11598" y="2048"/>
                  </a:lnTo>
                  <a:cubicBezTo>
                    <a:pt x="11740" y="1393"/>
                    <a:pt x="11252" y="762"/>
                    <a:pt x="10562" y="762"/>
                  </a:cubicBezTo>
                  <a:lnTo>
                    <a:pt x="7252" y="762"/>
                  </a:lnTo>
                  <a:cubicBezTo>
                    <a:pt x="7156" y="762"/>
                    <a:pt x="7085" y="834"/>
                    <a:pt x="7085" y="929"/>
                  </a:cubicBezTo>
                  <a:cubicBezTo>
                    <a:pt x="7085" y="1012"/>
                    <a:pt x="7156" y="1096"/>
                    <a:pt x="7252" y="1096"/>
                  </a:cubicBezTo>
                  <a:lnTo>
                    <a:pt x="10562" y="1096"/>
                  </a:lnTo>
                  <a:cubicBezTo>
                    <a:pt x="11026" y="1096"/>
                    <a:pt x="11359" y="1524"/>
                    <a:pt x="11252" y="1953"/>
                  </a:cubicBezTo>
                  <a:lnTo>
                    <a:pt x="10431" y="5525"/>
                  </a:lnTo>
                  <a:lnTo>
                    <a:pt x="9847" y="5525"/>
                  </a:lnTo>
                  <a:cubicBezTo>
                    <a:pt x="9943" y="5144"/>
                    <a:pt x="10585" y="2369"/>
                    <a:pt x="10705" y="1869"/>
                  </a:cubicBezTo>
                  <a:cubicBezTo>
                    <a:pt x="10728" y="1762"/>
                    <a:pt x="10645" y="1655"/>
                    <a:pt x="10538" y="1655"/>
                  </a:cubicBezTo>
                  <a:lnTo>
                    <a:pt x="2858" y="1655"/>
                  </a:lnTo>
                  <a:lnTo>
                    <a:pt x="2668" y="1096"/>
                  </a:lnTo>
                  <a:lnTo>
                    <a:pt x="6621" y="1096"/>
                  </a:lnTo>
                  <a:cubicBezTo>
                    <a:pt x="6716" y="1096"/>
                    <a:pt x="6787" y="1012"/>
                    <a:pt x="6787" y="929"/>
                  </a:cubicBezTo>
                  <a:cubicBezTo>
                    <a:pt x="6787" y="834"/>
                    <a:pt x="6716" y="762"/>
                    <a:pt x="6621" y="762"/>
                  </a:cubicBezTo>
                  <a:lnTo>
                    <a:pt x="2549" y="762"/>
                  </a:lnTo>
                  <a:cubicBezTo>
                    <a:pt x="2394" y="334"/>
                    <a:pt x="1965" y="0"/>
                    <a:pt x="144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748" name="Google Shape;1748;p85"/>
          <p:cNvSpPr txBox="1"/>
          <p:nvPr/>
        </p:nvSpPr>
        <p:spPr>
          <a:xfrm>
            <a:off x="6064498" y="1065950"/>
            <a:ext cx="2365500" cy="304500"/>
          </a:xfrm>
          <a:prstGeom prst="rect">
            <a:avLst/>
          </a:prstGeom>
          <a:noFill/>
          <a:ln>
            <a:noFill/>
          </a:ln>
        </p:spPr>
        <p:txBody>
          <a:bodyPr spcFirstLastPara="1" wrap="square" lIns="91425" tIns="91425" rIns="91425" bIns="91425" anchor="t" anchorCtr="0">
            <a:noAutofit/>
          </a:bodyPr>
          <a:lstStyle/>
          <a:p>
            <a:pPr lvl="0" algn="l" rtl="1">
              <a:lnSpc>
                <a:spcPct val="115000"/>
              </a:lnSpc>
              <a:spcAft>
                <a:spcPts val="1600"/>
              </a:spcAft>
            </a:pPr>
            <a:r>
              <a:rPr lang="fa-IR" sz="2000" dirty="0">
                <a:solidFill>
                  <a:schemeClr val="lt2"/>
                </a:solidFill>
                <a:latin typeface="Anton"/>
                <a:ea typeface="Anton"/>
                <a:cs typeface="B Nazanin" panose="00000400000000000000" pitchFamily="2" charset="-78"/>
                <a:sym typeface="Anton"/>
              </a:rPr>
              <a:t>مشتریان</a:t>
            </a:r>
            <a:endParaRPr sz="2000" dirty="0">
              <a:solidFill>
                <a:schemeClr val="lt2"/>
              </a:solidFill>
              <a:latin typeface="Anton"/>
              <a:ea typeface="Anton"/>
              <a:cs typeface="B Nazanin" panose="00000400000000000000" pitchFamily="2" charset="-78"/>
              <a:sym typeface="Anton"/>
            </a:endParaRPr>
          </a:p>
        </p:txBody>
      </p:sp>
      <p:sp>
        <p:nvSpPr>
          <p:cNvPr id="1749" name="Google Shape;1749;p85"/>
          <p:cNvSpPr txBox="1"/>
          <p:nvPr/>
        </p:nvSpPr>
        <p:spPr>
          <a:xfrm>
            <a:off x="714023" y="1065950"/>
            <a:ext cx="2365500" cy="304500"/>
          </a:xfrm>
          <a:prstGeom prst="rect">
            <a:avLst/>
          </a:prstGeom>
          <a:noFill/>
          <a:ln>
            <a:noFill/>
          </a:ln>
        </p:spPr>
        <p:txBody>
          <a:bodyPr spcFirstLastPara="1" wrap="square" lIns="91425" tIns="91425" rIns="91425" bIns="91425" anchor="t" anchorCtr="0">
            <a:noAutofit/>
          </a:bodyPr>
          <a:lstStyle/>
          <a:p>
            <a:pPr lvl="0" algn="r" rtl="1">
              <a:lnSpc>
                <a:spcPct val="115000"/>
              </a:lnSpc>
              <a:spcAft>
                <a:spcPts val="1600"/>
              </a:spcAft>
            </a:pPr>
            <a:r>
              <a:rPr lang="fa-IR" sz="2000" dirty="0">
                <a:solidFill>
                  <a:schemeClr val="dk1"/>
                </a:solidFill>
                <a:latin typeface="Anton"/>
                <a:ea typeface="Anton"/>
                <a:cs typeface="B Nazanin" panose="00000400000000000000" pitchFamily="2" charset="-78"/>
                <a:sym typeface="Anton"/>
              </a:rPr>
              <a:t>جنسیت</a:t>
            </a:r>
            <a:endParaRPr sz="2000" dirty="0">
              <a:solidFill>
                <a:schemeClr val="dk1"/>
              </a:solidFill>
              <a:latin typeface="Anton"/>
              <a:ea typeface="Anton"/>
              <a:cs typeface="B Nazanin" panose="00000400000000000000" pitchFamily="2" charset="-78"/>
              <a:sym typeface="Anton"/>
            </a:endParaRPr>
          </a:p>
        </p:txBody>
      </p:sp>
      <p:grpSp>
        <p:nvGrpSpPr>
          <p:cNvPr id="1750" name="Google Shape;1750;p85"/>
          <p:cNvGrpSpPr/>
          <p:nvPr/>
        </p:nvGrpSpPr>
        <p:grpSpPr>
          <a:xfrm>
            <a:off x="818564" y="2309242"/>
            <a:ext cx="2785500" cy="459000"/>
            <a:chOff x="818564" y="2309242"/>
            <a:chExt cx="2785500" cy="459000"/>
          </a:xfrm>
        </p:grpSpPr>
        <p:sp>
          <p:nvSpPr>
            <p:cNvPr id="1751" name="Google Shape;1751;p85"/>
            <p:cNvSpPr/>
            <p:nvPr/>
          </p:nvSpPr>
          <p:spPr>
            <a:xfrm>
              <a:off x="818564" y="2309242"/>
              <a:ext cx="459000" cy="459000"/>
            </a:xfrm>
            <a:prstGeom prst="snip1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2" name="Google Shape;1752;p85"/>
            <p:cNvSpPr/>
            <p:nvPr/>
          </p:nvSpPr>
          <p:spPr>
            <a:xfrm>
              <a:off x="1387514" y="2490325"/>
              <a:ext cx="277800" cy="277800"/>
            </a:xfrm>
            <a:prstGeom prst="snip1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3" name="Google Shape;1753;p85"/>
            <p:cNvSpPr/>
            <p:nvPr/>
          </p:nvSpPr>
          <p:spPr>
            <a:xfrm>
              <a:off x="1775264" y="2490325"/>
              <a:ext cx="277800" cy="277800"/>
            </a:xfrm>
            <a:prstGeom prst="snip1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4" name="Google Shape;1754;p85"/>
            <p:cNvSpPr/>
            <p:nvPr/>
          </p:nvSpPr>
          <p:spPr>
            <a:xfrm>
              <a:off x="2163014" y="2490325"/>
              <a:ext cx="277800" cy="277800"/>
            </a:xfrm>
            <a:prstGeom prst="snip1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5" name="Google Shape;1755;p85"/>
            <p:cNvSpPr/>
            <p:nvPr/>
          </p:nvSpPr>
          <p:spPr>
            <a:xfrm>
              <a:off x="2550764" y="2490325"/>
              <a:ext cx="277800" cy="2778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6" name="Google Shape;1756;p85"/>
            <p:cNvSpPr/>
            <p:nvPr/>
          </p:nvSpPr>
          <p:spPr>
            <a:xfrm>
              <a:off x="2938514" y="2490325"/>
              <a:ext cx="277800" cy="2778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7" name="Google Shape;1757;p85"/>
            <p:cNvSpPr/>
            <p:nvPr/>
          </p:nvSpPr>
          <p:spPr>
            <a:xfrm>
              <a:off x="3326264" y="2490325"/>
              <a:ext cx="277800" cy="2778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758" name="Google Shape;1758;p85"/>
            <p:cNvGrpSpPr/>
            <p:nvPr/>
          </p:nvGrpSpPr>
          <p:grpSpPr>
            <a:xfrm>
              <a:off x="908820" y="2362411"/>
              <a:ext cx="264813" cy="352693"/>
              <a:chOff x="6703732" y="3346936"/>
              <a:chExt cx="264813" cy="352693"/>
            </a:xfrm>
          </p:grpSpPr>
          <p:sp>
            <p:nvSpPr>
              <p:cNvPr id="1759" name="Google Shape;1759;p85"/>
              <p:cNvSpPr/>
              <p:nvPr/>
            </p:nvSpPr>
            <p:spPr>
              <a:xfrm>
                <a:off x="6797283" y="3468777"/>
                <a:ext cx="10581" cy="15872"/>
              </a:xfrm>
              <a:custGeom>
                <a:avLst/>
                <a:gdLst/>
                <a:ahLst/>
                <a:cxnLst/>
                <a:rect l="l" t="t" r="r" b="b"/>
                <a:pathLst>
                  <a:path w="334" h="501" extrusionOk="0">
                    <a:moveTo>
                      <a:pt x="167" y="0"/>
                    </a:moveTo>
                    <a:cubicBezTo>
                      <a:pt x="84" y="0"/>
                      <a:pt x="0" y="72"/>
                      <a:pt x="0" y="167"/>
                    </a:cubicBezTo>
                    <a:lnTo>
                      <a:pt x="0" y="345"/>
                    </a:lnTo>
                    <a:cubicBezTo>
                      <a:pt x="0" y="429"/>
                      <a:pt x="84" y="500"/>
                      <a:pt x="167" y="500"/>
                    </a:cubicBezTo>
                    <a:cubicBezTo>
                      <a:pt x="262" y="500"/>
                      <a:pt x="334" y="429"/>
                      <a:pt x="334" y="345"/>
                    </a:cubicBezTo>
                    <a:lnTo>
                      <a:pt x="334" y="167"/>
                    </a:lnTo>
                    <a:cubicBezTo>
                      <a:pt x="334" y="72"/>
                      <a:pt x="262" y="0"/>
                      <a:pt x="1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0" name="Google Shape;1760;p85"/>
              <p:cNvSpPr/>
              <p:nvPr/>
            </p:nvSpPr>
            <p:spPr>
              <a:xfrm>
                <a:off x="6863272" y="3468777"/>
                <a:ext cx="10613" cy="15872"/>
              </a:xfrm>
              <a:custGeom>
                <a:avLst/>
                <a:gdLst/>
                <a:ahLst/>
                <a:cxnLst/>
                <a:rect l="l" t="t" r="r" b="b"/>
                <a:pathLst>
                  <a:path w="335" h="501" extrusionOk="0">
                    <a:moveTo>
                      <a:pt x="167" y="0"/>
                    </a:moveTo>
                    <a:cubicBezTo>
                      <a:pt x="84" y="0"/>
                      <a:pt x="1" y="72"/>
                      <a:pt x="1" y="167"/>
                    </a:cubicBezTo>
                    <a:lnTo>
                      <a:pt x="1" y="345"/>
                    </a:lnTo>
                    <a:cubicBezTo>
                      <a:pt x="1" y="429"/>
                      <a:pt x="84" y="500"/>
                      <a:pt x="167" y="500"/>
                    </a:cubicBezTo>
                    <a:cubicBezTo>
                      <a:pt x="263" y="500"/>
                      <a:pt x="334" y="429"/>
                      <a:pt x="334" y="345"/>
                    </a:cubicBezTo>
                    <a:lnTo>
                      <a:pt x="334" y="167"/>
                    </a:lnTo>
                    <a:cubicBezTo>
                      <a:pt x="334" y="72"/>
                      <a:pt x="263" y="0"/>
                      <a:pt x="1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1" name="Google Shape;1761;p85"/>
              <p:cNvSpPr/>
              <p:nvPr/>
            </p:nvSpPr>
            <p:spPr>
              <a:xfrm>
                <a:off x="6814231" y="3507712"/>
                <a:ext cx="43433" cy="15777"/>
              </a:xfrm>
              <a:custGeom>
                <a:avLst/>
                <a:gdLst/>
                <a:ahLst/>
                <a:cxnLst/>
                <a:rect l="l" t="t" r="r" b="b"/>
                <a:pathLst>
                  <a:path w="1371" h="498" extrusionOk="0">
                    <a:moveTo>
                      <a:pt x="174" y="0"/>
                    </a:moveTo>
                    <a:cubicBezTo>
                      <a:pt x="132" y="0"/>
                      <a:pt x="90" y="15"/>
                      <a:pt x="60" y="45"/>
                    </a:cubicBezTo>
                    <a:cubicBezTo>
                      <a:pt x="1" y="105"/>
                      <a:pt x="1" y="212"/>
                      <a:pt x="60" y="271"/>
                    </a:cubicBezTo>
                    <a:cubicBezTo>
                      <a:pt x="203" y="402"/>
                      <a:pt x="441" y="497"/>
                      <a:pt x="703" y="497"/>
                    </a:cubicBezTo>
                    <a:cubicBezTo>
                      <a:pt x="953" y="497"/>
                      <a:pt x="1192" y="402"/>
                      <a:pt x="1346" y="271"/>
                    </a:cubicBezTo>
                    <a:cubicBezTo>
                      <a:pt x="1370" y="212"/>
                      <a:pt x="1370" y="105"/>
                      <a:pt x="1311" y="45"/>
                    </a:cubicBezTo>
                    <a:cubicBezTo>
                      <a:pt x="1281" y="15"/>
                      <a:pt x="1242" y="0"/>
                      <a:pt x="1203" y="0"/>
                    </a:cubicBezTo>
                    <a:cubicBezTo>
                      <a:pt x="1165" y="0"/>
                      <a:pt x="1126" y="15"/>
                      <a:pt x="1096" y="45"/>
                    </a:cubicBezTo>
                    <a:cubicBezTo>
                      <a:pt x="1037" y="105"/>
                      <a:pt x="882" y="188"/>
                      <a:pt x="692" y="188"/>
                    </a:cubicBezTo>
                    <a:cubicBezTo>
                      <a:pt x="477" y="188"/>
                      <a:pt x="346" y="105"/>
                      <a:pt x="287" y="45"/>
                    </a:cubicBezTo>
                    <a:cubicBezTo>
                      <a:pt x="257" y="15"/>
                      <a:pt x="215" y="0"/>
                      <a:pt x="1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2" name="Google Shape;1762;p85"/>
              <p:cNvSpPr/>
              <p:nvPr/>
            </p:nvSpPr>
            <p:spPr>
              <a:xfrm>
                <a:off x="6902143" y="3489876"/>
                <a:ext cx="32" cy="412"/>
              </a:xfrm>
              <a:custGeom>
                <a:avLst/>
                <a:gdLst/>
                <a:ahLst/>
                <a:cxnLst/>
                <a:rect l="l" t="t" r="r" b="b"/>
                <a:pathLst>
                  <a:path w="1" h="13" extrusionOk="0">
                    <a:moveTo>
                      <a:pt x="0" y="13"/>
                    </a:moveTo>
                    <a:cubicBezTo>
                      <a:pt x="0" y="1"/>
                      <a:pt x="0" y="13"/>
                      <a:pt x="0" y="13"/>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3" name="Google Shape;1763;p85"/>
              <p:cNvSpPr/>
              <p:nvPr/>
            </p:nvSpPr>
            <p:spPr>
              <a:xfrm>
                <a:off x="6703732" y="3346936"/>
                <a:ext cx="264813" cy="352693"/>
              </a:xfrm>
              <a:custGeom>
                <a:avLst/>
                <a:gdLst/>
                <a:ahLst/>
                <a:cxnLst/>
                <a:rect l="l" t="t" r="r" b="b"/>
                <a:pathLst>
                  <a:path w="8359" h="11133" extrusionOk="0">
                    <a:moveTo>
                      <a:pt x="4120" y="346"/>
                    </a:moveTo>
                    <a:cubicBezTo>
                      <a:pt x="5668" y="346"/>
                      <a:pt x="6918" y="1596"/>
                      <a:pt x="6918" y="3144"/>
                    </a:cubicBezTo>
                    <a:lnTo>
                      <a:pt x="6918" y="8081"/>
                    </a:lnTo>
                    <a:lnTo>
                      <a:pt x="6918" y="8081"/>
                    </a:lnTo>
                    <a:lnTo>
                      <a:pt x="6049" y="7787"/>
                    </a:lnTo>
                    <a:cubicBezTo>
                      <a:pt x="6037" y="7763"/>
                      <a:pt x="6037" y="7739"/>
                      <a:pt x="6013" y="7716"/>
                    </a:cubicBezTo>
                    <a:lnTo>
                      <a:pt x="5608" y="7311"/>
                    </a:lnTo>
                    <a:cubicBezTo>
                      <a:pt x="5537" y="7239"/>
                      <a:pt x="5442" y="7204"/>
                      <a:pt x="5358" y="7204"/>
                    </a:cubicBezTo>
                    <a:lnTo>
                      <a:pt x="5358" y="6608"/>
                    </a:lnTo>
                    <a:cubicBezTo>
                      <a:pt x="5727" y="6406"/>
                      <a:pt x="6037" y="6084"/>
                      <a:pt x="6251" y="5715"/>
                    </a:cubicBezTo>
                    <a:lnTo>
                      <a:pt x="6251" y="7299"/>
                    </a:lnTo>
                    <a:cubicBezTo>
                      <a:pt x="6251" y="7382"/>
                      <a:pt x="6323" y="7466"/>
                      <a:pt x="6406" y="7466"/>
                    </a:cubicBezTo>
                    <a:cubicBezTo>
                      <a:pt x="6501" y="7466"/>
                      <a:pt x="6573" y="7382"/>
                      <a:pt x="6573" y="7299"/>
                    </a:cubicBezTo>
                    <a:lnTo>
                      <a:pt x="6573" y="4144"/>
                    </a:lnTo>
                    <a:cubicBezTo>
                      <a:pt x="6573" y="3882"/>
                      <a:pt x="6394" y="3667"/>
                      <a:pt x="6144" y="3620"/>
                    </a:cubicBezTo>
                    <a:cubicBezTo>
                      <a:pt x="5858" y="3572"/>
                      <a:pt x="5108" y="3370"/>
                      <a:pt x="4418" y="2370"/>
                    </a:cubicBezTo>
                    <a:cubicBezTo>
                      <a:pt x="4358" y="2274"/>
                      <a:pt x="4251" y="2215"/>
                      <a:pt x="4132" y="2215"/>
                    </a:cubicBezTo>
                    <a:cubicBezTo>
                      <a:pt x="4025" y="2215"/>
                      <a:pt x="3918" y="2274"/>
                      <a:pt x="3846" y="2370"/>
                    </a:cubicBezTo>
                    <a:cubicBezTo>
                      <a:pt x="3739" y="2536"/>
                      <a:pt x="3608" y="2679"/>
                      <a:pt x="3477" y="2810"/>
                    </a:cubicBezTo>
                    <a:cubicBezTo>
                      <a:pt x="3418" y="2870"/>
                      <a:pt x="3418" y="2977"/>
                      <a:pt x="3489" y="3036"/>
                    </a:cubicBezTo>
                    <a:cubicBezTo>
                      <a:pt x="3517" y="3065"/>
                      <a:pt x="3557" y="3080"/>
                      <a:pt x="3596" y="3080"/>
                    </a:cubicBezTo>
                    <a:cubicBezTo>
                      <a:pt x="3640" y="3080"/>
                      <a:pt x="3684" y="3062"/>
                      <a:pt x="3715" y="3025"/>
                    </a:cubicBezTo>
                    <a:cubicBezTo>
                      <a:pt x="3858" y="2870"/>
                      <a:pt x="3977" y="2715"/>
                      <a:pt x="4120" y="2536"/>
                    </a:cubicBezTo>
                    <a:lnTo>
                      <a:pt x="4144" y="2536"/>
                    </a:lnTo>
                    <a:cubicBezTo>
                      <a:pt x="4299" y="2739"/>
                      <a:pt x="4537" y="3036"/>
                      <a:pt x="4846" y="3322"/>
                    </a:cubicBezTo>
                    <a:cubicBezTo>
                      <a:pt x="5227" y="3656"/>
                      <a:pt x="5644" y="3858"/>
                      <a:pt x="6085" y="3929"/>
                    </a:cubicBezTo>
                    <a:cubicBezTo>
                      <a:pt x="6168" y="3953"/>
                      <a:pt x="6227" y="4037"/>
                      <a:pt x="6227" y="4120"/>
                    </a:cubicBezTo>
                    <a:lnTo>
                      <a:pt x="6227" y="4501"/>
                    </a:lnTo>
                    <a:cubicBezTo>
                      <a:pt x="6227" y="5656"/>
                      <a:pt x="5287" y="6596"/>
                      <a:pt x="4132" y="6596"/>
                    </a:cubicBezTo>
                    <a:cubicBezTo>
                      <a:pt x="2965" y="6596"/>
                      <a:pt x="2036" y="5656"/>
                      <a:pt x="2036" y="4513"/>
                    </a:cubicBezTo>
                    <a:lnTo>
                      <a:pt x="2036" y="4144"/>
                    </a:lnTo>
                    <a:cubicBezTo>
                      <a:pt x="2036" y="4048"/>
                      <a:pt x="2096" y="3965"/>
                      <a:pt x="2179" y="3953"/>
                    </a:cubicBezTo>
                    <a:cubicBezTo>
                      <a:pt x="2525" y="3894"/>
                      <a:pt x="2846" y="3751"/>
                      <a:pt x="3179" y="3537"/>
                    </a:cubicBezTo>
                    <a:cubicBezTo>
                      <a:pt x="3251" y="3489"/>
                      <a:pt x="3263" y="3382"/>
                      <a:pt x="3227" y="3310"/>
                    </a:cubicBezTo>
                    <a:cubicBezTo>
                      <a:pt x="3196" y="3264"/>
                      <a:pt x="3141" y="3238"/>
                      <a:pt x="3086" y="3238"/>
                    </a:cubicBezTo>
                    <a:cubicBezTo>
                      <a:pt x="3056" y="3238"/>
                      <a:pt x="3026" y="3246"/>
                      <a:pt x="3001" y="3263"/>
                    </a:cubicBezTo>
                    <a:cubicBezTo>
                      <a:pt x="2715" y="3453"/>
                      <a:pt x="2429" y="3572"/>
                      <a:pt x="2132" y="3632"/>
                    </a:cubicBezTo>
                    <a:cubicBezTo>
                      <a:pt x="1894" y="3679"/>
                      <a:pt x="1703" y="3894"/>
                      <a:pt x="1703" y="4156"/>
                    </a:cubicBezTo>
                    <a:lnTo>
                      <a:pt x="1703" y="7311"/>
                    </a:lnTo>
                    <a:cubicBezTo>
                      <a:pt x="1703" y="7406"/>
                      <a:pt x="1774" y="7477"/>
                      <a:pt x="1870" y="7477"/>
                    </a:cubicBezTo>
                    <a:cubicBezTo>
                      <a:pt x="1953" y="7477"/>
                      <a:pt x="2036" y="7406"/>
                      <a:pt x="2036" y="7311"/>
                    </a:cubicBezTo>
                    <a:lnTo>
                      <a:pt x="2036" y="5739"/>
                    </a:lnTo>
                    <a:cubicBezTo>
                      <a:pt x="2239" y="6108"/>
                      <a:pt x="2548" y="6418"/>
                      <a:pt x="2929" y="6632"/>
                    </a:cubicBezTo>
                    <a:lnTo>
                      <a:pt x="2929" y="7227"/>
                    </a:lnTo>
                    <a:cubicBezTo>
                      <a:pt x="2834" y="7227"/>
                      <a:pt x="2751" y="7251"/>
                      <a:pt x="2667" y="7323"/>
                    </a:cubicBezTo>
                    <a:lnTo>
                      <a:pt x="2275" y="7728"/>
                    </a:lnTo>
                    <a:cubicBezTo>
                      <a:pt x="2251" y="7739"/>
                      <a:pt x="2239" y="7775"/>
                      <a:pt x="2227" y="7799"/>
                    </a:cubicBezTo>
                    <a:lnTo>
                      <a:pt x="1322" y="8120"/>
                    </a:lnTo>
                    <a:lnTo>
                      <a:pt x="1322" y="3144"/>
                    </a:lnTo>
                    <a:cubicBezTo>
                      <a:pt x="1322" y="1596"/>
                      <a:pt x="2572" y="346"/>
                      <a:pt x="4120" y="346"/>
                    </a:cubicBezTo>
                    <a:close/>
                    <a:moveTo>
                      <a:pt x="5037" y="6787"/>
                    </a:moveTo>
                    <a:lnTo>
                      <a:pt x="5037" y="7418"/>
                    </a:lnTo>
                    <a:lnTo>
                      <a:pt x="4168" y="8299"/>
                    </a:lnTo>
                    <a:lnTo>
                      <a:pt x="3287" y="7418"/>
                    </a:lnTo>
                    <a:lnTo>
                      <a:pt x="3287" y="6787"/>
                    </a:lnTo>
                    <a:cubicBezTo>
                      <a:pt x="3548" y="6894"/>
                      <a:pt x="3846" y="6954"/>
                      <a:pt x="4168" y="6954"/>
                    </a:cubicBezTo>
                    <a:cubicBezTo>
                      <a:pt x="4477" y="6954"/>
                      <a:pt x="4775" y="6894"/>
                      <a:pt x="5037" y="6787"/>
                    </a:cubicBezTo>
                    <a:close/>
                    <a:moveTo>
                      <a:pt x="2953" y="7549"/>
                    </a:moveTo>
                    <a:lnTo>
                      <a:pt x="3929" y="8513"/>
                    </a:lnTo>
                    <a:lnTo>
                      <a:pt x="3191" y="9132"/>
                    </a:lnTo>
                    <a:lnTo>
                      <a:pt x="3167" y="9132"/>
                    </a:lnTo>
                    <a:lnTo>
                      <a:pt x="2620" y="7882"/>
                    </a:lnTo>
                    <a:lnTo>
                      <a:pt x="2941" y="7549"/>
                    </a:lnTo>
                    <a:close/>
                    <a:moveTo>
                      <a:pt x="5346" y="7561"/>
                    </a:moveTo>
                    <a:lnTo>
                      <a:pt x="5680" y="7894"/>
                    </a:lnTo>
                    <a:lnTo>
                      <a:pt x="5644" y="7966"/>
                    </a:lnTo>
                    <a:cubicBezTo>
                      <a:pt x="5620" y="8061"/>
                      <a:pt x="5644" y="8144"/>
                      <a:pt x="5739" y="8168"/>
                    </a:cubicBezTo>
                    <a:cubicBezTo>
                      <a:pt x="5759" y="8178"/>
                      <a:pt x="5782" y="8183"/>
                      <a:pt x="5804" y="8183"/>
                    </a:cubicBezTo>
                    <a:cubicBezTo>
                      <a:pt x="5860" y="8183"/>
                      <a:pt x="5916" y="8155"/>
                      <a:pt x="5942" y="8120"/>
                    </a:cubicBezTo>
                    <a:lnTo>
                      <a:pt x="6180" y="8192"/>
                    </a:lnTo>
                    <a:lnTo>
                      <a:pt x="6168" y="8359"/>
                    </a:lnTo>
                    <a:cubicBezTo>
                      <a:pt x="6037" y="9347"/>
                      <a:pt x="5180" y="10109"/>
                      <a:pt x="4168" y="10109"/>
                    </a:cubicBezTo>
                    <a:cubicBezTo>
                      <a:pt x="3156" y="10109"/>
                      <a:pt x="2286" y="9347"/>
                      <a:pt x="2155" y="8359"/>
                    </a:cubicBezTo>
                    <a:lnTo>
                      <a:pt x="2120" y="8168"/>
                    </a:lnTo>
                    <a:lnTo>
                      <a:pt x="2346" y="8097"/>
                    </a:lnTo>
                    <a:lnTo>
                      <a:pt x="2870" y="9263"/>
                    </a:lnTo>
                    <a:cubicBezTo>
                      <a:pt x="2917" y="9359"/>
                      <a:pt x="3001" y="9418"/>
                      <a:pt x="3108" y="9454"/>
                    </a:cubicBezTo>
                    <a:cubicBezTo>
                      <a:pt x="3132" y="9454"/>
                      <a:pt x="3156" y="9466"/>
                      <a:pt x="3179" y="9466"/>
                    </a:cubicBezTo>
                    <a:cubicBezTo>
                      <a:pt x="3251" y="9466"/>
                      <a:pt x="3334" y="9442"/>
                      <a:pt x="3394" y="9394"/>
                    </a:cubicBezTo>
                    <a:lnTo>
                      <a:pt x="4144" y="8751"/>
                    </a:lnTo>
                    <a:lnTo>
                      <a:pt x="4906" y="9394"/>
                    </a:lnTo>
                    <a:cubicBezTo>
                      <a:pt x="4965" y="9442"/>
                      <a:pt x="5037" y="9466"/>
                      <a:pt x="5120" y="9466"/>
                    </a:cubicBezTo>
                    <a:cubicBezTo>
                      <a:pt x="5144" y="9466"/>
                      <a:pt x="5156" y="9466"/>
                      <a:pt x="5192" y="9454"/>
                    </a:cubicBezTo>
                    <a:cubicBezTo>
                      <a:pt x="5299" y="9418"/>
                      <a:pt x="5382" y="9359"/>
                      <a:pt x="5430" y="9263"/>
                    </a:cubicBezTo>
                    <a:lnTo>
                      <a:pt x="5680" y="8704"/>
                    </a:lnTo>
                    <a:cubicBezTo>
                      <a:pt x="5715" y="8620"/>
                      <a:pt x="5680" y="8525"/>
                      <a:pt x="5596" y="8501"/>
                    </a:cubicBezTo>
                    <a:cubicBezTo>
                      <a:pt x="5571" y="8492"/>
                      <a:pt x="5547" y="8488"/>
                      <a:pt x="5525" y="8488"/>
                    </a:cubicBezTo>
                    <a:cubicBezTo>
                      <a:pt x="5461" y="8488"/>
                      <a:pt x="5408" y="8523"/>
                      <a:pt x="5382" y="8585"/>
                    </a:cubicBezTo>
                    <a:lnTo>
                      <a:pt x="5132" y="9144"/>
                    </a:lnTo>
                    <a:lnTo>
                      <a:pt x="5096" y="9144"/>
                    </a:lnTo>
                    <a:lnTo>
                      <a:pt x="4370" y="8525"/>
                    </a:lnTo>
                    <a:lnTo>
                      <a:pt x="5334" y="7561"/>
                    </a:lnTo>
                    <a:close/>
                    <a:moveTo>
                      <a:pt x="4168" y="0"/>
                    </a:moveTo>
                    <a:cubicBezTo>
                      <a:pt x="2441" y="0"/>
                      <a:pt x="1036" y="1405"/>
                      <a:pt x="1036" y="3132"/>
                    </a:cubicBezTo>
                    <a:lnTo>
                      <a:pt x="1036" y="8216"/>
                    </a:lnTo>
                    <a:lnTo>
                      <a:pt x="798" y="8311"/>
                    </a:lnTo>
                    <a:cubicBezTo>
                      <a:pt x="322" y="8478"/>
                      <a:pt x="0" y="8930"/>
                      <a:pt x="0" y="9454"/>
                    </a:cubicBezTo>
                    <a:lnTo>
                      <a:pt x="0" y="10978"/>
                    </a:lnTo>
                    <a:cubicBezTo>
                      <a:pt x="0" y="11061"/>
                      <a:pt x="72" y="11133"/>
                      <a:pt x="155" y="11133"/>
                    </a:cubicBezTo>
                    <a:cubicBezTo>
                      <a:pt x="250" y="11133"/>
                      <a:pt x="322" y="11061"/>
                      <a:pt x="322" y="10978"/>
                    </a:cubicBezTo>
                    <a:lnTo>
                      <a:pt x="322" y="9454"/>
                    </a:lnTo>
                    <a:cubicBezTo>
                      <a:pt x="322" y="9347"/>
                      <a:pt x="334" y="9252"/>
                      <a:pt x="381" y="9144"/>
                    </a:cubicBezTo>
                    <a:lnTo>
                      <a:pt x="1203" y="9847"/>
                    </a:lnTo>
                    <a:cubicBezTo>
                      <a:pt x="1322" y="9942"/>
                      <a:pt x="1393" y="10097"/>
                      <a:pt x="1393" y="10240"/>
                    </a:cubicBezTo>
                    <a:lnTo>
                      <a:pt x="1393" y="10978"/>
                    </a:lnTo>
                    <a:cubicBezTo>
                      <a:pt x="1393" y="11061"/>
                      <a:pt x="1465" y="11133"/>
                      <a:pt x="1560" y="11133"/>
                    </a:cubicBezTo>
                    <a:cubicBezTo>
                      <a:pt x="1643" y="11133"/>
                      <a:pt x="1715" y="11061"/>
                      <a:pt x="1715" y="10978"/>
                    </a:cubicBezTo>
                    <a:lnTo>
                      <a:pt x="1715" y="10240"/>
                    </a:lnTo>
                    <a:cubicBezTo>
                      <a:pt x="1715" y="9990"/>
                      <a:pt x="1620" y="9752"/>
                      <a:pt x="1417" y="9585"/>
                    </a:cubicBezTo>
                    <a:lnTo>
                      <a:pt x="560" y="8847"/>
                    </a:lnTo>
                    <a:cubicBezTo>
                      <a:pt x="643" y="8740"/>
                      <a:pt x="786" y="8656"/>
                      <a:pt x="917" y="8609"/>
                    </a:cubicBezTo>
                    <a:lnTo>
                      <a:pt x="1822" y="8275"/>
                    </a:lnTo>
                    <a:lnTo>
                      <a:pt x="1834" y="8382"/>
                    </a:lnTo>
                    <a:cubicBezTo>
                      <a:pt x="1917" y="8954"/>
                      <a:pt x="2191" y="9466"/>
                      <a:pt x="2632" y="9847"/>
                    </a:cubicBezTo>
                    <a:cubicBezTo>
                      <a:pt x="3060" y="10216"/>
                      <a:pt x="3608" y="10418"/>
                      <a:pt x="4180" y="10418"/>
                    </a:cubicBezTo>
                    <a:cubicBezTo>
                      <a:pt x="4739" y="10418"/>
                      <a:pt x="5287" y="10216"/>
                      <a:pt x="5727" y="9847"/>
                    </a:cubicBezTo>
                    <a:cubicBezTo>
                      <a:pt x="6156" y="9466"/>
                      <a:pt x="6430" y="8954"/>
                      <a:pt x="6513" y="8382"/>
                    </a:cubicBezTo>
                    <a:lnTo>
                      <a:pt x="6525" y="8275"/>
                    </a:lnTo>
                    <a:lnTo>
                      <a:pt x="7430" y="8609"/>
                    </a:lnTo>
                    <a:cubicBezTo>
                      <a:pt x="7573" y="8656"/>
                      <a:pt x="7704" y="8740"/>
                      <a:pt x="7787" y="8847"/>
                    </a:cubicBezTo>
                    <a:lnTo>
                      <a:pt x="6930" y="9585"/>
                    </a:lnTo>
                    <a:cubicBezTo>
                      <a:pt x="6739" y="9752"/>
                      <a:pt x="6632" y="9990"/>
                      <a:pt x="6632" y="10240"/>
                    </a:cubicBezTo>
                    <a:lnTo>
                      <a:pt x="6632" y="10978"/>
                    </a:lnTo>
                    <a:cubicBezTo>
                      <a:pt x="6632" y="11061"/>
                      <a:pt x="6704" y="11133"/>
                      <a:pt x="6799" y="11133"/>
                    </a:cubicBezTo>
                    <a:cubicBezTo>
                      <a:pt x="6882" y="11133"/>
                      <a:pt x="6954" y="11061"/>
                      <a:pt x="6954" y="10978"/>
                    </a:cubicBezTo>
                    <a:lnTo>
                      <a:pt x="6954" y="10240"/>
                    </a:lnTo>
                    <a:cubicBezTo>
                      <a:pt x="6954" y="10097"/>
                      <a:pt x="7037" y="9942"/>
                      <a:pt x="7156" y="9847"/>
                    </a:cubicBezTo>
                    <a:lnTo>
                      <a:pt x="7966" y="9144"/>
                    </a:lnTo>
                    <a:cubicBezTo>
                      <a:pt x="8001" y="9252"/>
                      <a:pt x="8025" y="9347"/>
                      <a:pt x="8025" y="9454"/>
                    </a:cubicBezTo>
                    <a:lnTo>
                      <a:pt x="8025" y="10978"/>
                    </a:lnTo>
                    <a:cubicBezTo>
                      <a:pt x="8025" y="11061"/>
                      <a:pt x="8109" y="11133"/>
                      <a:pt x="8192" y="11133"/>
                    </a:cubicBezTo>
                    <a:cubicBezTo>
                      <a:pt x="8287" y="11133"/>
                      <a:pt x="8359" y="11061"/>
                      <a:pt x="8359" y="10978"/>
                    </a:cubicBezTo>
                    <a:lnTo>
                      <a:pt x="8359" y="9454"/>
                    </a:lnTo>
                    <a:cubicBezTo>
                      <a:pt x="8335" y="8930"/>
                      <a:pt x="8001" y="8478"/>
                      <a:pt x="7525" y="8311"/>
                    </a:cubicBezTo>
                    <a:lnTo>
                      <a:pt x="7287" y="8216"/>
                    </a:lnTo>
                    <a:lnTo>
                      <a:pt x="7287" y="3132"/>
                    </a:lnTo>
                    <a:cubicBezTo>
                      <a:pt x="7287" y="1405"/>
                      <a:pt x="5894" y="0"/>
                      <a:pt x="41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grpSp>
        <p:nvGrpSpPr>
          <p:cNvPr id="1764" name="Google Shape;1764;p85"/>
          <p:cNvGrpSpPr/>
          <p:nvPr/>
        </p:nvGrpSpPr>
        <p:grpSpPr>
          <a:xfrm>
            <a:off x="818564" y="1693117"/>
            <a:ext cx="2785500" cy="459000"/>
            <a:chOff x="818564" y="1693117"/>
            <a:chExt cx="2785500" cy="459000"/>
          </a:xfrm>
        </p:grpSpPr>
        <p:sp>
          <p:nvSpPr>
            <p:cNvPr id="1765" name="Google Shape;1765;p85"/>
            <p:cNvSpPr/>
            <p:nvPr/>
          </p:nvSpPr>
          <p:spPr>
            <a:xfrm>
              <a:off x="818564" y="1693117"/>
              <a:ext cx="459000" cy="4590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6" name="Google Shape;1766;p85"/>
            <p:cNvSpPr/>
            <p:nvPr/>
          </p:nvSpPr>
          <p:spPr>
            <a:xfrm>
              <a:off x="1387514" y="1874262"/>
              <a:ext cx="277800" cy="2778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7" name="Google Shape;1767;p85"/>
            <p:cNvSpPr/>
            <p:nvPr/>
          </p:nvSpPr>
          <p:spPr>
            <a:xfrm>
              <a:off x="1775264" y="1874262"/>
              <a:ext cx="277800" cy="2778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8" name="Google Shape;1768;p85"/>
            <p:cNvSpPr/>
            <p:nvPr/>
          </p:nvSpPr>
          <p:spPr>
            <a:xfrm>
              <a:off x="2163014" y="1874262"/>
              <a:ext cx="277800" cy="2778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9" name="Google Shape;1769;p85"/>
            <p:cNvSpPr/>
            <p:nvPr/>
          </p:nvSpPr>
          <p:spPr>
            <a:xfrm>
              <a:off x="2550764" y="1874262"/>
              <a:ext cx="277800" cy="2778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0" name="Google Shape;1770;p85"/>
            <p:cNvSpPr/>
            <p:nvPr/>
          </p:nvSpPr>
          <p:spPr>
            <a:xfrm>
              <a:off x="2938514" y="1874262"/>
              <a:ext cx="277800" cy="277800"/>
            </a:xfrm>
            <a:prstGeom prst="snip1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1" name="Google Shape;1771;p85"/>
            <p:cNvSpPr/>
            <p:nvPr/>
          </p:nvSpPr>
          <p:spPr>
            <a:xfrm>
              <a:off x="3326264" y="1874262"/>
              <a:ext cx="277800" cy="277800"/>
            </a:xfrm>
            <a:prstGeom prst="snip1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772" name="Google Shape;1772;p85"/>
            <p:cNvGrpSpPr/>
            <p:nvPr/>
          </p:nvGrpSpPr>
          <p:grpSpPr>
            <a:xfrm>
              <a:off x="902388" y="1749220"/>
              <a:ext cx="271244" cy="346801"/>
              <a:chOff x="4899999" y="2882095"/>
              <a:chExt cx="271244" cy="346801"/>
            </a:xfrm>
          </p:grpSpPr>
          <p:sp>
            <p:nvSpPr>
              <p:cNvPr id="1773" name="Google Shape;1773;p85"/>
              <p:cNvSpPr/>
              <p:nvPr/>
            </p:nvSpPr>
            <p:spPr>
              <a:xfrm>
                <a:off x="4899999" y="2882095"/>
                <a:ext cx="271244" cy="346801"/>
              </a:xfrm>
              <a:custGeom>
                <a:avLst/>
                <a:gdLst/>
                <a:ahLst/>
                <a:cxnLst/>
                <a:rect l="l" t="t" r="r" b="b"/>
                <a:pathLst>
                  <a:path w="8562" h="10947" extrusionOk="0">
                    <a:moveTo>
                      <a:pt x="6609" y="1719"/>
                    </a:moveTo>
                    <a:cubicBezTo>
                      <a:pt x="6823" y="1803"/>
                      <a:pt x="6954" y="2041"/>
                      <a:pt x="6906" y="2279"/>
                    </a:cubicBezTo>
                    <a:lnTo>
                      <a:pt x="6716" y="3398"/>
                    </a:lnTo>
                    <a:lnTo>
                      <a:pt x="6502" y="3398"/>
                    </a:lnTo>
                    <a:cubicBezTo>
                      <a:pt x="6406" y="3398"/>
                      <a:pt x="6323" y="3327"/>
                      <a:pt x="6323" y="3220"/>
                    </a:cubicBezTo>
                    <a:lnTo>
                      <a:pt x="6323" y="1969"/>
                    </a:lnTo>
                    <a:cubicBezTo>
                      <a:pt x="6454" y="1910"/>
                      <a:pt x="6537" y="1815"/>
                      <a:pt x="6609" y="1719"/>
                    </a:cubicBezTo>
                    <a:close/>
                    <a:moveTo>
                      <a:pt x="2287" y="1684"/>
                    </a:moveTo>
                    <a:cubicBezTo>
                      <a:pt x="2287" y="1743"/>
                      <a:pt x="2263" y="1803"/>
                      <a:pt x="2263" y="1862"/>
                    </a:cubicBezTo>
                    <a:lnTo>
                      <a:pt x="2263" y="3231"/>
                    </a:lnTo>
                    <a:cubicBezTo>
                      <a:pt x="2263" y="3339"/>
                      <a:pt x="2191" y="3410"/>
                      <a:pt x="2084" y="3410"/>
                    </a:cubicBezTo>
                    <a:lnTo>
                      <a:pt x="1882" y="3410"/>
                    </a:lnTo>
                    <a:lnTo>
                      <a:pt x="1691" y="2291"/>
                    </a:lnTo>
                    <a:cubicBezTo>
                      <a:pt x="1656" y="2136"/>
                      <a:pt x="1703" y="1981"/>
                      <a:pt x="1810" y="1862"/>
                    </a:cubicBezTo>
                    <a:cubicBezTo>
                      <a:pt x="1906" y="1743"/>
                      <a:pt x="2037" y="1684"/>
                      <a:pt x="2203" y="1684"/>
                    </a:cubicBezTo>
                    <a:close/>
                    <a:moveTo>
                      <a:pt x="6454" y="386"/>
                    </a:moveTo>
                    <a:lnTo>
                      <a:pt x="6454" y="386"/>
                    </a:lnTo>
                    <a:cubicBezTo>
                      <a:pt x="6597" y="815"/>
                      <a:pt x="6573" y="1207"/>
                      <a:pt x="6394" y="1469"/>
                    </a:cubicBezTo>
                    <a:cubicBezTo>
                      <a:pt x="6228" y="1707"/>
                      <a:pt x="5954" y="1862"/>
                      <a:pt x="5680" y="1862"/>
                    </a:cubicBezTo>
                    <a:lnTo>
                      <a:pt x="3120" y="1862"/>
                    </a:lnTo>
                    <a:cubicBezTo>
                      <a:pt x="3025" y="1862"/>
                      <a:pt x="2953" y="1934"/>
                      <a:pt x="2953" y="2029"/>
                    </a:cubicBezTo>
                    <a:cubicBezTo>
                      <a:pt x="2953" y="2112"/>
                      <a:pt x="3025" y="2184"/>
                      <a:pt x="3120" y="2184"/>
                    </a:cubicBezTo>
                    <a:lnTo>
                      <a:pt x="5680" y="2184"/>
                    </a:lnTo>
                    <a:cubicBezTo>
                      <a:pt x="5799" y="2184"/>
                      <a:pt x="5918" y="2172"/>
                      <a:pt x="6037" y="2136"/>
                    </a:cubicBezTo>
                    <a:lnTo>
                      <a:pt x="6037" y="3220"/>
                    </a:lnTo>
                    <a:cubicBezTo>
                      <a:pt x="6037" y="3493"/>
                      <a:pt x="6252" y="3720"/>
                      <a:pt x="6537" y="3720"/>
                    </a:cubicBezTo>
                    <a:lnTo>
                      <a:pt x="6787" y="3720"/>
                    </a:lnTo>
                    <a:cubicBezTo>
                      <a:pt x="6871" y="3720"/>
                      <a:pt x="6942" y="3755"/>
                      <a:pt x="6990" y="3815"/>
                    </a:cubicBezTo>
                    <a:cubicBezTo>
                      <a:pt x="7025" y="3874"/>
                      <a:pt x="7061" y="3946"/>
                      <a:pt x="7061" y="4017"/>
                    </a:cubicBezTo>
                    <a:cubicBezTo>
                      <a:pt x="7049" y="4148"/>
                      <a:pt x="6930" y="4255"/>
                      <a:pt x="6763" y="4255"/>
                    </a:cubicBezTo>
                    <a:lnTo>
                      <a:pt x="6692" y="4255"/>
                    </a:lnTo>
                    <a:lnTo>
                      <a:pt x="6692" y="4244"/>
                    </a:lnTo>
                    <a:cubicBezTo>
                      <a:pt x="6692" y="4148"/>
                      <a:pt x="6609" y="4077"/>
                      <a:pt x="6525" y="4077"/>
                    </a:cubicBezTo>
                    <a:cubicBezTo>
                      <a:pt x="6430" y="4077"/>
                      <a:pt x="6359" y="4148"/>
                      <a:pt x="6359" y="4244"/>
                    </a:cubicBezTo>
                    <a:cubicBezTo>
                      <a:pt x="6359" y="5375"/>
                      <a:pt x="5442" y="6315"/>
                      <a:pt x="4287" y="6315"/>
                    </a:cubicBezTo>
                    <a:cubicBezTo>
                      <a:pt x="3180" y="6315"/>
                      <a:pt x="2239" y="5387"/>
                      <a:pt x="2239" y="4244"/>
                    </a:cubicBezTo>
                    <a:cubicBezTo>
                      <a:pt x="2239" y="4160"/>
                      <a:pt x="2168" y="4077"/>
                      <a:pt x="2072" y="4077"/>
                    </a:cubicBezTo>
                    <a:cubicBezTo>
                      <a:pt x="1989" y="4077"/>
                      <a:pt x="1906" y="4160"/>
                      <a:pt x="1906" y="4244"/>
                    </a:cubicBezTo>
                    <a:lnTo>
                      <a:pt x="1906" y="4255"/>
                    </a:lnTo>
                    <a:lnTo>
                      <a:pt x="1822" y="4255"/>
                    </a:lnTo>
                    <a:cubicBezTo>
                      <a:pt x="1751" y="4255"/>
                      <a:pt x="1668" y="4232"/>
                      <a:pt x="1632" y="4172"/>
                    </a:cubicBezTo>
                    <a:cubicBezTo>
                      <a:pt x="1584" y="4113"/>
                      <a:pt x="1549" y="4041"/>
                      <a:pt x="1549" y="3958"/>
                    </a:cubicBezTo>
                    <a:cubicBezTo>
                      <a:pt x="1572" y="3827"/>
                      <a:pt x="1691" y="3720"/>
                      <a:pt x="1846" y="3720"/>
                    </a:cubicBezTo>
                    <a:lnTo>
                      <a:pt x="2084" y="3720"/>
                    </a:lnTo>
                    <a:cubicBezTo>
                      <a:pt x="2370" y="3720"/>
                      <a:pt x="2596" y="3505"/>
                      <a:pt x="2596" y="3220"/>
                    </a:cubicBezTo>
                    <a:lnTo>
                      <a:pt x="2596" y="1850"/>
                    </a:lnTo>
                    <a:cubicBezTo>
                      <a:pt x="2596" y="1184"/>
                      <a:pt x="3132" y="648"/>
                      <a:pt x="3799" y="648"/>
                    </a:cubicBezTo>
                    <a:lnTo>
                      <a:pt x="5335" y="648"/>
                    </a:lnTo>
                    <a:cubicBezTo>
                      <a:pt x="5894" y="648"/>
                      <a:pt x="6252" y="493"/>
                      <a:pt x="6454" y="386"/>
                    </a:cubicBezTo>
                    <a:close/>
                    <a:moveTo>
                      <a:pt x="5347" y="6387"/>
                    </a:moveTo>
                    <a:lnTo>
                      <a:pt x="5347" y="6911"/>
                    </a:lnTo>
                    <a:lnTo>
                      <a:pt x="4299" y="7494"/>
                    </a:lnTo>
                    <a:lnTo>
                      <a:pt x="3263" y="6911"/>
                    </a:lnTo>
                    <a:lnTo>
                      <a:pt x="3263" y="6387"/>
                    </a:lnTo>
                    <a:cubicBezTo>
                      <a:pt x="3573" y="6541"/>
                      <a:pt x="3930" y="6625"/>
                      <a:pt x="4299" y="6625"/>
                    </a:cubicBezTo>
                    <a:cubicBezTo>
                      <a:pt x="4680" y="6625"/>
                      <a:pt x="5037" y="6541"/>
                      <a:pt x="5347" y="6387"/>
                    </a:cubicBezTo>
                    <a:close/>
                    <a:moveTo>
                      <a:pt x="2846" y="7041"/>
                    </a:moveTo>
                    <a:lnTo>
                      <a:pt x="4073" y="7708"/>
                    </a:lnTo>
                    <a:lnTo>
                      <a:pt x="3704" y="8149"/>
                    </a:lnTo>
                    <a:cubicBezTo>
                      <a:pt x="3680" y="8184"/>
                      <a:pt x="3632" y="8208"/>
                      <a:pt x="3596" y="8220"/>
                    </a:cubicBezTo>
                    <a:cubicBezTo>
                      <a:pt x="3549" y="8220"/>
                      <a:pt x="3489" y="8208"/>
                      <a:pt x="3454" y="8173"/>
                    </a:cubicBezTo>
                    <a:lnTo>
                      <a:pt x="2620" y="7458"/>
                    </a:lnTo>
                    <a:lnTo>
                      <a:pt x="2834" y="7041"/>
                    </a:lnTo>
                    <a:close/>
                    <a:moveTo>
                      <a:pt x="5787" y="7041"/>
                    </a:moveTo>
                    <a:lnTo>
                      <a:pt x="6001" y="7458"/>
                    </a:lnTo>
                    <a:lnTo>
                      <a:pt x="5156" y="8173"/>
                    </a:lnTo>
                    <a:cubicBezTo>
                      <a:pt x="5109" y="8208"/>
                      <a:pt x="5061" y="8220"/>
                      <a:pt x="5013" y="8220"/>
                    </a:cubicBezTo>
                    <a:cubicBezTo>
                      <a:pt x="4978" y="8220"/>
                      <a:pt x="4930" y="8184"/>
                      <a:pt x="4894" y="8149"/>
                    </a:cubicBezTo>
                    <a:lnTo>
                      <a:pt x="4561" y="7708"/>
                    </a:lnTo>
                    <a:lnTo>
                      <a:pt x="5775" y="7041"/>
                    </a:lnTo>
                    <a:close/>
                    <a:moveTo>
                      <a:pt x="6497" y="1"/>
                    </a:moveTo>
                    <a:cubicBezTo>
                      <a:pt x="6455" y="1"/>
                      <a:pt x="6419" y="16"/>
                      <a:pt x="6382" y="53"/>
                    </a:cubicBezTo>
                    <a:cubicBezTo>
                      <a:pt x="6382" y="53"/>
                      <a:pt x="6073" y="350"/>
                      <a:pt x="5299" y="350"/>
                    </a:cubicBezTo>
                    <a:lnTo>
                      <a:pt x="3763" y="350"/>
                    </a:lnTo>
                    <a:cubicBezTo>
                      <a:pt x="3096" y="350"/>
                      <a:pt x="2537" y="779"/>
                      <a:pt x="2322" y="1374"/>
                    </a:cubicBezTo>
                    <a:lnTo>
                      <a:pt x="2180" y="1374"/>
                    </a:lnTo>
                    <a:cubicBezTo>
                      <a:pt x="1918" y="1374"/>
                      <a:pt x="1703" y="1481"/>
                      <a:pt x="1537" y="1672"/>
                    </a:cubicBezTo>
                    <a:cubicBezTo>
                      <a:pt x="1370" y="1862"/>
                      <a:pt x="1310" y="2112"/>
                      <a:pt x="1346" y="2350"/>
                    </a:cubicBezTo>
                    <a:lnTo>
                      <a:pt x="1537" y="3505"/>
                    </a:lnTo>
                    <a:cubicBezTo>
                      <a:pt x="1358" y="3589"/>
                      <a:pt x="1239" y="3755"/>
                      <a:pt x="1203" y="3958"/>
                    </a:cubicBezTo>
                    <a:cubicBezTo>
                      <a:pt x="1191" y="4124"/>
                      <a:pt x="1251" y="4291"/>
                      <a:pt x="1358" y="4422"/>
                    </a:cubicBezTo>
                    <a:cubicBezTo>
                      <a:pt x="1465" y="4541"/>
                      <a:pt x="1620" y="4613"/>
                      <a:pt x="1787" y="4613"/>
                    </a:cubicBezTo>
                    <a:lnTo>
                      <a:pt x="1906" y="4613"/>
                    </a:lnTo>
                    <a:cubicBezTo>
                      <a:pt x="2001" y="5291"/>
                      <a:pt x="2382" y="5863"/>
                      <a:pt x="2906" y="6244"/>
                    </a:cubicBezTo>
                    <a:lnTo>
                      <a:pt x="2906" y="6780"/>
                    </a:lnTo>
                    <a:cubicBezTo>
                      <a:pt x="2876" y="6762"/>
                      <a:pt x="2843" y="6753"/>
                      <a:pt x="2808" y="6753"/>
                    </a:cubicBezTo>
                    <a:cubicBezTo>
                      <a:pt x="2772" y="6753"/>
                      <a:pt x="2733" y="6762"/>
                      <a:pt x="2692" y="6780"/>
                    </a:cubicBezTo>
                    <a:cubicBezTo>
                      <a:pt x="2608" y="6803"/>
                      <a:pt x="2537" y="6863"/>
                      <a:pt x="2501" y="6934"/>
                    </a:cubicBezTo>
                    <a:lnTo>
                      <a:pt x="2251" y="7434"/>
                    </a:lnTo>
                    <a:lnTo>
                      <a:pt x="846" y="7851"/>
                    </a:lnTo>
                    <a:cubicBezTo>
                      <a:pt x="346" y="7994"/>
                      <a:pt x="1" y="8458"/>
                      <a:pt x="1" y="8982"/>
                    </a:cubicBezTo>
                    <a:lnTo>
                      <a:pt x="1" y="10780"/>
                    </a:lnTo>
                    <a:cubicBezTo>
                      <a:pt x="1" y="10863"/>
                      <a:pt x="72" y="10947"/>
                      <a:pt x="167" y="10947"/>
                    </a:cubicBezTo>
                    <a:cubicBezTo>
                      <a:pt x="251" y="10947"/>
                      <a:pt x="334" y="10863"/>
                      <a:pt x="334" y="10780"/>
                    </a:cubicBezTo>
                    <a:lnTo>
                      <a:pt x="334" y="8982"/>
                    </a:lnTo>
                    <a:cubicBezTo>
                      <a:pt x="334" y="8589"/>
                      <a:pt x="584" y="8244"/>
                      <a:pt x="953" y="8149"/>
                    </a:cubicBezTo>
                    <a:lnTo>
                      <a:pt x="1549" y="7958"/>
                    </a:lnTo>
                    <a:lnTo>
                      <a:pt x="1549" y="10756"/>
                    </a:lnTo>
                    <a:cubicBezTo>
                      <a:pt x="1549" y="10851"/>
                      <a:pt x="1620" y="10923"/>
                      <a:pt x="1715" y="10923"/>
                    </a:cubicBezTo>
                    <a:cubicBezTo>
                      <a:pt x="1799" y="10923"/>
                      <a:pt x="1882" y="10851"/>
                      <a:pt x="1882" y="10756"/>
                    </a:cubicBezTo>
                    <a:lnTo>
                      <a:pt x="1882" y="7863"/>
                    </a:lnTo>
                    <a:lnTo>
                      <a:pt x="2239" y="7756"/>
                    </a:lnTo>
                    <a:lnTo>
                      <a:pt x="2239" y="10756"/>
                    </a:lnTo>
                    <a:cubicBezTo>
                      <a:pt x="2239" y="10851"/>
                      <a:pt x="2311" y="10923"/>
                      <a:pt x="2394" y="10923"/>
                    </a:cubicBezTo>
                    <a:cubicBezTo>
                      <a:pt x="2489" y="10923"/>
                      <a:pt x="2561" y="10851"/>
                      <a:pt x="2561" y="10756"/>
                    </a:cubicBezTo>
                    <a:lnTo>
                      <a:pt x="2561" y="7863"/>
                    </a:lnTo>
                    <a:lnTo>
                      <a:pt x="3227" y="8423"/>
                    </a:lnTo>
                    <a:cubicBezTo>
                      <a:pt x="3323" y="8494"/>
                      <a:pt x="3442" y="8542"/>
                      <a:pt x="3561" y="8542"/>
                    </a:cubicBezTo>
                    <a:lnTo>
                      <a:pt x="3608" y="8542"/>
                    </a:lnTo>
                    <a:cubicBezTo>
                      <a:pt x="3739" y="8530"/>
                      <a:pt x="3858" y="8470"/>
                      <a:pt x="3942" y="8351"/>
                    </a:cubicBezTo>
                    <a:lnTo>
                      <a:pt x="4287" y="7934"/>
                    </a:lnTo>
                    <a:lnTo>
                      <a:pt x="4632" y="8351"/>
                    </a:lnTo>
                    <a:cubicBezTo>
                      <a:pt x="4716" y="8458"/>
                      <a:pt x="4835" y="8530"/>
                      <a:pt x="4978" y="8542"/>
                    </a:cubicBezTo>
                    <a:lnTo>
                      <a:pt x="5013" y="8542"/>
                    </a:lnTo>
                    <a:cubicBezTo>
                      <a:pt x="5132" y="8542"/>
                      <a:pt x="5251" y="8494"/>
                      <a:pt x="5347" y="8423"/>
                    </a:cubicBezTo>
                    <a:lnTo>
                      <a:pt x="6180" y="7708"/>
                    </a:lnTo>
                    <a:lnTo>
                      <a:pt x="6680" y="7863"/>
                    </a:lnTo>
                    <a:lnTo>
                      <a:pt x="6680" y="10756"/>
                    </a:lnTo>
                    <a:cubicBezTo>
                      <a:pt x="6680" y="10851"/>
                      <a:pt x="6763" y="10923"/>
                      <a:pt x="6847" y="10923"/>
                    </a:cubicBezTo>
                    <a:cubicBezTo>
                      <a:pt x="6942" y="10923"/>
                      <a:pt x="7014" y="10851"/>
                      <a:pt x="7014" y="10756"/>
                    </a:cubicBezTo>
                    <a:lnTo>
                      <a:pt x="7014" y="7958"/>
                    </a:lnTo>
                    <a:lnTo>
                      <a:pt x="7609" y="8149"/>
                    </a:lnTo>
                    <a:cubicBezTo>
                      <a:pt x="7978" y="8244"/>
                      <a:pt x="8228" y="8589"/>
                      <a:pt x="8228" y="8982"/>
                    </a:cubicBezTo>
                    <a:lnTo>
                      <a:pt x="8228" y="10780"/>
                    </a:lnTo>
                    <a:cubicBezTo>
                      <a:pt x="8228" y="10863"/>
                      <a:pt x="8311" y="10947"/>
                      <a:pt x="8395" y="10947"/>
                    </a:cubicBezTo>
                    <a:cubicBezTo>
                      <a:pt x="8490" y="10947"/>
                      <a:pt x="8561" y="10863"/>
                      <a:pt x="8561" y="10780"/>
                    </a:cubicBezTo>
                    <a:lnTo>
                      <a:pt x="8561" y="8982"/>
                    </a:lnTo>
                    <a:cubicBezTo>
                      <a:pt x="8561" y="8423"/>
                      <a:pt x="8216" y="7970"/>
                      <a:pt x="7716" y="7815"/>
                    </a:cubicBezTo>
                    <a:lnTo>
                      <a:pt x="6311" y="7399"/>
                    </a:lnTo>
                    <a:lnTo>
                      <a:pt x="6061" y="6911"/>
                    </a:lnTo>
                    <a:cubicBezTo>
                      <a:pt x="6013" y="6839"/>
                      <a:pt x="5942" y="6756"/>
                      <a:pt x="5871" y="6744"/>
                    </a:cubicBezTo>
                    <a:cubicBezTo>
                      <a:pt x="5829" y="6738"/>
                      <a:pt x="5793" y="6735"/>
                      <a:pt x="5759" y="6735"/>
                    </a:cubicBezTo>
                    <a:cubicBezTo>
                      <a:pt x="5725" y="6735"/>
                      <a:pt x="5692" y="6738"/>
                      <a:pt x="5656" y="6744"/>
                    </a:cubicBezTo>
                    <a:lnTo>
                      <a:pt x="5656" y="6208"/>
                    </a:lnTo>
                    <a:cubicBezTo>
                      <a:pt x="6192" y="5839"/>
                      <a:pt x="6561" y="5256"/>
                      <a:pt x="6656" y="4589"/>
                    </a:cubicBezTo>
                    <a:lnTo>
                      <a:pt x="6740" y="4589"/>
                    </a:lnTo>
                    <a:cubicBezTo>
                      <a:pt x="7061" y="4589"/>
                      <a:pt x="7323" y="4351"/>
                      <a:pt x="7359" y="4065"/>
                    </a:cubicBezTo>
                    <a:cubicBezTo>
                      <a:pt x="7371" y="3898"/>
                      <a:pt x="7311" y="3743"/>
                      <a:pt x="7204" y="3601"/>
                    </a:cubicBezTo>
                    <a:cubicBezTo>
                      <a:pt x="7156" y="3541"/>
                      <a:pt x="7097" y="3505"/>
                      <a:pt x="7025" y="3470"/>
                    </a:cubicBezTo>
                    <a:lnTo>
                      <a:pt x="7216" y="2339"/>
                    </a:lnTo>
                    <a:cubicBezTo>
                      <a:pt x="7275" y="1969"/>
                      <a:pt x="7085" y="1600"/>
                      <a:pt x="6763" y="1446"/>
                    </a:cubicBezTo>
                    <a:cubicBezTo>
                      <a:pt x="6906" y="1065"/>
                      <a:pt x="6883" y="600"/>
                      <a:pt x="6656" y="88"/>
                    </a:cubicBezTo>
                    <a:cubicBezTo>
                      <a:pt x="6644" y="53"/>
                      <a:pt x="6597" y="5"/>
                      <a:pt x="6537" y="5"/>
                    </a:cubicBezTo>
                    <a:cubicBezTo>
                      <a:pt x="6523" y="2"/>
                      <a:pt x="6510" y="1"/>
                      <a:pt x="64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4" name="Google Shape;1774;p85"/>
              <p:cNvSpPr/>
              <p:nvPr/>
            </p:nvSpPr>
            <p:spPr>
              <a:xfrm>
                <a:off x="5090491" y="3141364"/>
                <a:ext cx="10581" cy="86391"/>
              </a:xfrm>
              <a:custGeom>
                <a:avLst/>
                <a:gdLst/>
                <a:ahLst/>
                <a:cxnLst/>
                <a:rect l="l" t="t" r="r" b="b"/>
                <a:pathLst>
                  <a:path w="334" h="2727" extrusionOk="0">
                    <a:moveTo>
                      <a:pt x="167" y="0"/>
                    </a:moveTo>
                    <a:cubicBezTo>
                      <a:pt x="84" y="0"/>
                      <a:pt x="0" y="84"/>
                      <a:pt x="0" y="167"/>
                    </a:cubicBezTo>
                    <a:lnTo>
                      <a:pt x="0" y="2560"/>
                    </a:lnTo>
                    <a:cubicBezTo>
                      <a:pt x="0" y="2656"/>
                      <a:pt x="84" y="2727"/>
                      <a:pt x="167" y="2727"/>
                    </a:cubicBezTo>
                    <a:cubicBezTo>
                      <a:pt x="262" y="2727"/>
                      <a:pt x="334" y="2656"/>
                      <a:pt x="334" y="2560"/>
                    </a:cubicBezTo>
                    <a:lnTo>
                      <a:pt x="334" y="167"/>
                    </a:lnTo>
                    <a:cubicBezTo>
                      <a:pt x="334" y="84"/>
                      <a:pt x="262" y="0"/>
                      <a:pt x="1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5" name="Google Shape;1775;p85"/>
              <p:cNvSpPr/>
              <p:nvPr/>
            </p:nvSpPr>
            <p:spPr>
              <a:xfrm>
                <a:off x="5031281" y="3152294"/>
                <a:ext cx="10201" cy="10613"/>
              </a:xfrm>
              <a:custGeom>
                <a:avLst/>
                <a:gdLst/>
                <a:ahLst/>
                <a:cxnLst/>
                <a:rect l="l" t="t" r="r" b="b"/>
                <a:pathLst>
                  <a:path w="322" h="335" extrusionOk="0">
                    <a:moveTo>
                      <a:pt x="155" y="1"/>
                    </a:moveTo>
                    <a:cubicBezTo>
                      <a:pt x="72" y="1"/>
                      <a:pt x="0" y="72"/>
                      <a:pt x="0" y="167"/>
                    </a:cubicBezTo>
                    <a:cubicBezTo>
                      <a:pt x="0" y="251"/>
                      <a:pt x="72" y="334"/>
                      <a:pt x="155" y="334"/>
                    </a:cubicBezTo>
                    <a:cubicBezTo>
                      <a:pt x="250" y="334"/>
                      <a:pt x="322" y="251"/>
                      <a:pt x="322" y="167"/>
                    </a:cubicBezTo>
                    <a:cubicBezTo>
                      <a:pt x="322" y="72"/>
                      <a:pt x="250" y="1"/>
                      <a:pt x="1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6" name="Google Shape;1776;p85"/>
              <p:cNvSpPr/>
              <p:nvPr/>
            </p:nvSpPr>
            <p:spPr>
              <a:xfrm>
                <a:off x="5031281" y="3217555"/>
                <a:ext cx="10201" cy="10201"/>
              </a:xfrm>
              <a:custGeom>
                <a:avLst/>
                <a:gdLst/>
                <a:ahLst/>
                <a:cxnLst/>
                <a:rect l="l" t="t" r="r" b="b"/>
                <a:pathLst>
                  <a:path w="322" h="322" extrusionOk="0">
                    <a:moveTo>
                      <a:pt x="155" y="1"/>
                    </a:moveTo>
                    <a:cubicBezTo>
                      <a:pt x="72" y="1"/>
                      <a:pt x="0" y="72"/>
                      <a:pt x="0" y="155"/>
                    </a:cubicBezTo>
                    <a:cubicBezTo>
                      <a:pt x="0" y="251"/>
                      <a:pt x="72" y="322"/>
                      <a:pt x="155" y="322"/>
                    </a:cubicBezTo>
                    <a:cubicBezTo>
                      <a:pt x="250" y="322"/>
                      <a:pt x="322" y="251"/>
                      <a:pt x="322" y="155"/>
                    </a:cubicBezTo>
                    <a:cubicBezTo>
                      <a:pt x="322" y="72"/>
                      <a:pt x="250" y="1"/>
                      <a:pt x="1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7" name="Google Shape;1777;p85"/>
              <p:cNvSpPr/>
              <p:nvPr/>
            </p:nvSpPr>
            <p:spPr>
              <a:xfrm>
                <a:off x="5031281" y="3184734"/>
                <a:ext cx="10201" cy="10613"/>
              </a:xfrm>
              <a:custGeom>
                <a:avLst/>
                <a:gdLst/>
                <a:ahLst/>
                <a:cxnLst/>
                <a:rect l="l" t="t" r="r" b="b"/>
                <a:pathLst>
                  <a:path w="322" h="335" extrusionOk="0">
                    <a:moveTo>
                      <a:pt x="155" y="1"/>
                    </a:moveTo>
                    <a:cubicBezTo>
                      <a:pt x="72" y="1"/>
                      <a:pt x="0" y="84"/>
                      <a:pt x="0" y="167"/>
                    </a:cubicBezTo>
                    <a:cubicBezTo>
                      <a:pt x="0" y="263"/>
                      <a:pt x="72" y="334"/>
                      <a:pt x="155" y="334"/>
                    </a:cubicBezTo>
                    <a:cubicBezTo>
                      <a:pt x="250" y="334"/>
                      <a:pt x="322" y="263"/>
                      <a:pt x="322" y="167"/>
                    </a:cubicBezTo>
                    <a:cubicBezTo>
                      <a:pt x="322" y="84"/>
                      <a:pt x="250" y="1"/>
                      <a:pt x="1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8" name="Google Shape;1778;p85"/>
              <p:cNvSpPr/>
              <p:nvPr/>
            </p:nvSpPr>
            <p:spPr>
              <a:xfrm>
                <a:off x="4998841" y="2995763"/>
                <a:ext cx="10201" cy="15492"/>
              </a:xfrm>
              <a:custGeom>
                <a:avLst/>
                <a:gdLst/>
                <a:ahLst/>
                <a:cxnLst/>
                <a:rect l="l" t="t" r="r" b="b"/>
                <a:pathLst>
                  <a:path w="322" h="489" extrusionOk="0">
                    <a:moveTo>
                      <a:pt x="155" y="1"/>
                    </a:moveTo>
                    <a:cubicBezTo>
                      <a:pt x="72" y="1"/>
                      <a:pt x="0" y="72"/>
                      <a:pt x="0" y="167"/>
                    </a:cubicBezTo>
                    <a:lnTo>
                      <a:pt x="0" y="334"/>
                    </a:lnTo>
                    <a:cubicBezTo>
                      <a:pt x="0" y="417"/>
                      <a:pt x="72" y="489"/>
                      <a:pt x="155" y="489"/>
                    </a:cubicBezTo>
                    <a:cubicBezTo>
                      <a:pt x="250" y="489"/>
                      <a:pt x="322" y="417"/>
                      <a:pt x="322" y="334"/>
                    </a:cubicBezTo>
                    <a:lnTo>
                      <a:pt x="322" y="167"/>
                    </a:lnTo>
                    <a:cubicBezTo>
                      <a:pt x="322" y="72"/>
                      <a:pt x="250" y="1"/>
                      <a:pt x="1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9" name="Google Shape;1779;p85"/>
              <p:cNvSpPr/>
              <p:nvPr/>
            </p:nvSpPr>
            <p:spPr>
              <a:xfrm>
                <a:off x="5063721" y="2995763"/>
                <a:ext cx="10201" cy="15492"/>
              </a:xfrm>
              <a:custGeom>
                <a:avLst/>
                <a:gdLst/>
                <a:ahLst/>
                <a:cxnLst/>
                <a:rect l="l" t="t" r="r" b="b"/>
                <a:pathLst>
                  <a:path w="322" h="489" extrusionOk="0">
                    <a:moveTo>
                      <a:pt x="167" y="1"/>
                    </a:moveTo>
                    <a:cubicBezTo>
                      <a:pt x="71" y="1"/>
                      <a:pt x="0" y="72"/>
                      <a:pt x="0" y="167"/>
                    </a:cubicBezTo>
                    <a:lnTo>
                      <a:pt x="0" y="334"/>
                    </a:lnTo>
                    <a:cubicBezTo>
                      <a:pt x="0" y="417"/>
                      <a:pt x="71" y="489"/>
                      <a:pt x="167" y="489"/>
                    </a:cubicBezTo>
                    <a:cubicBezTo>
                      <a:pt x="250" y="489"/>
                      <a:pt x="322" y="417"/>
                      <a:pt x="322" y="334"/>
                    </a:cubicBezTo>
                    <a:lnTo>
                      <a:pt x="322" y="167"/>
                    </a:lnTo>
                    <a:cubicBezTo>
                      <a:pt x="322" y="72"/>
                      <a:pt x="250" y="1"/>
                      <a:pt x="1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0" name="Google Shape;1780;p85"/>
              <p:cNvSpPr/>
              <p:nvPr/>
            </p:nvSpPr>
            <p:spPr>
              <a:xfrm>
                <a:off x="4993550" y="2979163"/>
                <a:ext cx="21162" cy="10613"/>
              </a:xfrm>
              <a:custGeom>
                <a:avLst/>
                <a:gdLst/>
                <a:ahLst/>
                <a:cxnLst/>
                <a:rect l="l" t="t" r="r" b="b"/>
                <a:pathLst>
                  <a:path w="668" h="335" extrusionOk="0">
                    <a:moveTo>
                      <a:pt x="167" y="1"/>
                    </a:moveTo>
                    <a:cubicBezTo>
                      <a:pt x="72" y="1"/>
                      <a:pt x="0" y="84"/>
                      <a:pt x="0" y="167"/>
                    </a:cubicBezTo>
                    <a:cubicBezTo>
                      <a:pt x="0" y="263"/>
                      <a:pt x="72" y="334"/>
                      <a:pt x="167" y="334"/>
                    </a:cubicBezTo>
                    <a:lnTo>
                      <a:pt x="501" y="334"/>
                    </a:lnTo>
                    <a:cubicBezTo>
                      <a:pt x="596" y="334"/>
                      <a:pt x="667" y="263"/>
                      <a:pt x="667" y="167"/>
                    </a:cubicBezTo>
                    <a:cubicBezTo>
                      <a:pt x="655" y="84"/>
                      <a:pt x="584"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1" name="Google Shape;1781;p85"/>
              <p:cNvSpPr/>
              <p:nvPr/>
            </p:nvSpPr>
            <p:spPr>
              <a:xfrm>
                <a:off x="5058051" y="2979163"/>
                <a:ext cx="21162" cy="10613"/>
              </a:xfrm>
              <a:custGeom>
                <a:avLst/>
                <a:gdLst/>
                <a:ahLst/>
                <a:cxnLst/>
                <a:rect l="l" t="t" r="r" b="b"/>
                <a:pathLst>
                  <a:path w="668" h="335" extrusionOk="0">
                    <a:moveTo>
                      <a:pt x="167" y="1"/>
                    </a:moveTo>
                    <a:cubicBezTo>
                      <a:pt x="72" y="1"/>
                      <a:pt x="0" y="84"/>
                      <a:pt x="0" y="167"/>
                    </a:cubicBezTo>
                    <a:cubicBezTo>
                      <a:pt x="0" y="263"/>
                      <a:pt x="72" y="334"/>
                      <a:pt x="167" y="334"/>
                    </a:cubicBezTo>
                    <a:lnTo>
                      <a:pt x="501" y="334"/>
                    </a:lnTo>
                    <a:cubicBezTo>
                      <a:pt x="596" y="334"/>
                      <a:pt x="667" y="263"/>
                      <a:pt x="667" y="167"/>
                    </a:cubicBezTo>
                    <a:cubicBezTo>
                      <a:pt x="667" y="84"/>
                      <a:pt x="596"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2" name="Google Shape;1782;p85"/>
              <p:cNvSpPr/>
              <p:nvPr/>
            </p:nvSpPr>
            <p:spPr>
              <a:xfrm>
                <a:off x="5007141" y="3025574"/>
                <a:ext cx="58481" cy="32092"/>
              </a:xfrm>
              <a:custGeom>
                <a:avLst/>
                <a:gdLst/>
                <a:ahLst/>
                <a:cxnLst/>
                <a:rect l="l" t="t" r="r" b="b"/>
                <a:pathLst>
                  <a:path w="1846" h="1013" extrusionOk="0">
                    <a:moveTo>
                      <a:pt x="1500" y="322"/>
                    </a:moveTo>
                    <a:cubicBezTo>
                      <a:pt x="1429" y="536"/>
                      <a:pt x="1191" y="679"/>
                      <a:pt x="917" y="679"/>
                    </a:cubicBezTo>
                    <a:cubicBezTo>
                      <a:pt x="655" y="679"/>
                      <a:pt x="417" y="536"/>
                      <a:pt x="345" y="322"/>
                    </a:cubicBezTo>
                    <a:close/>
                    <a:moveTo>
                      <a:pt x="167" y="0"/>
                    </a:moveTo>
                    <a:cubicBezTo>
                      <a:pt x="72" y="0"/>
                      <a:pt x="0" y="72"/>
                      <a:pt x="0" y="167"/>
                    </a:cubicBezTo>
                    <a:cubicBezTo>
                      <a:pt x="0" y="619"/>
                      <a:pt x="417" y="1012"/>
                      <a:pt x="929" y="1012"/>
                    </a:cubicBezTo>
                    <a:cubicBezTo>
                      <a:pt x="1429" y="1012"/>
                      <a:pt x="1846" y="643"/>
                      <a:pt x="1846" y="167"/>
                    </a:cubicBezTo>
                    <a:cubicBezTo>
                      <a:pt x="1846" y="72"/>
                      <a:pt x="1786" y="0"/>
                      <a:pt x="17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
        <p:nvSpPr>
          <p:cNvPr id="1783" name="Google Shape;1783;p85"/>
          <p:cNvSpPr txBox="1"/>
          <p:nvPr/>
        </p:nvSpPr>
        <p:spPr>
          <a:xfrm>
            <a:off x="714023" y="3126934"/>
            <a:ext cx="2365500" cy="304500"/>
          </a:xfrm>
          <a:prstGeom prst="rect">
            <a:avLst/>
          </a:prstGeom>
          <a:noFill/>
          <a:ln>
            <a:noFill/>
          </a:ln>
        </p:spPr>
        <p:txBody>
          <a:bodyPr spcFirstLastPara="1" wrap="square" lIns="91425" tIns="91425" rIns="91425" bIns="91425" anchor="t" anchorCtr="0">
            <a:noAutofit/>
          </a:bodyPr>
          <a:lstStyle/>
          <a:p>
            <a:pPr lvl="0" algn="r" rtl="1">
              <a:lnSpc>
                <a:spcPct val="115000"/>
              </a:lnSpc>
              <a:spcAft>
                <a:spcPts val="1600"/>
              </a:spcAft>
            </a:pPr>
            <a:r>
              <a:rPr lang="fa-IR" sz="2000" dirty="0">
                <a:solidFill>
                  <a:schemeClr val="dk1"/>
                </a:solidFill>
                <a:latin typeface="Anton"/>
                <a:ea typeface="Anton"/>
                <a:cs typeface="B Nazanin" panose="00000400000000000000" pitchFamily="2" charset="-78"/>
                <a:sym typeface="Anton"/>
              </a:rPr>
              <a:t>سن</a:t>
            </a:r>
            <a:endParaRPr sz="2000" dirty="0">
              <a:solidFill>
                <a:schemeClr val="dk1"/>
              </a:solidFill>
              <a:latin typeface="Anton"/>
              <a:ea typeface="Anton"/>
              <a:cs typeface="B Nazanin" panose="00000400000000000000" pitchFamily="2" charset="-78"/>
              <a:sym typeface="Anton"/>
            </a:endParaRPr>
          </a:p>
        </p:txBody>
      </p:sp>
      <p:sp>
        <p:nvSpPr>
          <p:cNvPr id="1784" name="Google Shape;1784;p85"/>
          <p:cNvSpPr txBox="1"/>
          <p:nvPr/>
        </p:nvSpPr>
        <p:spPr>
          <a:xfrm>
            <a:off x="714025" y="4209100"/>
            <a:ext cx="1157100" cy="304500"/>
          </a:xfrm>
          <a:prstGeom prst="rect">
            <a:avLst/>
          </a:prstGeom>
          <a:noFill/>
          <a:ln>
            <a:noFill/>
          </a:ln>
        </p:spPr>
        <p:txBody>
          <a:bodyPr spcFirstLastPara="1" wrap="square" lIns="91425" tIns="91425" rIns="91425" bIns="91425" anchor="t" anchorCtr="0">
            <a:noAutofit/>
          </a:bodyPr>
          <a:lstStyle/>
          <a:p>
            <a:pPr marL="0" lvl="0" indent="0" algn="r" rtl="1">
              <a:lnSpc>
                <a:spcPct val="115000"/>
              </a:lnSpc>
              <a:spcBef>
                <a:spcPts val="0"/>
              </a:spcBef>
              <a:spcAft>
                <a:spcPts val="1600"/>
              </a:spcAft>
              <a:buNone/>
            </a:pPr>
            <a:r>
              <a:rPr lang="en" sz="1200">
                <a:solidFill>
                  <a:schemeClr val="dk1"/>
                </a:solidFill>
                <a:latin typeface="Roboto Light"/>
                <a:ea typeface="Roboto Light"/>
                <a:cs typeface="B Nazanin" panose="00000400000000000000" pitchFamily="2" charset="-78"/>
                <a:sym typeface="Roboto Light"/>
              </a:rPr>
              <a:t>45+</a:t>
            </a:r>
            <a:endParaRPr sz="1200">
              <a:solidFill>
                <a:schemeClr val="dk1"/>
              </a:solidFill>
              <a:latin typeface="Roboto Light"/>
              <a:ea typeface="Roboto Light"/>
              <a:cs typeface="B Nazanin" panose="00000400000000000000" pitchFamily="2" charset="-78"/>
              <a:sym typeface="Roboto Light"/>
            </a:endParaRPr>
          </a:p>
        </p:txBody>
      </p:sp>
      <p:sp>
        <p:nvSpPr>
          <p:cNvPr id="1785" name="Google Shape;1785;p85"/>
          <p:cNvSpPr txBox="1"/>
          <p:nvPr/>
        </p:nvSpPr>
        <p:spPr>
          <a:xfrm>
            <a:off x="706940" y="3702855"/>
            <a:ext cx="1157100" cy="304500"/>
          </a:xfrm>
          <a:prstGeom prst="rect">
            <a:avLst/>
          </a:prstGeom>
          <a:noFill/>
          <a:ln>
            <a:noFill/>
          </a:ln>
        </p:spPr>
        <p:txBody>
          <a:bodyPr spcFirstLastPara="1" wrap="square" lIns="91425" tIns="91425" rIns="91425" bIns="91425" anchor="t" anchorCtr="0">
            <a:noAutofit/>
          </a:bodyPr>
          <a:lstStyle/>
          <a:p>
            <a:pPr marL="0" lvl="0" indent="0" algn="r" rtl="1">
              <a:lnSpc>
                <a:spcPct val="115000"/>
              </a:lnSpc>
              <a:spcBef>
                <a:spcPts val="0"/>
              </a:spcBef>
              <a:spcAft>
                <a:spcPts val="1600"/>
              </a:spcAft>
              <a:buNone/>
            </a:pPr>
            <a:r>
              <a:rPr lang="en" sz="1200">
                <a:solidFill>
                  <a:schemeClr val="dk1"/>
                </a:solidFill>
                <a:latin typeface="Roboto Light"/>
                <a:ea typeface="Roboto Light"/>
                <a:cs typeface="B Nazanin" panose="00000400000000000000" pitchFamily="2" charset="-78"/>
                <a:sym typeface="Roboto Light"/>
              </a:rPr>
              <a:t>44-</a:t>
            </a:r>
            <a:endParaRPr sz="1200">
              <a:solidFill>
                <a:schemeClr val="dk1"/>
              </a:solidFill>
              <a:latin typeface="Roboto Light"/>
              <a:ea typeface="Roboto Light"/>
              <a:cs typeface="B Nazanin" panose="00000400000000000000" pitchFamily="2" charset="-78"/>
              <a:sym typeface="Roboto Light"/>
            </a:endParaRPr>
          </a:p>
        </p:txBody>
      </p:sp>
      <p:grpSp>
        <p:nvGrpSpPr>
          <p:cNvPr id="1786" name="Google Shape;1786;p85"/>
          <p:cNvGrpSpPr/>
          <p:nvPr/>
        </p:nvGrpSpPr>
        <p:grpSpPr>
          <a:xfrm>
            <a:off x="1387514" y="4179600"/>
            <a:ext cx="2216400" cy="277800"/>
            <a:chOff x="1387514" y="4179600"/>
            <a:chExt cx="2216400" cy="277800"/>
          </a:xfrm>
        </p:grpSpPr>
        <p:sp>
          <p:nvSpPr>
            <p:cNvPr id="1787" name="Google Shape;1787;p85"/>
            <p:cNvSpPr/>
            <p:nvPr/>
          </p:nvSpPr>
          <p:spPr>
            <a:xfrm>
              <a:off x="1387514" y="4179600"/>
              <a:ext cx="2216400" cy="2778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8" name="Google Shape;1788;p85"/>
            <p:cNvSpPr/>
            <p:nvPr/>
          </p:nvSpPr>
          <p:spPr>
            <a:xfrm>
              <a:off x="1387514" y="4179600"/>
              <a:ext cx="1938600" cy="277800"/>
            </a:xfrm>
            <a:prstGeom prst="snip1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89" name="Google Shape;1789;p85"/>
          <p:cNvGrpSpPr/>
          <p:nvPr/>
        </p:nvGrpSpPr>
        <p:grpSpPr>
          <a:xfrm>
            <a:off x="1387514" y="3666625"/>
            <a:ext cx="2216400" cy="277800"/>
            <a:chOff x="1387514" y="3666625"/>
            <a:chExt cx="2216400" cy="277800"/>
          </a:xfrm>
        </p:grpSpPr>
        <p:sp>
          <p:nvSpPr>
            <p:cNvPr id="1790" name="Google Shape;1790;p85"/>
            <p:cNvSpPr/>
            <p:nvPr/>
          </p:nvSpPr>
          <p:spPr>
            <a:xfrm>
              <a:off x="1387514" y="3666625"/>
              <a:ext cx="2216400" cy="277800"/>
            </a:xfrm>
            <a:prstGeom prst="snip1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1" name="Google Shape;1791;p85"/>
            <p:cNvSpPr/>
            <p:nvPr/>
          </p:nvSpPr>
          <p:spPr>
            <a:xfrm>
              <a:off x="1387514" y="3666625"/>
              <a:ext cx="1551000" cy="2778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9"/>
                                        </p:tgtEl>
                                        <p:attrNameLst>
                                          <p:attrName>style.visibility</p:attrName>
                                        </p:attrNameLst>
                                      </p:cBhvr>
                                      <p:to>
                                        <p:strVal val="visible"/>
                                      </p:to>
                                    </p:set>
                                    <p:animEffect transition="in" filter="fade">
                                      <p:cBhvr>
                                        <p:cTn id="7" dur="1000"/>
                                        <p:tgtEl>
                                          <p:spTgt spid="1749"/>
                                        </p:tgtEl>
                                      </p:cBhvr>
                                    </p:animEffect>
                                  </p:childTnLst>
                                </p:cTn>
                              </p:par>
                              <p:par>
                                <p:cTn id="8" presetID="10" presetClass="entr" presetSubtype="0" fill="hold" nodeType="withEffect">
                                  <p:stCondLst>
                                    <p:cond delay="0"/>
                                  </p:stCondLst>
                                  <p:childTnLst>
                                    <p:set>
                                      <p:cBhvr>
                                        <p:cTn id="9" dur="1" fill="hold">
                                          <p:stCondLst>
                                            <p:cond delay="0"/>
                                          </p:stCondLst>
                                        </p:cTn>
                                        <p:tgtEl>
                                          <p:spTgt spid="1750"/>
                                        </p:tgtEl>
                                        <p:attrNameLst>
                                          <p:attrName>style.visibility</p:attrName>
                                        </p:attrNameLst>
                                      </p:cBhvr>
                                      <p:to>
                                        <p:strVal val="visible"/>
                                      </p:to>
                                    </p:set>
                                    <p:animEffect transition="in" filter="fade">
                                      <p:cBhvr>
                                        <p:cTn id="10" dur="1000"/>
                                        <p:tgtEl>
                                          <p:spTgt spid="1750"/>
                                        </p:tgtEl>
                                      </p:cBhvr>
                                    </p:animEffect>
                                  </p:childTnLst>
                                </p:cTn>
                              </p:par>
                              <p:par>
                                <p:cTn id="11" presetID="10" presetClass="entr" presetSubtype="0" fill="hold" nodeType="withEffect">
                                  <p:stCondLst>
                                    <p:cond delay="0"/>
                                  </p:stCondLst>
                                  <p:childTnLst>
                                    <p:set>
                                      <p:cBhvr>
                                        <p:cTn id="12" dur="1" fill="hold">
                                          <p:stCondLst>
                                            <p:cond delay="0"/>
                                          </p:stCondLst>
                                        </p:cTn>
                                        <p:tgtEl>
                                          <p:spTgt spid="1764"/>
                                        </p:tgtEl>
                                        <p:attrNameLst>
                                          <p:attrName>style.visibility</p:attrName>
                                        </p:attrNameLst>
                                      </p:cBhvr>
                                      <p:to>
                                        <p:strVal val="visible"/>
                                      </p:to>
                                    </p:set>
                                    <p:animEffect transition="in" filter="fade">
                                      <p:cBhvr>
                                        <p:cTn id="13" dur="1000"/>
                                        <p:tgtEl>
                                          <p:spTgt spid="176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83"/>
                                        </p:tgtEl>
                                        <p:attrNameLst>
                                          <p:attrName>style.visibility</p:attrName>
                                        </p:attrNameLst>
                                      </p:cBhvr>
                                      <p:to>
                                        <p:strVal val="visible"/>
                                      </p:to>
                                    </p:set>
                                    <p:animEffect transition="in" filter="fade">
                                      <p:cBhvr>
                                        <p:cTn id="18" dur="1000"/>
                                        <p:tgtEl>
                                          <p:spTgt spid="1783"/>
                                        </p:tgtEl>
                                      </p:cBhvr>
                                    </p:animEffect>
                                  </p:childTnLst>
                                </p:cTn>
                              </p:par>
                              <p:par>
                                <p:cTn id="19" presetID="10" presetClass="entr" presetSubtype="0" fill="hold" nodeType="withEffect">
                                  <p:stCondLst>
                                    <p:cond delay="0"/>
                                  </p:stCondLst>
                                  <p:childTnLst>
                                    <p:set>
                                      <p:cBhvr>
                                        <p:cTn id="20" dur="1" fill="hold">
                                          <p:stCondLst>
                                            <p:cond delay="0"/>
                                          </p:stCondLst>
                                        </p:cTn>
                                        <p:tgtEl>
                                          <p:spTgt spid="1784"/>
                                        </p:tgtEl>
                                        <p:attrNameLst>
                                          <p:attrName>style.visibility</p:attrName>
                                        </p:attrNameLst>
                                      </p:cBhvr>
                                      <p:to>
                                        <p:strVal val="visible"/>
                                      </p:to>
                                    </p:set>
                                    <p:animEffect transition="in" filter="fade">
                                      <p:cBhvr>
                                        <p:cTn id="21" dur="1000"/>
                                        <p:tgtEl>
                                          <p:spTgt spid="1784"/>
                                        </p:tgtEl>
                                      </p:cBhvr>
                                    </p:animEffect>
                                  </p:childTnLst>
                                </p:cTn>
                              </p:par>
                              <p:par>
                                <p:cTn id="22" presetID="10" presetClass="entr" presetSubtype="0" fill="hold" nodeType="withEffect">
                                  <p:stCondLst>
                                    <p:cond delay="0"/>
                                  </p:stCondLst>
                                  <p:childTnLst>
                                    <p:set>
                                      <p:cBhvr>
                                        <p:cTn id="23" dur="1" fill="hold">
                                          <p:stCondLst>
                                            <p:cond delay="0"/>
                                          </p:stCondLst>
                                        </p:cTn>
                                        <p:tgtEl>
                                          <p:spTgt spid="1785"/>
                                        </p:tgtEl>
                                        <p:attrNameLst>
                                          <p:attrName>style.visibility</p:attrName>
                                        </p:attrNameLst>
                                      </p:cBhvr>
                                      <p:to>
                                        <p:strVal val="visible"/>
                                      </p:to>
                                    </p:set>
                                    <p:animEffect transition="in" filter="fade">
                                      <p:cBhvr>
                                        <p:cTn id="24" dur="1000"/>
                                        <p:tgtEl>
                                          <p:spTgt spid="1785"/>
                                        </p:tgtEl>
                                      </p:cBhvr>
                                    </p:animEffect>
                                  </p:childTnLst>
                                </p:cTn>
                              </p:par>
                              <p:par>
                                <p:cTn id="25" presetID="10" presetClass="entr" presetSubtype="0" fill="hold" nodeType="withEffect">
                                  <p:stCondLst>
                                    <p:cond delay="0"/>
                                  </p:stCondLst>
                                  <p:childTnLst>
                                    <p:set>
                                      <p:cBhvr>
                                        <p:cTn id="26" dur="1" fill="hold">
                                          <p:stCondLst>
                                            <p:cond delay="0"/>
                                          </p:stCondLst>
                                        </p:cTn>
                                        <p:tgtEl>
                                          <p:spTgt spid="1786"/>
                                        </p:tgtEl>
                                        <p:attrNameLst>
                                          <p:attrName>style.visibility</p:attrName>
                                        </p:attrNameLst>
                                      </p:cBhvr>
                                      <p:to>
                                        <p:strVal val="visible"/>
                                      </p:to>
                                    </p:set>
                                    <p:animEffect transition="in" filter="fade">
                                      <p:cBhvr>
                                        <p:cTn id="27" dur="1000"/>
                                        <p:tgtEl>
                                          <p:spTgt spid="1786"/>
                                        </p:tgtEl>
                                      </p:cBhvr>
                                    </p:animEffect>
                                  </p:childTnLst>
                                </p:cTn>
                              </p:par>
                              <p:par>
                                <p:cTn id="28" presetID="10" presetClass="entr" presetSubtype="0" fill="hold" nodeType="withEffect">
                                  <p:stCondLst>
                                    <p:cond delay="0"/>
                                  </p:stCondLst>
                                  <p:childTnLst>
                                    <p:set>
                                      <p:cBhvr>
                                        <p:cTn id="29" dur="1" fill="hold">
                                          <p:stCondLst>
                                            <p:cond delay="0"/>
                                          </p:stCondLst>
                                        </p:cTn>
                                        <p:tgtEl>
                                          <p:spTgt spid="1789"/>
                                        </p:tgtEl>
                                        <p:attrNameLst>
                                          <p:attrName>style.visibility</p:attrName>
                                        </p:attrNameLst>
                                      </p:cBhvr>
                                      <p:to>
                                        <p:strVal val="visible"/>
                                      </p:to>
                                    </p:set>
                                    <p:animEffect transition="in" filter="fade">
                                      <p:cBhvr>
                                        <p:cTn id="30" dur="1000"/>
                                        <p:tgtEl>
                                          <p:spTgt spid="178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701"/>
                                        </p:tgtEl>
                                        <p:attrNameLst>
                                          <p:attrName>style.visibility</p:attrName>
                                        </p:attrNameLst>
                                      </p:cBhvr>
                                      <p:to>
                                        <p:strVal val="visible"/>
                                      </p:to>
                                    </p:set>
                                    <p:animEffect transition="in" filter="fade">
                                      <p:cBhvr>
                                        <p:cTn id="35" dur="1000"/>
                                        <p:tgtEl>
                                          <p:spTgt spid="1701"/>
                                        </p:tgtEl>
                                      </p:cBhvr>
                                    </p:animEffect>
                                  </p:childTnLst>
                                </p:cTn>
                              </p:par>
                              <p:par>
                                <p:cTn id="36" presetID="10" presetClass="entr" presetSubtype="0" fill="hold" nodeType="withEffect">
                                  <p:stCondLst>
                                    <p:cond delay="0"/>
                                  </p:stCondLst>
                                  <p:childTnLst>
                                    <p:set>
                                      <p:cBhvr>
                                        <p:cTn id="37" dur="1" fill="hold">
                                          <p:stCondLst>
                                            <p:cond delay="0"/>
                                          </p:stCondLst>
                                        </p:cTn>
                                        <p:tgtEl>
                                          <p:spTgt spid="1702"/>
                                        </p:tgtEl>
                                        <p:attrNameLst>
                                          <p:attrName>style.visibility</p:attrName>
                                        </p:attrNameLst>
                                      </p:cBhvr>
                                      <p:to>
                                        <p:strVal val="visible"/>
                                      </p:to>
                                    </p:set>
                                    <p:animEffect transition="in" filter="fade">
                                      <p:cBhvr>
                                        <p:cTn id="38" dur="1000"/>
                                        <p:tgtEl>
                                          <p:spTgt spid="1702"/>
                                        </p:tgtEl>
                                      </p:cBhvr>
                                    </p:animEffect>
                                  </p:childTnLst>
                                </p:cTn>
                              </p:par>
                              <p:par>
                                <p:cTn id="39" presetID="10" presetClass="entr" presetSubtype="0" fill="hold" nodeType="withEffect">
                                  <p:stCondLst>
                                    <p:cond delay="0"/>
                                  </p:stCondLst>
                                  <p:childTnLst>
                                    <p:set>
                                      <p:cBhvr>
                                        <p:cTn id="40" dur="1" fill="hold">
                                          <p:stCondLst>
                                            <p:cond delay="0"/>
                                          </p:stCondLst>
                                        </p:cTn>
                                        <p:tgtEl>
                                          <p:spTgt spid="1703"/>
                                        </p:tgtEl>
                                        <p:attrNameLst>
                                          <p:attrName>style.visibility</p:attrName>
                                        </p:attrNameLst>
                                      </p:cBhvr>
                                      <p:to>
                                        <p:strVal val="visible"/>
                                      </p:to>
                                    </p:set>
                                    <p:animEffect transition="in" filter="fade">
                                      <p:cBhvr>
                                        <p:cTn id="41" dur="1000"/>
                                        <p:tgtEl>
                                          <p:spTgt spid="1703"/>
                                        </p:tgtEl>
                                      </p:cBhvr>
                                    </p:animEffect>
                                  </p:childTnLst>
                                </p:cTn>
                              </p:par>
                              <p:par>
                                <p:cTn id="42" presetID="10" presetClass="entr" presetSubtype="0" fill="hold" nodeType="withEffect">
                                  <p:stCondLst>
                                    <p:cond delay="0"/>
                                  </p:stCondLst>
                                  <p:childTnLst>
                                    <p:set>
                                      <p:cBhvr>
                                        <p:cTn id="43" dur="1" fill="hold">
                                          <p:stCondLst>
                                            <p:cond delay="0"/>
                                          </p:stCondLst>
                                        </p:cTn>
                                        <p:tgtEl>
                                          <p:spTgt spid="1704"/>
                                        </p:tgtEl>
                                        <p:attrNameLst>
                                          <p:attrName>style.visibility</p:attrName>
                                        </p:attrNameLst>
                                      </p:cBhvr>
                                      <p:to>
                                        <p:strVal val="visible"/>
                                      </p:to>
                                    </p:set>
                                    <p:animEffect transition="in" filter="fade">
                                      <p:cBhvr>
                                        <p:cTn id="44" dur="1000"/>
                                        <p:tgtEl>
                                          <p:spTgt spid="1704"/>
                                        </p:tgtEl>
                                      </p:cBhvr>
                                    </p:animEffect>
                                  </p:childTnLst>
                                </p:cTn>
                              </p:par>
                              <p:par>
                                <p:cTn id="45" presetID="10" presetClass="entr" presetSubtype="0" fill="hold" nodeType="withEffect">
                                  <p:stCondLst>
                                    <p:cond delay="0"/>
                                  </p:stCondLst>
                                  <p:childTnLst>
                                    <p:set>
                                      <p:cBhvr>
                                        <p:cTn id="46" dur="1" fill="hold">
                                          <p:stCondLst>
                                            <p:cond delay="0"/>
                                          </p:stCondLst>
                                        </p:cTn>
                                        <p:tgtEl>
                                          <p:spTgt spid="1705"/>
                                        </p:tgtEl>
                                        <p:attrNameLst>
                                          <p:attrName>style.visibility</p:attrName>
                                        </p:attrNameLst>
                                      </p:cBhvr>
                                      <p:to>
                                        <p:strVal val="visible"/>
                                      </p:to>
                                    </p:set>
                                    <p:animEffect transition="in" filter="fade">
                                      <p:cBhvr>
                                        <p:cTn id="47" dur="1000"/>
                                        <p:tgtEl>
                                          <p:spTgt spid="1705"/>
                                        </p:tgtEl>
                                      </p:cBhvr>
                                    </p:animEffect>
                                  </p:childTnLst>
                                </p:cTn>
                              </p:par>
                              <p:par>
                                <p:cTn id="48" presetID="10" presetClass="entr" presetSubtype="0" fill="hold" nodeType="withEffect">
                                  <p:stCondLst>
                                    <p:cond delay="0"/>
                                  </p:stCondLst>
                                  <p:childTnLst>
                                    <p:set>
                                      <p:cBhvr>
                                        <p:cTn id="49" dur="1" fill="hold">
                                          <p:stCondLst>
                                            <p:cond delay="0"/>
                                          </p:stCondLst>
                                        </p:cTn>
                                        <p:tgtEl>
                                          <p:spTgt spid="1706"/>
                                        </p:tgtEl>
                                        <p:attrNameLst>
                                          <p:attrName>style.visibility</p:attrName>
                                        </p:attrNameLst>
                                      </p:cBhvr>
                                      <p:to>
                                        <p:strVal val="visible"/>
                                      </p:to>
                                    </p:set>
                                    <p:animEffect transition="in" filter="fade">
                                      <p:cBhvr>
                                        <p:cTn id="50" dur="1000"/>
                                        <p:tgtEl>
                                          <p:spTgt spid="1706"/>
                                        </p:tgtEl>
                                      </p:cBhvr>
                                    </p:animEffect>
                                  </p:childTnLst>
                                </p:cTn>
                              </p:par>
                              <p:par>
                                <p:cTn id="51" presetID="10" presetClass="entr" presetSubtype="0" fill="hold" nodeType="withEffect">
                                  <p:stCondLst>
                                    <p:cond delay="0"/>
                                  </p:stCondLst>
                                  <p:childTnLst>
                                    <p:set>
                                      <p:cBhvr>
                                        <p:cTn id="52" dur="1" fill="hold">
                                          <p:stCondLst>
                                            <p:cond delay="0"/>
                                          </p:stCondLst>
                                        </p:cTn>
                                        <p:tgtEl>
                                          <p:spTgt spid="1707"/>
                                        </p:tgtEl>
                                        <p:attrNameLst>
                                          <p:attrName>style.visibility</p:attrName>
                                        </p:attrNameLst>
                                      </p:cBhvr>
                                      <p:to>
                                        <p:strVal val="visible"/>
                                      </p:to>
                                    </p:set>
                                    <p:animEffect transition="in" filter="fade">
                                      <p:cBhvr>
                                        <p:cTn id="53" dur="1000"/>
                                        <p:tgtEl>
                                          <p:spTgt spid="1707"/>
                                        </p:tgtEl>
                                      </p:cBhvr>
                                    </p:animEffect>
                                  </p:childTnLst>
                                </p:cTn>
                              </p:par>
                              <p:par>
                                <p:cTn id="54" presetID="10" presetClass="entr" presetSubtype="0" fill="hold" nodeType="withEffect">
                                  <p:stCondLst>
                                    <p:cond delay="0"/>
                                  </p:stCondLst>
                                  <p:childTnLst>
                                    <p:set>
                                      <p:cBhvr>
                                        <p:cTn id="55" dur="1" fill="hold">
                                          <p:stCondLst>
                                            <p:cond delay="0"/>
                                          </p:stCondLst>
                                        </p:cTn>
                                        <p:tgtEl>
                                          <p:spTgt spid="1708"/>
                                        </p:tgtEl>
                                        <p:attrNameLst>
                                          <p:attrName>style.visibility</p:attrName>
                                        </p:attrNameLst>
                                      </p:cBhvr>
                                      <p:to>
                                        <p:strVal val="visible"/>
                                      </p:to>
                                    </p:set>
                                    <p:animEffect transition="in" filter="fade">
                                      <p:cBhvr>
                                        <p:cTn id="56" dur="1000"/>
                                        <p:tgtEl>
                                          <p:spTgt spid="1708"/>
                                        </p:tgtEl>
                                      </p:cBhvr>
                                    </p:animEffect>
                                  </p:childTnLst>
                                </p:cTn>
                              </p:par>
                              <p:par>
                                <p:cTn id="57" presetID="10" presetClass="entr" presetSubtype="0" fill="hold" nodeType="withEffect">
                                  <p:stCondLst>
                                    <p:cond delay="0"/>
                                  </p:stCondLst>
                                  <p:childTnLst>
                                    <p:set>
                                      <p:cBhvr>
                                        <p:cTn id="58" dur="1" fill="hold">
                                          <p:stCondLst>
                                            <p:cond delay="0"/>
                                          </p:stCondLst>
                                        </p:cTn>
                                        <p:tgtEl>
                                          <p:spTgt spid="1709"/>
                                        </p:tgtEl>
                                        <p:attrNameLst>
                                          <p:attrName>style.visibility</p:attrName>
                                        </p:attrNameLst>
                                      </p:cBhvr>
                                      <p:to>
                                        <p:strVal val="visible"/>
                                      </p:to>
                                    </p:set>
                                    <p:animEffect transition="in" filter="fade">
                                      <p:cBhvr>
                                        <p:cTn id="59" dur="1000"/>
                                        <p:tgtEl>
                                          <p:spTgt spid="1709"/>
                                        </p:tgtEl>
                                      </p:cBhvr>
                                    </p:animEffect>
                                  </p:childTnLst>
                                </p:cTn>
                              </p:par>
                              <p:par>
                                <p:cTn id="60" presetID="10" presetClass="entr" presetSubtype="0" fill="hold" nodeType="withEffect">
                                  <p:stCondLst>
                                    <p:cond delay="0"/>
                                  </p:stCondLst>
                                  <p:childTnLst>
                                    <p:set>
                                      <p:cBhvr>
                                        <p:cTn id="61" dur="1" fill="hold">
                                          <p:stCondLst>
                                            <p:cond delay="0"/>
                                          </p:stCondLst>
                                        </p:cTn>
                                        <p:tgtEl>
                                          <p:spTgt spid="1710"/>
                                        </p:tgtEl>
                                        <p:attrNameLst>
                                          <p:attrName>style.visibility</p:attrName>
                                        </p:attrNameLst>
                                      </p:cBhvr>
                                      <p:to>
                                        <p:strVal val="visible"/>
                                      </p:to>
                                    </p:set>
                                    <p:animEffect transition="in" filter="fade">
                                      <p:cBhvr>
                                        <p:cTn id="62" dur="1000"/>
                                        <p:tgtEl>
                                          <p:spTgt spid="1710"/>
                                        </p:tgtEl>
                                      </p:cBhvr>
                                    </p:animEffect>
                                  </p:childTnLst>
                                </p:cTn>
                              </p:par>
                              <p:par>
                                <p:cTn id="63" presetID="10" presetClass="entr" presetSubtype="0" fill="hold" nodeType="withEffect">
                                  <p:stCondLst>
                                    <p:cond delay="0"/>
                                  </p:stCondLst>
                                  <p:childTnLst>
                                    <p:set>
                                      <p:cBhvr>
                                        <p:cTn id="64" dur="1" fill="hold">
                                          <p:stCondLst>
                                            <p:cond delay="0"/>
                                          </p:stCondLst>
                                        </p:cTn>
                                        <p:tgtEl>
                                          <p:spTgt spid="1711"/>
                                        </p:tgtEl>
                                        <p:attrNameLst>
                                          <p:attrName>style.visibility</p:attrName>
                                        </p:attrNameLst>
                                      </p:cBhvr>
                                      <p:to>
                                        <p:strVal val="visible"/>
                                      </p:to>
                                    </p:set>
                                    <p:animEffect transition="in" filter="fade">
                                      <p:cBhvr>
                                        <p:cTn id="65" dur="1000"/>
                                        <p:tgtEl>
                                          <p:spTgt spid="1711"/>
                                        </p:tgtEl>
                                      </p:cBhvr>
                                    </p:animEffect>
                                  </p:childTnLst>
                                </p:cTn>
                              </p:par>
                              <p:par>
                                <p:cTn id="66" presetID="10" presetClass="entr" presetSubtype="0" fill="hold" nodeType="withEffect">
                                  <p:stCondLst>
                                    <p:cond delay="0"/>
                                  </p:stCondLst>
                                  <p:childTnLst>
                                    <p:set>
                                      <p:cBhvr>
                                        <p:cTn id="67" dur="1" fill="hold">
                                          <p:stCondLst>
                                            <p:cond delay="0"/>
                                          </p:stCondLst>
                                        </p:cTn>
                                        <p:tgtEl>
                                          <p:spTgt spid="1712"/>
                                        </p:tgtEl>
                                        <p:attrNameLst>
                                          <p:attrName>style.visibility</p:attrName>
                                        </p:attrNameLst>
                                      </p:cBhvr>
                                      <p:to>
                                        <p:strVal val="visible"/>
                                      </p:to>
                                    </p:set>
                                    <p:animEffect transition="in" filter="fade">
                                      <p:cBhvr>
                                        <p:cTn id="68" dur="1000"/>
                                        <p:tgtEl>
                                          <p:spTgt spid="1712"/>
                                        </p:tgtEl>
                                      </p:cBhvr>
                                    </p:animEffect>
                                  </p:childTnLst>
                                </p:cTn>
                              </p:par>
                              <p:par>
                                <p:cTn id="69" presetID="10" presetClass="entr" presetSubtype="0" fill="hold" nodeType="withEffect">
                                  <p:stCondLst>
                                    <p:cond delay="0"/>
                                  </p:stCondLst>
                                  <p:childTnLst>
                                    <p:set>
                                      <p:cBhvr>
                                        <p:cTn id="70" dur="1" fill="hold">
                                          <p:stCondLst>
                                            <p:cond delay="0"/>
                                          </p:stCondLst>
                                        </p:cTn>
                                        <p:tgtEl>
                                          <p:spTgt spid="1713"/>
                                        </p:tgtEl>
                                        <p:attrNameLst>
                                          <p:attrName>style.visibility</p:attrName>
                                        </p:attrNameLst>
                                      </p:cBhvr>
                                      <p:to>
                                        <p:strVal val="visible"/>
                                      </p:to>
                                    </p:set>
                                    <p:animEffect transition="in" filter="fade">
                                      <p:cBhvr>
                                        <p:cTn id="71" dur="1000"/>
                                        <p:tgtEl>
                                          <p:spTgt spid="1713"/>
                                        </p:tgtEl>
                                      </p:cBhvr>
                                    </p:animEffect>
                                  </p:childTnLst>
                                </p:cTn>
                              </p:par>
                              <p:par>
                                <p:cTn id="72" presetID="10" presetClass="entr" presetSubtype="0" fill="hold" nodeType="withEffect">
                                  <p:stCondLst>
                                    <p:cond delay="0"/>
                                  </p:stCondLst>
                                  <p:childTnLst>
                                    <p:set>
                                      <p:cBhvr>
                                        <p:cTn id="73" dur="1" fill="hold">
                                          <p:stCondLst>
                                            <p:cond delay="0"/>
                                          </p:stCondLst>
                                        </p:cTn>
                                        <p:tgtEl>
                                          <p:spTgt spid="1714"/>
                                        </p:tgtEl>
                                        <p:attrNameLst>
                                          <p:attrName>style.visibility</p:attrName>
                                        </p:attrNameLst>
                                      </p:cBhvr>
                                      <p:to>
                                        <p:strVal val="visible"/>
                                      </p:to>
                                    </p:set>
                                    <p:animEffect transition="in" filter="fade">
                                      <p:cBhvr>
                                        <p:cTn id="74" dur="1000"/>
                                        <p:tgtEl>
                                          <p:spTgt spid="1714"/>
                                        </p:tgtEl>
                                      </p:cBhvr>
                                    </p:animEffect>
                                  </p:childTnLst>
                                </p:cTn>
                              </p:par>
                              <p:par>
                                <p:cTn id="75" presetID="10" presetClass="entr" presetSubtype="0" fill="hold" nodeType="withEffect">
                                  <p:stCondLst>
                                    <p:cond delay="0"/>
                                  </p:stCondLst>
                                  <p:childTnLst>
                                    <p:set>
                                      <p:cBhvr>
                                        <p:cTn id="76" dur="1" fill="hold">
                                          <p:stCondLst>
                                            <p:cond delay="0"/>
                                          </p:stCondLst>
                                        </p:cTn>
                                        <p:tgtEl>
                                          <p:spTgt spid="1723"/>
                                        </p:tgtEl>
                                        <p:attrNameLst>
                                          <p:attrName>style.visibility</p:attrName>
                                        </p:attrNameLst>
                                      </p:cBhvr>
                                      <p:to>
                                        <p:strVal val="visible"/>
                                      </p:to>
                                    </p:set>
                                    <p:animEffect transition="in" filter="fade">
                                      <p:cBhvr>
                                        <p:cTn id="77" dur="1000"/>
                                        <p:tgtEl>
                                          <p:spTgt spid="1723"/>
                                        </p:tgtEl>
                                      </p:cBhvr>
                                    </p:animEffect>
                                  </p:childTnLst>
                                </p:cTn>
                              </p:par>
                              <p:par>
                                <p:cTn id="78" presetID="10" presetClass="entr" presetSubtype="0" fill="hold" nodeType="withEffect">
                                  <p:stCondLst>
                                    <p:cond delay="0"/>
                                  </p:stCondLst>
                                  <p:childTnLst>
                                    <p:set>
                                      <p:cBhvr>
                                        <p:cTn id="79" dur="1" fill="hold">
                                          <p:stCondLst>
                                            <p:cond delay="0"/>
                                          </p:stCondLst>
                                        </p:cTn>
                                        <p:tgtEl>
                                          <p:spTgt spid="1727"/>
                                        </p:tgtEl>
                                        <p:attrNameLst>
                                          <p:attrName>style.visibility</p:attrName>
                                        </p:attrNameLst>
                                      </p:cBhvr>
                                      <p:to>
                                        <p:strVal val="visible"/>
                                      </p:to>
                                    </p:set>
                                    <p:animEffect transition="in" filter="fade">
                                      <p:cBhvr>
                                        <p:cTn id="80" dur="1000"/>
                                        <p:tgtEl>
                                          <p:spTgt spid="1727"/>
                                        </p:tgtEl>
                                      </p:cBhvr>
                                    </p:animEffect>
                                  </p:childTnLst>
                                </p:cTn>
                              </p:par>
                              <p:par>
                                <p:cTn id="81" presetID="10" presetClass="entr" presetSubtype="0" fill="hold" nodeType="withEffect">
                                  <p:stCondLst>
                                    <p:cond delay="0"/>
                                  </p:stCondLst>
                                  <p:childTnLst>
                                    <p:set>
                                      <p:cBhvr>
                                        <p:cTn id="82" dur="1" fill="hold">
                                          <p:stCondLst>
                                            <p:cond delay="0"/>
                                          </p:stCondLst>
                                        </p:cTn>
                                        <p:tgtEl>
                                          <p:spTgt spid="1731"/>
                                        </p:tgtEl>
                                        <p:attrNameLst>
                                          <p:attrName>style.visibility</p:attrName>
                                        </p:attrNameLst>
                                      </p:cBhvr>
                                      <p:to>
                                        <p:strVal val="visible"/>
                                      </p:to>
                                    </p:set>
                                    <p:animEffect transition="in" filter="fade">
                                      <p:cBhvr>
                                        <p:cTn id="83" dur="1000"/>
                                        <p:tgtEl>
                                          <p:spTgt spid="1731"/>
                                        </p:tgtEl>
                                      </p:cBhvr>
                                    </p:animEffect>
                                  </p:childTnLst>
                                </p:cTn>
                              </p:par>
                              <p:par>
                                <p:cTn id="84" presetID="10" presetClass="entr" presetSubtype="0" fill="hold" nodeType="withEffect">
                                  <p:stCondLst>
                                    <p:cond delay="0"/>
                                  </p:stCondLst>
                                  <p:childTnLst>
                                    <p:set>
                                      <p:cBhvr>
                                        <p:cTn id="85" dur="1" fill="hold">
                                          <p:stCondLst>
                                            <p:cond delay="0"/>
                                          </p:stCondLst>
                                        </p:cTn>
                                        <p:tgtEl>
                                          <p:spTgt spid="1744"/>
                                        </p:tgtEl>
                                        <p:attrNameLst>
                                          <p:attrName>style.visibility</p:attrName>
                                        </p:attrNameLst>
                                      </p:cBhvr>
                                      <p:to>
                                        <p:strVal val="visible"/>
                                      </p:to>
                                    </p:set>
                                    <p:animEffect transition="in" filter="fade">
                                      <p:cBhvr>
                                        <p:cTn id="86" dur="1000"/>
                                        <p:tgtEl>
                                          <p:spTgt spid="1744"/>
                                        </p:tgtEl>
                                      </p:cBhvr>
                                    </p:animEffect>
                                  </p:childTnLst>
                                </p:cTn>
                              </p:par>
                              <p:par>
                                <p:cTn id="87" presetID="10" presetClass="entr" presetSubtype="0" fill="hold" nodeType="withEffect">
                                  <p:stCondLst>
                                    <p:cond delay="0"/>
                                  </p:stCondLst>
                                  <p:childTnLst>
                                    <p:set>
                                      <p:cBhvr>
                                        <p:cTn id="88" dur="1" fill="hold">
                                          <p:stCondLst>
                                            <p:cond delay="0"/>
                                          </p:stCondLst>
                                        </p:cTn>
                                        <p:tgtEl>
                                          <p:spTgt spid="1748"/>
                                        </p:tgtEl>
                                        <p:attrNameLst>
                                          <p:attrName>style.visibility</p:attrName>
                                        </p:attrNameLst>
                                      </p:cBhvr>
                                      <p:to>
                                        <p:strVal val="visible"/>
                                      </p:to>
                                    </p:set>
                                    <p:animEffect transition="in" filter="fade">
                                      <p:cBhvr>
                                        <p:cTn id="89" dur="1000"/>
                                        <p:tgtEl>
                                          <p:spTgt spid="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95"/>
        <p:cNvGrpSpPr/>
        <p:nvPr/>
      </p:nvGrpSpPr>
      <p:grpSpPr>
        <a:xfrm>
          <a:off x="0" y="0"/>
          <a:ext cx="0" cy="0"/>
          <a:chOff x="0" y="0"/>
          <a:chExt cx="0" cy="0"/>
        </a:xfrm>
      </p:grpSpPr>
      <p:sp>
        <p:nvSpPr>
          <p:cNvPr id="1796" name="Google Shape;1796;p86"/>
          <p:cNvSpPr/>
          <p:nvPr/>
        </p:nvSpPr>
        <p:spPr>
          <a:xfrm flipH="1">
            <a:off x="7196425" y="3245014"/>
            <a:ext cx="1941300" cy="1898700"/>
          </a:xfrm>
          <a:prstGeom prst="rtTriangl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7" name="Google Shape;1797;p86"/>
          <p:cNvSpPr txBox="1">
            <a:spLocks noGrp="1"/>
          </p:cNvSpPr>
          <p:nvPr>
            <p:ph type="ctrTitle"/>
          </p:nvPr>
        </p:nvSpPr>
        <p:spPr>
          <a:xfrm>
            <a:off x="714025" y="409525"/>
            <a:ext cx="1712400" cy="595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مشخصات</a:t>
            </a:r>
            <a:endParaRPr dirty="0">
              <a:cs typeface="B Nazanin" panose="00000400000000000000" pitchFamily="2" charset="-78"/>
            </a:endParaRPr>
          </a:p>
        </p:txBody>
      </p:sp>
      <p:sp>
        <p:nvSpPr>
          <p:cNvPr id="1798" name="Google Shape;1798;p86"/>
          <p:cNvSpPr txBox="1"/>
          <p:nvPr/>
        </p:nvSpPr>
        <p:spPr>
          <a:xfrm>
            <a:off x="4900150" y="1144750"/>
            <a:ext cx="1941300" cy="5055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2200" dirty="0">
                <a:solidFill>
                  <a:schemeClr val="dk1"/>
                </a:solidFill>
                <a:latin typeface="Anton"/>
                <a:ea typeface="Anton"/>
                <a:cs typeface="B Nazanin" panose="00000400000000000000" pitchFamily="2" charset="-78"/>
                <a:sym typeface="Anton"/>
              </a:rPr>
              <a:t>سن: 35</a:t>
            </a:r>
            <a:endParaRPr dirty="0">
              <a:solidFill>
                <a:schemeClr val="dk1"/>
              </a:solidFill>
              <a:latin typeface="Roboto"/>
              <a:ea typeface="Roboto"/>
              <a:cs typeface="B Nazanin" panose="00000400000000000000" pitchFamily="2" charset="-78"/>
              <a:sym typeface="Roboto"/>
            </a:endParaRPr>
          </a:p>
        </p:txBody>
      </p:sp>
      <p:sp>
        <p:nvSpPr>
          <p:cNvPr id="1799" name="Google Shape;1799;p86"/>
          <p:cNvSpPr txBox="1"/>
          <p:nvPr/>
        </p:nvSpPr>
        <p:spPr>
          <a:xfrm>
            <a:off x="4900150" y="1629526"/>
            <a:ext cx="1941300" cy="5055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2200" dirty="0">
                <a:solidFill>
                  <a:schemeClr val="dk1"/>
                </a:solidFill>
                <a:latin typeface="Anton"/>
                <a:ea typeface="Anton"/>
                <a:cs typeface="B Nazanin" panose="00000400000000000000" pitchFamily="2" charset="-78"/>
                <a:sym typeface="Anton"/>
              </a:rPr>
              <a:t>شغل: مهندس</a:t>
            </a:r>
            <a:endParaRPr dirty="0">
              <a:solidFill>
                <a:schemeClr val="dk1"/>
              </a:solidFill>
              <a:latin typeface="Roboto"/>
              <a:ea typeface="Roboto"/>
              <a:cs typeface="B Nazanin" panose="00000400000000000000" pitchFamily="2" charset="-78"/>
              <a:sym typeface="Roboto"/>
            </a:endParaRPr>
          </a:p>
        </p:txBody>
      </p:sp>
      <p:sp>
        <p:nvSpPr>
          <p:cNvPr id="1800" name="Google Shape;1800;p86"/>
          <p:cNvSpPr txBox="1"/>
          <p:nvPr/>
        </p:nvSpPr>
        <p:spPr>
          <a:xfrm>
            <a:off x="4900150" y="2126889"/>
            <a:ext cx="1941300" cy="5055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2200" dirty="0">
                <a:solidFill>
                  <a:schemeClr val="dk1"/>
                </a:solidFill>
                <a:latin typeface="Anton"/>
                <a:ea typeface="Anton"/>
                <a:cs typeface="B Nazanin" panose="00000400000000000000" pitchFamily="2" charset="-78"/>
                <a:sym typeface="Anton"/>
              </a:rPr>
              <a:t>جنسیت مذکر</a:t>
            </a:r>
            <a:endParaRPr dirty="0">
              <a:solidFill>
                <a:schemeClr val="dk1"/>
              </a:solidFill>
              <a:latin typeface="Roboto"/>
              <a:ea typeface="Roboto"/>
              <a:cs typeface="B Nazanin" panose="00000400000000000000" pitchFamily="2" charset="-78"/>
              <a:sym typeface="Roboto"/>
            </a:endParaRPr>
          </a:p>
        </p:txBody>
      </p:sp>
      <p:sp>
        <p:nvSpPr>
          <p:cNvPr id="1801" name="Google Shape;1801;p86"/>
          <p:cNvSpPr txBox="1"/>
          <p:nvPr/>
        </p:nvSpPr>
        <p:spPr>
          <a:xfrm>
            <a:off x="4900150" y="3099825"/>
            <a:ext cx="3105900" cy="5055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2200" dirty="0">
                <a:solidFill>
                  <a:schemeClr val="dk1"/>
                </a:solidFill>
                <a:latin typeface="Anton"/>
                <a:ea typeface="Anton"/>
                <a:cs typeface="B Nazanin" panose="00000400000000000000" pitchFamily="2" charset="-78"/>
                <a:sym typeface="Anton"/>
              </a:rPr>
              <a:t>هدف: ارتقاء</a:t>
            </a:r>
            <a:endParaRPr dirty="0">
              <a:solidFill>
                <a:schemeClr val="dk1"/>
              </a:solidFill>
              <a:latin typeface="Roboto"/>
              <a:ea typeface="Roboto"/>
              <a:cs typeface="B Nazanin" panose="00000400000000000000" pitchFamily="2" charset="-78"/>
              <a:sym typeface="Roboto"/>
            </a:endParaRPr>
          </a:p>
        </p:txBody>
      </p:sp>
      <p:sp>
        <p:nvSpPr>
          <p:cNvPr id="1802" name="Google Shape;1802;p86"/>
          <p:cNvSpPr txBox="1"/>
          <p:nvPr/>
        </p:nvSpPr>
        <p:spPr>
          <a:xfrm>
            <a:off x="4900150" y="2611375"/>
            <a:ext cx="3105900" cy="5055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2200" dirty="0">
                <a:solidFill>
                  <a:schemeClr val="dk1"/>
                </a:solidFill>
                <a:latin typeface="Anton"/>
                <a:ea typeface="Anton"/>
                <a:cs typeface="B Nazanin" panose="00000400000000000000" pitchFamily="2" charset="-78"/>
                <a:sym typeface="Anton"/>
              </a:rPr>
              <a:t>درآمد: 2000 دلار در ماه</a:t>
            </a:r>
            <a:endParaRPr dirty="0">
              <a:solidFill>
                <a:schemeClr val="dk1"/>
              </a:solidFill>
              <a:latin typeface="Roboto"/>
              <a:ea typeface="Roboto"/>
              <a:cs typeface="B Nazanin" panose="00000400000000000000" pitchFamily="2" charset="-78"/>
              <a:sym typeface="Roboto"/>
            </a:endParaRPr>
          </a:p>
        </p:txBody>
      </p:sp>
      <p:pic>
        <p:nvPicPr>
          <p:cNvPr id="1803" name="Google Shape;1803;p86"/>
          <p:cNvPicPr preferRelativeResize="0"/>
          <p:nvPr/>
        </p:nvPicPr>
        <p:blipFill rotWithShape="1">
          <a:blip r:embed="rId3">
            <a:alphaModFix/>
          </a:blip>
          <a:srcRect t="15433"/>
          <a:stretch/>
        </p:blipFill>
        <p:spPr>
          <a:xfrm>
            <a:off x="802400" y="1144750"/>
            <a:ext cx="2329024" cy="2955151"/>
          </a:xfrm>
          <a:prstGeom prst="rect">
            <a:avLst/>
          </a:prstGeom>
          <a:noFill/>
          <a:ln>
            <a:noFill/>
          </a:ln>
        </p:spPr>
      </p:pic>
      <p:sp>
        <p:nvSpPr>
          <p:cNvPr id="1804" name="Google Shape;1804;p86"/>
          <p:cNvSpPr txBox="1"/>
          <p:nvPr/>
        </p:nvSpPr>
        <p:spPr>
          <a:xfrm>
            <a:off x="4900150" y="3573806"/>
            <a:ext cx="2493300" cy="5055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2200" dirty="0">
                <a:solidFill>
                  <a:schemeClr val="dk1"/>
                </a:solidFill>
                <a:latin typeface="Anton"/>
                <a:ea typeface="Anton"/>
                <a:cs typeface="B Nazanin" panose="00000400000000000000" pitchFamily="2" charset="-78"/>
                <a:sym typeface="Anton"/>
              </a:rPr>
              <a:t>سرگرمی ها: ماهیگیری، ورزش</a:t>
            </a:r>
            <a:endParaRPr dirty="0">
              <a:solidFill>
                <a:schemeClr val="dk1"/>
              </a:solidFill>
              <a:latin typeface="Roboto"/>
              <a:ea typeface="Roboto"/>
              <a:cs typeface="B Nazanin" panose="00000400000000000000" pitchFamily="2" charset="-78"/>
              <a:sym typeface="Roboto"/>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08"/>
        <p:cNvGrpSpPr/>
        <p:nvPr/>
      </p:nvGrpSpPr>
      <p:grpSpPr>
        <a:xfrm>
          <a:off x="0" y="0"/>
          <a:ext cx="0" cy="0"/>
          <a:chOff x="0" y="0"/>
          <a:chExt cx="0" cy="0"/>
        </a:xfrm>
      </p:grpSpPr>
      <p:sp>
        <p:nvSpPr>
          <p:cNvPr id="1809" name="Google Shape;1809;p87"/>
          <p:cNvSpPr txBox="1">
            <a:spLocks noGrp="1"/>
          </p:cNvSpPr>
          <p:nvPr>
            <p:ph type="title"/>
          </p:nvPr>
        </p:nvSpPr>
        <p:spPr>
          <a:xfrm>
            <a:off x="714025" y="1501500"/>
            <a:ext cx="7716000" cy="21405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یک تصویر ارزش هزار کلمه</a:t>
            </a:r>
            <a:br>
              <a:rPr lang="fa-IR" dirty="0">
                <a:cs typeface="B Nazanin" panose="00000400000000000000" pitchFamily="2" charset="-78"/>
              </a:rPr>
            </a:br>
            <a:r>
              <a:rPr lang="fa-IR" dirty="0">
                <a:cs typeface="B Nazanin" panose="00000400000000000000" pitchFamily="2" charset="-78"/>
              </a:rPr>
              <a:t>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09"/>
                                        </p:tgtEl>
                                        <p:attrNameLst>
                                          <p:attrName>style.visibility</p:attrName>
                                        </p:attrNameLst>
                                      </p:cBhvr>
                                      <p:to>
                                        <p:strVal val="visible"/>
                                      </p:to>
                                    </p:set>
                                    <p:animEffect transition="in" filter="fade">
                                      <p:cBhvr>
                                        <p:cTn id="7" dur="1000"/>
                                        <p:tgtEl>
                                          <p:spTgt spid="1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13"/>
        <p:cNvGrpSpPr/>
        <p:nvPr/>
      </p:nvGrpSpPr>
      <p:grpSpPr>
        <a:xfrm>
          <a:off x="0" y="0"/>
          <a:ext cx="0" cy="0"/>
          <a:chOff x="0" y="0"/>
          <a:chExt cx="0" cy="0"/>
        </a:xfrm>
      </p:grpSpPr>
      <p:sp>
        <p:nvSpPr>
          <p:cNvPr id="1814" name="Google Shape;1814;p88"/>
          <p:cNvSpPr txBox="1">
            <a:spLocks noGrp="1"/>
          </p:cNvSpPr>
          <p:nvPr>
            <p:ph type="title"/>
          </p:nvPr>
        </p:nvSpPr>
        <p:spPr>
          <a:xfrm>
            <a:off x="4958575" y="552550"/>
            <a:ext cx="3505800" cy="3770400"/>
          </a:xfrm>
          <a:prstGeom prst="rect">
            <a:avLst/>
          </a:prstGeom>
        </p:spPr>
        <p:txBody>
          <a:bodyPr spcFirstLastPara="1" wrap="square" lIns="91425" tIns="91425" rIns="91425" bIns="91425" anchor="t" anchorCtr="0">
            <a:normAutofit fontScale="90000"/>
          </a:bodyPr>
          <a:lstStyle/>
          <a:p>
            <a:pPr lvl="0" algn="r">
              <a:lnSpc>
                <a:spcPct val="150000"/>
              </a:lnSpc>
            </a:pPr>
            <a:r>
              <a:rPr lang="fa-IR" dirty="0">
                <a:cs typeface="B Nazanin" panose="00000400000000000000" pitchFamily="2" charset="-78"/>
              </a:rPr>
              <a:t>یک تصویر ارزش هزار کلمه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14"/>
                                        </p:tgtEl>
                                        <p:attrNameLst>
                                          <p:attrName>style.visibility</p:attrName>
                                        </p:attrNameLst>
                                      </p:cBhvr>
                                      <p:to>
                                        <p:strVal val="visible"/>
                                      </p:to>
                                    </p:set>
                                    <p:animEffect transition="in" filter="fade">
                                      <p:cBhvr>
                                        <p:cTn id="7" dur="1000"/>
                                        <p:tgtEl>
                                          <p:spTgt spid="1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18"/>
        <p:cNvGrpSpPr/>
        <p:nvPr/>
      </p:nvGrpSpPr>
      <p:grpSpPr>
        <a:xfrm>
          <a:off x="0" y="0"/>
          <a:ext cx="0" cy="0"/>
          <a:chOff x="0" y="0"/>
          <a:chExt cx="0" cy="0"/>
        </a:xfrm>
      </p:grpSpPr>
      <p:sp>
        <p:nvSpPr>
          <p:cNvPr id="1819" name="Google Shape;1819;p89"/>
          <p:cNvSpPr/>
          <p:nvPr/>
        </p:nvSpPr>
        <p:spPr>
          <a:xfrm>
            <a:off x="3025" y="3025"/>
            <a:ext cx="9144000" cy="5143500"/>
          </a:xfrm>
          <a:prstGeom prst="rect">
            <a:avLst/>
          </a:prstGeom>
          <a:solidFill>
            <a:schemeClr val="dk1">
              <a:alpha val="889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20" name="Google Shape;1820;p89"/>
          <p:cNvSpPr txBox="1">
            <a:spLocks noGrp="1"/>
          </p:cNvSpPr>
          <p:nvPr>
            <p:ph type="title"/>
          </p:nvPr>
        </p:nvSpPr>
        <p:spPr>
          <a:xfrm>
            <a:off x="843775" y="552550"/>
            <a:ext cx="2877300" cy="32406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700000000000000" pitchFamily="2" charset="-78"/>
              </a:rPr>
              <a:t>یک تصویر ارزش هزار کلمه است</a:t>
            </a:r>
            <a:endParaRPr dirty="0">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20"/>
                                        </p:tgtEl>
                                        <p:attrNameLst>
                                          <p:attrName>style.visibility</p:attrName>
                                        </p:attrNameLst>
                                      </p:cBhvr>
                                      <p:to>
                                        <p:strVal val="visible"/>
                                      </p:to>
                                    </p:set>
                                    <p:animEffect transition="in" filter="fade">
                                      <p:cBhvr>
                                        <p:cTn id="7" dur="1000"/>
                                        <p:tgtEl>
                                          <p:spTgt spid="1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24"/>
        <p:cNvGrpSpPr/>
        <p:nvPr/>
      </p:nvGrpSpPr>
      <p:grpSpPr>
        <a:xfrm>
          <a:off x="0" y="0"/>
          <a:ext cx="0" cy="0"/>
          <a:chOff x="0" y="0"/>
          <a:chExt cx="0" cy="0"/>
        </a:xfrm>
      </p:grpSpPr>
      <p:sp>
        <p:nvSpPr>
          <p:cNvPr id="1825" name="Google Shape;1825;p90"/>
          <p:cNvSpPr txBox="1">
            <a:spLocks noGrp="1"/>
          </p:cNvSpPr>
          <p:nvPr>
            <p:ph type="ctrTitle"/>
          </p:nvPr>
        </p:nvSpPr>
        <p:spPr>
          <a:xfrm>
            <a:off x="714025" y="409525"/>
            <a:ext cx="3333000" cy="579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فرآیند ما</a:t>
            </a:r>
            <a:endParaRPr dirty="0">
              <a:cs typeface="B Nazanin" panose="00000700000000000000" pitchFamily="2" charset="-78"/>
            </a:endParaRPr>
          </a:p>
        </p:txBody>
      </p:sp>
      <p:grpSp>
        <p:nvGrpSpPr>
          <p:cNvPr id="1826" name="Google Shape;1826;p90"/>
          <p:cNvGrpSpPr/>
          <p:nvPr/>
        </p:nvGrpSpPr>
        <p:grpSpPr>
          <a:xfrm>
            <a:off x="3456599" y="1118124"/>
            <a:ext cx="2229522" cy="3330025"/>
            <a:chOff x="3456599" y="1118124"/>
            <a:chExt cx="2229522" cy="3330025"/>
          </a:xfrm>
        </p:grpSpPr>
        <p:sp>
          <p:nvSpPr>
            <p:cNvPr id="1827" name="Google Shape;1827;p90"/>
            <p:cNvSpPr/>
            <p:nvPr/>
          </p:nvSpPr>
          <p:spPr>
            <a:xfrm rot="10800000">
              <a:off x="3456642" y="2225615"/>
              <a:ext cx="1115100" cy="1115100"/>
            </a:xfrm>
            <a:prstGeom prst="snip1Rect">
              <a:avLst>
                <a:gd name="adj" fmla="val 4176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28" name="Google Shape;1828;p90"/>
            <p:cNvSpPr/>
            <p:nvPr/>
          </p:nvSpPr>
          <p:spPr>
            <a:xfrm>
              <a:off x="3456599" y="1118124"/>
              <a:ext cx="1115100" cy="1115100"/>
            </a:xfrm>
            <a:prstGeom prst="snip1Rect">
              <a:avLst>
                <a:gd name="adj" fmla="val 40379"/>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29" name="Google Shape;1829;p90"/>
            <p:cNvSpPr/>
            <p:nvPr/>
          </p:nvSpPr>
          <p:spPr>
            <a:xfrm rot="10800000">
              <a:off x="4571020" y="3333049"/>
              <a:ext cx="1115100" cy="1115100"/>
            </a:xfrm>
            <a:prstGeom prst="snip1Rect">
              <a:avLst>
                <a:gd name="adj" fmla="val 41221"/>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30" name="Google Shape;1830;p90"/>
            <p:cNvSpPr/>
            <p:nvPr/>
          </p:nvSpPr>
          <p:spPr>
            <a:xfrm>
              <a:off x="4570977" y="2225558"/>
              <a:ext cx="1115100" cy="1115100"/>
            </a:xfrm>
            <a:prstGeom prst="snip1Rect">
              <a:avLst>
                <a:gd name="adj" fmla="val 3973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831" name="Google Shape;1831;p90"/>
          <p:cNvSpPr txBox="1">
            <a:spLocks noGrp="1"/>
          </p:cNvSpPr>
          <p:nvPr>
            <p:ph type="subTitle" idx="4294967295"/>
          </p:nvPr>
        </p:nvSpPr>
        <p:spPr>
          <a:xfrm>
            <a:off x="5801025" y="2846895"/>
            <a:ext cx="2628900" cy="565200"/>
          </a:xfrm>
          <a:prstGeom prst="rect">
            <a:avLst/>
          </a:prstGeom>
        </p:spPr>
        <p:txBody>
          <a:bodyPr spcFirstLastPara="1" wrap="square" lIns="91425" tIns="91425" rIns="91425" bIns="91425" anchor="t" anchorCtr="0">
            <a:noAutofit/>
          </a:bodyPr>
          <a:lstStyle/>
          <a:p>
            <a:pPr marL="0" lvl="0" indent="0" algn="r" rtl="1">
              <a:buNone/>
            </a:pPr>
            <a:r>
              <a:rPr lang="fa-IR" sz="1400" dirty="0">
                <a:solidFill>
                  <a:schemeClr val="lt2"/>
                </a:solidFill>
                <a:cs typeface="B Nazanin" panose="00000700000000000000" pitchFamily="2" charset="-78"/>
              </a:rPr>
              <a:t>قالب پاورپوینت ایمنی کار قابل ویرایش می باشد</a:t>
            </a:r>
            <a:endParaRPr sz="1400" dirty="0">
              <a:solidFill>
                <a:schemeClr val="lt2"/>
              </a:solidFill>
              <a:cs typeface="B Nazanin" panose="00000700000000000000" pitchFamily="2" charset="-78"/>
            </a:endParaRPr>
          </a:p>
        </p:txBody>
      </p:sp>
      <p:sp>
        <p:nvSpPr>
          <p:cNvPr id="1832" name="Google Shape;1832;p90"/>
          <p:cNvSpPr txBox="1">
            <a:spLocks noGrp="1"/>
          </p:cNvSpPr>
          <p:nvPr>
            <p:ph type="subTitle" idx="4294967295"/>
          </p:nvPr>
        </p:nvSpPr>
        <p:spPr>
          <a:xfrm>
            <a:off x="4685925" y="1500900"/>
            <a:ext cx="2628900" cy="565200"/>
          </a:xfrm>
          <a:prstGeom prst="rect">
            <a:avLst/>
          </a:prstGeom>
        </p:spPr>
        <p:txBody>
          <a:bodyPr spcFirstLastPara="1" wrap="square" lIns="91425" tIns="91425" rIns="91425" bIns="91425" anchor="t" anchorCtr="0">
            <a:noAutofit/>
          </a:bodyPr>
          <a:lstStyle/>
          <a:p>
            <a:pPr marL="0" lvl="0" indent="0" algn="r" rtl="1">
              <a:buNone/>
            </a:pPr>
            <a:r>
              <a:rPr lang="fa-IR" sz="1400" dirty="0">
                <a:solidFill>
                  <a:schemeClr val="lt2"/>
                </a:solidFill>
                <a:cs typeface="B Nazanin" panose="00000700000000000000" pitchFamily="2" charset="-78"/>
              </a:rPr>
              <a:t>قالب پاورپوینت ایمنی کار قابل ویرایش می باشد</a:t>
            </a:r>
            <a:endParaRPr sz="1400" dirty="0">
              <a:solidFill>
                <a:schemeClr val="lt2"/>
              </a:solidFill>
              <a:cs typeface="B Nazanin" panose="00000700000000000000" pitchFamily="2" charset="-78"/>
            </a:endParaRPr>
          </a:p>
        </p:txBody>
      </p:sp>
      <p:sp>
        <p:nvSpPr>
          <p:cNvPr id="1833" name="Google Shape;1833;p90"/>
          <p:cNvSpPr txBox="1">
            <a:spLocks noGrp="1"/>
          </p:cNvSpPr>
          <p:nvPr>
            <p:ph type="ctrTitle" idx="4294967295"/>
          </p:nvPr>
        </p:nvSpPr>
        <p:spPr>
          <a:xfrm>
            <a:off x="4685925" y="1030800"/>
            <a:ext cx="2181300" cy="470100"/>
          </a:xfrm>
          <a:prstGeom prst="rect">
            <a:avLst/>
          </a:prstGeom>
        </p:spPr>
        <p:txBody>
          <a:bodyPr spcFirstLastPara="1" wrap="square" lIns="91425" tIns="91425" rIns="91425" bIns="91425" anchor="ctr" anchorCtr="0">
            <a:noAutofit/>
          </a:bodyPr>
          <a:lstStyle/>
          <a:p>
            <a:pPr lvl="0" algn="r" rtl="1"/>
            <a:r>
              <a:rPr lang="fa-IR" sz="2400" dirty="0">
                <a:solidFill>
                  <a:schemeClr val="lt2"/>
                </a:solidFill>
                <a:cs typeface="B Nazanin" panose="00000700000000000000" pitchFamily="2" charset="-78"/>
              </a:rPr>
              <a:t>روز 01</a:t>
            </a:r>
            <a:endParaRPr sz="2400" dirty="0">
              <a:solidFill>
                <a:schemeClr val="lt2"/>
              </a:solidFill>
              <a:latin typeface="Advent Pro Medium"/>
              <a:ea typeface="Advent Pro Medium"/>
              <a:cs typeface="B Nazanin" panose="00000700000000000000" pitchFamily="2" charset="-78"/>
              <a:sym typeface="Advent Pro Medium"/>
            </a:endParaRPr>
          </a:p>
        </p:txBody>
      </p:sp>
      <p:sp>
        <p:nvSpPr>
          <p:cNvPr id="1834" name="Google Shape;1834;p90"/>
          <p:cNvSpPr txBox="1">
            <a:spLocks noGrp="1"/>
          </p:cNvSpPr>
          <p:nvPr>
            <p:ph type="subTitle" idx="4294967295"/>
          </p:nvPr>
        </p:nvSpPr>
        <p:spPr>
          <a:xfrm>
            <a:off x="1829450" y="3976992"/>
            <a:ext cx="2628900" cy="565200"/>
          </a:xfrm>
          <a:prstGeom prst="rect">
            <a:avLst/>
          </a:prstGeom>
        </p:spPr>
        <p:txBody>
          <a:bodyPr spcFirstLastPara="1" wrap="square" lIns="91425" tIns="91425" rIns="91425" bIns="91425" anchor="t" anchorCtr="0">
            <a:noAutofit/>
          </a:bodyPr>
          <a:lstStyle/>
          <a:p>
            <a:pPr marL="0" lvl="0" indent="0" algn="r">
              <a:buNone/>
            </a:pPr>
            <a:r>
              <a:rPr lang="fa-IR" sz="1400" dirty="0">
                <a:cs typeface="B Nazanin" panose="00000700000000000000" pitchFamily="2" charset="-78"/>
              </a:rPr>
              <a:t>قالب پاورپوینت ایمنی کار قابل ویرایش می باشد</a:t>
            </a:r>
            <a:endParaRPr sz="1400" dirty="0">
              <a:cs typeface="B Nazanin" panose="00000700000000000000" pitchFamily="2" charset="-78"/>
            </a:endParaRPr>
          </a:p>
        </p:txBody>
      </p:sp>
      <p:sp>
        <p:nvSpPr>
          <p:cNvPr id="1835" name="Google Shape;1835;p90"/>
          <p:cNvSpPr txBox="1">
            <a:spLocks noGrp="1"/>
          </p:cNvSpPr>
          <p:nvPr>
            <p:ph type="subTitle" idx="4294967295"/>
          </p:nvPr>
        </p:nvSpPr>
        <p:spPr>
          <a:xfrm>
            <a:off x="714050" y="2601042"/>
            <a:ext cx="2628900" cy="565200"/>
          </a:xfrm>
          <a:prstGeom prst="rect">
            <a:avLst/>
          </a:prstGeom>
        </p:spPr>
        <p:txBody>
          <a:bodyPr spcFirstLastPara="1" wrap="square" lIns="91425" tIns="91425" rIns="91425" bIns="91425" anchor="t" anchorCtr="0">
            <a:noAutofit/>
          </a:bodyPr>
          <a:lstStyle/>
          <a:p>
            <a:pPr marL="0" lvl="0" indent="0" algn="r">
              <a:buNone/>
            </a:pPr>
            <a:r>
              <a:rPr lang="fa-IR" sz="1400" dirty="0">
                <a:cs typeface="B Nazanin" panose="00000700000000000000" pitchFamily="2" charset="-78"/>
              </a:rPr>
              <a:t>قالب پاورپوینت ایمنی کار قابل ویرایش می باشد</a:t>
            </a:r>
            <a:endParaRPr sz="1400" dirty="0">
              <a:cs typeface="B Nazanin" panose="00000700000000000000" pitchFamily="2" charset="-78"/>
            </a:endParaRPr>
          </a:p>
        </p:txBody>
      </p:sp>
      <p:sp>
        <p:nvSpPr>
          <p:cNvPr id="1836" name="Google Shape;1836;p90"/>
          <p:cNvSpPr txBox="1">
            <a:spLocks noGrp="1"/>
          </p:cNvSpPr>
          <p:nvPr>
            <p:ph type="ctrTitle" idx="4294967295"/>
          </p:nvPr>
        </p:nvSpPr>
        <p:spPr>
          <a:xfrm>
            <a:off x="1161650" y="2137114"/>
            <a:ext cx="2181300" cy="470100"/>
          </a:xfrm>
          <a:prstGeom prst="rect">
            <a:avLst/>
          </a:prstGeom>
        </p:spPr>
        <p:txBody>
          <a:bodyPr spcFirstLastPara="1" wrap="square" lIns="91425" tIns="91425" rIns="91425" bIns="91425" anchor="ctr" anchorCtr="0">
            <a:noAutofit/>
          </a:bodyPr>
          <a:lstStyle/>
          <a:p>
            <a:pPr lvl="0" algn="r"/>
            <a:r>
              <a:rPr lang="fa-IR" sz="2400" dirty="0">
                <a:cs typeface="B Nazanin" panose="00000700000000000000" pitchFamily="2" charset="-78"/>
              </a:rPr>
              <a:t>روز 02</a:t>
            </a:r>
            <a:endParaRPr sz="2400" dirty="0">
              <a:latin typeface="Advent Pro Medium"/>
              <a:ea typeface="Advent Pro Medium"/>
              <a:cs typeface="B Nazanin" panose="00000700000000000000" pitchFamily="2" charset="-78"/>
              <a:sym typeface="Advent Pro Medium"/>
            </a:endParaRPr>
          </a:p>
        </p:txBody>
      </p:sp>
      <p:sp>
        <p:nvSpPr>
          <p:cNvPr id="1837" name="Google Shape;1837;p90"/>
          <p:cNvSpPr txBox="1">
            <a:spLocks noGrp="1"/>
          </p:cNvSpPr>
          <p:nvPr>
            <p:ph type="ctrTitle" idx="4294967295"/>
          </p:nvPr>
        </p:nvSpPr>
        <p:spPr>
          <a:xfrm>
            <a:off x="5801033" y="2388819"/>
            <a:ext cx="1362300" cy="470100"/>
          </a:xfrm>
          <a:prstGeom prst="rect">
            <a:avLst/>
          </a:prstGeom>
        </p:spPr>
        <p:txBody>
          <a:bodyPr spcFirstLastPara="1" wrap="square" lIns="91425" tIns="91425" rIns="91425" bIns="91425" anchor="ctr" anchorCtr="0">
            <a:noAutofit/>
          </a:bodyPr>
          <a:lstStyle/>
          <a:p>
            <a:pPr lvl="0" algn="r" rtl="1"/>
            <a:r>
              <a:rPr lang="fa-IR" sz="2400" dirty="0">
                <a:solidFill>
                  <a:schemeClr val="lt2"/>
                </a:solidFill>
                <a:cs typeface="B Nazanin" panose="00000700000000000000" pitchFamily="2" charset="-78"/>
              </a:rPr>
              <a:t>روز 03</a:t>
            </a:r>
            <a:endParaRPr sz="2400" dirty="0">
              <a:solidFill>
                <a:schemeClr val="lt2"/>
              </a:solidFill>
              <a:latin typeface="Advent Pro Medium"/>
              <a:ea typeface="Advent Pro Medium"/>
              <a:cs typeface="B Nazanin" panose="00000700000000000000" pitchFamily="2" charset="-78"/>
              <a:sym typeface="Advent Pro Medium"/>
            </a:endParaRPr>
          </a:p>
        </p:txBody>
      </p:sp>
      <p:sp>
        <p:nvSpPr>
          <p:cNvPr id="1838" name="Google Shape;1838;p90"/>
          <p:cNvSpPr txBox="1">
            <a:spLocks noGrp="1"/>
          </p:cNvSpPr>
          <p:nvPr>
            <p:ph type="ctrTitle" idx="4294967295"/>
          </p:nvPr>
        </p:nvSpPr>
        <p:spPr>
          <a:xfrm>
            <a:off x="2277050" y="3513047"/>
            <a:ext cx="2181300" cy="470100"/>
          </a:xfrm>
          <a:prstGeom prst="rect">
            <a:avLst/>
          </a:prstGeom>
        </p:spPr>
        <p:txBody>
          <a:bodyPr spcFirstLastPara="1" wrap="square" lIns="91425" tIns="91425" rIns="91425" bIns="91425" anchor="ctr" anchorCtr="0">
            <a:noAutofit/>
          </a:bodyPr>
          <a:lstStyle/>
          <a:p>
            <a:pPr lvl="0" algn="r"/>
            <a:r>
              <a:rPr lang="fa-IR" sz="2400" dirty="0">
                <a:cs typeface="B Nazanin" panose="00000700000000000000" pitchFamily="2" charset="-78"/>
              </a:rPr>
              <a:t>روز 04</a:t>
            </a:r>
            <a:endParaRPr sz="2400" dirty="0">
              <a:latin typeface="Advent Pro Medium"/>
              <a:ea typeface="Advent Pro Medium"/>
              <a:cs typeface="B Nazanin" panose="00000700000000000000" pitchFamily="2" charset="-78"/>
              <a:sym typeface="Advent Pro Medium"/>
            </a:endParaRPr>
          </a:p>
        </p:txBody>
      </p:sp>
      <p:grpSp>
        <p:nvGrpSpPr>
          <p:cNvPr id="1839" name="Google Shape;1839;p90"/>
          <p:cNvGrpSpPr/>
          <p:nvPr/>
        </p:nvGrpSpPr>
        <p:grpSpPr>
          <a:xfrm>
            <a:off x="4943063" y="2597909"/>
            <a:ext cx="370930" cy="370549"/>
            <a:chOff x="2497275" y="2744159"/>
            <a:chExt cx="370930" cy="370549"/>
          </a:xfrm>
        </p:grpSpPr>
        <p:sp>
          <p:nvSpPr>
            <p:cNvPr id="1840" name="Google Shape;1840;p90"/>
            <p:cNvSpPr/>
            <p:nvPr/>
          </p:nvSpPr>
          <p:spPr>
            <a:xfrm>
              <a:off x="2497275" y="2744159"/>
              <a:ext cx="284366" cy="284747"/>
            </a:xfrm>
            <a:custGeom>
              <a:avLst/>
              <a:gdLst/>
              <a:ahLst/>
              <a:cxnLst/>
              <a:rect l="l" t="t" r="r" b="b"/>
              <a:pathLst>
                <a:path w="8955" h="8967" extrusionOk="0">
                  <a:moveTo>
                    <a:pt x="4204" y="1"/>
                  </a:moveTo>
                  <a:cubicBezTo>
                    <a:pt x="3942" y="1"/>
                    <a:pt x="3704" y="203"/>
                    <a:pt x="3644" y="465"/>
                  </a:cubicBezTo>
                  <a:lnTo>
                    <a:pt x="3466" y="1334"/>
                  </a:lnTo>
                  <a:cubicBezTo>
                    <a:pt x="3287" y="1394"/>
                    <a:pt x="3108" y="1465"/>
                    <a:pt x="2942" y="1537"/>
                  </a:cubicBezTo>
                  <a:lnTo>
                    <a:pt x="2215" y="1048"/>
                  </a:lnTo>
                  <a:cubicBezTo>
                    <a:pt x="2120" y="983"/>
                    <a:pt x="2009" y="952"/>
                    <a:pt x="1899" y="952"/>
                  </a:cubicBezTo>
                  <a:cubicBezTo>
                    <a:pt x="1749" y="952"/>
                    <a:pt x="1599" y="1010"/>
                    <a:pt x="1489" y="1120"/>
                  </a:cubicBezTo>
                  <a:lnTo>
                    <a:pt x="1108" y="1489"/>
                  </a:lnTo>
                  <a:cubicBezTo>
                    <a:pt x="918" y="1691"/>
                    <a:pt x="894" y="1989"/>
                    <a:pt x="1037" y="2227"/>
                  </a:cubicBezTo>
                  <a:lnTo>
                    <a:pt x="1525" y="2953"/>
                  </a:lnTo>
                  <a:cubicBezTo>
                    <a:pt x="1441" y="3120"/>
                    <a:pt x="1370" y="3287"/>
                    <a:pt x="1322" y="3465"/>
                  </a:cubicBezTo>
                  <a:lnTo>
                    <a:pt x="453" y="3644"/>
                  </a:lnTo>
                  <a:cubicBezTo>
                    <a:pt x="191" y="3703"/>
                    <a:pt x="1" y="3930"/>
                    <a:pt x="1" y="4215"/>
                  </a:cubicBezTo>
                  <a:lnTo>
                    <a:pt x="1" y="4751"/>
                  </a:lnTo>
                  <a:cubicBezTo>
                    <a:pt x="1" y="5025"/>
                    <a:pt x="191" y="5251"/>
                    <a:pt x="453" y="5323"/>
                  </a:cubicBezTo>
                  <a:lnTo>
                    <a:pt x="1322" y="5501"/>
                  </a:lnTo>
                  <a:cubicBezTo>
                    <a:pt x="1382" y="5668"/>
                    <a:pt x="1453" y="5847"/>
                    <a:pt x="1525" y="6013"/>
                  </a:cubicBezTo>
                  <a:lnTo>
                    <a:pt x="1037" y="6740"/>
                  </a:lnTo>
                  <a:cubicBezTo>
                    <a:pt x="894" y="6966"/>
                    <a:pt x="918" y="7287"/>
                    <a:pt x="1108" y="7478"/>
                  </a:cubicBezTo>
                  <a:lnTo>
                    <a:pt x="1489" y="7847"/>
                  </a:lnTo>
                  <a:cubicBezTo>
                    <a:pt x="1599" y="7957"/>
                    <a:pt x="1745" y="8015"/>
                    <a:pt x="1894" y="8015"/>
                  </a:cubicBezTo>
                  <a:cubicBezTo>
                    <a:pt x="2003" y="8015"/>
                    <a:pt x="2115" y="7984"/>
                    <a:pt x="2215" y="7918"/>
                  </a:cubicBezTo>
                  <a:lnTo>
                    <a:pt x="2942" y="7430"/>
                  </a:lnTo>
                  <a:cubicBezTo>
                    <a:pt x="3108" y="7513"/>
                    <a:pt x="3287" y="7597"/>
                    <a:pt x="3466" y="7633"/>
                  </a:cubicBezTo>
                  <a:lnTo>
                    <a:pt x="3644" y="8502"/>
                  </a:lnTo>
                  <a:cubicBezTo>
                    <a:pt x="3704" y="8764"/>
                    <a:pt x="3930" y="8966"/>
                    <a:pt x="4204" y="8966"/>
                  </a:cubicBezTo>
                  <a:lnTo>
                    <a:pt x="4740" y="8966"/>
                  </a:lnTo>
                  <a:cubicBezTo>
                    <a:pt x="5013" y="8966"/>
                    <a:pt x="5251" y="8764"/>
                    <a:pt x="5311" y="8502"/>
                  </a:cubicBezTo>
                  <a:lnTo>
                    <a:pt x="5490" y="7633"/>
                  </a:lnTo>
                  <a:cubicBezTo>
                    <a:pt x="5621" y="7597"/>
                    <a:pt x="5775" y="7537"/>
                    <a:pt x="5906" y="7478"/>
                  </a:cubicBezTo>
                  <a:cubicBezTo>
                    <a:pt x="6002" y="7442"/>
                    <a:pt x="6037" y="7323"/>
                    <a:pt x="6002" y="7240"/>
                  </a:cubicBezTo>
                  <a:cubicBezTo>
                    <a:pt x="5966" y="7169"/>
                    <a:pt x="5898" y="7131"/>
                    <a:pt x="5831" y="7131"/>
                  </a:cubicBezTo>
                  <a:cubicBezTo>
                    <a:pt x="5808" y="7131"/>
                    <a:pt x="5785" y="7135"/>
                    <a:pt x="5763" y="7144"/>
                  </a:cubicBezTo>
                  <a:cubicBezTo>
                    <a:pt x="5609" y="7228"/>
                    <a:pt x="5466" y="7287"/>
                    <a:pt x="5299" y="7323"/>
                  </a:cubicBezTo>
                  <a:cubicBezTo>
                    <a:pt x="5240" y="7347"/>
                    <a:pt x="5180" y="7406"/>
                    <a:pt x="5168" y="7454"/>
                  </a:cubicBezTo>
                  <a:lnTo>
                    <a:pt x="4966" y="8430"/>
                  </a:lnTo>
                  <a:cubicBezTo>
                    <a:pt x="4954" y="8514"/>
                    <a:pt x="4870" y="8597"/>
                    <a:pt x="4763" y="8597"/>
                  </a:cubicBezTo>
                  <a:lnTo>
                    <a:pt x="4228" y="8597"/>
                  </a:lnTo>
                  <a:cubicBezTo>
                    <a:pt x="4120" y="8597"/>
                    <a:pt x="4049" y="8514"/>
                    <a:pt x="4013" y="8430"/>
                  </a:cubicBezTo>
                  <a:lnTo>
                    <a:pt x="3823" y="7454"/>
                  </a:lnTo>
                  <a:cubicBezTo>
                    <a:pt x="3811" y="7383"/>
                    <a:pt x="3763" y="7335"/>
                    <a:pt x="3692" y="7323"/>
                  </a:cubicBezTo>
                  <a:cubicBezTo>
                    <a:pt x="3466" y="7263"/>
                    <a:pt x="3239" y="7180"/>
                    <a:pt x="3049" y="7061"/>
                  </a:cubicBezTo>
                  <a:cubicBezTo>
                    <a:pt x="3019" y="7043"/>
                    <a:pt x="2986" y="7034"/>
                    <a:pt x="2954" y="7034"/>
                  </a:cubicBezTo>
                  <a:cubicBezTo>
                    <a:pt x="2921" y="7034"/>
                    <a:pt x="2888" y="7043"/>
                    <a:pt x="2858" y="7061"/>
                  </a:cubicBezTo>
                  <a:lnTo>
                    <a:pt x="2037" y="7609"/>
                  </a:lnTo>
                  <a:cubicBezTo>
                    <a:pt x="2006" y="7634"/>
                    <a:pt x="1966" y="7647"/>
                    <a:pt x="1926" y="7647"/>
                  </a:cubicBezTo>
                  <a:cubicBezTo>
                    <a:pt x="1874" y="7647"/>
                    <a:pt x="1821" y="7625"/>
                    <a:pt x="1787" y="7585"/>
                  </a:cubicBezTo>
                  <a:lnTo>
                    <a:pt x="1418" y="7204"/>
                  </a:lnTo>
                  <a:cubicBezTo>
                    <a:pt x="1334" y="7132"/>
                    <a:pt x="1334" y="7025"/>
                    <a:pt x="1382" y="6954"/>
                  </a:cubicBezTo>
                  <a:lnTo>
                    <a:pt x="1930" y="6132"/>
                  </a:lnTo>
                  <a:cubicBezTo>
                    <a:pt x="1977" y="6073"/>
                    <a:pt x="1977" y="6001"/>
                    <a:pt x="1930" y="5942"/>
                  </a:cubicBezTo>
                  <a:cubicBezTo>
                    <a:pt x="1811" y="5739"/>
                    <a:pt x="1727" y="5525"/>
                    <a:pt x="1668" y="5299"/>
                  </a:cubicBezTo>
                  <a:cubicBezTo>
                    <a:pt x="1656" y="5239"/>
                    <a:pt x="1596" y="5180"/>
                    <a:pt x="1537" y="5168"/>
                  </a:cubicBezTo>
                  <a:lnTo>
                    <a:pt x="560" y="4977"/>
                  </a:lnTo>
                  <a:cubicBezTo>
                    <a:pt x="477" y="4954"/>
                    <a:pt x="406" y="4870"/>
                    <a:pt x="406" y="4763"/>
                  </a:cubicBezTo>
                  <a:lnTo>
                    <a:pt x="406" y="4227"/>
                  </a:lnTo>
                  <a:cubicBezTo>
                    <a:pt x="406" y="4132"/>
                    <a:pt x="477" y="4049"/>
                    <a:pt x="560" y="4025"/>
                  </a:cubicBezTo>
                  <a:lnTo>
                    <a:pt x="1537" y="3834"/>
                  </a:lnTo>
                  <a:cubicBezTo>
                    <a:pt x="1608" y="3811"/>
                    <a:pt x="1656" y="3775"/>
                    <a:pt x="1668" y="3692"/>
                  </a:cubicBezTo>
                  <a:cubicBezTo>
                    <a:pt x="1727" y="3477"/>
                    <a:pt x="1811" y="3251"/>
                    <a:pt x="1930" y="3061"/>
                  </a:cubicBezTo>
                  <a:cubicBezTo>
                    <a:pt x="1965" y="3001"/>
                    <a:pt x="1965" y="2918"/>
                    <a:pt x="1930" y="2858"/>
                  </a:cubicBezTo>
                  <a:lnTo>
                    <a:pt x="1382" y="2049"/>
                  </a:lnTo>
                  <a:cubicBezTo>
                    <a:pt x="1322" y="1965"/>
                    <a:pt x="1334" y="1846"/>
                    <a:pt x="1418" y="1787"/>
                  </a:cubicBezTo>
                  <a:lnTo>
                    <a:pt x="1787" y="1417"/>
                  </a:lnTo>
                  <a:cubicBezTo>
                    <a:pt x="1826" y="1378"/>
                    <a:pt x="1876" y="1360"/>
                    <a:pt x="1925" y="1360"/>
                  </a:cubicBezTo>
                  <a:cubicBezTo>
                    <a:pt x="1965" y="1360"/>
                    <a:pt x="2005" y="1372"/>
                    <a:pt x="2037" y="1394"/>
                  </a:cubicBezTo>
                  <a:lnTo>
                    <a:pt x="2858" y="1941"/>
                  </a:lnTo>
                  <a:cubicBezTo>
                    <a:pt x="2888" y="1965"/>
                    <a:pt x="2921" y="1977"/>
                    <a:pt x="2954" y="1977"/>
                  </a:cubicBezTo>
                  <a:cubicBezTo>
                    <a:pt x="2986" y="1977"/>
                    <a:pt x="3019" y="1965"/>
                    <a:pt x="3049" y="1941"/>
                  </a:cubicBezTo>
                  <a:cubicBezTo>
                    <a:pt x="3263" y="1822"/>
                    <a:pt x="3466" y="1727"/>
                    <a:pt x="3692" y="1668"/>
                  </a:cubicBezTo>
                  <a:cubicBezTo>
                    <a:pt x="3751" y="1656"/>
                    <a:pt x="3811" y="1596"/>
                    <a:pt x="3823" y="1537"/>
                  </a:cubicBezTo>
                  <a:lnTo>
                    <a:pt x="4013" y="572"/>
                  </a:lnTo>
                  <a:cubicBezTo>
                    <a:pt x="4037" y="477"/>
                    <a:pt x="4120" y="405"/>
                    <a:pt x="4228" y="405"/>
                  </a:cubicBezTo>
                  <a:lnTo>
                    <a:pt x="4763" y="405"/>
                  </a:lnTo>
                  <a:cubicBezTo>
                    <a:pt x="4870" y="405"/>
                    <a:pt x="4942" y="477"/>
                    <a:pt x="4966" y="572"/>
                  </a:cubicBezTo>
                  <a:lnTo>
                    <a:pt x="5168" y="1537"/>
                  </a:lnTo>
                  <a:cubicBezTo>
                    <a:pt x="5180" y="1608"/>
                    <a:pt x="5216" y="1656"/>
                    <a:pt x="5299" y="1668"/>
                  </a:cubicBezTo>
                  <a:cubicBezTo>
                    <a:pt x="5513" y="1727"/>
                    <a:pt x="5740" y="1822"/>
                    <a:pt x="5930" y="1941"/>
                  </a:cubicBezTo>
                  <a:cubicBezTo>
                    <a:pt x="5960" y="1953"/>
                    <a:pt x="5996" y="1959"/>
                    <a:pt x="6031" y="1959"/>
                  </a:cubicBezTo>
                  <a:cubicBezTo>
                    <a:pt x="6067" y="1959"/>
                    <a:pt x="6103" y="1953"/>
                    <a:pt x="6133" y="1941"/>
                  </a:cubicBezTo>
                  <a:lnTo>
                    <a:pt x="6942" y="1394"/>
                  </a:lnTo>
                  <a:cubicBezTo>
                    <a:pt x="6978" y="1368"/>
                    <a:pt x="7021" y="1356"/>
                    <a:pt x="7063" y="1356"/>
                  </a:cubicBezTo>
                  <a:cubicBezTo>
                    <a:pt x="7117" y="1356"/>
                    <a:pt x="7170" y="1377"/>
                    <a:pt x="7204" y="1417"/>
                  </a:cubicBezTo>
                  <a:lnTo>
                    <a:pt x="7573" y="1787"/>
                  </a:lnTo>
                  <a:cubicBezTo>
                    <a:pt x="7645" y="1870"/>
                    <a:pt x="7645" y="1965"/>
                    <a:pt x="7597" y="2049"/>
                  </a:cubicBezTo>
                  <a:lnTo>
                    <a:pt x="7049" y="2858"/>
                  </a:lnTo>
                  <a:cubicBezTo>
                    <a:pt x="7002" y="2918"/>
                    <a:pt x="7002" y="2989"/>
                    <a:pt x="7049" y="3061"/>
                  </a:cubicBezTo>
                  <a:cubicBezTo>
                    <a:pt x="7168" y="3263"/>
                    <a:pt x="7264" y="3477"/>
                    <a:pt x="7323" y="3692"/>
                  </a:cubicBezTo>
                  <a:cubicBezTo>
                    <a:pt x="7335" y="3751"/>
                    <a:pt x="7395" y="3811"/>
                    <a:pt x="7454" y="3834"/>
                  </a:cubicBezTo>
                  <a:lnTo>
                    <a:pt x="8419" y="4025"/>
                  </a:lnTo>
                  <a:cubicBezTo>
                    <a:pt x="8514" y="4037"/>
                    <a:pt x="8585" y="4132"/>
                    <a:pt x="8585" y="4227"/>
                  </a:cubicBezTo>
                  <a:lnTo>
                    <a:pt x="8585" y="4763"/>
                  </a:lnTo>
                  <a:cubicBezTo>
                    <a:pt x="8585" y="4870"/>
                    <a:pt x="8514" y="4942"/>
                    <a:pt x="8419" y="4977"/>
                  </a:cubicBezTo>
                  <a:lnTo>
                    <a:pt x="7454" y="5168"/>
                  </a:lnTo>
                  <a:cubicBezTo>
                    <a:pt x="7383" y="5180"/>
                    <a:pt x="7335" y="5227"/>
                    <a:pt x="7323" y="5299"/>
                  </a:cubicBezTo>
                  <a:cubicBezTo>
                    <a:pt x="7276" y="5466"/>
                    <a:pt x="7216" y="5632"/>
                    <a:pt x="7145" y="5775"/>
                  </a:cubicBezTo>
                  <a:cubicBezTo>
                    <a:pt x="7097" y="5870"/>
                    <a:pt x="7145" y="5966"/>
                    <a:pt x="7228" y="6013"/>
                  </a:cubicBezTo>
                  <a:cubicBezTo>
                    <a:pt x="7254" y="6026"/>
                    <a:pt x="7280" y="6032"/>
                    <a:pt x="7305" y="6032"/>
                  </a:cubicBezTo>
                  <a:cubicBezTo>
                    <a:pt x="7372" y="6032"/>
                    <a:pt x="7431" y="5991"/>
                    <a:pt x="7466" y="5930"/>
                  </a:cubicBezTo>
                  <a:cubicBezTo>
                    <a:pt x="7526" y="5799"/>
                    <a:pt x="7585" y="5644"/>
                    <a:pt x="7633" y="5501"/>
                  </a:cubicBezTo>
                  <a:lnTo>
                    <a:pt x="8490" y="5323"/>
                  </a:lnTo>
                  <a:cubicBezTo>
                    <a:pt x="8764" y="5263"/>
                    <a:pt x="8954" y="5037"/>
                    <a:pt x="8954" y="4751"/>
                  </a:cubicBezTo>
                  <a:lnTo>
                    <a:pt x="8954" y="4215"/>
                  </a:lnTo>
                  <a:cubicBezTo>
                    <a:pt x="8954" y="3942"/>
                    <a:pt x="8764" y="3715"/>
                    <a:pt x="8490" y="3644"/>
                  </a:cubicBezTo>
                  <a:lnTo>
                    <a:pt x="7633" y="3465"/>
                  </a:lnTo>
                  <a:cubicBezTo>
                    <a:pt x="7573" y="3287"/>
                    <a:pt x="7502" y="3120"/>
                    <a:pt x="7418" y="2953"/>
                  </a:cubicBezTo>
                  <a:lnTo>
                    <a:pt x="7918" y="2227"/>
                  </a:lnTo>
                  <a:cubicBezTo>
                    <a:pt x="8061" y="2001"/>
                    <a:pt x="8038" y="1679"/>
                    <a:pt x="7835" y="1489"/>
                  </a:cubicBezTo>
                  <a:lnTo>
                    <a:pt x="7466" y="1120"/>
                  </a:lnTo>
                  <a:cubicBezTo>
                    <a:pt x="7356" y="1010"/>
                    <a:pt x="7211" y="952"/>
                    <a:pt x="7061" y="952"/>
                  </a:cubicBezTo>
                  <a:cubicBezTo>
                    <a:pt x="6952" y="952"/>
                    <a:pt x="6840" y="983"/>
                    <a:pt x="6740" y="1048"/>
                  </a:cubicBezTo>
                  <a:lnTo>
                    <a:pt x="6013" y="1537"/>
                  </a:lnTo>
                  <a:cubicBezTo>
                    <a:pt x="5847" y="1453"/>
                    <a:pt x="5668" y="1370"/>
                    <a:pt x="5490" y="1334"/>
                  </a:cubicBezTo>
                  <a:lnTo>
                    <a:pt x="5311" y="465"/>
                  </a:lnTo>
                  <a:cubicBezTo>
                    <a:pt x="5251" y="203"/>
                    <a:pt x="5025" y="1"/>
                    <a:pt x="4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41" name="Google Shape;1841;p90"/>
            <p:cNvSpPr/>
            <p:nvPr/>
          </p:nvSpPr>
          <p:spPr>
            <a:xfrm>
              <a:off x="2592191" y="2821673"/>
              <a:ext cx="113461" cy="98345"/>
            </a:xfrm>
            <a:custGeom>
              <a:avLst/>
              <a:gdLst/>
              <a:ahLst/>
              <a:cxnLst/>
              <a:rect l="l" t="t" r="r" b="b"/>
              <a:pathLst>
                <a:path w="3573" h="3097" extrusionOk="0">
                  <a:moveTo>
                    <a:pt x="1524" y="0"/>
                  </a:moveTo>
                  <a:cubicBezTo>
                    <a:pt x="989" y="0"/>
                    <a:pt x="465" y="215"/>
                    <a:pt x="72" y="584"/>
                  </a:cubicBezTo>
                  <a:cubicBezTo>
                    <a:pt x="0" y="655"/>
                    <a:pt x="0" y="774"/>
                    <a:pt x="72" y="834"/>
                  </a:cubicBezTo>
                  <a:cubicBezTo>
                    <a:pt x="113" y="876"/>
                    <a:pt x="164" y="896"/>
                    <a:pt x="212" y="896"/>
                  </a:cubicBezTo>
                  <a:cubicBezTo>
                    <a:pt x="259" y="896"/>
                    <a:pt x="304" y="876"/>
                    <a:pt x="334" y="834"/>
                  </a:cubicBezTo>
                  <a:cubicBezTo>
                    <a:pt x="643" y="524"/>
                    <a:pt x="1072" y="358"/>
                    <a:pt x="1500" y="358"/>
                  </a:cubicBezTo>
                  <a:cubicBezTo>
                    <a:pt x="2441" y="358"/>
                    <a:pt x="3203" y="1120"/>
                    <a:pt x="3203" y="2060"/>
                  </a:cubicBezTo>
                  <a:cubicBezTo>
                    <a:pt x="3203" y="2322"/>
                    <a:pt x="3144" y="2596"/>
                    <a:pt x="3024" y="2834"/>
                  </a:cubicBezTo>
                  <a:cubicBezTo>
                    <a:pt x="2965" y="2941"/>
                    <a:pt x="3013" y="3037"/>
                    <a:pt x="3096" y="3084"/>
                  </a:cubicBezTo>
                  <a:cubicBezTo>
                    <a:pt x="3132" y="3096"/>
                    <a:pt x="3155" y="3096"/>
                    <a:pt x="3191" y="3096"/>
                  </a:cubicBezTo>
                  <a:cubicBezTo>
                    <a:pt x="3251" y="3096"/>
                    <a:pt x="3322" y="3072"/>
                    <a:pt x="3346" y="3001"/>
                  </a:cubicBezTo>
                  <a:cubicBezTo>
                    <a:pt x="3501" y="2715"/>
                    <a:pt x="3572" y="2382"/>
                    <a:pt x="3572" y="2060"/>
                  </a:cubicBezTo>
                  <a:cubicBezTo>
                    <a:pt x="3572" y="929"/>
                    <a:pt x="2655" y="0"/>
                    <a:pt x="152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42" name="Google Shape;1842;p90"/>
            <p:cNvSpPr/>
            <p:nvPr/>
          </p:nvSpPr>
          <p:spPr>
            <a:xfrm>
              <a:off x="2574408" y="2862129"/>
              <a:ext cx="106665" cy="90756"/>
            </a:xfrm>
            <a:custGeom>
              <a:avLst/>
              <a:gdLst/>
              <a:ahLst/>
              <a:cxnLst/>
              <a:rect l="l" t="t" r="r" b="b"/>
              <a:pathLst>
                <a:path w="3359" h="2858" extrusionOk="0">
                  <a:moveTo>
                    <a:pt x="294" y="1"/>
                  </a:moveTo>
                  <a:cubicBezTo>
                    <a:pt x="218" y="1"/>
                    <a:pt x="145" y="48"/>
                    <a:pt x="108" y="131"/>
                  </a:cubicBezTo>
                  <a:cubicBezTo>
                    <a:pt x="36" y="334"/>
                    <a:pt x="1" y="572"/>
                    <a:pt x="1" y="798"/>
                  </a:cubicBezTo>
                  <a:cubicBezTo>
                    <a:pt x="1" y="1929"/>
                    <a:pt x="917" y="2858"/>
                    <a:pt x="2049" y="2858"/>
                  </a:cubicBezTo>
                  <a:cubicBezTo>
                    <a:pt x="2477" y="2858"/>
                    <a:pt x="2894" y="2715"/>
                    <a:pt x="3251" y="2465"/>
                  </a:cubicBezTo>
                  <a:cubicBezTo>
                    <a:pt x="3346" y="2405"/>
                    <a:pt x="3358" y="2286"/>
                    <a:pt x="3299" y="2215"/>
                  </a:cubicBezTo>
                  <a:cubicBezTo>
                    <a:pt x="3263" y="2158"/>
                    <a:pt x="3206" y="2131"/>
                    <a:pt x="3151" y="2131"/>
                  </a:cubicBezTo>
                  <a:cubicBezTo>
                    <a:pt x="3114" y="2131"/>
                    <a:pt x="3077" y="2143"/>
                    <a:pt x="3049" y="2167"/>
                  </a:cubicBezTo>
                  <a:cubicBezTo>
                    <a:pt x="2763" y="2382"/>
                    <a:pt x="2406" y="2501"/>
                    <a:pt x="2049" y="2501"/>
                  </a:cubicBezTo>
                  <a:cubicBezTo>
                    <a:pt x="1108" y="2501"/>
                    <a:pt x="346" y="1739"/>
                    <a:pt x="346" y="798"/>
                  </a:cubicBezTo>
                  <a:cubicBezTo>
                    <a:pt x="346" y="608"/>
                    <a:pt x="382" y="429"/>
                    <a:pt x="441" y="250"/>
                  </a:cubicBezTo>
                  <a:cubicBezTo>
                    <a:pt x="501" y="143"/>
                    <a:pt x="441" y="36"/>
                    <a:pt x="358" y="12"/>
                  </a:cubicBezTo>
                  <a:cubicBezTo>
                    <a:pt x="337" y="4"/>
                    <a:pt x="315" y="1"/>
                    <a:pt x="2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43" name="Google Shape;1843;p90"/>
            <p:cNvSpPr/>
            <p:nvPr/>
          </p:nvSpPr>
          <p:spPr>
            <a:xfrm>
              <a:off x="2676881" y="2923385"/>
              <a:ext cx="191324" cy="191324"/>
            </a:xfrm>
            <a:custGeom>
              <a:avLst/>
              <a:gdLst/>
              <a:ahLst/>
              <a:cxnLst/>
              <a:rect l="l" t="t" r="r" b="b"/>
              <a:pathLst>
                <a:path w="6025" h="6025" extrusionOk="0">
                  <a:moveTo>
                    <a:pt x="2810" y="0"/>
                  </a:moveTo>
                  <a:cubicBezTo>
                    <a:pt x="2608" y="0"/>
                    <a:pt x="2429" y="155"/>
                    <a:pt x="2382" y="357"/>
                  </a:cubicBezTo>
                  <a:lnTo>
                    <a:pt x="2274" y="893"/>
                  </a:lnTo>
                  <a:cubicBezTo>
                    <a:pt x="2191" y="929"/>
                    <a:pt x="2084" y="965"/>
                    <a:pt x="1989" y="1012"/>
                  </a:cubicBezTo>
                  <a:lnTo>
                    <a:pt x="1548" y="715"/>
                  </a:lnTo>
                  <a:cubicBezTo>
                    <a:pt x="1475" y="666"/>
                    <a:pt x="1393" y="643"/>
                    <a:pt x="1313" y="643"/>
                  </a:cubicBezTo>
                  <a:cubicBezTo>
                    <a:pt x="1198" y="643"/>
                    <a:pt x="1085" y="690"/>
                    <a:pt x="1000" y="774"/>
                  </a:cubicBezTo>
                  <a:lnTo>
                    <a:pt x="738" y="1024"/>
                  </a:lnTo>
                  <a:cubicBezTo>
                    <a:pt x="596" y="1179"/>
                    <a:pt x="572" y="1417"/>
                    <a:pt x="679" y="1584"/>
                  </a:cubicBezTo>
                  <a:lnTo>
                    <a:pt x="977" y="2024"/>
                  </a:lnTo>
                  <a:cubicBezTo>
                    <a:pt x="917" y="2143"/>
                    <a:pt x="858" y="2274"/>
                    <a:pt x="834" y="2417"/>
                  </a:cubicBezTo>
                  <a:cubicBezTo>
                    <a:pt x="798" y="2512"/>
                    <a:pt x="858" y="2608"/>
                    <a:pt x="965" y="2631"/>
                  </a:cubicBezTo>
                  <a:cubicBezTo>
                    <a:pt x="986" y="2639"/>
                    <a:pt x="1006" y="2642"/>
                    <a:pt x="1025" y="2642"/>
                  </a:cubicBezTo>
                  <a:cubicBezTo>
                    <a:pt x="1103" y="2642"/>
                    <a:pt x="1162" y="2587"/>
                    <a:pt x="1191" y="2501"/>
                  </a:cubicBezTo>
                  <a:cubicBezTo>
                    <a:pt x="1227" y="2358"/>
                    <a:pt x="1298" y="2215"/>
                    <a:pt x="1346" y="2096"/>
                  </a:cubicBezTo>
                  <a:cubicBezTo>
                    <a:pt x="1381" y="2036"/>
                    <a:pt x="1381" y="1965"/>
                    <a:pt x="1346" y="1905"/>
                  </a:cubicBezTo>
                  <a:lnTo>
                    <a:pt x="1000" y="1369"/>
                  </a:lnTo>
                  <a:cubicBezTo>
                    <a:pt x="977" y="1346"/>
                    <a:pt x="977" y="1310"/>
                    <a:pt x="1012" y="1286"/>
                  </a:cubicBezTo>
                  <a:lnTo>
                    <a:pt x="1262" y="1024"/>
                  </a:lnTo>
                  <a:cubicBezTo>
                    <a:pt x="1283" y="1010"/>
                    <a:pt x="1300" y="1004"/>
                    <a:pt x="1318" y="1004"/>
                  </a:cubicBezTo>
                  <a:cubicBezTo>
                    <a:pt x="1330" y="1004"/>
                    <a:pt x="1343" y="1007"/>
                    <a:pt x="1358" y="1012"/>
                  </a:cubicBezTo>
                  <a:lnTo>
                    <a:pt x="1893" y="1369"/>
                  </a:lnTo>
                  <a:cubicBezTo>
                    <a:pt x="1923" y="1393"/>
                    <a:pt x="1956" y="1405"/>
                    <a:pt x="1989" y="1405"/>
                  </a:cubicBezTo>
                  <a:cubicBezTo>
                    <a:pt x="2021" y="1405"/>
                    <a:pt x="2054" y="1393"/>
                    <a:pt x="2084" y="1369"/>
                  </a:cubicBezTo>
                  <a:cubicBezTo>
                    <a:pt x="2215" y="1298"/>
                    <a:pt x="2346" y="1238"/>
                    <a:pt x="2489" y="1203"/>
                  </a:cubicBezTo>
                  <a:cubicBezTo>
                    <a:pt x="2548" y="1191"/>
                    <a:pt x="2608" y="1131"/>
                    <a:pt x="2620" y="1072"/>
                  </a:cubicBezTo>
                  <a:lnTo>
                    <a:pt x="2751" y="429"/>
                  </a:lnTo>
                  <a:cubicBezTo>
                    <a:pt x="2751" y="405"/>
                    <a:pt x="2786" y="369"/>
                    <a:pt x="2822" y="369"/>
                  </a:cubicBezTo>
                  <a:lnTo>
                    <a:pt x="3167" y="369"/>
                  </a:lnTo>
                  <a:cubicBezTo>
                    <a:pt x="3203" y="369"/>
                    <a:pt x="3227" y="405"/>
                    <a:pt x="3239" y="429"/>
                  </a:cubicBezTo>
                  <a:lnTo>
                    <a:pt x="3382" y="1072"/>
                  </a:lnTo>
                  <a:cubicBezTo>
                    <a:pt x="3394" y="1143"/>
                    <a:pt x="3429" y="1191"/>
                    <a:pt x="3513" y="1203"/>
                  </a:cubicBezTo>
                  <a:cubicBezTo>
                    <a:pt x="3656" y="1250"/>
                    <a:pt x="3786" y="1310"/>
                    <a:pt x="3917" y="1369"/>
                  </a:cubicBezTo>
                  <a:cubicBezTo>
                    <a:pt x="3947" y="1387"/>
                    <a:pt x="3980" y="1396"/>
                    <a:pt x="4013" y="1396"/>
                  </a:cubicBezTo>
                  <a:cubicBezTo>
                    <a:pt x="4045" y="1396"/>
                    <a:pt x="4078" y="1387"/>
                    <a:pt x="4108" y="1369"/>
                  </a:cubicBezTo>
                  <a:lnTo>
                    <a:pt x="4644" y="1012"/>
                  </a:lnTo>
                  <a:cubicBezTo>
                    <a:pt x="4654" y="1007"/>
                    <a:pt x="4665" y="1004"/>
                    <a:pt x="4678" y="1004"/>
                  </a:cubicBezTo>
                  <a:cubicBezTo>
                    <a:pt x="4695" y="1004"/>
                    <a:pt x="4713" y="1010"/>
                    <a:pt x="4727" y="1024"/>
                  </a:cubicBezTo>
                  <a:lnTo>
                    <a:pt x="4989" y="1286"/>
                  </a:lnTo>
                  <a:cubicBezTo>
                    <a:pt x="5013" y="1310"/>
                    <a:pt x="5013" y="1346"/>
                    <a:pt x="5001" y="1369"/>
                  </a:cubicBezTo>
                  <a:lnTo>
                    <a:pt x="4644" y="1905"/>
                  </a:lnTo>
                  <a:cubicBezTo>
                    <a:pt x="4596" y="1965"/>
                    <a:pt x="4596" y="2036"/>
                    <a:pt x="4644" y="2096"/>
                  </a:cubicBezTo>
                  <a:cubicBezTo>
                    <a:pt x="4715" y="2239"/>
                    <a:pt x="4775" y="2370"/>
                    <a:pt x="4810" y="2501"/>
                  </a:cubicBezTo>
                  <a:cubicBezTo>
                    <a:pt x="4822" y="2560"/>
                    <a:pt x="4882" y="2620"/>
                    <a:pt x="4941" y="2631"/>
                  </a:cubicBezTo>
                  <a:lnTo>
                    <a:pt x="5584" y="2774"/>
                  </a:lnTo>
                  <a:cubicBezTo>
                    <a:pt x="5608" y="2774"/>
                    <a:pt x="5644" y="2798"/>
                    <a:pt x="5644" y="2846"/>
                  </a:cubicBezTo>
                  <a:lnTo>
                    <a:pt x="5644" y="3191"/>
                  </a:lnTo>
                  <a:cubicBezTo>
                    <a:pt x="5644" y="3215"/>
                    <a:pt x="5608" y="3251"/>
                    <a:pt x="5584" y="3263"/>
                  </a:cubicBezTo>
                  <a:lnTo>
                    <a:pt x="4941" y="3393"/>
                  </a:lnTo>
                  <a:cubicBezTo>
                    <a:pt x="4870" y="3405"/>
                    <a:pt x="4822" y="3453"/>
                    <a:pt x="4810" y="3524"/>
                  </a:cubicBezTo>
                  <a:cubicBezTo>
                    <a:pt x="4763" y="3679"/>
                    <a:pt x="4703" y="3810"/>
                    <a:pt x="4644" y="3929"/>
                  </a:cubicBezTo>
                  <a:cubicBezTo>
                    <a:pt x="4608" y="3989"/>
                    <a:pt x="4608" y="4060"/>
                    <a:pt x="4644" y="4120"/>
                  </a:cubicBezTo>
                  <a:lnTo>
                    <a:pt x="5001" y="4656"/>
                  </a:lnTo>
                  <a:cubicBezTo>
                    <a:pt x="5013" y="4691"/>
                    <a:pt x="5013" y="4715"/>
                    <a:pt x="4989" y="4751"/>
                  </a:cubicBezTo>
                  <a:lnTo>
                    <a:pt x="4727" y="5001"/>
                  </a:lnTo>
                  <a:cubicBezTo>
                    <a:pt x="4714" y="5020"/>
                    <a:pt x="4697" y="5029"/>
                    <a:pt x="4681" y="5029"/>
                  </a:cubicBezTo>
                  <a:cubicBezTo>
                    <a:pt x="4668" y="5029"/>
                    <a:pt x="4654" y="5023"/>
                    <a:pt x="4644" y="5013"/>
                  </a:cubicBezTo>
                  <a:lnTo>
                    <a:pt x="4108" y="4656"/>
                  </a:lnTo>
                  <a:cubicBezTo>
                    <a:pt x="4078" y="4638"/>
                    <a:pt x="4045" y="4629"/>
                    <a:pt x="4013" y="4629"/>
                  </a:cubicBezTo>
                  <a:cubicBezTo>
                    <a:pt x="3980" y="4629"/>
                    <a:pt x="3947" y="4638"/>
                    <a:pt x="3917" y="4656"/>
                  </a:cubicBezTo>
                  <a:cubicBezTo>
                    <a:pt x="3775" y="4739"/>
                    <a:pt x="3644" y="4798"/>
                    <a:pt x="3513" y="4822"/>
                  </a:cubicBezTo>
                  <a:cubicBezTo>
                    <a:pt x="3453" y="4834"/>
                    <a:pt x="3394" y="4894"/>
                    <a:pt x="3382" y="4953"/>
                  </a:cubicBezTo>
                  <a:lnTo>
                    <a:pt x="3239" y="5596"/>
                  </a:lnTo>
                  <a:cubicBezTo>
                    <a:pt x="3239" y="5632"/>
                    <a:pt x="3215" y="5656"/>
                    <a:pt x="3167" y="5656"/>
                  </a:cubicBezTo>
                  <a:lnTo>
                    <a:pt x="2822" y="5656"/>
                  </a:lnTo>
                  <a:cubicBezTo>
                    <a:pt x="2798" y="5656"/>
                    <a:pt x="2763" y="5632"/>
                    <a:pt x="2751" y="5596"/>
                  </a:cubicBezTo>
                  <a:lnTo>
                    <a:pt x="2620" y="4953"/>
                  </a:lnTo>
                  <a:cubicBezTo>
                    <a:pt x="2608" y="4882"/>
                    <a:pt x="2560" y="4834"/>
                    <a:pt x="2489" y="4822"/>
                  </a:cubicBezTo>
                  <a:cubicBezTo>
                    <a:pt x="2334" y="4775"/>
                    <a:pt x="2203" y="4715"/>
                    <a:pt x="2084" y="4656"/>
                  </a:cubicBezTo>
                  <a:cubicBezTo>
                    <a:pt x="2054" y="4644"/>
                    <a:pt x="2021" y="4638"/>
                    <a:pt x="1989" y="4638"/>
                  </a:cubicBezTo>
                  <a:cubicBezTo>
                    <a:pt x="1956" y="4638"/>
                    <a:pt x="1923" y="4644"/>
                    <a:pt x="1893" y="4656"/>
                  </a:cubicBezTo>
                  <a:lnTo>
                    <a:pt x="1358" y="5013"/>
                  </a:lnTo>
                  <a:cubicBezTo>
                    <a:pt x="1342" y="5023"/>
                    <a:pt x="1328" y="5029"/>
                    <a:pt x="1314" y="5029"/>
                  </a:cubicBezTo>
                  <a:cubicBezTo>
                    <a:pt x="1298" y="5029"/>
                    <a:pt x="1282" y="5020"/>
                    <a:pt x="1262" y="5001"/>
                  </a:cubicBezTo>
                  <a:lnTo>
                    <a:pt x="1012" y="4751"/>
                  </a:lnTo>
                  <a:cubicBezTo>
                    <a:pt x="977" y="4715"/>
                    <a:pt x="977" y="4691"/>
                    <a:pt x="1000" y="4656"/>
                  </a:cubicBezTo>
                  <a:lnTo>
                    <a:pt x="1346" y="4120"/>
                  </a:lnTo>
                  <a:cubicBezTo>
                    <a:pt x="1393" y="4060"/>
                    <a:pt x="1393" y="3989"/>
                    <a:pt x="1346" y="3929"/>
                  </a:cubicBezTo>
                  <a:cubicBezTo>
                    <a:pt x="1274" y="3798"/>
                    <a:pt x="1215" y="3667"/>
                    <a:pt x="1191" y="3524"/>
                  </a:cubicBezTo>
                  <a:cubicBezTo>
                    <a:pt x="1167" y="3465"/>
                    <a:pt x="1108" y="3405"/>
                    <a:pt x="1048" y="3393"/>
                  </a:cubicBezTo>
                  <a:lnTo>
                    <a:pt x="417" y="3263"/>
                  </a:lnTo>
                  <a:cubicBezTo>
                    <a:pt x="381" y="3263"/>
                    <a:pt x="357" y="3227"/>
                    <a:pt x="357" y="3191"/>
                  </a:cubicBezTo>
                  <a:lnTo>
                    <a:pt x="357" y="2846"/>
                  </a:lnTo>
                  <a:cubicBezTo>
                    <a:pt x="357" y="2810"/>
                    <a:pt x="381" y="2786"/>
                    <a:pt x="417" y="2774"/>
                  </a:cubicBezTo>
                  <a:lnTo>
                    <a:pt x="453" y="2751"/>
                  </a:lnTo>
                  <a:cubicBezTo>
                    <a:pt x="560" y="2739"/>
                    <a:pt x="619" y="2631"/>
                    <a:pt x="608" y="2548"/>
                  </a:cubicBezTo>
                  <a:cubicBezTo>
                    <a:pt x="597" y="2450"/>
                    <a:pt x="506" y="2392"/>
                    <a:pt x="427" y="2392"/>
                  </a:cubicBezTo>
                  <a:cubicBezTo>
                    <a:pt x="419" y="2392"/>
                    <a:pt x="412" y="2392"/>
                    <a:pt x="405" y="2393"/>
                  </a:cubicBezTo>
                  <a:lnTo>
                    <a:pt x="357" y="2417"/>
                  </a:lnTo>
                  <a:cubicBezTo>
                    <a:pt x="143" y="2453"/>
                    <a:pt x="0" y="2631"/>
                    <a:pt x="0" y="2846"/>
                  </a:cubicBezTo>
                  <a:lnTo>
                    <a:pt x="0" y="3191"/>
                  </a:lnTo>
                  <a:cubicBezTo>
                    <a:pt x="0" y="3393"/>
                    <a:pt x="143" y="3572"/>
                    <a:pt x="357" y="3620"/>
                  </a:cubicBezTo>
                  <a:lnTo>
                    <a:pt x="893" y="3727"/>
                  </a:lnTo>
                  <a:cubicBezTo>
                    <a:pt x="917" y="3810"/>
                    <a:pt x="965" y="3917"/>
                    <a:pt x="1012" y="4001"/>
                  </a:cubicBezTo>
                  <a:lnTo>
                    <a:pt x="715" y="4453"/>
                  </a:lnTo>
                  <a:cubicBezTo>
                    <a:pt x="596" y="4632"/>
                    <a:pt x="619" y="4858"/>
                    <a:pt x="774" y="5001"/>
                  </a:cubicBezTo>
                  <a:lnTo>
                    <a:pt x="1024" y="5251"/>
                  </a:lnTo>
                  <a:cubicBezTo>
                    <a:pt x="1112" y="5339"/>
                    <a:pt x="1227" y="5381"/>
                    <a:pt x="1338" y="5381"/>
                  </a:cubicBezTo>
                  <a:cubicBezTo>
                    <a:pt x="1423" y="5381"/>
                    <a:pt x="1505" y="5357"/>
                    <a:pt x="1572" y="5310"/>
                  </a:cubicBezTo>
                  <a:lnTo>
                    <a:pt x="2024" y="5013"/>
                  </a:lnTo>
                  <a:cubicBezTo>
                    <a:pt x="2108" y="5060"/>
                    <a:pt x="2203" y="5108"/>
                    <a:pt x="2310" y="5132"/>
                  </a:cubicBezTo>
                  <a:lnTo>
                    <a:pt x="2405" y="5668"/>
                  </a:lnTo>
                  <a:cubicBezTo>
                    <a:pt x="2453" y="5882"/>
                    <a:pt x="2632" y="6025"/>
                    <a:pt x="2846" y="6025"/>
                  </a:cubicBezTo>
                  <a:lnTo>
                    <a:pt x="3179" y="6025"/>
                  </a:lnTo>
                  <a:cubicBezTo>
                    <a:pt x="3394" y="6025"/>
                    <a:pt x="3572" y="5882"/>
                    <a:pt x="3620" y="5668"/>
                  </a:cubicBezTo>
                  <a:lnTo>
                    <a:pt x="3715" y="5132"/>
                  </a:lnTo>
                  <a:cubicBezTo>
                    <a:pt x="3810" y="5108"/>
                    <a:pt x="3917" y="5060"/>
                    <a:pt x="4001" y="5013"/>
                  </a:cubicBezTo>
                  <a:lnTo>
                    <a:pt x="4453" y="5310"/>
                  </a:lnTo>
                  <a:cubicBezTo>
                    <a:pt x="4529" y="5361"/>
                    <a:pt x="4611" y="5386"/>
                    <a:pt x="4692" y="5386"/>
                  </a:cubicBezTo>
                  <a:cubicBezTo>
                    <a:pt x="4803" y="5386"/>
                    <a:pt x="4912" y="5340"/>
                    <a:pt x="5001" y="5251"/>
                  </a:cubicBezTo>
                  <a:lnTo>
                    <a:pt x="5251" y="5001"/>
                  </a:lnTo>
                  <a:cubicBezTo>
                    <a:pt x="5406" y="4858"/>
                    <a:pt x="5418" y="4620"/>
                    <a:pt x="5310" y="4453"/>
                  </a:cubicBezTo>
                  <a:lnTo>
                    <a:pt x="5013" y="4001"/>
                  </a:lnTo>
                  <a:cubicBezTo>
                    <a:pt x="5060" y="3917"/>
                    <a:pt x="5108" y="3822"/>
                    <a:pt x="5132" y="3727"/>
                  </a:cubicBezTo>
                  <a:lnTo>
                    <a:pt x="5668" y="3620"/>
                  </a:lnTo>
                  <a:cubicBezTo>
                    <a:pt x="5882" y="3572"/>
                    <a:pt x="6025" y="3393"/>
                    <a:pt x="6025" y="3191"/>
                  </a:cubicBezTo>
                  <a:lnTo>
                    <a:pt x="6025" y="2846"/>
                  </a:lnTo>
                  <a:cubicBezTo>
                    <a:pt x="6001" y="2631"/>
                    <a:pt x="5846" y="2453"/>
                    <a:pt x="5644" y="2417"/>
                  </a:cubicBezTo>
                  <a:lnTo>
                    <a:pt x="5108" y="2310"/>
                  </a:lnTo>
                  <a:cubicBezTo>
                    <a:pt x="5072" y="2215"/>
                    <a:pt x="5025" y="2120"/>
                    <a:pt x="4989" y="2024"/>
                  </a:cubicBezTo>
                  <a:lnTo>
                    <a:pt x="5287" y="1584"/>
                  </a:lnTo>
                  <a:cubicBezTo>
                    <a:pt x="5406" y="1405"/>
                    <a:pt x="5370" y="1179"/>
                    <a:pt x="5227" y="1024"/>
                  </a:cubicBezTo>
                  <a:lnTo>
                    <a:pt x="4965" y="774"/>
                  </a:lnTo>
                  <a:cubicBezTo>
                    <a:pt x="4882" y="691"/>
                    <a:pt x="4766" y="648"/>
                    <a:pt x="4651" y="648"/>
                  </a:cubicBezTo>
                  <a:cubicBezTo>
                    <a:pt x="4569" y="648"/>
                    <a:pt x="4487" y="670"/>
                    <a:pt x="4418" y="715"/>
                  </a:cubicBezTo>
                  <a:lnTo>
                    <a:pt x="3977" y="1012"/>
                  </a:lnTo>
                  <a:cubicBezTo>
                    <a:pt x="3882" y="965"/>
                    <a:pt x="3786" y="929"/>
                    <a:pt x="3691" y="893"/>
                  </a:cubicBezTo>
                  <a:lnTo>
                    <a:pt x="3584" y="357"/>
                  </a:lnTo>
                  <a:cubicBezTo>
                    <a:pt x="3536" y="155"/>
                    <a:pt x="3358" y="0"/>
                    <a:pt x="315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44" name="Google Shape;1844;p90"/>
            <p:cNvSpPr/>
            <p:nvPr/>
          </p:nvSpPr>
          <p:spPr>
            <a:xfrm>
              <a:off x="2738867" y="2986895"/>
              <a:ext cx="65066" cy="65066"/>
            </a:xfrm>
            <a:custGeom>
              <a:avLst/>
              <a:gdLst/>
              <a:ahLst/>
              <a:cxnLst/>
              <a:rect l="l" t="t" r="r" b="b"/>
              <a:pathLst>
                <a:path w="2049" h="2049" extrusionOk="0">
                  <a:moveTo>
                    <a:pt x="1025" y="0"/>
                  </a:moveTo>
                  <a:cubicBezTo>
                    <a:pt x="453" y="0"/>
                    <a:pt x="1" y="453"/>
                    <a:pt x="1" y="1024"/>
                  </a:cubicBezTo>
                  <a:cubicBezTo>
                    <a:pt x="1" y="1584"/>
                    <a:pt x="453" y="2048"/>
                    <a:pt x="1025" y="2048"/>
                  </a:cubicBezTo>
                  <a:cubicBezTo>
                    <a:pt x="1251" y="2048"/>
                    <a:pt x="1465" y="1977"/>
                    <a:pt x="1644" y="1846"/>
                  </a:cubicBezTo>
                  <a:cubicBezTo>
                    <a:pt x="1727" y="1786"/>
                    <a:pt x="1739" y="1667"/>
                    <a:pt x="1680" y="1584"/>
                  </a:cubicBezTo>
                  <a:cubicBezTo>
                    <a:pt x="1646" y="1543"/>
                    <a:pt x="1593" y="1522"/>
                    <a:pt x="1540" y="1522"/>
                  </a:cubicBezTo>
                  <a:cubicBezTo>
                    <a:pt x="1500" y="1522"/>
                    <a:pt x="1461" y="1534"/>
                    <a:pt x="1430" y="1560"/>
                  </a:cubicBezTo>
                  <a:cubicBezTo>
                    <a:pt x="1311" y="1644"/>
                    <a:pt x="1168" y="1691"/>
                    <a:pt x="1025" y="1691"/>
                  </a:cubicBezTo>
                  <a:cubicBezTo>
                    <a:pt x="668" y="1691"/>
                    <a:pt x="370" y="1393"/>
                    <a:pt x="370" y="1036"/>
                  </a:cubicBezTo>
                  <a:cubicBezTo>
                    <a:pt x="382" y="655"/>
                    <a:pt x="680" y="370"/>
                    <a:pt x="1037" y="370"/>
                  </a:cubicBezTo>
                  <a:cubicBezTo>
                    <a:pt x="1394" y="370"/>
                    <a:pt x="1692" y="667"/>
                    <a:pt x="1692" y="1024"/>
                  </a:cubicBezTo>
                  <a:cubicBezTo>
                    <a:pt x="1692" y="1132"/>
                    <a:pt x="1775" y="1203"/>
                    <a:pt x="1870" y="1203"/>
                  </a:cubicBezTo>
                  <a:cubicBezTo>
                    <a:pt x="1965" y="1203"/>
                    <a:pt x="2049" y="1108"/>
                    <a:pt x="2049" y="1024"/>
                  </a:cubicBezTo>
                  <a:cubicBezTo>
                    <a:pt x="2049" y="453"/>
                    <a:pt x="1584" y="0"/>
                    <a:pt x="102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45" name="Google Shape;1845;p90"/>
            <p:cNvSpPr/>
            <p:nvPr/>
          </p:nvSpPr>
          <p:spPr>
            <a:xfrm>
              <a:off x="2604670" y="2851904"/>
              <a:ext cx="70718" cy="71131"/>
            </a:xfrm>
            <a:custGeom>
              <a:avLst/>
              <a:gdLst/>
              <a:ahLst/>
              <a:cxnLst/>
              <a:rect l="l" t="t" r="r" b="b"/>
              <a:pathLst>
                <a:path w="2227" h="2240" extrusionOk="0">
                  <a:moveTo>
                    <a:pt x="1107" y="382"/>
                  </a:moveTo>
                  <a:cubicBezTo>
                    <a:pt x="1512" y="382"/>
                    <a:pt x="1858" y="715"/>
                    <a:pt x="1858" y="1120"/>
                  </a:cubicBezTo>
                  <a:cubicBezTo>
                    <a:pt x="1858" y="1525"/>
                    <a:pt x="1512" y="1870"/>
                    <a:pt x="1107" y="1870"/>
                  </a:cubicBezTo>
                  <a:cubicBezTo>
                    <a:pt x="691" y="1870"/>
                    <a:pt x="369" y="1525"/>
                    <a:pt x="369" y="1120"/>
                  </a:cubicBezTo>
                  <a:cubicBezTo>
                    <a:pt x="369" y="703"/>
                    <a:pt x="703" y="382"/>
                    <a:pt x="1107" y="382"/>
                  </a:cubicBezTo>
                  <a:close/>
                  <a:moveTo>
                    <a:pt x="1107" y="1"/>
                  </a:moveTo>
                  <a:cubicBezTo>
                    <a:pt x="500" y="1"/>
                    <a:pt x="0" y="513"/>
                    <a:pt x="0" y="1120"/>
                  </a:cubicBezTo>
                  <a:cubicBezTo>
                    <a:pt x="0" y="1727"/>
                    <a:pt x="500" y="2239"/>
                    <a:pt x="1107" y="2239"/>
                  </a:cubicBezTo>
                  <a:cubicBezTo>
                    <a:pt x="1727" y="2239"/>
                    <a:pt x="2227" y="1727"/>
                    <a:pt x="2227" y="1120"/>
                  </a:cubicBezTo>
                  <a:cubicBezTo>
                    <a:pt x="2227" y="513"/>
                    <a:pt x="1727" y="1"/>
                    <a:pt x="110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846" name="Google Shape;1846;p90"/>
          <p:cNvGrpSpPr/>
          <p:nvPr/>
        </p:nvGrpSpPr>
        <p:grpSpPr>
          <a:xfrm>
            <a:off x="4942627" y="3707752"/>
            <a:ext cx="371883" cy="365691"/>
            <a:chOff x="860940" y="2746477"/>
            <a:chExt cx="371883" cy="365691"/>
          </a:xfrm>
        </p:grpSpPr>
        <p:sp>
          <p:nvSpPr>
            <p:cNvPr id="1847" name="Google Shape;1847;p90"/>
            <p:cNvSpPr/>
            <p:nvPr/>
          </p:nvSpPr>
          <p:spPr>
            <a:xfrm>
              <a:off x="908191" y="3026302"/>
              <a:ext cx="30294" cy="28961"/>
            </a:xfrm>
            <a:custGeom>
              <a:avLst/>
              <a:gdLst/>
              <a:ahLst/>
              <a:cxnLst/>
              <a:rect l="l" t="t" r="r" b="b"/>
              <a:pathLst>
                <a:path w="954" h="912" extrusionOk="0">
                  <a:moveTo>
                    <a:pt x="763" y="1"/>
                  </a:moveTo>
                  <a:cubicBezTo>
                    <a:pt x="718" y="1"/>
                    <a:pt x="674" y="16"/>
                    <a:pt x="644" y="45"/>
                  </a:cubicBezTo>
                  <a:lnTo>
                    <a:pt x="60" y="629"/>
                  </a:lnTo>
                  <a:cubicBezTo>
                    <a:pt x="1" y="688"/>
                    <a:pt x="1" y="807"/>
                    <a:pt x="60" y="867"/>
                  </a:cubicBezTo>
                  <a:cubicBezTo>
                    <a:pt x="90" y="897"/>
                    <a:pt x="135" y="911"/>
                    <a:pt x="179" y="911"/>
                  </a:cubicBezTo>
                  <a:cubicBezTo>
                    <a:pt x="224" y="911"/>
                    <a:pt x="269" y="897"/>
                    <a:pt x="299" y="867"/>
                  </a:cubicBezTo>
                  <a:lnTo>
                    <a:pt x="882" y="283"/>
                  </a:lnTo>
                  <a:cubicBezTo>
                    <a:pt x="953" y="224"/>
                    <a:pt x="953" y="105"/>
                    <a:pt x="882" y="45"/>
                  </a:cubicBezTo>
                  <a:cubicBezTo>
                    <a:pt x="852" y="16"/>
                    <a:pt x="807" y="1"/>
                    <a:pt x="7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48" name="Google Shape;1848;p90"/>
            <p:cNvSpPr/>
            <p:nvPr/>
          </p:nvSpPr>
          <p:spPr>
            <a:xfrm>
              <a:off x="943757" y="3061836"/>
              <a:ext cx="30263" cy="28961"/>
            </a:xfrm>
            <a:custGeom>
              <a:avLst/>
              <a:gdLst/>
              <a:ahLst/>
              <a:cxnLst/>
              <a:rect l="l" t="t" r="r" b="b"/>
              <a:pathLst>
                <a:path w="953" h="912" extrusionOk="0">
                  <a:moveTo>
                    <a:pt x="762" y="1"/>
                  </a:moveTo>
                  <a:cubicBezTo>
                    <a:pt x="717" y="1"/>
                    <a:pt x="673" y="16"/>
                    <a:pt x="643" y="46"/>
                  </a:cubicBezTo>
                  <a:lnTo>
                    <a:pt x="60" y="629"/>
                  </a:lnTo>
                  <a:cubicBezTo>
                    <a:pt x="0" y="688"/>
                    <a:pt x="0" y="807"/>
                    <a:pt x="60" y="867"/>
                  </a:cubicBezTo>
                  <a:cubicBezTo>
                    <a:pt x="89" y="897"/>
                    <a:pt x="134" y="912"/>
                    <a:pt x="179" y="912"/>
                  </a:cubicBezTo>
                  <a:cubicBezTo>
                    <a:pt x="223" y="912"/>
                    <a:pt x="268" y="897"/>
                    <a:pt x="298" y="867"/>
                  </a:cubicBezTo>
                  <a:lnTo>
                    <a:pt x="881" y="284"/>
                  </a:lnTo>
                  <a:cubicBezTo>
                    <a:pt x="953" y="224"/>
                    <a:pt x="953" y="105"/>
                    <a:pt x="881" y="46"/>
                  </a:cubicBezTo>
                  <a:cubicBezTo>
                    <a:pt x="851" y="16"/>
                    <a:pt x="807" y="1"/>
                    <a:pt x="7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49" name="Google Shape;1849;p90"/>
            <p:cNvSpPr/>
            <p:nvPr/>
          </p:nvSpPr>
          <p:spPr>
            <a:xfrm>
              <a:off x="926355" y="3044085"/>
              <a:ext cx="29881" cy="28579"/>
            </a:xfrm>
            <a:custGeom>
              <a:avLst/>
              <a:gdLst/>
              <a:ahLst/>
              <a:cxnLst/>
              <a:rect l="l" t="t" r="r" b="b"/>
              <a:pathLst>
                <a:path w="941" h="900" extrusionOk="0">
                  <a:moveTo>
                    <a:pt x="762" y="0"/>
                  </a:moveTo>
                  <a:cubicBezTo>
                    <a:pt x="718" y="0"/>
                    <a:pt x="673" y="15"/>
                    <a:pt x="643" y="45"/>
                  </a:cubicBezTo>
                  <a:lnTo>
                    <a:pt x="60" y="616"/>
                  </a:lnTo>
                  <a:cubicBezTo>
                    <a:pt x="0" y="676"/>
                    <a:pt x="0" y="795"/>
                    <a:pt x="60" y="855"/>
                  </a:cubicBezTo>
                  <a:cubicBezTo>
                    <a:pt x="90" y="884"/>
                    <a:pt x="134" y="899"/>
                    <a:pt x="179" y="899"/>
                  </a:cubicBezTo>
                  <a:cubicBezTo>
                    <a:pt x="224" y="899"/>
                    <a:pt x="268" y="884"/>
                    <a:pt x="298" y="855"/>
                  </a:cubicBezTo>
                  <a:lnTo>
                    <a:pt x="881" y="283"/>
                  </a:lnTo>
                  <a:cubicBezTo>
                    <a:pt x="941" y="224"/>
                    <a:pt x="941" y="116"/>
                    <a:pt x="881" y="45"/>
                  </a:cubicBezTo>
                  <a:cubicBezTo>
                    <a:pt x="852" y="15"/>
                    <a:pt x="807" y="0"/>
                    <a:pt x="7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0" name="Google Shape;1850;p90"/>
            <p:cNvSpPr/>
            <p:nvPr/>
          </p:nvSpPr>
          <p:spPr>
            <a:xfrm>
              <a:off x="860940" y="2746477"/>
              <a:ext cx="371883" cy="365691"/>
            </a:xfrm>
            <a:custGeom>
              <a:avLst/>
              <a:gdLst/>
              <a:ahLst/>
              <a:cxnLst/>
              <a:rect l="l" t="t" r="r" b="b"/>
              <a:pathLst>
                <a:path w="11711" h="11516" extrusionOk="0">
                  <a:moveTo>
                    <a:pt x="11312" y="344"/>
                  </a:moveTo>
                  <a:lnTo>
                    <a:pt x="10835" y="1987"/>
                  </a:lnTo>
                  <a:lnTo>
                    <a:pt x="9680" y="821"/>
                  </a:lnTo>
                  <a:lnTo>
                    <a:pt x="11312" y="344"/>
                  </a:lnTo>
                  <a:close/>
                  <a:moveTo>
                    <a:pt x="4882" y="3821"/>
                  </a:moveTo>
                  <a:lnTo>
                    <a:pt x="2822" y="5881"/>
                  </a:lnTo>
                  <a:lnTo>
                    <a:pt x="477" y="5690"/>
                  </a:lnTo>
                  <a:cubicBezTo>
                    <a:pt x="453" y="5690"/>
                    <a:pt x="429" y="5643"/>
                    <a:pt x="465" y="5631"/>
                  </a:cubicBezTo>
                  <a:cubicBezTo>
                    <a:pt x="1477" y="4619"/>
                    <a:pt x="2822" y="4000"/>
                    <a:pt x="4227" y="3881"/>
                  </a:cubicBezTo>
                  <a:lnTo>
                    <a:pt x="4882" y="3821"/>
                  </a:lnTo>
                  <a:close/>
                  <a:moveTo>
                    <a:pt x="2894" y="6297"/>
                  </a:moveTo>
                  <a:lnTo>
                    <a:pt x="3811" y="7226"/>
                  </a:lnTo>
                  <a:lnTo>
                    <a:pt x="3477" y="7571"/>
                  </a:lnTo>
                  <a:lnTo>
                    <a:pt x="2549" y="6643"/>
                  </a:lnTo>
                  <a:lnTo>
                    <a:pt x="2894" y="6297"/>
                  </a:lnTo>
                  <a:close/>
                  <a:moveTo>
                    <a:pt x="2727" y="7333"/>
                  </a:moveTo>
                  <a:lnTo>
                    <a:pt x="3203" y="7810"/>
                  </a:lnTo>
                  <a:lnTo>
                    <a:pt x="2799" y="8226"/>
                  </a:lnTo>
                  <a:cubicBezTo>
                    <a:pt x="2787" y="8238"/>
                    <a:pt x="2763" y="8262"/>
                    <a:pt x="2739" y="8298"/>
                  </a:cubicBezTo>
                  <a:lnTo>
                    <a:pt x="2310" y="7869"/>
                  </a:lnTo>
                  <a:cubicBezTo>
                    <a:pt x="2287" y="7833"/>
                    <a:pt x="2287" y="7774"/>
                    <a:pt x="2310" y="7750"/>
                  </a:cubicBezTo>
                  <a:lnTo>
                    <a:pt x="2727" y="7333"/>
                  </a:lnTo>
                  <a:close/>
                  <a:moveTo>
                    <a:pt x="9311" y="916"/>
                  </a:moveTo>
                  <a:lnTo>
                    <a:pt x="10740" y="2345"/>
                  </a:lnTo>
                  <a:lnTo>
                    <a:pt x="10299" y="3821"/>
                  </a:lnTo>
                  <a:lnTo>
                    <a:pt x="5597" y="8524"/>
                  </a:lnTo>
                  <a:lnTo>
                    <a:pt x="4680" y="7595"/>
                  </a:lnTo>
                  <a:lnTo>
                    <a:pt x="6823" y="5452"/>
                  </a:lnTo>
                  <a:cubicBezTo>
                    <a:pt x="6966" y="5309"/>
                    <a:pt x="7001" y="5035"/>
                    <a:pt x="6811" y="4833"/>
                  </a:cubicBezTo>
                  <a:cubicBezTo>
                    <a:pt x="6728" y="4750"/>
                    <a:pt x="6617" y="4708"/>
                    <a:pt x="6506" y="4708"/>
                  </a:cubicBezTo>
                  <a:cubicBezTo>
                    <a:pt x="6394" y="4708"/>
                    <a:pt x="6281" y="4750"/>
                    <a:pt x="6192" y="4833"/>
                  </a:cubicBezTo>
                  <a:lnTo>
                    <a:pt x="4049" y="6976"/>
                  </a:lnTo>
                  <a:lnTo>
                    <a:pt x="3132" y="6047"/>
                  </a:lnTo>
                  <a:lnTo>
                    <a:pt x="7835" y="1344"/>
                  </a:lnTo>
                  <a:lnTo>
                    <a:pt x="9311" y="916"/>
                  </a:lnTo>
                  <a:close/>
                  <a:moveTo>
                    <a:pt x="6495" y="5047"/>
                  </a:moveTo>
                  <a:cubicBezTo>
                    <a:pt x="6522" y="5047"/>
                    <a:pt x="6549" y="5059"/>
                    <a:pt x="6573" y="5083"/>
                  </a:cubicBezTo>
                  <a:cubicBezTo>
                    <a:pt x="6609" y="5131"/>
                    <a:pt x="6609" y="5178"/>
                    <a:pt x="6573" y="5226"/>
                  </a:cubicBezTo>
                  <a:lnTo>
                    <a:pt x="4311" y="7488"/>
                  </a:lnTo>
                  <a:lnTo>
                    <a:pt x="3203" y="8595"/>
                  </a:lnTo>
                  <a:cubicBezTo>
                    <a:pt x="3180" y="8619"/>
                    <a:pt x="3153" y="8631"/>
                    <a:pt x="3127" y="8631"/>
                  </a:cubicBezTo>
                  <a:cubicBezTo>
                    <a:pt x="3102" y="8631"/>
                    <a:pt x="3078" y="8619"/>
                    <a:pt x="3060" y="8595"/>
                  </a:cubicBezTo>
                  <a:cubicBezTo>
                    <a:pt x="3013" y="8548"/>
                    <a:pt x="3013" y="8488"/>
                    <a:pt x="3060" y="8441"/>
                  </a:cubicBezTo>
                  <a:lnTo>
                    <a:pt x="6418" y="5083"/>
                  </a:lnTo>
                  <a:cubicBezTo>
                    <a:pt x="6442" y="5059"/>
                    <a:pt x="6469" y="5047"/>
                    <a:pt x="6495" y="5047"/>
                  </a:cubicBezTo>
                  <a:close/>
                  <a:moveTo>
                    <a:pt x="4430" y="7857"/>
                  </a:moveTo>
                  <a:lnTo>
                    <a:pt x="5346" y="8786"/>
                  </a:lnTo>
                  <a:lnTo>
                    <a:pt x="5001" y="9119"/>
                  </a:lnTo>
                  <a:lnTo>
                    <a:pt x="4989" y="9119"/>
                  </a:lnTo>
                  <a:lnTo>
                    <a:pt x="4084" y="8202"/>
                  </a:lnTo>
                  <a:lnTo>
                    <a:pt x="4430" y="7857"/>
                  </a:lnTo>
                  <a:close/>
                  <a:moveTo>
                    <a:pt x="3846" y="8429"/>
                  </a:moveTo>
                  <a:lnTo>
                    <a:pt x="4323" y="8905"/>
                  </a:lnTo>
                  <a:lnTo>
                    <a:pt x="3906" y="9322"/>
                  </a:lnTo>
                  <a:cubicBezTo>
                    <a:pt x="3894" y="9334"/>
                    <a:pt x="3858" y="9357"/>
                    <a:pt x="3846" y="9357"/>
                  </a:cubicBezTo>
                  <a:cubicBezTo>
                    <a:pt x="3834" y="9357"/>
                    <a:pt x="3811" y="9357"/>
                    <a:pt x="3787" y="9322"/>
                  </a:cubicBezTo>
                  <a:lnTo>
                    <a:pt x="3358" y="8905"/>
                  </a:lnTo>
                  <a:cubicBezTo>
                    <a:pt x="3382" y="8893"/>
                    <a:pt x="3394" y="8881"/>
                    <a:pt x="3430" y="8845"/>
                  </a:cubicBezTo>
                  <a:lnTo>
                    <a:pt x="3846" y="8429"/>
                  </a:lnTo>
                  <a:close/>
                  <a:moveTo>
                    <a:pt x="11322" y="1"/>
                  </a:moveTo>
                  <a:cubicBezTo>
                    <a:pt x="11295" y="1"/>
                    <a:pt x="11267" y="4"/>
                    <a:pt x="11240" y="11"/>
                  </a:cubicBezTo>
                  <a:cubicBezTo>
                    <a:pt x="10514" y="213"/>
                    <a:pt x="8394" y="844"/>
                    <a:pt x="7704" y="1035"/>
                  </a:cubicBezTo>
                  <a:cubicBezTo>
                    <a:pt x="7668" y="1047"/>
                    <a:pt x="7656" y="1059"/>
                    <a:pt x="7621" y="1083"/>
                  </a:cubicBezTo>
                  <a:lnTo>
                    <a:pt x="5263" y="3440"/>
                  </a:lnTo>
                  <a:lnTo>
                    <a:pt x="4203" y="3535"/>
                  </a:lnTo>
                  <a:cubicBezTo>
                    <a:pt x="2703" y="3654"/>
                    <a:pt x="1286" y="4321"/>
                    <a:pt x="227" y="5381"/>
                  </a:cubicBezTo>
                  <a:cubicBezTo>
                    <a:pt x="1" y="5595"/>
                    <a:pt x="143" y="5988"/>
                    <a:pt x="465" y="6024"/>
                  </a:cubicBezTo>
                  <a:lnTo>
                    <a:pt x="2525" y="6190"/>
                  </a:lnTo>
                  <a:lnTo>
                    <a:pt x="2310" y="6405"/>
                  </a:lnTo>
                  <a:cubicBezTo>
                    <a:pt x="2179" y="6536"/>
                    <a:pt x="2179" y="6750"/>
                    <a:pt x="2310" y="6881"/>
                  </a:cubicBezTo>
                  <a:lnTo>
                    <a:pt x="2525" y="7083"/>
                  </a:lnTo>
                  <a:lnTo>
                    <a:pt x="2108" y="7500"/>
                  </a:lnTo>
                  <a:cubicBezTo>
                    <a:pt x="1941" y="7667"/>
                    <a:pt x="1941" y="7941"/>
                    <a:pt x="2108" y="8095"/>
                  </a:cubicBezTo>
                  <a:lnTo>
                    <a:pt x="3561" y="9560"/>
                  </a:lnTo>
                  <a:cubicBezTo>
                    <a:pt x="3644" y="9643"/>
                    <a:pt x="3751" y="9685"/>
                    <a:pt x="3858" y="9685"/>
                  </a:cubicBezTo>
                  <a:cubicBezTo>
                    <a:pt x="3965" y="9685"/>
                    <a:pt x="4073" y="9643"/>
                    <a:pt x="4156" y="9560"/>
                  </a:cubicBezTo>
                  <a:lnTo>
                    <a:pt x="4573" y="9143"/>
                  </a:lnTo>
                  <a:lnTo>
                    <a:pt x="4763" y="9334"/>
                  </a:lnTo>
                  <a:cubicBezTo>
                    <a:pt x="4835" y="9399"/>
                    <a:pt x="4924" y="9432"/>
                    <a:pt x="5015" y="9432"/>
                  </a:cubicBezTo>
                  <a:cubicBezTo>
                    <a:pt x="5105" y="9432"/>
                    <a:pt x="5198" y="9399"/>
                    <a:pt x="5275" y="9334"/>
                  </a:cubicBezTo>
                  <a:lnTo>
                    <a:pt x="5477" y="9131"/>
                  </a:lnTo>
                  <a:lnTo>
                    <a:pt x="5656" y="11179"/>
                  </a:lnTo>
                  <a:cubicBezTo>
                    <a:pt x="5680" y="11334"/>
                    <a:pt x="5763" y="11453"/>
                    <a:pt x="5894" y="11500"/>
                  </a:cubicBezTo>
                  <a:cubicBezTo>
                    <a:pt x="5935" y="11511"/>
                    <a:pt x="5975" y="11516"/>
                    <a:pt x="6015" y="11516"/>
                  </a:cubicBezTo>
                  <a:cubicBezTo>
                    <a:pt x="6115" y="11516"/>
                    <a:pt x="6210" y="11482"/>
                    <a:pt x="6287" y="11405"/>
                  </a:cubicBezTo>
                  <a:cubicBezTo>
                    <a:pt x="6942" y="10750"/>
                    <a:pt x="7430" y="9977"/>
                    <a:pt x="7763" y="9119"/>
                  </a:cubicBezTo>
                  <a:cubicBezTo>
                    <a:pt x="7787" y="9024"/>
                    <a:pt x="7740" y="8941"/>
                    <a:pt x="7656" y="8893"/>
                  </a:cubicBezTo>
                  <a:cubicBezTo>
                    <a:pt x="7635" y="8885"/>
                    <a:pt x="7614" y="8881"/>
                    <a:pt x="7594" y="8881"/>
                  </a:cubicBezTo>
                  <a:cubicBezTo>
                    <a:pt x="7525" y="8881"/>
                    <a:pt x="7467" y="8926"/>
                    <a:pt x="7430" y="9000"/>
                  </a:cubicBezTo>
                  <a:cubicBezTo>
                    <a:pt x="7132" y="9810"/>
                    <a:pt x="6656" y="10560"/>
                    <a:pt x="6037" y="11167"/>
                  </a:cubicBezTo>
                  <a:cubicBezTo>
                    <a:pt x="6027" y="11172"/>
                    <a:pt x="6015" y="11175"/>
                    <a:pt x="6005" y="11175"/>
                  </a:cubicBezTo>
                  <a:cubicBezTo>
                    <a:pt x="5990" y="11175"/>
                    <a:pt x="5978" y="11169"/>
                    <a:pt x="5978" y="11155"/>
                  </a:cubicBezTo>
                  <a:lnTo>
                    <a:pt x="5763" y="8822"/>
                  </a:lnTo>
                  <a:lnTo>
                    <a:pt x="7835" y="6750"/>
                  </a:lnTo>
                  <a:lnTo>
                    <a:pt x="7835" y="6750"/>
                  </a:lnTo>
                  <a:cubicBezTo>
                    <a:pt x="7763" y="7583"/>
                    <a:pt x="7740" y="7810"/>
                    <a:pt x="7656" y="8238"/>
                  </a:cubicBezTo>
                  <a:cubicBezTo>
                    <a:pt x="7644" y="8322"/>
                    <a:pt x="7680" y="8417"/>
                    <a:pt x="7787" y="8441"/>
                  </a:cubicBezTo>
                  <a:cubicBezTo>
                    <a:pt x="7803" y="8445"/>
                    <a:pt x="7819" y="8447"/>
                    <a:pt x="7834" y="8447"/>
                  </a:cubicBezTo>
                  <a:cubicBezTo>
                    <a:pt x="7909" y="8447"/>
                    <a:pt x="7972" y="8399"/>
                    <a:pt x="8002" y="8310"/>
                  </a:cubicBezTo>
                  <a:cubicBezTo>
                    <a:pt x="8121" y="7786"/>
                    <a:pt x="8121" y="7548"/>
                    <a:pt x="8216" y="6393"/>
                  </a:cubicBezTo>
                  <a:lnTo>
                    <a:pt x="10585" y="4023"/>
                  </a:lnTo>
                  <a:cubicBezTo>
                    <a:pt x="10597" y="4011"/>
                    <a:pt x="10621" y="3976"/>
                    <a:pt x="10633" y="3952"/>
                  </a:cubicBezTo>
                  <a:lnTo>
                    <a:pt x="11109" y="2345"/>
                  </a:lnTo>
                  <a:lnTo>
                    <a:pt x="11669" y="404"/>
                  </a:lnTo>
                  <a:cubicBezTo>
                    <a:pt x="11711" y="193"/>
                    <a:pt x="11529" y="1"/>
                    <a:pt x="113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1" name="Google Shape;1851;p90"/>
            <p:cNvSpPr/>
            <p:nvPr/>
          </p:nvSpPr>
          <p:spPr>
            <a:xfrm>
              <a:off x="1070396" y="2832057"/>
              <a:ext cx="90406" cy="69035"/>
            </a:xfrm>
            <a:custGeom>
              <a:avLst/>
              <a:gdLst/>
              <a:ahLst/>
              <a:cxnLst/>
              <a:rect l="l" t="t" r="r" b="b"/>
              <a:pathLst>
                <a:path w="2847" h="2174" extrusionOk="0">
                  <a:moveTo>
                    <a:pt x="1730" y="0"/>
                  </a:moveTo>
                  <a:cubicBezTo>
                    <a:pt x="1668" y="0"/>
                    <a:pt x="1610" y="44"/>
                    <a:pt x="1584" y="114"/>
                  </a:cubicBezTo>
                  <a:cubicBezTo>
                    <a:pt x="1537" y="197"/>
                    <a:pt x="1584" y="293"/>
                    <a:pt x="1668" y="328"/>
                  </a:cubicBezTo>
                  <a:cubicBezTo>
                    <a:pt x="2179" y="554"/>
                    <a:pt x="2299" y="1221"/>
                    <a:pt x="1906" y="1614"/>
                  </a:cubicBezTo>
                  <a:cubicBezTo>
                    <a:pt x="1751" y="1769"/>
                    <a:pt x="1551" y="1846"/>
                    <a:pt x="1350" y="1846"/>
                  </a:cubicBezTo>
                  <a:cubicBezTo>
                    <a:pt x="1150" y="1846"/>
                    <a:pt x="947" y="1769"/>
                    <a:pt x="786" y="1614"/>
                  </a:cubicBezTo>
                  <a:cubicBezTo>
                    <a:pt x="405" y="1221"/>
                    <a:pt x="525" y="566"/>
                    <a:pt x="1025" y="328"/>
                  </a:cubicBezTo>
                  <a:cubicBezTo>
                    <a:pt x="1120" y="293"/>
                    <a:pt x="1144" y="197"/>
                    <a:pt x="1120" y="114"/>
                  </a:cubicBezTo>
                  <a:cubicBezTo>
                    <a:pt x="1083" y="41"/>
                    <a:pt x="1019" y="10"/>
                    <a:pt x="954" y="10"/>
                  </a:cubicBezTo>
                  <a:cubicBezTo>
                    <a:pt x="934" y="10"/>
                    <a:pt x="913" y="13"/>
                    <a:pt x="894" y="19"/>
                  </a:cubicBezTo>
                  <a:cubicBezTo>
                    <a:pt x="179" y="352"/>
                    <a:pt x="1" y="1281"/>
                    <a:pt x="572" y="1852"/>
                  </a:cubicBezTo>
                  <a:cubicBezTo>
                    <a:pt x="786" y="2078"/>
                    <a:pt x="1072" y="2174"/>
                    <a:pt x="1370" y="2174"/>
                  </a:cubicBezTo>
                  <a:cubicBezTo>
                    <a:pt x="2334" y="2162"/>
                    <a:pt x="2846" y="947"/>
                    <a:pt x="2132" y="245"/>
                  </a:cubicBezTo>
                  <a:cubicBezTo>
                    <a:pt x="2037" y="150"/>
                    <a:pt x="1918" y="66"/>
                    <a:pt x="1798" y="19"/>
                  </a:cubicBezTo>
                  <a:cubicBezTo>
                    <a:pt x="1776" y="6"/>
                    <a:pt x="1753" y="0"/>
                    <a:pt x="17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852" name="Google Shape;1852;p90"/>
          <p:cNvGrpSpPr/>
          <p:nvPr/>
        </p:nvGrpSpPr>
        <p:grpSpPr>
          <a:xfrm>
            <a:off x="3827553" y="1524449"/>
            <a:ext cx="373185" cy="302466"/>
            <a:chOff x="5220616" y="2791061"/>
            <a:chExt cx="373185" cy="302466"/>
          </a:xfrm>
        </p:grpSpPr>
        <p:sp>
          <p:nvSpPr>
            <p:cNvPr id="1853" name="Google Shape;1853;p90"/>
            <p:cNvSpPr/>
            <p:nvPr/>
          </p:nvSpPr>
          <p:spPr>
            <a:xfrm>
              <a:off x="5220616" y="2791061"/>
              <a:ext cx="373185" cy="302466"/>
            </a:xfrm>
            <a:custGeom>
              <a:avLst/>
              <a:gdLst/>
              <a:ahLst/>
              <a:cxnLst/>
              <a:rect l="l" t="t" r="r" b="b"/>
              <a:pathLst>
                <a:path w="11752" h="9525" extrusionOk="0">
                  <a:moveTo>
                    <a:pt x="1834" y="345"/>
                  </a:moveTo>
                  <a:cubicBezTo>
                    <a:pt x="1834" y="345"/>
                    <a:pt x="1846" y="345"/>
                    <a:pt x="1846" y="357"/>
                  </a:cubicBezTo>
                  <a:lnTo>
                    <a:pt x="1846" y="1083"/>
                  </a:lnTo>
                  <a:cubicBezTo>
                    <a:pt x="1846" y="1083"/>
                    <a:pt x="1846" y="1107"/>
                    <a:pt x="1834" y="1107"/>
                  </a:cubicBezTo>
                  <a:lnTo>
                    <a:pt x="1465" y="1107"/>
                  </a:lnTo>
                  <a:cubicBezTo>
                    <a:pt x="1465" y="1107"/>
                    <a:pt x="1453" y="1107"/>
                    <a:pt x="1453" y="1083"/>
                  </a:cubicBezTo>
                  <a:lnTo>
                    <a:pt x="1453" y="357"/>
                  </a:lnTo>
                  <a:lnTo>
                    <a:pt x="1465" y="357"/>
                  </a:lnTo>
                  <a:cubicBezTo>
                    <a:pt x="1465" y="351"/>
                    <a:pt x="1468" y="348"/>
                    <a:pt x="1469" y="348"/>
                  </a:cubicBezTo>
                  <a:lnTo>
                    <a:pt x="1469" y="348"/>
                  </a:lnTo>
                  <a:cubicBezTo>
                    <a:pt x="1471" y="348"/>
                    <a:pt x="1471" y="351"/>
                    <a:pt x="1465" y="357"/>
                  </a:cubicBezTo>
                  <a:lnTo>
                    <a:pt x="1834" y="345"/>
                  </a:lnTo>
                  <a:close/>
                  <a:moveTo>
                    <a:pt x="10276" y="345"/>
                  </a:moveTo>
                  <a:cubicBezTo>
                    <a:pt x="10276" y="345"/>
                    <a:pt x="10288" y="345"/>
                    <a:pt x="10288" y="357"/>
                  </a:cubicBezTo>
                  <a:lnTo>
                    <a:pt x="10288" y="1083"/>
                  </a:lnTo>
                  <a:cubicBezTo>
                    <a:pt x="10288" y="1083"/>
                    <a:pt x="10288" y="1107"/>
                    <a:pt x="10276" y="1107"/>
                  </a:cubicBezTo>
                  <a:lnTo>
                    <a:pt x="9907" y="1107"/>
                  </a:lnTo>
                  <a:cubicBezTo>
                    <a:pt x="9907" y="1107"/>
                    <a:pt x="9895" y="1107"/>
                    <a:pt x="9895" y="1083"/>
                  </a:cubicBezTo>
                  <a:lnTo>
                    <a:pt x="9895" y="357"/>
                  </a:lnTo>
                  <a:lnTo>
                    <a:pt x="9907" y="357"/>
                  </a:lnTo>
                  <a:cubicBezTo>
                    <a:pt x="9907" y="351"/>
                    <a:pt x="9910" y="348"/>
                    <a:pt x="9911" y="348"/>
                  </a:cubicBezTo>
                  <a:lnTo>
                    <a:pt x="9911" y="348"/>
                  </a:lnTo>
                  <a:cubicBezTo>
                    <a:pt x="9912" y="348"/>
                    <a:pt x="9912" y="351"/>
                    <a:pt x="9907" y="357"/>
                  </a:cubicBezTo>
                  <a:lnTo>
                    <a:pt x="10276" y="345"/>
                  </a:lnTo>
                  <a:close/>
                  <a:moveTo>
                    <a:pt x="11038" y="1107"/>
                  </a:moveTo>
                  <a:cubicBezTo>
                    <a:pt x="11240" y="1107"/>
                    <a:pt x="11407" y="1262"/>
                    <a:pt x="11407" y="1476"/>
                  </a:cubicBezTo>
                  <a:lnTo>
                    <a:pt x="11407" y="8811"/>
                  </a:lnTo>
                  <a:cubicBezTo>
                    <a:pt x="11407" y="9001"/>
                    <a:pt x="11228" y="9180"/>
                    <a:pt x="11026" y="9180"/>
                  </a:cubicBezTo>
                  <a:lnTo>
                    <a:pt x="751" y="9180"/>
                  </a:lnTo>
                  <a:cubicBezTo>
                    <a:pt x="536" y="9180"/>
                    <a:pt x="382" y="9025"/>
                    <a:pt x="382" y="8811"/>
                  </a:cubicBezTo>
                  <a:lnTo>
                    <a:pt x="382" y="1476"/>
                  </a:lnTo>
                  <a:cubicBezTo>
                    <a:pt x="382" y="1262"/>
                    <a:pt x="536" y="1107"/>
                    <a:pt x="751" y="1107"/>
                  </a:cubicBezTo>
                  <a:lnTo>
                    <a:pt x="1120" y="1107"/>
                  </a:lnTo>
                  <a:lnTo>
                    <a:pt x="1120" y="1119"/>
                  </a:lnTo>
                  <a:cubicBezTo>
                    <a:pt x="1120" y="1310"/>
                    <a:pt x="1286" y="1476"/>
                    <a:pt x="1477" y="1476"/>
                  </a:cubicBezTo>
                  <a:lnTo>
                    <a:pt x="1858" y="1476"/>
                  </a:lnTo>
                  <a:cubicBezTo>
                    <a:pt x="2048" y="1476"/>
                    <a:pt x="2215" y="1310"/>
                    <a:pt x="2215" y="1119"/>
                  </a:cubicBezTo>
                  <a:lnTo>
                    <a:pt x="2215" y="1107"/>
                  </a:lnTo>
                  <a:lnTo>
                    <a:pt x="9573" y="1107"/>
                  </a:lnTo>
                  <a:lnTo>
                    <a:pt x="9573" y="1119"/>
                  </a:lnTo>
                  <a:cubicBezTo>
                    <a:pt x="9573" y="1310"/>
                    <a:pt x="9740" y="1476"/>
                    <a:pt x="9930" y="1476"/>
                  </a:cubicBezTo>
                  <a:lnTo>
                    <a:pt x="10311" y="1476"/>
                  </a:lnTo>
                  <a:cubicBezTo>
                    <a:pt x="10502" y="1476"/>
                    <a:pt x="10669" y="1310"/>
                    <a:pt x="10669" y="1119"/>
                  </a:cubicBezTo>
                  <a:lnTo>
                    <a:pt x="10669" y="1107"/>
                  </a:lnTo>
                  <a:close/>
                  <a:moveTo>
                    <a:pt x="1465" y="0"/>
                  </a:moveTo>
                  <a:cubicBezTo>
                    <a:pt x="1275" y="0"/>
                    <a:pt x="1108" y="167"/>
                    <a:pt x="1108" y="357"/>
                  </a:cubicBezTo>
                  <a:lnTo>
                    <a:pt x="1108" y="726"/>
                  </a:lnTo>
                  <a:lnTo>
                    <a:pt x="739" y="726"/>
                  </a:lnTo>
                  <a:cubicBezTo>
                    <a:pt x="334" y="726"/>
                    <a:pt x="1" y="1060"/>
                    <a:pt x="1" y="1464"/>
                  </a:cubicBezTo>
                  <a:lnTo>
                    <a:pt x="1" y="8799"/>
                  </a:lnTo>
                  <a:cubicBezTo>
                    <a:pt x="1" y="9204"/>
                    <a:pt x="334" y="9525"/>
                    <a:pt x="739" y="9525"/>
                  </a:cubicBezTo>
                  <a:lnTo>
                    <a:pt x="11014" y="9525"/>
                  </a:lnTo>
                  <a:cubicBezTo>
                    <a:pt x="11419" y="9525"/>
                    <a:pt x="11752" y="9204"/>
                    <a:pt x="11752" y="8799"/>
                  </a:cubicBezTo>
                  <a:lnTo>
                    <a:pt x="11752" y="1464"/>
                  </a:lnTo>
                  <a:cubicBezTo>
                    <a:pt x="11752" y="1060"/>
                    <a:pt x="11419" y="726"/>
                    <a:pt x="11026" y="726"/>
                  </a:cubicBezTo>
                  <a:lnTo>
                    <a:pt x="10645" y="726"/>
                  </a:lnTo>
                  <a:lnTo>
                    <a:pt x="10645" y="357"/>
                  </a:lnTo>
                  <a:cubicBezTo>
                    <a:pt x="10645" y="167"/>
                    <a:pt x="10490" y="0"/>
                    <a:pt x="10288" y="0"/>
                  </a:cubicBezTo>
                  <a:lnTo>
                    <a:pt x="9918" y="0"/>
                  </a:lnTo>
                  <a:cubicBezTo>
                    <a:pt x="9728" y="0"/>
                    <a:pt x="9561" y="167"/>
                    <a:pt x="9561" y="357"/>
                  </a:cubicBezTo>
                  <a:lnTo>
                    <a:pt x="9561" y="726"/>
                  </a:lnTo>
                  <a:lnTo>
                    <a:pt x="2191" y="726"/>
                  </a:lnTo>
                  <a:lnTo>
                    <a:pt x="2191" y="357"/>
                  </a:lnTo>
                  <a:cubicBezTo>
                    <a:pt x="2191" y="167"/>
                    <a:pt x="2025" y="0"/>
                    <a:pt x="18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4" name="Google Shape;1854;p90"/>
            <p:cNvSpPr/>
            <p:nvPr/>
          </p:nvSpPr>
          <p:spPr>
            <a:xfrm>
              <a:off x="5244432" y="2849268"/>
              <a:ext cx="326314" cy="11368"/>
            </a:xfrm>
            <a:custGeom>
              <a:avLst/>
              <a:gdLst/>
              <a:ahLst/>
              <a:cxnLst/>
              <a:rect l="l" t="t" r="r" b="b"/>
              <a:pathLst>
                <a:path w="10276" h="358" extrusionOk="0">
                  <a:moveTo>
                    <a:pt x="179" y="1"/>
                  </a:moveTo>
                  <a:cubicBezTo>
                    <a:pt x="96" y="1"/>
                    <a:pt x="1" y="72"/>
                    <a:pt x="1" y="179"/>
                  </a:cubicBezTo>
                  <a:cubicBezTo>
                    <a:pt x="1" y="274"/>
                    <a:pt x="72" y="358"/>
                    <a:pt x="179" y="358"/>
                  </a:cubicBezTo>
                  <a:lnTo>
                    <a:pt x="10097" y="358"/>
                  </a:lnTo>
                  <a:cubicBezTo>
                    <a:pt x="10180" y="358"/>
                    <a:pt x="10276" y="274"/>
                    <a:pt x="10276" y="179"/>
                  </a:cubicBezTo>
                  <a:cubicBezTo>
                    <a:pt x="10276" y="72"/>
                    <a:pt x="10180" y="1"/>
                    <a:pt x="100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5" name="Google Shape;1855;p90"/>
            <p:cNvSpPr/>
            <p:nvPr/>
          </p:nvSpPr>
          <p:spPr>
            <a:xfrm>
              <a:off x="5261834" y="2896139"/>
              <a:ext cx="46521" cy="11400"/>
            </a:xfrm>
            <a:custGeom>
              <a:avLst/>
              <a:gdLst/>
              <a:ahLst/>
              <a:cxnLst/>
              <a:rect l="l" t="t" r="r" b="b"/>
              <a:pathLst>
                <a:path w="1465" h="359" extrusionOk="0">
                  <a:moveTo>
                    <a:pt x="179" y="1"/>
                  </a:moveTo>
                  <a:cubicBezTo>
                    <a:pt x="96" y="1"/>
                    <a:pt x="0" y="72"/>
                    <a:pt x="0" y="180"/>
                  </a:cubicBezTo>
                  <a:cubicBezTo>
                    <a:pt x="0" y="275"/>
                    <a:pt x="72" y="358"/>
                    <a:pt x="179" y="358"/>
                  </a:cubicBezTo>
                  <a:lnTo>
                    <a:pt x="1286" y="358"/>
                  </a:lnTo>
                  <a:cubicBezTo>
                    <a:pt x="1370" y="358"/>
                    <a:pt x="1465" y="275"/>
                    <a:pt x="1465" y="180"/>
                  </a:cubicBezTo>
                  <a:cubicBezTo>
                    <a:pt x="1465" y="72"/>
                    <a:pt x="1370" y="1"/>
                    <a:pt x="12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6" name="Google Shape;1856;p90"/>
            <p:cNvSpPr/>
            <p:nvPr/>
          </p:nvSpPr>
          <p:spPr>
            <a:xfrm>
              <a:off x="5343507" y="2896139"/>
              <a:ext cx="46521" cy="11400"/>
            </a:xfrm>
            <a:custGeom>
              <a:avLst/>
              <a:gdLst/>
              <a:ahLst/>
              <a:cxnLst/>
              <a:rect l="l" t="t" r="r" b="b"/>
              <a:pathLst>
                <a:path w="1465" h="359" extrusionOk="0">
                  <a:moveTo>
                    <a:pt x="179" y="1"/>
                  </a:moveTo>
                  <a:cubicBezTo>
                    <a:pt x="95" y="1"/>
                    <a:pt x="0" y="72"/>
                    <a:pt x="0" y="180"/>
                  </a:cubicBezTo>
                  <a:cubicBezTo>
                    <a:pt x="0" y="275"/>
                    <a:pt x="83" y="358"/>
                    <a:pt x="179" y="358"/>
                  </a:cubicBezTo>
                  <a:lnTo>
                    <a:pt x="1286" y="358"/>
                  </a:lnTo>
                  <a:cubicBezTo>
                    <a:pt x="1369" y="358"/>
                    <a:pt x="1465" y="275"/>
                    <a:pt x="1465" y="180"/>
                  </a:cubicBezTo>
                  <a:cubicBezTo>
                    <a:pt x="1465" y="72"/>
                    <a:pt x="1381" y="1"/>
                    <a:pt x="12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7" name="Google Shape;1857;p90"/>
            <p:cNvSpPr/>
            <p:nvPr/>
          </p:nvSpPr>
          <p:spPr>
            <a:xfrm>
              <a:off x="5506823" y="2896139"/>
              <a:ext cx="46172" cy="11400"/>
            </a:xfrm>
            <a:custGeom>
              <a:avLst/>
              <a:gdLst/>
              <a:ahLst/>
              <a:cxnLst/>
              <a:rect l="l" t="t" r="r" b="b"/>
              <a:pathLst>
                <a:path w="1454" h="359" extrusionOk="0">
                  <a:moveTo>
                    <a:pt x="179" y="1"/>
                  </a:moveTo>
                  <a:cubicBezTo>
                    <a:pt x="84" y="1"/>
                    <a:pt x="1" y="72"/>
                    <a:pt x="1" y="180"/>
                  </a:cubicBezTo>
                  <a:cubicBezTo>
                    <a:pt x="1" y="275"/>
                    <a:pt x="72" y="358"/>
                    <a:pt x="179" y="358"/>
                  </a:cubicBezTo>
                  <a:lnTo>
                    <a:pt x="1275" y="358"/>
                  </a:lnTo>
                  <a:cubicBezTo>
                    <a:pt x="1370" y="358"/>
                    <a:pt x="1453" y="275"/>
                    <a:pt x="1453" y="180"/>
                  </a:cubicBezTo>
                  <a:cubicBezTo>
                    <a:pt x="1453" y="72"/>
                    <a:pt x="1370" y="1"/>
                    <a:pt x="12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8" name="Google Shape;1858;p90"/>
            <p:cNvSpPr/>
            <p:nvPr/>
          </p:nvSpPr>
          <p:spPr>
            <a:xfrm>
              <a:off x="5261834" y="2942660"/>
              <a:ext cx="46521" cy="11368"/>
            </a:xfrm>
            <a:custGeom>
              <a:avLst/>
              <a:gdLst/>
              <a:ahLst/>
              <a:cxnLst/>
              <a:rect l="l" t="t" r="r" b="b"/>
              <a:pathLst>
                <a:path w="1465" h="358" extrusionOk="0">
                  <a:moveTo>
                    <a:pt x="179" y="0"/>
                  </a:moveTo>
                  <a:cubicBezTo>
                    <a:pt x="96" y="0"/>
                    <a:pt x="0" y="84"/>
                    <a:pt x="0" y="179"/>
                  </a:cubicBezTo>
                  <a:cubicBezTo>
                    <a:pt x="0" y="286"/>
                    <a:pt x="72" y="358"/>
                    <a:pt x="179" y="358"/>
                  </a:cubicBezTo>
                  <a:lnTo>
                    <a:pt x="1286" y="358"/>
                  </a:lnTo>
                  <a:cubicBezTo>
                    <a:pt x="1370" y="358"/>
                    <a:pt x="1465" y="286"/>
                    <a:pt x="1465" y="179"/>
                  </a:cubicBezTo>
                  <a:cubicBezTo>
                    <a:pt x="1465" y="84"/>
                    <a:pt x="1370" y="0"/>
                    <a:pt x="12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59" name="Google Shape;1859;p90"/>
            <p:cNvSpPr/>
            <p:nvPr/>
          </p:nvSpPr>
          <p:spPr>
            <a:xfrm>
              <a:off x="5424768" y="2942660"/>
              <a:ext cx="46553" cy="11368"/>
            </a:xfrm>
            <a:custGeom>
              <a:avLst/>
              <a:gdLst/>
              <a:ahLst/>
              <a:cxnLst/>
              <a:rect l="l" t="t" r="r" b="b"/>
              <a:pathLst>
                <a:path w="1466" h="358" extrusionOk="0">
                  <a:moveTo>
                    <a:pt x="180" y="0"/>
                  </a:moveTo>
                  <a:cubicBezTo>
                    <a:pt x="96" y="0"/>
                    <a:pt x="1" y="84"/>
                    <a:pt x="1" y="179"/>
                  </a:cubicBezTo>
                  <a:cubicBezTo>
                    <a:pt x="1" y="286"/>
                    <a:pt x="84" y="358"/>
                    <a:pt x="180" y="358"/>
                  </a:cubicBezTo>
                  <a:lnTo>
                    <a:pt x="1287" y="358"/>
                  </a:lnTo>
                  <a:cubicBezTo>
                    <a:pt x="1370" y="358"/>
                    <a:pt x="1465" y="286"/>
                    <a:pt x="1465" y="179"/>
                  </a:cubicBezTo>
                  <a:cubicBezTo>
                    <a:pt x="1465" y="84"/>
                    <a:pt x="1394" y="0"/>
                    <a:pt x="12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0" name="Google Shape;1860;p90"/>
            <p:cNvSpPr/>
            <p:nvPr/>
          </p:nvSpPr>
          <p:spPr>
            <a:xfrm>
              <a:off x="5261834" y="2989149"/>
              <a:ext cx="46521" cy="11400"/>
            </a:xfrm>
            <a:custGeom>
              <a:avLst/>
              <a:gdLst/>
              <a:ahLst/>
              <a:cxnLst/>
              <a:rect l="l" t="t" r="r" b="b"/>
              <a:pathLst>
                <a:path w="1465" h="359" extrusionOk="0">
                  <a:moveTo>
                    <a:pt x="179" y="1"/>
                  </a:moveTo>
                  <a:cubicBezTo>
                    <a:pt x="96" y="1"/>
                    <a:pt x="0" y="72"/>
                    <a:pt x="0" y="179"/>
                  </a:cubicBezTo>
                  <a:cubicBezTo>
                    <a:pt x="0" y="287"/>
                    <a:pt x="72" y="358"/>
                    <a:pt x="179" y="358"/>
                  </a:cubicBezTo>
                  <a:lnTo>
                    <a:pt x="1286" y="358"/>
                  </a:lnTo>
                  <a:cubicBezTo>
                    <a:pt x="1370" y="358"/>
                    <a:pt x="1465" y="287"/>
                    <a:pt x="1465" y="179"/>
                  </a:cubicBezTo>
                  <a:cubicBezTo>
                    <a:pt x="1465" y="72"/>
                    <a:pt x="1370" y="1"/>
                    <a:pt x="12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1" name="Google Shape;1861;p90"/>
            <p:cNvSpPr/>
            <p:nvPr/>
          </p:nvSpPr>
          <p:spPr>
            <a:xfrm>
              <a:off x="5343507" y="2989149"/>
              <a:ext cx="46521" cy="11400"/>
            </a:xfrm>
            <a:custGeom>
              <a:avLst/>
              <a:gdLst/>
              <a:ahLst/>
              <a:cxnLst/>
              <a:rect l="l" t="t" r="r" b="b"/>
              <a:pathLst>
                <a:path w="1465" h="359" extrusionOk="0">
                  <a:moveTo>
                    <a:pt x="179" y="1"/>
                  </a:moveTo>
                  <a:cubicBezTo>
                    <a:pt x="95" y="1"/>
                    <a:pt x="0" y="72"/>
                    <a:pt x="0" y="179"/>
                  </a:cubicBezTo>
                  <a:cubicBezTo>
                    <a:pt x="0" y="287"/>
                    <a:pt x="83" y="358"/>
                    <a:pt x="179" y="358"/>
                  </a:cubicBezTo>
                  <a:lnTo>
                    <a:pt x="1286" y="358"/>
                  </a:lnTo>
                  <a:cubicBezTo>
                    <a:pt x="1369" y="358"/>
                    <a:pt x="1465" y="287"/>
                    <a:pt x="1465" y="179"/>
                  </a:cubicBezTo>
                  <a:cubicBezTo>
                    <a:pt x="1465" y="72"/>
                    <a:pt x="1381" y="1"/>
                    <a:pt x="12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2" name="Google Shape;1862;p90"/>
            <p:cNvSpPr/>
            <p:nvPr/>
          </p:nvSpPr>
          <p:spPr>
            <a:xfrm>
              <a:off x="5506823" y="2989149"/>
              <a:ext cx="46172" cy="11400"/>
            </a:xfrm>
            <a:custGeom>
              <a:avLst/>
              <a:gdLst/>
              <a:ahLst/>
              <a:cxnLst/>
              <a:rect l="l" t="t" r="r" b="b"/>
              <a:pathLst>
                <a:path w="1454" h="359" extrusionOk="0">
                  <a:moveTo>
                    <a:pt x="179" y="1"/>
                  </a:moveTo>
                  <a:cubicBezTo>
                    <a:pt x="84" y="1"/>
                    <a:pt x="1" y="72"/>
                    <a:pt x="1" y="179"/>
                  </a:cubicBezTo>
                  <a:cubicBezTo>
                    <a:pt x="1" y="287"/>
                    <a:pt x="72" y="358"/>
                    <a:pt x="179" y="358"/>
                  </a:cubicBezTo>
                  <a:lnTo>
                    <a:pt x="1275" y="358"/>
                  </a:lnTo>
                  <a:cubicBezTo>
                    <a:pt x="1370" y="358"/>
                    <a:pt x="1453" y="287"/>
                    <a:pt x="1453" y="179"/>
                  </a:cubicBezTo>
                  <a:cubicBezTo>
                    <a:pt x="1453" y="72"/>
                    <a:pt x="1370" y="1"/>
                    <a:pt x="12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3" name="Google Shape;1863;p90"/>
            <p:cNvSpPr/>
            <p:nvPr/>
          </p:nvSpPr>
          <p:spPr>
            <a:xfrm>
              <a:off x="5343507" y="3036051"/>
              <a:ext cx="46521" cy="10987"/>
            </a:xfrm>
            <a:custGeom>
              <a:avLst/>
              <a:gdLst/>
              <a:ahLst/>
              <a:cxnLst/>
              <a:rect l="l" t="t" r="r" b="b"/>
              <a:pathLst>
                <a:path w="1465" h="346" extrusionOk="0">
                  <a:moveTo>
                    <a:pt x="179" y="0"/>
                  </a:moveTo>
                  <a:cubicBezTo>
                    <a:pt x="95" y="0"/>
                    <a:pt x="0" y="72"/>
                    <a:pt x="0" y="179"/>
                  </a:cubicBezTo>
                  <a:cubicBezTo>
                    <a:pt x="0" y="274"/>
                    <a:pt x="83" y="346"/>
                    <a:pt x="179" y="346"/>
                  </a:cubicBezTo>
                  <a:lnTo>
                    <a:pt x="1286" y="346"/>
                  </a:lnTo>
                  <a:cubicBezTo>
                    <a:pt x="1369" y="346"/>
                    <a:pt x="1465" y="274"/>
                    <a:pt x="1465" y="179"/>
                  </a:cubicBezTo>
                  <a:cubicBezTo>
                    <a:pt x="1465" y="72"/>
                    <a:pt x="1381" y="0"/>
                    <a:pt x="12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4" name="Google Shape;1864;p90"/>
            <p:cNvSpPr/>
            <p:nvPr/>
          </p:nvSpPr>
          <p:spPr>
            <a:xfrm>
              <a:off x="5424768" y="3036051"/>
              <a:ext cx="46553" cy="10987"/>
            </a:xfrm>
            <a:custGeom>
              <a:avLst/>
              <a:gdLst/>
              <a:ahLst/>
              <a:cxnLst/>
              <a:rect l="l" t="t" r="r" b="b"/>
              <a:pathLst>
                <a:path w="1466" h="346" extrusionOk="0">
                  <a:moveTo>
                    <a:pt x="180" y="0"/>
                  </a:moveTo>
                  <a:cubicBezTo>
                    <a:pt x="96" y="0"/>
                    <a:pt x="1" y="72"/>
                    <a:pt x="1" y="179"/>
                  </a:cubicBezTo>
                  <a:cubicBezTo>
                    <a:pt x="1" y="274"/>
                    <a:pt x="84" y="346"/>
                    <a:pt x="180" y="346"/>
                  </a:cubicBezTo>
                  <a:lnTo>
                    <a:pt x="1287" y="346"/>
                  </a:lnTo>
                  <a:cubicBezTo>
                    <a:pt x="1370" y="346"/>
                    <a:pt x="1465" y="274"/>
                    <a:pt x="1465" y="179"/>
                  </a:cubicBezTo>
                  <a:cubicBezTo>
                    <a:pt x="1465" y="72"/>
                    <a:pt x="1394" y="0"/>
                    <a:pt x="12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5" name="Google Shape;1865;p90"/>
            <p:cNvSpPr/>
            <p:nvPr/>
          </p:nvSpPr>
          <p:spPr>
            <a:xfrm>
              <a:off x="5506823" y="3036051"/>
              <a:ext cx="46172" cy="10987"/>
            </a:xfrm>
            <a:custGeom>
              <a:avLst/>
              <a:gdLst/>
              <a:ahLst/>
              <a:cxnLst/>
              <a:rect l="l" t="t" r="r" b="b"/>
              <a:pathLst>
                <a:path w="1454" h="346" extrusionOk="0">
                  <a:moveTo>
                    <a:pt x="179" y="0"/>
                  </a:moveTo>
                  <a:cubicBezTo>
                    <a:pt x="84" y="0"/>
                    <a:pt x="1" y="72"/>
                    <a:pt x="1" y="179"/>
                  </a:cubicBezTo>
                  <a:cubicBezTo>
                    <a:pt x="1" y="274"/>
                    <a:pt x="72" y="346"/>
                    <a:pt x="179" y="346"/>
                  </a:cubicBezTo>
                  <a:lnTo>
                    <a:pt x="1275" y="346"/>
                  </a:lnTo>
                  <a:cubicBezTo>
                    <a:pt x="1370" y="346"/>
                    <a:pt x="1453" y="274"/>
                    <a:pt x="1453" y="179"/>
                  </a:cubicBezTo>
                  <a:cubicBezTo>
                    <a:pt x="1453" y="72"/>
                    <a:pt x="1370" y="0"/>
                    <a:pt x="12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6" name="Google Shape;1866;p90"/>
            <p:cNvSpPr/>
            <p:nvPr/>
          </p:nvSpPr>
          <p:spPr>
            <a:xfrm>
              <a:off x="5343126" y="2930752"/>
              <a:ext cx="46902" cy="33851"/>
            </a:xfrm>
            <a:custGeom>
              <a:avLst/>
              <a:gdLst/>
              <a:ahLst/>
              <a:cxnLst/>
              <a:rect l="l" t="t" r="r" b="b"/>
              <a:pathLst>
                <a:path w="1477" h="1066" extrusionOk="0">
                  <a:moveTo>
                    <a:pt x="1293" y="0"/>
                  </a:moveTo>
                  <a:cubicBezTo>
                    <a:pt x="1250" y="0"/>
                    <a:pt x="1209" y="18"/>
                    <a:pt x="1179" y="54"/>
                  </a:cubicBezTo>
                  <a:lnTo>
                    <a:pt x="572" y="661"/>
                  </a:lnTo>
                  <a:lnTo>
                    <a:pt x="322" y="411"/>
                  </a:lnTo>
                  <a:cubicBezTo>
                    <a:pt x="280" y="375"/>
                    <a:pt x="235" y="358"/>
                    <a:pt x="194" y="358"/>
                  </a:cubicBezTo>
                  <a:cubicBezTo>
                    <a:pt x="152" y="358"/>
                    <a:pt x="113" y="375"/>
                    <a:pt x="84" y="411"/>
                  </a:cubicBezTo>
                  <a:cubicBezTo>
                    <a:pt x="0" y="483"/>
                    <a:pt x="0" y="590"/>
                    <a:pt x="84" y="649"/>
                  </a:cubicBezTo>
                  <a:lnTo>
                    <a:pt x="453" y="1018"/>
                  </a:lnTo>
                  <a:cubicBezTo>
                    <a:pt x="476" y="1054"/>
                    <a:pt x="524" y="1066"/>
                    <a:pt x="572" y="1066"/>
                  </a:cubicBezTo>
                  <a:cubicBezTo>
                    <a:pt x="619" y="1066"/>
                    <a:pt x="655" y="1054"/>
                    <a:pt x="691" y="1018"/>
                  </a:cubicBezTo>
                  <a:lnTo>
                    <a:pt x="1417" y="292"/>
                  </a:lnTo>
                  <a:cubicBezTo>
                    <a:pt x="1477" y="233"/>
                    <a:pt x="1477" y="125"/>
                    <a:pt x="1417" y="54"/>
                  </a:cubicBezTo>
                  <a:cubicBezTo>
                    <a:pt x="1381" y="18"/>
                    <a:pt x="1337" y="0"/>
                    <a:pt x="12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7" name="Google Shape;1867;p90"/>
            <p:cNvSpPr/>
            <p:nvPr/>
          </p:nvSpPr>
          <p:spPr>
            <a:xfrm>
              <a:off x="5506442" y="2930752"/>
              <a:ext cx="47283" cy="33851"/>
            </a:xfrm>
            <a:custGeom>
              <a:avLst/>
              <a:gdLst/>
              <a:ahLst/>
              <a:cxnLst/>
              <a:rect l="l" t="t" r="r" b="b"/>
              <a:pathLst>
                <a:path w="1489" h="1066" extrusionOk="0">
                  <a:moveTo>
                    <a:pt x="1282" y="0"/>
                  </a:moveTo>
                  <a:cubicBezTo>
                    <a:pt x="1239" y="0"/>
                    <a:pt x="1197" y="18"/>
                    <a:pt x="1167" y="54"/>
                  </a:cubicBezTo>
                  <a:lnTo>
                    <a:pt x="560" y="661"/>
                  </a:lnTo>
                  <a:lnTo>
                    <a:pt x="310" y="411"/>
                  </a:lnTo>
                  <a:cubicBezTo>
                    <a:pt x="275" y="375"/>
                    <a:pt x="230" y="358"/>
                    <a:pt x="187" y="358"/>
                  </a:cubicBezTo>
                  <a:cubicBezTo>
                    <a:pt x="144" y="358"/>
                    <a:pt x="102" y="375"/>
                    <a:pt x="72" y="411"/>
                  </a:cubicBezTo>
                  <a:cubicBezTo>
                    <a:pt x="1" y="483"/>
                    <a:pt x="1" y="590"/>
                    <a:pt x="72" y="649"/>
                  </a:cubicBezTo>
                  <a:lnTo>
                    <a:pt x="441" y="1018"/>
                  </a:lnTo>
                  <a:cubicBezTo>
                    <a:pt x="477" y="1054"/>
                    <a:pt x="513" y="1066"/>
                    <a:pt x="560" y="1066"/>
                  </a:cubicBezTo>
                  <a:cubicBezTo>
                    <a:pt x="608" y="1066"/>
                    <a:pt x="656" y="1054"/>
                    <a:pt x="679" y="1018"/>
                  </a:cubicBezTo>
                  <a:lnTo>
                    <a:pt x="1406" y="292"/>
                  </a:lnTo>
                  <a:cubicBezTo>
                    <a:pt x="1489" y="233"/>
                    <a:pt x="1489" y="125"/>
                    <a:pt x="1406" y="54"/>
                  </a:cubicBezTo>
                  <a:cubicBezTo>
                    <a:pt x="1370" y="18"/>
                    <a:pt x="1325" y="0"/>
                    <a:pt x="12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8" name="Google Shape;1868;p90"/>
            <p:cNvSpPr/>
            <p:nvPr/>
          </p:nvSpPr>
          <p:spPr>
            <a:xfrm>
              <a:off x="5424419" y="2977336"/>
              <a:ext cx="47283" cy="34168"/>
            </a:xfrm>
            <a:custGeom>
              <a:avLst/>
              <a:gdLst/>
              <a:ahLst/>
              <a:cxnLst/>
              <a:rect l="l" t="t" r="r" b="b"/>
              <a:pathLst>
                <a:path w="1489" h="1076" extrusionOk="0">
                  <a:moveTo>
                    <a:pt x="1293" y="1"/>
                  </a:moveTo>
                  <a:cubicBezTo>
                    <a:pt x="1250" y="1"/>
                    <a:pt x="1208" y="22"/>
                    <a:pt x="1179" y="63"/>
                  </a:cubicBezTo>
                  <a:lnTo>
                    <a:pt x="572" y="671"/>
                  </a:lnTo>
                  <a:lnTo>
                    <a:pt x="321" y="421"/>
                  </a:lnTo>
                  <a:cubicBezTo>
                    <a:pt x="280" y="379"/>
                    <a:pt x="235" y="358"/>
                    <a:pt x="193" y="358"/>
                  </a:cubicBezTo>
                  <a:cubicBezTo>
                    <a:pt x="152" y="358"/>
                    <a:pt x="113" y="379"/>
                    <a:pt x="83" y="421"/>
                  </a:cubicBezTo>
                  <a:cubicBezTo>
                    <a:pt x="0" y="492"/>
                    <a:pt x="0" y="599"/>
                    <a:pt x="83" y="659"/>
                  </a:cubicBezTo>
                  <a:lnTo>
                    <a:pt x="452" y="1028"/>
                  </a:lnTo>
                  <a:cubicBezTo>
                    <a:pt x="476" y="1052"/>
                    <a:pt x="524" y="1075"/>
                    <a:pt x="572" y="1075"/>
                  </a:cubicBezTo>
                  <a:cubicBezTo>
                    <a:pt x="619" y="1075"/>
                    <a:pt x="655" y="1052"/>
                    <a:pt x="691" y="1028"/>
                  </a:cubicBezTo>
                  <a:lnTo>
                    <a:pt x="1417" y="301"/>
                  </a:lnTo>
                  <a:cubicBezTo>
                    <a:pt x="1488" y="242"/>
                    <a:pt x="1488" y="123"/>
                    <a:pt x="1417" y="63"/>
                  </a:cubicBezTo>
                  <a:cubicBezTo>
                    <a:pt x="1381" y="22"/>
                    <a:pt x="1336" y="1"/>
                    <a:pt x="12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69" name="Google Shape;1869;p90"/>
            <p:cNvSpPr/>
            <p:nvPr/>
          </p:nvSpPr>
          <p:spPr>
            <a:xfrm>
              <a:off x="5261453" y="3024143"/>
              <a:ext cx="47283" cy="33851"/>
            </a:xfrm>
            <a:custGeom>
              <a:avLst/>
              <a:gdLst/>
              <a:ahLst/>
              <a:cxnLst/>
              <a:rect l="l" t="t" r="r" b="b"/>
              <a:pathLst>
                <a:path w="1489" h="1066" extrusionOk="0">
                  <a:moveTo>
                    <a:pt x="1289" y="0"/>
                  </a:moveTo>
                  <a:cubicBezTo>
                    <a:pt x="1248" y="0"/>
                    <a:pt x="1209" y="18"/>
                    <a:pt x="1179" y="54"/>
                  </a:cubicBezTo>
                  <a:lnTo>
                    <a:pt x="572" y="673"/>
                  </a:lnTo>
                  <a:lnTo>
                    <a:pt x="310" y="411"/>
                  </a:lnTo>
                  <a:cubicBezTo>
                    <a:pt x="274" y="375"/>
                    <a:pt x="230" y="357"/>
                    <a:pt x="186" y="357"/>
                  </a:cubicBezTo>
                  <a:cubicBezTo>
                    <a:pt x="143" y="357"/>
                    <a:pt x="102" y="375"/>
                    <a:pt x="72" y="411"/>
                  </a:cubicBezTo>
                  <a:cubicBezTo>
                    <a:pt x="0" y="494"/>
                    <a:pt x="0" y="590"/>
                    <a:pt x="72" y="649"/>
                  </a:cubicBezTo>
                  <a:lnTo>
                    <a:pt x="453" y="1030"/>
                  </a:lnTo>
                  <a:cubicBezTo>
                    <a:pt x="477" y="1054"/>
                    <a:pt x="524" y="1066"/>
                    <a:pt x="572" y="1066"/>
                  </a:cubicBezTo>
                  <a:cubicBezTo>
                    <a:pt x="608" y="1066"/>
                    <a:pt x="655" y="1054"/>
                    <a:pt x="691" y="1030"/>
                  </a:cubicBezTo>
                  <a:lnTo>
                    <a:pt x="1417" y="292"/>
                  </a:lnTo>
                  <a:cubicBezTo>
                    <a:pt x="1489" y="220"/>
                    <a:pt x="1489" y="113"/>
                    <a:pt x="1417" y="54"/>
                  </a:cubicBezTo>
                  <a:cubicBezTo>
                    <a:pt x="1376" y="18"/>
                    <a:pt x="1331" y="0"/>
                    <a:pt x="1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0" name="Google Shape;1870;p90"/>
            <p:cNvSpPr/>
            <p:nvPr/>
          </p:nvSpPr>
          <p:spPr>
            <a:xfrm>
              <a:off x="5424419" y="2884231"/>
              <a:ext cx="47283" cy="33883"/>
            </a:xfrm>
            <a:custGeom>
              <a:avLst/>
              <a:gdLst/>
              <a:ahLst/>
              <a:cxnLst/>
              <a:rect l="l" t="t" r="r" b="b"/>
              <a:pathLst>
                <a:path w="1489" h="1067" extrusionOk="0">
                  <a:moveTo>
                    <a:pt x="1293" y="1"/>
                  </a:moveTo>
                  <a:cubicBezTo>
                    <a:pt x="1250" y="1"/>
                    <a:pt x="1208" y="19"/>
                    <a:pt x="1179" y="54"/>
                  </a:cubicBezTo>
                  <a:lnTo>
                    <a:pt x="572" y="674"/>
                  </a:lnTo>
                  <a:lnTo>
                    <a:pt x="321" y="412"/>
                  </a:lnTo>
                  <a:cubicBezTo>
                    <a:pt x="280" y="376"/>
                    <a:pt x="235" y="358"/>
                    <a:pt x="193" y="358"/>
                  </a:cubicBezTo>
                  <a:cubicBezTo>
                    <a:pt x="152" y="358"/>
                    <a:pt x="113" y="376"/>
                    <a:pt x="83" y="412"/>
                  </a:cubicBezTo>
                  <a:cubicBezTo>
                    <a:pt x="0" y="495"/>
                    <a:pt x="0" y="590"/>
                    <a:pt x="83" y="650"/>
                  </a:cubicBezTo>
                  <a:lnTo>
                    <a:pt x="452" y="1031"/>
                  </a:lnTo>
                  <a:cubicBezTo>
                    <a:pt x="476" y="1055"/>
                    <a:pt x="524" y="1067"/>
                    <a:pt x="572" y="1067"/>
                  </a:cubicBezTo>
                  <a:cubicBezTo>
                    <a:pt x="619" y="1067"/>
                    <a:pt x="655" y="1055"/>
                    <a:pt x="691" y="1031"/>
                  </a:cubicBezTo>
                  <a:lnTo>
                    <a:pt x="1417" y="293"/>
                  </a:lnTo>
                  <a:cubicBezTo>
                    <a:pt x="1488" y="221"/>
                    <a:pt x="1488" y="114"/>
                    <a:pt x="1417" y="54"/>
                  </a:cubicBezTo>
                  <a:cubicBezTo>
                    <a:pt x="1381" y="19"/>
                    <a:pt x="1336" y="1"/>
                    <a:pt x="12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871" name="Google Shape;1871;p90"/>
          <p:cNvGrpSpPr/>
          <p:nvPr/>
        </p:nvGrpSpPr>
        <p:grpSpPr>
          <a:xfrm>
            <a:off x="3842163" y="2598776"/>
            <a:ext cx="344065" cy="368644"/>
            <a:chOff x="4149138" y="4121151"/>
            <a:chExt cx="344065" cy="368644"/>
          </a:xfrm>
        </p:grpSpPr>
        <p:sp>
          <p:nvSpPr>
            <p:cNvPr id="1872" name="Google Shape;1872;p90"/>
            <p:cNvSpPr/>
            <p:nvPr/>
          </p:nvSpPr>
          <p:spPr>
            <a:xfrm>
              <a:off x="4205853" y="4182724"/>
              <a:ext cx="225746" cy="307071"/>
            </a:xfrm>
            <a:custGeom>
              <a:avLst/>
              <a:gdLst/>
              <a:ahLst/>
              <a:cxnLst/>
              <a:rect l="l" t="t" r="r" b="b"/>
              <a:pathLst>
                <a:path w="7109" h="9670" extrusionOk="0">
                  <a:moveTo>
                    <a:pt x="3643" y="359"/>
                  </a:moveTo>
                  <a:cubicBezTo>
                    <a:pt x="4417" y="359"/>
                    <a:pt x="5132" y="645"/>
                    <a:pt x="5703" y="1157"/>
                  </a:cubicBezTo>
                  <a:cubicBezTo>
                    <a:pt x="6358" y="1752"/>
                    <a:pt x="6751" y="2597"/>
                    <a:pt x="6751" y="3478"/>
                  </a:cubicBezTo>
                  <a:cubicBezTo>
                    <a:pt x="6739" y="4074"/>
                    <a:pt x="6572" y="4669"/>
                    <a:pt x="6251" y="5157"/>
                  </a:cubicBezTo>
                  <a:cubicBezTo>
                    <a:pt x="5929" y="5645"/>
                    <a:pt x="5489" y="6038"/>
                    <a:pt x="4953" y="6288"/>
                  </a:cubicBezTo>
                  <a:cubicBezTo>
                    <a:pt x="4620" y="6431"/>
                    <a:pt x="4417" y="6776"/>
                    <a:pt x="4417" y="7146"/>
                  </a:cubicBezTo>
                  <a:lnTo>
                    <a:pt x="4417" y="7360"/>
                  </a:lnTo>
                  <a:lnTo>
                    <a:pt x="2834" y="7360"/>
                  </a:lnTo>
                  <a:lnTo>
                    <a:pt x="2834" y="7146"/>
                  </a:lnTo>
                  <a:cubicBezTo>
                    <a:pt x="2834" y="6776"/>
                    <a:pt x="2631" y="6455"/>
                    <a:pt x="2298" y="6288"/>
                  </a:cubicBezTo>
                  <a:cubicBezTo>
                    <a:pt x="1084" y="5705"/>
                    <a:pt x="381" y="4407"/>
                    <a:pt x="548" y="3074"/>
                  </a:cubicBezTo>
                  <a:cubicBezTo>
                    <a:pt x="726" y="1669"/>
                    <a:pt x="1869" y="526"/>
                    <a:pt x="3286" y="383"/>
                  </a:cubicBezTo>
                  <a:cubicBezTo>
                    <a:pt x="3405" y="359"/>
                    <a:pt x="3524" y="359"/>
                    <a:pt x="3643" y="359"/>
                  </a:cubicBezTo>
                  <a:close/>
                  <a:moveTo>
                    <a:pt x="4417" y="7729"/>
                  </a:moveTo>
                  <a:lnTo>
                    <a:pt x="4417" y="8324"/>
                  </a:lnTo>
                  <a:cubicBezTo>
                    <a:pt x="4417" y="8443"/>
                    <a:pt x="4322" y="8539"/>
                    <a:pt x="4203" y="8539"/>
                  </a:cubicBezTo>
                  <a:lnTo>
                    <a:pt x="3048" y="8539"/>
                  </a:lnTo>
                  <a:cubicBezTo>
                    <a:pt x="2929" y="8539"/>
                    <a:pt x="2834" y="8443"/>
                    <a:pt x="2834" y="8324"/>
                  </a:cubicBezTo>
                  <a:lnTo>
                    <a:pt x="2834" y="7729"/>
                  </a:lnTo>
                  <a:close/>
                  <a:moveTo>
                    <a:pt x="4024" y="8896"/>
                  </a:moveTo>
                  <a:lnTo>
                    <a:pt x="4024" y="9098"/>
                  </a:lnTo>
                  <a:cubicBezTo>
                    <a:pt x="4024" y="9217"/>
                    <a:pt x="3941" y="9313"/>
                    <a:pt x="3822" y="9313"/>
                  </a:cubicBezTo>
                  <a:lnTo>
                    <a:pt x="3429" y="9313"/>
                  </a:lnTo>
                  <a:cubicBezTo>
                    <a:pt x="3310" y="9313"/>
                    <a:pt x="3227" y="9217"/>
                    <a:pt x="3227" y="9098"/>
                  </a:cubicBezTo>
                  <a:lnTo>
                    <a:pt x="3227" y="8896"/>
                  </a:lnTo>
                  <a:close/>
                  <a:moveTo>
                    <a:pt x="3658" y="1"/>
                  </a:moveTo>
                  <a:cubicBezTo>
                    <a:pt x="3519" y="1"/>
                    <a:pt x="3379" y="9"/>
                    <a:pt x="3239" y="26"/>
                  </a:cubicBezTo>
                  <a:cubicBezTo>
                    <a:pt x="1667" y="204"/>
                    <a:pt x="381" y="1466"/>
                    <a:pt x="191" y="3026"/>
                  </a:cubicBezTo>
                  <a:cubicBezTo>
                    <a:pt x="0" y="4526"/>
                    <a:pt x="786" y="5979"/>
                    <a:pt x="2155" y="6610"/>
                  </a:cubicBezTo>
                  <a:cubicBezTo>
                    <a:pt x="2358" y="6705"/>
                    <a:pt x="2477" y="6931"/>
                    <a:pt x="2477" y="7146"/>
                  </a:cubicBezTo>
                  <a:lnTo>
                    <a:pt x="2477" y="8324"/>
                  </a:lnTo>
                  <a:cubicBezTo>
                    <a:pt x="2477" y="8574"/>
                    <a:pt x="2643" y="8789"/>
                    <a:pt x="2870" y="8860"/>
                  </a:cubicBezTo>
                  <a:lnTo>
                    <a:pt x="2870" y="9098"/>
                  </a:lnTo>
                  <a:cubicBezTo>
                    <a:pt x="2870" y="9408"/>
                    <a:pt x="3120" y="9670"/>
                    <a:pt x="3429" y="9670"/>
                  </a:cubicBezTo>
                  <a:lnTo>
                    <a:pt x="3822" y="9670"/>
                  </a:lnTo>
                  <a:cubicBezTo>
                    <a:pt x="4132" y="9670"/>
                    <a:pt x="4382" y="9408"/>
                    <a:pt x="4382" y="9098"/>
                  </a:cubicBezTo>
                  <a:lnTo>
                    <a:pt x="4382" y="8860"/>
                  </a:lnTo>
                  <a:cubicBezTo>
                    <a:pt x="4608" y="8789"/>
                    <a:pt x="4775" y="8574"/>
                    <a:pt x="4775" y="8324"/>
                  </a:cubicBezTo>
                  <a:lnTo>
                    <a:pt x="4775" y="7146"/>
                  </a:lnTo>
                  <a:cubicBezTo>
                    <a:pt x="4775" y="6931"/>
                    <a:pt x="4906" y="6717"/>
                    <a:pt x="5096" y="6610"/>
                  </a:cubicBezTo>
                  <a:cubicBezTo>
                    <a:pt x="5691" y="6336"/>
                    <a:pt x="6191" y="5895"/>
                    <a:pt x="6549" y="5348"/>
                  </a:cubicBezTo>
                  <a:cubicBezTo>
                    <a:pt x="6906" y="4788"/>
                    <a:pt x="7096" y="4133"/>
                    <a:pt x="7096" y="3455"/>
                  </a:cubicBezTo>
                  <a:cubicBezTo>
                    <a:pt x="7108" y="2490"/>
                    <a:pt x="6680" y="1538"/>
                    <a:pt x="5953" y="883"/>
                  </a:cubicBezTo>
                  <a:cubicBezTo>
                    <a:pt x="5309" y="310"/>
                    <a:pt x="4506" y="1"/>
                    <a:pt x="36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3" name="Google Shape;1873;p90"/>
            <p:cNvSpPr/>
            <p:nvPr/>
          </p:nvSpPr>
          <p:spPr>
            <a:xfrm>
              <a:off x="4444777" y="4287484"/>
              <a:ext cx="48426" cy="11400"/>
            </a:xfrm>
            <a:custGeom>
              <a:avLst/>
              <a:gdLst/>
              <a:ahLst/>
              <a:cxnLst/>
              <a:rect l="l" t="t" r="r" b="b"/>
              <a:pathLst>
                <a:path w="1525" h="359" extrusionOk="0">
                  <a:moveTo>
                    <a:pt x="180" y="1"/>
                  </a:moveTo>
                  <a:cubicBezTo>
                    <a:pt x="72" y="1"/>
                    <a:pt x="1" y="72"/>
                    <a:pt x="1" y="179"/>
                  </a:cubicBezTo>
                  <a:cubicBezTo>
                    <a:pt x="1" y="275"/>
                    <a:pt x="72" y="358"/>
                    <a:pt x="180" y="358"/>
                  </a:cubicBezTo>
                  <a:lnTo>
                    <a:pt x="1346" y="358"/>
                  </a:lnTo>
                  <a:cubicBezTo>
                    <a:pt x="1442" y="358"/>
                    <a:pt x="1525" y="275"/>
                    <a:pt x="1525" y="179"/>
                  </a:cubicBezTo>
                  <a:cubicBezTo>
                    <a:pt x="1525" y="72"/>
                    <a:pt x="1430" y="1"/>
                    <a:pt x="13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4" name="Google Shape;1874;p90"/>
            <p:cNvSpPr/>
            <p:nvPr/>
          </p:nvSpPr>
          <p:spPr>
            <a:xfrm>
              <a:off x="4149138" y="4287484"/>
              <a:ext cx="48426" cy="11400"/>
            </a:xfrm>
            <a:custGeom>
              <a:avLst/>
              <a:gdLst/>
              <a:ahLst/>
              <a:cxnLst/>
              <a:rect l="l" t="t" r="r" b="b"/>
              <a:pathLst>
                <a:path w="1525" h="359" extrusionOk="0">
                  <a:moveTo>
                    <a:pt x="179" y="1"/>
                  </a:moveTo>
                  <a:cubicBezTo>
                    <a:pt x="72" y="1"/>
                    <a:pt x="0" y="72"/>
                    <a:pt x="0" y="179"/>
                  </a:cubicBezTo>
                  <a:cubicBezTo>
                    <a:pt x="0" y="275"/>
                    <a:pt x="72" y="358"/>
                    <a:pt x="179" y="358"/>
                  </a:cubicBezTo>
                  <a:lnTo>
                    <a:pt x="1334" y="358"/>
                  </a:lnTo>
                  <a:cubicBezTo>
                    <a:pt x="1441" y="358"/>
                    <a:pt x="1512" y="275"/>
                    <a:pt x="1512" y="179"/>
                  </a:cubicBezTo>
                  <a:cubicBezTo>
                    <a:pt x="1524" y="72"/>
                    <a:pt x="1441" y="1"/>
                    <a:pt x="13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5" name="Google Shape;1875;p90"/>
            <p:cNvSpPr/>
            <p:nvPr/>
          </p:nvSpPr>
          <p:spPr>
            <a:xfrm>
              <a:off x="4315471" y="4121151"/>
              <a:ext cx="11400" cy="48045"/>
            </a:xfrm>
            <a:custGeom>
              <a:avLst/>
              <a:gdLst/>
              <a:ahLst/>
              <a:cxnLst/>
              <a:rect l="l" t="t" r="r" b="b"/>
              <a:pathLst>
                <a:path w="359" h="1513" extrusionOk="0">
                  <a:moveTo>
                    <a:pt x="180" y="0"/>
                  </a:moveTo>
                  <a:cubicBezTo>
                    <a:pt x="72" y="0"/>
                    <a:pt x="1" y="72"/>
                    <a:pt x="1" y="179"/>
                  </a:cubicBezTo>
                  <a:lnTo>
                    <a:pt x="1" y="1334"/>
                  </a:lnTo>
                  <a:cubicBezTo>
                    <a:pt x="1" y="1441"/>
                    <a:pt x="72" y="1512"/>
                    <a:pt x="180" y="1512"/>
                  </a:cubicBezTo>
                  <a:cubicBezTo>
                    <a:pt x="275" y="1512"/>
                    <a:pt x="358" y="1441"/>
                    <a:pt x="358" y="1334"/>
                  </a:cubicBezTo>
                  <a:lnTo>
                    <a:pt x="358" y="179"/>
                  </a:lnTo>
                  <a:cubicBezTo>
                    <a:pt x="358" y="72"/>
                    <a:pt x="275" y="0"/>
                    <a:pt x="1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6" name="Google Shape;1876;p90"/>
            <p:cNvSpPr/>
            <p:nvPr/>
          </p:nvSpPr>
          <p:spPr>
            <a:xfrm>
              <a:off x="4378632" y="4159575"/>
              <a:ext cx="22705" cy="27754"/>
            </a:xfrm>
            <a:custGeom>
              <a:avLst/>
              <a:gdLst/>
              <a:ahLst/>
              <a:cxnLst/>
              <a:rect l="l" t="t" r="r" b="b"/>
              <a:pathLst>
                <a:path w="715" h="874" extrusionOk="0">
                  <a:moveTo>
                    <a:pt x="513" y="0"/>
                  </a:moveTo>
                  <a:cubicBezTo>
                    <a:pt x="451" y="0"/>
                    <a:pt x="387" y="27"/>
                    <a:pt x="346" y="76"/>
                  </a:cubicBezTo>
                  <a:lnTo>
                    <a:pt x="48" y="588"/>
                  </a:lnTo>
                  <a:cubicBezTo>
                    <a:pt x="0" y="671"/>
                    <a:pt x="24" y="778"/>
                    <a:pt x="107" y="838"/>
                  </a:cubicBezTo>
                  <a:cubicBezTo>
                    <a:pt x="131" y="850"/>
                    <a:pt x="167" y="874"/>
                    <a:pt x="191" y="874"/>
                  </a:cubicBezTo>
                  <a:cubicBezTo>
                    <a:pt x="250" y="874"/>
                    <a:pt x="310" y="838"/>
                    <a:pt x="358" y="778"/>
                  </a:cubicBezTo>
                  <a:lnTo>
                    <a:pt x="655" y="278"/>
                  </a:lnTo>
                  <a:cubicBezTo>
                    <a:pt x="715" y="171"/>
                    <a:pt x="691" y="64"/>
                    <a:pt x="596" y="16"/>
                  </a:cubicBezTo>
                  <a:cubicBezTo>
                    <a:pt x="570" y="5"/>
                    <a:pt x="542" y="0"/>
                    <a:pt x="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7" name="Google Shape;1877;p90"/>
            <p:cNvSpPr/>
            <p:nvPr/>
          </p:nvSpPr>
          <p:spPr>
            <a:xfrm>
              <a:off x="4240243" y="4399103"/>
              <a:ext cx="22705" cy="27563"/>
            </a:xfrm>
            <a:custGeom>
              <a:avLst/>
              <a:gdLst/>
              <a:ahLst/>
              <a:cxnLst/>
              <a:rect l="l" t="t" r="r" b="b"/>
              <a:pathLst>
                <a:path w="715" h="868" extrusionOk="0">
                  <a:moveTo>
                    <a:pt x="507" y="0"/>
                  </a:moveTo>
                  <a:cubicBezTo>
                    <a:pt x="444" y="0"/>
                    <a:pt x="387" y="33"/>
                    <a:pt x="346" y="82"/>
                  </a:cubicBezTo>
                  <a:lnTo>
                    <a:pt x="48" y="594"/>
                  </a:lnTo>
                  <a:cubicBezTo>
                    <a:pt x="1" y="677"/>
                    <a:pt x="24" y="784"/>
                    <a:pt x="108" y="844"/>
                  </a:cubicBezTo>
                  <a:cubicBezTo>
                    <a:pt x="132" y="855"/>
                    <a:pt x="155" y="867"/>
                    <a:pt x="191" y="867"/>
                  </a:cubicBezTo>
                  <a:cubicBezTo>
                    <a:pt x="251" y="867"/>
                    <a:pt x="310" y="844"/>
                    <a:pt x="358" y="784"/>
                  </a:cubicBezTo>
                  <a:lnTo>
                    <a:pt x="655" y="272"/>
                  </a:lnTo>
                  <a:cubicBezTo>
                    <a:pt x="715" y="189"/>
                    <a:pt x="679" y="82"/>
                    <a:pt x="596" y="22"/>
                  </a:cubicBezTo>
                  <a:cubicBezTo>
                    <a:pt x="566" y="7"/>
                    <a:pt x="536" y="0"/>
                    <a:pt x="5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8" name="Google Shape;1878;p90"/>
            <p:cNvSpPr/>
            <p:nvPr/>
          </p:nvSpPr>
          <p:spPr>
            <a:xfrm>
              <a:off x="4240243" y="4159130"/>
              <a:ext cx="22705" cy="28198"/>
            </a:xfrm>
            <a:custGeom>
              <a:avLst/>
              <a:gdLst/>
              <a:ahLst/>
              <a:cxnLst/>
              <a:rect l="l" t="t" r="r" b="b"/>
              <a:pathLst>
                <a:path w="715" h="888" extrusionOk="0">
                  <a:moveTo>
                    <a:pt x="213" y="1"/>
                  </a:moveTo>
                  <a:cubicBezTo>
                    <a:pt x="181" y="1"/>
                    <a:pt x="148" y="10"/>
                    <a:pt x="120" y="30"/>
                  </a:cubicBezTo>
                  <a:cubicBezTo>
                    <a:pt x="24" y="78"/>
                    <a:pt x="1" y="197"/>
                    <a:pt x="60" y="292"/>
                  </a:cubicBezTo>
                  <a:lnTo>
                    <a:pt x="358" y="792"/>
                  </a:lnTo>
                  <a:cubicBezTo>
                    <a:pt x="382" y="852"/>
                    <a:pt x="441" y="888"/>
                    <a:pt x="525" y="888"/>
                  </a:cubicBezTo>
                  <a:cubicBezTo>
                    <a:pt x="548" y="888"/>
                    <a:pt x="584" y="864"/>
                    <a:pt x="608" y="852"/>
                  </a:cubicBezTo>
                  <a:cubicBezTo>
                    <a:pt x="679" y="792"/>
                    <a:pt x="715" y="685"/>
                    <a:pt x="667" y="602"/>
                  </a:cubicBezTo>
                  <a:lnTo>
                    <a:pt x="370" y="90"/>
                  </a:lnTo>
                  <a:cubicBezTo>
                    <a:pt x="338" y="35"/>
                    <a:pt x="276" y="1"/>
                    <a:pt x="21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79" name="Google Shape;1879;p90"/>
            <p:cNvSpPr/>
            <p:nvPr/>
          </p:nvSpPr>
          <p:spPr>
            <a:xfrm>
              <a:off x="4378632" y="4399230"/>
              <a:ext cx="22705" cy="28198"/>
            </a:xfrm>
            <a:custGeom>
              <a:avLst/>
              <a:gdLst/>
              <a:ahLst/>
              <a:cxnLst/>
              <a:rect l="l" t="t" r="r" b="b"/>
              <a:pathLst>
                <a:path w="715" h="888" extrusionOk="0">
                  <a:moveTo>
                    <a:pt x="221" y="0"/>
                  </a:moveTo>
                  <a:cubicBezTo>
                    <a:pt x="187" y="0"/>
                    <a:pt x="152" y="10"/>
                    <a:pt x="119" y="30"/>
                  </a:cubicBezTo>
                  <a:cubicBezTo>
                    <a:pt x="24" y="78"/>
                    <a:pt x="0" y="197"/>
                    <a:pt x="60" y="292"/>
                  </a:cubicBezTo>
                  <a:lnTo>
                    <a:pt x="358" y="792"/>
                  </a:lnTo>
                  <a:cubicBezTo>
                    <a:pt x="393" y="851"/>
                    <a:pt x="453" y="887"/>
                    <a:pt x="524" y="887"/>
                  </a:cubicBezTo>
                  <a:cubicBezTo>
                    <a:pt x="548" y="887"/>
                    <a:pt x="584" y="863"/>
                    <a:pt x="608" y="851"/>
                  </a:cubicBezTo>
                  <a:cubicBezTo>
                    <a:pt x="691" y="792"/>
                    <a:pt x="715" y="673"/>
                    <a:pt x="667" y="601"/>
                  </a:cubicBezTo>
                  <a:lnTo>
                    <a:pt x="369" y="89"/>
                  </a:lnTo>
                  <a:cubicBezTo>
                    <a:pt x="346" y="35"/>
                    <a:pt x="286" y="0"/>
                    <a:pt x="22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80" name="Google Shape;1880;p90"/>
            <p:cNvSpPr/>
            <p:nvPr/>
          </p:nvSpPr>
          <p:spPr>
            <a:xfrm>
              <a:off x="4426264" y="4351851"/>
              <a:ext cx="29532" cy="21117"/>
            </a:xfrm>
            <a:custGeom>
              <a:avLst/>
              <a:gdLst/>
              <a:ahLst/>
              <a:cxnLst/>
              <a:rect l="l" t="t" r="r" b="b"/>
              <a:pathLst>
                <a:path w="930" h="665" extrusionOk="0">
                  <a:moveTo>
                    <a:pt x="215" y="0"/>
                  </a:moveTo>
                  <a:cubicBezTo>
                    <a:pt x="152" y="0"/>
                    <a:pt x="89" y="32"/>
                    <a:pt x="48" y="81"/>
                  </a:cubicBezTo>
                  <a:cubicBezTo>
                    <a:pt x="1" y="177"/>
                    <a:pt x="36" y="272"/>
                    <a:pt x="108" y="331"/>
                  </a:cubicBezTo>
                  <a:lnTo>
                    <a:pt x="608" y="629"/>
                  </a:lnTo>
                  <a:cubicBezTo>
                    <a:pt x="643" y="653"/>
                    <a:pt x="667" y="665"/>
                    <a:pt x="703" y="665"/>
                  </a:cubicBezTo>
                  <a:cubicBezTo>
                    <a:pt x="763" y="665"/>
                    <a:pt x="822" y="629"/>
                    <a:pt x="870" y="569"/>
                  </a:cubicBezTo>
                  <a:cubicBezTo>
                    <a:pt x="929" y="486"/>
                    <a:pt x="893" y="367"/>
                    <a:pt x="810" y="319"/>
                  </a:cubicBezTo>
                  <a:lnTo>
                    <a:pt x="298" y="22"/>
                  </a:lnTo>
                  <a:cubicBezTo>
                    <a:pt x="272" y="7"/>
                    <a:pt x="244" y="0"/>
                    <a:pt x="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81" name="Google Shape;1881;p90"/>
            <p:cNvSpPr/>
            <p:nvPr/>
          </p:nvSpPr>
          <p:spPr>
            <a:xfrm>
              <a:off x="4186196" y="4213463"/>
              <a:ext cx="29500" cy="21117"/>
            </a:xfrm>
            <a:custGeom>
              <a:avLst/>
              <a:gdLst/>
              <a:ahLst/>
              <a:cxnLst/>
              <a:rect l="l" t="t" r="r" b="b"/>
              <a:pathLst>
                <a:path w="929" h="665" extrusionOk="0">
                  <a:moveTo>
                    <a:pt x="214" y="0"/>
                  </a:moveTo>
                  <a:cubicBezTo>
                    <a:pt x="152" y="0"/>
                    <a:pt x="89" y="33"/>
                    <a:pt x="48" y="82"/>
                  </a:cubicBezTo>
                  <a:cubicBezTo>
                    <a:pt x="0" y="165"/>
                    <a:pt x="36" y="272"/>
                    <a:pt x="107" y="332"/>
                  </a:cubicBezTo>
                  <a:lnTo>
                    <a:pt x="619" y="629"/>
                  </a:lnTo>
                  <a:cubicBezTo>
                    <a:pt x="643" y="641"/>
                    <a:pt x="667" y="665"/>
                    <a:pt x="703" y="665"/>
                  </a:cubicBezTo>
                  <a:cubicBezTo>
                    <a:pt x="762" y="665"/>
                    <a:pt x="822" y="629"/>
                    <a:pt x="869" y="570"/>
                  </a:cubicBezTo>
                  <a:cubicBezTo>
                    <a:pt x="929" y="463"/>
                    <a:pt x="893" y="367"/>
                    <a:pt x="810" y="320"/>
                  </a:cubicBezTo>
                  <a:lnTo>
                    <a:pt x="298" y="22"/>
                  </a:lnTo>
                  <a:cubicBezTo>
                    <a:pt x="272" y="7"/>
                    <a:pt x="243" y="0"/>
                    <a:pt x="21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82" name="Google Shape;1882;p90"/>
            <p:cNvSpPr/>
            <p:nvPr/>
          </p:nvSpPr>
          <p:spPr>
            <a:xfrm>
              <a:off x="4425883" y="4213590"/>
              <a:ext cx="29913" cy="21371"/>
            </a:xfrm>
            <a:custGeom>
              <a:avLst/>
              <a:gdLst/>
              <a:ahLst/>
              <a:cxnLst/>
              <a:rect l="l" t="t" r="r" b="b"/>
              <a:pathLst>
                <a:path w="942" h="673" extrusionOk="0">
                  <a:moveTo>
                    <a:pt x="725" y="0"/>
                  </a:moveTo>
                  <a:cubicBezTo>
                    <a:pt x="693" y="0"/>
                    <a:pt x="660" y="10"/>
                    <a:pt x="632" y="30"/>
                  </a:cubicBezTo>
                  <a:lnTo>
                    <a:pt x="120" y="328"/>
                  </a:lnTo>
                  <a:cubicBezTo>
                    <a:pt x="36" y="375"/>
                    <a:pt x="1" y="494"/>
                    <a:pt x="60" y="578"/>
                  </a:cubicBezTo>
                  <a:cubicBezTo>
                    <a:pt x="96" y="637"/>
                    <a:pt x="155" y="673"/>
                    <a:pt x="227" y="673"/>
                  </a:cubicBezTo>
                  <a:cubicBezTo>
                    <a:pt x="251" y="673"/>
                    <a:pt x="286" y="661"/>
                    <a:pt x="310" y="637"/>
                  </a:cubicBezTo>
                  <a:lnTo>
                    <a:pt x="822" y="340"/>
                  </a:lnTo>
                  <a:cubicBezTo>
                    <a:pt x="905" y="280"/>
                    <a:pt x="941" y="161"/>
                    <a:pt x="882" y="89"/>
                  </a:cubicBezTo>
                  <a:cubicBezTo>
                    <a:pt x="850" y="35"/>
                    <a:pt x="788" y="0"/>
                    <a:pt x="72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883" name="Google Shape;1883;p90"/>
            <p:cNvSpPr/>
            <p:nvPr/>
          </p:nvSpPr>
          <p:spPr>
            <a:xfrm>
              <a:off x="4186196" y="4351978"/>
              <a:ext cx="29500" cy="21371"/>
            </a:xfrm>
            <a:custGeom>
              <a:avLst/>
              <a:gdLst/>
              <a:ahLst/>
              <a:cxnLst/>
              <a:rect l="l" t="t" r="r" b="b"/>
              <a:pathLst>
                <a:path w="929" h="673" extrusionOk="0">
                  <a:moveTo>
                    <a:pt x="725" y="0"/>
                  </a:moveTo>
                  <a:cubicBezTo>
                    <a:pt x="692" y="0"/>
                    <a:pt x="660" y="9"/>
                    <a:pt x="631" y="30"/>
                  </a:cubicBezTo>
                  <a:lnTo>
                    <a:pt x="119" y="327"/>
                  </a:lnTo>
                  <a:cubicBezTo>
                    <a:pt x="36" y="375"/>
                    <a:pt x="0" y="494"/>
                    <a:pt x="60" y="589"/>
                  </a:cubicBezTo>
                  <a:cubicBezTo>
                    <a:pt x="95" y="649"/>
                    <a:pt x="155" y="673"/>
                    <a:pt x="226" y="673"/>
                  </a:cubicBezTo>
                  <a:cubicBezTo>
                    <a:pt x="262" y="673"/>
                    <a:pt x="286" y="661"/>
                    <a:pt x="322" y="649"/>
                  </a:cubicBezTo>
                  <a:lnTo>
                    <a:pt x="822" y="351"/>
                  </a:lnTo>
                  <a:cubicBezTo>
                    <a:pt x="893" y="292"/>
                    <a:pt x="929" y="173"/>
                    <a:pt x="881" y="89"/>
                  </a:cubicBezTo>
                  <a:cubicBezTo>
                    <a:pt x="850" y="34"/>
                    <a:pt x="787" y="0"/>
                    <a:pt x="72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2"/>
                                        </p:tgtEl>
                                        <p:attrNameLst>
                                          <p:attrName>style.visibility</p:attrName>
                                        </p:attrNameLst>
                                      </p:cBhvr>
                                      <p:to>
                                        <p:strVal val="visible"/>
                                      </p:to>
                                    </p:set>
                                    <p:animEffect transition="in" filter="fade">
                                      <p:cBhvr>
                                        <p:cTn id="7" dur="1000"/>
                                        <p:tgtEl>
                                          <p:spTgt spid="1832"/>
                                        </p:tgtEl>
                                      </p:cBhvr>
                                    </p:animEffect>
                                  </p:childTnLst>
                                </p:cTn>
                              </p:par>
                              <p:par>
                                <p:cTn id="8" presetID="10" presetClass="entr" presetSubtype="0" fill="hold" nodeType="withEffect">
                                  <p:stCondLst>
                                    <p:cond delay="0"/>
                                  </p:stCondLst>
                                  <p:childTnLst>
                                    <p:set>
                                      <p:cBhvr>
                                        <p:cTn id="9" dur="1" fill="hold">
                                          <p:stCondLst>
                                            <p:cond delay="0"/>
                                          </p:stCondLst>
                                        </p:cTn>
                                        <p:tgtEl>
                                          <p:spTgt spid="1833"/>
                                        </p:tgtEl>
                                        <p:attrNameLst>
                                          <p:attrName>style.visibility</p:attrName>
                                        </p:attrNameLst>
                                      </p:cBhvr>
                                      <p:to>
                                        <p:strVal val="visible"/>
                                      </p:to>
                                    </p:set>
                                    <p:animEffect transition="in" filter="fade">
                                      <p:cBhvr>
                                        <p:cTn id="10" dur="1000"/>
                                        <p:tgtEl>
                                          <p:spTgt spid="1833"/>
                                        </p:tgtEl>
                                      </p:cBhvr>
                                    </p:animEffect>
                                  </p:childTnLst>
                                </p:cTn>
                              </p:par>
                              <p:par>
                                <p:cTn id="11" presetID="10" presetClass="entr" presetSubtype="0" fill="hold" nodeType="withEffect">
                                  <p:stCondLst>
                                    <p:cond delay="0"/>
                                  </p:stCondLst>
                                  <p:childTnLst>
                                    <p:set>
                                      <p:cBhvr>
                                        <p:cTn id="12" dur="1" fill="hold">
                                          <p:stCondLst>
                                            <p:cond delay="0"/>
                                          </p:stCondLst>
                                        </p:cTn>
                                        <p:tgtEl>
                                          <p:spTgt spid="1852"/>
                                        </p:tgtEl>
                                        <p:attrNameLst>
                                          <p:attrName>style.visibility</p:attrName>
                                        </p:attrNameLst>
                                      </p:cBhvr>
                                      <p:to>
                                        <p:strVal val="visible"/>
                                      </p:to>
                                    </p:set>
                                    <p:animEffect transition="in" filter="fade">
                                      <p:cBhvr>
                                        <p:cTn id="13" dur="1000"/>
                                        <p:tgtEl>
                                          <p:spTgt spid="185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835"/>
                                        </p:tgtEl>
                                        <p:attrNameLst>
                                          <p:attrName>style.visibility</p:attrName>
                                        </p:attrNameLst>
                                      </p:cBhvr>
                                      <p:to>
                                        <p:strVal val="visible"/>
                                      </p:to>
                                    </p:set>
                                    <p:animEffect transition="in" filter="fade">
                                      <p:cBhvr>
                                        <p:cTn id="18" dur="1000"/>
                                        <p:tgtEl>
                                          <p:spTgt spid="1835"/>
                                        </p:tgtEl>
                                      </p:cBhvr>
                                    </p:animEffect>
                                  </p:childTnLst>
                                </p:cTn>
                              </p:par>
                              <p:par>
                                <p:cTn id="19" presetID="10" presetClass="entr" presetSubtype="0" fill="hold" nodeType="withEffect">
                                  <p:stCondLst>
                                    <p:cond delay="0"/>
                                  </p:stCondLst>
                                  <p:childTnLst>
                                    <p:set>
                                      <p:cBhvr>
                                        <p:cTn id="20" dur="1" fill="hold">
                                          <p:stCondLst>
                                            <p:cond delay="0"/>
                                          </p:stCondLst>
                                        </p:cTn>
                                        <p:tgtEl>
                                          <p:spTgt spid="1836"/>
                                        </p:tgtEl>
                                        <p:attrNameLst>
                                          <p:attrName>style.visibility</p:attrName>
                                        </p:attrNameLst>
                                      </p:cBhvr>
                                      <p:to>
                                        <p:strVal val="visible"/>
                                      </p:to>
                                    </p:set>
                                    <p:animEffect transition="in" filter="fade">
                                      <p:cBhvr>
                                        <p:cTn id="21" dur="1000"/>
                                        <p:tgtEl>
                                          <p:spTgt spid="1836"/>
                                        </p:tgtEl>
                                      </p:cBhvr>
                                    </p:animEffect>
                                  </p:childTnLst>
                                </p:cTn>
                              </p:par>
                              <p:par>
                                <p:cTn id="22" presetID="10" presetClass="entr" presetSubtype="0" fill="hold" nodeType="withEffect">
                                  <p:stCondLst>
                                    <p:cond delay="0"/>
                                  </p:stCondLst>
                                  <p:childTnLst>
                                    <p:set>
                                      <p:cBhvr>
                                        <p:cTn id="23" dur="1" fill="hold">
                                          <p:stCondLst>
                                            <p:cond delay="0"/>
                                          </p:stCondLst>
                                        </p:cTn>
                                        <p:tgtEl>
                                          <p:spTgt spid="1871"/>
                                        </p:tgtEl>
                                        <p:attrNameLst>
                                          <p:attrName>style.visibility</p:attrName>
                                        </p:attrNameLst>
                                      </p:cBhvr>
                                      <p:to>
                                        <p:strVal val="visible"/>
                                      </p:to>
                                    </p:set>
                                    <p:animEffect transition="in" filter="fade">
                                      <p:cBhvr>
                                        <p:cTn id="24" dur="1000"/>
                                        <p:tgtEl>
                                          <p:spTgt spid="187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831"/>
                                        </p:tgtEl>
                                        <p:attrNameLst>
                                          <p:attrName>style.visibility</p:attrName>
                                        </p:attrNameLst>
                                      </p:cBhvr>
                                      <p:to>
                                        <p:strVal val="visible"/>
                                      </p:to>
                                    </p:set>
                                    <p:animEffect transition="in" filter="fade">
                                      <p:cBhvr>
                                        <p:cTn id="29" dur="1000"/>
                                        <p:tgtEl>
                                          <p:spTgt spid="1831"/>
                                        </p:tgtEl>
                                      </p:cBhvr>
                                    </p:animEffect>
                                  </p:childTnLst>
                                </p:cTn>
                              </p:par>
                              <p:par>
                                <p:cTn id="30" presetID="10" presetClass="entr" presetSubtype="0" fill="hold" nodeType="withEffect">
                                  <p:stCondLst>
                                    <p:cond delay="0"/>
                                  </p:stCondLst>
                                  <p:childTnLst>
                                    <p:set>
                                      <p:cBhvr>
                                        <p:cTn id="31" dur="1" fill="hold">
                                          <p:stCondLst>
                                            <p:cond delay="0"/>
                                          </p:stCondLst>
                                        </p:cTn>
                                        <p:tgtEl>
                                          <p:spTgt spid="1837"/>
                                        </p:tgtEl>
                                        <p:attrNameLst>
                                          <p:attrName>style.visibility</p:attrName>
                                        </p:attrNameLst>
                                      </p:cBhvr>
                                      <p:to>
                                        <p:strVal val="visible"/>
                                      </p:to>
                                    </p:set>
                                    <p:animEffect transition="in" filter="fade">
                                      <p:cBhvr>
                                        <p:cTn id="32" dur="1000"/>
                                        <p:tgtEl>
                                          <p:spTgt spid="1837"/>
                                        </p:tgtEl>
                                      </p:cBhvr>
                                    </p:animEffect>
                                  </p:childTnLst>
                                </p:cTn>
                              </p:par>
                              <p:par>
                                <p:cTn id="33" presetID="10" presetClass="entr" presetSubtype="0" fill="hold" nodeType="withEffect">
                                  <p:stCondLst>
                                    <p:cond delay="0"/>
                                  </p:stCondLst>
                                  <p:childTnLst>
                                    <p:set>
                                      <p:cBhvr>
                                        <p:cTn id="34" dur="1" fill="hold">
                                          <p:stCondLst>
                                            <p:cond delay="0"/>
                                          </p:stCondLst>
                                        </p:cTn>
                                        <p:tgtEl>
                                          <p:spTgt spid="1839"/>
                                        </p:tgtEl>
                                        <p:attrNameLst>
                                          <p:attrName>style.visibility</p:attrName>
                                        </p:attrNameLst>
                                      </p:cBhvr>
                                      <p:to>
                                        <p:strVal val="visible"/>
                                      </p:to>
                                    </p:set>
                                    <p:animEffect transition="in" filter="fade">
                                      <p:cBhvr>
                                        <p:cTn id="35" dur="1000"/>
                                        <p:tgtEl>
                                          <p:spTgt spid="183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834"/>
                                        </p:tgtEl>
                                        <p:attrNameLst>
                                          <p:attrName>style.visibility</p:attrName>
                                        </p:attrNameLst>
                                      </p:cBhvr>
                                      <p:to>
                                        <p:strVal val="visible"/>
                                      </p:to>
                                    </p:set>
                                    <p:animEffect transition="in" filter="fade">
                                      <p:cBhvr>
                                        <p:cTn id="40" dur="1000"/>
                                        <p:tgtEl>
                                          <p:spTgt spid="1834"/>
                                        </p:tgtEl>
                                      </p:cBhvr>
                                    </p:animEffect>
                                  </p:childTnLst>
                                </p:cTn>
                              </p:par>
                              <p:par>
                                <p:cTn id="41" presetID="10" presetClass="entr" presetSubtype="0" fill="hold" nodeType="withEffect">
                                  <p:stCondLst>
                                    <p:cond delay="0"/>
                                  </p:stCondLst>
                                  <p:childTnLst>
                                    <p:set>
                                      <p:cBhvr>
                                        <p:cTn id="42" dur="1" fill="hold">
                                          <p:stCondLst>
                                            <p:cond delay="0"/>
                                          </p:stCondLst>
                                        </p:cTn>
                                        <p:tgtEl>
                                          <p:spTgt spid="1838"/>
                                        </p:tgtEl>
                                        <p:attrNameLst>
                                          <p:attrName>style.visibility</p:attrName>
                                        </p:attrNameLst>
                                      </p:cBhvr>
                                      <p:to>
                                        <p:strVal val="visible"/>
                                      </p:to>
                                    </p:set>
                                    <p:animEffect transition="in" filter="fade">
                                      <p:cBhvr>
                                        <p:cTn id="43" dur="1000"/>
                                        <p:tgtEl>
                                          <p:spTgt spid="1838"/>
                                        </p:tgtEl>
                                      </p:cBhvr>
                                    </p:animEffect>
                                  </p:childTnLst>
                                </p:cTn>
                              </p:par>
                              <p:par>
                                <p:cTn id="44" presetID="10" presetClass="entr" presetSubtype="0" fill="hold" nodeType="withEffect">
                                  <p:stCondLst>
                                    <p:cond delay="0"/>
                                  </p:stCondLst>
                                  <p:childTnLst>
                                    <p:set>
                                      <p:cBhvr>
                                        <p:cTn id="45" dur="1" fill="hold">
                                          <p:stCondLst>
                                            <p:cond delay="0"/>
                                          </p:stCondLst>
                                        </p:cTn>
                                        <p:tgtEl>
                                          <p:spTgt spid="1846"/>
                                        </p:tgtEl>
                                        <p:attrNameLst>
                                          <p:attrName>style.visibility</p:attrName>
                                        </p:attrNameLst>
                                      </p:cBhvr>
                                      <p:to>
                                        <p:strVal val="visible"/>
                                      </p:to>
                                    </p:set>
                                    <p:animEffect transition="in" filter="fade">
                                      <p:cBhvr>
                                        <p:cTn id="46" dur="1000"/>
                                        <p:tgtEl>
                                          <p:spTgt spid="1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69"/>
        <p:cNvGrpSpPr/>
        <p:nvPr/>
      </p:nvGrpSpPr>
      <p:grpSpPr>
        <a:xfrm>
          <a:off x="0" y="0"/>
          <a:ext cx="0" cy="0"/>
          <a:chOff x="0" y="0"/>
          <a:chExt cx="0" cy="0"/>
        </a:xfrm>
      </p:grpSpPr>
      <p:sp>
        <p:nvSpPr>
          <p:cNvPr id="570" name="Google Shape;570;p64"/>
          <p:cNvSpPr txBox="1">
            <a:spLocks noGrp="1"/>
          </p:cNvSpPr>
          <p:nvPr>
            <p:ph type="title" idx="2"/>
          </p:nvPr>
        </p:nvSpPr>
        <p:spPr>
          <a:xfrm>
            <a:off x="714032" y="952993"/>
            <a:ext cx="1753800" cy="577800"/>
          </a:xfrm>
          <a:prstGeom prst="rect">
            <a:avLst/>
          </a:prstGeom>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571" name="Google Shape;571;p64"/>
          <p:cNvSpPr txBox="1">
            <a:spLocks noGrp="1"/>
          </p:cNvSpPr>
          <p:nvPr>
            <p:ph type="ctrTitle"/>
          </p:nvPr>
        </p:nvSpPr>
        <p:spPr>
          <a:xfrm>
            <a:off x="714026" y="1466425"/>
            <a:ext cx="30282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مشکل و راه حل</a:t>
            </a:r>
            <a:endParaRPr dirty="0">
              <a:cs typeface="B Nazanin" panose="00000400000000000000" pitchFamily="2" charset="-78"/>
            </a:endParaRPr>
          </a:p>
        </p:txBody>
      </p:sp>
      <p:sp>
        <p:nvSpPr>
          <p:cNvPr id="572" name="Google Shape;572;p64"/>
          <p:cNvSpPr txBox="1">
            <a:spLocks noGrp="1"/>
          </p:cNvSpPr>
          <p:nvPr>
            <p:ph type="subTitle" idx="1"/>
          </p:nvPr>
        </p:nvSpPr>
        <p:spPr>
          <a:xfrm>
            <a:off x="714026" y="1928725"/>
            <a:ext cx="2428200" cy="572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73" name="Google Shape;573;p64"/>
          <p:cNvSpPr txBox="1">
            <a:spLocks noGrp="1"/>
          </p:cNvSpPr>
          <p:nvPr>
            <p:ph type="ctrTitle" idx="3"/>
          </p:nvPr>
        </p:nvSpPr>
        <p:spPr>
          <a:xfrm>
            <a:off x="3926526" y="1466425"/>
            <a:ext cx="30282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تجزیه و تحلیل بازار و هدف</a:t>
            </a:r>
            <a:endParaRPr dirty="0">
              <a:cs typeface="B Nazanin" panose="00000400000000000000" pitchFamily="2" charset="-78"/>
            </a:endParaRPr>
          </a:p>
        </p:txBody>
      </p:sp>
      <p:sp>
        <p:nvSpPr>
          <p:cNvPr id="574" name="Google Shape;574;p64"/>
          <p:cNvSpPr txBox="1">
            <a:spLocks noGrp="1"/>
          </p:cNvSpPr>
          <p:nvPr>
            <p:ph type="subTitle" idx="4"/>
          </p:nvPr>
        </p:nvSpPr>
        <p:spPr>
          <a:xfrm>
            <a:off x="3926526" y="1928725"/>
            <a:ext cx="2428200" cy="572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75" name="Google Shape;575;p64"/>
          <p:cNvSpPr txBox="1">
            <a:spLocks noGrp="1"/>
          </p:cNvSpPr>
          <p:nvPr>
            <p:ph type="title" idx="5"/>
          </p:nvPr>
        </p:nvSpPr>
        <p:spPr>
          <a:xfrm>
            <a:off x="3926532" y="952993"/>
            <a:ext cx="1753800" cy="577800"/>
          </a:xfrm>
          <a:prstGeom prst="rect">
            <a:avLst/>
          </a:prstGeom>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576" name="Google Shape;576;p64"/>
          <p:cNvSpPr txBox="1">
            <a:spLocks noGrp="1"/>
          </p:cNvSpPr>
          <p:nvPr>
            <p:ph type="ctrTitle" idx="6"/>
          </p:nvPr>
        </p:nvSpPr>
        <p:spPr>
          <a:xfrm>
            <a:off x="714026" y="3420850"/>
            <a:ext cx="30282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فرآیند ما</a:t>
            </a:r>
            <a:endParaRPr dirty="0">
              <a:cs typeface="B Nazanin" panose="00000400000000000000" pitchFamily="2" charset="-78"/>
            </a:endParaRPr>
          </a:p>
        </p:txBody>
      </p:sp>
      <p:sp>
        <p:nvSpPr>
          <p:cNvPr id="577" name="Google Shape;577;p64"/>
          <p:cNvSpPr txBox="1">
            <a:spLocks noGrp="1"/>
          </p:cNvSpPr>
          <p:nvPr>
            <p:ph type="subTitle" idx="7"/>
          </p:nvPr>
        </p:nvSpPr>
        <p:spPr>
          <a:xfrm>
            <a:off x="714026" y="3883150"/>
            <a:ext cx="2428200" cy="572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78" name="Google Shape;578;p64"/>
          <p:cNvSpPr txBox="1">
            <a:spLocks noGrp="1"/>
          </p:cNvSpPr>
          <p:nvPr>
            <p:ph type="title" idx="8"/>
          </p:nvPr>
        </p:nvSpPr>
        <p:spPr>
          <a:xfrm>
            <a:off x="714032" y="2907418"/>
            <a:ext cx="1753800" cy="577800"/>
          </a:xfrm>
          <a:prstGeom prst="rect">
            <a:avLst/>
          </a:prstGeom>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579" name="Google Shape;579;p64"/>
          <p:cNvSpPr txBox="1">
            <a:spLocks noGrp="1"/>
          </p:cNvSpPr>
          <p:nvPr>
            <p:ph type="ctrTitle" idx="9"/>
          </p:nvPr>
        </p:nvSpPr>
        <p:spPr>
          <a:xfrm>
            <a:off x="3926526" y="3420850"/>
            <a:ext cx="30282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مشاوران ما</a:t>
            </a:r>
            <a:endParaRPr dirty="0">
              <a:cs typeface="B Nazanin" panose="00000400000000000000" pitchFamily="2" charset="-78"/>
            </a:endParaRPr>
          </a:p>
        </p:txBody>
      </p:sp>
      <p:sp>
        <p:nvSpPr>
          <p:cNvPr id="580" name="Google Shape;580;p64"/>
          <p:cNvSpPr txBox="1">
            <a:spLocks noGrp="1"/>
          </p:cNvSpPr>
          <p:nvPr>
            <p:ph type="subTitle" idx="13"/>
          </p:nvPr>
        </p:nvSpPr>
        <p:spPr>
          <a:xfrm>
            <a:off x="3926526" y="3883150"/>
            <a:ext cx="2428200" cy="5724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81" name="Google Shape;581;p64"/>
          <p:cNvSpPr txBox="1">
            <a:spLocks noGrp="1"/>
          </p:cNvSpPr>
          <p:nvPr>
            <p:ph type="title" idx="14"/>
          </p:nvPr>
        </p:nvSpPr>
        <p:spPr>
          <a:xfrm>
            <a:off x="3926532" y="2907418"/>
            <a:ext cx="1753800" cy="577800"/>
          </a:xfrm>
          <a:prstGeom prst="rect">
            <a:avLst/>
          </a:prstGeom>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0"/>
                                        </p:tgtEl>
                                        <p:attrNameLst>
                                          <p:attrName>style.visibility</p:attrName>
                                        </p:attrNameLst>
                                      </p:cBhvr>
                                      <p:to>
                                        <p:strVal val="visible"/>
                                      </p:to>
                                    </p:set>
                                    <p:animEffect transition="in" filter="fade">
                                      <p:cBhvr>
                                        <p:cTn id="7" dur="1000"/>
                                        <p:tgtEl>
                                          <p:spTgt spid="570"/>
                                        </p:tgtEl>
                                      </p:cBhvr>
                                    </p:animEffect>
                                  </p:childTnLst>
                                </p:cTn>
                              </p:par>
                              <p:par>
                                <p:cTn id="8" presetID="10" presetClass="entr" presetSubtype="0" fill="hold" nodeType="withEffect">
                                  <p:stCondLst>
                                    <p:cond delay="0"/>
                                  </p:stCondLst>
                                  <p:childTnLst>
                                    <p:set>
                                      <p:cBhvr>
                                        <p:cTn id="9" dur="1" fill="hold">
                                          <p:stCondLst>
                                            <p:cond delay="0"/>
                                          </p:stCondLst>
                                        </p:cTn>
                                        <p:tgtEl>
                                          <p:spTgt spid="571"/>
                                        </p:tgtEl>
                                        <p:attrNameLst>
                                          <p:attrName>style.visibility</p:attrName>
                                        </p:attrNameLst>
                                      </p:cBhvr>
                                      <p:to>
                                        <p:strVal val="visible"/>
                                      </p:to>
                                    </p:set>
                                    <p:animEffect transition="in" filter="fade">
                                      <p:cBhvr>
                                        <p:cTn id="10" dur="1000"/>
                                        <p:tgtEl>
                                          <p:spTgt spid="571"/>
                                        </p:tgtEl>
                                      </p:cBhvr>
                                    </p:animEffect>
                                  </p:childTnLst>
                                </p:cTn>
                              </p:par>
                              <p:par>
                                <p:cTn id="11" presetID="10" presetClass="entr" presetSubtype="0" fill="hold" nodeType="withEffect">
                                  <p:stCondLst>
                                    <p:cond delay="0"/>
                                  </p:stCondLst>
                                  <p:childTnLst>
                                    <p:set>
                                      <p:cBhvr>
                                        <p:cTn id="12" dur="1" fill="hold">
                                          <p:stCondLst>
                                            <p:cond delay="0"/>
                                          </p:stCondLst>
                                        </p:cTn>
                                        <p:tgtEl>
                                          <p:spTgt spid="572"/>
                                        </p:tgtEl>
                                        <p:attrNameLst>
                                          <p:attrName>style.visibility</p:attrName>
                                        </p:attrNameLst>
                                      </p:cBhvr>
                                      <p:to>
                                        <p:strVal val="visible"/>
                                      </p:to>
                                    </p:set>
                                    <p:animEffect transition="in" filter="fade">
                                      <p:cBhvr>
                                        <p:cTn id="13" dur="1000"/>
                                        <p:tgtEl>
                                          <p:spTgt spid="57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73"/>
                                        </p:tgtEl>
                                        <p:attrNameLst>
                                          <p:attrName>style.visibility</p:attrName>
                                        </p:attrNameLst>
                                      </p:cBhvr>
                                      <p:to>
                                        <p:strVal val="visible"/>
                                      </p:to>
                                    </p:set>
                                    <p:animEffect transition="in" filter="fade">
                                      <p:cBhvr>
                                        <p:cTn id="18" dur="1000"/>
                                        <p:tgtEl>
                                          <p:spTgt spid="573"/>
                                        </p:tgtEl>
                                      </p:cBhvr>
                                    </p:animEffect>
                                  </p:childTnLst>
                                </p:cTn>
                              </p:par>
                              <p:par>
                                <p:cTn id="19" presetID="10" presetClass="entr" presetSubtype="0" fill="hold" nodeType="withEffect">
                                  <p:stCondLst>
                                    <p:cond delay="0"/>
                                  </p:stCondLst>
                                  <p:childTnLst>
                                    <p:set>
                                      <p:cBhvr>
                                        <p:cTn id="20" dur="1" fill="hold">
                                          <p:stCondLst>
                                            <p:cond delay="0"/>
                                          </p:stCondLst>
                                        </p:cTn>
                                        <p:tgtEl>
                                          <p:spTgt spid="575"/>
                                        </p:tgtEl>
                                        <p:attrNameLst>
                                          <p:attrName>style.visibility</p:attrName>
                                        </p:attrNameLst>
                                      </p:cBhvr>
                                      <p:to>
                                        <p:strVal val="visible"/>
                                      </p:to>
                                    </p:set>
                                    <p:animEffect transition="in" filter="fade">
                                      <p:cBhvr>
                                        <p:cTn id="21" dur="1000"/>
                                        <p:tgtEl>
                                          <p:spTgt spid="575"/>
                                        </p:tgtEl>
                                      </p:cBhvr>
                                    </p:animEffect>
                                  </p:childTnLst>
                                </p:cTn>
                              </p:par>
                              <p:par>
                                <p:cTn id="22" presetID="10" presetClass="entr" presetSubtype="0" fill="hold" nodeType="withEffect">
                                  <p:stCondLst>
                                    <p:cond delay="0"/>
                                  </p:stCondLst>
                                  <p:childTnLst>
                                    <p:set>
                                      <p:cBhvr>
                                        <p:cTn id="23" dur="1" fill="hold">
                                          <p:stCondLst>
                                            <p:cond delay="0"/>
                                          </p:stCondLst>
                                        </p:cTn>
                                        <p:tgtEl>
                                          <p:spTgt spid="574"/>
                                        </p:tgtEl>
                                        <p:attrNameLst>
                                          <p:attrName>style.visibility</p:attrName>
                                        </p:attrNameLst>
                                      </p:cBhvr>
                                      <p:to>
                                        <p:strVal val="visible"/>
                                      </p:to>
                                    </p:set>
                                    <p:animEffect transition="in" filter="fade">
                                      <p:cBhvr>
                                        <p:cTn id="24" dur="1000"/>
                                        <p:tgtEl>
                                          <p:spTgt spid="57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76"/>
                                        </p:tgtEl>
                                        <p:attrNameLst>
                                          <p:attrName>style.visibility</p:attrName>
                                        </p:attrNameLst>
                                      </p:cBhvr>
                                      <p:to>
                                        <p:strVal val="visible"/>
                                      </p:to>
                                    </p:set>
                                    <p:animEffect transition="in" filter="fade">
                                      <p:cBhvr>
                                        <p:cTn id="29" dur="1000"/>
                                        <p:tgtEl>
                                          <p:spTgt spid="576"/>
                                        </p:tgtEl>
                                      </p:cBhvr>
                                    </p:animEffect>
                                  </p:childTnLst>
                                </p:cTn>
                              </p:par>
                              <p:par>
                                <p:cTn id="30" presetID="10" presetClass="entr" presetSubtype="0" fill="hold" nodeType="withEffect">
                                  <p:stCondLst>
                                    <p:cond delay="0"/>
                                  </p:stCondLst>
                                  <p:childTnLst>
                                    <p:set>
                                      <p:cBhvr>
                                        <p:cTn id="31" dur="1" fill="hold">
                                          <p:stCondLst>
                                            <p:cond delay="0"/>
                                          </p:stCondLst>
                                        </p:cTn>
                                        <p:tgtEl>
                                          <p:spTgt spid="578"/>
                                        </p:tgtEl>
                                        <p:attrNameLst>
                                          <p:attrName>style.visibility</p:attrName>
                                        </p:attrNameLst>
                                      </p:cBhvr>
                                      <p:to>
                                        <p:strVal val="visible"/>
                                      </p:to>
                                    </p:set>
                                    <p:animEffect transition="in" filter="fade">
                                      <p:cBhvr>
                                        <p:cTn id="32" dur="1000"/>
                                        <p:tgtEl>
                                          <p:spTgt spid="578"/>
                                        </p:tgtEl>
                                      </p:cBhvr>
                                    </p:animEffect>
                                  </p:childTnLst>
                                </p:cTn>
                              </p:par>
                              <p:par>
                                <p:cTn id="33" presetID="10" presetClass="entr" presetSubtype="0" fill="hold" nodeType="withEffect">
                                  <p:stCondLst>
                                    <p:cond delay="0"/>
                                  </p:stCondLst>
                                  <p:childTnLst>
                                    <p:set>
                                      <p:cBhvr>
                                        <p:cTn id="34" dur="1" fill="hold">
                                          <p:stCondLst>
                                            <p:cond delay="0"/>
                                          </p:stCondLst>
                                        </p:cTn>
                                        <p:tgtEl>
                                          <p:spTgt spid="577"/>
                                        </p:tgtEl>
                                        <p:attrNameLst>
                                          <p:attrName>style.visibility</p:attrName>
                                        </p:attrNameLst>
                                      </p:cBhvr>
                                      <p:to>
                                        <p:strVal val="visible"/>
                                      </p:to>
                                    </p:set>
                                    <p:animEffect transition="in" filter="fade">
                                      <p:cBhvr>
                                        <p:cTn id="35" dur="1000"/>
                                        <p:tgtEl>
                                          <p:spTgt spid="57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80"/>
                                        </p:tgtEl>
                                        <p:attrNameLst>
                                          <p:attrName>style.visibility</p:attrName>
                                        </p:attrNameLst>
                                      </p:cBhvr>
                                      <p:to>
                                        <p:strVal val="visible"/>
                                      </p:to>
                                    </p:set>
                                    <p:animEffect transition="in" filter="fade">
                                      <p:cBhvr>
                                        <p:cTn id="40" dur="1000"/>
                                        <p:tgtEl>
                                          <p:spTgt spid="580"/>
                                        </p:tgtEl>
                                      </p:cBhvr>
                                    </p:animEffect>
                                  </p:childTnLst>
                                </p:cTn>
                              </p:par>
                              <p:par>
                                <p:cTn id="41" presetID="10" presetClass="entr" presetSubtype="0" fill="hold" nodeType="withEffect">
                                  <p:stCondLst>
                                    <p:cond delay="0"/>
                                  </p:stCondLst>
                                  <p:childTnLst>
                                    <p:set>
                                      <p:cBhvr>
                                        <p:cTn id="42" dur="1" fill="hold">
                                          <p:stCondLst>
                                            <p:cond delay="0"/>
                                          </p:stCondLst>
                                        </p:cTn>
                                        <p:tgtEl>
                                          <p:spTgt spid="581"/>
                                        </p:tgtEl>
                                        <p:attrNameLst>
                                          <p:attrName>style.visibility</p:attrName>
                                        </p:attrNameLst>
                                      </p:cBhvr>
                                      <p:to>
                                        <p:strVal val="visible"/>
                                      </p:to>
                                    </p:set>
                                    <p:animEffect transition="in" filter="fade">
                                      <p:cBhvr>
                                        <p:cTn id="43" dur="1000"/>
                                        <p:tgtEl>
                                          <p:spTgt spid="581"/>
                                        </p:tgtEl>
                                      </p:cBhvr>
                                    </p:animEffect>
                                  </p:childTnLst>
                                </p:cTn>
                              </p:par>
                              <p:par>
                                <p:cTn id="44" presetID="10" presetClass="entr" presetSubtype="0" fill="hold" nodeType="withEffect">
                                  <p:stCondLst>
                                    <p:cond delay="0"/>
                                  </p:stCondLst>
                                  <p:childTnLst>
                                    <p:set>
                                      <p:cBhvr>
                                        <p:cTn id="45" dur="1" fill="hold">
                                          <p:stCondLst>
                                            <p:cond delay="0"/>
                                          </p:stCondLst>
                                        </p:cTn>
                                        <p:tgtEl>
                                          <p:spTgt spid="579"/>
                                        </p:tgtEl>
                                        <p:attrNameLst>
                                          <p:attrName>style.visibility</p:attrName>
                                        </p:attrNameLst>
                                      </p:cBhvr>
                                      <p:to>
                                        <p:strVal val="visible"/>
                                      </p:to>
                                    </p:set>
                                    <p:animEffect transition="in" filter="fade">
                                      <p:cBhvr>
                                        <p:cTn id="46" dur="1000"/>
                                        <p:tgtEl>
                                          <p:spTgt spid="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87"/>
        <p:cNvGrpSpPr/>
        <p:nvPr/>
      </p:nvGrpSpPr>
      <p:grpSpPr>
        <a:xfrm>
          <a:off x="0" y="0"/>
          <a:ext cx="0" cy="0"/>
          <a:chOff x="0" y="0"/>
          <a:chExt cx="0" cy="0"/>
        </a:xfrm>
      </p:grpSpPr>
      <p:sp>
        <p:nvSpPr>
          <p:cNvPr id="1888" name="Google Shape;1888;p91"/>
          <p:cNvSpPr txBox="1">
            <a:spLocks noGrp="1"/>
          </p:cNvSpPr>
          <p:nvPr>
            <p:ph type="ctrTitle"/>
          </p:nvPr>
        </p:nvSpPr>
        <p:spPr>
          <a:xfrm>
            <a:off x="714025" y="409525"/>
            <a:ext cx="2903100" cy="636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فرآیند ما</a:t>
            </a:r>
            <a:endParaRPr dirty="0">
              <a:cs typeface="B Nazanin" panose="00000700000000000000" pitchFamily="2" charset="-78"/>
            </a:endParaRPr>
          </a:p>
        </p:txBody>
      </p:sp>
      <p:sp>
        <p:nvSpPr>
          <p:cNvPr id="1889" name="Google Shape;1889;p91"/>
          <p:cNvSpPr txBox="1">
            <a:spLocks noGrp="1"/>
          </p:cNvSpPr>
          <p:nvPr>
            <p:ph type="subTitle" idx="4294967295"/>
          </p:nvPr>
        </p:nvSpPr>
        <p:spPr>
          <a:xfrm>
            <a:off x="5403825" y="1820925"/>
            <a:ext cx="2277600" cy="565200"/>
          </a:xfrm>
          <a:prstGeom prst="rect">
            <a:avLst/>
          </a:prstGeom>
        </p:spPr>
        <p:txBody>
          <a:bodyPr spcFirstLastPara="1" wrap="square" lIns="91425" tIns="91425" rIns="91425" bIns="91425" anchor="t" anchorCtr="0">
            <a:noAutofit/>
          </a:bodyPr>
          <a:lstStyle/>
          <a:p>
            <a:pPr marL="0" lvl="0" indent="0" algn="ctr" rtl="1">
              <a:lnSpc>
                <a:spcPct val="150000"/>
              </a:lnSpc>
              <a:buNone/>
            </a:pPr>
            <a:r>
              <a:rPr lang="fa-IR" sz="1400" dirty="0">
                <a:cs typeface="B Nazanin" panose="00000700000000000000" pitchFamily="2" charset="-78"/>
              </a:rPr>
              <a:t>قالب پاورپوینت ایمنی کار قابل ویرایش می باشد</a:t>
            </a:r>
            <a:endParaRPr sz="1400" dirty="0">
              <a:cs typeface="B Nazanin" panose="00000700000000000000" pitchFamily="2" charset="-78"/>
            </a:endParaRPr>
          </a:p>
        </p:txBody>
      </p:sp>
      <p:sp>
        <p:nvSpPr>
          <p:cNvPr id="1890" name="Google Shape;1890;p91"/>
          <p:cNvSpPr txBox="1">
            <a:spLocks noGrp="1"/>
          </p:cNvSpPr>
          <p:nvPr>
            <p:ph type="subTitle" idx="4294967295"/>
          </p:nvPr>
        </p:nvSpPr>
        <p:spPr>
          <a:xfrm>
            <a:off x="1086678" y="1845575"/>
            <a:ext cx="2653497" cy="565200"/>
          </a:xfrm>
          <a:prstGeom prst="rect">
            <a:avLst/>
          </a:prstGeom>
        </p:spPr>
        <p:txBody>
          <a:bodyPr spcFirstLastPara="1" wrap="square" lIns="91425" tIns="91425" rIns="91425" bIns="91425" anchor="t" anchorCtr="0">
            <a:noAutofit/>
          </a:bodyPr>
          <a:lstStyle/>
          <a:p>
            <a:pPr marL="0" lvl="0" indent="0" algn="ctr" rtl="1">
              <a:lnSpc>
                <a:spcPct val="150000"/>
              </a:lnSpc>
              <a:buNone/>
            </a:pPr>
            <a:r>
              <a:rPr lang="fa-IR" sz="1400" dirty="0">
                <a:cs typeface="B Nazanin" panose="00000700000000000000" pitchFamily="2" charset="-78"/>
              </a:rPr>
              <a:t>قالب پاورپوینت ایمنی کار قابل ویرایش می باشد</a:t>
            </a:r>
            <a:endParaRPr sz="1400" dirty="0">
              <a:cs typeface="B Nazanin" panose="00000700000000000000" pitchFamily="2" charset="-78"/>
            </a:endParaRPr>
          </a:p>
        </p:txBody>
      </p:sp>
      <p:sp>
        <p:nvSpPr>
          <p:cNvPr id="1891" name="Google Shape;1891;p91"/>
          <p:cNvSpPr txBox="1">
            <a:spLocks noGrp="1"/>
          </p:cNvSpPr>
          <p:nvPr>
            <p:ph type="ctrTitle" idx="4294967295"/>
          </p:nvPr>
        </p:nvSpPr>
        <p:spPr>
          <a:xfrm>
            <a:off x="1920225" y="1375475"/>
            <a:ext cx="1362300" cy="470100"/>
          </a:xfrm>
          <a:prstGeom prst="rect">
            <a:avLst/>
          </a:prstGeom>
        </p:spPr>
        <p:txBody>
          <a:bodyPr spcFirstLastPara="1" wrap="square" lIns="91425" tIns="91425" rIns="91425" bIns="91425" anchor="ctr" anchorCtr="0">
            <a:noAutofit/>
          </a:bodyPr>
          <a:lstStyle/>
          <a:p>
            <a:pPr lvl="0" algn="ctr" rtl="1">
              <a:lnSpc>
                <a:spcPct val="150000"/>
              </a:lnSpc>
            </a:pPr>
            <a:r>
              <a:rPr lang="fa-IR" sz="2400" dirty="0">
                <a:cs typeface="B Nazanin" panose="00000700000000000000" pitchFamily="2" charset="-78"/>
              </a:rPr>
              <a:t>ماه 01</a:t>
            </a:r>
            <a:endParaRPr sz="2400" dirty="0">
              <a:latin typeface="Advent Pro Medium"/>
              <a:ea typeface="Advent Pro Medium"/>
              <a:cs typeface="B Nazanin" panose="00000700000000000000" pitchFamily="2" charset="-78"/>
              <a:sym typeface="Advent Pro Medium"/>
            </a:endParaRPr>
          </a:p>
        </p:txBody>
      </p:sp>
      <p:sp>
        <p:nvSpPr>
          <p:cNvPr id="1892" name="Google Shape;1892;p91"/>
          <p:cNvSpPr txBox="1">
            <a:spLocks noGrp="1"/>
          </p:cNvSpPr>
          <p:nvPr>
            <p:ph type="subTitle" idx="4294967295"/>
          </p:nvPr>
        </p:nvSpPr>
        <p:spPr>
          <a:xfrm>
            <a:off x="3433200" y="3972650"/>
            <a:ext cx="2277600" cy="565200"/>
          </a:xfrm>
          <a:prstGeom prst="rect">
            <a:avLst/>
          </a:prstGeom>
        </p:spPr>
        <p:txBody>
          <a:bodyPr spcFirstLastPara="1" wrap="square" lIns="91425" tIns="91425" rIns="91425" bIns="91425" anchor="t" anchorCtr="0">
            <a:noAutofit/>
          </a:bodyPr>
          <a:lstStyle/>
          <a:p>
            <a:pPr marL="0" lvl="0" indent="0" algn="ctr" rtl="1">
              <a:lnSpc>
                <a:spcPct val="150000"/>
              </a:lnSpc>
              <a:buNone/>
            </a:pPr>
            <a:r>
              <a:rPr lang="fa-IR" sz="1400" dirty="0">
                <a:cs typeface="B Nazanin" panose="00000700000000000000" pitchFamily="2" charset="-78"/>
              </a:rPr>
              <a:t>قالب پاورپوینت ایمنی کار قابل ویرایش می باشد</a:t>
            </a:r>
            <a:endParaRPr sz="1400" dirty="0">
              <a:cs typeface="B Nazanin" panose="00000700000000000000" pitchFamily="2" charset="-78"/>
            </a:endParaRPr>
          </a:p>
        </p:txBody>
      </p:sp>
      <p:sp>
        <p:nvSpPr>
          <p:cNvPr id="1893" name="Google Shape;1893;p91"/>
          <p:cNvSpPr txBox="1">
            <a:spLocks noGrp="1"/>
          </p:cNvSpPr>
          <p:nvPr>
            <p:ph type="ctrTitle" idx="4294967295"/>
          </p:nvPr>
        </p:nvSpPr>
        <p:spPr>
          <a:xfrm>
            <a:off x="3890850" y="3508725"/>
            <a:ext cx="1362300" cy="470100"/>
          </a:xfrm>
          <a:prstGeom prst="rect">
            <a:avLst/>
          </a:prstGeom>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r>
              <a:rPr lang="en" sz="2400">
                <a:cs typeface="B Nazanin" panose="00000700000000000000" pitchFamily="2" charset="-78"/>
              </a:rPr>
              <a:t>MONTH 02</a:t>
            </a:r>
            <a:endParaRPr sz="2400">
              <a:latin typeface="Advent Pro Medium"/>
              <a:ea typeface="Advent Pro Medium"/>
              <a:cs typeface="B Nazanin" panose="00000700000000000000" pitchFamily="2" charset="-78"/>
              <a:sym typeface="Advent Pro Medium"/>
            </a:endParaRPr>
          </a:p>
        </p:txBody>
      </p:sp>
      <p:sp>
        <p:nvSpPr>
          <p:cNvPr id="1894" name="Google Shape;1894;p91"/>
          <p:cNvSpPr txBox="1">
            <a:spLocks noGrp="1"/>
          </p:cNvSpPr>
          <p:nvPr>
            <p:ph type="ctrTitle" idx="4294967295"/>
          </p:nvPr>
        </p:nvSpPr>
        <p:spPr>
          <a:xfrm>
            <a:off x="5861475" y="1362845"/>
            <a:ext cx="1362300" cy="470100"/>
          </a:xfrm>
          <a:prstGeom prst="rect">
            <a:avLst/>
          </a:prstGeom>
        </p:spPr>
        <p:txBody>
          <a:bodyPr spcFirstLastPara="1" wrap="square" lIns="91425" tIns="91425" rIns="91425" bIns="91425" anchor="ctr" anchorCtr="0">
            <a:noAutofit/>
          </a:bodyPr>
          <a:lstStyle/>
          <a:p>
            <a:pPr lvl="0" algn="ctr" rtl="1">
              <a:lnSpc>
                <a:spcPct val="150000"/>
              </a:lnSpc>
            </a:pPr>
            <a:r>
              <a:rPr lang="fa-IR" sz="2400" dirty="0">
                <a:cs typeface="B Nazanin" panose="00000700000000000000" pitchFamily="2" charset="-78"/>
              </a:rPr>
              <a:t>ماه 03</a:t>
            </a:r>
            <a:endParaRPr sz="2400" dirty="0">
              <a:latin typeface="Advent Pro Medium"/>
              <a:ea typeface="Advent Pro Medium"/>
              <a:cs typeface="B Nazanin" panose="00000700000000000000" pitchFamily="2" charset="-78"/>
              <a:sym typeface="Advent Pro Medium"/>
            </a:endParaRPr>
          </a:p>
        </p:txBody>
      </p:sp>
      <p:sp>
        <p:nvSpPr>
          <p:cNvPr id="1895" name="Google Shape;1895;p91"/>
          <p:cNvSpPr/>
          <p:nvPr/>
        </p:nvSpPr>
        <p:spPr>
          <a:xfrm rot="10800000">
            <a:off x="4253988" y="2581829"/>
            <a:ext cx="636000" cy="6360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896" name="Google Shape;1896;p91"/>
          <p:cNvSpPr/>
          <p:nvPr/>
        </p:nvSpPr>
        <p:spPr>
          <a:xfrm>
            <a:off x="2283374" y="2581529"/>
            <a:ext cx="636000" cy="6360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897" name="Google Shape;1897;p91"/>
          <p:cNvSpPr/>
          <p:nvPr/>
        </p:nvSpPr>
        <p:spPr>
          <a:xfrm>
            <a:off x="6224636" y="2581904"/>
            <a:ext cx="636000" cy="636000"/>
          </a:xfrm>
          <a:prstGeom prst="rect">
            <a:avLst/>
          </a:prstGeom>
          <a:solidFill>
            <a:schemeClr val="l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grpSp>
        <p:nvGrpSpPr>
          <p:cNvPr id="1898" name="Google Shape;1898;p91"/>
          <p:cNvGrpSpPr/>
          <p:nvPr/>
        </p:nvGrpSpPr>
        <p:grpSpPr>
          <a:xfrm>
            <a:off x="4431891" y="2684753"/>
            <a:ext cx="280221" cy="429529"/>
            <a:chOff x="3331681" y="2971150"/>
            <a:chExt cx="348750" cy="534572"/>
          </a:xfrm>
        </p:grpSpPr>
        <p:sp>
          <p:nvSpPr>
            <p:cNvPr id="1899" name="Google Shape;1899;p91"/>
            <p:cNvSpPr/>
            <p:nvPr/>
          </p:nvSpPr>
          <p:spPr>
            <a:xfrm>
              <a:off x="3472113" y="3264402"/>
              <a:ext cx="68482" cy="42516"/>
            </a:xfrm>
            <a:custGeom>
              <a:avLst/>
              <a:gdLst/>
              <a:ahLst/>
              <a:cxnLst/>
              <a:rect l="l" t="t" r="r" b="b"/>
              <a:pathLst>
                <a:path w="1382" h="858" extrusionOk="0">
                  <a:moveTo>
                    <a:pt x="155" y="0"/>
                  </a:moveTo>
                  <a:cubicBezTo>
                    <a:pt x="72" y="0"/>
                    <a:pt x="0" y="71"/>
                    <a:pt x="0" y="167"/>
                  </a:cubicBezTo>
                  <a:cubicBezTo>
                    <a:pt x="0" y="548"/>
                    <a:pt x="310" y="857"/>
                    <a:pt x="691" y="857"/>
                  </a:cubicBezTo>
                  <a:cubicBezTo>
                    <a:pt x="1072" y="857"/>
                    <a:pt x="1381" y="548"/>
                    <a:pt x="1381" y="167"/>
                  </a:cubicBezTo>
                  <a:cubicBezTo>
                    <a:pt x="1381" y="71"/>
                    <a:pt x="1310" y="0"/>
                    <a:pt x="1215" y="0"/>
                  </a:cubicBezTo>
                  <a:cubicBezTo>
                    <a:pt x="1131" y="0"/>
                    <a:pt x="1060" y="71"/>
                    <a:pt x="1060" y="167"/>
                  </a:cubicBezTo>
                  <a:cubicBezTo>
                    <a:pt x="1060" y="369"/>
                    <a:pt x="893" y="536"/>
                    <a:pt x="691" y="536"/>
                  </a:cubicBezTo>
                  <a:cubicBezTo>
                    <a:pt x="476" y="536"/>
                    <a:pt x="310" y="369"/>
                    <a:pt x="310" y="167"/>
                  </a:cubicBezTo>
                  <a:cubicBezTo>
                    <a:pt x="310" y="71"/>
                    <a:pt x="238" y="0"/>
                    <a:pt x="15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900" name="Google Shape;1900;p91"/>
            <p:cNvSpPr/>
            <p:nvPr/>
          </p:nvSpPr>
          <p:spPr>
            <a:xfrm>
              <a:off x="3438467" y="3202411"/>
              <a:ext cx="15411" cy="38998"/>
            </a:xfrm>
            <a:custGeom>
              <a:avLst/>
              <a:gdLst/>
              <a:ahLst/>
              <a:cxnLst/>
              <a:rect l="l" t="t" r="r" b="b"/>
              <a:pathLst>
                <a:path w="311" h="787" extrusionOk="0">
                  <a:moveTo>
                    <a:pt x="155" y="1"/>
                  </a:moveTo>
                  <a:cubicBezTo>
                    <a:pt x="72" y="1"/>
                    <a:pt x="0" y="72"/>
                    <a:pt x="0" y="168"/>
                  </a:cubicBezTo>
                  <a:lnTo>
                    <a:pt x="0" y="632"/>
                  </a:lnTo>
                  <a:cubicBezTo>
                    <a:pt x="0" y="715"/>
                    <a:pt x="72" y="787"/>
                    <a:pt x="155" y="787"/>
                  </a:cubicBezTo>
                  <a:cubicBezTo>
                    <a:pt x="239" y="787"/>
                    <a:pt x="310" y="715"/>
                    <a:pt x="310" y="632"/>
                  </a:cubicBezTo>
                  <a:lnTo>
                    <a:pt x="310" y="168"/>
                  </a:lnTo>
                  <a:cubicBezTo>
                    <a:pt x="310" y="72"/>
                    <a:pt x="239" y="1"/>
                    <a:pt x="15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901" name="Google Shape;1901;p91"/>
            <p:cNvSpPr/>
            <p:nvPr/>
          </p:nvSpPr>
          <p:spPr>
            <a:xfrm>
              <a:off x="3558236" y="3202411"/>
              <a:ext cx="15956" cy="38998"/>
            </a:xfrm>
            <a:custGeom>
              <a:avLst/>
              <a:gdLst/>
              <a:ahLst/>
              <a:cxnLst/>
              <a:rect l="l" t="t" r="r" b="b"/>
              <a:pathLst>
                <a:path w="322" h="787" extrusionOk="0">
                  <a:moveTo>
                    <a:pt x="155" y="1"/>
                  </a:moveTo>
                  <a:cubicBezTo>
                    <a:pt x="72" y="1"/>
                    <a:pt x="0" y="72"/>
                    <a:pt x="0" y="168"/>
                  </a:cubicBezTo>
                  <a:lnTo>
                    <a:pt x="0" y="632"/>
                  </a:lnTo>
                  <a:cubicBezTo>
                    <a:pt x="0" y="715"/>
                    <a:pt x="72" y="787"/>
                    <a:pt x="155" y="787"/>
                  </a:cubicBezTo>
                  <a:cubicBezTo>
                    <a:pt x="250" y="787"/>
                    <a:pt x="322" y="715"/>
                    <a:pt x="322" y="632"/>
                  </a:cubicBezTo>
                  <a:lnTo>
                    <a:pt x="322" y="168"/>
                  </a:lnTo>
                  <a:cubicBezTo>
                    <a:pt x="322" y="72"/>
                    <a:pt x="250" y="1"/>
                    <a:pt x="15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902" name="Google Shape;1902;p91"/>
            <p:cNvSpPr/>
            <p:nvPr/>
          </p:nvSpPr>
          <p:spPr>
            <a:xfrm>
              <a:off x="3331681" y="2971150"/>
              <a:ext cx="348750" cy="534572"/>
            </a:xfrm>
            <a:custGeom>
              <a:avLst/>
              <a:gdLst/>
              <a:ahLst/>
              <a:cxnLst/>
              <a:rect l="l" t="t" r="r" b="b"/>
              <a:pathLst>
                <a:path w="7038" h="10788" extrusionOk="0">
                  <a:moveTo>
                    <a:pt x="3523" y="316"/>
                  </a:moveTo>
                  <a:cubicBezTo>
                    <a:pt x="3721" y="316"/>
                    <a:pt x="3918" y="334"/>
                    <a:pt x="4108" y="370"/>
                  </a:cubicBezTo>
                  <a:lnTo>
                    <a:pt x="4084" y="620"/>
                  </a:lnTo>
                  <a:lnTo>
                    <a:pt x="3930" y="2108"/>
                  </a:lnTo>
                  <a:cubicBezTo>
                    <a:pt x="3906" y="2322"/>
                    <a:pt x="3727" y="2477"/>
                    <a:pt x="3525" y="2477"/>
                  </a:cubicBezTo>
                  <a:cubicBezTo>
                    <a:pt x="3310" y="2477"/>
                    <a:pt x="3144" y="2322"/>
                    <a:pt x="3120" y="2108"/>
                  </a:cubicBezTo>
                  <a:lnTo>
                    <a:pt x="2953" y="608"/>
                  </a:lnTo>
                  <a:lnTo>
                    <a:pt x="2929" y="370"/>
                  </a:lnTo>
                  <a:cubicBezTo>
                    <a:pt x="3126" y="334"/>
                    <a:pt x="3325" y="316"/>
                    <a:pt x="3523" y="316"/>
                  </a:cubicBezTo>
                  <a:close/>
                  <a:moveTo>
                    <a:pt x="5725" y="1115"/>
                  </a:moveTo>
                  <a:cubicBezTo>
                    <a:pt x="5742" y="1115"/>
                    <a:pt x="5759" y="1120"/>
                    <a:pt x="5775" y="1132"/>
                  </a:cubicBezTo>
                  <a:cubicBezTo>
                    <a:pt x="5823" y="1156"/>
                    <a:pt x="5846" y="1227"/>
                    <a:pt x="5811" y="1275"/>
                  </a:cubicBezTo>
                  <a:cubicBezTo>
                    <a:pt x="5620" y="1596"/>
                    <a:pt x="5096" y="2465"/>
                    <a:pt x="5061" y="2537"/>
                  </a:cubicBezTo>
                  <a:cubicBezTo>
                    <a:pt x="5041" y="2563"/>
                    <a:pt x="5009" y="2579"/>
                    <a:pt x="4975" y="2579"/>
                  </a:cubicBezTo>
                  <a:cubicBezTo>
                    <a:pt x="4948" y="2579"/>
                    <a:pt x="4920" y="2569"/>
                    <a:pt x="4894" y="2549"/>
                  </a:cubicBezTo>
                  <a:cubicBezTo>
                    <a:pt x="4858" y="2525"/>
                    <a:pt x="4858" y="2465"/>
                    <a:pt x="4882" y="2430"/>
                  </a:cubicBezTo>
                  <a:cubicBezTo>
                    <a:pt x="4989" y="2239"/>
                    <a:pt x="5525" y="1346"/>
                    <a:pt x="5632" y="1167"/>
                  </a:cubicBezTo>
                  <a:cubicBezTo>
                    <a:pt x="5656" y="1136"/>
                    <a:pt x="5690" y="1115"/>
                    <a:pt x="5725" y="1115"/>
                  </a:cubicBezTo>
                  <a:close/>
                  <a:moveTo>
                    <a:pt x="1321" y="1115"/>
                  </a:moveTo>
                  <a:cubicBezTo>
                    <a:pt x="1358" y="1115"/>
                    <a:pt x="1390" y="1136"/>
                    <a:pt x="1405" y="1167"/>
                  </a:cubicBezTo>
                  <a:lnTo>
                    <a:pt x="2155" y="2430"/>
                  </a:lnTo>
                  <a:cubicBezTo>
                    <a:pt x="2191" y="2465"/>
                    <a:pt x="2179" y="2525"/>
                    <a:pt x="2144" y="2561"/>
                  </a:cubicBezTo>
                  <a:cubicBezTo>
                    <a:pt x="2125" y="2575"/>
                    <a:pt x="2100" y="2581"/>
                    <a:pt x="2076" y="2581"/>
                  </a:cubicBezTo>
                  <a:cubicBezTo>
                    <a:pt x="2038" y="2581"/>
                    <a:pt x="1999" y="2566"/>
                    <a:pt x="1977" y="2537"/>
                  </a:cubicBezTo>
                  <a:cubicBezTo>
                    <a:pt x="1894" y="2382"/>
                    <a:pt x="1310" y="1418"/>
                    <a:pt x="1227" y="1275"/>
                  </a:cubicBezTo>
                  <a:cubicBezTo>
                    <a:pt x="1203" y="1227"/>
                    <a:pt x="1215" y="1156"/>
                    <a:pt x="1263" y="1132"/>
                  </a:cubicBezTo>
                  <a:cubicBezTo>
                    <a:pt x="1282" y="1120"/>
                    <a:pt x="1302" y="1115"/>
                    <a:pt x="1321" y="1115"/>
                  </a:cubicBezTo>
                  <a:close/>
                  <a:moveTo>
                    <a:pt x="6251" y="3489"/>
                  </a:moveTo>
                  <a:cubicBezTo>
                    <a:pt x="6358" y="3489"/>
                    <a:pt x="6454" y="3584"/>
                    <a:pt x="6454" y="3692"/>
                  </a:cubicBezTo>
                  <a:cubicBezTo>
                    <a:pt x="6454" y="3799"/>
                    <a:pt x="6358" y="3894"/>
                    <a:pt x="6251" y="3894"/>
                  </a:cubicBezTo>
                  <a:lnTo>
                    <a:pt x="774" y="3894"/>
                  </a:lnTo>
                  <a:cubicBezTo>
                    <a:pt x="667" y="3894"/>
                    <a:pt x="572" y="3799"/>
                    <a:pt x="572" y="3692"/>
                  </a:cubicBezTo>
                  <a:cubicBezTo>
                    <a:pt x="572" y="3584"/>
                    <a:pt x="667" y="3489"/>
                    <a:pt x="774" y="3489"/>
                  </a:cubicBezTo>
                  <a:close/>
                  <a:moveTo>
                    <a:pt x="882" y="4227"/>
                  </a:moveTo>
                  <a:lnTo>
                    <a:pt x="882" y="4227"/>
                  </a:lnTo>
                  <a:cubicBezTo>
                    <a:pt x="870" y="4370"/>
                    <a:pt x="870" y="4537"/>
                    <a:pt x="870" y="4918"/>
                  </a:cubicBezTo>
                  <a:cubicBezTo>
                    <a:pt x="870" y="5347"/>
                    <a:pt x="870" y="5418"/>
                    <a:pt x="882" y="5561"/>
                  </a:cubicBezTo>
                  <a:cubicBezTo>
                    <a:pt x="524" y="5478"/>
                    <a:pt x="346" y="5180"/>
                    <a:pt x="346" y="4894"/>
                  </a:cubicBezTo>
                  <a:cubicBezTo>
                    <a:pt x="346" y="4608"/>
                    <a:pt x="524" y="4311"/>
                    <a:pt x="882" y="4227"/>
                  </a:cubicBezTo>
                  <a:close/>
                  <a:moveTo>
                    <a:pt x="6168" y="4227"/>
                  </a:moveTo>
                  <a:cubicBezTo>
                    <a:pt x="6513" y="4311"/>
                    <a:pt x="6704" y="4608"/>
                    <a:pt x="6704" y="4894"/>
                  </a:cubicBezTo>
                  <a:cubicBezTo>
                    <a:pt x="6704" y="5180"/>
                    <a:pt x="6513" y="5478"/>
                    <a:pt x="6168" y="5561"/>
                  </a:cubicBezTo>
                  <a:cubicBezTo>
                    <a:pt x="6180" y="5430"/>
                    <a:pt x="6180" y="4454"/>
                    <a:pt x="6168" y="4227"/>
                  </a:cubicBezTo>
                  <a:close/>
                  <a:moveTo>
                    <a:pt x="5846" y="4215"/>
                  </a:moveTo>
                  <a:cubicBezTo>
                    <a:pt x="5870" y="4406"/>
                    <a:pt x="5858" y="5382"/>
                    <a:pt x="5846" y="5525"/>
                  </a:cubicBezTo>
                  <a:cubicBezTo>
                    <a:pt x="5763" y="6668"/>
                    <a:pt x="4822" y="7597"/>
                    <a:pt x="3644" y="7656"/>
                  </a:cubicBezTo>
                  <a:cubicBezTo>
                    <a:pt x="3598" y="7659"/>
                    <a:pt x="3552" y="7660"/>
                    <a:pt x="3506" y="7660"/>
                  </a:cubicBezTo>
                  <a:cubicBezTo>
                    <a:pt x="2297" y="7660"/>
                    <a:pt x="1341" y="6756"/>
                    <a:pt x="1203" y="5620"/>
                  </a:cubicBezTo>
                  <a:cubicBezTo>
                    <a:pt x="1203" y="5620"/>
                    <a:pt x="1203" y="5620"/>
                    <a:pt x="1203" y="5608"/>
                  </a:cubicBezTo>
                  <a:cubicBezTo>
                    <a:pt x="1179" y="5442"/>
                    <a:pt x="1179" y="5335"/>
                    <a:pt x="1179" y="4930"/>
                  </a:cubicBezTo>
                  <a:cubicBezTo>
                    <a:pt x="1179" y="4489"/>
                    <a:pt x="1179" y="4346"/>
                    <a:pt x="1191" y="4215"/>
                  </a:cubicBezTo>
                  <a:close/>
                  <a:moveTo>
                    <a:pt x="4382" y="7835"/>
                  </a:moveTo>
                  <a:lnTo>
                    <a:pt x="4382" y="8252"/>
                  </a:lnTo>
                  <a:cubicBezTo>
                    <a:pt x="4382" y="8728"/>
                    <a:pt x="4001" y="9121"/>
                    <a:pt x="3525" y="9121"/>
                  </a:cubicBezTo>
                  <a:cubicBezTo>
                    <a:pt x="3060" y="9121"/>
                    <a:pt x="2656" y="8752"/>
                    <a:pt x="2656" y="8240"/>
                  </a:cubicBezTo>
                  <a:lnTo>
                    <a:pt x="2656" y="7835"/>
                  </a:lnTo>
                  <a:cubicBezTo>
                    <a:pt x="2929" y="7930"/>
                    <a:pt x="3215" y="7978"/>
                    <a:pt x="3513" y="7978"/>
                  </a:cubicBezTo>
                  <a:cubicBezTo>
                    <a:pt x="3810" y="7978"/>
                    <a:pt x="4120" y="7930"/>
                    <a:pt x="4382" y="7835"/>
                  </a:cubicBezTo>
                  <a:close/>
                  <a:moveTo>
                    <a:pt x="1810" y="8406"/>
                  </a:moveTo>
                  <a:lnTo>
                    <a:pt x="1810" y="9692"/>
                  </a:lnTo>
                  <a:lnTo>
                    <a:pt x="1441" y="9692"/>
                  </a:lnTo>
                  <a:lnTo>
                    <a:pt x="1441" y="8406"/>
                  </a:lnTo>
                  <a:close/>
                  <a:moveTo>
                    <a:pt x="4906" y="8406"/>
                  </a:moveTo>
                  <a:lnTo>
                    <a:pt x="4906" y="9692"/>
                  </a:lnTo>
                  <a:lnTo>
                    <a:pt x="2132" y="9692"/>
                  </a:lnTo>
                  <a:lnTo>
                    <a:pt x="2132" y="8406"/>
                  </a:lnTo>
                  <a:lnTo>
                    <a:pt x="2346" y="8406"/>
                  </a:lnTo>
                  <a:cubicBezTo>
                    <a:pt x="2429" y="8990"/>
                    <a:pt x="2929" y="9430"/>
                    <a:pt x="3525" y="9430"/>
                  </a:cubicBezTo>
                  <a:cubicBezTo>
                    <a:pt x="4120" y="9430"/>
                    <a:pt x="4620" y="8990"/>
                    <a:pt x="4692" y="8406"/>
                  </a:cubicBezTo>
                  <a:close/>
                  <a:moveTo>
                    <a:pt x="5608" y="8406"/>
                  </a:moveTo>
                  <a:lnTo>
                    <a:pt x="5608" y="9692"/>
                  </a:lnTo>
                  <a:lnTo>
                    <a:pt x="5227" y="9692"/>
                  </a:lnTo>
                  <a:lnTo>
                    <a:pt x="5227" y="8406"/>
                  </a:lnTo>
                  <a:close/>
                  <a:moveTo>
                    <a:pt x="1120" y="8406"/>
                  </a:moveTo>
                  <a:lnTo>
                    <a:pt x="1120" y="9728"/>
                  </a:lnTo>
                  <a:cubicBezTo>
                    <a:pt x="1001" y="9788"/>
                    <a:pt x="905" y="9907"/>
                    <a:pt x="905" y="10061"/>
                  </a:cubicBezTo>
                  <a:lnTo>
                    <a:pt x="905" y="10466"/>
                  </a:lnTo>
                  <a:lnTo>
                    <a:pt x="322" y="10466"/>
                  </a:lnTo>
                  <a:lnTo>
                    <a:pt x="322" y="9204"/>
                  </a:lnTo>
                  <a:cubicBezTo>
                    <a:pt x="322" y="8764"/>
                    <a:pt x="679" y="8406"/>
                    <a:pt x="1120" y="8406"/>
                  </a:cubicBezTo>
                  <a:close/>
                  <a:moveTo>
                    <a:pt x="5763" y="10002"/>
                  </a:moveTo>
                  <a:cubicBezTo>
                    <a:pt x="5799" y="10002"/>
                    <a:pt x="5823" y="10026"/>
                    <a:pt x="5823" y="10061"/>
                  </a:cubicBezTo>
                  <a:lnTo>
                    <a:pt x="5823" y="10466"/>
                  </a:lnTo>
                  <a:lnTo>
                    <a:pt x="1227" y="10466"/>
                  </a:lnTo>
                  <a:lnTo>
                    <a:pt x="1227" y="10061"/>
                  </a:lnTo>
                  <a:cubicBezTo>
                    <a:pt x="1227" y="10026"/>
                    <a:pt x="1251" y="10002"/>
                    <a:pt x="1274" y="10002"/>
                  </a:cubicBezTo>
                  <a:close/>
                  <a:moveTo>
                    <a:pt x="3519" y="1"/>
                  </a:moveTo>
                  <a:cubicBezTo>
                    <a:pt x="3293" y="1"/>
                    <a:pt x="3066" y="24"/>
                    <a:pt x="2846" y="72"/>
                  </a:cubicBezTo>
                  <a:cubicBezTo>
                    <a:pt x="2691" y="96"/>
                    <a:pt x="2596" y="239"/>
                    <a:pt x="2608" y="394"/>
                  </a:cubicBezTo>
                  <a:lnTo>
                    <a:pt x="2632" y="513"/>
                  </a:lnTo>
                  <a:cubicBezTo>
                    <a:pt x="2286" y="620"/>
                    <a:pt x="1965" y="798"/>
                    <a:pt x="1691" y="1025"/>
                  </a:cubicBezTo>
                  <a:cubicBezTo>
                    <a:pt x="1598" y="870"/>
                    <a:pt x="1455" y="800"/>
                    <a:pt x="1317" y="800"/>
                  </a:cubicBezTo>
                  <a:cubicBezTo>
                    <a:pt x="1243" y="800"/>
                    <a:pt x="1170" y="820"/>
                    <a:pt x="1108" y="858"/>
                  </a:cubicBezTo>
                  <a:cubicBezTo>
                    <a:pt x="905" y="977"/>
                    <a:pt x="834" y="1239"/>
                    <a:pt x="953" y="1429"/>
                  </a:cubicBezTo>
                  <a:lnTo>
                    <a:pt x="1096" y="1668"/>
                  </a:lnTo>
                  <a:cubicBezTo>
                    <a:pt x="1001" y="1822"/>
                    <a:pt x="917" y="1965"/>
                    <a:pt x="846" y="2132"/>
                  </a:cubicBezTo>
                  <a:cubicBezTo>
                    <a:pt x="810" y="2203"/>
                    <a:pt x="846" y="2299"/>
                    <a:pt x="929" y="2334"/>
                  </a:cubicBezTo>
                  <a:cubicBezTo>
                    <a:pt x="951" y="2344"/>
                    <a:pt x="974" y="2348"/>
                    <a:pt x="996" y="2348"/>
                  </a:cubicBezTo>
                  <a:cubicBezTo>
                    <a:pt x="1058" y="2348"/>
                    <a:pt x="1117" y="2312"/>
                    <a:pt x="1143" y="2251"/>
                  </a:cubicBezTo>
                  <a:cubicBezTo>
                    <a:pt x="1179" y="2156"/>
                    <a:pt x="1227" y="2060"/>
                    <a:pt x="1274" y="1977"/>
                  </a:cubicBezTo>
                  <a:lnTo>
                    <a:pt x="1715" y="2691"/>
                  </a:lnTo>
                  <a:cubicBezTo>
                    <a:pt x="1785" y="2824"/>
                    <a:pt x="1922" y="2901"/>
                    <a:pt x="2065" y="2901"/>
                  </a:cubicBezTo>
                  <a:cubicBezTo>
                    <a:pt x="2140" y="2901"/>
                    <a:pt x="2217" y="2879"/>
                    <a:pt x="2286" y="2834"/>
                  </a:cubicBezTo>
                  <a:cubicBezTo>
                    <a:pt x="2477" y="2727"/>
                    <a:pt x="2548" y="2465"/>
                    <a:pt x="2429" y="2263"/>
                  </a:cubicBezTo>
                  <a:lnTo>
                    <a:pt x="1858" y="1298"/>
                  </a:lnTo>
                  <a:cubicBezTo>
                    <a:pt x="2096" y="1096"/>
                    <a:pt x="2370" y="941"/>
                    <a:pt x="2667" y="834"/>
                  </a:cubicBezTo>
                  <a:cubicBezTo>
                    <a:pt x="2679" y="977"/>
                    <a:pt x="2787" y="2013"/>
                    <a:pt x="2798" y="2144"/>
                  </a:cubicBezTo>
                  <a:cubicBezTo>
                    <a:pt x="2846" y="2513"/>
                    <a:pt x="3156" y="2787"/>
                    <a:pt x="3525" y="2787"/>
                  </a:cubicBezTo>
                  <a:cubicBezTo>
                    <a:pt x="3894" y="2787"/>
                    <a:pt x="4203" y="2513"/>
                    <a:pt x="4239" y="2144"/>
                  </a:cubicBezTo>
                  <a:lnTo>
                    <a:pt x="4382" y="846"/>
                  </a:lnTo>
                  <a:cubicBezTo>
                    <a:pt x="4668" y="941"/>
                    <a:pt x="4942" y="1108"/>
                    <a:pt x="5180" y="1310"/>
                  </a:cubicBezTo>
                  <a:cubicBezTo>
                    <a:pt x="5108" y="1418"/>
                    <a:pt x="4680" y="2156"/>
                    <a:pt x="4608" y="2263"/>
                  </a:cubicBezTo>
                  <a:cubicBezTo>
                    <a:pt x="4489" y="2465"/>
                    <a:pt x="4561" y="2727"/>
                    <a:pt x="4751" y="2834"/>
                  </a:cubicBezTo>
                  <a:cubicBezTo>
                    <a:pt x="4821" y="2879"/>
                    <a:pt x="4898" y="2901"/>
                    <a:pt x="4973" y="2901"/>
                  </a:cubicBezTo>
                  <a:cubicBezTo>
                    <a:pt x="5117" y="2901"/>
                    <a:pt x="5256" y="2824"/>
                    <a:pt x="5334" y="2691"/>
                  </a:cubicBezTo>
                  <a:cubicBezTo>
                    <a:pt x="5477" y="2453"/>
                    <a:pt x="5608" y="2239"/>
                    <a:pt x="5751" y="1989"/>
                  </a:cubicBezTo>
                  <a:cubicBezTo>
                    <a:pt x="5954" y="2346"/>
                    <a:pt x="6073" y="2727"/>
                    <a:pt x="6085" y="3180"/>
                  </a:cubicBezTo>
                  <a:lnTo>
                    <a:pt x="929" y="3180"/>
                  </a:lnTo>
                  <a:cubicBezTo>
                    <a:pt x="941" y="3084"/>
                    <a:pt x="941" y="3001"/>
                    <a:pt x="953" y="2918"/>
                  </a:cubicBezTo>
                  <a:cubicBezTo>
                    <a:pt x="965" y="2834"/>
                    <a:pt x="905" y="2751"/>
                    <a:pt x="822" y="2739"/>
                  </a:cubicBezTo>
                  <a:cubicBezTo>
                    <a:pt x="815" y="2738"/>
                    <a:pt x="808" y="2738"/>
                    <a:pt x="801" y="2738"/>
                  </a:cubicBezTo>
                  <a:cubicBezTo>
                    <a:pt x="725" y="2738"/>
                    <a:pt x="654" y="2795"/>
                    <a:pt x="643" y="2882"/>
                  </a:cubicBezTo>
                  <a:cubicBezTo>
                    <a:pt x="631" y="2977"/>
                    <a:pt x="620" y="3096"/>
                    <a:pt x="620" y="3203"/>
                  </a:cubicBezTo>
                  <a:cubicBezTo>
                    <a:pt x="405" y="3263"/>
                    <a:pt x="250" y="3465"/>
                    <a:pt x="250" y="3692"/>
                  </a:cubicBezTo>
                  <a:cubicBezTo>
                    <a:pt x="250" y="3846"/>
                    <a:pt x="322" y="3989"/>
                    <a:pt x="441" y="4084"/>
                  </a:cubicBezTo>
                  <a:cubicBezTo>
                    <a:pt x="393" y="4120"/>
                    <a:pt x="346" y="4156"/>
                    <a:pt x="298" y="4204"/>
                  </a:cubicBezTo>
                  <a:cubicBezTo>
                    <a:pt x="131" y="4382"/>
                    <a:pt x="24" y="4632"/>
                    <a:pt x="24" y="4894"/>
                  </a:cubicBezTo>
                  <a:cubicBezTo>
                    <a:pt x="24" y="5156"/>
                    <a:pt x="131" y="5406"/>
                    <a:pt x="298" y="5585"/>
                  </a:cubicBezTo>
                  <a:cubicBezTo>
                    <a:pt x="465" y="5751"/>
                    <a:pt x="679" y="5859"/>
                    <a:pt x="929" y="5882"/>
                  </a:cubicBezTo>
                  <a:cubicBezTo>
                    <a:pt x="1096" y="6692"/>
                    <a:pt x="1632" y="7359"/>
                    <a:pt x="2346" y="7704"/>
                  </a:cubicBezTo>
                  <a:lnTo>
                    <a:pt x="2346" y="8085"/>
                  </a:lnTo>
                  <a:lnTo>
                    <a:pt x="1120" y="8085"/>
                  </a:lnTo>
                  <a:cubicBezTo>
                    <a:pt x="501" y="8085"/>
                    <a:pt x="0" y="8585"/>
                    <a:pt x="0" y="9204"/>
                  </a:cubicBezTo>
                  <a:lnTo>
                    <a:pt x="0" y="10621"/>
                  </a:lnTo>
                  <a:cubicBezTo>
                    <a:pt x="0" y="10716"/>
                    <a:pt x="72" y="10788"/>
                    <a:pt x="167" y="10788"/>
                  </a:cubicBezTo>
                  <a:lnTo>
                    <a:pt x="6882" y="10788"/>
                  </a:lnTo>
                  <a:cubicBezTo>
                    <a:pt x="6966" y="10788"/>
                    <a:pt x="7037" y="10716"/>
                    <a:pt x="7037" y="10621"/>
                  </a:cubicBezTo>
                  <a:lnTo>
                    <a:pt x="7037" y="10228"/>
                  </a:lnTo>
                  <a:cubicBezTo>
                    <a:pt x="7037" y="10133"/>
                    <a:pt x="6966" y="10061"/>
                    <a:pt x="6882" y="10061"/>
                  </a:cubicBezTo>
                  <a:cubicBezTo>
                    <a:pt x="6799" y="10061"/>
                    <a:pt x="6727" y="10133"/>
                    <a:pt x="6727" y="10228"/>
                  </a:cubicBezTo>
                  <a:lnTo>
                    <a:pt x="6727" y="10466"/>
                  </a:lnTo>
                  <a:lnTo>
                    <a:pt x="6132" y="10466"/>
                  </a:lnTo>
                  <a:lnTo>
                    <a:pt x="6132" y="10061"/>
                  </a:lnTo>
                  <a:cubicBezTo>
                    <a:pt x="6132" y="9907"/>
                    <a:pt x="6049" y="9788"/>
                    <a:pt x="5918" y="9728"/>
                  </a:cubicBezTo>
                  <a:lnTo>
                    <a:pt x="5918" y="8406"/>
                  </a:lnTo>
                  <a:cubicBezTo>
                    <a:pt x="6370" y="8406"/>
                    <a:pt x="6727" y="8764"/>
                    <a:pt x="6727" y="9204"/>
                  </a:cubicBezTo>
                  <a:lnTo>
                    <a:pt x="6727" y="9478"/>
                  </a:lnTo>
                  <a:cubicBezTo>
                    <a:pt x="6727" y="9573"/>
                    <a:pt x="6799" y="9645"/>
                    <a:pt x="6882" y="9645"/>
                  </a:cubicBezTo>
                  <a:cubicBezTo>
                    <a:pt x="6966" y="9645"/>
                    <a:pt x="7037" y="9573"/>
                    <a:pt x="7037" y="9478"/>
                  </a:cubicBezTo>
                  <a:lnTo>
                    <a:pt x="7037" y="9204"/>
                  </a:lnTo>
                  <a:cubicBezTo>
                    <a:pt x="7037" y="8585"/>
                    <a:pt x="6537" y="8085"/>
                    <a:pt x="5918" y="8085"/>
                  </a:cubicBezTo>
                  <a:lnTo>
                    <a:pt x="4703" y="8085"/>
                  </a:lnTo>
                  <a:lnTo>
                    <a:pt x="4703" y="7704"/>
                  </a:lnTo>
                  <a:cubicBezTo>
                    <a:pt x="5406" y="7359"/>
                    <a:pt x="5954" y="6692"/>
                    <a:pt x="6120" y="5882"/>
                  </a:cubicBezTo>
                  <a:cubicBezTo>
                    <a:pt x="6358" y="5859"/>
                    <a:pt x="6573" y="5763"/>
                    <a:pt x="6739" y="5597"/>
                  </a:cubicBezTo>
                  <a:cubicBezTo>
                    <a:pt x="6918" y="5406"/>
                    <a:pt x="7013" y="5156"/>
                    <a:pt x="7013" y="4894"/>
                  </a:cubicBezTo>
                  <a:cubicBezTo>
                    <a:pt x="7013" y="4632"/>
                    <a:pt x="6918" y="4382"/>
                    <a:pt x="6739" y="4204"/>
                  </a:cubicBezTo>
                  <a:cubicBezTo>
                    <a:pt x="6692" y="4156"/>
                    <a:pt x="6644" y="4108"/>
                    <a:pt x="6597" y="4073"/>
                  </a:cubicBezTo>
                  <a:cubicBezTo>
                    <a:pt x="6704" y="3989"/>
                    <a:pt x="6763" y="3846"/>
                    <a:pt x="6763" y="3692"/>
                  </a:cubicBezTo>
                  <a:cubicBezTo>
                    <a:pt x="6763" y="3465"/>
                    <a:pt x="6608" y="3263"/>
                    <a:pt x="6406" y="3203"/>
                  </a:cubicBezTo>
                  <a:cubicBezTo>
                    <a:pt x="6382" y="2632"/>
                    <a:pt x="6227" y="2132"/>
                    <a:pt x="5930" y="1691"/>
                  </a:cubicBezTo>
                  <a:lnTo>
                    <a:pt x="6085" y="1429"/>
                  </a:lnTo>
                  <a:cubicBezTo>
                    <a:pt x="6204" y="1239"/>
                    <a:pt x="6144" y="977"/>
                    <a:pt x="5942" y="858"/>
                  </a:cubicBezTo>
                  <a:cubicBezTo>
                    <a:pt x="5878" y="820"/>
                    <a:pt x="5804" y="798"/>
                    <a:pt x="5727" y="798"/>
                  </a:cubicBezTo>
                  <a:cubicBezTo>
                    <a:pt x="5590" y="798"/>
                    <a:pt x="5446" y="868"/>
                    <a:pt x="5346" y="1037"/>
                  </a:cubicBezTo>
                  <a:cubicBezTo>
                    <a:pt x="5073" y="810"/>
                    <a:pt x="4751" y="632"/>
                    <a:pt x="4418" y="525"/>
                  </a:cubicBezTo>
                  <a:lnTo>
                    <a:pt x="4430" y="394"/>
                  </a:lnTo>
                  <a:cubicBezTo>
                    <a:pt x="4441" y="239"/>
                    <a:pt x="4346" y="96"/>
                    <a:pt x="4191" y="72"/>
                  </a:cubicBezTo>
                  <a:cubicBezTo>
                    <a:pt x="3971" y="24"/>
                    <a:pt x="3745" y="1"/>
                    <a:pt x="3519"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grpSp>
      <p:grpSp>
        <p:nvGrpSpPr>
          <p:cNvPr id="1903" name="Google Shape;1903;p91"/>
          <p:cNvGrpSpPr/>
          <p:nvPr/>
        </p:nvGrpSpPr>
        <p:grpSpPr>
          <a:xfrm>
            <a:off x="2454424" y="2685127"/>
            <a:ext cx="293918" cy="429529"/>
            <a:chOff x="3951187" y="3001228"/>
            <a:chExt cx="365797" cy="534572"/>
          </a:xfrm>
        </p:grpSpPr>
        <p:sp>
          <p:nvSpPr>
            <p:cNvPr id="1904" name="Google Shape;1904;p91"/>
            <p:cNvSpPr/>
            <p:nvPr/>
          </p:nvSpPr>
          <p:spPr>
            <a:xfrm>
              <a:off x="4109854" y="3295075"/>
              <a:ext cx="67887" cy="41921"/>
            </a:xfrm>
            <a:custGeom>
              <a:avLst/>
              <a:gdLst/>
              <a:ahLst/>
              <a:cxnLst/>
              <a:rect l="l" t="t" r="r" b="b"/>
              <a:pathLst>
                <a:path w="1370" h="846" extrusionOk="0">
                  <a:moveTo>
                    <a:pt x="156" y="0"/>
                  </a:moveTo>
                  <a:cubicBezTo>
                    <a:pt x="60" y="0"/>
                    <a:pt x="1" y="72"/>
                    <a:pt x="1" y="155"/>
                  </a:cubicBezTo>
                  <a:cubicBezTo>
                    <a:pt x="1" y="536"/>
                    <a:pt x="298" y="846"/>
                    <a:pt x="679" y="846"/>
                  </a:cubicBezTo>
                  <a:cubicBezTo>
                    <a:pt x="1060" y="846"/>
                    <a:pt x="1370" y="536"/>
                    <a:pt x="1370" y="155"/>
                  </a:cubicBezTo>
                  <a:cubicBezTo>
                    <a:pt x="1370" y="72"/>
                    <a:pt x="1299" y="0"/>
                    <a:pt x="1215" y="0"/>
                  </a:cubicBezTo>
                  <a:cubicBezTo>
                    <a:pt x="1132" y="0"/>
                    <a:pt x="1060" y="72"/>
                    <a:pt x="1060" y="155"/>
                  </a:cubicBezTo>
                  <a:cubicBezTo>
                    <a:pt x="1060" y="357"/>
                    <a:pt x="894" y="524"/>
                    <a:pt x="679" y="524"/>
                  </a:cubicBezTo>
                  <a:cubicBezTo>
                    <a:pt x="477" y="524"/>
                    <a:pt x="310" y="357"/>
                    <a:pt x="310" y="155"/>
                  </a:cubicBezTo>
                  <a:cubicBezTo>
                    <a:pt x="310" y="72"/>
                    <a:pt x="239" y="0"/>
                    <a:pt x="15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905" name="Google Shape;1905;p91"/>
            <p:cNvSpPr/>
            <p:nvPr/>
          </p:nvSpPr>
          <p:spPr>
            <a:xfrm>
              <a:off x="4196026" y="3233134"/>
              <a:ext cx="27749" cy="38354"/>
            </a:xfrm>
            <a:custGeom>
              <a:avLst/>
              <a:gdLst/>
              <a:ahLst/>
              <a:cxnLst/>
              <a:rect l="l" t="t" r="r" b="b"/>
              <a:pathLst>
                <a:path w="560" h="774" extrusionOk="0">
                  <a:moveTo>
                    <a:pt x="155" y="0"/>
                  </a:moveTo>
                  <a:cubicBezTo>
                    <a:pt x="72" y="0"/>
                    <a:pt x="0" y="71"/>
                    <a:pt x="0" y="155"/>
                  </a:cubicBezTo>
                  <a:lnTo>
                    <a:pt x="0" y="619"/>
                  </a:lnTo>
                  <a:cubicBezTo>
                    <a:pt x="0" y="702"/>
                    <a:pt x="72" y="774"/>
                    <a:pt x="155" y="774"/>
                  </a:cubicBezTo>
                  <a:cubicBezTo>
                    <a:pt x="238" y="774"/>
                    <a:pt x="310" y="702"/>
                    <a:pt x="310" y="619"/>
                  </a:cubicBezTo>
                  <a:lnTo>
                    <a:pt x="310" y="310"/>
                  </a:lnTo>
                  <a:lnTo>
                    <a:pt x="393" y="310"/>
                  </a:lnTo>
                  <a:cubicBezTo>
                    <a:pt x="488" y="310"/>
                    <a:pt x="560" y="250"/>
                    <a:pt x="560" y="155"/>
                  </a:cubicBezTo>
                  <a:cubicBezTo>
                    <a:pt x="560" y="71"/>
                    <a:pt x="488" y="0"/>
                    <a:pt x="39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906" name="Google Shape;1906;p91"/>
            <p:cNvSpPr/>
            <p:nvPr/>
          </p:nvSpPr>
          <p:spPr>
            <a:xfrm>
              <a:off x="4063869" y="3233134"/>
              <a:ext cx="27749" cy="38354"/>
            </a:xfrm>
            <a:custGeom>
              <a:avLst/>
              <a:gdLst/>
              <a:ahLst/>
              <a:cxnLst/>
              <a:rect l="l" t="t" r="r" b="b"/>
              <a:pathLst>
                <a:path w="560" h="774" extrusionOk="0">
                  <a:moveTo>
                    <a:pt x="155" y="0"/>
                  </a:moveTo>
                  <a:cubicBezTo>
                    <a:pt x="72" y="0"/>
                    <a:pt x="0" y="71"/>
                    <a:pt x="0" y="155"/>
                  </a:cubicBezTo>
                  <a:cubicBezTo>
                    <a:pt x="0" y="250"/>
                    <a:pt x="72" y="310"/>
                    <a:pt x="155" y="310"/>
                  </a:cubicBezTo>
                  <a:lnTo>
                    <a:pt x="238" y="310"/>
                  </a:lnTo>
                  <a:lnTo>
                    <a:pt x="238" y="619"/>
                  </a:lnTo>
                  <a:cubicBezTo>
                    <a:pt x="238" y="702"/>
                    <a:pt x="310" y="774"/>
                    <a:pt x="405" y="774"/>
                  </a:cubicBezTo>
                  <a:cubicBezTo>
                    <a:pt x="488" y="774"/>
                    <a:pt x="560" y="702"/>
                    <a:pt x="560" y="619"/>
                  </a:cubicBezTo>
                  <a:lnTo>
                    <a:pt x="560" y="155"/>
                  </a:lnTo>
                  <a:cubicBezTo>
                    <a:pt x="560" y="71"/>
                    <a:pt x="488" y="0"/>
                    <a:pt x="40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sp>
          <p:nvSpPr>
            <p:cNvPr id="1907" name="Google Shape;1907;p91"/>
            <p:cNvSpPr/>
            <p:nvPr/>
          </p:nvSpPr>
          <p:spPr>
            <a:xfrm>
              <a:off x="3951187" y="3001228"/>
              <a:ext cx="365797" cy="534572"/>
            </a:xfrm>
            <a:custGeom>
              <a:avLst/>
              <a:gdLst/>
              <a:ahLst/>
              <a:cxnLst/>
              <a:rect l="l" t="t" r="r" b="b"/>
              <a:pathLst>
                <a:path w="7382" h="10788" extrusionOk="0">
                  <a:moveTo>
                    <a:pt x="3887" y="319"/>
                  </a:moveTo>
                  <a:cubicBezTo>
                    <a:pt x="4087" y="319"/>
                    <a:pt x="4286" y="340"/>
                    <a:pt x="4477" y="382"/>
                  </a:cubicBezTo>
                  <a:cubicBezTo>
                    <a:pt x="4453" y="620"/>
                    <a:pt x="4310" y="1918"/>
                    <a:pt x="4286" y="2120"/>
                  </a:cubicBezTo>
                  <a:cubicBezTo>
                    <a:pt x="4262" y="2323"/>
                    <a:pt x="4096" y="2477"/>
                    <a:pt x="3881" y="2477"/>
                  </a:cubicBezTo>
                  <a:cubicBezTo>
                    <a:pt x="3679" y="2477"/>
                    <a:pt x="3500" y="2323"/>
                    <a:pt x="3489" y="2120"/>
                  </a:cubicBezTo>
                  <a:cubicBezTo>
                    <a:pt x="3453" y="1858"/>
                    <a:pt x="3322" y="644"/>
                    <a:pt x="3298" y="382"/>
                  </a:cubicBezTo>
                  <a:cubicBezTo>
                    <a:pt x="3489" y="340"/>
                    <a:pt x="3688" y="319"/>
                    <a:pt x="3887" y="319"/>
                  </a:cubicBezTo>
                  <a:close/>
                  <a:moveTo>
                    <a:pt x="1684" y="1120"/>
                  </a:moveTo>
                  <a:cubicBezTo>
                    <a:pt x="1721" y="1120"/>
                    <a:pt x="1758" y="1136"/>
                    <a:pt x="1774" y="1168"/>
                  </a:cubicBezTo>
                  <a:cubicBezTo>
                    <a:pt x="1869" y="1322"/>
                    <a:pt x="2441" y="2287"/>
                    <a:pt x="2524" y="2430"/>
                  </a:cubicBezTo>
                  <a:cubicBezTo>
                    <a:pt x="2560" y="2477"/>
                    <a:pt x="2536" y="2549"/>
                    <a:pt x="2488" y="2573"/>
                  </a:cubicBezTo>
                  <a:cubicBezTo>
                    <a:pt x="2473" y="2585"/>
                    <a:pt x="2454" y="2590"/>
                    <a:pt x="2435" y="2590"/>
                  </a:cubicBezTo>
                  <a:cubicBezTo>
                    <a:pt x="2398" y="2590"/>
                    <a:pt x="2361" y="2569"/>
                    <a:pt x="2346" y="2537"/>
                  </a:cubicBezTo>
                  <a:lnTo>
                    <a:pt x="1595" y="1275"/>
                  </a:lnTo>
                  <a:cubicBezTo>
                    <a:pt x="1560" y="1227"/>
                    <a:pt x="1584" y="1168"/>
                    <a:pt x="1631" y="1132"/>
                  </a:cubicBezTo>
                  <a:cubicBezTo>
                    <a:pt x="1647" y="1124"/>
                    <a:pt x="1666" y="1120"/>
                    <a:pt x="1684" y="1120"/>
                  </a:cubicBezTo>
                  <a:close/>
                  <a:moveTo>
                    <a:pt x="6091" y="1120"/>
                  </a:moveTo>
                  <a:cubicBezTo>
                    <a:pt x="6109" y="1120"/>
                    <a:pt x="6128" y="1124"/>
                    <a:pt x="6144" y="1132"/>
                  </a:cubicBezTo>
                  <a:cubicBezTo>
                    <a:pt x="6191" y="1168"/>
                    <a:pt x="6203" y="1227"/>
                    <a:pt x="6179" y="1275"/>
                  </a:cubicBezTo>
                  <a:lnTo>
                    <a:pt x="5429" y="2537"/>
                  </a:lnTo>
                  <a:cubicBezTo>
                    <a:pt x="5408" y="2572"/>
                    <a:pt x="5376" y="2590"/>
                    <a:pt x="5340" y="2590"/>
                  </a:cubicBezTo>
                  <a:cubicBezTo>
                    <a:pt x="5314" y="2590"/>
                    <a:pt x="5287" y="2581"/>
                    <a:pt x="5263" y="2561"/>
                  </a:cubicBezTo>
                  <a:cubicBezTo>
                    <a:pt x="5227" y="2525"/>
                    <a:pt x="5227" y="2477"/>
                    <a:pt x="5251" y="2430"/>
                  </a:cubicBezTo>
                  <a:cubicBezTo>
                    <a:pt x="5358" y="2239"/>
                    <a:pt x="5894" y="1358"/>
                    <a:pt x="6001" y="1168"/>
                  </a:cubicBezTo>
                  <a:cubicBezTo>
                    <a:pt x="6017" y="1136"/>
                    <a:pt x="6054" y="1120"/>
                    <a:pt x="6091" y="1120"/>
                  </a:cubicBezTo>
                  <a:close/>
                  <a:moveTo>
                    <a:pt x="6620" y="3501"/>
                  </a:moveTo>
                  <a:cubicBezTo>
                    <a:pt x="6727" y="3501"/>
                    <a:pt x="6810" y="3585"/>
                    <a:pt x="6810" y="3704"/>
                  </a:cubicBezTo>
                  <a:cubicBezTo>
                    <a:pt x="6810" y="3811"/>
                    <a:pt x="6727" y="3894"/>
                    <a:pt x="6620" y="3894"/>
                  </a:cubicBezTo>
                  <a:lnTo>
                    <a:pt x="1143" y="3894"/>
                  </a:lnTo>
                  <a:cubicBezTo>
                    <a:pt x="1024" y="3894"/>
                    <a:pt x="941" y="3811"/>
                    <a:pt x="941" y="3704"/>
                  </a:cubicBezTo>
                  <a:cubicBezTo>
                    <a:pt x="941" y="3585"/>
                    <a:pt x="1024" y="3501"/>
                    <a:pt x="1143" y="3501"/>
                  </a:cubicBezTo>
                  <a:close/>
                  <a:moveTo>
                    <a:pt x="1238" y="4228"/>
                  </a:moveTo>
                  <a:cubicBezTo>
                    <a:pt x="1238" y="4299"/>
                    <a:pt x="1226" y="4382"/>
                    <a:pt x="1226" y="4466"/>
                  </a:cubicBezTo>
                  <a:cubicBezTo>
                    <a:pt x="1226" y="5442"/>
                    <a:pt x="1226" y="5418"/>
                    <a:pt x="1238" y="5561"/>
                  </a:cubicBezTo>
                  <a:cubicBezTo>
                    <a:pt x="1238" y="5561"/>
                    <a:pt x="1238" y="5561"/>
                    <a:pt x="1238" y="5573"/>
                  </a:cubicBezTo>
                  <a:cubicBezTo>
                    <a:pt x="929" y="5502"/>
                    <a:pt x="702" y="5228"/>
                    <a:pt x="702" y="4906"/>
                  </a:cubicBezTo>
                  <a:cubicBezTo>
                    <a:pt x="702" y="4573"/>
                    <a:pt x="941" y="4299"/>
                    <a:pt x="1238" y="4228"/>
                  </a:cubicBezTo>
                  <a:close/>
                  <a:moveTo>
                    <a:pt x="6525" y="4228"/>
                  </a:moveTo>
                  <a:cubicBezTo>
                    <a:pt x="6834" y="4299"/>
                    <a:pt x="7072" y="4573"/>
                    <a:pt x="7072" y="4906"/>
                  </a:cubicBezTo>
                  <a:cubicBezTo>
                    <a:pt x="7072" y="5228"/>
                    <a:pt x="6834" y="5502"/>
                    <a:pt x="6525" y="5573"/>
                  </a:cubicBezTo>
                  <a:cubicBezTo>
                    <a:pt x="6537" y="5442"/>
                    <a:pt x="6548" y="4442"/>
                    <a:pt x="6525" y="4228"/>
                  </a:cubicBezTo>
                  <a:close/>
                  <a:moveTo>
                    <a:pt x="6215" y="4216"/>
                  </a:moveTo>
                  <a:cubicBezTo>
                    <a:pt x="6215" y="4239"/>
                    <a:pt x="6227" y="4323"/>
                    <a:pt x="6227" y="4466"/>
                  </a:cubicBezTo>
                  <a:cubicBezTo>
                    <a:pt x="6227" y="5371"/>
                    <a:pt x="6227" y="5406"/>
                    <a:pt x="6215" y="5525"/>
                  </a:cubicBezTo>
                  <a:cubicBezTo>
                    <a:pt x="6215" y="5525"/>
                    <a:pt x="6215" y="5525"/>
                    <a:pt x="6215" y="5537"/>
                  </a:cubicBezTo>
                  <a:cubicBezTo>
                    <a:pt x="6120" y="6704"/>
                    <a:pt x="5144" y="7668"/>
                    <a:pt x="3881" y="7668"/>
                  </a:cubicBezTo>
                  <a:cubicBezTo>
                    <a:pt x="2691" y="7668"/>
                    <a:pt x="1703" y="6776"/>
                    <a:pt x="1560" y="5621"/>
                  </a:cubicBezTo>
                  <a:cubicBezTo>
                    <a:pt x="1548" y="5442"/>
                    <a:pt x="1548" y="5359"/>
                    <a:pt x="1548" y="4466"/>
                  </a:cubicBezTo>
                  <a:cubicBezTo>
                    <a:pt x="1548" y="4382"/>
                    <a:pt x="1548" y="4311"/>
                    <a:pt x="1560" y="4216"/>
                  </a:cubicBezTo>
                  <a:close/>
                  <a:moveTo>
                    <a:pt x="2179" y="7371"/>
                  </a:moveTo>
                  <a:cubicBezTo>
                    <a:pt x="2346" y="7502"/>
                    <a:pt x="2512" y="7621"/>
                    <a:pt x="2703" y="7716"/>
                  </a:cubicBezTo>
                  <a:lnTo>
                    <a:pt x="2703" y="8097"/>
                  </a:lnTo>
                  <a:lnTo>
                    <a:pt x="2060" y="8097"/>
                  </a:lnTo>
                  <a:cubicBezTo>
                    <a:pt x="2131" y="7895"/>
                    <a:pt x="2179" y="7692"/>
                    <a:pt x="2179" y="7478"/>
                  </a:cubicBezTo>
                  <a:lnTo>
                    <a:pt x="2179" y="7371"/>
                  </a:lnTo>
                  <a:close/>
                  <a:moveTo>
                    <a:pt x="607" y="5513"/>
                  </a:moveTo>
                  <a:cubicBezTo>
                    <a:pt x="774" y="5728"/>
                    <a:pt x="1012" y="5871"/>
                    <a:pt x="1286" y="5894"/>
                  </a:cubicBezTo>
                  <a:cubicBezTo>
                    <a:pt x="1381" y="6311"/>
                    <a:pt x="1572" y="6716"/>
                    <a:pt x="1869" y="7061"/>
                  </a:cubicBezTo>
                  <a:lnTo>
                    <a:pt x="1869" y="7478"/>
                  </a:lnTo>
                  <a:cubicBezTo>
                    <a:pt x="1869" y="7692"/>
                    <a:pt x="1810" y="7907"/>
                    <a:pt x="1703" y="8097"/>
                  </a:cubicBezTo>
                  <a:cubicBezTo>
                    <a:pt x="1417" y="8097"/>
                    <a:pt x="1191" y="8145"/>
                    <a:pt x="953" y="8347"/>
                  </a:cubicBezTo>
                  <a:cubicBezTo>
                    <a:pt x="833" y="8454"/>
                    <a:pt x="738" y="8585"/>
                    <a:pt x="667" y="8740"/>
                  </a:cubicBezTo>
                  <a:lnTo>
                    <a:pt x="310" y="8740"/>
                  </a:lnTo>
                  <a:lnTo>
                    <a:pt x="310" y="6323"/>
                  </a:lnTo>
                  <a:cubicBezTo>
                    <a:pt x="310" y="6025"/>
                    <a:pt x="417" y="5740"/>
                    <a:pt x="607" y="5513"/>
                  </a:cubicBezTo>
                  <a:close/>
                  <a:moveTo>
                    <a:pt x="4751" y="7847"/>
                  </a:moveTo>
                  <a:lnTo>
                    <a:pt x="4751" y="8252"/>
                  </a:lnTo>
                  <a:cubicBezTo>
                    <a:pt x="4751" y="8752"/>
                    <a:pt x="4346" y="9121"/>
                    <a:pt x="3881" y="9121"/>
                  </a:cubicBezTo>
                  <a:cubicBezTo>
                    <a:pt x="3405" y="9121"/>
                    <a:pt x="3024" y="8740"/>
                    <a:pt x="3024" y="8264"/>
                  </a:cubicBezTo>
                  <a:lnTo>
                    <a:pt x="3024" y="8252"/>
                  </a:lnTo>
                  <a:lnTo>
                    <a:pt x="3024" y="7847"/>
                  </a:lnTo>
                  <a:cubicBezTo>
                    <a:pt x="3286" y="7942"/>
                    <a:pt x="3584" y="7990"/>
                    <a:pt x="3893" y="7990"/>
                  </a:cubicBezTo>
                  <a:cubicBezTo>
                    <a:pt x="4191" y="7990"/>
                    <a:pt x="4489" y="7930"/>
                    <a:pt x="4751" y="7847"/>
                  </a:cubicBezTo>
                  <a:close/>
                  <a:moveTo>
                    <a:pt x="2179" y="8407"/>
                  </a:moveTo>
                  <a:lnTo>
                    <a:pt x="2179" y="9693"/>
                  </a:lnTo>
                  <a:lnTo>
                    <a:pt x="1798" y="9693"/>
                  </a:lnTo>
                  <a:lnTo>
                    <a:pt x="1798" y="8407"/>
                  </a:lnTo>
                  <a:close/>
                  <a:moveTo>
                    <a:pt x="5274" y="8407"/>
                  </a:moveTo>
                  <a:lnTo>
                    <a:pt x="5274" y="9693"/>
                  </a:lnTo>
                  <a:lnTo>
                    <a:pt x="2500" y="9693"/>
                  </a:lnTo>
                  <a:lnTo>
                    <a:pt x="2500" y="8407"/>
                  </a:lnTo>
                  <a:lnTo>
                    <a:pt x="2715" y="8407"/>
                  </a:lnTo>
                  <a:cubicBezTo>
                    <a:pt x="2786" y="8990"/>
                    <a:pt x="3286" y="9443"/>
                    <a:pt x="3881" y="9443"/>
                  </a:cubicBezTo>
                  <a:cubicBezTo>
                    <a:pt x="4489" y="9443"/>
                    <a:pt x="4989" y="8990"/>
                    <a:pt x="5060" y="8407"/>
                  </a:cubicBezTo>
                  <a:close/>
                  <a:moveTo>
                    <a:pt x="5977" y="8407"/>
                  </a:moveTo>
                  <a:lnTo>
                    <a:pt x="5977" y="9693"/>
                  </a:lnTo>
                  <a:lnTo>
                    <a:pt x="5596" y="9693"/>
                  </a:lnTo>
                  <a:lnTo>
                    <a:pt x="5596" y="8407"/>
                  </a:lnTo>
                  <a:close/>
                  <a:moveTo>
                    <a:pt x="1488" y="8419"/>
                  </a:moveTo>
                  <a:lnTo>
                    <a:pt x="1488" y="9728"/>
                  </a:lnTo>
                  <a:cubicBezTo>
                    <a:pt x="1357" y="9788"/>
                    <a:pt x="1274" y="9919"/>
                    <a:pt x="1274" y="10062"/>
                  </a:cubicBezTo>
                  <a:lnTo>
                    <a:pt x="1274" y="10466"/>
                  </a:lnTo>
                  <a:lnTo>
                    <a:pt x="881" y="10466"/>
                  </a:lnTo>
                  <a:lnTo>
                    <a:pt x="881" y="9216"/>
                  </a:lnTo>
                  <a:cubicBezTo>
                    <a:pt x="881" y="8835"/>
                    <a:pt x="1131" y="8502"/>
                    <a:pt x="1488" y="8419"/>
                  </a:cubicBezTo>
                  <a:close/>
                  <a:moveTo>
                    <a:pt x="6132" y="10014"/>
                  </a:moveTo>
                  <a:cubicBezTo>
                    <a:pt x="6156" y="10014"/>
                    <a:pt x="6179" y="10038"/>
                    <a:pt x="6179" y="10062"/>
                  </a:cubicBezTo>
                  <a:lnTo>
                    <a:pt x="6179" y="10466"/>
                  </a:lnTo>
                  <a:lnTo>
                    <a:pt x="1595" y="10466"/>
                  </a:lnTo>
                  <a:lnTo>
                    <a:pt x="1595" y="10062"/>
                  </a:lnTo>
                  <a:cubicBezTo>
                    <a:pt x="1595" y="10038"/>
                    <a:pt x="1619" y="10014"/>
                    <a:pt x="1643" y="10014"/>
                  </a:cubicBezTo>
                  <a:close/>
                  <a:moveTo>
                    <a:pt x="3887" y="1"/>
                  </a:moveTo>
                  <a:cubicBezTo>
                    <a:pt x="3661" y="1"/>
                    <a:pt x="3435" y="25"/>
                    <a:pt x="3215" y="72"/>
                  </a:cubicBezTo>
                  <a:cubicBezTo>
                    <a:pt x="3060" y="108"/>
                    <a:pt x="2965" y="239"/>
                    <a:pt x="2977" y="394"/>
                  </a:cubicBezTo>
                  <a:lnTo>
                    <a:pt x="2988" y="525"/>
                  </a:lnTo>
                  <a:cubicBezTo>
                    <a:pt x="2655" y="632"/>
                    <a:pt x="2334" y="799"/>
                    <a:pt x="2060" y="1025"/>
                  </a:cubicBezTo>
                  <a:cubicBezTo>
                    <a:pt x="1967" y="870"/>
                    <a:pt x="1824" y="801"/>
                    <a:pt x="1682" y="801"/>
                  </a:cubicBezTo>
                  <a:cubicBezTo>
                    <a:pt x="1606" y="801"/>
                    <a:pt x="1531" y="821"/>
                    <a:pt x="1464" y="858"/>
                  </a:cubicBezTo>
                  <a:cubicBezTo>
                    <a:pt x="1274" y="977"/>
                    <a:pt x="1203" y="1239"/>
                    <a:pt x="1322" y="1442"/>
                  </a:cubicBezTo>
                  <a:lnTo>
                    <a:pt x="1464" y="1680"/>
                  </a:lnTo>
                  <a:cubicBezTo>
                    <a:pt x="1369" y="1823"/>
                    <a:pt x="1286" y="1977"/>
                    <a:pt x="1214" y="2132"/>
                  </a:cubicBezTo>
                  <a:cubicBezTo>
                    <a:pt x="1179" y="2215"/>
                    <a:pt x="1214" y="2311"/>
                    <a:pt x="1298" y="2346"/>
                  </a:cubicBezTo>
                  <a:cubicBezTo>
                    <a:pt x="1315" y="2351"/>
                    <a:pt x="1333" y="2354"/>
                    <a:pt x="1350" y="2354"/>
                  </a:cubicBezTo>
                  <a:cubicBezTo>
                    <a:pt x="1414" y="2354"/>
                    <a:pt x="1472" y="2320"/>
                    <a:pt x="1500" y="2263"/>
                  </a:cubicBezTo>
                  <a:cubicBezTo>
                    <a:pt x="1548" y="2168"/>
                    <a:pt x="1595" y="2073"/>
                    <a:pt x="1643" y="1977"/>
                  </a:cubicBezTo>
                  <a:lnTo>
                    <a:pt x="2072" y="2704"/>
                  </a:lnTo>
                  <a:cubicBezTo>
                    <a:pt x="2151" y="2831"/>
                    <a:pt x="2294" y="2905"/>
                    <a:pt x="2440" y="2905"/>
                  </a:cubicBezTo>
                  <a:cubicBezTo>
                    <a:pt x="2514" y="2905"/>
                    <a:pt x="2588" y="2886"/>
                    <a:pt x="2655" y="2846"/>
                  </a:cubicBezTo>
                  <a:cubicBezTo>
                    <a:pt x="2846" y="2727"/>
                    <a:pt x="2917" y="2465"/>
                    <a:pt x="2798" y="2263"/>
                  </a:cubicBezTo>
                  <a:lnTo>
                    <a:pt x="2215" y="1299"/>
                  </a:lnTo>
                  <a:cubicBezTo>
                    <a:pt x="2453" y="1096"/>
                    <a:pt x="2738" y="941"/>
                    <a:pt x="3024" y="846"/>
                  </a:cubicBezTo>
                  <a:lnTo>
                    <a:pt x="3167" y="2156"/>
                  </a:lnTo>
                  <a:cubicBezTo>
                    <a:pt x="3203" y="2513"/>
                    <a:pt x="3512" y="2799"/>
                    <a:pt x="3881" y="2799"/>
                  </a:cubicBezTo>
                  <a:cubicBezTo>
                    <a:pt x="4251" y="2799"/>
                    <a:pt x="4560" y="2513"/>
                    <a:pt x="4608" y="2156"/>
                  </a:cubicBezTo>
                  <a:cubicBezTo>
                    <a:pt x="4620" y="2001"/>
                    <a:pt x="4727" y="977"/>
                    <a:pt x="4739" y="846"/>
                  </a:cubicBezTo>
                  <a:cubicBezTo>
                    <a:pt x="5036" y="953"/>
                    <a:pt x="5310" y="1108"/>
                    <a:pt x="5548" y="1311"/>
                  </a:cubicBezTo>
                  <a:cubicBezTo>
                    <a:pt x="5477" y="1418"/>
                    <a:pt x="5036" y="2156"/>
                    <a:pt x="4977" y="2263"/>
                  </a:cubicBezTo>
                  <a:cubicBezTo>
                    <a:pt x="4870" y="2454"/>
                    <a:pt x="4905" y="2692"/>
                    <a:pt x="5084" y="2823"/>
                  </a:cubicBezTo>
                  <a:cubicBezTo>
                    <a:pt x="5159" y="2880"/>
                    <a:pt x="5246" y="2906"/>
                    <a:pt x="5332" y="2906"/>
                  </a:cubicBezTo>
                  <a:cubicBezTo>
                    <a:pt x="5477" y="2906"/>
                    <a:pt x="5621" y="2831"/>
                    <a:pt x="5703" y="2704"/>
                  </a:cubicBezTo>
                  <a:lnTo>
                    <a:pt x="6120" y="2001"/>
                  </a:lnTo>
                  <a:cubicBezTo>
                    <a:pt x="6322" y="2358"/>
                    <a:pt x="6441" y="2763"/>
                    <a:pt x="6453" y="3180"/>
                  </a:cubicBezTo>
                  <a:lnTo>
                    <a:pt x="1298" y="3180"/>
                  </a:lnTo>
                  <a:cubicBezTo>
                    <a:pt x="1298" y="3096"/>
                    <a:pt x="1310" y="3013"/>
                    <a:pt x="1322" y="2930"/>
                  </a:cubicBezTo>
                  <a:cubicBezTo>
                    <a:pt x="1334" y="2835"/>
                    <a:pt x="1274" y="2763"/>
                    <a:pt x="1179" y="2751"/>
                  </a:cubicBezTo>
                  <a:cubicBezTo>
                    <a:pt x="1172" y="2750"/>
                    <a:pt x="1164" y="2750"/>
                    <a:pt x="1157" y="2750"/>
                  </a:cubicBezTo>
                  <a:cubicBezTo>
                    <a:pt x="1082" y="2750"/>
                    <a:pt x="1011" y="2806"/>
                    <a:pt x="1000" y="2882"/>
                  </a:cubicBezTo>
                  <a:cubicBezTo>
                    <a:pt x="988" y="2989"/>
                    <a:pt x="988" y="3096"/>
                    <a:pt x="976" y="3204"/>
                  </a:cubicBezTo>
                  <a:cubicBezTo>
                    <a:pt x="774" y="3275"/>
                    <a:pt x="619" y="3466"/>
                    <a:pt x="619" y="3704"/>
                  </a:cubicBezTo>
                  <a:cubicBezTo>
                    <a:pt x="619" y="3858"/>
                    <a:pt x="691" y="4001"/>
                    <a:pt x="798" y="4097"/>
                  </a:cubicBezTo>
                  <a:cubicBezTo>
                    <a:pt x="548" y="4275"/>
                    <a:pt x="393" y="4573"/>
                    <a:pt x="393" y="4906"/>
                  </a:cubicBezTo>
                  <a:cubicBezTo>
                    <a:pt x="393" y="5013"/>
                    <a:pt x="405" y="5121"/>
                    <a:pt x="441" y="5228"/>
                  </a:cubicBezTo>
                  <a:cubicBezTo>
                    <a:pt x="155" y="5513"/>
                    <a:pt x="0" y="5918"/>
                    <a:pt x="0" y="6323"/>
                  </a:cubicBezTo>
                  <a:lnTo>
                    <a:pt x="0" y="8895"/>
                  </a:lnTo>
                  <a:cubicBezTo>
                    <a:pt x="0" y="8990"/>
                    <a:pt x="71" y="9062"/>
                    <a:pt x="155" y="9062"/>
                  </a:cubicBezTo>
                  <a:lnTo>
                    <a:pt x="583" y="9062"/>
                  </a:lnTo>
                  <a:cubicBezTo>
                    <a:pt x="572" y="9109"/>
                    <a:pt x="572" y="9157"/>
                    <a:pt x="572" y="9216"/>
                  </a:cubicBezTo>
                  <a:lnTo>
                    <a:pt x="572" y="10633"/>
                  </a:lnTo>
                  <a:cubicBezTo>
                    <a:pt x="572" y="10716"/>
                    <a:pt x="643" y="10788"/>
                    <a:pt x="726" y="10788"/>
                  </a:cubicBezTo>
                  <a:lnTo>
                    <a:pt x="7049" y="10788"/>
                  </a:lnTo>
                  <a:cubicBezTo>
                    <a:pt x="7132" y="10788"/>
                    <a:pt x="7203" y="10716"/>
                    <a:pt x="7203" y="10633"/>
                  </a:cubicBezTo>
                  <a:lnTo>
                    <a:pt x="7203" y="10145"/>
                  </a:lnTo>
                  <a:cubicBezTo>
                    <a:pt x="7203" y="10062"/>
                    <a:pt x="7132" y="9990"/>
                    <a:pt x="7049" y="9990"/>
                  </a:cubicBezTo>
                  <a:cubicBezTo>
                    <a:pt x="6953" y="9990"/>
                    <a:pt x="6882" y="10062"/>
                    <a:pt x="6882" y="10145"/>
                  </a:cubicBezTo>
                  <a:lnTo>
                    <a:pt x="6882" y="10478"/>
                  </a:lnTo>
                  <a:lnTo>
                    <a:pt x="6501" y="10478"/>
                  </a:lnTo>
                  <a:lnTo>
                    <a:pt x="6501" y="10062"/>
                  </a:lnTo>
                  <a:cubicBezTo>
                    <a:pt x="6501" y="9919"/>
                    <a:pt x="6406" y="9788"/>
                    <a:pt x="6287" y="9728"/>
                  </a:cubicBezTo>
                  <a:lnTo>
                    <a:pt x="6287" y="8419"/>
                  </a:lnTo>
                  <a:cubicBezTo>
                    <a:pt x="6632" y="8502"/>
                    <a:pt x="6882" y="8823"/>
                    <a:pt x="6882" y="9216"/>
                  </a:cubicBezTo>
                  <a:lnTo>
                    <a:pt x="6882" y="9407"/>
                  </a:lnTo>
                  <a:cubicBezTo>
                    <a:pt x="6882" y="9502"/>
                    <a:pt x="6953" y="9573"/>
                    <a:pt x="7049" y="9573"/>
                  </a:cubicBezTo>
                  <a:cubicBezTo>
                    <a:pt x="7132" y="9573"/>
                    <a:pt x="7203" y="9502"/>
                    <a:pt x="7203" y="9407"/>
                  </a:cubicBezTo>
                  <a:lnTo>
                    <a:pt x="7203" y="9216"/>
                  </a:lnTo>
                  <a:cubicBezTo>
                    <a:pt x="7203" y="8609"/>
                    <a:pt x="6751" y="8097"/>
                    <a:pt x="6132" y="8097"/>
                  </a:cubicBezTo>
                  <a:lnTo>
                    <a:pt x="5060" y="8097"/>
                  </a:lnTo>
                  <a:lnTo>
                    <a:pt x="5060" y="7716"/>
                  </a:lnTo>
                  <a:cubicBezTo>
                    <a:pt x="5775" y="7359"/>
                    <a:pt x="6310" y="6692"/>
                    <a:pt x="6477" y="5894"/>
                  </a:cubicBezTo>
                  <a:cubicBezTo>
                    <a:pt x="6989" y="5847"/>
                    <a:pt x="7382" y="5418"/>
                    <a:pt x="7382" y="4906"/>
                  </a:cubicBezTo>
                  <a:cubicBezTo>
                    <a:pt x="7382" y="4561"/>
                    <a:pt x="7215" y="4263"/>
                    <a:pt x="6953" y="4085"/>
                  </a:cubicBezTo>
                  <a:cubicBezTo>
                    <a:pt x="7060" y="3989"/>
                    <a:pt x="7132" y="3847"/>
                    <a:pt x="7132" y="3704"/>
                  </a:cubicBezTo>
                  <a:cubicBezTo>
                    <a:pt x="7132" y="3466"/>
                    <a:pt x="6977" y="3275"/>
                    <a:pt x="6775" y="3204"/>
                  </a:cubicBezTo>
                  <a:cubicBezTo>
                    <a:pt x="6763" y="2668"/>
                    <a:pt x="6596" y="2144"/>
                    <a:pt x="6298" y="1692"/>
                  </a:cubicBezTo>
                  <a:lnTo>
                    <a:pt x="6453" y="1442"/>
                  </a:lnTo>
                  <a:cubicBezTo>
                    <a:pt x="6572" y="1239"/>
                    <a:pt x="6501" y="977"/>
                    <a:pt x="6298" y="858"/>
                  </a:cubicBezTo>
                  <a:cubicBezTo>
                    <a:pt x="6234" y="824"/>
                    <a:pt x="6160" y="804"/>
                    <a:pt x="6083" y="804"/>
                  </a:cubicBezTo>
                  <a:cubicBezTo>
                    <a:pt x="5946" y="804"/>
                    <a:pt x="5802" y="869"/>
                    <a:pt x="5703" y="1037"/>
                  </a:cubicBezTo>
                  <a:cubicBezTo>
                    <a:pt x="5429" y="811"/>
                    <a:pt x="5120" y="632"/>
                    <a:pt x="4774" y="525"/>
                  </a:cubicBezTo>
                  <a:lnTo>
                    <a:pt x="4798" y="394"/>
                  </a:lnTo>
                  <a:cubicBezTo>
                    <a:pt x="4810" y="239"/>
                    <a:pt x="4715" y="108"/>
                    <a:pt x="4560" y="72"/>
                  </a:cubicBezTo>
                  <a:cubicBezTo>
                    <a:pt x="4340" y="25"/>
                    <a:pt x="4114" y="1"/>
                    <a:pt x="388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grpSp>
      <p:sp>
        <p:nvSpPr>
          <p:cNvPr id="1908" name="Google Shape;1908;p91"/>
          <p:cNvSpPr/>
          <p:nvPr/>
        </p:nvSpPr>
        <p:spPr>
          <a:xfrm>
            <a:off x="6327367" y="2754112"/>
            <a:ext cx="430507" cy="291584"/>
          </a:xfrm>
          <a:custGeom>
            <a:avLst/>
            <a:gdLst/>
            <a:ahLst/>
            <a:cxnLst/>
            <a:rect l="l" t="t" r="r" b="b"/>
            <a:pathLst>
              <a:path w="10812" h="7323" extrusionOk="0">
                <a:moveTo>
                  <a:pt x="4251" y="310"/>
                </a:moveTo>
                <a:lnTo>
                  <a:pt x="4096" y="1726"/>
                </a:lnTo>
                <a:cubicBezTo>
                  <a:pt x="4096" y="1774"/>
                  <a:pt x="4048" y="1822"/>
                  <a:pt x="3989" y="1822"/>
                </a:cubicBezTo>
                <a:lnTo>
                  <a:pt x="453" y="1822"/>
                </a:lnTo>
                <a:cubicBezTo>
                  <a:pt x="381" y="1822"/>
                  <a:pt x="334" y="1762"/>
                  <a:pt x="334" y="1703"/>
                </a:cubicBezTo>
                <a:lnTo>
                  <a:pt x="476" y="405"/>
                </a:lnTo>
                <a:cubicBezTo>
                  <a:pt x="488" y="357"/>
                  <a:pt x="536" y="310"/>
                  <a:pt x="584" y="310"/>
                </a:cubicBezTo>
                <a:close/>
                <a:moveTo>
                  <a:pt x="3548" y="5834"/>
                </a:moveTo>
                <a:cubicBezTo>
                  <a:pt x="3667" y="5834"/>
                  <a:pt x="3775" y="5870"/>
                  <a:pt x="3882" y="5917"/>
                </a:cubicBezTo>
                <a:lnTo>
                  <a:pt x="4441" y="6227"/>
                </a:lnTo>
                <a:cubicBezTo>
                  <a:pt x="4584" y="6310"/>
                  <a:pt x="4751" y="6346"/>
                  <a:pt x="4918" y="6346"/>
                </a:cubicBezTo>
                <a:lnTo>
                  <a:pt x="10490" y="6346"/>
                </a:lnTo>
                <a:lnTo>
                  <a:pt x="10490" y="6941"/>
                </a:lnTo>
                <a:cubicBezTo>
                  <a:pt x="10490" y="6977"/>
                  <a:pt x="10466" y="7013"/>
                  <a:pt x="10430" y="7013"/>
                </a:cubicBezTo>
                <a:lnTo>
                  <a:pt x="10311" y="7013"/>
                </a:lnTo>
                <a:lnTo>
                  <a:pt x="10311" y="6727"/>
                </a:lnTo>
                <a:cubicBezTo>
                  <a:pt x="10311" y="6644"/>
                  <a:pt x="10240" y="6572"/>
                  <a:pt x="10144" y="6572"/>
                </a:cubicBezTo>
                <a:cubicBezTo>
                  <a:pt x="10061" y="6572"/>
                  <a:pt x="9990" y="6644"/>
                  <a:pt x="9990" y="6727"/>
                </a:cubicBezTo>
                <a:lnTo>
                  <a:pt x="9990" y="7013"/>
                </a:lnTo>
                <a:lnTo>
                  <a:pt x="9311" y="7013"/>
                </a:lnTo>
                <a:lnTo>
                  <a:pt x="9311" y="6727"/>
                </a:lnTo>
                <a:cubicBezTo>
                  <a:pt x="9311" y="6643"/>
                  <a:pt x="9246" y="6568"/>
                  <a:pt x="9157" y="6568"/>
                </a:cubicBezTo>
                <a:cubicBezTo>
                  <a:pt x="9145" y="6568"/>
                  <a:pt x="9133" y="6569"/>
                  <a:pt x="9120" y="6572"/>
                </a:cubicBezTo>
                <a:cubicBezTo>
                  <a:pt x="9109" y="6569"/>
                  <a:pt x="9098" y="6568"/>
                  <a:pt x="9087" y="6568"/>
                </a:cubicBezTo>
                <a:cubicBezTo>
                  <a:pt x="9004" y="6568"/>
                  <a:pt x="8930" y="6643"/>
                  <a:pt x="8930" y="6727"/>
                </a:cubicBezTo>
                <a:lnTo>
                  <a:pt x="8930" y="7013"/>
                </a:lnTo>
                <a:lnTo>
                  <a:pt x="8323" y="7013"/>
                </a:lnTo>
                <a:lnTo>
                  <a:pt x="8323" y="6727"/>
                </a:lnTo>
                <a:cubicBezTo>
                  <a:pt x="8323" y="6644"/>
                  <a:pt x="8251" y="6572"/>
                  <a:pt x="8168" y="6572"/>
                </a:cubicBezTo>
                <a:cubicBezTo>
                  <a:pt x="8073" y="6572"/>
                  <a:pt x="8001" y="6644"/>
                  <a:pt x="8001" y="6727"/>
                </a:cubicBezTo>
                <a:lnTo>
                  <a:pt x="8001" y="7013"/>
                </a:lnTo>
                <a:lnTo>
                  <a:pt x="7334" y="7013"/>
                </a:lnTo>
                <a:lnTo>
                  <a:pt x="7334" y="6727"/>
                </a:lnTo>
                <a:cubicBezTo>
                  <a:pt x="7334" y="6644"/>
                  <a:pt x="7263" y="6572"/>
                  <a:pt x="7168" y="6572"/>
                </a:cubicBezTo>
                <a:cubicBezTo>
                  <a:pt x="7084" y="6572"/>
                  <a:pt x="7013" y="6644"/>
                  <a:pt x="7013" y="6727"/>
                </a:cubicBezTo>
                <a:lnTo>
                  <a:pt x="7013" y="7013"/>
                </a:lnTo>
                <a:lnTo>
                  <a:pt x="6334" y="7013"/>
                </a:lnTo>
                <a:lnTo>
                  <a:pt x="6334" y="6727"/>
                </a:lnTo>
                <a:cubicBezTo>
                  <a:pt x="6334" y="6644"/>
                  <a:pt x="6275" y="6572"/>
                  <a:pt x="6180" y="6572"/>
                </a:cubicBezTo>
                <a:cubicBezTo>
                  <a:pt x="6096" y="6572"/>
                  <a:pt x="6025" y="6644"/>
                  <a:pt x="6025" y="6727"/>
                </a:cubicBezTo>
                <a:lnTo>
                  <a:pt x="6025" y="7013"/>
                </a:lnTo>
                <a:lnTo>
                  <a:pt x="5346" y="7013"/>
                </a:lnTo>
                <a:lnTo>
                  <a:pt x="5346" y="6727"/>
                </a:lnTo>
                <a:cubicBezTo>
                  <a:pt x="5346" y="6644"/>
                  <a:pt x="5275" y="6572"/>
                  <a:pt x="5191" y="6572"/>
                </a:cubicBezTo>
                <a:cubicBezTo>
                  <a:pt x="5108" y="6572"/>
                  <a:pt x="5037" y="6644"/>
                  <a:pt x="5037" y="6727"/>
                </a:cubicBezTo>
                <a:lnTo>
                  <a:pt x="5037" y="7013"/>
                </a:lnTo>
                <a:lnTo>
                  <a:pt x="4751" y="7013"/>
                </a:lnTo>
                <a:lnTo>
                  <a:pt x="4001" y="6608"/>
                </a:lnTo>
                <a:cubicBezTo>
                  <a:pt x="3959" y="6584"/>
                  <a:pt x="3914" y="6572"/>
                  <a:pt x="3870" y="6572"/>
                </a:cubicBezTo>
                <a:cubicBezTo>
                  <a:pt x="3825" y="6572"/>
                  <a:pt x="3780" y="6584"/>
                  <a:pt x="3739" y="6608"/>
                </a:cubicBezTo>
                <a:cubicBezTo>
                  <a:pt x="3655" y="6667"/>
                  <a:pt x="3608" y="6751"/>
                  <a:pt x="3608" y="6846"/>
                </a:cubicBezTo>
                <a:lnTo>
                  <a:pt x="3608" y="7013"/>
                </a:lnTo>
                <a:lnTo>
                  <a:pt x="3227" y="7013"/>
                </a:lnTo>
                <a:lnTo>
                  <a:pt x="3227" y="6727"/>
                </a:lnTo>
                <a:cubicBezTo>
                  <a:pt x="3227" y="6644"/>
                  <a:pt x="3167" y="6572"/>
                  <a:pt x="3072" y="6572"/>
                </a:cubicBezTo>
                <a:cubicBezTo>
                  <a:pt x="2989" y="6572"/>
                  <a:pt x="2917" y="6644"/>
                  <a:pt x="2917" y="6727"/>
                </a:cubicBezTo>
                <a:lnTo>
                  <a:pt x="2917" y="7013"/>
                </a:lnTo>
                <a:lnTo>
                  <a:pt x="2239" y="7013"/>
                </a:lnTo>
                <a:lnTo>
                  <a:pt x="2239" y="6727"/>
                </a:lnTo>
                <a:cubicBezTo>
                  <a:pt x="2239" y="6644"/>
                  <a:pt x="2167" y="6572"/>
                  <a:pt x="2084" y="6572"/>
                </a:cubicBezTo>
                <a:cubicBezTo>
                  <a:pt x="2000" y="6572"/>
                  <a:pt x="1929" y="6644"/>
                  <a:pt x="1929" y="6727"/>
                </a:cubicBezTo>
                <a:lnTo>
                  <a:pt x="1929" y="7013"/>
                </a:lnTo>
                <a:lnTo>
                  <a:pt x="1250" y="7013"/>
                </a:lnTo>
                <a:lnTo>
                  <a:pt x="1250" y="6727"/>
                </a:lnTo>
                <a:cubicBezTo>
                  <a:pt x="1250" y="6644"/>
                  <a:pt x="1179" y="6572"/>
                  <a:pt x="1096" y="6572"/>
                </a:cubicBezTo>
                <a:cubicBezTo>
                  <a:pt x="1000" y="6572"/>
                  <a:pt x="929" y="6644"/>
                  <a:pt x="929" y="6727"/>
                </a:cubicBezTo>
                <a:lnTo>
                  <a:pt x="929" y="7013"/>
                </a:lnTo>
                <a:lnTo>
                  <a:pt x="655" y="7013"/>
                </a:lnTo>
                <a:cubicBezTo>
                  <a:pt x="619" y="7013"/>
                  <a:pt x="584" y="6977"/>
                  <a:pt x="584" y="6941"/>
                </a:cubicBezTo>
                <a:lnTo>
                  <a:pt x="584" y="5834"/>
                </a:lnTo>
                <a:close/>
                <a:moveTo>
                  <a:pt x="584" y="0"/>
                </a:moveTo>
                <a:cubicBezTo>
                  <a:pt x="369" y="0"/>
                  <a:pt x="191" y="155"/>
                  <a:pt x="167" y="381"/>
                </a:cubicBezTo>
                <a:lnTo>
                  <a:pt x="24" y="1667"/>
                </a:lnTo>
                <a:cubicBezTo>
                  <a:pt x="0" y="1893"/>
                  <a:pt x="167" y="2095"/>
                  <a:pt x="393" y="2131"/>
                </a:cubicBezTo>
                <a:lnTo>
                  <a:pt x="346" y="3643"/>
                </a:lnTo>
                <a:cubicBezTo>
                  <a:pt x="334" y="3727"/>
                  <a:pt x="405" y="3798"/>
                  <a:pt x="500" y="3810"/>
                </a:cubicBezTo>
                <a:cubicBezTo>
                  <a:pt x="584" y="3810"/>
                  <a:pt x="655" y="3739"/>
                  <a:pt x="655" y="3655"/>
                </a:cubicBezTo>
                <a:lnTo>
                  <a:pt x="703" y="2131"/>
                </a:lnTo>
                <a:lnTo>
                  <a:pt x="3989" y="2131"/>
                </a:lnTo>
                <a:cubicBezTo>
                  <a:pt x="4215" y="2131"/>
                  <a:pt x="4394" y="1976"/>
                  <a:pt x="4417" y="1750"/>
                </a:cubicBezTo>
                <a:lnTo>
                  <a:pt x="4572" y="310"/>
                </a:lnTo>
                <a:lnTo>
                  <a:pt x="4929" y="310"/>
                </a:lnTo>
                <a:cubicBezTo>
                  <a:pt x="4989" y="310"/>
                  <a:pt x="5037" y="345"/>
                  <a:pt x="5048" y="393"/>
                </a:cubicBezTo>
                <a:lnTo>
                  <a:pt x="5441" y="1393"/>
                </a:lnTo>
                <a:lnTo>
                  <a:pt x="4953" y="1560"/>
                </a:lnTo>
                <a:cubicBezTo>
                  <a:pt x="4870" y="1584"/>
                  <a:pt x="4822" y="1679"/>
                  <a:pt x="4846" y="1762"/>
                </a:cubicBezTo>
                <a:cubicBezTo>
                  <a:pt x="4874" y="1826"/>
                  <a:pt x="4929" y="1869"/>
                  <a:pt x="4992" y="1869"/>
                </a:cubicBezTo>
                <a:cubicBezTo>
                  <a:pt x="5010" y="1869"/>
                  <a:pt x="5029" y="1866"/>
                  <a:pt x="5048" y="1857"/>
                </a:cubicBezTo>
                <a:lnTo>
                  <a:pt x="5560" y="1679"/>
                </a:lnTo>
                <a:lnTo>
                  <a:pt x="5727" y="2119"/>
                </a:lnTo>
                <a:lnTo>
                  <a:pt x="5251" y="2393"/>
                </a:lnTo>
                <a:cubicBezTo>
                  <a:pt x="5168" y="2441"/>
                  <a:pt x="5144" y="2536"/>
                  <a:pt x="5179" y="2607"/>
                </a:cubicBezTo>
                <a:cubicBezTo>
                  <a:pt x="5212" y="2656"/>
                  <a:pt x="5267" y="2689"/>
                  <a:pt x="5326" y="2689"/>
                </a:cubicBezTo>
                <a:cubicBezTo>
                  <a:pt x="5352" y="2689"/>
                  <a:pt x="5380" y="2682"/>
                  <a:pt x="5406" y="2667"/>
                </a:cubicBezTo>
                <a:lnTo>
                  <a:pt x="5846" y="2417"/>
                </a:lnTo>
                <a:cubicBezTo>
                  <a:pt x="5918" y="2572"/>
                  <a:pt x="6037" y="2691"/>
                  <a:pt x="6191" y="2774"/>
                </a:cubicBezTo>
                <a:lnTo>
                  <a:pt x="5858" y="3084"/>
                </a:lnTo>
                <a:cubicBezTo>
                  <a:pt x="5799" y="3143"/>
                  <a:pt x="5799" y="3250"/>
                  <a:pt x="5858" y="3310"/>
                </a:cubicBezTo>
                <a:cubicBezTo>
                  <a:pt x="5889" y="3341"/>
                  <a:pt x="5933" y="3359"/>
                  <a:pt x="5977" y="3359"/>
                </a:cubicBezTo>
                <a:cubicBezTo>
                  <a:pt x="6017" y="3359"/>
                  <a:pt x="6056" y="3344"/>
                  <a:pt x="6084" y="3310"/>
                </a:cubicBezTo>
                <a:lnTo>
                  <a:pt x="6537" y="2881"/>
                </a:lnTo>
                <a:cubicBezTo>
                  <a:pt x="6703" y="2929"/>
                  <a:pt x="6870" y="2965"/>
                  <a:pt x="7037" y="3012"/>
                </a:cubicBezTo>
                <a:lnTo>
                  <a:pt x="6739" y="3393"/>
                </a:lnTo>
                <a:cubicBezTo>
                  <a:pt x="6680" y="3465"/>
                  <a:pt x="6692" y="3560"/>
                  <a:pt x="6763" y="3619"/>
                </a:cubicBezTo>
                <a:cubicBezTo>
                  <a:pt x="6792" y="3639"/>
                  <a:pt x="6824" y="3648"/>
                  <a:pt x="6856" y="3648"/>
                </a:cubicBezTo>
                <a:cubicBezTo>
                  <a:pt x="6905" y="3648"/>
                  <a:pt x="6953" y="3627"/>
                  <a:pt x="6989" y="3584"/>
                </a:cubicBezTo>
                <a:lnTo>
                  <a:pt x="7358" y="3096"/>
                </a:lnTo>
                <a:cubicBezTo>
                  <a:pt x="8299" y="3334"/>
                  <a:pt x="8823" y="3465"/>
                  <a:pt x="9120" y="3548"/>
                </a:cubicBezTo>
                <a:cubicBezTo>
                  <a:pt x="8454" y="3774"/>
                  <a:pt x="8037" y="4405"/>
                  <a:pt x="8037" y="5096"/>
                </a:cubicBezTo>
                <a:lnTo>
                  <a:pt x="8037" y="6036"/>
                </a:lnTo>
                <a:lnTo>
                  <a:pt x="4918" y="6036"/>
                </a:lnTo>
                <a:cubicBezTo>
                  <a:pt x="4810" y="6036"/>
                  <a:pt x="4691" y="6001"/>
                  <a:pt x="4596" y="5953"/>
                </a:cubicBezTo>
                <a:lnTo>
                  <a:pt x="4036" y="5644"/>
                </a:lnTo>
                <a:cubicBezTo>
                  <a:pt x="3894" y="5572"/>
                  <a:pt x="3727" y="5524"/>
                  <a:pt x="3548" y="5524"/>
                </a:cubicBezTo>
                <a:lnTo>
                  <a:pt x="596" y="5524"/>
                </a:lnTo>
                <a:lnTo>
                  <a:pt x="631" y="4393"/>
                </a:lnTo>
                <a:cubicBezTo>
                  <a:pt x="631" y="4298"/>
                  <a:pt x="572" y="4227"/>
                  <a:pt x="476" y="4227"/>
                </a:cubicBezTo>
                <a:cubicBezTo>
                  <a:pt x="393" y="4227"/>
                  <a:pt x="322" y="4286"/>
                  <a:pt x="322" y="4381"/>
                </a:cubicBezTo>
                <a:cubicBezTo>
                  <a:pt x="262" y="6096"/>
                  <a:pt x="274" y="5263"/>
                  <a:pt x="274" y="6941"/>
                </a:cubicBezTo>
                <a:cubicBezTo>
                  <a:pt x="274" y="7156"/>
                  <a:pt x="441" y="7322"/>
                  <a:pt x="655" y="7322"/>
                </a:cubicBezTo>
                <a:lnTo>
                  <a:pt x="3655" y="7322"/>
                </a:lnTo>
                <a:cubicBezTo>
                  <a:pt x="3810" y="7322"/>
                  <a:pt x="3929" y="7203"/>
                  <a:pt x="3929" y="7060"/>
                </a:cubicBezTo>
                <a:lnTo>
                  <a:pt x="3929" y="6918"/>
                </a:lnTo>
                <a:lnTo>
                  <a:pt x="4608" y="7299"/>
                </a:lnTo>
                <a:cubicBezTo>
                  <a:pt x="4644" y="7310"/>
                  <a:pt x="4691" y="7322"/>
                  <a:pt x="4739" y="7322"/>
                </a:cubicBezTo>
                <a:lnTo>
                  <a:pt x="10430" y="7322"/>
                </a:lnTo>
                <a:cubicBezTo>
                  <a:pt x="10633" y="7322"/>
                  <a:pt x="10811" y="7156"/>
                  <a:pt x="10811" y="6941"/>
                </a:cubicBezTo>
                <a:lnTo>
                  <a:pt x="10811" y="5120"/>
                </a:lnTo>
                <a:cubicBezTo>
                  <a:pt x="10811" y="4917"/>
                  <a:pt x="10775" y="4715"/>
                  <a:pt x="10704" y="4512"/>
                </a:cubicBezTo>
                <a:cubicBezTo>
                  <a:pt x="10685" y="4446"/>
                  <a:pt x="10628" y="4410"/>
                  <a:pt x="10564" y="4410"/>
                </a:cubicBezTo>
                <a:cubicBezTo>
                  <a:pt x="10547" y="4410"/>
                  <a:pt x="10530" y="4412"/>
                  <a:pt x="10513" y="4417"/>
                </a:cubicBezTo>
                <a:cubicBezTo>
                  <a:pt x="10430" y="4441"/>
                  <a:pt x="10382" y="4536"/>
                  <a:pt x="10406" y="4620"/>
                </a:cubicBezTo>
                <a:cubicBezTo>
                  <a:pt x="10466" y="4786"/>
                  <a:pt x="10490" y="4953"/>
                  <a:pt x="10490" y="5120"/>
                </a:cubicBezTo>
                <a:lnTo>
                  <a:pt x="10490" y="6036"/>
                </a:lnTo>
                <a:lnTo>
                  <a:pt x="8347" y="6036"/>
                </a:lnTo>
                <a:lnTo>
                  <a:pt x="8347" y="5096"/>
                </a:lnTo>
                <a:cubicBezTo>
                  <a:pt x="8347" y="4453"/>
                  <a:pt x="8835" y="3774"/>
                  <a:pt x="9716" y="3762"/>
                </a:cubicBezTo>
                <a:cubicBezTo>
                  <a:pt x="9847" y="3834"/>
                  <a:pt x="9966" y="3929"/>
                  <a:pt x="10073" y="4048"/>
                </a:cubicBezTo>
                <a:cubicBezTo>
                  <a:pt x="10106" y="4081"/>
                  <a:pt x="10149" y="4099"/>
                  <a:pt x="10192" y="4099"/>
                </a:cubicBezTo>
                <a:cubicBezTo>
                  <a:pt x="10226" y="4099"/>
                  <a:pt x="10260" y="4087"/>
                  <a:pt x="10287" y="4060"/>
                </a:cubicBezTo>
                <a:cubicBezTo>
                  <a:pt x="10359" y="4000"/>
                  <a:pt x="10359" y="3893"/>
                  <a:pt x="10299" y="3834"/>
                </a:cubicBezTo>
                <a:cubicBezTo>
                  <a:pt x="10168" y="3679"/>
                  <a:pt x="10001" y="3560"/>
                  <a:pt x="9835" y="3465"/>
                </a:cubicBezTo>
                <a:lnTo>
                  <a:pt x="9823" y="3465"/>
                </a:lnTo>
                <a:lnTo>
                  <a:pt x="9823" y="3453"/>
                </a:lnTo>
                <a:cubicBezTo>
                  <a:pt x="9585" y="3322"/>
                  <a:pt x="9609" y="3334"/>
                  <a:pt x="7465" y="2786"/>
                </a:cubicBezTo>
                <a:cubicBezTo>
                  <a:pt x="7435" y="2740"/>
                  <a:pt x="7385" y="2719"/>
                  <a:pt x="7334" y="2719"/>
                </a:cubicBezTo>
                <a:cubicBezTo>
                  <a:pt x="7305" y="2719"/>
                  <a:pt x="7277" y="2726"/>
                  <a:pt x="7251" y="2738"/>
                </a:cubicBezTo>
                <a:cubicBezTo>
                  <a:pt x="7073" y="2691"/>
                  <a:pt x="6882" y="2643"/>
                  <a:pt x="6668" y="2584"/>
                </a:cubicBezTo>
                <a:cubicBezTo>
                  <a:pt x="6638" y="2532"/>
                  <a:pt x="6590" y="2503"/>
                  <a:pt x="6538" y="2503"/>
                </a:cubicBezTo>
                <a:cubicBezTo>
                  <a:pt x="6506" y="2503"/>
                  <a:pt x="6473" y="2514"/>
                  <a:pt x="6442" y="2536"/>
                </a:cubicBezTo>
                <a:cubicBezTo>
                  <a:pt x="6287" y="2488"/>
                  <a:pt x="6180" y="2393"/>
                  <a:pt x="6120" y="2262"/>
                </a:cubicBezTo>
                <a:lnTo>
                  <a:pt x="6120" y="2250"/>
                </a:lnTo>
                <a:cubicBezTo>
                  <a:pt x="6156" y="2203"/>
                  <a:pt x="6168" y="2131"/>
                  <a:pt x="6132" y="2072"/>
                </a:cubicBezTo>
                <a:cubicBezTo>
                  <a:pt x="6108" y="2036"/>
                  <a:pt x="6072" y="2000"/>
                  <a:pt x="6025" y="2000"/>
                </a:cubicBezTo>
                <a:lnTo>
                  <a:pt x="5846" y="1560"/>
                </a:lnTo>
                <a:cubicBezTo>
                  <a:pt x="5882" y="1524"/>
                  <a:pt x="5906" y="1464"/>
                  <a:pt x="5882" y="1405"/>
                </a:cubicBezTo>
                <a:cubicBezTo>
                  <a:pt x="5858" y="1345"/>
                  <a:pt x="5810" y="1310"/>
                  <a:pt x="5751" y="1298"/>
                </a:cubicBezTo>
                <a:lnTo>
                  <a:pt x="5346" y="286"/>
                </a:lnTo>
                <a:cubicBezTo>
                  <a:pt x="5275" y="107"/>
                  <a:pt x="5120" y="0"/>
                  <a:pt x="492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700000000000000" pitchFamily="2" charset="-78"/>
            </a:endParaRPr>
          </a:p>
        </p:txBody>
      </p:sp>
      <p:cxnSp>
        <p:nvCxnSpPr>
          <p:cNvPr id="1909" name="Google Shape;1909;p91"/>
          <p:cNvCxnSpPr>
            <a:stCxn id="1896" idx="3"/>
            <a:endCxn id="1895" idx="3"/>
          </p:cNvCxnSpPr>
          <p:nvPr/>
        </p:nvCxnSpPr>
        <p:spPr>
          <a:xfrm>
            <a:off x="2919374" y="2899529"/>
            <a:ext cx="1334700" cy="300"/>
          </a:xfrm>
          <a:prstGeom prst="straightConnector1">
            <a:avLst/>
          </a:prstGeom>
          <a:noFill/>
          <a:ln w="19050" cap="flat" cmpd="sng">
            <a:solidFill>
              <a:schemeClr val="dk1"/>
            </a:solidFill>
            <a:prstDash val="solid"/>
            <a:round/>
            <a:headEnd type="none" w="med" len="med"/>
            <a:tailEnd type="none" w="med" len="med"/>
          </a:ln>
        </p:spPr>
      </p:cxnSp>
      <p:cxnSp>
        <p:nvCxnSpPr>
          <p:cNvPr id="1910" name="Google Shape;1910;p91"/>
          <p:cNvCxnSpPr/>
          <p:nvPr/>
        </p:nvCxnSpPr>
        <p:spPr>
          <a:xfrm>
            <a:off x="4889999" y="2902654"/>
            <a:ext cx="1334700" cy="300"/>
          </a:xfrm>
          <a:prstGeom prst="straightConnector1">
            <a:avLst/>
          </a:prstGeom>
          <a:noFill/>
          <a:ln w="19050" cap="flat" cmpd="sng">
            <a:solidFill>
              <a:schemeClr val="dk1"/>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90"/>
                                        </p:tgtEl>
                                        <p:attrNameLst>
                                          <p:attrName>style.visibility</p:attrName>
                                        </p:attrNameLst>
                                      </p:cBhvr>
                                      <p:to>
                                        <p:strVal val="visible"/>
                                      </p:to>
                                    </p:set>
                                    <p:animEffect transition="in" filter="fade">
                                      <p:cBhvr>
                                        <p:cTn id="7" dur="1000"/>
                                        <p:tgtEl>
                                          <p:spTgt spid="1890"/>
                                        </p:tgtEl>
                                      </p:cBhvr>
                                    </p:animEffect>
                                  </p:childTnLst>
                                </p:cTn>
                              </p:par>
                              <p:par>
                                <p:cTn id="8" presetID="10" presetClass="entr" presetSubtype="0" fill="hold" nodeType="withEffect">
                                  <p:stCondLst>
                                    <p:cond delay="0"/>
                                  </p:stCondLst>
                                  <p:childTnLst>
                                    <p:set>
                                      <p:cBhvr>
                                        <p:cTn id="9" dur="1" fill="hold">
                                          <p:stCondLst>
                                            <p:cond delay="0"/>
                                          </p:stCondLst>
                                        </p:cTn>
                                        <p:tgtEl>
                                          <p:spTgt spid="1891"/>
                                        </p:tgtEl>
                                        <p:attrNameLst>
                                          <p:attrName>style.visibility</p:attrName>
                                        </p:attrNameLst>
                                      </p:cBhvr>
                                      <p:to>
                                        <p:strVal val="visible"/>
                                      </p:to>
                                    </p:set>
                                    <p:animEffect transition="in" filter="fade">
                                      <p:cBhvr>
                                        <p:cTn id="10" dur="1000"/>
                                        <p:tgtEl>
                                          <p:spTgt spid="1891"/>
                                        </p:tgtEl>
                                      </p:cBhvr>
                                    </p:animEffect>
                                  </p:childTnLst>
                                </p:cTn>
                              </p:par>
                              <p:par>
                                <p:cTn id="11" presetID="10" presetClass="entr" presetSubtype="0" fill="hold" nodeType="withEffect">
                                  <p:stCondLst>
                                    <p:cond delay="0"/>
                                  </p:stCondLst>
                                  <p:childTnLst>
                                    <p:set>
                                      <p:cBhvr>
                                        <p:cTn id="12" dur="1" fill="hold">
                                          <p:stCondLst>
                                            <p:cond delay="0"/>
                                          </p:stCondLst>
                                        </p:cTn>
                                        <p:tgtEl>
                                          <p:spTgt spid="1896"/>
                                        </p:tgtEl>
                                        <p:attrNameLst>
                                          <p:attrName>style.visibility</p:attrName>
                                        </p:attrNameLst>
                                      </p:cBhvr>
                                      <p:to>
                                        <p:strVal val="visible"/>
                                      </p:to>
                                    </p:set>
                                    <p:animEffect transition="in" filter="fade">
                                      <p:cBhvr>
                                        <p:cTn id="13" dur="1000"/>
                                        <p:tgtEl>
                                          <p:spTgt spid="1896"/>
                                        </p:tgtEl>
                                      </p:cBhvr>
                                    </p:animEffect>
                                  </p:childTnLst>
                                </p:cTn>
                              </p:par>
                              <p:par>
                                <p:cTn id="14" presetID="10" presetClass="entr" presetSubtype="0" fill="hold" nodeType="withEffect">
                                  <p:stCondLst>
                                    <p:cond delay="0"/>
                                  </p:stCondLst>
                                  <p:childTnLst>
                                    <p:set>
                                      <p:cBhvr>
                                        <p:cTn id="15" dur="1" fill="hold">
                                          <p:stCondLst>
                                            <p:cond delay="0"/>
                                          </p:stCondLst>
                                        </p:cTn>
                                        <p:tgtEl>
                                          <p:spTgt spid="1903"/>
                                        </p:tgtEl>
                                        <p:attrNameLst>
                                          <p:attrName>style.visibility</p:attrName>
                                        </p:attrNameLst>
                                      </p:cBhvr>
                                      <p:to>
                                        <p:strVal val="visible"/>
                                      </p:to>
                                    </p:set>
                                    <p:animEffect transition="in" filter="fade">
                                      <p:cBhvr>
                                        <p:cTn id="16" dur="1000"/>
                                        <p:tgtEl>
                                          <p:spTgt spid="190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09"/>
                                        </p:tgtEl>
                                        <p:attrNameLst>
                                          <p:attrName>style.visibility</p:attrName>
                                        </p:attrNameLst>
                                      </p:cBhvr>
                                      <p:to>
                                        <p:strVal val="visible"/>
                                      </p:to>
                                    </p:set>
                                    <p:animEffect transition="in" filter="fade">
                                      <p:cBhvr>
                                        <p:cTn id="21" dur="1000"/>
                                        <p:tgtEl>
                                          <p:spTgt spid="1909"/>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892"/>
                                        </p:tgtEl>
                                        <p:attrNameLst>
                                          <p:attrName>style.visibility</p:attrName>
                                        </p:attrNameLst>
                                      </p:cBhvr>
                                      <p:to>
                                        <p:strVal val="visible"/>
                                      </p:to>
                                    </p:set>
                                    <p:animEffect transition="in" filter="fade">
                                      <p:cBhvr>
                                        <p:cTn id="25" dur="1000"/>
                                        <p:tgtEl>
                                          <p:spTgt spid="1892"/>
                                        </p:tgtEl>
                                      </p:cBhvr>
                                    </p:animEffect>
                                  </p:childTnLst>
                                </p:cTn>
                              </p:par>
                              <p:par>
                                <p:cTn id="26" presetID="10" presetClass="entr" presetSubtype="0" fill="hold" nodeType="withEffect">
                                  <p:stCondLst>
                                    <p:cond delay="0"/>
                                  </p:stCondLst>
                                  <p:childTnLst>
                                    <p:set>
                                      <p:cBhvr>
                                        <p:cTn id="27" dur="1" fill="hold">
                                          <p:stCondLst>
                                            <p:cond delay="0"/>
                                          </p:stCondLst>
                                        </p:cTn>
                                        <p:tgtEl>
                                          <p:spTgt spid="1893"/>
                                        </p:tgtEl>
                                        <p:attrNameLst>
                                          <p:attrName>style.visibility</p:attrName>
                                        </p:attrNameLst>
                                      </p:cBhvr>
                                      <p:to>
                                        <p:strVal val="visible"/>
                                      </p:to>
                                    </p:set>
                                    <p:animEffect transition="in" filter="fade">
                                      <p:cBhvr>
                                        <p:cTn id="28" dur="1000"/>
                                        <p:tgtEl>
                                          <p:spTgt spid="1893"/>
                                        </p:tgtEl>
                                      </p:cBhvr>
                                    </p:animEffect>
                                  </p:childTnLst>
                                </p:cTn>
                              </p:par>
                              <p:par>
                                <p:cTn id="29" presetID="10" presetClass="entr" presetSubtype="0" fill="hold" nodeType="withEffect">
                                  <p:stCondLst>
                                    <p:cond delay="0"/>
                                  </p:stCondLst>
                                  <p:childTnLst>
                                    <p:set>
                                      <p:cBhvr>
                                        <p:cTn id="30" dur="1" fill="hold">
                                          <p:stCondLst>
                                            <p:cond delay="0"/>
                                          </p:stCondLst>
                                        </p:cTn>
                                        <p:tgtEl>
                                          <p:spTgt spid="1895"/>
                                        </p:tgtEl>
                                        <p:attrNameLst>
                                          <p:attrName>style.visibility</p:attrName>
                                        </p:attrNameLst>
                                      </p:cBhvr>
                                      <p:to>
                                        <p:strVal val="visible"/>
                                      </p:to>
                                    </p:set>
                                    <p:animEffect transition="in" filter="fade">
                                      <p:cBhvr>
                                        <p:cTn id="31" dur="1000"/>
                                        <p:tgtEl>
                                          <p:spTgt spid="1895"/>
                                        </p:tgtEl>
                                      </p:cBhvr>
                                    </p:animEffect>
                                  </p:childTnLst>
                                </p:cTn>
                              </p:par>
                              <p:par>
                                <p:cTn id="32" presetID="10" presetClass="entr" presetSubtype="0" fill="hold" nodeType="withEffect">
                                  <p:stCondLst>
                                    <p:cond delay="0"/>
                                  </p:stCondLst>
                                  <p:childTnLst>
                                    <p:set>
                                      <p:cBhvr>
                                        <p:cTn id="33" dur="1" fill="hold">
                                          <p:stCondLst>
                                            <p:cond delay="0"/>
                                          </p:stCondLst>
                                        </p:cTn>
                                        <p:tgtEl>
                                          <p:spTgt spid="1898"/>
                                        </p:tgtEl>
                                        <p:attrNameLst>
                                          <p:attrName>style.visibility</p:attrName>
                                        </p:attrNameLst>
                                      </p:cBhvr>
                                      <p:to>
                                        <p:strVal val="visible"/>
                                      </p:to>
                                    </p:set>
                                    <p:animEffect transition="in" filter="fade">
                                      <p:cBhvr>
                                        <p:cTn id="34" dur="1000"/>
                                        <p:tgtEl>
                                          <p:spTgt spid="189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910"/>
                                        </p:tgtEl>
                                        <p:attrNameLst>
                                          <p:attrName>style.visibility</p:attrName>
                                        </p:attrNameLst>
                                      </p:cBhvr>
                                      <p:to>
                                        <p:strVal val="visible"/>
                                      </p:to>
                                    </p:set>
                                    <p:animEffect transition="in" filter="fade">
                                      <p:cBhvr>
                                        <p:cTn id="39" dur="1000"/>
                                        <p:tgtEl>
                                          <p:spTgt spid="1910"/>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889"/>
                                        </p:tgtEl>
                                        <p:attrNameLst>
                                          <p:attrName>style.visibility</p:attrName>
                                        </p:attrNameLst>
                                      </p:cBhvr>
                                      <p:to>
                                        <p:strVal val="visible"/>
                                      </p:to>
                                    </p:set>
                                    <p:animEffect transition="in" filter="fade">
                                      <p:cBhvr>
                                        <p:cTn id="43" dur="1000"/>
                                        <p:tgtEl>
                                          <p:spTgt spid="1889"/>
                                        </p:tgtEl>
                                      </p:cBhvr>
                                    </p:animEffect>
                                  </p:childTnLst>
                                </p:cTn>
                              </p:par>
                              <p:par>
                                <p:cTn id="44" presetID="10" presetClass="entr" presetSubtype="0" fill="hold" nodeType="withEffect">
                                  <p:stCondLst>
                                    <p:cond delay="0"/>
                                  </p:stCondLst>
                                  <p:childTnLst>
                                    <p:set>
                                      <p:cBhvr>
                                        <p:cTn id="45" dur="1" fill="hold">
                                          <p:stCondLst>
                                            <p:cond delay="0"/>
                                          </p:stCondLst>
                                        </p:cTn>
                                        <p:tgtEl>
                                          <p:spTgt spid="1894"/>
                                        </p:tgtEl>
                                        <p:attrNameLst>
                                          <p:attrName>style.visibility</p:attrName>
                                        </p:attrNameLst>
                                      </p:cBhvr>
                                      <p:to>
                                        <p:strVal val="visible"/>
                                      </p:to>
                                    </p:set>
                                    <p:animEffect transition="in" filter="fade">
                                      <p:cBhvr>
                                        <p:cTn id="46" dur="1000"/>
                                        <p:tgtEl>
                                          <p:spTgt spid="1894"/>
                                        </p:tgtEl>
                                      </p:cBhvr>
                                    </p:animEffect>
                                  </p:childTnLst>
                                </p:cTn>
                              </p:par>
                              <p:par>
                                <p:cTn id="47" presetID="10" presetClass="entr" presetSubtype="0" fill="hold" nodeType="withEffect">
                                  <p:stCondLst>
                                    <p:cond delay="0"/>
                                  </p:stCondLst>
                                  <p:childTnLst>
                                    <p:set>
                                      <p:cBhvr>
                                        <p:cTn id="48" dur="1" fill="hold">
                                          <p:stCondLst>
                                            <p:cond delay="0"/>
                                          </p:stCondLst>
                                        </p:cTn>
                                        <p:tgtEl>
                                          <p:spTgt spid="1897"/>
                                        </p:tgtEl>
                                        <p:attrNameLst>
                                          <p:attrName>style.visibility</p:attrName>
                                        </p:attrNameLst>
                                      </p:cBhvr>
                                      <p:to>
                                        <p:strVal val="visible"/>
                                      </p:to>
                                    </p:set>
                                    <p:animEffect transition="in" filter="fade">
                                      <p:cBhvr>
                                        <p:cTn id="49" dur="1000"/>
                                        <p:tgtEl>
                                          <p:spTgt spid="1897"/>
                                        </p:tgtEl>
                                      </p:cBhvr>
                                    </p:animEffect>
                                  </p:childTnLst>
                                </p:cTn>
                              </p:par>
                              <p:par>
                                <p:cTn id="50" presetID="10" presetClass="entr" presetSubtype="0" fill="hold" nodeType="withEffect">
                                  <p:stCondLst>
                                    <p:cond delay="0"/>
                                  </p:stCondLst>
                                  <p:childTnLst>
                                    <p:set>
                                      <p:cBhvr>
                                        <p:cTn id="51" dur="1" fill="hold">
                                          <p:stCondLst>
                                            <p:cond delay="0"/>
                                          </p:stCondLst>
                                        </p:cTn>
                                        <p:tgtEl>
                                          <p:spTgt spid="1908"/>
                                        </p:tgtEl>
                                        <p:attrNameLst>
                                          <p:attrName>style.visibility</p:attrName>
                                        </p:attrNameLst>
                                      </p:cBhvr>
                                      <p:to>
                                        <p:strVal val="visible"/>
                                      </p:to>
                                    </p:set>
                                    <p:animEffect transition="in" filter="fade">
                                      <p:cBhvr>
                                        <p:cTn id="52" dur="1000"/>
                                        <p:tgtEl>
                                          <p:spTgt spid="1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914"/>
        <p:cNvGrpSpPr/>
        <p:nvPr/>
      </p:nvGrpSpPr>
      <p:grpSpPr>
        <a:xfrm>
          <a:off x="0" y="0"/>
          <a:ext cx="0" cy="0"/>
          <a:chOff x="0" y="0"/>
          <a:chExt cx="0" cy="0"/>
        </a:xfrm>
      </p:grpSpPr>
      <p:sp>
        <p:nvSpPr>
          <p:cNvPr id="1915" name="Google Shape;1915;p92"/>
          <p:cNvSpPr txBox="1">
            <a:spLocks noGrp="1"/>
          </p:cNvSpPr>
          <p:nvPr>
            <p:ph type="ctrTitle" idx="2"/>
          </p:nvPr>
        </p:nvSpPr>
        <p:spPr>
          <a:xfrm>
            <a:off x="714025" y="409525"/>
            <a:ext cx="2844600" cy="5880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مشاوران ما</a:t>
            </a:r>
            <a:endParaRPr dirty="0">
              <a:cs typeface="B Nazanin" panose="00000400000000000000" pitchFamily="2" charset="-78"/>
            </a:endParaRPr>
          </a:p>
        </p:txBody>
      </p:sp>
      <p:sp>
        <p:nvSpPr>
          <p:cNvPr id="1916" name="Google Shape;1916;p92"/>
          <p:cNvSpPr txBox="1">
            <a:spLocks noGrp="1"/>
          </p:cNvSpPr>
          <p:nvPr>
            <p:ph type="ctrTitle"/>
          </p:nvPr>
        </p:nvSpPr>
        <p:spPr>
          <a:xfrm>
            <a:off x="1514725" y="2335100"/>
            <a:ext cx="1921500" cy="1115400"/>
          </a:xfrm>
          <a:prstGeom prst="rect">
            <a:avLst/>
          </a:prstGeom>
        </p:spPr>
        <p:txBody>
          <a:bodyPr spcFirstLastPara="1" wrap="square" lIns="91425" tIns="91425" rIns="91425" bIns="91425" anchor="b" anchorCtr="0">
            <a:noAutofit/>
          </a:bodyPr>
          <a:lstStyle/>
          <a:p>
            <a:pPr lvl="0" algn="r" rtl="1">
              <a:lnSpc>
                <a:spcPct val="150000"/>
              </a:lnSpc>
            </a:pPr>
            <a:r>
              <a:rPr lang="fa-IR" dirty="0">
                <a:solidFill>
                  <a:schemeClr val="accent1"/>
                </a:solidFill>
                <a:cs typeface="B Nazanin" panose="00000400000000000000" pitchFamily="2" charset="-78"/>
              </a:rPr>
              <a:t>هلنا پترسون، 32</a:t>
            </a:r>
            <a:endParaRPr dirty="0">
              <a:solidFill>
                <a:schemeClr val="accent1"/>
              </a:solidFill>
              <a:cs typeface="B Nazanin" panose="00000400000000000000" pitchFamily="2" charset="-78"/>
            </a:endParaRPr>
          </a:p>
        </p:txBody>
      </p:sp>
      <p:sp>
        <p:nvSpPr>
          <p:cNvPr id="1917" name="Google Shape;1917;p92"/>
          <p:cNvSpPr txBox="1">
            <a:spLocks noGrp="1"/>
          </p:cNvSpPr>
          <p:nvPr>
            <p:ph type="subTitle" idx="1"/>
          </p:nvPr>
        </p:nvSpPr>
        <p:spPr>
          <a:xfrm>
            <a:off x="714025" y="3450500"/>
            <a:ext cx="2722200" cy="7851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می توانید تصویر روی صفحه را با تصویر خود جایگزین کنید</a:t>
            </a:r>
            <a:endParaRPr dirty="0">
              <a:cs typeface="B Nazanin" panose="00000400000000000000" pitchFamily="2" charset="-78"/>
            </a:endParaRPr>
          </a:p>
        </p:txBody>
      </p:sp>
      <p:pic>
        <p:nvPicPr>
          <p:cNvPr id="1918" name="Google Shape;1918;p92"/>
          <p:cNvPicPr preferRelativeResize="0"/>
          <p:nvPr/>
        </p:nvPicPr>
        <p:blipFill rotWithShape="1">
          <a:blip r:embed="rId3">
            <a:alphaModFix/>
          </a:blip>
          <a:srcRect l="48140" r="1859"/>
          <a:stretch/>
        </p:blipFill>
        <p:spPr>
          <a:xfrm flipH="1">
            <a:off x="4572000" y="-150"/>
            <a:ext cx="4572000" cy="5143500"/>
          </a:xfrm>
          <a:prstGeom prst="snip1Rect">
            <a:avLst>
              <a:gd name="adj" fmla="val 21487"/>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18"/>
                                        </p:tgtEl>
                                        <p:attrNameLst>
                                          <p:attrName>style.visibility</p:attrName>
                                        </p:attrNameLst>
                                      </p:cBhvr>
                                      <p:to>
                                        <p:strVal val="visible"/>
                                      </p:to>
                                    </p:set>
                                    <p:animEffect transition="in" filter="fade">
                                      <p:cBhvr>
                                        <p:cTn id="7" dur="1000"/>
                                        <p:tgtEl>
                                          <p:spTgt spid="191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16"/>
                                        </p:tgtEl>
                                        <p:attrNameLst>
                                          <p:attrName>style.visibility</p:attrName>
                                        </p:attrNameLst>
                                      </p:cBhvr>
                                      <p:to>
                                        <p:strVal val="visible"/>
                                      </p:to>
                                    </p:set>
                                    <p:animEffect transition="in" filter="fade">
                                      <p:cBhvr>
                                        <p:cTn id="11" dur="1000"/>
                                        <p:tgtEl>
                                          <p:spTgt spid="1916"/>
                                        </p:tgtEl>
                                      </p:cBhvr>
                                    </p:animEffect>
                                  </p:childTnLst>
                                </p:cTn>
                              </p:par>
                              <p:par>
                                <p:cTn id="12" presetID="10" presetClass="entr" presetSubtype="0" fill="hold" nodeType="withEffect">
                                  <p:stCondLst>
                                    <p:cond delay="0"/>
                                  </p:stCondLst>
                                  <p:childTnLst>
                                    <p:set>
                                      <p:cBhvr>
                                        <p:cTn id="13" dur="1" fill="hold">
                                          <p:stCondLst>
                                            <p:cond delay="0"/>
                                          </p:stCondLst>
                                        </p:cTn>
                                        <p:tgtEl>
                                          <p:spTgt spid="1917"/>
                                        </p:tgtEl>
                                        <p:attrNameLst>
                                          <p:attrName>style.visibility</p:attrName>
                                        </p:attrNameLst>
                                      </p:cBhvr>
                                      <p:to>
                                        <p:strVal val="visible"/>
                                      </p:to>
                                    </p:set>
                                    <p:animEffect transition="in" filter="fade">
                                      <p:cBhvr>
                                        <p:cTn id="14" dur="1000"/>
                                        <p:tgtEl>
                                          <p:spTgt spid="1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22"/>
        <p:cNvGrpSpPr/>
        <p:nvPr/>
      </p:nvGrpSpPr>
      <p:grpSpPr>
        <a:xfrm>
          <a:off x="0" y="0"/>
          <a:ext cx="0" cy="0"/>
          <a:chOff x="0" y="0"/>
          <a:chExt cx="0" cy="0"/>
        </a:xfrm>
      </p:grpSpPr>
      <p:sp>
        <p:nvSpPr>
          <p:cNvPr id="1923" name="Google Shape;1923;p93"/>
          <p:cNvSpPr txBox="1">
            <a:spLocks noGrp="1"/>
          </p:cNvSpPr>
          <p:nvPr>
            <p:ph type="ctrTitle" idx="2"/>
          </p:nvPr>
        </p:nvSpPr>
        <p:spPr>
          <a:xfrm flipH="1">
            <a:off x="4763075" y="409525"/>
            <a:ext cx="3666900" cy="581100"/>
          </a:xfrm>
          <a:prstGeom prst="rect">
            <a:avLst/>
          </a:prstGeom>
        </p:spPr>
        <p:txBody>
          <a:bodyPr spcFirstLastPara="1" wrap="square" lIns="91425" tIns="91425" rIns="91425" bIns="91425" anchor="t" anchorCtr="0">
            <a:noAutofit/>
          </a:bodyPr>
          <a:lstStyle/>
          <a:p>
            <a:pPr marL="0" lvl="0" indent="0" algn="r" rtl="0">
              <a:lnSpc>
                <a:spcPct val="150000"/>
              </a:lnSpc>
              <a:spcBef>
                <a:spcPts val="0"/>
              </a:spcBef>
              <a:spcAft>
                <a:spcPts val="0"/>
              </a:spcAft>
              <a:buNone/>
            </a:pPr>
            <a:r>
              <a:rPr lang="fa-IR" dirty="0">
                <a:cs typeface="B Nazanin" panose="00000400000000000000" pitchFamily="2" charset="-78"/>
              </a:rPr>
              <a:t>مشاوران ما</a:t>
            </a:r>
            <a:endParaRPr dirty="0">
              <a:cs typeface="B Nazanin" panose="00000400000000000000" pitchFamily="2" charset="-78"/>
            </a:endParaRPr>
          </a:p>
        </p:txBody>
      </p:sp>
      <p:sp>
        <p:nvSpPr>
          <p:cNvPr id="1924" name="Google Shape;1924;p93"/>
          <p:cNvSpPr txBox="1">
            <a:spLocks noGrp="1"/>
          </p:cNvSpPr>
          <p:nvPr>
            <p:ph type="ctrTitle"/>
          </p:nvPr>
        </p:nvSpPr>
        <p:spPr>
          <a:xfrm flipH="1">
            <a:off x="6508475" y="2225550"/>
            <a:ext cx="1921500" cy="1115400"/>
          </a:xfrm>
          <a:prstGeom prst="rect">
            <a:avLst/>
          </a:prstGeom>
        </p:spPr>
        <p:txBody>
          <a:bodyPr spcFirstLastPara="1" wrap="square" lIns="91425" tIns="91425" rIns="91425" bIns="91425" anchor="b" anchorCtr="0">
            <a:noAutofit/>
          </a:bodyPr>
          <a:lstStyle/>
          <a:p>
            <a:pPr lvl="0">
              <a:lnSpc>
                <a:spcPct val="150000"/>
              </a:lnSpc>
            </a:pPr>
            <a:r>
              <a:rPr lang="fa-IR" dirty="0">
                <a:solidFill>
                  <a:schemeClr val="accent1"/>
                </a:solidFill>
                <a:cs typeface="B Nazanin" panose="00000400000000000000" pitchFamily="2" charset="-78"/>
              </a:rPr>
              <a:t>ریچارد جکسون، 29</a:t>
            </a:r>
            <a:endParaRPr dirty="0">
              <a:solidFill>
                <a:schemeClr val="accent1"/>
              </a:solidFill>
              <a:cs typeface="B Nazanin" panose="00000400000000000000" pitchFamily="2" charset="-78"/>
            </a:endParaRPr>
          </a:p>
        </p:txBody>
      </p:sp>
      <p:sp>
        <p:nvSpPr>
          <p:cNvPr id="1925" name="Google Shape;1925;p93"/>
          <p:cNvSpPr txBox="1">
            <a:spLocks noGrp="1"/>
          </p:cNvSpPr>
          <p:nvPr>
            <p:ph type="subTitle" idx="1"/>
          </p:nvPr>
        </p:nvSpPr>
        <p:spPr>
          <a:xfrm flipH="1">
            <a:off x="5707775" y="3450500"/>
            <a:ext cx="2722200" cy="7851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می توانید تصویر روی صفحه را با تصویر خود جایگزین کنید</a:t>
            </a:r>
            <a:endParaRPr dirty="0">
              <a:cs typeface="B Nazanin" panose="00000400000000000000" pitchFamily="2" charset="-78"/>
            </a:endParaRPr>
          </a:p>
        </p:txBody>
      </p:sp>
      <p:pic>
        <p:nvPicPr>
          <p:cNvPr id="1926" name="Google Shape;1926;p93"/>
          <p:cNvPicPr preferRelativeResize="0"/>
          <p:nvPr/>
        </p:nvPicPr>
        <p:blipFill rotWithShape="1">
          <a:blip r:embed="rId3">
            <a:alphaModFix/>
          </a:blip>
          <a:srcRect l="14465" r="35535"/>
          <a:stretch/>
        </p:blipFill>
        <p:spPr>
          <a:xfrm>
            <a:off x="0" y="-150"/>
            <a:ext cx="4572000" cy="5143500"/>
          </a:xfrm>
          <a:prstGeom prst="snip1Rect">
            <a:avLst>
              <a:gd name="adj" fmla="val 21487"/>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26"/>
                                        </p:tgtEl>
                                        <p:attrNameLst>
                                          <p:attrName>style.visibility</p:attrName>
                                        </p:attrNameLst>
                                      </p:cBhvr>
                                      <p:to>
                                        <p:strVal val="visible"/>
                                      </p:to>
                                    </p:set>
                                    <p:animEffect transition="in" filter="fade">
                                      <p:cBhvr>
                                        <p:cTn id="7" dur="1000"/>
                                        <p:tgtEl>
                                          <p:spTgt spid="192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24"/>
                                        </p:tgtEl>
                                        <p:attrNameLst>
                                          <p:attrName>style.visibility</p:attrName>
                                        </p:attrNameLst>
                                      </p:cBhvr>
                                      <p:to>
                                        <p:strVal val="visible"/>
                                      </p:to>
                                    </p:set>
                                    <p:animEffect transition="in" filter="fade">
                                      <p:cBhvr>
                                        <p:cTn id="11" dur="1000"/>
                                        <p:tgtEl>
                                          <p:spTgt spid="192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925"/>
                                        </p:tgtEl>
                                        <p:attrNameLst>
                                          <p:attrName>style.visibility</p:attrName>
                                        </p:attrNameLst>
                                      </p:cBhvr>
                                      <p:to>
                                        <p:strVal val="visible"/>
                                      </p:to>
                                    </p:set>
                                    <p:animEffect transition="in" filter="fade">
                                      <p:cBhvr>
                                        <p:cTn id="15" dur="1000"/>
                                        <p:tgtEl>
                                          <p:spTgt spid="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930"/>
        <p:cNvGrpSpPr/>
        <p:nvPr/>
      </p:nvGrpSpPr>
      <p:grpSpPr>
        <a:xfrm>
          <a:off x="0" y="0"/>
          <a:ext cx="0" cy="0"/>
          <a:chOff x="0" y="0"/>
          <a:chExt cx="0" cy="0"/>
        </a:xfrm>
      </p:grpSpPr>
      <p:sp>
        <p:nvSpPr>
          <p:cNvPr id="1931" name="Google Shape;1931;p94"/>
          <p:cNvSpPr txBox="1">
            <a:spLocks noGrp="1"/>
          </p:cNvSpPr>
          <p:nvPr>
            <p:ph type="ctrTitle"/>
          </p:nvPr>
        </p:nvSpPr>
        <p:spPr>
          <a:xfrm flipH="1">
            <a:off x="5973450" y="3139950"/>
            <a:ext cx="1921500" cy="527400"/>
          </a:xfrm>
          <a:prstGeom prst="rect">
            <a:avLst/>
          </a:prstGeom>
        </p:spPr>
        <p:txBody>
          <a:bodyPr spcFirstLastPara="1" wrap="square" lIns="91425" tIns="91425" rIns="91425" bIns="91425" anchor="t" anchorCtr="0">
            <a:normAutofit fontScale="90000"/>
          </a:bodyPr>
          <a:lstStyle/>
          <a:p>
            <a:pPr lvl="0"/>
            <a:r>
              <a:rPr lang="fa-IR" dirty="0">
                <a:cs typeface="B Nazanin" panose="00000400000000000000" pitchFamily="2" charset="-78"/>
              </a:rPr>
              <a:t>جک هریس</a:t>
            </a:r>
            <a:endParaRPr dirty="0">
              <a:cs typeface="B Nazanin" panose="00000400000000000000" pitchFamily="2" charset="-78"/>
            </a:endParaRPr>
          </a:p>
        </p:txBody>
      </p:sp>
      <p:sp>
        <p:nvSpPr>
          <p:cNvPr id="1932" name="Google Shape;1932;p94"/>
          <p:cNvSpPr txBox="1">
            <a:spLocks noGrp="1"/>
          </p:cNvSpPr>
          <p:nvPr>
            <p:ph type="subTitle" idx="1"/>
          </p:nvPr>
        </p:nvSpPr>
        <p:spPr>
          <a:xfrm flipH="1">
            <a:off x="5573100" y="3679100"/>
            <a:ext cx="2722200" cy="565800"/>
          </a:xfrm>
          <a:prstGeom prst="rect">
            <a:avLst/>
          </a:prstGeom>
        </p:spPr>
        <p:txBody>
          <a:bodyPr spcFirstLastPara="1" wrap="square" lIns="91425" tIns="91425" rIns="91425" bIns="91425" anchor="t" anchorCtr="0">
            <a:normAutofit fontScale="62500" lnSpcReduction="20000"/>
          </a:bodyPr>
          <a:lstStyle/>
          <a:p>
            <a:pPr marL="0" lvl="0" indent="0">
              <a:lnSpc>
                <a:spcPct val="115000"/>
              </a:lnSpc>
            </a:pPr>
            <a:r>
              <a:rPr lang="fa-IR" dirty="0">
                <a:cs typeface="B Nazanin" panose="00000400000000000000" pitchFamily="2" charset="-78"/>
              </a:rPr>
              <a:t>می توانید تصویر روی صفحه را با تصویر خود جایگزین کنید</a:t>
            </a:r>
            <a:endParaRPr dirty="0">
              <a:cs typeface="B Nazanin" panose="00000400000000000000" pitchFamily="2" charset="-78"/>
            </a:endParaRPr>
          </a:p>
        </p:txBody>
      </p:sp>
      <p:sp>
        <p:nvSpPr>
          <p:cNvPr id="1933" name="Google Shape;1933;p94"/>
          <p:cNvSpPr txBox="1">
            <a:spLocks noGrp="1"/>
          </p:cNvSpPr>
          <p:nvPr>
            <p:ph type="ctrTitle" idx="2"/>
          </p:nvPr>
        </p:nvSpPr>
        <p:spPr>
          <a:xfrm flipH="1">
            <a:off x="4763075" y="409525"/>
            <a:ext cx="3666900" cy="565800"/>
          </a:xfrm>
          <a:prstGeom prst="rect">
            <a:avLst/>
          </a:prstGeom>
        </p:spPr>
        <p:txBody>
          <a:bodyPr spcFirstLastPara="1" wrap="square" lIns="91425" tIns="91425" rIns="91425" bIns="91425" anchor="t" anchorCtr="0">
            <a:normAutofit fontScale="90000"/>
          </a:bodyPr>
          <a:lstStyle/>
          <a:p>
            <a:pPr marL="0" lvl="0" indent="0" algn="r" rtl="0">
              <a:spcBef>
                <a:spcPts val="0"/>
              </a:spcBef>
              <a:spcAft>
                <a:spcPts val="0"/>
              </a:spcAft>
              <a:buNone/>
            </a:pPr>
            <a:r>
              <a:rPr lang="fa-IR" dirty="0">
                <a:cs typeface="B Nazanin" panose="00000400000000000000" pitchFamily="2" charset="-78"/>
              </a:rPr>
              <a:t>مشاوران ما</a:t>
            </a:r>
            <a:endParaRPr dirty="0">
              <a:cs typeface="B Nazanin" panose="00000400000000000000" pitchFamily="2" charset="-78"/>
            </a:endParaRPr>
          </a:p>
        </p:txBody>
      </p:sp>
      <p:pic>
        <p:nvPicPr>
          <p:cNvPr id="1934" name="Google Shape;1934;p94"/>
          <p:cNvPicPr preferRelativeResize="0"/>
          <p:nvPr/>
        </p:nvPicPr>
        <p:blipFill rotWithShape="1">
          <a:blip r:embed="rId3">
            <a:alphaModFix/>
          </a:blip>
          <a:srcRect l="29554" r="26693" b="34452"/>
          <a:stretch/>
        </p:blipFill>
        <p:spPr>
          <a:xfrm>
            <a:off x="6110400" y="1321646"/>
            <a:ext cx="1647600" cy="1647600"/>
          </a:xfrm>
          <a:prstGeom prst="snip1Rect">
            <a:avLst>
              <a:gd name="adj" fmla="val 32285"/>
            </a:avLst>
          </a:prstGeom>
          <a:noFill/>
          <a:ln>
            <a:noFill/>
          </a:ln>
        </p:spPr>
      </p:pic>
      <p:pic>
        <p:nvPicPr>
          <p:cNvPr id="1935" name="Google Shape;1935;p94"/>
          <p:cNvPicPr preferRelativeResize="0"/>
          <p:nvPr/>
        </p:nvPicPr>
        <p:blipFill rotWithShape="1">
          <a:blip r:embed="rId4">
            <a:alphaModFix/>
          </a:blip>
          <a:srcRect l="43540" t="3101" r="6210" b="21619"/>
          <a:stretch/>
        </p:blipFill>
        <p:spPr>
          <a:xfrm>
            <a:off x="1386000" y="1321646"/>
            <a:ext cx="1647600" cy="1647600"/>
          </a:xfrm>
          <a:prstGeom prst="snip1Rect">
            <a:avLst>
              <a:gd name="adj" fmla="val 32800"/>
            </a:avLst>
          </a:prstGeom>
          <a:noFill/>
          <a:ln>
            <a:noFill/>
          </a:ln>
        </p:spPr>
      </p:pic>
      <p:sp>
        <p:nvSpPr>
          <p:cNvPr id="1936" name="Google Shape;1936;p94"/>
          <p:cNvSpPr txBox="1">
            <a:spLocks noGrp="1"/>
          </p:cNvSpPr>
          <p:nvPr>
            <p:ph type="ctrTitle" idx="3"/>
          </p:nvPr>
        </p:nvSpPr>
        <p:spPr>
          <a:xfrm flipH="1">
            <a:off x="1249050" y="3139950"/>
            <a:ext cx="1921500" cy="527400"/>
          </a:xfrm>
          <a:prstGeom prst="rect">
            <a:avLst/>
          </a:prstGeom>
        </p:spPr>
        <p:txBody>
          <a:bodyPr spcFirstLastPara="1" wrap="square" lIns="91425" tIns="91425" rIns="91425" bIns="91425" anchor="t" anchorCtr="0">
            <a:normAutofit fontScale="90000"/>
          </a:bodyPr>
          <a:lstStyle/>
          <a:p>
            <a:pPr lvl="0"/>
            <a:r>
              <a:rPr lang="fa-IR" dirty="0">
                <a:cs typeface="B Nazanin" panose="00000400000000000000" pitchFamily="2" charset="-78"/>
              </a:rPr>
              <a:t>اِما پیترز</a:t>
            </a:r>
            <a:endParaRPr dirty="0">
              <a:cs typeface="B Nazanin" panose="00000400000000000000" pitchFamily="2" charset="-78"/>
            </a:endParaRPr>
          </a:p>
        </p:txBody>
      </p:sp>
      <p:sp>
        <p:nvSpPr>
          <p:cNvPr id="1937" name="Google Shape;1937;p94"/>
          <p:cNvSpPr txBox="1">
            <a:spLocks noGrp="1"/>
          </p:cNvSpPr>
          <p:nvPr>
            <p:ph type="subTitle" idx="4"/>
          </p:nvPr>
        </p:nvSpPr>
        <p:spPr>
          <a:xfrm flipH="1">
            <a:off x="848700" y="3679100"/>
            <a:ext cx="2722200" cy="565800"/>
          </a:xfrm>
          <a:prstGeom prst="rect">
            <a:avLst/>
          </a:prstGeom>
        </p:spPr>
        <p:txBody>
          <a:bodyPr spcFirstLastPara="1" wrap="square" lIns="91425" tIns="91425" rIns="91425" bIns="91425" anchor="t" anchorCtr="0">
            <a:normAutofit fontScale="62500" lnSpcReduction="20000"/>
          </a:bodyPr>
          <a:lstStyle/>
          <a:p>
            <a:pPr marL="0" lvl="0" indent="0">
              <a:lnSpc>
                <a:spcPct val="115000"/>
              </a:lnSpc>
            </a:pPr>
            <a:r>
              <a:rPr lang="fa-IR" dirty="0">
                <a:cs typeface="B Nazanin" panose="00000400000000000000" pitchFamily="2" charset="-78"/>
              </a:rPr>
              <a:t>می توانید تصویر روی صفحه را با تصویر خود جایگزین کنید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35"/>
                                        </p:tgtEl>
                                        <p:attrNameLst>
                                          <p:attrName>style.visibility</p:attrName>
                                        </p:attrNameLst>
                                      </p:cBhvr>
                                      <p:to>
                                        <p:strVal val="visible"/>
                                      </p:to>
                                    </p:set>
                                    <p:animEffect transition="in" filter="fade">
                                      <p:cBhvr>
                                        <p:cTn id="7" dur="1000"/>
                                        <p:tgtEl>
                                          <p:spTgt spid="1935"/>
                                        </p:tgtEl>
                                      </p:cBhvr>
                                    </p:animEffect>
                                  </p:childTnLst>
                                </p:cTn>
                              </p:par>
                              <p:par>
                                <p:cTn id="8" presetID="10" presetClass="entr" presetSubtype="0" fill="hold" nodeType="withEffect">
                                  <p:stCondLst>
                                    <p:cond delay="0"/>
                                  </p:stCondLst>
                                  <p:childTnLst>
                                    <p:set>
                                      <p:cBhvr>
                                        <p:cTn id="9" dur="1" fill="hold">
                                          <p:stCondLst>
                                            <p:cond delay="0"/>
                                          </p:stCondLst>
                                        </p:cTn>
                                        <p:tgtEl>
                                          <p:spTgt spid="1936"/>
                                        </p:tgtEl>
                                        <p:attrNameLst>
                                          <p:attrName>style.visibility</p:attrName>
                                        </p:attrNameLst>
                                      </p:cBhvr>
                                      <p:to>
                                        <p:strVal val="visible"/>
                                      </p:to>
                                    </p:set>
                                    <p:animEffect transition="in" filter="fade">
                                      <p:cBhvr>
                                        <p:cTn id="10" dur="1000"/>
                                        <p:tgtEl>
                                          <p:spTgt spid="1936"/>
                                        </p:tgtEl>
                                      </p:cBhvr>
                                    </p:animEffect>
                                  </p:childTnLst>
                                </p:cTn>
                              </p:par>
                              <p:par>
                                <p:cTn id="11" presetID="10" presetClass="entr" presetSubtype="0" fill="hold" nodeType="withEffect">
                                  <p:stCondLst>
                                    <p:cond delay="0"/>
                                  </p:stCondLst>
                                  <p:childTnLst>
                                    <p:set>
                                      <p:cBhvr>
                                        <p:cTn id="12" dur="1" fill="hold">
                                          <p:stCondLst>
                                            <p:cond delay="0"/>
                                          </p:stCondLst>
                                        </p:cTn>
                                        <p:tgtEl>
                                          <p:spTgt spid="1937"/>
                                        </p:tgtEl>
                                        <p:attrNameLst>
                                          <p:attrName>style.visibility</p:attrName>
                                        </p:attrNameLst>
                                      </p:cBhvr>
                                      <p:to>
                                        <p:strVal val="visible"/>
                                      </p:to>
                                    </p:set>
                                    <p:animEffect transition="in" filter="fade">
                                      <p:cBhvr>
                                        <p:cTn id="13" dur="1000"/>
                                        <p:tgtEl>
                                          <p:spTgt spid="193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931"/>
                                        </p:tgtEl>
                                        <p:attrNameLst>
                                          <p:attrName>style.visibility</p:attrName>
                                        </p:attrNameLst>
                                      </p:cBhvr>
                                      <p:to>
                                        <p:strVal val="visible"/>
                                      </p:to>
                                    </p:set>
                                    <p:animEffect transition="in" filter="fade">
                                      <p:cBhvr>
                                        <p:cTn id="18" dur="1000"/>
                                        <p:tgtEl>
                                          <p:spTgt spid="1931"/>
                                        </p:tgtEl>
                                      </p:cBhvr>
                                    </p:animEffect>
                                  </p:childTnLst>
                                </p:cTn>
                              </p:par>
                              <p:par>
                                <p:cTn id="19" presetID="10" presetClass="entr" presetSubtype="0" fill="hold" nodeType="withEffect">
                                  <p:stCondLst>
                                    <p:cond delay="0"/>
                                  </p:stCondLst>
                                  <p:childTnLst>
                                    <p:set>
                                      <p:cBhvr>
                                        <p:cTn id="20" dur="1" fill="hold">
                                          <p:stCondLst>
                                            <p:cond delay="0"/>
                                          </p:stCondLst>
                                        </p:cTn>
                                        <p:tgtEl>
                                          <p:spTgt spid="1932"/>
                                        </p:tgtEl>
                                        <p:attrNameLst>
                                          <p:attrName>style.visibility</p:attrName>
                                        </p:attrNameLst>
                                      </p:cBhvr>
                                      <p:to>
                                        <p:strVal val="visible"/>
                                      </p:to>
                                    </p:set>
                                    <p:animEffect transition="in" filter="fade">
                                      <p:cBhvr>
                                        <p:cTn id="21" dur="1000"/>
                                        <p:tgtEl>
                                          <p:spTgt spid="1932"/>
                                        </p:tgtEl>
                                      </p:cBhvr>
                                    </p:animEffect>
                                  </p:childTnLst>
                                </p:cTn>
                              </p:par>
                              <p:par>
                                <p:cTn id="22" presetID="10" presetClass="entr" presetSubtype="0" fill="hold" nodeType="withEffect">
                                  <p:stCondLst>
                                    <p:cond delay="0"/>
                                  </p:stCondLst>
                                  <p:childTnLst>
                                    <p:set>
                                      <p:cBhvr>
                                        <p:cTn id="23" dur="1" fill="hold">
                                          <p:stCondLst>
                                            <p:cond delay="0"/>
                                          </p:stCondLst>
                                        </p:cTn>
                                        <p:tgtEl>
                                          <p:spTgt spid="1934"/>
                                        </p:tgtEl>
                                        <p:attrNameLst>
                                          <p:attrName>style.visibility</p:attrName>
                                        </p:attrNameLst>
                                      </p:cBhvr>
                                      <p:to>
                                        <p:strVal val="visible"/>
                                      </p:to>
                                    </p:set>
                                    <p:animEffect transition="in" filter="fade">
                                      <p:cBhvr>
                                        <p:cTn id="24" dur="1000"/>
                                        <p:tgtEl>
                                          <p:spTgt spid="1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941"/>
        <p:cNvGrpSpPr/>
        <p:nvPr/>
      </p:nvGrpSpPr>
      <p:grpSpPr>
        <a:xfrm>
          <a:off x="0" y="0"/>
          <a:ext cx="0" cy="0"/>
          <a:chOff x="0" y="0"/>
          <a:chExt cx="0" cy="0"/>
        </a:xfrm>
      </p:grpSpPr>
      <p:sp>
        <p:nvSpPr>
          <p:cNvPr id="1942" name="Google Shape;1942;p95"/>
          <p:cNvSpPr txBox="1">
            <a:spLocks noGrp="1"/>
          </p:cNvSpPr>
          <p:nvPr>
            <p:ph type="ctrTitle"/>
          </p:nvPr>
        </p:nvSpPr>
        <p:spPr>
          <a:xfrm>
            <a:off x="714025" y="409525"/>
            <a:ext cx="6642900" cy="5952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آیا این جدول زمانی را ترجیح می دهید؟</a:t>
            </a:r>
            <a:endParaRPr dirty="0">
              <a:cs typeface="B Nazanin" panose="00000400000000000000" pitchFamily="2" charset="-78"/>
            </a:endParaRPr>
          </a:p>
        </p:txBody>
      </p:sp>
      <p:sp>
        <p:nvSpPr>
          <p:cNvPr id="1943" name="Google Shape;1943;p95"/>
          <p:cNvSpPr/>
          <p:nvPr/>
        </p:nvSpPr>
        <p:spPr>
          <a:xfrm rot="10800000">
            <a:off x="3710138" y="2707138"/>
            <a:ext cx="276300" cy="276300"/>
          </a:xfrm>
          <a:prstGeom prst="rect">
            <a:avLst/>
          </a:prstGeom>
          <a:solidFill>
            <a:schemeClr val="l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1944" name="Google Shape;1944;p95"/>
          <p:cNvSpPr/>
          <p:nvPr/>
        </p:nvSpPr>
        <p:spPr>
          <a:xfrm>
            <a:off x="2262743" y="2707009"/>
            <a:ext cx="276300" cy="2763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1945" name="Google Shape;1945;p95"/>
          <p:cNvSpPr/>
          <p:nvPr/>
        </p:nvSpPr>
        <p:spPr>
          <a:xfrm rot="10800000">
            <a:off x="6604968" y="2707143"/>
            <a:ext cx="276300" cy="2763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1946" name="Google Shape;1946;p95"/>
          <p:cNvSpPr/>
          <p:nvPr/>
        </p:nvSpPr>
        <p:spPr>
          <a:xfrm>
            <a:off x="5157539" y="2706993"/>
            <a:ext cx="276300" cy="276300"/>
          </a:xfrm>
          <a:prstGeom prst="rect">
            <a:avLst/>
          </a:prstGeom>
          <a:solidFill>
            <a:schemeClr val="l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1947" name="Google Shape;1947;p95"/>
          <p:cNvSpPr txBox="1">
            <a:spLocks noGrp="1"/>
          </p:cNvSpPr>
          <p:nvPr>
            <p:ph type="subTitle" idx="4294967295"/>
          </p:nvPr>
        </p:nvSpPr>
        <p:spPr>
          <a:xfrm>
            <a:off x="1406700" y="1353700"/>
            <a:ext cx="1988400" cy="825900"/>
          </a:xfrm>
          <a:prstGeom prst="rect">
            <a:avLst/>
          </a:prstGeom>
        </p:spPr>
        <p:txBody>
          <a:bodyPr spcFirstLastPara="1" wrap="square" lIns="91425" tIns="91425" rIns="91425" bIns="91425" anchor="t" anchorCtr="0">
            <a:noAutofit/>
          </a:bodyPr>
          <a:lstStyle/>
          <a:p>
            <a:pPr marL="0" lvl="0" indent="0" algn="ctr" rtl="1">
              <a:lnSpc>
                <a:spcPct val="150000"/>
              </a:lnSpc>
              <a:buNone/>
            </a:pPr>
            <a:r>
              <a:rPr lang="fa-IR" sz="1400" dirty="0">
                <a:solidFill>
                  <a:schemeClr val="lt2"/>
                </a:solidFill>
                <a:cs typeface="B Nazanin" panose="00000400000000000000" pitchFamily="2" charset="-78"/>
              </a:rPr>
              <a:t>عطارد کوچکترین سیاره منظومه شمسی است</a:t>
            </a:r>
            <a:endParaRPr sz="1400" dirty="0">
              <a:solidFill>
                <a:schemeClr val="lt2"/>
              </a:solidFill>
              <a:cs typeface="B Nazanin" panose="00000400000000000000" pitchFamily="2" charset="-78"/>
            </a:endParaRPr>
          </a:p>
        </p:txBody>
      </p:sp>
      <p:sp>
        <p:nvSpPr>
          <p:cNvPr id="1948" name="Google Shape;1948;p95"/>
          <p:cNvSpPr txBox="1">
            <a:spLocks noGrp="1"/>
          </p:cNvSpPr>
          <p:nvPr>
            <p:ph type="subTitle" idx="4294967295"/>
          </p:nvPr>
        </p:nvSpPr>
        <p:spPr>
          <a:xfrm>
            <a:off x="4301505" y="1353700"/>
            <a:ext cx="1988400" cy="825900"/>
          </a:xfrm>
          <a:prstGeom prst="rect">
            <a:avLst/>
          </a:prstGeom>
        </p:spPr>
        <p:txBody>
          <a:bodyPr spcFirstLastPara="1" wrap="square" lIns="91425" tIns="91425" rIns="91425" bIns="91425" anchor="t" anchorCtr="0">
            <a:noAutofit/>
          </a:bodyPr>
          <a:lstStyle/>
          <a:p>
            <a:pPr marL="0" lvl="0" indent="0" algn="ctr" rtl="1">
              <a:lnSpc>
                <a:spcPct val="150000"/>
              </a:lnSpc>
              <a:buNone/>
            </a:pPr>
            <a:r>
              <a:rPr lang="fa-IR" sz="1400" dirty="0">
                <a:solidFill>
                  <a:schemeClr val="lt2"/>
                </a:solidFill>
                <a:cs typeface="B Nazanin" panose="00000400000000000000" pitchFamily="2" charset="-78"/>
              </a:rPr>
              <a:t>زهره جو بسیار سمی دارد</a:t>
            </a:r>
            <a:endParaRPr sz="1400" dirty="0">
              <a:solidFill>
                <a:schemeClr val="lt2"/>
              </a:solidFill>
              <a:cs typeface="B Nazanin" panose="00000400000000000000" pitchFamily="2" charset="-78"/>
            </a:endParaRPr>
          </a:p>
        </p:txBody>
      </p:sp>
      <p:sp>
        <p:nvSpPr>
          <p:cNvPr id="1949" name="Google Shape;1949;p95"/>
          <p:cNvSpPr txBox="1">
            <a:spLocks noGrp="1"/>
          </p:cNvSpPr>
          <p:nvPr>
            <p:ph type="ctrTitle" idx="4294967295"/>
          </p:nvPr>
        </p:nvSpPr>
        <p:spPr>
          <a:xfrm>
            <a:off x="4641255" y="2245775"/>
            <a:ext cx="1308900" cy="426900"/>
          </a:xfrm>
          <a:prstGeom prst="rect">
            <a:avLst/>
          </a:prstGeom>
        </p:spPr>
        <p:txBody>
          <a:bodyPr spcFirstLastPara="1" wrap="square" lIns="91425" tIns="91425" rIns="91425" bIns="91425" anchor="b" anchorCtr="0">
            <a:noAutofit/>
          </a:bodyPr>
          <a:lstStyle/>
          <a:p>
            <a:pPr lvl="0" algn="ctr" rtl="1">
              <a:lnSpc>
                <a:spcPct val="150000"/>
              </a:lnSpc>
            </a:pPr>
            <a:r>
              <a:rPr lang="fa-IR" sz="1800" dirty="0">
                <a:solidFill>
                  <a:schemeClr val="lt2"/>
                </a:solidFill>
                <a:cs typeface="B Nazanin" panose="00000400000000000000" pitchFamily="2" charset="-78"/>
              </a:rPr>
              <a:t>روز 03</a:t>
            </a:r>
            <a:endParaRPr sz="1800" dirty="0">
              <a:solidFill>
                <a:schemeClr val="lt2"/>
              </a:solidFill>
              <a:latin typeface="Advent Pro Medium"/>
              <a:ea typeface="Advent Pro Medium"/>
              <a:cs typeface="B Nazanin" panose="00000400000000000000" pitchFamily="2" charset="-78"/>
              <a:sym typeface="Advent Pro Medium"/>
            </a:endParaRPr>
          </a:p>
        </p:txBody>
      </p:sp>
      <p:sp>
        <p:nvSpPr>
          <p:cNvPr id="1950" name="Google Shape;1950;p95"/>
          <p:cNvSpPr txBox="1">
            <a:spLocks noGrp="1"/>
          </p:cNvSpPr>
          <p:nvPr>
            <p:ph type="subTitle" idx="4294967295"/>
          </p:nvPr>
        </p:nvSpPr>
        <p:spPr>
          <a:xfrm>
            <a:off x="2854038" y="3603850"/>
            <a:ext cx="1988400" cy="825900"/>
          </a:xfrm>
          <a:prstGeom prst="rect">
            <a:avLst/>
          </a:prstGeom>
        </p:spPr>
        <p:txBody>
          <a:bodyPr spcFirstLastPara="1" wrap="square" lIns="91425" tIns="91425" rIns="91425" bIns="91425" anchor="t" anchorCtr="0">
            <a:noAutofit/>
          </a:bodyPr>
          <a:lstStyle/>
          <a:p>
            <a:pPr marL="0" lvl="0" indent="0" algn="ctr" rtl="1">
              <a:lnSpc>
                <a:spcPct val="150000"/>
              </a:lnSpc>
              <a:buNone/>
            </a:pPr>
            <a:r>
              <a:rPr lang="fa-IR" sz="1400" dirty="0">
                <a:solidFill>
                  <a:schemeClr val="lt2"/>
                </a:solidFill>
                <a:cs typeface="B Nazanin" panose="00000400000000000000" pitchFamily="2" charset="-78"/>
              </a:rPr>
              <a:t>مشتری بزرگترین سیاره در کل منظومه شمسی است</a:t>
            </a:r>
            <a:endParaRPr sz="1400" dirty="0">
              <a:solidFill>
                <a:schemeClr val="lt2"/>
              </a:solidFill>
              <a:cs typeface="B Nazanin" panose="00000400000000000000" pitchFamily="2" charset="-78"/>
            </a:endParaRPr>
          </a:p>
        </p:txBody>
      </p:sp>
      <p:sp>
        <p:nvSpPr>
          <p:cNvPr id="1951" name="Google Shape;1951;p95"/>
          <p:cNvSpPr txBox="1">
            <a:spLocks noGrp="1"/>
          </p:cNvSpPr>
          <p:nvPr>
            <p:ph type="subTitle" idx="4294967295"/>
          </p:nvPr>
        </p:nvSpPr>
        <p:spPr>
          <a:xfrm>
            <a:off x="5845350" y="3603850"/>
            <a:ext cx="1988400" cy="825900"/>
          </a:xfrm>
          <a:prstGeom prst="rect">
            <a:avLst/>
          </a:prstGeom>
        </p:spPr>
        <p:txBody>
          <a:bodyPr spcFirstLastPara="1" wrap="square" lIns="91425" tIns="91425" rIns="91425" bIns="91425" anchor="t" anchorCtr="0">
            <a:noAutofit/>
          </a:bodyPr>
          <a:lstStyle/>
          <a:p>
            <a:pPr marL="0" lvl="0" indent="0" algn="ctr" rtl="1">
              <a:lnSpc>
                <a:spcPct val="150000"/>
              </a:lnSpc>
              <a:buNone/>
            </a:pPr>
            <a:r>
              <a:rPr lang="fa-IR" sz="1400" dirty="0">
                <a:solidFill>
                  <a:schemeClr val="lt2"/>
                </a:solidFill>
                <a:cs typeface="B Nazanin" panose="00000400000000000000" pitchFamily="2" charset="-78"/>
              </a:rPr>
              <a:t>مریخ با وجود قرمز بودن، در واقع مکانی بسیار سرد است</a:t>
            </a:r>
            <a:endParaRPr sz="1400" dirty="0">
              <a:solidFill>
                <a:schemeClr val="lt2"/>
              </a:solidFill>
              <a:cs typeface="B Nazanin" panose="00000400000000000000" pitchFamily="2" charset="-78"/>
            </a:endParaRPr>
          </a:p>
        </p:txBody>
      </p:sp>
      <p:sp>
        <p:nvSpPr>
          <p:cNvPr id="1952" name="Google Shape;1952;p95"/>
          <p:cNvSpPr txBox="1">
            <a:spLocks noGrp="1"/>
          </p:cNvSpPr>
          <p:nvPr>
            <p:ph type="ctrTitle" idx="4294967295"/>
          </p:nvPr>
        </p:nvSpPr>
        <p:spPr>
          <a:xfrm>
            <a:off x="1746450" y="2202575"/>
            <a:ext cx="1308900" cy="470100"/>
          </a:xfrm>
          <a:prstGeom prst="rect">
            <a:avLst/>
          </a:prstGeom>
        </p:spPr>
        <p:txBody>
          <a:bodyPr spcFirstLastPara="1" wrap="square" lIns="91425" tIns="91425" rIns="91425" bIns="91425" anchor="b" anchorCtr="0">
            <a:noAutofit/>
          </a:bodyPr>
          <a:lstStyle/>
          <a:p>
            <a:pPr lvl="0" algn="ctr" rtl="1">
              <a:lnSpc>
                <a:spcPct val="150000"/>
              </a:lnSpc>
            </a:pPr>
            <a:r>
              <a:rPr lang="fa-IR" sz="1800" dirty="0">
                <a:solidFill>
                  <a:schemeClr val="lt2"/>
                </a:solidFill>
                <a:cs typeface="B Nazanin" panose="00000400000000000000" pitchFamily="2" charset="-78"/>
              </a:rPr>
              <a:t>روز 01</a:t>
            </a:r>
            <a:endParaRPr sz="1800" dirty="0">
              <a:solidFill>
                <a:schemeClr val="lt2"/>
              </a:solidFill>
              <a:latin typeface="Advent Pro Medium"/>
              <a:ea typeface="Advent Pro Medium"/>
              <a:cs typeface="B Nazanin" panose="00000400000000000000" pitchFamily="2" charset="-78"/>
              <a:sym typeface="Advent Pro Medium"/>
            </a:endParaRPr>
          </a:p>
        </p:txBody>
      </p:sp>
      <p:sp>
        <p:nvSpPr>
          <p:cNvPr id="1953" name="Google Shape;1953;p95"/>
          <p:cNvSpPr txBox="1">
            <a:spLocks noGrp="1"/>
          </p:cNvSpPr>
          <p:nvPr>
            <p:ph type="ctrTitle" idx="4294967295"/>
          </p:nvPr>
        </p:nvSpPr>
        <p:spPr>
          <a:xfrm>
            <a:off x="6185100" y="3160575"/>
            <a:ext cx="1308900" cy="470100"/>
          </a:xfrm>
          <a:prstGeom prst="rect">
            <a:avLst/>
          </a:prstGeom>
        </p:spPr>
        <p:txBody>
          <a:bodyPr spcFirstLastPara="1" wrap="square" lIns="91425" tIns="91425" rIns="91425" bIns="91425" anchor="ctr" anchorCtr="0">
            <a:noAutofit/>
          </a:bodyPr>
          <a:lstStyle/>
          <a:p>
            <a:pPr lvl="0" algn="ctr" rtl="1">
              <a:lnSpc>
                <a:spcPct val="150000"/>
              </a:lnSpc>
            </a:pPr>
            <a:r>
              <a:rPr lang="fa-IR" sz="1800" dirty="0">
                <a:solidFill>
                  <a:schemeClr val="lt2"/>
                </a:solidFill>
                <a:cs typeface="B Nazanin" panose="00000400000000000000" pitchFamily="2" charset="-78"/>
              </a:rPr>
              <a:t>روز 04</a:t>
            </a:r>
            <a:endParaRPr sz="1800" dirty="0">
              <a:solidFill>
                <a:schemeClr val="lt2"/>
              </a:solidFill>
              <a:latin typeface="Advent Pro Medium"/>
              <a:ea typeface="Advent Pro Medium"/>
              <a:cs typeface="B Nazanin" panose="00000400000000000000" pitchFamily="2" charset="-78"/>
              <a:sym typeface="Advent Pro Medium"/>
            </a:endParaRPr>
          </a:p>
        </p:txBody>
      </p:sp>
      <p:sp>
        <p:nvSpPr>
          <p:cNvPr id="1954" name="Google Shape;1954;p95"/>
          <p:cNvSpPr txBox="1">
            <a:spLocks noGrp="1"/>
          </p:cNvSpPr>
          <p:nvPr>
            <p:ph type="ctrTitle" idx="4294967295"/>
          </p:nvPr>
        </p:nvSpPr>
        <p:spPr>
          <a:xfrm>
            <a:off x="3193788" y="3160575"/>
            <a:ext cx="1308900" cy="470100"/>
          </a:xfrm>
          <a:prstGeom prst="rect">
            <a:avLst/>
          </a:prstGeom>
        </p:spPr>
        <p:txBody>
          <a:bodyPr spcFirstLastPara="1" wrap="square" lIns="91425" tIns="91425" rIns="91425" bIns="91425" anchor="ctr" anchorCtr="0">
            <a:noAutofit/>
          </a:bodyPr>
          <a:lstStyle/>
          <a:p>
            <a:pPr lvl="0" algn="ctr" rtl="1">
              <a:lnSpc>
                <a:spcPct val="150000"/>
              </a:lnSpc>
            </a:pPr>
            <a:r>
              <a:rPr lang="fa-IR" sz="1800" dirty="0">
                <a:solidFill>
                  <a:schemeClr val="lt2"/>
                </a:solidFill>
                <a:cs typeface="B Nazanin" panose="00000400000000000000" pitchFamily="2" charset="-78"/>
              </a:rPr>
              <a:t>روز 02</a:t>
            </a:r>
            <a:endParaRPr sz="1800" dirty="0">
              <a:solidFill>
                <a:schemeClr val="lt2"/>
              </a:solidFill>
              <a:latin typeface="Advent Pro Medium"/>
              <a:ea typeface="Advent Pro Medium"/>
              <a:cs typeface="B Nazanin" panose="00000400000000000000" pitchFamily="2" charset="-78"/>
              <a:sym typeface="Advent Pro Medium"/>
            </a:endParaRPr>
          </a:p>
        </p:txBody>
      </p:sp>
      <p:cxnSp>
        <p:nvCxnSpPr>
          <p:cNvPr id="1955" name="Google Shape;1955;p95"/>
          <p:cNvCxnSpPr>
            <a:stCxn id="1944" idx="3"/>
            <a:endCxn id="1943" idx="3"/>
          </p:cNvCxnSpPr>
          <p:nvPr/>
        </p:nvCxnSpPr>
        <p:spPr>
          <a:xfrm>
            <a:off x="2539043" y="2845159"/>
            <a:ext cx="1171200" cy="0"/>
          </a:xfrm>
          <a:prstGeom prst="straightConnector1">
            <a:avLst/>
          </a:prstGeom>
          <a:noFill/>
          <a:ln w="19050" cap="flat" cmpd="sng">
            <a:solidFill>
              <a:schemeClr val="lt2"/>
            </a:solidFill>
            <a:prstDash val="solid"/>
            <a:round/>
            <a:headEnd type="none" w="med" len="med"/>
            <a:tailEnd type="none" w="med" len="med"/>
          </a:ln>
        </p:spPr>
      </p:cxnSp>
      <p:cxnSp>
        <p:nvCxnSpPr>
          <p:cNvPr id="1956" name="Google Shape;1956;p95"/>
          <p:cNvCxnSpPr>
            <a:stCxn id="1943" idx="1"/>
            <a:endCxn id="1946" idx="1"/>
          </p:cNvCxnSpPr>
          <p:nvPr/>
        </p:nvCxnSpPr>
        <p:spPr>
          <a:xfrm>
            <a:off x="3986438" y="2845288"/>
            <a:ext cx="1171200" cy="0"/>
          </a:xfrm>
          <a:prstGeom prst="straightConnector1">
            <a:avLst/>
          </a:prstGeom>
          <a:noFill/>
          <a:ln w="19050" cap="flat" cmpd="sng">
            <a:solidFill>
              <a:schemeClr val="lt2"/>
            </a:solidFill>
            <a:prstDash val="solid"/>
            <a:round/>
            <a:headEnd type="none" w="med" len="med"/>
            <a:tailEnd type="none" w="med" len="med"/>
          </a:ln>
        </p:spPr>
      </p:cxnSp>
      <p:cxnSp>
        <p:nvCxnSpPr>
          <p:cNvPr id="1957" name="Google Shape;1957;p95"/>
          <p:cNvCxnSpPr>
            <a:stCxn id="1946" idx="3"/>
            <a:endCxn id="1945" idx="3"/>
          </p:cNvCxnSpPr>
          <p:nvPr/>
        </p:nvCxnSpPr>
        <p:spPr>
          <a:xfrm>
            <a:off x="5433839" y="2845143"/>
            <a:ext cx="1171200" cy="300"/>
          </a:xfrm>
          <a:prstGeom prst="straightConnector1">
            <a:avLst/>
          </a:prstGeom>
          <a:noFill/>
          <a:ln w="19050" cap="flat" cmpd="sng">
            <a:solidFill>
              <a:schemeClr val="lt2"/>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4"/>
                                        </p:tgtEl>
                                        <p:attrNameLst>
                                          <p:attrName>style.visibility</p:attrName>
                                        </p:attrNameLst>
                                      </p:cBhvr>
                                      <p:to>
                                        <p:strVal val="visible"/>
                                      </p:to>
                                    </p:set>
                                    <p:animEffect transition="in" filter="fade">
                                      <p:cBhvr>
                                        <p:cTn id="7" dur="1000"/>
                                        <p:tgtEl>
                                          <p:spTgt spid="1944"/>
                                        </p:tgtEl>
                                      </p:cBhvr>
                                    </p:animEffect>
                                  </p:childTnLst>
                                </p:cTn>
                              </p:par>
                              <p:par>
                                <p:cTn id="8" presetID="10" presetClass="entr" presetSubtype="0" fill="hold" nodeType="withEffect">
                                  <p:stCondLst>
                                    <p:cond delay="0"/>
                                  </p:stCondLst>
                                  <p:childTnLst>
                                    <p:set>
                                      <p:cBhvr>
                                        <p:cTn id="9" dur="1" fill="hold">
                                          <p:stCondLst>
                                            <p:cond delay="0"/>
                                          </p:stCondLst>
                                        </p:cTn>
                                        <p:tgtEl>
                                          <p:spTgt spid="1947"/>
                                        </p:tgtEl>
                                        <p:attrNameLst>
                                          <p:attrName>style.visibility</p:attrName>
                                        </p:attrNameLst>
                                      </p:cBhvr>
                                      <p:to>
                                        <p:strVal val="visible"/>
                                      </p:to>
                                    </p:set>
                                    <p:animEffect transition="in" filter="fade">
                                      <p:cBhvr>
                                        <p:cTn id="10" dur="1000"/>
                                        <p:tgtEl>
                                          <p:spTgt spid="1947"/>
                                        </p:tgtEl>
                                      </p:cBhvr>
                                    </p:animEffect>
                                  </p:childTnLst>
                                </p:cTn>
                              </p:par>
                              <p:par>
                                <p:cTn id="11" presetID="10" presetClass="entr" presetSubtype="0" fill="hold" nodeType="withEffect">
                                  <p:stCondLst>
                                    <p:cond delay="0"/>
                                  </p:stCondLst>
                                  <p:childTnLst>
                                    <p:set>
                                      <p:cBhvr>
                                        <p:cTn id="12" dur="1" fill="hold">
                                          <p:stCondLst>
                                            <p:cond delay="0"/>
                                          </p:stCondLst>
                                        </p:cTn>
                                        <p:tgtEl>
                                          <p:spTgt spid="1952"/>
                                        </p:tgtEl>
                                        <p:attrNameLst>
                                          <p:attrName>style.visibility</p:attrName>
                                        </p:attrNameLst>
                                      </p:cBhvr>
                                      <p:to>
                                        <p:strVal val="visible"/>
                                      </p:to>
                                    </p:set>
                                    <p:animEffect transition="in" filter="fade">
                                      <p:cBhvr>
                                        <p:cTn id="13" dur="1000"/>
                                        <p:tgtEl>
                                          <p:spTgt spid="195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955"/>
                                        </p:tgtEl>
                                        <p:attrNameLst>
                                          <p:attrName>style.visibility</p:attrName>
                                        </p:attrNameLst>
                                      </p:cBhvr>
                                      <p:to>
                                        <p:strVal val="visible"/>
                                      </p:to>
                                    </p:set>
                                    <p:animEffect transition="in" filter="fade">
                                      <p:cBhvr>
                                        <p:cTn id="18" dur="1000"/>
                                        <p:tgtEl>
                                          <p:spTgt spid="1955"/>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943"/>
                                        </p:tgtEl>
                                        <p:attrNameLst>
                                          <p:attrName>style.visibility</p:attrName>
                                        </p:attrNameLst>
                                      </p:cBhvr>
                                      <p:to>
                                        <p:strVal val="visible"/>
                                      </p:to>
                                    </p:set>
                                    <p:animEffect transition="in" filter="fade">
                                      <p:cBhvr>
                                        <p:cTn id="22" dur="1000"/>
                                        <p:tgtEl>
                                          <p:spTgt spid="1943"/>
                                        </p:tgtEl>
                                      </p:cBhvr>
                                    </p:animEffect>
                                  </p:childTnLst>
                                </p:cTn>
                              </p:par>
                              <p:par>
                                <p:cTn id="23" presetID="10" presetClass="entr" presetSubtype="0" fill="hold" nodeType="withEffect">
                                  <p:stCondLst>
                                    <p:cond delay="0"/>
                                  </p:stCondLst>
                                  <p:childTnLst>
                                    <p:set>
                                      <p:cBhvr>
                                        <p:cTn id="24" dur="1" fill="hold">
                                          <p:stCondLst>
                                            <p:cond delay="0"/>
                                          </p:stCondLst>
                                        </p:cTn>
                                        <p:tgtEl>
                                          <p:spTgt spid="1950"/>
                                        </p:tgtEl>
                                        <p:attrNameLst>
                                          <p:attrName>style.visibility</p:attrName>
                                        </p:attrNameLst>
                                      </p:cBhvr>
                                      <p:to>
                                        <p:strVal val="visible"/>
                                      </p:to>
                                    </p:set>
                                    <p:animEffect transition="in" filter="fade">
                                      <p:cBhvr>
                                        <p:cTn id="25" dur="1000"/>
                                        <p:tgtEl>
                                          <p:spTgt spid="1950"/>
                                        </p:tgtEl>
                                      </p:cBhvr>
                                    </p:animEffect>
                                  </p:childTnLst>
                                </p:cTn>
                              </p:par>
                              <p:par>
                                <p:cTn id="26" presetID="10" presetClass="entr" presetSubtype="0" fill="hold" nodeType="withEffect">
                                  <p:stCondLst>
                                    <p:cond delay="0"/>
                                  </p:stCondLst>
                                  <p:childTnLst>
                                    <p:set>
                                      <p:cBhvr>
                                        <p:cTn id="27" dur="1" fill="hold">
                                          <p:stCondLst>
                                            <p:cond delay="0"/>
                                          </p:stCondLst>
                                        </p:cTn>
                                        <p:tgtEl>
                                          <p:spTgt spid="1954"/>
                                        </p:tgtEl>
                                        <p:attrNameLst>
                                          <p:attrName>style.visibility</p:attrName>
                                        </p:attrNameLst>
                                      </p:cBhvr>
                                      <p:to>
                                        <p:strVal val="visible"/>
                                      </p:to>
                                    </p:set>
                                    <p:animEffect transition="in" filter="fade">
                                      <p:cBhvr>
                                        <p:cTn id="28" dur="1000"/>
                                        <p:tgtEl>
                                          <p:spTgt spid="195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956"/>
                                        </p:tgtEl>
                                        <p:attrNameLst>
                                          <p:attrName>style.visibility</p:attrName>
                                        </p:attrNameLst>
                                      </p:cBhvr>
                                      <p:to>
                                        <p:strVal val="visible"/>
                                      </p:to>
                                    </p:set>
                                    <p:animEffect transition="in" filter="fade">
                                      <p:cBhvr>
                                        <p:cTn id="33" dur="1000"/>
                                        <p:tgtEl>
                                          <p:spTgt spid="195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1946"/>
                                        </p:tgtEl>
                                        <p:attrNameLst>
                                          <p:attrName>style.visibility</p:attrName>
                                        </p:attrNameLst>
                                      </p:cBhvr>
                                      <p:to>
                                        <p:strVal val="visible"/>
                                      </p:to>
                                    </p:set>
                                    <p:animEffect transition="in" filter="fade">
                                      <p:cBhvr>
                                        <p:cTn id="37" dur="1000"/>
                                        <p:tgtEl>
                                          <p:spTgt spid="1946"/>
                                        </p:tgtEl>
                                      </p:cBhvr>
                                    </p:animEffect>
                                  </p:childTnLst>
                                </p:cTn>
                              </p:par>
                              <p:par>
                                <p:cTn id="38" presetID="10" presetClass="entr" presetSubtype="0" fill="hold" nodeType="withEffect">
                                  <p:stCondLst>
                                    <p:cond delay="0"/>
                                  </p:stCondLst>
                                  <p:childTnLst>
                                    <p:set>
                                      <p:cBhvr>
                                        <p:cTn id="39" dur="1" fill="hold">
                                          <p:stCondLst>
                                            <p:cond delay="0"/>
                                          </p:stCondLst>
                                        </p:cTn>
                                        <p:tgtEl>
                                          <p:spTgt spid="1948"/>
                                        </p:tgtEl>
                                        <p:attrNameLst>
                                          <p:attrName>style.visibility</p:attrName>
                                        </p:attrNameLst>
                                      </p:cBhvr>
                                      <p:to>
                                        <p:strVal val="visible"/>
                                      </p:to>
                                    </p:set>
                                    <p:animEffect transition="in" filter="fade">
                                      <p:cBhvr>
                                        <p:cTn id="40" dur="1000"/>
                                        <p:tgtEl>
                                          <p:spTgt spid="1948"/>
                                        </p:tgtEl>
                                      </p:cBhvr>
                                    </p:animEffect>
                                  </p:childTnLst>
                                </p:cTn>
                              </p:par>
                              <p:par>
                                <p:cTn id="41" presetID="10" presetClass="entr" presetSubtype="0" fill="hold" nodeType="withEffect">
                                  <p:stCondLst>
                                    <p:cond delay="0"/>
                                  </p:stCondLst>
                                  <p:childTnLst>
                                    <p:set>
                                      <p:cBhvr>
                                        <p:cTn id="42" dur="1" fill="hold">
                                          <p:stCondLst>
                                            <p:cond delay="0"/>
                                          </p:stCondLst>
                                        </p:cTn>
                                        <p:tgtEl>
                                          <p:spTgt spid="1949"/>
                                        </p:tgtEl>
                                        <p:attrNameLst>
                                          <p:attrName>style.visibility</p:attrName>
                                        </p:attrNameLst>
                                      </p:cBhvr>
                                      <p:to>
                                        <p:strVal val="visible"/>
                                      </p:to>
                                    </p:set>
                                    <p:animEffect transition="in" filter="fade">
                                      <p:cBhvr>
                                        <p:cTn id="43" dur="1000"/>
                                        <p:tgtEl>
                                          <p:spTgt spid="194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957"/>
                                        </p:tgtEl>
                                        <p:attrNameLst>
                                          <p:attrName>style.visibility</p:attrName>
                                        </p:attrNameLst>
                                      </p:cBhvr>
                                      <p:to>
                                        <p:strVal val="visible"/>
                                      </p:to>
                                    </p:set>
                                    <p:animEffect transition="in" filter="fade">
                                      <p:cBhvr>
                                        <p:cTn id="48" dur="1000"/>
                                        <p:tgtEl>
                                          <p:spTgt spid="1957"/>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1945"/>
                                        </p:tgtEl>
                                        <p:attrNameLst>
                                          <p:attrName>style.visibility</p:attrName>
                                        </p:attrNameLst>
                                      </p:cBhvr>
                                      <p:to>
                                        <p:strVal val="visible"/>
                                      </p:to>
                                    </p:set>
                                    <p:animEffect transition="in" filter="fade">
                                      <p:cBhvr>
                                        <p:cTn id="52" dur="1000"/>
                                        <p:tgtEl>
                                          <p:spTgt spid="1945"/>
                                        </p:tgtEl>
                                      </p:cBhvr>
                                    </p:animEffect>
                                  </p:childTnLst>
                                </p:cTn>
                              </p:par>
                              <p:par>
                                <p:cTn id="53" presetID="10" presetClass="entr" presetSubtype="0" fill="hold" nodeType="withEffect">
                                  <p:stCondLst>
                                    <p:cond delay="0"/>
                                  </p:stCondLst>
                                  <p:childTnLst>
                                    <p:set>
                                      <p:cBhvr>
                                        <p:cTn id="54" dur="1" fill="hold">
                                          <p:stCondLst>
                                            <p:cond delay="0"/>
                                          </p:stCondLst>
                                        </p:cTn>
                                        <p:tgtEl>
                                          <p:spTgt spid="1951"/>
                                        </p:tgtEl>
                                        <p:attrNameLst>
                                          <p:attrName>style.visibility</p:attrName>
                                        </p:attrNameLst>
                                      </p:cBhvr>
                                      <p:to>
                                        <p:strVal val="visible"/>
                                      </p:to>
                                    </p:set>
                                    <p:animEffect transition="in" filter="fade">
                                      <p:cBhvr>
                                        <p:cTn id="55" dur="1000"/>
                                        <p:tgtEl>
                                          <p:spTgt spid="1951"/>
                                        </p:tgtEl>
                                      </p:cBhvr>
                                    </p:animEffect>
                                  </p:childTnLst>
                                </p:cTn>
                              </p:par>
                              <p:par>
                                <p:cTn id="56" presetID="10" presetClass="entr" presetSubtype="0" fill="hold" nodeType="withEffect">
                                  <p:stCondLst>
                                    <p:cond delay="0"/>
                                  </p:stCondLst>
                                  <p:childTnLst>
                                    <p:set>
                                      <p:cBhvr>
                                        <p:cTn id="57" dur="1" fill="hold">
                                          <p:stCondLst>
                                            <p:cond delay="0"/>
                                          </p:stCondLst>
                                        </p:cTn>
                                        <p:tgtEl>
                                          <p:spTgt spid="1953"/>
                                        </p:tgtEl>
                                        <p:attrNameLst>
                                          <p:attrName>style.visibility</p:attrName>
                                        </p:attrNameLst>
                                      </p:cBhvr>
                                      <p:to>
                                        <p:strVal val="visible"/>
                                      </p:to>
                                    </p:set>
                                    <p:animEffect transition="in" filter="fade">
                                      <p:cBhvr>
                                        <p:cTn id="58" dur="1000"/>
                                        <p:tgtEl>
                                          <p:spTgt spid="1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961"/>
        <p:cNvGrpSpPr/>
        <p:nvPr/>
      </p:nvGrpSpPr>
      <p:grpSpPr>
        <a:xfrm>
          <a:off x="0" y="0"/>
          <a:ext cx="0" cy="0"/>
          <a:chOff x="0" y="0"/>
          <a:chExt cx="0" cy="0"/>
        </a:xfrm>
      </p:grpSpPr>
      <p:sp>
        <p:nvSpPr>
          <p:cNvPr id="1962" name="Google Shape;1962;p96"/>
          <p:cNvSpPr txBox="1">
            <a:spLocks noGrp="1"/>
          </p:cNvSpPr>
          <p:nvPr>
            <p:ph type="ctrTitle"/>
          </p:nvPr>
        </p:nvSpPr>
        <p:spPr>
          <a:xfrm>
            <a:off x="714025" y="409525"/>
            <a:ext cx="6642900" cy="5952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یا شاید این یکی؟</a:t>
            </a:r>
            <a:endParaRPr dirty="0">
              <a:solidFill>
                <a:schemeClr val="dk1"/>
              </a:solidFill>
              <a:cs typeface="B Nazanin" panose="00000400000000000000" pitchFamily="2" charset="-78"/>
            </a:endParaRPr>
          </a:p>
        </p:txBody>
      </p:sp>
      <p:sp>
        <p:nvSpPr>
          <p:cNvPr id="1963" name="Google Shape;1963;p96"/>
          <p:cNvSpPr/>
          <p:nvPr/>
        </p:nvSpPr>
        <p:spPr>
          <a:xfrm rot="10800000">
            <a:off x="4433850" y="2938513"/>
            <a:ext cx="276300" cy="276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964" name="Google Shape;1964;p96"/>
          <p:cNvSpPr/>
          <p:nvPr/>
        </p:nvSpPr>
        <p:spPr>
          <a:xfrm>
            <a:off x="4433850" y="3795984"/>
            <a:ext cx="276300" cy="276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965" name="Google Shape;1965;p96"/>
          <p:cNvSpPr/>
          <p:nvPr/>
        </p:nvSpPr>
        <p:spPr>
          <a:xfrm rot="10800000">
            <a:off x="4433850" y="1186518"/>
            <a:ext cx="276300" cy="276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966" name="Google Shape;1966;p96"/>
          <p:cNvSpPr/>
          <p:nvPr/>
        </p:nvSpPr>
        <p:spPr>
          <a:xfrm>
            <a:off x="4433850" y="2065843"/>
            <a:ext cx="276300" cy="276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1967" name="Google Shape;1967;p96"/>
          <p:cNvSpPr txBox="1">
            <a:spLocks noGrp="1"/>
          </p:cNvSpPr>
          <p:nvPr>
            <p:ph type="subTitle" idx="4294967295"/>
          </p:nvPr>
        </p:nvSpPr>
        <p:spPr>
          <a:xfrm>
            <a:off x="5179926" y="1386100"/>
            <a:ext cx="2461800" cy="644700"/>
          </a:xfrm>
          <a:prstGeom prst="rect">
            <a:avLst/>
          </a:prstGeom>
        </p:spPr>
        <p:txBody>
          <a:bodyPr spcFirstLastPara="1" wrap="square" lIns="91425" tIns="91425" rIns="91425" bIns="91425" anchor="t" anchorCtr="0">
            <a:noAutofit/>
          </a:bodyPr>
          <a:lstStyle/>
          <a:p>
            <a:pPr marL="0" lvl="0" indent="0" algn="r" rtl="1">
              <a:lnSpc>
                <a:spcPct val="150000"/>
              </a:lnSpc>
              <a:buNone/>
            </a:pPr>
            <a:r>
              <a:rPr lang="fa-IR" sz="1400" dirty="0">
                <a:cs typeface="B Nazanin" panose="00000400000000000000" pitchFamily="2" charset="-78"/>
              </a:rPr>
              <a:t>عطارد کوچکترین سیاره منظومه شمسی است</a:t>
            </a:r>
            <a:endParaRPr sz="1400" dirty="0">
              <a:cs typeface="B Nazanin" panose="00000400000000000000" pitchFamily="2" charset="-78"/>
            </a:endParaRPr>
          </a:p>
        </p:txBody>
      </p:sp>
      <p:sp>
        <p:nvSpPr>
          <p:cNvPr id="1968" name="Google Shape;1968;p96"/>
          <p:cNvSpPr txBox="1">
            <a:spLocks noGrp="1"/>
          </p:cNvSpPr>
          <p:nvPr>
            <p:ph type="subTitle" idx="4294967295"/>
          </p:nvPr>
        </p:nvSpPr>
        <p:spPr>
          <a:xfrm>
            <a:off x="1502375" y="2277950"/>
            <a:ext cx="2461800" cy="581100"/>
          </a:xfrm>
          <a:prstGeom prst="rect">
            <a:avLst/>
          </a:prstGeom>
        </p:spPr>
        <p:txBody>
          <a:bodyPr spcFirstLastPara="1" wrap="square" lIns="91425" tIns="91425" rIns="91425" bIns="91425" anchor="t" anchorCtr="0">
            <a:noAutofit/>
          </a:bodyPr>
          <a:lstStyle/>
          <a:p>
            <a:pPr marL="0" lvl="0" indent="0" algn="r">
              <a:lnSpc>
                <a:spcPct val="150000"/>
              </a:lnSpc>
              <a:buNone/>
            </a:pPr>
            <a:r>
              <a:rPr lang="fa-IR" sz="1400" dirty="0">
                <a:cs typeface="B Nazanin" panose="00000400000000000000" pitchFamily="2" charset="-78"/>
              </a:rPr>
              <a:t>زهره جو بسیار سمی دارد</a:t>
            </a:r>
            <a:endParaRPr sz="1400" dirty="0">
              <a:cs typeface="B Nazanin" panose="00000400000000000000" pitchFamily="2" charset="-78"/>
            </a:endParaRPr>
          </a:p>
        </p:txBody>
      </p:sp>
      <p:sp>
        <p:nvSpPr>
          <p:cNvPr id="1969" name="Google Shape;1969;p96"/>
          <p:cNvSpPr txBox="1">
            <a:spLocks noGrp="1"/>
          </p:cNvSpPr>
          <p:nvPr>
            <p:ph type="ctrTitle" idx="4294967295"/>
          </p:nvPr>
        </p:nvSpPr>
        <p:spPr>
          <a:xfrm>
            <a:off x="2082875" y="1969788"/>
            <a:ext cx="1881300" cy="426900"/>
          </a:xfrm>
          <a:prstGeom prst="rect">
            <a:avLst/>
          </a:prstGeom>
        </p:spPr>
        <p:txBody>
          <a:bodyPr spcFirstLastPara="1" wrap="square" lIns="91425" tIns="91425" rIns="91425" bIns="91425" anchor="t" anchorCtr="0">
            <a:noAutofit/>
          </a:bodyPr>
          <a:lstStyle/>
          <a:p>
            <a:pPr lvl="0" algn="r">
              <a:lnSpc>
                <a:spcPct val="150000"/>
              </a:lnSpc>
            </a:pPr>
            <a:r>
              <a:rPr lang="fa-IR" sz="1800" dirty="0">
                <a:cs typeface="B Nazanin" panose="00000400000000000000" pitchFamily="2" charset="-78"/>
              </a:rPr>
              <a:t>روز 02</a:t>
            </a:r>
            <a:endParaRPr sz="1800" dirty="0">
              <a:latin typeface="Advent Pro Medium"/>
              <a:ea typeface="Advent Pro Medium"/>
              <a:cs typeface="B Nazanin" panose="00000400000000000000" pitchFamily="2" charset="-78"/>
              <a:sym typeface="Advent Pro Medium"/>
            </a:endParaRPr>
          </a:p>
        </p:txBody>
      </p:sp>
      <p:sp>
        <p:nvSpPr>
          <p:cNvPr id="1970" name="Google Shape;1970;p96"/>
          <p:cNvSpPr txBox="1">
            <a:spLocks noGrp="1"/>
          </p:cNvSpPr>
          <p:nvPr>
            <p:ph type="subTitle" idx="4294967295"/>
          </p:nvPr>
        </p:nvSpPr>
        <p:spPr>
          <a:xfrm>
            <a:off x="5179925" y="3144775"/>
            <a:ext cx="2461800" cy="581100"/>
          </a:xfrm>
          <a:prstGeom prst="rect">
            <a:avLst/>
          </a:prstGeom>
        </p:spPr>
        <p:txBody>
          <a:bodyPr spcFirstLastPara="1" wrap="square" lIns="91425" tIns="91425" rIns="91425" bIns="91425" anchor="t" anchorCtr="0">
            <a:noAutofit/>
          </a:bodyPr>
          <a:lstStyle/>
          <a:p>
            <a:pPr marL="0" lvl="0" indent="0" algn="r" rtl="1">
              <a:lnSpc>
                <a:spcPct val="150000"/>
              </a:lnSpc>
              <a:buNone/>
            </a:pPr>
            <a:r>
              <a:rPr lang="fa-IR" sz="1400" dirty="0">
                <a:cs typeface="B Nazanin" panose="00000400000000000000" pitchFamily="2" charset="-78"/>
              </a:rPr>
              <a:t>مشتری بزرگترین سیاره منظومه شمسی است</a:t>
            </a:r>
            <a:endParaRPr sz="1400" dirty="0">
              <a:cs typeface="B Nazanin" panose="00000400000000000000" pitchFamily="2" charset="-78"/>
            </a:endParaRPr>
          </a:p>
        </p:txBody>
      </p:sp>
      <p:sp>
        <p:nvSpPr>
          <p:cNvPr id="1971" name="Google Shape;1971;p96"/>
          <p:cNvSpPr txBox="1">
            <a:spLocks noGrp="1"/>
          </p:cNvSpPr>
          <p:nvPr>
            <p:ph type="subTitle" idx="4294967295"/>
          </p:nvPr>
        </p:nvSpPr>
        <p:spPr>
          <a:xfrm>
            <a:off x="1502375" y="4002450"/>
            <a:ext cx="2461800" cy="581100"/>
          </a:xfrm>
          <a:prstGeom prst="rect">
            <a:avLst/>
          </a:prstGeom>
        </p:spPr>
        <p:txBody>
          <a:bodyPr spcFirstLastPara="1" wrap="square" lIns="91425" tIns="91425" rIns="91425" bIns="91425" anchor="t" anchorCtr="0">
            <a:noAutofit/>
          </a:bodyPr>
          <a:lstStyle/>
          <a:p>
            <a:pPr marL="0" lvl="0" indent="0" algn="r">
              <a:lnSpc>
                <a:spcPct val="150000"/>
              </a:lnSpc>
              <a:buNone/>
            </a:pPr>
            <a:r>
              <a:rPr lang="fa-IR" sz="1400" dirty="0">
                <a:cs typeface="B Nazanin" panose="00000400000000000000" pitchFamily="2" charset="-78"/>
              </a:rPr>
              <a:t>مریخ با وجود قرمز بودن، در واقع مکانی بسیار سرد است</a:t>
            </a:r>
            <a:endParaRPr sz="1400" dirty="0">
              <a:cs typeface="B Nazanin" panose="00000400000000000000" pitchFamily="2" charset="-78"/>
            </a:endParaRPr>
          </a:p>
        </p:txBody>
      </p:sp>
      <p:sp>
        <p:nvSpPr>
          <p:cNvPr id="1972" name="Google Shape;1972;p96"/>
          <p:cNvSpPr txBox="1">
            <a:spLocks noGrp="1"/>
          </p:cNvSpPr>
          <p:nvPr>
            <p:ph type="ctrTitle" idx="4294967295"/>
          </p:nvPr>
        </p:nvSpPr>
        <p:spPr>
          <a:xfrm>
            <a:off x="2550769" y="3691811"/>
            <a:ext cx="1413300" cy="408300"/>
          </a:xfrm>
          <a:prstGeom prst="rect">
            <a:avLst/>
          </a:prstGeom>
        </p:spPr>
        <p:txBody>
          <a:bodyPr spcFirstLastPara="1" wrap="square" lIns="91425" tIns="91425" rIns="91425" bIns="91425" anchor="t" anchorCtr="0">
            <a:noAutofit/>
          </a:bodyPr>
          <a:lstStyle/>
          <a:p>
            <a:pPr lvl="0" algn="r">
              <a:lnSpc>
                <a:spcPct val="150000"/>
              </a:lnSpc>
            </a:pPr>
            <a:r>
              <a:rPr lang="fa-IR" sz="1800" dirty="0">
                <a:cs typeface="B Nazanin" panose="00000400000000000000" pitchFamily="2" charset="-78"/>
              </a:rPr>
              <a:t>روز 04</a:t>
            </a:r>
            <a:endParaRPr sz="1800" dirty="0">
              <a:latin typeface="Advent Pro Medium"/>
              <a:ea typeface="Advent Pro Medium"/>
              <a:cs typeface="B Nazanin" panose="00000400000000000000" pitchFamily="2" charset="-78"/>
              <a:sym typeface="Advent Pro Medium"/>
            </a:endParaRPr>
          </a:p>
        </p:txBody>
      </p:sp>
      <p:sp>
        <p:nvSpPr>
          <p:cNvPr id="1973" name="Google Shape;1973;p96"/>
          <p:cNvSpPr txBox="1">
            <a:spLocks noGrp="1"/>
          </p:cNvSpPr>
          <p:nvPr>
            <p:ph type="ctrTitle" idx="4294967295"/>
          </p:nvPr>
        </p:nvSpPr>
        <p:spPr>
          <a:xfrm>
            <a:off x="6247325" y="1028887"/>
            <a:ext cx="1394400" cy="408300"/>
          </a:xfrm>
          <a:prstGeom prst="rect">
            <a:avLst/>
          </a:prstGeom>
        </p:spPr>
        <p:txBody>
          <a:bodyPr spcFirstLastPara="1" wrap="square" lIns="91425" tIns="91425" rIns="91425" bIns="91425" anchor="t" anchorCtr="0">
            <a:noAutofit/>
          </a:bodyPr>
          <a:lstStyle/>
          <a:p>
            <a:pPr lvl="0" algn="r" rtl="1">
              <a:lnSpc>
                <a:spcPct val="150000"/>
              </a:lnSpc>
            </a:pPr>
            <a:r>
              <a:rPr lang="fa-IR" sz="1800" dirty="0">
                <a:cs typeface="B Nazanin" panose="00000400000000000000" pitchFamily="2" charset="-78"/>
              </a:rPr>
              <a:t>روز 01</a:t>
            </a:r>
            <a:endParaRPr sz="1800" dirty="0">
              <a:latin typeface="Advent Pro Medium"/>
              <a:ea typeface="Advent Pro Medium"/>
              <a:cs typeface="B Nazanin" panose="00000400000000000000" pitchFamily="2" charset="-78"/>
              <a:sym typeface="Advent Pro Medium"/>
            </a:endParaRPr>
          </a:p>
        </p:txBody>
      </p:sp>
      <p:sp>
        <p:nvSpPr>
          <p:cNvPr id="1974" name="Google Shape;1974;p96"/>
          <p:cNvSpPr txBox="1">
            <a:spLocks noGrp="1"/>
          </p:cNvSpPr>
          <p:nvPr>
            <p:ph type="ctrTitle" idx="4294967295"/>
          </p:nvPr>
        </p:nvSpPr>
        <p:spPr>
          <a:xfrm>
            <a:off x="6247225" y="2702933"/>
            <a:ext cx="1394400" cy="408300"/>
          </a:xfrm>
          <a:prstGeom prst="rect">
            <a:avLst/>
          </a:prstGeom>
        </p:spPr>
        <p:txBody>
          <a:bodyPr spcFirstLastPara="1" wrap="square" lIns="91425" tIns="91425" rIns="91425" bIns="91425" anchor="t" anchorCtr="0">
            <a:noAutofit/>
          </a:bodyPr>
          <a:lstStyle/>
          <a:p>
            <a:pPr lvl="0" algn="r" rtl="1">
              <a:lnSpc>
                <a:spcPct val="150000"/>
              </a:lnSpc>
            </a:pPr>
            <a:r>
              <a:rPr lang="fa-IR" sz="1800" dirty="0">
                <a:cs typeface="B Nazanin" panose="00000400000000000000" pitchFamily="2" charset="-78"/>
              </a:rPr>
              <a:t>روز 03</a:t>
            </a:r>
            <a:endParaRPr sz="1800" dirty="0">
              <a:latin typeface="Advent Pro Medium"/>
              <a:ea typeface="Advent Pro Medium"/>
              <a:cs typeface="B Nazanin" panose="00000400000000000000" pitchFamily="2" charset="-78"/>
              <a:sym typeface="Advent Pro Medium"/>
            </a:endParaRPr>
          </a:p>
        </p:txBody>
      </p:sp>
      <p:cxnSp>
        <p:nvCxnSpPr>
          <p:cNvPr id="1975" name="Google Shape;1975;p96"/>
          <p:cNvCxnSpPr>
            <a:stCxn id="1964" idx="2"/>
          </p:cNvCxnSpPr>
          <p:nvPr/>
        </p:nvCxnSpPr>
        <p:spPr>
          <a:xfrm>
            <a:off x="4572000" y="4072284"/>
            <a:ext cx="0" cy="1134900"/>
          </a:xfrm>
          <a:prstGeom prst="straightConnector1">
            <a:avLst/>
          </a:prstGeom>
          <a:noFill/>
          <a:ln w="9525" cap="flat" cmpd="sng">
            <a:solidFill>
              <a:schemeClr val="dk1"/>
            </a:solidFill>
            <a:prstDash val="solid"/>
            <a:round/>
            <a:headEnd type="none" w="med" len="med"/>
            <a:tailEnd type="none" w="med" len="med"/>
          </a:ln>
        </p:spPr>
      </p:cxnSp>
      <p:cxnSp>
        <p:nvCxnSpPr>
          <p:cNvPr id="1976" name="Google Shape;1976;p96"/>
          <p:cNvCxnSpPr>
            <a:stCxn id="1963" idx="0"/>
            <a:endCxn id="1964" idx="0"/>
          </p:cNvCxnSpPr>
          <p:nvPr/>
        </p:nvCxnSpPr>
        <p:spPr>
          <a:xfrm>
            <a:off x="4572000" y="3214813"/>
            <a:ext cx="0" cy="581100"/>
          </a:xfrm>
          <a:prstGeom prst="straightConnector1">
            <a:avLst/>
          </a:prstGeom>
          <a:noFill/>
          <a:ln w="9525" cap="flat" cmpd="sng">
            <a:solidFill>
              <a:schemeClr val="dk1"/>
            </a:solidFill>
            <a:prstDash val="solid"/>
            <a:round/>
            <a:headEnd type="none" w="med" len="med"/>
            <a:tailEnd type="none" w="med" len="med"/>
          </a:ln>
        </p:spPr>
      </p:cxnSp>
      <p:cxnSp>
        <p:nvCxnSpPr>
          <p:cNvPr id="1977" name="Google Shape;1977;p96"/>
          <p:cNvCxnSpPr>
            <a:stCxn id="1966" idx="2"/>
            <a:endCxn id="1963" idx="2"/>
          </p:cNvCxnSpPr>
          <p:nvPr/>
        </p:nvCxnSpPr>
        <p:spPr>
          <a:xfrm>
            <a:off x="4572000" y="2342143"/>
            <a:ext cx="0" cy="596400"/>
          </a:xfrm>
          <a:prstGeom prst="straightConnector1">
            <a:avLst/>
          </a:prstGeom>
          <a:noFill/>
          <a:ln w="9525" cap="flat" cmpd="sng">
            <a:solidFill>
              <a:schemeClr val="dk1"/>
            </a:solidFill>
            <a:prstDash val="solid"/>
            <a:round/>
            <a:headEnd type="none" w="med" len="med"/>
            <a:tailEnd type="none" w="med" len="med"/>
          </a:ln>
        </p:spPr>
      </p:cxnSp>
      <p:cxnSp>
        <p:nvCxnSpPr>
          <p:cNvPr id="1978" name="Google Shape;1978;p96"/>
          <p:cNvCxnSpPr>
            <a:stCxn id="1965" idx="0"/>
            <a:endCxn id="1966" idx="0"/>
          </p:cNvCxnSpPr>
          <p:nvPr/>
        </p:nvCxnSpPr>
        <p:spPr>
          <a:xfrm>
            <a:off x="4572000" y="1462818"/>
            <a:ext cx="0" cy="603000"/>
          </a:xfrm>
          <a:prstGeom prst="straightConnector1">
            <a:avLst/>
          </a:prstGeom>
          <a:noFill/>
          <a:ln w="9525" cap="flat" cmpd="sng">
            <a:solidFill>
              <a:schemeClr val="dk1"/>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65"/>
                                        </p:tgtEl>
                                        <p:attrNameLst>
                                          <p:attrName>style.visibility</p:attrName>
                                        </p:attrNameLst>
                                      </p:cBhvr>
                                      <p:to>
                                        <p:strVal val="visible"/>
                                      </p:to>
                                    </p:set>
                                    <p:animEffect transition="in" filter="fade">
                                      <p:cBhvr>
                                        <p:cTn id="7" dur="1000"/>
                                        <p:tgtEl>
                                          <p:spTgt spid="1965"/>
                                        </p:tgtEl>
                                      </p:cBhvr>
                                    </p:animEffect>
                                  </p:childTnLst>
                                </p:cTn>
                              </p:par>
                              <p:par>
                                <p:cTn id="8" presetID="10" presetClass="entr" presetSubtype="0" fill="hold" nodeType="withEffect">
                                  <p:stCondLst>
                                    <p:cond delay="0"/>
                                  </p:stCondLst>
                                  <p:childTnLst>
                                    <p:set>
                                      <p:cBhvr>
                                        <p:cTn id="9" dur="1" fill="hold">
                                          <p:stCondLst>
                                            <p:cond delay="0"/>
                                          </p:stCondLst>
                                        </p:cTn>
                                        <p:tgtEl>
                                          <p:spTgt spid="1973"/>
                                        </p:tgtEl>
                                        <p:attrNameLst>
                                          <p:attrName>style.visibility</p:attrName>
                                        </p:attrNameLst>
                                      </p:cBhvr>
                                      <p:to>
                                        <p:strVal val="visible"/>
                                      </p:to>
                                    </p:set>
                                    <p:animEffect transition="in" filter="fade">
                                      <p:cBhvr>
                                        <p:cTn id="10" dur="1000"/>
                                        <p:tgtEl>
                                          <p:spTgt spid="1973"/>
                                        </p:tgtEl>
                                      </p:cBhvr>
                                    </p:animEffect>
                                  </p:childTnLst>
                                </p:cTn>
                              </p:par>
                              <p:par>
                                <p:cTn id="11" presetID="10" presetClass="entr" presetSubtype="0" fill="hold" nodeType="withEffect">
                                  <p:stCondLst>
                                    <p:cond delay="0"/>
                                  </p:stCondLst>
                                  <p:childTnLst>
                                    <p:set>
                                      <p:cBhvr>
                                        <p:cTn id="12" dur="1" fill="hold">
                                          <p:stCondLst>
                                            <p:cond delay="0"/>
                                          </p:stCondLst>
                                        </p:cTn>
                                        <p:tgtEl>
                                          <p:spTgt spid="1967"/>
                                        </p:tgtEl>
                                        <p:attrNameLst>
                                          <p:attrName>style.visibility</p:attrName>
                                        </p:attrNameLst>
                                      </p:cBhvr>
                                      <p:to>
                                        <p:strVal val="visible"/>
                                      </p:to>
                                    </p:set>
                                    <p:animEffect transition="in" filter="fade">
                                      <p:cBhvr>
                                        <p:cTn id="13" dur="1000"/>
                                        <p:tgtEl>
                                          <p:spTgt spid="196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978"/>
                                        </p:tgtEl>
                                        <p:attrNameLst>
                                          <p:attrName>style.visibility</p:attrName>
                                        </p:attrNameLst>
                                      </p:cBhvr>
                                      <p:to>
                                        <p:strVal val="visible"/>
                                      </p:to>
                                    </p:set>
                                    <p:animEffect transition="in" filter="fade">
                                      <p:cBhvr>
                                        <p:cTn id="18" dur="1000"/>
                                        <p:tgtEl>
                                          <p:spTgt spid="1978"/>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968"/>
                                        </p:tgtEl>
                                        <p:attrNameLst>
                                          <p:attrName>style.visibility</p:attrName>
                                        </p:attrNameLst>
                                      </p:cBhvr>
                                      <p:to>
                                        <p:strVal val="visible"/>
                                      </p:to>
                                    </p:set>
                                    <p:animEffect transition="in" filter="fade">
                                      <p:cBhvr>
                                        <p:cTn id="22" dur="1000"/>
                                        <p:tgtEl>
                                          <p:spTgt spid="1968"/>
                                        </p:tgtEl>
                                      </p:cBhvr>
                                    </p:animEffect>
                                  </p:childTnLst>
                                </p:cTn>
                              </p:par>
                              <p:par>
                                <p:cTn id="23" presetID="10" presetClass="entr" presetSubtype="0" fill="hold" nodeType="withEffect">
                                  <p:stCondLst>
                                    <p:cond delay="0"/>
                                  </p:stCondLst>
                                  <p:childTnLst>
                                    <p:set>
                                      <p:cBhvr>
                                        <p:cTn id="24" dur="1" fill="hold">
                                          <p:stCondLst>
                                            <p:cond delay="0"/>
                                          </p:stCondLst>
                                        </p:cTn>
                                        <p:tgtEl>
                                          <p:spTgt spid="1969"/>
                                        </p:tgtEl>
                                        <p:attrNameLst>
                                          <p:attrName>style.visibility</p:attrName>
                                        </p:attrNameLst>
                                      </p:cBhvr>
                                      <p:to>
                                        <p:strVal val="visible"/>
                                      </p:to>
                                    </p:set>
                                    <p:animEffect transition="in" filter="fade">
                                      <p:cBhvr>
                                        <p:cTn id="25" dur="1000"/>
                                        <p:tgtEl>
                                          <p:spTgt spid="1969"/>
                                        </p:tgtEl>
                                      </p:cBhvr>
                                    </p:animEffect>
                                  </p:childTnLst>
                                </p:cTn>
                              </p:par>
                              <p:par>
                                <p:cTn id="26" presetID="10" presetClass="entr" presetSubtype="0" fill="hold" nodeType="withEffect">
                                  <p:stCondLst>
                                    <p:cond delay="0"/>
                                  </p:stCondLst>
                                  <p:childTnLst>
                                    <p:set>
                                      <p:cBhvr>
                                        <p:cTn id="27" dur="1" fill="hold">
                                          <p:stCondLst>
                                            <p:cond delay="0"/>
                                          </p:stCondLst>
                                        </p:cTn>
                                        <p:tgtEl>
                                          <p:spTgt spid="1966"/>
                                        </p:tgtEl>
                                        <p:attrNameLst>
                                          <p:attrName>style.visibility</p:attrName>
                                        </p:attrNameLst>
                                      </p:cBhvr>
                                      <p:to>
                                        <p:strVal val="visible"/>
                                      </p:to>
                                    </p:set>
                                    <p:animEffect transition="in" filter="fade">
                                      <p:cBhvr>
                                        <p:cTn id="28" dur="1000"/>
                                        <p:tgtEl>
                                          <p:spTgt spid="196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977"/>
                                        </p:tgtEl>
                                        <p:attrNameLst>
                                          <p:attrName>style.visibility</p:attrName>
                                        </p:attrNameLst>
                                      </p:cBhvr>
                                      <p:to>
                                        <p:strVal val="visible"/>
                                      </p:to>
                                    </p:set>
                                    <p:animEffect transition="in" filter="fade">
                                      <p:cBhvr>
                                        <p:cTn id="33" dur="1000"/>
                                        <p:tgtEl>
                                          <p:spTgt spid="1977"/>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1963"/>
                                        </p:tgtEl>
                                        <p:attrNameLst>
                                          <p:attrName>style.visibility</p:attrName>
                                        </p:attrNameLst>
                                      </p:cBhvr>
                                      <p:to>
                                        <p:strVal val="visible"/>
                                      </p:to>
                                    </p:set>
                                    <p:animEffect transition="in" filter="fade">
                                      <p:cBhvr>
                                        <p:cTn id="37" dur="1000"/>
                                        <p:tgtEl>
                                          <p:spTgt spid="1963"/>
                                        </p:tgtEl>
                                      </p:cBhvr>
                                    </p:animEffect>
                                  </p:childTnLst>
                                </p:cTn>
                              </p:par>
                              <p:par>
                                <p:cTn id="38" presetID="10" presetClass="entr" presetSubtype="0" fill="hold" nodeType="withEffect">
                                  <p:stCondLst>
                                    <p:cond delay="0"/>
                                  </p:stCondLst>
                                  <p:childTnLst>
                                    <p:set>
                                      <p:cBhvr>
                                        <p:cTn id="39" dur="1" fill="hold">
                                          <p:stCondLst>
                                            <p:cond delay="0"/>
                                          </p:stCondLst>
                                        </p:cTn>
                                        <p:tgtEl>
                                          <p:spTgt spid="1974"/>
                                        </p:tgtEl>
                                        <p:attrNameLst>
                                          <p:attrName>style.visibility</p:attrName>
                                        </p:attrNameLst>
                                      </p:cBhvr>
                                      <p:to>
                                        <p:strVal val="visible"/>
                                      </p:to>
                                    </p:set>
                                    <p:animEffect transition="in" filter="fade">
                                      <p:cBhvr>
                                        <p:cTn id="40" dur="1000"/>
                                        <p:tgtEl>
                                          <p:spTgt spid="1974"/>
                                        </p:tgtEl>
                                      </p:cBhvr>
                                    </p:animEffect>
                                  </p:childTnLst>
                                </p:cTn>
                              </p:par>
                              <p:par>
                                <p:cTn id="41" presetID="10" presetClass="entr" presetSubtype="0" fill="hold" nodeType="withEffect">
                                  <p:stCondLst>
                                    <p:cond delay="0"/>
                                  </p:stCondLst>
                                  <p:childTnLst>
                                    <p:set>
                                      <p:cBhvr>
                                        <p:cTn id="42" dur="1" fill="hold">
                                          <p:stCondLst>
                                            <p:cond delay="0"/>
                                          </p:stCondLst>
                                        </p:cTn>
                                        <p:tgtEl>
                                          <p:spTgt spid="1970"/>
                                        </p:tgtEl>
                                        <p:attrNameLst>
                                          <p:attrName>style.visibility</p:attrName>
                                        </p:attrNameLst>
                                      </p:cBhvr>
                                      <p:to>
                                        <p:strVal val="visible"/>
                                      </p:to>
                                    </p:set>
                                    <p:animEffect transition="in" filter="fade">
                                      <p:cBhvr>
                                        <p:cTn id="43" dur="1000"/>
                                        <p:tgtEl>
                                          <p:spTgt spid="197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976"/>
                                        </p:tgtEl>
                                        <p:attrNameLst>
                                          <p:attrName>style.visibility</p:attrName>
                                        </p:attrNameLst>
                                      </p:cBhvr>
                                      <p:to>
                                        <p:strVal val="visible"/>
                                      </p:to>
                                    </p:set>
                                    <p:animEffect transition="in" filter="fade">
                                      <p:cBhvr>
                                        <p:cTn id="48" dur="1000"/>
                                        <p:tgtEl>
                                          <p:spTgt spid="1976"/>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1971"/>
                                        </p:tgtEl>
                                        <p:attrNameLst>
                                          <p:attrName>style.visibility</p:attrName>
                                        </p:attrNameLst>
                                      </p:cBhvr>
                                      <p:to>
                                        <p:strVal val="visible"/>
                                      </p:to>
                                    </p:set>
                                    <p:animEffect transition="in" filter="fade">
                                      <p:cBhvr>
                                        <p:cTn id="52" dur="1000"/>
                                        <p:tgtEl>
                                          <p:spTgt spid="1971"/>
                                        </p:tgtEl>
                                      </p:cBhvr>
                                    </p:animEffect>
                                  </p:childTnLst>
                                </p:cTn>
                              </p:par>
                              <p:par>
                                <p:cTn id="53" presetID="10" presetClass="entr" presetSubtype="0" fill="hold" nodeType="withEffect">
                                  <p:stCondLst>
                                    <p:cond delay="0"/>
                                  </p:stCondLst>
                                  <p:childTnLst>
                                    <p:set>
                                      <p:cBhvr>
                                        <p:cTn id="54" dur="1" fill="hold">
                                          <p:stCondLst>
                                            <p:cond delay="0"/>
                                          </p:stCondLst>
                                        </p:cTn>
                                        <p:tgtEl>
                                          <p:spTgt spid="1972"/>
                                        </p:tgtEl>
                                        <p:attrNameLst>
                                          <p:attrName>style.visibility</p:attrName>
                                        </p:attrNameLst>
                                      </p:cBhvr>
                                      <p:to>
                                        <p:strVal val="visible"/>
                                      </p:to>
                                    </p:set>
                                    <p:animEffect transition="in" filter="fade">
                                      <p:cBhvr>
                                        <p:cTn id="55" dur="1000"/>
                                        <p:tgtEl>
                                          <p:spTgt spid="1972"/>
                                        </p:tgtEl>
                                      </p:cBhvr>
                                    </p:animEffect>
                                  </p:childTnLst>
                                </p:cTn>
                              </p:par>
                              <p:par>
                                <p:cTn id="56" presetID="10" presetClass="entr" presetSubtype="0" fill="hold" nodeType="withEffect">
                                  <p:stCondLst>
                                    <p:cond delay="0"/>
                                  </p:stCondLst>
                                  <p:childTnLst>
                                    <p:set>
                                      <p:cBhvr>
                                        <p:cTn id="57" dur="1" fill="hold">
                                          <p:stCondLst>
                                            <p:cond delay="0"/>
                                          </p:stCondLst>
                                        </p:cTn>
                                        <p:tgtEl>
                                          <p:spTgt spid="1964"/>
                                        </p:tgtEl>
                                        <p:attrNameLst>
                                          <p:attrName>style.visibility</p:attrName>
                                        </p:attrNameLst>
                                      </p:cBhvr>
                                      <p:to>
                                        <p:strVal val="visible"/>
                                      </p:to>
                                    </p:set>
                                    <p:animEffect transition="in" filter="fade">
                                      <p:cBhvr>
                                        <p:cTn id="58" dur="1000"/>
                                        <p:tgtEl>
                                          <p:spTgt spid="1964"/>
                                        </p:tgtEl>
                                      </p:cBhvr>
                                    </p:animEffect>
                                  </p:childTnLst>
                                </p:cTn>
                              </p:par>
                            </p:childTnLst>
                          </p:cTn>
                        </p:par>
                        <p:par>
                          <p:cTn id="59" fill="hold">
                            <p:stCondLst>
                              <p:cond delay="2000"/>
                            </p:stCondLst>
                            <p:childTnLst>
                              <p:par>
                                <p:cTn id="60" presetID="10" presetClass="entr" presetSubtype="0" fill="hold" nodeType="afterEffect">
                                  <p:stCondLst>
                                    <p:cond delay="0"/>
                                  </p:stCondLst>
                                  <p:childTnLst>
                                    <p:set>
                                      <p:cBhvr>
                                        <p:cTn id="61" dur="1" fill="hold">
                                          <p:stCondLst>
                                            <p:cond delay="0"/>
                                          </p:stCondLst>
                                        </p:cTn>
                                        <p:tgtEl>
                                          <p:spTgt spid="1975"/>
                                        </p:tgtEl>
                                        <p:attrNameLst>
                                          <p:attrName>style.visibility</p:attrName>
                                        </p:attrNameLst>
                                      </p:cBhvr>
                                      <p:to>
                                        <p:strVal val="visible"/>
                                      </p:to>
                                    </p:set>
                                    <p:animEffect transition="in" filter="fade">
                                      <p:cBhvr>
                                        <p:cTn id="62" dur="1000"/>
                                        <p:tgtEl>
                                          <p:spTgt spid="1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982"/>
        <p:cNvGrpSpPr/>
        <p:nvPr/>
      </p:nvGrpSpPr>
      <p:grpSpPr>
        <a:xfrm>
          <a:off x="0" y="0"/>
          <a:ext cx="0" cy="0"/>
          <a:chOff x="0" y="0"/>
          <a:chExt cx="0" cy="0"/>
        </a:xfrm>
      </p:grpSpPr>
      <p:sp>
        <p:nvSpPr>
          <p:cNvPr id="1983" name="Google Shape;1983;p97"/>
          <p:cNvSpPr txBox="1">
            <a:spLocks noGrp="1"/>
          </p:cNvSpPr>
          <p:nvPr>
            <p:ph type="title"/>
          </p:nvPr>
        </p:nvSpPr>
        <p:spPr>
          <a:xfrm>
            <a:off x="2254625" y="1725300"/>
            <a:ext cx="4634700" cy="1692900"/>
          </a:xfrm>
          <a:prstGeom prst="rect">
            <a:avLst/>
          </a:prstGeom>
        </p:spPr>
        <p:txBody>
          <a:bodyPr spcFirstLastPara="1" wrap="square" lIns="91425" tIns="91425" rIns="91425" bIns="91425" anchor="ctr" anchorCtr="0">
            <a:noAutofit/>
          </a:bodyPr>
          <a:lstStyle/>
          <a:p>
            <a:pPr lvl="0"/>
            <a:r>
              <a:rPr lang="fa-IR" dirty="0">
                <a:cs typeface="B Nazanin" panose="00000700000000000000" pitchFamily="2" charset="-78"/>
              </a:rPr>
              <a:t>کلمات عالی</a:t>
            </a:r>
            <a:endParaRPr dirty="0">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83"/>
                                        </p:tgtEl>
                                        <p:attrNameLst>
                                          <p:attrName>style.visibility</p:attrName>
                                        </p:attrNameLst>
                                      </p:cBhvr>
                                      <p:to>
                                        <p:strVal val="visible"/>
                                      </p:to>
                                    </p:set>
                                    <p:animEffect transition="in" filter="fade">
                                      <p:cBhvr>
                                        <p:cTn id="7" dur="1000"/>
                                        <p:tgtEl>
                                          <p:spTgt spid="1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987"/>
        <p:cNvGrpSpPr/>
        <p:nvPr/>
      </p:nvGrpSpPr>
      <p:grpSpPr>
        <a:xfrm>
          <a:off x="0" y="0"/>
          <a:ext cx="0" cy="0"/>
          <a:chOff x="0" y="0"/>
          <a:chExt cx="0" cy="0"/>
        </a:xfrm>
      </p:grpSpPr>
      <p:sp>
        <p:nvSpPr>
          <p:cNvPr id="1988" name="Google Shape;1988;p98"/>
          <p:cNvSpPr txBox="1">
            <a:spLocks noGrp="1"/>
          </p:cNvSpPr>
          <p:nvPr>
            <p:ph type="title"/>
          </p:nvPr>
        </p:nvSpPr>
        <p:spPr>
          <a:xfrm>
            <a:off x="197225" y="1671875"/>
            <a:ext cx="4634700" cy="1810800"/>
          </a:xfrm>
          <a:prstGeom prst="rect">
            <a:avLst/>
          </a:prstGeom>
        </p:spPr>
        <p:txBody>
          <a:bodyPr spcFirstLastPara="1" wrap="square" lIns="91425" tIns="91425" rIns="91425" bIns="91425" anchor="t" anchorCtr="0">
            <a:noAutofit/>
          </a:bodyPr>
          <a:lstStyle/>
          <a:p>
            <a:pPr lvl="0">
              <a:lnSpc>
                <a:spcPct val="150000"/>
              </a:lnSpc>
            </a:pPr>
            <a:r>
              <a:rPr lang="fa-IR" dirty="0">
                <a:cs typeface="B Nazanin" panose="00000400000000000000" pitchFamily="2" charset="-78"/>
              </a:rPr>
              <a:t>کلمات عالی</a:t>
            </a:r>
            <a:endParaRPr dirty="0">
              <a:cs typeface="B Nazanin" panose="00000400000000000000" pitchFamily="2" charset="-78"/>
            </a:endParaRPr>
          </a:p>
        </p:txBody>
      </p:sp>
      <p:grpSp>
        <p:nvGrpSpPr>
          <p:cNvPr id="1989" name="Google Shape;1989;p98"/>
          <p:cNvGrpSpPr/>
          <p:nvPr/>
        </p:nvGrpSpPr>
        <p:grpSpPr>
          <a:xfrm>
            <a:off x="5968031" y="1099318"/>
            <a:ext cx="2325714" cy="5519269"/>
            <a:chOff x="7747646" y="1103746"/>
            <a:chExt cx="432683" cy="1026802"/>
          </a:xfrm>
        </p:grpSpPr>
        <p:sp>
          <p:nvSpPr>
            <p:cNvPr id="1990" name="Google Shape;1990;p98"/>
            <p:cNvSpPr/>
            <p:nvPr/>
          </p:nvSpPr>
          <p:spPr>
            <a:xfrm>
              <a:off x="7747646" y="1244484"/>
              <a:ext cx="367785" cy="350089"/>
            </a:xfrm>
            <a:custGeom>
              <a:avLst/>
              <a:gdLst/>
              <a:ahLst/>
              <a:cxnLst/>
              <a:rect l="l" t="t" r="r" b="b"/>
              <a:pathLst>
                <a:path w="9311" h="8863" extrusionOk="0">
                  <a:moveTo>
                    <a:pt x="7108" y="1"/>
                  </a:moveTo>
                  <a:cubicBezTo>
                    <a:pt x="7108" y="1"/>
                    <a:pt x="5394" y="465"/>
                    <a:pt x="4132" y="608"/>
                  </a:cubicBezTo>
                  <a:cubicBezTo>
                    <a:pt x="3488" y="686"/>
                    <a:pt x="2861" y="713"/>
                    <a:pt x="2299" y="713"/>
                  </a:cubicBezTo>
                  <a:cubicBezTo>
                    <a:pt x="970" y="713"/>
                    <a:pt x="0" y="560"/>
                    <a:pt x="0" y="560"/>
                  </a:cubicBezTo>
                  <a:lnTo>
                    <a:pt x="0" y="560"/>
                  </a:lnTo>
                  <a:lnTo>
                    <a:pt x="2691" y="8811"/>
                  </a:lnTo>
                  <a:cubicBezTo>
                    <a:pt x="2691" y="8811"/>
                    <a:pt x="3207" y="8863"/>
                    <a:pt x="3992" y="8863"/>
                  </a:cubicBezTo>
                  <a:cubicBezTo>
                    <a:pt x="4672" y="8863"/>
                    <a:pt x="5554" y="8824"/>
                    <a:pt x="6477" y="8680"/>
                  </a:cubicBezTo>
                  <a:cubicBezTo>
                    <a:pt x="7918" y="8454"/>
                    <a:pt x="9311" y="7633"/>
                    <a:pt x="9311" y="7633"/>
                  </a:cubicBezTo>
                  <a:lnTo>
                    <a:pt x="710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98"/>
            <p:cNvSpPr/>
            <p:nvPr/>
          </p:nvSpPr>
          <p:spPr>
            <a:xfrm>
              <a:off x="7779601" y="1393992"/>
              <a:ext cx="89863" cy="69283"/>
            </a:xfrm>
            <a:custGeom>
              <a:avLst/>
              <a:gdLst/>
              <a:ahLst/>
              <a:cxnLst/>
              <a:rect l="l" t="t" r="r" b="b"/>
              <a:pathLst>
                <a:path w="2275" h="1754" extrusionOk="0">
                  <a:moveTo>
                    <a:pt x="65" y="1"/>
                  </a:moveTo>
                  <a:cubicBezTo>
                    <a:pt x="60" y="1"/>
                    <a:pt x="54" y="1"/>
                    <a:pt x="49" y="2"/>
                  </a:cubicBezTo>
                  <a:cubicBezTo>
                    <a:pt x="1" y="14"/>
                    <a:pt x="25" y="85"/>
                    <a:pt x="49" y="121"/>
                  </a:cubicBezTo>
                  <a:cubicBezTo>
                    <a:pt x="72" y="169"/>
                    <a:pt x="108" y="228"/>
                    <a:pt x="144" y="276"/>
                  </a:cubicBezTo>
                  <a:cubicBezTo>
                    <a:pt x="72" y="299"/>
                    <a:pt x="168" y="419"/>
                    <a:pt x="203" y="502"/>
                  </a:cubicBezTo>
                  <a:cubicBezTo>
                    <a:pt x="227" y="573"/>
                    <a:pt x="239" y="657"/>
                    <a:pt x="287" y="716"/>
                  </a:cubicBezTo>
                  <a:cubicBezTo>
                    <a:pt x="334" y="800"/>
                    <a:pt x="418" y="859"/>
                    <a:pt x="465" y="942"/>
                  </a:cubicBezTo>
                  <a:cubicBezTo>
                    <a:pt x="489" y="978"/>
                    <a:pt x="489" y="1026"/>
                    <a:pt x="513" y="1061"/>
                  </a:cubicBezTo>
                  <a:cubicBezTo>
                    <a:pt x="513" y="1073"/>
                    <a:pt x="513" y="1073"/>
                    <a:pt x="513" y="1073"/>
                  </a:cubicBezTo>
                  <a:cubicBezTo>
                    <a:pt x="560" y="1192"/>
                    <a:pt x="644" y="1288"/>
                    <a:pt x="739" y="1359"/>
                  </a:cubicBezTo>
                  <a:cubicBezTo>
                    <a:pt x="965" y="1514"/>
                    <a:pt x="1263" y="1514"/>
                    <a:pt x="1501" y="1633"/>
                  </a:cubicBezTo>
                  <a:cubicBezTo>
                    <a:pt x="1561" y="1633"/>
                    <a:pt x="1620" y="1669"/>
                    <a:pt x="1668" y="1693"/>
                  </a:cubicBezTo>
                  <a:cubicBezTo>
                    <a:pt x="1679" y="1703"/>
                    <a:pt x="1749" y="1754"/>
                    <a:pt x="1770" y="1754"/>
                  </a:cubicBezTo>
                  <a:cubicBezTo>
                    <a:pt x="1772" y="1754"/>
                    <a:pt x="1774" y="1753"/>
                    <a:pt x="1775" y="1752"/>
                  </a:cubicBezTo>
                  <a:cubicBezTo>
                    <a:pt x="1775" y="1752"/>
                    <a:pt x="2275" y="1276"/>
                    <a:pt x="2275" y="1276"/>
                  </a:cubicBezTo>
                  <a:cubicBezTo>
                    <a:pt x="2275" y="1276"/>
                    <a:pt x="1942" y="1133"/>
                    <a:pt x="1834" y="942"/>
                  </a:cubicBezTo>
                  <a:cubicBezTo>
                    <a:pt x="1799" y="871"/>
                    <a:pt x="1620" y="514"/>
                    <a:pt x="1549" y="466"/>
                  </a:cubicBezTo>
                  <a:cubicBezTo>
                    <a:pt x="1471" y="433"/>
                    <a:pt x="1258" y="285"/>
                    <a:pt x="1172" y="285"/>
                  </a:cubicBezTo>
                  <a:cubicBezTo>
                    <a:pt x="1166" y="285"/>
                    <a:pt x="1161" y="286"/>
                    <a:pt x="1156" y="288"/>
                  </a:cubicBezTo>
                  <a:cubicBezTo>
                    <a:pt x="1122" y="293"/>
                    <a:pt x="1088" y="295"/>
                    <a:pt x="1056" y="295"/>
                  </a:cubicBezTo>
                  <a:cubicBezTo>
                    <a:pt x="1011" y="295"/>
                    <a:pt x="970" y="292"/>
                    <a:pt x="936" y="292"/>
                  </a:cubicBezTo>
                  <a:cubicBezTo>
                    <a:pt x="890" y="292"/>
                    <a:pt x="857" y="297"/>
                    <a:pt x="846" y="323"/>
                  </a:cubicBezTo>
                  <a:cubicBezTo>
                    <a:pt x="822" y="359"/>
                    <a:pt x="882" y="407"/>
                    <a:pt x="882" y="407"/>
                  </a:cubicBezTo>
                  <a:cubicBezTo>
                    <a:pt x="882" y="407"/>
                    <a:pt x="727" y="395"/>
                    <a:pt x="560" y="288"/>
                  </a:cubicBezTo>
                  <a:cubicBezTo>
                    <a:pt x="489" y="240"/>
                    <a:pt x="358" y="121"/>
                    <a:pt x="275" y="85"/>
                  </a:cubicBezTo>
                  <a:cubicBezTo>
                    <a:pt x="231" y="63"/>
                    <a:pt x="136" y="1"/>
                    <a:pt x="6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98"/>
            <p:cNvSpPr/>
            <p:nvPr/>
          </p:nvSpPr>
          <p:spPr>
            <a:xfrm>
              <a:off x="7812584" y="1409950"/>
              <a:ext cx="20224" cy="6004"/>
            </a:xfrm>
            <a:custGeom>
              <a:avLst/>
              <a:gdLst/>
              <a:ahLst/>
              <a:cxnLst/>
              <a:rect l="l" t="t" r="r" b="b"/>
              <a:pathLst>
                <a:path w="512" h="152" extrusionOk="0">
                  <a:moveTo>
                    <a:pt x="33" y="0"/>
                  </a:moveTo>
                  <a:cubicBezTo>
                    <a:pt x="8" y="0"/>
                    <a:pt x="1" y="28"/>
                    <a:pt x="11" y="38"/>
                  </a:cubicBezTo>
                  <a:cubicBezTo>
                    <a:pt x="71" y="98"/>
                    <a:pt x="154" y="110"/>
                    <a:pt x="226" y="110"/>
                  </a:cubicBezTo>
                  <a:cubicBezTo>
                    <a:pt x="354" y="118"/>
                    <a:pt x="397" y="152"/>
                    <a:pt x="446" y="152"/>
                  </a:cubicBezTo>
                  <a:cubicBezTo>
                    <a:pt x="465" y="152"/>
                    <a:pt x="485" y="147"/>
                    <a:pt x="511" y="134"/>
                  </a:cubicBezTo>
                  <a:cubicBezTo>
                    <a:pt x="428" y="122"/>
                    <a:pt x="416" y="86"/>
                    <a:pt x="345" y="74"/>
                  </a:cubicBezTo>
                  <a:cubicBezTo>
                    <a:pt x="249" y="50"/>
                    <a:pt x="166" y="62"/>
                    <a:pt x="47" y="3"/>
                  </a:cubicBezTo>
                  <a:cubicBezTo>
                    <a:pt x="42" y="1"/>
                    <a:pt x="37" y="0"/>
                    <a:pt x="33" y="0"/>
                  </a:cubicBezTo>
                  <a:close/>
                </a:path>
              </a:pathLst>
            </a:custGeom>
            <a:solidFill>
              <a:srgbClr val="F2A1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98"/>
            <p:cNvSpPr/>
            <p:nvPr/>
          </p:nvSpPr>
          <p:spPr>
            <a:xfrm>
              <a:off x="8121039" y="1404854"/>
              <a:ext cx="54589" cy="112457"/>
            </a:xfrm>
            <a:custGeom>
              <a:avLst/>
              <a:gdLst/>
              <a:ahLst/>
              <a:cxnLst/>
              <a:rect l="l" t="t" r="r" b="b"/>
              <a:pathLst>
                <a:path w="1382" h="2847" extrusionOk="0">
                  <a:moveTo>
                    <a:pt x="453" y="1"/>
                  </a:moveTo>
                  <a:lnTo>
                    <a:pt x="1" y="2656"/>
                  </a:lnTo>
                  <a:cubicBezTo>
                    <a:pt x="1" y="2656"/>
                    <a:pt x="460" y="2847"/>
                    <a:pt x="776" y="2847"/>
                  </a:cubicBezTo>
                  <a:cubicBezTo>
                    <a:pt x="892" y="2847"/>
                    <a:pt x="989" y="2821"/>
                    <a:pt x="1037" y="2751"/>
                  </a:cubicBezTo>
                  <a:cubicBezTo>
                    <a:pt x="1203" y="2489"/>
                    <a:pt x="1382" y="275"/>
                    <a:pt x="1382" y="275"/>
                  </a:cubicBezTo>
                  <a:lnTo>
                    <a:pt x="45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98"/>
            <p:cNvSpPr/>
            <p:nvPr/>
          </p:nvSpPr>
          <p:spPr>
            <a:xfrm>
              <a:off x="8130914" y="1290107"/>
              <a:ext cx="49415" cy="145834"/>
            </a:xfrm>
            <a:custGeom>
              <a:avLst/>
              <a:gdLst/>
              <a:ahLst/>
              <a:cxnLst/>
              <a:rect l="l" t="t" r="r" b="b"/>
              <a:pathLst>
                <a:path w="1251" h="3692" extrusionOk="0">
                  <a:moveTo>
                    <a:pt x="394" y="1"/>
                  </a:moveTo>
                  <a:cubicBezTo>
                    <a:pt x="358" y="382"/>
                    <a:pt x="299" y="894"/>
                    <a:pt x="239" y="1441"/>
                  </a:cubicBezTo>
                  <a:cubicBezTo>
                    <a:pt x="239" y="1477"/>
                    <a:pt x="239" y="1513"/>
                    <a:pt x="239" y="1548"/>
                  </a:cubicBezTo>
                  <a:cubicBezTo>
                    <a:pt x="239" y="1548"/>
                    <a:pt x="239" y="1560"/>
                    <a:pt x="227" y="1560"/>
                  </a:cubicBezTo>
                  <a:cubicBezTo>
                    <a:pt x="227" y="1620"/>
                    <a:pt x="215" y="1679"/>
                    <a:pt x="215" y="1751"/>
                  </a:cubicBezTo>
                  <a:cubicBezTo>
                    <a:pt x="203" y="1858"/>
                    <a:pt x="191" y="1977"/>
                    <a:pt x="168" y="2096"/>
                  </a:cubicBezTo>
                  <a:cubicBezTo>
                    <a:pt x="168" y="2167"/>
                    <a:pt x="156" y="2227"/>
                    <a:pt x="156" y="2298"/>
                  </a:cubicBezTo>
                  <a:cubicBezTo>
                    <a:pt x="144" y="2418"/>
                    <a:pt x="132" y="2537"/>
                    <a:pt x="120" y="2644"/>
                  </a:cubicBezTo>
                  <a:cubicBezTo>
                    <a:pt x="108" y="2763"/>
                    <a:pt x="96" y="2858"/>
                    <a:pt x="84" y="2965"/>
                  </a:cubicBezTo>
                  <a:cubicBezTo>
                    <a:pt x="72" y="3001"/>
                    <a:pt x="72" y="3037"/>
                    <a:pt x="72" y="3072"/>
                  </a:cubicBezTo>
                  <a:cubicBezTo>
                    <a:pt x="60" y="3108"/>
                    <a:pt x="60" y="3132"/>
                    <a:pt x="60" y="3168"/>
                  </a:cubicBezTo>
                  <a:cubicBezTo>
                    <a:pt x="60" y="3168"/>
                    <a:pt x="60" y="3180"/>
                    <a:pt x="60" y="3191"/>
                  </a:cubicBezTo>
                  <a:cubicBezTo>
                    <a:pt x="48" y="3227"/>
                    <a:pt x="48" y="3263"/>
                    <a:pt x="48" y="3310"/>
                  </a:cubicBezTo>
                  <a:cubicBezTo>
                    <a:pt x="25" y="3465"/>
                    <a:pt x="13" y="3596"/>
                    <a:pt x="1" y="3691"/>
                  </a:cubicBezTo>
                  <a:cubicBezTo>
                    <a:pt x="215" y="3501"/>
                    <a:pt x="382" y="3358"/>
                    <a:pt x="382" y="3358"/>
                  </a:cubicBezTo>
                  <a:cubicBezTo>
                    <a:pt x="382" y="3358"/>
                    <a:pt x="537" y="3394"/>
                    <a:pt x="810" y="3394"/>
                  </a:cubicBezTo>
                  <a:cubicBezTo>
                    <a:pt x="930" y="3394"/>
                    <a:pt x="1084" y="3382"/>
                    <a:pt x="1251" y="3370"/>
                  </a:cubicBezTo>
                  <a:cubicBezTo>
                    <a:pt x="1239" y="2703"/>
                    <a:pt x="1203" y="2037"/>
                    <a:pt x="1180" y="1596"/>
                  </a:cubicBezTo>
                  <a:cubicBezTo>
                    <a:pt x="1180" y="1536"/>
                    <a:pt x="1168" y="1489"/>
                    <a:pt x="1168" y="1441"/>
                  </a:cubicBezTo>
                  <a:cubicBezTo>
                    <a:pt x="1120" y="548"/>
                    <a:pt x="632" y="155"/>
                    <a:pt x="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98"/>
            <p:cNvSpPr/>
            <p:nvPr/>
          </p:nvSpPr>
          <p:spPr>
            <a:xfrm>
              <a:off x="8130914" y="1342326"/>
              <a:ext cx="48032" cy="93615"/>
            </a:xfrm>
            <a:custGeom>
              <a:avLst/>
              <a:gdLst/>
              <a:ahLst/>
              <a:cxnLst/>
              <a:rect l="l" t="t" r="r" b="b"/>
              <a:pathLst>
                <a:path w="1216" h="2370" extrusionOk="0">
                  <a:moveTo>
                    <a:pt x="977" y="0"/>
                  </a:moveTo>
                  <a:lnTo>
                    <a:pt x="239" y="119"/>
                  </a:lnTo>
                  <a:cubicBezTo>
                    <a:pt x="239" y="155"/>
                    <a:pt x="239" y="191"/>
                    <a:pt x="227" y="226"/>
                  </a:cubicBezTo>
                  <a:cubicBezTo>
                    <a:pt x="227" y="226"/>
                    <a:pt x="227" y="238"/>
                    <a:pt x="227" y="238"/>
                  </a:cubicBezTo>
                  <a:cubicBezTo>
                    <a:pt x="203" y="488"/>
                    <a:pt x="179" y="738"/>
                    <a:pt x="156" y="976"/>
                  </a:cubicBezTo>
                  <a:cubicBezTo>
                    <a:pt x="144" y="1096"/>
                    <a:pt x="132" y="1215"/>
                    <a:pt x="120" y="1322"/>
                  </a:cubicBezTo>
                  <a:cubicBezTo>
                    <a:pt x="108" y="1441"/>
                    <a:pt x="96" y="1536"/>
                    <a:pt x="84" y="1643"/>
                  </a:cubicBezTo>
                  <a:cubicBezTo>
                    <a:pt x="72" y="1679"/>
                    <a:pt x="72" y="1715"/>
                    <a:pt x="72" y="1750"/>
                  </a:cubicBezTo>
                  <a:cubicBezTo>
                    <a:pt x="60" y="1786"/>
                    <a:pt x="60" y="1810"/>
                    <a:pt x="60" y="1846"/>
                  </a:cubicBezTo>
                  <a:cubicBezTo>
                    <a:pt x="60" y="1846"/>
                    <a:pt x="60" y="1858"/>
                    <a:pt x="60" y="1869"/>
                  </a:cubicBezTo>
                  <a:cubicBezTo>
                    <a:pt x="48" y="1905"/>
                    <a:pt x="48" y="1941"/>
                    <a:pt x="48" y="1988"/>
                  </a:cubicBezTo>
                  <a:cubicBezTo>
                    <a:pt x="25" y="2143"/>
                    <a:pt x="13" y="2274"/>
                    <a:pt x="1" y="2369"/>
                  </a:cubicBezTo>
                  <a:cubicBezTo>
                    <a:pt x="215" y="2179"/>
                    <a:pt x="382" y="2036"/>
                    <a:pt x="382" y="2036"/>
                  </a:cubicBezTo>
                  <a:cubicBezTo>
                    <a:pt x="382" y="2036"/>
                    <a:pt x="537" y="2072"/>
                    <a:pt x="810" y="2072"/>
                  </a:cubicBezTo>
                  <a:cubicBezTo>
                    <a:pt x="822" y="2024"/>
                    <a:pt x="834" y="1977"/>
                    <a:pt x="846" y="1929"/>
                  </a:cubicBezTo>
                  <a:cubicBezTo>
                    <a:pt x="1215" y="310"/>
                    <a:pt x="977" y="0"/>
                    <a:pt x="9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98"/>
            <p:cNvSpPr/>
            <p:nvPr/>
          </p:nvSpPr>
          <p:spPr>
            <a:xfrm>
              <a:off x="8093784" y="2070311"/>
              <a:ext cx="26821" cy="38117"/>
            </a:xfrm>
            <a:custGeom>
              <a:avLst/>
              <a:gdLst/>
              <a:ahLst/>
              <a:cxnLst/>
              <a:rect l="l" t="t" r="r" b="b"/>
              <a:pathLst>
                <a:path w="679" h="965" extrusionOk="0">
                  <a:moveTo>
                    <a:pt x="12" y="1"/>
                  </a:moveTo>
                  <a:cubicBezTo>
                    <a:pt x="12" y="1"/>
                    <a:pt x="0" y="703"/>
                    <a:pt x="12" y="846"/>
                  </a:cubicBezTo>
                  <a:cubicBezTo>
                    <a:pt x="19" y="930"/>
                    <a:pt x="210" y="965"/>
                    <a:pt x="379" y="965"/>
                  </a:cubicBezTo>
                  <a:cubicBezTo>
                    <a:pt x="498" y="965"/>
                    <a:pt x="607" y="947"/>
                    <a:pt x="631" y="918"/>
                  </a:cubicBezTo>
                  <a:cubicBezTo>
                    <a:pt x="679" y="846"/>
                    <a:pt x="667" y="61"/>
                    <a:pt x="667" y="61"/>
                  </a:cubicBezTo>
                  <a:lnTo>
                    <a:pt x="12" y="1"/>
                  </a:lnTo>
                  <a:close/>
                </a:path>
              </a:pathLst>
            </a:custGeom>
            <a:solidFill>
              <a:srgbClr val="FBBD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98"/>
            <p:cNvSpPr/>
            <p:nvPr/>
          </p:nvSpPr>
          <p:spPr>
            <a:xfrm>
              <a:off x="8032164" y="2094129"/>
              <a:ext cx="92232" cy="36419"/>
            </a:xfrm>
            <a:custGeom>
              <a:avLst/>
              <a:gdLst/>
              <a:ahLst/>
              <a:cxnLst/>
              <a:rect l="l" t="t" r="r" b="b"/>
              <a:pathLst>
                <a:path w="2335" h="922" extrusionOk="0">
                  <a:moveTo>
                    <a:pt x="1503" y="1"/>
                  </a:moveTo>
                  <a:cubicBezTo>
                    <a:pt x="1469" y="1"/>
                    <a:pt x="1510" y="65"/>
                    <a:pt x="1417" y="148"/>
                  </a:cubicBezTo>
                  <a:cubicBezTo>
                    <a:pt x="1263" y="291"/>
                    <a:pt x="989" y="362"/>
                    <a:pt x="572" y="505"/>
                  </a:cubicBezTo>
                  <a:cubicBezTo>
                    <a:pt x="453" y="541"/>
                    <a:pt x="1" y="589"/>
                    <a:pt x="1" y="791"/>
                  </a:cubicBezTo>
                  <a:cubicBezTo>
                    <a:pt x="1" y="862"/>
                    <a:pt x="239" y="922"/>
                    <a:pt x="655" y="922"/>
                  </a:cubicBezTo>
                  <a:lnTo>
                    <a:pt x="1203" y="922"/>
                  </a:lnTo>
                  <a:cubicBezTo>
                    <a:pt x="1382" y="922"/>
                    <a:pt x="1596" y="803"/>
                    <a:pt x="1596" y="803"/>
                  </a:cubicBezTo>
                  <a:lnTo>
                    <a:pt x="1620" y="922"/>
                  </a:lnTo>
                  <a:lnTo>
                    <a:pt x="2287" y="922"/>
                  </a:lnTo>
                  <a:cubicBezTo>
                    <a:pt x="2287" y="922"/>
                    <a:pt x="2334" y="612"/>
                    <a:pt x="2334" y="422"/>
                  </a:cubicBezTo>
                  <a:cubicBezTo>
                    <a:pt x="2334" y="231"/>
                    <a:pt x="2215" y="184"/>
                    <a:pt x="2215" y="184"/>
                  </a:cubicBezTo>
                  <a:cubicBezTo>
                    <a:pt x="2156" y="243"/>
                    <a:pt x="2072" y="279"/>
                    <a:pt x="1989" y="291"/>
                  </a:cubicBezTo>
                  <a:cubicBezTo>
                    <a:pt x="1972" y="294"/>
                    <a:pt x="1956" y="295"/>
                    <a:pt x="1940" y="295"/>
                  </a:cubicBezTo>
                  <a:cubicBezTo>
                    <a:pt x="1817" y="295"/>
                    <a:pt x="1707" y="216"/>
                    <a:pt x="1644" y="100"/>
                  </a:cubicBezTo>
                  <a:cubicBezTo>
                    <a:pt x="1596" y="17"/>
                    <a:pt x="1525" y="5"/>
                    <a:pt x="1525" y="5"/>
                  </a:cubicBezTo>
                  <a:cubicBezTo>
                    <a:pt x="1515" y="2"/>
                    <a:pt x="1508" y="1"/>
                    <a:pt x="1503" y="1"/>
                  </a:cubicBezTo>
                  <a:close/>
                </a:path>
              </a:pathLst>
            </a:custGeom>
            <a:solidFill>
              <a:srgbClr val="3A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98"/>
            <p:cNvSpPr/>
            <p:nvPr/>
          </p:nvSpPr>
          <p:spPr>
            <a:xfrm>
              <a:off x="8046266" y="1551597"/>
              <a:ext cx="109138" cy="323782"/>
            </a:xfrm>
            <a:custGeom>
              <a:avLst/>
              <a:gdLst/>
              <a:ahLst/>
              <a:cxnLst/>
              <a:rect l="l" t="t" r="r" b="b"/>
              <a:pathLst>
                <a:path w="2763" h="8197" extrusionOk="0">
                  <a:moveTo>
                    <a:pt x="48" y="0"/>
                  </a:moveTo>
                  <a:lnTo>
                    <a:pt x="25" y="2441"/>
                  </a:lnTo>
                  <a:lnTo>
                    <a:pt x="13" y="2739"/>
                  </a:lnTo>
                  <a:lnTo>
                    <a:pt x="13" y="3668"/>
                  </a:lnTo>
                  <a:cubicBezTo>
                    <a:pt x="13" y="3668"/>
                    <a:pt x="1" y="4942"/>
                    <a:pt x="72" y="6275"/>
                  </a:cubicBezTo>
                  <a:cubicBezTo>
                    <a:pt x="84" y="6454"/>
                    <a:pt x="84" y="6596"/>
                    <a:pt x="84" y="6716"/>
                  </a:cubicBezTo>
                  <a:cubicBezTo>
                    <a:pt x="108" y="7144"/>
                    <a:pt x="96" y="7287"/>
                    <a:pt x="191" y="7751"/>
                  </a:cubicBezTo>
                  <a:cubicBezTo>
                    <a:pt x="247" y="8043"/>
                    <a:pt x="808" y="8197"/>
                    <a:pt x="1226" y="8197"/>
                  </a:cubicBezTo>
                  <a:cubicBezTo>
                    <a:pt x="1526" y="8197"/>
                    <a:pt x="1752" y="8118"/>
                    <a:pt x="1668" y="7954"/>
                  </a:cubicBezTo>
                  <a:cubicBezTo>
                    <a:pt x="1382" y="7394"/>
                    <a:pt x="1989" y="6418"/>
                    <a:pt x="2251" y="3406"/>
                  </a:cubicBezTo>
                  <a:cubicBezTo>
                    <a:pt x="2287" y="2953"/>
                    <a:pt x="2489" y="2906"/>
                    <a:pt x="2620" y="1965"/>
                  </a:cubicBezTo>
                  <a:cubicBezTo>
                    <a:pt x="2763" y="1024"/>
                    <a:pt x="2239" y="215"/>
                    <a:pt x="2239" y="215"/>
                  </a:cubicBezTo>
                  <a:lnTo>
                    <a:pt x="4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98"/>
            <p:cNvSpPr/>
            <p:nvPr/>
          </p:nvSpPr>
          <p:spPr>
            <a:xfrm>
              <a:off x="8050650" y="1828294"/>
              <a:ext cx="77973" cy="254262"/>
            </a:xfrm>
            <a:custGeom>
              <a:avLst/>
              <a:gdLst/>
              <a:ahLst/>
              <a:cxnLst/>
              <a:rect l="l" t="t" r="r" b="b"/>
              <a:pathLst>
                <a:path w="1974" h="6437" extrusionOk="0">
                  <a:moveTo>
                    <a:pt x="359" y="0"/>
                  </a:moveTo>
                  <a:cubicBezTo>
                    <a:pt x="153" y="0"/>
                    <a:pt x="1" y="68"/>
                    <a:pt x="9" y="270"/>
                  </a:cubicBezTo>
                  <a:cubicBezTo>
                    <a:pt x="33" y="877"/>
                    <a:pt x="1045" y="6402"/>
                    <a:pt x="1045" y="6402"/>
                  </a:cubicBezTo>
                  <a:cubicBezTo>
                    <a:pt x="1124" y="6427"/>
                    <a:pt x="1226" y="6436"/>
                    <a:pt x="1329" y="6436"/>
                  </a:cubicBezTo>
                  <a:cubicBezTo>
                    <a:pt x="1565" y="6436"/>
                    <a:pt x="1807" y="6390"/>
                    <a:pt x="1807" y="6390"/>
                  </a:cubicBezTo>
                  <a:cubicBezTo>
                    <a:pt x="1807" y="6390"/>
                    <a:pt x="1926" y="3818"/>
                    <a:pt x="1950" y="2854"/>
                  </a:cubicBezTo>
                  <a:cubicBezTo>
                    <a:pt x="1973" y="1889"/>
                    <a:pt x="1402" y="270"/>
                    <a:pt x="1402" y="270"/>
                  </a:cubicBezTo>
                  <a:cubicBezTo>
                    <a:pt x="1402" y="270"/>
                    <a:pt x="772" y="0"/>
                    <a:pt x="3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98"/>
            <p:cNvSpPr/>
            <p:nvPr/>
          </p:nvSpPr>
          <p:spPr>
            <a:xfrm>
              <a:off x="7988912" y="2069402"/>
              <a:ext cx="26821" cy="38433"/>
            </a:xfrm>
            <a:custGeom>
              <a:avLst/>
              <a:gdLst/>
              <a:ahLst/>
              <a:cxnLst/>
              <a:rect l="l" t="t" r="r" b="b"/>
              <a:pathLst>
                <a:path w="679" h="973" extrusionOk="0">
                  <a:moveTo>
                    <a:pt x="0" y="0"/>
                  </a:moveTo>
                  <a:cubicBezTo>
                    <a:pt x="0" y="0"/>
                    <a:pt x="0" y="703"/>
                    <a:pt x="0" y="846"/>
                  </a:cubicBezTo>
                  <a:cubicBezTo>
                    <a:pt x="7" y="935"/>
                    <a:pt x="196" y="973"/>
                    <a:pt x="364" y="973"/>
                  </a:cubicBezTo>
                  <a:cubicBezTo>
                    <a:pt x="487" y="973"/>
                    <a:pt x="599" y="952"/>
                    <a:pt x="619" y="917"/>
                  </a:cubicBezTo>
                  <a:cubicBezTo>
                    <a:pt x="679" y="846"/>
                    <a:pt x="655" y="72"/>
                    <a:pt x="655" y="72"/>
                  </a:cubicBezTo>
                  <a:lnTo>
                    <a:pt x="0" y="0"/>
                  </a:lnTo>
                  <a:close/>
                </a:path>
              </a:pathLst>
            </a:custGeom>
            <a:solidFill>
              <a:srgbClr val="FBBD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98"/>
            <p:cNvSpPr/>
            <p:nvPr/>
          </p:nvSpPr>
          <p:spPr>
            <a:xfrm>
              <a:off x="7926818" y="2093181"/>
              <a:ext cx="92707" cy="36458"/>
            </a:xfrm>
            <a:custGeom>
              <a:avLst/>
              <a:gdLst/>
              <a:ahLst/>
              <a:cxnLst/>
              <a:rect l="l" t="t" r="r" b="b"/>
              <a:pathLst>
                <a:path w="2347" h="923" extrusionOk="0">
                  <a:moveTo>
                    <a:pt x="1511" y="1"/>
                  </a:moveTo>
                  <a:cubicBezTo>
                    <a:pt x="1472" y="1"/>
                    <a:pt x="1521" y="66"/>
                    <a:pt x="1417" y="148"/>
                  </a:cubicBezTo>
                  <a:cubicBezTo>
                    <a:pt x="1263" y="291"/>
                    <a:pt x="989" y="374"/>
                    <a:pt x="572" y="505"/>
                  </a:cubicBezTo>
                  <a:cubicBezTo>
                    <a:pt x="453" y="553"/>
                    <a:pt x="1" y="589"/>
                    <a:pt x="1" y="803"/>
                  </a:cubicBezTo>
                  <a:cubicBezTo>
                    <a:pt x="1" y="875"/>
                    <a:pt x="251" y="922"/>
                    <a:pt x="655" y="922"/>
                  </a:cubicBezTo>
                  <a:lnTo>
                    <a:pt x="1215" y="922"/>
                  </a:lnTo>
                  <a:cubicBezTo>
                    <a:pt x="1382" y="922"/>
                    <a:pt x="1596" y="815"/>
                    <a:pt x="1596" y="815"/>
                  </a:cubicBezTo>
                  <a:lnTo>
                    <a:pt x="1632" y="922"/>
                  </a:lnTo>
                  <a:lnTo>
                    <a:pt x="2287" y="922"/>
                  </a:lnTo>
                  <a:cubicBezTo>
                    <a:pt x="2287" y="922"/>
                    <a:pt x="2346" y="613"/>
                    <a:pt x="2346" y="422"/>
                  </a:cubicBezTo>
                  <a:cubicBezTo>
                    <a:pt x="2346" y="244"/>
                    <a:pt x="2215" y="184"/>
                    <a:pt x="2215" y="184"/>
                  </a:cubicBezTo>
                  <a:cubicBezTo>
                    <a:pt x="2156" y="255"/>
                    <a:pt x="2072" y="279"/>
                    <a:pt x="1989" y="291"/>
                  </a:cubicBezTo>
                  <a:cubicBezTo>
                    <a:pt x="1968" y="296"/>
                    <a:pt x="1948" y="299"/>
                    <a:pt x="1928" y="299"/>
                  </a:cubicBezTo>
                  <a:cubicBezTo>
                    <a:pt x="1809" y="299"/>
                    <a:pt x="1705" y="214"/>
                    <a:pt x="1644" y="113"/>
                  </a:cubicBezTo>
                  <a:cubicBezTo>
                    <a:pt x="1596" y="29"/>
                    <a:pt x="1536" y="5"/>
                    <a:pt x="1536" y="5"/>
                  </a:cubicBezTo>
                  <a:cubicBezTo>
                    <a:pt x="1525" y="2"/>
                    <a:pt x="1517" y="1"/>
                    <a:pt x="1511" y="1"/>
                  </a:cubicBezTo>
                  <a:close/>
                </a:path>
              </a:pathLst>
            </a:custGeom>
            <a:solidFill>
              <a:srgbClr val="3A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98"/>
            <p:cNvSpPr/>
            <p:nvPr/>
          </p:nvSpPr>
          <p:spPr>
            <a:xfrm>
              <a:off x="8046266" y="1616021"/>
              <a:ext cx="48032" cy="200857"/>
            </a:xfrm>
            <a:custGeom>
              <a:avLst/>
              <a:gdLst/>
              <a:ahLst/>
              <a:cxnLst/>
              <a:rect l="l" t="t" r="r" b="b"/>
              <a:pathLst>
                <a:path w="1216" h="5085" extrusionOk="0">
                  <a:moveTo>
                    <a:pt x="953" y="1"/>
                  </a:moveTo>
                  <a:lnTo>
                    <a:pt x="120" y="524"/>
                  </a:lnTo>
                  <a:lnTo>
                    <a:pt x="25" y="810"/>
                  </a:lnTo>
                  <a:lnTo>
                    <a:pt x="13" y="1108"/>
                  </a:lnTo>
                  <a:lnTo>
                    <a:pt x="13" y="2037"/>
                  </a:lnTo>
                  <a:cubicBezTo>
                    <a:pt x="13" y="2037"/>
                    <a:pt x="1" y="3311"/>
                    <a:pt x="72" y="4644"/>
                  </a:cubicBezTo>
                  <a:cubicBezTo>
                    <a:pt x="84" y="4823"/>
                    <a:pt x="84" y="4965"/>
                    <a:pt x="84" y="5085"/>
                  </a:cubicBezTo>
                  <a:cubicBezTo>
                    <a:pt x="84" y="5085"/>
                    <a:pt x="286" y="3918"/>
                    <a:pt x="429" y="3299"/>
                  </a:cubicBezTo>
                  <a:cubicBezTo>
                    <a:pt x="560" y="2679"/>
                    <a:pt x="703" y="2227"/>
                    <a:pt x="953" y="1417"/>
                  </a:cubicBezTo>
                  <a:cubicBezTo>
                    <a:pt x="1215" y="596"/>
                    <a:pt x="953" y="1"/>
                    <a:pt x="9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98"/>
            <p:cNvSpPr/>
            <p:nvPr/>
          </p:nvSpPr>
          <p:spPr>
            <a:xfrm>
              <a:off x="7966318" y="1546422"/>
              <a:ext cx="123714" cy="330338"/>
            </a:xfrm>
            <a:custGeom>
              <a:avLst/>
              <a:gdLst/>
              <a:ahLst/>
              <a:cxnLst/>
              <a:rect l="l" t="t" r="r" b="b"/>
              <a:pathLst>
                <a:path w="3132" h="8363" extrusionOk="0">
                  <a:moveTo>
                    <a:pt x="2703" y="0"/>
                  </a:moveTo>
                  <a:lnTo>
                    <a:pt x="501" y="108"/>
                  </a:lnTo>
                  <a:lnTo>
                    <a:pt x="275" y="2834"/>
                  </a:lnTo>
                  <a:lnTo>
                    <a:pt x="191" y="3751"/>
                  </a:lnTo>
                  <a:cubicBezTo>
                    <a:pt x="191" y="3751"/>
                    <a:pt x="96" y="5013"/>
                    <a:pt x="60" y="6358"/>
                  </a:cubicBezTo>
                  <a:cubicBezTo>
                    <a:pt x="36" y="7180"/>
                    <a:pt x="1" y="7239"/>
                    <a:pt x="72" y="7835"/>
                  </a:cubicBezTo>
                  <a:cubicBezTo>
                    <a:pt x="110" y="8162"/>
                    <a:pt x="765" y="8362"/>
                    <a:pt x="1187" y="8362"/>
                  </a:cubicBezTo>
                  <a:cubicBezTo>
                    <a:pt x="1425" y="8362"/>
                    <a:pt x="1589" y="8298"/>
                    <a:pt x="1525" y="8156"/>
                  </a:cubicBezTo>
                  <a:cubicBezTo>
                    <a:pt x="1275" y="7573"/>
                    <a:pt x="1965" y="6644"/>
                    <a:pt x="2441" y="3656"/>
                  </a:cubicBezTo>
                  <a:cubicBezTo>
                    <a:pt x="2513" y="3215"/>
                    <a:pt x="2715" y="3168"/>
                    <a:pt x="2930" y="2251"/>
                  </a:cubicBezTo>
                  <a:cubicBezTo>
                    <a:pt x="3132" y="1322"/>
                    <a:pt x="2703" y="0"/>
                    <a:pt x="27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98"/>
            <p:cNvSpPr/>
            <p:nvPr/>
          </p:nvSpPr>
          <p:spPr>
            <a:xfrm>
              <a:off x="7963513" y="1809650"/>
              <a:ext cx="77143" cy="267494"/>
            </a:xfrm>
            <a:custGeom>
              <a:avLst/>
              <a:gdLst/>
              <a:ahLst/>
              <a:cxnLst/>
              <a:rect l="l" t="t" r="r" b="b"/>
              <a:pathLst>
                <a:path w="1953" h="6772" extrusionOk="0">
                  <a:moveTo>
                    <a:pt x="280" y="1"/>
                  </a:moveTo>
                  <a:cubicBezTo>
                    <a:pt x="186" y="1"/>
                    <a:pt x="122" y="49"/>
                    <a:pt x="107" y="171"/>
                  </a:cubicBezTo>
                  <a:cubicBezTo>
                    <a:pt x="0" y="1218"/>
                    <a:pt x="607" y="6707"/>
                    <a:pt x="607" y="6707"/>
                  </a:cubicBezTo>
                  <a:cubicBezTo>
                    <a:pt x="726" y="6758"/>
                    <a:pt x="903" y="6771"/>
                    <a:pt x="1057" y="6771"/>
                  </a:cubicBezTo>
                  <a:cubicBezTo>
                    <a:pt x="1228" y="6771"/>
                    <a:pt x="1369" y="6755"/>
                    <a:pt x="1369" y="6755"/>
                  </a:cubicBezTo>
                  <a:cubicBezTo>
                    <a:pt x="1369" y="6755"/>
                    <a:pt x="1774" y="4362"/>
                    <a:pt x="1870" y="3397"/>
                  </a:cubicBezTo>
                  <a:cubicBezTo>
                    <a:pt x="1953" y="2433"/>
                    <a:pt x="1500" y="778"/>
                    <a:pt x="1500" y="778"/>
                  </a:cubicBezTo>
                  <a:cubicBezTo>
                    <a:pt x="1500" y="778"/>
                    <a:pt x="655" y="1"/>
                    <a:pt x="2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98"/>
            <p:cNvSpPr/>
            <p:nvPr/>
          </p:nvSpPr>
          <p:spPr>
            <a:xfrm>
              <a:off x="8002065" y="1131870"/>
              <a:ext cx="107282" cy="149350"/>
            </a:xfrm>
            <a:custGeom>
              <a:avLst/>
              <a:gdLst/>
              <a:ahLst/>
              <a:cxnLst/>
              <a:rect l="l" t="t" r="r" b="b"/>
              <a:pathLst>
                <a:path w="2716" h="3781" extrusionOk="0">
                  <a:moveTo>
                    <a:pt x="1286" y="1"/>
                  </a:moveTo>
                  <a:cubicBezTo>
                    <a:pt x="1242" y="1"/>
                    <a:pt x="1199" y="2"/>
                    <a:pt x="1155" y="6"/>
                  </a:cubicBezTo>
                  <a:cubicBezTo>
                    <a:pt x="453" y="78"/>
                    <a:pt x="239" y="756"/>
                    <a:pt x="120" y="1161"/>
                  </a:cubicBezTo>
                  <a:cubicBezTo>
                    <a:pt x="1" y="1554"/>
                    <a:pt x="24" y="2149"/>
                    <a:pt x="48" y="2483"/>
                  </a:cubicBezTo>
                  <a:cubicBezTo>
                    <a:pt x="84" y="2804"/>
                    <a:pt x="262" y="3066"/>
                    <a:pt x="382" y="3137"/>
                  </a:cubicBezTo>
                  <a:cubicBezTo>
                    <a:pt x="419" y="3156"/>
                    <a:pt x="490" y="3161"/>
                    <a:pt x="571" y="3161"/>
                  </a:cubicBezTo>
                  <a:cubicBezTo>
                    <a:pt x="644" y="3161"/>
                    <a:pt x="726" y="3157"/>
                    <a:pt x="801" y="3157"/>
                  </a:cubicBezTo>
                  <a:cubicBezTo>
                    <a:pt x="903" y="3157"/>
                    <a:pt x="992" y="3164"/>
                    <a:pt x="1024" y="3197"/>
                  </a:cubicBezTo>
                  <a:cubicBezTo>
                    <a:pt x="1096" y="3280"/>
                    <a:pt x="1155" y="3780"/>
                    <a:pt x="1155" y="3780"/>
                  </a:cubicBezTo>
                  <a:lnTo>
                    <a:pt x="2501" y="3495"/>
                  </a:lnTo>
                  <a:cubicBezTo>
                    <a:pt x="2501" y="3495"/>
                    <a:pt x="2346" y="2959"/>
                    <a:pt x="2418" y="2554"/>
                  </a:cubicBezTo>
                  <a:cubicBezTo>
                    <a:pt x="2489" y="2161"/>
                    <a:pt x="2715" y="1459"/>
                    <a:pt x="2632" y="923"/>
                  </a:cubicBezTo>
                  <a:cubicBezTo>
                    <a:pt x="2542" y="420"/>
                    <a:pt x="1949" y="1"/>
                    <a:pt x="128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98"/>
            <p:cNvSpPr/>
            <p:nvPr/>
          </p:nvSpPr>
          <p:spPr>
            <a:xfrm>
              <a:off x="8024185" y="1265775"/>
              <a:ext cx="89863" cy="29072"/>
            </a:xfrm>
            <a:custGeom>
              <a:avLst/>
              <a:gdLst/>
              <a:ahLst/>
              <a:cxnLst/>
              <a:rect l="l" t="t" r="r" b="b"/>
              <a:pathLst>
                <a:path w="2275" h="736" extrusionOk="0">
                  <a:moveTo>
                    <a:pt x="1381" y="0"/>
                  </a:moveTo>
                  <a:cubicBezTo>
                    <a:pt x="1214" y="0"/>
                    <a:pt x="1061" y="9"/>
                    <a:pt x="976" y="21"/>
                  </a:cubicBezTo>
                  <a:cubicBezTo>
                    <a:pt x="738" y="45"/>
                    <a:pt x="155" y="319"/>
                    <a:pt x="72" y="378"/>
                  </a:cubicBezTo>
                  <a:cubicBezTo>
                    <a:pt x="0" y="438"/>
                    <a:pt x="155" y="736"/>
                    <a:pt x="155" y="736"/>
                  </a:cubicBezTo>
                  <a:lnTo>
                    <a:pt x="2274" y="521"/>
                  </a:lnTo>
                  <a:cubicBezTo>
                    <a:pt x="2274" y="521"/>
                    <a:pt x="2239" y="212"/>
                    <a:pt x="2119" y="105"/>
                  </a:cubicBezTo>
                  <a:cubicBezTo>
                    <a:pt x="2043" y="28"/>
                    <a:pt x="1687" y="0"/>
                    <a:pt x="13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98"/>
            <p:cNvSpPr/>
            <p:nvPr/>
          </p:nvSpPr>
          <p:spPr>
            <a:xfrm>
              <a:off x="8005818" y="1115161"/>
              <a:ext cx="113879" cy="129402"/>
            </a:xfrm>
            <a:custGeom>
              <a:avLst/>
              <a:gdLst/>
              <a:ahLst/>
              <a:cxnLst/>
              <a:rect l="l" t="t" r="r" b="b"/>
              <a:pathLst>
                <a:path w="2883" h="3276" extrusionOk="0">
                  <a:moveTo>
                    <a:pt x="632" y="0"/>
                  </a:moveTo>
                  <a:cubicBezTo>
                    <a:pt x="108" y="0"/>
                    <a:pt x="1" y="477"/>
                    <a:pt x="191" y="786"/>
                  </a:cubicBezTo>
                  <a:cubicBezTo>
                    <a:pt x="370" y="1048"/>
                    <a:pt x="465" y="1060"/>
                    <a:pt x="548" y="1096"/>
                  </a:cubicBezTo>
                  <a:cubicBezTo>
                    <a:pt x="465" y="1132"/>
                    <a:pt x="418" y="1120"/>
                    <a:pt x="334" y="1322"/>
                  </a:cubicBezTo>
                  <a:cubicBezTo>
                    <a:pt x="239" y="1524"/>
                    <a:pt x="203" y="1751"/>
                    <a:pt x="179" y="2048"/>
                  </a:cubicBezTo>
                  <a:cubicBezTo>
                    <a:pt x="157" y="2370"/>
                    <a:pt x="228" y="2588"/>
                    <a:pt x="286" y="2588"/>
                  </a:cubicBezTo>
                  <a:cubicBezTo>
                    <a:pt x="290" y="2588"/>
                    <a:pt x="294" y="2587"/>
                    <a:pt x="298" y="2584"/>
                  </a:cubicBezTo>
                  <a:cubicBezTo>
                    <a:pt x="346" y="2560"/>
                    <a:pt x="358" y="2239"/>
                    <a:pt x="370" y="2060"/>
                  </a:cubicBezTo>
                  <a:cubicBezTo>
                    <a:pt x="383" y="1958"/>
                    <a:pt x="424" y="1895"/>
                    <a:pt x="481" y="1895"/>
                  </a:cubicBezTo>
                  <a:cubicBezTo>
                    <a:pt x="524" y="1895"/>
                    <a:pt x="576" y="1931"/>
                    <a:pt x="632" y="2013"/>
                  </a:cubicBezTo>
                  <a:cubicBezTo>
                    <a:pt x="763" y="2191"/>
                    <a:pt x="691" y="2298"/>
                    <a:pt x="715" y="2632"/>
                  </a:cubicBezTo>
                  <a:cubicBezTo>
                    <a:pt x="739" y="2977"/>
                    <a:pt x="1013" y="3156"/>
                    <a:pt x="1203" y="3239"/>
                  </a:cubicBezTo>
                  <a:cubicBezTo>
                    <a:pt x="1267" y="3267"/>
                    <a:pt x="1419" y="3276"/>
                    <a:pt x="1594" y="3276"/>
                  </a:cubicBezTo>
                  <a:cubicBezTo>
                    <a:pt x="1943" y="3276"/>
                    <a:pt x="2382" y="3239"/>
                    <a:pt x="2382" y="3239"/>
                  </a:cubicBezTo>
                  <a:cubicBezTo>
                    <a:pt x="2477" y="3191"/>
                    <a:pt x="2418" y="3179"/>
                    <a:pt x="2453" y="2977"/>
                  </a:cubicBezTo>
                  <a:cubicBezTo>
                    <a:pt x="2477" y="2786"/>
                    <a:pt x="2882" y="2048"/>
                    <a:pt x="2870" y="1429"/>
                  </a:cubicBezTo>
                  <a:cubicBezTo>
                    <a:pt x="2860" y="893"/>
                    <a:pt x="2617" y="857"/>
                    <a:pt x="2552" y="857"/>
                  </a:cubicBezTo>
                  <a:cubicBezTo>
                    <a:pt x="2543" y="857"/>
                    <a:pt x="2537" y="858"/>
                    <a:pt x="2537" y="858"/>
                  </a:cubicBezTo>
                  <a:cubicBezTo>
                    <a:pt x="2513" y="179"/>
                    <a:pt x="1549" y="0"/>
                    <a:pt x="6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98"/>
            <p:cNvSpPr/>
            <p:nvPr/>
          </p:nvSpPr>
          <p:spPr>
            <a:xfrm>
              <a:off x="7973862" y="1280943"/>
              <a:ext cx="199317" cy="283887"/>
            </a:xfrm>
            <a:custGeom>
              <a:avLst/>
              <a:gdLst/>
              <a:ahLst/>
              <a:cxnLst/>
              <a:rect l="l" t="t" r="r" b="b"/>
              <a:pathLst>
                <a:path w="5046" h="7187" extrusionOk="0">
                  <a:moveTo>
                    <a:pt x="2814" y="1"/>
                  </a:moveTo>
                  <a:cubicBezTo>
                    <a:pt x="1028" y="1"/>
                    <a:pt x="180" y="590"/>
                    <a:pt x="72" y="1435"/>
                  </a:cubicBezTo>
                  <a:cubicBezTo>
                    <a:pt x="60" y="1507"/>
                    <a:pt x="60" y="1578"/>
                    <a:pt x="48" y="1649"/>
                  </a:cubicBezTo>
                  <a:cubicBezTo>
                    <a:pt x="0" y="2602"/>
                    <a:pt x="286" y="4150"/>
                    <a:pt x="429" y="5305"/>
                  </a:cubicBezTo>
                  <a:cubicBezTo>
                    <a:pt x="465" y="5626"/>
                    <a:pt x="465" y="5995"/>
                    <a:pt x="441" y="6305"/>
                  </a:cubicBezTo>
                  <a:cubicBezTo>
                    <a:pt x="405" y="6614"/>
                    <a:pt x="131" y="7091"/>
                    <a:pt x="322" y="7150"/>
                  </a:cubicBezTo>
                  <a:cubicBezTo>
                    <a:pt x="348" y="7163"/>
                    <a:pt x="405" y="7168"/>
                    <a:pt x="485" y="7168"/>
                  </a:cubicBezTo>
                  <a:cubicBezTo>
                    <a:pt x="623" y="7168"/>
                    <a:pt x="831" y="7153"/>
                    <a:pt x="1072" y="7138"/>
                  </a:cubicBezTo>
                  <a:cubicBezTo>
                    <a:pt x="1084" y="7138"/>
                    <a:pt x="1084" y="7126"/>
                    <a:pt x="1096" y="7126"/>
                  </a:cubicBezTo>
                  <a:cubicBezTo>
                    <a:pt x="1417" y="7102"/>
                    <a:pt x="1798" y="7067"/>
                    <a:pt x="2108" y="7043"/>
                  </a:cubicBezTo>
                  <a:cubicBezTo>
                    <a:pt x="2219" y="7039"/>
                    <a:pt x="2325" y="7037"/>
                    <a:pt x="2427" y="7037"/>
                  </a:cubicBezTo>
                  <a:cubicBezTo>
                    <a:pt x="3333" y="7037"/>
                    <a:pt x="3862" y="7187"/>
                    <a:pt x="4061" y="7187"/>
                  </a:cubicBezTo>
                  <a:cubicBezTo>
                    <a:pt x="4093" y="7187"/>
                    <a:pt x="4117" y="7183"/>
                    <a:pt x="4132" y="7174"/>
                  </a:cubicBezTo>
                  <a:cubicBezTo>
                    <a:pt x="4191" y="7138"/>
                    <a:pt x="4203" y="7019"/>
                    <a:pt x="4179" y="6912"/>
                  </a:cubicBezTo>
                  <a:cubicBezTo>
                    <a:pt x="4132" y="6638"/>
                    <a:pt x="4120" y="6352"/>
                    <a:pt x="4155" y="6079"/>
                  </a:cubicBezTo>
                  <a:cubicBezTo>
                    <a:pt x="4191" y="5852"/>
                    <a:pt x="4227" y="5567"/>
                    <a:pt x="4286" y="5257"/>
                  </a:cubicBezTo>
                  <a:cubicBezTo>
                    <a:pt x="4334" y="5043"/>
                    <a:pt x="4382" y="4805"/>
                    <a:pt x="4429" y="4555"/>
                  </a:cubicBezTo>
                  <a:cubicBezTo>
                    <a:pt x="4513" y="4162"/>
                    <a:pt x="4608" y="3733"/>
                    <a:pt x="4679" y="3316"/>
                  </a:cubicBezTo>
                  <a:cubicBezTo>
                    <a:pt x="4727" y="3102"/>
                    <a:pt x="4763" y="2900"/>
                    <a:pt x="4798" y="2697"/>
                  </a:cubicBezTo>
                  <a:cubicBezTo>
                    <a:pt x="4882" y="2245"/>
                    <a:pt x="4941" y="1816"/>
                    <a:pt x="4965" y="1471"/>
                  </a:cubicBezTo>
                  <a:lnTo>
                    <a:pt x="4965" y="1459"/>
                  </a:lnTo>
                  <a:cubicBezTo>
                    <a:pt x="5046" y="117"/>
                    <a:pt x="3845" y="15"/>
                    <a:pt x="3476" y="15"/>
                  </a:cubicBezTo>
                  <a:cubicBezTo>
                    <a:pt x="3409" y="15"/>
                    <a:pt x="3370" y="18"/>
                    <a:pt x="3370" y="18"/>
                  </a:cubicBezTo>
                  <a:cubicBezTo>
                    <a:pt x="3175" y="7"/>
                    <a:pt x="2990" y="1"/>
                    <a:pt x="28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98"/>
            <p:cNvSpPr/>
            <p:nvPr/>
          </p:nvSpPr>
          <p:spPr>
            <a:xfrm>
              <a:off x="7958339" y="1336203"/>
              <a:ext cx="211681" cy="53325"/>
            </a:xfrm>
            <a:custGeom>
              <a:avLst/>
              <a:gdLst/>
              <a:ahLst/>
              <a:cxnLst/>
              <a:rect l="l" t="t" r="r" b="b"/>
              <a:pathLst>
                <a:path w="5359" h="1350" extrusionOk="0">
                  <a:moveTo>
                    <a:pt x="1965" y="0"/>
                  </a:moveTo>
                  <a:cubicBezTo>
                    <a:pt x="1965" y="0"/>
                    <a:pt x="0" y="822"/>
                    <a:pt x="1703" y="1167"/>
                  </a:cubicBezTo>
                  <a:cubicBezTo>
                    <a:pt x="2443" y="1309"/>
                    <a:pt x="3235" y="1349"/>
                    <a:pt x="3897" y="1349"/>
                  </a:cubicBezTo>
                  <a:cubicBezTo>
                    <a:pt x="4460" y="1349"/>
                    <a:pt x="4929" y="1320"/>
                    <a:pt x="5191" y="1298"/>
                  </a:cubicBezTo>
                  <a:lnTo>
                    <a:pt x="5358" y="72"/>
                  </a:lnTo>
                  <a:lnTo>
                    <a:pt x="5358" y="72"/>
                  </a:lnTo>
                  <a:cubicBezTo>
                    <a:pt x="5018" y="111"/>
                    <a:pt x="4631" y="126"/>
                    <a:pt x="4243" y="126"/>
                  </a:cubicBezTo>
                  <a:cubicBezTo>
                    <a:pt x="3108" y="126"/>
                    <a:pt x="1965" y="0"/>
                    <a:pt x="19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98"/>
            <p:cNvSpPr/>
            <p:nvPr/>
          </p:nvSpPr>
          <p:spPr>
            <a:xfrm>
              <a:off x="7943763" y="1409081"/>
              <a:ext cx="214959" cy="53759"/>
            </a:xfrm>
            <a:custGeom>
              <a:avLst/>
              <a:gdLst/>
              <a:ahLst/>
              <a:cxnLst/>
              <a:rect l="l" t="t" r="r" b="b"/>
              <a:pathLst>
                <a:path w="5442" h="1361" extrusionOk="0">
                  <a:moveTo>
                    <a:pt x="1977" y="1"/>
                  </a:moveTo>
                  <a:cubicBezTo>
                    <a:pt x="1977" y="1"/>
                    <a:pt x="0" y="834"/>
                    <a:pt x="1715" y="1168"/>
                  </a:cubicBezTo>
                  <a:cubicBezTo>
                    <a:pt x="2460" y="1318"/>
                    <a:pt x="3260" y="1361"/>
                    <a:pt x="3925" y="1361"/>
                  </a:cubicBezTo>
                  <a:cubicBezTo>
                    <a:pt x="4472" y="1361"/>
                    <a:pt x="4928" y="1332"/>
                    <a:pt x="5191" y="1311"/>
                  </a:cubicBezTo>
                  <a:cubicBezTo>
                    <a:pt x="5275" y="918"/>
                    <a:pt x="5370" y="489"/>
                    <a:pt x="5441" y="72"/>
                  </a:cubicBezTo>
                  <a:lnTo>
                    <a:pt x="5441" y="72"/>
                  </a:lnTo>
                  <a:cubicBezTo>
                    <a:pt x="5099" y="115"/>
                    <a:pt x="4701" y="131"/>
                    <a:pt x="4299" y="131"/>
                  </a:cubicBezTo>
                  <a:cubicBezTo>
                    <a:pt x="3153" y="131"/>
                    <a:pt x="1977" y="1"/>
                    <a:pt x="19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98"/>
            <p:cNvSpPr/>
            <p:nvPr/>
          </p:nvSpPr>
          <p:spPr>
            <a:xfrm>
              <a:off x="7975245" y="1340904"/>
              <a:ext cx="71535" cy="223333"/>
            </a:xfrm>
            <a:custGeom>
              <a:avLst/>
              <a:gdLst/>
              <a:ahLst/>
              <a:cxnLst/>
              <a:rect l="l" t="t" r="r" b="b"/>
              <a:pathLst>
                <a:path w="1811" h="5654" extrusionOk="0">
                  <a:moveTo>
                    <a:pt x="1025" y="5620"/>
                  </a:moveTo>
                  <a:lnTo>
                    <a:pt x="1025" y="5620"/>
                  </a:lnTo>
                  <a:cubicBezTo>
                    <a:pt x="1022" y="5620"/>
                    <a:pt x="1019" y="5621"/>
                    <a:pt x="1016" y="5621"/>
                  </a:cubicBezTo>
                  <a:lnTo>
                    <a:pt x="1016" y="5621"/>
                  </a:lnTo>
                  <a:cubicBezTo>
                    <a:pt x="1019" y="5621"/>
                    <a:pt x="1022" y="5620"/>
                    <a:pt x="1025" y="5620"/>
                  </a:cubicBezTo>
                  <a:close/>
                  <a:moveTo>
                    <a:pt x="632" y="0"/>
                  </a:moveTo>
                  <a:cubicBezTo>
                    <a:pt x="584" y="96"/>
                    <a:pt x="430" y="250"/>
                    <a:pt x="13" y="346"/>
                  </a:cubicBezTo>
                  <a:cubicBezTo>
                    <a:pt x="1" y="1310"/>
                    <a:pt x="263" y="2715"/>
                    <a:pt x="394" y="3787"/>
                  </a:cubicBezTo>
                  <a:cubicBezTo>
                    <a:pt x="430" y="4108"/>
                    <a:pt x="430" y="4477"/>
                    <a:pt x="406" y="4787"/>
                  </a:cubicBezTo>
                  <a:cubicBezTo>
                    <a:pt x="370" y="5096"/>
                    <a:pt x="96" y="5573"/>
                    <a:pt x="287" y="5644"/>
                  </a:cubicBezTo>
                  <a:cubicBezTo>
                    <a:pt x="308" y="5651"/>
                    <a:pt x="348" y="5654"/>
                    <a:pt x="404" y="5654"/>
                  </a:cubicBezTo>
                  <a:cubicBezTo>
                    <a:pt x="537" y="5654"/>
                    <a:pt x="759" y="5637"/>
                    <a:pt x="1016" y="5621"/>
                  </a:cubicBezTo>
                  <a:lnTo>
                    <a:pt x="1016" y="5621"/>
                  </a:lnTo>
                  <a:cubicBezTo>
                    <a:pt x="1005" y="5621"/>
                    <a:pt x="994" y="5622"/>
                    <a:pt x="983" y="5622"/>
                  </a:cubicBezTo>
                  <a:cubicBezTo>
                    <a:pt x="687" y="5622"/>
                    <a:pt x="635" y="5375"/>
                    <a:pt x="703" y="5215"/>
                  </a:cubicBezTo>
                  <a:cubicBezTo>
                    <a:pt x="715" y="5203"/>
                    <a:pt x="715" y="5192"/>
                    <a:pt x="727" y="5168"/>
                  </a:cubicBezTo>
                  <a:cubicBezTo>
                    <a:pt x="763" y="5084"/>
                    <a:pt x="822" y="5001"/>
                    <a:pt x="894" y="4942"/>
                  </a:cubicBezTo>
                  <a:cubicBezTo>
                    <a:pt x="977" y="4870"/>
                    <a:pt x="1072" y="4739"/>
                    <a:pt x="1144" y="4465"/>
                  </a:cubicBezTo>
                  <a:cubicBezTo>
                    <a:pt x="1811" y="1846"/>
                    <a:pt x="1644" y="191"/>
                    <a:pt x="1644" y="191"/>
                  </a:cubicBezTo>
                  <a:lnTo>
                    <a:pt x="1644" y="191"/>
                  </a:lnTo>
                  <a:lnTo>
                    <a:pt x="739" y="2620"/>
                  </a:lnTo>
                  <a:cubicBezTo>
                    <a:pt x="703" y="2322"/>
                    <a:pt x="668" y="2013"/>
                    <a:pt x="632" y="1715"/>
                  </a:cubicBezTo>
                  <a:cubicBezTo>
                    <a:pt x="537" y="798"/>
                    <a:pt x="620" y="96"/>
                    <a:pt x="6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98"/>
            <p:cNvSpPr/>
            <p:nvPr/>
          </p:nvSpPr>
          <p:spPr>
            <a:xfrm>
              <a:off x="7841695" y="1389805"/>
              <a:ext cx="179685" cy="135208"/>
            </a:xfrm>
            <a:custGeom>
              <a:avLst/>
              <a:gdLst/>
              <a:ahLst/>
              <a:cxnLst/>
              <a:rect l="l" t="t" r="r" b="b"/>
              <a:pathLst>
                <a:path w="4549" h="3423" extrusionOk="0">
                  <a:moveTo>
                    <a:pt x="3120" y="1"/>
                  </a:moveTo>
                  <a:lnTo>
                    <a:pt x="2644" y="1965"/>
                  </a:lnTo>
                  <a:lnTo>
                    <a:pt x="632" y="1358"/>
                  </a:lnTo>
                  <a:lnTo>
                    <a:pt x="1" y="1763"/>
                  </a:lnTo>
                  <a:cubicBezTo>
                    <a:pt x="1" y="1763"/>
                    <a:pt x="2625" y="3422"/>
                    <a:pt x="3106" y="3422"/>
                  </a:cubicBezTo>
                  <a:cubicBezTo>
                    <a:pt x="3121" y="3422"/>
                    <a:pt x="3133" y="3421"/>
                    <a:pt x="3144" y="3418"/>
                  </a:cubicBezTo>
                  <a:cubicBezTo>
                    <a:pt x="3775" y="3215"/>
                    <a:pt x="4549" y="346"/>
                    <a:pt x="4549" y="346"/>
                  </a:cubicBezTo>
                  <a:lnTo>
                    <a:pt x="312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98"/>
            <p:cNvSpPr/>
            <p:nvPr/>
          </p:nvSpPr>
          <p:spPr>
            <a:xfrm>
              <a:off x="7957391" y="1298836"/>
              <a:ext cx="85636" cy="126756"/>
            </a:xfrm>
            <a:custGeom>
              <a:avLst/>
              <a:gdLst/>
              <a:ahLst/>
              <a:cxnLst/>
              <a:rect l="l" t="t" r="r" b="b"/>
              <a:pathLst>
                <a:path w="2168" h="3209" extrusionOk="0">
                  <a:moveTo>
                    <a:pt x="1362" y="0"/>
                  </a:moveTo>
                  <a:cubicBezTo>
                    <a:pt x="1161" y="0"/>
                    <a:pt x="965" y="92"/>
                    <a:pt x="822" y="244"/>
                  </a:cubicBezTo>
                  <a:cubicBezTo>
                    <a:pt x="548" y="553"/>
                    <a:pt x="155" y="1268"/>
                    <a:pt x="0" y="2828"/>
                  </a:cubicBezTo>
                  <a:cubicBezTo>
                    <a:pt x="298" y="2959"/>
                    <a:pt x="1001" y="3209"/>
                    <a:pt x="1572" y="3209"/>
                  </a:cubicBezTo>
                  <a:cubicBezTo>
                    <a:pt x="1679" y="3018"/>
                    <a:pt x="2167" y="1685"/>
                    <a:pt x="2167" y="1184"/>
                  </a:cubicBezTo>
                  <a:cubicBezTo>
                    <a:pt x="2167" y="351"/>
                    <a:pt x="1810" y="89"/>
                    <a:pt x="1513" y="18"/>
                  </a:cubicBezTo>
                  <a:cubicBezTo>
                    <a:pt x="1463" y="6"/>
                    <a:pt x="1412" y="0"/>
                    <a:pt x="13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98"/>
            <p:cNvSpPr/>
            <p:nvPr/>
          </p:nvSpPr>
          <p:spPr>
            <a:xfrm>
              <a:off x="7975719" y="1103746"/>
              <a:ext cx="155709" cy="89073"/>
            </a:xfrm>
            <a:custGeom>
              <a:avLst/>
              <a:gdLst/>
              <a:ahLst/>
              <a:cxnLst/>
              <a:rect l="l" t="t" r="r" b="b"/>
              <a:pathLst>
                <a:path w="3942" h="2255" extrusionOk="0">
                  <a:moveTo>
                    <a:pt x="2032" y="0"/>
                  </a:moveTo>
                  <a:cubicBezTo>
                    <a:pt x="850" y="0"/>
                    <a:pt x="629" y="963"/>
                    <a:pt x="596" y="1397"/>
                  </a:cubicBezTo>
                  <a:lnTo>
                    <a:pt x="584" y="1397"/>
                  </a:lnTo>
                  <a:cubicBezTo>
                    <a:pt x="584" y="1397"/>
                    <a:pt x="1" y="1468"/>
                    <a:pt x="144" y="1611"/>
                  </a:cubicBezTo>
                  <a:cubicBezTo>
                    <a:pt x="239" y="1718"/>
                    <a:pt x="1227" y="1897"/>
                    <a:pt x="1799" y="1992"/>
                  </a:cubicBezTo>
                  <a:cubicBezTo>
                    <a:pt x="1799" y="1992"/>
                    <a:pt x="1811" y="2004"/>
                    <a:pt x="1811" y="2004"/>
                  </a:cubicBezTo>
                  <a:cubicBezTo>
                    <a:pt x="1894" y="2016"/>
                    <a:pt x="1965" y="2028"/>
                    <a:pt x="2025" y="2040"/>
                  </a:cubicBezTo>
                  <a:cubicBezTo>
                    <a:pt x="2132" y="2052"/>
                    <a:pt x="2192" y="2063"/>
                    <a:pt x="2203" y="2063"/>
                  </a:cubicBezTo>
                  <a:cubicBezTo>
                    <a:pt x="2632" y="2159"/>
                    <a:pt x="3108" y="2230"/>
                    <a:pt x="3573" y="2254"/>
                  </a:cubicBezTo>
                  <a:cubicBezTo>
                    <a:pt x="3573" y="2254"/>
                    <a:pt x="3580" y="2255"/>
                    <a:pt x="3592" y="2255"/>
                  </a:cubicBezTo>
                  <a:cubicBezTo>
                    <a:pt x="3621" y="2255"/>
                    <a:pt x="3675" y="2249"/>
                    <a:pt x="3692" y="2206"/>
                  </a:cubicBezTo>
                  <a:cubicBezTo>
                    <a:pt x="3704" y="2099"/>
                    <a:pt x="3632" y="2063"/>
                    <a:pt x="3632" y="2063"/>
                  </a:cubicBezTo>
                  <a:cubicBezTo>
                    <a:pt x="3751" y="1575"/>
                    <a:pt x="3942" y="349"/>
                    <a:pt x="2584" y="63"/>
                  </a:cubicBezTo>
                  <a:lnTo>
                    <a:pt x="2584" y="51"/>
                  </a:lnTo>
                  <a:cubicBezTo>
                    <a:pt x="2489" y="39"/>
                    <a:pt x="2406" y="28"/>
                    <a:pt x="2299" y="16"/>
                  </a:cubicBezTo>
                  <a:cubicBezTo>
                    <a:pt x="2205" y="5"/>
                    <a:pt x="2116" y="0"/>
                    <a:pt x="20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98"/>
            <p:cNvSpPr/>
            <p:nvPr/>
          </p:nvSpPr>
          <p:spPr>
            <a:xfrm>
              <a:off x="8055667" y="1106234"/>
              <a:ext cx="75761" cy="86584"/>
            </a:xfrm>
            <a:custGeom>
              <a:avLst/>
              <a:gdLst/>
              <a:ahLst/>
              <a:cxnLst/>
              <a:rect l="l" t="t" r="r" b="b"/>
              <a:pathLst>
                <a:path w="1918" h="2192" extrusionOk="0">
                  <a:moveTo>
                    <a:pt x="1" y="1977"/>
                  </a:moveTo>
                  <a:lnTo>
                    <a:pt x="1" y="1977"/>
                  </a:lnTo>
                  <a:cubicBezTo>
                    <a:pt x="42" y="1983"/>
                    <a:pt x="83" y="1988"/>
                    <a:pt x="122" y="1992"/>
                  </a:cubicBezTo>
                  <a:lnTo>
                    <a:pt x="122" y="1992"/>
                  </a:lnTo>
                  <a:cubicBezTo>
                    <a:pt x="93" y="1988"/>
                    <a:pt x="52" y="1982"/>
                    <a:pt x="1" y="1977"/>
                  </a:cubicBezTo>
                  <a:close/>
                  <a:moveTo>
                    <a:pt x="560" y="0"/>
                  </a:moveTo>
                  <a:cubicBezTo>
                    <a:pt x="608" y="24"/>
                    <a:pt x="1549" y="286"/>
                    <a:pt x="1227" y="1941"/>
                  </a:cubicBezTo>
                  <a:cubicBezTo>
                    <a:pt x="1227" y="1941"/>
                    <a:pt x="1022" y="2022"/>
                    <a:pt x="594" y="2022"/>
                  </a:cubicBezTo>
                  <a:cubicBezTo>
                    <a:pt x="459" y="2022"/>
                    <a:pt x="302" y="2014"/>
                    <a:pt x="122" y="1992"/>
                  </a:cubicBezTo>
                  <a:lnTo>
                    <a:pt x="122" y="1992"/>
                  </a:lnTo>
                  <a:cubicBezTo>
                    <a:pt x="154" y="1997"/>
                    <a:pt x="173" y="2000"/>
                    <a:pt x="179" y="2000"/>
                  </a:cubicBezTo>
                  <a:cubicBezTo>
                    <a:pt x="608" y="2096"/>
                    <a:pt x="1084" y="2167"/>
                    <a:pt x="1549" y="2191"/>
                  </a:cubicBezTo>
                  <a:cubicBezTo>
                    <a:pt x="1549" y="2191"/>
                    <a:pt x="1556" y="2192"/>
                    <a:pt x="1568" y="2192"/>
                  </a:cubicBezTo>
                  <a:cubicBezTo>
                    <a:pt x="1597" y="2192"/>
                    <a:pt x="1651" y="2186"/>
                    <a:pt x="1668" y="2143"/>
                  </a:cubicBezTo>
                  <a:cubicBezTo>
                    <a:pt x="1680" y="2036"/>
                    <a:pt x="1608" y="2000"/>
                    <a:pt x="1608" y="2000"/>
                  </a:cubicBezTo>
                  <a:cubicBezTo>
                    <a:pt x="1727" y="1512"/>
                    <a:pt x="1918" y="286"/>
                    <a:pt x="5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89"/>
                                        </p:tgtEl>
                                        <p:attrNameLst>
                                          <p:attrName>style.visibility</p:attrName>
                                        </p:attrNameLst>
                                      </p:cBhvr>
                                      <p:to>
                                        <p:strVal val="visible"/>
                                      </p:to>
                                    </p:set>
                                    <p:animEffect transition="in" filter="fade">
                                      <p:cBhvr>
                                        <p:cTn id="7" dur="1000"/>
                                        <p:tgtEl>
                                          <p:spTgt spid="198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88"/>
                                        </p:tgtEl>
                                        <p:attrNameLst>
                                          <p:attrName>style.visibility</p:attrName>
                                        </p:attrNameLst>
                                      </p:cBhvr>
                                      <p:to>
                                        <p:strVal val="visible"/>
                                      </p:to>
                                    </p:set>
                                    <p:animEffect transition="in" filter="fade">
                                      <p:cBhvr>
                                        <p:cTn id="11" dur="1000"/>
                                        <p:tgtEl>
                                          <p:spTgt spid="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019"/>
        <p:cNvGrpSpPr/>
        <p:nvPr/>
      </p:nvGrpSpPr>
      <p:grpSpPr>
        <a:xfrm>
          <a:off x="0" y="0"/>
          <a:ext cx="0" cy="0"/>
          <a:chOff x="0" y="0"/>
          <a:chExt cx="0" cy="0"/>
        </a:xfrm>
      </p:grpSpPr>
      <p:sp>
        <p:nvSpPr>
          <p:cNvPr id="2020" name="Google Shape;2020;p99"/>
          <p:cNvSpPr txBox="1">
            <a:spLocks noGrp="1"/>
          </p:cNvSpPr>
          <p:nvPr>
            <p:ph type="subTitle" idx="1"/>
          </p:nvPr>
        </p:nvSpPr>
        <p:spPr>
          <a:xfrm>
            <a:off x="720663" y="2118250"/>
            <a:ext cx="2200500" cy="6447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21" name="Google Shape;2021;p99"/>
          <p:cNvSpPr txBox="1">
            <a:spLocks noGrp="1"/>
          </p:cNvSpPr>
          <p:nvPr>
            <p:ph type="subTitle" idx="3"/>
          </p:nvPr>
        </p:nvSpPr>
        <p:spPr>
          <a:xfrm>
            <a:off x="3527918" y="2118250"/>
            <a:ext cx="2070600" cy="6447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22" name="Google Shape;2022;p99"/>
          <p:cNvSpPr txBox="1">
            <a:spLocks noGrp="1"/>
          </p:cNvSpPr>
          <p:nvPr>
            <p:ph type="subTitle" idx="5"/>
          </p:nvPr>
        </p:nvSpPr>
        <p:spPr>
          <a:xfrm>
            <a:off x="6159293" y="2118250"/>
            <a:ext cx="2270700" cy="6447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23" name="Google Shape;2023;p99"/>
          <p:cNvSpPr txBox="1">
            <a:spLocks noGrp="1"/>
          </p:cNvSpPr>
          <p:nvPr>
            <p:ph type="subTitle" idx="7"/>
          </p:nvPr>
        </p:nvSpPr>
        <p:spPr>
          <a:xfrm>
            <a:off x="720663" y="3902284"/>
            <a:ext cx="2200500" cy="6447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24" name="Google Shape;2024;p99"/>
          <p:cNvSpPr txBox="1">
            <a:spLocks noGrp="1"/>
          </p:cNvSpPr>
          <p:nvPr>
            <p:ph type="subTitle" idx="9"/>
          </p:nvPr>
        </p:nvSpPr>
        <p:spPr>
          <a:xfrm>
            <a:off x="3527918" y="3902284"/>
            <a:ext cx="2070600" cy="6447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25" name="Google Shape;2025;p99"/>
          <p:cNvSpPr txBox="1">
            <a:spLocks noGrp="1"/>
          </p:cNvSpPr>
          <p:nvPr>
            <p:ph type="subTitle" idx="14"/>
          </p:nvPr>
        </p:nvSpPr>
        <p:spPr>
          <a:xfrm>
            <a:off x="6159293" y="3902284"/>
            <a:ext cx="2270700" cy="6447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26" name="Google Shape;2026;p99"/>
          <p:cNvSpPr txBox="1">
            <a:spLocks noGrp="1"/>
          </p:cNvSpPr>
          <p:nvPr>
            <p:ph type="ctrTitle" idx="15"/>
          </p:nvPr>
        </p:nvSpPr>
        <p:spPr>
          <a:xfrm>
            <a:off x="714025" y="409525"/>
            <a:ext cx="3666900" cy="5694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شرکای ما</a:t>
            </a:r>
            <a:endParaRPr dirty="0">
              <a:cs typeface="B Nazanin" panose="00000400000000000000" pitchFamily="2" charset="-78"/>
            </a:endParaRPr>
          </a:p>
        </p:txBody>
      </p:sp>
      <p:sp>
        <p:nvSpPr>
          <p:cNvPr id="2027" name="Google Shape;2027;p99"/>
          <p:cNvSpPr/>
          <p:nvPr/>
        </p:nvSpPr>
        <p:spPr>
          <a:xfrm>
            <a:off x="1477535" y="3215213"/>
            <a:ext cx="680100" cy="6801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028" name="Google Shape;2028;p99"/>
          <p:cNvSpPr/>
          <p:nvPr/>
        </p:nvSpPr>
        <p:spPr>
          <a:xfrm>
            <a:off x="4219840" y="3215213"/>
            <a:ext cx="680100" cy="6801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029" name="Google Shape;2029;p99"/>
          <p:cNvSpPr/>
          <p:nvPr/>
        </p:nvSpPr>
        <p:spPr>
          <a:xfrm>
            <a:off x="6951265" y="3215213"/>
            <a:ext cx="680100" cy="6801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030" name="Google Shape;2030;p99"/>
          <p:cNvSpPr/>
          <p:nvPr/>
        </p:nvSpPr>
        <p:spPr>
          <a:xfrm>
            <a:off x="1477535" y="1436938"/>
            <a:ext cx="680100" cy="6801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031" name="Google Shape;2031;p99"/>
          <p:cNvSpPr/>
          <p:nvPr/>
        </p:nvSpPr>
        <p:spPr>
          <a:xfrm>
            <a:off x="4219840" y="1436938"/>
            <a:ext cx="680100" cy="6801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032" name="Google Shape;2032;p99"/>
          <p:cNvSpPr/>
          <p:nvPr/>
        </p:nvSpPr>
        <p:spPr>
          <a:xfrm>
            <a:off x="6951265" y="1436938"/>
            <a:ext cx="680100" cy="6801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033" name="Google Shape;2033;p99"/>
          <p:cNvSpPr txBox="1">
            <a:spLocks noGrp="1"/>
          </p:cNvSpPr>
          <p:nvPr>
            <p:ph type="ctrTitle"/>
          </p:nvPr>
        </p:nvSpPr>
        <p:spPr>
          <a:xfrm>
            <a:off x="876935" y="1549750"/>
            <a:ext cx="1881300" cy="426900"/>
          </a:xfrm>
          <a:prstGeom prst="rect">
            <a:avLst/>
          </a:prstGeom>
        </p:spPr>
        <p:txBody>
          <a:bodyPr spcFirstLastPara="1" wrap="square" lIns="91425" tIns="91425" rIns="91425" bIns="0" anchor="ctr" anchorCtr="0">
            <a:normAutofit fontScale="90000"/>
          </a:bodyPr>
          <a:lstStyle/>
          <a:p>
            <a:pPr marL="0" lvl="0" indent="0" algn="ctr" rtl="1">
              <a:lnSpc>
                <a:spcPct val="150000"/>
              </a:lnSpc>
              <a:spcBef>
                <a:spcPts val="0"/>
              </a:spcBef>
              <a:spcAft>
                <a:spcPts val="0"/>
              </a:spcAft>
              <a:buNone/>
            </a:pPr>
            <a:r>
              <a:rPr lang="en">
                <a:cs typeface="B Nazanin" panose="00000400000000000000" pitchFamily="2" charset="-78"/>
              </a:rPr>
              <a:t>A.</a:t>
            </a:r>
            <a:endParaRPr>
              <a:cs typeface="B Nazanin" panose="00000400000000000000" pitchFamily="2" charset="-78"/>
            </a:endParaRPr>
          </a:p>
        </p:txBody>
      </p:sp>
      <p:sp>
        <p:nvSpPr>
          <p:cNvPr id="2034" name="Google Shape;2034;p99"/>
          <p:cNvSpPr txBox="1">
            <a:spLocks noGrp="1"/>
          </p:cNvSpPr>
          <p:nvPr>
            <p:ph type="ctrTitle" idx="2"/>
          </p:nvPr>
        </p:nvSpPr>
        <p:spPr>
          <a:xfrm>
            <a:off x="3619240" y="1549750"/>
            <a:ext cx="1881300" cy="426900"/>
          </a:xfrm>
          <a:prstGeom prst="rect">
            <a:avLst/>
          </a:prstGeom>
        </p:spPr>
        <p:txBody>
          <a:bodyPr spcFirstLastPara="1" wrap="square" lIns="91425" tIns="91425" rIns="91425" bIns="0" anchor="ctr" anchorCtr="0">
            <a:normAutofit fontScale="90000"/>
          </a:bodyPr>
          <a:lstStyle/>
          <a:p>
            <a:pPr marL="0" lvl="0" indent="0" algn="ctr" rtl="1">
              <a:lnSpc>
                <a:spcPct val="150000"/>
              </a:lnSpc>
              <a:spcBef>
                <a:spcPts val="0"/>
              </a:spcBef>
              <a:spcAft>
                <a:spcPts val="0"/>
              </a:spcAft>
              <a:buNone/>
            </a:pPr>
            <a:r>
              <a:rPr lang="en">
                <a:cs typeface="B Nazanin" panose="00000400000000000000" pitchFamily="2" charset="-78"/>
              </a:rPr>
              <a:t>B.</a:t>
            </a:r>
            <a:endParaRPr>
              <a:cs typeface="B Nazanin" panose="00000400000000000000" pitchFamily="2" charset="-78"/>
            </a:endParaRPr>
          </a:p>
        </p:txBody>
      </p:sp>
      <p:sp>
        <p:nvSpPr>
          <p:cNvPr id="2035" name="Google Shape;2035;p99"/>
          <p:cNvSpPr txBox="1">
            <a:spLocks noGrp="1"/>
          </p:cNvSpPr>
          <p:nvPr>
            <p:ph type="ctrTitle" idx="4"/>
          </p:nvPr>
        </p:nvSpPr>
        <p:spPr>
          <a:xfrm>
            <a:off x="6350665" y="1549750"/>
            <a:ext cx="1881300" cy="426900"/>
          </a:xfrm>
          <a:prstGeom prst="rect">
            <a:avLst/>
          </a:prstGeom>
        </p:spPr>
        <p:txBody>
          <a:bodyPr spcFirstLastPara="1" wrap="square" lIns="91425" tIns="91425" rIns="91425" bIns="0" anchor="ctr" anchorCtr="0">
            <a:normAutofit fontScale="90000"/>
          </a:bodyPr>
          <a:lstStyle/>
          <a:p>
            <a:pPr marL="0" lvl="0" indent="0" algn="ctr" rtl="1">
              <a:lnSpc>
                <a:spcPct val="150000"/>
              </a:lnSpc>
              <a:spcBef>
                <a:spcPts val="0"/>
              </a:spcBef>
              <a:spcAft>
                <a:spcPts val="0"/>
              </a:spcAft>
              <a:buNone/>
            </a:pPr>
            <a:r>
              <a:rPr lang="en">
                <a:cs typeface="B Nazanin" panose="00000400000000000000" pitchFamily="2" charset="-78"/>
              </a:rPr>
              <a:t>C.</a:t>
            </a:r>
            <a:endParaRPr>
              <a:cs typeface="B Nazanin" panose="00000400000000000000" pitchFamily="2" charset="-78"/>
            </a:endParaRPr>
          </a:p>
        </p:txBody>
      </p:sp>
      <p:sp>
        <p:nvSpPr>
          <p:cNvPr id="2036" name="Google Shape;2036;p99"/>
          <p:cNvSpPr txBox="1">
            <a:spLocks noGrp="1"/>
          </p:cNvSpPr>
          <p:nvPr>
            <p:ph type="ctrTitle" idx="6"/>
          </p:nvPr>
        </p:nvSpPr>
        <p:spPr>
          <a:xfrm>
            <a:off x="880263" y="3333598"/>
            <a:ext cx="1881300" cy="426900"/>
          </a:xfrm>
          <a:prstGeom prst="rect">
            <a:avLst/>
          </a:prstGeom>
        </p:spPr>
        <p:txBody>
          <a:bodyPr spcFirstLastPara="1" wrap="square" lIns="91425" tIns="91425" rIns="91425" bIns="91425" anchor="ctr" anchorCtr="0">
            <a:normAutofit fontScale="90000"/>
          </a:bodyPr>
          <a:lstStyle/>
          <a:p>
            <a:pPr marL="0" lvl="0" indent="0" algn="ctr" rtl="1">
              <a:lnSpc>
                <a:spcPct val="150000"/>
              </a:lnSpc>
              <a:spcBef>
                <a:spcPts val="0"/>
              </a:spcBef>
              <a:spcAft>
                <a:spcPts val="0"/>
              </a:spcAft>
              <a:buNone/>
            </a:pPr>
            <a:r>
              <a:rPr lang="en">
                <a:cs typeface="B Nazanin" panose="00000400000000000000" pitchFamily="2" charset="-78"/>
              </a:rPr>
              <a:t>D.</a:t>
            </a:r>
            <a:endParaRPr>
              <a:cs typeface="B Nazanin" panose="00000400000000000000" pitchFamily="2" charset="-78"/>
            </a:endParaRPr>
          </a:p>
        </p:txBody>
      </p:sp>
      <p:sp>
        <p:nvSpPr>
          <p:cNvPr id="2037" name="Google Shape;2037;p99"/>
          <p:cNvSpPr txBox="1">
            <a:spLocks noGrp="1"/>
          </p:cNvSpPr>
          <p:nvPr>
            <p:ph type="ctrTitle" idx="8"/>
          </p:nvPr>
        </p:nvSpPr>
        <p:spPr>
          <a:xfrm>
            <a:off x="3622568" y="3333598"/>
            <a:ext cx="1881300" cy="426900"/>
          </a:xfrm>
          <a:prstGeom prst="rect">
            <a:avLst/>
          </a:prstGeom>
        </p:spPr>
        <p:txBody>
          <a:bodyPr spcFirstLastPara="1" wrap="square" lIns="91425" tIns="91425" rIns="91425" bIns="91425" anchor="ctr" anchorCtr="0">
            <a:normAutofit fontScale="90000"/>
          </a:bodyPr>
          <a:lstStyle/>
          <a:p>
            <a:pPr marL="0" lvl="0" indent="0" algn="ctr" rtl="1">
              <a:lnSpc>
                <a:spcPct val="150000"/>
              </a:lnSpc>
              <a:spcBef>
                <a:spcPts val="0"/>
              </a:spcBef>
              <a:spcAft>
                <a:spcPts val="0"/>
              </a:spcAft>
              <a:buNone/>
            </a:pPr>
            <a:r>
              <a:rPr lang="en">
                <a:cs typeface="B Nazanin" panose="00000400000000000000" pitchFamily="2" charset="-78"/>
              </a:rPr>
              <a:t>E.</a:t>
            </a:r>
            <a:endParaRPr>
              <a:cs typeface="B Nazanin" panose="00000400000000000000" pitchFamily="2" charset="-78"/>
            </a:endParaRPr>
          </a:p>
        </p:txBody>
      </p:sp>
      <p:sp>
        <p:nvSpPr>
          <p:cNvPr id="2038" name="Google Shape;2038;p99"/>
          <p:cNvSpPr txBox="1">
            <a:spLocks noGrp="1"/>
          </p:cNvSpPr>
          <p:nvPr>
            <p:ph type="ctrTitle" idx="13"/>
          </p:nvPr>
        </p:nvSpPr>
        <p:spPr>
          <a:xfrm>
            <a:off x="6353993" y="3333598"/>
            <a:ext cx="1881300" cy="426900"/>
          </a:xfrm>
          <a:prstGeom prst="rect">
            <a:avLst/>
          </a:prstGeom>
        </p:spPr>
        <p:txBody>
          <a:bodyPr spcFirstLastPara="1" wrap="square" lIns="91425" tIns="91425" rIns="91425" bIns="91425" anchor="ctr" anchorCtr="0">
            <a:normAutofit fontScale="90000"/>
          </a:bodyPr>
          <a:lstStyle/>
          <a:p>
            <a:pPr marL="0" lvl="0" indent="0" algn="ctr" rtl="1">
              <a:lnSpc>
                <a:spcPct val="150000"/>
              </a:lnSpc>
              <a:spcBef>
                <a:spcPts val="0"/>
              </a:spcBef>
              <a:spcAft>
                <a:spcPts val="0"/>
              </a:spcAft>
              <a:buNone/>
            </a:pPr>
            <a:r>
              <a:rPr lang="en">
                <a:cs typeface="B Nazanin" panose="00000400000000000000" pitchFamily="2" charset="-78"/>
              </a:rPr>
              <a:t>F.</a:t>
            </a: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0"/>
                                        </p:tgtEl>
                                        <p:attrNameLst>
                                          <p:attrName>style.visibility</p:attrName>
                                        </p:attrNameLst>
                                      </p:cBhvr>
                                      <p:to>
                                        <p:strVal val="visible"/>
                                      </p:to>
                                    </p:set>
                                    <p:animEffect transition="in" filter="fade">
                                      <p:cBhvr>
                                        <p:cTn id="7" dur="1000"/>
                                        <p:tgtEl>
                                          <p:spTgt spid="2020"/>
                                        </p:tgtEl>
                                      </p:cBhvr>
                                    </p:animEffect>
                                  </p:childTnLst>
                                </p:cTn>
                              </p:par>
                              <p:par>
                                <p:cTn id="8" presetID="10" presetClass="entr" presetSubtype="0" fill="hold" nodeType="withEffect">
                                  <p:stCondLst>
                                    <p:cond delay="0"/>
                                  </p:stCondLst>
                                  <p:childTnLst>
                                    <p:set>
                                      <p:cBhvr>
                                        <p:cTn id="9" dur="1" fill="hold">
                                          <p:stCondLst>
                                            <p:cond delay="0"/>
                                          </p:stCondLst>
                                        </p:cTn>
                                        <p:tgtEl>
                                          <p:spTgt spid="2030"/>
                                        </p:tgtEl>
                                        <p:attrNameLst>
                                          <p:attrName>style.visibility</p:attrName>
                                        </p:attrNameLst>
                                      </p:cBhvr>
                                      <p:to>
                                        <p:strVal val="visible"/>
                                      </p:to>
                                    </p:set>
                                    <p:animEffect transition="in" filter="fade">
                                      <p:cBhvr>
                                        <p:cTn id="10" dur="1000"/>
                                        <p:tgtEl>
                                          <p:spTgt spid="2030"/>
                                        </p:tgtEl>
                                      </p:cBhvr>
                                    </p:animEffect>
                                  </p:childTnLst>
                                </p:cTn>
                              </p:par>
                              <p:par>
                                <p:cTn id="11" presetID="10" presetClass="entr" presetSubtype="0" fill="hold" nodeType="withEffect">
                                  <p:stCondLst>
                                    <p:cond delay="0"/>
                                  </p:stCondLst>
                                  <p:childTnLst>
                                    <p:set>
                                      <p:cBhvr>
                                        <p:cTn id="12" dur="1" fill="hold">
                                          <p:stCondLst>
                                            <p:cond delay="0"/>
                                          </p:stCondLst>
                                        </p:cTn>
                                        <p:tgtEl>
                                          <p:spTgt spid="2033"/>
                                        </p:tgtEl>
                                        <p:attrNameLst>
                                          <p:attrName>style.visibility</p:attrName>
                                        </p:attrNameLst>
                                      </p:cBhvr>
                                      <p:to>
                                        <p:strVal val="visible"/>
                                      </p:to>
                                    </p:set>
                                    <p:animEffect transition="in" filter="fade">
                                      <p:cBhvr>
                                        <p:cTn id="13" dur="1000"/>
                                        <p:tgtEl>
                                          <p:spTgt spid="203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21"/>
                                        </p:tgtEl>
                                        <p:attrNameLst>
                                          <p:attrName>style.visibility</p:attrName>
                                        </p:attrNameLst>
                                      </p:cBhvr>
                                      <p:to>
                                        <p:strVal val="visible"/>
                                      </p:to>
                                    </p:set>
                                    <p:animEffect transition="in" filter="fade">
                                      <p:cBhvr>
                                        <p:cTn id="18" dur="1000"/>
                                        <p:tgtEl>
                                          <p:spTgt spid="2021"/>
                                        </p:tgtEl>
                                      </p:cBhvr>
                                    </p:animEffect>
                                  </p:childTnLst>
                                </p:cTn>
                              </p:par>
                              <p:par>
                                <p:cTn id="19" presetID="10" presetClass="entr" presetSubtype="0" fill="hold" nodeType="withEffect">
                                  <p:stCondLst>
                                    <p:cond delay="0"/>
                                  </p:stCondLst>
                                  <p:childTnLst>
                                    <p:set>
                                      <p:cBhvr>
                                        <p:cTn id="20" dur="1" fill="hold">
                                          <p:stCondLst>
                                            <p:cond delay="0"/>
                                          </p:stCondLst>
                                        </p:cTn>
                                        <p:tgtEl>
                                          <p:spTgt spid="2031"/>
                                        </p:tgtEl>
                                        <p:attrNameLst>
                                          <p:attrName>style.visibility</p:attrName>
                                        </p:attrNameLst>
                                      </p:cBhvr>
                                      <p:to>
                                        <p:strVal val="visible"/>
                                      </p:to>
                                    </p:set>
                                    <p:animEffect transition="in" filter="fade">
                                      <p:cBhvr>
                                        <p:cTn id="21" dur="1000"/>
                                        <p:tgtEl>
                                          <p:spTgt spid="2031"/>
                                        </p:tgtEl>
                                      </p:cBhvr>
                                    </p:animEffect>
                                  </p:childTnLst>
                                </p:cTn>
                              </p:par>
                              <p:par>
                                <p:cTn id="22" presetID="10" presetClass="entr" presetSubtype="0" fill="hold" nodeType="withEffect">
                                  <p:stCondLst>
                                    <p:cond delay="0"/>
                                  </p:stCondLst>
                                  <p:childTnLst>
                                    <p:set>
                                      <p:cBhvr>
                                        <p:cTn id="23" dur="1" fill="hold">
                                          <p:stCondLst>
                                            <p:cond delay="0"/>
                                          </p:stCondLst>
                                        </p:cTn>
                                        <p:tgtEl>
                                          <p:spTgt spid="2034"/>
                                        </p:tgtEl>
                                        <p:attrNameLst>
                                          <p:attrName>style.visibility</p:attrName>
                                        </p:attrNameLst>
                                      </p:cBhvr>
                                      <p:to>
                                        <p:strVal val="visible"/>
                                      </p:to>
                                    </p:set>
                                    <p:animEffect transition="in" filter="fade">
                                      <p:cBhvr>
                                        <p:cTn id="24" dur="1000"/>
                                        <p:tgtEl>
                                          <p:spTgt spid="20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22"/>
                                        </p:tgtEl>
                                        <p:attrNameLst>
                                          <p:attrName>style.visibility</p:attrName>
                                        </p:attrNameLst>
                                      </p:cBhvr>
                                      <p:to>
                                        <p:strVal val="visible"/>
                                      </p:to>
                                    </p:set>
                                    <p:animEffect transition="in" filter="fade">
                                      <p:cBhvr>
                                        <p:cTn id="29" dur="1000"/>
                                        <p:tgtEl>
                                          <p:spTgt spid="2022"/>
                                        </p:tgtEl>
                                      </p:cBhvr>
                                    </p:animEffect>
                                  </p:childTnLst>
                                </p:cTn>
                              </p:par>
                              <p:par>
                                <p:cTn id="30" presetID="10" presetClass="entr" presetSubtype="0" fill="hold" nodeType="withEffect">
                                  <p:stCondLst>
                                    <p:cond delay="0"/>
                                  </p:stCondLst>
                                  <p:childTnLst>
                                    <p:set>
                                      <p:cBhvr>
                                        <p:cTn id="31" dur="1" fill="hold">
                                          <p:stCondLst>
                                            <p:cond delay="0"/>
                                          </p:stCondLst>
                                        </p:cTn>
                                        <p:tgtEl>
                                          <p:spTgt spid="2032"/>
                                        </p:tgtEl>
                                        <p:attrNameLst>
                                          <p:attrName>style.visibility</p:attrName>
                                        </p:attrNameLst>
                                      </p:cBhvr>
                                      <p:to>
                                        <p:strVal val="visible"/>
                                      </p:to>
                                    </p:set>
                                    <p:animEffect transition="in" filter="fade">
                                      <p:cBhvr>
                                        <p:cTn id="32" dur="1000"/>
                                        <p:tgtEl>
                                          <p:spTgt spid="2032"/>
                                        </p:tgtEl>
                                      </p:cBhvr>
                                    </p:animEffect>
                                  </p:childTnLst>
                                </p:cTn>
                              </p:par>
                              <p:par>
                                <p:cTn id="33" presetID="10" presetClass="entr" presetSubtype="0" fill="hold" nodeType="withEffect">
                                  <p:stCondLst>
                                    <p:cond delay="0"/>
                                  </p:stCondLst>
                                  <p:childTnLst>
                                    <p:set>
                                      <p:cBhvr>
                                        <p:cTn id="34" dur="1" fill="hold">
                                          <p:stCondLst>
                                            <p:cond delay="0"/>
                                          </p:stCondLst>
                                        </p:cTn>
                                        <p:tgtEl>
                                          <p:spTgt spid="2035"/>
                                        </p:tgtEl>
                                        <p:attrNameLst>
                                          <p:attrName>style.visibility</p:attrName>
                                        </p:attrNameLst>
                                      </p:cBhvr>
                                      <p:to>
                                        <p:strVal val="visible"/>
                                      </p:to>
                                    </p:set>
                                    <p:animEffect transition="in" filter="fade">
                                      <p:cBhvr>
                                        <p:cTn id="35" dur="1000"/>
                                        <p:tgtEl>
                                          <p:spTgt spid="203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023"/>
                                        </p:tgtEl>
                                        <p:attrNameLst>
                                          <p:attrName>style.visibility</p:attrName>
                                        </p:attrNameLst>
                                      </p:cBhvr>
                                      <p:to>
                                        <p:strVal val="visible"/>
                                      </p:to>
                                    </p:set>
                                    <p:animEffect transition="in" filter="fade">
                                      <p:cBhvr>
                                        <p:cTn id="40" dur="1000"/>
                                        <p:tgtEl>
                                          <p:spTgt spid="2023"/>
                                        </p:tgtEl>
                                      </p:cBhvr>
                                    </p:animEffect>
                                  </p:childTnLst>
                                </p:cTn>
                              </p:par>
                              <p:par>
                                <p:cTn id="41" presetID="10" presetClass="entr" presetSubtype="0" fill="hold" nodeType="withEffect">
                                  <p:stCondLst>
                                    <p:cond delay="0"/>
                                  </p:stCondLst>
                                  <p:childTnLst>
                                    <p:set>
                                      <p:cBhvr>
                                        <p:cTn id="42" dur="1" fill="hold">
                                          <p:stCondLst>
                                            <p:cond delay="0"/>
                                          </p:stCondLst>
                                        </p:cTn>
                                        <p:tgtEl>
                                          <p:spTgt spid="2027"/>
                                        </p:tgtEl>
                                        <p:attrNameLst>
                                          <p:attrName>style.visibility</p:attrName>
                                        </p:attrNameLst>
                                      </p:cBhvr>
                                      <p:to>
                                        <p:strVal val="visible"/>
                                      </p:to>
                                    </p:set>
                                    <p:animEffect transition="in" filter="fade">
                                      <p:cBhvr>
                                        <p:cTn id="43" dur="1000"/>
                                        <p:tgtEl>
                                          <p:spTgt spid="2027"/>
                                        </p:tgtEl>
                                      </p:cBhvr>
                                    </p:animEffect>
                                  </p:childTnLst>
                                </p:cTn>
                              </p:par>
                              <p:par>
                                <p:cTn id="44" presetID="10" presetClass="entr" presetSubtype="0" fill="hold" nodeType="withEffect">
                                  <p:stCondLst>
                                    <p:cond delay="0"/>
                                  </p:stCondLst>
                                  <p:childTnLst>
                                    <p:set>
                                      <p:cBhvr>
                                        <p:cTn id="45" dur="1" fill="hold">
                                          <p:stCondLst>
                                            <p:cond delay="0"/>
                                          </p:stCondLst>
                                        </p:cTn>
                                        <p:tgtEl>
                                          <p:spTgt spid="2036"/>
                                        </p:tgtEl>
                                        <p:attrNameLst>
                                          <p:attrName>style.visibility</p:attrName>
                                        </p:attrNameLst>
                                      </p:cBhvr>
                                      <p:to>
                                        <p:strVal val="visible"/>
                                      </p:to>
                                    </p:set>
                                    <p:animEffect transition="in" filter="fade">
                                      <p:cBhvr>
                                        <p:cTn id="46" dur="1000"/>
                                        <p:tgtEl>
                                          <p:spTgt spid="203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024"/>
                                        </p:tgtEl>
                                        <p:attrNameLst>
                                          <p:attrName>style.visibility</p:attrName>
                                        </p:attrNameLst>
                                      </p:cBhvr>
                                      <p:to>
                                        <p:strVal val="visible"/>
                                      </p:to>
                                    </p:set>
                                    <p:animEffect transition="in" filter="fade">
                                      <p:cBhvr>
                                        <p:cTn id="51" dur="1000"/>
                                        <p:tgtEl>
                                          <p:spTgt spid="2024"/>
                                        </p:tgtEl>
                                      </p:cBhvr>
                                    </p:animEffect>
                                  </p:childTnLst>
                                </p:cTn>
                              </p:par>
                              <p:par>
                                <p:cTn id="52" presetID="10" presetClass="entr" presetSubtype="0" fill="hold" nodeType="withEffect">
                                  <p:stCondLst>
                                    <p:cond delay="0"/>
                                  </p:stCondLst>
                                  <p:childTnLst>
                                    <p:set>
                                      <p:cBhvr>
                                        <p:cTn id="53" dur="1" fill="hold">
                                          <p:stCondLst>
                                            <p:cond delay="0"/>
                                          </p:stCondLst>
                                        </p:cTn>
                                        <p:tgtEl>
                                          <p:spTgt spid="2028"/>
                                        </p:tgtEl>
                                        <p:attrNameLst>
                                          <p:attrName>style.visibility</p:attrName>
                                        </p:attrNameLst>
                                      </p:cBhvr>
                                      <p:to>
                                        <p:strVal val="visible"/>
                                      </p:to>
                                    </p:set>
                                    <p:animEffect transition="in" filter="fade">
                                      <p:cBhvr>
                                        <p:cTn id="54" dur="1000"/>
                                        <p:tgtEl>
                                          <p:spTgt spid="2028"/>
                                        </p:tgtEl>
                                      </p:cBhvr>
                                    </p:animEffect>
                                  </p:childTnLst>
                                </p:cTn>
                              </p:par>
                              <p:par>
                                <p:cTn id="55" presetID="10" presetClass="entr" presetSubtype="0" fill="hold" nodeType="withEffect">
                                  <p:stCondLst>
                                    <p:cond delay="0"/>
                                  </p:stCondLst>
                                  <p:childTnLst>
                                    <p:set>
                                      <p:cBhvr>
                                        <p:cTn id="56" dur="1" fill="hold">
                                          <p:stCondLst>
                                            <p:cond delay="0"/>
                                          </p:stCondLst>
                                        </p:cTn>
                                        <p:tgtEl>
                                          <p:spTgt spid="2037"/>
                                        </p:tgtEl>
                                        <p:attrNameLst>
                                          <p:attrName>style.visibility</p:attrName>
                                        </p:attrNameLst>
                                      </p:cBhvr>
                                      <p:to>
                                        <p:strVal val="visible"/>
                                      </p:to>
                                    </p:set>
                                    <p:animEffect transition="in" filter="fade">
                                      <p:cBhvr>
                                        <p:cTn id="57" dur="1000"/>
                                        <p:tgtEl>
                                          <p:spTgt spid="203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025"/>
                                        </p:tgtEl>
                                        <p:attrNameLst>
                                          <p:attrName>style.visibility</p:attrName>
                                        </p:attrNameLst>
                                      </p:cBhvr>
                                      <p:to>
                                        <p:strVal val="visible"/>
                                      </p:to>
                                    </p:set>
                                    <p:animEffect transition="in" filter="fade">
                                      <p:cBhvr>
                                        <p:cTn id="62" dur="1000"/>
                                        <p:tgtEl>
                                          <p:spTgt spid="2025"/>
                                        </p:tgtEl>
                                      </p:cBhvr>
                                    </p:animEffect>
                                  </p:childTnLst>
                                </p:cTn>
                              </p:par>
                              <p:par>
                                <p:cTn id="63" presetID="10" presetClass="entr" presetSubtype="0" fill="hold" nodeType="withEffect">
                                  <p:stCondLst>
                                    <p:cond delay="0"/>
                                  </p:stCondLst>
                                  <p:childTnLst>
                                    <p:set>
                                      <p:cBhvr>
                                        <p:cTn id="64" dur="1" fill="hold">
                                          <p:stCondLst>
                                            <p:cond delay="0"/>
                                          </p:stCondLst>
                                        </p:cTn>
                                        <p:tgtEl>
                                          <p:spTgt spid="2029"/>
                                        </p:tgtEl>
                                        <p:attrNameLst>
                                          <p:attrName>style.visibility</p:attrName>
                                        </p:attrNameLst>
                                      </p:cBhvr>
                                      <p:to>
                                        <p:strVal val="visible"/>
                                      </p:to>
                                    </p:set>
                                    <p:animEffect transition="in" filter="fade">
                                      <p:cBhvr>
                                        <p:cTn id="65" dur="1000"/>
                                        <p:tgtEl>
                                          <p:spTgt spid="2029"/>
                                        </p:tgtEl>
                                      </p:cBhvr>
                                    </p:animEffect>
                                  </p:childTnLst>
                                </p:cTn>
                              </p:par>
                              <p:par>
                                <p:cTn id="66" presetID="10" presetClass="entr" presetSubtype="0" fill="hold" nodeType="withEffect">
                                  <p:stCondLst>
                                    <p:cond delay="0"/>
                                  </p:stCondLst>
                                  <p:childTnLst>
                                    <p:set>
                                      <p:cBhvr>
                                        <p:cTn id="67" dur="1" fill="hold">
                                          <p:stCondLst>
                                            <p:cond delay="0"/>
                                          </p:stCondLst>
                                        </p:cTn>
                                        <p:tgtEl>
                                          <p:spTgt spid="2038"/>
                                        </p:tgtEl>
                                        <p:attrNameLst>
                                          <p:attrName>style.visibility</p:attrName>
                                        </p:attrNameLst>
                                      </p:cBhvr>
                                      <p:to>
                                        <p:strVal val="visible"/>
                                      </p:to>
                                    </p:set>
                                    <p:animEffect transition="in" filter="fade">
                                      <p:cBhvr>
                                        <p:cTn id="68" dur="1000"/>
                                        <p:tgtEl>
                                          <p:spTgt spid="2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042"/>
        <p:cNvGrpSpPr/>
        <p:nvPr/>
      </p:nvGrpSpPr>
      <p:grpSpPr>
        <a:xfrm>
          <a:off x="0" y="0"/>
          <a:ext cx="0" cy="0"/>
          <a:chOff x="0" y="0"/>
          <a:chExt cx="0" cy="0"/>
        </a:xfrm>
      </p:grpSpPr>
      <p:sp>
        <p:nvSpPr>
          <p:cNvPr id="2043" name="Google Shape;2043;p100"/>
          <p:cNvSpPr/>
          <p:nvPr/>
        </p:nvSpPr>
        <p:spPr>
          <a:xfrm>
            <a:off x="4952872" y="1781012"/>
            <a:ext cx="680100" cy="6801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044" name="Google Shape;2044;p100"/>
          <p:cNvSpPr/>
          <p:nvPr/>
        </p:nvSpPr>
        <p:spPr>
          <a:xfrm>
            <a:off x="3484528" y="1781012"/>
            <a:ext cx="680100" cy="6801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045" name="Google Shape;2045;p100"/>
          <p:cNvSpPr/>
          <p:nvPr/>
        </p:nvSpPr>
        <p:spPr>
          <a:xfrm>
            <a:off x="4952872" y="3224762"/>
            <a:ext cx="680100" cy="6801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046" name="Google Shape;2046;p100"/>
          <p:cNvSpPr/>
          <p:nvPr/>
        </p:nvSpPr>
        <p:spPr>
          <a:xfrm>
            <a:off x="3484528" y="3224762"/>
            <a:ext cx="680100" cy="6801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047" name="Google Shape;2047;p100"/>
          <p:cNvSpPr txBox="1">
            <a:spLocks noGrp="1"/>
          </p:cNvSpPr>
          <p:nvPr>
            <p:ph type="ctrTitle"/>
          </p:nvPr>
        </p:nvSpPr>
        <p:spPr>
          <a:xfrm>
            <a:off x="3537481" y="1909112"/>
            <a:ext cx="574200" cy="426900"/>
          </a:xfrm>
          <a:prstGeom prst="rect">
            <a:avLst/>
          </a:prstGeom>
        </p:spPr>
        <p:txBody>
          <a:bodyPr spcFirstLastPara="1" wrap="square" lIns="91425" tIns="91425" rIns="91425" bIns="91425" anchor="ctr" anchorCtr="0">
            <a:normAutofit fontScale="90000"/>
          </a:bodyPr>
          <a:lstStyle/>
          <a:p>
            <a:pPr marL="0" lvl="0" indent="0" algn="ctr" rtl="0">
              <a:lnSpc>
                <a:spcPct val="150000"/>
              </a:lnSpc>
              <a:spcBef>
                <a:spcPts val="0"/>
              </a:spcBef>
              <a:spcAft>
                <a:spcPts val="0"/>
              </a:spcAft>
              <a:buNone/>
            </a:pPr>
            <a:r>
              <a:rPr lang="en">
                <a:cs typeface="B Nazanin" panose="00000400000000000000" pitchFamily="2" charset="-78"/>
              </a:rPr>
              <a:t>A.</a:t>
            </a:r>
            <a:endParaRPr>
              <a:cs typeface="B Nazanin" panose="00000400000000000000" pitchFamily="2" charset="-78"/>
            </a:endParaRPr>
          </a:p>
        </p:txBody>
      </p:sp>
      <p:sp>
        <p:nvSpPr>
          <p:cNvPr id="2048" name="Google Shape;2048;p100"/>
          <p:cNvSpPr txBox="1">
            <a:spLocks noGrp="1"/>
          </p:cNvSpPr>
          <p:nvPr>
            <p:ph type="subTitle" idx="1"/>
          </p:nvPr>
        </p:nvSpPr>
        <p:spPr>
          <a:xfrm>
            <a:off x="1126378" y="1867213"/>
            <a:ext cx="2070600" cy="6447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49" name="Google Shape;2049;p100"/>
          <p:cNvSpPr txBox="1">
            <a:spLocks noGrp="1"/>
          </p:cNvSpPr>
          <p:nvPr>
            <p:ph type="ctrTitle" idx="2"/>
          </p:nvPr>
        </p:nvSpPr>
        <p:spPr>
          <a:xfrm>
            <a:off x="5005825" y="1918933"/>
            <a:ext cx="574200" cy="426900"/>
          </a:xfrm>
          <a:prstGeom prst="rect">
            <a:avLst/>
          </a:prstGeom>
        </p:spPr>
        <p:txBody>
          <a:bodyPr spcFirstLastPara="1" wrap="square" lIns="91425" tIns="91425" rIns="91425" bIns="91425" anchor="ctr" anchorCtr="0">
            <a:normAutofit fontScale="90000"/>
          </a:bodyPr>
          <a:lstStyle/>
          <a:p>
            <a:pPr marL="0" lvl="0" indent="0" algn="ctr" rtl="0">
              <a:lnSpc>
                <a:spcPct val="150000"/>
              </a:lnSpc>
              <a:spcBef>
                <a:spcPts val="0"/>
              </a:spcBef>
              <a:spcAft>
                <a:spcPts val="0"/>
              </a:spcAft>
              <a:buNone/>
            </a:pPr>
            <a:r>
              <a:rPr lang="en">
                <a:cs typeface="B Nazanin" panose="00000400000000000000" pitchFamily="2" charset="-78"/>
              </a:rPr>
              <a:t>B.</a:t>
            </a:r>
            <a:endParaRPr>
              <a:cs typeface="B Nazanin" panose="00000400000000000000" pitchFamily="2" charset="-78"/>
            </a:endParaRPr>
          </a:p>
        </p:txBody>
      </p:sp>
      <p:sp>
        <p:nvSpPr>
          <p:cNvPr id="2050" name="Google Shape;2050;p100"/>
          <p:cNvSpPr txBox="1">
            <a:spLocks noGrp="1"/>
          </p:cNvSpPr>
          <p:nvPr>
            <p:ph type="subTitle" idx="3"/>
          </p:nvPr>
        </p:nvSpPr>
        <p:spPr>
          <a:xfrm>
            <a:off x="5947016" y="1867213"/>
            <a:ext cx="2070600" cy="644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51" name="Google Shape;2051;p100"/>
          <p:cNvSpPr txBox="1">
            <a:spLocks noGrp="1"/>
          </p:cNvSpPr>
          <p:nvPr>
            <p:ph type="ctrTitle" idx="4"/>
          </p:nvPr>
        </p:nvSpPr>
        <p:spPr>
          <a:xfrm>
            <a:off x="3537481" y="3351357"/>
            <a:ext cx="574200" cy="426900"/>
          </a:xfrm>
          <a:prstGeom prst="rect">
            <a:avLst/>
          </a:prstGeom>
        </p:spPr>
        <p:txBody>
          <a:bodyPr spcFirstLastPara="1" wrap="square" lIns="91425" tIns="91425" rIns="91425" bIns="91425" anchor="ctr" anchorCtr="0">
            <a:normAutofit fontScale="90000"/>
          </a:bodyPr>
          <a:lstStyle/>
          <a:p>
            <a:pPr marL="0" lvl="0" indent="0" algn="ctr" rtl="0">
              <a:lnSpc>
                <a:spcPct val="150000"/>
              </a:lnSpc>
              <a:spcBef>
                <a:spcPts val="0"/>
              </a:spcBef>
              <a:spcAft>
                <a:spcPts val="0"/>
              </a:spcAft>
              <a:buNone/>
            </a:pPr>
            <a:r>
              <a:rPr lang="en">
                <a:cs typeface="B Nazanin" panose="00000400000000000000" pitchFamily="2" charset="-78"/>
              </a:rPr>
              <a:t>C.</a:t>
            </a:r>
            <a:endParaRPr>
              <a:cs typeface="B Nazanin" panose="00000400000000000000" pitchFamily="2" charset="-78"/>
            </a:endParaRPr>
          </a:p>
        </p:txBody>
      </p:sp>
      <p:sp>
        <p:nvSpPr>
          <p:cNvPr id="2052" name="Google Shape;2052;p100"/>
          <p:cNvSpPr txBox="1">
            <a:spLocks noGrp="1"/>
          </p:cNvSpPr>
          <p:nvPr>
            <p:ph type="subTitle" idx="5"/>
          </p:nvPr>
        </p:nvSpPr>
        <p:spPr>
          <a:xfrm>
            <a:off x="1126378" y="3303425"/>
            <a:ext cx="2070600" cy="6447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53" name="Google Shape;2053;p100"/>
          <p:cNvSpPr txBox="1">
            <a:spLocks noGrp="1"/>
          </p:cNvSpPr>
          <p:nvPr>
            <p:ph type="ctrTitle" idx="6"/>
          </p:nvPr>
        </p:nvSpPr>
        <p:spPr>
          <a:xfrm>
            <a:off x="5005825" y="3361178"/>
            <a:ext cx="574200" cy="426900"/>
          </a:xfrm>
          <a:prstGeom prst="rect">
            <a:avLst/>
          </a:prstGeom>
        </p:spPr>
        <p:txBody>
          <a:bodyPr spcFirstLastPara="1" wrap="square" lIns="91425" tIns="91425" rIns="91425" bIns="91425" anchor="ctr" anchorCtr="0">
            <a:normAutofit fontScale="90000"/>
          </a:bodyPr>
          <a:lstStyle/>
          <a:p>
            <a:pPr marL="0" lvl="0" indent="0" algn="ctr" rtl="0">
              <a:lnSpc>
                <a:spcPct val="150000"/>
              </a:lnSpc>
              <a:spcBef>
                <a:spcPts val="0"/>
              </a:spcBef>
              <a:spcAft>
                <a:spcPts val="0"/>
              </a:spcAft>
              <a:buNone/>
            </a:pPr>
            <a:r>
              <a:rPr lang="en">
                <a:cs typeface="B Nazanin" panose="00000400000000000000" pitchFamily="2" charset="-78"/>
              </a:rPr>
              <a:t>D.</a:t>
            </a:r>
            <a:endParaRPr>
              <a:cs typeface="B Nazanin" panose="00000400000000000000" pitchFamily="2" charset="-78"/>
            </a:endParaRPr>
          </a:p>
        </p:txBody>
      </p:sp>
      <p:sp>
        <p:nvSpPr>
          <p:cNvPr id="2054" name="Google Shape;2054;p100"/>
          <p:cNvSpPr txBox="1">
            <a:spLocks noGrp="1"/>
          </p:cNvSpPr>
          <p:nvPr>
            <p:ph type="subTitle" idx="7"/>
          </p:nvPr>
        </p:nvSpPr>
        <p:spPr>
          <a:xfrm>
            <a:off x="5947028" y="3303425"/>
            <a:ext cx="2070600" cy="644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55" name="Google Shape;2055;p100"/>
          <p:cNvSpPr txBox="1">
            <a:spLocks noGrp="1"/>
          </p:cNvSpPr>
          <p:nvPr>
            <p:ph type="ctrTitle" idx="8"/>
          </p:nvPr>
        </p:nvSpPr>
        <p:spPr>
          <a:xfrm>
            <a:off x="3459472" y="236805"/>
            <a:ext cx="3666900" cy="6078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شرکای ما</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4"/>
                                        </p:tgtEl>
                                        <p:attrNameLst>
                                          <p:attrName>style.visibility</p:attrName>
                                        </p:attrNameLst>
                                      </p:cBhvr>
                                      <p:to>
                                        <p:strVal val="visible"/>
                                      </p:to>
                                    </p:set>
                                    <p:animEffect transition="in" filter="fade">
                                      <p:cBhvr>
                                        <p:cTn id="7" dur="1000"/>
                                        <p:tgtEl>
                                          <p:spTgt spid="2044"/>
                                        </p:tgtEl>
                                      </p:cBhvr>
                                    </p:animEffect>
                                  </p:childTnLst>
                                </p:cTn>
                              </p:par>
                              <p:par>
                                <p:cTn id="8" presetID="10" presetClass="entr" presetSubtype="0" fill="hold" nodeType="withEffect">
                                  <p:stCondLst>
                                    <p:cond delay="0"/>
                                  </p:stCondLst>
                                  <p:childTnLst>
                                    <p:set>
                                      <p:cBhvr>
                                        <p:cTn id="9" dur="1" fill="hold">
                                          <p:stCondLst>
                                            <p:cond delay="0"/>
                                          </p:stCondLst>
                                        </p:cTn>
                                        <p:tgtEl>
                                          <p:spTgt spid="2047"/>
                                        </p:tgtEl>
                                        <p:attrNameLst>
                                          <p:attrName>style.visibility</p:attrName>
                                        </p:attrNameLst>
                                      </p:cBhvr>
                                      <p:to>
                                        <p:strVal val="visible"/>
                                      </p:to>
                                    </p:set>
                                    <p:animEffect transition="in" filter="fade">
                                      <p:cBhvr>
                                        <p:cTn id="10" dur="1000"/>
                                        <p:tgtEl>
                                          <p:spTgt spid="2047"/>
                                        </p:tgtEl>
                                      </p:cBhvr>
                                    </p:animEffect>
                                  </p:childTnLst>
                                </p:cTn>
                              </p:par>
                              <p:par>
                                <p:cTn id="11" presetID="10" presetClass="entr" presetSubtype="0" fill="hold" nodeType="withEffect">
                                  <p:stCondLst>
                                    <p:cond delay="0"/>
                                  </p:stCondLst>
                                  <p:childTnLst>
                                    <p:set>
                                      <p:cBhvr>
                                        <p:cTn id="12" dur="1" fill="hold">
                                          <p:stCondLst>
                                            <p:cond delay="0"/>
                                          </p:stCondLst>
                                        </p:cTn>
                                        <p:tgtEl>
                                          <p:spTgt spid="2048"/>
                                        </p:tgtEl>
                                        <p:attrNameLst>
                                          <p:attrName>style.visibility</p:attrName>
                                        </p:attrNameLst>
                                      </p:cBhvr>
                                      <p:to>
                                        <p:strVal val="visible"/>
                                      </p:to>
                                    </p:set>
                                    <p:animEffect transition="in" filter="fade">
                                      <p:cBhvr>
                                        <p:cTn id="13" dur="1000"/>
                                        <p:tgtEl>
                                          <p:spTgt spid="204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43"/>
                                        </p:tgtEl>
                                        <p:attrNameLst>
                                          <p:attrName>style.visibility</p:attrName>
                                        </p:attrNameLst>
                                      </p:cBhvr>
                                      <p:to>
                                        <p:strVal val="visible"/>
                                      </p:to>
                                    </p:set>
                                    <p:animEffect transition="in" filter="fade">
                                      <p:cBhvr>
                                        <p:cTn id="18" dur="1000"/>
                                        <p:tgtEl>
                                          <p:spTgt spid="2043"/>
                                        </p:tgtEl>
                                      </p:cBhvr>
                                    </p:animEffect>
                                  </p:childTnLst>
                                </p:cTn>
                              </p:par>
                              <p:par>
                                <p:cTn id="19" presetID="10" presetClass="entr" presetSubtype="0" fill="hold" nodeType="withEffect">
                                  <p:stCondLst>
                                    <p:cond delay="0"/>
                                  </p:stCondLst>
                                  <p:childTnLst>
                                    <p:set>
                                      <p:cBhvr>
                                        <p:cTn id="20" dur="1" fill="hold">
                                          <p:stCondLst>
                                            <p:cond delay="0"/>
                                          </p:stCondLst>
                                        </p:cTn>
                                        <p:tgtEl>
                                          <p:spTgt spid="2049"/>
                                        </p:tgtEl>
                                        <p:attrNameLst>
                                          <p:attrName>style.visibility</p:attrName>
                                        </p:attrNameLst>
                                      </p:cBhvr>
                                      <p:to>
                                        <p:strVal val="visible"/>
                                      </p:to>
                                    </p:set>
                                    <p:animEffect transition="in" filter="fade">
                                      <p:cBhvr>
                                        <p:cTn id="21" dur="1000"/>
                                        <p:tgtEl>
                                          <p:spTgt spid="2049"/>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1000"/>
                                        <p:tgtEl>
                                          <p:spTgt spid="20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46"/>
                                        </p:tgtEl>
                                        <p:attrNameLst>
                                          <p:attrName>style.visibility</p:attrName>
                                        </p:attrNameLst>
                                      </p:cBhvr>
                                      <p:to>
                                        <p:strVal val="visible"/>
                                      </p:to>
                                    </p:set>
                                    <p:animEffect transition="in" filter="fade">
                                      <p:cBhvr>
                                        <p:cTn id="29" dur="1000"/>
                                        <p:tgtEl>
                                          <p:spTgt spid="2046"/>
                                        </p:tgtEl>
                                      </p:cBhvr>
                                    </p:animEffect>
                                  </p:childTnLst>
                                </p:cTn>
                              </p:par>
                              <p:par>
                                <p:cTn id="30" presetID="10" presetClass="entr" presetSubtype="0" fill="hold" nodeType="withEffect">
                                  <p:stCondLst>
                                    <p:cond delay="0"/>
                                  </p:stCondLst>
                                  <p:childTnLst>
                                    <p:set>
                                      <p:cBhvr>
                                        <p:cTn id="31" dur="1" fill="hold">
                                          <p:stCondLst>
                                            <p:cond delay="0"/>
                                          </p:stCondLst>
                                        </p:cTn>
                                        <p:tgtEl>
                                          <p:spTgt spid="2051"/>
                                        </p:tgtEl>
                                        <p:attrNameLst>
                                          <p:attrName>style.visibility</p:attrName>
                                        </p:attrNameLst>
                                      </p:cBhvr>
                                      <p:to>
                                        <p:strVal val="visible"/>
                                      </p:to>
                                    </p:set>
                                    <p:animEffect transition="in" filter="fade">
                                      <p:cBhvr>
                                        <p:cTn id="32" dur="1000"/>
                                        <p:tgtEl>
                                          <p:spTgt spid="2051"/>
                                        </p:tgtEl>
                                      </p:cBhvr>
                                    </p:animEffect>
                                  </p:childTnLst>
                                </p:cTn>
                              </p:par>
                              <p:par>
                                <p:cTn id="33" presetID="10" presetClass="entr" presetSubtype="0" fill="hold" nodeType="withEffect">
                                  <p:stCondLst>
                                    <p:cond delay="0"/>
                                  </p:stCondLst>
                                  <p:childTnLst>
                                    <p:set>
                                      <p:cBhvr>
                                        <p:cTn id="34" dur="1" fill="hold">
                                          <p:stCondLst>
                                            <p:cond delay="0"/>
                                          </p:stCondLst>
                                        </p:cTn>
                                        <p:tgtEl>
                                          <p:spTgt spid="2052"/>
                                        </p:tgtEl>
                                        <p:attrNameLst>
                                          <p:attrName>style.visibility</p:attrName>
                                        </p:attrNameLst>
                                      </p:cBhvr>
                                      <p:to>
                                        <p:strVal val="visible"/>
                                      </p:to>
                                    </p:set>
                                    <p:animEffect transition="in" filter="fade">
                                      <p:cBhvr>
                                        <p:cTn id="35" dur="1000"/>
                                        <p:tgtEl>
                                          <p:spTgt spid="205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045"/>
                                        </p:tgtEl>
                                        <p:attrNameLst>
                                          <p:attrName>style.visibility</p:attrName>
                                        </p:attrNameLst>
                                      </p:cBhvr>
                                      <p:to>
                                        <p:strVal val="visible"/>
                                      </p:to>
                                    </p:set>
                                    <p:animEffect transition="in" filter="fade">
                                      <p:cBhvr>
                                        <p:cTn id="40" dur="1000"/>
                                        <p:tgtEl>
                                          <p:spTgt spid="2045"/>
                                        </p:tgtEl>
                                      </p:cBhvr>
                                    </p:animEffect>
                                  </p:childTnLst>
                                </p:cTn>
                              </p:par>
                              <p:par>
                                <p:cTn id="41" presetID="10" presetClass="entr" presetSubtype="0" fill="hold" nodeType="withEffect">
                                  <p:stCondLst>
                                    <p:cond delay="0"/>
                                  </p:stCondLst>
                                  <p:childTnLst>
                                    <p:set>
                                      <p:cBhvr>
                                        <p:cTn id="42" dur="1" fill="hold">
                                          <p:stCondLst>
                                            <p:cond delay="0"/>
                                          </p:stCondLst>
                                        </p:cTn>
                                        <p:tgtEl>
                                          <p:spTgt spid="2053"/>
                                        </p:tgtEl>
                                        <p:attrNameLst>
                                          <p:attrName>style.visibility</p:attrName>
                                        </p:attrNameLst>
                                      </p:cBhvr>
                                      <p:to>
                                        <p:strVal val="visible"/>
                                      </p:to>
                                    </p:set>
                                    <p:animEffect transition="in" filter="fade">
                                      <p:cBhvr>
                                        <p:cTn id="43" dur="1000"/>
                                        <p:tgtEl>
                                          <p:spTgt spid="2053"/>
                                        </p:tgtEl>
                                      </p:cBhvr>
                                    </p:animEffect>
                                  </p:childTnLst>
                                </p:cTn>
                              </p:par>
                              <p:par>
                                <p:cTn id="44" presetID="10" presetClass="entr" presetSubtype="0" fill="hold" nodeType="withEffect">
                                  <p:stCondLst>
                                    <p:cond delay="0"/>
                                  </p:stCondLst>
                                  <p:childTnLst>
                                    <p:set>
                                      <p:cBhvr>
                                        <p:cTn id="45" dur="1" fill="hold">
                                          <p:stCondLst>
                                            <p:cond delay="0"/>
                                          </p:stCondLst>
                                        </p:cTn>
                                        <p:tgtEl>
                                          <p:spTgt spid="2054"/>
                                        </p:tgtEl>
                                        <p:attrNameLst>
                                          <p:attrName>style.visibility</p:attrName>
                                        </p:attrNameLst>
                                      </p:cBhvr>
                                      <p:to>
                                        <p:strVal val="visible"/>
                                      </p:to>
                                    </p:set>
                                    <p:animEffect transition="in" filter="fade">
                                      <p:cBhvr>
                                        <p:cTn id="46" dur="1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5"/>
        <p:cNvGrpSpPr/>
        <p:nvPr/>
      </p:nvGrpSpPr>
      <p:grpSpPr>
        <a:xfrm>
          <a:off x="0" y="0"/>
          <a:ext cx="0" cy="0"/>
          <a:chOff x="0" y="0"/>
          <a:chExt cx="0" cy="0"/>
        </a:xfrm>
      </p:grpSpPr>
      <p:sp>
        <p:nvSpPr>
          <p:cNvPr id="586" name="Google Shape;586;p65"/>
          <p:cNvSpPr txBox="1">
            <a:spLocks noGrp="1"/>
          </p:cNvSpPr>
          <p:nvPr>
            <p:ph type="title" idx="2"/>
          </p:nvPr>
        </p:nvSpPr>
        <p:spPr>
          <a:xfrm>
            <a:off x="1467475" y="1186825"/>
            <a:ext cx="1319400" cy="770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587" name="Google Shape;587;p65"/>
          <p:cNvSpPr txBox="1">
            <a:spLocks noGrp="1"/>
          </p:cNvSpPr>
          <p:nvPr>
            <p:ph type="ctrTitle"/>
          </p:nvPr>
        </p:nvSpPr>
        <p:spPr>
          <a:xfrm>
            <a:off x="988070" y="1957626"/>
            <a:ext cx="2278200" cy="4695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مشکل و راه حل</a:t>
            </a:r>
            <a:endParaRPr dirty="0">
              <a:cs typeface="B Nazanin" panose="00000400000000000000" pitchFamily="2" charset="-78"/>
            </a:endParaRPr>
          </a:p>
        </p:txBody>
      </p:sp>
      <p:sp>
        <p:nvSpPr>
          <p:cNvPr id="588" name="Google Shape;588;p65"/>
          <p:cNvSpPr txBox="1">
            <a:spLocks noGrp="1"/>
          </p:cNvSpPr>
          <p:nvPr>
            <p:ph type="subTitle" idx="1"/>
          </p:nvPr>
        </p:nvSpPr>
        <p:spPr>
          <a:xfrm>
            <a:off x="1213800" y="2333174"/>
            <a:ext cx="1826700" cy="505500"/>
          </a:xfrm>
          <a:prstGeom prst="rect">
            <a:avLst/>
          </a:prstGeom>
        </p:spPr>
        <p:txBody>
          <a:bodyPr spcFirstLastPara="1" wrap="square" lIns="114300" tIns="91425" rIns="91425" bIns="91425" anchor="t" anchorCtr="0">
            <a:noAutofit/>
          </a:bodyPr>
          <a:lstStyle/>
          <a:p>
            <a:pPr marL="0" lvl="0" indent="0" rtl="1">
              <a:lnSpc>
                <a:spcPct val="150000"/>
              </a:lnSpc>
            </a:pPr>
            <a:r>
              <a:rPr lang="fa-IR" dirty="0">
                <a:cs typeface="B Nazanin" panose="00000400000000000000" pitchFamily="2" charset="-78"/>
              </a:rPr>
              <a:t>موضوع بخش را شرح دهید</a:t>
            </a:r>
            <a:endParaRPr dirty="0">
              <a:cs typeface="B Nazanin" panose="00000400000000000000" pitchFamily="2" charset="-78"/>
            </a:endParaRPr>
          </a:p>
        </p:txBody>
      </p:sp>
      <p:sp>
        <p:nvSpPr>
          <p:cNvPr id="589" name="Google Shape;589;p65"/>
          <p:cNvSpPr txBox="1">
            <a:spLocks noGrp="1"/>
          </p:cNvSpPr>
          <p:nvPr>
            <p:ph type="ctrTitle" idx="3"/>
          </p:nvPr>
        </p:nvSpPr>
        <p:spPr>
          <a:xfrm>
            <a:off x="3404979" y="1957626"/>
            <a:ext cx="2278200" cy="4695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تحلیل بازار</a:t>
            </a:r>
            <a:endParaRPr dirty="0">
              <a:cs typeface="B Nazanin" panose="00000400000000000000" pitchFamily="2" charset="-78"/>
            </a:endParaRPr>
          </a:p>
        </p:txBody>
      </p:sp>
      <p:sp>
        <p:nvSpPr>
          <p:cNvPr id="590" name="Google Shape;590;p65"/>
          <p:cNvSpPr txBox="1">
            <a:spLocks noGrp="1"/>
          </p:cNvSpPr>
          <p:nvPr>
            <p:ph type="subTitle" idx="4"/>
          </p:nvPr>
        </p:nvSpPr>
        <p:spPr>
          <a:xfrm>
            <a:off x="3630714" y="2333174"/>
            <a:ext cx="1826700" cy="5055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موضوع بخش را شرح دهید</a:t>
            </a:r>
            <a:endParaRPr dirty="0">
              <a:cs typeface="B Nazanin" panose="00000400000000000000" pitchFamily="2" charset="-78"/>
            </a:endParaRPr>
          </a:p>
        </p:txBody>
      </p:sp>
      <p:sp>
        <p:nvSpPr>
          <p:cNvPr id="591" name="Google Shape;591;p65"/>
          <p:cNvSpPr txBox="1">
            <a:spLocks noGrp="1"/>
          </p:cNvSpPr>
          <p:nvPr>
            <p:ph type="title" idx="5"/>
          </p:nvPr>
        </p:nvSpPr>
        <p:spPr>
          <a:xfrm>
            <a:off x="3884380" y="1186825"/>
            <a:ext cx="1319400" cy="770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592" name="Google Shape;592;p65"/>
          <p:cNvSpPr txBox="1">
            <a:spLocks noGrp="1"/>
          </p:cNvSpPr>
          <p:nvPr>
            <p:ph type="ctrTitle" idx="6"/>
          </p:nvPr>
        </p:nvSpPr>
        <p:spPr>
          <a:xfrm>
            <a:off x="988070" y="3613377"/>
            <a:ext cx="2278200" cy="4695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فرآیند ما</a:t>
            </a:r>
            <a:endParaRPr dirty="0">
              <a:cs typeface="B Nazanin" panose="00000400000000000000" pitchFamily="2" charset="-78"/>
            </a:endParaRPr>
          </a:p>
        </p:txBody>
      </p:sp>
      <p:sp>
        <p:nvSpPr>
          <p:cNvPr id="593" name="Google Shape;593;p65"/>
          <p:cNvSpPr txBox="1">
            <a:spLocks noGrp="1"/>
          </p:cNvSpPr>
          <p:nvPr>
            <p:ph type="subTitle" idx="7"/>
          </p:nvPr>
        </p:nvSpPr>
        <p:spPr>
          <a:xfrm>
            <a:off x="1213800" y="3988924"/>
            <a:ext cx="1826700" cy="5055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موضوع بخش را شرح دهید</a:t>
            </a:r>
            <a:endParaRPr dirty="0">
              <a:cs typeface="B Nazanin" panose="00000400000000000000" pitchFamily="2" charset="-78"/>
            </a:endParaRPr>
          </a:p>
        </p:txBody>
      </p:sp>
      <p:sp>
        <p:nvSpPr>
          <p:cNvPr id="594" name="Google Shape;594;p65"/>
          <p:cNvSpPr txBox="1">
            <a:spLocks noGrp="1"/>
          </p:cNvSpPr>
          <p:nvPr>
            <p:ph type="title" idx="8"/>
          </p:nvPr>
        </p:nvSpPr>
        <p:spPr>
          <a:xfrm>
            <a:off x="1467475" y="2850724"/>
            <a:ext cx="1319400" cy="770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595" name="Google Shape;595;p65"/>
          <p:cNvSpPr txBox="1">
            <a:spLocks noGrp="1"/>
          </p:cNvSpPr>
          <p:nvPr>
            <p:ph type="ctrTitle" idx="9"/>
          </p:nvPr>
        </p:nvSpPr>
        <p:spPr>
          <a:xfrm>
            <a:off x="3404979" y="3613377"/>
            <a:ext cx="2278200" cy="4695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مشاوران ما</a:t>
            </a:r>
            <a:endParaRPr dirty="0">
              <a:cs typeface="B Nazanin" panose="00000400000000000000" pitchFamily="2" charset="-78"/>
            </a:endParaRPr>
          </a:p>
        </p:txBody>
      </p:sp>
      <p:sp>
        <p:nvSpPr>
          <p:cNvPr id="596" name="Google Shape;596;p65"/>
          <p:cNvSpPr txBox="1">
            <a:spLocks noGrp="1"/>
          </p:cNvSpPr>
          <p:nvPr>
            <p:ph type="subTitle" idx="13"/>
          </p:nvPr>
        </p:nvSpPr>
        <p:spPr>
          <a:xfrm>
            <a:off x="3630714" y="3988924"/>
            <a:ext cx="1826700" cy="5055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موضوع بخش را شرح دهید</a:t>
            </a:r>
            <a:endParaRPr dirty="0">
              <a:cs typeface="B Nazanin" panose="00000400000000000000" pitchFamily="2" charset="-78"/>
            </a:endParaRPr>
          </a:p>
        </p:txBody>
      </p:sp>
      <p:sp>
        <p:nvSpPr>
          <p:cNvPr id="597" name="Google Shape;597;p65"/>
          <p:cNvSpPr txBox="1">
            <a:spLocks noGrp="1"/>
          </p:cNvSpPr>
          <p:nvPr>
            <p:ph type="title" idx="14"/>
          </p:nvPr>
        </p:nvSpPr>
        <p:spPr>
          <a:xfrm>
            <a:off x="3884380" y="2850724"/>
            <a:ext cx="1319400" cy="770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en">
                <a:cs typeface="B Nazanin" panose="00000400000000000000" pitchFamily="2" charset="-78"/>
              </a:rPr>
              <a:t>05</a:t>
            </a:r>
            <a:endParaRPr>
              <a:cs typeface="B Nazanin" panose="00000400000000000000" pitchFamily="2" charset="-78"/>
            </a:endParaRPr>
          </a:p>
        </p:txBody>
      </p:sp>
      <p:sp>
        <p:nvSpPr>
          <p:cNvPr id="598" name="Google Shape;598;p65"/>
          <p:cNvSpPr txBox="1">
            <a:spLocks noGrp="1"/>
          </p:cNvSpPr>
          <p:nvPr>
            <p:ph type="ctrTitle" idx="15"/>
          </p:nvPr>
        </p:nvSpPr>
        <p:spPr>
          <a:xfrm>
            <a:off x="5877730" y="1957626"/>
            <a:ext cx="2278200" cy="4695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هدف</a:t>
            </a:r>
            <a:endParaRPr dirty="0">
              <a:cs typeface="B Nazanin" panose="00000400000000000000" pitchFamily="2" charset="-78"/>
            </a:endParaRPr>
          </a:p>
        </p:txBody>
      </p:sp>
      <p:sp>
        <p:nvSpPr>
          <p:cNvPr id="599" name="Google Shape;599;p65"/>
          <p:cNvSpPr txBox="1">
            <a:spLocks noGrp="1"/>
          </p:cNvSpPr>
          <p:nvPr>
            <p:ph type="subTitle" idx="16"/>
          </p:nvPr>
        </p:nvSpPr>
        <p:spPr>
          <a:xfrm>
            <a:off x="6103471" y="2333174"/>
            <a:ext cx="1826700" cy="5055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موضوع بخش را شرح دهید</a:t>
            </a:r>
            <a:endParaRPr dirty="0">
              <a:cs typeface="B Nazanin" panose="00000400000000000000" pitchFamily="2" charset="-78"/>
            </a:endParaRPr>
          </a:p>
        </p:txBody>
      </p:sp>
      <p:sp>
        <p:nvSpPr>
          <p:cNvPr id="600" name="Google Shape;600;p65"/>
          <p:cNvSpPr txBox="1">
            <a:spLocks noGrp="1"/>
          </p:cNvSpPr>
          <p:nvPr>
            <p:ph type="title" idx="17"/>
          </p:nvPr>
        </p:nvSpPr>
        <p:spPr>
          <a:xfrm>
            <a:off x="6357127" y="1186825"/>
            <a:ext cx="1319400" cy="770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601" name="Google Shape;601;p65"/>
          <p:cNvSpPr txBox="1">
            <a:spLocks noGrp="1"/>
          </p:cNvSpPr>
          <p:nvPr>
            <p:ph type="ctrTitle" idx="18"/>
          </p:nvPr>
        </p:nvSpPr>
        <p:spPr>
          <a:xfrm>
            <a:off x="5877730" y="3613377"/>
            <a:ext cx="2278200" cy="4695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نتیجه گیری</a:t>
            </a:r>
            <a:endParaRPr dirty="0">
              <a:cs typeface="B Nazanin" panose="00000400000000000000" pitchFamily="2" charset="-78"/>
            </a:endParaRPr>
          </a:p>
        </p:txBody>
      </p:sp>
      <p:sp>
        <p:nvSpPr>
          <p:cNvPr id="602" name="Google Shape;602;p65"/>
          <p:cNvSpPr txBox="1">
            <a:spLocks noGrp="1"/>
          </p:cNvSpPr>
          <p:nvPr>
            <p:ph type="subTitle" idx="19"/>
          </p:nvPr>
        </p:nvSpPr>
        <p:spPr>
          <a:xfrm>
            <a:off x="6103471" y="3988924"/>
            <a:ext cx="1826700" cy="5055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موضوع بخش را شرح دهید</a:t>
            </a:r>
            <a:endParaRPr dirty="0">
              <a:cs typeface="B Nazanin" panose="00000400000000000000" pitchFamily="2" charset="-78"/>
            </a:endParaRPr>
          </a:p>
        </p:txBody>
      </p:sp>
      <p:sp>
        <p:nvSpPr>
          <p:cNvPr id="603" name="Google Shape;603;p65"/>
          <p:cNvSpPr txBox="1">
            <a:spLocks noGrp="1"/>
          </p:cNvSpPr>
          <p:nvPr>
            <p:ph type="title" idx="20"/>
          </p:nvPr>
        </p:nvSpPr>
        <p:spPr>
          <a:xfrm>
            <a:off x="6357127" y="2850724"/>
            <a:ext cx="1319400" cy="7707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en">
                <a:cs typeface="B Nazanin" panose="00000400000000000000" pitchFamily="2" charset="-78"/>
              </a:rPr>
              <a:t>06</a:t>
            </a:r>
            <a:endParaRPr>
              <a:cs typeface="B Nazanin" panose="00000400000000000000" pitchFamily="2" charset="-78"/>
            </a:endParaRPr>
          </a:p>
        </p:txBody>
      </p:sp>
      <p:sp>
        <p:nvSpPr>
          <p:cNvPr id="604" name="Google Shape;604;p65"/>
          <p:cNvSpPr txBox="1">
            <a:spLocks noGrp="1"/>
          </p:cNvSpPr>
          <p:nvPr>
            <p:ph type="ctrTitle" idx="21"/>
          </p:nvPr>
        </p:nvSpPr>
        <p:spPr>
          <a:xfrm>
            <a:off x="1666650" y="409525"/>
            <a:ext cx="5810700" cy="5952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dirty="0">
                <a:cs typeface="B Nazanin" panose="00000400000000000000" pitchFamily="2" charset="-78"/>
              </a:rPr>
              <a:t>فهرست مطالب</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6"/>
                                        </p:tgtEl>
                                        <p:attrNameLst>
                                          <p:attrName>style.visibility</p:attrName>
                                        </p:attrNameLst>
                                      </p:cBhvr>
                                      <p:to>
                                        <p:strVal val="visible"/>
                                      </p:to>
                                    </p:set>
                                    <p:animEffect transition="in" filter="fade">
                                      <p:cBhvr>
                                        <p:cTn id="7" dur="1000"/>
                                        <p:tgtEl>
                                          <p:spTgt spid="586"/>
                                        </p:tgtEl>
                                      </p:cBhvr>
                                    </p:animEffect>
                                  </p:childTnLst>
                                </p:cTn>
                              </p:par>
                              <p:par>
                                <p:cTn id="8" presetID="10" presetClass="entr" presetSubtype="0" fill="hold" nodeType="withEffect">
                                  <p:stCondLst>
                                    <p:cond delay="0"/>
                                  </p:stCondLst>
                                  <p:childTnLst>
                                    <p:set>
                                      <p:cBhvr>
                                        <p:cTn id="9" dur="1" fill="hold">
                                          <p:stCondLst>
                                            <p:cond delay="0"/>
                                          </p:stCondLst>
                                        </p:cTn>
                                        <p:tgtEl>
                                          <p:spTgt spid="587"/>
                                        </p:tgtEl>
                                        <p:attrNameLst>
                                          <p:attrName>style.visibility</p:attrName>
                                        </p:attrNameLst>
                                      </p:cBhvr>
                                      <p:to>
                                        <p:strVal val="visible"/>
                                      </p:to>
                                    </p:set>
                                    <p:animEffect transition="in" filter="fade">
                                      <p:cBhvr>
                                        <p:cTn id="10" dur="1000"/>
                                        <p:tgtEl>
                                          <p:spTgt spid="587"/>
                                        </p:tgtEl>
                                      </p:cBhvr>
                                    </p:animEffect>
                                  </p:childTnLst>
                                </p:cTn>
                              </p:par>
                              <p:par>
                                <p:cTn id="11" presetID="10" presetClass="entr" presetSubtype="0" fill="hold" nodeType="withEffect">
                                  <p:stCondLst>
                                    <p:cond delay="0"/>
                                  </p:stCondLst>
                                  <p:childTnLst>
                                    <p:set>
                                      <p:cBhvr>
                                        <p:cTn id="12" dur="1" fill="hold">
                                          <p:stCondLst>
                                            <p:cond delay="0"/>
                                          </p:stCondLst>
                                        </p:cTn>
                                        <p:tgtEl>
                                          <p:spTgt spid="588"/>
                                        </p:tgtEl>
                                        <p:attrNameLst>
                                          <p:attrName>style.visibility</p:attrName>
                                        </p:attrNameLst>
                                      </p:cBhvr>
                                      <p:to>
                                        <p:strVal val="visible"/>
                                      </p:to>
                                    </p:set>
                                    <p:animEffect transition="in" filter="fade">
                                      <p:cBhvr>
                                        <p:cTn id="13" dur="1000"/>
                                        <p:tgtEl>
                                          <p:spTgt spid="58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89"/>
                                        </p:tgtEl>
                                        <p:attrNameLst>
                                          <p:attrName>style.visibility</p:attrName>
                                        </p:attrNameLst>
                                      </p:cBhvr>
                                      <p:to>
                                        <p:strVal val="visible"/>
                                      </p:to>
                                    </p:set>
                                    <p:animEffect transition="in" filter="fade">
                                      <p:cBhvr>
                                        <p:cTn id="18" dur="1000"/>
                                        <p:tgtEl>
                                          <p:spTgt spid="589"/>
                                        </p:tgtEl>
                                      </p:cBhvr>
                                    </p:animEffect>
                                  </p:childTnLst>
                                </p:cTn>
                              </p:par>
                              <p:par>
                                <p:cTn id="19" presetID="10" presetClass="entr" presetSubtype="0" fill="hold" nodeType="withEffect">
                                  <p:stCondLst>
                                    <p:cond delay="0"/>
                                  </p:stCondLst>
                                  <p:childTnLst>
                                    <p:set>
                                      <p:cBhvr>
                                        <p:cTn id="20" dur="1" fill="hold">
                                          <p:stCondLst>
                                            <p:cond delay="0"/>
                                          </p:stCondLst>
                                        </p:cTn>
                                        <p:tgtEl>
                                          <p:spTgt spid="591"/>
                                        </p:tgtEl>
                                        <p:attrNameLst>
                                          <p:attrName>style.visibility</p:attrName>
                                        </p:attrNameLst>
                                      </p:cBhvr>
                                      <p:to>
                                        <p:strVal val="visible"/>
                                      </p:to>
                                    </p:set>
                                    <p:animEffect transition="in" filter="fade">
                                      <p:cBhvr>
                                        <p:cTn id="21" dur="1000"/>
                                        <p:tgtEl>
                                          <p:spTgt spid="591"/>
                                        </p:tgtEl>
                                      </p:cBhvr>
                                    </p:animEffect>
                                  </p:childTnLst>
                                </p:cTn>
                              </p:par>
                              <p:par>
                                <p:cTn id="22" presetID="10" presetClass="entr" presetSubtype="0" fill="hold" nodeType="withEffect">
                                  <p:stCondLst>
                                    <p:cond delay="0"/>
                                  </p:stCondLst>
                                  <p:childTnLst>
                                    <p:set>
                                      <p:cBhvr>
                                        <p:cTn id="23" dur="1" fill="hold">
                                          <p:stCondLst>
                                            <p:cond delay="0"/>
                                          </p:stCondLst>
                                        </p:cTn>
                                        <p:tgtEl>
                                          <p:spTgt spid="590"/>
                                        </p:tgtEl>
                                        <p:attrNameLst>
                                          <p:attrName>style.visibility</p:attrName>
                                        </p:attrNameLst>
                                      </p:cBhvr>
                                      <p:to>
                                        <p:strVal val="visible"/>
                                      </p:to>
                                    </p:set>
                                    <p:animEffect transition="in" filter="fade">
                                      <p:cBhvr>
                                        <p:cTn id="24" dur="1000"/>
                                        <p:tgtEl>
                                          <p:spTgt spid="59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98"/>
                                        </p:tgtEl>
                                        <p:attrNameLst>
                                          <p:attrName>style.visibility</p:attrName>
                                        </p:attrNameLst>
                                      </p:cBhvr>
                                      <p:to>
                                        <p:strVal val="visible"/>
                                      </p:to>
                                    </p:set>
                                    <p:animEffect transition="in" filter="fade">
                                      <p:cBhvr>
                                        <p:cTn id="29" dur="1000"/>
                                        <p:tgtEl>
                                          <p:spTgt spid="598"/>
                                        </p:tgtEl>
                                      </p:cBhvr>
                                    </p:animEffect>
                                  </p:childTnLst>
                                </p:cTn>
                              </p:par>
                              <p:par>
                                <p:cTn id="30" presetID="10" presetClass="entr" presetSubtype="0" fill="hold" nodeType="withEffect">
                                  <p:stCondLst>
                                    <p:cond delay="0"/>
                                  </p:stCondLst>
                                  <p:childTnLst>
                                    <p:set>
                                      <p:cBhvr>
                                        <p:cTn id="31" dur="1" fill="hold">
                                          <p:stCondLst>
                                            <p:cond delay="0"/>
                                          </p:stCondLst>
                                        </p:cTn>
                                        <p:tgtEl>
                                          <p:spTgt spid="600"/>
                                        </p:tgtEl>
                                        <p:attrNameLst>
                                          <p:attrName>style.visibility</p:attrName>
                                        </p:attrNameLst>
                                      </p:cBhvr>
                                      <p:to>
                                        <p:strVal val="visible"/>
                                      </p:to>
                                    </p:set>
                                    <p:animEffect transition="in" filter="fade">
                                      <p:cBhvr>
                                        <p:cTn id="32" dur="1000"/>
                                        <p:tgtEl>
                                          <p:spTgt spid="600"/>
                                        </p:tgtEl>
                                      </p:cBhvr>
                                    </p:animEffect>
                                  </p:childTnLst>
                                </p:cTn>
                              </p:par>
                              <p:par>
                                <p:cTn id="33" presetID="10" presetClass="entr" presetSubtype="0" fill="hold" nodeType="withEffect">
                                  <p:stCondLst>
                                    <p:cond delay="0"/>
                                  </p:stCondLst>
                                  <p:childTnLst>
                                    <p:set>
                                      <p:cBhvr>
                                        <p:cTn id="34" dur="1" fill="hold">
                                          <p:stCondLst>
                                            <p:cond delay="0"/>
                                          </p:stCondLst>
                                        </p:cTn>
                                        <p:tgtEl>
                                          <p:spTgt spid="599"/>
                                        </p:tgtEl>
                                        <p:attrNameLst>
                                          <p:attrName>style.visibility</p:attrName>
                                        </p:attrNameLst>
                                      </p:cBhvr>
                                      <p:to>
                                        <p:strVal val="visible"/>
                                      </p:to>
                                    </p:set>
                                    <p:animEffect transition="in" filter="fade">
                                      <p:cBhvr>
                                        <p:cTn id="35" dur="1000"/>
                                        <p:tgtEl>
                                          <p:spTgt spid="59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92"/>
                                        </p:tgtEl>
                                        <p:attrNameLst>
                                          <p:attrName>style.visibility</p:attrName>
                                        </p:attrNameLst>
                                      </p:cBhvr>
                                      <p:to>
                                        <p:strVal val="visible"/>
                                      </p:to>
                                    </p:set>
                                    <p:animEffect transition="in" filter="fade">
                                      <p:cBhvr>
                                        <p:cTn id="40" dur="1000"/>
                                        <p:tgtEl>
                                          <p:spTgt spid="592"/>
                                        </p:tgtEl>
                                      </p:cBhvr>
                                    </p:animEffect>
                                  </p:childTnLst>
                                </p:cTn>
                              </p:par>
                              <p:par>
                                <p:cTn id="41" presetID="10" presetClass="entr" presetSubtype="0" fill="hold" nodeType="withEffect">
                                  <p:stCondLst>
                                    <p:cond delay="0"/>
                                  </p:stCondLst>
                                  <p:childTnLst>
                                    <p:set>
                                      <p:cBhvr>
                                        <p:cTn id="42" dur="1" fill="hold">
                                          <p:stCondLst>
                                            <p:cond delay="0"/>
                                          </p:stCondLst>
                                        </p:cTn>
                                        <p:tgtEl>
                                          <p:spTgt spid="594"/>
                                        </p:tgtEl>
                                        <p:attrNameLst>
                                          <p:attrName>style.visibility</p:attrName>
                                        </p:attrNameLst>
                                      </p:cBhvr>
                                      <p:to>
                                        <p:strVal val="visible"/>
                                      </p:to>
                                    </p:set>
                                    <p:animEffect transition="in" filter="fade">
                                      <p:cBhvr>
                                        <p:cTn id="43" dur="1000"/>
                                        <p:tgtEl>
                                          <p:spTgt spid="594"/>
                                        </p:tgtEl>
                                      </p:cBhvr>
                                    </p:animEffect>
                                  </p:childTnLst>
                                </p:cTn>
                              </p:par>
                              <p:par>
                                <p:cTn id="44" presetID="10" presetClass="entr" presetSubtype="0" fill="hold" nodeType="withEffect">
                                  <p:stCondLst>
                                    <p:cond delay="0"/>
                                  </p:stCondLst>
                                  <p:childTnLst>
                                    <p:set>
                                      <p:cBhvr>
                                        <p:cTn id="45" dur="1" fill="hold">
                                          <p:stCondLst>
                                            <p:cond delay="0"/>
                                          </p:stCondLst>
                                        </p:cTn>
                                        <p:tgtEl>
                                          <p:spTgt spid="593"/>
                                        </p:tgtEl>
                                        <p:attrNameLst>
                                          <p:attrName>style.visibility</p:attrName>
                                        </p:attrNameLst>
                                      </p:cBhvr>
                                      <p:to>
                                        <p:strVal val="visible"/>
                                      </p:to>
                                    </p:set>
                                    <p:animEffect transition="in" filter="fade">
                                      <p:cBhvr>
                                        <p:cTn id="46" dur="1000"/>
                                        <p:tgtEl>
                                          <p:spTgt spid="59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95"/>
                                        </p:tgtEl>
                                        <p:attrNameLst>
                                          <p:attrName>style.visibility</p:attrName>
                                        </p:attrNameLst>
                                      </p:cBhvr>
                                      <p:to>
                                        <p:strVal val="visible"/>
                                      </p:to>
                                    </p:set>
                                    <p:animEffect transition="in" filter="fade">
                                      <p:cBhvr>
                                        <p:cTn id="51" dur="1000"/>
                                        <p:tgtEl>
                                          <p:spTgt spid="595"/>
                                        </p:tgtEl>
                                      </p:cBhvr>
                                    </p:animEffect>
                                  </p:childTnLst>
                                </p:cTn>
                              </p:par>
                              <p:par>
                                <p:cTn id="52" presetID="10" presetClass="entr" presetSubtype="0" fill="hold" nodeType="withEffect">
                                  <p:stCondLst>
                                    <p:cond delay="0"/>
                                  </p:stCondLst>
                                  <p:childTnLst>
                                    <p:set>
                                      <p:cBhvr>
                                        <p:cTn id="53" dur="1" fill="hold">
                                          <p:stCondLst>
                                            <p:cond delay="0"/>
                                          </p:stCondLst>
                                        </p:cTn>
                                        <p:tgtEl>
                                          <p:spTgt spid="597"/>
                                        </p:tgtEl>
                                        <p:attrNameLst>
                                          <p:attrName>style.visibility</p:attrName>
                                        </p:attrNameLst>
                                      </p:cBhvr>
                                      <p:to>
                                        <p:strVal val="visible"/>
                                      </p:to>
                                    </p:set>
                                    <p:animEffect transition="in" filter="fade">
                                      <p:cBhvr>
                                        <p:cTn id="54" dur="1000"/>
                                        <p:tgtEl>
                                          <p:spTgt spid="597"/>
                                        </p:tgtEl>
                                      </p:cBhvr>
                                    </p:animEffect>
                                  </p:childTnLst>
                                </p:cTn>
                              </p:par>
                              <p:par>
                                <p:cTn id="55" presetID="10" presetClass="entr" presetSubtype="0" fill="hold" nodeType="withEffect">
                                  <p:stCondLst>
                                    <p:cond delay="0"/>
                                  </p:stCondLst>
                                  <p:childTnLst>
                                    <p:set>
                                      <p:cBhvr>
                                        <p:cTn id="56" dur="1" fill="hold">
                                          <p:stCondLst>
                                            <p:cond delay="0"/>
                                          </p:stCondLst>
                                        </p:cTn>
                                        <p:tgtEl>
                                          <p:spTgt spid="596"/>
                                        </p:tgtEl>
                                        <p:attrNameLst>
                                          <p:attrName>style.visibility</p:attrName>
                                        </p:attrNameLst>
                                      </p:cBhvr>
                                      <p:to>
                                        <p:strVal val="visible"/>
                                      </p:to>
                                    </p:set>
                                    <p:animEffect transition="in" filter="fade">
                                      <p:cBhvr>
                                        <p:cTn id="57" dur="1000"/>
                                        <p:tgtEl>
                                          <p:spTgt spid="59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01"/>
                                        </p:tgtEl>
                                        <p:attrNameLst>
                                          <p:attrName>style.visibility</p:attrName>
                                        </p:attrNameLst>
                                      </p:cBhvr>
                                      <p:to>
                                        <p:strVal val="visible"/>
                                      </p:to>
                                    </p:set>
                                    <p:animEffect transition="in" filter="fade">
                                      <p:cBhvr>
                                        <p:cTn id="62" dur="1000"/>
                                        <p:tgtEl>
                                          <p:spTgt spid="601"/>
                                        </p:tgtEl>
                                      </p:cBhvr>
                                    </p:animEffect>
                                  </p:childTnLst>
                                </p:cTn>
                              </p:par>
                              <p:par>
                                <p:cTn id="63" presetID="10" presetClass="entr" presetSubtype="0" fill="hold" nodeType="withEffect">
                                  <p:stCondLst>
                                    <p:cond delay="0"/>
                                  </p:stCondLst>
                                  <p:childTnLst>
                                    <p:set>
                                      <p:cBhvr>
                                        <p:cTn id="64" dur="1" fill="hold">
                                          <p:stCondLst>
                                            <p:cond delay="0"/>
                                          </p:stCondLst>
                                        </p:cTn>
                                        <p:tgtEl>
                                          <p:spTgt spid="603"/>
                                        </p:tgtEl>
                                        <p:attrNameLst>
                                          <p:attrName>style.visibility</p:attrName>
                                        </p:attrNameLst>
                                      </p:cBhvr>
                                      <p:to>
                                        <p:strVal val="visible"/>
                                      </p:to>
                                    </p:set>
                                    <p:animEffect transition="in" filter="fade">
                                      <p:cBhvr>
                                        <p:cTn id="65" dur="1000"/>
                                        <p:tgtEl>
                                          <p:spTgt spid="603"/>
                                        </p:tgtEl>
                                      </p:cBhvr>
                                    </p:animEffect>
                                  </p:childTnLst>
                                </p:cTn>
                              </p:par>
                              <p:par>
                                <p:cTn id="66" presetID="10" presetClass="entr" presetSubtype="0" fill="hold" nodeType="withEffect">
                                  <p:stCondLst>
                                    <p:cond delay="0"/>
                                  </p:stCondLst>
                                  <p:childTnLst>
                                    <p:set>
                                      <p:cBhvr>
                                        <p:cTn id="67" dur="1" fill="hold">
                                          <p:stCondLst>
                                            <p:cond delay="0"/>
                                          </p:stCondLst>
                                        </p:cTn>
                                        <p:tgtEl>
                                          <p:spTgt spid="602"/>
                                        </p:tgtEl>
                                        <p:attrNameLst>
                                          <p:attrName>style.visibility</p:attrName>
                                        </p:attrNameLst>
                                      </p:cBhvr>
                                      <p:to>
                                        <p:strVal val="visible"/>
                                      </p:to>
                                    </p:set>
                                    <p:animEffect transition="in" filter="fade">
                                      <p:cBhvr>
                                        <p:cTn id="68" dur="1000"/>
                                        <p:tgtEl>
                                          <p:spTgt spid="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101"/>
          <p:cNvSpPr txBox="1">
            <a:spLocks noGrp="1"/>
          </p:cNvSpPr>
          <p:nvPr>
            <p:ph type="ctrTitle" idx="8"/>
          </p:nvPr>
        </p:nvSpPr>
        <p:spPr>
          <a:xfrm>
            <a:off x="880263" y="1321150"/>
            <a:ext cx="1881300" cy="426900"/>
          </a:xfrm>
          <a:prstGeom prst="rect">
            <a:avLst/>
          </a:prstGeom>
        </p:spPr>
        <p:txBody>
          <a:bodyPr spcFirstLastPara="1" wrap="square" lIns="91425" tIns="91425" rIns="91425" bIns="91425" anchor="ctr" anchorCtr="0">
            <a:noAutofit/>
          </a:bodyPr>
          <a:lstStyle/>
          <a:p>
            <a:pPr lvl="0">
              <a:lnSpc>
                <a:spcPct val="150000"/>
              </a:lnSpc>
            </a:pPr>
            <a:r>
              <a:rPr lang="fa-IR" dirty="0">
                <a:cs typeface="B Nazanin" panose="00000400000000000000" pitchFamily="2" charset="-78"/>
              </a:rPr>
              <a:t>مریخ</a:t>
            </a:r>
            <a:endParaRPr dirty="0">
              <a:cs typeface="B Nazanin" panose="00000400000000000000" pitchFamily="2" charset="-78"/>
            </a:endParaRPr>
          </a:p>
        </p:txBody>
      </p:sp>
      <p:sp>
        <p:nvSpPr>
          <p:cNvPr id="2061" name="Google Shape;2061;p101"/>
          <p:cNvSpPr txBox="1">
            <a:spLocks noGrp="1"/>
          </p:cNvSpPr>
          <p:nvPr>
            <p:ph type="subTitle" idx="1"/>
          </p:nvPr>
        </p:nvSpPr>
        <p:spPr>
          <a:xfrm>
            <a:off x="720663" y="1889650"/>
            <a:ext cx="2200500" cy="644700"/>
          </a:xfrm>
          <a:prstGeom prst="rect">
            <a:avLst/>
          </a:prstGeom>
        </p:spPr>
        <p:txBody>
          <a:bodyPr spcFirstLastPara="1" wrap="square" lIns="91425" tIns="91425" rIns="91425" bIns="91425" anchor="t" anchorCtr="0">
            <a:noAutofit/>
          </a:bodyPr>
          <a:lstStyle/>
          <a:p>
            <a:pPr marL="0" lvl="0" indent="0"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62" name="Google Shape;2062;p101"/>
          <p:cNvSpPr txBox="1">
            <a:spLocks noGrp="1"/>
          </p:cNvSpPr>
          <p:nvPr>
            <p:ph type="ctrTitle" idx="4"/>
          </p:nvPr>
        </p:nvSpPr>
        <p:spPr>
          <a:xfrm>
            <a:off x="880263" y="3181198"/>
            <a:ext cx="1881300" cy="426900"/>
          </a:xfrm>
          <a:prstGeom prst="rect">
            <a:avLst/>
          </a:prstGeom>
        </p:spPr>
        <p:txBody>
          <a:bodyPr spcFirstLastPara="1" wrap="square" lIns="91425" tIns="91425" rIns="91425" bIns="91425" anchor="ctr" anchorCtr="0">
            <a:noAutofit/>
          </a:bodyPr>
          <a:lstStyle/>
          <a:p>
            <a:pPr lvl="0">
              <a:lnSpc>
                <a:spcPct val="150000"/>
              </a:lnSpc>
            </a:pPr>
            <a:r>
              <a:rPr lang="fa-IR" dirty="0">
                <a:cs typeface="B Nazanin" panose="00000400000000000000" pitchFamily="2" charset="-78"/>
              </a:rPr>
              <a:t>زحل</a:t>
            </a:r>
            <a:endParaRPr dirty="0">
              <a:cs typeface="B Nazanin" panose="00000400000000000000" pitchFamily="2" charset="-78"/>
            </a:endParaRPr>
          </a:p>
        </p:txBody>
      </p:sp>
      <p:sp>
        <p:nvSpPr>
          <p:cNvPr id="2063" name="Google Shape;2063;p101"/>
          <p:cNvSpPr txBox="1">
            <a:spLocks noGrp="1"/>
          </p:cNvSpPr>
          <p:nvPr>
            <p:ph type="subTitle" idx="2"/>
          </p:nvPr>
        </p:nvSpPr>
        <p:spPr>
          <a:xfrm>
            <a:off x="3527918" y="1889650"/>
            <a:ext cx="2070600" cy="6447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64" name="Google Shape;2064;p101"/>
          <p:cNvSpPr txBox="1">
            <a:spLocks noGrp="1"/>
          </p:cNvSpPr>
          <p:nvPr>
            <p:ph type="ctrTitle" idx="13"/>
          </p:nvPr>
        </p:nvSpPr>
        <p:spPr>
          <a:xfrm>
            <a:off x="6353993" y="1321150"/>
            <a:ext cx="1881300" cy="426900"/>
          </a:xfrm>
          <a:prstGeom prst="rect">
            <a:avLst/>
          </a:prstGeom>
        </p:spPr>
        <p:txBody>
          <a:bodyPr spcFirstLastPara="1" wrap="square" lIns="91425" tIns="91425" rIns="91425" bIns="91425" anchor="ctr" anchorCtr="0">
            <a:noAutofit/>
          </a:bodyPr>
          <a:lstStyle/>
          <a:p>
            <a:pPr lvl="0" rtl="1">
              <a:lnSpc>
                <a:spcPct val="150000"/>
              </a:lnSpc>
            </a:pPr>
            <a:r>
              <a:rPr lang="fa-IR" dirty="0">
                <a:cs typeface="B Nazanin" panose="00000400000000000000" pitchFamily="2" charset="-78"/>
              </a:rPr>
              <a:t>سیاره تیر</a:t>
            </a:r>
            <a:endParaRPr dirty="0">
              <a:cs typeface="B Nazanin" panose="00000400000000000000" pitchFamily="2" charset="-78"/>
            </a:endParaRPr>
          </a:p>
        </p:txBody>
      </p:sp>
      <p:sp>
        <p:nvSpPr>
          <p:cNvPr id="2065" name="Google Shape;2065;p101"/>
          <p:cNvSpPr txBox="1">
            <a:spLocks noGrp="1"/>
          </p:cNvSpPr>
          <p:nvPr>
            <p:ph type="subTitle" idx="3"/>
          </p:nvPr>
        </p:nvSpPr>
        <p:spPr>
          <a:xfrm>
            <a:off x="6159293" y="1889650"/>
            <a:ext cx="2270700" cy="6447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66" name="Google Shape;2066;p101"/>
          <p:cNvSpPr txBox="1">
            <a:spLocks noGrp="1"/>
          </p:cNvSpPr>
          <p:nvPr>
            <p:ph type="ctrTitle" idx="9"/>
          </p:nvPr>
        </p:nvSpPr>
        <p:spPr>
          <a:xfrm>
            <a:off x="3622568" y="1321150"/>
            <a:ext cx="1881300" cy="426900"/>
          </a:xfrm>
          <a:prstGeom prst="rect">
            <a:avLst/>
          </a:prstGeom>
        </p:spPr>
        <p:txBody>
          <a:bodyPr spcFirstLastPara="1" wrap="square" lIns="91425" tIns="91425" rIns="91425" bIns="91425" anchor="ctr" anchorCtr="0">
            <a:noAutofit/>
          </a:bodyPr>
          <a:lstStyle/>
          <a:p>
            <a:pPr lvl="0">
              <a:lnSpc>
                <a:spcPct val="150000"/>
              </a:lnSpc>
            </a:pPr>
            <a:r>
              <a:rPr lang="fa-IR" dirty="0">
                <a:cs typeface="B Nazanin" panose="00000400000000000000" pitchFamily="2" charset="-78"/>
              </a:rPr>
              <a:t>سیاره زهره</a:t>
            </a:r>
            <a:endParaRPr dirty="0">
              <a:cs typeface="B Nazanin" panose="00000400000000000000" pitchFamily="2" charset="-78"/>
            </a:endParaRPr>
          </a:p>
        </p:txBody>
      </p:sp>
      <p:sp>
        <p:nvSpPr>
          <p:cNvPr id="2067" name="Google Shape;2067;p101"/>
          <p:cNvSpPr txBox="1">
            <a:spLocks noGrp="1"/>
          </p:cNvSpPr>
          <p:nvPr>
            <p:ph type="subTitle" idx="5"/>
          </p:nvPr>
        </p:nvSpPr>
        <p:spPr>
          <a:xfrm>
            <a:off x="720663" y="3749884"/>
            <a:ext cx="2200500" cy="6447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68" name="Google Shape;2068;p101"/>
          <p:cNvSpPr txBox="1">
            <a:spLocks noGrp="1"/>
          </p:cNvSpPr>
          <p:nvPr>
            <p:ph type="ctrTitle"/>
          </p:nvPr>
        </p:nvSpPr>
        <p:spPr>
          <a:xfrm>
            <a:off x="3527918" y="158026"/>
            <a:ext cx="3666900" cy="5598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پنج ستون</a:t>
            </a:r>
            <a:endParaRPr dirty="0">
              <a:cs typeface="B Nazanin" panose="00000400000000000000" pitchFamily="2" charset="-78"/>
            </a:endParaRPr>
          </a:p>
        </p:txBody>
      </p:sp>
      <p:sp>
        <p:nvSpPr>
          <p:cNvPr id="2069" name="Google Shape;2069;p101"/>
          <p:cNvSpPr txBox="1">
            <a:spLocks noGrp="1"/>
          </p:cNvSpPr>
          <p:nvPr>
            <p:ph type="ctrTitle" idx="6"/>
          </p:nvPr>
        </p:nvSpPr>
        <p:spPr>
          <a:xfrm>
            <a:off x="6353993" y="3181198"/>
            <a:ext cx="1881300" cy="426900"/>
          </a:xfrm>
          <a:prstGeom prst="rect">
            <a:avLst/>
          </a:prstGeom>
        </p:spPr>
        <p:txBody>
          <a:bodyPr spcFirstLastPara="1" wrap="square" lIns="91425" tIns="91425" rIns="91425" bIns="91425" anchor="ctr" anchorCtr="0">
            <a:noAutofit/>
          </a:bodyPr>
          <a:lstStyle/>
          <a:p>
            <a:pPr lvl="0">
              <a:lnSpc>
                <a:spcPct val="150000"/>
              </a:lnSpc>
            </a:pPr>
            <a:r>
              <a:rPr lang="fa-IR" dirty="0">
                <a:cs typeface="B Nazanin" panose="00000400000000000000" pitchFamily="2" charset="-78"/>
              </a:rPr>
              <a:t>سیاره مشتری</a:t>
            </a:r>
            <a:endParaRPr dirty="0">
              <a:cs typeface="B Nazanin" panose="00000400000000000000" pitchFamily="2" charset="-78"/>
            </a:endParaRPr>
          </a:p>
        </p:txBody>
      </p:sp>
      <p:sp>
        <p:nvSpPr>
          <p:cNvPr id="2070" name="Google Shape;2070;p101"/>
          <p:cNvSpPr txBox="1">
            <a:spLocks noGrp="1"/>
          </p:cNvSpPr>
          <p:nvPr>
            <p:ph type="subTitle" idx="7"/>
          </p:nvPr>
        </p:nvSpPr>
        <p:spPr>
          <a:xfrm>
            <a:off x="6159293" y="3749884"/>
            <a:ext cx="2270700" cy="6447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fade">
                                      <p:cBhvr>
                                        <p:cTn id="7" dur="1000"/>
                                        <p:tgtEl>
                                          <p:spTgt spid="2060"/>
                                        </p:tgtEl>
                                      </p:cBhvr>
                                    </p:animEffect>
                                  </p:childTnLst>
                                </p:cTn>
                              </p:par>
                              <p:par>
                                <p:cTn id="8" presetID="10" presetClass="entr" presetSubtype="0" fill="hold" nodeType="withEffect">
                                  <p:stCondLst>
                                    <p:cond delay="0"/>
                                  </p:stCondLst>
                                  <p:childTnLst>
                                    <p:set>
                                      <p:cBhvr>
                                        <p:cTn id="9" dur="1" fill="hold">
                                          <p:stCondLst>
                                            <p:cond delay="0"/>
                                          </p:stCondLst>
                                        </p:cTn>
                                        <p:tgtEl>
                                          <p:spTgt spid="2061"/>
                                        </p:tgtEl>
                                        <p:attrNameLst>
                                          <p:attrName>style.visibility</p:attrName>
                                        </p:attrNameLst>
                                      </p:cBhvr>
                                      <p:to>
                                        <p:strVal val="visible"/>
                                      </p:to>
                                    </p:set>
                                    <p:animEffect transition="in" filter="fade">
                                      <p:cBhvr>
                                        <p:cTn id="10" dur="1000"/>
                                        <p:tgtEl>
                                          <p:spTgt spid="206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63"/>
                                        </p:tgtEl>
                                        <p:attrNameLst>
                                          <p:attrName>style.visibility</p:attrName>
                                        </p:attrNameLst>
                                      </p:cBhvr>
                                      <p:to>
                                        <p:strVal val="visible"/>
                                      </p:to>
                                    </p:set>
                                    <p:animEffect transition="in" filter="fade">
                                      <p:cBhvr>
                                        <p:cTn id="15" dur="1000"/>
                                        <p:tgtEl>
                                          <p:spTgt spid="2063"/>
                                        </p:tgtEl>
                                      </p:cBhvr>
                                    </p:animEffect>
                                  </p:childTnLst>
                                </p:cTn>
                              </p:par>
                              <p:par>
                                <p:cTn id="16" presetID="10" presetClass="entr" presetSubtype="0" fill="hold" nodeType="withEffect">
                                  <p:stCondLst>
                                    <p:cond delay="0"/>
                                  </p:stCondLst>
                                  <p:childTnLst>
                                    <p:set>
                                      <p:cBhvr>
                                        <p:cTn id="17" dur="1" fill="hold">
                                          <p:stCondLst>
                                            <p:cond delay="0"/>
                                          </p:stCondLst>
                                        </p:cTn>
                                        <p:tgtEl>
                                          <p:spTgt spid="2066"/>
                                        </p:tgtEl>
                                        <p:attrNameLst>
                                          <p:attrName>style.visibility</p:attrName>
                                        </p:attrNameLst>
                                      </p:cBhvr>
                                      <p:to>
                                        <p:strVal val="visible"/>
                                      </p:to>
                                    </p:set>
                                    <p:animEffect transition="in" filter="fade">
                                      <p:cBhvr>
                                        <p:cTn id="18" dur="1000"/>
                                        <p:tgtEl>
                                          <p:spTgt spid="206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64"/>
                                        </p:tgtEl>
                                        <p:attrNameLst>
                                          <p:attrName>style.visibility</p:attrName>
                                        </p:attrNameLst>
                                      </p:cBhvr>
                                      <p:to>
                                        <p:strVal val="visible"/>
                                      </p:to>
                                    </p:set>
                                    <p:animEffect transition="in" filter="fade">
                                      <p:cBhvr>
                                        <p:cTn id="23" dur="1000"/>
                                        <p:tgtEl>
                                          <p:spTgt spid="2064"/>
                                        </p:tgtEl>
                                      </p:cBhvr>
                                    </p:animEffect>
                                  </p:childTnLst>
                                </p:cTn>
                              </p:par>
                              <p:par>
                                <p:cTn id="24" presetID="10" presetClass="entr" presetSubtype="0" fill="hold" nodeType="withEffect">
                                  <p:stCondLst>
                                    <p:cond delay="0"/>
                                  </p:stCondLst>
                                  <p:childTnLst>
                                    <p:set>
                                      <p:cBhvr>
                                        <p:cTn id="25" dur="1" fill="hold">
                                          <p:stCondLst>
                                            <p:cond delay="0"/>
                                          </p:stCondLst>
                                        </p:cTn>
                                        <p:tgtEl>
                                          <p:spTgt spid="2065"/>
                                        </p:tgtEl>
                                        <p:attrNameLst>
                                          <p:attrName>style.visibility</p:attrName>
                                        </p:attrNameLst>
                                      </p:cBhvr>
                                      <p:to>
                                        <p:strVal val="visible"/>
                                      </p:to>
                                    </p:set>
                                    <p:animEffect transition="in" filter="fade">
                                      <p:cBhvr>
                                        <p:cTn id="26" dur="1000"/>
                                        <p:tgtEl>
                                          <p:spTgt spid="206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62"/>
                                        </p:tgtEl>
                                        <p:attrNameLst>
                                          <p:attrName>style.visibility</p:attrName>
                                        </p:attrNameLst>
                                      </p:cBhvr>
                                      <p:to>
                                        <p:strVal val="visible"/>
                                      </p:to>
                                    </p:set>
                                    <p:animEffect transition="in" filter="fade">
                                      <p:cBhvr>
                                        <p:cTn id="31" dur="1000"/>
                                        <p:tgtEl>
                                          <p:spTgt spid="2062"/>
                                        </p:tgtEl>
                                      </p:cBhvr>
                                    </p:animEffect>
                                  </p:childTnLst>
                                </p:cTn>
                              </p:par>
                              <p:par>
                                <p:cTn id="32" presetID="10" presetClass="entr" presetSubtype="0" fill="hold" nodeType="withEffect">
                                  <p:stCondLst>
                                    <p:cond delay="0"/>
                                  </p:stCondLst>
                                  <p:childTnLst>
                                    <p:set>
                                      <p:cBhvr>
                                        <p:cTn id="33" dur="1" fill="hold">
                                          <p:stCondLst>
                                            <p:cond delay="0"/>
                                          </p:stCondLst>
                                        </p:cTn>
                                        <p:tgtEl>
                                          <p:spTgt spid="2067"/>
                                        </p:tgtEl>
                                        <p:attrNameLst>
                                          <p:attrName>style.visibility</p:attrName>
                                        </p:attrNameLst>
                                      </p:cBhvr>
                                      <p:to>
                                        <p:strVal val="visible"/>
                                      </p:to>
                                    </p:set>
                                    <p:animEffect transition="in" filter="fade">
                                      <p:cBhvr>
                                        <p:cTn id="34" dur="1000"/>
                                        <p:tgtEl>
                                          <p:spTgt spid="206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69"/>
                                        </p:tgtEl>
                                        <p:attrNameLst>
                                          <p:attrName>style.visibility</p:attrName>
                                        </p:attrNameLst>
                                      </p:cBhvr>
                                      <p:to>
                                        <p:strVal val="visible"/>
                                      </p:to>
                                    </p:set>
                                    <p:animEffect transition="in" filter="fade">
                                      <p:cBhvr>
                                        <p:cTn id="39" dur="1000"/>
                                        <p:tgtEl>
                                          <p:spTgt spid="2069"/>
                                        </p:tgtEl>
                                      </p:cBhvr>
                                    </p:animEffect>
                                  </p:childTnLst>
                                </p:cTn>
                              </p:par>
                              <p:par>
                                <p:cTn id="40" presetID="10" presetClass="entr" presetSubtype="0" fill="hold" nodeType="withEffect">
                                  <p:stCondLst>
                                    <p:cond delay="0"/>
                                  </p:stCondLst>
                                  <p:childTnLst>
                                    <p:set>
                                      <p:cBhvr>
                                        <p:cTn id="41" dur="1" fill="hold">
                                          <p:stCondLst>
                                            <p:cond delay="0"/>
                                          </p:stCondLst>
                                        </p:cTn>
                                        <p:tgtEl>
                                          <p:spTgt spid="2070"/>
                                        </p:tgtEl>
                                        <p:attrNameLst>
                                          <p:attrName>style.visibility</p:attrName>
                                        </p:attrNameLst>
                                      </p:cBhvr>
                                      <p:to>
                                        <p:strVal val="visible"/>
                                      </p:to>
                                    </p:set>
                                    <p:animEffect transition="in" filter="fade">
                                      <p:cBhvr>
                                        <p:cTn id="42" dur="1000"/>
                                        <p:tgtEl>
                                          <p:spTgt spid="2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074"/>
        <p:cNvGrpSpPr/>
        <p:nvPr/>
      </p:nvGrpSpPr>
      <p:grpSpPr>
        <a:xfrm>
          <a:off x="0" y="0"/>
          <a:ext cx="0" cy="0"/>
          <a:chOff x="0" y="0"/>
          <a:chExt cx="0" cy="0"/>
        </a:xfrm>
      </p:grpSpPr>
      <p:sp>
        <p:nvSpPr>
          <p:cNvPr id="2075" name="Google Shape;2075;p102"/>
          <p:cNvSpPr txBox="1">
            <a:spLocks noGrp="1"/>
          </p:cNvSpPr>
          <p:nvPr>
            <p:ph type="ctrTitle" idx="8"/>
          </p:nvPr>
        </p:nvSpPr>
        <p:spPr>
          <a:xfrm>
            <a:off x="1016858" y="1541478"/>
            <a:ext cx="1881300" cy="4269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مریخ</a:t>
            </a:r>
            <a:endParaRPr dirty="0">
              <a:cs typeface="B Nazanin" panose="00000400000000000000" pitchFamily="2" charset="-78"/>
            </a:endParaRPr>
          </a:p>
        </p:txBody>
      </p:sp>
      <p:sp>
        <p:nvSpPr>
          <p:cNvPr id="2076" name="Google Shape;2076;p102"/>
          <p:cNvSpPr txBox="1">
            <a:spLocks noGrp="1"/>
          </p:cNvSpPr>
          <p:nvPr>
            <p:ph type="subTitle" idx="1"/>
          </p:nvPr>
        </p:nvSpPr>
        <p:spPr>
          <a:xfrm>
            <a:off x="720663" y="2118250"/>
            <a:ext cx="2200500" cy="644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77" name="Google Shape;2077;p102"/>
          <p:cNvSpPr txBox="1">
            <a:spLocks noGrp="1"/>
          </p:cNvSpPr>
          <p:nvPr>
            <p:ph type="ctrTitle" idx="4"/>
          </p:nvPr>
        </p:nvSpPr>
        <p:spPr>
          <a:xfrm>
            <a:off x="1016858" y="3333598"/>
            <a:ext cx="1881300" cy="4269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زحل</a:t>
            </a:r>
            <a:endParaRPr dirty="0">
              <a:cs typeface="B Nazanin" panose="00000400000000000000" pitchFamily="2" charset="-78"/>
            </a:endParaRPr>
          </a:p>
        </p:txBody>
      </p:sp>
      <p:sp>
        <p:nvSpPr>
          <p:cNvPr id="2078" name="Google Shape;2078;p102"/>
          <p:cNvSpPr txBox="1">
            <a:spLocks noGrp="1"/>
          </p:cNvSpPr>
          <p:nvPr>
            <p:ph type="subTitle" idx="2"/>
          </p:nvPr>
        </p:nvSpPr>
        <p:spPr>
          <a:xfrm>
            <a:off x="3427868" y="2118250"/>
            <a:ext cx="2070600" cy="644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79" name="Google Shape;2079;p102"/>
          <p:cNvSpPr txBox="1">
            <a:spLocks noGrp="1"/>
          </p:cNvSpPr>
          <p:nvPr>
            <p:ph type="ctrTitle" idx="13"/>
          </p:nvPr>
        </p:nvSpPr>
        <p:spPr>
          <a:xfrm>
            <a:off x="6646973" y="1549750"/>
            <a:ext cx="1881300" cy="4269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سیاره تیر</a:t>
            </a:r>
            <a:endParaRPr dirty="0">
              <a:cs typeface="B Nazanin" panose="00000400000000000000" pitchFamily="2" charset="-78"/>
            </a:endParaRPr>
          </a:p>
        </p:txBody>
      </p:sp>
      <p:sp>
        <p:nvSpPr>
          <p:cNvPr id="2080" name="Google Shape;2080;p102"/>
          <p:cNvSpPr txBox="1">
            <a:spLocks noGrp="1"/>
          </p:cNvSpPr>
          <p:nvPr>
            <p:ph type="subTitle" idx="3"/>
          </p:nvPr>
        </p:nvSpPr>
        <p:spPr>
          <a:xfrm>
            <a:off x="6159293" y="2118250"/>
            <a:ext cx="2270700" cy="644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81" name="Google Shape;2081;p102"/>
          <p:cNvSpPr txBox="1">
            <a:spLocks noGrp="1"/>
          </p:cNvSpPr>
          <p:nvPr>
            <p:ph type="ctrTitle" idx="9"/>
          </p:nvPr>
        </p:nvSpPr>
        <p:spPr>
          <a:xfrm>
            <a:off x="3617168" y="1549750"/>
            <a:ext cx="1881300" cy="4269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سیاره زهره</a:t>
            </a:r>
            <a:endParaRPr dirty="0">
              <a:cs typeface="B Nazanin" panose="00000400000000000000" pitchFamily="2" charset="-78"/>
            </a:endParaRPr>
          </a:p>
        </p:txBody>
      </p:sp>
      <p:sp>
        <p:nvSpPr>
          <p:cNvPr id="2082" name="Google Shape;2082;p102"/>
          <p:cNvSpPr txBox="1">
            <a:spLocks noGrp="1"/>
          </p:cNvSpPr>
          <p:nvPr>
            <p:ph type="subTitle" idx="5"/>
          </p:nvPr>
        </p:nvSpPr>
        <p:spPr>
          <a:xfrm>
            <a:off x="720663" y="3902284"/>
            <a:ext cx="2200500" cy="644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083" name="Google Shape;2083;p102"/>
          <p:cNvSpPr txBox="1">
            <a:spLocks noGrp="1"/>
          </p:cNvSpPr>
          <p:nvPr>
            <p:ph type="ctrTitle"/>
          </p:nvPr>
        </p:nvSpPr>
        <p:spPr>
          <a:xfrm>
            <a:off x="2574820" y="358973"/>
            <a:ext cx="3776695" cy="592766"/>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پنج ستون</a:t>
            </a:r>
            <a:endParaRPr dirty="0">
              <a:cs typeface="B Nazanin" panose="00000400000000000000" pitchFamily="2" charset="-78"/>
            </a:endParaRPr>
          </a:p>
        </p:txBody>
      </p:sp>
      <p:sp>
        <p:nvSpPr>
          <p:cNvPr id="2084" name="Google Shape;2084;p102"/>
          <p:cNvSpPr txBox="1">
            <a:spLocks noGrp="1"/>
          </p:cNvSpPr>
          <p:nvPr>
            <p:ph type="ctrTitle" idx="6"/>
          </p:nvPr>
        </p:nvSpPr>
        <p:spPr>
          <a:xfrm>
            <a:off x="3817268" y="3333598"/>
            <a:ext cx="1881300" cy="426900"/>
          </a:xfrm>
          <a:prstGeom prst="rect">
            <a:avLst/>
          </a:prstGeom>
        </p:spPr>
        <p:txBody>
          <a:bodyPr spcFirstLastPara="1" wrap="square" lIns="91425" tIns="91425" rIns="91425" bIns="91425" anchor="t" anchorCtr="0">
            <a:noAutofit/>
          </a:bodyPr>
          <a:lstStyle/>
          <a:p>
            <a:pPr lvl="0" algn="r" rtl="1">
              <a:lnSpc>
                <a:spcPct val="150000"/>
              </a:lnSpc>
            </a:pPr>
            <a:r>
              <a:rPr lang="fa-IR" dirty="0">
                <a:cs typeface="B Nazanin" panose="00000400000000000000" pitchFamily="2" charset="-78"/>
              </a:rPr>
              <a:t>سیاره مشتری</a:t>
            </a:r>
            <a:endParaRPr dirty="0">
              <a:cs typeface="B Nazanin" panose="00000400000000000000" pitchFamily="2" charset="-78"/>
            </a:endParaRPr>
          </a:p>
        </p:txBody>
      </p:sp>
      <p:sp>
        <p:nvSpPr>
          <p:cNvPr id="2085" name="Google Shape;2085;p102"/>
          <p:cNvSpPr txBox="1">
            <a:spLocks noGrp="1"/>
          </p:cNvSpPr>
          <p:nvPr>
            <p:ph type="subTitle" idx="7"/>
          </p:nvPr>
        </p:nvSpPr>
        <p:spPr>
          <a:xfrm>
            <a:off x="3427868" y="3902284"/>
            <a:ext cx="2270700" cy="6447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75"/>
                                        </p:tgtEl>
                                        <p:attrNameLst>
                                          <p:attrName>style.visibility</p:attrName>
                                        </p:attrNameLst>
                                      </p:cBhvr>
                                      <p:to>
                                        <p:strVal val="visible"/>
                                      </p:to>
                                    </p:set>
                                    <p:animEffect transition="in" filter="fade">
                                      <p:cBhvr>
                                        <p:cTn id="7" dur="1000"/>
                                        <p:tgtEl>
                                          <p:spTgt spid="2075"/>
                                        </p:tgtEl>
                                      </p:cBhvr>
                                    </p:animEffect>
                                  </p:childTnLst>
                                </p:cTn>
                              </p:par>
                              <p:par>
                                <p:cTn id="8" presetID="10" presetClass="entr" presetSubtype="0" fill="hold" nodeType="withEffect">
                                  <p:stCondLst>
                                    <p:cond delay="0"/>
                                  </p:stCondLst>
                                  <p:childTnLst>
                                    <p:set>
                                      <p:cBhvr>
                                        <p:cTn id="9" dur="1" fill="hold">
                                          <p:stCondLst>
                                            <p:cond delay="0"/>
                                          </p:stCondLst>
                                        </p:cTn>
                                        <p:tgtEl>
                                          <p:spTgt spid="2076"/>
                                        </p:tgtEl>
                                        <p:attrNameLst>
                                          <p:attrName>style.visibility</p:attrName>
                                        </p:attrNameLst>
                                      </p:cBhvr>
                                      <p:to>
                                        <p:strVal val="visible"/>
                                      </p:to>
                                    </p:set>
                                    <p:animEffect transition="in" filter="fade">
                                      <p:cBhvr>
                                        <p:cTn id="10" dur="1000"/>
                                        <p:tgtEl>
                                          <p:spTgt spid="207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78"/>
                                        </p:tgtEl>
                                        <p:attrNameLst>
                                          <p:attrName>style.visibility</p:attrName>
                                        </p:attrNameLst>
                                      </p:cBhvr>
                                      <p:to>
                                        <p:strVal val="visible"/>
                                      </p:to>
                                    </p:set>
                                    <p:animEffect transition="in" filter="fade">
                                      <p:cBhvr>
                                        <p:cTn id="15" dur="1000"/>
                                        <p:tgtEl>
                                          <p:spTgt spid="2078"/>
                                        </p:tgtEl>
                                      </p:cBhvr>
                                    </p:animEffect>
                                  </p:childTnLst>
                                </p:cTn>
                              </p:par>
                              <p:par>
                                <p:cTn id="16" presetID="10" presetClass="entr" presetSubtype="0" fill="hold" nodeType="withEffect">
                                  <p:stCondLst>
                                    <p:cond delay="0"/>
                                  </p:stCondLst>
                                  <p:childTnLst>
                                    <p:set>
                                      <p:cBhvr>
                                        <p:cTn id="17" dur="1" fill="hold">
                                          <p:stCondLst>
                                            <p:cond delay="0"/>
                                          </p:stCondLst>
                                        </p:cTn>
                                        <p:tgtEl>
                                          <p:spTgt spid="2081"/>
                                        </p:tgtEl>
                                        <p:attrNameLst>
                                          <p:attrName>style.visibility</p:attrName>
                                        </p:attrNameLst>
                                      </p:cBhvr>
                                      <p:to>
                                        <p:strVal val="visible"/>
                                      </p:to>
                                    </p:set>
                                    <p:animEffect transition="in" filter="fade">
                                      <p:cBhvr>
                                        <p:cTn id="18" dur="1000"/>
                                        <p:tgtEl>
                                          <p:spTgt spid="208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79"/>
                                        </p:tgtEl>
                                        <p:attrNameLst>
                                          <p:attrName>style.visibility</p:attrName>
                                        </p:attrNameLst>
                                      </p:cBhvr>
                                      <p:to>
                                        <p:strVal val="visible"/>
                                      </p:to>
                                    </p:set>
                                    <p:animEffect transition="in" filter="fade">
                                      <p:cBhvr>
                                        <p:cTn id="23" dur="1000"/>
                                        <p:tgtEl>
                                          <p:spTgt spid="2079"/>
                                        </p:tgtEl>
                                      </p:cBhvr>
                                    </p:animEffect>
                                  </p:childTnLst>
                                </p:cTn>
                              </p:par>
                              <p:par>
                                <p:cTn id="24" presetID="10" presetClass="entr" presetSubtype="0" fill="hold" nodeType="withEffect">
                                  <p:stCondLst>
                                    <p:cond delay="0"/>
                                  </p:stCondLst>
                                  <p:childTnLst>
                                    <p:set>
                                      <p:cBhvr>
                                        <p:cTn id="25" dur="1" fill="hold">
                                          <p:stCondLst>
                                            <p:cond delay="0"/>
                                          </p:stCondLst>
                                        </p:cTn>
                                        <p:tgtEl>
                                          <p:spTgt spid="2080"/>
                                        </p:tgtEl>
                                        <p:attrNameLst>
                                          <p:attrName>style.visibility</p:attrName>
                                        </p:attrNameLst>
                                      </p:cBhvr>
                                      <p:to>
                                        <p:strVal val="visible"/>
                                      </p:to>
                                    </p:set>
                                    <p:animEffect transition="in" filter="fade">
                                      <p:cBhvr>
                                        <p:cTn id="26" dur="1000"/>
                                        <p:tgtEl>
                                          <p:spTgt spid="208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77"/>
                                        </p:tgtEl>
                                        <p:attrNameLst>
                                          <p:attrName>style.visibility</p:attrName>
                                        </p:attrNameLst>
                                      </p:cBhvr>
                                      <p:to>
                                        <p:strVal val="visible"/>
                                      </p:to>
                                    </p:set>
                                    <p:animEffect transition="in" filter="fade">
                                      <p:cBhvr>
                                        <p:cTn id="31" dur="1000"/>
                                        <p:tgtEl>
                                          <p:spTgt spid="2077"/>
                                        </p:tgtEl>
                                      </p:cBhvr>
                                    </p:animEffect>
                                  </p:childTnLst>
                                </p:cTn>
                              </p:par>
                              <p:par>
                                <p:cTn id="32" presetID="10" presetClass="entr" presetSubtype="0" fill="hold" nodeType="withEffect">
                                  <p:stCondLst>
                                    <p:cond delay="0"/>
                                  </p:stCondLst>
                                  <p:childTnLst>
                                    <p:set>
                                      <p:cBhvr>
                                        <p:cTn id="33" dur="1" fill="hold">
                                          <p:stCondLst>
                                            <p:cond delay="0"/>
                                          </p:stCondLst>
                                        </p:cTn>
                                        <p:tgtEl>
                                          <p:spTgt spid="2082"/>
                                        </p:tgtEl>
                                        <p:attrNameLst>
                                          <p:attrName>style.visibility</p:attrName>
                                        </p:attrNameLst>
                                      </p:cBhvr>
                                      <p:to>
                                        <p:strVal val="visible"/>
                                      </p:to>
                                    </p:set>
                                    <p:animEffect transition="in" filter="fade">
                                      <p:cBhvr>
                                        <p:cTn id="34" dur="1000"/>
                                        <p:tgtEl>
                                          <p:spTgt spid="208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84"/>
                                        </p:tgtEl>
                                        <p:attrNameLst>
                                          <p:attrName>style.visibility</p:attrName>
                                        </p:attrNameLst>
                                      </p:cBhvr>
                                      <p:to>
                                        <p:strVal val="visible"/>
                                      </p:to>
                                    </p:set>
                                    <p:animEffect transition="in" filter="fade">
                                      <p:cBhvr>
                                        <p:cTn id="39" dur="1000"/>
                                        <p:tgtEl>
                                          <p:spTgt spid="2084"/>
                                        </p:tgtEl>
                                      </p:cBhvr>
                                    </p:animEffect>
                                  </p:childTnLst>
                                </p:cTn>
                              </p:par>
                              <p:par>
                                <p:cTn id="40" presetID="10" presetClass="entr" presetSubtype="0" fill="hold" nodeType="withEffect">
                                  <p:stCondLst>
                                    <p:cond delay="0"/>
                                  </p:stCondLst>
                                  <p:childTnLst>
                                    <p:set>
                                      <p:cBhvr>
                                        <p:cTn id="41" dur="1" fill="hold">
                                          <p:stCondLst>
                                            <p:cond delay="0"/>
                                          </p:stCondLst>
                                        </p:cTn>
                                        <p:tgtEl>
                                          <p:spTgt spid="2085"/>
                                        </p:tgtEl>
                                        <p:attrNameLst>
                                          <p:attrName>style.visibility</p:attrName>
                                        </p:attrNameLst>
                                      </p:cBhvr>
                                      <p:to>
                                        <p:strVal val="visible"/>
                                      </p:to>
                                    </p:set>
                                    <p:animEffect transition="in" filter="fade">
                                      <p:cBhvr>
                                        <p:cTn id="42" dur="1000"/>
                                        <p:tgtEl>
                                          <p:spTgt spid="2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089"/>
        <p:cNvGrpSpPr/>
        <p:nvPr/>
      </p:nvGrpSpPr>
      <p:grpSpPr>
        <a:xfrm>
          <a:off x="0" y="0"/>
          <a:ext cx="0" cy="0"/>
          <a:chOff x="0" y="0"/>
          <a:chExt cx="0" cy="0"/>
        </a:xfrm>
      </p:grpSpPr>
      <p:graphicFrame>
        <p:nvGraphicFramePr>
          <p:cNvPr id="2090" name="Google Shape;2090;p103"/>
          <p:cNvGraphicFramePr/>
          <p:nvPr>
            <p:extLst>
              <p:ext uri="{D42A27DB-BD31-4B8C-83A1-F6EECF244321}">
                <p14:modId xmlns:p14="http://schemas.microsoft.com/office/powerpoint/2010/main" val="1455950652"/>
              </p:ext>
            </p:extLst>
          </p:nvPr>
        </p:nvGraphicFramePr>
        <p:xfrm>
          <a:off x="1537175" y="1558950"/>
          <a:ext cx="6724575" cy="2790840"/>
        </p:xfrm>
        <a:graphic>
          <a:graphicData uri="http://schemas.openxmlformats.org/drawingml/2006/table">
            <a:tbl>
              <a:tblPr>
                <a:noFill/>
                <a:tableStyleId>{94B19F9E-10CB-450D-8B6A-2046B2F97C68}</a:tableStyleId>
              </a:tblPr>
              <a:tblGrid>
                <a:gridCol w="1515325">
                  <a:extLst>
                    <a:ext uri="{9D8B030D-6E8A-4147-A177-3AD203B41FA5}">
                      <a16:colId xmlns:a16="http://schemas.microsoft.com/office/drawing/2014/main" val="20000"/>
                    </a:ext>
                  </a:extLst>
                </a:gridCol>
                <a:gridCol w="1803980">
                  <a:extLst>
                    <a:ext uri="{9D8B030D-6E8A-4147-A177-3AD203B41FA5}">
                      <a16:colId xmlns:a16="http://schemas.microsoft.com/office/drawing/2014/main" val="20001"/>
                    </a:ext>
                  </a:extLst>
                </a:gridCol>
                <a:gridCol w="3405270">
                  <a:extLst>
                    <a:ext uri="{9D8B030D-6E8A-4147-A177-3AD203B41FA5}">
                      <a16:colId xmlns:a16="http://schemas.microsoft.com/office/drawing/2014/main" val="20002"/>
                    </a:ext>
                  </a:extLst>
                </a:gridCol>
              </a:tblGrid>
              <a:tr h="642375">
                <a:tc>
                  <a:txBody>
                    <a:bodyPr/>
                    <a:lstStyle/>
                    <a:p>
                      <a:pPr marL="0" lvl="0" indent="0" algn="l" rtl="1">
                        <a:spcBef>
                          <a:spcPts val="0"/>
                        </a:spcBef>
                        <a:spcAft>
                          <a:spcPts val="0"/>
                        </a:spcAft>
                        <a:buNone/>
                      </a:pPr>
                      <a:endParaRPr sz="1800" dirty="0">
                        <a:solidFill>
                          <a:schemeClr val="dk1"/>
                        </a:solidFill>
                        <a:latin typeface="Anton"/>
                        <a:ea typeface="Anton"/>
                        <a:cs typeface="B Nazanin" panose="00000700000000000000" pitchFamily="2" charset="-78"/>
                        <a:sym typeface="Anton"/>
                      </a:endParaRPr>
                    </a:p>
                  </a:txBody>
                  <a:tcPr marL="91425" marR="274300"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a-IR" sz="1800" dirty="0">
                          <a:solidFill>
                            <a:schemeClr val="dk1"/>
                          </a:solidFill>
                          <a:latin typeface="Anton"/>
                          <a:ea typeface="Anton"/>
                          <a:cs typeface="B Nazanin" panose="00000700000000000000" pitchFamily="2" charset="-78"/>
                          <a:sym typeface="Anton"/>
                        </a:rPr>
                        <a:t>سن</a:t>
                      </a:r>
                      <a:endParaRPr sz="1800" dirty="0">
                        <a:solidFill>
                          <a:schemeClr val="dk1"/>
                        </a:solidFill>
                        <a:latin typeface="Anton"/>
                        <a:ea typeface="Anton"/>
                        <a:cs typeface="B Nazanin" panose="00000700000000000000" pitchFamily="2" charset="-78"/>
                        <a:sym typeface="Anton"/>
                      </a:endParaRPr>
                    </a:p>
                  </a:txBody>
                  <a:tcPr marL="91425" marR="274300"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r" rtl="1">
                        <a:spcBef>
                          <a:spcPts val="0"/>
                        </a:spcBef>
                        <a:spcAft>
                          <a:spcPts val="0"/>
                        </a:spcAft>
                        <a:buNone/>
                      </a:pPr>
                      <a:r>
                        <a:rPr lang="fa-IR" sz="1800" dirty="0">
                          <a:solidFill>
                            <a:schemeClr val="lt2"/>
                          </a:solidFill>
                          <a:latin typeface="Anton"/>
                          <a:ea typeface="Anton"/>
                          <a:cs typeface="B Nazanin" panose="00000700000000000000" pitchFamily="2" charset="-78"/>
                          <a:sym typeface="Anton"/>
                        </a:rPr>
                        <a:t>گواهی</a:t>
                      </a:r>
                      <a:endParaRPr sz="1800" dirty="0">
                        <a:solidFill>
                          <a:schemeClr val="lt2"/>
                        </a:solidFill>
                        <a:latin typeface="Anton"/>
                        <a:ea typeface="Anton"/>
                        <a:cs typeface="B Nazanin" panose="00000700000000000000" pitchFamily="2" charset="-78"/>
                        <a:sym typeface="Anton"/>
                      </a:endParaRPr>
                    </a:p>
                  </a:txBody>
                  <a:tcPr marL="274300"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642375">
                <a:tc>
                  <a:txBody>
                    <a:bodyPr/>
                    <a:lstStyle/>
                    <a:p>
                      <a:pPr marL="0" lvl="0" indent="0" algn="r" rtl="0">
                        <a:spcBef>
                          <a:spcPts val="0"/>
                        </a:spcBef>
                        <a:spcAft>
                          <a:spcPts val="0"/>
                        </a:spcAft>
                        <a:buNone/>
                      </a:pPr>
                      <a:r>
                        <a:rPr lang="fa-IR" sz="1800" dirty="0">
                          <a:solidFill>
                            <a:schemeClr val="dk1"/>
                          </a:solidFill>
                          <a:latin typeface="Anton"/>
                          <a:ea typeface="Anton"/>
                          <a:cs typeface="B Nazanin" panose="00000700000000000000" pitchFamily="2" charset="-78"/>
                          <a:sym typeface="Anton"/>
                        </a:rPr>
                        <a:t>جانجیمز</a:t>
                      </a:r>
                      <a:endParaRPr sz="1800" dirty="0">
                        <a:solidFill>
                          <a:schemeClr val="dk1"/>
                        </a:solidFill>
                        <a:latin typeface="Anton"/>
                        <a:ea typeface="Anton"/>
                        <a:cs typeface="B Nazanin" panose="00000700000000000000" pitchFamily="2" charset="-78"/>
                        <a:sym typeface="Anton"/>
                      </a:endParaRPr>
                    </a:p>
                  </a:txBody>
                  <a:tcPr marL="91425" marR="274300"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accent1"/>
                    </a:solidFill>
                  </a:tcPr>
                </a:tc>
                <a:tc>
                  <a:txBody>
                    <a:bodyPr/>
                    <a:lstStyle/>
                    <a:p>
                      <a:pPr marL="0" marR="0" lvl="0" indent="0" algn="ctr" rtl="1">
                        <a:spcBef>
                          <a:spcPts val="0"/>
                        </a:spcBef>
                        <a:spcAft>
                          <a:spcPts val="0"/>
                        </a:spcAft>
                        <a:buNone/>
                      </a:pPr>
                      <a:r>
                        <a:rPr lang="en" sz="1800">
                          <a:solidFill>
                            <a:schemeClr val="lt2"/>
                          </a:solidFill>
                          <a:latin typeface="Anton"/>
                          <a:ea typeface="Anton"/>
                          <a:cs typeface="B Nazanin" panose="00000700000000000000" pitchFamily="2" charset="-78"/>
                          <a:sym typeface="Anton"/>
                        </a:rPr>
                        <a:t>50</a:t>
                      </a:r>
                      <a:endParaRPr sz="1800">
                        <a:solidFill>
                          <a:schemeClr val="lt2"/>
                        </a:solidFill>
                        <a:latin typeface="Anton"/>
                        <a:ea typeface="Anton"/>
                        <a:cs typeface="B Nazanin" panose="00000700000000000000" pitchFamily="2" charset="-78"/>
                        <a:sym typeface="Anton"/>
                      </a:endParaRPr>
                    </a:p>
                  </a:txBody>
                  <a:tcPr marL="91425" marR="274300"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lt1"/>
                    </a:solidFill>
                  </a:tcPr>
                </a:tc>
                <a:tc>
                  <a:txBody>
                    <a:bodyPr/>
                    <a:lstStyle/>
                    <a:p>
                      <a:pPr marL="0" lvl="0" indent="0" algn="r" rtl="1">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700000000000000" pitchFamily="2" charset="-78"/>
                        <a:sym typeface="Roboto Light"/>
                      </a:endParaRPr>
                    </a:p>
                  </a:txBody>
                  <a:tcPr marL="274300"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accent1"/>
                    </a:solidFill>
                  </a:tcPr>
                </a:tc>
                <a:extLst>
                  <a:ext uri="{0D108BD9-81ED-4DB2-BD59-A6C34878D82A}">
                    <a16:rowId xmlns:a16="http://schemas.microsoft.com/office/drawing/2014/main" val="10001"/>
                  </a:ext>
                </a:extLst>
              </a:tr>
              <a:tr h="704025">
                <a:tc>
                  <a:txBody>
                    <a:bodyPr/>
                    <a:lstStyle/>
                    <a:p>
                      <a:pPr marL="0" lvl="0" indent="0" algn="r" rtl="0">
                        <a:spcBef>
                          <a:spcPts val="0"/>
                        </a:spcBef>
                        <a:spcAft>
                          <a:spcPts val="0"/>
                        </a:spcAft>
                        <a:buNone/>
                      </a:pPr>
                      <a:r>
                        <a:rPr lang="fa-IR" sz="1800" dirty="0">
                          <a:solidFill>
                            <a:schemeClr val="dk1"/>
                          </a:solidFill>
                          <a:latin typeface="Anton"/>
                          <a:ea typeface="Anton"/>
                          <a:cs typeface="B Nazanin" panose="00000700000000000000" pitchFamily="2" charset="-78"/>
                          <a:sym typeface="Anton"/>
                        </a:rPr>
                        <a:t>هلنانجام دادن</a:t>
                      </a:r>
                      <a:endParaRPr sz="1800" dirty="0">
                        <a:solidFill>
                          <a:schemeClr val="dk1"/>
                        </a:solidFill>
                        <a:latin typeface="Anton"/>
                        <a:ea typeface="Anton"/>
                        <a:cs typeface="B Nazanin" panose="00000700000000000000" pitchFamily="2" charset="-78"/>
                        <a:sym typeface="Anton"/>
                      </a:endParaRPr>
                    </a:p>
                  </a:txBody>
                  <a:tcPr marL="91425" marR="274300" marT="162000"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marR="0" lvl="0" indent="0" algn="ctr" rtl="1">
                        <a:spcBef>
                          <a:spcPts val="0"/>
                        </a:spcBef>
                        <a:spcAft>
                          <a:spcPts val="0"/>
                        </a:spcAft>
                        <a:buNone/>
                      </a:pPr>
                      <a:r>
                        <a:rPr lang="en" sz="1800" dirty="0">
                          <a:solidFill>
                            <a:schemeClr val="dk1"/>
                          </a:solidFill>
                          <a:latin typeface="Anton"/>
                          <a:ea typeface="Anton"/>
                          <a:cs typeface="B Nazanin" panose="00000700000000000000" pitchFamily="2" charset="-78"/>
                          <a:sym typeface="Anton"/>
                        </a:rPr>
                        <a:t>48</a:t>
                      </a:r>
                      <a:endParaRPr sz="1800" dirty="0">
                        <a:solidFill>
                          <a:schemeClr val="dk1"/>
                        </a:solidFill>
                        <a:latin typeface="Anton"/>
                        <a:ea typeface="Anton"/>
                        <a:cs typeface="B Nazanin" panose="00000700000000000000" pitchFamily="2" charset="-78"/>
                        <a:sym typeface="Anton"/>
                      </a:endParaRPr>
                    </a:p>
                  </a:txBody>
                  <a:tcPr marL="91425" marR="274300" marT="162000"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accent1"/>
                    </a:solidFill>
                  </a:tcPr>
                </a:tc>
                <a:tc>
                  <a:txBody>
                    <a:bodyPr/>
                    <a:lstStyle/>
                    <a:p>
                      <a:pPr marL="0" lvl="0" indent="0" algn="r" rtl="1">
                        <a:spcBef>
                          <a:spcPts val="0"/>
                        </a:spcBef>
                        <a:spcAft>
                          <a:spcPts val="1600"/>
                        </a:spcAft>
                        <a:buNone/>
                      </a:pPr>
                      <a:r>
                        <a:rPr lang="fa-IR" dirty="0">
                          <a:solidFill>
                            <a:schemeClr val="dk1"/>
                          </a:solidFill>
                          <a:latin typeface="Roboto Light"/>
                          <a:ea typeface="Roboto Light"/>
                          <a:cs typeface="B Nazanin" panose="000007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700000000000000" pitchFamily="2" charset="-78"/>
                        <a:sym typeface="Roboto Light"/>
                      </a:endParaRPr>
                    </a:p>
                  </a:txBody>
                  <a:tcPr marL="274300" marR="91425" marT="144000" marB="0"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2"/>
                  </a:ext>
                </a:extLst>
              </a:tr>
              <a:tr h="704025">
                <a:tc>
                  <a:txBody>
                    <a:bodyPr/>
                    <a:lstStyle/>
                    <a:p>
                      <a:pPr marL="0" lvl="0" indent="0" algn="r" rtl="0">
                        <a:spcBef>
                          <a:spcPts val="0"/>
                        </a:spcBef>
                        <a:spcAft>
                          <a:spcPts val="0"/>
                        </a:spcAft>
                        <a:buNone/>
                      </a:pPr>
                      <a:r>
                        <a:rPr lang="fa-IR" sz="1800" dirty="0">
                          <a:solidFill>
                            <a:schemeClr val="dk1"/>
                          </a:solidFill>
                          <a:latin typeface="Anton"/>
                          <a:ea typeface="Anton"/>
                          <a:cs typeface="B Nazanin" panose="00000700000000000000" pitchFamily="2" charset="-78"/>
                          <a:sym typeface="Anton"/>
                        </a:rPr>
                        <a:t>هیلاری اسمیت</a:t>
                      </a:r>
                      <a:endParaRPr sz="1800" dirty="0">
                        <a:solidFill>
                          <a:schemeClr val="dk1"/>
                        </a:solidFill>
                        <a:latin typeface="Anton"/>
                        <a:ea typeface="Anton"/>
                        <a:cs typeface="B Nazanin" panose="00000700000000000000" pitchFamily="2" charset="-78"/>
                        <a:sym typeface="Anton"/>
                      </a:endParaRPr>
                    </a:p>
                  </a:txBody>
                  <a:tcPr marL="91425" marR="274300" marT="162000"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accent1"/>
                    </a:solidFill>
                  </a:tcPr>
                </a:tc>
                <a:tc>
                  <a:txBody>
                    <a:bodyPr/>
                    <a:lstStyle/>
                    <a:p>
                      <a:pPr marL="0" marR="0" lvl="0" indent="0" algn="ctr" rtl="1">
                        <a:spcBef>
                          <a:spcPts val="0"/>
                        </a:spcBef>
                        <a:spcAft>
                          <a:spcPts val="0"/>
                        </a:spcAft>
                        <a:buNone/>
                      </a:pPr>
                      <a:r>
                        <a:rPr lang="en" sz="1800">
                          <a:solidFill>
                            <a:schemeClr val="lt2"/>
                          </a:solidFill>
                          <a:latin typeface="Anton"/>
                          <a:ea typeface="Anton"/>
                          <a:cs typeface="B Nazanin" panose="00000700000000000000" pitchFamily="2" charset="-78"/>
                          <a:sym typeface="Anton"/>
                        </a:rPr>
                        <a:t>36</a:t>
                      </a:r>
                      <a:endParaRPr sz="1800">
                        <a:solidFill>
                          <a:schemeClr val="lt2"/>
                        </a:solidFill>
                        <a:latin typeface="Anton"/>
                        <a:ea typeface="Anton"/>
                        <a:cs typeface="B Nazanin" panose="00000700000000000000" pitchFamily="2" charset="-78"/>
                        <a:sym typeface="Anton"/>
                      </a:endParaRPr>
                    </a:p>
                  </a:txBody>
                  <a:tcPr marL="91425" marR="274300" marT="162000"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lt1"/>
                    </a:solidFill>
                  </a:tcPr>
                </a:tc>
                <a:tc>
                  <a:txBody>
                    <a:bodyPr/>
                    <a:lstStyle/>
                    <a:p>
                      <a:pPr marL="0" lvl="0" indent="0" algn="r" rtl="1">
                        <a:spcBef>
                          <a:spcPts val="0"/>
                        </a:spcBef>
                        <a:spcAft>
                          <a:spcPts val="1600"/>
                        </a:spcAft>
                        <a:buNone/>
                      </a:pPr>
                      <a:r>
                        <a:rPr lang="fa-IR" dirty="0">
                          <a:solidFill>
                            <a:schemeClr val="dk1"/>
                          </a:solidFill>
                          <a:latin typeface="Roboto Light"/>
                          <a:ea typeface="Roboto Light"/>
                          <a:cs typeface="B Nazanin" panose="000007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700000000000000" pitchFamily="2" charset="-78"/>
                        <a:sym typeface="Roboto Light"/>
                      </a:endParaRPr>
                    </a:p>
                  </a:txBody>
                  <a:tcPr marL="274300" marR="91425" marT="144000" marB="0"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accent1"/>
                    </a:solidFill>
                  </a:tcPr>
                </a:tc>
                <a:extLst>
                  <a:ext uri="{0D108BD9-81ED-4DB2-BD59-A6C34878D82A}">
                    <a16:rowId xmlns:a16="http://schemas.microsoft.com/office/drawing/2014/main" val="10003"/>
                  </a:ext>
                </a:extLst>
              </a:tr>
            </a:tbl>
          </a:graphicData>
        </a:graphic>
      </p:graphicFrame>
      <p:sp>
        <p:nvSpPr>
          <p:cNvPr id="2091" name="Google Shape;2091;p103"/>
          <p:cNvSpPr txBox="1">
            <a:spLocks noGrp="1"/>
          </p:cNvSpPr>
          <p:nvPr>
            <p:ph type="ctrTitle"/>
          </p:nvPr>
        </p:nvSpPr>
        <p:spPr>
          <a:xfrm>
            <a:off x="592105" y="480645"/>
            <a:ext cx="3666900" cy="618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lt2"/>
                </a:solidFill>
                <a:cs typeface="B Nazanin" panose="00000400000000000000" pitchFamily="2" charset="-78"/>
              </a:rPr>
              <a:t>گواهینامه ها</a:t>
            </a:r>
            <a:endParaRPr dirty="0">
              <a:solidFill>
                <a:schemeClr val="lt2"/>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90"/>
                                        </p:tgtEl>
                                        <p:attrNameLst>
                                          <p:attrName>style.visibility</p:attrName>
                                        </p:attrNameLst>
                                      </p:cBhvr>
                                      <p:to>
                                        <p:strVal val="visible"/>
                                      </p:to>
                                    </p:set>
                                    <p:animEffect transition="in" filter="fade">
                                      <p:cBhvr>
                                        <p:cTn id="7" dur="1000"/>
                                        <p:tgtEl>
                                          <p:spTgt spid="2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095"/>
        <p:cNvGrpSpPr/>
        <p:nvPr/>
      </p:nvGrpSpPr>
      <p:grpSpPr>
        <a:xfrm>
          <a:off x="0" y="0"/>
          <a:ext cx="0" cy="0"/>
          <a:chOff x="0" y="0"/>
          <a:chExt cx="0" cy="0"/>
        </a:xfrm>
      </p:grpSpPr>
      <p:sp>
        <p:nvSpPr>
          <p:cNvPr id="2096" name="Google Shape;2096;p104"/>
          <p:cNvSpPr txBox="1">
            <a:spLocks noGrp="1"/>
          </p:cNvSpPr>
          <p:nvPr>
            <p:ph type="ctrTitle" idx="6"/>
          </p:nvPr>
        </p:nvSpPr>
        <p:spPr>
          <a:xfrm>
            <a:off x="3172745" y="277445"/>
            <a:ext cx="3666900" cy="5445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گواهینامه ها</a:t>
            </a:r>
            <a:endParaRPr dirty="0">
              <a:cs typeface="B Nazanin" panose="00000700000000000000" pitchFamily="2" charset="-78"/>
            </a:endParaRPr>
          </a:p>
        </p:txBody>
      </p:sp>
      <p:sp>
        <p:nvSpPr>
          <p:cNvPr id="2097" name="Google Shape;2097;p104"/>
          <p:cNvSpPr txBox="1">
            <a:spLocks noGrp="1"/>
          </p:cNvSpPr>
          <p:nvPr>
            <p:ph type="ctrTitle"/>
          </p:nvPr>
        </p:nvSpPr>
        <p:spPr>
          <a:xfrm>
            <a:off x="3588150" y="1791800"/>
            <a:ext cx="1967700" cy="465000"/>
          </a:xfrm>
          <a:prstGeom prst="rect">
            <a:avLst/>
          </a:prstGeom>
        </p:spPr>
        <p:txBody>
          <a:bodyPr spcFirstLastPara="1" wrap="square" lIns="91425" tIns="91425" rIns="91425" bIns="91425" anchor="t" anchorCtr="0">
            <a:noAutofit/>
          </a:bodyPr>
          <a:lstStyle/>
          <a:p>
            <a:pPr lvl="0">
              <a:lnSpc>
                <a:spcPct val="150000"/>
              </a:lnSpc>
            </a:pPr>
            <a:r>
              <a:rPr lang="fa-IR" dirty="0">
                <a:cs typeface="B Nazanin" panose="00000700000000000000" pitchFamily="2" charset="-78"/>
              </a:rPr>
              <a:t>سارا کلارک</a:t>
            </a:r>
            <a:endParaRPr dirty="0">
              <a:cs typeface="B Nazanin" panose="00000700000000000000" pitchFamily="2" charset="-78"/>
            </a:endParaRPr>
          </a:p>
        </p:txBody>
      </p:sp>
      <p:sp>
        <p:nvSpPr>
          <p:cNvPr id="2098" name="Google Shape;2098;p104"/>
          <p:cNvSpPr txBox="1">
            <a:spLocks noGrp="1"/>
          </p:cNvSpPr>
          <p:nvPr>
            <p:ph type="subTitle" idx="1"/>
          </p:nvPr>
        </p:nvSpPr>
        <p:spPr>
          <a:xfrm>
            <a:off x="3588149" y="2180275"/>
            <a:ext cx="1967700" cy="739200"/>
          </a:xfrm>
          <a:prstGeom prst="rect">
            <a:avLst/>
          </a:prstGeom>
        </p:spPr>
        <p:txBody>
          <a:bodyPr spcFirstLastPara="1" wrap="square" lIns="91425" tIns="91425" rIns="91425" bIns="91425" anchor="t" anchorCtr="0">
            <a:noAutofit/>
          </a:bodyPr>
          <a:lstStyle/>
          <a:p>
            <a:pPr marL="0" lvl="0" indent="0">
              <a:lnSpc>
                <a:spcPct val="150000"/>
              </a:lnSpc>
              <a:spcAft>
                <a:spcPts val="1200"/>
              </a:spcAft>
            </a:pPr>
            <a:r>
              <a:rPr lang="fa-IR" dirty="0">
                <a:cs typeface="B Nazanin" panose="00000700000000000000" pitchFamily="2" charset="-78"/>
              </a:rPr>
              <a:t>قالب پاورپوینت ایمنی کار قابل ویرایش می باشد</a:t>
            </a:r>
            <a:endParaRPr dirty="0">
              <a:cs typeface="B Nazanin" panose="00000700000000000000" pitchFamily="2" charset="-78"/>
            </a:endParaRPr>
          </a:p>
        </p:txBody>
      </p:sp>
      <p:sp>
        <p:nvSpPr>
          <p:cNvPr id="2099" name="Google Shape;2099;p104"/>
          <p:cNvSpPr txBox="1">
            <a:spLocks noGrp="1"/>
          </p:cNvSpPr>
          <p:nvPr>
            <p:ph type="ctrTitle" idx="2"/>
          </p:nvPr>
        </p:nvSpPr>
        <p:spPr>
          <a:xfrm>
            <a:off x="6212825" y="3011000"/>
            <a:ext cx="1967700" cy="465000"/>
          </a:xfrm>
          <a:prstGeom prst="rect">
            <a:avLst/>
          </a:prstGeom>
        </p:spPr>
        <p:txBody>
          <a:bodyPr spcFirstLastPara="1" wrap="square" lIns="91425" tIns="91425" rIns="91425" bIns="91425" anchor="t" anchorCtr="0">
            <a:noAutofit/>
          </a:bodyPr>
          <a:lstStyle/>
          <a:p>
            <a:pPr lvl="0">
              <a:lnSpc>
                <a:spcPct val="150000"/>
              </a:lnSpc>
            </a:pPr>
            <a:r>
              <a:rPr lang="fa-IR" dirty="0">
                <a:cs typeface="B Nazanin" panose="00000700000000000000" pitchFamily="2" charset="-78"/>
              </a:rPr>
              <a:t>تامی هیلز</a:t>
            </a:r>
            <a:endParaRPr dirty="0">
              <a:cs typeface="B Nazanin" panose="00000700000000000000" pitchFamily="2" charset="-78"/>
            </a:endParaRPr>
          </a:p>
        </p:txBody>
      </p:sp>
      <p:sp>
        <p:nvSpPr>
          <p:cNvPr id="2100" name="Google Shape;2100;p104"/>
          <p:cNvSpPr txBox="1">
            <a:spLocks noGrp="1"/>
          </p:cNvSpPr>
          <p:nvPr>
            <p:ph type="subTitle" idx="3"/>
          </p:nvPr>
        </p:nvSpPr>
        <p:spPr>
          <a:xfrm>
            <a:off x="6212824" y="3399475"/>
            <a:ext cx="1967700" cy="739200"/>
          </a:xfrm>
          <a:prstGeom prst="rect">
            <a:avLst/>
          </a:prstGeom>
        </p:spPr>
        <p:txBody>
          <a:bodyPr spcFirstLastPara="1" wrap="square" lIns="91425" tIns="91425" rIns="91425" bIns="91425" anchor="t" anchorCtr="0">
            <a:noAutofit/>
          </a:bodyPr>
          <a:lstStyle/>
          <a:p>
            <a:pPr marL="0" lvl="0" indent="0">
              <a:lnSpc>
                <a:spcPct val="150000"/>
              </a:lnSpc>
              <a:spcAft>
                <a:spcPts val="1200"/>
              </a:spcAft>
            </a:pPr>
            <a:r>
              <a:rPr lang="fa-IR" dirty="0">
                <a:cs typeface="B Nazanin" panose="00000700000000000000" pitchFamily="2" charset="-78"/>
              </a:rPr>
              <a:t>قالب پاورپوینت ایمنی کار قابل ویرایش می باشد</a:t>
            </a:r>
            <a:endParaRPr dirty="0">
              <a:cs typeface="B Nazanin" panose="00000700000000000000" pitchFamily="2" charset="-78"/>
            </a:endParaRPr>
          </a:p>
        </p:txBody>
      </p:sp>
      <p:sp>
        <p:nvSpPr>
          <p:cNvPr id="2101" name="Google Shape;2101;p104"/>
          <p:cNvSpPr txBox="1">
            <a:spLocks noGrp="1"/>
          </p:cNvSpPr>
          <p:nvPr>
            <p:ph type="ctrTitle" idx="4"/>
          </p:nvPr>
        </p:nvSpPr>
        <p:spPr>
          <a:xfrm>
            <a:off x="963475" y="3011001"/>
            <a:ext cx="1967700" cy="465000"/>
          </a:xfrm>
          <a:prstGeom prst="rect">
            <a:avLst/>
          </a:prstGeom>
        </p:spPr>
        <p:txBody>
          <a:bodyPr spcFirstLastPara="1" wrap="square" lIns="91425" tIns="91425" rIns="91425" bIns="91425" anchor="t" anchorCtr="0">
            <a:noAutofit/>
          </a:bodyPr>
          <a:lstStyle/>
          <a:p>
            <a:pPr lvl="0">
              <a:lnSpc>
                <a:spcPct val="150000"/>
              </a:lnSpc>
            </a:pPr>
            <a:r>
              <a:rPr lang="fa-IR" dirty="0">
                <a:cs typeface="B Nazanin" panose="00000700000000000000" pitchFamily="2" charset="-78"/>
              </a:rPr>
              <a:t>جان ایوانز</a:t>
            </a:r>
            <a:endParaRPr dirty="0">
              <a:cs typeface="B Nazanin" panose="00000700000000000000" pitchFamily="2" charset="-78"/>
            </a:endParaRPr>
          </a:p>
        </p:txBody>
      </p:sp>
      <p:sp>
        <p:nvSpPr>
          <p:cNvPr id="2102" name="Google Shape;2102;p104"/>
          <p:cNvSpPr txBox="1">
            <a:spLocks noGrp="1"/>
          </p:cNvSpPr>
          <p:nvPr>
            <p:ph type="subTitle" idx="5"/>
          </p:nvPr>
        </p:nvSpPr>
        <p:spPr>
          <a:xfrm>
            <a:off x="963474" y="3399740"/>
            <a:ext cx="1967700" cy="7392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700000000000000" pitchFamily="2" charset="-78"/>
              </a:rPr>
              <a:t>قالب پاورپوینت ایمنی کار قابل ویرایش می باشد</a:t>
            </a:r>
            <a:endParaRPr lang="en-US" dirty="0">
              <a:cs typeface="B Nazanin" panose="00000700000000000000" pitchFamily="2" charset="-78"/>
            </a:endParaRPr>
          </a:p>
        </p:txBody>
      </p:sp>
      <p:pic>
        <p:nvPicPr>
          <p:cNvPr id="2103" name="Google Shape;2103;p104"/>
          <p:cNvPicPr preferRelativeResize="0"/>
          <p:nvPr/>
        </p:nvPicPr>
        <p:blipFill rotWithShape="1">
          <a:blip r:embed="rId3">
            <a:alphaModFix/>
          </a:blip>
          <a:srcRect l="41667" t="7539" r="36126" b="59792"/>
          <a:stretch/>
        </p:blipFill>
        <p:spPr>
          <a:xfrm>
            <a:off x="4039500" y="3094675"/>
            <a:ext cx="1065001" cy="1044300"/>
          </a:xfrm>
          <a:prstGeom prst="rect">
            <a:avLst/>
          </a:prstGeom>
          <a:noFill/>
          <a:ln>
            <a:noFill/>
          </a:ln>
        </p:spPr>
      </p:pic>
      <p:pic>
        <p:nvPicPr>
          <p:cNvPr id="2104" name="Google Shape;2104;p104"/>
          <p:cNvPicPr preferRelativeResize="0"/>
          <p:nvPr/>
        </p:nvPicPr>
        <p:blipFill rotWithShape="1">
          <a:blip r:embed="rId4">
            <a:alphaModFix/>
          </a:blip>
          <a:srcRect l="13523" t="2825" r="64271" b="58463"/>
          <a:stretch/>
        </p:blipFill>
        <p:spPr>
          <a:xfrm>
            <a:off x="6664175" y="1708375"/>
            <a:ext cx="1065001" cy="1044300"/>
          </a:xfrm>
          <a:prstGeom prst="rect">
            <a:avLst/>
          </a:prstGeom>
          <a:noFill/>
          <a:ln>
            <a:noFill/>
          </a:ln>
        </p:spPr>
      </p:pic>
      <p:pic>
        <p:nvPicPr>
          <p:cNvPr id="2105" name="Google Shape;2105;p104"/>
          <p:cNvPicPr preferRelativeResize="0"/>
          <p:nvPr/>
        </p:nvPicPr>
        <p:blipFill rotWithShape="1">
          <a:blip r:embed="rId5">
            <a:alphaModFix/>
          </a:blip>
          <a:srcRect l="18843" t="7234" r="53752" b="52642"/>
          <a:stretch/>
        </p:blipFill>
        <p:spPr>
          <a:xfrm>
            <a:off x="1414825" y="1852362"/>
            <a:ext cx="1065001" cy="1039287"/>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01"/>
                                        </p:tgtEl>
                                        <p:attrNameLst>
                                          <p:attrName>style.visibility</p:attrName>
                                        </p:attrNameLst>
                                      </p:cBhvr>
                                      <p:to>
                                        <p:strVal val="visible"/>
                                      </p:to>
                                    </p:set>
                                    <p:animEffect transition="in" filter="fade">
                                      <p:cBhvr>
                                        <p:cTn id="7" dur="1000"/>
                                        <p:tgtEl>
                                          <p:spTgt spid="2101"/>
                                        </p:tgtEl>
                                      </p:cBhvr>
                                    </p:animEffect>
                                  </p:childTnLst>
                                </p:cTn>
                              </p:par>
                              <p:par>
                                <p:cTn id="8" presetID="10" presetClass="entr" presetSubtype="0" fill="hold" nodeType="withEffect">
                                  <p:stCondLst>
                                    <p:cond delay="0"/>
                                  </p:stCondLst>
                                  <p:childTnLst>
                                    <p:set>
                                      <p:cBhvr>
                                        <p:cTn id="9" dur="1" fill="hold">
                                          <p:stCondLst>
                                            <p:cond delay="0"/>
                                          </p:stCondLst>
                                        </p:cTn>
                                        <p:tgtEl>
                                          <p:spTgt spid="2102"/>
                                        </p:tgtEl>
                                        <p:attrNameLst>
                                          <p:attrName>style.visibility</p:attrName>
                                        </p:attrNameLst>
                                      </p:cBhvr>
                                      <p:to>
                                        <p:strVal val="visible"/>
                                      </p:to>
                                    </p:set>
                                    <p:animEffect transition="in" filter="fade">
                                      <p:cBhvr>
                                        <p:cTn id="10" dur="1000"/>
                                        <p:tgtEl>
                                          <p:spTgt spid="2102"/>
                                        </p:tgtEl>
                                      </p:cBhvr>
                                    </p:animEffect>
                                  </p:childTnLst>
                                </p:cTn>
                              </p:par>
                              <p:par>
                                <p:cTn id="11" presetID="10" presetClass="entr" presetSubtype="0" fill="hold" nodeType="withEffect">
                                  <p:stCondLst>
                                    <p:cond delay="0"/>
                                  </p:stCondLst>
                                  <p:childTnLst>
                                    <p:set>
                                      <p:cBhvr>
                                        <p:cTn id="12" dur="1" fill="hold">
                                          <p:stCondLst>
                                            <p:cond delay="0"/>
                                          </p:stCondLst>
                                        </p:cTn>
                                        <p:tgtEl>
                                          <p:spTgt spid="2105"/>
                                        </p:tgtEl>
                                        <p:attrNameLst>
                                          <p:attrName>style.visibility</p:attrName>
                                        </p:attrNameLst>
                                      </p:cBhvr>
                                      <p:to>
                                        <p:strVal val="visible"/>
                                      </p:to>
                                    </p:set>
                                    <p:animEffect transition="in" filter="fade">
                                      <p:cBhvr>
                                        <p:cTn id="13" dur="1000"/>
                                        <p:tgtEl>
                                          <p:spTgt spid="210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97"/>
                                        </p:tgtEl>
                                        <p:attrNameLst>
                                          <p:attrName>style.visibility</p:attrName>
                                        </p:attrNameLst>
                                      </p:cBhvr>
                                      <p:to>
                                        <p:strVal val="visible"/>
                                      </p:to>
                                    </p:set>
                                    <p:animEffect transition="in" filter="fade">
                                      <p:cBhvr>
                                        <p:cTn id="18" dur="1000"/>
                                        <p:tgtEl>
                                          <p:spTgt spid="2097"/>
                                        </p:tgtEl>
                                      </p:cBhvr>
                                    </p:animEffect>
                                  </p:childTnLst>
                                </p:cTn>
                              </p:par>
                              <p:par>
                                <p:cTn id="19" presetID="10" presetClass="entr" presetSubtype="0" fill="hold" nodeType="withEffect">
                                  <p:stCondLst>
                                    <p:cond delay="0"/>
                                  </p:stCondLst>
                                  <p:childTnLst>
                                    <p:set>
                                      <p:cBhvr>
                                        <p:cTn id="20" dur="1" fill="hold">
                                          <p:stCondLst>
                                            <p:cond delay="0"/>
                                          </p:stCondLst>
                                        </p:cTn>
                                        <p:tgtEl>
                                          <p:spTgt spid="2098"/>
                                        </p:tgtEl>
                                        <p:attrNameLst>
                                          <p:attrName>style.visibility</p:attrName>
                                        </p:attrNameLst>
                                      </p:cBhvr>
                                      <p:to>
                                        <p:strVal val="visible"/>
                                      </p:to>
                                    </p:set>
                                    <p:animEffect transition="in" filter="fade">
                                      <p:cBhvr>
                                        <p:cTn id="21" dur="1000"/>
                                        <p:tgtEl>
                                          <p:spTgt spid="2098"/>
                                        </p:tgtEl>
                                      </p:cBhvr>
                                    </p:animEffect>
                                  </p:childTnLst>
                                </p:cTn>
                              </p:par>
                              <p:par>
                                <p:cTn id="22" presetID="10" presetClass="entr" presetSubtype="0" fill="hold" nodeType="withEffect">
                                  <p:stCondLst>
                                    <p:cond delay="0"/>
                                  </p:stCondLst>
                                  <p:childTnLst>
                                    <p:set>
                                      <p:cBhvr>
                                        <p:cTn id="23" dur="1" fill="hold">
                                          <p:stCondLst>
                                            <p:cond delay="0"/>
                                          </p:stCondLst>
                                        </p:cTn>
                                        <p:tgtEl>
                                          <p:spTgt spid="2103"/>
                                        </p:tgtEl>
                                        <p:attrNameLst>
                                          <p:attrName>style.visibility</p:attrName>
                                        </p:attrNameLst>
                                      </p:cBhvr>
                                      <p:to>
                                        <p:strVal val="visible"/>
                                      </p:to>
                                    </p:set>
                                    <p:animEffect transition="in" filter="fade">
                                      <p:cBhvr>
                                        <p:cTn id="24" dur="1000"/>
                                        <p:tgtEl>
                                          <p:spTgt spid="210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99"/>
                                        </p:tgtEl>
                                        <p:attrNameLst>
                                          <p:attrName>style.visibility</p:attrName>
                                        </p:attrNameLst>
                                      </p:cBhvr>
                                      <p:to>
                                        <p:strVal val="visible"/>
                                      </p:to>
                                    </p:set>
                                    <p:animEffect transition="in" filter="fade">
                                      <p:cBhvr>
                                        <p:cTn id="29" dur="1000"/>
                                        <p:tgtEl>
                                          <p:spTgt spid="2099"/>
                                        </p:tgtEl>
                                      </p:cBhvr>
                                    </p:animEffect>
                                  </p:childTnLst>
                                </p:cTn>
                              </p:par>
                              <p:par>
                                <p:cTn id="30" presetID="10" presetClass="entr" presetSubtype="0" fill="hold" nodeType="withEffect">
                                  <p:stCondLst>
                                    <p:cond delay="0"/>
                                  </p:stCondLst>
                                  <p:childTnLst>
                                    <p:set>
                                      <p:cBhvr>
                                        <p:cTn id="31" dur="1" fill="hold">
                                          <p:stCondLst>
                                            <p:cond delay="0"/>
                                          </p:stCondLst>
                                        </p:cTn>
                                        <p:tgtEl>
                                          <p:spTgt spid="2100"/>
                                        </p:tgtEl>
                                        <p:attrNameLst>
                                          <p:attrName>style.visibility</p:attrName>
                                        </p:attrNameLst>
                                      </p:cBhvr>
                                      <p:to>
                                        <p:strVal val="visible"/>
                                      </p:to>
                                    </p:set>
                                    <p:animEffect transition="in" filter="fade">
                                      <p:cBhvr>
                                        <p:cTn id="32" dur="1000"/>
                                        <p:tgtEl>
                                          <p:spTgt spid="2100"/>
                                        </p:tgtEl>
                                      </p:cBhvr>
                                    </p:animEffect>
                                  </p:childTnLst>
                                </p:cTn>
                              </p:par>
                              <p:par>
                                <p:cTn id="33" presetID="10" presetClass="entr" presetSubtype="0" fill="hold" nodeType="withEffect">
                                  <p:stCondLst>
                                    <p:cond delay="0"/>
                                  </p:stCondLst>
                                  <p:childTnLst>
                                    <p:set>
                                      <p:cBhvr>
                                        <p:cTn id="34" dur="1" fill="hold">
                                          <p:stCondLst>
                                            <p:cond delay="0"/>
                                          </p:stCondLst>
                                        </p:cTn>
                                        <p:tgtEl>
                                          <p:spTgt spid="2104"/>
                                        </p:tgtEl>
                                        <p:attrNameLst>
                                          <p:attrName>style.visibility</p:attrName>
                                        </p:attrNameLst>
                                      </p:cBhvr>
                                      <p:to>
                                        <p:strVal val="visible"/>
                                      </p:to>
                                    </p:set>
                                    <p:animEffect transition="in" filter="fade">
                                      <p:cBhvr>
                                        <p:cTn id="35" dur="1000"/>
                                        <p:tgtEl>
                                          <p:spTgt spid="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109"/>
        <p:cNvGrpSpPr/>
        <p:nvPr/>
      </p:nvGrpSpPr>
      <p:grpSpPr>
        <a:xfrm>
          <a:off x="0" y="0"/>
          <a:ext cx="0" cy="0"/>
          <a:chOff x="0" y="0"/>
          <a:chExt cx="0" cy="0"/>
        </a:xfrm>
      </p:grpSpPr>
      <p:sp>
        <p:nvSpPr>
          <p:cNvPr id="2110" name="Google Shape;2110;p105"/>
          <p:cNvSpPr txBox="1">
            <a:spLocks noGrp="1"/>
          </p:cNvSpPr>
          <p:nvPr>
            <p:ph type="ctrTitle" idx="8"/>
          </p:nvPr>
        </p:nvSpPr>
        <p:spPr>
          <a:xfrm>
            <a:off x="714025" y="409525"/>
            <a:ext cx="3666900" cy="6165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SzPts val="990"/>
              <a:buNone/>
            </a:pPr>
            <a:r>
              <a:rPr lang="fa-IR" sz="2700" dirty="0">
                <a:cs typeface="B Nazanin" panose="00000400000000000000" pitchFamily="2" charset="-78"/>
              </a:rPr>
              <a:t>جوایز</a:t>
            </a:r>
            <a:endParaRPr sz="2700" dirty="0">
              <a:cs typeface="B Nazanin" panose="00000400000000000000" pitchFamily="2" charset="-78"/>
            </a:endParaRPr>
          </a:p>
        </p:txBody>
      </p:sp>
      <p:sp>
        <p:nvSpPr>
          <p:cNvPr id="2111" name="Google Shape;2111;p105"/>
          <p:cNvSpPr txBox="1">
            <a:spLocks noGrp="1"/>
          </p:cNvSpPr>
          <p:nvPr>
            <p:ph type="ctrTitle"/>
          </p:nvPr>
        </p:nvSpPr>
        <p:spPr>
          <a:xfrm>
            <a:off x="1542800" y="1848950"/>
            <a:ext cx="25551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سیاره تیر</a:t>
            </a:r>
            <a:endParaRPr dirty="0">
              <a:cs typeface="B Nazanin" panose="00000400000000000000" pitchFamily="2" charset="-78"/>
            </a:endParaRPr>
          </a:p>
        </p:txBody>
      </p:sp>
      <p:sp>
        <p:nvSpPr>
          <p:cNvPr id="2112" name="Google Shape;2112;p105"/>
          <p:cNvSpPr txBox="1">
            <a:spLocks noGrp="1"/>
          </p:cNvSpPr>
          <p:nvPr>
            <p:ph type="subTitle" idx="1"/>
          </p:nvPr>
        </p:nvSpPr>
        <p:spPr>
          <a:xfrm>
            <a:off x="1542800" y="2313631"/>
            <a:ext cx="2555100" cy="572400"/>
          </a:xfrm>
          <a:prstGeom prst="rect">
            <a:avLst/>
          </a:prstGeom>
        </p:spPr>
        <p:txBody>
          <a:bodyPr spcFirstLastPara="1" wrap="square" lIns="91425" tIns="91425" rIns="91425" bIns="91425" anchor="t" anchorCtr="0">
            <a:normAutofit fontScale="77500" lnSpcReduction="20000"/>
          </a:bodyPr>
          <a:lstStyle/>
          <a:p>
            <a:pPr marL="0" lvl="0" indent="0" algn="r" rtl="1">
              <a:lnSpc>
                <a:spcPct val="16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113" name="Google Shape;2113;p105"/>
          <p:cNvSpPr txBox="1">
            <a:spLocks noGrp="1"/>
          </p:cNvSpPr>
          <p:nvPr>
            <p:ph type="ctrTitle" idx="2"/>
          </p:nvPr>
        </p:nvSpPr>
        <p:spPr>
          <a:xfrm>
            <a:off x="5874776" y="1848950"/>
            <a:ext cx="25551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سیاره زهره</a:t>
            </a:r>
            <a:endParaRPr dirty="0">
              <a:cs typeface="B Nazanin" panose="00000400000000000000" pitchFamily="2" charset="-78"/>
            </a:endParaRPr>
          </a:p>
        </p:txBody>
      </p:sp>
      <p:sp>
        <p:nvSpPr>
          <p:cNvPr id="2114" name="Google Shape;2114;p105"/>
          <p:cNvSpPr txBox="1">
            <a:spLocks noGrp="1"/>
          </p:cNvSpPr>
          <p:nvPr>
            <p:ph type="subTitle" idx="3"/>
          </p:nvPr>
        </p:nvSpPr>
        <p:spPr>
          <a:xfrm>
            <a:off x="5874776" y="2313631"/>
            <a:ext cx="2555100" cy="572400"/>
          </a:xfrm>
          <a:prstGeom prst="rect">
            <a:avLst/>
          </a:prstGeom>
        </p:spPr>
        <p:txBody>
          <a:bodyPr spcFirstLastPara="1" wrap="square" lIns="91425" tIns="91425" rIns="91425" bIns="91425" anchor="t" anchorCtr="0">
            <a:normAutofit fontScale="77500" lnSpcReduction="20000"/>
          </a:bodyPr>
          <a:lstStyle/>
          <a:p>
            <a:pPr marL="0" lvl="0" indent="0" algn="r" rtl="1">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115" name="Google Shape;2115;p105"/>
          <p:cNvSpPr txBox="1">
            <a:spLocks noGrp="1"/>
          </p:cNvSpPr>
          <p:nvPr>
            <p:ph type="ctrTitle" idx="4"/>
          </p:nvPr>
        </p:nvSpPr>
        <p:spPr>
          <a:xfrm>
            <a:off x="1542800" y="3523676"/>
            <a:ext cx="25551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سیاره مشتری</a:t>
            </a:r>
            <a:endParaRPr dirty="0">
              <a:cs typeface="B Nazanin" panose="00000400000000000000" pitchFamily="2" charset="-78"/>
            </a:endParaRPr>
          </a:p>
        </p:txBody>
      </p:sp>
      <p:sp>
        <p:nvSpPr>
          <p:cNvPr id="2116" name="Google Shape;2116;p105"/>
          <p:cNvSpPr txBox="1">
            <a:spLocks noGrp="1"/>
          </p:cNvSpPr>
          <p:nvPr>
            <p:ph type="subTitle" idx="5"/>
          </p:nvPr>
        </p:nvSpPr>
        <p:spPr>
          <a:xfrm>
            <a:off x="1542800" y="3988561"/>
            <a:ext cx="2555100" cy="572400"/>
          </a:xfrm>
          <a:prstGeom prst="rect">
            <a:avLst/>
          </a:prstGeom>
        </p:spPr>
        <p:txBody>
          <a:bodyPr spcFirstLastPara="1" wrap="square" lIns="91425" tIns="91425" rIns="91425" bIns="91425" anchor="t" anchorCtr="0">
            <a:normAutofit fontScale="77500" lnSpcReduction="20000"/>
          </a:bodyPr>
          <a:lstStyle/>
          <a:p>
            <a:pPr marL="0" lvl="0" indent="0" algn="r" rtl="1">
              <a:lnSpc>
                <a:spcPct val="17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117" name="Google Shape;2117;p105"/>
          <p:cNvSpPr txBox="1">
            <a:spLocks noGrp="1"/>
          </p:cNvSpPr>
          <p:nvPr>
            <p:ph type="ctrTitle" idx="6"/>
          </p:nvPr>
        </p:nvSpPr>
        <p:spPr>
          <a:xfrm>
            <a:off x="5874776" y="3523676"/>
            <a:ext cx="2555100" cy="577800"/>
          </a:xfrm>
          <a:prstGeom prst="rect">
            <a:avLst/>
          </a:prstGeom>
        </p:spPr>
        <p:txBody>
          <a:bodyPr spcFirstLastPara="1" wrap="square" lIns="91425" tIns="91425" rIns="91425" bIns="91425" anchor="b" anchorCtr="0">
            <a:noAutofit/>
          </a:bodyPr>
          <a:lstStyle/>
          <a:p>
            <a:pPr lvl="0" algn="r" rtl="1">
              <a:lnSpc>
                <a:spcPct val="150000"/>
              </a:lnSpc>
            </a:pPr>
            <a:r>
              <a:rPr lang="fa-IR" dirty="0">
                <a:cs typeface="B Nazanin" panose="00000400000000000000" pitchFamily="2" charset="-78"/>
              </a:rPr>
              <a:t>مریخ</a:t>
            </a:r>
            <a:endParaRPr dirty="0">
              <a:cs typeface="B Nazanin" panose="00000400000000000000" pitchFamily="2" charset="-78"/>
            </a:endParaRPr>
          </a:p>
        </p:txBody>
      </p:sp>
      <p:sp>
        <p:nvSpPr>
          <p:cNvPr id="2118" name="Google Shape;2118;p105"/>
          <p:cNvSpPr txBox="1">
            <a:spLocks noGrp="1"/>
          </p:cNvSpPr>
          <p:nvPr>
            <p:ph type="subTitle" idx="7"/>
          </p:nvPr>
        </p:nvSpPr>
        <p:spPr>
          <a:xfrm>
            <a:off x="5874776" y="3988561"/>
            <a:ext cx="2555100" cy="572400"/>
          </a:xfrm>
          <a:prstGeom prst="rect">
            <a:avLst/>
          </a:prstGeom>
        </p:spPr>
        <p:txBody>
          <a:bodyPr spcFirstLastPara="1" wrap="square" lIns="91425" tIns="91425" rIns="91425" bIns="91425" anchor="t" anchorCtr="0">
            <a:normAutofit fontScale="77500" lnSpcReduction="20000"/>
          </a:bodyPr>
          <a:lstStyle/>
          <a:p>
            <a:pPr marL="0" lvl="0" indent="0" algn="r" rtl="1">
              <a:lnSpc>
                <a:spcPct val="17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119" name="Google Shape;2119;p105"/>
          <p:cNvSpPr/>
          <p:nvPr/>
        </p:nvSpPr>
        <p:spPr>
          <a:xfrm>
            <a:off x="714026" y="2053420"/>
            <a:ext cx="729600" cy="7296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20" name="Google Shape;2120;p105"/>
          <p:cNvSpPr/>
          <p:nvPr/>
        </p:nvSpPr>
        <p:spPr>
          <a:xfrm>
            <a:off x="5046001" y="2053420"/>
            <a:ext cx="729600" cy="7296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21" name="Google Shape;2121;p105"/>
          <p:cNvSpPr/>
          <p:nvPr/>
        </p:nvSpPr>
        <p:spPr>
          <a:xfrm>
            <a:off x="714026" y="3725909"/>
            <a:ext cx="729600" cy="7296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22" name="Google Shape;2122;p105"/>
          <p:cNvSpPr/>
          <p:nvPr/>
        </p:nvSpPr>
        <p:spPr>
          <a:xfrm>
            <a:off x="5046001" y="3725909"/>
            <a:ext cx="729600" cy="7296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nvGrpSpPr>
          <p:cNvPr id="2123" name="Google Shape;2123;p105"/>
          <p:cNvGrpSpPr/>
          <p:nvPr/>
        </p:nvGrpSpPr>
        <p:grpSpPr>
          <a:xfrm>
            <a:off x="890392" y="2219747"/>
            <a:ext cx="376880" cy="396945"/>
            <a:chOff x="870939" y="1975821"/>
            <a:chExt cx="332375" cy="350071"/>
          </a:xfrm>
        </p:grpSpPr>
        <p:sp>
          <p:nvSpPr>
            <p:cNvPr id="2124" name="Google Shape;2124;p105"/>
            <p:cNvSpPr/>
            <p:nvPr/>
          </p:nvSpPr>
          <p:spPr>
            <a:xfrm>
              <a:off x="870939" y="1975821"/>
              <a:ext cx="332375" cy="350071"/>
            </a:xfrm>
            <a:custGeom>
              <a:avLst/>
              <a:gdLst/>
              <a:ahLst/>
              <a:cxnLst/>
              <a:rect l="l" t="t" r="r" b="b"/>
              <a:pathLst>
                <a:path w="10443" h="10999" extrusionOk="0">
                  <a:moveTo>
                    <a:pt x="8049" y="334"/>
                  </a:moveTo>
                  <a:lnTo>
                    <a:pt x="5728" y="3573"/>
                  </a:lnTo>
                  <a:lnTo>
                    <a:pt x="5406" y="3120"/>
                  </a:lnTo>
                  <a:lnTo>
                    <a:pt x="7395" y="334"/>
                  </a:lnTo>
                  <a:close/>
                  <a:moveTo>
                    <a:pt x="9109" y="334"/>
                  </a:moveTo>
                  <a:lnTo>
                    <a:pt x="6263" y="4311"/>
                  </a:lnTo>
                  <a:lnTo>
                    <a:pt x="5942" y="3847"/>
                  </a:lnTo>
                  <a:lnTo>
                    <a:pt x="8454" y="334"/>
                  </a:lnTo>
                  <a:close/>
                  <a:moveTo>
                    <a:pt x="3025" y="334"/>
                  </a:moveTo>
                  <a:lnTo>
                    <a:pt x="6025" y="4525"/>
                  </a:lnTo>
                  <a:cubicBezTo>
                    <a:pt x="5998" y="4533"/>
                    <a:pt x="5970" y="4537"/>
                    <a:pt x="5942" y="4537"/>
                  </a:cubicBezTo>
                  <a:cubicBezTo>
                    <a:pt x="5849" y="4537"/>
                    <a:pt x="5759" y="4494"/>
                    <a:pt x="5704" y="4430"/>
                  </a:cubicBezTo>
                  <a:cubicBezTo>
                    <a:pt x="5561" y="4287"/>
                    <a:pt x="5382" y="4228"/>
                    <a:pt x="5228" y="4228"/>
                  </a:cubicBezTo>
                  <a:lnTo>
                    <a:pt x="2430" y="334"/>
                  </a:lnTo>
                  <a:close/>
                  <a:moveTo>
                    <a:pt x="2025" y="334"/>
                  </a:moveTo>
                  <a:lnTo>
                    <a:pt x="4882" y="4323"/>
                  </a:lnTo>
                  <a:cubicBezTo>
                    <a:pt x="4823" y="4347"/>
                    <a:pt x="4775" y="4394"/>
                    <a:pt x="4728" y="4442"/>
                  </a:cubicBezTo>
                  <a:cubicBezTo>
                    <a:pt x="4667" y="4503"/>
                    <a:pt x="4569" y="4544"/>
                    <a:pt x="4474" y="4544"/>
                  </a:cubicBezTo>
                  <a:cubicBezTo>
                    <a:pt x="4438" y="4544"/>
                    <a:pt x="4403" y="4538"/>
                    <a:pt x="4370" y="4525"/>
                  </a:cubicBezTo>
                  <a:lnTo>
                    <a:pt x="1370" y="334"/>
                  </a:lnTo>
                  <a:close/>
                  <a:moveTo>
                    <a:pt x="965" y="334"/>
                  </a:moveTo>
                  <a:lnTo>
                    <a:pt x="3942" y="4490"/>
                  </a:lnTo>
                  <a:cubicBezTo>
                    <a:pt x="3775" y="4525"/>
                    <a:pt x="3632" y="4621"/>
                    <a:pt x="3525" y="4763"/>
                  </a:cubicBezTo>
                  <a:lnTo>
                    <a:pt x="358" y="334"/>
                  </a:lnTo>
                  <a:close/>
                  <a:moveTo>
                    <a:pt x="10062" y="334"/>
                  </a:moveTo>
                  <a:lnTo>
                    <a:pt x="6894" y="4763"/>
                  </a:lnTo>
                  <a:cubicBezTo>
                    <a:pt x="6799" y="4632"/>
                    <a:pt x="6668" y="4549"/>
                    <a:pt x="6513" y="4501"/>
                  </a:cubicBezTo>
                  <a:lnTo>
                    <a:pt x="9514" y="334"/>
                  </a:lnTo>
                  <a:close/>
                  <a:moveTo>
                    <a:pt x="5192" y="4582"/>
                  </a:moveTo>
                  <a:cubicBezTo>
                    <a:pt x="5284" y="4582"/>
                    <a:pt x="5376" y="4615"/>
                    <a:pt x="5442" y="4680"/>
                  </a:cubicBezTo>
                  <a:cubicBezTo>
                    <a:pt x="5577" y="4807"/>
                    <a:pt x="5744" y="4876"/>
                    <a:pt x="5917" y="4876"/>
                  </a:cubicBezTo>
                  <a:cubicBezTo>
                    <a:pt x="6004" y="4876"/>
                    <a:pt x="6093" y="4859"/>
                    <a:pt x="6180" y="4823"/>
                  </a:cubicBezTo>
                  <a:cubicBezTo>
                    <a:pt x="6216" y="4808"/>
                    <a:pt x="6254" y="4801"/>
                    <a:pt x="6293" y="4801"/>
                  </a:cubicBezTo>
                  <a:cubicBezTo>
                    <a:pt x="6436" y="4801"/>
                    <a:pt x="6586" y="4897"/>
                    <a:pt x="6633" y="5037"/>
                  </a:cubicBezTo>
                  <a:cubicBezTo>
                    <a:pt x="6633" y="5049"/>
                    <a:pt x="6644" y="5061"/>
                    <a:pt x="6644" y="5061"/>
                  </a:cubicBezTo>
                  <a:cubicBezTo>
                    <a:pt x="6728" y="5263"/>
                    <a:pt x="6859" y="5335"/>
                    <a:pt x="6859" y="5335"/>
                  </a:cubicBezTo>
                  <a:cubicBezTo>
                    <a:pt x="6990" y="5406"/>
                    <a:pt x="7133" y="5454"/>
                    <a:pt x="7264" y="5466"/>
                  </a:cubicBezTo>
                  <a:cubicBezTo>
                    <a:pt x="7454" y="5478"/>
                    <a:pt x="7621" y="5644"/>
                    <a:pt x="7609" y="5859"/>
                  </a:cubicBezTo>
                  <a:cubicBezTo>
                    <a:pt x="7585" y="6121"/>
                    <a:pt x="7740" y="6371"/>
                    <a:pt x="7978" y="6490"/>
                  </a:cubicBezTo>
                  <a:cubicBezTo>
                    <a:pt x="8157" y="6585"/>
                    <a:pt x="8228" y="6811"/>
                    <a:pt x="8145" y="6990"/>
                  </a:cubicBezTo>
                  <a:cubicBezTo>
                    <a:pt x="8026" y="7228"/>
                    <a:pt x="8049" y="7526"/>
                    <a:pt x="8216" y="7728"/>
                  </a:cubicBezTo>
                  <a:cubicBezTo>
                    <a:pt x="8335" y="7883"/>
                    <a:pt x="8323" y="8121"/>
                    <a:pt x="8157" y="8240"/>
                  </a:cubicBezTo>
                  <a:cubicBezTo>
                    <a:pt x="7942" y="8395"/>
                    <a:pt x="7859" y="8681"/>
                    <a:pt x="7930" y="8931"/>
                  </a:cubicBezTo>
                  <a:cubicBezTo>
                    <a:pt x="7978" y="9133"/>
                    <a:pt x="7871" y="9323"/>
                    <a:pt x="7680" y="9383"/>
                  </a:cubicBezTo>
                  <a:cubicBezTo>
                    <a:pt x="7430" y="9454"/>
                    <a:pt x="7228" y="9669"/>
                    <a:pt x="7192" y="9931"/>
                  </a:cubicBezTo>
                  <a:cubicBezTo>
                    <a:pt x="7160" y="10101"/>
                    <a:pt x="7004" y="10234"/>
                    <a:pt x="6835" y="10234"/>
                  </a:cubicBezTo>
                  <a:cubicBezTo>
                    <a:pt x="6815" y="10234"/>
                    <a:pt x="6795" y="10232"/>
                    <a:pt x="6775" y="10228"/>
                  </a:cubicBezTo>
                  <a:cubicBezTo>
                    <a:pt x="6735" y="10221"/>
                    <a:pt x="6695" y="10218"/>
                    <a:pt x="6656" y="10218"/>
                  </a:cubicBezTo>
                  <a:cubicBezTo>
                    <a:pt x="6427" y="10218"/>
                    <a:pt x="6217" y="10333"/>
                    <a:pt x="6085" y="10526"/>
                  </a:cubicBezTo>
                  <a:cubicBezTo>
                    <a:pt x="6016" y="10633"/>
                    <a:pt x="5904" y="10690"/>
                    <a:pt x="5786" y="10690"/>
                  </a:cubicBezTo>
                  <a:cubicBezTo>
                    <a:pt x="5718" y="10690"/>
                    <a:pt x="5649" y="10672"/>
                    <a:pt x="5585" y="10633"/>
                  </a:cubicBezTo>
                  <a:cubicBezTo>
                    <a:pt x="5454" y="10562"/>
                    <a:pt x="5347" y="10526"/>
                    <a:pt x="5204" y="10526"/>
                  </a:cubicBezTo>
                  <a:cubicBezTo>
                    <a:pt x="5073" y="10526"/>
                    <a:pt x="4954" y="10562"/>
                    <a:pt x="4835" y="10633"/>
                  </a:cubicBezTo>
                  <a:cubicBezTo>
                    <a:pt x="4774" y="10672"/>
                    <a:pt x="4708" y="10690"/>
                    <a:pt x="4642" y="10690"/>
                  </a:cubicBezTo>
                  <a:cubicBezTo>
                    <a:pt x="4524" y="10690"/>
                    <a:pt x="4406" y="10633"/>
                    <a:pt x="4323" y="10526"/>
                  </a:cubicBezTo>
                  <a:cubicBezTo>
                    <a:pt x="4201" y="10333"/>
                    <a:pt x="3983" y="10218"/>
                    <a:pt x="3760" y="10218"/>
                  </a:cubicBezTo>
                  <a:cubicBezTo>
                    <a:pt x="3721" y="10218"/>
                    <a:pt x="3682" y="10221"/>
                    <a:pt x="3644" y="10228"/>
                  </a:cubicBezTo>
                  <a:cubicBezTo>
                    <a:pt x="3624" y="10232"/>
                    <a:pt x="3604" y="10234"/>
                    <a:pt x="3585" y="10234"/>
                  </a:cubicBezTo>
                  <a:cubicBezTo>
                    <a:pt x="3416" y="10234"/>
                    <a:pt x="3259" y="10101"/>
                    <a:pt x="3227" y="9931"/>
                  </a:cubicBezTo>
                  <a:cubicBezTo>
                    <a:pt x="3180" y="9669"/>
                    <a:pt x="2989" y="9454"/>
                    <a:pt x="2739" y="9383"/>
                  </a:cubicBezTo>
                  <a:cubicBezTo>
                    <a:pt x="2537" y="9323"/>
                    <a:pt x="2418" y="9133"/>
                    <a:pt x="2477" y="8931"/>
                  </a:cubicBezTo>
                  <a:cubicBezTo>
                    <a:pt x="2561" y="8681"/>
                    <a:pt x="2465" y="8395"/>
                    <a:pt x="2263" y="8240"/>
                  </a:cubicBezTo>
                  <a:cubicBezTo>
                    <a:pt x="2108" y="8121"/>
                    <a:pt x="2084" y="7883"/>
                    <a:pt x="2203" y="7728"/>
                  </a:cubicBezTo>
                  <a:cubicBezTo>
                    <a:pt x="2358" y="7526"/>
                    <a:pt x="2394" y="7228"/>
                    <a:pt x="2275" y="6990"/>
                  </a:cubicBezTo>
                  <a:cubicBezTo>
                    <a:pt x="2180" y="6811"/>
                    <a:pt x="2263" y="6585"/>
                    <a:pt x="2442" y="6490"/>
                  </a:cubicBezTo>
                  <a:cubicBezTo>
                    <a:pt x="2680" y="6371"/>
                    <a:pt x="2823" y="6121"/>
                    <a:pt x="2811" y="5859"/>
                  </a:cubicBezTo>
                  <a:cubicBezTo>
                    <a:pt x="2799" y="5656"/>
                    <a:pt x="2953" y="5478"/>
                    <a:pt x="3156" y="5466"/>
                  </a:cubicBezTo>
                  <a:cubicBezTo>
                    <a:pt x="3358" y="5454"/>
                    <a:pt x="3549" y="5347"/>
                    <a:pt x="3668" y="5180"/>
                  </a:cubicBezTo>
                  <a:lnTo>
                    <a:pt x="3668" y="5168"/>
                  </a:lnTo>
                  <a:cubicBezTo>
                    <a:pt x="3704" y="5121"/>
                    <a:pt x="3727" y="5085"/>
                    <a:pt x="3751" y="5037"/>
                  </a:cubicBezTo>
                  <a:cubicBezTo>
                    <a:pt x="3807" y="4897"/>
                    <a:pt x="3945" y="4801"/>
                    <a:pt x="4087" y="4801"/>
                  </a:cubicBezTo>
                  <a:cubicBezTo>
                    <a:pt x="4126" y="4801"/>
                    <a:pt x="4165" y="4808"/>
                    <a:pt x="4204" y="4823"/>
                  </a:cubicBezTo>
                  <a:cubicBezTo>
                    <a:pt x="4287" y="4853"/>
                    <a:pt x="4372" y="4868"/>
                    <a:pt x="4456" y="4868"/>
                  </a:cubicBezTo>
                  <a:cubicBezTo>
                    <a:pt x="4633" y="4868"/>
                    <a:pt x="4804" y="4802"/>
                    <a:pt x="4942" y="4680"/>
                  </a:cubicBezTo>
                  <a:cubicBezTo>
                    <a:pt x="5007" y="4615"/>
                    <a:pt x="5100" y="4582"/>
                    <a:pt x="5192" y="4582"/>
                  </a:cubicBezTo>
                  <a:close/>
                  <a:moveTo>
                    <a:pt x="286" y="1"/>
                  </a:moveTo>
                  <a:cubicBezTo>
                    <a:pt x="179" y="1"/>
                    <a:pt x="84" y="60"/>
                    <a:pt x="48" y="156"/>
                  </a:cubicBezTo>
                  <a:cubicBezTo>
                    <a:pt x="1" y="239"/>
                    <a:pt x="1" y="346"/>
                    <a:pt x="60" y="441"/>
                  </a:cubicBezTo>
                  <a:lnTo>
                    <a:pt x="3358" y="5049"/>
                  </a:lnTo>
                  <a:cubicBezTo>
                    <a:pt x="3299" y="5097"/>
                    <a:pt x="3227" y="5121"/>
                    <a:pt x="3156" y="5121"/>
                  </a:cubicBezTo>
                  <a:cubicBezTo>
                    <a:pt x="2787" y="5144"/>
                    <a:pt x="2489" y="5466"/>
                    <a:pt x="2513" y="5835"/>
                  </a:cubicBezTo>
                  <a:cubicBezTo>
                    <a:pt x="2513" y="5990"/>
                    <a:pt x="2442" y="6121"/>
                    <a:pt x="2322" y="6180"/>
                  </a:cubicBezTo>
                  <a:cubicBezTo>
                    <a:pt x="1989" y="6359"/>
                    <a:pt x="1858" y="6764"/>
                    <a:pt x="2025" y="7109"/>
                  </a:cubicBezTo>
                  <a:cubicBezTo>
                    <a:pt x="2084" y="7240"/>
                    <a:pt x="2072" y="7383"/>
                    <a:pt x="1977" y="7490"/>
                  </a:cubicBezTo>
                  <a:cubicBezTo>
                    <a:pt x="1739" y="7788"/>
                    <a:pt x="1787" y="8216"/>
                    <a:pt x="2084" y="8454"/>
                  </a:cubicBezTo>
                  <a:cubicBezTo>
                    <a:pt x="2180" y="8550"/>
                    <a:pt x="2239" y="8692"/>
                    <a:pt x="2203" y="8835"/>
                  </a:cubicBezTo>
                  <a:cubicBezTo>
                    <a:pt x="2108" y="9193"/>
                    <a:pt x="2322" y="9574"/>
                    <a:pt x="2680" y="9669"/>
                  </a:cubicBezTo>
                  <a:cubicBezTo>
                    <a:pt x="2811" y="9704"/>
                    <a:pt x="2918" y="9812"/>
                    <a:pt x="2942" y="9966"/>
                  </a:cubicBezTo>
                  <a:cubicBezTo>
                    <a:pt x="2995" y="10299"/>
                    <a:pt x="3290" y="10535"/>
                    <a:pt x="3609" y="10535"/>
                  </a:cubicBezTo>
                  <a:cubicBezTo>
                    <a:pt x="3645" y="10535"/>
                    <a:pt x="3680" y="10532"/>
                    <a:pt x="3715" y="10526"/>
                  </a:cubicBezTo>
                  <a:cubicBezTo>
                    <a:pt x="3726" y="10525"/>
                    <a:pt x="3738" y="10525"/>
                    <a:pt x="3749" y="10525"/>
                  </a:cubicBezTo>
                  <a:cubicBezTo>
                    <a:pt x="3872" y="10525"/>
                    <a:pt x="4007" y="10584"/>
                    <a:pt x="4073" y="10693"/>
                  </a:cubicBezTo>
                  <a:cubicBezTo>
                    <a:pt x="4208" y="10889"/>
                    <a:pt x="4425" y="10999"/>
                    <a:pt x="4645" y="10999"/>
                  </a:cubicBezTo>
                  <a:cubicBezTo>
                    <a:pt x="4772" y="10999"/>
                    <a:pt x="4900" y="10962"/>
                    <a:pt x="5013" y="10883"/>
                  </a:cubicBezTo>
                  <a:cubicBezTo>
                    <a:pt x="5073" y="10847"/>
                    <a:pt x="5141" y="10830"/>
                    <a:pt x="5208" y="10830"/>
                  </a:cubicBezTo>
                  <a:cubicBezTo>
                    <a:pt x="5275" y="10830"/>
                    <a:pt x="5341" y="10847"/>
                    <a:pt x="5394" y="10883"/>
                  </a:cubicBezTo>
                  <a:cubicBezTo>
                    <a:pt x="5513" y="10955"/>
                    <a:pt x="5632" y="10990"/>
                    <a:pt x="5775" y="10990"/>
                  </a:cubicBezTo>
                  <a:cubicBezTo>
                    <a:pt x="5990" y="10990"/>
                    <a:pt x="6216" y="10883"/>
                    <a:pt x="6347" y="10681"/>
                  </a:cubicBezTo>
                  <a:cubicBezTo>
                    <a:pt x="6423" y="10572"/>
                    <a:pt x="6549" y="10513"/>
                    <a:pt x="6671" y="10513"/>
                  </a:cubicBezTo>
                  <a:cubicBezTo>
                    <a:pt x="6682" y="10513"/>
                    <a:pt x="6693" y="10513"/>
                    <a:pt x="6704" y="10514"/>
                  </a:cubicBezTo>
                  <a:cubicBezTo>
                    <a:pt x="6742" y="10520"/>
                    <a:pt x="6779" y="10523"/>
                    <a:pt x="6816" y="10523"/>
                  </a:cubicBezTo>
                  <a:cubicBezTo>
                    <a:pt x="7150" y="10523"/>
                    <a:pt x="7435" y="10286"/>
                    <a:pt x="7478" y="9943"/>
                  </a:cubicBezTo>
                  <a:cubicBezTo>
                    <a:pt x="7514" y="9812"/>
                    <a:pt x="7597" y="9693"/>
                    <a:pt x="7752" y="9645"/>
                  </a:cubicBezTo>
                  <a:cubicBezTo>
                    <a:pt x="8109" y="9550"/>
                    <a:pt x="8335" y="9169"/>
                    <a:pt x="8228" y="8812"/>
                  </a:cubicBezTo>
                  <a:cubicBezTo>
                    <a:pt x="8192" y="8681"/>
                    <a:pt x="8240" y="8538"/>
                    <a:pt x="8347" y="8442"/>
                  </a:cubicBezTo>
                  <a:cubicBezTo>
                    <a:pt x="8645" y="8204"/>
                    <a:pt x="8692" y="7776"/>
                    <a:pt x="8454" y="7478"/>
                  </a:cubicBezTo>
                  <a:cubicBezTo>
                    <a:pt x="8359" y="7371"/>
                    <a:pt x="8347" y="7204"/>
                    <a:pt x="8407" y="7085"/>
                  </a:cubicBezTo>
                  <a:cubicBezTo>
                    <a:pt x="8573" y="6764"/>
                    <a:pt x="8430" y="6347"/>
                    <a:pt x="8109" y="6168"/>
                  </a:cubicBezTo>
                  <a:cubicBezTo>
                    <a:pt x="7990" y="6109"/>
                    <a:pt x="7895" y="5978"/>
                    <a:pt x="7918" y="5823"/>
                  </a:cubicBezTo>
                  <a:cubicBezTo>
                    <a:pt x="7930" y="5454"/>
                    <a:pt x="7645" y="5121"/>
                    <a:pt x="7275" y="5109"/>
                  </a:cubicBezTo>
                  <a:cubicBezTo>
                    <a:pt x="7204" y="5109"/>
                    <a:pt x="7121" y="5085"/>
                    <a:pt x="7061" y="5037"/>
                  </a:cubicBezTo>
                  <a:lnTo>
                    <a:pt x="10371" y="418"/>
                  </a:lnTo>
                  <a:cubicBezTo>
                    <a:pt x="10431" y="358"/>
                    <a:pt x="10443" y="263"/>
                    <a:pt x="10407" y="156"/>
                  </a:cubicBezTo>
                  <a:cubicBezTo>
                    <a:pt x="10359" y="60"/>
                    <a:pt x="10264" y="1"/>
                    <a:pt x="10169" y="1"/>
                  </a:cubicBezTo>
                  <a:lnTo>
                    <a:pt x="7383" y="1"/>
                  </a:lnTo>
                  <a:cubicBezTo>
                    <a:pt x="7287" y="1"/>
                    <a:pt x="7216" y="49"/>
                    <a:pt x="7156" y="120"/>
                  </a:cubicBezTo>
                  <a:lnTo>
                    <a:pt x="5228" y="2835"/>
                  </a:lnTo>
                  <a:lnTo>
                    <a:pt x="3287" y="120"/>
                  </a:lnTo>
                  <a:cubicBezTo>
                    <a:pt x="3239" y="49"/>
                    <a:pt x="3156" y="1"/>
                    <a:pt x="306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25" name="Google Shape;2125;p105"/>
            <p:cNvSpPr/>
            <p:nvPr/>
          </p:nvSpPr>
          <p:spPr>
            <a:xfrm>
              <a:off x="955059" y="2135755"/>
              <a:ext cx="164134" cy="75877"/>
            </a:xfrm>
            <a:custGeom>
              <a:avLst/>
              <a:gdLst/>
              <a:ahLst/>
              <a:cxnLst/>
              <a:rect l="l" t="t" r="r" b="b"/>
              <a:pathLst>
                <a:path w="5157" h="2384" extrusionOk="0">
                  <a:moveTo>
                    <a:pt x="2573" y="0"/>
                  </a:moveTo>
                  <a:cubicBezTo>
                    <a:pt x="1954" y="0"/>
                    <a:pt x="1346" y="215"/>
                    <a:pt x="882" y="631"/>
                  </a:cubicBezTo>
                  <a:cubicBezTo>
                    <a:pt x="418" y="1036"/>
                    <a:pt x="108" y="1608"/>
                    <a:pt x="13" y="2203"/>
                  </a:cubicBezTo>
                  <a:cubicBezTo>
                    <a:pt x="1" y="2286"/>
                    <a:pt x="60" y="2358"/>
                    <a:pt x="156" y="2382"/>
                  </a:cubicBezTo>
                  <a:lnTo>
                    <a:pt x="180" y="2382"/>
                  </a:lnTo>
                  <a:cubicBezTo>
                    <a:pt x="251" y="2382"/>
                    <a:pt x="334" y="2322"/>
                    <a:pt x="346" y="2239"/>
                  </a:cubicBezTo>
                  <a:cubicBezTo>
                    <a:pt x="418" y="1703"/>
                    <a:pt x="703" y="1215"/>
                    <a:pt x="1108" y="870"/>
                  </a:cubicBezTo>
                  <a:cubicBezTo>
                    <a:pt x="1525" y="512"/>
                    <a:pt x="2037" y="322"/>
                    <a:pt x="2596" y="322"/>
                  </a:cubicBezTo>
                  <a:cubicBezTo>
                    <a:pt x="3144" y="322"/>
                    <a:pt x="3668" y="512"/>
                    <a:pt x="4085" y="870"/>
                  </a:cubicBezTo>
                  <a:cubicBezTo>
                    <a:pt x="4478" y="1227"/>
                    <a:pt x="4763" y="1727"/>
                    <a:pt x="4835" y="2239"/>
                  </a:cubicBezTo>
                  <a:cubicBezTo>
                    <a:pt x="4857" y="2326"/>
                    <a:pt x="4918" y="2383"/>
                    <a:pt x="4992" y="2383"/>
                  </a:cubicBezTo>
                  <a:cubicBezTo>
                    <a:pt x="4999" y="2383"/>
                    <a:pt x="5006" y="2383"/>
                    <a:pt x="5013" y="2382"/>
                  </a:cubicBezTo>
                  <a:cubicBezTo>
                    <a:pt x="5085" y="2382"/>
                    <a:pt x="5156" y="2286"/>
                    <a:pt x="5144" y="2203"/>
                  </a:cubicBezTo>
                  <a:cubicBezTo>
                    <a:pt x="5049" y="1584"/>
                    <a:pt x="4740" y="1036"/>
                    <a:pt x="4275" y="631"/>
                  </a:cubicBezTo>
                  <a:cubicBezTo>
                    <a:pt x="3799" y="238"/>
                    <a:pt x="3204" y="0"/>
                    <a:pt x="25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26" name="Google Shape;2126;p105"/>
            <p:cNvSpPr/>
            <p:nvPr/>
          </p:nvSpPr>
          <p:spPr>
            <a:xfrm>
              <a:off x="955059" y="2224999"/>
              <a:ext cx="164134" cy="75240"/>
            </a:xfrm>
            <a:custGeom>
              <a:avLst/>
              <a:gdLst/>
              <a:ahLst/>
              <a:cxnLst/>
              <a:rect l="l" t="t" r="r" b="b"/>
              <a:pathLst>
                <a:path w="5157" h="2364" extrusionOk="0">
                  <a:moveTo>
                    <a:pt x="193" y="1"/>
                  </a:moveTo>
                  <a:cubicBezTo>
                    <a:pt x="181" y="1"/>
                    <a:pt x="168" y="3"/>
                    <a:pt x="156" y="6"/>
                  </a:cubicBezTo>
                  <a:cubicBezTo>
                    <a:pt x="60" y="18"/>
                    <a:pt x="1" y="90"/>
                    <a:pt x="25" y="185"/>
                  </a:cubicBezTo>
                  <a:cubicBezTo>
                    <a:pt x="108" y="792"/>
                    <a:pt x="418" y="1340"/>
                    <a:pt x="882" y="1745"/>
                  </a:cubicBezTo>
                  <a:cubicBezTo>
                    <a:pt x="1358" y="2149"/>
                    <a:pt x="1954" y="2364"/>
                    <a:pt x="2585" y="2364"/>
                  </a:cubicBezTo>
                  <a:cubicBezTo>
                    <a:pt x="3204" y="2364"/>
                    <a:pt x="3811" y="2149"/>
                    <a:pt x="4275" y="1733"/>
                  </a:cubicBezTo>
                  <a:cubicBezTo>
                    <a:pt x="4740" y="1328"/>
                    <a:pt x="5049" y="756"/>
                    <a:pt x="5144" y="161"/>
                  </a:cubicBezTo>
                  <a:cubicBezTo>
                    <a:pt x="5156" y="90"/>
                    <a:pt x="5085" y="18"/>
                    <a:pt x="5002" y="6"/>
                  </a:cubicBezTo>
                  <a:cubicBezTo>
                    <a:pt x="4990" y="3"/>
                    <a:pt x="4980" y="2"/>
                    <a:pt x="4969" y="2"/>
                  </a:cubicBezTo>
                  <a:cubicBezTo>
                    <a:pt x="4900" y="2"/>
                    <a:pt x="4844" y="65"/>
                    <a:pt x="4823" y="137"/>
                  </a:cubicBezTo>
                  <a:cubicBezTo>
                    <a:pt x="4752" y="673"/>
                    <a:pt x="4466" y="1161"/>
                    <a:pt x="4073" y="1506"/>
                  </a:cubicBezTo>
                  <a:cubicBezTo>
                    <a:pt x="3656" y="1864"/>
                    <a:pt x="3132" y="2054"/>
                    <a:pt x="2585" y="2054"/>
                  </a:cubicBezTo>
                  <a:cubicBezTo>
                    <a:pt x="2025" y="2054"/>
                    <a:pt x="1513" y="1864"/>
                    <a:pt x="1096" y="1506"/>
                  </a:cubicBezTo>
                  <a:cubicBezTo>
                    <a:pt x="691" y="1149"/>
                    <a:pt x="406" y="673"/>
                    <a:pt x="334" y="137"/>
                  </a:cubicBezTo>
                  <a:cubicBezTo>
                    <a:pt x="324" y="56"/>
                    <a:pt x="262" y="1"/>
                    <a:pt x="1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27" name="Google Shape;2127;p105"/>
            <p:cNvSpPr/>
            <p:nvPr/>
          </p:nvSpPr>
          <p:spPr>
            <a:xfrm>
              <a:off x="1021387" y="2183496"/>
              <a:ext cx="18969" cy="69766"/>
            </a:xfrm>
            <a:custGeom>
              <a:avLst/>
              <a:gdLst/>
              <a:ahLst/>
              <a:cxnLst/>
              <a:rect l="l" t="t" r="r" b="b"/>
              <a:pathLst>
                <a:path w="596" h="2192" extrusionOk="0">
                  <a:moveTo>
                    <a:pt x="453" y="1"/>
                  </a:moveTo>
                  <a:cubicBezTo>
                    <a:pt x="417" y="1"/>
                    <a:pt x="393" y="12"/>
                    <a:pt x="382" y="24"/>
                  </a:cubicBezTo>
                  <a:lnTo>
                    <a:pt x="60" y="322"/>
                  </a:lnTo>
                  <a:cubicBezTo>
                    <a:pt x="24" y="358"/>
                    <a:pt x="1" y="405"/>
                    <a:pt x="1" y="441"/>
                  </a:cubicBezTo>
                  <a:cubicBezTo>
                    <a:pt x="1" y="501"/>
                    <a:pt x="48" y="584"/>
                    <a:pt x="108" y="584"/>
                  </a:cubicBezTo>
                  <a:cubicBezTo>
                    <a:pt x="120" y="584"/>
                    <a:pt x="155" y="560"/>
                    <a:pt x="167" y="548"/>
                  </a:cubicBezTo>
                  <a:lnTo>
                    <a:pt x="274" y="417"/>
                  </a:lnTo>
                  <a:lnTo>
                    <a:pt x="274" y="2084"/>
                  </a:lnTo>
                  <a:cubicBezTo>
                    <a:pt x="274" y="2156"/>
                    <a:pt x="346" y="2191"/>
                    <a:pt x="429" y="2191"/>
                  </a:cubicBezTo>
                  <a:cubicBezTo>
                    <a:pt x="512" y="2191"/>
                    <a:pt x="596" y="2156"/>
                    <a:pt x="596" y="2084"/>
                  </a:cubicBezTo>
                  <a:lnTo>
                    <a:pt x="596" y="108"/>
                  </a:lnTo>
                  <a:cubicBezTo>
                    <a:pt x="596" y="48"/>
                    <a:pt x="524" y="1"/>
                    <a:pt x="4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2128" name="Google Shape;2128;p105"/>
          <p:cNvGrpSpPr/>
          <p:nvPr/>
        </p:nvGrpSpPr>
        <p:grpSpPr>
          <a:xfrm>
            <a:off x="5275425" y="2207405"/>
            <a:ext cx="270741" cy="421630"/>
            <a:chOff x="2722090" y="2890162"/>
            <a:chExt cx="238770" cy="371841"/>
          </a:xfrm>
        </p:grpSpPr>
        <p:sp>
          <p:nvSpPr>
            <p:cNvPr id="2129" name="Google Shape;2129;p105"/>
            <p:cNvSpPr/>
            <p:nvPr/>
          </p:nvSpPr>
          <p:spPr>
            <a:xfrm>
              <a:off x="2722090" y="2890162"/>
              <a:ext cx="238770" cy="371841"/>
            </a:xfrm>
            <a:custGeom>
              <a:avLst/>
              <a:gdLst/>
              <a:ahLst/>
              <a:cxnLst/>
              <a:rect l="l" t="t" r="r" b="b"/>
              <a:pathLst>
                <a:path w="7502" h="11683" extrusionOk="0">
                  <a:moveTo>
                    <a:pt x="3835" y="372"/>
                  </a:moveTo>
                  <a:lnTo>
                    <a:pt x="3966" y="419"/>
                  </a:lnTo>
                  <a:cubicBezTo>
                    <a:pt x="4132" y="491"/>
                    <a:pt x="4251" y="634"/>
                    <a:pt x="4347" y="848"/>
                  </a:cubicBezTo>
                  <a:cubicBezTo>
                    <a:pt x="4168" y="812"/>
                    <a:pt x="4001" y="788"/>
                    <a:pt x="3835" y="777"/>
                  </a:cubicBezTo>
                  <a:lnTo>
                    <a:pt x="3835" y="372"/>
                  </a:lnTo>
                  <a:close/>
                  <a:moveTo>
                    <a:pt x="6609" y="9135"/>
                  </a:moveTo>
                  <a:cubicBezTo>
                    <a:pt x="6716" y="9135"/>
                    <a:pt x="6799" y="9230"/>
                    <a:pt x="6799" y="9337"/>
                  </a:cubicBezTo>
                  <a:lnTo>
                    <a:pt x="6799" y="9528"/>
                  </a:lnTo>
                  <a:lnTo>
                    <a:pt x="6609" y="9528"/>
                  </a:lnTo>
                  <a:cubicBezTo>
                    <a:pt x="6513" y="9528"/>
                    <a:pt x="6442" y="9599"/>
                    <a:pt x="6442" y="9694"/>
                  </a:cubicBezTo>
                  <a:cubicBezTo>
                    <a:pt x="6442" y="9778"/>
                    <a:pt x="6513" y="9849"/>
                    <a:pt x="6609" y="9849"/>
                  </a:cubicBezTo>
                  <a:lnTo>
                    <a:pt x="6978" y="9849"/>
                  </a:lnTo>
                  <a:cubicBezTo>
                    <a:pt x="7085" y="9849"/>
                    <a:pt x="7168" y="9944"/>
                    <a:pt x="7168" y="10040"/>
                  </a:cubicBezTo>
                  <a:lnTo>
                    <a:pt x="7168" y="11147"/>
                  </a:lnTo>
                  <a:cubicBezTo>
                    <a:pt x="7156" y="11266"/>
                    <a:pt x="7073" y="11361"/>
                    <a:pt x="6966" y="11361"/>
                  </a:cubicBezTo>
                  <a:lnTo>
                    <a:pt x="1477" y="11361"/>
                  </a:lnTo>
                  <a:cubicBezTo>
                    <a:pt x="1370" y="11361"/>
                    <a:pt x="1275" y="11266"/>
                    <a:pt x="1275" y="11159"/>
                  </a:cubicBezTo>
                  <a:lnTo>
                    <a:pt x="1275" y="10063"/>
                  </a:lnTo>
                  <a:cubicBezTo>
                    <a:pt x="1275" y="9956"/>
                    <a:pt x="1370" y="9873"/>
                    <a:pt x="1477" y="9873"/>
                  </a:cubicBezTo>
                  <a:lnTo>
                    <a:pt x="5859" y="9873"/>
                  </a:lnTo>
                  <a:cubicBezTo>
                    <a:pt x="5954" y="9873"/>
                    <a:pt x="6025" y="9790"/>
                    <a:pt x="6025" y="9706"/>
                  </a:cubicBezTo>
                  <a:cubicBezTo>
                    <a:pt x="6025" y="9611"/>
                    <a:pt x="5954" y="9540"/>
                    <a:pt x="5859" y="9540"/>
                  </a:cubicBezTo>
                  <a:lnTo>
                    <a:pt x="1656" y="9540"/>
                  </a:lnTo>
                  <a:lnTo>
                    <a:pt x="1656" y="9337"/>
                  </a:lnTo>
                  <a:cubicBezTo>
                    <a:pt x="1656" y="9230"/>
                    <a:pt x="1739" y="9135"/>
                    <a:pt x="1846" y="9135"/>
                  </a:cubicBezTo>
                  <a:close/>
                  <a:moveTo>
                    <a:pt x="3739" y="1"/>
                  </a:moveTo>
                  <a:cubicBezTo>
                    <a:pt x="3703" y="1"/>
                    <a:pt x="3678" y="3"/>
                    <a:pt x="3668" y="3"/>
                  </a:cubicBezTo>
                  <a:cubicBezTo>
                    <a:pt x="3585" y="15"/>
                    <a:pt x="3513" y="74"/>
                    <a:pt x="3513" y="157"/>
                  </a:cubicBezTo>
                  <a:lnTo>
                    <a:pt x="3513" y="729"/>
                  </a:lnTo>
                  <a:cubicBezTo>
                    <a:pt x="3438" y="725"/>
                    <a:pt x="3373" y="724"/>
                    <a:pt x="3319" y="724"/>
                  </a:cubicBezTo>
                  <a:cubicBezTo>
                    <a:pt x="3210" y="724"/>
                    <a:pt x="3144" y="729"/>
                    <a:pt x="3120" y="729"/>
                  </a:cubicBezTo>
                  <a:cubicBezTo>
                    <a:pt x="3037" y="729"/>
                    <a:pt x="2954" y="812"/>
                    <a:pt x="2954" y="908"/>
                  </a:cubicBezTo>
                  <a:cubicBezTo>
                    <a:pt x="2954" y="991"/>
                    <a:pt x="3049" y="1074"/>
                    <a:pt x="3132" y="1074"/>
                  </a:cubicBezTo>
                  <a:cubicBezTo>
                    <a:pt x="3135" y="1074"/>
                    <a:pt x="3172" y="1073"/>
                    <a:pt x="3236" y="1073"/>
                  </a:cubicBezTo>
                  <a:cubicBezTo>
                    <a:pt x="3649" y="1073"/>
                    <a:pt x="5188" y="1135"/>
                    <a:pt x="6156" y="2062"/>
                  </a:cubicBezTo>
                  <a:cubicBezTo>
                    <a:pt x="6704" y="2586"/>
                    <a:pt x="6978" y="3301"/>
                    <a:pt x="6978" y="4194"/>
                  </a:cubicBezTo>
                  <a:cubicBezTo>
                    <a:pt x="6978" y="5158"/>
                    <a:pt x="6764" y="5753"/>
                    <a:pt x="6549" y="6408"/>
                  </a:cubicBezTo>
                  <a:cubicBezTo>
                    <a:pt x="6323" y="7063"/>
                    <a:pt x="6085" y="7742"/>
                    <a:pt x="6073" y="8778"/>
                  </a:cubicBezTo>
                  <a:lnTo>
                    <a:pt x="2120" y="8778"/>
                  </a:lnTo>
                  <a:cubicBezTo>
                    <a:pt x="2084" y="8694"/>
                    <a:pt x="2025" y="8492"/>
                    <a:pt x="2025" y="8218"/>
                  </a:cubicBezTo>
                  <a:cubicBezTo>
                    <a:pt x="2025" y="7766"/>
                    <a:pt x="2299" y="6730"/>
                    <a:pt x="4168" y="4860"/>
                  </a:cubicBezTo>
                  <a:cubicBezTo>
                    <a:pt x="4227" y="4801"/>
                    <a:pt x="4227" y="4729"/>
                    <a:pt x="4192" y="4658"/>
                  </a:cubicBezTo>
                  <a:cubicBezTo>
                    <a:pt x="4157" y="4606"/>
                    <a:pt x="4109" y="4573"/>
                    <a:pt x="4058" y="4573"/>
                  </a:cubicBezTo>
                  <a:cubicBezTo>
                    <a:pt x="4040" y="4573"/>
                    <a:pt x="4020" y="4577"/>
                    <a:pt x="4001" y="4587"/>
                  </a:cubicBezTo>
                  <a:cubicBezTo>
                    <a:pt x="4001" y="4587"/>
                    <a:pt x="3902" y="4611"/>
                    <a:pt x="3741" y="4611"/>
                  </a:cubicBezTo>
                  <a:cubicBezTo>
                    <a:pt x="3530" y="4611"/>
                    <a:pt x="3214" y="4569"/>
                    <a:pt x="2882" y="4372"/>
                  </a:cubicBezTo>
                  <a:cubicBezTo>
                    <a:pt x="2803" y="4328"/>
                    <a:pt x="2715" y="4306"/>
                    <a:pt x="2627" y="4306"/>
                  </a:cubicBezTo>
                  <a:cubicBezTo>
                    <a:pt x="2503" y="4306"/>
                    <a:pt x="2379" y="4348"/>
                    <a:pt x="2275" y="4432"/>
                  </a:cubicBezTo>
                  <a:cubicBezTo>
                    <a:pt x="2058" y="4611"/>
                    <a:pt x="1655" y="4842"/>
                    <a:pt x="1053" y="4842"/>
                  </a:cubicBezTo>
                  <a:cubicBezTo>
                    <a:pt x="895" y="4842"/>
                    <a:pt x="723" y="4826"/>
                    <a:pt x="537" y="4789"/>
                  </a:cubicBezTo>
                  <a:lnTo>
                    <a:pt x="382" y="4075"/>
                  </a:lnTo>
                  <a:lnTo>
                    <a:pt x="2156" y="2301"/>
                  </a:lnTo>
                  <a:cubicBezTo>
                    <a:pt x="2180" y="2277"/>
                    <a:pt x="2203" y="2229"/>
                    <a:pt x="2203" y="2193"/>
                  </a:cubicBezTo>
                  <a:lnTo>
                    <a:pt x="2203" y="1967"/>
                  </a:lnTo>
                  <a:cubicBezTo>
                    <a:pt x="2203" y="1860"/>
                    <a:pt x="2275" y="1789"/>
                    <a:pt x="2382" y="1777"/>
                  </a:cubicBezTo>
                  <a:cubicBezTo>
                    <a:pt x="2501" y="1764"/>
                    <a:pt x="2692" y="1750"/>
                    <a:pt x="2929" y="1750"/>
                  </a:cubicBezTo>
                  <a:cubicBezTo>
                    <a:pt x="3355" y="1750"/>
                    <a:pt x="3928" y="1796"/>
                    <a:pt x="4501" y="1979"/>
                  </a:cubicBezTo>
                  <a:cubicBezTo>
                    <a:pt x="4522" y="1987"/>
                    <a:pt x="4544" y="1991"/>
                    <a:pt x="4565" y="1991"/>
                  </a:cubicBezTo>
                  <a:cubicBezTo>
                    <a:pt x="4639" y="1991"/>
                    <a:pt x="4706" y="1943"/>
                    <a:pt x="4716" y="1860"/>
                  </a:cubicBezTo>
                  <a:cubicBezTo>
                    <a:pt x="4739" y="1777"/>
                    <a:pt x="4704" y="1670"/>
                    <a:pt x="4597" y="1658"/>
                  </a:cubicBezTo>
                  <a:cubicBezTo>
                    <a:pt x="3956" y="1457"/>
                    <a:pt x="3315" y="1408"/>
                    <a:pt x="2856" y="1408"/>
                  </a:cubicBezTo>
                  <a:cubicBezTo>
                    <a:pt x="2632" y="1408"/>
                    <a:pt x="2451" y="1420"/>
                    <a:pt x="2334" y="1431"/>
                  </a:cubicBezTo>
                  <a:cubicBezTo>
                    <a:pt x="2049" y="1455"/>
                    <a:pt x="1846" y="1681"/>
                    <a:pt x="1846" y="1967"/>
                  </a:cubicBezTo>
                  <a:lnTo>
                    <a:pt x="1846" y="2110"/>
                  </a:lnTo>
                  <a:lnTo>
                    <a:pt x="60" y="3896"/>
                  </a:lnTo>
                  <a:cubicBezTo>
                    <a:pt x="13" y="3944"/>
                    <a:pt x="1" y="4003"/>
                    <a:pt x="13" y="4051"/>
                  </a:cubicBezTo>
                  <a:lnTo>
                    <a:pt x="191" y="4956"/>
                  </a:lnTo>
                  <a:cubicBezTo>
                    <a:pt x="203" y="5015"/>
                    <a:pt x="251" y="5075"/>
                    <a:pt x="310" y="5087"/>
                  </a:cubicBezTo>
                  <a:cubicBezTo>
                    <a:pt x="569" y="5151"/>
                    <a:pt x="806" y="5178"/>
                    <a:pt x="1022" y="5178"/>
                  </a:cubicBezTo>
                  <a:cubicBezTo>
                    <a:pt x="1722" y="5178"/>
                    <a:pt x="2199" y="4897"/>
                    <a:pt x="2453" y="4706"/>
                  </a:cubicBezTo>
                  <a:cubicBezTo>
                    <a:pt x="2497" y="4669"/>
                    <a:pt x="2550" y="4655"/>
                    <a:pt x="2598" y="4655"/>
                  </a:cubicBezTo>
                  <a:cubicBezTo>
                    <a:pt x="2628" y="4655"/>
                    <a:pt x="2657" y="4661"/>
                    <a:pt x="2680" y="4670"/>
                  </a:cubicBezTo>
                  <a:cubicBezTo>
                    <a:pt x="3001" y="4872"/>
                    <a:pt x="3335" y="4932"/>
                    <a:pt x="3573" y="4944"/>
                  </a:cubicBezTo>
                  <a:cubicBezTo>
                    <a:pt x="1977" y="6611"/>
                    <a:pt x="1632" y="7635"/>
                    <a:pt x="1632" y="8218"/>
                  </a:cubicBezTo>
                  <a:cubicBezTo>
                    <a:pt x="1632" y="8456"/>
                    <a:pt x="1680" y="8647"/>
                    <a:pt x="1727" y="8778"/>
                  </a:cubicBezTo>
                  <a:cubicBezTo>
                    <a:pt x="1465" y="8825"/>
                    <a:pt x="1275" y="9051"/>
                    <a:pt x="1275" y="9313"/>
                  </a:cubicBezTo>
                  <a:lnTo>
                    <a:pt x="1275" y="9540"/>
                  </a:lnTo>
                  <a:cubicBezTo>
                    <a:pt x="1072" y="9611"/>
                    <a:pt x="906" y="9801"/>
                    <a:pt x="906" y="10040"/>
                  </a:cubicBezTo>
                  <a:lnTo>
                    <a:pt x="906" y="11147"/>
                  </a:lnTo>
                  <a:cubicBezTo>
                    <a:pt x="906" y="11445"/>
                    <a:pt x="1144" y="11683"/>
                    <a:pt x="1441" y="11683"/>
                  </a:cubicBezTo>
                  <a:lnTo>
                    <a:pt x="6930" y="11683"/>
                  </a:lnTo>
                  <a:cubicBezTo>
                    <a:pt x="7228" y="11683"/>
                    <a:pt x="7466" y="11445"/>
                    <a:pt x="7466" y="11147"/>
                  </a:cubicBezTo>
                  <a:lnTo>
                    <a:pt x="7466" y="10040"/>
                  </a:lnTo>
                  <a:cubicBezTo>
                    <a:pt x="7502" y="9825"/>
                    <a:pt x="7347" y="9611"/>
                    <a:pt x="7145" y="9551"/>
                  </a:cubicBezTo>
                  <a:lnTo>
                    <a:pt x="7145" y="9337"/>
                  </a:lnTo>
                  <a:cubicBezTo>
                    <a:pt x="7145" y="9039"/>
                    <a:pt x="6906" y="8801"/>
                    <a:pt x="6609" y="8801"/>
                  </a:cubicBezTo>
                  <a:lnTo>
                    <a:pt x="6418" y="8801"/>
                  </a:lnTo>
                  <a:cubicBezTo>
                    <a:pt x="6442" y="7801"/>
                    <a:pt x="6656" y="7158"/>
                    <a:pt x="6871" y="6527"/>
                  </a:cubicBezTo>
                  <a:cubicBezTo>
                    <a:pt x="7097" y="5896"/>
                    <a:pt x="7323" y="5229"/>
                    <a:pt x="7323" y="4206"/>
                  </a:cubicBezTo>
                  <a:cubicBezTo>
                    <a:pt x="7323" y="3229"/>
                    <a:pt x="7014" y="2420"/>
                    <a:pt x="6394" y="1824"/>
                  </a:cubicBezTo>
                  <a:cubicBezTo>
                    <a:pt x="5906" y="1372"/>
                    <a:pt x="5299" y="1098"/>
                    <a:pt x="4751" y="931"/>
                  </a:cubicBezTo>
                  <a:cubicBezTo>
                    <a:pt x="4632" y="431"/>
                    <a:pt x="4358" y="205"/>
                    <a:pt x="4156" y="98"/>
                  </a:cubicBezTo>
                  <a:cubicBezTo>
                    <a:pt x="3986" y="13"/>
                    <a:pt x="3828" y="1"/>
                    <a:pt x="37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30" name="Google Shape;2130;p105"/>
            <p:cNvSpPr/>
            <p:nvPr/>
          </p:nvSpPr>
          <p:spPr>
            <a:xfrm>
              <a:off x="2882023" y="2951111"/>
              <a:ext cx="21993" cy="16837"/>
            </a:xfrm>
            <a:custGeom>
              <a:avLst/>
              <a:gdLst/>
              <a:ahLst/>
              <a:cxnLst/>
              <a:rect l="l" t="t" r="r" b="b"/>
              <a:pathLst>
                <a:path w="691" h="529" extrusionOk="0">
                  <a:moveTo>
                    <a:pt x="202" y="0"/>
                  </a:moveTo>
                  <a:cubicBezTo>
                    <a:pt x="138" y="0"/>
                    <a:pt x="81" y="30"/>
                    <a:pt x="48" y="88"/>
                  </a:cubicBezTo>
                  <a:cubicBezTo>
                    <a:pt x="0" y="183"/>
                    <a:pt x="36" y="290"/>
                    <a:pt x="119" y="338"/>
                  </a:cubicBezTo>
                  <a:cubicBezTo>
                    <a:pt x="215" y="374"/>
                    <a:pt x="298" y="433"/>
                    <a:pt x="393" y="493"/>
                  </a:cubicBezTo>
                  <a:cubicBezTo>
                    <a:pt x="417" y="517"/>
                    <a:pt x="453" y="528"/>
                    <a:pt x="476" y="528"/>
                  </a:cubicBezTo>
                  <a:cubicBezTo>
                    <a:pt x="536" y="528"/>
                    <a:pt x="584" y="493"/>
                    <a:pt x="631" y="457"/>
                  </a:cubicBezTo>
                  <a:cubicBezTo>
                    <a:pt x="691" y="362"/>
                    <a:pt x="655" y="255"/>
                    <a:pt x="584" y="195"/>
                  </a:cubicBezTo>
                  <a:cubicBezTo>
                    <a:pt x="488" y="136"/>
                    <a:pt x="393" y="76"/>
                    <a:pt x="286" y="16"/>
                  </a:cubicBezTo>
                  <a:cubicBezTo>
                    <a:pt x="257" y="6"/>
                    <a:pt x="229" y="0"/>
                    <a:pt x="2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31" name="Google Shape;2131;p105"/>
            <p:cNvSpPr/>
            <p:nvPr/>
          </p:nvSpPr>
          <p:spPr>
            <a:xfrm>
              <a:off x="2804332" y="2960341"/>
              <a:ext cx="11012" cy="15946"/>
            </a:xfrm>
            <a:custGeom>
              <a:avLst/>
              <a:gdLst/>
              <a:ahLst/>
              <a:cxnLst/>
              <a:rect l="l" t="t" r="r" b="b"/>
              <a:pathLst>
                <a:path w="346" h="501" extrusionOk="0">
                  <a:moveTo>
                    <a:pt x="167" y="0"/>
                  </a:moveTo>
                  <a:cubicBezTo>
                    <a:pt x="84" y="0"/>
                    <a:pt x="0" y="72"/>
                    <a:pt x="0" y="167"/>
                  </a:cubicBezTo>
                  <a:lnTo>
                    <a:pt x="0" y="346"/>
                  </a:lnTo>
                  <a:cubicBezTo>
                    <a:pt x="0" y="429"/>
                    <a:pt x="84" y="500"/>
                    <a:pt x="167" y="500"/>
                  </a:cubicBezTo>
                  <a:cubicBezTo>
                    <a:pt x="262" y="500"/>
                    <a:pt x="334" y="429"/>
                    <a:pt x="334" y="346"/>
                  </a:cubicBezTo>
                  <a:lnTo>
                    <a:pt x="334" y="167"/>
                  </a:lnTo>
                  <a:cubicBezTo>
                    <a:pt x="346" y="72"/>
                    <a:pt x="274"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
        <p:nvSpPr>
          <p:cNvPr id="2132" name="Google Shape;2132;p105"/>
          <p:cNvSpPr/>
          <p:nvPr/>
        </p:nvSpPr>
        <p:spPr>
          <a:xfrm>
            <a:off x="906074" y="3918337"/>
            <a:ext cx="345502" cy="344744"/>
          </a:xfrm>
          <a:custGeom>
            <a:avLst/>
            <a:gdLst/>
            <a:ahLst/>
            <a:cxnLst/>
            <a:rect l="l" t="t" r="r" b="b"/>
            <a:pathLst>
              <a:path w="9574" h="9553" extrusionOk="0">
                <a:moveTo>
                  <a:pt x="4811" y="290"/>
                </a:moveTo>
                <a:lnTo>
                  <a:pt x="8157" y="2230"/>
                </a:lnTo>
                <a:lnTo>
                  <a:pt x="7573" y="2230"/>
                </a:lnTo>
                <a:lnTo>
                  <a:pt x="4918" y="671"/>
                </a:lnTo>
                <a:cubicBezTo>
                  <a:pt x="4876" y="647"/>
                  <a:pt x="4838" y="635"/>
                  <a:pt x="4800" y="635"/>
                </a:cubicBezTo>
                <a:cubicBezTo>
                  <a:pt x="4763" y="635"/>
                  <a:pt x="4728" y="647"/>
                  <a:pt x="4692" y="671"/>
                </a:cubicBezTo>
                <a:lnTo>
                  <a:pt x="3989" y="1087"/>
                </a:lnTo>
                <a:cubicBezTo>
                  <a:pt x="3930" y="1135"/>
                  <a:pt x="3906" y="1206"/>
                  <a:pt x="3942" y="1278"/>
                </a:cubicBezTo>
                <a:cubicBezTo>
                  <a:pt x="3974" y="1318"/>
                  <a:pt x="4017" y="1348"/>
                  <a:pt x="4067" y="1348"/>
                </a:cubicBezTo>
                <a:cubicBezTo>
                  <a:pt x="4092" y="1348"/>
                  <a:pt x="4117" y="1341"/>
                  <a:pt x="4144" y="1326"/>
                </a:cubicBezTo>
                <a:lnTo>
                  <a:pt x="4811" y="933"/>
                </a:lnTo>
                <a:lnTo>
                  <a:pt x="7025" y="2230"/>
                </a:lnTo>
                <a:lnTo>
                  <a:pt x="2572" y="2230"/>
                </a:lnTo>
                <a:lnTo>
                  <a:pt x="3561" y="1671"/>
                </a:lnTo>
                <a:cubicBezTo>
                  <a:pt x="3620" y="1623"/>
                  <a:pt x="3644" y="1552"/>
                  <a:pt x="3608" y="1480"/>
                </a:cubicBezTo>
                <a:cubicBezTo>
                  <a:pt x="3576" y="1440"/>
                  <a:pt x="3533" y="1411"/>
                  <a:pt x="3483" y="1411"/>
                </a:cubicBezTo>
                <a:cubicBezTo>
                  <a:pt x="3459" y="1411"/>
                  <a:pt x="3433" y="1417"/>
                  <a:pt x="3406" y="1433"/>
                </a:cubicBezTo>
                <a:lnTo>
                  <a:pt x="2013" y="2254"/>
                </a:lnTo>
                <a:lnTo>
                  <a:pt x="1429" y="2254"/>
                </a:lnTo>
                <a:lnTo>
                  <a:pt x="4811" y="290"/>
                </a:lnTo>
                <a:close/>
                <a:moveTo>
                  <a:pt x="8621" y="2528"/>
                </a:moveTo>
                <a:lnTo>
                  <a:pt x="8621" y="3207"/>
                </a:lnTo>
                <a:lnTo>
                  <a:pt x="965" y="3207"/>
                </a:lnTo>
                <a:lnTo>
                  <a:pt x="965" y="2528"/>
                </a:lnTo>
                <a:close/>
                <a:moveTo>
                  <a:pt x="2644" y="3469"/>
                </a:moveTo>
                <a:cubicBezTo>
                  <a:pt x="2692" y="3469"/>
                  <a:pt x="2727" y="3481"/>
                  <a:pt x="2751" y="3516"/>
                </a:cubicBezTo>
                <a:cubicBezTo>
                  <a:pt x="2787" y="3540"/>
                  <a:pt x="2799" y="3576"/>
                  <a:pt x="2799" y="3623"/>
                </a:cubicBezTo>
                <a:cubicBezTo>
                  <a:pt x="2799" y="3695"/>
                  <a:pt x="2739" y="3754"/>
                  <a:pt x="2668" y="3754"/>
                </a:cubicBezTo>
                <a:cubicBezTo>
                  <a:pt x="2620" y="3754"/>
                  <a:pt x="2596" y="3731"/>
                  <a:pt x="2561" y="3707"/>
                </a:cubicBezTo>
                <a:cubicBezTo>
                  <a:pt x="2528" y="3666"/>
                  <a:pt x="2479" y="3648"/>
                  <a:pt x="2432" y="3648"/>
                </a:cubicBezTo>
                <a:cubicBezTo>
                  <a:pt x="2410" y="3648"/>
                  <a:pt x="2389" y="3652"/>
                  <a:pt x="2370" y="3659"/>
                </a:cubicBezTo>
                <a:cubicBezTo>
                  <a:pt x="2299" y="3695"/>
                  <a:pt x="2251" y="3754"/>
                  <a:pt x="2251" y="3826"/>
                </a:cubicBezTo>
                <a:lnTo>
                  <a:pt x="2251" y="7707"/>
                </a:lnTo>
                <a:lnTo>
                  <a:pt x="1703" y="7707"/>
                </a:lnTo>
                <a:lnTo>
                  <a:pt x="1703" y="3826"/>
                </a:lnTo>
                <a:cubicBezTo>
                  <a:pt x="1703" y="3754"/>
                  <a:pt x="1656" y="3683"/>
                  <a:pt x="1584" y="3659"/>
                </a:cubicBezTo>
                <a:cubicBezTo>
                  <a:pt x="1568" y="3653"/>
                  <a:pt x="1551" y="3650"/>
                  <a:pt x="1532" y="3650"/>
                </a:cubicBezTo>
                <a:cubicBezTo>
                  <a:pt x="1482" y="3650"/>
                  <a:pt x="1425" y="3672"/>
                  <a:pt x="1382" y="3707"/>
                </a:cubicBezTo>
                <a:cubicBezTo>
                  <a:pt x="1358" y="3742"/>
                  <a:pt x="1322" y="3754"/>
                  <a:pt x="1287" y="3754"/>
                </a:cubicBezTo>
                <a:cubicBezTo>
                  <a:pt x="1239" y="3754"/>
                  <a:pt x="1203" y="3731"/>
                  <a:pt x="1179" y="3707"/>
                </a:cubicBezTo>
                <a:cubicBezTo>
                  <a:pt x="1144" y="3683"/>
                  <a:pt x="1132" y="3647"/>
                  <a:pt x="1132" y="3600"/>
                </a:cubicBezTo>
                <a:cubicBezTo>
                  <a:pt x="1132" y="3528"/>
                  <a:pt x="1203" y="3469"/>
                  <a:pt x="1287" y="3469"/>
                </a:cubicBezTo>
                <a:close/>
                <a:moveTo>
                  <a:pt x="5537" y="3481"/>
                </a:moveTo>
                <a:cubicBezTo>
                  <a:pt x="5573" y="3481"/>
                  <a:pt x="5609" y="3504"/>
                  <a:pt x="5644" y="3528"/>
                </a:cubicBezTo>
                <a:cubicBezTo>
                  <a:pt x="5668" y="3564"/>
                  <a:pt x="5692" y="3588"/>
                  <a:pt x="5692" y="3635"/>
                </a:cubicBezTo>
                <a:cubicBezTo>
                  <a:pt x="5692" y="3707"/>
                  <a:pt x="5632" y="3766"/>
                  <a:pt x="5549" y="3766"/>
                </a:cubicBezTo>
                <a:cubicBezTo>
                  <a:pt x="5513" y="3766"/>
                  <a:pt x="5478" y="3754"/>
                  <a:pt x="5454" y="3719"/>
                </a:cubicBezTo>
                <a:cubicBezTo>
                  <a:pt x="5424" y="3681"/>
                  <a:pt x="5376" y="3663"/>
                  <a:pt x="5329" y="3663"/>
                </a:cubicBezTo>
                <a:cubicBezTo>
                  <a:pt x="5301" y="3663"/>
                  <a:pt x="5274" y="3670"/>
                  <a:pt x="5251" y="3683"/>
                </a:cubicBezTo>
                <a:cubicBezTo>
                  <a:pt x="5180" y="3707"/>
                  <a:pt x="5132" y="3766"/>
                  <a:pt x="5132" y="3838"/>
                </a:cubicBezTo>
                <a:lnTo>
                  <a:pt x="5132" y="7731"/>
                </a:lnTo>
                <a:lnTo>
                  <a:pt x="4585" y="7731"/>
                </a:lnTo>
                <a:lnTo>
                  <a:pt x="4585" y="3838"/>
                </a:lnTo>
                <a:cubicBezTo>
                  <a:pt x="4585" y="3766"/>
                  <a:pt x="4537" y="3695"/>
                  <a:pt x="4466" y="3683"/>
                </a:cubicBezTo>
                <a:cubicBezTo>
                  <a:pt x="4439" y="3670"/>
                  <a:pt x="4412" y="3663"/>
                  <a:pt x="4386" y="3663"/>
                </a:cubicBezTo>
                <a:cubicBezTo>
                  <a:pt x="4344" y="3663"/>
                  <a:pt x="4305" y="3681"/>
                  <a:pt x="4275" y="3719"/>
                </a:cubicBezTo>
                <a:cubicBezTo>
                  <a:pt x="4239" y="3754"/>
                  <a:pt x="4216" y="3766"/>
                  <a:pt x="4168" y="3766"/>
                </a:cubicBezTo>
                <a:cubicBezTo>
                  <a:pt x="4120" y="3766"/>
                  <a:pt x="4096" y="3754"/>
                  <a:pt x="4061" y="3719"/>
                </a:cubicBezTo>
                <a:cubicBezTo>
                  <a:pt x="4037" y="3695"/>
                  <a:pt x="4025" y="3659"/>
                  <a:pt x="4025" y="3623"/>
                </a:cubicBezTo>
                <a:cubicBezTo>
                  <a:pt x="4025" y="3540"/>
                  <a:pt x="4096" y="3481"/>
                  <a:pt x="4168" y="3481"/>
                </a:cubicBezTo>
                <a:close/>
                <a:moveTo>
                  <a:pt x="8395" y="3481"/>
                </a:moveTo>
                <a:cubicBezTo>
                  <a:pt x="8442" y="3481"/>
                  <a:pt x="8466" y="3492"/>
                  <a:pt x="8502" y="3528"/>
                </a:cubicBezTo>
                <a:cubicBezTo>
                  <a:pt x="8526" y="3552"/>
                  <a:pt x="8538" y="3588"/>
                  <a:pt x="8538" y="3635"/>
                </a:cubicBezTo>
                <a:cubicBezTo>
                  <a:pt x="8526" y="3695"/>
                  <a:pt x="8466" y="3754"/>
                  <a:pt x="8407" y="3754"/>
                </a:cubicBezTo>
                <a:cubicBezTo>
                  <a:pt x="8371" y="3754"/>
                  <a:pt x="8335" y="3742"/>
                  <a:pt x="8311" y="3707"/>
                </a:cubicBezTo>
                <a:cubicBezTo>
                  <a:pt x="8279" y="3666"/>
                  <a:pt x="8224" y="3648"/>
                  <a:pt x="8174" y="3648"/>
                </a:cubicBezTo>
                <a:cubicBezTo>
                  <a:pt x="8150" y="3648"/>
                  <a:pt x="8128" y="3652"/>
                  <a:pt x="8109" y="3659"/>
                </a:cubicBezTo>
                <a:cubicBezTo>
                  <a:pt x="8037" y="3695"/>
                  <a:pt x="7990" y="3754"/>
                  <a:pt x="7990" y="3826"/>
                </a:cubicBezTo>
                <a:lnTo>
                  <a:pt x="7990" y="7707"/>
                </a:lnTo>
                <a:lnTo>
                  <a:pt x="7442" y="7707"/>
                </a:lnTo>
                <a:lnTo>
                  <a:pt x="7442" y="6314"/>
                </a:lnTo>
                <a:cubicBezTo>
                  <a:pt x="7442" y="6243"/>
                  <a:pt x="7383" y="6183"/>
                  <a:pt x="7311" y="6183"/>
                </a:cubicBezTo>
                <a:cubicBezTo>
                  <a:pt x="7240" y="6183"/>
                  <a:pt x="7180" y="6243"/>
                  <a:pt x="7180" y="6314"/>
                </a:cubicBezTo>
                <a:lnTo>
                  <a:pt x="7180" y="7743"/>
                </a:lnTo>
                <a:cubicBezTo>
                  <a:pt x="7097" y="7791"/>
                  <a:pt x="7061" y="7862"/>
                  <a:pt x="7061" y="7945"/>
                </a:cubicBezTo>
                <a:lnTo>
                  <a:pt x="7061" y="8148"/>
                </a:lnTo>
                <a:lnTo>
                  <a:pt x="5549" y="8148"/>
                </a:lnTo>
                <a:lnTo>
                  <a:pt x="5549" y="7969"/>
                </a:lnTo>
                <a:cubicBezTo>
                  <a:pt x="5549" y="7874"/>
                  <a:pt x="5513" y="7803"/>
                  <a:pt x="5430" y="7755"/>
                </a:cubicBezTo>
                <a:lnTo>
                  <a:pt x="5430" y="4016"/>
                </a:lnTo>
                <a:cubicBezTo>
                  <a:pt x="5465" y="4034"/>
                  <a:pt x="5500" y="4045"/>
                  <a:pt x="5535" y="4045"/>
                </a:cubicBezTo>
                <a:cubicBezTo>
                  <a:pt x="5547" y="4045"/>
                  <a:pt x="5560" y="4043"/>
                  <a:pt x="5573" y="4040"/>
                </a:cubicBezTo>
                <a:cubicBezTo>
                  <a:pt x="5787" y="4040"/>
                  <a:pt x="5966" y="3862"/>
                  <a:pt x="5966" y="3635"/>
                </a:cubicBezTo>
                <a:cubicBezTo>
                  <a:pt x="5966" y="3576"/>
                  <a:pt x="5966" y="3528"/>
                  <a:pt x="5954" y="3481"/>
                </a:cubicBezTo>
                <a:lnTo>
                  <a:pt x="6656" y="3481"/>
                </a:lnTo>
                <a:cubicBezTo>
                  <a:pt x="6633" y="3516"/>
                  <a:pt x="6633" y="3564"/>
                  <a:pt x="6621" y="3600"/>
                </a:cubicBezTo>
                <a:cubicBezTo>
                  <a:pt x="6621" y="3719"/>
                  <a:pt x="6656" y="3826"/>
                  <a:pt x="6740" y="3921"/>
                </a:cubicBezTo>
                <a:cubicBezTo>
                  <a:pt x="6811" y="4004"/>
                  <a:pt x="6942" y="4052"/>
                  <a:pt x="7037" y="4052"/>
                </a:cubicBezTo>
                <a:cubicBezTo>
                  <a:pt x="7085" y="4052"/>
                  <a:pt x="7133" y="4028"/>
                  <a:pt x="7168" y="4016"/>
                </a:cubicBezTo>
                <a:lnTo>
                  <a:pt x="7168" y="5636"/>
                </a:lnTo>
                <a:cubicBezTo>
                  <a:pt x="7168" y="5719"/>
                  <a:pt x="7228" y="5778"/>
                  <a:pt x="7311" y="5778"/>
                </a:cubicBezTo>
                <a:cubicBezTo>
                  <a:pt x="7383" y="5778"/>
                  <a:pt x="7442" y="5719"/>
                  <a:pt x="7442" y="5636"/>
                </a:cubicBezTo>
                <a:lnTo>
                  <a:pt x="7442" y="3838"/>
                </a:lnTo>
                <a:cubicBezTo>
                  <a:pt x="7442" y="3766"/>
                  <a:pt x="7395" y="3695"/>
                  <a:pt x="7323" y="3671"/>
                </a:cubicBezTo>
                <a:cubicBezTo>
                  <a:pt x="7301" y="3667"/>
                  <a:pt x="7278" y="3665"/>
                  <a:pt x="7255" y="3665"/>
                </a:cubicBezTo>
                <a:cubicBezTo>
                  <a:pt x="7205" y="3665"/>
                  <a:pt x="7157" y="3678"/>
                  <a:pt x="7133" y="3719"/>
                </a:cubicBezTo>
                <a:cubicBezTo>
                  <a:pt x="7097" y="3754"/>
                  <a:pt x="7073" y="3766"/>
                  <a:pt x="7025" y="3766"/>
                </a:cubicBezTo>
                <a:cubicBezTo>
                  <a:pt x="6978" y="3766"/>
                  <a:pt x="6954" y="3754"/>
                  <a:pt x="6918" y="3719"/>
                </a:cubicBezTo>
                <a:cubicBezTo>
                  <a:pt x="6894" y="3695"/>
                  <a:pt x="6871" y="3659"/>
                  <a:pt x="6871" y="3612"/>
                </a:cubicBezTo>
                <a:cubicBezTo>
                  <a:pt x="6871" y="3540"/>
                  <a:pt x="6954" y="3481"/>
                  <a:pt x="7025" y="3481"/>
                </a:cubicBezTo>
                <a:close/>
                <a:moveTo>
                  <a:pt x="2382" y="7993"/>
                </a:moveTo>
                <a:lnTo>
                  <a:pt x="2382" y="8160"/>
                </a:lnTo>
                <a:lnTo>
                  <a:pt x="1572" y="8160"/>
                </a:lnTo>
                <a:lnTo>
                  <a:pt x="1572" y="7993"/>
                </a:lnTo>
                <a:close/>
                <a:moveTo>
                  <a:pt x="3751" y="3481"/>
                </a:moveTo>
                <a:cubicBezTo>
                  <a:pt x="3739" y="3516"/>
                  <a:pt x="3739" y="3564"/>
                  <a:pt x="3715" y="3600"/>
                </a:cubicBezTo>
                <a:cubicBezTo>
                  <a:pt x="3715" y="3719"/>
                  <a:pt x="3751" y="3826"/>
                  <a:pt x="3835" y="3921"/>
                </a:cubicBezTo>
                <a:cubicBezTo>
                  <a:pt x="3918" y="4004"/>
                  <a:pt x="4037" y="4052"/>
                  <a:pt x="4132" y="4052"/>
                </a:cubicBezTo>
                <a:cubicBezTo>
                  <a:pt x="4180" y="4052"/>
                  <a:pt x="4227" y="4028"/>
                  <a:pt x="4275" y="4016"/>
                </a:cubicBezTo>
                <a:lnTo>
                  <a:pt x="4275" y="7755"/>
                </a:lnTo>
                <a:cubicBezTo>
                  <a:pt x="4192" y="7803"/>
                  <a:pt x="4156" y="7874"/>
                  <a:pt x="4156" y="7957"/>
                </a:cubicBezTo>
                <a:lnTo>
                  <a:pt x="4156" y="8160"/>
                </a:lnTo>
                <a:lnTo>
                  <a:pt x="2644" y="8160"/>
                </a:lnTo>
                <a:lnTo>
                  <a:pt x="2644" y="7969"/>
                </a:lnTo>
                <a:cubicBezTo>
                  <a:pt x="2668" y="7874"/>
                  <a:pt x="2608" y="7803"/>
                  <a:pt x="2537" y="7755"/>
                </a:cubicBezTo>
                <a:lnTo>
                  <a:pt x="2537" y="4016"/>
                </a:lnTo>
                <a:cubicBezTo>
                  <a:pt x="2563" y="4034"/>
                  <a:pt x="2595" y="4045"/>
                  <a:pt x="2630" y="4045"/>
                </a:cubicBezTo>
                <a:cubicBezTo>
                  <a:pt x="2642" y="4045"/>
                  <a:pt x="2655" y="4043"/>
                  <a:pt x="2668" y="4040"/>
                </a:cubicBezTo>
                <a:cubicBezTo>
                  <a:pt x="2894" y="4040"/>
                  <a:pt x="3073" y="3862"/>
                  <a:pt x="3073" y="3635"/>
                </a:cubicBezTo>
                <a:cubicBezTo>
                  <a:pt x="3073" y="3576"/>
                  <a:pt x="3073" y="3528"/>
                  <a:pt x="3049" y="3481"/>
                </a:cubicBezTo>
                <a:close/>
                <a:moveTo>
                  <a:pt x="5251" y="7993"/>
                </a:moveTo>
                <a:lnTo>
                  <a:pt x="5251" y="8160"/>
                </a:lnTo>
                <a:lnTo>
                  <a:pt x="4454" y="8160"/>
                </a:lnTo>
                <a:lnTo>
                  <a:pt x="4454" y="7993"/>
                </a:lnTo>
                <a:close/>
                <a:moveTo>
                  <a:pt x="8109" y="7993"/>
                </a:moveTo>
                <a:lnTo>
                  <a:pt x="8109" y="8160"/>
                </a:lnTo>
                <a:lnTo>
                  <a:pt x="7311" y="8160"/>
                </a:lnTo>
                <a:lnTo>
                  <a:pt x="7311" y="7993"/>
                </a:lnTo>
                <a:close/>
                <a:moveTo>
                  <a:pt x="8454" y="8445"/>
                </a:moveTo>
                <a:cubicBezTo>
                  <a:pt x="8526" y="8445"/>
                  <a:pt x="8573" y="8505"/>
                  <a:pt x="8573" y="8565"/>
                </a:cubicBezTo>
                <a:lnTo>
                  <a:pt x="8573" y="8719"/>
                </a:lnTo>
                <a:lnTo>
                  <a:pt x="4001" y="8719"/>
                </a:lnTo>
                <a:cubicBezTo>
                  <a:pt x="3930" y="8719"/>
                  <a:pt x="3870" y="8779"/>
                  <a:pt x="3870" y="8862"/>
                </a:cubicBezTo>
                <a:cubicBezTo>
                  <a:pt x="3870" y="8934"/>
                  <a:pt x="3930" y="8993"/>
                  <a:pt x="4001" y="8993"/>
                </a:cubicBezTo>
                <a:lnTo>
                  <a:pt x="8728" y="8993"/>
                </a:lnTo>
                <a:cubicBezTo>
                  <a:pt x="8799" y="8993"/>
                  <a:pt x="8859" y="9053"/>
                  <a:pt x="8859" y="9124"/>
                </a:cubicBezTo>
                <a:lnTo>
                  <a:pt x="8859" y="9279"/>
                </a:lnTo>
                <a:lnTo>
                  <a:pt x="715" y="9279"/>
                </a:lnTo>
                <a:lnTo>
                  <a:pt x="715" y="9136"/>
                </a:lnTo>
                <a:cubicBezTo>
                  <a:pt x="715" y="9065"/>
                  <a:pt x="775" y="9005"/>
                  <a:pt x="846" y="9005"/>
                </a:cubicBezTo>
                <a:lnTo>
                  <a:pt x="3323" y="9005"/>
                </a:lnTo>
                <a:cubicBezTo>
                  <a:pt x="3394" y="9005"/>
                  <a:pt x="3454" y="8946"/>
                  <a:pt x="3454" y="8874"/>
                </a:cubicBezTo>
                <a:cubicBezTo>
                  <a:pt x="3454" y="8803"/>
                  <a:pt x="3394" y="8743"/>
                  <a:pt x="3323" y="8743"/>
                </a:cubicBezTo>
                <a:lnTo>
                  <a:pt x="1013" y="8743"/>
                </a:lnTo>
                <a:lnTo>
                  <a:pt x="1013" y="8565"/>
                </a:lnTo>
                <a:cubicBezTo>
                  <a:pt x="1013" y="8481"/>
                  <a:pt x="1072" y="8445"/>
                  <a:pt x="1132" y="8445"/>
                </a:cubicBezTo>
                <a:close/>
                <a:moveTo>
                  <a:pt x="4781" y="1"/>
                </a:moveTo>
                <a:cubicBezTo>
                  <a:pt x="4736" y="1"/>
                  <a:pt x="4692" y="10"/>
                  <a:pt x="4656" y="28"/>
                </a:cubicBezTo>
                <a:lnTo>
                  <a:pt x="810" y="2278"/>
                </a:lnTo>
                <a:cubicBezTo>
                  <a:pt x="787" y="2278"/>
                  <a:pt x="775" y="2290"/>
                  <a:pt x="775" y="2314"/>
                </a:cubicBezTo>
                <a:cubicBezTo>
                  <a:pt x="715" y="2349"/>
                  <a:pt x="667" y="2445"/>
                  <a:pt x="667" y="2516"/>
                </a:cubicBezTo>
                <a:lnTo>
                  <a:pt x="667" y="3219"/>
                </a:lnTo>
                <a:cubicBezTo>
                  <a:pt x="667" y="3350"/>
                  <a:pt x="763" y="3457"/>
                  <a:pt x="882" y="3481"/>
                </a:cubicBezTo>
                <a:cubicBezTo>
                  <a:pt x="858" y="3528"/>
                  <a:pt x="846" y="3564"/>
                  <a:pt x="846" y="3600"/>
                </a:cubicBezTo>
                <a:cubicBezTo>
                  <a:pt x="846" y="3719"/>
                  <a:pt x="882" y="3826"/>
                  <a:pt x="965" y="3921"/>
                </a:cubicBezTo>
                <a:cubicBezTo>
                  <a:pt x="1048" y="4004"/>
                  <a:pt x="1168" y="4052"/>
                  <a:pt x="1263" y="4052"/>
                </a:cubicBezTo>
                <a:cubicBezTo>
                  <a:pt x="1310" y="4052"/>
                  <a:pt x="1358" y="4028"/>
                  <a:pt x="1406" y="4016"/>
                </a:cubicBezTo>
                <a:lnTo>
                  <a:pt x="1406" y="7755"/>
                </a:lnTo>
                <a:cubicBezTo>
                  <a:pt x="1322" y="7803"/>
                  <a:pt x="1287" y="7874"/>
                  <a:pt x="1287" y="7957"/>
                </a:cubicBezTo>
                <a:lnTo>
                  <a:pt x="1287" y="8160"/>
                </a:lnTo>
                <a:lnTo>
                  <a:pt x="1120" y="8160"/>
                </a:lnTo>
                <a:cubicBezTo>
                  <a:pt x="894" y="8160"/>
                  <a:pt x="715" y="8338"/>
                  <a:pt x="715" y="8553"/>
                </a:cubicBezTo>
                <a:lnTo>
                  <a:pt x="715" y="8743"/>
                </a:lnTo>
                <a:cubicBezTo>
                  <a:pt x="548" y="8791"/>
                  <a:pt x="417" y="8946"/>
                  <a:pt x="417" y="9136"/>
                </a:cubicBezTo>
                <a:lnTo>
                  <a:pt x="417" y="9291"/>
                </a:lnTo>
                <a:lnTo>
                  <a:pt x="132" y="9291"/>
                </a:lnTo>
                <a:cubicBezTo>
                  <a:pt x="60" y="9291"/>
                  <a:pt x="1" y="9350"/>
                  <a:pt x="1" y="9422"/>
                </a:cubicBezTo>
                <a:cubicBezTo>
                  <a:pt x="1" y="9493"/>
                  <a:pt x="60" y="9553"/>
                  <a:pt x="132" y="9553"/>
                </a:cubicBezTo>
                <a:lnTo>
                  <a:pt x="9442" y="9553"/>
                </a:lnTo>
                <a:cubicBezTo>
                  <a:pt x="9514" y="9553"/>
                  <a:pt x="9573" y="9493"/>
                  <a:pt x="9573" y="9422"/>
                </a:cubicBezTo>
                <a:cubicBezTo>
                  <a:pt x="9573" y="9350"/>
                  <a:pt x="9514" y="9291"/>
                  <a:pt x="9442" y="9291"/>
                </a:cubicBezTo>
                <a:lnTo>
                  <a:pt x="9157" y="9291"/>
                </a:lnTo>
                <a:lnTo>
                  <a:pt x="9157" y="9136"/>
                </a:lnTo>
                <a:cubicBezTo>
                  <a:pt x="9157" y="8957"/>
                  <a:pt x="9038" y="8803"/>
                  <a:pt x="8859" y="8743"/>
                </a:cubicBezTo>
                <a:lnTo>
                  <a:pt x="8859" y="8565"/>
                </a:lnTo>
                <a:cubicBezTo>
                  <a:pt x="8859" y="8338"/>
                  <a:pt x="8680" y="8160"/>
                  <a:pt x="8454" y="8160"/>
                </a:cubicBezTo>
                <a:lnTo>
                  <a:pt x="8395" y="8160"/>
                </a:lnTo>
                <a:lnTo>
                  <a:pt x="8395" y="7969"/>
                </a:lnTo>
                <a:cubicBezTo>
                  <a:pt x="8395" y="7874"/>
                  <a:pt x="8347" y="7803"/>
                  <a:pt x="8276" y="7755"/>
                </a:cubicBezTo>
                <a:lnTo>
                  <a:pt x="8276" y="4016"/>
                </a:lnTo>
                <a:cubicBezTo>
                  <a:pt x="8310" y="4034"/>
                  <a:pt x="8345" y="4045"/>
                  <a:pt x="8375" y="4045"/>
                </a:cubicBezTo>
                <a:cubicBezTo>
                  <a:pt x="8387" y="4045"/>
                  <a:pt x="8397" y="4043"/>
                  <a:pt x="8407" y="4040"/>
                </a:cubicBezTo>
                <a:cubicBezTo>
                  <a:pt x="8633" y="4040"/>
                  <a:pt x="8811" y="3862"/>
                  <a:pt x="8811" y="3635"/>
                </a:cubicBezTo>
                <a:cubicBezTo>
                  <a:pt x="8811" y="3564"/>
                  <a:pt x="8799" y="3504"/>
                  <a:pt x="8764" y="3421"/>
                </a:cubicBezTo>
                <a:cubicBezTo>
                  <a:pt x="8835" y="3385"/>
                  <a:pt x="8883" y="3290"/>
                  <a:pt x="8883" y="3207"/>
                </a:cubicBezTo>
                <a:lnTo>
                  <a:pt x="8883" y="2504"/>
                </a:lnTo>
                <a:cubicBezTo>
                  <a:pt x="8883" y="2397"/>
                  <a:pt x="8823" y="2314"/>
                  <a:pt x="8740" y="2266"/>
                </a:cubicBezTo>
                <a:lnTo>
                  <a:pt x="4906" y="28"/>
                </a:lnTo>
                <a:cubicBezTo>
                  <a:pt x="4870" y="10"/>
                  <a:pt x="4826" y="1"/>
                  <a:pt x="47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nvGrpSpPr>
          <p:cNvPr id="2133" name="Google Shape;2133;p105"/>
          <p:cNvGrpSpPr/>
          <p:nvPr/>
        </p:nvGrpSpPr>
        <p:grpSpPr>
          <a:xfrm>
            <a:off x="5259100" y="3903947"/>
            <a:ext cx="303402" cy="373523"/>
            <a:chOff x="3584201" y="4294996"/>
            <a:chExt cx="267574" cy="329415"/>
          </a:xfrm>
        </p:grpSpPr>
        <p:sp>
          <p:nvSpPr>
            <p:cNvPr id="2134" name="Google Shape;2134;p105"/>
            <p:cNvSpPr/>
            <p:nvPr/>
          </p:nvSpPr>
          <p:spPr>
            <a:xfrm>
              <a:off x="3584201" y="4294996"/>
              <a:ext cx="267574" cy="329415"/>
            </a:xfrm>
            <a:custGeom>
              <a:avLst/>
              <a:gdLst/>
              <a:ahLst/>
              <a:cxnLst/>
              <a:rect l="l" t="t" r="r" b="b"/>
              <a:pathLst>
                <a:path w="8407" h="10350" extrusionOk="0">
                  <a:moveTo>
                    <a:pt x="4191" y="321"/>
                  </a:moveTo>
                  <a:lnTo>
                    <a:pt x="8097" y="1095"/>
                  </a:lnTo>
                  <a:lnTo>
                    <a:pt x="8097" y="6727"/>
                  </a:lnTo>
                  <a:lnTo>
                    <a:pt x="4191" y="10001"/>
                  </a:lnTo>
                  <a:lnTo>
                    <a:pt x="298" y="6727"/>
                  </a:lnTo>
                  <a:lnTo>
                    <a:pt x="298" y="1095"/>
                  </a:lnTo>
                  <a:lnTo>
                    <a:pt x="4191" y="321"/>
                  </a:lnTo>
                  <a:close/>
                  <a:moveTo>
                    <a:pt x="4168" y="0"/>
                  </a:moveTo>
                  <a:lnTo>
                    <a:pt x="120" y="810"/>
                  </a:lnTo>
                  <a:cubicBezTo>
                    <a:pt x="48" y="822"/>
                    <a:pt x="0" y="881"/>
                    <a:pt x="0" y="953"/>
                  </a:cubicBezTo>
                  <a:lnTo>
                    <a:pt x="0" y="6787"/>
                  </a:lnTo>
                  <a:cubicBezTo>
                    <a:pt x="0" y="6834"/>
                    <a:pt x="12" y="6882"/>
                    <a:pt x="60" y="6906"/>
                  </a:cubicBezTo>
                  <a:lnTo>
                    <a:pt x="4108" y="10323"/>
                  </a:lnTo>
                  <a:cubicBezTo>
                    <a:pt x="4138" y="10341"/>
                    <a:pt x="4171" y="10350"/>
                    <a:pt x="4203" y="10350"/>
                  </a:cubicBezTo>
                  <a:cubicBezTo>
                    <a:pt x="4236" y="10350"/>
                    <a:pt x="4269" y="10341"/>
                    <a:pt x="4299" y="10323"/>
                  </a:cubicBezTo>
                  <a:lnTo>
                    <a:pt x="8347" y="6906"/>
                  </a:lnTo>
                  <a:cubicBezTo>
                    <a:pt x="8382" y="6882"/>
                    <a:pt x="8406" y="6834"/>
                    <a:pt x="8406" y="6787"/>
                  </a:cubicBezTo>
                  <a:lnTo>
                    <a:pt x="8406" y="953"/>
                  </a:lnTo>
                  <a:cubicBezTo>
                    <a:pt x="8406" y="881"/>
                    <a:pt x="8347" y="822"/>
                    <a:pt x="8275" y="810"/>
                  </a:cubicBezTo>
                  <a:lnTo>
                    <a:pt x="4227" y="0"/>
                  </a:ln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35" name="Google Shape;2135;p105"/>
            <p:cNvSpPr/>
            <p:nvPr/>
          </p:nvSpPr>
          <p:spPr>
            <a:xfrm>
              <a:off x="3604666" y="4315811"/>
              <a:ext cx="226644" cy="281610"/>
            </a:xfrm>
            <a:custGeom>
              <a:avLst/>
              <a:gdLst/>
              <a:ahLst/>
              <a:cxnLst/>
              <a:rect l="l" t="t" r="r" b="b"/>
              <a:pathLst>
                <a:path w="7121" h="8848" extrusionOk="0">
                  <a:moveTo>
                    <a:pt x="3525" y="1"/>
                  </a:moveTo>
                  <a:lnTo>
                    <a:pt x="119" y="691"/>
                  </a:lnTo>
                  <a:cubicBezTo>
                    <a:pt x="36" y="703"/>
                    <a:pt x="0" y="763"/>
                    <a:pt x="0" y="834"/>
                  </a:cubicBezTo>
                  <a:lnTo>
                    <a:pt x="0" y="5835"/>
                  </a:lnTo>
                  <a:cubicBezTo>
                    <a:pt x="0" y="5883"/>
                    <a:pt x="12" y="5930"/>
                    <a:pt x="60" y="5954"/>
                  </a:cubicBezTo>
                  <a:lnTo>
                    <a:pt x="3465" y="8811"/>
                  </a:lnTo>
                  <a:cubicBezTo>
                    <a:pt x="3495" y="8835"/>
                    <a:pt x="3528" y="8847"/>
                    <a:pt x="3560" y="8847"/>
                  </a:cubicBezTo>
                  <a:cubicBezTo>
                    <a:pt x="3593" y="8847"/>
                    <a:pt x="3626" y="8835"/>
                    <a:pt x="3656" y="8811"/>
                  </a:cubicBezTo>
                  <a:lnTo>
                    <a:pt x="7061" y="5954"/>
                  </a:lnTo>
                  <a:cubicBezTo>
                    <a:pt x="7097" y="5930"/>
                    <a:pt x="7120" y="5883"/>
                    <a:pt x="7120" y="5835"/>
                  </a:cubicBezTo>
                  <a:lnTo>
                    <a:pt x="7120" y="4609"/>
                  </a:lnTo>
                  <a:cubicBezTo>
                    <a:pt x="7120" y="4513"/>
                    <a:pt x="7049" y="4454"/>
                    <a:pt x="6977" y="4454"/>
                  </a:cubicBezTo>
                  <a:cubicBezTo>
                    <a:pt x="6882" y="4454"/>
                    <a:pt x="6823" y="4525"/>
                    <a:pt x="6823" y="4609"/>
                  </a:cubicBezTo>
                  <a:lnTo>
                    <a:pt x="6823" y="5763"/>
                  </a:lnTo>
                  <a:lnTo>
                    <a:pt x="3572" y="8502"/>
                  </a:lnTo>
                  <a:lnTo>
                    <a:pt x="298" y="5763"/>
                  </a:lnTo>
                  <a:lnTo>
                    <a:pt x="298" y="953"/>
                  </a:lnTo>
                  <a:lnTo>
                    <a:pt x="3548" y="299"/>
                  </a:lnTo>
                  <a:lnTo>
                    <a:pt x="6811" y="953"/>
                  </a:lnTo>
                  <a:lnTo>
                    <a:pt x="6811" y="3847"/>
                  </a:lnTo>
                  <a:cubicBezTo>
                    <a:pt x="6799" y="3930"/>
                    <a:pt x="6870" y="4013"/>
                    <a:pt x="6966" y="4013"/>
                  </a:cubicBezTo>
                  <a:cubicBezTo>
                    <a:pt x="7049" y="4013"/>
                    <a:pt x="7108" y="3930"/>
                    <a:pt x="7108" y="3858"/>
                  </a:cubicBezTo>
                  <a:lnTo>
                    <a:pt x="7108" y="834"/>
                  </a:lnTo>
                  <a:cubicBezTo>
                    <a:pt x="7108" y="763"/>
                    <a:pt x="7061" y="703"/>
                    <a:pt x="6989" y="691"/>
                  </a:cubicBezTo>
                  <a:lnTo>
                    <a:pt x="3584" y="1"/>
                  </a:ln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36" name="Google Shape;2136;p105"/>
            <p:cNvSpPr/>
            <p:nvPr/>
          </p:nvSpPr>
          <p:spPr>
            <a:xfrm>
              <a:off x="3645597" y="4362056"/>
              <a:ext cx="144019" cy="144019"/>
            </a:xfrm>
            <a:custGeom>
              <a:avLst/>
              <a:gdLst/>
              <a:ahLst/>
              <a:cxnLst/>
              <a:rect l="l" t="t" r="r" b="b"/>
              <a:pathLst>
                <a:path w="4525" h="4525" extrusionOk="0">
                  <a:moveTo>
                    <a:pt x="2262" y="322"/>
                  </a:moveTo>
                  <a:cubicBezTo>
                    <a:pt x="3334" y="322"/>
                    <a:pt x="4215" y="1203"/>
                    <a:pt x="4215" y="2275"/>
                  </a:cubicBezTo>
                  <a:cubicBezTo>
                    <a:pt x="4215" y="3346"/>
                    <a:pt x="3334" y="4227"/>
                    <a:pt x="2262" y="4227"/>
                  </a:cubicBezTo>
                  <a:cubicBezTo>
                    <a:pt x="1191" y="4227"/>
                    <a:pt x="322" y="3346"/>
                    <a:pt x="322" y="2275"/>
                  </a:cubicBezTo>
                  <a:cubicBezTo>
                    <a:pt x="322" y="1203"/>
                    <a:pt x="1191" y="322"/>
                    <a:pt x="2262" y="322"/>
                  </a:cubicBezTo>
                  <a:close/>
                  <a:moveTo>
                    <a:pt x="2262" y="0"/>
                  </a:moveTo>
                  <a:cubicBezTo>
                    <a:pt x="1012" y="0"/>
                    <a:pt x="0" y="1012"/>
                    <a:pt x="0" y="2263"/>
                  </a:cubicBezTo>
                  <a:cubicBezTo>
                    <a:pt x="0" y="3513"/>
                    <a:pt x="1012" y="4525"/>
                    <a:pt x="2262" y="4525"/>
                  </a:cubicBezTo>
                  <a:cubicBezTo>
                    <a:pt x="3513" y="4525"/>
                    <a:pt x="4525" y="3513"/>
                    <a:pt x="4525" y="2263"/>
                  </a:cubicBezTo>
                  <a:cubicBezTo>
                    <a:pt x="4525" y="1012"/>
                    <a:pt x="3513" y="0"/>
                    <a:pt x="22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137" name="Google Shape;2137;p105"/>
            <p:cNvSpPr/>
            <p:nvPr/>
          </p:nvSpPr>
          <p:spPr>
            <a:xfrm>
              <a:off x="3692574" y="4377970"/>
              <a:ext cx="51561" cy="112574"/>
            </a:xfrm>
            <a:custGeom>
              <a:avLst/>
              <a:gdLst/>
              <a:ahLst/>
              <a:cxnLst/>
              <a:rect l="l" t="t" r="r" b="b"/>
              <a:pathLst>
                <a:path w="1620" h="3537" extrusionOk="0">
                  <a:moveTo>
                    <a:pt x="810" y="0"/>
                  </a:moveTo>
                  <a:cubicBezTo>
                    <a:pt x="727" y="0"/>
                    <a:pt x="656" y="72"/>
                    <a:pt x="656" y="155"/>
                  </a:cubicBezTo>
                  <a:lnTo>
                    <a:pt x="656" y="489"/>
                  </a:lnTo>
                  <a:cubicBezTo>
                    <a:pt x="298" y="524"/>
                    <a:pt x="1" y="834"/>
                    <a:pt x="1" y="1203"/>
                  </a:cubicBezTo>
                  <a:cubicBezTo>
                    <a:pt x="1" y="1608"/>
                    <a:pt x="334" y="1917"/>
                    <a:pt x="715" y="1917"/>
                  </a:cubicBezTo>
                  <a:lnTo>
                    <a:pt x="882" y="1917"/>
                  </a:lnTo>
                  <a:cubicBezTo>
                    <a:pt x="1108" y="1917"/>
                    <a:pt x="1298" y="2108"/>
                    <a:pt x="1298" y="2334"/>
                  </a:cubicBezTo>
                  <a:cubicBezTo>
                    <a:pt x="1298" y="2560"/>
                    <a:pt x="1108" y="2751"/>
                    <a:pt x="882" y="2751"/>
                  </a:cubicBezTo>
                  <a:lnTo>
                    <a:pt x="644" y="2751"/>
                  </a:lnTo>
                  <a:cubicBezTo>
                    <a:pt x="465" y="2751"/>
                    <a:pt x="310" y="2608"/>
                    <a:pt x="310" y="2429"/>
                  </a:cubicBezTo>
                  <a:cubicBezTo>
                    <a:pt x="310" y="2334"/>
                    <a:pt x="239" y="2275"/>
                    <a:pt x="167" y="2275"/>
                  </a:cubicBezTo>
                  <a:cubicBezTo>
                    <a:pt x="84" y="2275"/>
                    <a:pt x="13" y="2346"/>
                    <a:pt x="13" y="2429"/>
                  </a:cubicBezTo>
                  <a:cubicBezTo>
                    <a:pt x="13" y="2787"/>
                    <a:pt x="298" y="3060"/>
                    <a:pt x="656" y="3060"/>
                  </a:cubicBezTo>
                  <a:lnTo>
                    <a:pt x="667" y="3060"/>
                  </a:lnTo>
                  <a:lnTo>
                    <a:pt x="667" y="3394"/>
                  </a:lnTo>
                  <a:cubicBezTo>
                    <a:pt x="667" y="3477"/>
                    <a:pt x="739" y="3537"/>
                    <a:pt x="822" y="3537"/>
                  </a:cubicBezTo>
                  <a:cubicBezTo>
                    <a:pt x="894" y="3537"/>
                    <a:pt x="965" y="3465"/>
                    <a:pt x="965" y="3394"/>
                  </a:cubicBezTo>
                  <a:lnTo>
                    <a:pt x="965" y="3048"/>
                  </a:lnTo>
                  <a:cubicBezTo>
                    <a:pt x="1322" y="3025"/>
                    <a:pt x="1620" y="2703"/>
                    <a:pt x="1620" y="2334"/>
                  </a:cubicBezTo>
                  <a:cubicBezTo>
                    <a:pt x="1620" y="1929"/>
                    <a:pt x="1298" y="1620"/>
                    <a:pt x="906" y="1620"/>
                  </a:cubicBezTo>
                  <a:lnTo>
                    <a:pt x="739" y="1620"/>
                  </a:lnTo>
                  <a:cubicBezTo>
                    <a:pt x="525" y="1620"/>
                    <a:pt x="334" y="1429"/>
                    <a:pt x="334" y="1203"/>
                  </a:cubicBezTo>
                  <a:cubicBezTo>
                    <a:pt x="334" y="977"/>
                    <a:pt x="525" y="786"/>
                    <a:pt x="739" y="786"/>
                  </a:cubicBezTo>
                  <a:lnTo>
                    <a:pt x="977" y="786"/>
                  </a:lnTo>
                  <a:cubicBezTo>
                    <a:pt x="1167" y="786"/>
                    <a:pt x="1310" y="941"/>
                    <a:pt x="1310" y="1120"/>
                  </a:cubicBezTo>
                  <a:lnTo>
                    <a:pt x="1310" y="1286"/>
                  </a:lnTo>
                  <a:cubicBezTo>
                    <a:pt x="1310" y="1358"/>
                    <a:pt x="1382" y="1429"/>
                    <a:pt x="1465" y="1429"/>
                  </a:cubicBezTo>
                  <a:cubicBezTo>
                    <a:pt x="1548" y="1429"/>
                    <a:pt x="1608" y="1358"/>
                    <a:pt x="1608" y="1286"/>
                  </a:cubicBezTo>
                  <a:lnTo>
                    <a:pt x="1608" y="1120"/>
                  </a:lnTo>
                  <a:cubicBezTo>
                    <a:pt x="1608" y="762"/>
                    <a:pt x="1322" y="477"/>
                    <a:pt x="965" y="477"/>
                  </a:cubicBezTo>
                  <a:lnTo>
                    <a:pt x="953" y="477"/>
                  </a:lnTo>
                  <a:lnTo>
                    <a:pt x="953" y="155"/>
                  </a:lnTo>
                  <a:cubicBezTo>
                    <a:pt x="953" y="60"/>
                    <a:pt x="882" y="0"/>
                    <a:pt x="8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1"/>
                                        </p:tgtEl>
                                        <p:attrNameLst>
                                          <p:attrName>style.visibility</p:attrName>
                                        </p:attrNameLst>
                                      </p:cBhvr>
                                      <p:to>
                                        <p:strVal val="visible"/>
                                      </p:to>
                                    </p:set>
                                    <p:animEffect transition="in" filter="fade">
                                      <p:cBhvr>
                                        <p:cTn id="7" dur="1000"/>
                                        <p:tgtEl>
                                          <p:spTgt spid="2111"/>
                                        </p:tgtEl>
                                      </p:cBhvr>
                                    </p:animEffect>
                                  </p:childTnLst>
                                </p:cTn>
                              </p:par>
                              <p:par>
                                <p:cTn id="8" presetID="10" presetClass="entr" presetSubtype="0" fill="hold" nodeType="withEffect">
                                  <p:stCondLst>
                                    <p:cond delay="0"/>
                                  </p:stCondLst>
                                  <p:childTnLst>
                                    <p:set>
                                      <p:cBhvr>
                                        <p:cTn id="9" dur="1" fill="hold">
                                          <p:stCondLst>
                                            <p:cond delay="0"/>
                                          </p:stCondLst>
                                        </p:cTn>
                                        <p:tgtEl>
                                          <p:spTgt spid="2112"/>
                                        </p:tgtEl>
                                        <p:attrNameLst>
                                          <p:attrName>style.visibility</p:attrName>
                                        </p:attrNameLst>
                                      </p:cBhvr>
                                      <p:to>
                                        <p:strVal val="visible"/>
                                      </p:to>
                                    </p:set>
                                    <p:animEffect transition="in" filter="fade">
                                      <p:cBhvr>
                                        <p:cTn id="10" dur="1000"/>
                                        <p:tgtEl>
                                          <p:spTgt spid="2112"/>
                                        </p:tgtEl>
                                      </p:cBhvr>
                                    </p:animEffect>
                                  </p:childTnLst>
                                </p:cTn>
                              </p:par>
                              <p:par>
                                <p:cTn id="11" presetID="10" presetClass="entr" presetSubtype="0" fill="hold" nodeType="withEffect">
                                  <p:stCondLst>
                                    <p:cond delay="0"/>
                                  </p:stCondLst>
                                  <p:childTnLst>
                                    <p:set>
                                      <p:cBhvr>
                                        <p:cTn id="12" dur="1" fill="hold">
                                          <p:stCondLst>
                                            <p:cond delay="0"/>
                                          </p:stCondLst>
                                        </p:cTn>
                                        <p:tgtEl>
                                          <p:spTgt spid="2119"/>
                                        </p:tgtEl>
                                        <p:attrNameLst>
                                          <p:attrName>style.visibility</p:attrName>
                                        </p:attrNameLst>
                                      </p:cBhvr>
                                      <p:to>
                                        <p:strVal val="visible"/>
                                      </p:to>
                                    </p:set>
                                    <p:animEffect transition="in" filter="fade">
                                      <p:cBhvr>
                                        <p:cTn id="13" dur="1000"/>
                                        <p:tgtEl>
                                          <p:spTgt spid="2119"/>
                                        </p:tgtEl>
                                      </p:cBhvr>
                                    </p:animEffect>
                                  </p:childTnLst>
                                </p:cTn>
                              </p:par>
                              <p:par>
                                <p:cTn id="14" presetID="10" presetClass="entr" presetSubtype="0" fill="hold" nodeType="withEffect">
                                  <p:stCondLst>
                                    <p:cond delay="0"/>
                                  </p:stCondLst>
                                  <p:childTnLst>
                                    <p:set>
                                      <p:cBhvr>
                                        <p:cTn id="15" dur="1" fill="hold">
                                          <p:stCondLst>
                                            <p:cond delay="0"/>
                                          </p:stCondLst>
                                        </p:cTn>
                                        <p:tgtEl>
                                          <p:spTgt spid="2123"/>
                                        </p:tgtEl>
                                        <p:attrNameLst>
                                          <p:attrName>style.visibility</p:attrName>
                                        </p:attrNameLst>
                                      </p:cBhvr>
                                      <p:to>
                                        <p:strVal val="visible"/>
                                      </p:to>
                                    </p:set>
                                    <p:animEffect transition="in" filter="fade">
                                      <p:cBhvr>
                                        <p:cTn id="16" dur="1000"/>
                                        <p:tgtEl>
                                          <p:spTgt spid="212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13"/>
                                        </p:tgtEl>
                                        <p:attrNameLst>
                                          <p:attrName>style.visibility</p:attrName>
                                        </p:attrNameLst>
                                      </p:cBhvr>
                                      <p:to>
                                        <p:strVal val="visible"/>
                                      </p:to>
                                    </p:set>
                                    <p:animEffect transition="in" filter="fade">
                                      <p:cBhvr>
                                        <p:cTn id="21" dur="1000"/>
                                        <p:tgtEl>
                                          <p:spTgt spid="2113"/>
                                        </p:tgtEl>
                                      </p:cBhvr>
                                    </p:animEffect>
                                  </p:childTnLst>
                                </p:cTn>
                              </p:par>
                              <p:par>
                                <p:cTn id="22" presetID="10" presetClass="entr" presetSubtype="0" fill="hold" nodeType="withEffect">
                                  <p:stCondLst>
                                    <p:cond delay="0"/>
                                  </p:stCondLst>
                                  <p:childTnLst>
                                    <p:set>
                                      <p:cBhvr>
                                        <p:cTn id="23" dur="1" fill="hold">
                                          <p:stCondLst>
                                            <p:cond delay="0"/>
                                          </p:stCondLst>
                                        </p:cTn>
                                        <p:tgtEl>
                                          <p:spTgt spid="2114"/>
                                        </p:tgtEl>
                                        <p:attrNameLst>
                                          <p:attrName>style.visibility</p:attrName>
                                        </p:attrNameLst>
                                      </p:cBhvr>
                                      <p:to>
                                        <p:strVal val="visible"/>
                                      </p:to>
                                    </p:set>
                                    <p:animEffect transition="in" filter="fade">
                                      <p:cBhvr>
                                        <p:cTn id="24" dur="1000"/>
                                        <p:tgtEl>
                                          <p:spTgt spid="2114"/>
                                        </p:tgtEl>
                                      </p:cBhvr>
                                    </p:animEffect>
                                  </p:childTnLst>
                                </p:cTn>
                              </p:par>
                              <p:par>
                                <p:cTn id="25" presetID="10" presetClass="entr" presetSubtype="0" fill="hold" nodeType="withEffect">
                                  <p:stCondLst>
                                    <p:cond delay="0"/>
                                  </p:stCondLst>
                                  <p:childTnLst>
                                    <p:set>
                                      <p:cBhvr>
                                        <p:cTn id="26" dur="1" fill="hold">
                                          <p:stCondLst>
                                            <p:cond delay="0"/>
                                          </p:stCondLst>
                                        </p:cTn>
                                        <p:tgtEl>
                                          <p:spTgt spid="2120"/>
                                        </p:tgtEl>
                                        <p:attrNameLst>
                                          <p:attrName>style.visibility</p:attrName>
                                        </p:attrNameLst>
                                      </p:cBhvr>
                                      <p:to>
                                        <p:strVal val="visible"/>
                                      </p:to>
                                    </p:set>
                                    <p:animEffect transition="in" filter="fade">
                                      <p:cBhvr>
                                        <p:cTn id="27" dur="1000"/>
                                        <p:tgtEl>
                                          <p:spTgt spid="2120"/>
                                        </p:tgtEl>
                                      </p:cBhvr>
                                    </p:animEffect>
                                  </p:childTnLst>
                                </p:cTn>
                              </p:par>
                              <p:par>
                                <p:cTn id="28" presetID="10" presetClass="entr" presetSubtype="0" fill="hold" nodeType="withEffect">
                                  <p:stCondLst>
                                    <p:cond delay="0"/>
                                  </p:stCondLst>
                                  <p:childTnLst>
                                    <p:set>
                                      <p:cBhvr>
                                        <p:cTn id="29" dur="1" fill="hold">
                                          <p:stCondLst>
                                            <p:cond delay="0"/>
                                          </p:stCondLst>
                                        </p:cTn>
                                        <p:tgtEl>
                                          <p:spTgt spid="2128"/>
                                        </p:tgtEl>
                                        <p:attrNameLst>
                                          <p:attrName>style.visibility</p:attrName>
                                        </p:attrNameLst>
                                      </p:cBhvr>
                                      <p:to>
                                        <p:strVal val="visible"/>
                                      </p:to>
                                    </p:set>
                                    <p:animEffect transition="in" filter="fade">
                                      <p:cBhvr>
                                        <p:cTn id="30" dur="1000"/>
                                        <p:tgtEl>
                                          <p:spTgt spid="21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15"/>
                                        </p:tgtEl>
                                        <p:attrNameLst>
                                          <p:attrName>style.visibility</p:attrName>
                                        </p:attrNameLst>
                                      </p:cBhvr>
                                      <p:to>
                                        <p:strVal val="visible"/>
                                      </p:to>
                                    </p:set>
                                    <p:animEffect transition="in" filter="fade">
                                      <p:cBhvr>
                                        <p:cTn id="35" dur="1000"/>
                                        <p:tgtEl>
                                          <p:spTgt spid="2115"/>
                                        </p:tgtEl>
                                      </p:cBhvr>
                                    </p:animEffect>
                                  </p:childTnLst>
                                </p:cTn>
                              </p:par>
                              <p:par>
                                <p:cTn id="36" presetID="10" presetClass="entr" presetSubtype="0" fill="hold" nodeType="withEffect">
                                  <p:stCondLst>
                                    <p:cond delay="0"/>
                                  </p:stCondLst>
                                  <p:childTnLst>
                                    <p:set>
                                      <p:cBhvr>
                                        <p:cTn id="37" dur="1" fill="hold">
                                          <p:stCondLst>
                                            <p:cond delay="0"/>
                                          </p:stCondLst>
                                        </p:cTn>
                                        <p:tgtEl>
                                          <p:spTgt spid="2116"/>
                                        </p:tgtEl>
                                        <p:attrNameLst>
                                          <p:attrName>style.visibility</p:attrName>
                                        </p:attrNameLst>
                                      </p:cBhvr>
                                      <p:to>
                                        <p:strVal val="visible"/>
                                      </p:to>
                                    </p:set>
                                    <p:animEffect transition="in" filter="fade">
                                      <p:cBhvr>
                                        <p:cTn id="38" dur="1000"/>
                                        <p:tgtEl>
                                          <p:spTgt spid="2116"/>
                                        </p:tgtEl>
                                      </p:cBhvr>
                                    </p:animEffect>
                                  </p:childTnLst>
                                </p:cTn>
                              </p:par>
                              <p:par>
                                <p:cTn id="39" presetID="10" presetClass="entr" presetSubtype="0" fill="hold" nodeType="withEffect">
                                  <p:stCondLst>
                                    <p:cond delay="0"/>
                                  </p:stCondLst>
                                  <p:childTnLst>
                                    <p:set>
                                      <p:cBhvr>
                                        <p:cTn id="40" dur="1" fill="hold">
                                          <p:stCondLst>
                                            <p:cond delay="0"/>
                                          </p:stCondLst>
                                        </p:cTn>
                                        <p:tgtEl>
                                          <p:spTgt spid="2121"/>
                                        </p:tgtEl>
                                        <p:attrNameLst>
                                          <p:attrName>style.visibility</p:attrName>
                                        </p:attrNameLst>
                                      </p:cBhvr>
                                      <p:to>
                                        <p:strVal val="visible"/>
                                      </p:to>
                                    </p:set>
                                    <p:animEffect transition="in" filter="fade">
                                      <p:cBhvr>
                                        <p:cTn id="41" dur="1000"/>
                                        <p:tgtEl>
                                          <p:spTgt spid="2121"/>
                                        </p:tgtEl>
                                      </p:cBhvr>
                                    </p:animEffect>
                                  </p:childTnLst>
                                </p:cTn>
                              </p:par>
                              <p:par>
                                <p:cTn id="42" presetID="10" presetClass="entr" presetSubtype="0" fill="hold" nodeType="withEffect">
                                  <p:stCondLst>
                                    <p:cond delay="0"/>
                                  </p:stCondLst>
                                  <p:childTnLst>
                                    <p:set>
                                      <p:cBhvr>
                                        <p:cTn id="43" dur="1" fill="hold">
                                          <p:stCondLst>
                                            <p:cond delay="0"/>
                                          </p:stCondLst>
                                        </p:cTn>
                                        <p:tgtEl>
                                          <p:spTgt spid="2132"/>
                                        </p:tgtEl>
                                        <p:attrNameLst>
                                          <p:attrName>style.visibility</p:attrName>
                                        </p:attrNameLst>
                                      </p:cBhvr>
                                      <p:to>
                                        <p:strVal val="visible"/>
                                      </p:to>
                                    </p:set>
                                    <p:animEffect transition="in" filter="fade">
                                      <p:cBhvr>
                                        <p:cTn id="44" dur="1000"/>
                                        <p:tgtEl>
                                          <p:spTgt spid="213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117"/>
                                        </p:tgtEl>
                                        <p:attrNameLst>
                                          <p:attrName>style.visibility</p:attrName>
                                        </p:attrNameLst>
                                      </p:cBhvr>
                                      <p:to>
                                        <p:strVal val="visible"/>
                                      </p:to>
                                    </p:set>
                                    <p:animEffect transition="in" filter="fade">
                                      <p:cBhvr>
                                        <p:cTn id="49" dur="1000"/>
                                        <p:tgtEl>
                                          <p:spTgt spid="2117"/>
                                        </p:tgtEl>
                                      </p:cBhvr>
                                    </p:animEffect>
                                  </p:childTnLst>
                                </p:cTn>
                              </p:par>
                              <p:par>
                                <p:cTn id="50" presetID="10" presetClass="entr" presetSubtype="0" fill="hold" nodeType="withEffect">
                                  <p:stCondLst>
                                    <p:cond delay="0"/>
                                  </p:stCondLst>
                                  <p:childTnLst>
                                    <p:set>
                                      <p:cBhvr>
                                        <p:cTn id="51" dur="1" fill="hold">
                                          <p:stCondLst>
                                            <p:cond delay="0"/>
                                          </p:stCondLst>
                                        </p:cTn>
                                        <p:tgtEl>
                                          <p:spTgt spid="2118"/>
                                        </p:tgtEl>
                                        <p:attrNameLst>
                                          <p:attrName>style.visibility</p:attrName>
                                        </p:attrNameLst>
                                      </p:cBhvr>
                                      <p:to>
                                        <p:strVal val="visible"/>
                                      </p:to>
                                    </p:set>
                                    <p:animEffect transition="in" filter="fade">
                                      <p:cBhvr>
                                        <p:cTn id="52" dur="1000"/>
                                        <p:tgtEl>
                                          <p:spTgt spid="2118"/>
                                        </p:tgtEl>
                                      </p:cBhvr>
                                    </p:animEffect>
                                  </p:childTnLst>
                                </p:cTn>
                              </p:par>
                              <p:par>
                                <p:cTn id="53" presetID="10" presetClass="entr" presetSubtype="0" fill="hold" nodeType="withEffect">
                                  <p:stCondLst>
                                    <p:cond delay="0"/>
                                  </p:stCondLst>
                                  <p:childTnLst>
                                    <p:set>
                                      <p:cBhvr>
                                        <p:cTn id="54" dur="1" fill="hold">
                                          <p:stCondLst>
                                            <p:cond delay="0"/>
                                          </p:stCondLst>
                                        </p:cTn>
                                        <p:tgtEl>
                                          <p:spTgt spid="2122"/>
                                        </p:tgtEl>
                                        <p:attrNameLst>
                                          <p:attrName>style.visibility</p:attrName>
                                        </p:attrNameLst>
                                      </p:cBhvr>
                                      <p:to>
                                        <p:strVal val="visible"/>
                                      </p:to>
                                    </p:set>
                                    <p:animEffect transition="in" filter="fade">
                                      <p:cBhvr>
                                        <p:cTn id="55" dur="1000"/>
                                        <p:tgtEl>
                                          <p:spTgt spid="2122"/>
                                        </p:tgtEl>
                                      </p:cBhvr>
                                    </p:animEffect>
                                  </p:childTnLst>
                                </p:cTn>
                              </p:par>
                              <p:par>
                                <p:cTn id="56" presetID="10" presetClass="entr" presetSubtype="0" fill="hold" nodeType="withEffect">
                                  <p:stCondLst>
                                    <p:cond delay="0"/>
                                  </p:stCondLst>
                                  <p:childTnLst>
                                    <p:set>
                                      <p:cBhvr>
                                        <p:cTn id="57" dur="1" fill="hold">
                                          <p:stCondLst>
                                            <p:cond delay="0"/>
                                          </p:stCondLst>
                                        </p:cTn>
                                        <p:tgtEl>
                                          <p:spTgt spid="2133"/>
                                        </p:tgtEl>
                                        <p:attrNameLst>
                                          <p:attrName>style.visibility</p:attrName>
                                        </p:attrNameLst>
                                      </p:cBhvr>
                                      <p:to>
                                        <p:strVal val="visible"/>
                                      </p:to>
                                    </p:set>
                                    <p:animEffect transition="in" filter="fade">
                                      <p:cBhvr>
                                        <p:cTn id="58" dur="1000"/>
                                        <p:tgtEl>
                                          <p:spTgt spid="2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141"/>
        <p:cNvGrpSpPr/>
        <p:nvPr/>
      </p:nvGrpSpPr>
      <p:grpSpPr>
        <a:xfrm>
          <a:off x="0" y="0"/>
          <a:ext cx="0" cy="0"/>
          <a:chOff x="0" y="0"/>
          <a:chExt cx="0" cy="0"/>
        </a:xfrm>
      </p:grpSpPr>
      <p:sp>
        <p:nvSpPr>
          <p:cNvPr id="2142" name="Google Shape;2142;p106"/>
          <p:cNvSpPr txBox="1">
            <a:spLocks noGrp="1"/>
          </p:cNvSpPr>
          <p:nvPr>
            <p:ph type="ctrTitle"/>
          </p:nvPr>
        </p:nvSpPr>
        <p:spPr>
          <a:xfrm>
            <a:off x="1478262" y="2153750"/>
            <a:ext cx="1855500" cy="577800"/>
          </a:xfrm>
          <a:prstGeom prst="rect">
            <a:avLst/>
          </a:prstGeom>
        </p:spPr>
        <p:txBody>
          <a:bodyPr spcFirstLastPara="1" wrap="square" lIns="91425" tIns="91425" rIns="91425" bIns="91425" anchor="b" anchorCtr="0">
            <a:noAutofit/>
          </a:bodyPr>
          <a:lstStyle/>
          <a:p>
            <a:pPr lvl="0"/>
            <a:r>
              <a:rPr lang="fa-IR" dirty="0">
                <a:cs typeface="B Nazanin" panose="00000400000000000000" pitchFamily="2" charset="-78"/>
              </a:rPr>
              <a:t>سیاره تیر</a:t>
            </a:r>
            <a:endParaRPr dirty="0">
              <a:cs typeface="B Nazanin" panose="00000400000000000000" pitchFamily="2" charset="-78"/>
            </a:endParaRPr>
          </a:p>
        </p:txBody>
      </p:sp>
      <p:sp>
        <p:nvSpPr>
          <p:cNvPr id="2143" name="Google Shape;2143;p106"/>
          <p:cNvSpPr txBox="1">
            <a:spLocks noGrp="1"/>
          </p:cNvSpPr>
          <p:nvPr>
            <p:ph type="subTitle" idx="1"/>
          </p:nvPr>
        </p:nvSpPr>
        <p:spPr>
          <a:xfrm>
            <a:off x="1128462" y="2616050"/>
            <a:ext cx="2555100" cy="572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144" name="Google Shape;2144;p106"/>
          <p:cNvSpPr txBox="1">
            <a:spLocks noGrp="1"/>
          </p:cNvSpPr>
          <p:nvPr>
            <p:ph type="ctrTitle" idx="2"/>
          </p:nvPr>
        </p:nvSpPr>
        <p:spPr>
          <a:xfrm>
            <a:off x="5810238" y="2153750"/>
            <a:ext cx="1855500" cy="577800"/>
          </a:xfrm>
          <a:prstGeom prst="rect">
            <a:avLst/>
          </a:prstGeom>
        </p:spPr>
        <p:txBody>
          <a:bodyPr spcFirstLastPara="1" wrap="square" lIns="91425" tIns="91425" rIns="91425" bIns="91425" anchor="b" anchorCtr="0">
            <a:noAutofit/>
          </a:bodyPr>
          <a:lstStyle/>
          <a:p>
            <a:pPr lvl="0"/>
            <a:r>
              <a:rPr lang="fa-IR" dirty="0">
                <a:cs typeface="B Nazanin" panose="00000400000000000000" pitchFamily="2" charset="-78"/>
              </a:rPr>
              <a:t>سیاره زهره</a:t>
            </a:r>
            <a:endParaRPr dirty="0">
              <a:cs typeface="B Nazanin" panose="00000400000000000000" pitchFamily="2" charset="-78"/>
            </a:endParaRPr>
          </a:p>
        </p:txBody>
      </p:sp>
      <p:sp>
        <p:nvSpPr>
          <p:cNvPr id="2145" name="Google Shape;2145;p106"/>
          <p:cNvSpPr txBox="1">
            <a:spLocks noGrp="1"/>
          </p:cNvSpPr>
          <p:nvPr>
            <p:ph type="subTitle" idx="3"/>
          </p:nvPr>
        </p:nvSpPr>
        <p:spPr>
          <a:xfrm>
            <a:off x="5460438" y="2616050"/>
            <a:ext cx="2555100" cy="572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146" name="Google Shape;2146;p106"/>
          <p:cNvSpPr txBox="1">
            <a:spLocks noGrp="1"/>
          </p:cNvSpPr>
          <p:nvPr>
            <p:ph type="ctrTitle" idx="4"/>
          </p:nvPr>
        </p:nvSpPr>
        <p:spPr>
          <a:xfrm>
            <a:off x="3644250" y="3371275"/>
            <a:ext cx="1855500" cy="577800"/>
          </a:xfrm>
          <a:prstGeom prst="rect">
            <a:avLst/>
          </a:prstGeom>
        </p:spPr>
        <p:txBody>
          <a:bodyPr spcFirstLastPara="1" wrap="square" lIns="91425" tIns="91425" rIns="91425" bIns="91425" anchor="b" anchorCtr="0">
            <a:noAutofit/>
          </a:bodyPr>
          <a:lstStyle/>
          <a:p>
            <a:pPr lvl="0"/>
            <a:r>
              <a:rPr lang="fa-IR" dirty="0">
                <a:cs typeface="B Nazanin" panose="00000400000000000000" pitchFamily="2" charset="-78"/>
              </a:rPr>
              <a:t>مریخ</a:t>
            </a:r>
            <a:endParaRPr dirty="0">
              <a:cs typeface="B Nazanin" panose="00000400000000000000" pitchFamily="2" charset="-78"/>
            </a:endParaRPr>
          </a:p>
        </p:txBody>
      </p:sp>
      <p:sp>
        <p:nvSpPr>
          <p:cNvPr id="2147" name="Google Shape;2147;p106"/>
          <p:cNvSpPr txBox="1">
            <a:spLocks noGrp="1"/>
          </p:cNvSpPr>
          <p:nvPr>
            <p:ph type="subTitle" idx="5"/>
          </p:nvPr>
        </p:nvSpPr>
        <p:spPr>
          <a:xfrm>
            <a:off x="3294450" y="3839733"/>
            <a:ext cx="2555100" cy="572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2148" name="Google Shape;2148;p106"/>
          <p:cNvSpPr txBox="1">
            <a:spLocks noGrp="1"/>
          </p:cNvSpPr>
          <p:nvPr>
            <p:ph type="ctrTitle" idx="6"/>
          </p:nvPr>
        </p:nvSpPr>
        <p:spPr>
          <a:xfrm>
            <a:off x="714025" y="409525"/>
            <a:ext cx="3666900" cy="591600"/>
          </a:xfrm>
          <a:prstGeom prst="rect">
            <a:avLst/>
          </a:prstGeom>
        </p:spPr>
        <p:txBody>
          <a:bodyPr spcFirstLastPara="1" wrap="square" lIns="91425" tIns="91425" rIns="91425" bIns="91425" anchor="t" anchorCtr="0">
            <a:normAutofit fontScale="90000"/>
          </a:bodyPr>
          <a:lstStyle/>
          <a:p>
            <a:pPr marL="0" lvl="0" indent="0" algn="r" rtl="1">
              <a:spcBef>
                <a:spcPts val="0"/>
              </a:spcBef>
              <a:spcAft>
                <a:spcPts val="0"/>
              </a:spcAft>
              <a:buNone/>
            </a:pPr>
            <a:r>
              <a:rPr lang="fa-IR" dirty="0">
                <a:cs typeface="B Nazanin" panose="00000400000000000000" pitchFamily="2" charset="-78"/>
              </a:rPr>
              <a:t>جوایز</a:t>
            </a:r>
            <a:endParaRPr dirty="0">
              <a:cs typeface="B Nazanin" panose="00000400000000000000" pitchFamily="2" charset="-78"/>
            </a:endParaRPr>
          </a:p>
        </p:txBody>
      </p:sp>
      <p:sp>
        <p:nvSpPr>
          <p:cNvPr id="2149" name="Google Shape;2149;p106"/>
          <p:cNvSpPr/>
          <p:nvPr/>
        </p:nvSpPr>
        <p:spPr>
          <a:xfrm>
            <a:off x="2041212" y="1443820"/>
            <a:ext cx="729600" cy="7296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0" name="Google Shape;2150;p106"/>
          <p:cNvSpPr/>
          <p:nvPr/>
        </p:nvSpPr>
        <p:spPr>
          <a:xfrm>
            <a:off x="6373188" y="1443820"/>
            <a:ext cx="729600" cy="7296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1" name="Google Shape;2151;p106"/>
          <p:cNvSpPr/>
          <p:nvPr/>
        </p:nvSpPr>
        <p:spPr>
          <a:xfrm>
            <a:off x="4207200" y="2659109"/>
            <a:ext cx="729600" cy="729600"/>
          </a:xfrm>
          <a:prstGeom prst="snip1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152" name="Google Shape;2152;p106"/>
          <p:cNvGrpSpPr/>
          <p:nvPr/>
        </p:nvGrpSpPr>
        <p:grpSpPr>
          <a:xfrm>
            <a:off x="2190302" y="1597882"/>
            <a:ext cx="431418" cy="487551"/>
            <a:chOff x="1077340" y="440553"/>
            <a:chExt cx="472632" cy="534126"/>
          </a:xfrm>
        </p:grpSpPr>
        <p:sp>
          <p:nvSpPr>
            <p:cNvPr id="2153" name="Google Shape;2153;p106"/>
            <p:cNvSpPr/>
            <p:nvPr/>
          </p:nvSpPr>
          <p:spPr>
            <a:xfrm>
              <a:off x="1269703" y="840739"/>
              <a:ext cx="87956" cy="51981"/>
            </a:xfrm>
            <a:custGeom>
              <a:avLst/>
              <a:gdLst/>
              <a:ahLst/>
              <a:cxnLst/>
              <a:rect l="l" t="t" r="r" b="b"/>
              <a:pathLst>
                <a:path w="1775" h="1049" extrusionOk="0">
                  <a:moveTo>
                    <a:pt x="155" y="0"/>
                  </a:moveTo>
                  <a:cubicBezTo>
                    <a:pt x="72" y="0"/>
                    <a:pt x="0" y="72"/>
                    <a:pt x="0" y="155"/>
                  </a:cubicBezTo>
                  <a:cubicBezTo>
                    <a:pt x="0" y="643"/>
                    <a:pt x="393" y="1048"/>
                    <a:pt x="893" y="1048"/>
                  </a:cubicBezTo>
                  <a:cubicBezTo>
                    <a:pt x="1381" y="1048"/>
                    <a:pt x="1774" y="643"/>
                    <a:pt x="1774" y="155"/>
                  </a:cubicBezTo>
                  <a:cubicBezTo>
                    <a:pt x="1774" y="72"/>
                    <a:pt x="1703" y="0"/>
                    <a:pt x="1619" y="0"/>
                  </a:cubicBezTo>
                  <a:cubicBezTo>
                    <a:pt x="1536" y="0"/>
                    <a:pt x="1465" y="72"/>
                    <a:pt x="1465" y="155"/>
                  </a:cubicBezTo>
                  <a:cubicBezTo>
                    <a:pt x="1465" y="477"/>
                    <a:pt x="1203" y="727"/>
                    <a:pt x="893" y="727"/>
                  </a:cubicBezTo>
                  <a:cubicBezTo>
                    <a:pt x="572" y="727"/>
                    <a:pt x="322" y="477"/>
                    <a:pt x="322" y="155"/>
                  </a:cubicBezTo>
                  <a:cubicBezTo>
                    <a:pt x="322" y="72"/>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4" name="Google Shape;2154;p106"/>
            <p:cNvSpPr/>
            <p:nvPr/>
          </p:nvSpPr>
          <p:spPr>
            <a:xfrm>
              <a:off x="1222479" y="755757"/>
              <a:ext cx="16005" cy="47273"/>
            </a:xfrm>
            <a:custGeom>
              <a:avLst/>
              <a:gdLst/>
              <a:ahLst/>
              <a:cxnLst/>
              <a:rect l="l" t="t" r="r" b="b"/>
              <a:pathLst>
                <a:path w="323" h="954" extrusionOk="0">
                  <a:moveTo>
                    <a:pt x="167" y="1"/>
                  </a:moveTo>
                  <a:cubicBezTo>
                    <a:pt x="72" y="1"/>
                    <a:pt x="1" y="72"/>
                    <a:pt x="1" y="167"/>
                  </a:cubicBezTo>
                  <a:lnTo>
                    <a:pt x="1" y="799"/>
                  </a:lnTo>
                  <a:cubicBezTo>
                    <a:pt x="1" y="882"/>
                    <a:pt x="72" y="953"/>
                    <a:pt x="167" y="953"/>
                  </a:cubicBezTo>
                  <a:cubicBezTo>
                    <a:pt x="251" y="953"/>
                    <a:pt x="322" y="882"/>
                    <a:pt x="322" y="799"/>
                  </a:cubicBezTo>
                  <a:lnTo>
                    <a:pt x="322" y="167"/>
                  </a:lnTo>
                  <a:cubicBezTo>
                    <a:pt x="322" y="72"/>
                    <a:pt x="251"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5" name="Google Shape;2155;p106"/>
            <p:cNvSpPr/>
            <p:nvPr/>
          </p:nvSpPr>
          <p:spPr>
            <a:xfrm>
              <a:off x="1388877" y="755757"/>
              <a:ext cx="15956" cy="47273"/>
            </a:xfrm>
            <a:custGeom>
              <a:avLst/>
              <a:gdLst/>
              <a:ahLst/>
              <a:cxnLst/>
              <a:rect l="l" t="t" r="r" b="b"/>
              <a:pathLst>
                <a:path w="322" h="954" extrusionOk="0">
                  <a:moveTo>
                    <a:pt x="167" y="1"/>
                  </a:moveTo>
                  <a:cubicBezTo>
                    <a:pt x="72" y="1"/>
                    <a:pt x="0" y="72"/>
                    <a:pt x="0" y="167"/>
                  </a:cubicBezTo>
                  <a:lnTo>
                    <a:pt x="0" y="799"/>
                  </a:lnTo>
                  <a:cubicBezTo>
                    <a:pt x="0" y="882"/>
                    <a:pt x="72" y="953"/>
                    <a:pt x="167" y="953"/>
                  </a:cubicBezTo>
                  <a:cubicBezTo>
                    <a:pt x="250" y="953"/>
                    <a:pt x="322" y="882"/>
                    <a:pt x="322" y="799"/>
                  </a:cubicBezTo>
                  <a:lnTo>
                    <a:pt x="322" y="167"/>
                  </a:lnTo>
                  <a:cubicBezTo>
                    <a:pt x="322" y="72"/>
                    <a:pt x="250"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6" name="Google Shape;2156;p106"/>
            <p:cNvSpPr/>
            <p:nvPr/>
          </p:nvSpPr>
          <p:spPr>
            <a:xfrm>
              <a:off x="1077340" y="440553"/>
              <a:ext cx="472632" cy="534126"/>
            </a:xfrm>
            <a:custGeom>
              <a:avLst/>
              <a:gdLst/>
              <a:ahLst/>
              <a:cxnLst/>
              <a:rect l="l" t="t" r="r" b="b"/>
              <a:pathLst>
                <a:path w="9538" h="10779" extrusionOk="0">
                  <a:moveTo>
                    <a:pt x="4769" y="319"/>
                  </a:moveTo>
                  <a:cubicBezTo>
                    <a:pt x="5055" y="319"/>
                    <a:pt x="5341" y="349"/>
                    <a:pt x="5620" y="409"/>
                  </a:cubicBezTo>
                  <a:cubicBezTo>
                    <a:pt x="5632" y="409"/>
                    <a:pt x="5644" y="421"/>
                    <a:pt x="5644" y="444"/>
                  </a:cubicBezTo>
                  <a:lnTo>
                    <a:pt x="5382" y="2861"/>
                  </a:lnTo>
                  <a:cubicBezTo>
                    <a:pt x="5347" y="3171"/>
                    <a:pt x="5085" y="3409"/>
                    <a:pt x="4775" y="3409"/>
                  </a:cubicBezTo>
                  <a:cubicBezTo>
                    <a:pt x="4466" y="3409"/>
                    <a:pt x="4204" y="3183"/>
                    <a:pt x="4156" y="2861"/>
                  </a:cubicBezTo>
                  <a:cubicBezTo>
                    <a:pt x="4156" y="2861"/>
                    <a:pt x="3894" y="444"/>
                    <a:pt x="3894" y="444"/>
                  </a:cubicBezTo>
                  <a:cubicBezTo>
                    <a:pt x="3894" y="421"/>
                    <a:pt x="3906" y="409"/>
                    <a:pt x="3918" y="409"/>
                  </a:cubicBezTo>
                  <a:cubicBezTo>
                    <a:pt x="4198" y="349"/>
                    <a:pt x="4483" y="319"/>
                    <a:pt x="4769" y="319"/>
                  </a:cubicBezTo>
                  <a:close/>
                  <a:moveTo>
                    <a:pt x="2361" y="1344"/>
                  </a:moveTo>
                  <a:cubicBezTo>
                    <a:pt x="2407" y="1344"/>
                    <a:pt x="2453" y="1368"/>
                    <a:pt x="2477" y="1409"/>
                  </a:cubicBezTo>
                  <a:cubicBezTo>
                    <a:pt x="2513" y="1468"/>
                    <a:pt x="2513" y="1468"/>
                    <a:pt x="3227" y="3230"/>
                  </a:cubicBezTo>
                  <a:cubicBezTo>
                    <a:pt x="3263" y="3314"/>
                    <a:pt x="3227" y="3397"/>
                    <a:pt x="3156" y="3433"/>
                  </a:cubicBezTo>
                  <a:cubicBezTo>
                    <a:pt x="3133" y="3446"/>
                    <a:pt x="3108" y="3452"/>
                    <a:pt x="3085" y="3452"/>
                  </a:cubicBezTo>
                  <a:cubicBezTo>
                    <a:pt x="3025" y="3452"/>
                    <a:pt x="2971" y="3413"/>
                    <a:pt x="2953" y="3361"/>
                  </a:cubicBezTo>
                  <a:cubicBezTo>
                    <a:pt x="2156" y="1409"/>
                    <a:pt x="2203" y="1540"/>
                    <a:pt x="2203" y="1492"/>
                  </a:cubicBezTo>
                  <a:cubicBezTo>
                    <a:pt x="2203" y="1433"/>
                    <a:pt x="2239" y="1373"/>
                    <a:pt x="2299" y="1361"/>
                  </a:cubicBezTo>
                  <a:cubicBezTo>
                    <a:pt x="2318" y="1350"/>
                    <a:pt x="2339" y="1344"/>
                    <a:pt x="2361" y="1344"/>
                  </a:cubicBezTo>
                  <a:close/>
                  <a:moveTo>
                    <a:pt x="7177" y="1344"/>
                  </a:moveTo>
                  <a:cubicBezTo>
                    <a:pt x="7199" y="1344"/>
                    <a:pt x="7221" y="1350"/>
                    <a:pt x="7240" y="1361"/>
                  </a:cubicBezTo>
                  <a:cubicBezTo>
                    <a:pt x="7323" y="1385"/>
                    <a:pt x="7359" y="1480"/>
                    <a:pt x="7323" y="1552"/>
                  </a:cubicBezTo>
                  <a:lnTo>
                    <a:pt x="6597" y="3361"/>
                  </a:lnTo>
                  <a:cubicBezTo>
                    <a:pt x="6571" y="3413"/>
                    <a:pt x="6514" y="3452"/>
                    <a:pt x="6453" y="3452"/>
                  </a:cubicBezTo>
                  <a:cubicBezTo>
                    <a:pt x="6430" y="3452"/>
                    <a:pt x="6406" y="3446"/>
                    <a:pt x="6382" y="3433"/>
                  </a:cubicBezTo>
                  <a:cubicBezTo>
                    <a:pt x="6311" y="3397"/>
                    <a:pt x="6287" y="3314"/>
                    <a:pt x="6311" y="3230"/>
                  </a:cubicBezTo>
                  <a:cubicBezTo>
                    <a:pt x="7037" y="1468"/>
                    <a:pt x="7037" y="1456"/>
                    <a:pt x="7061" y="1409"/>
                  </a:cubicBezTo>
                  <a:cubicBezTo>
                    <a:pt x="7085" y="1368"/>
                    <a:pt x="7132" y="1344"/>
                    <a:pt x="7177" y="1344"/>
                  </a:cubicBezTo>
                  <a:close/>
                  <a:moveTo>
                    <a:pt x="8549" y="4612"/>
                  </a:moveTo>
                  <a:cubicBezTo>
                    <a:pt x="8728" y="4612"/>
                    <a:pt x="8871" y="4766"/>
                    <a:pt x="8871" y="4945"/>
                  </a:cubicBezTo>
                  <a:cubicBezTo>
                    <a:pt x="8871" y="5124"/>
                    <a:pt x="8728" y="5266"/>
                    <a:pt x="8549" y="5266"/>
                  </a:cubicBezTo>
                  <a:lnTo>
                    <a:pt x="989" y="5266"/>
                  </a:lnTo>
                  <a:cubicBezTo>
                    <a:pt x="810" y="5266"/>
                    <a:pt x="667" y="5124"/>
                    <a:pt x="667" y="4945"/>
                  </a:cubicBezTo>
                  <a:cubicBezTo>
                    <a:pt x="667" y="4766"/>
                    <a:pt x="810" y="4612"/>
                    <a:pt x="989" y="4612"/>
                  </a:cubicBezTo>
                  <a:close/>
                  <a:moveTo>
                    <a:pt x="1191" y="5600"/>
                  </a:moveTo>
                  <a:lnTo>
                    <a:pt x="1191" y="5600"/>
                  </a:lnTo>
                  <a:cubicBezTo>
                    <a:pt x="1179" y="5731"/>
                    <a:pt x="1179" y="5862"/>
                    <a:pt x="1179" y="5981"/>
                  </a:cubicBezTo>
                  <a:cubicBezTo>
                    <a:pt x="1179" y="7148"/>
                    <a:pt x="1167" y="7314"/>
                    <a:pt x="1191" y="7588"/>
                  </a:cubicBezTo>
                  <a:cubicBezTo>
                    <a:pt x="632" y="7505"/>
                    <a:pt x="322" y="7040"/>
                    <a:pt x="322" y="6600"/>
                  </a:cubicBezTo>
                  <a:lnTo>
                    <a:pt x="322" y="6588"/>
                  </a:lnTo>
                  <a:cubicBezTo>
                    <a:pt x="322" y="6147"/>
                    <a:pt x="632" y="5683"/>
                    <a:pt x="1191" y="5600"/>
                  </a:cubicBezTo>
                  <a:close/>
                  <a:moveTo>
                    <a:pt x="8347" y="5600"/>
                  </a:moveTo>
                  <a:cubicBezTo>
                    <a:pt x="8918" y="5683"/>
                    <a:pt x="9216" y="6147"/>
                    <a:pt x="9216" y="6588"/>
                  </a:cubicBezTo>
                  <a:lnTo>
                    <a:pt x="9216" y="6600"/>
                  </a:lnTo>
                  <a:cubicBezTo>
                    <a:pt x="9216" y="7040"/>
                    <a:pt x="8918" y="7505"/>
                    <a:pt x="8347" y="7588"/>
                  </a:cubicBezTo>
                  <a:cubicBezTo>
                    <a:pt x="8383" y="7314"/>
                    <a:pt x="8371" y="6231"/>
                    <a:pt x="8371" y="6040"/>
                  </a:cubicBezTo>
                  <a:cubicBezTo>
                    <a:pt x="8371" y="5897"/>
                    <a:pt x="8359" y="5755"/>
                    <a:pt x="8347" y="5600"/>
                  </a:cubicBezTo>
                  <a:close/>
                  <a:moveTo>
                    <a:pt x="4771" y="1"/>
                  </a:moveTo>
                  <a:cubicBezTo>
                    <a:pt x="4463" y="1"/>
                    <a:pt x="4156" y="34"/>
                    <a:pt x="3858" y="99"/>
                  </a:cubicBezTo>
                  <a:cubicBezTo>
                    <a:pt x="3680" y="135"/>
                    <a:pt x="3561" y="290"/>
                    <a:pt x="3584" y="468"/>
                  </a:cubicBezTo>
                  <a:cubicBezTo>
                    <a:pt x="3584" y="480"/>
                    <a:pt x="3584" y="528"/>
                    <a:pt x="3596" y="599"/>
                  </a:cubicBezTo>
                  <a:cubicBezTo>
                    <a:pt x="3239" y="718"/>
                    <a:pt x="2894" y="873"/>
                    <a:pt x="2584" y="1087"/>
                  </a:cubicBezTo>
                  <a:cubicBezTo>
                    <a:pt x="2517" y="1047"/>
                    <a:pt x="2438" y="1025"/>
                    <a:pt x="2358" y="1025"/>
                  </a:cubicBezTo>
                  <a:cubicBezTo>
                    <a:pt x="2297" y="1025"/>
                    <a:pt x="2236" y="1038"/>
                    <a:pt x="2180" y="1064"/>
                  </a:cubicBezTo>
                  <a:cubicBezTo>
                    <a:pt x="1953" y="1159"/>
                    <a:pt x="1822" y="1409"/>
                    <a:pt x="1906" y="1647"/>
                  </a:cubicBezTo>
                  <a:cubicBezTo>
                    <a:pt x="1632" y="1945"/>
                    <a:pt x="1394" y="2278"/>
                    <a:pt x="1227" y="2635"/>
                  </a:cubicBezTo>
                  <a:cubicBezTo>
                    <a:pt x="1191" y="2718"/>
                    <a:pt x="1227" y="2814"/>
                    <a:pt x="1298" y="2849"/>
                  </a:cubicBezTo>
                  <a:cubicBezTo>
                    <a:pt x="1321" y="2859"/>
                    <a:pt x="1344" y="2863"/>
                    <a:pt x="1367" y="2863"/>
                  </a:cubicBezTo>
                  <a:cubicBezTo>
                    <a:pt x="1429" y="2863"/>
                    <a:pt x="1487" y="2830"/>
                    <a:pt x="1513" y="2778"/>
                  </a:cubicBezTo>
                  <a:cubicBezTo>
                    <a:pt x="1644" y="2492"/>
                    <a:pt x="1822" y="2218"/>
                    <a:pt x="2037" y="1980"/>
                  </a:cubicBezTo>
                  <a:lnTo>
                    <a:pt x="2656" y="3480"/>
                  </a:lnTo>
                  <a:cubicBezTo>
                    <a:pt x="2729" y="3665"/>
                    <a:pt x="2903" y="3770"/>
                    <a:pt x="3088" y="3770"/>
                  </a:cubicBezTo>
                  <a:cubicBezTo>
                    <a:pt x="3142" y="3770"/>
                    <a:pt x="3197" y="3761"/>
                    <a:pt x="3251" y="3742"/>
                  </a:cubicBezTo>
                  <a:cubicBezTo>
                    <a:pt x="3442" y="3671"/>
                    <a:pt x="3561" y="3492"/>
                    <a:pt x="3561" y="3302"/>
                  </a:cubicBezTo>
                  <a:cubicBezTo>
                    <a:pt x="3561" y="3242"/>
                    <a:pt x="3549" y="3171"/>
                    <a:pt x="3525" y="3123"/>
                  </a:cubicBezTo>
                  <a:cubicBezTo>
                    <a:pt x="3525" y="3111"/>
                    <a:pt x="3525" y="3111"/>
                    <a:pt x="3525" y="3111"/>
                  </a:cubicBezTo>
                  <a:cubicBezTo>
                    <a:pt x="3334" y="2671"/>
                    <a:pt x="3203" y="2326"/>
                    <a:pt x="3096" y="2076"/>
                  </a:cubicBezTo>
                  <a:cubicBezTo>
                    <a:pt x="2799" y="1337"/>
                    <a:pt x="2906" y="1611"/>
                    <a:pt x="2787" y="1325"/>
                  </a:cubicBezTo>
                  <a:cubicBezTo>
                    <a:pt x="3049" y="1159"/>
                    <a:pt x="3334" y="1016"/>
                    <a:pt x="3632" y="921"/>
                  </a:cubicBezTo>
                  <a:lnTo>
                    <a:pt x="3846" y="2897"/>
                  </a:lnTo>
                  <a:cubicBezTo>
                    <a:pt x="3894" y="3361"/>
                    <a:pt x="4299" y="3731"/>
                    <a:pt x="4775" y="3731"/>
                  </a:cubicBezTo>
                  <a:cubicBezTo>
                    <a:pt x="5251" y="3731"/>
                    <a:pt x="5644" y="3361"/>
                    <a:pt x="5704" y="2897"/>
                  </a:cubicBezTo>
                  <a:lnTo>
                    <a:pt x="5918" y="921"/>
                  </a:lnTo>
                  <a:cubicBezTo>
                    <a:pt x="6204" y="1016"/>
                    <a:pt x="6490" y="1159"/>
                    <a:pt x="6752" y="1325"/>
                  </a:cubicBezTo>
                  <a:lnTo>
                    <a:pt x="6025" y="3111"/>
                  </a:lnTo>
                  <a:cubicBezTo>
                    <a:pt x="5942" y="3314"/>
                    <a:pt x="6001" y="3552"/>
                    <a:pt x="6192" y="3683"/>
                  </a:cubicBezTo>
                  <a:cubicBezTo>
                    <a:pt x="6276" y="3739"/>
                    <a:pt x="6369" y="3765"/>
                    <a:pt x="6461" y="3765"/>
                  </a:cubicBezTo>
                  <a:cubicBezTo>
                    <a:pt x="6641" y="3765"/>
                    <a:pt x="6811" y="3662"/>
                    <a:pt x="6882" y="3480"/>
                  </a:cubicBezTo>
                  <a:lnTo>
                    <a:pt x="7502" y="1980"/>
                  </a:lnTo>
                  <a:cubicBezTo>
                    <a:pt x="8061" y="2611"/>
                    <a:pt x="8359" y="3397"/>
                    <a:pt x="8383" y="4302"/>
                  </a:cubicBezTo>
                  <a:lnTo>
                    <a:pt x="1156" y="4302"/>
                  </a:lnTo>
                  <a:cubicBezTo>
                    <a:pt x="1167" y="4004"/>
                    <a:pt x="1203" y="3707"/>
                    <a:pt x="1275" y="3433"/>
                  </a:cubicBezTo>
                  <a:cubicBezTo>
                    <a:pt x="1298" y="3350"/>
                    <a:pt x="1239" y="3266"/>
                    <a:pt x="1156" y="3242"/>
                  </a:cubicBezTo>
                  <a:cubicBezTo>
                    <a:pt x="1147" y="3241"/>
                    <a:pt x="1139" y="3241"/>
                    <a:pt x="1130" y="3241"/>
                  </a:cubicBezTo>
                  <a:cubicBezTo>
                    <a:pt x="1056" y="3241"/>
                    <a:pt x="986" y="3287"/>
                    <a:pt x="965" y="3361"/>
                  </a:cubicBezTo>
                  <a:cubicBezTo>
                    <a:pt x="894" y="3659"/>
                    <a:pt x="846" y="3981"/>
                    <a:pt x="834" y="4314"/>
                  </a:cubicBezTo>
                  <a:cubicBezTo>
                    <a:pt x="560" y="4385"/>
                    <a:pt x="346" y="4635"/>
                    <a:pt x="346" y="4945"/>
                  </a:cubicBezTo>
                  <a:cubicBezTo>
                    <a:pt x="346" y="5159"/>
                    <a:pt x="465" y="5350"/>
                    <a:pt x="632" y="5469"/>
                  </a:cubicBezTo>
                  <a:cubicBezTo>
                    <a:pt x="536" y="5528"/>
                    <a:pt x="453" y="5600"/>
                    <a:pt x="370" y="5671"/>
                  </a:cubicBezTo>
                  <a:cubicBezTo>
                    <a:pt x="132" y="5921"/>
                    <a:pt x="1" y="6243"/>
                    <a:pt x="1" y="6588"/>
                  </a:cubicBezTo>
                  <a:lnTo>
                    <a:pt x="1" y="6600"/>
                  </a:lnTo>
                  <a:cubicBezTo>
                    <a:pt x="1" y="7207"/>
                    <a:pt x="441" y="7850"/>
                    <a:pt x="1251" y="7910"/>
                  </a:cubicBezTo>
                  <a:cubicBezTo>
                    <a:pt x="1572" y="9553"/>
                    <a:pt x="3025" y="10779"/>
                    <a:pt x="4763" y="10779"/>
                  </a:cubicBezTo>
                  <a:cubicBezTo>
                    <a:pt x="5751" y="10779"/>
                    <a:pt x="6609" y="10410"/>
                    <a:pt x="7252" y="9791"/>
                  </a:cubicBezTo>
                  <a:cubicBezTo>
                    <a:pt x="7323" y="9731"/>
                    <a:pt x="7323" y="9636"/>
                    <a:pt x="7263" y="9576"/>
                  </a:cubicBezTo>
                  <a:cubicBezTo>
                    <a:pt x="7232" y="9539"/>
                    <a:pt x="7188" y="9521"/>
                    <a:pt x="7145" y="9521"/>
                  </a:cubicBezTo>
                  <a:cubicBezTo>
                    <a:pt x="7105" y="9521"/>
                    <a:pt x="7066" y="9536"/>
                    <a:pt x="7037" y="9565"/>
                  </a:cubicBezTo>
                  <a:cubicBezTo>
                    <a:pt x="6454" y="10124"/>
                    <a:pt x="5668" y="10469"/>
                    <a:pt x="4763" y="10469"/>
                  </a:cubicBezTo>
                  <a:cubicBezTo>
                    <a:pt x="3037" y="10469"/>
                    <a:pt x="1632" y="9136"/>
                    <a:pt x="1501" y="7457"/>
                  </a:cubicBezTo>
                  <a:cubicBezTo>
                    <a:pt x="1501" y="7445"/>
                    <a:pt x="1501" y="7445"/>
                    <a:pt x="1501" y="7445"/>
                  </a:cubicBezTo>
                  <a:cubicBezTo>
                    <a:pt x="1489" y="7279"/>
                    <a:pt x="1489" y="7112"/>
                    <a:pt x="1489" y="5981"/>
                  </a:cubicBezTo>
                  <a:cubicBezTo>
                    <a:pt x="1489" y="5862"/>
                    <a:pt x="1501" y="5719"/>
                    <a:pt x="1513" y="5588"/>
                  </a:cubicBezTo>
                  <a:lnTo>
                    <a:pt x="8025" y="5588"/>
                  </a:lnTo>
                  <a:cubicBezTo>
                    <a:pt x="8049" y="5743"/>
                    <a:pt x="8049" y="5850"/>
                    <a:pt x="8049" y="6028"/>
                  </a:cubicBezTo>
                  <a:cubicBezTo>
                    <a:pt x="8049" y="7160"/>
                    <a:pt x="8049" y="7231"/>
                    <a:pt x="8049" y="7386"/>
                  </a:cubicBezTo>
                  <a:cubicBezTo>
                    <a:pt x="8014" y="7969"/>
                    <a:pt x="7835" y="8529"/>
                    <a:pt x="7490" y="9029"/>
                  </a:cubicBezTo>
                  <a:cubicBezTo>
                    <a:pt x="7442" y="9100"/>
                    <a:pt x="7466" y="9207"/>
                    <a:pt x="7537" y="9255"/>
                  </a:cubicBezTo>
                  <a:cubicBezTo>
                    <a:pt x="7563" y="9272"/>
                    <a:pt x="7591" y="9280"/>
                    <a:pt x="7619" y="9280"/>
                  </a:cubicBezTo>
                  <a:cubicBezTo>
                    <a:pt x="7670" y="9280"/>
                    <a:pt x="7721" y="9254"/>
                    <a:pt x="7752" y="9207"/>
                  </a:cubicBezTo>
                  <a:cubicBezTo>
                    <a:pt x="8025" y="8814"/>
                    <a:pt x="8204" y="8374"/>
                    <a:pt x="8299" y="7910"/>
                  </a:cubicBezTo>
                  <a:cubicBezTo>
                    <a:pt x="8633" y="7886"/>
                    <a:pt x="8942" y="7743"/>
                    <a:pt x="9168" y="7517"/>
                  </a:cubicBezTo>
                  <a:cubicBezTo>
                    <a:pt x="9407" y="7267"/>
                    <a:pt x="9538" y="6945"/>
                    <a:pt x="9538" y="6600"/>
                  </a:cubicBezTo>
                  <a:lnTo>
                    <a:pt x="9538" y="6588"/>
                  </a:lnTo>
                  <a:cubicBezTo>
                    <a:pt x="9538" y="6255"/>
                    <a:pt x="9407" y="5921"/>
                    <a:pt x="9168" y="5671"/>
                  </a:cubicBezTo>
                  <a:cubicBezTo>
                    <a:pt x="9097" y="5600"/>
                    <a:pt x="9002" y="5528"/>
                    <a:pt x="8918" y="5469"/>
                  </a:cubicBezTo>
                  <a:cubicBezTo>
                    <a:pt x="9085" y="5350"/>
                    <a:pt x="9192" y="5159"/>
                    <a:pt x="9192" y="4945"/>
                  </a:cubicBezTo>
                  <a:cubicBezTo>
                    <a:pt x="9192" y="4635"/>
                    <a:pt x="8978" y="4385"/>
                    <a:pt x="8704" y="4314"/>
                  </a:cubicBezTo>
                  <a:cubicBezTo>
                    <a:pt x="8680" y="3266"/>
                    <a:pt x="8311" y="2373"/>
                    <a:pt x="7633" y="1647"/>
                  </a:cubicBezTo>
                  <a:cubicBezTo>
                    <a:pt x="7668" y="1540"/>
                    <a:pt x="7668" y="1421"/>
                    <a:pt x="7621" y="1314"/>
                  </a:cubicBezTo>
                  <a:cubicBezTo>
                    <a:pt x="7573" y="1194"/>
                    <a:pt x="7478" y="1111"/>
                    <a:pt x="7359" y="1064"/>
                  </a:cubicBezTo>
                  <a:cubicBezTo>
                    <a:pt x="7307" y="1038"/>
                    <a:pt x="7249" y="1025"/>
                    <a:pt x="7190" y="1025"/>
                  </a:cubicBezTo>
                  <a:cubicBezTo>
                    <a:pt x="7113" y="1025"/>
                    <a:pt x="7033" y="1047"/>
                    <a:pt x="6966" y="1087"/>
                  </a:cubicBezTo>
                  <a:cubicBezTo>
                    <a:pt x="6644" y="873"/>
                    <a:pt x="6311" y="718"/>
                    <a:pt x="5954" y="599"/>
                  </a:cubicBezTo>
                  <a:lnTo>
                    <a:pt x="5966" y="468"/>
                  </a:lnTo>
                  <a:cubicBezTo>
                    <a:pt x="5978" y="290"/>
                    <a:pt x="5859" y="135"/>
                    <a:pt x="5692" y="99"/>
                  </a:cubicBezTo>
                  <a:cubicBezTo>
                    <a:pt x="5388" y="34"/>
                    <a:pt x="5079" y="1"/>
                    <a:pt x="47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157" name="Google Shape;2157;p106"/>
          <p:cNvGrpSpPr/>
          <p:nvPr/>
        </p:nvGrpSpPr>
        <p:grpSpPr>
          <a:xfrm>
            <a:off x="6523365" y="1597678"/>
            <a:ext cx="429247" cy="487958"/>
            <a:chOff x="1802442" y="446599"/>
            <a:chExt cx="470253" cy="534572"/>
          </a:xfrm>
        </p:grpSpPr>
        <p:sp>
          <p:nvSpPr>
            <p:cNvPr id="2158" name="Google Shape;2158;p106"/>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9" name="Google Shape;2159;p106"/>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160" name="Google Shape;2160;p106"/>
          <p:cNvSpPr/>
          <p:nvPr/>
        </p:nvSpPr>
        <p:spPr>
          <a:xfrm>
            <a:off x="4364383" y="2779888"/>
            <a:ext cx="415234" cy="488013"/>
          </a:xfrm>
          <a:custGeom>
            <a:avLst/>
            <a:gdLst/>
            <a:ahLst/>
            <a:cxnLst/>
            <a:rect l="l" t="t" r="r" b="b"/>
            <a:pathLst>
              <a:path w="9180" h="10789" extrusionOk="0">
                <a:moveTo>
                  <a:pt x="3072" y="1"/>
                </a:moveTo>
                <a:cubicBezTo>
                  <a:pt x="2749" y="1"/>
                  <a:pt x="2487" y="235"/>
                  <a:pt x="2429" y="549"/>
                </a:cubicBezTo>
                <a:cubicBezTo>
                  <a:pt x="2335" y="487"/>
                  <a:pt x="2233" y="451"/>
                  <a:pt x="2121" y="451"/>
                </a:cubicBezTo>
                <a:cubicBezTo>
                  <a:pt x="2105" y="451"/>
                  <a:pt x="2088" y="452"/>
                  <a:pt x="2072" y="454"/>
                </a:cubicBezTo>
                <a:cubicBezTo>
                  <a:pt x="1726" y="466"/>
                  <a:pt x="1441" y="763"/>
                  <a:pt x="1441" y="1108"/>
                </a:cubicBezTo>
                <a:lnTo>
                  <a:pt x="1441" y="3525"/>
                </a:lnTo>
                <a:lnTo>
                  <a:pt x="1345" y="3264"/>
                </a:lnTo>
                <a:cubicBezTo>
                  <a:pt x="1253" y="3005"/>
                  <a:pt x="1010" y="2839"/>
                  <a:pt x="745" y="2839"/>
                </a:cubicBezTo>
                <a:cubicBezTo>
                  <a:pt x="668" y="2839"/>
                  <a:pt x="589" y="2853"/>
                  <a:pt x="512" y="2883"/>
                </a:cubicBezTo>
                <a:cubicBezTo>
                  <a:pt x="179" y="3002"/>
                  <a:pt x="0" y="3371"/>
                  <a:pt x="131" y="3704"/>
                </a:cubicBezTo>
                <a:lnTo>
                  <a:pt x="1107" y="6550"/>
                </a:lnTo>
                <a:lnTo>
                  <a:pt x="1107" y="8883"/>
                </a:lnTo>
                <a:cubicBezTo>
                  <a:pt x="1107" y="9074"/>
                  <a:pt x="1262" y="9240"/>
                  <a:pt x="1453" y="9240"/>
                </a:cubicBezTo>
                <a:lnTo>
                  <a:pt x="2119" y="9240"/>
                </a:lnTo>
                <a:cubicBezTo>
                  <a:pt x="2203" y="9240"/>
                  <a:pt x="2274" y="9169"/>
                  <a:pt x="2274" y="9074"/>
                </a:cubicBezTo>
                <a:cubicBezTo>
                  <a:pt x="2274" y="8990"/>
                  <a:pt x="2203" y="8919"/>
                  <a:pt x="2119" y="8919"/>
                </a:cubicBezTo>
                <a:lnTo>
                  <a:pt x="1453" y="8919"/>
                </a:lnTo>
                <a:cubicBezTo>
                  <a:pt x="1429" y="8919"/>
                  <a:pt x="1417" y="8907"/>
                  <a:pt x="1417" y="8883"/>
                </a:cubicBezTo>
                <a:lnTo>
                  <a:pt x="1417" y="6514"/>
                </a:lnTo>
                <a:cubicBezTo>
                  <a:pt x="1417" y="6502"/>
                  <a:pt x="1417" y="6490"/>
                  <a:pt x="1405" y="6466"/>
                </a:cubicBezTo>
                <a:cubicBezTo>
                  <a:pt x="1405" y="6466"/>
                  <a:pt x="429" y="3597"/>
                  <a:pt x="429" y="3597"/>
                </a:cubicBezTo>
                <a:cubicBezTo>
                  <a:pt x="357" y="3430"/>
                  <a:pt x="452" y="3240"/>
                  <a:pt x="619" y="3180"/>
                </a:cubicBezTo>
                <a:cubicBezTo>
                  <a:pt x="660" y="3164"/>
                  <a:pt x="702" y="3156"/>
                  <a:pt x="742" y="3156"/>
                </a:cubicBezTo>
                <a:cubicBezTo>
                  <a:pt x="878" y="3156"/>
                  <a:pt x="1002" y="3242"/>
                  <a:pt x="1048" y="3371"/>
                </a:cubicBezTo>
                <a:lnTo>
                  <a:pt x="1453" y="4478"/>
                </a:lnTo>
                <a:cubicBezTo>
                  <a:pt x="1465" y="4526"/>
                  <a:pt x="1500" y="4561"/>
                  <a:pt x="1548" y="4573"/>
                </a:cubicBezTo>
                <a:cubicBezTo>
                  <a:pt x="2155" y="4788"/>
                  <a:pt x="2548" y="5347"/>
                  <a:pt x="2548" y="5990"/>
                </a:cubicBezTo>
                <a:lnTo>
                  <a:pt x="2548" y="6181"/>
                </a:lnTo>
                <a:cubicBezTo>
                  <a:pt x="2548" y="6264"/>
                  <a:pt x="2619" y="6335"/>
                  <a:pt x="2715" y="6335"/>
                </a:cubicBezTo>
                <a:cubicBezTo>
                  <a:pt x="2798" y="6335"/>
                  <a:pt x="2869" y="6264"/>
                  <a:pt x="2869" y="6181"/>
                </a:cubicBezTo>
                <a:lnTo>
                  <a:pt x="2869" y="5990"/>
                </a:lnTo>
                <a:cubicBezTo>
                  <a:pt x="2869" y="5252"/>
                  <a:pt x="2429" y="4597"/>
                  <a:pt x="1762" y="4311"/>
                </a:cubicBezTo>
                <a:lnTo>
                  <a:pt x="1762" y="1108"/>
                </a:lnTo>
                <a:cubicBezTo>
                  <a:pt x="1762" y="930"/>
                  <a:pt x="1905" y="775"/>
                  <a:pt x="2084" y="763"/>
                </a:cubicBezTo>
                <a:cubicBezTo>
                  <a:pt x="2262" y="763"/>
                  <a:pt x="2417" y="906"/>
                  <a:pt x="2417" y="1097"/>
                </a:cubicBezTo>
                <a:lnTo>
                  <a:pt x="2417" y="3764"/>
                </a:lnTo>
                <a:cubicBezTo>
                  <a:pt x="2417" y="3859"/>
                  <a:pt x="2488" y="3930"/>
                  <a:pt x="2584" y="3930"/>
                </a:cubicBezTo>
                <a:cubicBezTo>
                  <a:pt x="2667" y="3930"/>
                  <a:pt x="2738" y="3859"/>
                  <a:pt x="2738" y="3764"/>
                </a:cubicBezTo>
                <a:lnTo>
                  <a:pt x="2738" y="656"/>
                </a:lnTo>
                <a:cubicBezTo>
                  <a:pt x="2738" y="472"/>
                  <a:pt x="2882" y="322"/>
                  <a:pt x="3063" y="322"/>
                </a:cubicBezTo>
                <a:cubicBezTo>
                  <a:pt x="3070" y="322"/>
                  <a:pt x="3077" y="322"/>
                  <a:pt x="3084" y="323"/>
                </a:cubicBezTo>
                <a:cubicBezTo>
                  <a:pt x="3262" y="335"/>
                  <a:pt x="3405" y="477"/>
                  <a:pt x="3405" y="668"/>
                </a:cubicBezTo>
                <a:lnTo>
                  <a:pt x="3405" y="3764"/>
                </a:lnTo>
                <a:cubicBezTo>
                  <a:pt x="3405" y="3859"/>
                  <a:pt x="3477" y="3930"/>
                  <a:pt x="3560" y="3930"/>
                </a:cubicBezTo>
                <a:cubicBezTo>
                  <a:pt x="3643" y="3930"/>
                  <a:pt x="3715" y="3859"/>
                  <a:pt x="3715" y="3764"/>
                </a:cubicBezTo>
                <a:lnTo>
                  <a:pt x="3715" y="1097"/>
                </a:lnTo>
                <a:cubicBezTo>
                  <a:pt x="3715" y="918"/>
                  <a:pt x="3870" y="763"/>
                  <a:pt x="4048" y="763"/>
                </a:cubicBezTo>
                <a:lnTo>
                  <a:pt x="4060" y="763"/>
                </a:lnTo>
                <a:cubicBezTo>
                  <a:pt x="4251" y="775"/>
                  <a:pt x="4382" y="930"/>
                  <a:pt x="4382" y="1108"/>
                </a:cubicBezTo>
                <a:lnTo>
                  <a:pt x="4382" y="3764"/>
                </a:lnTo>
                <a:cubicBezTo>
                  <a:pt x="4382" y="3859"/>
                  <a:pt x="4453" y="3930"/>
                  <a:pt x="4548" y="3930"/>
                </a:cubicBezTo>
                <a:cubicBezTo>
                  <a:pt x="4632" y="3930"/>
                  <a:pt x="4703" y="3859"/>
                  <a:pt x="4703" y="3764"/>
                </a:cubicBezTo>
                <a:lnTo>
                  <a:pt x="4703" y="1561"/>
                </a:lnTo>
                <a:cubicBezTo>
                  <a:pt x="4703" y="1370"/>
                  <a:pt x="4846" y="1228"/>
                  <a:pt x="5036" y="1228"/>
                </a:cubicBezTo>
                <a:cubicBezTo>
                  <a:pt x="5215" y="1228"/>
                  <a:pt x="5370" y="1370"/>
                  <a:pt x="5370" y="1561"/>
                </a:cubicBezTo>
                <a:lnTo>
                  <a:pt x="5370" y="2049"/>
                </a:lnTo>
                <a:cubicBezTo>
                  <a:pt x="5108" y="2144"/>
                  <a:pt x="4941" y="2394"/>
                  <a:pt x="4941" y="2668"/>
                </a:cubicBezTo>
                <a:lnTo>
                  <a:pt x="4941" y="5085"/>
                </a:lnTo>
                <a:lnTo>
                  <a:pt x="4846" y="4823"/>
                </a:lnTo>
                <a:cubicBezTo>
                  <a:pt x="4752" y="4560"/>
                  <a:pt x="4502" y="4393"/>
                  <a:pt x="4231" y="4393"/>
                </a:cubicBezTo>
                <a:cubicBezTo>
                  <a:pt x="4159" y="4393"/>
                  <a:pt x="4085" y="4405"/>
                  <a:pt x="4012" y="4430"/>
                </a:cubicBezTo>
                <a:cubicBezTo>
                  <a:pt x="3679" y="4549"/>
                  <a:pt x="3500" y="4930"/>
                  <a:pt x="3631" y="5264"/>
                </a:cubicBezTo>
                <a:cubicBezTo>
                  <a:pt x="4060" y="6454"/>
                  <a:pt x="3846" y="5835"/>
                  <a:pt x="4608" y="8097"/>
                </a:cubicBezTo>
                <a:lnTo>
                  <a:pt x="4608" y="8919"/>
                </a:lnTo>
                <a:lnTo>
                  <a:pt x="2858" y="8919"/>
                </a:lnTo>
                <a:cubicBezTo>
                  <a:pt x="2774" y="8919"/>
                  <a:pt x="2703" y="8990"/>
                  <a:pt x="2703" y="9074"/>
                </a:cubicBezTo>
                <a:cubicBezTo>
                  <a:pt x="2703" y="9169"/>
                  <a:pt x="2774" y="9240"/>
                  <a:pt x="2858" y="9240"/>
                </a:cubicBezTo>
                <a:lnTo>
                  <a:pt x="4608" y="9240"/>
                </a:lnTo>
                <a:lnTo>
                  <a:pt x="4608" y="10443"/>
                </a:lnTo>
                <a:cubicBezTo>
                  <a:pt x="4608" y="10633"/>
                  <a:pt x="4763" y="10788"/>
                  <a:pt x="4953" y="10788"/>
                </a:cubicBezTo>
                <a:lnTo>
                  <a:pt x="8370" y="10788"/>
                </a:lnTo>
                <a:cubicBezTo>
                  <a:pt x="8561" y="10788"/>
                  <a:pt x="8715" y="10645"/>
                  <a:pt x="8715" y="10455"/>
                </a:cubicBezTo>
                <a:lnTo>
                  <a:pt x="8811" y="8312"/>
                </a:lnTo>
                <a:cubicBezTo>
                  <a:pt x="9049" y="7169"/>
                  <a:pt x="9120" y="6931"/>
                  <a:pt x="9132" y="6431"/>
                </a:cubicBezTo>
                <a:lnTo>
                  <a:pt x="9168" y="4407"/>
                </a:lnTo>
                <a:cubicBezTo>
                  <a:pt x="9168" y="4323"/>
                  <a:pt x="9096" y="4240"/>
                  <a:pt x="9001" y="4240"/>
                </a:cubicBezTo>
                <a:cubicBezTo>
                  <a:pt x="8918" y="4240"/>
                  <a:pt x="8846" y="4311"/>
                  <a:pt x="8846" y="4395"/>
                </a:cubicBezTo>
                <a:lnTo>
                  <a:pt x="8811" y="6419"/>
                </a:lnTo>
                <a:cubicBezTo>
                  <a:pt x="8811" y="6895"/>
                  <a:pt x="8751" y="7085"/>
                  <a:pt x="8501" y="8252"/>
                </a:cubicBezTo>
                <a:cubicBezTo>
                  <a:pt x="8501" y="8264"/>
                  <a:pt x="8489" y="8276"/>
                  <a:pt x="8489" y="8288"/>
                </a:cubicBezTo>
                <a:lnTo>
                  <a:pt x="8406" y="10443"/>
                </a:lnTo>
                <a:cubicBezTo>
                  <a:pt x="8406" y="10467"/>
                  <a:pt x="8394" y="10479"/>
                  <a:pt x="8370" y="10479"/>
                </a:cubicBezTo>
                <a:lnTo>
                  <a:pt x="4953" y="10479"/>
                </a:lnTo>
                <a:cubicBezTo>
                  <a:pt x="4929" y="10479"/>
                  <a:pt x="4917" y="10467"/>
                  <a:pt x="4917" y="10443"/>
                </a:cubicBezTo>
                <a:lnTo>
                  <a:pt x="4917" y="8074"/>
                </a:lnTo>
                <a:cubicBezTo>
                  <a:pt x="4917" y="8062"/>
                  <a:pt x="4917" y="8038"/>
                  <a:pt x="4917" y="8026"/>
                </a:cubicBezTo>
                <a:cubicBezTo>
                  <a:pt x="4108" y="5609"/>
                  <a:pt x="4382" y="6419"/>
                  <a:pt x="3929" y="5157"/>
                </a:cubicBezTo>
                <a:cubicBezTo>
                  <a:pt x="3858" y="4978"/>
                  <a:pt x="3953" y="4788"/>
                  <a:pt x="4120" y="4728"/>
                </a:cubicBezTo>
                <a:cubicBezTo>
                  <a:pt x="4156" y="4716"/>
                  <a:pt x="4193" y="4710"/>
                  <a:pt x="4229" y="4710"/>
                </a:cubicBezTo>
                <a:cubicBezTo>
                  <a:pt x="4370" y="4710"/>
                  <a:pt x="4501" y="4798"/>
                  <a:pt x="4548" y="4930"/>
                </a:cubicBezTo>
                <a:lnTo>
                  <a:pt x="4953" y="6038"/>
                </a:lnTo>
                <a:cubicBezTo>
                  <a:pt x="4974" y="6100"/>
                  <a:pt x="5031" y="6135"/>
                  <a:pt x="5101" y="6135"/>
                </a:cubicBezTo>
                <a:cubicBezTo>
                  <a:pt x="5111" y="6135"/>
                  <a:pt x="5121" y="6134"/>
                  <a:pt x="5132" y="6133"/>
                </a:cubicBezTo>
                <a:cubicBezTo>
                  <a:pt x="5203" y="6121"/>
                  <a:pt x="5263" y="6061"/>
                  <a:pt x="5263" y="5978"/>
                </a:cubicBezTo>
                <a:lnTo>
                  <a:pt x="5263" y="2668"/>
                </a:lnTo>
                <a:cubicBezTo>
                  <a:pt x="5263" y="2490"/>
                  <a:pt x="5405" y="2323"/>
                  <a:pt x="5584" y="2323"/>
                </a:cubicBezTo>
                <a:cubicBezTo>
                  <a:pt x="5591" y="2322"/>
                  <a:pt x="5598" y="2322"/>
                  <a:pt x="5605" y="2322"/>
                </a:cubicBezTo>
                <a:cubicBezTo>
                  <a:pt x="5786" y="2322"/>
                  <a:pt x="5929" y="2473"/>
                  <a:pt x="5929" y="2656"/>
                </a:cubicBezTo>
                <a:lnTo>
                  <a:pt x="5929" y="5752"/>
                </a:lnTo>
                <a:cubicBezTo>
                  <a:pt x="5929" y="5847"/>
                  <a:pt x="6001" y="5919"/>
                  <a:pt x="6084" y="5919"/>
                </a:cubicBezTo>
                <a:cubicBezTo>
                  <a:pt x="6167" y="5919"/>
                  <a:pt x="6239" y="5847"/>
                  <a:pt x="6239" y="5752"/>
                </a:cubicBezTo>
                <a:lnTo>
                  <a:pt x="6239" y="2228"/>
                </a:lnTo>
                <a:cubicBezTo>
                  <a:pt x="6239" y="2037"/>
                  <a:pt x="6382" y="1882"/>
                  <a:pt x="6560" y="1882"/>
                </a:cubicBezTo>
                <a:cubicBezTo>
                  <a:pt x="6567" y="1882"/>
                  <a:pt x="6574" y="1882"/>
                  <a:pt x="6581" y="1882"/>
                </a:cubicBezTo>
                <a:cubicBezTo>
                  <a:pt x="6762" y="1882"/>
                  <a:pt x="6906" y="2032"/>
                  <a:pt x="6906" y="2216"/>
                </a:cubicBezTo>
                <a:lnTo>
                  <a:pt x="6906" y="5752"/>
                </a:lnTo>
                <a:cubicBezTo>
                  <a:pt x="6906" y="5847"/>
                  <a:pt x="6977" y="5919"/>
                  <a:pt x="7060" y="5919"/>
                </a:cubicBezTo>
                <a:cubicBezTo>
                  <a:pt x="7156" y="5919"/>
                  <a:pt x="7227" y="5847"/>
                  <a:pt x="7227" y="5752"/>
                </a:cubicBezTo>
                <a:lnTo>
                  <a:pt x="7227" y="2656"/>
                </a:lnTo>
                <a:cubicBezTo>
                  <a:pt x="7227" y="2466"/>
                  <a:pt x="7370" y="2323"/>
                  <a:pt x="7549" y="2323"/>
                </a:cubicBezTo>
                <a:lnTo>
                  <a:pt x="7561" y="2323"/>
                </a:lnTo>
                <a:cubicBezTo>
                  <a:pt x="7739" y="2323"/>
                  <a:pt x="7882" y="2478"/>
                  <a:pt x="7882" y="2668"/>
                </a:cubicBezTo>
                <a:lnTo>
                  <a:pt x="7882" y="5752"/>
                </a:lnTo>
                <a:cubicBezTo>
                  <a:pt x="7882" y="5847"/>
                  <a:pt x="7953" y="5919"/>
                  <a:pt x="8049" y="5919"/>
                </a:cubicBezTo>
                <a:cubicBezTo>
                  <a:pt x="8132" y="5919"/>
                  <a:pt x="8203" y="5847"/>
                  <a:pt x="8203" y="5752"/>
                </a:cubicBezTo>
                <a:lnTo>
                  <a:pt x="8203" y="3109"/>
                </a:lnTo>
                <a:cubicBezTo>
                  <a:pt x="8203" y="2930"/>
                  <a:pt x="8346" y="2775"/>
                  <a:pt x="8537" y="2775"/>
                </a:cubicBezTo>
                <a:cubicBezTo>
                  <a:pt x="8715" y="2775"/>
                  <a:pt x="8870" y="2930"/>
                  <a:pt x="8870" y="3109"/>
                </a:cubicBezTo>
                <a:lnTo>
                  <a:pt x="8858" y="3668"/>
                </a:lnTo>
                <a:cubicBezTo>
                  <a:pt x="8858" y="3752"/>
                  <a:pt x="8930" y="3823"/>
                  <a:pt x="9013" y="3823"/>
                </a:cubicBezTo>
                <a:cubicBezTo>
                  <a:pt x="9096" y="3823"/>
                  <a:pt x="9168" y="3752"/>
                  <a:pt x="9180" y="3668"/>
                </a:cubicBezTo>
                <a:lnTo>
                  <a:pt x="9180" y="3109"/>
                </a:lnTo>
                <a:cubicBezTo>
                  <a:pt x="9180" y="2752"/>
                  <a:pt x="8894" y="2466"/>
                  <a:pt x="8537" y="2466"/>
                </a:cubicBezTo>
                <a:cubicBezTo>
                  <a:pt x="8406" y="2466"/>
                  <a:pt x="8287" y="2502"/>
                  <a:pt x="8192" y="2561"/>
                </a:cubicBezTo>
                <a:cubicBezTo>
                  <a:pt x="8144" y="2251"/>
                  <a:pt x="7882" y="2013"/>
                  <a:pt x="7572" y="2001"/>
                </a:cubicBezTo>
                <a:cubicBezTo>
                  <a:pt x="7441" y="2001"/>
                  <a:pt x="7322" y="2037"/>
                  <a:pt x="7215" y="2109"/>
                </a:cubicBezTo>
                <a:cubicBezTo>
                  <a:pt x="7156" y="1799"/>
                  <a:pt x="6894" y="1561"/>
                  <a:pt x="6572" y="1561"/>
                </a:cubicBezTo>
                <a:cubicBezTo>
                  <a:pt x="6251" y="1561"/>
                  <a:pt x="5989" y="1799"/>
                  <a:pt x="5929" y="2109"/>
                </a:cubicBezTo>
                <a:cubicBezTo>
                  <a:pt x="5858" y="2061"/>
                  <a:pt x="5775" y="2025"/>
                  <a:pt x="5679" y="2013"/>
                </a:cubicBezTo>
                <a:lnTo>
                  <a:pt x="5679" y="1561"/>
                </a:lnTo>
                <a:cubicBezTo>
                  <a:pt x="5679" y="1204"/>
                  <a:pt x="5394" y="906"/>
                  <a:pt x="5036" y="906"/>
                </a:cubicBezTo>
                <a:cubicBezTo>
                  <a:pt x="4905" y="906"/>
                  <a:pt x="4786" y="942"/>
                  <a:pt x="4691" y="1001"/>
                </a:cubicBezTo>
                <a:cubicBezTo>
                  <a:pt x="4643" y="704"/>
                  <a:pt x="4393" y="466"/>
                  <a:pt x="4072" y="454"/>
                </a:cubicBezTo>
                <a:cubicBezTo>
                  <a:pt x="4055" y="452"/>
                  <a:pt x="4039" y="451"/>
                  <a:pt x="4022" y="451"/>
                </a:cubicBezTo>
                <a:cubicBezTo>
                  <a:pt x="3908" y="451"/>
                  <a:pt x="3798" y="487"/>
                  <a:pt x="3715" y="549"/>
                </a:cubicBezTo>
                <a:cubicBezTo>
                  <a:pt x="3655" y="251"/>
                  <a:pt x="3405" y="13"/>
                  <a:pt x="3096" y="1"/>
                </a:cubicBezTo>
                <a:cubicBezTo>
                  <a:pt x="3088" y="1"/>
                  <a:pt x="3080" y="1"/>
                  <a:pt x="30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42"/>
                                        </p:tgtEl>
                                        <p:attrNameLst>
                                          <p:attrName>style.visibility</p:attrName>
                                        </p:attrNameLst>
                                      </p:cBhvr>
                                      <p:to>
                                        <p:strVal val="visible"/>
                                      </p:to>
                                    </p:set>
                                    <p:animEffect transition="in" filter="fade">
                                      <p:cBhvr>
                                        <p:cTn id="7" dur="1000"/>
                                        <p:tgtEl>
                                          <p:spTgt spid="2142"/>
                                        </p:tgtEl>
                                      </p:cBhvr>
                                    </p:animEffect>
                                  </p:childTnLst>
                                </p:cTn>
                              </p:par>
                              <p:par>
                                <p:cTn id="8" presetID="10" presetClass="entr" presetSubtype="0" fill="hold" nodeType="withEffect">
                                  <p:stCondLst>
                                    <p:cond delay="0"/>
                                  </p:stCondLst>
                                  <p:childTnLst>
                                    <p:set>
                                      <p:cBhvr>
                                        <p:cTn id="9" dur="1" fill="hold">
                                          <p:stCondLst>
                                            <p:cond delay="0"/>
                                          </p:stCondLst>
                                        </p:cTn>
                                        <p:tgtEl>
                                          <p:spTgt spid="2143"/>
                                        </p:tgtEl>
                                        <p:attrNameLst>
                                          <p:attrName>style.visibility</p:attrName>
                                        </p:attrNameLst>
                                      </p:cBhvr>
                                      <p:to>
                                        <p:strVal val="visible"/>
                                      </p:to>
                                    </p:set>
                                    <p:animEffect transition="in" filter="fade">
                                      <p:cBhvr>
                                        <p:cTn id="10" dur="1000"/>
                                        <p:tgtEl>
                                          <p:spTgt spid="2143"/>
                                        </p:tgtEl>
                                      </p:cBhvr>
                                    </p:animEffect>
                                  </p:childTnLst>
                                </p:cTn>
                              </p:par>
                              <p:par>
                                <p:cTn id="11" presetID="10" presetClass="entr" presetSubtype="0" fill="hold" nodeType="withEffect">
                                  <p:stCondLst>
                                    <p:cond delay="0"/>
                                  </p:stCondLst>
                                  <p:childTnLst>
                                    <p:set>
                                      <p:cBhvr>
                                        <p:cTn id="12" dur="1" fill="hold">
                                          <p:stCondLst>
                                            <p:cond delay="0"/>
                                          </p:stCondLst>
                                        </p:cTn>
                                        <p:tgtEl>
                                          <p:spTgt spid="2149"/>
                                        </p:tgtEl>
                                        <p:attrNameLst>
                                          <p:attrName>style.visibility</p:attrName>
                                        </p:attrNameLst>
                                      </p:cBhvr>
                                      <p:to>
                                        <p:strVal val="visible"/>
                                      </p:to>
                                    </p:set>
                                    <p:animEffect transition="in" filter="fade">
                                      <p:cBhvr>
                                        <p:cTn id="13" dur="1000"/>
                                        <p:tgtEl>
                                          <p:spTgt spid="2149"/>
                                        </p:tgtEl>
                                      </p:cBhvr>
                                    </p:animEffect>
                                  </p:childTnLst>
                                </p:cTn>
                              </p:par>
                              <p:par>
                                <p:cTn id="14" presetID="10" presetClass="entr" presetSubtype="0" fill="hold" nodeType="withEffect">
                                  <p:stCondLst>
                                    <p:cond delay="0"/>
                                  </p:stCondLst>
                                  <p:childTnLst>
                                    <p:set>
                                      <p:cBhvr>
                                        <p:cTn id="15" dur="1" fill="hold">
                                          <p:stCondLst>
                                            <p:cond delay="0"/>
                                          </p:stCondLst>
                                        </p:cTn>
                                        <p:tgtEl>
                                          <p:spTgt spid="2152"/>
                                        </p:tgtEl>
                                        <p:attrNameLst>
                                          <p:attrName>style.visibility</p:attrName>
                                        </p:attrNameLst>
                                      </p:cBhvr>
                                      <p:to>
                                        <p:strVal val="visible"/>
                                      </p:to>
                                    </p:set>
                                    <p:animEffect transition="in" filter="fade">
                                      <p:cBhvr>
                                        <p:cTn id="16" dur="1000"/>
                                        <p:tgtEl>
                                          <p:spTgt spid="215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46"/>
                                        </p:tgtEl>
                                        <p:attrNameLst>
                                          <p:attrName>style.visibility</p:attrName>
                                        </p:attrNameLst>
                                      </p:cBhvr>
                                      <p:to>
                                        <p:strVal val="visible"/>
                                      </p:to>
                                    </p:set>
                                    <p:animEffect transition="in" filter="fade">
                                      <p:cBhvr>
                                        <p:cTn id="21" dur="1000"/>
                                        <p:tgtEl>
                                          <p:spTgt spid="2146"/>
                                        </p:tgtEl>
                                      </p:cBhvr>
                                    </p:animEffect>
                                  </p:childTnLst>
                                </p:cTn>
                              </p:par>
                              <p:par>
                                <p:cTn id="22" presetID="10" presetClass="entr" presetSubtype="0" fill="hold" nodeType="withEffect">
                                  <p:stCondLst>
                                    <p:cond delay="0"/>
                                  </p:stCondLst>
                                  <p:childTnLst>
                                    <p:set>
                                      <p:cBhvr>
                                        <p:cTn id="23" dur="1" fill="hold">
                                          <p:stCondLst>
                                            <p:cond delay="0"/>
                                          </p:stCondLst>
                                        </p:cTn>
                                        <p:tgtEl>
                                          <p:spTgt spid="2147"/>
                                        </p:tgtEl>
                                        <p:attrNameLst>
                                          <p:attrName>style.visibility</p:attrName>
                                        </p:attrNameLst>
                                      </p:cBhvr>
                                      <p:to>
                                        <p:strVal val="visible"/>
                                      </p:to>
                                    </p:set>
                                    <p:animEffect transition="in" filter="fade">
                                      <p:cBhvr>
                                        <p:cTn id="24" dur="1000"/>
                                        <p:tgtEl>
                                          <p:spTgt spid="2147"/>
                                        </p:tgtEl>
                                      </p:cBhvr>
                                    </p:animEffect>
                                  </p:childTnLst>
                                </p:cTn>
                              </p:par>
                              <p:par>
                                <p:cTn id="25" presetID="10" presetClass="entr" presetSubtype="0" fill="hold" nodeType="withEffect">
                                  <p:stCondLst>
                                    <p:cond delay="0"/>
                                  </p:stCondLst>
                                  <p:childTnLst>
                                    <p:set>
                                      <p:cBhvr>
                                        <p:cTn id="26" dur="1" fill="hold">
                                          <p:stCondLst>
                                            <p:cond delay="0"/>
                                          </p:stCondLst>
                                        </p:cTn>
                                        <p:tgtEl>
                                          <p:spTgt spid="2151"/>
                                        </p:tgtEl>
                                        <p:attrNameLst>
                                          <p:attrName>style.visibility</p:attrName>
                                        </p:attrNameLst>
                                      </p:cBhvr>
                                      <p:to>
                                        <p:strVal val="visible"/>
                                      </p:to>
                                    </p:set>
                                    <p:animEffect transition="in" filter="fade">
                                      <p:cBhvr>
                                        <p:cTn id="27" dur="1000"/>
                                        <p:tgtEl>
                                          <p:spTgt spid="2151"/>
                                        </p:tgtEl>
                                      </p:cBhvr>
                                    </p:animEffect>
                                  </p:childTnLst>
                                </p:cTn>
                              </p:par>
                              <p:par>
                                <p:cTn id="28" presetID="10" presetClass="entr" presetSubtype="0" fill="hold" nodeType="withEffect">
                                  <p:stCondLst>
                                    <p:cond delay="0"/>
                                  </p:stCondLst>
                                  <p:childTnLst>
                                    <p:set>
                                      <p:cBhvr>
                                        <p:cTn id="29" dur="1" fill="hold">
                                          <p:stCondLst>
                                            <p:cond delay="0"/>
                                          </p:stCondLst>
                                        </p:cTn>
                                        <p:tgtEl>
                                          <p:spTgt spid="2160"/>
                                        </p:tgtEl>
                                        <p:attrNameLst>
                                          <p:attrName>style.visibility</p:attrName>
                                        </p:attrNameLst>
                                      </p:cBhvr>
                                      <p:to>
                                        <p:strVal val="visible"/>
                                      </p:to>
                                    </p:set>
                                    <p:animEffect transition="in" filter="fade">
                                      <p:cBhvr>
                                        <p:cTn id="30" dur="1000"/>
                                        <p:tgtEl>
                                          <p:spTgt spid="216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44"/>
                                        </p:tgtEl>
                                        <p:attrNameLst>
                                          <p:attrName>style.visibility</p:attrName>
                                        </p:attrNameLst>
                                      </p:cBhvr>
                                      <p:to>
                                        <p:strVal val="visible"/>
                                      </p:to>
                                    </p:set>
                                    <p:animEffect transition="in" filter="fade">
                                      <p:cBhvr>
                                        <p:cTn id="35" dur="1000"/>
                                        <p:tgtEl>
                                          <p:spTgt spid="2144"/>
                                        </p:tgtEl>
                                      </p:cBhvr>
                                    </p:animEffect>
                                  </p:childTnLst>
                                </p:cTn>
                              </p:par>
                              <p:par>
                                <p:cTn id="36" presetID="10" presetClass="entr" presetSubtype="0" fill="hold" nodeType="withEffect">
                                  <p:stCondLst>
                                    <p:cond delay="0"/>
                                  </p:stCondLst>
                                  <p:childTnLst>
                                    <p:set>
                                      <p:cBhvr>
                                        <p:cTn id="37" dur="1" fill="hold">
                                          <p:stCondLst>
                                            <p:cond delay="0"/>
                                          </p:stCondLst>
                                        </p:cTn>
                                        <p:tgtEl>
                                          <p:spTgt spid="2145"/>
                                        </p:tgtEl>
                                        <p:attrNameLst>
                                          <p:attrName>style.visibility</p:attrName>
                                        </p:attrNameLst>
                                      </p:cBhvr>
                                      <p:to>
                                        <p:strVal val="visible"/>
                                      </p:to>
                                    </p:set>
                                    <p:animEffect transition="in" filter="fade">
                                      <p:cBhvr>
                                        <p:cTn id="38" dur="1000"/>
                                        <p:tgtEl>
                                          <p:spTgt spid="2145"/>
                                        </p:tgtEl>
                                      </p:cBhvr>
                                    </p:animEffect>
                                  </p:childTnLst>
                                </p:cTn>
                              </p:par>
                              <p:par>
                                <p:cTn id="39" presetID="10" presetClass="entr" presetSubtype="0" fill="hold" nodeType="withEffect">
                                  <p:stCondLst>
                                    <p:cond delay="0"/>
                                  </p:stCondLst>
                                  <p:childTnLst>
                                    <p:set>
                                      <p:cBhvr>
                                        <p:cTn id="40" dur="1" fill="hold">
                                          <p:stCondLst>
                                            <p:cond delay="0"/>
                                          </p:stCondLst>
                                        </p:cTn>
                                        <p:tgtEl>
                                          <p:spTgt spid="2150"/>
                                        </p:tgtEl>
                                        <p:attrNameLst>
                                          <p:attrName>style.visibility</p:attrName>
                                        </p:attrNameLst>
                                      </p:cBhvr>
                                      <p:to>
                                        <p:strVal val="visible"/>
                                      </p:to>
                                    </p:set>
                                    <p:animEffect transition="in" filter="fade">
                                      <p:cBhvr>
                                        <p:cTn id="41" dur="1000"/>
                                        <p:tgtEl>
                                          <p:spTgt spid="2150"/>
                                        </p:tgtEl>
                                      </p:cBhvr>
                                    </p:animEffect>
                                  </p:childTnLst>
                                </p:cTn>
                              </p:par>
                              <p:par>
                                <p:cTn id="42" presetID="10" presetClass="entr" presetSubtype="0" fill="hold" nodeType="withEffect">
                                  <p:stCondLst>
                                    <p:cond delay="0"/>
                                  </p:stCondLst>
                                  <p:childTnLst>
                                    <p:set>
                                      <p:cBhvr>
                                        <p:cTn id="43" dur="1" fill="hold">
                                          <p:stCondLst>
                                            <p:cond delay="0"/>
                                          </p:stCondLst>
                                        </p:cTn>
                                        <p:tgtEl>
                                          <p:spTgt spid="2157"/>
                                        </p:tgtEl>
                                        <p:attrNameLst>
                                          <p:attrName>style.visibility</p:attrName>
                                        </p:attrNameLst>
                                      </p:cBhvr>
                                      <p:to>
                                        <p:strVal val="visible"/>
                                      </p:to>
                                    </p:set>
                                    <p:animEffect transition="in" filter="fade">
                                      <p:cBhvr>
                                        <p:cTn id="44" dur="1000"/>
                                        <p:tgtEl>
                                          <p:spTgt spid="2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164"/>
        <p:cNvGrpSpPr/>
        <p:nvPr/>
      </p:nvGrpSpPr>
      <p:grpSpPr>
        <a:xfrm>
          <a:off x="0" y="0"/>
          <a:ext cx="0" cy="0"/>
          <a:chOff x="0" y="0"/>
          <a:chExt cx="0" cy="0"/>
        </a:xfrm>
      </p:grpSpPr>
      <p:grpSp>
        <p:nvGrpSpPr>
          <p:cNvPr id="2165" name="Google Shape;2165;p107"/>
          <p:cNvGrpSpPr/>
          <p:nvPr/>
        </p:nvGrpSpPr>
        <p:grpSpPr>
          <a:xfrm>
            <a:off x="5330900" y="372129"/>
            <a:ext cx="3451883" cy="2322736"/>
            <a:chOff x="6181261" y="439617"/>
            <a:chExt cx="2284049" cy="1536912"/>
          </a:xfrm>
        </p:grpSpPr>
        <p:sp>
          <p:nvSpPr>
            <p:cNvPr id="2166" name="Google Shape;2166;p107"/>
            <p:cNvSpPr/>
            <p:nvPr/>
          </p:nvSpPr>
          <p:spPr>
            <a:xfrm>
              <a:off x="6617675" y="1035588"/>
              <a:ext cx="940300" cy="940942"/>
            </a:xfrm>
            <a:custGeom>
              <a:avLst/>
              <a:gdLst/>
              <a:ahLst/>
              <a:cxnLst/>
              <a:rect l="l" t="t" r="r" b="b"/>
              <a:pathLst>
                <a:path w="8786" h="8792" extrusionOk="0">
                  <a:moveTo>
                    <a:pt x="4391" y="2313"/>
                  </a:moveTo>
                  <a:cubicBezTo>
                    <a:pt x="5541" y="2313"/>
                    <a:pt x="6475" y="3244"/>
                    <a:pt x="6475" y="4394"/>
                  </a:cubicBezTo>
                  <a:cubicBezTo>
                    <a:pt x="6475" y="5547"/>
                    <a:pt x="5541" y="6478"/>
                    <a:pt x="4391" y="6478"/>
                  </a:cubicBezTo>
                  <a:cubicBezTo>
                    <a:pt x="3242" y="6478"/>
                    <a:pt x="2311" y="5547"/>
                    <a:pt x="2311" y="4394"/>
                  </a:cubicBezTo>
                  <a:cubicBezTo>
                    <a:pt x="2311" y="3244"/>
                    <a:pt x="3242" y="2313"/>
                    <a:pt x="4391" y="2313"/>
                  </a:cubicBezTo>
                  <a:close/>
                  <a:moveTo>
                    <a:pt x="3753" y="0"/>
                  </a:moveTo>
                  <a:lnTo>
                    <a:pt x="3753" y="1506"/>
                  </a:lnTo>
                  <a:cubicBezTo>
                    <a:pt x="3411" y="1580"/>
                    <a:pt x="3086" y="1718"/>
                    <a:pt x="2801" y="1901"/>
                  </a:cubicBezTo>
                  <a:lnTo>
                    <a:pt x="1740" y="839"/>
                  </a:lnTo>
                  <a:lnTo>
                    <a:pt x="833" y="1739"/>
                  </a:lnTo>
                  <a:lnTo>
                    <a:pt x="1898" y="2803"/>
                  </a:lnTo>
                  <a:cubicBezTo>
                    <a:pt x="1711" y="3093"/>
                    <a:pt x="1577" y="3414"/>
                    <a:pt x="1500" y="3756"/>
                  </a:cubicBezTo>
                  <a:lnTo>
                    <a:pt x="1" y="3756"/>
                  </a:lnTo>
                  <a:lnTo>
                    <a:pt x="1" y="5036"/>
                  </a:lnTo>
                  <a:lnTo>
                    <a:pt x="1500" y="5036"/>
                  </a:lnTo>
                  <a:cubicBezTo>
                    <a:pt x="1577" y="5378"/>
                    <a:pt x="1711" y="5699"/>
                    <a:pt x="1898" y="5988"/>
                  </a:cubicBezTo>
                  <a:lnTo>
                    <a:pt x="833" y="7049"/>
                  </a:lnTo>
                  <a:lnTo>
                    <a:pt x="1740" y="7952"/>
                  </a:lnTo>
                  <a:lnTo>
                    <a:pt x="2801" y="6890"/>
                  </a:lnTo>
                  <a:cubicBezTo>
                    <a:pt x="3086" y="7074"/>
                    <a:pt x="3411" y="7212"/>
                    <a:pt x="3753" y="7286"/>
                  </a:cubicBezTo>
                  <a:lnTo>
                    <a:pt x="3753" y="8791"/>
                  </a:lnTo>
                  <a:lnTo>
                    <a:pt x="5030" y="8791"/>
                  </a:lnTo>
                  <a:lnTo>
                    <a:pt x="5030" y="7286"/>
                  </a:lnTo>
                  <a:cubicBezTo>
                    <a:pt x="5375" y="7212"/>
                    <a:pt x="5696" y="7074"/>
                    <a:pt x="5982" y="6890"/>
                  </a:cubicBezTo>
                  <a:lnTo>
                    <a:pt x="7046" y="7952"/>
                  </a:lnTo>
                  <a:lnTo>
                    <a:pt x="7949" y="7049"/>
                  </a:lnTo>
                  <a:lnTo>
                    <a:pt x="6888" y="5988"/>
                  </a:lnTo>
                  <a:cubicBezTo>
                    <a:pt x="7072" y="5699"/>
                    <a:pt x="7205" y="5378"/>
                    <a:pt x="7283" y="5036"/>
                  </a:cubicBezTo>
                  <a:lnTo>
                    <a:pt x="8785" y="5036"/>
                  </a:lnTo>
                  <a:lnTo>
                    <a:pt x="8785" y="3756"/>
                  </a:lnTo>
                  <a:lnTo>
                    <a:pt x="7283" y="3756"/>
                  </a:lnTo>
                  <a:cubicBezTo>
                    <a:pt x="7205" y="3414"/>
                    <a:pt x="7072" y="3093"/>
                    <a:pt x="6888" y="2803"/>
                  </a:cubicBezTo>
                  <a:lnTo>
                    <a:pt x="7949" y="1739"/>
                  </a:lnTo>
                  <a:lnTo>
                    <a:pt x="7046" y="839"/>
                  </a:lnTo>
                  <a:lnTo>
                    <a:pt x="5982" y="1901"/>
                  </a:lnTo>
                  <a:cubicBezTo>
                    <a:pt x="5696" y="1718"/>
                    <a:pt x="5375" y="1580"/>
                    <a:pt x="5030" y="1506"/>
                  </a:cubicBezTo>
                  <a:lnTo>
                    <a:pt x="503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167" name="Google Shape;2167;p107"/>
            <p:cNvGrpSpPr/>
            <p:nvPr/>
          </p:nvGrpSpPr>
          <p:grpSpPr>
            <a:xfrm>
              <a:off x="6181261" y="439617"/>
              <a:ext cx="436422" cy="436187"/>
              <a:chOff x="2011175" y="420675"/>
              <a:chExt cx="139050" cy="138975"/>
            </a:xfrm>
          </p:grpSpPr>
          <p:sp>
            <p:nvSpPr>
              <p:cNvPr id="2168" name="Google Shape;2168;p107"/>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69" name="Google Shape;2169;p107"/>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0" name="Google Shape;2170;p107"/>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1" name="Google Shape;2171;p107"/>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172" name="Google Shape;2172;p107"/>
            <p:cNvGrpSpPr/>
            <p:nvPr/>
          </p:nvGrpSpPr>
          <p:grpSpPr>
            <a:xfrm>
              <a:off x="8095604" y="1129904"/>
              <a:ext cx="369706" cy="369493"/>
              <a:chOff x="2011175" y="420675"/>
              <a:chExt cx="139050" cy="138975"/>
            </a:xfrm>
          </p:grpSpPr>
          <p:sp>
            <p:nvSpPr>
              <p:cNvPr id="2173" name="Google Shape;2173;p107"/>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4" name="Google Shape;2174;p107"/>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5" name="Google Shape;2175;p107"/>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6" name="Google Shape;2176;p107"/>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177" name="Google Shape;2177;p107"/>
            <p:cNvSpPr/>
            <p:nvPr/>
          </p:nvSpPr>
          <p:spPr>
            <a:xfrm rot="900914">
              <a:off x="7399118" y="792808"/>
              <a:ext cx="748626" cy="749116"/>
            </a:xfrm>
            <a:custGeom>
              <a:avLst/>
              <a:gdLst/>
              <a:ahLst/>
              <a:cxnLst/>
              <a:rect l="l" t="t" r="r" b="b"/>
              <a:pathLst>
                <a:path w="8786" h="8792" extrusionOk="0">
                  <a:moveTo>
                    <a:pt x="4391" y="2313"/>
                  </a:moveTo>
                  <a:cubicBezTo>
                    <a:pt x="5541" y="2313"/>
                    <a:pt x="6475" y="3244"/>
                    <a:pt x="6475" y="4394"/>
                  </a:cubicBezTo>
                  <a:cubicBezTo>
                    <a:pt x="6475" y="5547"/>
                    <a:pt x="5541" y="6478"/>
                    <a:pt x="4391" y="6478"/>
                  </a:cubicBezTo>
                  <a:cubicBezTo>
                    <a:pt x="3242" y="6478"/>
                    <a:pt x="2311" y="5547"/>
                    <a:pt x="2311" y="4394"/>
                  </a:cubicBezTo>
                  <a:cubicBezTo>
                    <a:pt x="2311" y="3244"/>
                    <a:pt x="3242" y="2313"/>
                    <a:pt x="4391" y="2313"/>
                  </a:cubicBezTo>
                  <a:close/>
                  <a:moveTo>
                    <a:pt x="3753" y="0"/>
                  </a:moveTo>
                  <a:lnTo>
                    <a:pt x="3753" y="1506"/>
                  </a:lnTo>
                  <a:cubicBezTo>
                    <a:pt x="3411" y="1580"/>
                    <a:pt x="3086" y="1718"/>
                    <a:pt x="2801" y="1901"/>
                  </a:cubicBezTo>
                  <a:lnTo>
                    <a:pt x="1740" y="839"/>
                  </a:lnTo>
                  <a:lnTo>
                    <a:pt x="833" y="1739"/>
                  </a:lnTo>
                  <a:lnTo>
                    <a:pt x="1898" y="2803"/>
                  </a:lnTo>
                  <a:cubicBezTo>
                    <a:pt x="1711" y="3093"/>
                    <a:pt x="1577" y="3414"/>
                    <a:pt x="1500" y="3756"/>
                  </a:cubicBezTo>
                  <a:lnTo>
                    <a:pt x="1" y="3756"/>
                  </a:lnTo>
                  <a:lnTo>
                    <a:pt x="1" y="5036"/>
                  </a:lnTo>
                  <a:lnTo>
                    <a:pt x="1500" y="5036"/>
                  </a:lnTo>
                  <a:cubicBezTo>
                    <a:pt x="1577" y="5378"/>
                    <a:pt x="1711" y="5699"/>
                    <a:pt x="1898" y="5988"/>
                  </a:cubicBezTo>
                  <a:lnTo>
                    <a:pt x="833" y="7049"/>
                  </a:lnTo>
                  <a:lnTo>
                    <a:pt x="1740" y="7952"/>
                  </a:lnTo>
                  <a:lnTo>
                    <a:pt x="2801" y="6890"/>
                  </a:lnTo>
                  <a:cubicBezTo>
                    <a:pt x="3086" y="7074"/>
                    <a:pt x="3411" y="7212"/>
                    <a:pt x="3753" y="7286"/>
                  </a:cubicBezTo>
                  <a:lnTo>
                    <a:pt x="3753" y="8791"/>
                  </a:lnTo>
                  <a:lnTo>
                    <a:pt x="5030" y="8791"/>
                  </a:lnTo>
                  <a:lnTo>
                    <a:pt x="5030" y="7286"/>
                  </a:lnTo>
                  <a:cubicBezTo>
                    <a:pt x="5375" y="7212"/>
                    <a:pt x="5696" y="7074"/>
                    <a:pt x="5982" y="6890"/>
                  </a:cubicBezTo>
                  <a:lnTo>
                    <a:pt x="7046" y="7952"/>
                  </a:lnTo>
                  <a:lnTo>
                    <a:pt x="7949" y="7049"/>
                  </a:lnTo>
                  <a:lnTo>
                    <a:pt x="6888" y="5988"/>
                  </a:lnTo>
                  <a:cubicBezTo>
                    <a:pt x="7072" y="5699"/>
                    <a:pt x="7205" y="5378"/>
                    <a:pt x="7283" y="5036"/>
                  </a:cubicBezTo>
                  <a:lnTo>
                    <a:pt x="8785" y="5036"/>
                  </a:lnTo>
                  <a:lnTo>
                    <a:pt x="8785" y="3756"/>
                  </a:lnTo>
                  <a:lnTo>
                    <a:pt x="7283" y="3756"/>
                  </a:lnTo>
                  <a:cubicBezTo>
                    <a:pt x="7205" y="3414"/>
                    <a:pt x="7072" y="3093"/>
                    <a:pt x="6888" y="2803"/>
                  </a:cubicBezTo>
                  <a:lnTo>
                    <a:pt x="7949" y="1739"/>
                  </a:lnTo>
                  <a:lnTo>
                    <a:pt x="7046" y="839"/>
                  </a:lnTo>
                  <a:lnTo>
                    <a:pt x="5982" y="1901"/>
                  </a:lnTo>
                  <a:cubicBezTo>
                    <a:pt x="5696" y="1718"/>
                    <a:pt x="5375" y="1580"/>
                    <a:pt x="5030" y="1506"/>
                  </a:cubicBezTo>
                  <a:lnTo>
                    <a:pt x="503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178" name="Google Shape;2178;p107"/>
          <p:cNvSpPr txBox="1">
            <a:spLocks noGrp="1"/>
          </p:cNvSpPr>
          <p:nvPr>
            <p:ph type="ctrTitle"/>
          </p:nvPr>
        </p:nvSpPr>
        <p:spPr>
          <a:xfrm>
            <a:off x="714025" y="409525"/>
            <a:ext cx="3333000" cy="579600"/>
          </a:xfrm>
          <a:prstGeom prst="rect">
            <a:avLst/>
          </a:prstGeom>
        </p:spPr>
        <p:txBody>
          <a:bodyPr spcFirstLastPara="1" wrap="square" lIns="91425" tIns="91425" rIns="91425" bIns="91425" anchor="t" anchorCtr="0">
            <a:normAutofit fontScale="90000"/>
          </a:bodyPr>
          <a:lstStyle/>
          <a:p>
            <a:pPr marL="0" lvl="0" indent="0" algn="r" rtl="1">
              <a:spcBef>
                <a:spcPts val="0"/>
              </a:spcBef>
              <a:spcAft>
                <a:spcPts val="0"/>
              </a:spcAft>
              <a:buNone/>
            </a:pPr>
            <a:r>
              <a:rPr lang="fa-IR" dirty="0">
                <a:cs typeface="B Nazanin" panose="00000400000000000000" pitchFamily="2" charset="-78"/>
              </a:rPr>
              <a:t>اهداف آتی</a:t>
            </a:r>
            <a:endParaRPr dirty="0">
              <a:cs typeface="B Nazanin" panose="00000400000000000000" pitchFamily="2" charset="-78"/>
            </a:endParaRPr>
          </a:p>
        </p:txBody>
      </p:sp>
      <p:grpSp>
        <p:nvGrpSpPr>
          <p:cNvPr id="2179" name="Google Shape;2179;p107"/>
          <p:cNvGrpSpPr/>
          <p:nvPr/>
        </p:nvGrpSpPr>
        <p:grpSpPr>
          <a:xfrm>
            <a:off x="5536525" y="1485925"/>
            <a:ext cx="2893475" cy="3657950"/>
            <a:chOff x="5536525" y="1485925"/>
            <a:chExt cx="2893475" cy="3657950"/>
          </a:xfrm>
        </p:grpSpPr>
        <p:sp>
          <p:nvSpPr>
            <p:cNvPr id="2180" name="Google Shape;2180;p107"/>
            <p:cNvSpPr/>
            <p:nvPr/>
          </p:nvSpPr>
          <p:spPr>
            <a:xfrm flipH="1">
              <a:off x="5536525" y="3719475"/>
              <a:ext cx="964500" cy="1424400"/>
            </a:xfrm>
            <a:prstGeom prst="snip1Rect">
              <a:avLst>
                <a:gd name="adj" fmla="val 40160"/>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1" name="Google Shape;2181;p107"/>
            <p:cNvSpPr/>
            <p:nvPr/>
          </p:nvSpPr>
          <p:spPr>
            <a:xfrm flipH="1">
              <a:off x="6501025" y="2602701"/>
              <a:ext cx="964500" cy="2540700"/>
            </a:xfrm>
            <a:prstGeom prst="snip1Rect">
              <a:avLst>
                <a:gd name="adj" fmla="val 4016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2" name="Google Shape;2182;p107"/>
            <p:cNvSpPr/>
            <p:nvPr/>
          </p:nvSpPr>
          <p:spPr>
            <a:xfrm flipH="1">
              <a:off x="7465500" y="1485925"/>
              <a:ext cx="964500" cy="3657600"/>
            </a:xfrm>
            <a:prstGeom prst="snip1Rect">
              <a:avLst>
                <a:gd name="adj" fmla="val 4016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183" name="Google Shape;2183;p107"/>
          <p:cNvSpPr txBox="1"/>
          <p:nvPr/>
        </p:nvSpPr>
        <p:spPr>
          <a:xfrm>
            <a:off x="1719925" y="3523676"/>
            <a:ext cx="2555100" cy="577800"/>
          </a:xfrm>
          <a:prstGeom prst="rect">
            <a:avLst/>
          </a:prstGeom>
          <a:noFill/>
          <a:ln>
            <a:noFill/>
          </a:ln>
        </p:spPr>
        <p:txBody>
          <a:bodyPr spcFirstLastPara="1" wrap="square" lIns="91425" tIns="91425" rIns="91425" bIns="91425" anchor="b" anchorCtr="0">
            <a:noAutofit/>
          </a:bodyPr>
          <a:lstStyle/>
          <a:p>
            <a:pPr lvl="0" algn="r"/>
            <a:r>
              <a:rPr lang="fa-IR" sz="2000" dirty="0">
                <a:solidFill>
                  <a:schemeClr val="dk1"/>
                </a:solidFill>
                <a:latin typeface="Anton"/>
                <a:ea typeface="Anton"/>
                <a:cs typeface="B Nazanin" panose="00000400000000000000" pitchFamily="2" charset="-78"/>
                <a:sym typeface="Anton"/>
              </a:rPr>
              <a:t>هدف 3</a:t>
            </a:r>
            <a:endParaRPr sz="2000" dirty="0">
              <a:solidFill>
                <a:schemeClr val="dk1"/>
              </a:solidFill>
              <a:latin typeface="Anton"/>
              <a:ea typeface="Anton"/>
              <a:cs typeface="B Nazanin" panose="00000400000000000000" pitchFamily="2" charset="-78"/>
              <a:sym typeface="Anton"/>
            </a:endParaRPr>
          </a:p>
        </p:txBody>
      </p:sp>
      <p:sp>
        <p:nvSpPr>
          <p:cNvPr id="2184" name="Google Shape;2184;p107"/>
          <p:cNvSpPr txBox="1"/>
          <p:nvPr/>
        </p:nvSpPr>
        <p:spPr>
          <a:xfrm>
            <a:off x="1046922" y="3985976"/>
            <a:ext cx="3228103" cy="572400"/>
          </a:xfrm>
          <a:prstGeom prst="rect">
            <a:avLst/>
          </a:prstGeom>
          <a:noFill/>
          <a:ln>
            <a:noFill/>
          </a:ln>
        </p:spPr>
        <p:txBody>
          <a:bodyPr spcFirstLastPara="1" wrap="square" lIns="91425" tIns="91425" rIns="91425" bIns="91425" anchor="t" anchorCtr="0">
            <a:noAutofit/>
          </a:bodyPr>
          <a:lstStyle/>
          <a:p>
            <a:pPr lvl="0" algn="r"/>
            <a:r>
              <a:rPr lang="fa-IR" dirty="0">
                <a:solidFill>
                  <a:schemeClr val="dk1"/>
                </a:solidFill>
                <a:latin typeface="Roboto Light"/>
                <a:ea typeface="Roboto Light"/>
                <a:cs typeface="B Nazanin" panose="000004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400000000000000" pitchFamily="2" charset="-78"/>
              <a:sym typeface="Roboto Light"/>
            </a:endParaRPr>
          </a:p>
        </p:txBody>
      </p:sp>
      <p:sp>
        <p:nvSpPr>
          <p:cNvPr id="2185" name="Google Shape;2185;p107"/>
          <p:cNvSpPr txBox="1"/>
          <p:nvPr/>
        </p:nvSpPr>
        <p:spPr>
          <a:xfrm>
            <a:off x="1719925" y="2411375"/>
            <a:ext cx="2555100" cy="577800"/>
          </a:xfrm>
          <a:prstGeom prst="rect">
            <a:avLst/>
          </a:prstGeom>
          <a:noFill/>
          <a:ln>
            <a:noFill/>
          </a:ln>
        </p:spPr>
        <p:txBody>
          <a:bodyPr spcFirstLastPara="1" wrap="square" lIns="91425" tIns="91425" rIns="91425" bIns="91425" anchor="b" anchorCtr="0">
            <a:noAutofit/>
          </a:bodyPr>
          <a:lstStyle/>
          <a:p>
            <a:pPr lvl="0" algn="r"/>
            <a:r>
              <a:rPr lang="fa-IR" sz="2000" dirty="0">
                <a:solidFill>
                  <a:schemeClr val="dk1"/>
                </a:solidFill>
                <a:latin typeface="Anton"/>
                <a:ea typeface="Anton"/>
                <a:cs typeface="B Nazanin" panose="00000400000000000000" pitchFamily="2" charset="-78"/>
                <a:sym typeface="Anton"/>
              </a:rPr>
              <a:t>هدف 2</a:t>
            </a:r>
            <a:endParaRPr sz="2000" dirty="0">
              <a:solidFill>
                <a:schemeClr val="dk1"/>
              </a:solidFill>
              <a:latin typeface="Anton"/>
              <a:ea typeface="Anton"/>
              <a:cs typeface="B Nazanin" panose="00000400000000000000" pitchFamily="2" charset="-78"/>
              <a:sym typeface="Anton"/>
            </a:endParaRPr>
          </a:p>
        </p:txBody>
      </p:sp>
      <p:sp>
        <p:nvSpPr>
          <p:cNvPr id="2186" name="Google Shape;2186;p107"/>
          <p:cNvSpPr txBox="1"/>
          <p:nvPr/>
        </p:nvSpPr>
        <p:spPr>
          <a:xfrm>
            <a:off x="1046922" y="2873674"/>
            <a:ext cx="3228103" cy="572400"/>
          </a:xfrm>
          <a:prstGeom prst="rect">
            <a:avLst/>
          </a:prstGeom>
          <a:noFill/>
          <a:ln>
            <a:noFill/>
          </a:ln>
        </p:spPr>
        <p:txBody>
          <a:bodyPr spcFirstLastPara="1" wrap="square" lIns="91425" tIns="91425" rIns="91425" bIns="91425" anchor="t" anchorCtr="0">
            <a:noAutofit/>
          </a:bodyPr>
          <a:lstStyle/>
          <a:p>
            <a:pPr lvl="0" algn="r"/>
            <a:r>
              <a:rPr lang="fa-IR" dirty="0">
                <a:solidFill>
                  <a:schemeClr val="dk1"/>
                </a:solidFill>
                <a:latin typeface="Roboto Light"/>
                <a:ea typeface="Roboto Light"/>
                <a:cs typeface="B Nazanin" panose="000004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400000000000000" pitchFamily="2" charset="-78"/>
              <a:sym typeface="Roboto Light"/>
            </a:endParaRPr>
          </a:p>
        </p:txBody>
      </p:sp>
      <p:sp>
        <p:nvSpPr>
          <p:cNvPr id="2187" name="Google Shape;2187;p107"/>
          <p:cNvSpPr txBox="1"/>
          <p:nvPr/>
        </p:nvSpPr>
        <p:spPr>
          <a:xfrm>
            <a:off x="1719925" y="1299075"/>
            <a:ext cx="2555100" cy="577800"/>
          </a:xfrm>
          <a:prstGeom prst="rect">
            <a:avLst/>
          </a:prstGeom>
          <a:noFill/>
          <a:ln>
            <a:noFill/>
          </a:ln>
        </p:spPr>
        <p:txBody>
          <a:bodyPr spcFirstLastPara="1" wrap="square" lIns="91425" tIns="91425" rIns="91425" bIns="91425" anchor="b" anchorCtr="0">
            <a:noAutofit/>
          </a:bodyPr>
          <a:lstStyle/>
          <a:p>
            <a:pPr lvl="0" algn="r"/>
            <a:r>
              <a:rPr lang="fa-IR" sz="2000" dirty="0">
                <a:solidFill>
                  <a:schemeClr val="dk1"/>
                </a:solidFill>
                <a:latin typeface="Anton"/>
                <a:ea typeface="Anton"/>
                <a:cs typeface="B Nazanin" panose="00000400000000000000" pitchFamily="2" charset="-78"/>
                <a:sym typeface="Anton"/>
              </a:rPr>
              <a:t>هدف 1</a:t>
            </a:r>
            <a:endParaRPr sz="2000" dirty="0">
              <a:solidFill>
                <a:schemeClr val="dk1"/>
              </a:solidFill>
              <a:latin typeface="Anton"/>
              <a:ea typeface="Anton"/>
              <a:cs typeface="B Nazanin" panose="00000400000000000000" pitchFamily="2" charset="-78"/>
              <a:sym typeface="Anton"/>
            </a:endParaRPr>
          </a:p>
        </p:txBody>
      </p:sp>
      <p:sp>
        <p:nvSpPr>
          <p:cNvPr id="2188" name="Google Shape;2188;p107"/>
          <p:cNvSpPr txBox="1"/>
          <p:nvPr/>
        </p:nvSpPr>
        <p:spPr>
          <a:xfrm>
            <a:off x="942026" y="1761374"/>
            <a:ext cx="3333000" cy="572400"/>
          </a:xfrm>
          <a:prstGeom prst="rect">
            <a:avLst/>
          </a:prstGeom>
          <a:noFill/>
          <a:ln>
            <a:noFill/>
          </a:ln>
        </p:spPr>
        <p:txBody>
          <a:bodyPr spcFirstLastPara="1" wrap="square" lIns="91425" tIns="91425" rIns="91425" bIns="91425" anchor="t" anchorCtr="0">
            <a:noAutofit/>
          </a:bodyPr>
          <a:lstStyle/>
          <a:p>
            <a:pPr lvl="0" algn="r"/>
            <a:r>
              <a:rPr lang="fa-IR" dirty="0">
                <a:solidFill>
                  <a:schemeClr val="dk1"/>
                </a:solidFill>
                <a:latin typeface="Roboto Light"/>
                <a:ea typeface="Roboto Light"/>
                <a:cs typeface="B Nazanin" panose="000004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400000000000000" pitchFamily="2" charset="-78"/>
              <a:sym typeface="Roboto Light"/>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7"/>
                                        </p:tgtEl>
                                        <p:attrNameLst>
                                          <p:attrName>style.visibility</p:attrName>
                                        </p:attrNameLst>
                                      </p:cBhvr>
                                      <p:to>
                                        <p:strVal val="visible"/>
                                      </p:to>
                                    </p:set>
                                    <p:animEffect transition="in" filter="fade">
                                      <p:cBhvr>
                                        <p:cTn id="7" dur="1000"/>
                                        <p:tgtEl>
                                          <p:spTgt spid="2187"/>
                                        </p:tgtEl>
                                      </p:cBhvr>
                                    </p:animEffect>
                                  </p:childTnLst>
                                </p:cTn>
                              </p:par>
                              <p:par>
                                <p:cTn id="8" presetID="10" presetClass="entr" presetSubtype="0" fill="hold" nodeType="withEffect">
                                  <p:stCondLst>
                                    <p:cond delay="0"/>
                                  </p:stCondLst>
                                  <p:childTnLst>
                                    <p:set>
                                      <p:cBhvr>
                                        <p:cTn id="9" dur="1" fill="hold">
                                          <p:stCondLst>
                                            <p:cond delay="0"/>
                                          </p:stCondLst>
                                        </p:cTn>
                                        <p:tgtEl>
                                          <p:spTgt spid="2188"/>
                                        </p:tgtEl>
                                        <p:attrNameLst>
                                          <p:attrName>style.visibility</p:attrName>
                                        </p:attrNameLst>
                                      </p:cBhvr>
                                      <p:to>
                                        <p:strVal val="visible"/>
                                      </p:to>
                                    </p:set>
                                    <p:animEffect transition="in" filter="fade">
                                      <p:cBhvr>
                                        <p:cTn id="10" dur="1000"/>
                                        <p:tgtEl>
                                          <p:spTgt spid="218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85"/>
                                        </p:tgtEl>
                                        <p:attrNameLst>
                                          <p:attrName>style.visibility</p:attrName>
                                        </p:attrNameLst>
                                      </p:cBhvr>
                                      <p:to>
                                        <p:strVal val="visible"/>
                                      </p:to>
                                    </p:set>
                                    <p:animEffect transition="in" filter="fade">
                                      <p:cBhvr>
                                        <p:cTn id="15" dur="1000"/>
                                        <p:tgtEl>
                                          <p:spTgt spid="2185"/>
                                        </p:tgtEl>
                                      </p:cBhvr>
                                    </p:animEffect>
                                  </p:childTnLst>
                                </p:cTn>
                              </p:par>
                              <p:par>
                                <p:cTn id="16" presetID="10" presetClass="entr" presetSubtype="0" fill="hold" nodeType="withEffect">
                                  <p:stCondLst>
                                    <p:cond delay="0"/>
                                  </p:stCondLst>
                                  <p:childTnLst>
                                    <p:set>
                                      <p:cBhvr>
                                        <p:cTn id="17" dur="1" fill="hold">
                                          <p:stCondLst>
                                            <p:cond delay="0"/>
                                          </p:stCondLst>
                                        </p:cTn>
                                        <p:tgtEl>
                                          <p:spTgt spid="2186"/>
                                        </p:tgtEl>
                                        <p:attrNameLst>
                                          <p:attrName>style.visibility</p:attrName>
                                        </p:attrNameLst>
                                      </p:cBhvr>
                                      <p:to>
                                        <p:strVal val="visible"/>
                                      </p:to>
                                    </p:set>
                                    <p:animEffect transition="in" filter="fade">
                                      <p:cBhvr>
                                        <p:cTn id="18" dur="1000"/>
                                        <p:tgtEl>
                                          <p:spTgt spid="218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183"/>
                                        </p:tgtEl>
                                        <p:attrNameLst>
                                          <p:attrName>style.visibility</p:attrName>
                                        </p:attrNameLst>
                                      </p:cBhvr>
                                      <p:to>
                                        <p:strVal val="visible"/>
                                      </p:to>
                                    </p:set>
                                    <p:animEffect transition="in" filter="fade">
                                      <p:cBhvr>
                                        <p:cTn id="23" dur="1000"/>
                                        <p:tgtEl>
                                          <p:spTgt spid="2183"/>
                                        </p:tgtEl>
                                      </p:cBhvr>
                                    </p:animEffect>
                                  </p:childTnLst>
                                </p:cTn>
                              </p:par>
                              <p:par>
                                <p:cTn id="24" presetID="10" presetClass="entr" presetSubtype="0" fill="hold" nodeType="withEffect">
                                  <p:stCondLst>
                                    <p:cond delay="0"/>
                                  </p:stCondLst>
                                  <p:childTnLst>
                                    <p:set>
                                      <p:cBhvr>
                                        <p:cTn id="25" dur="1" fill="hold">
                                          <p:stCondLst>
                                            <p:cond delay="0"/>
                                          </p:stCondLst>
                                        </p:cTn>
                                        <p:tgtEl>
                                          <p:spTgt spid="2184"/>
                                        </p:tgtEl>
                                        <p:attrNameLst>
                                          <p:attrName>style.visibility</p:attrName>
                                        </p:attrNameLst>
                                      </p:cBhvr>
                                      <p:to>
                                        <p:strVal val="visible"/>
                                      </p:to>
                                    </p:set>
                                    <p:animEffect transition="in" filter="fade">
                                      <p:cBhvr>
                                        <p:cTn id="26" dur="1000"/>
                                        <p:tgtEl>
                                          <p:spTgt spid="2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192"/>
        <p:cNvGrpSpPr/>
        <p:nvPr/>
      </p:nvGrpSpPr>
      <p:grpSpPr>
        <a:xfrm>
          <a:off x="0" y="0"/>
          <a:ext cx="0" cy="0"/>
          <a:chOff x="0" y="0"/>
          <a:chExt cx="0" cy="0"/>
        </a:xfrm>
      </p:grpSpPr>
      <p:sp>
        <p:nvSpPr>
          <p:cNvPr id="2193" name="Google Shape;2193;p108"/>
          <p:cNvSpPr txBox="1">
            <a:spLocks noGrp="1"/>
          </p:cNvSpPr>
          <p:nvPr>
            <p:ph type="ctrTitle"/>
          </p:nvPr>
        </p:nvSpPr>
        <p:spPr>
          <a:xfrm>
            <a:off x="307625" y="419685"/>
            <a:ext cx="3666900" cy="6165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SzPts val="990"/>
              <a:buNone/>
            </a:pPr>
            <a:r>
              <a:rPr lang="fa-IR" sz="2700" dirty="0">
                <a:cs typeface="B Nazanin" panose="00000400000000000000" pitchFamily="2" charset="-78"/>
              </a:rPr>
              <a:t>اهداف آتی</a:t>
            </a:r>
            <a:endParaRPr sz="2700" dirty="0">
              <a:cs typeface="B Nazanin" panose="00000400000000000000" pitchFamily="2" charset="-78"/>
            </a:endParaRPr>
          </a:p>
        </p:txBody>
      </p:sp>
      <p:sp>
        <p:nvSpPr>
          <p:cNvPr id="2194" name="Google Shape;2194;p108"/>
          <p:cNvSpPr txBox="1"/>
          <p:nvPr/>
        </p:nvSpPr>
        <p:spPr>
          <a:xfrm>
            <a:off x="5041458" y="2871125"/>
            <a:ext cx="1519200" cy="4623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sz="2000" dirty="0">
                <a:solidFill>
                  <a:schemeClr val="dk1"/>
                </a:solidFill>
                <a:latin typeface="Anton"/>
                <a:ea typeface="Anton"/>
                <a:cs typeface="B Nazanin" panose="00000400000000000000" pitchFamily="2" charset="-78"/>
                <a:sym typeface="Anton"/>
              </a:rPr>
              <a:t>هدف 3</a:t>
            </a:r>
            <a:endParaRPr sz="2000" dirty="0">
              <a:solidFill>
                <a:schemeClr val="dk1"/>
              </a:solidFill>
              <a:latin typeface="Anton"/>
              <a:ea typeface="Anton"/>
              <a:cs typeface="B Nazanin" panose="00000400000000000000" pitchFamily="2" charset="-78"/>
              <a:sym typeface="Anton"/>
            </a:endParaRPr>
          </a:p>
        </p:txBody>
      </p:sp>
      <p:sp>
        <p:nvSpPr>
          <p:cNvPr id="2195" name="Google Shape;2195;p108"/>
          <p:cNvSpPr txBox="1"/>
          <p:nvPr/>
        </p:nvSpPr>
        <p:spPr>
          <a:xfrm>
            <a:off x="4885908" y="3333426"/>
            <a:ext cx="1830300" cy="5724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dirty="0">
                <a:solidFill>
                  <a:schemeClr val="dk1"/>
                </a:solidFill>
                <a:latin typeface="Roboto Light"/>
                <a:ea typeface="Roboto Light"/>
                <a:cs typeface="B Nazanin" panose="000004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400000000000000" pitchFamily="2" charset="-78"/>
              <a:sym typeface="Roboto Light"/>
            </a:endParaRPr>
          </a:p>
        </p:txBody>
      </p:sp>
      <p:sp>
        <p:nvSpPr>
          <p:cNvPr id="2196" name="Google Shape;2196;p108"/>
          <p:cNvSpPr txBox="1"/>
          <p:nvPr/>
        </p:nvSpPr>
        <p:spPr>
          <a:xfrm>
            <a:off x="2868079" y="2871125"/>
            <a:ext cx="1519200" cy="4623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sz="2000" dirty="0">
                <a:solidFill>
                  <a:schemeClr val="dk1"/>
                </a:solidFill>
                <a:latin typeface="Anton"/>
                <a:ea typeface="Anton"/>
                <a:cs typeface="B Nazanin" panose="00000400000000000000" pitchFamily="2" charset="-78"/>
                <a:sym typeface="Anton"/>
              </a:rPr>
              <a:t>هدف 2</a:t>
            </a:r>
            <a:endParaRPr sz="2000" dirty="0">
              <a:solidFill>
                <a:schemeClr val="dk1"/>
              </a:solidFill>
              <a:latin typeface="Anton"/>
              <a:ea typeface="Anton"/>
              <a:cs typeface="B Nazanin" panose="00000400000000000000" pitchFamily="2" charset="-78"/>
              <a:sym typeface="Anton"/>
            </a:endParaRPr>
          </a:p>
        </p:txBody>
      </p:sp>
      <p:sp>
        <p:nvSpPr>
          <p:cNvPr id="2197" name="Google Shape;2197;p108"/>
          <p:cNvSpPr txBox="1"/>
          <p:nvPr/>
        </p:nvSpPr>
        <p:spPr>
          <a:xfrm>
            <a:off x="2699467" y="3333425"/>
            <a:ext cx="1830300" cy="5724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dirty="0">
                <a:solidFill>
                  <a:schemeClr val="dk1"/>
                </a:solidFill>
                <a:latin typeface="Roboto Light"/>
                <a:ea typeface="Roboto Light"/>
                <a:cs typeface="B Nazanin" panose="000004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400000000000000" pitchFamily="2" charset="-78"/>
              <a:sym typeface="Roboto Light"/>
            </a:endParaRPr>
          </a:p>
        </p:txBody>
      </p:sp>
      <p:sp>
        <p:nvSpPr>
          <p:cNvPr id="2198" name="Google Shape;2198;p108"/>
          <p:cNvSpPr txBox="1"/>
          <p:nvPr/>
        </p:nvSpPr>
        <p:spPr>
          <a:xfrm>
            <a:off x="824150" y="2871125"/>
            <a:ext cx="1519200" cy="4623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sz="2000" dirty="0">
                <a:solidFill>
                  <a:schemeClr val="dk1"/>
                </a:solidFill>
                <a:latin typeface="Anton"/>
                <a:ea typeface="Anton"/>
                <a:cs typeface="B Nazanin" panose="00000400000000000000" pitchFamily="2" charset="-78"/>
                <a:sym typeface="Anton"/>
              </a:rPr>
              <a:t>هدف 1</a:t>
            </a:r>
            <a:endParaRPr sz="2000" dirty="0">
              <a:solidFill>
                <a:schemeClr val="dk1"/>
              </a:solidFill>
              <a:latin typeface="Anton"/>
              <a:ea typeface="Anton"/>
              <a:cs typeface="B Nazanin" panose="00000400000000000000" pitchFamily="2" charset="-78"/>
              <a:sym typeface="Anton"/>
            </a:endParaRPr>
          </a:p>
        </p:txBody>
      </p:sp>
      <p:sp>
        <p:nvSpPr>
          <p:cNvPr id="2199" name="Google Shape;2199;p108"/>
          <p:cNvSpPr txBox="1"/>
          <p:nvPr/>
        </p:nvSpPr>
        <p:spPr>
          <a:xfrm>
            <a:off x="668600" y="3333425"/>
            <a:ext cx="1830300" cy="5724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dirty="0">
                <a:solidFill>
                  <a:schemeClr val="dk1"/>
                </a:solidFill>
                <a:latin typeface="Roboto Light"/>
                <a:ea typeface="Roboto Light"/>
                <a:cs typeface="B Nazanin" panose="000004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400000000000000" pitchFamily="2" charset="-78"/>
              <a:sym typeface="Roboto Light"/>
            </a:endParaRPr>
          </a:p>
        </p:txBody>
      </p:sp>
      <p:sp>
        <p:nvSpPr>
          <p:cNvPr id="2200" name="Google Shape;2200;p108"/>
          <p:cNvSpPr/>
          <p:nvPr/>
        </p:nvSpPr>
        <p:spPr>
          <a:xfrm rot="10800000">
            <a:off x="3489525" y="2326563"/>
            <a:ext cx="276300" cy="276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201" name="Google Shape;2201;p108"/>
          <p:cNvSpPr/>
          <p:nvPr/>
        </p:nvSpPr>
        <p:spPr>
          <a:xfrm>
            <a:off x="1445605" y="2326434"/>
            <a:ext cx="276300" cy="276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202" name="Google Shape;2202;p108"/>
          <p:cNvSpPr/>
          <p:nvPr/>
        </p:nvSpPr>
        <p:spPr>
          <a:xfrm>
            <a:off x="5646952" y="2326418"/>
            <a:ext cx="276300" cy="276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cxnSp>
        <p:nvCxnSpPr>
          <p:cNvPr id="2203" name="Google Shape;2203;p108"/>
          <p:cNvCxnSpPr>
            <a:stCxn id="2201" idx="3"/>
            <a:endCxn id="2200" idx="3"/>
          </p:cNvCxnSpPr>
          <p:nvPr/>
        </p:nvCxnSpPr>
        <p:spPr>
          <a:xfrm>
            <a:off x="1721905" y="2464584"/>
            <a:ext cx="1767600" cy="0"/>
          </a:xfrm>
          <a:prstGeom prst="straightConnector1">
            <a:avLst/>
          </a:prstGeom>
          <a:noFill/>
          <a:ln w="19050" cap="flat" cmpd="sng">
            <a:solidFill>
              <a:schemeClr val="dk1"/>
            </a:solidFill>
            <a:prstDash val="solid"/>
            <a:round/>
            <a:headEnd type="none" w="med" len="med"/>
            <a:tailEnd type="none" w="med" len="med"/>
          </a:ln>
        </p:spPr>
      </p:cxnSp>
      <p:cxnSp>
        <p:nvCxnSpPr>
          <p:cNvPr id="2204" name="Google Shape;2204;p108"/>
          <p:cNvCxnSpPr>
            <a:stCxn id="2200" idx="1"/>
            <a:endCxn id="2202" idx="1"/>
          </p:cNvCxnSpPr>
          <p:nvPr/>
        </p:nvCxnSpPr>
        <p:spPr>
          <a:xfrm>
            <a:off x="3765825" y="2464713"/>
            <a:ext cx="1881000" cy="0"/>
          </a:xfrm>
          <a:prstGeom prst="straightConnector1">
            <a:avLst/>
          </a:prstGeom>
          <a:noFill/>
          <a:ln w="19050" cap="flat" cmpd="sng">
            <a:solidFill>
              <a:schemeClr val="dk1"/>
            </a:solidFill>
            <a:prstDash val="solid"/>
            <a:round/>
            <a:headEnd type="none" w="med" len="med"/>
            <a:tailEnd type="none" w="med" len="med"/>
          </a:ln>
        </p:spPr>
      </p:cxnSp>
      <p:sp>
        <p:nvSpPr>
          <p:cNvPr id="2205" name="Google Shape;2205;p108"/>
          <p:cNvSpPr txBox="1"/>
          <p:nvPr/>
        </p:nvSpPr>
        <p:spPr>
          <a:xfrm>
            <a:off x="7227878" y="2871125"/>
            <a:ext cx="1519200" cy="4623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sz="2000" dirty="0">
                <a:solidFill>
                  <a:schemeClr val="dk1"/>
                </a:solidFill>
                <a:latin typeface="Anton"/>
                <a:ea typeface="Anton"/>
                <a:cs typeface="B Nazanin" panose="00000400000000000000" pitchFamily="2" charset="-78"/>
                <a:sym typeface="Anton"/>
              </a:rPr>
              <a:t>هدف 4</a:t>
            </a:r>
            <a:endParaRPr sz="2000" dirty="0">
              <a:solidFill>
                <a:schemeClr val="dk1"/>
              </a:solidFill>
              <a:latin typeface="Anton"/>
              <a:ea typeface="Anton"/>
              <a:cs typeface="B Nazanin" panose="00000400000000000000" pitchFamily="2" charset="-78"/>
              <a:sym typeface="Anton"/>
            </a:endParaRPr>
          </a:p>
        </p:txBody>
      </p:sp>
      <p:sp>
        <p:nvSpPr>
          <p:cNvPr id="2206" name="Google Shape;2206;p108"/>
          <p:cNvSpPr txBox="1"/>
          <p:nvPr/>
        </p:nvSpPr>
        <p:spPr>
          <a:xfrm>
            <a:off x="7072328" y="3333426"/>
            <a:ext cx="1830300" cy="572400"/>
          </a:xfrm>
          <a:prstGeom prst="rect">
            <a:avLst/>
          </a:prstGeom>
          <a:noFill/>
          <a:ln>
            <a:noFill/>
          </a:ln>
        </p:spPr>
        <p:txBody>
          <a:bodyPr spcFirstLastPara="1" wrap="square" lIns="91425" tIns="91425" rIns="91425" bIns="91425" anchor="t" anchorCtr="0">
            <a:noAutofit/>
          </a:bodyPr>
          <a:lstStyle/>
          <a:p>
            <a:pPr lvl="0" algn="ctr">
              <a:lnSpc>
                <a:spcPct val="150000"/>
              </a:lnSpc>
            </a:pPr>
            <a:r>
              <a:rPr lang="fa-IR" dirty="0">
                <a:solidFill>
                  <a:schemeClr val="dk1"/>
                </a:solidFill>
                <a:latin typeface="Roboto Light"/>
                <a:ea typeface="Roboto Light"/>
                <a:cs typeface="B Nazanin" panose="00000400000000000000" pitchFamily="2" charset="-78"/>
                <a:sym typeface="Roboto Light"/>
              </a:rPr>
              <a:t>قالب پاورپوینت ایمنی کار قابل ویرایش می باشد</a:t>
            </a:r>
            <a:endParaRPr dirty="0">
              <a:solidFill>
                <a:schemeClr val="dk1"/>
              </a:solidFill>
              <a:latin typeface="Roboto Light"/>
              <a:ea typeface="Roboto Light"/>
              <a:cs typeface="B Nazanin" panose="00000400000000000000" pitchFamily="2" charset="-78"/>
              <a:sym typeface="Roboto Light"/>
            </a:endParaRPr>
          </a:p>
        </p:txBody>
      </p:sp>
      <p:sp>
        <p:nvSpPr>
          <p:cNvPr id="2207" name="Google Shape;2207;p108"/>
          <p:cNvSpPr/>
          <p:nvPr/>
        </p:nvSpPr>
        <p:spPr>
          <a:xfrm>
            <a:off x="7860977" y="2326418"/>
            <a:ext cx="276300" cy="2763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cxnSp>
        <p:nvCxnSpPr>
          <p:cNvPr id="2208" name="Google Shape;2208;p108"/>
          <p:cNvCxnSpPr>
            <a:stCxn id="2202" idx="3"/>
            <a:endCxn id="2207" idx="1"/>
          </p:cNvCxnSpPr>
          <p:nvPr/>
        </p:nvCxnSpPr>
        <p:spPr>
          <a:xfrm>
            <a:off x="5923252" y="2464568"/>
            <a:ext cx="1937700" cy="0"/>
          </a:xfrm>
          <a:prstGeom prst="straightConnector1">
            <a:avLst/>
          </a:prstGeom>
          <a:noFill/>
          <a:ln w="19050" cap="flat" cmpd="sng">
            <a:solidFill>
              <a:schemeClr val="dk1"/>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98"/>
                                        </p:tgtEl>
                                        <p:attrNameLst>
                                          <p:attrName>style.visibility</p:attrName>
                                        </p:attrNameLst>
                                      </p:cBhvr>
                                      <p:to>
                                        <p:strVal val="visible"/>
                                      </p:to>
                                    </p:set>
                                    <p:animEffect transition="in" filter="fade">
                                      <p:cBhvr>
                                        <p:cTn id="7" dur="1000"/>
                                        <p:tgtEl>
                                          <p:spTgt spid="2198"/>
                                        </p:tgtEl>
                                      </p:cBhvr>
                                    </p:animEffect>
                                  </p:childTnLst>
                                </p:cTn>
                              </p:par>
                              <p:par>
                                <p:cTn id="8" presetID="10" presetClass="entr" presetSubtype="0" fill="hold" nodeType="withEffect">
                                  <p:stCondLst>
                                    <p:cond delay="0"/>
                                  </p:stCondLst>
                                  <p:childTnLst>
                                    <p:set>
                                      <p:cBhvr>
                                        <p:cTn id="9" dur="1" fill="hold">
                                          <p:stCondLst>
                                            <p:cond delay="0"/>
                                          </p:stCondLst>
                                        </p:cTn>
                                        <p:tgtEl>
                                          <p:spTgt spid="2199"/>
                                        </p:tgtEl>
                                        <p:attrNameLst>
                                          <p:attrName>style.visibility</p:attrName>
                                        </p:attrNameLst>
                                      </p:cBhvr>
                                      <p:to>
                                        <p:strVal val="visible"/>
                                      </p:to>
                                    </p:set>
                                    <p:animEffect transition="in" filter="fade">
                                      <p:cBhvr>
                                        <p:cTn id="10" dur="1000"/>
                                        <p:tgtEl>
                                          <p:spTgt spid="2199"/>
                                        </p:tgtEl>
                                      </p:cBhvr>
                                    </p:animEffect>
                                  </p:childTnLst>
                                </p:cTn>
                              </p:par>
                              <p:par>
                                <p:cTn id="11" presetID="10" presetClass="entr" presetSubtype="0" fill="hold" nodeType="withEffect">
                                  <p:stCondLst>
                                    <p:cond delay="0"/>
                                  </p:stCondLst>
                                  <p:childTnLst>
                                    <p:set>
                                      <p:cBhvr>
                                        <p:cTn id="12" dur="1" fill="hold">
                                          <p:stCondLst>
                                            <p:cond delay="0"/>
                                          </p:stCondLst>
                                        </p:cTn>
                                        <p:tgtEl>
                                          <p:spTgt spid="2201"/>
                                        </p:tgtEl>
                                        <p:attrNameLst>
                                          <p:attrName>style.visibility</p:attrName>
                                        </p:attrNameLst>
                                      </p:cBhvr>
                                      <p:to>
                                        <p:strVal val="visible"/>
                                      </p:to>
                                    </p:set>
                                    <p:animEffect transition="in" filter="fade">
                                      <p:cBhvr>
                                        <p:cTn id="13" dur="1000"/>
                                        <p:tgtEl>
                                          <p:spTgt spid="220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03"/>
                                        </p:tgtEl>
                                        <p:attrNameLst>
                                          <p:attrName>style.visibility</p:attrName>
                                        </p:attrNameLst>
                                      </p:cBhvr>
                                      <p:to>
                                        <p:strVal val="visible"/>
                                      </p:to>
                                    </p:set>
                                    <p:animEffect transition="in" filter="fade">
                                      <p:cBhvr>
                                        <p:cTn id="18" dur="1000"/>
                                        <p:tgtEl>
                                          <p:spTgt spid="2203"/>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196"/>
                                        </p:tgtEl>
                                        <p:attrNameLst>
                                          <p:attrName>style.visibility</p:attrName>
                                        </p:attrNameLst>
                                      </p:cBhvr>
                                      <p:to>
                                        <p:strVal val="visible"/>
                                      </p:to>
                                    </p:set>
                                    <p:animEffect transition="in" filter="fade">
                                      <p:cBhvr>
                                        <p:cTn id="22" dur="1000"/>
                                        <p:tgtEl>
                                          <p:spTgt spid="2196"/>
                                        </p:tgtEl>
                                      </p:cBhvr>
                                    </p:animEffect>
                                  </p:childTnLst>
                                </p:cTn>
                              </p:par>
                              <p:par>
                                <p:cTn id="23" presetID="10" presetClass="entr" presetSubtype="0" fill="hold" nodeType="withEffect">
                                  <p:stCondLst>
                                    <p:cond delay="0"/>
                                  </p:stCondLst>
                                  <p:childTnLst>
                                    <p:set>
                                      <p:cBhvr>
                                        <p:cTn id="24" dur="1" fill="hold">
                                          <p:stCondLst>
                                            <p:cond delay="0"/>
                                          </p:stCondLst>
                                        </p:cTn>
                                        <p:tgtEl>
                                          <p:spTgt spid="2197"/>
                                        </p:tgtEl>
                                        <p:attrNameLst>
                                          <p:attrName>style.visibility</p:attrName>
                                        </p:attrNameLst>
                                      </p:cBhvr>
                                      <p:to>
                                        <p:strVal val="visible"/>
                                      </p:to>
                                    </p:set>
                                    <p:animEffect transition="in" filter="fade">
                                      <p:cBhvr>
                                        <p:cTn id="25" dur="1000"/>
                                        <p:tgtEl>
                                          <p:spTgt spid="2197"/>
                                        </p:tgtEl>
                                      </p:cBhvr>
                                    </p:animEffect>
                                  </p:childTnLst>
                                </p:cTn>
                              </p:par>
                              <p:par>
                                <p:cTn id="26" presetID="10" presetClass="entr" presetSubtype="0" fill="hold" nodeType="withEffect">
                                  <p:stCondLst>
                                    <p:cond delay="0"/>
                                  </p:stCondLst>
                                  <p:childTnLst>
                                    <p:set>
                                      <p:cBhvr>
                                        <p:cTn id="27" dur="1" fill="hold">
                                          <p:stCondLst>
                                            <p:cond delay="0"/>
                                          </p:stCondLst>
                                        </p:cTn>
                                        <p:tgtEl>
                                          <p:spTgt spid="2200"/>
                                        </p:tgtEl>
                                        <p:attrNameLst>
                                          <p:attrName>style.visibility</p:attrName>
                                        </p:attrNameLst>
                                      </p:cBhvr>
                                      <p:to>
                                        <p:strVal val="visible"/>
                                      </p:to>
                                    </p:set>
                                    <p:animEffect transition="in" filter="fade">
                                      <p:cBhvr>
                                        <p:cTn id="28" dur="1000"/>
                                        <p:tgtEl>
                                          <p:spTgt spid="220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204"/>
                                        </p:tgtEl>
                                        <p:attrNameLst>
                                          <p:attrName>style.visibility</p:attrName>
                                        </p:attrNameLst>
                                      </p:cBhvr>
                                      <p:to>
                                        <p:strVal val="visible"/>
                                      </p:to>
                                    </p:set>
                                    <p:animEffect transition="in" filter="fade">
                                      <p:cBhvr>
                                        <p:cTn id="33" dur="1000"/>
                                        <p:tgtEl>
                                          <p:spTgt spid="2204"/>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2194"/>
                                        </p:tgtEl>
                                        <p:attrNameLst>
                                          <p:attrName>style.visibility</p:attrName>
                                        </p:attrNameLst>
                                      </p:cBhvr>
                                      <p:to>
                                        <p:strVal val="visible"/>
                                      </p:to>
                                    </p:set>
                                    <p:animEffect transition="in" filter="fade">
                                      <p:cBhvr>
                                        <p:cTn id="37" dur="1000"/>
                                        <p:tgtEl>
                                          <p:spTgt spid="2194"/>
                                        </p:tgtEl>
                                      </p:cBhvr>
                                    </p:animEffect>
                                  </p:childTnLst>
                                </p:cTn>
                              </p:par>
                              <p:par>
                                <p:cTn id="38" presetID="10" presetClass="entr" presetSubtype="0" fill="hold" nodeType="withEffect">
                                  <p:stCondLst>
                                    <p:cond delay="0"/>
                                  </p:stCondLst>
                                  <p:childTnLst>
                                    <p:set>
                                      <p:cBhvr>
                                        <p:cTn id="39" dur="1" fill="hold">
                                          <p:stCondLst>
                                            <p:cond delay="0"/>
                                          </p:stCondLst>
                                        </p:cTn>
                                        <p:tgtEl>
                                          <p:spTgt spid="2195"/>
                                        </p:tgtEl>
                                        <p:attrNameLst>
                                          <p:attrName>style.visibility</p:attrName>
                                        </p:attrNameLst>
                                      </p:cBhvr>
                                      <p:to>
                                        <p:strVal val="visible"/>
                                      </p:to>
                                    </p:set>
                                    <p:animEffect transition="in" filter="fade">
                                      <p:cBhvr>
                                        <p:cTn id="40" dur="1000"/>
                                        <p:tgtEl>
                                          <p:spTgt spid="2195"/>
                                        </p:tgtEl>
                                      </p:cBhvr>
                                    </p:animEffect>
                                  </p:childTnLst>
                                </p:cTn>
                              </p:par>
                              <p:par>
                                <p:cTn id="41" presetID="10" presetClass="entr" presetSubtype="0" fill="hold" nodeType="withEffect">
                                  <p:stCondLst>
                                    <p:cond delay="0"/>
                                  </p:stCondLst>
                                  <p:childTnLst>
                                    <p:set>
                                      <p:cBhvr>
                                        <p:cTn id="42" dur="1" fill="hold">
                                          <p:stCondLst>
                                            <p:cond delay="0"/>
                                          </p:stCondLst>
                                        </p:cTn>
                                        <p:tgtEl>
                                          <p:spTgt spid="2202"/>
                                        </p:tgtEl>
                                        <p:attrNameLst>
                                          <p:attrName>style.visibility</p:attrName>
                                        </p:attrNameLst>
                                      </p:cBhvr>
                                      <p:to>
                                        <p:strVal val="visible"/>
                                      </p:to>
                                    </p:set>
                                    <p:animEffect transition="in" filter="fade">
                                      <p:cBhvr>
                                        <p:cTn id="43" dur="1000"/>
                                        <p:tgtEl>
                                          <p:spTgt spid="220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08"/>
                                        </p:tgtEl>
                                        <p:attrNameLst>
                                          <p:attrName>style.visibility</p:attrName>
                                        </p:attrNameLst>
                                      </p:cBhvr>
                                      <p:to>
                                        <p:strVal val="visible"/>
                                      </p:to>
                                    </p:set>
                                    <p:animEffect transition="in" filter="fade">
                                      <p:cBhvr>
                                        <p:cTn id="48" dur="1000"/>
                                        <p:tgtEl>
                                          <p:spTgt spid="2208"/>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2205"/>
                                        </p:tgtEl>
                                        <p:attrNameLst>
                                          <p:attrName>style.visibility</p:attrName>
                                        </p:attrNameLst>
                                      </p:cBhvr>
                                      <p:to>
                                        <p:strVal val="visible"/>
                                      </p:to>
                                    </p:set>
                                    <p:animEffect transition="in" filter="fade">
                                      <p:cBhvr>
                                        <p:cTn id="52" dur="1000"/>
                                        <p:tgtEl>
                                          <p:spTgt spid="2205"/>
                                        </p:tgtEl>
                                      </p:cBhvr>
                                    </p:animEffect>
                                  </p:childTnLst>
                                </p:cTn>
                              </p:par>
                              <p:par>
                                <p:cTn id="53" presetID="10" presetClass="entr" presetSubtype="0" fill="hold" nodeType="withEffect">
                                  <p:stCondLst>
                                    <p:cond delay="0"/>
                                  </p:stCondLst>
                                  <p:childTnLst>
                                    <p:set>
                                      <p:cBhvr>
                                        <p:cTn id="54" dur="1" fill="hold">
                                          <p:stCondLst>
                                            <p:cond delay="0"/>
                                          </p:stCondLst>
                                        </p:cTn>
                                        <p:tgtEl>
                                          <p:spTgt spid="2206"/>
                                        </p:tgtEl>
                                        <p:attrNameLst>
                                          <p:attrName>style.visibility</p:attrName>
                                        </p:attrNameLst>
                                      </p:cBhvr>
                                      <p:to>
                                        <p:strVal val="visible"/>
                                      </p:to>
                                    </p:set>
                                    <p:animEffect transition="in" filter="fade">
                                      <p:cBhvr>
                                        <p:cTn id="55" dur="1000"/>
                                        <p:tgtEl>
                                          <p:spTgt spid="2206"/>
                                        </p:tgtEl>
                                      </p:cBhvr>
                                    </p:animEffect>
                                  </p:childTnLst>
                                </p:cTn>
                              </p:par>
                              <p:par>
                                <p:cTn id="56" presetID="10" presetClass="entr" presetSubtype="0" fill="hold" nodeType="withEffect">
                                  <p:stCondLst>
                                    <p:cond delay="0"/>
                                  </p:stCondLst>
                                  <p:childTnLst>
                                    <p:set>
                                      <p:cBhvr>
                                        <p:cTn id="57" dur="1" fill="hold">
                                          <p:stCondLst>
                                            <p:cond delay="0"/>
                                          </p:stCondLst>
                                        </p:cTn>
                                        <p:tgtEl>
                                          <p:spTgt spid="2207"/>
                                        </p:tgtEl>
                                        <p:attrNameLst>
                                          <p:attrName>style.visibility</p:attrName>
                                        </p:attrNameLst>
                                      </p:cBhvr>
                                      <p:to>
                                        <p:strVal val="visible"/>
                                      </p:to>
                                    </p:set>
                                    <p:animEffect transition="in" filter="fade">
                                      <p:cBhvr>
                                        <p:cTn id="58" dur="1000"/>
                                        <p:tgtEl>
                                          <p:spTgt spid="2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212"/>
        <p:cNvGrpSpPr/>
        <p:nvPr/>
      </p:nvGrpSpPr>
      <p:grpSpPr>
        <a:xfrm>
          <a:off x="0" y="0"/>
          <a:ext cx="0" cy="0"/>
          <a:chOff x="0" y="0"/>
          <a:chExt cx="0" cy="0"/>
        </a:xfrm>
      </p:grpSpPr>
      <p:sp>
        <p:nvSpPr>
          <p:cNvPr id="2213" name="Google Shape;2213;p109"/>
          <p:cNvSpPr txBox="1">
            <a:spLocks noGrp="1"/>
          </p:cNvSpPr>
          <p:nvPr>
            <p:ph type="title"/>
          </p:nvPr>
        </p:nvSpPr>
        <p:spPr>
          <a:xfrm>
            <a:off x="1029025" y="1410925"/>
            <a:ext cx="7086000" cy="1716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cs typeface="B Nazanin" panose="00000400000000000000" pitchFamily="2" charset="-78"/>
              </a:rPr>
              <a:t>60,652,00</a:t>
            </a:r>
            <a:endParaRPr dirty="0">
              <a:cs typeface="B Nazanin" panose="00000400000000000000" pitchFamily="2" charset="-78"/>
            </a:endParaRPr>
          </a:p>
        </p:txBody>
      </p:sp>
      <p:sp>
        <p:nvSpPr>
          <p:cNvPr id="2214" name="Google Shape;2214;p109"/>
          <p:cNvSpPr txBox="1">
            <a:spLocks noGrp="1"/>
          </p:cNvSpPr>
          <p:nvPr>
            <p:ph type="body" idx="4294967295"/>
          </p:nvPr>
        </p:nvSpPr>
        <p:spPr>
          <a:xfrm>
            <a:off x="1028975" y="3152225"/>
            <a:ext cx="7086000" cy="597600"/>
          </a:xfrm>
          <a:prstGeom prst="rect">
            <a:avLst/>
          </a:prstGeom>
        </p:spPr>
        <p:txBody>
          <a:bodyPr spcFirstLastPara="1" wrap="square" lIns="91425" tIns="91425" rIns="91425" bIns="91425" anchor="t" anchorCtr="0">
            <a:noAutofit/>
          </a:bodyPr>
          <a:lstStyle/>
          <a:p>
            <a:pPr marL="0" lvl="0" indent="0" algn="l" rtl="0">
              <a:spcBef>
                <a:spcPts val="1000"/>
              </a:spcBef>
              <a:spcAft>
                <a:spcPts val="1200"/>
              </a:spcAft>
              <a:buNone/>
            </a:pPr>
            <a:r>
              <a:rPr lang="en">
                <a:cs typeface="B Nazanin" panose="00000400000000000000" pitchFamily="2" charset="-78"/>
              </a:rPr>
              <a:t>Big numbers catch your audience attention</a:t>
            </a:r>
            <a:endParaRPr>
              <a:cs typeface="B Nazanin" panose="00000400000000000000" pitchFamily="2" charset="-78"/>
            </a:endParaRPr>
          </a:p>
        </p:txBody>
      </p:sp>
      <p:sp>
        <p:nvSpPr>
          <p:cNvPr id="2215" name="Google Shape;2215;p109"/>
          <p:cNvSpPr txBox="1">
            <a:spLocks noGrp="1"/>
          </p:cNvSpPr>
          <p:nvPr>
            <p:ph type="body" idx="1"/>
          </p:nvPr>
        </p:nvSpPr>
        <p:spPr>
          <a:xfrm>
            <a:off x="1028975" y="3152225"/>
            <a:ext cx="7086000" cy="597600"/>
          </a:xfrm>
          <a:prstGeom prst="rect">
            <a:avLst/>
          </a:prstGeom>
        </p:spPr>
        <p:txBody>
          <a:bodyPr spcFirstLastPara="1" wrap="square" lIns="91425" tIns="91425" rIns="91425" bIns="91425" anchor="t" anchorCtr="0">
            <a:noAutofit/>
          </a:bodyPr>
          <a:lstStyle/>
          <a:p>
            <a:pPr marL="0" lvl="0" indent="0">
              <a:spcAft>
                <a:spcPts val="1200"/>
              </a:spcAft>
              <a:buNone/>
            </a:pPr>
            <a:r>
              <a:rPr lang="fa-IR" dirty="0">
                <a:cs typeface="B Nazanin" panose="00000400000000000000" pitchFamily="2" charset="-78"/>
              </a:rPr>
              <a:t>اعداد بزرگ توجه مخاطب شما را جلب می کند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13"/>
                                        </p:tgtEl>
                                        <p:attrNameLst>
                                          <p:attrName>style.visibility</p:attrName>
                                        </p:attrNameLst>
                                      </p:cBhvr>
                                      <p:to>
                                        <p:strVal val="visible"/>
                                      </p:to>
                                    </p:set>
                                    <p:animEffect transition="in" filter="fade">
                                      <p:cBhvr>
                                        <p:cTn id="7" dur="1000"/>
                                        <p:tgtEl>
                                          <p:spTgt spid="22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215"/>
                                        </p:tgtEl>
                                        <p:attrNameLst>
                                          <p:attrName>style.visibility</p:attrName>
                                        </p:attrNameLst>
                                      </p:cBhvr>
                                      <p:to>
                                        <p:strVal val="visible"/>
                                      </p:to>
                                    </p:set>
                                    <p:animEffect transition="in" filter="fade">
                                      <p:cBhvr>
                                        <p:cTn id="11" dur="1000"/>
                                        <p:tgtEl>
                                          <p:spTgt spid="2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219"/>
        <p:cNvGrpSpPr/>
        <p:nvPr/>
      </p:nvGrpSpPr>
      <p:grpSpPr>
        <a:xfrm>
          <a:off x="0" y="0"/>
          <a:ext cx="0" cy="0"/>
          <a:chOff x="0" y="0"/>
          <a:chExt cx="0" cy="0"/>
        </a:xfrm>
      </p:grpSpPr>
      <p:sp>
        <p:nvSpPr>
          <p:cNvPr id="2220" name="Google Shape;2220;p110"/>
          <p:cNvSpPr txBox="1">
            <a:spLocks noGrp="1"/>
          </p:cNvSpPr>
          <p:nvPr>
            <p:ph type="body" idx="1"/>
          </p:nvPr>
        </p:nvSpPr>
        <p:spPr>
          <a:xfrm>
            <a:off x="2263650" y="3457025"/>
            <a:ext cx="4616700" cy="554400"/>
          </a:xfrm>
          <a:prstGeom prst="rect">
            <a:avLst/>
          </a:prstGeom>
        </p:spPr>
        <p:txBody>
          <a:bodyPr spcFirstLastPara="1" wrap="square" lIns="91425" tIns="91425" rIns="91425" bIns="91425" anchor="t" anchorCtr="0">
            <a:noAutofit/>
          </a:bodyPr>
          <a:lstStyle/>
          <a:p>
            <a:pPr marL="0" lvl="0" indent="0">
              <a:buNone/>
            </a:pPr>
            <a:r>
              <a:rPr lang="fa-IR" dirty="0">
                <a:cs typeface="B Nazanin" panose="00000400000000000000" pitchFamily="2" charset="-78"/>
              </a:rPr>
              <a:t>اعداد بزرگ توجه مخاطب شما را جلب می کند</a:t>
            </a:r>
            <a:endParaRPr dirty="0">
              <a:cs typeface="B Nazanin" panose="00000400000000000000" pitchFamily="2" charset="-78"/>
            </a:endParaRPr>
          </a:p>
        </p:txBody>
      </p:sp>
      <p:sp>
        <p:nvSpPr>
          <p:cNvPr id="2221" name="Google Shape;2221;p110"/>
          <p:cNvSpPr txBox="1">
            <a:spLocks noGrp="1"/>
          </p:cNvSpPr>
          <p:nvPr>
            <p:ph type="title"/>
          </p:nvPr>
        </p:nvSpPr>
        <p:spPr>
          <a:xfrm>
            <a:off x="2263650" y="1791925"/>
            <a:ext cx="4616700" cy="1728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cs typeface="B Nazanin" panose="00000400000000000000" pitchFamily="2" charset="-78"/>
              </a:rPr>
              <a:t>95,550</a:t>
            </a:r>
            <a:endParaRPr>
              <a:cs typeface="B Nazanin" panose="000004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21"/>
                                        </p:tgtEl>
                                        <p:attrNameLst>
                                          <p:attrName>style.visibility</p:attrName>
                                        </p:attrNameLst>
                                      </p:cBhvr>
                                      <p:to>
                                        <p:strVal val="visible"/>
                                      </p:to>
                                    </p:set>
                                    <p:animEffect transition="in" filter="fade">
                                      <p:cBhvr>
                                        <p:cTn id="7" dur="1000"/>
                                        <p:tgtEl>
                                          <p:spTgt spid="222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220"/>
                                        </p:tgtEl>
                                        <p:attrNameLst>
                                          <p:attrName>style.visibility</p:attrName>
                                        </p:attrNameLst>
                                      </p:cBhvr>
                                      <p:to>
                                        <p:strVal val="visible"/>
                                      </p:to>
                                    </p:set>
                                    <p:animEffect transition="in" filter="fade">
                                      <p:cBhvr>
                                        <p:cTn id="11" dur="1000"/>
                                        <p:tgtEl>
                                          <p:spTgt spid="2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08"/>
        <p:cNvGrpSpPr/>
        <p:nvPr/>
      </p:nvGrpSpPr>
      <p:grpSpPr>
        <a:xfrm>
          <a:off x="0" y="0"/>
          <a:ext cx="0" cy="0"/>
          <a:chOff x="0" y="0"/>
          <a:chExt cx="0" cy="0"/>
        </a:xfrm>
      </p:grpSpPr>
      <p:sp>
        <p:nvSpPr>
          <p:cNvPr id="609" name="Google Shape;609;p66"/>
          <p:cNvSpPr/>
          <p:nvPr/>
        </p:nvSpPr>
        <p:spPr>
          <a:xfrm>
            <a:off x="1812350" y="2143325"/>
            <a:ext cx="940300" cy="940942"/>
          </a:xfrm>
          <a:custGeom>
            <a:avLst/>
            <a:gdLst/>
            <a:ahLst/>
            <a:cxnLst/>
            <a:rect l="l" t="t" r="r" b="b"/>
            <a:pathLst>
              <a:path w="8786" h="8792" extrusionOk="0">
                <a:moveTo>
                  <a:pt x="4391" y="2313"/>
                </a:moveTo>
                <a:cubicBezTo>
                  <a:pt x="5541" y="2313"/>
                  <a:pt x="6475" y="3244"/>
                  <a:pt x="6475" y="4394"/>
                </a:cubicBezTo>
                <a:cubicBezTo>
                  <a:pt x="6475" y="5547"/>
                  <a:pt x="5541" y="6478"/>
                  <a:pt x="4391" y="6478"/>
                </a:cubicBezTo>
                <a:cubicBezTo>
                  <a:pt x="3242" y="6478"/>
                  <a:pt x="2311" y="5547"/>
                  <a:pt x="2311" y="4394"/>
                </a:cubicBezTo>
                <a:cubicBezTo>
                  <a:pt x="2311" y="3244"/>
                  <a:pt x="3242" y="2313"/>
                  <a:pt x="4391" y="2313"/>
                </a:cubicBezTo>
                <a:close/>
                <a:moveTo>
                  <a:pt x="3753" y="0"/>
                </a:moveTo>
                <a:lnTo>
                  <a:pt x="3753" y="1506"/>
                </a:lnTo>
                <a:cubicBezTo>
                  <a:pt x="3411" y="1580"/>
                  <a:pt x="3086" y="1718"/>
                  <a:pt x="2801" y="1901"/>
                </a:cubicBezTo>
                <a:lnTo>
                  <a:pt x="1740" y="839"/>
                </a:lnTo>
                <a:lnTo>
                  <a:pt x="833" y="1739"/>
                </a:lnTo>
                <a:lnTo>
                  <a:pt x="1898" y="2803"/>
                </a:lnTo>
                <a:cubicBezTo>
                  <a:pt x="1711" y="3093"/>
                  <a:pt x="1577" y="3414"/>
                  <a:pt x="1500" y="3756"/>
                </a:cubicBezTo>
                <a:lnTo>
                  <a:pt x="1" y="3756"/>
                </a:lnTo>
                <a:lnTo>
                  <a:pt x="1" y="5036"/>
                </a:lnTo>
                <a:lnTo>
                  <a:pt x="1500" y="5036"/>
                </a:lnTo>
                <a:cubicBezTo>
                  <a:pt x="1577" y="5378"/>
                  <a:pt x="1711" y="5699"/>
                  <a:pt x="1898" y="5988"/>
                </a:cubicBezTo>
                <a:lnTo>
                  <a:pt x="833" y="7049"/>
                </a:lnTo>
                <a:lnTo>
                  <a:pt x="1740" y="7952"/>
                </a:lnTo>
                <a:lnTo>
                  <a:pt x="2801" y="6890"/>
                </a:lnTo>
                <a:cubicBezTo>
                  <a:pt x="3086" y="7074"/>
                  <a:pt x="3411" y="7212"/>
                  <a:pt x="3753" y="7286"/>
                </a:cubicBezTo>
                <a:lnTo>
                  <a:pt x="3753" y="8791"/>
                </a:lnTo>
                <a:lnTo>
                  <a:pt x="5030" y="8791"/>
                </a:lnTo>
                <a:lnTo>
                  <a:pt x="5030" y="7286"/>
                </a:lnTo>
                <a:cubicBezTo>
                  <a:pt x="5375" y="7212"/>
                  <a:pt x="5696" y="7074"/>
                  <a:pt x="5982" y="6890"/>
                </a:cubicBezTo>
                <a:lnTo>
                  <a:pt x="7046" y="7952"/>
                </a:lnTo>
                <a:lnTo>
                  <a:pt x="7949" y="7049"/>
                </a:lnTo>
                <a:lnTo>
                  <a:pt x="6888" y="5988"/>
                </a:lnTo>
                <a:cubicBezTo>
                  <a:pt x="7072" y="5699"/>
                  <a:pt x="7205" y="5378"/>
                  <a:pt x="7283" y="5036"/>
                </a:cubicBezTo>
                <a:lnTo>
                  <a:pt x="8785" y="5036"/>
                </a:lnTo>
                <a:lnTo>
                  <a:pt x="8785" y="3756"/>
                </a:lnTo>
                <a:lnTo>
                  <a:pt x="7283" y="3756"/>
                </a:lnTo>
                <a:cubicBezTo>
                  <a:pt x="7205" y="3414"/>
                  <a:pt x="7072" y="3093"/>
                  <a:pt x="6888" y="2803"/>
                </a:cubicBezTo>
                <a:lnTo>
                  <a:pt x="7949" y="1739"/>
                </a:lnTo>
                <a:lnTo>
                  <a:pt x="7046" y="839"/>
                </a:lnTo>
                <a:lnTo>
                  <a:pt x="5982" y="1901"/>
                </a:lnTo>
                <a:cubicBezTo>
                  <a:pt x="5696" y="1718"/>
                  <a:pt x="5375" y="1580"/>
                  <a:pt x="5030" y="1506"/>
                </a:cubicBezTo>
                <a:lnTo>
                  <a:pt x="503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10" name="Google Shape;610;p66"/>
          <p:cNvSpPr/>
          <p:nvPr/>
        </p:nvSpPr>
        <p:spPr>
          <a:xfrm flipH="1">
            <a:off x="714000" y="2850275"/>
            <a:ext cx="8430000" cy="2293200"/>
          </a:xfrm>
          <a:prstGeom prst="snip1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11" name="Google Shape;611;p66"/>
          <p:cNvSpPr txBox="1">
            <a:spLocks noGrp="1"/>
          </p:cNvSpPr>
          <p:nvPr>
            <p:ph type="body" idx="1"/>
          </p:nvPr>
        </p:nvSpPr>
        <p:spPr>
          <a:xfrm>
            <a:off x="4207410" y="3254475"/>
            <a:ext cx="4222590" cy="990600"/>
          </a:xfrm>
          <a:prstGeom prst="rect">
            <a:avLst/>
          </a:prstGeom>
        </p:spPr>
        <p:txBody>
          <a:bodyPr spcFirstLastPara="1" wrap="square" lIns="91425" tIns="91425" rIns="91425" bIns="91425" anchor="t" anchorCtr="0">
            <a:noAutofit/>
          </a:bodyPr>
          <a:lstStyle/>
          <a:p>
            <a:pPr marL="0" lvl="0" indent="0">
              <a:lnSpc>
                <a:spcPct val="150000"/>
              </a:lnSpc>
              <a:buNone/>
            </a:pPr>
            <a:r>
              <a:rPr lang="fa-IR" dirty="0">
                <a:cs typeface="B Nazanin" panose="00000400000000000000" pitchFamily="2" charset="-78"/>
              </a:rPr>
              <a:t>عطارد نزدیکترین سیاره به خورشید و کوچکترین سیاره در منظومه شمسی است. در واقع، فقط کمی بزرگتر از ماه است</a:t>
            </a:r>
            <a:endParaRPr dirty="0">
              <a:cs typeface="B Nazanin" panose="00000400000000000000" pitchFamily="2" charset="-78"/>
            </a:endParaRPr>
          </a:p>
        </p:txBody>
      </p:sp>
      <p:sp>
        <p:nvSpPr>
          <p:cNvPr id="612" name="Google Shape;612;p66"/>
          <p:cNvSpPr txBox="1">
            <a:spLocks noGrp="1"/>
          </p:cNvSpPr>
          <p:nvPr>
            <p:ph type="ctrTitle"/>
          </p:nvPr>
        </p:nvSpPr>
        <p:spPr>
          <a:xfrm>
            <a:off x="4643650" y="382425"/>
            <a:ext cx="3786000" cy="2134200"/>
          </a:xfrm>
          <a:prstGeom prst="rect">
            <a:avLst/>
          </a:prstGeom>
        </p:spPr>
        <p:txBody>
          <a:bodyPr spcFirstLastPara="1" wrap="square" lIns="91425" tIns="91425" rIns="91425" bIns="91425" anchor="t" anchorCtr="0">
            <a:noAutofit/>
          </a:bodyPr>
          <a:lstStyle/>
          <a:p>
            <a:pPr lvl="0">
              <a:lnSpc>
                <a:spcPct val="150000"/>
              </a:lnSpc>
            </a:pPr>
            <a:r>
              <a:rPr lang="fa-IR" dirty="0">
                <a:cs typeface="B Nazanin" panose="00000400000000000000" pitchFamily="2" charset="-78"/>
              </a:rPr>
              <a:t>شرکت ما</a:t>
            </a:r>
            <a:endParaRPr dirty="0">
              <a:cs typeface="B Nazanin" panose="00000400000000000000" pitchFamily="2" charset="-78"/>
            </a:endParaRPr>
          </a:p>
        </p:txBody>
      </p:sp>
      <p:grpSp>
        <p:nvGrpSpPr>
          <p:cNvPr id="613" name="Google Shape;613;p66"/>
          <p:cNvGrpSpPr/>
          <p:nvPr/>
        </p:nvGrpSpPr>
        <p:grpSpPr>
          <a:xfrm>
            <a:off x="1923361" y="991667"/>
            <a:ext cx="2284049" cy="2618685"/>
            <a:chOff x="1923361" y="991667"/>
            <a:chExt cx="2284049" cy="2618685"/>
          </a:xfrm>
        </p:grpSpPr>
        <p:grpSp>
          <p:nvGrpSpPr>
            <p:cNvPr id="614" name="Google Shape;614;p66"/>
            <p:cNvGrpSpPr/>
            <p:nvPr/>
          </p:nvGrpSpPr>
          <p:grpSpPr>
            <a:xfrm>
              <a:off x="2447609" y="1427850"/>
              <a:ext cx="1023820" cy="2182502"/>
              <a:chOff x="2002884" y="1370400"/>
              <a:chExt cx="1023820" cy="2182502"/>
            </a:xfrm>
          </p:grpSpPr>
          <p:sp>
            <p:nvSpPr>
              <p:cNvPr id="615" name="Google Shape;615;p66"/>
              <p:cNvSpPr/>
              <p:nvPr/>
            </p:nvSpPr>
            <p:spPr>
              <a:xfrm>
                <a:off x="2002884" y="1875542"/>
                <a:ext cx="395216" cy="448896"/>
              </a:xfrm>
              <a:custGeom>
                <a:avLst/>
                <a:gdLst/>
                <a:ahLst/>
                <a:cxnLst/>
                <a:rect l="l" t="t" r="r" b="b"/>
                <a:pathLst>
                  <a:path w="3534" h="4014" extrusionOk="0">
                    <a:moveTo>
                      <a:pt x="3280" y="1"/>
                    </a:moveTo>
                    <a:cubicBezTo>
                      <a:pt x="2969" y="1"/>
                      <a:pt x="2422" y="129"/>
                      <a:pt x="1936" y="897"/>
                    </a:cubicBezTo>
                    <a:cubicBezTo>
                      <a:pt x="1605" y="1415"/>
                      <a:pt x="1255" y="1923"/>
                      <a:pt x="861" y="2399"/>
                    </a:cubicBezTo>
                    <a:cubicBezTo>
                      <a:pt x="843" y="2424"/>
                      <a:pt x="825" y="2442"/>
                      <a:pt x="808" y="2466"/>
                    </a:cubicBezTo>
                    <a:lnTo>
                      <a:pt x="272" y="3101"/>
                    </a:lnTo>
                    <a:cubicBezTo>
                      <a:pt x="0" y="3425"/>
                      <a:pt x="169" y="3919"/>
                      <a:pt x="578" y="4014"/>
                    </a:cubicBezTo>
                    <a:lnTo>
                      <a:pt x="1668" y="3154"/>
                    </a:lnTo>
                    <a:lnTo>
                      <a:pt x="3177" y="1965"/>
                    </a:lnTo>
                    <a:lnTo>
                      <a:pt x="3533" y="33"/>
                    </a:lnTo>
                    <a:cubicBezTo>
                      <a:pt x="3533" y="33"/>
                      <a:pt x="3437" y="1"/>
                      <a:pt x="32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16" name="Google Shape;616;p66"/>
              <p:cNvSpPr/>
              <p:nvPr/>
            </p:nvSpPr>
            <p:spPr>
              <a:xfrm>
                <a:off x="2338043" y="1417257"/>
                <a:ext cx="401926" cy="750732"/>
              </a:xfrm>
              <a:custGeom>
                <a:avLst/>
                <a:gdLst/>
                <a:ahLst/>
                <a:cxnLst/>
                <a:rect l="l" t="t" r="r" b="b"/>
                <a:pathLst>
                  <a:path w="3594" h="6713" extrusionOk="0">
                    <a:moveTo>
                      <a:pt x="1758" y="1"/>
                    </a:moveTo>
                    <a:cubicBezTo>
                      <a:pt x="1406" y="1"/>
                      <a:pt x="1018" y="102"/>
                      <a:pt x="737" y="404"/>
                    </a:cubicBezTo>
                    <a:cubicBezTo>
                      <a:pt x="618" y="531"/>
                      <a:pt x="452" y="651"/>
                      <a:pt x="349" y="791"/>
                    </a:cubicBezTo>
                    <a:cubicBezTo>
                      <a:pt x="170" y="1042"/>
                      <a:pt x="60" y="1338"/>
                      <a:pt x="64" y="1645"/>
                    </a:cubicBezTo>
                    <a:cubicBezTo>
                      <a:pt x="71" y="2015"/>
                      <a:pt x="120" y="2396"/>
                      <a:pt x="177" y="2759"/>
                    </a:cubicBezTo>
                    <a:cubicBezTo>
                      <a:pt x="216" y="3024"/>
                      <a:pt x="279" y="3278"/>
                      <a:pt x="244" y="3545"/>
                    </a:cubicBezTo>
                    <a:cubicBezTo>
                      <a:pt x="208" y="3789"/>
                      <a:pt x="131" y="4018"/>
                      <a:pt x="96" y="4261"/>
                    </a:cubicBezTo>
                    <a:cubicBezTo>
                      <a:pt x="1" y="4893"/>
                      <a:pt x="265" y="5584"/>
                      <a:pt x="872" y="5866"/>
                    </a:cubicBezTo>
                    <a:cubicBezTo>
                      <a:pt x="1101" y="5972"/>
                      <a:pt x="1358" y="6063"/>
                      <a:pt x="1601" y="6131"/>
                    </a:cubicBezTo>
                    <a:cubicBezTo>
                      <a:pt x="1806" y="6187"/>
                      <a:pt x="2028" y="6201"/>
                      <a:pt x="2232" y="6264"/>
                    </a:cubicBezTo>
                    <a:cubicBezTo>
                      <a:pt x="2328" y="6296"/>
                      <a:pt x="2451" y="6342"/>
                      <a:pt x="2529" y="6413"/>
                    </a:cubicBezTo>
                    <a:cubicBezTo>
                      <a:pt x="2641" y="6512"/>
                      <a:pt x="2557" y="6592"/>
                      <a:pt x="2592" y="6712"/>
                    </a:cubicBezTo>
                    <a:cubicBezTo>
                      <a:pt x="2931" y="6582"/>
                      <a:pt x="3213" y="6211"/>
                      <a:pt x="3368" y="5890"/>
                    </a:cubicBezTo>
                    <a:cubicBezTo>
                      <a:pt x="3538" y="5542"/>
                      <a:pt x="3593" y="5119"/>
                      <a:pt x="3400" y="4738"/>
                    </a:cubicBezTo>
                    <a:cubicBezTo>
                      <a:pt x="2483" y="2932"/>
                      <a:pt x="3103" y="1948"/>
                      <a:pt x="3125" y="1603"/>
                    </a:cubicBezTo>
                    <a:cubicBezTo>
                      <a:pt x="3142" y="1328"/>
                      <a:pt x="3142" y="1049"/>
                      <a:pt x="3030" y="791"/>
                    </a:cubicBezTo>
                    <a:cubicBezTo>
                      <a:pt x="2942" y="576"/>
                      <a:pt x="2734" y="344"/>
                      <a:pt x="2550" y="202"/>
                    </a:cubicBezTo>
                    <a:cubicBezTo>
                      <a:pt x="2415" y="99"/>
                      <a:pt x="2105" y="1"/>
                      <a:pt x="1758" y="1"/>
                    </a:cubicBezTo>
                    <a:close/>
                  </a:path>
                </a:pathLst>
              </a:custGeom>
              <a:solidFill>
                <a:srgbClr val="00184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17" name="Google Shape;617;p66"/>
              <p:cNvSpPr/>
              <p:nvPr/>
            </p:nvSpPr>
            <p:spPr>
              <a:xfrm>
                <a:off x="2631824" y="1875542"/>
                <a:ext cx="394881" cy="448896"/>
              </a:xfrm>
              <a:custGeom>
                <a:avLst/>
                <a:gdLst/>
                <a:ahLst/>
                <a:cxnLst/>
                <a:rect l="l" t="t" r="r" b="b"/>
                <a:pathLst>
                  <a:path w="3531" h="4014" extrusionOk="0">
                    <a:moveTo>
                      <a:pt x="254" y="1"/>
                    </a:moveTo>
                    <a:cubicBezTo>
                      <a:pt x="98" y="1"/>
                      <a:pt x="1" y="33"/>
                      <a:pt x="1" y="33"/>
                    </a:cubicBezTo>
                    <a:lnTo>
                      <a:pt x="357" y="1965"/>
                    </a:lnTo>
                    <a:lnTo>
                      <a:pt x="1770" y="3080"/>
                    </a:lnTo>
                    <a:lnTo>
                      <a:pt x="2955" y="4014"/>
                    </a:lnTo>
                    <a:cubicBezTo>
                      <a:pt x="3365" y="3919"/>
                      <a:pt x="3531" y="3425"/>
                      <a:pt x="3259" y="3101"/>
                    </a:cubicBezTo>
                    <a:lnTo>
                      <a:pt x="2727" y="2466"/>
                    </a:lnTo>
                    <a:cubicBezTo>
                      <a:pt x="2701" y="2438"/>
                      <a:pt x="2677" y="2409"/>
                      <a:pt x="2656" y="2381"/>
                    </a:cubicBezTo>
                    <a:cubicBezTo>
                      <a:pt x="2268" y="1913"/>
                      <a:pt x="1926" y="1408"/>
                      <a:pt x="1598" y="897"/>
                    </a:cubicBezTo>
                    <a:cubicBezTo>
                      <a:pt x="1112" y="129"/>
                      <a:pt x="565" y="1"/>
                      <a:pt x="25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18" name="Google Shape;618;p66"/>
              <p:cNvSpPr/>
              <p:nvPr/>
            </p:nvSpPr>
            <p:spPr>
              <a:xfrm>
                <a:off x="2232027" y="2551898"/>
                <a:ext cx="606132" cy="232500"/>
              </a:xfrm>
              <a:custGeom>
                <a:avLst/>
                <a:gdLst/>
                <a:ahLst/>
                <a:cxnLst/>
                <a:rect l="l" t="t" r="r" b="b"/>
                <a:pathLst>
                  <a:path w="5420" h="2079" extrusionOk="0">
                    <a:moveTo>
                      <a:pt x="4284" y="1"/>
                    </a:moveTo>
                    <a:lnTo>
                      <a:pt x="1209" y="72"/>
                    </a:lnTo>
                    <a:cubicBezTo>
                      <a:pt x="378" y="93"/>
                      <a:pt x="0" y="1130"/>
                      <a:pt x="631" y="1676"/>
                    </a:cubicBezTo>
                    <a:lnTo>
                      <a:pt x="1071" y="2060"/>
                    </a:lnTo>
                    <a:lnTo>
                      <a:pt x="4073" y="2078"/>
                    </a:lnTo>
                    <a:cubicBezTo>
                      <a:pt x="4073" y="2078"/>
                      <a:pt x="5420" y="184"/>
                      <a:pt x="42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19" name="Google Shape;619;p66"/>
              <p:cNvSpPr/>
              <p:nvPr/>
            </p:nvSpPr>
            <p:spPr>
              <a:xfrm>
                <a:off x="2366001" y="1769973"/>
                <a:ext cx="302619" cy="286962"/>
              </a:xfrm>
              <a:custGeom>
                <a:avLst/>
                <a:gdLst/>
                <a:ahLst/>
                <a:cxnLst/>
                <a:rect l="l" t="t" r="r" b="b"/>
                <a:pathLst>
                  <a:path w="2706" h="2566" extrusionOk="0">
                    <a:moveTo>
                      <a:pt x="1711" y="0"/>
                    </a:moveTo>
                    <a:lnTo>
                      <a:pt x="882" y="201"/>
                    </a:lnTo>
                    <a:cubicBezTo>
                      <a:pt x="928" y="285"/>
                      <a:pt x="949" y="391"/>
                      <a:pt x="942" y="518"/>
                    </a:cubicBezTo>
                    <a:cubicBezTo>
                      <a:pt x="942" y="554"/>
                      <a:pt x="939" y="589"/>
                      <a:pt x="931" y="628"/>
                    </a:cubicBezTo>
                    <a:lnTo>
                      <a:pt x="931" y="632"/>
                    </a:lnTo>
                    <a:cubicBezTo>
                      <a:pt x="907" y="751"/>
                      <a:pt x="861" y="822"/>
                      <a:pt x="780" y="871"/>
                    </a:cubicBezTo>
                    <a:cubicBezTo>
                      <a:pt x="738" y="896"/>
                      <a:pt x="682" y="917"/>
                      <a:pt x="614" y="931"/>
                    </a:cubicBezTo>
                    <a:lnTo>
                      <a:pt x="466" y="949"/>
                    </a:lnTo>
                    <a:lnTo>
                      <a:pt x="402" y="1143"/>
                    </a:lnTo>
                    <a:cubicBezTo>
                      <a:pt x="399" y="1153"/>
                      <a:pt x="396" y="1161"/>
                      <a:pt x="392" y="1171"/>
                    </a:cubicBezTo>
                    <a:lnTo>
                      <a:pt x="0" y="2349"/>
                    </a:lnTo>
                    <a:cubicBezTo>
                      <a:pt x="71" y="2500"/>
                      <a:pt x="495" y="2566"/>
                      <a:pt x="988" y="2566"/>
                    </a:cubicBezTo>
                    <a:cubicBezTo>
                      <a:pt x="1484" y="2566"/>
                      <a:pt x="2050" y="2499"/>
                      <a:pt x="2396" y="2384"/>
                    </a:cubicBezTo>
                    <a:cubicBezTo>
                      <a:pt x="2565" y="2331"/>
                      <a:pt x="2677" y="2261"/>
                      <a:pt x="2705" y="2186"/>
                    </a:cubicBezTo>
                    <a:lnTo>
                      <a:pt x="2518" y="1788"/>
                    </a:lnTo>
                    <a:lnTo>
                      <a:pt x="2099" y="896"/>
                    </a:lnTo>
                    <a:lnTo>
                      <a:pt x="1916" y="871"/>
                    </a:lnTo>
                    <a:cubicBezTo>
                      <a:pt x="1828" y="864"/>
                      <a:pt x="1764" y="790"/>
                      <a:pt x="1764" y="702"/>
                    </a:cubicBezTo>
                    <a:cubicBezTo>
                      <a:pt x="1761" y="642"/>
                      <a:pt x="1757" y="586"/>
                      <a:pt x="1753" y="526"/>
                    </a:cubicBezTo>
                    <a:cubicBezTo>
                      <a:pt x="1750" y="462"/>
                      <a:pt x="1746" y="399"/>
                      <a:pt x="1740" y="339"/>
                    </a:cubicBezTo>
                    <a:lnTo>
                      <a:pt x="1711" y="0"/>
                    </a:lnTo>
                    <a:close/>
                  </a:path>
                </a:pathLst>
              </a:custGeom>
              <a:solidFill>
                <a:srgbClr val="FD8570"/>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0" name="Google Shape;620;p66"/>
              <p:cNvSpPr/>
              <p:nvPr/>
            </p:nvSpPr>
            <p:spPr>
              <a:xfrm>
                <a:off x="2258419" y="1867378"/>
                <a:ext cx="469697" cy="793004"/>
              </a:xfrm>
              <a:custGeom>
                <a:avLst/>
                <a:gdLst/>
                <a:ahLst/>
                <a:cxnLst/>
                <a:rect l="l" t="t" r="r" b="b"/>
                <a:pathLst>
                  <a:path w="4200" h="7091" extrusionOk="0">
                    <a:moveTo>
                      <a:pt x="2878" y="0"/>
                    </a:moveTo>
                    <a:lnTo>
                      <a:pt x="2401" y="1485"/>
                    </a:lnTo>
                    <a:lnTo>
                      <a:pt x="1576" y="60"/>
                    </a:lnTo>
                    <a:lnTo>
                      <a:pt x="1428" y="78"/>
                    </a:lnTo>
                    <a:cubicBezTo>
                      <a:pt x="1348" y="78"/>
                      <a:pt x="1266" y="81"/>
                      <a:pt x="1185" y="88"/>
                    </a:cubicBezTo>
                    <a:cubicBezTo>
                      <a:pt x="1019" y="96"/>
                      <a:pt x="871" y="117"/>
                      <a:pt x="751" y="155"/>
                    </a:cubicBezTo>
                    <a:lnTo>
                      <a:pt x="786" y="540"/>
                    </a:lnTo>
                    <a:lnTo>
                      <a:pt x="804" y="1128"/>
                    </a:lnTo>
                    <a:cubicBezTo>
                      <a:pt x="786" y="1284"/>
                      <a:pt x="751" y="1442"/>
                      <a:pt x="702" y="1594"/>
                    </a:cubicBezTo>
                    <a:cubicBezTo>
                      <a:pt x="638" y="1777"/>
                      <a:pt x="607" y="1968"/>
                      <a:pt x="607" y="2158"/>
                    </a:cubicBezTo>
                    <a:cubicBezTo>
                      <a:pt x="607" y="2384"/>
                      <a:pt x="649" y="2614"/>
                      <a:pt x="737" y="2825"/>
                    </a:cubicBezTo>
                    <a:lnTo>
                      <a:pt x="1009" y="3477"/>
                    </a:lnTo>
                    <a:lnTo>
                      <a:pt x="1051" y="3576"/>
                    </a:lnTo>
                    <a:cubicBezTo>
                      <a:pt x="1107" y="3710"/>
                      <a:pt x="1136" y="3847"/>
                      <a:pt x="1143" y="3985"/>
                    </a:cubicBezTo>
                    <a:cubicBezTo>
                      <a:pt x="1157" y="4183"/>
                      <a:pt x="1122" y="4380"/>
                      <a:pt x="1040" y="4560"/>
                    </a:cubicBezTo>
                    <a:lnTo>
                      <a:pt x="0" y="6245"/>
                    </a:lnTo>
                    <a:cubicBezTo>
                      <a:pt x="790" y="6797"/>
                      <a:pt x="1536" y="7091"/>
                      <a:pt x="2230" y="7091"/>
                    </a:cubicBezTo>
                    <a:cubicBezTo>
                      <a:pt x="2943" y="7091"/>
                      <a:pt x="3602" y="6781"/>
                      <a:pt x="4200" y="6122"/>
                    </a:cubicBezTo>
                    <a:lnTo>
                      <a:pt x="3358" y="4772"/>
                    </a:lnTo>
                    <a:cubicBezTo>
                      <a:pt x="3308" y="4694"/>
                      <a:pt x="3276" y="4606"/>
                      <a:pt x="3269" y="4514"/>
                    </a:cubicBezTo>
                    <a:cubicBezTo>
                      <a:pt x="3265" y="4464"/>
                      <a:pt x="3265" y="4412"/>
                      <a:pt x="3265" y="4359"/>
                    </a:cubicBezTo>
                    <a:cubicBezTo>
                      <a:pt x="3265" y="4253"/>
                      <a:pt x="3276" y="4150"/>
                      <a:pt x="3308" y="4066"/>
                    </a:cubicBezTo>
                    <a:lnTo>
                      <a:pt x="3523" y="3643"/>
                    </a:lnTo>
                    <a:lnTo>
                      <a:pt x="3784" y="3132"/>
                    </a:lnTo>
                    <a:cubicBezTo>
                      <a:pt x="4038" y="2638"/>
                      <a:pt x="4200" y="2010"/>
                      <a:pt x="3963" y="1530"/>
                    </a:cubicBezTo>
                    <a:cubicBezTo>
                      <a:pt x="3731" y="1058"/>
                      <a:pt x="3830" y="356"/>
                      <a:pt x="3654" y="75"/>
                    </a:cubicBezTo>
                    <a:cubicBezTo>
                      <a:pt x="3527" y="35"/>
                      <a:pt x="3385" y="18"/>
                      <a:pt x="3231" y="18"/>
                    </a:cubicBezTo>
                    <a:cubicBezTo>
                      <a:pt x="3191" y="18"/>
                      <a:pt x="3151" y="19"/>
                      <a:pt x="3110" y="21"/>
                    </a:cubicBezTo>
                    <a:lnTo>
                      <a:pt x="3107" y="21"/>
                    </a:lnTo>
                    <a:lnTo>
                      <a:pt x="287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1" name="Google Shape;621;p66"/>
              <p:cNvSpPr/>
              <p:nvPr/>
            </p:nvSpPr>
            <p:spPr>
              <a:xfrm>
                <a:off x="2225988" y="1874088"/>
                <a:ext cx="220198" cy="782492"/>
              </a:xfrm>
              <a:custGeom>
                <a:avLst/>
                <a:gdLst/>
                <a:ahLst/>
                <a:cxnLst/>
                <a:rect l="l" t="t" r="r" b="b"/>
                <a:pathLst>
                  <a:path w="1969" h="6997" extrusionOk="0">
                    <a:moveTo>
                      <a:pt x="1743" y="0"/>
                    </a:moveTo>
                    <a:lnTo>
                      <a:pt x="1595" y="18"/>
                    </a:lnTo>
                    <a:cubicBezTo>
                      <a:pt x="1511" y="21"/>
                      <a:pt x="1433" y="21"/>
                      <a:pt x="1351" y="28"/>
                    </a:cubicBezTo>
                    <a:cubicBezTo>
                      <a:pt x="1186" y="36"/>
                      <a:pt x="1037" y="57"/>
                      <a:pt x="918" y="95"/>
                    </a:cubicBezTo>
                    <a:lnTo>
                      <a:pt x="953" y="480"/>
                    </a:lnTo>
                    <a:lnTo>
                      <a:pt x="971" y="1068"/>
                    </a:lnTo>
                    <a:cubicBezTo>
                      <a:pt x="953" y="1224"/>
                      <a:pt x="918" y="1382"/>
                      <a:pt x="868" y="1534"/>
                    </a:cubicBezTo>
                    <a:cubicBezTo>
                      <a:pt x="805" y="1717"/>
                      <a:pt x="773" y="1908"/>
                      <a:pt x="773" y="2102"/>
                    </a:cubicBezTo>
                    <a:cubicBezTo>
                      <a:pt x="773" y="2324"/>
                      <a:pt x="816" y="2554"/>
                      <a:pt x="904" y="2765"/>
                    </a:cubicBezTo>
                    <a:cubicBezTo>
                      <a:pt x="1119" y="3290"/>
                      <a:pt x="1168" y="3890"/>
                      <a:pt x="1045" y="4450"/>
                    </a:cubicBezTo>
                    <a:cubicBezTo>
                      <a:pt x="956" y="4849"/>
                      <a:pt x="784" y="5223"/>
                      <a:pt x="520" y="5537"/>
                    </a:cubicBezTo>
                    <a:cubicBezTo>
                      <a:pt x="432" y="5638"/>
                      <a:pt x="1" y="6040"/>
                      <a:pt x="173" y="6182"/>
                    </a:cubicBezTo>
                    <a:cubicBezTo>
                      <a:pt x="699" y="6584"/>
                      <a:pt x="1320" y="6866"/>
                      <a:pt x="1968" y="6997"/>
                    </a:cubicBezTo>
                    <a:cubicBezTo>
                      <a:pt x="1835" y="6460"/>
                      <a:pt x="1726" y="5918"/>
                      <a:pt x="1648" y="5374"/>
                    </a:cubicBezTo>
                    <a:cubicBezTo>
                      <a:pt x="1532" y="4556"/>
                      <a:pt x="1485" y="3731"/>
                      <a:pt x="1500" y="2906"/>
                    </a:cubicBezTo>
                    <a:cubicBezTo>
                      <a:pt x="1511" y="2486"/>
                      <a:pt x="1532" y="2063"/>
                      <a:pt x="1574" y="1644"/>
                    </a:cubicBezTo>
                    <a:cubicBezTo>
                      <a:pt x="1595" y="1436"/>
                      <a:pt x="1616" y="1224"/>
                      <a:pt x="1644" y="1016"/>
                    </a:cubicBezTo>
                    <a:cubicBezTo>
                      <a:pt x="1669" y="829"/>
                      <a:pt x="1747" y="599"/>
                      <a:pt x="1736" y="417"/>
                    </a:cubicBezTo>
                    <a:cubicBezTo>
                      <a:pt x="1718" y="180"/>
                      <a:pt x="1743" y="0"/>
                      <a:pt x="17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2" name="Google Shape;622;p66"/>
              <p:cNvSpPr/>
              <p:nvPr/>
            </p:nvSpPr>
            <p:spPr>
              <a:xfrm>
                <a:off x="2576579" y="1867378"/>
                <a:ext cx="169762" cy="787189"/>
              </a:xfrm>
              <a:custGeom>
                <a:avLst/>
                <a:gdLst/>
                <a:ahLst/>
                <a:cxnLst/>
                <a:rect l="l" t="t" r="r" b="b"/>
                <a:pathLst>
                  <a:path w="1518" h="7039" extrusionOk="0">
                    <a:moveTo>
                      <a:pt x="160" y="0"/>
                    </a:moveTo>
                    <a:cubicBezTo>
                      <a:pt x="160" y="0"/>
                      <a:pt x="1305" y="699"/>
                      <a:pt x="0" y="7039"/>
                    </a:cubicBezTo>
                    <a:cubicBezTo>
                      <a:pt x="526" y="6926"/>
                      <a:pt x="1020" y="6626"/>
                      <a:pt x="1478" y="6122"/>
                    </a:cubicBezTo>
                    <a:cubicBezTo>
                      <a:pt x="1517" y="6079"/>
                      <a:pt x="1182" y="5632"/>
                      <a:pt x="1147" y="5582"/>
                    </a:cubicBezTo>
                    <a:cubicBezTo>
                      <a:pt x="780" y="5029"/>
                      <a:pt x="643" y="4331"/>
                      <a:pt x="830" y="3693"/>
                    </a:cubicBezTo>
                    <a:cubicBezTo>
                      <a:pt x="918" y="3382"/>
                      <a:pt x="1097" y="3107"/>
                      <a:pt x="1206" y="2807"/>
                    </a:cubicBezTo>
                    <a:cubicBezTo>
                      <a:pt x="1359" y="2409"/>
                      <a:pt x="1439" y="1929"/>
                      <a:pt x="1242" y="1530"/>
                    </a:cubicBezTo>
                    <a:cubicBezTo>
                      <a:pt x="1013" y="1058"/>
                      <a:pt x="1108" y="356"/>
                      <a:pt x="931" y="75"/>
                    </a:cubicBezTo>
                    <a:cubicBezTo>
                      <a:pt x="805" y="35"/>
                      <a:pt x="663" y="18"/>
                      <a:pt x="511" y="18"/>
                    </a:cubicBezTo>
                    <a:cubicBezTo>
                      <a:pt x="472" y="18"/>
                      <a:pt x="432" y="19"/>
                      <a:pt x="392" y="21"/>
                    </a:cubicBezTo>
                    <a:lnTo>
                      <a:pt x="386" y="21"/>
                    </a:lnTo>
                    <a:lnTo>
                      <a:pt x="16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3" name="Google Shape;623;p66"/>
              <p:cNvSpPr/>
              <p:nvPr/>
            </p:nvSpPr>
            <p:spPr>
              <a:xfrm>
                <a:off x="2335694" y="1449129"/>
                <a:ext cx="369942" cy="362449"/>
              </a:xfrm>
              <a:custGeom>
                <a:avLst/>
                <a:gdLst/>
                <a:ahLst/>
                <a:cxnLst/>
                <a:rect l="l" t="t" r="r" b="b"/>
                <a:pathLst>
                  <a:path w="3308" h="3241" extrusionOk="0">
                    <a:moveTo>
                      <a:pt x="1612" y="1"/>
                    </a:moveTo>
                    <a:cubicBezTo>
                      <a:pt x="1578" y="1"/>
                      <a:pt x="1545" y="3"/>
                      <a:pt x="1510" y="6"/>
                    </a:cubicBezTo>
                    <a:cubicBezTo>
                      <a:pt x="1439" y="13"/>
                      <a:pt x="1368" y="34"/>
                      <a:pt x="1301" y="70"/>
                    </a:cubicBezTo>
                    <a:cubicBezTo>
                      <a:pt x="1171" y="122"/>
                      <a:pt x="1054" y="210"/>
                      <a:pt x="953" y="348"/>
                    </a:cubicBezTo>
                    <a:cubicBezTo>
                      <a:pt x="709" y="623"/>
                      <a:pt x="512" y="1022"/>
                      <a:pt x="427" y="1398"/>
                    </a:cubicBezTo>
                    <a:cubicBezTo>
                      <a:pt x="371" y="1366"/>
                      <a:pt x="312" y="1346"/>
                      <a:pt x="259" y="1346"/>
                    </a:cubicBezTo>
                    <a:cubicBezTo>
                      <a:pt x="255" y="1346"/>
                      <a:pt x="251" y="1346"/>
                      <a:pt x="247" y="1346"/>
                    </a:cubicBezTo>
                    <a:cubicBezTo>
                      <a:pt x="60" y="1364"/>
                      <a:pt x="1" y="1660"/>
                      <a:pt x="50" y="1885"/>
                    </a:cubicBezTo>
                    <a:cubicBezTo>
                      <a:pt x="117" y="2168"/>
                      <a:pt x="332" y="2259"/>
                      <a:pt x="530" y="2316"/>
                    </a:cubicBezTo>
                    <a:cubicBezTo>
                      <a:pt x="621" y="2503"/>
                      <a:pt x="751" y="2689"/>
                      <a:pt x="899" y="2845"/>
                    </a:cubicBezTo>
                    <a:cubicBezTo>
                      <a:pt x="1059" y="3028"/>
                      <a:pt x="1259" y="3165"/>
                      <a:pt x="1488" y="3218"/>
                    </a:cubicBezTo>
                    <a:cubicBezTo>
                      <a:pt x="1495" y="3222"/>
                      <a:pt x="1503" y="3222"/>
                      <a:pt x="1510" y="3226"/>
                    </a:cubicBezTo>
                    <a:cubicBezTo>
                      <a:pt x="1520" y="3229"/>
                      <a:pt x="1534" y="3232"/>
                      <a:pt x="1549" y="3232"/>
                    </a:cubicBezTo>
                    <a:cubicBezTo>
                      <a:pt x="1559" y="3236"/>
                      <a:pt x="1566" y="3236"/>
                      <a:pt x="1576" y="3236"/>
                    </a:cubicBezTo>
                    <a:cubicBezTo>
                      <a:pt x="1583" y="3236"/>
                      <a:pt x="1591" y="3239"/>
                      <a:pt x="1598" y="3239"/>
                    </a:cubicBezTo>
                    <a:cubicBezTo>
                      <a:pt x="1609" y="3239"/>
                      <a:pt x="1623" y="3241"/>
                      <a:pt x="1636" y="3241"/>
                    </a:cubicBezTo>
                    <a:cubicBezTo>
                      <a:pt x="1642" y="3241"/>
                      <a:pt x="1648" y="3241"/>
                      <a:pt x="1654" y="3239"/>
                    </a:cubicBezTo>
                    <a:cubicBezTo>
                      <a:pt x="1660" y="3241"/>
                      <a:pt x="1666" y="3241"/>
                      <a:pt x="1672" y="3241"/>
                    </a:cubicBezTo>
                    <a:cubicBezTo>
                      <a:pt x="1683" y="3241"/>
                      <a:pt x="1695" y="3239"/>
                      <a:pt x="1707" y="3239"/>
                    </a:cubicBezTo>
                    <a:cubicBezTo>
                      <a:pt x="1714" y="3239"/>
                      <a:pt x="1721" y="3236"/>
                      <a:pt x="1728" y="3236"/>
                    </a:cubicBezTo>
                    <a:cubicBezTo>
                      <a:pt x="1739" y="3236"/>
                      <a:pt x="1749" y="3236"/>
                      <a:pt x="1757" y="3232"/>
                    </a:cubicBezTo>
                    <a:cubicBezTo>
                      <a:pt x="1770" y="3232"/>
                      <a:pt x="1785" y="3229"/>
                      <a:pt x="1799" y="3226"/>
                    </a:cubicBezTo>
                    <a:cubicBezTo>
                      <a:pt x="1802" y="3222"/>
                      <a:pt x="1809" y="3222"/>
                      <a:pt x="1816" y="3218"/>
                    </a:cubicBezTo>
                    <a:cubicBezTo>
                      <a:pt x="2049" y="3165"/>
                      <a:pt x="2250" y="3028"/>
                      <a:pt x="2405" y="2845"/>
                    </a:cubicBezTo>
                    <a:cubicBezTo>
                      <a:pt x="2553" y="2689"/>
                      <a:pt x="2683" y="2503"/>
                      <a:pt x="2776" y="2316"/>
                    </a:cubicBezTo>
                    <a:cubicBezTo>
                      <a:pt x="2976" y="2259"/>
                      <a:pt x="3191" y="2168"/>
                      <a:pt x="3255" y="1885"/>
                    </a:cubicBezTo>
                    <a:cubicBezTo>
                      <a:pt x="3308" y="1660"/>
                      <a:pt x="3245" y="1364"/>
                      <a:pt x="3057" y="1346"/>
                    </a:cubicBezTo>
                    <a:cubicBezTo>
                      <a:pt x="3054" y="1346"/>
                      <a:pt x="3050" y="1346"/>
                      <a:pt x="3045" y="1346"/>
                    </a:cubicBezTo>
                    <a:cubicBezTo>
                      <a:pt x="2992" y="1346"/>
                      <a:pt x="2933" y="1366"/>
                      <a:pt x="2878" y="1398"/>
                    </a:cubicBezTo>
                    <a:cubicBezTo>
                      <a:pt x="2793" y="1022"/>
                      <a:pt x="2595" y="623"/>
                      <a:pt x="2353" y="348"/>
                    </a:cubicBezTo>
                    <a:cubicBezTo>
                      <a:pt x="2250" y="210"/>
                      <a:pt x="2133" y="122"/>
                      <a:pt x="2003" y="70"/>
                    </a:cubicBezTo>
                    <a:cubicBezTo>
                      <a:pt x="1936" y="34"/>
                      <a:pt x="1866" y="13"/>
                      <a:pt x="1795" y="6"/>
                    </a:cubicBezTo>
                    <a:cubicBezTo>
                      <a:pt x="1760" y="3"/>
                      <a:pt x="1726" y="1"/>
                      <a:pt x="1694" y="1"/>
                    </a:cubicBezTo>
                    <a:cubicBezTo>
                      <a:pt x="1680" y="1"/>
                      <a:pt x="1667" y="1"/>
                      <a:pt x="1654" y="2"/>
                    </a:cubicBezTo>
                    <a:cubicBezTo>
                      <a:pt x="1640" y="1"/>
                      <a:pt x="1626" y="1"/>
                      <a:pt x="1612" y="1"/>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4" name="Google Shape;624;p66"/>
              <p:cNvSpPr/>
              <p:nvPr/>
            </p:nvSpPr>
            <p:spPr>
              <a:xfrm>
                <a:off x="2435895" y="1594510"/>
                <a:ext cx="46634" cy="21360"/>
              </a:xfrm>
              <a:custGeom>
                <a:avLst/>
                <a:gdLst/>
                <a:ahLst/>
                <a:cxnLst/>
                <a:rect l="l" t="t" r="r" b="b"/>
                <a:pathLst>
                  <a:path w="417" h="191" extrusionOk="0">
                    <a:moveTo>
                      <a:pt x="245" y="0"/>
                    </a:moveTo>
                    <a:cubicBezTo>
                      <a:pt x="126" y="0"/>
                      <a:pt x="44" y="82"/>
                      <a:pt x="10" y="141"/>
                    </a:cubicBezTo>
                    <a:cubicBezTo>
                      <a:pt x="0" y="155"/>
                      <a:pt x="3" y="176"/>
                      <a:pt x="21" y="187"/>
                    </a:cubicBezTo>
                    <a:cubicBezTo>
                      <a:pt x="27" y="189"/>
                      <a:pt x="32" y="190"/>
                      <a:pt x="38" y="190"/>
                    </a:cubicBezTo>
                    <a:cubicBezTo>
                      <a:pt x="49" y="190"/>
                      <a:pt x="60" y="185"/>
                      <a:pt x="67" y="173"/>
                    </a:cubicBezTo>
                    <a:cubicBezTo>
                      <a:pt x="70" y="170"/>
                      <a:pt x="130" y="69"/>
                      <a:pt x="247" y="69"/>
                    </a:cubicBezTo>
                    <a:cubicBezTo>
                      <a:pt x="280" y="69"/>
                      <a:pt x="317" y="77"/>
                      <a:pt x="360" y="98"/>
                    </a:cubicBezTo>
                    <a:cubicBezTo>
                      <a:pt x="366" y="101"/>
                      <a:pt x="372" y="102"/>
                      <a:pt x="378" y="102"/>
                    </a:cubicBezTo>
                    <a:cubicBezTo>
                      <a:pt x="389" y="102"/>
                      <a:pt x="399" y="98"/>
                      <a:pt x="405" y="88"/>
                    </a:cubicBezTo>
                    <a:lnTo>
                      <a:pt x="405" y="85"/>
                    </a:lnTo>
                    <a:cubicBezTo>
                      <a:pt x="416" y="67"/>
                      <a:pt x="409" y="49"/>
                      <a:pt x="391" y="39"/>
                    </a:cubicBezTo>
                    <a:cubicBezTo>
                      <a:pt x="338" y="11"/>
                      <a:pt x="289" y="0"/>
                      <a:pt x="245" y="0"/>
                    </a:cubicBezTo>
                    <a:close/>
                  </a:path>
                </a:pathLst>
              </a:custGeom>
              <a:solidFill>
                <a:srgbClr val="00184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5" name="Google Shape;625;p66"/>
              <p:cNvSpPr/>
              <p:nvPr/>
            </p:nvSpPr>
            <p:spPr>
              <a:xfrm>
                <a:off x="2627462" y="1590484"/>
                <a:ext cx="30195" cy="77053"/>
              </a:xfrm>
              <a:custGeom>
                <a:avLst/>
                <a:gdLst/>
                <a:ahLst/>
                <a:cxnLst/>
                <a:rect l="l" t="t" r="r" b="b"/>
                <a:pathLst>
                  <a:path w="270" h="689" extrusionOk="0">
                    <a:moveTo>
                      <a:pt x="269" y="1"/>
                    </a:moveTo>
                    <a:lnTo>
                      <a:pt x="1" y="611"/>
                    </a:lnTo>
                    <a:lnTo>
                      <a:pt x="50" y="689"/>
                    </a:lnTo>
                    <a:lnTo>
                      <a:pt x="269" y="134"/>
                    </a:lnTo>
                    <a:lnTo>
                      <a:pt x="269" y="1"/>
                    </a:lnTo>
                    <a:close/>
                  </a:path>
                </a:pathLst>
              </a:custGeom>
              <a:solidFill>
                <a:srgbClr val="00184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6" name="Google Shape;626;p66"/>
              <p:cNvSpPr/>
              <p:nvPr/>
            </p:nvSpPr>
            <p:spPr>
              <a:xfrm>
                <a:off x="2532517" y="1541390"/>
                <a:ext cx="155895" cy="462875"/>
              </a:xfrm>
              <a:custGeom>
                <a:avLst/>
                <a:gdLst/>
                <a:ahLst/>
                <a:cxnLst/>
                <a:rect l="l" t="t" r="r" b="b"/>
                <a:pathLst>
                  <a:path w="1394" h="4139" extrusionOk="0">
                    <a:moveTo>
                      <a:pt x="928" y="1"/>
                    </a:moveTo>
                    <a:cubicBezTo>
                      <a:pt x="890" y="1"/>
                      <a:pt x="850" y="6"/>
                      <a:pt x="811" y="17"/>
                    </a:cubicBezTo>
                    <a:lnTo>
                      <a:pt x="804" y="17"/>
                    </a:lnTo>
                    <a:cubicBezTo>
                      <a:pt x="878" y="341"/>
                      <a:pt x="871" y="1734"/>
                      <a:pt x="733" y="1974"/>
                    </a:cubicBezTo>
                    <a:cubicBezTo>
                      <a:pt x="568" y="2266"/>
                      <a:pt x="0" y="2588"/>
                      <a:pt x="225" y="3039"/>
                    </a:cubicBezTo>
                    <a:cubicBezTo>
                      <a:pt x="328" y="3239"/>
                      <a:pt x="508" y="3314"/>
                      <a:pt x="462" y="3603"/>
                    </a:cubicBezTo>
                    <a:cubicBezTo>
                      <a:pt x="412" y="3903"/>
                      <a:pt x="173" y="3987"/>
                      <a:pt x="3" y="4136"/>
                    </a:cubicBezTo>
                    <a:cubicBezTo>
                      <a:pt x="29" y="4138"/>
                      <a:pt x="54" y="4139"/>
                      <a:pt x="79" y="4139"/>
                    </a:cubicBezTo>
                    <a:cubicBezTo>
                      <a:pt x="479" y="4139"/>
                      <a:pt x="887" y="3856"/>
                      <a:pt x="1139" y="3511"/>
                    </a:cubicBezTo>
                    <a:cubicBezTo>
                      <a:pt x="1266" y="3342"/>
                      <a:pt x="1301" y="3081"/>
                      <a:pt x="1241" y="2858"/>
                    </a:cubicBezTo>
                    <a:cubicBezTo>
                      <a:pt x="1167" y="2583"/>
                      <a:pt x="1089" y="2393"/>
                      <a:pt x="1135" y="2090"/>
                    </a:cubicBezTo>
                    <a:cubicBezTo>
                      <a:pt x="1164" y="1896"/>
                      <a:pt x="1245" y="1706"/>
                      <a:pt x="1287" y="1515"/>
                    </a:cubicBezTo>
                    <a:cubicBezTo>
                      <a:pt x="1312" y="1420"/>
                      <a:pt x="1343" y="920"/>
                      <a:pt x="1375" y="485"/>
                    </a:cubicBezTo>
                    <a:cubicBezTo>
                      <a:pt x="1394" y="219"/>
                      <a:pt x="1181" y="1"/>
                      <a:pt x="928" y="1"/>
                    </a:cubicBezTo>
                    <a:close/>
                  </a:path>
                </a:pathLst>
              </a:custGeom>
              <a:solidFill>
                <a:srgbClr val="00184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7" name="Google Shape;627;p66"/>
              <p:cNvSpPr/>
              <p:nvPr/>
            </p:nvSpPr>
            <p:spPr>
              <a:xfrm>
                <a:off x="2726097" y="2201978"/>
                <a:ext cx="297027" cy="281930"/>
              </a:xfrm>
              <a:custGeom>
                <a:avLst/>
                <a:gdLst/>
                <a:ahLst/>
                <a:cxnLst/>
                <a:rect l="l" t="t" r="r" b="b"/>
                <a:pathLst>
                  <a:path w="2656" h="2521" extrusionOk="0">
                    <a:moveTo>
                      <a:pt x="2118" y="0"/>
                    </a:moveTo>
                    <a:cubicBezTo>
                      <a:pt x="1409" y="0"/>
                      <a:pt x="343" y="1769"/>
                      <a:pt x="343" y="1769"/>
                    </a:cubicBezTo>
                    <a:lnTo>
                      <a:pt x="78" y="2068"/>
                    </a:lnTo>
                    <a:lnTo>
                      <a:pt x="60" y="2089"/>
                    </a:lnTo>
                    <a:cubicBezTo>
                      <a:pt x="43" y="2111"/>
                      <a:pt x="22" y="2125"/>
                      <a:pt x="1" y="2135"/>
                    </a:cubicBezTo>
                    <a:lnTo>
                      <a:pt x="145" y="2520"/>
                    </a:lnTo>
                    <a:lnTo>
                      <a:pt x="374" y="2368"/>
                    </a:lnTo>
                    <a:lnTo>
                      <a:pt x="769" y="2107"/>
                    </a:lnTo>
                    <a:lnTo>
                      <a:pt x="2247" y="1134"/>
                    </a:lnTo>
                    <a:cubicBezTo>
                      <a:pt x="2631" y="880"/>
                      <a:pt x="2656" y="323"/>
                      <a:pt x="2289" y="40"/>
                    </a:cubicBezTo>
                    <a:cubicBezTo>
                      <a:pt x="2235" y="13"/>
                      <a:pt x="2178" y="0"/>
                      <a:pt x="2118" y="0"/>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8" name="Google Shape;628;p66"/>
              <p:cNvSpPr/>
              <p:nvPr/>
            </p:nvSpPr>
            <p:spPr>
              <a:xfrm>
                <a:off x="2531623" y="2419713"/>
                <a:ext cx="210692" cy="131068"/>
              </a:xfrm>
              <a:custGeom>
                <a:avLst/>
                <a:gdLst/>
                <a:ahLst/>
                <a:cxnLst/>
                <a:rect l="l" t="t" r="r" b="b"/>
                <a:pathLst>
                  <a:path w="1884" h="1172" extrusionOk="0">
                    <a:moveTo>
                      <a:pt x="919" y="1"/>
                    </a:moveTo>
                    <a:cubicBezTo>
                      <a:pt x="818" y="1"/>
                      <a:pt x="719" y="40"/>
                      <a:pt x="643" y="111"/>
                    </a:cubicBezTo>
                    <a:lnTo>
                      <a:pt x="544" y="202"/>
                    </a:lnTo>
                    <a:cubicBezTo>
                      <a:pt x="459" y="284"/>
                      <a:pt x="0" y="1070"/>
                      <a:pt x="0" y="1070"/>
                    </a:cubicBezTo>
                    <a:cubicBezTo>
                      <a:pt x="44" y="1142"/>
                      <a:pt x="128" y="1171"/>
                      <a:pt x="229" y="1171"/>
                    </a:cubicBezTo>
                    <a:cubicBezTo>
                      <a:pt x="566" y="1171"/>
                      <a:pt x="1098" y="844"/>
                      <a:pt x="1020" y="668"/>
                    </a:cubicBezTo>
                    <a:lnTo>
                      <a:pt x="1672" y="650"/>
                    </a:lnTo>
                    <a:cubicBezTo>
                      <a:pt x="1735" y="647"/>
                      <a:pt x="1799" y="629"/>
                      <a:pt x="1852" y="594"/>
                    </a:cubicBezTo>
                    <a:lnTo>
                      <a:pt x="1884" y="573"/>
                    </a:lnTo>
                    <a:lnTo>
                      <a:pt x="1740" y="188"/>
                    </a:lnTo>
                    <a:cubicBezTo>
                      <a:pt x="1709" y="206"/>
                      <a:pt x="1674" y="215"/>
                      <a:pt x="1639" y="215"/>
                    </a:cubicBezTo>
                    <a:cubicBezTo>
                      <a:pt x="1616" y="215"/>
                      <a:pt x="1592" y="211"/>
                      <a:pt x="1570" y="202"/>
                    </a:cubicBezTo>
                    <a:lnTo>
                      <a:pt x="1052" y="23"/>
                    </a:lnTo>
                    <a:cubicBezTo>
                      <a:pt x="1008" y="8"/>
                      <a:pt x="963" y="1"/>
                      <a:pt x="919" y="1"/>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29" name="Google Shape;629;p66"/>
              <p:cNvSpPr/>
              <p:nvPr/>
            </p:nvSpPr>
            <p:spPr>
              <a:xfrm>
                <a:off x="2006798" y="2201978"/>
                <a:ext cx="297027" cy="281930"/>
              </a:xfrm>
              <a:custGeom>
                <a:avLst/>
                <a:gdLst/>
                <a:ahLst/>
                <a:cxnLst/>
                <a:rect l="l" t="t" r="r" b="b"/>
                <a:pathLst>
                  <a:path w="2656" h="2521" extrusionOk="0">
                    <a:moveTo>
                      <a:pt x="538" y="0"/>
                    </a:moveTo>
                    <a:cubicBezTo>
                      <a:pt x="478" y="0"/>
                      <a:pt x="421" y="13"/>
                      <a:pt x="367" y="40"/>
                    </a:cubicBezTo>
                    <a:cubicBezTo>
                      <a:pt x="1" y="323"/>
                      <a:pt x="22" y="880"/>
                      <a:pt x="409" y="1134"/>
                    </a:cubicBezTo>
                    <a:lnTo>
                      <a:pt x="1887" y="2107"/>
                    </a:lnTo>
                    <a:lnTo>
                      <a:pt x="2281" y="2368"/>
                    </a:lnTo>
                    <a:lnTo>
                      <a:pt x="2511" y="2520"/>
                    </a:lnTo>
                    <a:lnTo>
                      <a:pt x="2656" y="2135"/>
                    </a:lnTo>
                    <a:cubicBezTo>
                      <a:pt x="2631" y="2125"/>
                      <a:pt x="2613" y="2111"/>
                      <a:pt x="2595" y="2089"/>
                    </a:cubicBezTo>
                    <a:lnTo>
                      <a:pt x="2578" y="2068"/>
                    </a:lnTo>
                    <a:lnTo>
                      <a:pt x="2314" y="1769"/>
                    </a:lnTo>
                    <a:cubicBezTo>
                      <a:pt x="2314" y="1769"/>
                      <a:pt x="1247" y="0"/>
                      <a:pt x="538" y="0"/>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0" name="Google Shape;630;p66"/>
              <p:cNvSpPr/>
              <p:nvPr/>
            </p:nvSpPr>
            <p:spPr>
              <a:xfrm>
                <a:off x="2287495" y="2419713"/>
                <a:ext cx="210692" cy="131068"/>
              </a:xfrm>
              <a:custGeom>
                <a:avLst/>
                <a:gdLst/>
                <a:ahLst/>
                <a:cxnLst/>
                <a:rect l="l" t="t" r="r" b="b"/>
                <a:pathLst>
                  <a:path w="1884" h="1172" extrusionOk="0">
                    <a:moveTo>
                      <a:pt x="964" y="1"/>
                    </a:moveTo>
                    <a:cubicBezTo>
                      <a:pt x="920" y="1"/>
                      <a:pt x="876" y="8"/>
                      <a:pt x="834" y="23"/>
                    </a:cubicBezTo>
                    <a:lnTo>
                      <a:pt x="315" y="202"/>
                    </a:lnTo>
                    <a:cubicBezTo>
                      <a:pt x="291" y="211"/>
                      <a:pt x="267" y="215"/>
                      <a:pt x="244" y="215"/>
                    </a:cubicBezTo>
                    <a:cubicBezTo>
                      <a:pt x="209" y="215"/>
                      <a:pt x="175" y="206"/>
                      <a:pt x="146" y="188"/>
                    </a:cubicBezTo>
                    <a:lnTo>
                      <a:pt x="1" y="573"/>
                    </a:lnTo>
                    <a:lnTo>
                      <a:pt x="33" y="594"/>
                    </a:lnTo>
                    <a:cubicBezTo>
                      <a:pt x="85" y="629"/>
                      <a:pt x="149" y="647"/>
                      <a:pt x="212" y="650"/>
                    </a:cubicBezTo>
                    <a:lnTo>
                      <a:pt x="865" y="668"/>
                    </a:lnTo>
                    <a:cubicBezTo>
                      <a:pt x="786" y="844"/>
                      <a:pt x="1319" y="1171"/>
                      <a:pt x="1656" y="1171"/>
                    </a:cubicBezTo>
                    <a:cubicBezTo>
                      <a:pt x="1757" y="1171"/>
                      <a:pt x="1840" y="1142"/>
                      <a:pt x="1884" y="1070"/>
                    </a:cubicBezTo>
                    <a:cubicBezTo>
                      <a:pt x="1884" y="1070"/>
                      <a:pt x="1426" y="284"/>
                      <a:pt x="1341" y="202"/>
                    </a:cubicBezTo>
                    <a:lnTo>
                      <a:pt x="1242" y="111"/>
                    </a:lnTo>
                    <a:cubicBezTo>
                      <a:pt x="1166" y="40"/>
                      <a:pt x="1066" y="1"/>
                      <a:pt x="964" y="1"/>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1" name="Google Shape;631;p66"/>
              <p:cNvSpPr/>
              <p:nvPr/>
            </p:nvSpPr>
            <p:spPr>
              <a:xfrm>
                <a:off x="2218495" y="2313362"/>
                <a:ext cx="581864" cy="347128"/>
              </a:xfrm>
              <a:custGeom>
                <a:avLst/>
                <a:gdLst/>
                <a:ahLst/>
                <a:cxnLst/>
                <a:rect l="l" t="t" r="r" b="b"/>
                <a:pathLst>
                  <a:path w="5203" h="3104" extrusionOk="0">
                    <a:moveTo>
                      <a:pt x="269" y="1"/>
                    </a:moveTo>
                    <a:cubicBezTo>
                      <a:pt x="118" y="1"/>
                      <a:pt x="1" y="135"/>
                      <a:pt x="25" y="283"/>
                    </a:cubicBezTo>
                    <a:lnTo>
                      <a:pt x="385" y="2701"/>
                    </a:lnTo>
                    <a:cubicBezTo>
                      <a:pt x="294" y="2723"/>
                      <a:pt x="227" y="2804"/>
                      <a:pt x="227" y="2899"/>
                    </a:cubicBezTo>
                    <a:cubicBezTo>
                      <a:pt x="227" y="3012"/>
                      <a:pt x="318" y="3103"/>
                      <a:pt x="431" y="3103"/>
                    </a:cubicBezTo>
                    <a:lnTo>
                      <a:pt x="4740" y="3103"/>
                    </a:lnTo>
                    <a:cubicBezTo>
                      <a:pt x="4853" y="3103"/>
                      <a:pt x="4945" y="3012"/>
                      <a:pt x="4945" y="2899"/>
                    </a:cubicBezTo>
                    <a:cubicBezTo>
                      <a:pt x="4945" y="2789"/>
                      <a:pt x="4857" y="2698"/>
                      <a:pt x="4747" y="2695"/>
                    </a:cubicBezTo>
                    <a:lnTo>
                      <a:pt x="5178" y="289"/>
                    </a:lnTo>
                    <a:cubicBezTo>
                      <a:pt x="5202" y="138"/>
                      <a:pt x="5086" y="1"/>
                      <a:pt x="49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2" name="Google Shape;632;p66"/>
              <p:cNvSpPr/>
              <p:nvPr/>
            </p:nvSpPr>
            <p:spPr>
              <a:xfrm>
                <a:off x="2482752" y="2451809"/>
                <a:ext cx="72244" cy="65869"/>
              </a:xfrm>
              <a:custGeom>
                <a:avLst/>
                <a:gdLst/>
                <a:ahLst/>
                <a:cxnLst/>
                <a:rect l="l" t="t" r="r" b="b"/>
                <a:pathLst>
                  <a:path w="646" h="589" extrusionOk="0">
                    <a:moveTo>
                      <a:pt x="323" y="0"/>
                    </a:moveTo>
                    <a:cubicBezTo>
                      <a:pt x="248" y="0"/>
                      <a:pt x="173" y="28"/>
                      <a:pt x="117" y="85"/>
                    </a:cubicBezTo>
                    <a:cubicBezTo>
                      <a:pt x="1" y="202"/>
                      <a:pt x="1" y="388"/>
                      <a:pt x="117" y="501"/>
                    </a:cubicBezTo>
                    <a:cubicBezTo>
                      <a:pt x="173" y="559"/>
                      <a:pt x="248" y="588"/>
                      <a:pt x="323" y="588"/>
                    </a:cubicBezTo>
                    <a:cubicBezTo>
                      <a:pt x="398" y="588"/>
                      <a:pt x="473" y="559"/>
                      <a:pt x="530" y="501"/>
                    </a:cubicBezTo>
                    <a:cubicBezTo>
                      <a:pt x="646" y="388"/>
                      <a:pt x="646" y="202"/>
                      <a:pt x="530" y="85"/>
                    </a:cubicBezTo>
                    <a:cubicBezTo>
                      <a:pt x="473" y="28"/>
                      <a:pt x="398" y="0"/>
                      <a:pt x="3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3" name="Google Shape;633;p66"/>
              <p:cNvSpPr/>
              <p:nvPr/>
            </p:nvSpPr>
            <p:spPr>
              <a:xfrm>
                <a:off x="2246900" y="2554694"/>
                <a:ext cx="492622" cy="809779"/>
              </a:xfrm>
              <a:custGeom>
                <a:avLst/>
                <a:gdLst/>
                <a:ahLst/>
                <a:cxnLst/>
                <a:rect l="l" t="t" r="r" b="b"/>
                <a:pathLst>
                  <a:path w="4405" h="7241" extrusionOk="0">
                    <a:moveTo>
                      <a:pt x="787" y="1"/>
                    </a:moveTo>
                    <a:cubicBezTo>
                      <a:pt x="586" y="1"/>
                      <a:pt x="399" y="81"/>
                      <a:pt x="261" y="212"/>
                    </a:cubicBezTo>
                    <a:cubicBezTo>
                      <a:pt x="124" y="343"/>
                      <a:pt x="36" y="526"/>
                      <a:pt x="33" y="727"/>
                    </a:cubicBezTo>
                    <a:cubicBezTo>
                      <a:pt x="1" y="1873"/>
                      <a:pt x="710" y="2934"/>
                      <a:pt x="1891" y="4415"/>
                    </a:cubicBezTo>
                    <a:cubicBezTo>
                      <a:pt x="2370" y="5019"/>
                      <a:pt x="3516" y="6640"/>
                      <a:pt x="3975" y="7237"/>
                    </a:cubicBezTo>
                    <a:lnTo>
                      <a:pt x="3975" y="7240"/>
                    </a:lnTo>
                    <a:lnTo>
                      <a:pt x="4405" y="6891"/>
                    </a:lnTo>
                    <a:lnTo>
                      <a:pt x="2860" y="3696"/>
                    </a:lnTo>
                    <a:lnTo>
                      <a:pt x="1803" y="674"/>
                    </a:lnTo>
                    <a:cubicBezTo>
                      <a:pt x="1630" y="265"/>
                      <a:pt x="1231" y="1"/>
                      <a:pt x="787" y="1"/>
                    </a:cubicBezTo>
                    <a:close/>
                  </a:path>
                </a:pathLst>
              </a:custGeom>
              <a:solidFill>
                <a:srgbClr val="A8ADB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4" name="Google Shape;634;p66"/>
              <p:cNvSpPr/>
              <p:nvPr/>
            </p:nvSpPr>
            <p:spPr>
              <a:xfrm>
                <a:off x="2691430" y="3325211"/>
                <a:ext cx="182958" cy="227691"/>
              </a:xfrm>
              <a:custGeom>
                <a:avLst/>
                <a:gdLst/>
                <a:ahLst/>
                <a:cxnLst/>
                <a:rect l="l" t="t" r="r" b="b"/>
                <a:pathLst>
                  <a:path w="1636" h="2036" extrusionOk="0">
                    <a:moveTo>
                      <a:pt x="430" y="1"/>
                    </a:moveTo>
                    <a:lnTo>
                      <a:pt x="0" y="350"/>
                    </a:lnTo>
                    <a:cubicBezTo>
                      <a:pt x="21" y="432"/>
                      <a:pt x="49" y="509"/>
                      <a:pt x="74" y="583"/>
                    </a:cubicBezTo>
                    <a:cubicBezTo>
                      <a:pt x="306" y="1249"/>
                      <a:pt x="670" y="1609"/>
                      <a:pt x="941" y="1895"/>
                    </a:cubicBezTo>
                    <a:cubicBezTo>
                      <a:pt x="1037" y="1993"/>
                      <a:pt x="1147" y="2036"/>
                      <a:pt x="1248" y="2036"/>
                    </a:cubicBezTo>
                    <a:cubicBezTo>
                      <a:pt x="1460" y="2036"/>
                      <a:pt x="1635" y="1845"/>
                      <a:pt x="1559" y="1570"/>
                    </a:cubicBezTo>
                    <a:cubicBezTo>
                      <a:pt x="1375" y="904"/>
                      <a:pt x="1146" y="604"/>
                      <a:pt x="560" y="103"/>
                    </a:cubicBezTo>
                    <a:cubicBezTo>
                      <a:pt x="522" y="72"/>
                      <a:pt x="480" y="36"/>
                      <a:pt x="438" y="1"/>
                    </a:cubicBezTo>
                    <a:lnTo>
                      <a:pt x="433" y="4"/>
                    </a:lnTo>
                    <a:lnTo>
                      <a:pt x="43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5" name="Google Shape;635;p66"/>
              <p:cNvSpPr/>
              <p:nvPr/>
            </p:nvSpPr>
            <p:spPr>
              <a:xfrm>
                <a:off x="2284811" y="2554694"/>
                <a:ext cx="493852" cy="809779"/>
              </a:xfrm>
              <a:custGeom>
                <a:avLst/>
                <a:gdLst/>
                <a:ahLst/>
                <a:cxnLst/>
                <a:rect l="l" t="t" r="r" b="b"/>
                <a:pathLst>
                  <a:path w="4416" h="7241" extrusionOk="0">
                    <a:moveTo>
                      <a:pt x="3629" y="1"/>
                    </a:moveTo>
                    <a:cubicBezTo>
                      <a:pt x="3185" y="1"/>
                      <a:pt x="2786" y="265"/>
                      <a:pt x="2614" y="674"/>
                    </a:cubicBezTo>
                    <a:lnTo>
                      <a:pt x="1556" y="3696"/>
                    </a:lnTo>
                    <a:lnTo>
                      <a:pt x="7" y="6894"/>
                    </a:lnTo>
                    <a:lnTo>
                      <a:pt x="4" y="6891"/>
                    </a:lnTo>
                    <a:cubicBezTo>
                      <a:pt x="4" y="6894"/>
                      <a:pt x="0" y="6894"/>
                      <a:pt x="0" y="6894"/>
                    </a:cubicBezTo>
                    <a:lnTo>
                      <a:pt x="441" y="7240"/>
                    </a:lnTo>
                    <a:lnTo>
                      <a:pt x="441" y="7237"/>
                    </a:lnTo>
                    <a:cubicBezTo>
                      <a:pt x="900" y="6640"/>
                      <a:pt x="2046" y="5019"/>
                      <a:pt x="2525" y="4415"/>
                    </a:cubicBezTo>
                    <a:cubicBezTo>
                      <a:pt x="3710" y="2934"/>
                      <a:pt x="4416" y="1873"/>
                      <a:pt x="4383" y="727"/>
                    </a:cubicBezTo>
                    <a:cubicBezTo>
                      <a:pt x="4380" y="526"/>
                      <a:pt x="4292" y="343"/>
                      <a:pt x="4154" y="212"/>
                    </a:cubicBezTo>
                    <a:cubicBezTo>
                      <a:pt x="4017" y="81"/>
                      <a:pt x="3830" y="1"/>
                      <a:pt x="3629" y="1"/>
                    </a:cubicBezTo>
                    <a:close/>
                  </a:path>
                </a:pathLst>
              </a:custGeom>
              <a:solidFill>
                <a:srgbClr val="A8ADB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6" name="Google Shape;636;p66"/>
              <p:cNvSpPr/>
              <p:nvPr/>
            </p:nvSpPr>
            <p:spPr>
              <a:xfrm>
                <a:off x="2151284" y="3325659"/>
                <a:ext cx="182958" cy="227244"/>
              </a:xfrm>
              <a:custGeom>
                <a:avLst/>
                <a:gdLst/>
                <a:ahLst/>
                <a:cxnLst/>
                <a:rect l="l" t="t" r="r" b="b"/>
                <a:pathLst>
                  <a:path w="1636" h="2032" extrusionOk="0">
                    <a:moveTo>
                      <a:pt x="1194" y="0"/>
                    </a:moveTo>
                    <a:cubicBezTo>
                      <a:pt x="1116" y="64"/>
                      <a:pt x="1046" y="124"/>
                      <a:pt x="983" y="180"/>
                    </a:cubicBezTo>
                    <a:cubicBezTo>
                      <a:pt x="465" y="635"/>
                      <a:pt x="249" y="935"/>
                      <a:pt x="76" y="1566"/>
                    </a:cubicBezTo>
                    <a:cubicBezTo>
                      <a:pt x="0" y="1841"/>
                      <a:pt x="176" y="2032"/>
                      <a:pt x="389" y="2032"/>
                    </a:cubicBezTo>
                    <a:cubicBezTo>
                      <a:pt x="490" y="2032"/>
                      <a:pt x="599" y="1989"/>
                      <a:pt x="693" y="1891"/>
                    </a:cubicBezTo>
                    <a:cubicBezTo>
                      <a:pt x="955" y="1619"/>
                      <a:pt x="1293" y="1277"/>
                      <a:pt x="1526" y="670"/>
                    </a:cubicBezTo>
                    <a:cubicBezTo>
                      <a:pt x="1565" y="571"/>
                      <a:pt x="1603" y="462"/>
                      <a:pt x="1635" y="346"/>
                    </a:cubicBezTo>
                    <a:lnTo>
                      <a:pt x="119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7" name="Google Shape;637;p66"/>
              <p:cNvSpPr/>
              <p:nvPr/>
            </p:nvSpPr>
            <p:spPr>
              <a:xfrm>
                <a:off x="2351798" y="1396569"/>
                <a:ext cx="325097" cy="601771"/>
              </a:xfrm>
              <a:custGeom>
                <a:avLst/>
                <a:gdLst/>
                <a:ahLst/>
                <a:cxnLst/>
                <a:rect l="l" t="t" r="r" b="b"/>
                <a:pathLst>
                  <a:path w="2907" h="5381" extrusionOk="0">
                    <a:moveTo>
                      <a:pt x="1579" y="0"/>
                    </a:moveTo>
                    <a:cubicBezTo>
                      <a:pt x="1221" y="0"/>
                      <a:pt x="0" y="237"/>
                      <a:pt x="0" y="1728"/>
                    </a:cubicBezTo>
                    <a:cubicBezTo>
                      <a:pt x="0" y="1992"/>
                      <a:pt x="138" y="2507"/>
                      <a:pt x="195" y="2757"/>
                    </a:cubicBezTo>
                    <a:cubicBezTo>
                      <a:pt x="241" y="2947"/>
                      <a:pt x="322" y="3138"/>
                      <a:pt x="350" y="3333"/>
                    </a:cubicBezTo>
                    <a:cubicBezTo>
                      <a:pt x="396" y="3635"/>
                      <a:pt x="314" y="3829"/>
                      <a:pt x="241" y="4101"/>
                    </a:cubicBezTo>
                    <a:cubicBezTo>
                      <a:pt x="181" y="4323"/>
                      <a:pt x="216" y="4584"/>
                      <a:pt x="343" y="4753"/>
                    </a:cubicBezTo>
                    <a:cubicBezTo>
                      <a:pt x="598" y="5098"/>
                      <a:pt x="1006" y="5381"/>
                      <a:pt x="1403" y="5381"/>
                    </a:cubicBezTo>
                    <a:cubicBezTo>
                      <a:pt x="1428" y="5381"/>
                      <a:pt x="1453" y="5380"/>
                      <a:pt x="1478" y="5377"/>
                    </a:cubicBezTo>
                    <a:cubicBezTo>
                      <a:pt x="1309" y="5229"/>
                      <a:pt x="1069" y="5144"/>
                      <a:pt x="1024" y="4845"/>
                    </a:cubicBezTo>
                    <a:cubicBezTo>
                      <a:pt x="978" y="4555"/>
                      <a:pt x="1154" y="4485"/>
                      <a:pt x="1260" y="4280"/>
                    </a:cubicBezTo>
                    <a:cubicBezTo>
                      <a:pt x="1486" y="3829"/>
                      <a:pt x="918" y="3509"/>
                      <a:pt x="749" y="3216"/>
                    </a:cubicBezTo>
                    <a:cubicBezTo>
                      <a:pt x="551" y="2867"/>
                      <a:pt x="618" y="2193"/>
                      <a:pt x="826" y="1879"/>
                    </a:cubicBezTo>
                    <a:cubicBezTo>
                      <a:pt x="1084" y="1484"/>
                      <a:pt x="1457" y="1541"/>
                      <a:pt x="1768" y="1276"/>
                    </a:cubicBezTo>
                    <a:cubicBezTo>
                      <a:pt x="1820" y="1230"/>
                      <a:pt x="1867" y="1181"/>
                      <a:pt x="1905" y="1132"/>
                    </a:cubicBezTo>
                    <a:cubicBezTo>
                      <a:pt x="1944" y="1178"/>
                      <a:pt x="1983" y="1223"/>
                      <a:pt x="2010" y="1255"/>
                    </a:cubicBezTo>
                    <a:cubicBezTo>
                      <a:pt x="2092" y="1347"/>
                      <a:pt x="2194" y="1403"/>
                      <a:pt x="2303" y="1449"/>
                    </a:cubicBezTo>
                    <a:cubicBezTo>
                      <a:pt x="2420" y="1499"/>
                      <a:pt x="2536" y="1520"/>
                      <a:pt x="2600" y="1643"/>
                    </a:cubicBezTo>
                    <a:cubicBezTo>
                      <a:pt x="2649" y="1735"/>
                      <a:pt x="2632" y="1865"/>
                      <a:pt x="2628" y="1961"/>
                    </a:cubicBezTo>
                    <a:cubicBezTo>
                      <a:pt x="2907" y="1752"/>
                      <a:pt x="2868" y="1382"/>
                      <a:pt x="2755" y="1090"/>
                    </a:cubicBezTo>
                    <a:cubicBezTo>
                      <a:pt x="2654" y="828"/>
                      <a:pt x="2429" y="529"/>
                      <a:pt x="2120" y="529"/>
                    </a:cubicBezTo>
                    <a:cubicBezTo>
                      <a:pt x="2116" y="529"/>
                      <a:pt x="2113" y="529"/>
                      <a:pt x="2109" y="529"/>
                    </a:cubicBezTo>
                    <a:cubicBezTo>
                      <a:pt x="2109" y="408"/>
                      <a:pt x="2078" y="275"/>
                      <a:pt x="1961" y="148"/>
                    </a:cubicBezTo>
                    <a:cubicBezTo>
                      <a:pt x="1867" y="49"/>
                      <a:pt x="1761" y="14"/>
                      <a:pt x="1637" y="3"/>
                    </a:cubicBezTo>
                    <a:cubicBezTo>
                      <a:pt x="1622" y="1"/>
                      <a:pt x="1602" y="0"/>
                      <a:pt x="1579" y="0"/>
                    </a:cubicBezTo>
                    <a:close/>
                  </a:path>
                </a:pathLst>
              </a:custGeom>
              <a:solidFill>
                <a:srgbClr val="001848"/>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8" name="Google Shape;638;p66"/>
              <p:cNvSpPr/>
              <p:nvPr/>
            </p:nvSpPr>
            <p:spPr>
              <a:xfrm>
                <a:off x="2363652" y="1525063"/>
                <a:ext cx="307316" cy="86111"/>
              </a:xfrm>
              <a:custGeom>
                <a:avLst/>
                <a:gdLst/>
                <a:ahLst/>
                <a:cxnLst/>
                <a:rect l="l" t="t" r="r" b="b"/>
                <a:pathLst>
                  <a:path w="2748" h="770" extrusionOk="0">
                    <a:moveTo>
                      <a:pt x="0" y="0"/>
                    </a:moveTo>
                    <a:cubicBezTo>
                      <a:pt x="0" y="29"/>
                      <a:pt x="0" y="53"/>
                      <a:pt x="5" y="78"/>
                    </a:cubicBezTo>
                    <a:cubicBezTo>
                      <a:pt x="11" y="184"/>
                      <a:pt x="32" y="279"/>
                      <a:pt x="68" y="367"/>
                    </a:cubicBezTo>
                    <a:cubicBezTo>
                      <a:pt x="163" y="607"/>
                      <a:pt x="350" y="769"/>
                      <a:pt x="561" y="769"/>
                    </a:cubicBezTo>
                    <a:lnTo>
                      <a:pt x="2187" y="769"/>
                    </a:lnTo>
                    <a:cubicBezTo>
                      <a:pt x="2342" y="769"/>
                      <a:pt x="2483" y="681"/>
                      <a:pt x="2586" y="543"/>
                    </a:cubicBezTo>
                    <a:cubicBezTo>
                      <a:pt x="2620" y="491"/>
                      <a:pt x="2656" y="431"/>
                      <a:pt x="2681" y="367"/>
                    </a:cubicBezTo>
                    <a:cubicBezTo>
                      <a:pt x="2726" y="258"/>
                      <a:pt x="2747" y="135"/>
                      <a:pt x="274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39" name="Google Shape;639;p66"/>
              <p:cNvSpPr/>
              <p:nvPr/>
            </p:nvSpPr>
            <p:spPr>
              <a:xfrm>
                <a:off x="2345200" y="1370400"/>
                <a:ext cx="344332" cy="223777"/>
              </a:xfrm>
              <a:custGeom>
                <a:avLst/>
                <a:gdLst/>
                <a:ahLst/>
                <a:cxnLst/>
                <a:rect l="l" t="t" r="r" b="b"/>
                <a:pathLst>
                  <a:path w="3079" h="2001" extrusionOk="0">
                    <a:moveTo>
                      <a:pt x="1545" y="1"/>
                    </a:moveTo>
                    <a:cubicBezTo>
                      <a:pt x="1326" y="1"/>
                      <a:pt x="1125" y="43"/>
                      <a:pt x="941" y="118"/>
                    </a:cubicBezTo>
                    <a:cubicBezTo>
                      <a:pt x="645" y="240"/>
                      <a:pt x="402" y="452"/>
                      <a:pt x="240" y="720"/>
                    </a:cubicBezTo>
                    <a:cubicBezTo>
                      <a:pt x="88" y="964"/>
                      <a:pt x="0" y="1256"/>
                      <a:pt x="0" y="1573"/>
                    </a:cubicBezTo>
                    <a:cubicBezTo>
                      <a:pt x="0" y="1606"/>
                      <a:pt x="17" y="2001"/>
                      <a:pt x="17" y="2001"/>
                    </a:cubicBezTo>
                    <a:cubicBezTo>
                      <a:pt x="560" y="1692"/>
                      <a:pt x="1085" y="1539"/>
                      <a:pt x="1594" y="1539"/>
                    </a:cubicBezTo>
                    <a:cubicBezTo>
                      <a:pt x="2105" y="1539"/>
                      <a:pt x="2600" y="1694"/>
                      <a:pt x="3078" y="2001"/>
                    </a:cubicBezTo>
                    <a:cubicBezTo>
                      <a:pt x="3078" y="2001"/>
                      <a:pt x="3075" y="1733"/>
                      <a:pt x="3075" y="1591"/>
                    </a:cubicBezTo>
                    <a:cubicBezTo>
                      <a:pt x="3075" y="1303"/>
                      <a:pt x="3005" y="1034"/>
                      <a:pt x="2881" y="802"/>
                    </a:cubicBezTo>
                    <a:cubicBezTo>
                      <a:pt x="2725" y="509"/>
                      <a:pt x="2486" y="276"/>
                      <a:pt x="2183" y="139"/>
                    </a:cubicBezTo>
                    <a:cubicBezTo>
                      <a:pt x="1992" y="50"/>
                      <a:pt x="1778" y="1"/>
                      <a:pt x="15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40" name="Google Shape;640;p66"/>
              <p:cNvSpPr/>
              <p:nvPr/>
            </p:nvSpPr>
            <p:spPr>
              <a:xfrm>
                <a:off x="2371928" y="1383484"/>
                <a:ext cx="92038" cy="141692"/>
              </a:xfrm>
              <a:custGeom>
                <a:avLst/>
                <a:gdLst/>
                <a:ahLst/>
                <a:cxnLst/>
                <a:rect l="l" t="t" r="r" b="b"/>
                <a:pathLst>
                  <a:path w="823" h="1267" extrusionOk="0">
                    <a:moveTo>
                      <a:pt x="702" y="1"/>
                    </a:moveTo>
                    <a:cubicBezTo>
                      <a:pt x="406" y="123"/>
                      <a:pt x="163" y="335"/>
                      <a:pt x="1" y="603"/>
                    </a:cubicBezTo>
                    <a:cubicBezTo>
                      <a:pt x="22" y="779"/>
                      <a:pt x="79" y="942"/>
                      <a:pt x="167" y="1111"/>
                    </a:cubicBezTo>
                    <a:cubicBezTo>
                      <a:pt x="222" y="1220"/>
                      <a:pt x="297" y="1266"/>
                      <a:pt x="371" y="1266"/>
                    </a:cubicBezTo>
                    <a:cubicBezTo>
                      <a:pt x="470" y="1266"/>
                      <a:pt x="572" y="1186"/>
                      <a:pt x="635" y="1059"/>
                    </a:cubicBezTo>
                    <a:cubicBezTo>
                      <a:pt x="769" y="787"/>
                      <a:pt x="823" y="420"/>
                      <a:pt x="745" y="128"/>
                    </a:cubicBezTo>
                    <a:cubicBezTo>
                      <a:pt x="735" y="81"/>
                      <a:pt x="720" y="39"/>
                      <a:pt x="7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41" name="Google Shape;641;p66"/>
              <p:cNvSpPr/>
              <p:nvPr/>
            </p:nvSpPr>
            <p:spPr>
              <a:xfrm>
                <a:off x="2576579" y="1385833"/>
                <a:ext cx="90920" cy="139343"/>
              </a:xfrm>
              <a:custGeom>
                <a:avLst/>
                <a:gdLst/>
                <a:ahLst/>
                <a:cxnLst/>
                <a:rect l="l" t="t" r="r" b="b"/>
                <a:pathLst>
                  <a:path w="813" h="1246" extrusionOk="0">
                    <a:moveTo>
                      <a:pt x="114" y="1"/>
                    </a:moveTo>
                    <a:cubicBezTo>
                      <a:pt x="99" y="32"/>
                      <a:pt x="89" y="68"/>
                      <a:pt x="78" y="107"/>
                    </a:cubicBezTo>
                    <a:cubicBezTo>
                      <a:pt x="0" y="399"/>
                      <a:pt x="54" y="766"/>
                      <a:pt x="191" y="1038"/>
                    </a:cubicBezTo>
                    <a:cubicBezTo>
                      <a:pt x="254" y="1165"/>
                      <a:pt x="353" y="1245"/>
                      <a:pt x="452" y="1245"/>
                    </a:cubicBezTo>
                    <a:cubicBezTo>
                      <a:pt x="526" y="1245"/>
                      <a:pt x="604" y="1199"/>
                      <a:pt x="661" y="1090"/>
                    </a:cubicBezTo>
                    <a:cubicBezTo>
                      <a:pt x="734" y="949"/>
                      <a:pt x="783" y="808"/>
                      <a:pt x="812" y="664"/>
                    </a:cubicBezTo>
                    <a:cubicBezTo>
                      <a:pt x="656" y="371"/>
                      <a:pt x="417" y="138"/>
                      <a:pt x="11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642" name="Google Shape;642;p66"/>
            <p:cNvGrpSpPr/>
            <p:nvPr/>
          </p:nvGrpSpPr>
          <p:grpSpPr>
            <a:xfrm>
              <a:off x="1923361" y="991667"/>
              <a:ext cx="436422" cy="436187"/>
              <a:chOff x="2011175" y="420675"/>
              <a:chExt cx="139050" cy="138975"/>
            </a:xfrm>
          </p:grpSpPr>
          <p:sp>
            <p:nvSpPr>
              <p:cNvPr id="643" name="Google Shape;643;p66"/>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44" name="Google Shape;644;p66"/>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45" name="Google Shape;645;p66"/>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46" name="Google Shape;646;p66"/>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647" name="Google Shape;647;p66"/>
            <p:cNvGrpSpPr/>
            <p:nvPr/>
          </p:nvGrpSpPr>
          <p:grpSpPr>
            <a:xfrm>
              <a:off x="3837704" y="1681954"/>
              <a:ext cx="369706" cy="369493"/>
              <a:chOff x="2011175" y="420675"/>
              <a:chExt cx="139050" cy="138975"/>
            </a:xfrm>
          </p:grpSpPr>
          <p:sp>
            <p:nvSpPr>
              <p:cNvPr id="648" name="Google Shape;648;p66"/>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49" name="Google Shape;649;p66"/>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50" name="Google Shape;650;p66"/>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651" name="Google Shape;651;p66"/>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2"/>
                                        </p:tgtEl>
                                        <p:attrNameLst>
                                          <p:attrName>style.visibility</p:attrName>
                                        </p:attrNameLst>
                                      </p:cBhvr>
                                      <p:to>
                                        <p:strVal val="visible"/>
                                      </p:to>
                                    </p:set>
                                    <p:animEffect transition="in" filter="fade">
                                      <p:cBhvr>
                                        <p:cTn id="7" dur="1000"/>
                                        <p:tgtEl>
                                          <p:spTgt spid="612"/>
                                        </p:tgtEl>
                                      </p:cBhvr>
                                    </p:animEffect>
                                  </p:childTnLst>
                                </p:cTn>
                              </p:par>
                              <p:par>
                                <p:cTn id="8" presetID="10" presetClass="entr" presetSubtype="0" fill="hold" nodeType="withEffect">
                                  <p:stCondLst>
                                    <p:cond delay="0"/>
                                  </p:stCondLst>
                                  <p:childTnLst>
                                    <p:set>
                                      <p:cBhvr>
                                        <p:cTn id="9" dur="1" fill="hold">
                                          <p:stCondLst>
                                            <p:cond delay="0"/>
                                          </p:stCondLst>
                                        </p:cTn>
                                        <p:tgtEl>
                                          <p:spTgt spid="613"/>
                                        </p:tgtEl>
                                        <p:attrNameLst>
                                          <p:attrName>style.visibility</p:attrName>
                                        </p:attrNameLst>
                                      </p:cBhvr>
                                      <p:to>
                                        <p:strVal val="visible"/>
                                      </p:to>
                                    </p:set>
                                    <p:animEffect transition="in" filter="fade">
                                      <p:cBhvr>
                                        <p:cTn id="10" dur="1000"/>
                                        <p:tgtEl>
                                          <p:spTgt spid="613"/>
                                        </p:tgtEl>
                                      </p:cBhvr>
                                    </p:animEffect>
                                  </p:childTnLst>
                                </p:cTn>
                              </p:par>
                              <p:par>
                                <p:cTn id="11" presetID="10" presetClass="entr" presetSubtype="0" fill="hold" nodeType="withEffect">
                                  <p:stCondLst>
                                    <p:cond delay="0"/>
                                  </p:stCondLst>
                                  <p:childTnLst>
                                    <p:set>
                                      <p:cBhvr>
                                        <p:cTn id="12" dur="1" fill="hold">
                                          <p:stCondLst>
                                            <p:cond delay="0"/>
                                          </p:stCondLst>
                                        </p:cTn>
                                        <p:tgtEl>
                                          <p:spTgt spid="609"/>
                                        </p:tgtEl>
                                        <p:attrNameLst>
                                          <p:attrName>style.visibility</p:attrName>
                                        </p:attrNameLst>
                                      </p:cBhvr>
                                      <p:to>
                                        <p:strVal val="visible"/>
                                      </p:to>
                                    </p:set>
                                    <p:animEffect transition="in" filter="fade">
                                      <p:cBhvr>
                                        <p:cTn id="13" dur="1000"/>
                                        <p:tgtEl>
                                          <p:spTgt spid="60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11"/>
                                        </p:tgtEl>
                                        <p:attrNameLst>
                                          <p:attrName>style.visibility</p:attrName>
                                        </p:attrNameLst>
                                      </p:cBhvr>
                                      <p:to>
                                        <p:strVal val="visible"/>
                                      </p:to>
                                    </p:set>
                                    <p:animEffect transition="in" filter="fade">
                                      <p:cBhvr>
                                        <p:cTn id="17" dur="1000"/>
                                        <p:tgtEl>
                                          <p:spTgt spid="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225"/>
        <p:cNvGrpSpPr/>
        <p:nvPr/>
      </p:nvGrpSpPr>
      <p:grpSpPr>
        <a:xfrm>
          <a:off x="0" y="0"/>
          <a:ext cx="0" cy="0"/>
          <a:chOff x="0" y="0"/>
          <a:chExt cx="0" cy="0"/>
        </a:xfrm>
      </p:grpSpPr>
      <p:sp>
        <p:nvSpPr>
          <p:cNvPr id="2226" name="Google Shape;2226;p111"/>
          <p:cNvSpPr txBox="1">
            <a:spLocks noGrp="1"/>
          </p:cNvSpPr>
          <p:nvPr>
            <p:ph type="title"/>
          </p:nvPr>
        </p:nvSpPr>
        <p:spPr>
          <a:xfrm>
            <a:off x="222525" y="2803300"/>
            <a:ext cx="3846000" cy="10110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a:cs typeface="B Nazanin" panose="00000400000000000000" pitchFamily="2" charset="-78"/>
              </a:rPr>
              <a:t>18,960</a:t>
            </a:r>
            <a:endParaRPr>
              <a:cs typeface="B Nazanin" panose="00000400000000000000" pitchFamily="2" charset="-78"/>
            </a:endParaRPr>
          </a:p>
        </p:txBody>
      </p:sp>
      <p:sp>
        <p:nvSpPr>
          <p:cNvPr id="2227" name="Google Shape;2227;p111"/>
          <p:cNvSpPr txBox="1">
            <a:spLocks noGrp="1"/>
          </p:cNvSpPr>
          <p:nvPr>
            <p:ph type="body" idx="1"/>
          </p:nvPr>
        </p:nvSpPr>
        <p:spPr>
          <a:xfrm>
            <a:off x="505950" y="3709275"/>
            <a:ext cx="3279300" cy="500400"/>
          </a:xfrm>
          <a:prstGeom prst="rect">
            <a:avLst/>
          </a:prstGeom>
        </p:spPr>
        <p:txBody>
          <a:bodyPr spcFirstLastPara="1" wrap="square" lIns="91425" tIns="91425" rIns="91425" bIns="91425" anchor="t" anchorCtr="0">
            <a:noAutofit/>
          </a:bodyPr>
          <a:lstStyle/>
          <a:p>
            <a:pPr marL="0" lvl="0" indent="0">
              <a:lnSpc>
                <a:spcPct val="150000"/>
              </a:lnSpc>
              <a:spcAft>
                <a:spcPts val="1200"/>
              </a:spcAft>
              <a:buNone/>
            </a:pPr>
            <a:r>
              <a:rPr lang="fa-IR" dirty="0">
                <a:cs typeface="B Nazanin" panose="00000400000000000000" pitchFamily="2" charset="-78"/>
              </a:rPr>
              <a:t>زهره نام زیبایی دارد</a:t>
            </a:r>
            <a:endParaRPr dirty="0">
              <a:cs typeface="B Nazanin" panose="00000400000000000000" pitchFamily="2" charset="-78"/>
            </a:endParaRPr>
          </a:p>
        </p:txBody>
      </p:sp>
      <p:sp>
        <p:nvSpPr>
          <p:cNvPr id="2228" name="Google Shape;2228;p111"/>
          <p:cNvSpPr txBox="1">
            <a:spLocks noGrp="1"/>
          </p:cNvSpPr>
          <p:nvPr>
            <p:ph type="title" idx="2"/>
          </p:nvPr>
        </p:nvSpPr>
        <p:spPr>
          <a:xfrm>
            <a:off x="3629125" y="2803300"/>
            <a:ext cx="3846000" cy="10110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a:cs typeface="B Nazanin" panose="00000400000000000000" pitchFamily="2" charset="-78"/>
              </a:rPr>
              <a:t>5,734</a:t>
            </a:r>
            <a:endParaRPr>
              <a:cs typeface="B Nazanin" panose="00000400000000000000" pitchFamily="2" charset="-78"/>
            </a:endParaRPr>
          </a:p>
        </p:txBody>
      </p:sp>
      <p:sp>
        <p:nvSpPr>
          <p:cNvPr id="2229" name="Google Shape;2229;p111"/>
          <p:cNvSpPr txBox="1">
            <a:spLocks noGrp="1"/>
          </p:cNvSpPr>
          <p:nvPr>
            <p:ph type="body" idx="3"/>
          </p:nvPr>
        </p:nvSpPr>
        <p:spPr>
          <a:xfrm>
            <a:off x="3912475" y="3709275"/>
            <a:ext cx="3279300" cy="500400"/>
          </a:xfrm>
          <a:prstGeom prst="rect">
            <a:avLst/>
          </a:prstGeom>
        </p:spPr>
        <p:txBody>
          <a:bodyPr spcFirstLastPara="1" wrap="square" lIns="91425" tIns="91425" rIns="91425" bIns="91425" anchor="t" anchorCtr="0">
            <a:noAutofit/>
          </a:bodyPr>
          <a:lstStyle/>
          <a:p>
            <a:pPr marL="0" lvl="0" indent="0">
              <a:lnSpc>
                <a:spcPct val="150000"/>
              </a:lnSpc>
              <a:spcAft>
                <a:spcPts val="1200"/>
              </a:spcAft>
              <a:buNone/>
            </a:pPr>
            <a:r>
              <a:rPr lang="fa-IR" dirty="0">
                <a:cs typeface="B Nazanin" panose="00000400000000000000" pitchFamily="2" charset="-78"/>
              </a:rPr>
              <a:t>مریخ مکان بسیار سردی است</a:t>
            </a:r>
            <a:endParaRPr dirty="0">
              <a:cs typeface="B Nazanin" panose="00000400000000000000" pitchFamily="2" charset="-78"/>
            </a:endParaRPr>
          </a:p>
        </p:txBody>
      </p:sp>
      <p:sp>
        <p:nvSpPr>
          <p:cNvPr id="2230" name="Google Shape;2230;p111"/>
          <p:cNvSpPr txBox="1">
            <a:spLocks noGrp="1"/>
          </p:cNvSpPr>
          <p:nvPr>
            <p:ph type="title" idx="4"/>
          </p:nvPr>
        </p:nvSpPr>
        <p:spPr>
          <a:xfrm>
            <a:off x="1887000" y="1025550"/>
            <a:ext cx="3846000" cy="10110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a:cs typeface="B Nazanin" panose="00000400000000000000" pitchFamily="2" charset="-78"/>
              </a:rPr>
              <a:t>50,766</a:t>
            </a:r>
            <a:endParaRPr>
              <a:cs typeface="B Nazanin" panose="00000400000000000000" pitchFamily="2" charset="-78"/>
            </a:endParaRPr>
          </a:p>
        </p:txBody>
      </p:sp>
      <p:sp>
        <p:nvSpPr>
          <p:cNvPr id="2231" name="Google Shape;2231;p111"/>
          <p:cNvSpPr txBox="1">
            <a:spLocks noGrp="1"/>
          </p:cNvSpPr>
          <p:nvPr>
            <p:ph type="body" idx="5"/>
          </p:nvPr>
        </p:nvSpPr>
        <p:spPr>
          <a:xfrm>
            <a:off x="2170350" y="1931525"/>
            <a:ext cx="3279300" cy="500400"/>
          </a:xfrm>
          <a:prstGeom prst="rect">
            <a:avLst/>
          </a:prstGeom>
        </p:spPr>
        <p:txBody>
          <a:bodyPr spcFirstLastPara="1" wrap="square" lIns="91425" tIns="91425" rIns="91425" bIns="91425" anchor="t" anchorCtr="0">
            <a:noAutofit/>
          </a:bodyPr>
          <a:lstStyle/>
          <a:p>
            <a:pPr marL="0" lvl="0" indent="0">
              <a:lnSpc>
                <a:spcPct val="150000"/>
              </a:lnSpc>
              <a:spcAft>
                <a:spcPts val="1200"/>
              </a:spcAft>
              <a:buNone/>
            </a:pPr>
            <a:r>
              <a:rPr lang="fa-IR" dirty="0">
                <a:cs typeface="B Nazanin" panose="00000400000000000000" pitchFamily="2" charset="-78"/>
              </a:rPr>
              <a:t>عطارد کوچکترین سیاره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30"/>
                                        </p:tgtEl>
                                        <p:attrNameLst>
                                          <p:attrName>style.visibility</p:attrName>
                                        </p:attrNameLst>
                                      </p:cBhvr>
                                      <p:to>
                                        <p:strVal val="visible"/>
                                      </p:to>
                                    </p:set>
                                    <p:animEffect transition="in" filter="fade">
                                      <p:cBhvr>
                                        <p:cTn id="7" dur="1000"/>
                                        <p:tgtEl>
                                          <p:spTgt spid="2230"/>
                                        </p:tgtEl>
                                      </p:cBhvr>
                                    </p:animEffect>
                                  </p:childTnLst>
                                </p:cTn>
                              </p:par>
                              <p:par>
                                <p:cTn id="8" presetID="10" presetClass="entr" presetSubtype="0" fill="hold" nodeType="withEffect">
                                  <p:stCondLst>
                                    <p:cond delay="0"/>
                                  </p:stCondLst>
                                  <p:childTnLst>
                                    <p:set>
                                      <p:cBhvr>
                                        <p:cTn id="9" dur="1" fill="hold">
                                          <p:stCondLst>
                                            <p:cond delay="0"/>
                                          </p:stCondLst>
                                        </p:cTn>
                                        <p:tgtEl>
                                          <p:spTgt spid="2231"/>
                                        </p:tgtEl>
                                        <p:attrNameLst>
                                          <p:attrName>style.visibility</p:attrName>
                                        </p:attrNameLst>
                                      </p:cBhvr>
                                      <p:to>
                                        <p:strVal val="visible"/>
                                      </p:to>
                                    </p:set>
                                    <p:animEffect transition="in" filter="fade">
                                      <p:cBhvr>
                                        <p:cTn id="10" dur="1000"/>
                                        <p:tgtEl>
                                          <p:spTgt spid="22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26"/>
                                        </p:tgtEl>
                                        <p:attrNameLst>
                                          <p:attrName>style.visibility</p:attrName>
                                        </p:attrNameLst>
                                      </p:cBhvr>
                                      <p:to>
                                        <p:strVal val="visible"/>
                                      </p:to>
                                    </p:set>
                                    <p:animEffect transition="in" filter="fade">
                                      <p:cBhvr>
                                        <p:cTn id="15" dur="1000"/>
                                        <p:tgtEl>
                                          <p:spTgt spid="2226"/>
                                        </p:tgtEl>
                                      </p:cBhvr>
                                    </p:animEffect>
                                  </p:childTnLst>
                                </p:cTn>
                              </p:par>
                              <p:par>
                                <p:cTn id="16" presetID="10" presetClass="entr" presetSubtype="0" fill="hold" nodeType="withEffect">
                                  <p:stCondLst>
                                    <p:cond delay="0"/>
                                  </p:stCondLst>
                                  <p:childTnLst>
                                    <p:set>
                                      <p:cBhvr>
                                        <p:cTn id="17" dur="1" fill="hold">
                                          <p:stCondLst>
                                            <p:cond delay="0"/>
                                          </p:stCondLst>
                                        </p:cTn>
                                        <p:tgtEl>
                                          <p:spTgt spid="2227"/>
                                        </p:tgtEl>
                                        <p:attrNameLst>
                                          <p:attrName>style.visibility</p:attrName>
                                        </p:attrNameLst>
                                      </p:cBhvr>
                                      <p:to>
                                        <p:strVal val="visible"/>
                                      </p:to>
                                    </p:set>
                                    <p:animEffect transition="in" filter="fade">
                                      <p:cBhvr>
                                        <p:cTn id="18" dur="1000"/>
                                        <p:tgtEl>
                                          <p:spTgt spid="22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228"/>
                                        </p:tgtEl>
                                        <p:attrNameLst>
                                          <p:attrName>style.visibility</p:attrName>
                                        </p:attrNameLst>
                                      </p:cBhvr>
                                      <p:to>
                                        <p:strVal val="visible"/>
                                      </p:to>
                                    </p:set>
                                    <p:animEffect transition="in" filter="fade">
                                      <p:cBhvr>
                                        <p:cTn id="23" dur="1000"/>
                                        <p:tgtEl>
                                          <p:spTgt spid="2228"/>
                                        </p:tgtEl>
                                      </p:cBhvr>
                                    </p:animEffect>
                                  </p:childTnLst>
                                </p:cTn>
                              </p:par>
                              <p:par>
                                <p:cTn id="24" presetID="10" presetClass="entr" presetSubtype="0" fill="hold" nodeType="withEffect">
                                  <p:stCondLst>
                                    <p:cond delay="0"/>
                                  </p:stCondLst>
                                  <p:childTnLst>
                                    <p:set>
                                      <p:cBhvr>
                                        <p:cTn id="25" dur="1" fill="hold">
                                          <p:stCondLst>
                                            <p:cond delay="0"/>
                                          </p:stCondLst>
                                        </p:cTn>
                                        <p:tgtEl>
                                          <p:spTgt spid="2229"/>
                                        </p:tgtEl>
                                        <p:attrNameLst>
                                          <p:attrName>style.visibility</p:attrName>
                                        </p:attrNameLst>
                                      </p:cBhvr>
                                      <p:to>
                                        <p:strVal val="visible"/>
                                      </p:to>
                                    </p:set>
                                    <p:animEffect transition="in" filter="fade">
                                      <p:cBhvr>
                                        <p:cTn id="26" dur="1000"/>
                                        <p:tgtEl>
                                          <p:spTgt spid="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235"/>
        <p:cNvGrpSpPr/>
        <p:nvPr/>
      </p:nvGrpSpPr>
      <p:grpSpPr>
        <a:xfrm>
          <a:off x="0" y="0"/>
          <a:ext cx="0" cy="0"/>
          <a:chOff x="0" y="0"/>
          <a:chExt cx="0" cy="0"/>
        </a:xfrm>
      </p:grpSpPr>
      <p:pic>
        <p:nvPicPr>
          <p:cNvPr id="2236" name="Google Shape;2236;p112"/>
          <p:cNvPicPr preferRelativeResize="0"/>
          <p:nvPr/>
        </p:nvPicPr>
        <p:blipFill rotWithShape="1">
          <a:blip r:embed="rId3">
            <a:alphaModFix/>
          </a:blip>
          <a:srcRect l="37429"/>
          <a:stretch/>
        </p:blipFill>
        <p:spPr>
          <a:xfrm>
            <a:off x="4982925" y="22250"/>
            <a:ext cx="4835773" cy="5143499"/>
          </a:xfrm>
          <a:prstGeom prst="rect">
            <a:avLst/>
          </a:prstGeom>
          <a:noFill/>
          <a:ln>
            <a:noFill/>
          </a:ln>
        </p:spPr>
      </p:pic>
      <p:sp>
        <p:nvSpPr>
          <p:cNvPr id="2237" name="Google Shape;2237;p112"/>
          <p:cNvSpPr txBox="1">
            <a:spLocks noGrp="1"/>
          </p:cNvSpPr>
          <p:nvPr>
            <p:ph type="title"/>
          </p:nvPr>
        </p:nvSpPr>
        <p:spPr>
          <a:xfrm>
            <a:off x="1136925" y="2803300"/>
            <a:ext cx="3846000" cy="103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cs typeface="B Nazanin" panose="00000400000000000000" pitchFamily="2" charset="-78"/>
              </a:rPr>
              <a:t>654,870</a:t>
            </a:r>
            <a:endParaRPr>
              <a:cs typeface="B Nazanin" panose="00000400000000000000" pitchFamily="2" charset="-78"/>
            </a:endParaRPr>
          </a:p>
        </p:txBody>
      </p:sp>
      <p:sp>
        <p:nvSpPr>
          <p:cNvPr id="2238" name="Google Shape;2238;p112"/>
          <p:cNvSpPr txBox="1">
            <a:spLocks noGrp="1"/>
          </p:cNvSpPr>
          <p:nvPr>
            <p:ph type="body" idx="1"/>
          </p:nvPr>
        </p:nvSpPr>
        <p:spPr>
          <a:xfrm>
            <a:off x="1136925" y="3709275"/>
            <a:ext cx="3846000" cy="616800"/>
          </a:xfrm>
          <a:prstGeom prst="rect">
            <a:avLst/>
          </a:prstGeom>
        </p:spPr>
        <p:txBody>
          <a:bodyPr spcFirstLastPara="1" wrap="square" lIns="91425" tIns="91425" rIns="91425" bIns="91425" anchor="t" anchorCtr="0">
            <a:noAutofit/>
          </a:bodyPr>
          <a:lstStyle/>
          <a:p>
            <a:pPr marL="0" lvl="0" indent="0" algn="r" rtl="1">
              <a:buNone/>
            </a:pPr>
            <a:r>
              <a:rPr lang="fa-IR" dirty="0">
                <a:cs typeface="B Nazanin" panose="00000400000000000000" pitchFamily="2" charset="-78"/>
              </a:rPr>
              <a:t>زهره نام زیبایی دارد</a:t>
            </a:r>
            <a:endParaRPr dirty="0">
              <a:cs typeface="B Nazanin" panose="00000400000000000000" pitchFamily="2" charset="-78"/>
            </a:endParaRPr>
          </a:p>
        </p:txBody>
      </p:sp>
      <p:sp>
        <p:nvSpPr>
          <p:cNvPr id="2239" name="Google Shape;2239;p112"/>
          <p:cNvSpPr txBox="1">
            <a:spLocks noGrp="1"/>
          </p:cNvSpPr>
          <p:nvPr>
            <p:ph type="title" idx="2"/>
          </p:nvPr>
        </p:nvSpPr>
        <p:spPr>
          <a:xfrm>
            <a:off x="1136925" y="1025550"/>
            <a:ext cx="3846000" cy="103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cs typeface="B Nazanin" panose="00000400000000000000" pitchFamily="2" charset="-78"/>
              </a:rPr>
              <a:t>9,950,743</a:t>
            </a:r>
            <a:endParaRPr>
              <a:cs typeface="B Nazanin" panose="00000400000000000000" pitchFamily="2" charset="-78"/>
            </a:endParaRPr>
          </a:p>
        </p:txBody>
      </p:sp>
      <p:sp>
        <p:nvSpPr>
          <p:cNvPr id="2240" name="Google Shape;2240;p112"/>
          <p:cNvSpPr txBox="1">
            <a:spLocks noGrp="1"/>
          </p:cNvSpPr>
          <p:nvPr>
            <p:ph type="body" idx="3"/>
          </p:nvPr>
        </p:nvSpPr>
        <p:spPr>
          <a:xfrm>
            <a:off x="1136925" y="1931525"/>
            <a:ext cx="3846000" cy="616800"/>
          </a:xfrm>
          <a:prstGeom prst="rect">
            <a:avLst/>
          </a:prstGeom>
        </p:spPr>
        <p:txBody>
          <a:bodyPr spcFirstLastPara="1" wrap="square" lIns="91425" tIns="91425" rIns="91425" bIns="91425" anchor="t" anchorCtr="0">
            <a:noAutofit/>
          </a:bodyPr>
          <a:lstStyle/>
          <a:p>
            <a:pPr marL="0" lvl="0" indent="0" algn="r" rtl="1">
              <a:buNone/>
            </a:pPr>
            <a:r>
              <a:rPr lang="fa-IR" dirty="0">
                <a:cs typeface="B Nazanin" panose="00000400000000000000" pitchFamily="2" charset="-78"/>
              </a:rPr>
              <a:t>عطارد کوچکترین سیاره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36"/>
                                        </p:tgtEl>
                                        <p:attrNameLst>
                                          <p:attrName>style.visibility</p:attrName>
                                        </p:attrNameLst>
                                      </p:cBhvr>
                                      <p:to>
                                        <p:strVal val="visible"/>
                                      </p:to>
                                    </p:set>
                                    <p:animEffect transition="in" filter="fade">
                                      <p:cBhvr>
                                        <p:cTn id="7" dur="1000"/>
                                        <p:tgtEl>
                                          <p:spTgt spid="22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39"/>
                                        </p:tgtEl>
                                        <p:attrNameLst>
                                          <p:attrName>style.visibility</p:attrName>
                                        </p:attrNameLst>
                                      </p:cBhvr>
                                      <p:to>
                                        <p:strVal val="visible"/>
                                      </p:to>
                                    </p:set>
                                    <p:animEffect transition="in" filter="fade">
                                      <p:cBhvr>
                                        <p:cTn id="12" dur="1000"/>
                                        <p:tgtEl>
                                          <p:spTgt spid="2239"/>
                                        </p:tgtEl>
                                      </p:cBhvr>
                                    </p:animEffect>
                                  </p:childTnLst>
                                </p:cTn>
                              </p:par>
                              <p:par>
                                <p:cTn id="13" presetID="10" presetClass="entr" presetSubtype="0" fill="hold" nodeType="withEffect">
                                  <p:stCondLst>
                                    <p:cond delay="0"/>
                                  </p:stCondLst>
                                  <p:childTnLst>
                                    <p:set>
                                      <p:cBhvr>
                                        <p:cTn id="14" dur="1" fill="hold">
                                          <p:stCondLst>
                                            <p:cond delay="0"/>
                                          </p:stCondLst>
                                        </p:cTn>
                                        <p:tgtEl>
                                          <p:spTgt spid="2240"/>
                                        </p:tgtEl>
                                        <p:attrNameLst>
                                          <p:attrName>style.visibility</p:attrName>
                                        </p:attrNameLst>
                                      </p:cBhvr>
                                      <p:to>
                                        <p:strVal val="visible"/>
                                      </p:to>
                                    </p:set>
                                    <p:animEffect transition="in" filter="fade">
                                      <p:cBhvr>
                                        <p:cTn id="15" dur="1000"/>
                                        <p:tgtEl>
                                          <p:spTgt spid="224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37"/>
                                        </p:tgtEl>
                                        <p:attrNameLst>
                                          <p:attrName>style.visibility</p:attrName>
                                        </p:attrNameLst>
                                      </p:cBhvr>
                                      <p:to>
                                        <p:strVal val="visible"/>
                                      </p:to>
                                    </p:set>
                                    <p:animEffect transition="in" filter="fade">
                                      <p:cBhvr>
                                        <p:cTn id="20" dur="1000"/>
                                        <p:tgtEl>
                                          <p:spTgt spid="2237"/>
                                        </p:tgtEl>
                                      </p:cBhvr>
                                    </p:animEffect>
                                  </p:childTnLst>
                                </p:cTn>
                              </p:par>
                              <p:par>
                                <p:cTn id="21" presetID="10" presetClass="entr" presetSubtype="0" fill="hold" nodeType="withEffect">
                                  <p:stCondLst>
                                    <p:cond delay="0"/>
                                  </p:stCondLst>
                                  <p:childTnLst>
                                    <p:set>
                                      <p:cBhvr>
                                        <p:cTn id="22" dur="1" fill="hold">
                                          <p:stCondLst>
                                            <p:cond delay="0"/>
                                          </p:stCondLst>
                                        </p:cTn>
                                        <p:tgtEl>
                                          <p:spTgt spid="2238"/>
                                        </p:tgtEl>
                                        <p:attrNameLst>
                                          <p:attrName>style.visibility</p:attrName>
                                        </p:attrNameLst>
                                      </p:cBhvr>
                                      <p:to>
                                        <p:strVal val="visible"/>
                                      </p:to>
                                    </p:set>
                                    <p:animEffect transition="in" filter="fade">
                                      <p:cBhvr>
                                        <p:cTn id="23" dur="1000"/>
                                        <p:tgtEl>
                                          <p:spTgt spid="2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244"/>
        <p:cNvGrpSpPr/>
        <p:nvPr/>
      </p:nvGrpSpPr>
      <p:grpSpPr>
        <a:xfrm>
          <a:off x="0" y="0"/>
          <a:ext cx="0" cy="0"/>
          <a:chOff x="0" y="0"/>
          <a:chExt cx="0" cy="0"/>
        </a:xfrm>
      </p:grpSpPr>
      <p:sp>
        <p:nvSpPr>
          <p:cNvPr id="2245" name="Google Shape;2245;p113"/>
          <p:cNvSpPr txBox="1">
            <a:spLocks noGrp="1"/>
          </p:cNvSpPr>
          <p:nvPr>
            <p:ph type="ctrTitle"/>
          </p:nvPr>
        </p:nvSpPr>
        <p:spPr>
          <a:xfrm>
            <a:off x="714025" y="409525"/>
            <a:ext cx="6642900" cy="595200"/>
          </a:xfrm>
          <a:prstGeom prst="rect">
            <a:avLst/>
          </a:prstGeom>
        </p:spPr>
        <p:txBody>
          <a:bodyPr spcFirstLastPara="1" wrap="square" lIns="91425" tIns="91425" rIns="91425" bIns="91425" anchor="t" anchorCtr="0">
            <a:normAutofit fontScale="90000"/>
          </a:bodyPr>
          <a:lstStyle/>
          <a:p>
            <a:pPr marL="0" lvl="0" indent="0" algn="r" rtl="1">
              <a:spcBef>
                <a:spcPts val="0"/>
              </a:spcBef>
              <a:spcAft>
                <a:spcPts val="0"/>
              </a:spcAft>
              <a:buNone/>
            </a:pPr>
            <a:r>
              <a:rPr lang="fa-IR" dirty="0">
                <a:cs typeface="B Nazanin" panose="00000700000000000000" pitchFamily="2" charset="-78"/>
              </a:rPr>
              <a:t>زمان بندی پروژه</a:t>
            </a:r>
            <a:endParaRPr dirty="0">
              <a:cs typeface="B Nazanin" panose="00000700000000000000" pitchFamily="2" charset="-78"/>
            </a:endParaRPr>
          </a:p>
        </p:txBody>
      </p:sp>
      <p:graphicFrame>
        <p:nvGraphicFramePr>
          <p:cNvPr id="2246" name="Google Shape;2246;p113"/>
          <p:cNvGraphicFramePr/>
          <p:nvPr>
            <p:extLst>
              <p:ext uri="{D42A27DB-BD31-4B8C-83A1-F6EECF244321}">
                <p14:modId xmlns:p14="http://schemas.microsoft.com/office/powerpoint/2010/main" val="3596366288"/>
              </p:ext>
            </p:extLst>
          </p:nvPr>
        </p:nvGraphicFramePr>
        <p:xfrm>
          <a:off x="810675" y="1400295"/>
          <a:ext cx="7522650" cy="3169710"/>
        </p:xfrm>
        <a:graphic>
          <a:graphicData uri="http://schemas.openxmlformats.org/drawingml/2006/table">
            <a:tbl>
              <a:tblPr>
                <a:noFill/>
                <a:tableStyleId>{94B19F9E-10CB-450D-8B6A-2046B2F97C68}</a:tableStyleId>
              </a:tblPr>
              <a:tblGrid>
                <a:gridCol w="1253775">
                  <a:extLst>
                    <a:ext uri="{9D8B030D-6E8A-4147-A177-3AD203B41FA5}">
                      <a16:colId xmlns:a16="http://schemas.microsoft.com/office/drawing/2014/main" val="20000"/>
                    </a:ext>
                  </a:extLst>
                </a:gridCol>
                <a:gridCol w="1253775">
                  <a:extLst>
                    <a:ext uri="{9D8B030D-6E8A-4147-A177-3AD203B41FA5}">
                      <a16:colId xmlns:a16="http://schemas.microsoft.com/office/drawing/2014/main" val="20001"/>
                    </a:ext>
                  </a:extLst>
                </a:gridCol>
                <a:gridCol w="1253775">
                  <a:extLst>
                    <a:ext uri="{9D8B030D-6E8A-4147-A177-3AD203B41FA5}">
                      <a16:colId xmlns:a16="http://schemas.microsoft.com/office/drawing/2014/main" val="20002"/>
                    </a:ext>
                  </a:extLst>
                </a:gridCol>
                <a:gridCol w="1253775">
                  <a:extLst>
                    <a:ext uri="{9D8B030D-6E8A-4147-A177-3AD203B41FA5}">
                      <a16:colId xmlns:a16="http://schemas.microsoft.com/office/drawing/2014/main" val="20003"/>
                    </a:ext>
                  </a:extLst>
                </a:gridCol>
                <a:gridCol w="1253775">
                  <a:extLst>
                    <a:ext uri="{9D8B030D-6E8A-4147-A177-3AD203B41FA5}">
                      <a16:colId xmlns:a16="http://schemas.microsoft.com/office/drawing/2014/main" val="20004"/>
                    </a:ext>
                  </a:extLst>
                </a:gridCol>
                <a:gridCol w="1253775">
                  <a:extLst>
                    <a:ext uri="{9D8B030D-6E8A-4147-A177-3AD203B41FA5}">
                      <a16:colId xmlns:a16="http://schemas.microsoft.com/office/drawing/2014/main" val="20005"/>
                    </a:ext>
                  </a:extLst>
                </a:gridCol>
              </a:tblGrid>
              <a:tr h="477125">
                <a:tc>
                  <a:txBody>
                    <a:bodyPr/>
                    <a:lstStyle/>
                    <a:p>
                      <a:pPr marL="0" lvl="0" indent="0" algn="ctr" rtl="1">
                        <a:lnSpc>
                          <a:spcPct val="100000"/>
                        </a:lnSpc>
                        <a:spcBef>
                          <a:spcPts val="0"/>
                        </a:spcBef>
                        <a:spcAft>
                          <a:spcPts val="0"/>
                        </a:spcAft>
                        <a:buNone/>
                      </a:pPr>
                      <a:r>
                        <a:rPr lang="fa-IR" sz="2000" dirty="0">
                          <a:solidFill>
                            <a:schemeClr val="dk1"/>
                          </a:solidFill>
                          <a:latin typeface="Anton"/>
                          <a:ea typeface="Anton"/>
                          <a:cs typeface="B Nazanin" panose="00000700000000000000" pitchFamily="2" charset="-78"/>
                          <a:sym typeface="Anton"/>
                        </a:rPr>
                        <a:t>ساعت ها</a:t>
                      </a:r>
                      <a:endParaRPr sz="2000" dirty="0">
                        <a:solidFill>
                          <a:schemeClr val="dk1"/>
                        </a:solidFill>
                        <a:latin typeface="Anton"/>
                        <a:ea typeface="Anton"/>
                        <a:cs typeface="B Nazanin" panose="00000700000000000000" pitchFamily="2" charset="-78"/>
                        <a:sym typeface="Anton"/>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lt1"/>
                    </a:solidFill>
                  </a:tcPr>
                </a:tc>
                <a:tc>
                  <a:txBody>
                    <a:bodyPr/>
                    <a:lstStyle/>
                    <a:p>
                      <a:pPr marL="0" lvl="0" indent="0" algn="ctr" rtl="1">
                        <a:lnSpc>
                          <a:spcPct val="100000"/>
                        </a:lnSpc>
                        <a:spcBef>
                          <a:spcPts val="0"/>
                        </a:spcBef>
                        <a:spcAft>
                          <a:spcPts val="0"/>
                        </a:spcAft>
                        <a:buNone/>
                      </a:pPr>
                      <a:r>
                        <a:rPr lang="fa-IR" sz="2000" dirty="0">
                          <a:solidFill>
                            <a:schemeClr val="dk1"/>
                          </a:solidFill>
                          <a:latin typeface="Anton"/>
                          <a:ea typeface="Anton"/>
                          <a:cs typeface="B Nazanin" panose="00000700000000000000" pitchFamily="2" charset="-78"/>
                          <a:sym typeface="Anton"/>
                        </a:rPr>
                        <a:t>من</a:t>
                      </a:r>
                      <a:endParaRPr sz="2000" dirty="0">
                        <a:solidFill>
                          <a:schemeClr val="dk1"/>
                        </a:solidFill>
                        <a:latin typeface="Anton"/>
                        <a:ea typeface="Anton"/>
                        <a:cs typeface="B Nazanin" panose="00000700000000000000" pitchFamily="2" charset="-78"/>
                        <a:sym typeface="Anton"/>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accent1"/>
                    </a:solidFill>
                  </a:tcPr>
                </a:tc>
                <a:tc>
                  <a:txBody>
                    <a:bodyPr/>
                    <a:lstStyle/>
                    <a:p>
                      <a:pPr marL="0" lvl="0" indent="0" algn="ctr" rtl="1">
                        <a:lnSpc>
                          <a:spcPct val="100000"/>
                        </a:lnSpc>
                        <a:spcBef>
                          <a:spcPts val="0"/>
                        </a:spcBef>
                        <a:spcAft>
                          <a:spcPts val="0"/>
                        </a:spcAft>
                        <a:buNone/>
                      </a:pPr>
                      <a:r>
                        <a:rPr lang="en-US" sz="2000" dirty="0">
                          <a:solidFill>
                            <a:schemeClr val="dk1"/>
                          </a:solidFill>
                          <a:latin typeface="Anton"/>
                          <a:ea typeface="Anton"/>
                          <a:cs typeface="B Nazanin" panose="00000700000000000000" pitchFamily="2" charset="-78"/>
                          <a:sym typeface="Anton"/>
                        </a:rPr>
                        <a:t>TUE</a:t>
                      </a:r>
                      <a:endParaRPr sz="2000" dirty="0">
                        <a:solidFill>
                          <a:schemeClr val="dk1"/>
                        </a:solidFill>
                        <a:latin typeface="Anton"/>
                        <a:ea typeface="Anton"/>
                        <a:cs typeface="B Nazanin" panose="00000700000000000000" pitchFamily="2" charset="-78"/>
                        <a:sym typeface="Anton"/>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accent1"/>
                    </a:solidFill>
                  </a:tcPr>
                </a:tc>
                <a:tc>
                  <a:txBody>
                    <a:bodyPr/>
                    <a:lstStyle/>
                    <a:p>
                      <a:pPr marL="0" lvl="0" indent="0" algn="ctr" rtl="1">
                        <a:lnSpc>
                          <a:spcPct val="100000"/>
                        </a:lnSpc>
                        <a:spcBef>
                          <a:spcPts val="0"/>
                        </a:spcBef>
                        <a:spcAft>
                          <a:spcPts val="0"/>
                        </a:spcAft>
                        <a:buNone/>
                      </a:pPr>
                      <a:r>
                        <a:rPr lang="fa-IR" sz="2000" dirty="0">
                          <a:solidFill>
                            <a:schemeClr val="dk1"/>
                          </a:solidFill>
                          <a:latin typeface="Anton"/>
                          <a:ea typeface="Anton"/>
                          <a:cs typeface="B Nazanin" panose="00000700000000000000" pitchFamily="2" charset="-78"/>
                          <a:sym typeface="Anton"/>
                        </a:rPr>
                        <a:t>چهارشنبه</a:t>
                      </a:r>
                      <a:endParaRPr sz="2000" dirty="0">
                        <a:solidFill>
                          <a:schemeClr val="dk1"/>
                        </a:solidFill>
                        <a:latin typeface="Anton"/>
                        <a:ea typeface="Anton"/>
                        <a:cs typeface="B Nazanin" panose="00000700000000000000" pitchFamily="2" charset="-78"/>
                        <a:sym typeface="Anton"/>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accent1"/>
                    </a:solidFill>
                  </a:tcPr>
                </a:tc>
                <a:tc>
                  <a:txBody>
                    <a:bodyPr/>
                    <a:lstStyle/>
                    <a:p>
                      <a:pPr marL="0" lvl="0" indent="0" algn="ctr" rtl="1">
                        <a:lnSpc>
                          <a:spcPct val="100000"/>
                        </a:lnSpc>
                        <a:spcBef>
                          <a:spcPts val="0"/>
                        </a:spcBef>
                        <a:spcAft>
                          <a:spcPts val="0"/>
                        </a:spcAft>
                        <a:buNone/>
                      </a:pPr>
                      <a:r>
                        <a:rPr lang="fa-IR" sz="2000" dirty="0">
                          <a:solidFill>
                            <a:schemeClr val="dk1"/>
                          </a:solidFill>
                          <a:latin typeface="Anton"/>
                          <a:ea typeface="Anton"/>
                          <a:cs typeface="B Nazanin" panose="00000700000000000000" pitchFamily="2" charset="-78"/>
                          <a:sym typeface="Anton"/>
                        </a:rPr>
                        <a:t>جمع آوری کنید</a:t>
                      </a:r>
                      <a:endParaRPr sz="2000" dirty="0">
                        <a:solidFill>
                          <a:schemeClr val="dk1"/>
                        </a:solidFill>
                        <a:latin typeface="Anton"/>
                        <a:ea typeface="Anton"/>
                        <a:cs typeface="B Nazanin" panose="00000700000000000000" pitchFamily="2" charset="-78"/>
                        <a:sym typeface="Anton"/>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accent1"/>
                    </a:solidFill>
                  </a:tcPr>
                </a:tc>
                <a:tc>
                  <a:txBody>
                    <a:bodyPr/>
                    <a:lstStyle/>
                    <a:p>
                      <a:pPr marL="0" lvl="0" indent="0" algn="ctr" rtl="1">
                        <a:lnSpc>
                          <a:spcPct val="100000"/>
                        </a:lnSpc>
                        <a:spcBef>
                          <a:spcPts val="0"/>
                        </a:spcBef>
                        <a:spcAft>
                          <a:spcPts val="0"/>
                        </a:spcAft>
                        <a:buNone/>
                      </a:pPr>
                      <a:r>
                        <a:rPr lang="en-US" sz="2000" dirty="0">
                          <a:solidFill>
                            <a:schemeClr val="dk1"/>
                          </a:solidFill>
                          <a:latin typeface="Anton"/>
                          <a:ea typeface="Anton"/>
                          <a:cs typeface="B Nazanin" panose="00000700000000000000" pitchFamily="2" charset="-78"/>
                          <a:sym typeface="Anton"/>
                        </a:rPr>
                        <a:t>FRI</a:t>
                      </a:r>
                      <a:endParaRPr sz="2000" dirty="0">
                        <a:solidFill>
                          <a:schemeClr val="dk1"/>
                        </a:solidFill>
                        <a:latin typeface="Anton"/>
                        <a:ea typeface="Anton"/>
                        <a:cs typeface="B Nazanin" panose="00000700000000000000" pitchFamily="2" charset="-78"/>
                        <a:sym typeface="Anton"/>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396200">
                <a:tc>
                  <a:txBody>
                    <a:bodyPr/>
                    <a:lstStyle/>
                    <a:p>
                      <a:pPr marL="0" lvl="0" indent="0" algn="ctr" rtl="1">
                        <a:lnSpc>
                          <a:spcPct val="100000"/>
                        </a:lnSpc>
                        <a:spcBef>
                          <a:spcPts val="0"/>
                        </a:spcBef>
                        <a:spcAft>
                          <a:spcPts val="0"/>
                        </a:spcAft>
                        <a:buNone/>
                      </a:pPr>
                      <a:r>
                        <a:rPr lang="en" sz="1300" dirty="0">
                          <a:solidFill>
                            <a:schemeClr val="dk1"/>
                          </a:solidFill>
                          <a:latin typeface="Anton"/>
                          <a:ea typeface="Anton"/>
                          <a:cs typeface="B Nazanin" panose="00000700000000000000" pitchFamily="2" charset="-78"/>
                          <a:sym typeface="Anton"/>
                        </a:rPr>
                        <a:t>09:00 - 10:00</a:t>
                      </a:r>
                      <a:endParaRPr sz="1300" dirty="0">
                        <a:solidFill>
                          <a:schemeClr val="dk1"/>
                        </a:solidFill>
                        <a:latin typeface="Anton"/>
                        <a:ea typeface="Anton"/>
                        <a:cs typeface="B Nazanin" panose="00000700000000000000" pitchFamily="2" charset="-78"/>
                        <a:sym typeface="Anton"/>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lt1"/>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ملاقات</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مرور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ملاقات</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1"/>
                  </a:ext>
                </a:extLst>
              </a:tr>
              <a:tr h="396200">
                <a:tc>
                  <a:txBody>
                    <a:bodyPr/>
                    <a:lstStyle/>
                    <a:p>
                      <a:pPr marL="0" lvl="0" indent="0" algn="ctr" rtl="1">
                        <a:lnSpc>
                          <a:spcPct val="100000"/>
                        </a:lnSpc>
                        <a:spcBef>
                          <a:spcPts val="0"/>
                        </a:spcBef>
                        <a:spcAft>
                          <a:spcPts val="0"/>
                        </a:spcAft>
                        <a:buClr>
                          <a:schemeClr val="dk1"/>
                        </a:buClr>
                        <a:buSzPts val="1100"/>
                        <a:buFont typeface="Arial"/>
                        <a:buNone/>
                      </a:pPr>
                      <a:r>
                        <a:rPr lang="en" sz="1300">
                          <a:solidFill>
                            <a:schemeClr val="dk1"/>
                          </a:solidFill>
                          <a:latin typeface="Anton"/>
                          <a:ea typeface="Anton"/>
                          <a:cs typeface="B Nazanin" panose="00000700000000000000" pitchFamily="2" charset="-78"/>
                          <a:sym typeface="Anton"/>
                        </a:rPr>
                        <a:t>10:00 - 11:00</a:t>
                      </a:r>
                      <a:endParaRPr sz="1300">
                        <a:solidFill>
                          <a:schemeClr val="dk1"/>
                        </a:solidFill>
                        <a:latin typeface="Anton"/>
                        <a:ea typeface="Anton"/>
                        <a:cs typeface="B Nazanin" panose="00000700000000000000" pitchFamily="2" charset="-78"/>
                        <a:sym typeface="Anton"/>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lt1"/>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ملاقات</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مرور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بازخورد</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بازخورد</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2"/>
                  </a:ext>
                </a:extLst>
              </a:tr>
              <a:tr h="387650">
                <a:tc>
                  <a:txBody>
                    <a:bodyPr/>
                    <a:lstStyle/>
                    <a:p>
                      <a:pPr marL="0" lvl="0" indent="0" algn="ctr" rtl="1">
                        <a:lnSpc>
                          <a:spcPct val="100000"/>
                        </a:lnSpc>
                        <a:spcBef>
                          <a:spcPts val="0"/>
                        </a:spcBef>
                        <a:spcAft>
                          <a:spcPts val="0"/>
                        </a:spcAft>
                        <a:buNone/>
                      </a:pPr>
                      <a:r>
                        <a:rPr lang="en" sz="1300">
                          <a:solidFill>
                            <a:schemeClr val="dk1"/>
                          </a:solidFill>
                          <a:latin typeface="Anton"/>
                          <a:ea typeface="Anton"/>
                          <a:cs typeface="B Nazanin" panose="00000700000000000000" pitchFamily="2" charset="-78"/>
                          <a:sym typeface="Anton"/>
                        </a:rPr>
                        <a:t>11:00 - 11:30</a:t>
                      </a:r>
                      <a:endParaRPr sz="1300">
                        <a:solidFill>
                          <a:schemeClr val="dk1"/>
                        </a:solidFill>
                        <a:latin typeface="Anton"/>
                        <a:ea typeface="Anton"/>
                        <a:cs typeface="B Nazanin" panose="00000700000000000000" pitchFamily="2" charset="-78"/>
                        <a:sym typeface="Anton"/>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lt1"/>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بازخورد</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بازخورد</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ملاقات</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3"/>
                  </a:ext>
                </a:extLst>
              </a:tr>
              <a:tr h="396200">
                <a:tc>
                  <a:txBody>
                    <a:bodyPr/>
                    <a:lstStyle/>
                    <a:p>
                      <a:pPr marL="0" lvl="0" indent="0" algn="ctr" rtl="1">
                        <a:lnSpc>
                          <a:spcPct val="100000"/>
                        </a:lnSpc>
                        <a:spcBef>
                          <a:spcPts val="0"/>
                        </a:spcBef>
                        <a:spcAft>
                          <a:spcPts val="0"/>
                        </a:spcAft>
                        <a:buClr>
                          <a:schemeClr val="dk1"/>
                        </a:buClr>
                        <a:buSzPts val="1100"/>
                        <a:buFont typeface="Arial"/>
                        <a:buNone/>
                      </a:pPr>
                      <a:r>
                        <a:rPr lang="en" sz="1300">
                          <a:solidFill>
                            <a:schemeClr val="dk1"/>
                          </a:solidFill>
                          <a:latin typeface="Anton"/>
                          <a:ea typeface="Anton"/>
                          <a:cs typeface="B Nazanin" panose="00000700000000000000" pitchFamily="2" charset="-78"/>
                          <a:sym typeface="Anton"/>
                        </a:rPr>
                        <a:t>11:30 - 12:30</a:t>
                      </a:r>
                      <a:endParaRPr sz="1300">
                        <a:solidFill>
                          <a:schemeClr val="dk1"/>
                        </a:solidFill>
                        <a:latin typeface="Anton"/>
                        <a:ea typeface="Anton"/>
                        <a:cs typeface="B Nazanin" panose="00000700000000000000" pitchFamily="2" charset="-78"/>
                        <a:sym typeface="Anton"/>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lt1"/>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بازخورد</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بازخورد</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ملاقات</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مرور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4"/>
                  </a:ext>
                </a:extLst>
              </a:tr>
              <a:tr h="387650">
                <a:tc>
                  <a:txBody>
                    <a:bodyPr/>
                    <a:lstStyle/>
                    <a:p>
                      <a:pPr marL="0" lvl="0" indent="0" algn="ctr" rtl="1">
                        <a:lnSpc>
                          <a:spcPct val="100000"/>
                        </a:lnSpc>
                        <a:spcBef>
                          <a:spcPts val="0"/>
                        </a:spcBef>
                        <a:spcAft>
                          <a:spcPts val="0"/>
                        </a:spcAft>
                        <a:buClr>
                          <a:schemeClr val="dk1"/>
                        </a:buClr>
                        <a:buSzPts val="1100"/>
                        <a:buFont typeface="Arial"/>
                        <a:buNone/>
                      </a:pPr>
                      <a:r>
                        <a:rPr lang="en" sz="1300">
                          <a:solidFill>
                            <a:schemeClr val="dk1"/>
                          </a:solidFill>
                          <a:latin typeface="Anton"/>
                          <a:ea typeface="Anton"/>
                          <a:cs typeface="B Nazanin" panose="00000700000000000000" pitchFamily="2" charset="-78"/>
                          <a:sym typeface="Anton"/>
                        </a:rPr>
                        <a:t>12:30 - 13:30</a:t>
                      </a:r>
                      <a:endParaRPr sz="1300">
                        <a:solidFill>
                          <a:schemeClr val="dk1"/>
                        </a:solidFill>
                        <a:latin typeface="Anton"/>
                        <a:ea typeface="Anton"/>
                        <a:cs typeface="B Nazanin" panose="00000700000000000000" pitchFamily="2" charset="-78"/>
                        <a:sym typeface="Anton"/>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lt1"/>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ناهار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ناهار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ناهار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ناهار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ناهار</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5"/>
                  </a:ext>
                </a:extLst>
              </a:tr>
              <a:tr h="383925">
                <a:tc>
                  <a:txBody>
                    <a:bodyPr/>
                    <a:lstStyle/>
                    <a:p>
                      <a:pPr marL="0" lvl="0" indent="0" algn="ctr" rtl="1">
                        <a:lnSpc>
                          <a:spcPct val="100000"/>
                        </a:lnSpc>
                        <a:spcBef>
                          <a:spcPts val="0"/>
                        </a:spcBef>
                        <a:spcAft>
                          <a:spcPts val="0"/>
                        </a:spcAft>
                        <a:buClr>
                          <a:schemeClr val="dk1"/>
                        </a:buClr>
                        <a:buSzPts val="1100"/>
                        <a:buFont typeface="Arial"/>
                        <a:buNone/>
                      </a:pPr>
                      <a:r>
                        <a:rPr lang="en" sz="1300">
                          <a:solidFill>
                            <a:schemeClr val="dk1"/>
                          </a:solidFill>
                          <a:latin typeface="Anton"/>
                          <a:ea typeface="Anton"/>
                          <a:cs typeface="B Nazanin" panose="00000700000000000000" pitchFamily="2" charset="-78"/>
                          <a:sym typeface="Anton"/>
                        </a:rPr>
                        <a:t>13:30 - 14:30</a:t>
                      </a:r>
                      <a:endParaRPr sz="1300">
                        <a:solidFill>
                          <a:schemeClr val="dk1"/>
                        </a:solidFill>
                        <a:latin typeface="Anton"/>
                        <a:ea typeface="Anton"/>
                        <a:cs typeface="B Nazanin" panose="00000700000000000000" pitchFamily="2" charset="-78"/>
                        <a:sym typeface="Anton"/>
                      </a:endParaRPr>
                    </a:p>
                  </a:txBody>
                  <a:tcPr marL="91425" marR="91425" marT="91425" marB="91425" anchor="ctr">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lt1"/>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پروژه</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ملاقات</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بازخورد</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tc>
                  <a:txBody>
                    <a:bodyPr/>
                    <a:lstStyle/>
                    <a:p>
                      <a:pPr marL="0" lvl="0" indent="0" algn="ctr" rtl="1">
                        <a:lnSpc>
                          <a:spcPct val="100000"/>
                        </a:lnSpc>
                        <a:spcBef>
                          <a:spcPts val="0"/>
                        </a:spcBef>
                        <a:spcAft>
                          <a:spcPts val="0"/>
                        </a:spcAft>
                        <a:buNone/>
                      </a:pPr>
                      <a:r>
                        <a:rPr lang="fa-IR" dirty="0">
                          <a:solidFill>
                            <a:schemeClr val="dk1"/>
                          </a:solidFill>
                          <a:latin typeface="Roboto Light"/>
                          <a:ea typeface="Roboto Light"/>
                          <a:cs typeface="B Nazanin" panose="00000700000000000000" pitchFamily="2" charset="-78"/>
                          <a:sym typeface="Roboto Light"/>
                        </a:rPr>
                        <a:t>ملاقات</a:t>
                      </a:r>
                      <a:endParaRPr dirty="0">
                        <a:solidFill>
                          <a:schemeClr val="dk1"/>
                        </a:solidFill>
                        <a:latin typeface="Roboto Light"/>
                        <a:ea typeface="Roboto Light"/>
                        <a:cs typeface="B Nazanin" panose="00000700000000000000" pitchFamily="2" charset="-78"/>
                        <a:sym typeface="Roboto Light"/>
                      </a:endParaRPr>
                    </a:p>
                  </a:txBody>
                  <a:tcPr marL="91425" marR="91425" marT="91425" marB="91425">
                    <a:lnL w="19050" cap="flat" cmpd="sng">
                      <a:solidFill>
                        <a:schemeClr val="dk2">
                          <a:alpha val="0"/>
                        </a:schemeClr>
                      </a:solidFill>
                      <a:prstDash val="solid"/>
                      <a:round/>
                      <a:headEnd type="none" w="sm" len="sm"/>
                      <a:tailEnd type="none" w="sm" len="sm"/>
                    </a:lnL>
                    <a:lnR w="19050" cap="flat" cmpd="sng">
                      <a:solidFill>
                        <a:schemeClr val="dk2">
                          <a:alpha val="0"/>
                        </a:schemeClr>
                      </a:solidFill>
                      <a:prstDash val="solid"/>
                      <a:round/>
                      <a:headEnd type="none" w="sm" len="sm"/>
                      <a:tailEnd type="none" w="sm" len="sm"/>
                    </a:lnR>
                    <a:lnT w="19050" cap="flat" cmpd="sng">
                      <a:solidFill>
                        <a:schemeClr val="dk2">
                          <a:alpha val="0"/>
                        </a:schemeClr>
                      </a:solidFill>
                      <a:prstDash val="solid"/>
                      <a:round/>
                      <a:headEnd type="none" w="sm" len="sm"/>
                      <a:tailEnd type="none" w="sm" len="sm"/>
                    </a:lnT>
                    <a:lnB w="19050" cap="flat" cmpd="sng">
                      <a:solidFill>
                        <a:schemeClr val="dk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46"/>
                                        </p:tgtEl>
                                        <p:attrNameLst>
                                          <p:attrName>style.visibility</p:attrName>
                                        </p:attrNameLst>
                                      </p:cBhvr>
                                      <p:to>
                                        <p:strVal val="visible"/>
                                      </p:to>
                                    </p:set>
                                    <p:animEffect transition="in" filter="fade">
                                      <p:cBhvr>
                                        <p:cTn id="7" dur="1000"/>
                                        <p:tgtEl>
                                          <p:spTgt spid="2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250"/>
        <p:cNvGrpSpPr/>
        <p:nvPr/>
      </p:nvGrpSpPr>
      <p:grpSpPr>
        <a:xfrm>
          <a:off x="0" y="0"/>
          <a:ext cx="0" cy="0"/>
          <a:chOff x="0" y="0"/>
          <a:chExt cx="0" cy="0"/>
        </a:xfrm>
      </p:grpSpPr>
      <p:sp>
        <p:nvSpPr>
          <p:cNvPr id="2251" name="Google Shape;2251;p114"/>
          <p:cNvSpPr txBox="1">
            <a:spLocks noGrp="1"/>
          </p:cNvSpPr>
          <p:nvPr>
            <p:ph type="ctrTitle"/>
          </p:nvPr>
        </p:nvSpPr>
        <p:spPr>
          <a:xfrm>
            <a:off x="714025" y="409525"/>
            <a:ext cx="6642900" cy="5952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cs typeface="B Nazanin" panose="00000400000000000000" pitchFamily="2" charset="-78"/>
              </a:rPr>
              <a:t>تقویم</a:t>
            </a:r>
            <a:endParaRPr dirty="0">
              <a:solidFill>
                <a:schemeClr val="dk1"/>
              </a:solidFill>
              <a:cs typeface="B Nazanin" panose="00000400000000000000" pitchFamily="2" charset="-78"/>
            </a:endParaRPr>
          </a:p>
        </p:txBody>
      </p:sp>
      <p:graphicFrame>
        <p:nvGraphicFramePr>
          <p:cNvPr id="2252" name="Google Shape;2252;p114"/>
          <p:cNvGraphicFramePr/>
          <p:nvPr>
            <p:extLst>
              <p:ext uri="{D42A27DB-BD31-4B8C-83A1-F6EECF244321}">
                <p14:modId xmlns:p14="http://schemas.microsoft.com/office/powerpoint/2010/main" val="2193096525"/>
              </p:ext>
            </p:extLst>
          </p:nvPr>
        </p:nvGraphicFramePr>
        <p:xfrm>
          <a:off x="847000" y="1520075"/>
          <a:ext cx="5013750" cy="3355940"/>
        </p:xfrm>
        <a:graphic>
          <a:graphicData uri="http://schemas.openxmlformats.org/drawingml/2006/table">
            <a:tbl>
              <a:tblPr>
                <a:noFill/>
                <a:tableStyleId>{94B19F9E-10CB-450D-8B6A-2046B2F97C68}</a:tableStyleId>
              </a:tblPr>
              <a:tblGrid>
                <a:gridCol w="716250">
                  <a:extLst>
                    <a:ext uri="{9D8B030D-6E8A-4147-A177-3AD203B41FA5}">
                      <a16:colId xmlns:a16="http://schemas.microsoft.com/office/drawing/2014/main" val="20000"/>
                    </a:ext>
                  </a:extLst>
                </a:gridCol>
                <a:gridCol w="716250">
                  <a:extLst>
                    <a:ext uri="{9D8B030D-6E8A-4147-A177-3AD203B41FA5}">
                      <a16:colId xmlns:a16="http://schemas.microsoft.com/office/drawing/2014/main" val="20001"/>
                    </a:ext>
                  </a:extLst>
                </a:gridCol>
                <a:gridCol w="716250">
                  <a:extLst>
                    <a:ext uri="{9D8B030D-6E8A-4147-A177-3AD203B41FA5}">
                      <a16:colId xmlns:a16="http://schemas.microsoft.com/office/drawing/2014/main" val="20002"/>
                    </a:ext>
                  </a:extLst>
                </a:gridCol>
                <a:gridCol w="716250">
                  <a:extLst>
                    <a:ext uri="{9D8B030D-6E8A-4147-A177-3AD203B41FA5}">
                      <a16:colId xmlns:a16="http://schemas.microsoft.com/office/drawing/2014/main" val="20003"/>
                    </a:ext>
                  </a:extLst>
                </a:gridCol>
                <a:gridCol w="716250">
                  <a:extLst>
                    <a:ext uri="{9D8B030D-6E8A-4147-A177-3AD203B41FA5}">
                      <a16:colId xmlns:a16="http://schemas.microsoft.com/office/drawing/2014/main" val="20004"/>
                    </a:ext>
                  </a:extLst>
                </a:gridCol>
                <a:gridCol w="716250">
                  <a:extLst>
                    <a:ext uri="{9D8B030D-6E8A-4147-A177-3AD203B41FA5}">
                      <a16:colId xmlns:a16="http://schemas.microsoft.com/office/drawing/2014/main" val="20005"/>
                    </a:ext>
                  </a:extLst>
                </a:gridCol>
                <a:gridCol w="716250">
                  <a:extLst>
                    <a:ext uri="{9D8B030D-6E8A-4147-A177-3AD203B41FA5}">
                      <a16:colId xmlns:a16="http://schemas.microsoft.com/office/drawing/2014/main" val="20006"/>
                    </a:ext>
                  </a:extLst>
                </a:gridCol>
              </a:tblGrid>
              <a:tr h="523300">
                <a:tc>
                  <a:txBody>
                    <a:bodyPr/>
                    <a:lstStyle/>
                    <a:p>
                      <a:pPr marL="0" lvl="0" indent="0" algn="ctr" rtl="0">
                        <a:spcBef>
                          <a:spcPts val="0"/>
                        </a:spcBef>
                        <a:spcAft>
                          <a:spcPts val="0"/>
                        </a:spcAft>
                        <a:buNone/>
                      </a:pPr>
                      <a:r>
                        <a:rPr lang="fa-IR" sz="1700" dirty="0">
                          <a:solidFill>
                            <a:schemeClr val="lt2"/>
                          </a:solidFill>
                          <a:latin typeface="Anton"/>
                          <a:ea typeface="Anton"/>
                          <a:cs typeface="B Nazanin" panose="00000400000000000000" pitchFamily="2" charset="-78"/>
                          <a:sym typeface="Anton"/>
                        </a:rPr>
                        <a:t>من</a:t>
                      </a:r>
                      <a:endParaRPr sz="1700" dirty="0">
                        <a:solidFill>
                          <a:schemeClr val="lt2"/>
                        </a:solidFill>
                        <a:latin typeface="Anton"/>
                        <a:ea typeface="Anton"/>
                        <a:cs typeface="B Nazanin" panose="00000400000000000000" pitchFamily="2" charset="-78"/>
                        <a:sym typeface="Anton"/>
                      </a:endParaRPr>
                    </a:p>
                  </a:txBody>
                  <a:tcPr marL="91425" marR="91425" marT="91425" marB="91425"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r>
                        <a:rPr lang="en" sz="1700" dirty="0">
                          <a:solidFill>
                            <a:schemeClr val="lt2"/>
                          </a:solidFill>
                          <a:latin typeface="Anton"/>
                          <a:ea typeface="Anton"/>
                          <a:cs typeface="B Nazanin" panose="00000400000000000000" pitchFamily="2" charset="-78"/>
                          <a:sym typeface="Anton"/>
                        </a:rPr>
                        <a:t>TUE</a:t>
                      </a:r>
                      <a:endParaRPr sz="1700" dirty="0">
                        <a:solidFill>
                          <a:schemeClr val="lt2"/>
                        </a:solidFill>
                        <a:latin typeface="Anton"/>
                        <a:ea typeface="Anton"/>
                        <a:cs typeface="B Nazanin" panose="00000400000000000000" pitchFamily="2" charset="-78"/>
                        <a:sym typeface="Anton"/>
                      </a:endParaRPr>
                    </a:p>
                  </a:txBody>
                  <a:tcPr marL="91425" marR="91425" marT="91425" marB="91425"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r>
                        <a:rPr lang="fa-IR" sz="1700" dirty="0">
                          <a:solidFill>
                            <a:schemeClr val="lt2"/>
                          </a:solidFill>
                          <a:latin typeface="Anton"/>
                          <a:ea typeface="Anton"/>
                          <a:cs typeface="B Nazanin" panose="00000400000000000000" pitchFamily="2" charset="-78"/>
                          <a:sym typeface="Anton"/>
                        </a:rPr>
                        <a:t>چهارشنبه</a:t>
                      </a:r>
                      <a:endParaRPr sz="1700" dirty="0">
                        <a:solidFill>
                          <a:schemeClr val="lt2"/>
                        </a:solidFill>
                        <a:latin typeface="Anton"/>
                        <a:ea typeface="Anton"/>
                        <a:cs typeface="B Nazanin" panose="00000400000000000000" pitchFamily="2" charset="-78"/>
                        <a:sym typeface="Anton"/>
                      </a:endParaRPr>
                    </a:p>
                  </a:txBody>
                  <a:tcPr marL="91425" marR="91425" marT="91425" marB="91425"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r>
                        <a:rPr lang="fa-IR" sz="1700" dirty="0">
                          <a:solidFill>
                            <a:schemeClr val="lt2"/>
                          </a:solidFill>
                          <a:latin typeface="Anton"/>
                          <a:ea typeface="Anton"/>
                          <a:cs typeface="B Nazanin" panose="00000400000000000000" pitchFamily="2" charset="-78"/>
                          <a:sym typeface="Anton"/>
                        </a:rPr>
                        <a:t>جمع آوری کنید</a:t>
                      </a:r>
                      <a:endParaRPr sz="1700" dirty="0">
                        <a:solidFill>
                          <a:schemeClr val="lt2"/>
                        </a:solidFill>
                        <a:latin typeface="Anton"/>
                        <a:ea typeface="Anton"/>
                        <a:cs typeface="B Nazanin" panose="00000400000000000000" pitchFamily="2" charset="-78"/>
                        <a:sym typeface="Anton"/>
                      </a:endParaRPr>
                    </a:p>
                  </a:txBody>
                  <a:tcPr marL="91425" marR="91425" marT="91425" marB="91425"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r>
                        <a:rPr lang="en-US" sz="1700" dirty="0">
                          <a:solidFill>
                            <a:schemeClr val="lt2"/>
                          </a:solidFill>
                          <a:latin typeface="Anton"/>
                          <a:ea typeface="Anton"/>
                          <a:cs typeface="B Nazanin" panose="00000400000000000000" pitchFamily="2" charset="-78"/>
                          <a:sym typeface="Anton"/>
                        </a:rPr>
                        <a:t>FRI</a:t>
                      </a:r>
                      <a:endParaRPr sz="1700" dirty="0">
                        <a:solidFill>
                          <a:schemeClr val="lt2"/>
                        </a:solidFill>
                        <a:latin typeface="Anton"/>
                        <a:ea typeface="Anton"/>
                        <a:cs typeface="B Nazanin" panose="00000400000000000000" pitchFamily="2" charset="-78"/>
                        <a:sym typeface="Anton"/>
                      </a:endParaRPr>
                    </a:p>
                  </a:txBody>
                  <a:tcPr marL="91425" marR="91425" marT="91425" marB="91425"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r>
                        <a:rPr lang="en-US" sz="1700" dirty="0">
                          <a:solidFill>
                            <a:schemeClr val="lt2"/>
                          </a:solidFill>
                          <a:latin typeface="Anton"/>
                          <a:ea typeface="Anton"/>
                          <a:cs typeface="B Nazanin" panose="00000400000000000000" pitchFamily="2" charset="-78"/>
                          <a:sym typeface="Anton"/>
                        </a:rPr>
                        <a:t>SAT</a:t>
                      </a:r>
                      <a:endParaRPr sz="1700" dirty="0">
                        <a:solidFill>
                          <a:schemeClr val="lt2"/>
                        </a:solidFill>
                        <a:latin typeface="Anton"/>
                        <a:ea typeface="Anton"/>
                        <a:cs typeface="B Nazanin" panose="00000400000000000000" pitchFamily="2" charset="-78"/>
                        <a:sym typeface="Anton"/>
                      </a:endParaRPr>
                    </a:p>
                  </a:txBody>
                  <a:tcPr marL="91425" marR="91425" marT="91425" marB="91425"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1"/>
                    </a:solidFill>
                  </a:tcPr>
                </a:tc>
                <a:tc>
                  <a:txBody>
                    <a:bodyPr/>
                    <a:lstStyle/>
                    <a:p>
                      <a:pPr marL="0" lvl="0" indent="0" algn="ctr" rtl="0">
                        <a:spcBef>
                          <a:spcPts val="0"/>
                        </a:spcBef>
                        <a:spcAft>
                          <a:spcPts val="0"/>
                        </a:spcAft>
                        <a:buNone/>
                      </a:pPr>
                      <a:r>
                        <a:rPr lang="fa-IR" sz="1700" dirty="0">
                          <a:solidFill>
                            <a:schemeClr val="lt2"/>
                          </a:solidFill>
                          <a:latin typeface="Anton"/>
                          <a:ea typeface="Anton"/>
                          <a:cs typeface="B Nazanin" panose="00000400000000000000" pitchFamily="2" charset="-78"/>
                          <a:sym typeface="Anton"/>
                        </a:rPr>
                        <a:t>آفتاب</a:t>
                      </a:r>
                      <a:endParaRPr sz="1700" dirty="0">
                        <a:solidFill>
                          <a:schemeClr val="lt2"/>
                        </a:solidFill>
                        <a:latin typeface="Anton"/>
                        <a:ea typeface="Anton"/>
                        <a:cs typeface="B Nazanin" panose="00000400000000000000" pitchFamily="2" charset="-78"/>
                        <a:sym typeface="Anton"/>
                      </a:endParaRPr>
                    </a:p>
                  </a:txBody>
                  <a:tcPr marL="91425" marR="91425" marT="91425" marB="91425" anchor="ctr">
                    <a:lnL w="9525" cap="flat" cmpd="sng">
                      <a:solidFill>
                        <a:schemeClr val="dk2">
                          <a:alpha val="0"/>
                        </a:schemeClr>
                      </a:solidFill>
                      <a:prstDash val="solid"/>
                      <a:round/>
                      <a:headEnd type="none" w="sm" len="sm"/>
                      <a:tailEnd type="none" w="sm" len="sm"/>
                    </a:lnL>
                    <a:lnR w="9525" cap="flat" cmpd="sng">
                      <a:solidFill>
                        <a:schemeClr val="dk2">
                          <a:alpha val="0"/>
                        </a:schemeClr>
                      </a:solidFill>
                      <a:prstDash val="solid"/>
                      <a:round/>
                      <a:headEnd type="none" w="sm" len="sm"/>
                      <a:tailEnd type="none" w="sm" len="sm"/>
                    </a:lnR>
                    <a:lnT w="9525" cap="flat" cmpd="sng">
                      <a:solidFill>
                        <a:schemeClr val="dk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444525">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3</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4</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5</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6</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7</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1"/>
                  </a:ext>
                </a:extLst>
              </a:tr>
              <a:tr h="455400">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8</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9</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dirty="0">
                          <a:solidFill>
                            <a:schemeClr val="dk1"/>
                          </a:solidFill>
                          <a:latin typeface="Roboto"/>
                          <a:ea typeface="Roboto"/>
                          <a:cs typeface="B Nazanin" panose="00000400000000000000" pitchFamily="2" charset="-78"/>
                          <a:sym typeface="Roboto"/>
                        </a:rPr>
                        <a:t>10</a:t>
                      </a:r>
                      <a:endParaRPr dirty="0">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11</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12</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13</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14</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2"/>
                  </a:ext>
                </a:extLst>
              </a:tr>
              <a:tr h="515950">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15</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16</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17</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18</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19</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20</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21</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3"/>
                  </a:ext>
                </a:extLst>
              </a:tr>
              <a:tr h="505575">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22</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23</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24</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25</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26</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27</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28</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extLst>
                  <a:ext uri="{0D108BD9-81ED-4DB2-BD59-A6C34878D82A}">
                    <a16:rowId xmlns:a16="http://schemas.microsoft.com/office/drawing/2014/main" val="10004"/>
                  </a:ext>
                </a:extLst>
              </a:tr>
              <a:tr h="474400">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29</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30</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a:solidFill>
                            <a:schemeClr val="dk1"/>
                          </a:solidFill>
                          <a:latin typeface="Roboto"/>
                          <a:ea typeface="Roboto"/>
                          <a:cs typeface="B Nazanin" panose="00000400000000000000" pitchFamily="2" charset="-78"/>
                          <a:sym typeface="Roboto"/>
                        </a:rPr>
                        <a:t>31</a:t>
                      </a: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tcPr>
                </a:tc>
                <a:tc>
                  <a:txBody>
                    <a:bodyPr/>
                    <a:lstStyle/>
                    <a:p>
                      <a:pPr marL="0" lvl="0" indent="0" algn="ctr" rtl="0">
                        <a:spcBef>
                          <a:spcPts val="0"/>
                        </a:spcBef>
                        <a:spcAft>
                          <a:spcPts val="0"/>
                        </a:spcAft>
                        <a:buNone/>
                      </a:pPr>
                      <a:endParaRPr dirty="0">
                        <a:solidFill>
                          <a:schemeClr val="dk1"/>
                        </a:solidFill>
                        <a:latin typeface="Roboto"/>
                        <a:ea typeface="Roboto"/>
                        <a:cs typeface="B Nazanin" panose="00000400000000000000" pitchFamily="2" charset="-78"/>
                        <a:sym typeface="Roboto"/>
                      </a:endParaRPr>
                    </a:p>
                  </a:txBody>
                  <a:tcPr marL="91425" marR="91425" marT="91425" marB="91425" anchor="ctr">
                    <a:lnL w="28575" cap="flat" cmpd="sng">
                      <a:solidFill>
                        <a:schemeClr val="lt2">
                          <a:alpha val="0"/>
                        </a:schemeClr>
                      </a:solidFill>
                      <a:prstDash val="solid"/>
                      <a:round/>
                      <a:headEnd type="none" w="sm" len="sm"/>
                      <a:tailEnd type="none" w="sm" len="sm"/>
                    </a:lnL>
                    <a:lnR w="28575" cap="flat" cmpd="sng">
                      <a:solidFill>
                        <a:schemeClr val="lt2">
                          <a:alpha val="0"/>
                        </a:schemeClr>
                      </a:solidFill>
                      <a:prstDash val="solid"/>
                      <a:round/>
                      <a:headEnd type="none" w="sm" len="sm"/>
                      <a:tailEnd type="none" w="sm" len="sm"/>
                    </a:lnR>
                    <a:lnT w="28575" cap="flat" cmpd="sng">
                      <a:solidFill>
                        <a:schemeClr val="lt2">
                          <a:alpha val="0"/>
                        </a:schemeClr>
                      </a:solidFill>
                      <a:prstDash val="solid"/>
                      <a:round/>
                      <a:headEnd type="none" w="sm" len="sm"/>
                      <a:tailEnd type="none" w="sm" len="sm"/>
                    </a:lnT>
                    <a:lnB w="28575" cap="flat" cmpd="sng">
                      <a:solidFill>
                        <a:schemeClr val="lt2">
                          <a:alpha val="0"/>
                        </a:scheme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253" name="Google Shape;2253;p114"/>
          <p:cNvSpPr txBox="1">
            <a:spLocks noGrp="1"/>
          </p:cNvSpPr>
          <p:nvPr>
            <p:ph type="subTitle" idx="4294967295"/>
          </p:nvPr>
        </p:nvSpPr>
        <p:spPr>
          <a:xfrm>
            <a:off x="6288900" y="1781050"/>
            <a:ext cx="1966800" cy="781800"/>
          </a:xfrm>
          <a:prstGeom prst="rect">
            <a:avLst/>
          </a:prstGeom>
        </p:spPr>
        <p:txBody>
          <a:bodyPr spcFirstLastPara="1" wrap="square" lIns="91425" tIns="91425" rIns="91425" bIns="91425" anchor="t" anchorCtr="0">
            <a:noAutofit/>
          </a:bodyPr>
          <a:lstStyle/>
          <a:p>
            <a:pPr marL="0" lvl="0" indent="0" algn="r">
              <a:buClr>
                <a:srgbClr val="000000"/>
              </a:buClr>
              <a:buNone/>
            </a:pPr>
            <a:r>
              <a:rPr lang="fa-IR" sz="1400" dirty="0">
                <a:cs typeface="B Nazanin" panose="00000400000000000000" pitchFamily="2" charset="-78"/>
              </a:rPr>
              <a:t>مریخ با وجود قرمز بودن، در واقع مکانی بسیار سرد است</a:t>
            </a:r>
            <a:endParaRPr sz="1400" dirty="0">
              <a:cs typeface="B Nazanin" panose="00000400000000000000" pitchFamily="2" charset="-78"/>
            </a:endParaRPr>
          </a:p>
        </p:txBody>
      </p:sp>
      <p:sp>
        <p:nvSpPr>
          <p:cNvPr id="2254" name="Google Shape;2254;p114"/>
          <p:cNvSpPr txBox="1">
            <a:spLocks noGrp="1"/>
          </p:cNvSpPr>
          <p:nvPr>
            <p:ph type="subTitle" idx="4294967295"/>
          </p:nvPr>
        </p:nvSpPr>
        <p:spPr>
          <a:xfrm>
            <a:off x="6288950" y="3282200"/>
            <a:ext cx="1966800" cy="781800"/>
          </a:xfrm>
          <a:prstGeom prst="rect">
            <a:avLst/>
          </a:prstGeom>
        </p:spPr>
        <p:txBody>
          <a:bodyPr spcFirstLastPara="1" wrap="square" lIns="91425" tIns="91425" rIns="91425" bIns="91425" anchor="t" anchorCtr="0">
            <a:noAutofit/>
          </a:bodyPr>
          <a:lstStyle/>
          <a:p>
            <a:pPr marL="0" lvl="0" indent="0" algn="r">
              <a:buNone/>
            </a:pPr>
            <a:r>
              <a:rPr lang="fa-IR" sz="1400" dirty="0">
                <a:cs typeface="B Nazanin" panose="00000400000000000000" pitchFamily="2" charset="-78"/>
              </a:rPr>
              <a:t>عطارد نزدیکترین سیاره به خورشید و کوچکترین سیاره است</a:t>
            </a:r>
            <a:endParaRPr sz="1400" dirty="0">
              <a:cs typeface="B Nazanin" panose="00000400000000000000" pitchFamily="2" charset="-78"/>
            </a:endParaRPr>
          </a:p>
        </p:txBody>
      </p:sp>
      <p:sp>
        <p:nvSpPr>
          <p:cNvPr id="2255" name="Google Shape;2255;p114"/>
          <p:cNvSpPr txBox="1">
            <a:spLocks noGrp="1"/>
          </p:cNvSpPr>
          <p:nvPr>
            <p:ph type="subTitle" idx="4294967295"/>
          </p:nvPr>
        </p:nvSpPr>
        <p:spPr>
          <a:xfrm>
            <a:off x="6739500" y="1394980"/>
            <a:ext cx="1516200" cy="376200"/>
          </a:xfrm>
          <a:prstGeom prst="rect">
            <a:avLst/>
          </a:prstGeom>
        </p:spPr>
        <p:txBody>
          <a:bodyPr spcFirstLastPara="1" wrap="square" lIns="91425" tIns="91425" rIns="91425" bIns="91425" anchor="t" anchorCtr="0">
            <a:noAutofit/>
          </a:bodyPr>
          <a:lstStyle/>
          <a:p>
            <a:pPr marL="0" lvl="0" indent="0" algn="r">
              <a:spcBef>
                <a:spcPts val="100"/>
              </a:spcBef>
              <a:spcAft>
                <a:spcPts val="1200"/>
              </a:spcAft>
              <a:buNone/>
            </a:pPr>
            <a:r>
              <a:rPr lang="fa-IR" sz="2000" dirty="0">
                <a:solidFill>
                  <a:schemeClr val="lt1"/>
                </a:solidFill>
                <a:latin typeface="Anton"/>
                <a:ea typeface="Anton"/>
                <a:cs typeface="B Nazanin" panose="00000400000000000000" pitchFamily="2" charset="-78"/>
                <a:sym typeface="Anton"/>
              </a:rPr>
              <a:t>مریخ</a:t>
            </a:r>
            <a:endParaRPr sz="2000" dirty="0">
              <a:solidFill>
                <a:schemeClr val="lt1"/>
              </a:solidFill>
              <a:latin typeface="Anton"/>
              <a:ea typeface="Anton"/>
              <a:cs typeface="B Nazanin" panose="00000400000000000000" pitchFamily="2" charset="-78"/>
              <a:sym typeface="Anton"/>
            </a:endParaRPr>
          </a:p>
        </p:txBody>
      </p:sp>
      <p:sp>
        <p:nvSpPr>
          <p:cNvPr id="2256" name="Google Shape;2256;p114"/>
          <p:cNvSpPr txBox="1">
            <a:spLocks noGrp="1"/>
          </p:cNvSpPr>
          <p:nvPr>
            <p:ph type="subTitle" idx="4294967295"/>
          </p:nvPr>
        </p:nvSpPr>
        <p:spPr>
          <a:xfrm>
            <a:off x="6739500" y="2898115"/>
            <a:ext cx="1516200" cy="376200"/>
          </a:xfrm>
          <a:prstGeom prst="rect">
            <a:avLst/>
          </a:prstGeom>
        </p:spPr>
        <p:txBody>
          <a:bodyPr spcFirstLastPara="1" wrap="square" lIns="91425" tIns="91425" rIns="91425" bIns="91425" anchor="t" anchorCtr="0">
            <a:noAutofit/>
          </a:bodyPr>
          <a:lstStyle/>
          <a:p>
            <a:pPr marL="0" lvl="0" indent="0" algn="r">
              <a:spcBef>
                <a:spcPts val="100"/>
              </a:spcBef>
              <a:spcAft>
                <a:spcPts val="1200"/>
              </a:spcAft>
              <a:buNone/>
            </a:pPr>
            <a:r>
              <a:rPr lang="fa-IR" sz="2000" dirty="0">
                <a:solidFill>
                  <a:schemeClr val="accent1"/>
                </a:solidFill>
                <a:latin typeface="Anton"/>
                <a:ea typeface="Anton"/>
                <a:cs typeface="B Nazanin" panose="00000400000000000000" pitchFamily="2" charset="-78"/>
                <a:sym typeface="Anton"/>
              </a:rPr>
              <a:t>سیاره تیر</a:t>
            </a:r>
            <a:endParaRPr sz="2000" dirty="0">
              <a:solidFill>
                <a:schemeClr val="accent1"/>
              </a:solidFill>
              <a:latin typeface="Anton"/>
              <a:ea typeface="Anton"/>
              <a:cs typeface="B Nazanin" panose="00000400000000000000" pitchFamily="2" charset="-78"/>
              <a:sym typeface="Anton"/>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
                                        </p:tgtEl>
                                        <p:attrNameLst>
                                          <p:attrName>style.visibility</p:attrName>
                                        </p:attrNameLst>
                                      </p:cBhvr>
                                      <p:to>
                                        <p:strVal val="visible"/>
                                      </p:to>
                                    </p:set>
                                    <p:animEffect transition="in" filter="fade">
                                      <p:cBhvr>
                                        <p:cTn id="7" dur="1000"/>
                                        <p:tgtEl>
                                          <p:spTgt spid="2253"/>
                                        </p:tgtEl>
                                      </p:cBhvr>
                                    </p:animEffect>
                                  </p:childTnLst>
                                </p:cTn>
                              </p:par>
                              <p:par>
                                <p:cTn id="8" presetID="10" presetClass="entr" presetSubtype="0" fill="hold" nodeType="withEffect">
                                  <p:stCondLst>
                                    <p:cond delay="0"/>
                                  </p:stCondLst>
                                  <p:childTnLst>
                                    <p:set>
                                      <p:cBhvr>
                                        <p:cTn id="9" dur="1" fill="hold">
                                          <p:stCondLst>
                                            <p:cond delay="0"/>
                                          </p:stCondLst>
                                        </p:cTn>
                                        <p:tgtEl>
                                          <p:spTgt spid="2255"/>
                                        </p:tgtEl>
                                        <p:attrNameLst>
                                          <p:attrName>style.visibility</p:attrName>
                                        </p:attrNameLst>
                                      </p:cBhvr>
                                      <p:to>
                                        <p:strVal val="visible"/>
                                      </p:to>
                                    </p:set>
                                    <p:animEffect transition="in" filter="fade">
                                      <p:cBhvr>
                                        <p:cTn id="10" dur="1000"/>
                                        <p:tgtEl>
                                          <p:spTgt spid="22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54"/>
                                        </p:tgtEl>
                                        <p:attrNameLst>
                                          <p:attrName>style.visibility</p:attrName>
                                        </p:attrNameLst>
                                      </p:cBhvr>
                                      <p:to>
                                        <p:strVal val="visible"/>
                                      </p:to>
                                    </p:set>
                                    <p:animEffect transition="in" filter="fade">
                                      <p:cBhvr>
                                        <p:cTn id="15" dur="1000"/>
                                        <p:tgtEl>
                                          <p:spTgt spid="2254"/>
                                        </p:tgtEl>
                                      </p:cBhvr>
                                    </p:animEffect>
                                  </p:childTnLst>
                                </p:cTn>
                              </p:par>
                              <p:par>
                                <p:cTn id="16" presetID="10" presetClass="entr" presetSubtype="0" fill="hold" nodeType="withEffect">
                                  <p:stCondLst>
                                    <p:cond delay="0"/>
                                  </p:stCondLst>
                                  <p:childTnLst>
                                    <p:set>
                                      <p:cBhvr>
                                        <p:cTn id="17" dur="1" fill="hold">
                                          <p:stCondLst>
                                            <p:cond delay="0"/>
                                          </p:stCondLst>
                                        </p:cTn>
                                        <p:tgtEl>
                                          <p:spTgt spid="2256"/>
                                        </p:tgtEl>
                                        <p:attrNameLst>
                                          <p:attrName>style.visibility</p:attrName>
                                        </p:attrNameLst>
                                      </p:cBhvr>
                                      <p:to>
                                        <p:strVal val="visible"/>
                                      </p:to>
                                    </p:set>
                                    <p:animEffect transition="in" filter="fade">
                                      <p:cBhvr>
                                        <p:cTn id="18" dur="1000"/>
                                        <p:tgtEl>
                                          <p:spTgt spid="2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260"/>
        <p:cNvGrpSpPr/>
        <p:nvPr/>
      </p:nvGrpSpPr>
      <p:grpSpPr>
        <a:xfrm>
          <a:off x="0" y="0"/>
          <a:ext cx="0" cy="0"/>
          <a:chOff x="0" y="0"/>
          <a:chExt cx="0" cy="0"/>
        </a:xfrm>
      </p:grpSpPr>
      <p:sp>
        <p:nvSpPr>
          <p:cNvPr id="2261" name="Google Shape;2261;p115"/>
          <p:cNvSpPr txBox="1">
            <a:spLocks noGrp="1"/>
          </p:cNvSpPr>
          <p:nvPr>
            <p:ph type="subTitle" idx="1"/>
          </p:nvPr>
        </p:nvSpPr>
        <p:spPr>
          <a:xfrm>
            <a:off x="5188550" y="734953"/>
            <a:ext cx="3235679" cy="2079900"/>
          </a:xfrm>
          <a:prstGeom prst="rect">
            <a:avLst/>
          </a:prstGeom>
        </p:spPr>
        <p:txBody>
          <a:bodyPr spcFirstLastPara="1" wrap="square" lIns="91425" tIns="91425" rIns="91425" bIns="91425" anchor="t" anchorCtr="0">
            <a:noAutofit/>
          </a:bodyPr>
          <a:lstStyle/>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p:txBody>
      </p:sp>
      <p:sp>
        <p:nvSpPr>
          <p:cNvPr id="2262" name="Google Shape;2262;p115"/>
          <p:cNvSpPr txBox="1">
            <a:spLocks noGrp="1"/>
          </p:cNvSpPr>
          <p:nvPr>
            <p:ph type="ctrTitle"/>
          </p:nvPr>
        </p:nvSpPr>
        <p:spPr>
          <a:xfrm>
            <a:off x="572877" y="2160150"/>
            <a:ext cx="3047248" cy="10116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شما می توانید از این لیست استفاده کنید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266"/>
        <p:cNvGrpSpPr/>
        <p:nvPr/>
      </p:nvGrpSpPr>
      <p:grpSpPr>
        <a:xfrm>
          <a:off x="0" y="0"/>
          <a:ext cx="0" cy="0"/>
          <a:chOff x="0" y="0"/>
          <a:chExt cx="0" cy="0"/>
        </a:xfrm>
      </p:grpSpPr>
      <p:sp>
        <p:nvSpPr>
          <p:cNvPr id="2267" name="Google Shape;2267;p116"/>
          <p:cNvSpPr txBox="1">
            <a:spLocks noGrp="1"/>
          </p:cNvSpPr>
          <p:nvPr>
            <p:ph type="subTitle" idx="1"/>
          </p:nvPr>
        </p:nvSpPr>
        <p:spPr>
          <a:xfrm>
            <a:off x="768874" y="1349700"/>
            <a:ext cx="3448500" cy="2444100"/>
          </a:xfrm>
          <a:prstGeom prst="rect">
            <a:avLst/>
          </a:prstGeom>
        </p:spPr>
        <p:txBody>
          <a:bodyPr spcFirstLastPara="1" wrap="square" lIns="91425" tIns="91425" rIns="91425" bIns="91425" anchor="t" anchorCtr="0">
            <a:noAutofit/>
          </a:bodyPr>
          <a:lstStyle/>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a:p>
            <a:pPr marL="457200" lvl="0" indent="-292100" algn="r" rtl="1">
              <a:lnSpc>
                <a:spcPct val="150000"/>
              </a:lnSpc>
              <a:spcBef>
                <a:spcPts val="1000"/>
              </a:spcBef>
              <a:spcAft>
                <a:spcPts val="0"/>
              </a:spcAft>
              <a:buSzPts val="1000"/>
              <a:buChar char="●"/>
            </a:pPr>
            <a:r>
              <a:rPr lang="fa-IR" dirty="0">
                <a:solidFill>
                  <a:schemeClr val="dk1"/>
                </a:solidFill>
                <a:cs typeface="B Nazanin" panose="00000400000000000000" pitchFamily="2" charset="-78"/>
              </a:rPr>
              <a:t>می توانید اینجا یک کار بنویسید</a:t>
            </a:r>
          </a:p>
        </p:txBody>
      </p:sp>
      <p:sp>
        <p:nvSpPr>
          <p:cNvPr id="2268" name="Google Shape;2268;p116"/>
          <p:cNvSpPr txBox="1">
            <a:spLocks noGrp="1"/>
          </p:cNvSpPr>
          <p:nvPr>
            <p:ph type="ctrTitle"/>
          </p:nvPr>
        </p:nvSpPr>
        <p:spPr>
          <a:xfrm>
            <a:off x="1191288" y="379650"/>
            <a:ext cx="2410200" cy="581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یا این یکی</a:t>
            </a:r>
            <a:endParaRPr dirty="0">
              <a:cs typeface="B Nazanin" panose="00000400000000000000" pitchFamily="2" charset="-78"/>
            </a:endParaRPr>
          </a:p>
        </p:txBody>
      </p:sp>
      <p:pic>
        <p:nvPicPr>
          <p:cNvPr id="2269" name="Google Shape;2269;p116"/>
          <p:cNvPicPr preferRelativeResize="0"/>
          <p:nvPr/>
        </p:nvPicPr>
        <p:blipFill rotWithShape="1">
          <a:blip r:embed="rId3">
            <a:alphaModFix/>
          </a:blip>
          <a:srcRect l="3801" r="32951"/>
          <a:stretch/>
        </p:blipFill>
        <p:spPr>
          <a:xfrm>
            <a:off x="5145850" y="960750"/>
            <a:ext cx="3229276" cy="34029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273"/>
        <p:cNvGrpSpPr/>
        <p:nvPr/>
      </p:nvGrpSpPr>
      <p:grpSpPr>
        <a:xfrm>
          <a:off x="0" y="0"/>
          <a:ext cx="0" cy="0"/>
          <a:chOff x="0" y="0"/>
          <a:chExt cx="0" cy="0"/>
        </a:xfrm>
      </p:grpSpPr>
      <p:sp>
        <p:nvSpPr>
          <p:cNvPr id="2274" name="Google Shape;2274;p117"/>
          <p:cNvSpPr/>
          <p:nvPr/>
        </p:nvSpPr>
        <p:spPr>
          <a:xfrm>
            <a:off x="714025" y="1905301"/>
            <a:ext cx="2098500" cy="6660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275" name="Google Shape;2275;p117"/>
          <p:cNvSpPr/>
          <p:nvPr/>
        </p:nvSpPr>
        <p:spPr>
          <a:xfrm>
            <a:off x="3522750" y="1905301"/>
            <a:ext cx="2098500" cy="6660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276" name="Google Shape;2276;p117"/>
          <p:cNvSpPr/>
          <p:nvPr/>
        </p:nvSpPr>
        <p:spPr>
          <a:xfrm>
            <a:off x="6268900" y="1905301"/>
            <a:ext cx="2098500" cy="6660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2277" name="Google Shape;2277;p117"/>
          <p:cNvSpPr txBox="1">
            <a:spLocks noGrp="1"/>
          </p:cNvSpPr>
          <p:nvPr>
            <p:ph type="ctrTitle" idx="6"/>
          </p:nvPr>
        </p:nvSpPr>
        <p:spPr>
          <a:xfrm>
            <a:off x="207249" y="646864"/>
            <a:ext cx="3666900" cy="9348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sz="2000" dirty="0">
                <a:cs typeface="B Nazanin" panose="00000400000000000000" pitchFamily="2" charset="-78"/>
              </a:rPr>
              <a:t>یا شاید شما به سه لیست نیاز دارید</a:t>
            </a:r>
            <a:endParaRPr sz="2000" dirty="0">
              <a:cs typeface="B Nazanin" panose="00000400000000000000" pitchFamily="2" charset="-78"/>
            </a:endParaRPr>
          </a:p>
        </p:txBody>
      </p:sp>
      <p:sp>
        <p:nvSpPr>
          <p:cNvPr id="2278" name="Google Shape;2278;p117"/>
          <p:cNvSpPr txBox="1">
            <a:spLocks noGrp="1"/>
          </p:cNvSpPr>
          <p:nvPr>
            <p:ph type="ctrTitle"/>
          </p:nvPr>
        </p:nvSpPr>
        <p:spPr>
          <a:xfrm>
            <a:off x="822325" y="1905301"/>
            <a:ext cx="1881900" cy="4731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تیم 1</a:t>
            </a:r>
            <a:endParaRPr dirty="0">
              <a:cs typeface="B Nazanin" panose="00000400000000000000" pitchFamily="2" charset="-78"/>
            </a:endParaRPr>
          </a:p>
        </p:txBody>
      </p:sp>
      <p:sp>
        <p:nvSpPr>
          <p:cNvPr id="2279" name="Google Shape;2279;p117"/>
          <p:cNvSpPr txBox="1">
            <a:spLocks noGrp="1"/>
          </p:cNvSpPr>
          <p:nvPr>
            <p:ph type="subTitle" idx="1"/>
          </p:nvPr>
        </p:nvSpPr>
        <p:spPr>
          <a:xfrm>
            <a:off x="651475" y="2571301"/>
            <a:ext cx="2223600" cy="1340100"/>
          </a:xfrm>
          <a:prstGeom prst="rect">
            <a:avLst/>
          </a:prstGeom>
        </p:spPr>
        <p:txBody>
          <a:bodyPr spcFirstLastPara="1" wrap="square" lIns="91425" tIns="91425" rIns="91425" bIns="91425" anchor="t" anchorCtr="0">
            <a:noAutofit/>
          </a:bodyPr>
          <a:lstStyle/>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endParaRPr dirty="0">
              <a:solidFill>
                <a:schemeClr val="dk1"/>
              </a:solidFill>
              <a:cs typeface="B Nazanin" panose="00000400000000000000" pitchFamily="2" charset="-78"/>
            </a:endParaRPr>
          </a:p>
        </p:txBody>
      </p:sp>
      <p:sp>
        <p:nvSpPr>
          <p:cNvPr id="2280" name="Google Shape;2280;p117"/>
          <p:cNvSpPr txBox="1">
            <a:spLocks noGrp="1"/>
          </p:cNvSpPr>
          <p:nvPr>
            <p:ph type="ctrTitle" idx="2"/>
          </p:nvPr>
        </p:nvSpPr>
        <p:spPr>
          <a:xfrm>
            <a:off x="3631050" y="1905301"/>
            <a:ext cx="1881900" cy="4731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تیم 2</a:t>
            </a:r>
            <a:endParaRPr dirty="0">
              <a:cs typeface="B Nazanin" panose="00000400000000000000" pitchFamily="2" charset="-78"/>
            </a:endParaRPr>
          </a:p>
        </p:txBody>
      </p:sp>
      <p:sp>
        <p:nvSpPr>
          <p:cNvPr id="2281" name="Google Shape;2281;p117"/>
          <p:cNvSpPr txBox="1">
            <a:spLocks noGrp="1"/>
          </p:cNvSpPr>
          <p:nvPr>
            <p:ph type="subTitle" idx="3"/>
          </p:nvPr>
        </p:nvSpPr>
        <p:spPr>
          <a:xfrm>
            <a:off x="3460200" y="2552576"/>
            <a:ext cx="2223600" cy="1340100"/>
          </a:xfrm>
          <a:prstGeom prst="rect">
            <a:avLst/>
          </a:prstGeom>
        </p:spPr>
        <p:txBody>
          <a:bodyPr spcFirstLastPara="1" wrap="square" lIns="91425" tIns="91425" rIns="91425" bIns="91425" anchor="t" anchorCtr="0">
            <a:noAutofit/>
          </a:bodyPr>
          <a:lstStyle/>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p:txBody>
      </p:sp>
      <p:sp>
        <p:nvSpPr>
          <p:cNvPr id="2282" name="Google Shape;2282;p117"/>
          <p:cNvSpPr txBox="1">
            <a:spLocks noGrp="1"/>
          </p:cNvSpPr>
          <p:nvPr>
            <p:ph type="ctrTitle" idx="4"/>
          </p:nvPr>
        </p:nvSpPr>
        <p:spPr>
          <a:xfrm>
            <a:off x="6377200" y="1905301"/>
            <a:ext cx="1881900" cy="473100"/>
          </a:xfrm>
          <a:prstGeom prst="rect">
            <a:avLst/>
          </a:prstGeom>
        </p:spPr>
        <p:txBody>
          <a:bodyPr spcFirstLastPara="1" wrap="square" lIns="91425" tIns="91425" rIns="91425" bIns="91425" anchor="t" anchorCtr="0">
            <a:noAutofit/>
          </a:bodyPr>
          <a:lstStyle/>
          <a:p>
            <a:pPr lvl="0" rtl="1">
              <a:lnSpc>
                <a:spcPct val="150000"/>
              </a:lnSpc>
            </a:pPr>
            <a:r>
              <a:rPr lang="fa-IR" dirty="0">
                <a:cs typeface="B Nazanin" panose="00000400000000000000" pitchFamily="2" charset="-78"/>
              </a:rPr>
              <a:t>تیم 3</a:t>
            </a:r>
            <a:endParaRPr dirty="0">
              <a:cs typeface="B Nazanin" panose="00000400000000000000" pitchFamily="2" charset="-78"/>
            </a:endParaRPr>
          </a:p>
        </p:txBody>
      </p:sp>
      <p:sp>
        <p:nvSpPr>
          <p:cNvPr id="2283" name="Google Shape;2283;p117"/>
          <p:cNvSpPr txBox="1">
            <a:spLocks noGrp="1"/>
          </p:cNvSpPr>
          <p:nvPr>
            <p:ph type="subTitle" idx="5"/>
          </p:nvPr>
        </p:nvSpPr>
        <p:spPr>
          <a:xfrm>
            <a:off x="6143800" y="2552576"/>
            <a:ext cx="2223600" cy="1340100"/>
          </a:xfrm>
          <a:prstGeom prst="rect">
            <a:avLst/>
          </a:prstGeom>
        </p:spPr>
        <p:txBody>
          <a:bodyPr spcFirstLastPara="1" wrap="square" lIns="91425" tIns="91425" rIns="91425" bIns="91425" anchor="t" anchorCtr="0">
            <a:noAutofit/>
          </a:bodyPr>
          <a:lstStyle/>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a:p>
            <a:pPr lvl="0" indent="-292100" rtl="1">
              <a:lnSpc>
                <a:spcPct val="150000"/>
              </a:lnSpc>
            </a:pPr>
            <a:r>
              <a:rPr lang="fa-IR" dirty="0">
                <a:cs typeface="B Nazanin" panose="00000400000000000000" pitchFamily="2" charset="-78"/>
              </a:rPr>
              <a:t>اینجا یک کار بنویس</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74"/>
                                        </p:tgtEl>
                                        <p:attrNameLst>
                                          <p:attrName>style.visibility</p:attrName>
                                        </p:attrNameLst>
                                      </p:cBhvr>
                                      <p:to>
                                        <p:strVal val="visible"/>
                                      </p:to>
                                    </p:set>
                                    <p:animEffect transition="in" filter="fade">
                                      <p:cBhvr>
                                        <p:cTn id="7" dur="1000"/>
                                        <p:tgtEl>
                                          <p:spTgt spid="2274"/>
                                        </p:tgtEl>
                                      </p:cBhvr>
                                    </p:animEffect>
                                  </p:childTnLst>
                                </p:cTn>
                              </p:par>
                              <p:par>
                                <p:cTn id="8" presetID="10" presetClass="entr" presetSubtype="0" fill="hold" nodeType="withEffect">
                                  <p:stCondLst>
                                    <p:cond delay="0"/>
                                  </p:stCondLst>
                                  <p:childTnLst>
                                    <p:set>
                                      <p:cBhvr>
                                        <p:cTn id="9" dur="1" fill="hold">
                                          <p:stCondLst>
                                            <p:cond delay="0"/>
                                          </p:stCondLst>
                                        </p:cTn>
                                        <p:tgtEl>
                                          <p:spTgt spid="2278"/>
                                        </p:tgtEl>
                                        <p:attrNameLst>
                                          <p:attrName>style.visibility</p:attrName>
                                        </p:attrNameLst>
                                      </p:cBhvr>
                                      <p:to>
                                        <p:strVal val="visible"/>
                                      </p:to>
                                    </p:set>
                                    <p:animEffect transition="in" filter="fade">
                                      <p:cBhvr>
                                        <p:cTn id="10" dur="1000"/>
                                        <p:tgtEl>
                                          <p:spTgt spid="2278"/>
                                        </p:tgtEl>
                                      </p:cBhvr>
                                    </p:animEffect>
                                  </p:childTnLst>
                                </p:cTn>
                              </p:par>
                              <p:par>
                                <p:cTn id="11" presetID="10" presetClass="entr" presetSubtype="0" fill="hold" nodeType="withEffect">
                                  <p:stCondLst>
                                    <p:cond delay="0"/>
                                  </p:stCondLst>
                                  <p:childTnLst>
                                    <p:set>
                                      <p:cBhvr>
                                        <p:cTn id="12" dur="1" fill="hold">
                                          <p:stCondLst>
                                            <p:cond delay="0"/>
                                          </p:stCondLst>
                                        </p:cTn>
                                        <p:tgtEl>
                                          <p:spTgt spid="2279"/>
                                        </p:tgtEl>
                                        <p:attrNameLst>
                                          <p:attrName>style.visibility</p:attrName>
                                        </p:attrNameLst>
                                      </p:cBhvr>
                                      <p:to>
                                        <p:strVal val="visible"/>
                                      </p:to>
                                    </p:set>
                                    <p:animEffect transition="in" filter="fade">
                                      <p:cBhvr>
                                        <p:cTn id="13" dur="1000"/>
                                        <p:tgtEl>
                                          <p:spTgt spid="227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75"/>
                                        </p:tgtEl>
                                        <p:attrNameLst>
                                          <p:attrName>style.visibility</p:attrName>
                                        </p:attrNameLst>
                                      </p:cBhvr>
                                      <p:to>
                                        <p:strVal val="visible"/>
                                      </p:to>
                                    </p:set>
                                    <p:animEffect transition="in" filter="fade">
                                      <p:cBhvr>
                                        <p:cTn id="18" dur="1000"/>
                                        <p:tgtEl>
                                          <p:spTgt spid="2275"/>
                                        </p:tgtEl>
                                      </p:cBhvr>
                                    </p:animEffect>
                                  </p:childTnLst>
                                </p:cTn>
                              </p:par>
                              <p:par>
                                <p:cTn id="19" presetID="10" presetClass="entr" presetSubtype="0" fill="hold" nodeType="withEffect">
                                  <p:stCondLst>
                                    <p:cond delay="0"/>
                                  </p:stCondLst>
                                  <p:childTnLst>
                                    <p:set>
                                      <p:cBhvr>
                                        <p:cTn id="20" dur="1" fill="hold">
                                          <p:stCondLst>
                                            <p:cond delay="0"/>
                                          </p:stCondLst>
                                        </p:cTn>
                                        <p:tgtEl>
                                          <p:spTgt spid="2280"/>
                                        </p:tgtEl>
                                        <p:attrNameLst>
                                          <p:attrName>style.visibility</p:attrName>
                                        </p:attrNameLst>
                                      </p:cBhvr>
                                      <p:to>
                                        <p:strVal val="visible"/>
                                      </p:to>
                                    </p:set>
                                    <p:animEffect transition="in" filter="fade">
                                      <p:cBhvr>
                                        <p:cTn id="21" dur="1000"/>
                                        <p:tgtEl>
                                          <p:spTgt spid="2280"/>
                                        </p:tgtEl>
                                      </p:cBhvr>
                                    </p:animEffect>
                                  </p:childTnLst>
                                </p:cTn>
                              </p:par>
                              <p:par>
                                <p:cTn id="22" presetID="10" presetClass="entr" presetSubtype="0" fill="hold" nodeType="withEffect">
                                  <p:stCondLst>
                                    <p:cond delay="0"/>
                                  </p:stCondLst>
                                  <p:childTnLst>
                                    <p:set>
                                      <p:cBhvr>
                                        <p:cTn id="23" dur="1" fill="hold">
                                          <p:stCondLst>
                                            <p:cond delay="0"/>
                                          </p:stCondLst>
                                        </p:cTn>
                                        <p:tgtEl>
                                          <p:spTgt spid="2281"/>
                                        </p:tgtEl>
                                        <p:attrNameLst>
                                          <p:attrName>style.visibility</p:attrName>
                                        </p:attrNameLst>
                                      </p:cBhvr>
                                      <p:to>
                                        <p:strVal val="visible"/>
                                      </p:to>
                                    </p:set>
                                    <p:animEffect transition="in" filter="fade">
                                      <p:cBhvr>
                                        <p:cTn id="24" dur="1000"/>
                                        <p:tgtEl>
                                          <p:spTgt spid="228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276"/>
                                        </p:tgtEl>
                                        <p:attrNameLst>
                                          <p:attrName>style.visibility</p:attrName>
                                        </p:attrNameLst>
                                      </p:cBhvr>
                                      <p:to>
                                        <p:strVal val="visible"/>
                                      </p:to>
                                    </p:set>
                                    <p:animEffect transition="in" filter="fade">
                                      <p:cBhvr>
                                        <p:cTn id="29" dur="1000"/>
                                        <p:tgtEl>
                                          <p:spTgt spid="2276"/>
                                        </p:tgtEl>
                                      </p:cBhvr>
                                    </p:animEffect>
                                  </p:childTnLst>
                                </p:cTn>
                              </p:par>
                              <p:par>
                                <p:cTn id="30" presetID="10" presetClass="entr" presetSubtype="0" fill="hold" nodeType="withEffect">
                                  <p:stCondLst>
                                    <p:cond delay="0"/>
                                  </p:stCondLst>
                                  <p:childTnLst>
                                    <p:set>
                                      <p:cBhvr>
                                        <p:cTn id="31" dur="1" fill="hold">
                                          <p:stCondLst>
                                            <p:cond delay="0"/>
                                          </p:stCondLst>
                                        </p:cTn>
                                        <p:tgtEl>
                                          <p:spTgt spid="2282"/>
                                        </p:tgtEl>
                                        <p:attrNameLst>
                                          <p:attrName>style.visibility</p:attrName>
                                        </p:attrNameLst>
                                      </p:cBhvr>
                                      <p:to>
                                        <p:strVal val="visible"/>
                                      </p:to>
                                    </p:set>
                                    <p:animEffect transition="in" filter="fade">
                                      <p:cBhvr>
                                        <p:cTn id="32" dur="1000"/>
                                        <p:tgtEl>
                                          <p:spTgt spid="2282"/>
                                        </p:tgtEl>
                                      </p:cBhvr>
                                    </p:animEffect>
                                  </p:childTnLst>
                                </p:cTn>
                              </p:par>
                              <p:par>
                                <p:cTn id="33" presetID="10" presetClass="entr" presetSubtype="0" fill="hold" nodeType="withEffect">
                                  <p:stCondLst>
                                    <p:cond delay="0"/>
                                  </p:stCondLst>
                                  <p:childTnLst>
                                    <p:set>
                                      <p:cBhvr>
                                        <p:cTn id="34" dur="1" fill="hold">
                                          <p:stCondLst>
                                            <p:cond delay="0"/>
                                          </p:stCondLst>
                                        </p:cTn>
                                        <p:tgtEl>
                                          <p:spTgt spid="2283"/>
                                        </p:tgtEl>
                                        <p:attrNameLst>
                                          <p:attrName>style.visibility</p:attrName>
                                        </p:attrNameLst>
                                      </p:cBhvr>
                                      <p:to>
                                        <p:strVal val="visible"/>
                                      </p:to>
                                    </p:set>
                                    <p:animEffect transition="in" filter="fade">
                                      <p:cBhvr>
                                        <p:cTn id="35" dur="1000"/>
                                        <p:tgtEl>
                                          <p:spTgt spid="2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2287"/>
        <p:cNvGrpSpPr/>
        <p:nvPr/>
      </p:nvGrpSpPr>
      <p:grpSpPr>
        <a:xfrm>
          <a:off x="0" y="0"/>
          <a:ext cx="0" cy="0"/>
          <a:chOff x="0" y="0"/>
          <a:chExt cx="0" cy="0"/>
        </a:xfrm>
      </p:grpSpPr>
      <p:sp>
        <p:nvSpPr>
          <p:cNvPr id="2288" name="Google Shape;2288;p118"/>
          <p:cNvSpPr txBox="1">
            <a:spLocks noGrp="1"/>
          </p:cNvSpPr>
          <p:nvPr>
            <p:ph type="ctrTitle"/>
          </p:nvPr>
        </p:nvSpPr>
        <p:spPr>
          <a:xfrm>
            <a:off x="447808" y="412073"/>
            <a:ext cx="3666900" cy="618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نگاه دزدکی</a:t>
            </a:r>
            <a:endParaRPr dirty="0">
              <a:cs typeface="B Nazanin" panose="00000400000000000000" pitchFamily="2" charset="-78"/>
            </a:endParaRPr>
          </a:p>
        </p:txBody>
      </p:sp>
      <p:sp>
        <p:nvSpPr>
          <p:cNvPr id="2289" name="Google Shape;2289;p118"/>
          <p:cNvSpPr/>
          <p:nvPr/>
        </p:nvSpPr>
        <p:spPr>
          <a:xfrm>
            <a:off x="714036" y="2487452"/>
            <a:ext cx="2626800" cy="21129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290" name="Google Shape;2290;p118"/>
          <p:cNvSpPr txBox="1"/>
          <p:nvPr/>
        </p:nvSpPr>
        <p:spPr>
          <a:xfrm>
            <a:off x="980099" y="2892850"/>
            <a:ext cx="2094600" cy="1296300"/>
          </a:xfrm>
          <a:prstGeom prst="rect">
            <a:avLst/>
          </a:prstGeom>
          <a:noFill/>
          <a:ln>
            <a:noFill/>
          </a:ln>
        </p:spPr>
        <p:txBody>
          <a:bodyPr spcFirstLastPara="1" wrap="square" lIns="91425" tIns="91425" rIns="91425" bIns="91425" anchor="ctr" anchorCtr="0">
            <a:noAutofit/>
          </a:bodyPr>
          <a:lstStyle/>
          <a:p>
            <a:pPr lvl="0" algn="r" rtl="1">
              <a:lnSpc>
                <a:spcPct val="150000"/>
              </a:lnSpc>
            </a:pPr>
            <a:r>
              <a:rPr lang="fa-IR" dirty="0">
                <a:solidFill>
                  <a:schemeClr val="dk1"/>
                </a:solidFill>
                <a:latin typeface="Roboto Light"/>
                <a:ea typeface="Roboto Light"/>
                <a:cs typeface="B Nazanin" panose="00000400000000000000" pitchFamily="2" charset="-78"/>
                <a:sym typeface="Roboto Light"/>
              </a:rPr>
              <a:t>می توانید تصاویر روی صفحه را با کار خود جایگزین کنید</a:t>
            </a:r>
            <a:endParaRPr dirty="0">
              <a:solidFill>
                <a:schemeClr val="dk1"/>
              </a:solidFill>
              <a:latin typeface="Roboto Light"/>
              <a:ea typeface="Roboto Light"/>
              <a:cs typeface="B Nazanin" panose="00000400000000000000" pitchFamily="2" charset="-78"/>
              <a:sym typeface="Roboto Light"/>
            </a:endParaRPr>
          </a:p>
        </p:txBody>
      </p:sp>
      <p:grpSp>
        <p:nvGrpSpPr>
          <p:cNvPr id="2291" name="Google Shape;2291;p118"/>
          <p:cNvGrpSpPr/>
          <p:nvPr/>
        </p:nvGrpSpPr>
        <p:grpSpPr>
          <a:xfrm>
            <a:off x="5088350" y="1939368"/>
            <a:ext cx="3493879" cy="2661036"/>
            <a:chOff x="720010" y="1419647"/>
            <a:chExt cx="4021500" cy="3062887"/>
          </a:xfrm>
        </p:grpSpPr>
        <p:sp>
          <p:nvSpPr>
            <p:cNvPr id="2292" name="Google Shape;2292;p118"/>
            <p:cNvSpPr/>
            <p:nvPr/>
          </p:nvSpPr>
          <p:spPr>
            <a:xfrm>
              <a:off x="720010" y="1419647"/>
              <a:ext cx="4021500" cy="2544300"/>
            </a:xfrm>
            <a:prstGeom prst="roundRect">
              <a:avLst>
                <a:gd name="adj" fmla="val 3857"/>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293" name="Google Shape;2293;p118"/>
            <p:cNvSpPr/>
            <p:nvPr/>
          </p:nvSpPr>
          <p:spPr>
            <a:xfrm>
              <a:off x="747353" y="1447364"/>
              <a:ext cx="3966900" cy="2488800"/>
            </a:xfrm>
            <a:prstGeom prst="roundRect">
              <a:avLst>
                <a:gd name="adj" fmla="val 3282"/>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294" name="Google Shape;2294;p118"/>
            <p:cNvSpPr/>
            <p:nvPr/>
          </p:nvSpPr>
          <p:spPr>
            <a:xfrm>
              <a:off x="858158" y="1548119"/>
              <a:ext cx="3748500" cy="2285700"/>
            </a:xfrm>
            <a:prstGeom prst="rect">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295" name="Google Shape;2295;p118"/>
            <p:cNvSpPr/>
            <p:nvPr/>
          </p:nvSpPr>
          <p:spPr>
            <a:xfrm>
              <a:off x="2042408" y="3963886"/>
              <a:ext cx="1373274" cy="518648"/>
            </a:xfrm>
            <a:custGeom>
              <a:avLst/>
              <a:gdLst/>
              <a:ahLst/>
              <a:cxnLst/>
              <a:rect l="l" t="t" r="r" b="b"/>
              <a:pathLst>
                <a:path w="65999" h="24926" extrusionOk="0">
                  <a:moveTo>
                    <a:pt x="13372" y="0"/>
                  </a:moveTo>
                  <a:cubicBezTo>
                    <a:pt x="13051" y="1881"/>
                    <a:pt x="12653" y="8225"/>
                    <a:pt x="11445" y="11283"/>
                  </a:cubicBezTo>
                  <a:cubicBezTo>
                    <a:pt x="10237" y="14341"/>
                    <a:pt x="7883" y="16511"/>
                    <a:pt x="6125" y="18346"/>
                  </a:cubicBezTo>
                  <a:cubicBezTo>
                    <a:pt x="4367" y="20181"/>
                    <a:pt x="1875" y="21297"/>
                    <a:pt x="896" y="22291"/>
                  </a:cubicBezTo>
                  <a:cubicBezTo>
                    <a:pt x="-82" y="23285"/>
                    <a:pt x="-174" y="23896"/>
                    <a:pt x="254" y="24309"/>
                  </a:cubicBezTo>
                  <a:cubicBezTo>
                    <a:pt x="682" y="24722"/>
                    <a:pt x="805" y="24692"/>
                    <a:pt x="3465" y="24768"/>
                  </a:cubicBezTo>
                  <a:cubicBezTo>
                    <a:pt x="6125" y="24845"/>
                    <a:pt x="10925" y="24768"/>
                    <a:pt x="16215" y="24768"/>
                  </a:cubicBezTo>
                  <a:cubicBezTo>
                    <a:pt x="21505" y="24768"/>
                    <a:pt x="28630" y="24768"/>
                    <a:pt x="35204" y="24768"/>
                  </a:cubicBezTo>
                  <a:cubicBezTo>
                    <a:pt x="41778" y="24768"/>
                    <a:pt x="50783" y="24768"/>
                    <a:pt x="55660" y="24768"/>
                  </a:cubicBezTo>
                  <a:cubicBezTo>
                    <a:pt x="60537" y="24768"/>
                    <a:pt x="62754" y="25104"/>
                    <a:pt x="64466" y="24768"/>
                  </a:cubicBezTo>
                  <a:cubicBezTo>
                    <a:pt x="66178" y="24432"/>
                    <a:pt x="66056" y="23346"/>
                    <a:pt x="65934" y="22750"/>
                  </a:cubicBezTo>
                  <a:cubicBezTo>
                    <a:pt x="65812" y="22154"/>
                    <a:pt x="65353" y="22765"/>
                    <a:pt x="63732" y="21190"/>
                  </a:cubicBezTo>
                  <a:cubicBezTo>
                    <a:pt x="62111" y="19615"/>
                    <a:pt x="57999" y="16512"/>
                    <a:pt x="56210" y="13301"/>
                  </a:cubicBezTo>
                  <a:cubicBezTo>
                    <a:pt x="54421" y="10091"/>
                    <a:pt x="53505" y="4083"/>
                    <a:pt x="53000" y="1927"/>
                  </a:cubicBezTo>
                  <a:cubicBezTo>
                    <a:pt x="52496" y="-229"/>
                    <a:pt x="53153" y="627"/>
                    <a:pt x="53183" y="367"/>
                  </a:cubicBezTo>
                </a:path>
              </a:pathLst>
            </a:custGeom>
            <a:noFill/>
            <a:ln w="19050" cap="flat" cmpd="sng">
              <a:solidFill>
                <a:srgbClr val="F9C358"/>
              </a:solidFill>
              <a:prstDash val="solid"/>
              <a:round/>
              <a:headEnd type="none" w="med" len="med"/>
              <a:tailEnd type="none" w="med" len="med"/>
            </a:ln>
          </p:spPr>
        </p:sp>
        <p:cxnSp>
          <p:nvCxnSpPr>
            <p:cNvPr id="2296" name="Google Shape;2296;p118"/>
            <p:cNvCxnSpPr/>
            <p:nvPr/>
          </p:nvCxnSpPr>
          <p:spPr>
            <a:xfrm>
              <a:off x="2057250" y="4433452"/>
              <a:ext cx="1353300" cy="0"/>
            </a:xfrm>
            <a:prstGeom prst="straightConnector1">
              <a:avLst/>
            </a:prstGeom>
            <a:noFill/>
            <a:ln w="19050" cap="flat" cmpd="sng">
              <a:solidFill>
                <a:schemeClr val="accent1"/>
              </a:solidFill>
              <a:prstDash val="solid"/>
              <a:round/>
              <a:headEnd type="none" w="med" len="med"/>
              <a:tailEnd type="none" w="med" len="med"/>
            </a:ln>
          </p:spPr>
        </p:cxnSp>
      </p:grpSp>
      <p:pic>
        <p:nvPicPr>
          <p:cNvPr id="2297" name="Google Shape;2297;p118"/>
          <p:cNvPicPr preferRelativeResize="0"/>
          <p:nvPr/>
        </p:nvPicPr>
        <p:blipFill>
          <a:blip r:embed="rId3"/>
          <a:srcRect l="3176" r="3176"/>
          <a:stretch/>
        </p:blipFill>
        <p:spPr>
          <a:xfrm>
            <a:off x="5214930" y="2055855"/>
            <a:ext cx="3249451" cy="1979475"/>
          </a:xfrm>
          <a:prstGeom prst="rect">
            <a:avLst/>
          </a:prstGeom>
          <a:noFill/>
          <a:ln>
            <a:noFill/>
          </a:ln>
        </p:spPr>
      </p:pic>
      <p:sp>
        <p:nvSpPr>
          <p:cNvPr id="2298" name="Google Shape;2298;p118"/>
          <p:cNvSpPr/>
          <p:nvPr/>
        </p:nvSpPr>
        <p:spPr>
          <a:xfrm>
            <a:off x="3684766" y="2487574"/>
            <a:ext cx="1059635" cy="2112973"/>
          </a:xfrm>
          <a:custGeom>
            <a:avLst/>
            <a:gdLst/>
            <a:ahLst/>
            <a:cxnLst/>
            <a:rect l="l" t="t" r="r" b="b"/>
            <a:pathLst>
              <a:path w="103480" h="206345" extrusionOk="0">
                <a:moveTo>
                  <a:pt x="61741" y="8558"/>
                </a:moveTo>
                <a:cubicBezTo>
                  <a:pt x="62649" y="8558"/>
                  <a:pt x="62637" y="9975"/>
                  <a:pt x="61704" y="9975"/>
                </a:cubicBezTo>
                <a:cubicBezTo>
                  <a:pt x="61677" y="9975"/>
                  <a:pt x="61650" y="9973"/>
                  <a:pt x="61623" y="9971"/>
                </a:cubicBezTo>
                <a:lnTo>
                  <a:pt x="40979" y="9971"/>
                </a:lnTo>
                <a:cubicBezTo>
                  <a:pt x="40952" y="9973"/>
                  <a:pt x="40925" y="9975"/>
                  <a:pt x="40898" y="9975"/>
                </a:cubicBezTo>
                <a:cubicBezTo>
                  <a:pt x="39965" y="9975"/>
                  <a:pt x="39952" y="8558"/>
                  <a:pt x="40861" y="8558"/>
                </a:cubicBezTo>
                <a:cubicBezTo>
                  <a:pt x="40899" y="8558"/>
                  <a:pt x="40938" y="8561"/>
                  <a:pt x="40979" y="8566"/>
                </a:cubicBezTo>
                <a:lnTo>
                  <a:pt x="61623" y="8566"/>
                </a:lnTo>
                <a:cubicBezTo>
                  <a:pt x="61664" y="8561"/>
                  <a:pt x="61703" y="8558"/>
                  <a:pt x="61741" y="8558"/>
                </a:cubicBezTo>
                <a:close/>
                <a:moveTo>
                  <a:pt x="100713" y="16164"/>
                </a:moveTo>
                <a:lnTo>
                  <a:pt x="100713" y="189567"/>
                </a:lnTo>
                <a:lnTo>
                  <a:pt x="2987" y="189567"/>
                </a:lnTo>
                <a:lnTo>
                  <a:pt x="2987" y="16164"/>
                </a:lnTo>
                <a:close/>
                <a:moveTo>
                  <a:pt x="22357" y="196638"/>
                </a:moveTo>
                <a:lnTo>
                  <a:pt x="22313" y="197165"/>
                </a:lnTo>
                <a:lnTo>
                  <a:pt x="18448" y="197165"/>
                </a:lnTo>
                <a:lnTo>
                  <a:pt x="18448" y="196638"/>
                </a:lnTo>
                <a:close/>
                <a:moveTo>
                  <a:pt x="53277" y="196726"/>
                </a:moveTo>
                <a:cubicBezTo>
                  <a:pt x="53365" y="196726"/>
                  <a:pt x="53453" y="196814"/>
                  <a:pt x="53453" y="196945"/>
                </a:cubicBezTo>
                <a:lnTo>
                  <a:pt x="53453" y="199976"/>
                </a:lnTo>
                <a:cubicBezTo>
                  <a:pt x="53453" y="200064"/>
                  <a:pt x="53365" y="200152"/>
                  <a:pt x="53234" y="200152"/>
                </a:cubicBezTo>
                <a:lnTo>
                  <a:pt x="50203" y="200152"/>
                </a:lnTo>
                <a:cubicBezTo>
                  <a:pt x="50071" y="200152"/>
                  <a:pt x="49983" y="200064"/>
                  <a:pt x="49983" y="199976"/>
                </a:cubicBezTo>
                <a:lnTo>
                  <a:pt x="49983" y="196945"/>
                </a:lnTo>
                <a:cubicBezTo>
                  <a:pt x="49983" y="196814"/>
                  <a:pt x="50071" y="196726"/>
                  <a:pt x="50203" y="196726"/>
                </a:cubicBezTo>
                <a:close/>
                <a:moveTo>
                  <a:pt x="80706" y="196517"/>
                </a:moveTo>
                <a:cubicBezTo>
                  <a:pt x="80761" y="196517"/>
                  <a:pt x="80816" y="196528"/>
                  <a:pt x="80860" y="196550"/>
                </a:cubicBezTo>
                <a:cubicBezTo>
                  <a:pt x="80948" y="196638"/>
                  <a:pt x="80948" y="196770"/>
                  <a:pt x="80860" y="196858"/>
                </a:cubicBezTo>
                <a:lnTo>
                  <a:pt x="79455" y="198263"/>
                </a:lnTo>
                <a:cubicBezTo>
                  <a:pt x="79367" y="198351"/>
                  <a:pt x="79323" y="198439"/>
                  <a:pt x="79323" y="198527"/>
                </a:cubicBezTo>
                <a:cubicBezTo>
                  <a:pt x="79323" y="198614"/>
                  <a:pt x="79367" y="198702"/>
                  <a:pt x="79455" y="198790"/>
                </a:cubicBezTo>
                <a:lnTo>
                  <a:pt x="80860" y="200196"/>
                </a:lnTo>
                <a:cubicBezTo>
                  <a:pt x="80948" y="200284"/>
                  <a:pt x="80948" y="200415"/>
                  <a:pt x="80860" y="200503"/>
                </a:cubicBezTo>
                <a:cubicBezTo>
                  <a:pt x="80816" y="200547"/>
                  <a:pt x="80761" y="200569"/>
                  <a:pt x="80706" y="200569"/>
                </a:cubicBezTo>
                <a:cubicBezTo>
                  <a:pt x="80652" y="200569"/>
                  <a:pt x="80597" y="200547"/>
                  <a:pt x="80553" y="200503"/>
                </a:cubicBezTo>
                <a:lnTo>
                  <a:pt x="79147" y="199098"/>
                </a:lnTo>
                <a:cubicBezTo>
                  <a:pt x="79015" y="198922"/>
                  <a:pt x="78928" y="198746"/>
                  <a:pt x="78928" y="198527"/>
                </a:cubicBezTo>
                <a:cubicBezTo>
                  <a:pt x="78928" y="198307"/>
                  <a:pt x="79015" y="198131"/>
                  <a:pt x="79147" y="198000"/>
                </a:cubicBezTo>
                <a:lnTo>
                  <a:pt x="80553" y="196550"/>
                </a:lnTo>
                <a:cubicBezTo>
                  <a:pt x="80597" y="196528"/>
                  <a:pt x="80652" y="196517"/>
                  <a:pt x="80706" y="196517"/>
                </a:cubicBezTo>
                <a:close/>
                <a:moveTo>
                  <a:pt x="15461" y="1"/>
                </a:moveTo>
                <a:cubicBezTo>
                  <a:pt x="6940" y="1"/>
                  <a:pt x="1" y="6941"/>
                  <a:pt x="1" y="15461"/>
                </a:cubicBezTo>
                <a:lnTo>
                  <a:pt x="1" y="190884"/>
                </a:lnTo>
                <a:cubicBezTo>
                  <a:pt x="1" y="199405"/>
                  <a:pt x="6940" y="206345"/>
                  <a:pt x="15461" y="206345"/>
                </a:cubicBezTo>
                <a:lnTo>
                  <a:pt x="88019" y="206345"/>
                </a:lnTo>
                <a:cubicBezTo>
                  <a:pt x="96540" y="206345"/>
                  <a:pt x="103480" y="199405"/>
                  <a:pt x="103480" y="190884"/>
                </a:cubicBezTo>
                <a:lnTo>
                  <a:pt x="103480" y="15461"/>
                </a:lnTo>
                <a:cubicBezTo>
                  <a:pt x="103480" y="6941"/>
                  <a:pt x="96540" y="1"/>
                  <a:pt x="88019" y="1"/>
                </a:cubicBezTo>
                <a:close/>
              </a:path>
            </a:pathLst>
          </a:custGeom>
          <a:solidFill>
            <a:schemeClr val="lt2"/>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sz="1400">
              <a:cs typeface="B Nazanin" panose="00000400000000000000" pitchFamily="2" charset="-78"/>
            </a:endParaRPr>
          </a:p>
        </p:txBody>
      </p:sp>
      <p:pic>
        <p:nvPicPr>
          <p:cNvPr id="2299" name="Google Shape;2299;p118"/>
          <p:cNvPicPr preferRelativeResize="0"/>
          <p:nvPr/>
        </p:nvPicPr>
        <p:blipFill rotWithShape="1">
          <a:blip r:embed="rId4">
            <a:alphaModFix/>
          </a:blip>
          <a:srcRect l="34246" r="34246"/>
          <a:stretch/>
        </p:blipFill>
        <p:spPr>
          <a:xfrm>
            <a:off x="3722638" y="2659718"/>
            <a:ext cx="987286" cy="1762559"/>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89"/>
                                        </p:tgtEl>
                                        <p:attrNameLst>
                                          <p:attrName>style.visibility</p:attrName>
                                        </p:attrNameLst>
                                      </p:cBhvr>
                                      <p:to>
                                        <p:strVal val="visible"/>
                                      </p:to>
                                    </p:set>
                                    <p:animEffect transition="in" filter="fade">
                                      <p:cBhvr>
                                        <p:cTn id="7" dur="1000"/>
                                        <p:tgtEl>
                                          <p:spTgt spid="2289"/>
                                        </p:tgtEl>
                                      </p:cBhvr>
                                    </p:animEffect>
                                  </p:childTnLst>
                                </p:cTn>
                              </p:par>
                              <p:par>
                                <p:cTn id="8" presetID="10" presetClass="entr" presetSubtype="0" fill="hold" nodeType="withEffect">
                                  <p:stCondLst>
                                    <p:cond delay="0"/>
                                  </p:stCondLst>
                                  <p:childTnLst>
                                    <p:set>
                                      <p:cBhvr>
                                        <p:cTn id="9" dur="1" fill="hold">
                                          <p:stCondLst>
                                            <p:cond delay="0"/>
                                          </p:stCondLst>
                                        </p:cTn>
                                        <p:tgtEl>
                                          <p:spTgt spid="2290"/>
                                        </p:tgtEl>
                                        <p:attrNameLst>
                                          <p:attrName>style.visibility</p:attrName>
                                        </p:attrNameLst>
                                      </p:cBhvr>
                                      <p:to>
                                        <p:strVal val="visible"/>
                                      </p:to>
                                    </p:set>
                                    <p:animEffect transition="in" filter="fade">
                                      <p:cBhvr>
                                        <p:cTn id="10" dur="1000"/>
                                        <p:tgtEl>
                                          <p:spTgt spid="2290"/>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298"/>
                                        </p:tgtEl>
                                        <p:attrNameLst>
                                          <p:attrName>style.visibility</p:attrName>
                                        </p:attrNameLst>
                                      </p:cBhvr>
                                      <p:to>
                                        <p:strVal val="visible"/>
                                      </p:to>
                                    </p:set>
                                    <p:animEffect transition="in" filter="fade">
                                      <p:cBhvr>
                                        <p:cTn id="14" dur="1000"/>
                                        <p:tgtEl>
                                          <p:spTgt spid="2298"/>
                                        </p:tgtEl>
                                      </p:cBhvr>
                                    </p:animEffect>
                                  </p:childTnLst>
                                </p:cTn>
                              </p:par>
                              <p:par>
                                <p:cTn id="15" presetID="10" presetClass="entr" presetSubtype="0" fill="hold" nodeType="withEffect">
                                  <p:stCondLst>
                                    <p:cond delay="0"/>
                                  </p:stCondLst>
                                  <p:childTnLst>
                                    <p:set>
                                      <p:cBhvr>
                                        <p:cTn id="16" dur="1" fill="hold">
                                          <p:stCondLst>
                                            <p:cond delay="0"/>
                                          </p:stCondLst>
                                        </p:cTn>
                                        <p:tgtEl>
                                          <p:spTgt spid="2299"/>
                                        </p:tgtEl>
                                        <p:attrNameLst>
                                          <p:attrName>style.visibility</p:attrName>
                                        </p:attrNameLst>
                                      </p:cBhvr>
                                      <p:to>
                                        <p:strVal val="visible"/>
                                      </p:to>
                                    </p:set>
                                    <p:animEffect transition="in" filter="fade">
                                      <p:cBhvr>
                                        <p:cTn id="17" dur="1000"/>
                                        <p:tgtEl>
                                          <p:spTgt spid="229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291"/>
                                        </p:tgtEl>
                                        <p:attrNameLst>
                                          <p:attrName>style.visibility</p:attrName>
                                        </p:attrNameLst>
                                      </p:cBhvr>
                                      <p:to>
                                        <p:strVal val="visible"/>
                                      </p:to>
                                    </p:set>
                                    <p:animEffect transition="in" filter="fade">
                                      <p:cBhvr>
                                        <p:cTn id="21" dur="1000"/>
                                        <p:tgtEl>
                                          <p:spTgt spid="2291"/>
                                        </p:tgtEl>
                                      </p:cBhvr>
                                    </p:animEffect>
                                  </p:childTnLst>
                                </p:cTn>
                              </p:par>
                              <p:par>
                                <p:cTn id="22" presetID="10" presetClass="entr" presetSubtype="0" fill="hold" nodeType="withEffect">
                                  <p:stCondLst>
                                    <p:cond delay="0"/>
                                  </p:stCondLst>
                                  <p:childTnLst>
                                    <p:set>
                                      <p:cBhvr>
                                        <p:cTn id="23" dur="1" fill="hold">
                                          <p:stCondLst>
                                            <p:cond delay="0"/>
                                          </p:stCondLst>
                                        </p:cTn>
                                        <p:tgtEl>
                                          <p:spTgt spid="2297"/>
                                        </p:tgtEl>
                                        <p:attrNameLst>
                                          <p:attrName>style.visibility</p:attrName>
                                        </p:attrNameLst>
                                      </p:cBhvr>
                                      <p:to>
                                        <p:strVal val="visible"/>
                                      </p:to>
                                    </p:set>
                                    <p:animEffect transition="in" filter="fade">
                                      <p:cBhvr>
                                        <p:cTn id="24" dur="1000"/>
                                        <p:tgtEl>
                                          <p:spTgt spid="2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2303"/>
        <p:cNvGrpSpPr/>
        <p:nvPr/>
      </p:nvGrpSpPr>
      <p:grpSpPr>
        <a:xfrm>
          <a:off x="0" y="0"/>
          <a:ext cx="0" cy="0"/>
          <a:chOff x="0" y="0"/>
          <a:chExt cx="0" cy="0"/>
        </a:xfrm>
      </p:grpSpPr>
      <p:pic>
        <p:nvPicPr>
          <p:cNvPr id="2304" name="Google Shape;2304;p119"/>
          <p:cNvPicPr preferRelativeResize="0"/>
          <p:nvPr/>
        </p:nvPicPr>
        <p:blipFill rotWithShape="1">
          <a:blip r:embed="rId3">
            <a:alphaModFix/>
          </a:blip>
          <a:srcRect l="37427" r="9724"/>
          <a:stretch/>
        </p:blipFill>
        <p:spPr>
          <a:xfrm>
            <a:off x="6595818" y="1460525"/>
            <a:ext cx="1151150" cy="1407526"/>
          </a:xfrm>
          <a:prstGeom prst="rect">
            <a:avLst/>
          </a:prstGeom>
          <a:noFill/>
          <a:ln>
            <a:noFill/>
          </a:ln>
        </p:spPr>
      </p:pic>
      <p:pic>
        <p:nvPicPr>
          <p:cNvPr id="2305" name="Google Shape;2305;p119"/>
          <p:cNvPicPr preferRelativeResize="0"/>
          <p:nvPr/>
        </p:nvPicPr>
        <p:blipFill rotWithShape="1">
          <a:blip r:embed="rId4">
            <a:alphaModFix/>
          </a:blip>
          <a:srcRect l="12499" r="49851"/>
          <a:stretch/>
        </p:blipFill>
        <p:spPr>
          <a:xfrm>
            <a:off x="1513445" y="1496025"/>
            <a:ext cx="918324" cy="1372025"/>
          </a:xfrm>
          <a:prstGeom prst="rect">
            <a:avLst/>
          </a:prstGeom>
          <a:noFill/>
          <a:ln>
            <a:noFill/>
          </a:ln>
        </p:spPr>
      </p:pic>
      <p:pic>
        <p:nvPicPr>
          <p:cNvPr id="2306" name="Google Shape;2306;p119"/>
          <p:cNvPicPr preferRelativeResize="0"/>
          <p:nvPr/>
        </p:nvPicPr>
        <p:blipFill rotWithShape="1">
          <a:blip r:embed="rId5">
            <a:alphaModFix/>
          </a:blip>
          <a:srcRect t="1038" b="4586"/>
          <a:stretch/>
        </p:blipFill>
        <p:spPr>
          <a:xfrm>
            <a:off x="3482800" y="1460524"/>
            <a:ext cx="2178401" cy="1156450"/>
          </a:xfrm>
          <a:prstGeom prst="rect">
            <a:avLst/>
          </a:prstGeom>
          <a:noFill/>
          <a:ln>
            <a:noFill/>
          </a:ln>
        </p:spPr>
      </p:pic>
      <p:sp>
        <p:nvSpPr>
          <p:cNvPr id="2307" name="Google Shape;2307;p119"/>
          <p:cNvSpPr txBox="1">
            <a:spLocks noGrp="1"/>
          </p:cNvSpPr>
          <p:nvPr>
            <p:ph type="ctrTitle"/>
          </p:nvPr>
        </p:nvSpPr>
        <p:spPr>
          <a:xfrm>
            <a:off x="714025" y="409525"/>
            <a:ext cx="3666900" cy="570000"/>
          </a:xfrm>
          <a:prstGeom prst="rect">
            <a:avLst/>
          </a:prstGeom>
        </p:spPr>
        <p:txBody>
          <a:bodyPr spcFirstLastPara="1" wrap="square" lIns="91425" tIns="91425" rIns="91425" bIns="91425" anchor="t" anchorCtr="0">
            <a:normAutofit fontScale="90000"/>
          </a:bodyPr>
          <a:lstStyle/>
          <a:p>
            <a:pPr marL="0" lvl="0" indent="0" algn="r" rtl="1">
              <a:lnSpc>
                <a:spcPct val="150000"/>
              </a:lnSpc>
              <a:spcBef>
                <a:spcPts val="0"/>
              </a:spcBef>
              <a:spcAft>
                <a:spcPts val="0"/>
              </a:spcAft>
              <a:buNone/>
            </a:pPr>
            <a:r>
              <a:rPr lang="fa-IR" dirty="0">
                <a:cs typeface="B Nazanin" panose="00000400000000000000" pitchFamily="2" charset="-78"/>
              </a:rPr>
              <a:t>نگاه دزدکی</a:t>
            </a:r>
            <a:endParaRPr dirty="0">
              <a:cs typeface="B Nazanin" panose="00000400000000000000" pitchFamily="2" charset="-78"/>
            </a:endParaRPr>
          </a:p>
        </p:txBody>
      </p:sp>
      <p:sp>
        <p:nvSpPr>
          <p:cNvPr id="2308" name="Google Shape;2308;p119"/>
          <p:cNvSpPr txBox="1">
            <a:spLocks noGrp="1"/>
          </p:cNvSpPr>
          <p:nvPr>
            <p:ph type="subTitle" idx="4294967295"/>
          </p:nvPr>
        </p:nvSpPr>
        <p:spPr>
          <a:xfrm>
            <a:off x="6195043" y="3828250"/>
            <a:ext cx="1952700" cy="736800"/>
          </a:xfrm>
          <a:prstGeom prst="rect">
            <a:avLst/>
          </a:prstGeom>
        </p:spPr>
        <p:txBody>
          <a:bodyPr spcFirstLastPara="1" wrap="square" lIns="91425" tIns="91425" rIns="91425" bIns="0" anchor="t" anchorCtr="0">
            <a:noAutofit/>
          </a:bodyPr>
          <a:lstStyle/>
          <a:p>
            <a:pPr marL="0" lvl="0" indent="0" algn="ctr" rtl="1">
              <a:lnSpc>
                <a:spcPct val="150000"/>
              </a:lnSpc>
              <a:buNone/>
            </a:pPr>
            <a:r>
              <a:rPr lang="fa-IR" sz="1050" dirty="0">
                <a:solidFill>
                  <a:schemeClr val="lt2"/>
                </a:solidFill>
                <a:cs typeface="B Nazanin" panose="00000400000000000000" pitchFamily="2" charset="-78"/>
              </a:rPr>
              <a:t>می توانید تصویر روی صفحه را با تصویر خود جایگزین کنید</a:t>
            </a:r>
            <a:endParaRPr sz="1050" dirty="0">
              <a:solidFill>
                <a:schemeClr val="lt2"/>
              </a:solidFill>
              <a:cs typeface="B Nazanin" panose="00000400000000000000" pitchFamily="2" charset="-78"/>
            </a:endParaRPr>
          </a:p>
        </p:txBody>
      </p:sp>
      <p:sp>
        <p:nvSpPr>
          <p:cNvPr id="2309" name="Google Shape;2309;p119"/>
          <p:cNvSpPr txBox="1">
            <a:spLocks noGrp="1"/>
          </p:cNvSpPr>
          <p:nvPr>
            <p:ph type="subTitle" idx="4294967295"/>
          </p:nvPr>
        </p:nvSpPr>
        <p:spPr>
          <a:xfrm>
            <a:off x="3595650" y="3828250"/>
            <a:ext cx="1952700" cy="736800"/>
          </a:xfrm>
          <a:prstGeom prst="rect">
            <a:avLst/>
          </a:prstGeom>
        </p:spPr>
        <p:txBody>
          <a:bodyPr spcFirstLastPara="1" wrap="square" lIns="91425" tIns="91425" rIns="91425" bIns="0" anchor="t" anchorCtr="0">
            <a:normAutofit fontScale="92500" lnSpcReduction="20000"/>
          </a:bodyPr>
          <a:lstStyle/>
          <a:p>
            <a:pPr marL="0" lvl="0" indent="0" algn="ctr">
              <a:lnSpc>
                <a:spcPct val="150000"/>
              </a:lnSpc>
              <a:buNone/>
            </a:pPr>
            <a:r>
              <a:rPr lang="fa-IR" sz="1400" dirty="0">
                <a:solidFill>
                  <a:schemeClr val="lt2"/>
                </a:solidFill>
                <a:cs typeface="B Nazanin" panose="00000400000000000000" pitchFamily="2" charset="-78"/>
              </a:rPr>
              <a:t>می توانید تصویر روی صفحه را با تصویر خود جایگزین کنید</a:t>
            </a:r>
            <a:endParaRPr sz="1400" dirty="0">
              <a:solidFill>
                <a:schemeClr val="lt2"/>
              </a:solidFill>
              <a:cs typeface="B Nazanin" panose="00000400000000000000" pitchFamily="2" charset="-78"/>
            </a:endParaRPr>
          </a:p>
        </p:txBody>
      </p:sp>
      <p:sp>
        <p:nvSpPr>
          <p:cNvPr id="2310" name="Google Shape;2310;p119"/>
          <p:cNvSpPr txBox="1">
            <a:spLocks noGrp="1"/>
          </p:cNvSpPr>
          <p:nvPr>
            <p:ph type="subTitle" idx="4294967295"/>
          </p:nvPr>
        </p:nvSpPr>
        <p:spPr>
          <a:xfrm>
            <a:off x="996257" y="3828250"/>
            <a:ext cx="1952700" cy="736800"/>
          </a:xfrm>
          <a:prstGeom prst="rect">
            <a:avLst/>
          </a:prstGeom>
        </p:spPr>
        <p:txBody>
          <a:bodyPr spcFirstLastPara="1" wrap="square" lIns="91425" tIns="91425" rIns="91425" bIns="0" anchor="t" anchorCtr="0">
            <a:normAutofit fontScale="92500" lnSpcReduction="20000"/>
          </a:bodyPr>
          <a:lstStyle/>
          <a:p>
            <a:pPr marL="0" lvl="0" indent="0" algn="ctr">
              <a:lnSpc>
                <a:spcPct val="150000"/>
              </a:lnSpc>
              <a:buNone/>
            </a:pPr>
            <a:r>
              <a:rPr lang="fa-IR" sz="1400" dirty="0">
                <a:solidFill>
                  <a:schemeClr val="lt2"/>
                </a:solidFill>
                <a:cs typeface="B Nazanin" panose="00000400000000000000" pitchFamily="2" charset="-78"/>
              </a:rPr>
              <a:t>می توانید تصویر روی صفحه را با تصویر خود جایگزین کنید</a:t>
            </a:r>
            <a:endParaRPr sz="1400" dirty="0">
              <a:solidFill>
                <a:schemeClr val="lt2"/>
              </a:solidFill>
              <a:cs typeface="B Nazanin" panose="00000400000000000000" pitchFamily="2" charset="-78"/>
              <a:sym typeface="Roboto"/>
            </a:endParaRPr>
          </a:p>
        </p:txBody>
      </p:sp>
      <p:sp>
        <p:nvSpPr>
          <p:cNvPr id="2311" name="Google Shape;2311;p119"/>
          <p:cNvSpPr txBox="1">
            <a:spLocks noGrp="1"/>
          </p:cNvSpPr>
          <p:nvPr>
            <p:ph type="ctrTitle" idx="4294967295"/>
          </p:nvPr>
        </p:nvSpPr>
        <p:spPr>
          <a:xfrm>
            <a:off x="1157207" y="3384475"/>
            <a:ext cx="1630800" cy="525900"/>
          </a:xfrm>
          <a:prstGeom prst="rect">
            <a:avLst/>
          </a:prstGeom>
        </p:spPr>
        <p:txBody>
          <a:bodyPr spcFirstLastPara="1" wrap="square" lIns="91425" tIns="91425" rIns="91425" bIns="91425" anchor="t" anchorCtr="0">
            <a:normAutofit fontScale="90000"/>
          </a:bodyPr>
          <a:lstStyle/>
          <a:p>
            <a:pPr lvl="0" algn="ctr">
              <a:lnSpc>
                <a:spcPct val="150000"/>
              </a:lnSpc>
            </a:pPr>
            <a:r>
              <a:rPr lang="fa-IR" sz="2000" dirty="0">
                <a:solidFill>
                  <a:schemeClr val="accent1"/>
                </a:solidFill>
                <a:cs typeface="B Nazanin" panose="00000400000000000000" pitchFamily="2" charset="-78"/>
              </a:rPr>
              <a:t>برنامه</a:t>
            </a:r>
            <a:endParaRPr sz="2000" dirty="0">
              <a:solidFill>
                <a:schemeClr val="accent1"/>
              </a:solidFill>
              <a:cs typeface="B Nazanin" panose="00000400000000000000" pitchFamily="2" charset="-78"/>
            </a:endParaRPr>
          </a:p>
        </p:txBody>
      </p:sp>
      <p:sp>
        <p:nvSpPr>
          <p:cNvPr id="2312" name="Google Shape;2312;p119"/>
          <p:cNvSpPr txBox="1">
            <a:spLocks noGrp="1"/>
          </p:cNvSpPr>
          <p:nvPr>
            <p:ph type="ctrTitle" idx="4294967295"/>
          </p:nvPr>
        </p:nvSpPr>
        <p:spPr>
          <a:xfrm>
            <a:off x="3756600" y="3384475"/>
            <a:ext cx="1630800" cy="525900"/>
          </a:xfrm>
          <a:prstGeom prst="rect">
            <a:avLst/>
          </a:prstGeom>
        </p:spPr>
        <p:txBody>
          <a:bodyPr spcFirstLastPara="1" wrap="square" lIns="91425" tIns="91425" rIns="91425" bIns="91425" anchor="t" anchorCtr="0">
            <a:normAutofit fontScale="90000"/>
          </a:bodyPr>
          <a:lstStyle/>
          <a:p>
            <a:pPr lvl="0" algn="ctr">
              <a:lnSpc>
                <a:spcPct val="150000"/>
              </a:lnSpc>
            </a:pPr>
            <a:r>
              <a:rPr lang="fa-IR" sz="2000" dirty="0">
                <a:solidFill>
                  <a:schemeClr val="accent1"/>
                </a:solidFill>
                <a:cs typeface="B Nazanin" panose="00000400000000000000" pitchFamily="2" charset="-78"/>
              </a:rPr>
              <a:t>دسکتاپ</a:t>
            </a:r>
            <a:endParaRPr sz="2000" dirty="0">
              <a:solidFill>
                <a:schemeClr val="accent1"/>
              </a:solidFill>
              <a:cs typeface="B Nazanin" panose="00000400000000000000" pitchFamily="2" charset="-78"/>
            </a:endParaRPr>
          </a:p>
        </p:txBody>
      </p:sp>
      <p:sp>
        <p:nvSpPr>
          <p:cNvPr id="2313" name="Google Shape;2313;p119"/>
          <p:cNvSpPr txBox="1">
            <a:spLocks noGrp="1"/>
          </p:cNvSpPr>
          <p:nvPr>
            <p:ph type="ctrTitle" idx="4294967295"/>
          </p:nvPr>
        </p:nvSpPr>
        <p:spPr>
          <a:xfrm>
            <a:off x="6355993" y="3384475"/>
            <a:ext cx="1630800" cy="525900"/>
          </a:xfrm>
          <a:prstGeom prst="rect">
            <a:avLst/>
          </a:prstGeom>
        </p:spPr>
        <p:txBody>
          <a:bodyPr spcFirstLastPara="1" wrap="square" lIns="91425" tIns="91425" rIns="91425" bIns="91425" anchor="t" anchorCtr="0">
            <a:normAutofit fontScale="90000"/>
          </a:bodyPr>
          <a:lstStyle/>
          <a:p>
            <a:pPr lvl="0" algn="ctr">
              <a:lnSpc>
                <a:spcPct val="150000"/>
              </a:lnSpc>
            </a:pPr>
            <a:r>
              <a:rPr lang="fa-IR" sz="2000" dirty="0">
                <a:solidFill>
                  <a:schemeClr val="accent1"/>
                </a:solidFill>
                <a:cs typeface="B Nazanin" panose="00000400000000000000" pitchFamily="2" charset="-78"/>
              </a:rPr>
              <a:t>تبلت</a:t>
            </a:r>
            <a:endParaRPr sz="2000" dirty="0">
              <a:solidFill>
                <a:schemeClr val="accent1"/>
              </a:solidFill>
              <a:cs typeface="B Nazanin" panose="00000400000000000000" pitchFamily="2" charset="-78"/>
            </a:endParaRPr>
          </a:p>
        </p:txBody>
      </p:sp>
      <p:grpSp>
        <p:nvGrpSpPr>
          <p:cNvPr id="2314" name="Google Shape;2314;p119"/>
          <p:cNvGrpSpPr/>
          <p:nvPr/>
        </p:nvGrpSpPr>
        <p:grpSpPr>
          <a:xfrm>
            <a:off x="1501917" y="1346857"/>
            <a:ext cx="941381" cy="1713209"/>
            <a:chOff x="3140550" y="1637525"/>
            <a:chExt cx="1338900" cy="2436650"/>
          </a:xfrm>
        </p:grpSpPr>
        <p:sp>
          <p:nvSpPr>
            <p:cNvPr id="2315" name="Google Shape;2315;p119"/>
            <p:cNvSpPr/>
            <p:nvPr/>
          </p:nvSpPr>
          <p:spPr>
            <a:xfrm>
              <a:off x="3140550" y="1637525"/>
              <a:ext cx="1338900" cy="2436650"/>
            </a:xfrm>
            <a:custGeom>
              <a:avLst/>
              <a:gdLst/>
              <a:ahLst/>
              <a:cxnLst/>
              <a:rect l="l" t="t" r="r" b="b"/>
              <a:pathLst>
                <a:path w="53556" h="97466" extrusionOk="0">
                  <a:moveTo>
                    <a:pt x="48757" y="977"/>
                  </a:moveTo>
                  <a:cubicBezTo>
                    <a:pt x="49769" y="977"/>
                    <a:pt x="50733" y="1382"/>
                    <a:pt x="51460" y="2096"/>
                  </a:cubicBezTo>
                  <a:cubicBezTo>
                    <a:pt x="52174" y="2823"/>
                    <a:pt x="52579" y="3787"/>
                    <a:pt x="52579" y="4799"/>
                  </a:cubicBezTo>
                  <a:lnTo>
                    <a:pt x="52579" y="8002"/>
                  </a:lnTo>
                  <a:lnTo>
                    <a:pt x="989" y="8002"/>
                  </a:lnTo>
                  <a:lnTo>
                    <a:pt x="989" y="4799"/>
                  </a:lnTo>
                  <a:cubicBezTo>
                    <a:pt x="989" y="3787"/>
                    <a:pt x="1382" y="2823"/>
                    <a:pt x="2108" y="2096"/>
                  </a:cubicBezTo>
                  <a:cubicBezTo>
                    <a:pt x="2823" y="1382"/>
                    <a:pt x="3787" y="977"/>
                    <a:pt x="4799" y="977"/>
                  </a:cubicBezTo>
                  <a:close/>
                  <a:moveTo>
                    <a:pt x="52567" y="8978"/>
                  </a:moveTo>
                  <a:lnTo>
                    <a:pt x="52567" y="86130"/>
                  </a:lnTo>
                  <a:lnTo>
                    <a:pt x="989" y="86130"/>
                  </a:lnTo>
                  <a:lnTo>
                    <a:pt x="989" y="8978"/>
                  </a:lnTo>
                  <a:close/>
                  <a:moveTo>
                    <a:pt x="52567" y="87119"/>
                  </a:moveTo>
                  <a:lnTo>
                    <a:pt x="52567" y="92667"/>
                  </a:lnTo>
                  <a:cubicBezTo>
                    <a:pt x="52567" y="93691"/>
                    <a:pt x="52174" y="94643"/>
                    <a:pt x="51448" y="95370"/>
                  </a:cubicBezTo>
                  <a:cubicBezTo>
                    <a:pt x="50733" y="96084"/>
                    <a:pt x="49769" y="96489"/>
                    <a:pt x="48757" y="96489"/>
                  </a:cubicBezTo>
                  <a:lnTo>
                    <a:pt x="4799" y="96489"/>
                  </a:lnTo>
                  <a:cubicBezTo>
                    <a:pt x="3787" y="96489"/>
                    <a:pt x="2823" y="96084"/>
                    <a:pt x="2108" y="95370"/>
                  </a:cubicBezTo>
                  <a:cubicBezTo>
                    <a:pt x="1382" y="94643"/>
                    <a:pt x="989" y="93691"/>
                    <a:pt x="989" y="92667"/>
                  </a:cubicBezTo>
                  <a:lnTo>
                    <a:pt x="989" y="87119"/>
                  </a:lnTo>
                  <a:close/>
                  <a:moveTo>
                    <a:pt x="4799" y="1"/>
                  </a:moveTo>
                  <a:cubicBezTo>
                    <a:pt x="2156" y="1"/>
                    <a:pt x="1" y="2156"/>
                    <a:pt x="1" y="4799"/>
                  </a:cubicBezTo>
                  <a:lnTo>
                    <a:pt x="1" y="92667"/>
                  </a:lnTo>
                  <a:cubicBezTo>
                    <a:pt x="1" y="95310"/>
                    <a:pt x="2156" y="97465"/>
                    <a:pt x="4799" y="97465"/>
                  </a:cubicBezTo>
                  <a:lnTo>
                    <a:pt x="48757" y="97465"/>
                  </a:lnTo>
                  <a:cubicBezTo>
                    <a:pt x="51400" y="97465"/>
                    <a:pt x="53555" y="95310"/>
                    <a:pt x="53555" y="92667"/>
                  </a:cubicBezTo>
                  <a:lnTo>
                    <a:pt x="53555" y="4799"/>
                  </a:lnTo>
                  <a:cubicBezTo>
                    <a:pt x="53555" y="2156"/>
                    <a:pt x="51400" y="1"/>
                    <a:pt x="48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316" name="Google Shape;2316;p119"/>
            <p:cNvSpPr/>
            <p:nvPr/>
          </p:nvSpPr>
          <p:spPr>
            <a:xfrm>
              <a:off x="3677225" y="3873225"/>
              <a:ext cx="265550" cy="94675"/>
            </a:xfrm>
            <a:custGeom>
              <a:avLst/>
              <a:gdLst/>
              <a:ahLst/>
              <a:cxnLst/>
              <a:rect l="l" t="t" r="r" b="b"/>
              <a:pathLst>
                <a:path w="10622" h="3787" extrusionOk="0">
                  <a:moveTo>
                    <a:pt x="8728" y="977"/>
                  </a:moveTo>
                  <a:cubicBezTo>
                    <a:pt x="9228" y="977"/>
                    <a:pt x="9633" y="1394"/>
                    <a:pt x="9633" y="1894"/>
                  </a:cubicBezTo>
                  <a:cubicBezTo>
                    <a:pt x="9633" y="2394"/>
                    <a:pt x="9228" y="2798"/>
                    <a:pt x="8728" y="2798"/>
                  </a:cubicBezTo>
                  <a:lnTo>
                    <a:pt x="1894" y="2798"/>
                  </a:lnTo>
                  <a:cubicBezTo>
                    <a:pt x="1394" y="2798"/>
                    <a:pt x="989" y="2394"/>
                    <a:pt x="989" y="1894"/>
                  </a:cubicBezTo>
                  <a:cubicBezTo>
                    <a:pt x="989" y="1394"/>
                    <a:pt x="1394" y="977"/>
                    <a:pt x="1894" y="977"/>
                  </a:cubicBezTo>
                  <a:close/>
                  <a:moveTo>
                    <a:pt x="1894" y="0"/>
                  </a:moveTo>
                  <a:cubicBezTo>
                    <a:pt x="858" y="0"/>
                    <a:pt x="1" y="846"/>
                    <a:pt x="1" y="1894"/>
                  </a:cubicBezTo>
                  <a:cubicBezTo>
                    <a:pt x="13" y="2929"/>
                    <a:pt x="858" y="3787"/>
                    <a:pt x="1894" y="3787"/>
                  </a:cubicBezTo>
                  <a:lnTo>
                    <a:pt x="8728" y="3787"/>
                  </a:lnTo>
                  <a:cubicBezTo>
                    <a:pt x="9764" y="3787"/>
                    <a:pt x="10621" y="2941"/>
                    <a:pt x="10621" y="1894"/>
                  </a:cubicBezTo>
                  <a:cubicBezTo>
                    <a:pt x="10621" y="846"/>
                    <a:pt x="9764" y="0"/>
                    <a:pt x="87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2317" name="Google Shape;2317;p119"/>
          <p:cNvGrpSpPr/>
          <p:nvPr/>
        </p:nvGrpSpPr>
        <p:grpSpPr>
          <a:xfrm>
            <a:off x="3473169" y="1346871"/>
            <a:ext cx="2197662" cy="1713336"/>
            <a:chOff x="2144600" y="1557475"/>
            <a:chExt cx="3330800" cy="2596750"/>
          </a:xfrm>
        </p:grpSpPr>
        <p:sp>
          <p:nvSpPr>
            <p:cNvPr id="2318" name="Google Shape;2318;p119"/>
            <p:cNvSpPr/>
            <p:nvPr/>
          </p:nvSpPr>
          <p:spPr>
            <a:xfrm>
              <a:off x="2144600" y="1557475"/>
              <a:ext cx="3330800" cy="2596750"/>
            </a:xfrm>
            <a:custGeom>
              <a:avLst/>
              <a:gdLst/>
              <a:ahLst/>
              <a:cxnLst/>
              <a:rect l="l" t="t" r="r" b="b"/>
              <a:pathLst>
                <a:path w="133232" h="103870" extrusionOk="0">
                  <a:moveTo>
                    <a:pt x="129564" y="869"/>
                  </a:moveTo>
                  <a:cubicBezTo>
                    <a:pt x="130314" y="869"/>
                    <a:pt x="131017" y="1155"/>
                    <a:pt x="131541" y="1691"/>
                  </a:cubicBezTo>
                  <a:cubicBezTo>
                    <a:pt x="132065" y="2215"/>
                    <a:pt x="132362" y="2917"/>
                    <a:pt x="132362" y="3655"/>
                  </a:cubicBezTo>
                  <a:lnTo>
                    <a:pt x="132362" y="6239"/>
                  </a:lnTo>
                  <a:lnTo>
                    <a:pt x="870" y="6239"/>
                  </a:lnTo>
                  <a:lnTo>
                    <a:pt x="870" y="3655"/>
                  </a:lnTo>
                  <a:cubicBezTo>
                    <a:pt x="870" y="2917"/>
                    <a:pt x="1167" y="2215"/>
                    <a:pt x="1691" y="1691"/>
                  </a:cubicBezTo>
                  <a:cubicBezTo>
                    <a:pt x="2215" y="1155"/>
                    <a:pt x="2918" y="869"/>
                    <a:pt x="3668" y="869"/>
                  </a:cubicBezTo>
                  <a:close/>
                  <a:moveTo>
                    <a:pt x="132362" y="7108"/>
                  </a:moveTo>
                  <a:lnTo>
                    <a:pt x="132362" y="76771"/>
                  </a:lnTo>
                  <a:lnTo>
                    <a:pt x="870" y="76771"/>
                  </a:lnTo>
                  <a:lnTo>
                    <a:pt x="870" y="7108"/>
                  </a:lnTo>
                  <a:close/>
                  <a:moveTo>
                    <a:pt x="132362" y="77641"/>
                  </a:moveTo>
                  <a:lnTo>
                    <a:pt x="132362" y="82939"/>
                  </a:lnTo>
                  <a:cubicBezTo>
                    <a:pt x="132362" y="83677"/>
                    <a:pt x="132065" y="84379"/>
                    <a:pt x="131541" y="84903"/>
                  </a:cubicBezTo>
                  <a:cubicBezTo>
                    <a:pt x="131017" y="85439"/>
                    <a:pt x="130314" y="85725"/>
                    <a:pt x="129564" y="85725"/>
                  </a:cubicBezTo>
                  <a:lnTo>
                    <a:pt x="3668" y="85725"/>
                  </a:lnTo>
                  <a:cubicBezTo>
                    <a:pt x="2918" y="85725"/>
                    <a:pt x="2215" y="85439"/>
                    <a:pt x="1691" y="84903"/>
                  </a:cubicBezTo>
                  <a:cubicBezTo>
                    <a:pt x="1167" y="84379"/>
                    <a:pt x="870" y="83677"/>
                    <a:pt x="870" y="82939"/>
                  </a:cubicBezTo>
                  <a:lnTo>
                    <a:pt x="870" y="77641"/>
                  </a:lnTo>
                  <a:close/>
                  <a:moveTo>
                    <a:pt x="78987" y="86594"/>
                  </a:moveTo>
                  <a:lnTo>
                    <a:pt x="78987" y="86665"/>
                  </a:lnTo>
                  <a:cubicBezTo>
                    <a:pt x="79058" y="94214"/>
                    <a:pt x="80951" y="97560"/>
                    <a:pt x="82082" y="98881"/>
                  </a:cubicBezTo>
                  <a:lnTo>
                    <a:pt x="82177" y="99000"/>
                  </a:lnTo>
                  <a:lnTo>
                    <a:pt x="51043" y="99000"/>
                  </a:lnTo>
                  <a:lnTo>
                    <a:pt x="51150" y="98881"/>
                  </a:lnTo>
                  <a:cubicBezTo>
                    <a:pt x="52281" y="97560"/>
                    <a:pt x="54174" y="94214"/>
                    <a:pt x="54257" y="86665"/>
                  </a:cubicBezTo>
                  <a:lnTo>
                    <a:pt x="54257" y="86594"/>
                  </a:lnTo>
                  <a:close/>
                  <a:moveTo>
                    <a:pt x="89833" y="99869"/>
                  </a:moveTo>
                  <a:cubicBezTo>
                    <a:pt x="90417" y="99869"/>
                    <a:pt x="91071" y="100108"/>
                    <a:pt x="91595" y="100501"/>
                  </a:cubicBezTo>
                  <a:cubicBezTo>
                    <a:pt x="92155" y="100917"/>
                    <a:pt x="92464" y="101453"/>
                    <a:pt x="92464" y="101965"/>
                  </a:cubicBezTo>
                  <a:lnTo>
                    <a:pt x="92464" y="103001"/>
                  </a:lnTo>
                  <a:lnTo>
                    <a:pt x="40768" y="103001"/>
                  </a:lnTo>
                  <a:lnTo>
                    <a:pt x="40768" y="101965"/>
                  </a:lnTo>
                  <a:cubicBezTo>
                    <a:pt x="40768" y="101453"/>
                    <a:pt x="41089" y="100917"/>
                    <a:pt x="41637" y="100501"/>
                  </a:cubicBezTo>
                  <a:cubicBezTo>
                    <a:pt x="42161" y="100108"/>
                    <a:pt x="42815" y="99869"/>
                    <a:pt x="43399" y="99869"/>
                  </a:cubicBezTo>
                  <a:close/>
                  <a:moveTo>
                    <a:pt x="3668" y="0"/>
                  </a:moveTo>
                  <a:cubicBezTo>
                    <a:pt x="1644" y="0"/>
                    <a:pt x="1" y="1643"/>
                    <a:pt x="1" y="3655"/>
                  </a:cubicBezTo>
                  <a:lnTo>
                    <a:pt x="1" y="82939"/>
                  </a:lnTo>
                  <a:cubicBezTo>
                    <a:pt x="1" y="84951"/>
                    <a:pt x="1644" y="86594"/>
                    <a:pt x="3668" y="86594"/>
                  </a:cubicBezTo>
                  <a:lnTo>
                    <a:pt x="53388" y="86594"/>
                  </a:lnTo>
                  <a:lnTo>
                    <a:pt x="53388" y="86665"/>
                  </a:lnTo>
                  <a:cubicBezTo>
                    <a:pt x="53329" y="91940"/>
                    <a:pt x="52352" y="95000"/>
                    <a:pt x="51555" y="96643"/>
                  </a:cubicBezTo>
                  <a:cubicBezTo>
                    <a:pt x="51066" y="97607"/>
                    <a:pt x="50590" y="98203"/>
                    <a:pt x="50281" y="98536"/>
                  </a:cubicBezTo>
                  <a:cubicBezTo>
                    <a:pt x="50138" y="98691"/>
                    <a:pt x="49995" y="98822"/>
                    <a:pt x="49852" y="98929"/>
                  </a:cubicBezTo>
                  <a:cubicBezTo>
                    <a:pt x="49828" y="98953"/>
                    <a:pt x="49804" y="98965"/>
                    <a:pt x="49781" y="98988"/>
                  </a:cubicBezTo>
                  <a:lnTo>
                    <a:pt x="49757" y="99000"/>
                  </a:lnTo>
                  <a:lnTo>
                    <a:pt x="43411" y="99000"/>
                  </a:lnTo>
                  <a:cubicBezTo>
                    <a:pt x="42601" y="99000"/>
                    <a:pt x="41720" y="99322"/>
                    <a:pt x="41041" y="99858"/>
                  </a:cubicBezTo>
                  <a:cubicBezTo>
                    <a:pt x="40303" y="100441"/>
                    <a:pt x="39898" y="101191"/>
                    <a:pt x="39898" y="101965"/>
                  </a:cubicBezTo>
                  <a:lnTo>
                    <a:pt x="39898" y="103441"/>
                  </a:lnTo>
                  <a:cubicBezTo>
                    <a:pt x="39898" y="103679"/>
                    <a:pt x="40089" y="103870"/>
                    <a:pt x="40339" y="103870"/>
                  </a:cubicBezTo>
                  <a:lnTo>
                    <a:pt x="92905" y="103870"/>
                  </a:lnTo>
                  <a:cubicBezTo>
                    <a:pt x="93143" y="103870"/>
                    <a:pt x="93334" y="103679"/>
                    <a:pt x="93334" y="103441"/>
                  </a:cubicBezTo>
                  <a:lnTo>
                    <a:pt x="93334" y="101977"/>
                  </a:lnTo>
                  <a:cubicBezTo>
                    <a:pt x="93334" y="101191"/>
                    <a:pt x="92929" y="100441"/>
                    <a:pt x="92191" y="99858"/>
                  </a:cubicBezTo>
                  <a:cubicBezTo>
                    <a:pt x="91512" y="99322"/>
                    <a:pt x="90631" y="99000"/>
                    <a:pt x="89833" y="99000"/>
                  </a:cubicBezTo>
                  <a:lnTo>
                    <a:pt x="83475" y="99000"/>
                  </a:lnTo>
                  <a:lnTo>
                    <a:pt x="83451" y="98988"/>
                  </a:lnTo>
                  <a:cubicBezTo>
                    <a:pt x="83166" y="98786"/>
                    <a:pt x="82416" y="98167"/>
                    <a:pt x="81666" y="96631"/>
                  </a:cubicBezTo>
                  <a:cubicBezTo>
                    <a:pt x="80511" y="94262"/>
                    <a:pt x="79891" y="90916"/>
                    <a:pt x="79856" y="86665"/>
                  </a:cubicBezTo>
                  <a:lnTo>
                    <a:pt x="79844" y="86594"/>
                  </a:lnTo>
                  <a:lnTo>
                    <a:pt x="129564" y="86594"/>
                  </a:lnTo>
                  <a:cubicBezTo>
                    <a:pt x="131588" y="86594"/>
                    <a:pt x="133231" y="84951"/>
                    <a:pt x="133231" y="82939"/>
                  </a:cubicBezTo>
                  <a:lnTo>
                    <a:pt x="133231" y="3655"/>
                  </a:lnTo>
                  <a:cubicBezTo>
                    <a:pt x="133231" y="1643"/>
                    <a:pt x="131588" y="0"/>
                    <a:pt x="1295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319" name="Google Shape;2319;p119"/>
            <p:cNvSpPr/>
            <p:nvPr/>
          </p:nvSpPr>
          <p:spPr>
            <a:xfrm>
              <a:off x="3678425" y="3558900"/>
              <a:ext cx="263150" cy="79800"/>
            </a:xfrm>
            <a:custGeom>
              <a:avLst/>
              <a:gdLst/>
              <a:ahLst/>
              <a:cxnLst/>
              <a:rect l="l" t="t" r="r" b="b"/>
              <a:pathLst>
                <a:path w="10526" h="3192" extrusionOk="0">
                  <a:moveTo>
                    <a:pt x="8930" y="941"/>
                  </a:moveTo>
                  <a:cubicBezTo>
                    <a:pt x="9121" y="941"/>
                    <a:pt x="9275" y="1013"/>
                    <a:pt x="9394" y="1132"/>
                  </a:cubicBezTo>
                  <a:cubicBezTo>
                    <a:pt x="9514" y="1251"/>
                    <a:pt x="9585" y="1417"/>
                    <a:pt x="9585" y="1596"/>
                  </a:cubicBezTo>
                  <a:cubicBezTo>
                    <a:pt x="9585" y="1775"/>
                    <a:pt x="9514" y="1929"/>
                    <a:pt x="9394" y="2048"/>
                  </a:cubicBezTo>
                  <a:cubicBezTo>
                    <a:pt x="9275" y="2167"/>
                    <a:pt x="9121" y="2239"/>
                    <a:pt x="8930" y="2239"/>
                  </a:cubicBezTo>
                  <a:lnTo>
                    <a:pt x="1596" y="2239"/>
                  </a:lnTo>
                  <a:cubicBezTo>
                    <a:pt x="1405" y="2239"/>
                    <a:pt x="1251" y="2167"/>
                    <a:pt x="1132" y="2048"/>
                  </a:cubicBezTo>
                  <a:cubicBezTo>
                    <a:pt x="1012" y="1929"/>
                    <a:pt x="941" y="1775"/>
                    <a:pt x="941" y="1596"/>
                  </a:cubicBezTo>
                  <a:cubicBezTo>
                    <a:pt x="941" y="1417"/>
                    <a:pt x="1012" y="1251"/>
                    <a:pt x="1132" y="1132"/>
                  </a:cubicBezTo>
                  <a:cubicBezTo>
                    <a:pt x="1251" y="1013"/>
                    <a:pt x="1405" y="941"/>
                    <a:pt x="1596" y="941"/>
                  </a:cubicBezTo>
                  <a:close/>
                  <a:moveTo>
                    <a:pt x="1596" y="1"/>
                  </a:moveTo>
                  <a:cubicBezTo>
                    <a:pt x="715" y="1"/>
                    <a:pt x="0" y="715"/>
                    <a:pt x="0" y="1596"/>
                  </a:cubicBezTo>
                  <a:cubicBezTo>
                    <a:pt x="0" y="2477"/>
                    <a:pt x="715" y="3191"/>
                    <a:pt x="1596" y="3191"/>
                  </a:cubicBezTo>
                  <a:lnTo>
                    <a:pt x="8942" y="3191"/>
                  </a:lnTo>
                  <a:cubicBezTo>
                    <a:pt x="9811" y="3191"/>
                    <a:pt x="10526" y="2465"/>
                    <a:pt x="10526" y="1596"/>
                  </a:cubicBezTo>
                  <a:cubicBezTo>
                    <a:pt x="10526" y="715"/>
                    <a:pt x="9811" y="1"/>
                    <a:pt x="89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2320" name="Google Shape;2320;p119"/>
          <p:cNvGrpSpPr/>
          <p:nvPr/>
        </p:nvGrpSpPr>
        <p:grpSpPr>
          <a:xfrm>
            <a:off x="6514566" y="1349087"/>
            <a:ext cx="1313653" cy="1714532"/>
            <a:chOff x="3009410" y="1810964"/>
            <a:chExt cx="1808194" cy="2359989"/>
          </a:xfrm>
        </p:grpSpPr>
        <p:sp>
          <p:nvSpPr>
            <p:cNvPr id="2321" name="Google Shape;2321;p119"/>
            <p:cNvSpPr/>
            <p:nvPr/>
          </p:nvSpPr>
          <p:spPr>
            <a:xfrm>
              <a:off x="3009410" y="1810964"/>
              <a:ext cx="1808194" cy="2359989"/>
            </a:xfrm>
            <a:custGeom>
              <a:avLst/>
              <a:gdLst/>
              <a:ahLst/>
              <a:cxnLst/>
              <a:rect l="l" t="t" r="r" b="b"/>
              <a:pathLst>
                <a:path w="80606" h="105204" extrusionOk="0">
                  <a:moveTo>
                    <a:pt x="76510" y="703"/>
                  </a:moveTo>
                  <a:cubicBezTo>
                    <a:pt x="77415" y="703"/>
                    <a:pt x="78260" y="1060"/>
                    <a:pt x="78903" y="1703"/>
                  </a:cubicBezTo>
                  <a:cubicBezTo>
                    <a:pt x="79546" y="2346"/>
                    <a:pt x="79903" y="3191"/>
                    <a:pt x="79903" y="4096"/>
                  </a:cubicBezTo>
                  <a:lnTo>
                    <a:pt x="79903" y="101108"/>
                  </a:lnTo>
                  <a:cubicBezTo>
                    <a:pt x="79903" y="102013"/>
                    <a:pt x="79546" y="102858"/>
                    <a:pt x="78903" y="103501"/>
                  </a:cubicBezTo>
                  <a:cubicBezTo>
                    <a:pt x="78260" y="104144"/>
                    <a:pt x="77415" y="104501"/>
                    <a:pt x="76510" y="104501"/>
                  </a:cubicBezTo>
                  <a:lnTo>
                    <a:pt x="4096" y="104501"/>
                  </a:lnTo>
                  <a:cubicBezTo>
                    <a:pt x="3191" y="104501"/>
                    <a:pt x="2346" y="104144"/>
                    <a:pt x="1703" y="103501"/>
                  </a:cubicBezTo>
                  <a:cubicBezTo>
                    <a:pt x="1060" y="102858"/>
                    <a:pt x="715" y="102013"/>
                    <a:pt x="715" y="101108"/>
                  </a:cubicBezTo>
                  <a:lnTo>
                    <a:pt x="715" y="4096"/>
                  </a:lnTo>
                  <a:cubicBezTo>
                    <a:pt x="715" y="3191"/>
                    <a:pt x="1060" y="2346"/>
                    <a:pt x="1703" y="1703"/>
                  </a:cubicBezTo>
                  <a:cubicBezTo>
                    <a:pt x="2346" y="1060"/>
                    <a:pt x="3191" y="703"/>
                    <a:pt x="4096" y="703"/>
                  </a:cubicBezTo>
                  <a:close/>
                  <a:moveTo>
                    <a:pt x="4096" y="0"/>
                  </a:moveTo>
                  <a:cubicBezTo>
                    <a:pt x="1846" y="0"/>
                    <a:pt x="0" y="1834"/>
                    <a:pt x="0" y="4096"/>
                  </a:cubicBezTo>
                  <a:lnTo>
                    <a:pt x="0" y="101108"/>
                  </a:lnTo>
                  <a:cubicBezTo>
                    <a:pt x="0" y="103370"/>
                    <a:pt x="1846" y="105204"/>
                    <a:pt x="4096" y="105204"/>
                  </a:cubicBezTo>
                  <a:lnTo>
                    <a:pt x="76510" y="105204"/>
                  </a:lnTo>
                  <a:cubicBezTo>
                    <a:pt x="78772" y="105204"/>
                    <a:pt x="80606" y="103370"/>
                    <a:pt x="80606" y="101108"/>
                  </a:cubicBezTo>
                  <a:lnTo>
                    <a:pt x="80606" y="4096"/>
                  </a:lnTo>
                  <a:cubicBezTo>
                    <a:pt x="80606" y="1834"/>
                    <a:pt x="78772" y="0"/>
                    <a:pt x="76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322" name="Google Shape;2322;p119"/>
            <p:cNvSpPr/>
            <p:nvPr/>
          </p:nvSpPr>
          <p:spPr>
            <a:xfrm>
              <a:off x="3801461" y="3979200"/>
              <a:ext cx="226850" cy="78600"/>
            </a:xfrm>
            <a:custGeom>
              <a:avLst/>
              <a:gdLst/>
              <a:ahLst/>
              <a:cxnLst/>
              <a:rect l="l" t="t" r="r" b="b"/>
              <a:pathLst>
                <a:path w="9074" h="3144" extrusionOk="0">
                  <a:moveTo>
                    <a:pt x="7502" y="714"/>
                  </a:moveTo>
                  <a:cubicBezTo>
                    <a:pt x="7978" y="714"/>
                    <a:pt x="8371" y="1095"/>
                    <a:pt x="8371" y="1572"/>
                  </a:cubicBezTo>
                  <a:cubicBezTo>
                    <a:pt x="8371" y="2048"/>
                    <a:pt x="7978" y="2441"/>
                    <a:pt x="7502" y="2441"/>
                  </a:cubicBezTo>
                  <a:lnTo>
                    <a:pt x="1572" y="2441"/>
                  </a:lnTo>
                  <a:cubicBezTo>
                    <a:pt x="1096" y="2441"/>
                    <a:pt x="703" y="2048"/>
                    <a:pt x="703" y="1572"/>
                  </a:cubicBezTo>
                  <a:cubicBezTo>
                    <a:pt x="703" y="1095"/>
                    <a:pt x="1096" y="714"/>
                    <a:pt x="1572" y="714"/>
                  </a:cubicBezTo>
                  <a:close/>
                  <a:moveTo>
                    <a:pt x="1572" y="0"/>
                  </a:moveTo>
                  <a:cubicBezTo>
                    <a:pt x="703" y="0"/>
                    <a:pt x="1" y="703"/>
                    <a:pt x="1" y="1572"/>
                  </a:cubicBezTo>
                  <a:cubicBezTo>
                    <a:pt x="1" y="2441"/>
                    <a:pt x="703" y="3143"/>
                    <a:pt x="1572" y="3143"/>
                  </a:cubicBezTo>
                  <a:lnTo>
                    <a:pt x="7502" y="3143"/>
                  </a:lnTo>
                  <a:cubicBezTo>
                    <a:pt x="8371" y="3143"/>
                    <a:pt x="9073" y="2441"/>
                    <a:pt x="9073" y="1572"/>
                  </a:cubicBezTo>
                  <a:cubicBezTo>
                    <a:pt x="9073" y="703"/>
                    <a:pt x="8371" y="0"/>
                    <a:pt x="75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323" name="Google Shape;2323;p119"/>
            <p:cNvSpPr/>
            <p:nvPr/>
          </p:nvSpPr>
          <p:spPr>
            <a:xfrm>
              <a:off x="3094069" y="1944232"/>
              <a:ext cx="1638874" cy="1977537"/>
            </a:xfrm>
            <a:custGeom>
              <a:avLst/>
              <a:gdLst/>
              <a:ahLst/>
              <a:cxnLst/>
              <a:rect l="l" t="t" r="r" b="b"/>
              <a:pathLst>
                <a:path w="73058" h="88155" extrusionOk="0">
                  <a:moveTo>
                    <a:pt x="72355" y="703"/>
                  </a:moveTo>
                  <a:lnTo>
                    <a:pt x="72355" y="87452"/>
                  </a:lnTo>
                  <a:lnTo>
                    <a:pt x="703" y="87452"/>
                  </a:lnTo>
                  <a:lnTo>
                    <a:pt x="703" y="703"/>
                  </a:lnTo>
                  <a:close/>
                  <a:moveTo>
                    <a:pt x="358" y="1"/>
                  </a:moveTo>
                  <a:cubicBezTo>
                    <a:pt x="155" y="1"/>
                    <a:pt x="1" y="155"/>
                    <a:pt x="1" y="358"/>
                  </a:cubicBezTo>
                  <a:lnTo>
                    <a:pt x="1" y="87809"/>
                  </a:lnTo>
                  <a:cubicBezTo>
                    <a:pt x="1" y="87999"/>
                    <a:pt x="155" y="88154"/>
                    <a:pt x="358" y="88154"/>
                  </a:cubicBezTo>
                  <a:lnTo>
                    <a:pt x="72700" y="88154"/>
                  </a:lnTo>
                  <a:cubicBezTo>
                    <a:pt x="72903" y="88154"/>
                    <a:pt x="73057" y="87999"/>
                    <a:pt x="73057" y="87809"/>
                  </a:cubicBezTo>
                  <a:lnTo>
                    <a:pt x="73057" y="358"/>
                  </a:lnTo>
                  <a:cubicBezTo>
                    <a:pt x="73057" y="155"/>
                    <a:pt x="72903" y="1"/>
                    <a:pt x="727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pic>
        <p:nvPicPr>
          <p:cNvPr id="7" name="Picture 6">
            <a:extLst>
              <a:ext uri="{FF2B5EF4-FFF2-40B4-BE49-F238E27FC236}">
                <a16:creationId xmlns:a16="http://schemas.microsoft.com/office/drawing/2014/main" id="{8F4EAF08-4928-9482-AA4D-3C2EF25C3C39}"/>
              </a:ext>
            </a:extLst>
          </p:cNvPr>
          <p:cNvPicPr>
            <a:picLocks noChangeAspect="1"/>
          </p:cNvPicPr>
          <p:nvPr/>
        </p:nvPicPr>
        <p:blipFill>
          <a:blip r:embed="rId6"/>
          <a:stretch>
            <a:fillRect/>
          </a:stretch>
        </p:blipFill>
        <p:spPr>
          <a:xfrm>
            <a:off x="3482801" y="1460524"/>
            <a:ext cx="2178400" cy="1111226"/>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05"/>
                                        </p:tgtEl>
                                        <p:attrNameLst>
                                          <p:attrName>style.visibility</p:attrName>
                                        </p:attrNameLst>
                                      </p:cBhvr>
                                      <p:to>
                                        <p:strVal val="visible"/>
                                      </p:to>
                                    </p:set>
                                    <p:animEffect transition="in" filter="fade">
                                      <p:cBhvr>
                                        <p:cTn id="7" dur="1000"/>
                                        <p:tgtEl>
                                          <p:spTgt spid="2305"/>
                                        </p:tgtEl>
                                      </p:cBhvr>
                                    </p:animEffect>
                                  </p:childTnLst>
                                </p:cTn>
                              </p:par>
                              <p:par>
                                <p:cTn id="8" presetID="10" presetClass="entr" presetSubtype="0" fill="hold" nodeType="withEffect">
                                  <p:stCondLst>
                                    <p:cond delay="0"/>
                                  </p:stCondLst>
                                  <p:childTnLst>
                                    <p:set>
                                      <p:cBhvr>
                                        <p:cTn id="9" dur="1" fill="hold">
                                          <p:stCondLst>
                                            <p:cond delay="0"/>
                                          </p:stCondLst>
                                        </p:cTn>
                                        <p:tgtEl>
                                          <p:spTgt spid="2310"/>
                                        </p:tgtEl>
                                        <p:attrNameLst>
                                          <p:attrName>style.visibility</p:attrName>
                                        </p:attrNameLst>
                                      </p:cBhvr>
                                      <p:to>
                                        <p:strVal val="visible"/>
                                      </p:to>
                                    </p:set>
                                    <p:animEffect transition="in" filter="fade">
                                      <p:cBhvr>
                                        <p:cTn id="10" dur="1000"/>
                                        <p:tgtEl>
                                          <p:spTgt spid="2310"/>
                                        </p:tgtEl>
                                      </p:cBhvr>
                                    </p:animEffect>
                                  </p:childTnLst>
                                </p:cTn>
                              </p:par>
                              <p:par>
                                <p:cTn id="11" presetID="10" presetClass="entr" presetSubtype="0" fill="hold" nodeType="withEffect">
                                  <p:stCondLst>
                                    <p:cond delay="0"/>
                                  </p:stCondLst>
                                  <p:childTnLst>
                                    <p:set>
                                      <p:cBhvr>
                                        <p:cTn id="12" dur="1" fill="hold">
                                          <p:stCondLst>
                                            <p:cond delay="0"/>
                                          </p:stCondLst>
                                        </p:cTn>
                                        <p:tgtEl>
                                          <p:spTgt spid="2311"/>
                                        </p:tgtEl>
                                        <p:attrNameLst>
                                          <p:attrName>style.visibility</p:attrName>
                                        </p:attrNameLst>
                                      </p:cBhvr>
                                      <p:to>
                                        <p:strVal val="visible"/>
                                      </p:to>
                                    </p:set>
                                    <p:animEffect transition="in" filter="fade">
                                      <p:cBhvr>
                                        <p:cTn id="13" dur="1000"/>
                                        <p:tgtEl>
                                          <p:spTgt spid="2311"/>
                                        </p:tgtEl>
                                      </p:cBhvr>
                                    </p:animEffect>
                                  </p:childTnLst>
                                </p:cTn>
                              </p:par>
                              <p:par>
                                <p:cTn id="14" presetID="10" presetClass="entr" presetSubtype="0" fill="hold" nodeType="withEffect">
                                  <p:stCondLst>
                                    <p:cond delay="0"/>
                                  </p:stCondLst>
                                  <p:childTnLst>
                                    <p:set>
                                      <p:cBhvr>
                                        <p:cTn id="15" dur="1" fill="hold">
                                          <p:stCondLst>
                                            <p:cond delay="0"/>
                                          </p:stCondLst>
                                        </p:cTn>
                                        <p:tgtEl>
                                          <p:spTgt spid="2314"/>
                                        </p:tgtEl>
                                        <p:attrNameLst>
                                          <p:attrName>style.visibility</p:attrName>
                                        </p:attrNameLst>
                                      </p:cBhvr>
                                      <p:to>
                                        <p:strVal val="visible"/>
                                      </p:to>
                                    </p:set>
                                    <p:animEffect transition="in" filter="fade">
                                      <p:cBhvr>
                                        <p:cTn id="16" dur="1000"/>
                                        <p:tgtEl>
                                          <p:spTgt spid="23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06"/>
                                        </p:tgtEl>
                                        <p:attrNameLst>
                                          <p:attrName>style.visibility</p:attrName>
                                        </p:attrNameLst>
                                      </p:cBhvr>
                                      <p:to>
                                        <p:strVal val="visible"/>
                                      </p:to>
                                    </p:set>
                                    <p:animEffect transition="in" filter="fade">
                                      <p:cBhvr>
                                        <p:cTn id="21" dur="1000"/>
                                        <p:tgtEl>
                                          <p:spTgt spid="2306"/>
                                        </p:tgtEl>
                                      </p:cBhvr>
                                    </p:animEffect>
                                  </p:childTnLst>
                                </p:cTn>
                              </p:par>
                              <p:par>
                                <p:cTn id="22" presetID="10" presetClass="entr" presetSubtype="0" fill="hold" nodeType="withEffect">
                                  <p:stCondLst>
                                    <p:cond delay="0"/>
                                  </p:stCondLst>
                                  <p:childTnLst>
                                    <p:set>
                                      <p:cBhvr>
                                        <p:cTn id="23" dur="1" fill="hold">
                                          <p:stCondLst>
                                            <p:cond delay="0"/>
                                          </p:stCondLst>
                                        </p:cTn>
                                        <p:tgtEl>
                                          <p:spTgt spid="2309"/>
                                        </p:tgtEl>
                                        <p:attrNameLst>
                                          <p:attrName>style.visibility</p:attrName>
                                        </p:attrNameLst>
                                      </p:cBhvr>
                                      <p:to>
                                        <p:strVal val="visible"/>
                                      </p:to>
                                    </p:set>
                                    <p:animEffect transition="in" filter="fade">
                                      <p:cBhvr>
                                        <p:cTn id="24" dur="1000"/>
                                        <p:tgtEl>
                                          <p:spTgt spid="2309"/>
                                        </p:tgtEl>
                                      </p:cBhvr>
                                    </p:animEffect>
                                  </p:childTnLst>
                                </p:cTn>
                              </p:par>
                              <p:par>
                                <p:cTn id="25" presetID="10" presetClass="entr" presetSubtype="0" fill="hold" nodeType="withEffect">
                                  <p:stCondLst>
                                    <p:cond delay="0"/>
                                  </p:stCondLst>
                                  <p:childTnLst>
                                    <p:set>
                                      <p:cBhvr>
                                        <p:cTn id="26" dur="1" fill="hold">
                                          <p:stCondLst>
                                            <p:cond delay="0"/>
                                          </p:stCondLst>
                                        </p:cTn>
                                        <p:tgtEl>
                                          <p:spTgt spid="2312"/>
                                        </p:tgtEl>
                                        <p:attrNameLst>
                                          <p:attrName>style.visibility</p:attrName>
                                        </p:attrNameLst>
                                      </p:cBhvr>
                                      <p:to>
                                        <p:strVal val="visible"/>
                                      </p:to>
                                    </p:set>
                                    <p:animEffect transition="in" filter="fade">
                                      <p:cBhvr>
                                        <p:cTn id="27" dur="1000"/>
                                        <p:tgtEl>
                                          <p:spTgt spid="2312"/>
                                        </p:tgtEl>
                                      </p:cBhvr>
                                    </p:animEffect>
                                  </p:childTnLst>
                                </p:cTn>
                              </p:par>
                              <p:par>
                                <p:cTn id="28" presetID="10" presetClass="entr" presetSubtype="0" fill="hold" nodeType="withEffect">
                                  <p:stCondLst>
                                    <p:cond delay="0"/>
                                  </p:stCondLst>
                                  <p:childTnLst>
                                    <p:set>
                                      <p:cBhvr>
                                        <p:cTn id="29" dur="1" fill="hold">
                                          <p:stCondLst>
                                            <p:cond delay="0"/>
                                          </p:stCondLst>
                                        </p:cTn>
                                        <p:tgtEl>
                                          <p:spTgt spid="2317"/>
                                        </p:tgtEl>
                                        <p:attrNameLst>
                                          <p:attrName>style.visibility</p:attrName>
                                        </p:attrNameLst>
                                      </p:cBhvr>
                                      <p:to>
                                        <p:strVal val="visible"/>
                                      </p:to>
                                    </p:set>
                                    <p:animEffect transition="in" filter="fade">
                                      <p:cBhvr>
                                        <p:cTn id="30" dur="1000"/>
                                        <p:tgtEl>
                                          <p:spTgt spid="23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304"/>
                                        </p:tgtEl>
                                        <p:attrNameLst>
                                          <p:attrName>style.visibility</p:attrName>
                                        </p:attrNameLst>
                                      </p:cBhvr>
                                      <p:to>
                                        <p:strVal val="visible"/>
                                      </p:to>
                                    </p:set>
                                    <p:animEffect transition="in" filter="fade">
                                      <p:cBhvr>
                                        <p:cTn id="35" dur="1000"/>
                                        <p:tgtEl>
                                          <p:spTgt spid="2304"/>
                                        </p:tgtEl>
                                      </p:cBhvr>
                                    </p:animEffect>
                                  </p:childTnLst>
                                </p:cTn>
                              </p:par>
                              <p:par>
                                <p:cTn id="36" presetID="10" presetClass="entr" presetSubtype="0" fill="hold" nodeType="withEffect">
                                  <p:stCondLst>
                                    <p:cond delay="0"/>
                                  </p:stCondLst>
                                  <p:childTnLst>
                                    <p:set>
                                      <p:cBhvr>
                                        <p:cTn id="37" dur="1" fill="hold">
                                          <p:stCondLst>
                                            <p:cond delay="0"/>
                                          </p:stCondLst>
                                        </p:cTn>
                                        <p:tgtEl>
                                          <p:spTgt spid="2308"/>
                                        </p:tgtEl>
                                        <p:attrNameLst>
                                          <p:attrName>style.visibility</p:attrName>
                                        </p:attrNameLst>
                                      </p:cBhvr>
                                      <p:to>
                                        <p:strVal val="visible"/>
                                      </p:to>
                                    </p:set>
                                    <p:animEffect transition="in" filter="fade">
                                      <p:cBhvr>
                                        <p:cTn id="38" dur="1000"/>
                                        <p:tgtEl>
                                          <p:spTgt spid="2308"/>
                                        </p:tgtEl>
                                      </p:cBhvr>
                                    </p:animEffect>
                                  </p:childTnLst>
                                </p:cTn>
                              </p:par>
                              <p:par>
                                <p:cTn id="39" presetID="10" presetClass="entr" presetSubtype="0" fill="hold" nodeType="withEffect">
                                  <p:stCondLst>
                                    <p:cond delay="0"/>
                                  </p:stCondLst>
                                  <p:childTnLst>
                                    <p:set>
                                      <p:cBhvr>
                                        <p:cTn id="40" dur="1" fill="hold">
                                          <p:stCondLst>
                                            <p:cond delay="0"/>
                                          </p:stCondLst>
                                        </p:cTn>
                                        <p:tgtEl>
                                          <p:spTgt spid="2313"/>
                                        </p:tgtEl>
                                        <p:attrNameLst>
                                          <p:attrName>style.visibility</p:attrName>
                                        </p:attrNameLst>
                                      </p:cBhvr>
                                      <p:to>
                                        <p:strVal val="visible"/>
                                      </p:to>
                                    </p:set>
                                    <p:animEffect transition="in" filter="fade">
                                      <p:cBhvr>
                                        <p:cTn id="41" dur="1000"/>
                                        <p:tgtEl>
                                          <p:spTgt spid="2313"/>
                                        </p:tgtEl>
                                      </p:cBhvr>
                                    </p:animEffect>
                                  </p:childTnLst>
                                </p:cTn>
                              </p:par>
                              <p:par>
                                <p:cTn id="42" presetID="10" presetClass="entr" presetSubtype="0" fill="hold" nodeType="withEffect">
                                  <p:stCondLst>
                                    <p:cond delay="0"/>
                                  </p:stCondLst>
                                  <p:childTnLst>
                                    <p:set>
                                      <p:cBhvr>
                                        <p:cTn id="43" dur="1" fill="hold">
                                          <p:stCondLst>
                                            <p:cond delay="0"/>
                                          </p:stCondLst>
                                        </p:cTn>
                                        <p:tgtEl>
                                          <p:spTgt spid="2320"/>
                                        </p:tgtEl>
                                        <p:attrNameLst>
                                          <p:attrName>style.visibility</p:attrName>
                                        </p:attrNameLst>
                                      </p:cBhvr>
                                      <p:to>
                                        <p:strVal val="visible"/>
                                      </p:to>
                                    </p:set>
                                    <p:animEffect transition="in" filter="fade">
                                      <p:cBhvr>
                                        <p:cTn id="44" dur="1000"/>
                                        <p:tgtEl>
                                          <p:spTgt spid="2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327"/>
        <p:cNvGrpSpPr/>
        <p:nvPr/>
      </p:nvGrpSpPr>
      <p:grpSpPr>
        <a:xfrm>
          <a:off x="0" y="0"/>
          <a:ext cx="0" cy="0"/>
          <a:chOff x="0" y="0"/>
          <a:chExt cx="0" cy="0"/>
        </a:xfrm>
      </p:grpSpPr>
      <p:sp>
        <p:nvSpPr>
          <p:cNvPr id="2328" name="Google Shape;2328;p120"/>
          <p:cNvSpPr txBox="1">
            <a:spLocks noGrp="1"/>
          </p:cNvSpPr>
          <p:nvPr>
            <p:ph type="ctrTitle"/>
          </p:nvPr>
        </p:nvSpPr>
        <p:spPr>
          <a:xfrm>
            <a:off x="2635590" y="135855"/>
            <a:ext cx="3666900" cy="5700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solidFill>
                  <a:schemeClr val="lt2"/>
                </a:solidFill>
                <a:cs typeface="B Nazanin" panose="00000400000000000000" pitchFamily="2" charset="-78"/>
              </a:rPr>
              <a:t>مدل آزمایشگاهی، ماکت</a:t>
            </a:r>
            <a:endParaRPr dirty="0">
              <a:solidFill>
                <a:schemeClr val="lt2"/>
              </a:solidFill>
              <a:cs typeface="B Nazanin" panose="00000400000000000000" pitchFamily="2" charset="-78"/>
            </a:endParaRPr>
          </a:p>
        </p:txBody>
      </p:sp>
      <p:grpSp>
        <p:nvGrpSpPr>
          <p:cNvPr id="2329" name="Google Shape;2329;p120"/>
          <p:cNvGrpSpPr/>
          <p:nvPr/>
        </p:nvGrpSpPr>
        <p:grpSpPr>
          <a:xfrm>
            <a:off x="2958965" y="979850"/>
            <a:ext cx="3226070" cy="2087185"/>
            <a:chOff x="1883450" y="1618175"/>
            <a:chExt cx="3849725" cy="2490674"/>
          </a:xfrm>
        </p:grpSpPr>
        <p:sp>
          <p:nvSpPr>
            <p:cNvPr id="2330" name="Google Shape;2330;p120"/>
            <p:cNvSpPr/>
            <p:nvPr/>
          </p:nvSpPr>
          <p:spPr>
            <a:xfrm>
              <a:off x="2273275" y="1618175"/>
              <a:ext cx="3071200" cy="1956625"/>
            </a:xfrm>
            <a:custGeom>
              <a:avLst/>
              <a:gdLst/>
              <a:ahLst/>
              <a:cxnLst/>
              <a:rect l="l" t="t" r="r" b="b"/>
              <a:pathLst>
                <a:path w="122848" h="78265" extrusionOk="0">
                  <a:moveTo>
                    <a:pt x="114708" y="7514"/>
                  </a:moveTo>
                  <a:lnTo>
                    <a:pt x="114708" y="70528"/>
                  </a:lnTo>
                  <a:lnTo>
                    <a:pt x="7902" y="70528"/>
                  </a:lnTo>
                  <a:lnTo>
                    <a:pt x="7902" y="7514"/>
                  </a:lnTo>
                  <a:close/>
                  <a:moveTo>
                    <a:pt x="3451" y="1"/>
                  </a:moveTo>
                  <a:lnTo>
                    <a:pt x="3451" y="31"/>
                  </a:lnTo>
                  <a:cubicBezTo>
                    <a:pt x="1554" y="31"/>
                    <a:pt x="1" y="1569"/>
                    <a:pt x="1" y="3481"/>
                  </a:cubicBezTo>
                  <a:lnTo>
                    <a:pt x="1" y="74815"/>
                  </a:lnTo>
                  <a:cubicBezTo>
                    <a:pt x="1" y="76726"/>
                    <a:pt x="1554" y="78265"/>
                    <a:pt x="3451" y="78265"/>
                  </a:cubicBezTo>
                  <a:lnTo>
                    <a:pt x="119397" y="78265"/>
                  </a:lnTo>
                  <a:cubicBezTo>
                    <a:pt x="121294" y="78265"/>
                    <a:pt x="122848" y="76726"/>
                    <a:pt x="122848" y="74815"/>
                  </a:cubicBezTo>
                  <a:lnTo>
                    <a:pt x="122848" y="3466"/>
                  </a:lnTo>
                  <a:cubicBezTo>
                    <a:pt x="122848" y="1554"/>
                    <a:pt x="121294" y="1"/>
                    <a:pt x="119397"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2331" name="Google Shape;2331;p120"/>
            <p:cNvSpPr/>
            <p:nvPr/>
          </p:nvSpPr>
          <p:spPr>
            <a:xfrm>
              <a:off x="1883450" y="3625649"/>
              <a:ext cx="3849725" cy="483200"/>
            </a:xfrm>
            <a:custGeom>
              <a:avLst/>
              <a:gdLst/>
              <a:ahLst/>
              <a:cxnLst/>
              <a:rect l="l" t="t" r="r" b="b"/>
              <a:pathLst>
                <a:path w="153989" h="19328" extrusionOk="0">
                  <a:moveTo>
                    <a:pt x="16833" y="0"/>
                  </a:moveTo>
                  <a:cubicBezTo>
                    <a:pt x="16027" y="0"/>
                    <a:pt x="15265" y="314"/>
                    <a:pt x="14638" y="897"/>
                  </a:cubicBezTo>
                  <a:lnTo>
                    <a:pt x="2510" y="12308"/>
                  </a:lnTo>
                  <a:cubicBezTo>
                    <a:pt x="1" y="14653"/>
                    <a:pt x="1450" y="19327"/>
                    <a:pt x="4691" y="19327"/>
                  </a:cubicBezTo>
                  <a:lnTo>
                    <a:pt x="149314" y="19327"/>
                  </a:lnTo>
                  <a:cubicBezTo>
                    <a:pt x="152555" y="19327"/>
                    <a:pt x="153989" y="14653"/>
                    <a:pt x="151494" y="12308"/>
                  </a:cubicBezTo>
                  <a:lnTo>
                    <a:pt x="139352" y="897"/>
                  </a:lnTo>
                  <a:cubicBezTo>
                    <a:pt x="138784" y="314"/>
                    <a:pt x="137993" y="0"/>
                    <a:pt x="137216"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
        <p:nvSpPr>
          <p:cNvPr id="2332" name="Google Shape;2332;p120"/>
          <p:cNvSpPr txBox="1">
            <a:spLocks noGrp="1"/>
          </p:cNvSpPr>
          <p:nvPr>
            <p:ph type="subTitle" idx="4294967295"/>
          </p:nvPr>
        </p:nvSpPr>
        <p:spPr>
          <a:xfrm>
            <a:off x="1978700" y="3828250"/>
            <a:ext cx="5186700" cy="568800"/>
          </a:xfrm>
          <a:prstGeom prst="rect">
            <a:avLst/>
          </a:prstGeom>
        </p:spPr>
        <p:txBody>
          <a:bodyPr spcFirstLastPara="1" wrap="square" lIns="91425" tIns="91425" rIns="91425" bIns="0" anchor="t" anchorCtr="0">
            <a:noAutofit/>
          </a:bodyPr>
          <a:lstStyle/>
          <a:p>
            <a:pPr marL="0" lvl="0" indent="0" algn="ctr" rtl="0">
              <a:lnSpc>
                <a:spcPct val="150000"/>
              </a:lnSpc>
              <a:spcBef>
                <a:spcPts val="1000"/>
              </a:spcBef>
              <a:spcAft>
                <a:spcPts val="0"/>
              </a:spcAft>
              <a:buNone/>
            </a:pPr>
            <a:r>
              <a:rPr lang="fa-IR" sz="1400" dirty="0">
                <a:solidFill>
                  <a:schemeClr val="lt2"/>
                </a:solidFill>
                <a:cs typeface="B Nazanin" panose="00000400000000000000" pitchFamily="2" charset="-78"/>
              </a:rPr>
              <a:t>می توانید تصویر روی صفحه را با کار خود جایگزین کنید. فقط روی آن کلیک راست کرده و گزینه </a:t>
            </a:r>
            <a:r>
              <a:rPr lang="en-US" sz="1400" dirty="0">
                <a:solidFill>
                  <a:schemeClr val="lt2"/>
                </a:solidFill>
                <a:cs typeface="B Nazanin" panose="00000400000000000000" pitchFamily="2" charset="-78"/>
              </a:rPr>
              <a:t>Replace image </a:t>
            </a:r>
            <a:r>
              <a:rPr lang="fa-IR" sz="1400" dirty="0">
                <a:solidFill>
                  <a:schemeClr val="lt2"/>
                </a:solidFill>
                <a:cs typeface="B Nazanin" panose="00000400000000000000" pitchFamily="2" charset="-78"/>
              </a:rPr>
              <a:t>را انتخاب کنید.</a:t>
            </a:r>
            <a:endParaRPr sz="1400" dirty="0">
              <a:solidFill>
                <a:schemeClr val="lt2"/>
              </a:solidFill>
              <a:cs typeface="B Nazanin" panose="00000400000000000000" pitchFamily="2" charset="-78"/>
            </a:endParaRPr>
          </a:p>
        </p:txBody>
      </p:sp>
      <p:sp>
        <p:nvSpPr>
          <p:cNvPr id="2333" name="Google Shape;2333;p120"/>
          <p:cNvSpPr txBox="1">
            <a:spLocks noGrp="1"/>
          </p:cNvSpPr>
          <p:nvPr>
            <p:ph type="ctrTitle" idx="4294967295"/>
          </p:nvPr>
        </p:nvSpPr>
        <p:spPr>
          <a:xfrm>
            <a:off x="3545450" y="3384475"/>
            <a:ext cx="2053200" cy="4143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sz="2000" dirty="0">
                <a:solidFill>
                  <a:schemeClr val="accent1"/>
                </a:solidFill>
                <a:cs typeface="B Nazanin" panose="00000400000000000000" pitchFamily="2" charset="-78"/>
              </a:rPr>
              <a:t>لپ تاپ</a:t>
            </a:r>
            <a:endParaRPr sz="2000" dirty="0">
              <a:solidFill>
                <a:schemeClr val="accent1"/>
              </a:solidFill>
              <a:cs typeface="B Nazanin" panose="00000400000000000000" pitchFamily="2" charset="-78"/>
            </a:endParaRPr>
          </a:p>
        </p:txBody>
      </p:sp>
      <p:pic>
        <p:nvPicPr>
          <p:cNvPr id="2334" name="Google Shape;2334;p120"/>
          <p:cNvPicPr preferRelativeResize="0"/>
          <p:nvPr/>
        </p:nvPicPr>
        <p:blipFill rotWithShape="1">
          <a:blip r:embed="rId3">
            <a:alphaModFix/>
          </a:blip>
          <a:srcRect t="1038" r="5749" b="4586"/>
          <a:stretch/>
        </p:blipFill>
        <p:spPr>
          <a:xfrm>
            <a:off x="3464750" y="1149575"/>
            <a:ext cx="2222750" cy="1294375"/>
          </a:xfrm>
          <a:prstGeom prst="rect">
            <a:avLst/>
          </a:prstGeom>
          <a:noFill/>
          <a:ln>
            <a:noFill/>
          </a:ln>
        </p:spPr>
      </p:pic>
      <p:pic>
        <p:nvPicPr>
          <p:cNvPr id="11" name="Picture 10">
            <a:extLst>
              <a:ext uri="{FF2B5EF4-FFF2-40B4-BE49-F238E27FC236}">
                <a16:creationId xmlns:a16="http://schemas.microsoft.com/office/drawing/2014/main" id="{118E1D91-0705-451D-30A7-E3BF62CAE8BE}"/>
              </a:ext>
            </a:extLst>
          </p:cNvPr>
          <p:cNvPicPr>
            <a:picLocks noChangeAspect="1"/>
          </p:cNvPicPr>
          <p:nvPr/>
        </p:nvPicPr>
        <p:blipFill>
          <a:blip r:embed="rId4"/>
          <a:stretch>
            <a:fillRect/>
          </a:stretch>
        </p:blipFill>
        <p:spPr>
          <a:xfrm>
            <a:off x="3464751" y="1157784"/>
            <a:ext cx="2222750" cy="1295547"/>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67"/>
          <p:cNvSpPr/>
          <p:nvPr/>
        </p:nvSpPr>
        <p:spPr>
          <a:xfrm rot="10800000" flipH="1">
            <a:off x="528314" y="2864625"/>
            <a:ext cx="8087375" cy="2278875"/>
          </a:xfrm>
          <a:prstGeom prst="flowChartManualOperation">
            <a:avLst/>
          </a:prstGeom>
          <a:solidFill>
            <a:schemeClr val="dk1"/>
          </a:solid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endParaRPr>
              <a:cs typeface="B Nazanin" panose="00000700000000000000" pitchFamily="2" charset="-78"/>
            </a:endParaRPr>
          </a:p>
        </p:txBody>
      </p:sp>
      <p:sp>
        <p:nvSpPr>
          <p:cNvPr id="657" name="Google Shape;657;p67"/>
          <p:cNvSpPr txBox="1">
            <a:spLocks noGrp="1"/>
          </p:cNvSpPr>
          <p:nvPr>
            <p:ph type="body" idx="1"/>
          </p:nvPr>
        </p:nvSpPr>
        <p:spPr>
          <a:xfrm>
            <a:off x="2217600" y="3281375"/>
            <a:ext cx="4708800" cy="1104300"/>
          </a:xfrm>
          <a:prstGeom prst="rect">
            <a:avLst/>
          </a:prstGeom>
        </p:spPr>
        <p:txBody>
          <a:bodyPr spcFirstLastPara="1" wrap="square" lIns="91425" tIns="91425" rIns="91425" bIns="91425" anchor="t" anchorCtr="0">
            <a:noAutofit/>
          </a:bodyPr>
          <a:lstStyle/>
          <a:p>
            <a:pPr marL="0" lvl="0" indent="0">
              <a:lnSpc>
                <a:spcPct val="150000"/>
              </a:lnSpc>
              <a:buNone/>
            </a:pPr>
            <a:r>
              <a:rPr lang="fa-IR" dirty="0">
                <a:cs typeface="B Nazanin" panose="000007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700000000000000" pitchFamily="2" charset="-78"/>
            </a:endParaRPr>
          </a:p>
        </p:txBody>
      </p:sp>
      <p:sp>
        <p:nvSpPr>
          <p:cNvPr id="658" name="Google Shape;658;p67"/>
          <p:cNvSpPr txBox="1">
            <a:spLocks noGrp="1"/>
          </p:cNvSpPr>
          <p:nvPr>
            <p:ph type="ctrTitle"/>
          </p:nvPr>
        </p:nvSpPr>
        <p:spPr>
          <a:xfrm>
            <a:off x="2147700" y="1449225"/>
            <a:ext cx="4848600" cy="942000"/>
          </a:xfrm>
          <a:prstGeom prst="rect">
            <a:avLst/>
          </a:prstGeom>
        </p:spPr>
        <p:txBody>
          <a:bodyPr spcFirstLastPara="1" wrap="square" lIns="91425" tIns="91425" rIns="91425" bIns="91425" anchor="t" anchorCtr="0">
            <a:noAutofit/>
          </a:bodyPr>
          <a:lstStyle/>
          <a:p>
            <a:pPr lvl="0">
              <a:lnSpc>
                <a:spcPct val="150000"/>
              </a:lnSpc>
            </a:pPr>
            <a:r>
              <a:rPr lang="fa-IR" dirty="0">
                <a:cs typeface="B Nazanin" panose="00000700000000000000" pitchFamily="2" charset="-78"/>
              </a:rPr>
              <a:t>شرکت ما</a:t>
            </a:r>
            <a:endParaRPr dirty="0">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58"/>
                                        </p:tgtEl>
                                        <p:attrNameLst>
                                          <p:attrName>style.visibility</p:attrName>
                                        </p:attrNameLst>
                                      </p:cBhvr>
                                      <p:to>
                                        <p:strVal val="visible"/>
                                      </p:to>
                                    </p:set>
                                    <p:animEffect transition="in" filter="fade">
                                      <p:cBhvr>
                                        <p:cTn id="7" dur="1000"/>
                                        <p:tgtEl>
                                          <p:spTgt spid="65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57"/>
                                        </p:tgtEl>
                                        <p:attrNameLst>
                                          <p:attrName>style.visibility</p:attrName>
                                        </p:attrNameLst>
                                      </p:cBhvr>
                                      <p:to>
                                        <p:strVal val="visible"/>
                                      </p:to>
                                    </p:set>
                                    <p:animEffect transition="in" filter="fade">
                                      <p:cBhvr>
                                        <p:cTn id="11" dur="1000"/>
                                        <p:tgtEl>
                                          <p:spTgt spid="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338"/>
        <p:cNvGrpSpPr/>
        <p:nvPr/>
      </p:nvGrpSpPr>
      <p:grpSpPr>
        <a:xfrm>
          <a:off x="0" y="0"/>
          <a:ext cx="0" cy="0"/>
          <a:chOff x="0" y="0"/>
          <a:chExt cx="0" cy="0"/>
        </a:xfrm>
      </p:grpSpPr>
      <p:sp>
        <p:nvSpPr>
          <p:cNvPr id="2339" name="Google Shape;2339;p121"/>
          <p:cNvSpPr txBox="1">
            <a:spLocks noGrp="1"/>
          </p:cNvSpPr>
          <p:nvPr>
            <p:ph type="title"/>
          </p:nvPr>
        </p:nvSpPr>
        <p:spPr>
          <a:xfrm>
            <a:off x="735025" y="737204"/>
            <a:ext cx="2749800" cy="11214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با تشکر</a:t>
            </a:r>
            <a:endParaRPr dirty="0">
              <a:cs typeface="B Nazanin" panose="00000400000000000000" pitchFamily="2" charset="-78"/>
            </a:endParaRPr>
          </a:p>
        </p:txBody>
      </p:sp>
      <p:sp>
        <p:nvSpPr>
          <p:cNvPr id="2341" name="Google Shape;2341;p121"/>
          <p:cNvSpPr txBox="1"/>
          <p:nvPr/>
        </p:nvSpPr>
        <p:spPr>
          <a:xfrm>
            <a:off x="714036" y="4386374"/>
            <a:ext cx="2337900" cy="303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fa-IR" sz="1000" dirty="0">
                <a:solidFill>
                  <a:schemeClr val="accent2"/>
                </a:solidFill>
                <a:latin typeface="Roboto Light"/>
                <a:ea typeface="Roboto Light"/>
                <a:cs typeface="B Nazanin" panose="00000400000000000000" pitchFamily="2" charset="-78"/>
                <a:sym typeface="Roboto Light"/>
              </a:rPr>
              <a:t>لطفاً این اسلاید را برای ذکر منبع نگه دارید</a:t>
            </a:r>
            <a:endParaRPr sz="1000" dirty="0">
              <a:solidFill>
                <a:schemeClr val="accent2"/>
              </a:solidFill>
              <a:latin typeface="Roboto Light"/>
              <a:ea typeface="Roboto Light"/>
              <a:cs typeface="B Nazanin" panose="00000400000000000000" pitchFamily="2" charset="-78"/>
              <a:sym typeface="Roboto Light"/>
            </a:endParaRPr>
          </a:p>
        </p:txBody>
      </p:sp>
      <p:grpSp>
        <p:nvGrpSpPr>
          <p:cNvPr id="2342" name="Google Shape;2342;p121"/>
          <p:cNvGrpSpPr/>
          <p:nvPr/>
        </p:nvGrpSpPr>
        <p:grpSpPr>
          <a:xfrm>
            <a:off x="4156935" y="1485925"/>
            <a:ext cx="4987128" cy="3668349"/>
            <a:chOff x="4156935" y="1485925"/>
            <a:chExt cx="4987128" cy="3668349"/>
          </a:xfrm>
        </p:grpSpPr>
        <p:sp>
          <p:nvSpPr>
            <p:cNvPr id="2343" name="Google Shape;2343;p121"/>
            <p:cNvSpPr/>
            <p:nvPr/>
          </p:nvSpPr>
          <p:spPr>
            <a:xfrm>
              <a:off x="6006628" y="1485925"/>
              <a:ext cx="2407791" cy="3599257"/>
            </a:xfrm>
            <a:custGeom>
              <a:avLst/>
              <a:gdLst/>
              <a:ahLst/>
              <a:cxnLst/>
              <a:rect l="l" t="t" r="r" b="b"/>
              <a:pathLst>
                <a:path w="32059" h="47923" extrusionOk="0">
                  <a:moveTo>
                    <a:pt x="1" y="0"/>
                  </a:moveTo>
                  <a:lnTo>
                    <a:pt x="1" y="47923"/>
                  </a:lnTo>
                  <a:lnTo>
                    <a:pt x="32058" y="47923"/>
                  </a:lnTo>
                  <a:lnTo>
                    <a:pt x="3205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4" name="Google Shape;2344;p121"/>
            <p:cNvSpPr/>
            <p:nvPr/>
          </p:nvSpPr>
          <p:spPr>
            <a:xfrm>
              <a:off x="6917955" y="3192084"/>
              <a:ext cx="604971" cy="455512"/>
            </a:xfrm>
            <a:custGeom>
              <a:avLst/>
              <a:gdLst/>
              <a:ahLst/>
              <a:cxnLst/>
              <a:rect l="l" t="t" r="r" b="b"/>
              <a:pathLst>
                <a:path w="8055" h="6065" extrusionOk="0">
                  <a:moveTo>
                    <a:pt x="0" y="0"/>
                  </a:moveTo>
                  <a:lnTo>
                    <a:pt x="0" y="6065"/>
                  </a:lnTo>
                  <a:lnTo>
                    <a:pt x="8055" y="6065"/>
                  </a:lnTo>
                  <a:lnTo>
                    <a:pt x="80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5" name="Google Shape;2345;p121"/>
            <p:cNvSpPr/>
            <p:nvPr/>
          </p:nvSpPr>
          <p:spPr>
            <a:xfrm>
              <a:off x="6979917" y="3282661"/>
              <a:ext cx="486080" cy="22532"/>
            </a:xfrm>
            <a:custGeom>
              <a:avLst/>
              <a:gdLst/>
              <a:ahLst/>
              <a:cxnLst/>
              <a:rect l="l" t="t" r="r" b="b"/>
              <a:pathLst>
                <a:path w="6472" h="300" extrusionOk="0">
                  <a:moveTo>
                    <a:pt x="0" y="0"/>
                  </a:moveTo>
                  <a:lnTo>
                    <a:pt x="0" y="300"/>
                  </a:lnTo>
                  <a:lnTo>
                    <a:pt x="6471" y="300"/>
                  </a:lnTo>
                  <a:lnTo>
                    <a:pt x="6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6" name="Google Shape;2346;p121"/>
            <p:cNvSpPr/>
            <p:nvPr/>
          </p:nvSpPr>
          <p:spPr>
            <a:xfrm>
              <a:off x="6979917" y="3371885"/>
              <a:ext cx="486080" cy="22607"/>
            </a:xfrm>
            <a:custGeom>
              <a:avLst/>
              <a:gdLst/>
              <a:ahLst/>
              <a:cxnLst/>
              <a:rect l="l" t="t" r="r" b="b"/>
              <a:pathLst>
                <a:path w="6472" h="301" extrusionOk="0">
                  <a:moveTo>
                    <a:pt x="0" y="0"/>
                  </a:moveTo>
                  <a:lnTo>
                    <a:pt x="0" y="300"/>
                  </a:lnTo>
                  <a:lnTo>
                    <a:pt x="6471" y="300"/>
                  </a:lnTo>
                  <a:lnTo>
                    <a:pt x="6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7" name="Google Shape;2347;p121"/>
            <p:cNvSpPr/>
            <p:nvPr/>
          </p:nvSpPr>
          <p:spPr>
            <a:xfrm>
              <a:off x="6979917" y="3545603"/>
              <a:ext cx="486080" cy="22532"/>
            </a:xfrm>
            <a:custGeom>
              <a:avLst/>
              <a:gdLst/>
              <a:ahLst/>
              <a:cxnLst/>
              <a:rect l="l" t="t" r="r" b="b"/>
              <a:pathLst>
                <a:path w="6472" h="300" extrusionOk="0">
                  <a:moveTo>
                    <a:pt x="0" y="0"/>
                  </a:moveTo>
                  <a:lnTo>
                    <a:pt x="0" y="300"/>
                  </a:lnTo>
                  <a:lnTo>
                    <a:pt x="6471" y="300"/>
                  </a:lnTo>
                  <a:lnTo>
                    <a:pt x="6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8" name="Google Shape;2348;p121"/>
            <p:cNvSpPr/>
            <p:nvPr/>
          </p:nvSpPr>
          <p:spPr>
            <a:xfrm>
              <a:off x="6979917" y="3459533"/>
              <a:ext cx="277663" cy="22607"/>
            </a:xfrm>
            <a:custGeom>
              <a:avLst/>
              <a:gdLst/>
              <a:ahLst/>
              <a:cxnLst/>
              <a:rect l="l" t="t" r="r" b="b"/>
              <a:pathLst>
                <a:path w="3697" h="301" extrusionOk="0">
                  <a:moveTo>
                    <a:pt x="0" y="1"/>
                  </a:moveTo>
                  <a:lnTo>
                    <a:pt x="0" y="300"/>
                  </a:lnTo>
                  <a:lnTo>
                    <a:pt x="3696" y="300"/>
                  </a:lnTo>
                  <a:lnTo>
                    <a:pt x="369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9" name="Google Shape;2349;p121"/>
            <p:cNvSpPr/>
            <p:nvPr/>
          </p:nvSpPr>
          <p:spPr>
            <a:xfrm>
              <a:off x="6110723" y="1699899"/>
              <a:ext cx="2189236" cy="145478"/>
            </a:xfrm>
            <a:custGeom>
              <a:avLst/>
              <a:gdLst/>
              <a:ahLst/>
              <a:cxnLst/>
              <a:rect l="l" t="t" r="r" b="b"/>
              <a:pathLst>
                <a:path w="29149" h="1937" extrusionOk="0">
                  <a:moveTo>
                    <a:pt x="0" y="1"/>
                  </a:moveTo>
                  <a:lnTo>
                    <a:pt x="0" y="1936"/>
                  </a:lnTo>
                  <a:lnTo>
                    <a:pt x="29149" y="1936"/>
                  </a:lnTo>
                  <a:lnTo>
                    <a:pt x="2914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0" name="Google Shape;2350;p121"/>
            <p:cNvSpPr/>
            <p:nvPr/>
          </p:nvSpPr>
          <p:spPr>
            <a:xfrm>
              <a:off x="6172685" y="1738803"/>
              <a:ext cx="1671462" cy="67369"/>
            </a:xfrm>
            <a:custGeom>
              <a:avLst/>
              <a:gdLst/>
              <a:ahLst/>
              <a:cxnLst/>
              <a:rect l="l" t="t" r="r" b="b"/>
              <a:pathLst>
                <a:path w="22255" h="897" extrusionOk="0">
                  <a:moveTo>
                    <a:pt x="0" y="1"/>
                  </a:moveTo>
                  <a:lnTo>
                    <a:pt x="0" y="896"/>
                  </a:lnTo>
                  <a:lnTo>
                    <a:pt x="22255" y="896"/>
                  </a:lnTo>
                  <a:lnTo>
                    <a:pt x="2225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1" name="Google Shape;2351;p121"/>
            <p:cNvSpPr/>
            <p:nvPr/>
          </p:nvSpPr>
          <p:spPr>
            <a:xfrm>
              <a:off x="7980770" y="1738803"/>
              <a:ext cx="254080" cy="67369"/>
            </a:xfrm>
            <a:custGeom>
              <a:avLst/>
              <a:gdLst/>
              <a:ahLst/>
              <a:cxnLst/>
              <a:rect l="l" t="t" r="r" b="b"/>
              <a:pathLst>
                <a:path w="3383" h="897" extrusionOk="0">
                  <a:moveTo>
                    <a:pt x="0" y="1"/>
                  </a:moveTo>
                  <a:lnTo>
                    <a:pt x="0" y="896"/>
                  </a:lnTo>
                  <a:lnTo>
                    <a:pt x="3382" y="896"/>
                  </a:lnTo>
                  <a:lnTo>
                    <a:pt x="33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2" name="Google Shape;2352;p121"/>
            <p:cNvSpPr/>
            <p:nvPr/>
          </p:nvSpPr>
          <p:spPr>
            <a:xfrm>
              <a:off x="6087441" y="1548112"/>
              <a:ext cx="86896" cy="86746"/>
            </a:xfrm>
            <a:custGeom>
              <a:avLst/>
              <a:gdLst/>
              <a:ahLst/>
              <a:cxnLst/>
              <a:rect l="l" t="t" r="r" b="b"/>
              <a:pathLst>
                <a:path w="1157" h="1155" extrusionOk="0">
                  <a:moveTo>
                    <a:pt x="578" y="1"/>
                  </a:moveTo>
                  <a:cubicBezTo>
                    <a:pt x="258" y="1"/>
                    <a:pt x="0" y="258"/>
                    <a:pt x="0" y="576"/>
                  </a:cubicBezTo>
                  <a:cubicBezTo>
                    <a:pt x="0" y="896"/>
                    <a:pt x="258" y="1155"/>
                    <a:pt x="578" y="1155"/>
                  </a:cubicBezTo>
                  <a:cubicBezTo>
                    <a:pt x="896" y="1155"/>
                    <a:pt x="1156" y="896"/>
                    <a:pt x="1156" y="576"/>
                  </a:cubicBezTo>
                  <a:cubicBezTo>
                    <a:pt x="1156" y="258"/>
                    <a:pt x="896" y="1"/>
                    <a:pt x="5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3" name="Google Shape;2353;p121"/>
            <p:cNvSpPr/>
            <p:nvPr/>
          </p:nvSpPr>
          <p:spPr>
            <a:xfrm>
              <a:off x="6211890" y="1548112"/>
              <a:ext cx="86972" cy="86746"/>
            </a:xfrm>
            <a:custGeom>
              <a:avLst/>
              <a:gdLst/>
              <a:ahLst/>
              <a:cxnLst/>
              <a:rect l="l" t="t" r="r" b="b"/>
              <a:pathLst>
                <a:path w="1158" h="1155" extrusionOk="0">
                  <a:moveTo>
                    <a:pt x="578" y="1"/>
                  </a:moveTo>
                  <a:cubicBezTo>
                    <a:pt x="258" y="1"/>
                    <a:pt x="0" y="258"/>
                    <a:pt x="0" y="576"/>
                  </a:cubicBezTo>
                  <a:cubicBezTo>
                    <a:pt x="0" y="896"/>
                    <a:pt x="258" y="1155"/>
                    <a:pt x="578" y="1155"/>
                  </a:cubicBezTo>
                  <a:cubicBezTo>
                    <a:pt x="896" y="1155"/>
                    <a:pt x="1157" y="896"/>
                    <a:pt x="1157" y="576"/>
                  </a:cubicBezTo>
                  <a:cubicBezTo>
                    <a:pt x="1157" y="258"/>
                    <a:pt x="896" y="1"/>
                    <a:pt x="5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4" name="Google Shape;2354;p121"/>
            <p:cNvSpPr/>
            <p:nvPr/>
          </p:nvSpPr>
          <p:spPr>
            <a:xfrm>
              <a:off x="6345653" y="1548112"/>
              <a:ext cx="86896" cy="86746"/>
            </a:xfrm>
            <a:custGeom>
              <a:avLst/>
              <a:gdLst/>
              <a:ahLst/>
              <a:cxnLst/>
              <a:rect l="l" t="t" r="r" b="b"/>
              <a:pathLst>
                <a:path w="1157" h="1155" extrusionOk="0">
                  <a:moveTo>
                    <a:pt x="579" y="1"/>
                  </a:moveTo>
                  <a:cubicBezTo>
                    <a:pt x="257" y="1"/>
                    <a:pt x="0" y="258"/>
                    <a:pt x="0" y="576"/>
                  </a:cubicBezTo>
                  <a:cubicBezTo>
                    <a:pt x="0" y="896"/>
                    <a:pt x="257" y="1155"/>
                    <a:pt x="579" y="1155"/>
                  </a:cubicBezTo>
                  <a:cubicBezTo>
                    <a:pt x="896" y="1155"/>
                    <a:pt x="1157" y="896"/>
                    <a:pt x="1157" y="576"/>
                  </a:cubicBezTo>
                  <a:cubicBezTo>
                    <a:pt x="1157" y="258"/>
                    <a:pt x="896" y="1"/>
                    <a:pt x="5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5" name="Google Shape;2355;p121"/>
            <p:cNvSpPr/>
            <p:nvPr/>
          </p:nvSpPr>
          <p:spPr>
            <a:xfrm>
              <a:off x="8259936" y="3630322"/>
              <a:ext cx="23883" cy="23883"/>
            </a:xfrm>
            <a:custGeom>
              <a:avLst/>
              <a:gdLst/>
              <a:ahLst/>
              <a:cxnLst/>
              <a:rect l="l" t="t" r="r" b="b"/>
              <a:pathLst>
                <a:path w="318" h="318" extrusionOk="0">
                  <a:moveTo>
                    <a:pt x="138" y="1"/>
                  </a:moveTo>
                  <a:lnTo>
                    <a:pt x="138" y="138"/>
                  </a:lnTo>
                  <a:lnTo>
                    <a:pt x="0" y="138"/>
                  </a:lnTo>
                  <a:lnTo>
                    <a:pt x="0"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6" name="Google Shape;2356;p121"/>
            <p:cNvSpPr/>
            <p:nvPr/>
          </p:nvSpPr>
          <p:spPr>
            <a:xfrm>
              <a:off x="7733448" y="3640686"/>
              <a:ext cx="493665" cy="13519"/>
            </a:xfrm>
            <a:custGeom>
              <a:avLst/>
              <a:gdLst/>
              <a:ahLst/>
              <a:cxnLst/>
              <a:rect l="l" t="t" r="r" b="b"/>
              <a:pathLst>
                <a:path w="6573" h="180" extrusionOk="0">
                  <a:moveTo>
                    <a:pt x="0" y="0"/>
                  </a:moveTo>
                  <a:lnTo>
                    <a:pt x="0" y="180"/>
                  </a:lnTo>
                  <a:lnTo>
                    <a:pt x="441" y="180"/>
                  </a:lnTo>
                  <a:lnTo>
                    <a:pt x="441" y="0"/>
                  </a:lnTo>
                  <a:close/>
                  <a:moveTo>
                    <a:pt x="878" y="0"/>
                  </a:moveTo>
                  <a:lnTo>
                    <a:pt x="878" y="180"/>
                  </a:lnTo>
                  <a:lnTo>
                    <a:pt x="1316" y="180"/>
                  </a:lnTo>
                  <a:lnTo>
                    <a:pt x="1316" y="0"/>
                  </a:lnTo>
                  <a:close/>
                  <a:moveTo>
                    <a:pt x="1752" y="0"/>
                  </a:moveTo>
                  <a:lnTo>
                    <a:pt x="1752" y="180"/>
                  </a:lnTo>
                  <a:lnTo>
                    <a:pt x="2193" y="180"/>
                  </a:lnTo>
                  <a:lnTo>
                    <a:pt x="2193" y="0"/>
                  </a:lnTo>
                  <a:close/>
                  <a:moveTo>
                    <a:pt x="2631" y="0"/>
                  </a:moveTo>
                  <a:lnTo>
                    <a:pt x="2631" y="180"/>
                  </a:lnTo>
                  <a:lnTo>
                    <a:pt x="3068" y="180"/>
                  </a:lnTo>
                  <a:lnTo>
                    <a:pt x="3068" y="0"/>
                  </a:lnTo>
                  <a:close/>
                  <a:moveTo>
                    <a:pt x="3505" y="0"/>
                  </a:moveTo>
                  <a:lnTo>
                    <a:pt x="3505" y="180"/>
                  </a:lnTo>
                  <a:lnTo>
                    <a:pt x="3943" y="180"/>
                  </a:lnTo>
                  <a:lnTo>
                    <a:pt x="3943" y="0"/>
                  </a:lnTo>
                  <a:close/>
                  <a:moveTo>
                    <a:pt x="4383" y="0"/>
                  </a:moveTo>
                  <a:lnTo>
                    <a:pt x="4383" y="180"/>
                  </a:lnTo>
                  <a:lnTo>
                    <a:pt x="4820" y="180"/>
                  </a:lnTo>
                  <a:lnTo>
                    <a:pt x="4820" y="0"/>
                  </a:lnTo>
                  <a:close/>
                  <a:moveTo>
                    <a:pt x="5258" y="0"/>
                  </a:moveTo>
                  <a:lnTo>
                    <a:pt x="5258" y="180"/>
                  </a:lnTo>
                  <a:lnTo>
                    <a:pt x="5695" y="180"/>
                  </a:lnTo>
                  <a:lnTo>
                    <a:pt x="5695" y="0"/>
                  </a:lnTo>
                  <a:close/>
                  <a:moveTo>
                    <a:pt x="6132" y="0"/>
                  </a:moveTo>
                  <a:lnTo>
                    <a:pt x="6132" y="180"/>
                  </a:lnTo>
                  <a:lnTo>
                    <a:pt x="6573" y="180"/>
                  </a:lnTo>
                  <a:lnTo>
                    <a:pt x="657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7" name="Google Shape;2357;p121"/>
            <p:cNvSpPr/>
            <p:nvPr/>
          </p:nvSpPr>
          <p:spPr>
            <a:xfrm>
              <a:off x="7676743" y="3630322"/>
              <a:ext cx="23883" cy="23883"/>
            </a:xfrm>
            <a:custGeom>
              <a:avLst/>
              <a:gdLst/>
              <a:ahLst/>
              <a:cxnLst/>
              <a:rect l="l" t="t" r="r" b="b"/>
              <a:pathLst>
                <a:path w="318" h="318" extrusionOk="0">
                  <a:moveTo>
                    <a:pt x="1" y="1"/>
                  </a:moveTo>
                  <a:lnTo>
                    <a:pt x="1" y="318"/>
                  </a:lnTo>
                  <a:lnTo>
                    <a:pt x="318" y="318"/>
                  </a:lnTo>
                  <a:lnTo>
                    <a:pt x="318" y="138"/>
                  </a:lnTo>
                  <a:lnTo>
                    <a:pt x="184" y="138"/>
                  </a:lnTo>
                  <a:lnTo>
                    <a:pt x="1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8" name="Google Shape;2358;p121"/>
            <p:cNvSpPr/>
            <p:nvPr/>
          </p:nvSpPr>
          <p:spPr>
            <a:xfrm>
              <a:off x="7676743" y="3241353"/>
              <a:ext cx="13894" cy="356749"/>
            </a:xfrm>
            <a:custGeom>
              <a:avLst/>
              <a:gdLst/>
              <a:ahLst/>
              <a:cxnLst/>
              <a:rect l="l" t="t" r="r" b="b"/>
              <a:pathLst>
                <a:path w="185" h="4750" extrusionOk="0">
                  <a:moveTo>
                    <a:pt x="1" y="0"/>
                  </a:moveTo>
                  <a:lnTo>
                    <a:pt x="1" y="433"/>
                  </a:lnTo>
                  <a:lnTo>
                    <a:pt x="184" y="433"/>
                  </a:lnTo>
                  <a:lnTo>
                    <a:pt x="184" y="0"/>
                  </a:lnTo>
                  <a:close/>
                  <a:moveTo>
                    <a:pt x="1" y="863"/>
                  </a:moveTo>
                  <a:lnTo>
                    <a:pt x="1" y="1298"/>
                  </a:lnTo>
                  <a:lnTo>
                    <a:pt x="184" y="1298"/>
                  </a:lnTo>
                  <a:lnTo>
                    <a:pt x="184" y="863"/>
                  </a:lnTo>
                  <a:close/>
                  <a:moveTo>
                    <a:pt x="1" y="1727"/>
                  </a:moveTo>
                  <a:lnTo>
                    <a:pt x="1" y="2158"/>
                  </a:lnTo>
                  <a:lnTo>
                    <a:pt x="184" y="2158"/>
                  </a:lnTo>
                  <a:lnTo>
                    <a:pt x="184" y="1727"/>
                  </a:lnTo>
                  <a:close/>
                  <a:moveTo>
                    <a:pt x="1" y="2592"/>
                  </a:moveTo>
                  <a:lnTo>
                    <a:pt x="1" y="3021"/>
                  </a:lnTo>
                  <a:lnTo>
                    <a:pt x="184" y="3021"/>
                  </a:lnTo>
                  <a:lnTo>
                    <a:pt x="184" y="2592"/>
                  </a:lnTo>
                  <a:close/>
                  <a:moveTo>
                    <a:pt x="1" y="3456"/>
                  </a:moveTo>
                  <a:lnTo>
                    <a:pt x="1" y="3886"/>
                  </a:lnTo>
                  <a:lnTo>
                    <a:pt x="184" y="3886"/>
                  </a:lnTo>
                  <a:lnTo>
                    <a:pt x="184" y="3456"/>
                  </a:lnTo>
                  <a:close/>
                  <a:moveTo>
                    <a:pt x="1" y="4316"/>
                  </a:moveTo>
                  <a:lnTo>
                    <a:pt x="1" y="4750"/>
                  </a:lnTo>
                  <a:lnTo>
                    <a:pt x="184" y="4750"/>
                  </a:lnTo>
                  <a:lnTo>
                    <a:pt x="184" y="4316"/>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9" name="Google Shape;2359;p121"/>
            <p:cNvSpPr/>
            <p:nvPr/>
          </p:nvSpPr>
          <p:spPr>
            <a:xfrm>
              <a:off x="7676743" y="3185099"/>
              <a:ext cx="23883" cy="23958"/>
            </a:xfrm>
            <a:custGeom>
              <a:avLst/>
              <a:gdLst/>
              <a:ahLst/>
              <a:cxnLst/>
              <a:rect l="l" t="t" r="r" b="b"/>
              <a:pathLst>
                <a:path w="318" h="319" extrusionOk="0">
                  <a:moveTo>
                    <a:pt x="1" y="1"/>
                  </a:moveTo>
                  <a:lnTo>
                    <a:pt x="1" y="318"/>
                  </a:lnTo>
                  <a:lnTo>
                    <a:pt x="184" y="318"/>
                  </a:lnTo>
                  <a:lnTo>
                    <a:pt x="184" y="181"/>
                  </a:lnTo>
                  <a:lnTo>
                    <a:pt x="318" y="181"/>
                  </a:lnTo>
                  <a:lnTo>
                    <a:pt x="31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0" name="Google Shape;2360;p121"/>
            <p:cNvSpPr/>
            <p:nvPr/>
          </p:nvSpPr>
          <p:spPr>
            <a:xfrm>
              <a:off x="7733448" y="3185099"/>
              <a:ext cx="493665" cy="13669"/>
            </a:xfrm>
            <a:custGeom>
              <a:avLst/>
              <a:gdLst/>
              <a:ahLst/>
              <a:cxnLst/>
              <a:rect l="l" t="t" r="r" b="b"/>
              <a:pathLst>
                <a:path w="6573" h="182" extrusionOk="0">
                  <a:moveTo>
                    <a:pt x="0" y="1"/>
                  </a:moveTo>
                  <a:lnTo>
                    <a:pt x="0" y="181"/>
                  </a:lnTo>
                  <a:lnTo>
                    <a:pt x="441" y="181"/>
                  </a:lnTo>
                  <a:lnTo>
                    <a:pt x="441" y="1"/>
                  </a:lnTo>
                  <a:close/>
                  <a:moveTo>
                    <a:pt x="878" y="1"/>
                  </a:moveTo>
                  <a:lnTo>
                    <a:pt x="878" y="181"/>
                  </a:lnTo>
                  <a:lnTo>
                    <a:pt x="1316" y="181"/>
                  </a:lnTo>
                  <a:lnTo>
                    <a:pt x="1316" y="1"/>
                  </a:lnTo>
                  <a:close/>
                  <a:moveTo>
                    <a:pt x="1752" y="1"/>
                  </a:moveTo>
                  <a:lnTo>
                    <a:pt x="1752" y="181"/>
                  </a:lnTo>
                  <a:lnTo>
                    <a:pt x="2193" y="181"/>
                  </a:lnTo>
                  <a:lnTo>
                    <a:pt x="2193" y="1"/>
                  </a:lnTo>
                  <a:close/>
                  <a:moveTo>
                    <a:pt x="2631" y="1"/>
                  </a:moveTo>
                  <a:lnTo>
                    <a:pt x="2631" y="181"/>
                  </a:lnTo>
                  <a:lnTo>
                    <a:pt x="3068" y="181"/>
                  </a:lnTo>
                  <a:lnTo>
                    <a:pt x="3068" y="1"/>
                  </a:lnTo>
                  <a:close/>
                  <a:moveTo>
                    <a:pt x="3505" y="1"/>
                  </a:moveTo>
                  <a:lnTo>
                    <a:pt x="3505" y="181"/>
                  </a:lnTo>
                  <a:lnTo>
                    <a:pt x="3943" y="181"/>
                  </a:lnTo>
                  <a:lnTo>
                    <a:pt x="3943" y="1"/>
                  </a:lnTo>
                  <a:close/>
                  <a:moveTo>
                    <a:pt x="4383" y="1"/>
                  </a:moveTo>
                  <a:lnTo>
                    <a:pt x="4383" y="181"/>
                  </a:lnTo>
                  <a:lnTo>
                    <a:pt x="4820" y="181"/>
                  </a:lnTo>
                  <a:lnTo>
                    <a:pt x="4820" y="1"/>
                  </a:lnTo>
                  <a:close/>
                  <a:moveTo>
                    <a:pt x="5258" y="1"/>
                  </a:moveTo>
                  <a:lnTo>
                    <a:pt x="5258" y="181"/>
                  </a:lnTo>
                  <a:lnTo>
                    <a:pt x="5695" y="181"/>
                  </a:lnTo>
                  <a:lnTo>
                    <a:pt x="5695" y="1"/>
                  </a:lnTo>
                  <a:close/>
                  <a:moveTo>
                    <a:pt x="6132" y="1"/>
                  </a:moveTo>
                  <a:lnTo>
                    <a:pt x="6132" y="181"/>
                  </a:lnTo>
                  <a:lnTo>
                    <a:pt x="6573" y="181"/>
                  </a:lnTo>
                  <a:lnTo>
                    <a:pt x="657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1" name="Google Shape;2361;p121"/>
            <p:cNvSpPr/>
            <p:nvPr/>
          </p:nvSpPr>
          <p:spPr>
            <a:xfrm>
              <a:off x="8259936" y="3185099"/>
              <a:ext cx="23883" cy="23958"/>
            </a:xfrm>
            <a:custGeom>
              <a:avLst/>
              <a:gdLst/>
              <a:ahLst/>
              <a:cxnLst/>
              <a:rect l="l" t="t" r="r" b="b"/>
              <a:pathLst>
                <a:path w="318" h="319" extrusionOk="0">
                  <a:moveTo>
                    <a:pt x="0" y="1"/>
                  </a:moveTo>
                  <a:lnTo>
                    <a:pt x="0" y="181"/>
                  </a:lnTo>
                  <a:lnTo>
                    <a:pt x="138" y="181"/>
                  </a:lnTo>
                  <a:lnTo>
                    <a:pt x="138"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2" name="Google Shape;2362;p121"/>
            <p:cNvSpPr/>
            <p:nvPr/>
          </p:nvSpPr>
          <p:spPr>
            <a:xfrm>
              <a:off x="8270225" y="3241353"/>
              <a:ext cx="13594" cy="356749"/>
            </a:xfrm>
            <a:custGeom>
              <a:avLst/>
              <a:gdLst/>
              <a:ahLst/>
              <a:cxnLst/>
              <a:rect l="l" t="t" r="r" b="b"/>
              <a:pathLst>
                <a:path w="181" h="4750" extrusionOk="0">
                  <a:moveTo>
                    <a:pt x="1" y="0"/>
                  </a:moveTo>
                  <a:lnTo>
                    <a:pt x="1" y="433"/>
                  </a:lnTo>
                  <a:lnTo>
                    <a:pt x="181" y="433"/>
                  </a:lnTo>
                  <a:lnTo>
                    <a:pt x="181" y="0"/>
                  </a:lnTo>
                  <a:close/>
                  <a:moveTo>
                    <a:pt x="1" y="863"/>
                  </a:moveTo>
                  <a:lnTo>
                    <a:pt x="1" y="1298"/>
                  </a:lnTo>
                  <a:lnTo>
                    <a:pt x="181" y="1298"/>
                  </a:lnTo>
                  <a:lnTo>
                    <a:pt x="181" y="863"/>
                  </a:lnTo>
                  <a:close/>
                  <a:moveTo>
                    <a:pt x="1" y="1727"/>
                  </a:moveTo>
                  <a:lnTo>
                    <a:pt x="1" y="2158"/>
                  </a:lnTo>
                  <a:lnTo>
                    <a:pt x="181" y="2158"/>
                  </a:lnTo>
                  <a:lnTo>
                    <a:pt x="181" y="1727"/>
                  </a:lnTo>
                  <a:close/>
                  <a:moveTo>
                    <a:pt x="1" y="2592"/>
                  </a:moveTo>
                  <a:lnTo>
                    <a:pt x="1" y="3021"/>
                  </a:lnTo>
                  <a:lnTo>
                    <a:pt x="181" y="3021"/>
                  </a:lnTo>
                  <a:lnTo>
                    <a:pt x="181" y="2592"/>
                  </a:lnTo>
                  <a:close/>
                  <a:moveTo>
                    <a:pt x="1" y="3456"/>
                  </a:moveTo>
                  <a:lnTo>
                    <a:pt x="1" y="3886"/>
                  </a:lnTo>
                  <a:lnTo>
                    <a:pt x="181" y="3886"/>
                  </a:lnTo>
                  <a:lnTo>
                    <a:pt x="181" y="3456"/>
                  </a:lnTo>
                  <a:close/>
                  <a:moveTo>
                    <a:pt x="1" y="4316"/>
                  </a:moveTo>
                  <a:lnTo>
                    <a:pt x="1" y="4750"/>
                  </a:lnTo>
                  <a:lnTo>
                    <a:pt x="181" y="4750"/>
                  </a:lnTo>
                  <a:lnTo>
                    <a:pt x="181" y="4316"/>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3" name="Google Shape;2363;p121"/>
            <p:cNvSpPr/>
            <p:nvPr/>
          </p:nvSpPr>
          <p:spPr>
            <a:xfrm>
              <a:off x="8282918" y="3037068"/>
              <a:ext cx="23958" cy="23958"/>
            </a:xfrm>
            <a:custGeom>
              <a:avLst/>
              <a:gdLst/>
              <a:ahLst/>
              <a:cxnLst/>
              <a:rect l="l" t="t" r="r" b="b"/>
              <a:pathLst>
                <a:path w="319" h="319" extrusionOk="0">
                  <a:moveTo>
                    <a:pt x="135" y="1"/>
                  </a:moveTo>
                  <a:lnTo>
                    <a:pt x="135" y="135"/>
                  </a:lnTo>
                  <a:lnTo>
                    <a:pt x="1" y="135"/>
                  </a:lnTo>
                  <a:lnTo>
                    <a:pt x="1"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4" name="Google Shape;2364;p121"/>
            <p:cNvSpPr/>
            <p:nvPr/>
          </p:nvSpPr>
          <p:spPr>
            <a:xfrm>
              <a:off x="6146699" y="3047132"/>
              <a:ext cx="2101663" cy="13894"/>
            </a:xfrm>
            <a:custGeom>
              <a:avLst/>
              <a:gdLst/>
              <a:ahLst/>
              <a:cxnLst/>
              <a:rect l="l" t="t" r="r" b="b"/>
              <a:pathLst>
                <a:path w="27983" h="185" extrusionOk="0">
                  <a:moveTo>
                    <a:pt x="1" y="1"/>
                  </a:moveTo>
                  <a:lnTo>
                    <a:pt x="1" y="184"/>
                  </a:lnTo>
                  <a:lnTo>
                    <a:pt x="460" y="184"/>
                  </a:lnTo>
                  <a:lnTo>
                    <a:pt x="460" y="1"/>
                  </a:lnTo>
                  <a:close/>
                  <a:moveTo>
                    <a:pt x="917" y="1"/>
                  </a:moveTo>
                  <a:lnTo>
                    <a:pt x="917" y="184"/>
                  </a:lnTo>
                  <a:lnTo>
                    <a:pt x="1376" y="184"/>
                  </a:lnTo>
                  <a:lnTo>
                    <a:pt x="1376" y="1"/>
                  </a:lnTo>
                  <a:close/>
                  <a:moveTo>
                    <a:pt x="1835" y="1"/>
                  </a:moveTo>
                  <a:lnTo>
                    <a:pt x="1835" y="184"/>
                  </a:lnTo>
                  <a:lnTo>
                    <a:pt x="2293" y="184"/>
                  </a:lnTo>
                  <a:lnTo>
                    <a:pt x="2293" y="1"/>
                  </a:lnTo>
                  <a:close/>
                  <a:moveTo>
                    <a:pt x="2751" y="1"/>
                  </a:moveTo>
                  <a:lnTo>
                    <a:pt x="2751" y="184"/>
                  </a:lnTo>
                  <a:lnTo>
                    <a:pt x="3210" y="184"/>
                  </a:lnTo>
                  <a:lnTo>
                    <a:pt x="3210" y="1"/>
                  </a:lnTo>
                  <a:close/>
                  <a:moveTo>
                    <a:pt x="3672" y="1"/>
                  </a:moveTo>
                  <a:lnTo>
                    <a:pt x="3672" y="184"/>
                  </a:lnTo>
                  <a:lnTo>
                    <a:pt x="4130" y="184"/>
                  </a:lnTo>
                  <a:lnTo>
                    <a:pt x="4130" y="1"/>
                  </a:lnTo>
                  <a:close/>
                  <a:moveTo>
                    <a:pt x="4589" y="1"/>
                  </a:moveTo>
                  <a:lnTo>
                    <a:pt x="4589" y="184"/>
                  </a:lnTo>
                  <a:lnTo>
                    <a:pt x="5047" y="184"/>
                  </a:lnTo>
                  <a:lnTo>
                    <a:pt x="5047" y="1"/>
                  </a:lnTo>
                  <a:close/>
                  <a:moveTo>
                    <a:pt x="5505" y="1"/>
                  </a:moveTo>
                  <a:lnTo>
                    <a:pt x="5505" y="184"/>
                  </a:lnTo>
                  <a:lnTo>
                    <a:pt x="5964" y="184"/>
                  </a:lnTo>
                  <a:lnTo>
                    <a:pt x="5964" y="1"/>
                  </a:lnTo>
                  <a:close/>
                  <a:moveTo>
                    <a:pt x="6423" y="1"/>
                  </a:moveTo>
                  <a:lnTo>
                    <a:pt x="6423" y="184"/>
                  </a:lnTo>
                  <a:lnTo>
                    <a:pt x="6881" y="184"/>
                  </a:lnTo>
                  <a:lnTo>
                    <a:pt x="6881" y="1"/>
                  </a:lnTo>
                  <a:close/>
                  <a:moveTo>
                    <a:pt x="7339" y="1"/>
                  </a:moveTo>
                  <a:lnTo>
                    <a:pt x="7339" y="184"/>
                  </a:lnTo>
                  <a:lnTo>
                    <a:pt x="7798" y="184"/>
                  </a:lnTo>
                  <a:lnTo>
                    <a:pt x="7798" y="1"/>
                  </a:lnTo>
                  <a:close/>
                  <a:moveTo>
                    <a:pt x="8256" y="1"/>
                  </a:moveTo>
                  <a:lnTo>
                    <a:pt x="8256" y="184"/>
                  </a:lnTo>
                  <a:lnTo>
                    <a:pt x="8718" y="184"/>
                  </a:lnTo>
                  <a:lnTo>
                    <a:pt x="8718" y="1"/>
                  </a:lnTo>
                  <a:close/>
                  <a:moveTo>
                    <a:pt x="9177" y="1"/>
                  </a:moveTo>
                  <a:lnTo>
                    <a:pt x="9177" y="184"/>
                  </a:lnTo>
                  <a:lnTo>
                    <a:pt x="9634" y="184"/>
                  </a:lnTo>
                  <a:lnTo>
                    <a:pt x="9634" y="1"/>
                  </a:lnTo>
                  <a:close/>
                  <a:moveTo>
                    <a:pt x="10093" y="1"/>
                  </a:moveTo>
                  <a:lnTo>
                    <a:pt x="10093" y="184"/>
                  </a:lnTo>
                  <a:lnTo>
                    <a:pt x="10552" y="184"/>
                  </a:lnTo>
                  <a:lnTo>
                    <a:pt x="10552" y="1"/>
                  </a:lnTo>
                  <a:close/>
                  <a:moveTo>
                    <a:pt x="11010" y="1"/>
                  </a:moveTo>
                  <a:lnTo>
                    <a:pt x="11010" y="184"/>
                  </a:lnTo>
                  <a:lnTo>
                    <a:pt x="11468" y="184"/>
                  </a:lnTo>
                  <a:lnTo>
                    <a:pt x="11468" y="1"/>
                  </a:lnTo>
                  <a:close/>
                  <a:moveTo>
                    <a:pt x="11927" y="1"/>
                  </a:moveTo>
                  <a:lnTo>
                    <a:pt x="11927" y="184"/>
                  </a:lnTo>
                  <a:lnTo>
                    <a:pt x="12385" y="184"/>
                  </a:lnTo>
                  <a:lnTo>
                    <a:pt x="12385" y="1"/>
                  </a:lnTo>
                  <a:close/>
                  <a:moveTo>
                    <a:pt x="12844" y="1"/>
                  </a:moveTo>
                  <a:lnTo>
                    <a:pt x="12844" y="184"/>
                  </a:lnTo>
                  <a:lnTo>
                    <a:pt x="13302" y="184"/>
                  </a:lnTo>
                  <a:lnTo>
                    <a:pt x="13302" y="1"/>
                  </a:lnTo>
                  <a:close/>
                  <a:moveTo>
                    <a:pt x="13764" y="1"/>
                  </a:moveTo>
                  <a:lnTo>
                    <a:pt x="13764" y="184"/>
                  </a:lnTo>
                  <a:lnTo>
                    <a:pt x="14222" y="184"/>
                  </a:lnTo>
                  <a:lnTo>
                    <a:pt x="14222" y="1"/>
                  </a:lnTo>
                  <a:close/>
                  <a:moveTo>
                    <a:pt x="14681" y="1"/>
                  </a:moveTo>
                  <a:lnTo>
                    <a:pt x="14681" y="184"/>
                  </a:lnTo>
                  <a:lnTo>
                    <a:pt x="15140" y="184"/>
                  </a:lnTo>
                  <a:lnTo>
                    <a:pt x="15140" y="1"/>
                  </a:lnTo>
                  <a:close/>
                  <a:moveTo>
                    <a:pt x="15598" y="1"/>
                  </a:moveTo>
                  <a:lnTo>
                    <a:pt x="15598" y="184"/>
                  </a:lnTo>
                  <a:lnTo>
                    <a:pt x="16056" y="184"/>
                  </a:lnTo>
                  <a:lnTo>
                    <a:pt x="16056" y="1"/>
                  </a:lnTo>
                  <a:close/>
                  <a:moveTo>
                    <a:pt x="16515" y="1"/>
                  </a:moveTo>
                  <a:lnTo>
                    <a:pt x="16515" y="184"/>
                  </a:lnTo>
                  <a:lnTo>
                    <a:pt x="16973" y="184"/>
                  </a:lnTo>
                  <a:lnTo>
                    <a:pt x="16973" y="1"/>
                  </a:lnTo>
                  <a:close/>
                  <a:moveTo>
                    <a:pt x="17432" y="1"/>
                  </a:moveTo>
                  <a:lnTo>
                    <a:pt x="17432" y="184"/>
                  </a:lnTo>
                  <a:lnTo>
                    <a:pt x="17890" y="184"/>
                  </a:lnTo>
                  <a:lnTo>
                    <a:pt x="17890" y="1"/>
                  </a:lnTo>
                  <a:close/>
                  <a:moveTo>
                    <a:pt x="18348" y="1"/>
                  </a:moveTo>
                  <a:lnTo>
                    <a:pt x="18348" y="184"/>
                  </a:lnTo>
                  <a:lnTo>
                    <a:pt x="18810" y="184"/>
                  </a:lnTo>
                  <a:lnTo>
                    <a:pt x="18810" y="1"/>
                  </a:lnTo>
                  <a:close/>
                  <a:moveTo>
                    <a:pt x="19269" y="1"/>
                  </a:moveTo>
                  <a:lnTo>
                    <a:pt x="19269" y="184"/>
                  </a:lnTo>
                  <a:lnTo>
                    <a:pt x="19727" y="184"/>
                  </a:lnTo>
                  <a:lnTo>
                    <a:pt x="19727" y="1"/>
                  </a:lnTo>
                  <a:close/>
                  <a:moveTo>
                    <a:pt x="20185" y="1"/>
                  </a:moveTo>
                  <a:lnTo>
                    <a:pt x="20185" y="184"/>
                  </a:lnTo>
                  <a:lnTo>
                    <a:pt x="20644" y="184"/>
                  </a:lnTo>
                  <a:lnTo>
                    <a:pt x="20644" y="1"/>
                  </a:lnTo>
                  <a:close/>
                  <a:moveTo>
                    <a:pt x="21102" y="1"/>
                  </a:moveTo>
                  <a:lnTo>
                    <a:pt x="21102" y="184"/>
                  </a:lnTo>
                  <a:lnTo>
                    <a:pt x="21561" y="184"/>
                  </a:lnTo>
                  <a:lnTo>
                    <a:pt x="21561" y="1"/>
                  </a:lnTo>
                  <a:close/>
                  <a:moveTo>
                    <a:pt x="22019" y="1"/>
                  </a:moveTo>
                  <a:lnTo>
                    <a:pt x="22019" y="184"/>
                  </a:lnTo>
                  <a:lnTo>
                    <a:pt x="22477" y="184"/>
                  </a:lnTo>
                  <a:lnTo>
                    <a:pt x="22477" y="1"/>
                  </a:lnTo>
                  <a:close/>
                  <a:moveTo>
                    <a:pt x="22936" y="1"/>
                  </a:moveTo>
                  <a:lnTo>
                    <a:pt x="22936" y="184"/>
                  </a:lnTo>
                  <a:lnTo>
                    <a:pt x="23398" y="184"/>
                  </a:lnTo>
                  <a:lnTo>
                    <a:pt x="23398" y="1"/>
                  </a:lnTo>
                  <a:close/>
                  <a:moveTo>
                    <a:pt x="23857" y="1"/>
                  </a:moveTo>
                  <a:lnTo>
                    <a:pt x="23857" y="184"/>
                  </a:lnTo>
                  <a:lnTo>
                    <a:pt x="24315" y="184"/>
                  </a:lnTo>
                  <a:lnTo>
                    <a:pt x="24315" y="1"/>
                  </a:lnTo>
                  <a:close/>
                  <a:moveTo>
                    <a:pt x="24773" y="1"/>
                  </a:moveTo>
                  <a:lnTo>
                    <a:pt x="24773" y="184"/>
                  </a:lnTo>
                  <a:lnTo>
                    <a:pt x="25232" y="184"/>
                  </a:lnTo>
                  <a:lnTo>
                    <a:pt x="25232" y="1"/>
                  </a:lnTo>
                  <a:close/>
                  <a:moveTo>
                    <a:pt x="25690" y="1"/>
                  </a:moveTo>
                  <a:lnTo>
                    <a:pt x="25690" y="184"/>
                  </a:lnTo>
                  <a:lnTo>
                    <a:pt x="26149" y="184"/>
                  </a:lnTo>
                  <a:lnTo>
                    <a:pt x="26149" y="1"/>
                  </a:lnTo>
                  <a:close/>
                  <a:moveTo>
                    <a:pt x="26607" y="1"/>
                  </a:moveTo>
                  <a:lnTo>
                    <a:pt x="26607" y="184"/>
                  </a:lnTo>
                  <a:lnTo>
                    <a:pt x="27065" y="184"/>
                  </a:lnTo>
                  <a:lnTo>
                    <a:pt x="27065" y="1"/>
                  </a:lnTo>
                  <a:close/>
                  <a:moveTo>
                    <a:pt x="27524" y="1"/>
                  </a:moveTo>
                  <a:lnTo>
                    <a:pt x="27524" y="184"/>
                  </a:lnTo>
                  <a:lnTo>
                    <a:pt x="27983" y="184"/>
                  </a:lnTo>
                  <a:lnTo>
                    <a:pt x="2798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5" name="Google Shape;2365;p121"/>
            <p:cNvSpPr/>
            <p:nvPr/>
          </p:nvSpPr>
          <p:spPr>
            <a:xfrm>
              <a:off x="6088417" y="3037068"/>
              <a:ext cx="23958" cy="23958"/>
            </a:xfrm>
            <a:custGeom>
              <a:avLst/>
              <a:gdLst/>
              <a:ahLst/>
              <a:cxnLst/>
              <a:rect l="l" t="t" r="r" b="b"/>
              <a:pathLst>
                <a:path w="319" h="319" extrusionOk="0">
                  <a:moveTo>
                    <a:pt x="1" y="1"/>
                  </a:moveTo>
                  <a:lnTo>
                    <a:pt x="1" y="318"/>
                  </a:lnTo>
                  <a:lnTo>
                    <a:pt x="318" y="318"/>
                  </a:lnTo>
                  <a:lnTo>
                    <a:pt x="318" y="135"/>
                  </a:lnTo>
                  <a:lnTo>
                    <a:pt x="181" y="135"/>
                  </a:lnTo>
                  <a:lnTo>
                    <a:pt x="18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6" name="Google Shape;2366;p121"/>
            <p:cNvSpPr/>
            <p:nvPr/>
          </p:nvSpPr>
          <p:spPr>
            <a:xfrm>
              <a:off x="6088417" y="2854638"/>
              <a:ext cx="13669" cy="152088"/>
            </a:xfrm>
            <a:custGeom>
              <a:avLst/>
              <a:gdLst/>
              <a:ahLst/>
              <a:cxnLst/>
              <a:rect l="l" t="t" r="r" b="b"/>
              <a:pathLst>
                <a:path w="182" h="2025" extrusionOk="0">
                  <a:moveTo>
                    <a:pt x="1" y="0"/>
                  </a:moveTo>
                  <a:lnTo>
                    <a:pt x="1" y="406"/>
                  </a:lnTo>
                  <a:lnTo>
                    <a:pt x="181" y="406"/>
                  </a:lnTo>
                  <a:lnTo>
                    <a:pt x="181" y="0"/>
                  </a:lnTo>
                  <a:close/>
                  <a:moveTo>
                    <a:pt x="1" y="812"/>
                  </a:moveTo>
                  <a:lnTo>
                    <a:pt x="1" y="1214"/>
                  </a:lnTo>
                  <a:lnTo>
                    <a:pt x="181" y="1214"/>
                  </a:lnTo>
                  <a:lnTo>
                    <a:pt x="181" y="812"/>
                  </a:lnTo>
                  <a:close/>
                  <a:moveTo>
                    <a:pt x="1" y="1619"/>
                  </a:moveTo>
                  <a:lnTo>
                    <a:pt x="1" y="2025"/>
                  </a:lnTo>
                  <a:lnTo>
                    <a:pt x="181" y="2025"/>
                  </a:lnTo>
                  <a:lnTo>
                    <a:pt x="181" y="1619"/>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7" name="Google Shape;2367;p121"/>
            <p:cNvSpPr/>
            <p:nvPr/>
          </p:nvSpPr>
          <p:spPr>
            <a:xfrm>
              <a:off x="6088417" y="2800337"/>
              <a:ext cx="23958" cy="23883"/>
            </a:xfrm>
            <a:custGeom>
              <a:avLst/>
              <a:gdLst/>
              <a:ahLst/>
              <a:cxnLst/>
              <a:rect l="l" t="t" r="r" b="b"/>
              <a:pathLst>
                <a:path w="319" h="318" extrusionOk="0">
                  <a:moveTo>
                    <a:pt x="1" y="0"/>
                  </a:moveTo>
                  <a:lnTo>
                    <a:pt x="1" y="318"/>
                  </a:lnTo>
                  <a:lnTo>
                    <a:pt x="181" y="318"/>
                  </a:lnTo>
                  <a:lnTo>
                    <a:pt x="181" y="184"/>
                  </a:lnTo>
                  <a:lnTo>
                    <a:pt x="318" y="184"/>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8" name="Google Shape;2368;p121"/>
            <p:cNvSpPr/>
            <p:nvPr/>
          </p:nvSpPr>
          <p:spPr>
            <a:xfrm>
              <a:off x="6146699" y="2800337"/>
              <a:ext cx="2101663" cy="13894"/>
            </a:xfrm>
            <a:custGeom>
              <a:avLst/>
              <a:gdLst/>
              <a:ahLst/>
              <a:cxnLst/>
              <a:rect l="l" t="t" r="r" b="b"/>
              <a:pathLst>
                <a:path w="27983" h="185" extrusionOk="0">
                  <a:moveTo>
                    <a:pt x="1" y="0"/>
                  </a:moveTo>
                  <a:lnTo>
                    <a:pt x="1" y="184"/>
                  </a:lnTo>
                  <a:lnTo>
                    <a:pt x="460" y="184"/>
                  </a:lnTo>
                  <a:lnTo>
                    <a:pt x="460" y="0"/>
                  </a:lnTo>
                  <a:close/>
                  <a:moveTo>
                    <a:pt x="917" y="0"/>
                  </a:moveTo>
                  <a:lnTo>
                    <a:pt x="917" y="184"/>
                  </a:lnTo>
                  <a:lnTo>
                    <a:pt x="1376" y="184"/>
                  </a:lnTo>
                  <a:lnTo>
                    <a:pt x="1376" y="0"/>
                  </a:lnTo>
                  <a:close/>
                  <a:moveTo>
                    <a:pt x="1835" y="0"/>
                  </a:moveTo>
                  <a:lnTo>
                    <a:pt x="1835" y="184"/>
                  </a:lnTo>
                  <a:lnTo>
                    <a:pt x="2293" y="184"/>
                  </a:lnTo>
                  <a:lnTo>
                    <a:pt x="2293" y="0"/>
                  </a:lnTo>
                  <a:close/>
                  <a:moveTo>
                    <a:pt x="2751" y="0"/>
                  </a:moveTo>
                  <a:lnTo>
                    <a:pt x="2751" y="184"/>
                  </a:lnTo>
                  <a:lnTo>
                    <a:pt x="3210" y="184"/>
                  </a:lnTo>
                  <a:lnTo>
                    <a:pt x="3210" y="0"/>
                  </a:lnTo>
                  <a:close/>
                  <a:moveTo>
                    <a:pt x="3672" y="0"/>
                  </a:moveTo>
                  <a:lnTo>
                    <a:pt x="3672" y="184"/>
                  </a:lnTo>
                  <a:lnTo>
                    <a:pt x="4130" y="184"/>
                  </a:lnTo>
                  <a:lnTo>
                    <a:pt x="4130" y="0"/>
                  </a:lnTo>
                  <a:close/>
                  <a:moveTo>
                    <a:pt x="4589" y="0"/>
                  </a:moveTo>
                  <a:lnTo>
                    <a:pt x="4589" y="184"/>
                  </a:lnTo>
                  <a:lnTo>
                    <a:pt x="5047" y="184"/>
                  </a:lnTo>
                  <a:lnTo>
                    <a:pt x="5047" y="0"/>
                  </a:lnTo>
                  <a:close/>
                  <a:moveTo>
                    <a:pt x="5505" y="0"/>
                  </a:moveTo>
                  <a:lnTo>
                    <a:pt x="5505" y="184"/>
                  </a:lnTo>
                  <a:lnTo>
                    <a:pt x="5964" y="184"/>
                  </a:lnTo>
                  <a:lnTo>
                    <a:pt x="5964" y="0"/>
                  </a:lnTo>
                  <a:close/>
                  <a:moveTo>
                    <a:pt x="6423" y="0"/>
                  </a:moveTo>
                  <a:lnTo>
                    <a:pt x="6423" y="184"/>
                  </a:lnTo>
                  <a:lnTo>
                    <a:pt x="6881" y="184"/>
                  </a:lnTo>
                  <a:lnTo>
                    <a:pt x="6881" y="0"/>
                  </a:lnTo>
                  <a:close/>
                  <a:moveTo>
                    <a:pt x="7339" y="0"/>
                  </a:moveTo>
                  <a:lnTo>
                    <a:pt x="7339" y="184"/>
                  </a:lnTo>
                  <a:lnTo>
                    <a:pt x="7798" y="184"/>
                  </a:lnTo>
                  <a:lnTo>
                    <a:pt x="7798" y="0"/>
                  </a:lnTo>
                  <a:close/>
                  <a:moveTo>
                    <a:pt x="8256" y="0"/>
                  </a:moveTo>
                  <a:lnTo>
                    <a:pt x="8256" y="184"/>
                  </a:lnTo>
                  <a:lnTo>
                    <a:pt x="8718" y="184"/>
                  </a:lnTo>
                  <a:lnTo>
                    <a:pt x="8718" y="0"/>
                  </a:lnTo>
                  <a:close/>
                  <a:moveTo>
                    <a:pt x="9177" y="0"/>
                  </a:moveTo>
                  <a:lnTo>
                    <a:pt x="9177" y="184"/>
                  </a:lnTo>
                  <a:lnTo>
                    <a:pt x="9634" y="184"/>
                  </a:lnTo>
                  <a:lnTo>
                    <a:pt x="9634" y="0"/>
                  </a:lnTo>
                  <a:close/>
                  <a:moveTo>
                    <a:pt x="10093" y="0"/>
                  </a:moveTo>
                  <a:lnTo>
                    <a:pt x="10093" y="184"/>
                  </a:lnTo>
                  <a:lnTo>
                    <a:pt x="10552" y="184"/>
                  </a:lnTo>
                  <a:lnTo>
                    <a:pt x="10552" y="0"/>
                  </a:lnTo>
                  <a:close/>
                  <a:moveTo>
                    <a:pt x="11010" y="0"/>
                  </a:moveTo>
                  <a:lnTo>
                    <a:pt x="11010" y="184"/>
                  </a:lnTo>
                  <a:lnTo>
                    <a:pt x="11468" y="184"/>
                  </a:lnTo>
                  <a:lnTo>
                    <a:pt x="11468" y="0"/>
                  </a:lnTo>
                  <a:close/>
                  <a:moveTo>
                    <a:pt x="11927" y="0"/>
                  </a:moveTo>
                  <a:lnTo>
                    <a:pt x="11927" y="184"/>
                  </a:lnTo>
                  <a:lnTo>
                    <a:pt x="12385" y="184"/>
                  </a:lnTo>
                  <a:lnTo>
                    <a:pt x="12385" y="0"/>
                  </a:lnTo>
                  <a:close/>
                  <a:moveTo>
                    <a:pt x="12844" y="0"/>
                  </a:moveTo>
                  <a:lnTo>
                    <a:pt x="12844" y="184"/>
                  </a:lnTo>
                  <a:lnTo>
                    <a:pt x="13302" y="184"/>
                  </a:lnTo>
                  <a:lnTo>
                    <a:pt x="13302" y="0"/>
                  </a:lnTo>
                  <a:close/>
                  <a:moveTo>
                    <a:pt x="13764" y="0"/>
                  </a:moveTo>
                  <a:lnTo>
                    <a:pt x="13764" y="184"/>
                  </a:lnTo>
                  <a:lnTo>
                    <a:pt x="14222" y="184"/>
                  </a:lnTo>
                  <a:lnTo>
                    <a:pt x="14222" y="0"/>
                  </a:lnTo>
                  <a:close/>
                  <a:moveTo>
                    <a:pt x="14681" y="0"/>
                  </a:moveTo>
                  <a:lnTo>
                    <a:pt x="14681" y="184"/>
                  </a:lnTo>
                  <a:lnTo>
                    <a:pt x="15140" y="184"/>
                  </a:lnTo>
                  <a:lnTo>
                    <a:pt x="15140" y="0"/>
                  </a:lnTo>
                  <a:close/>
                  <a:moveTo>
                    <a:pt x="15598" y="0"/>
                  </a:moveTo>
                  <a:lnTo>
                    <a:pt x="15598" y="184"/>
                  </a:lnTo>
                  <a:lnTo>
                    <a:pt x="16056" y="184"/>
                  </a:lnTo>
                  <a:lnTo>
                    <a:pt x="16056" y="0"/>
                  </a:lnTo>
                  <a:close/>
                  <a:moveTo>
                    <a:pt x="16515" y="0"/>
                  </a:moveTo>
                  <a:lnTo>
                    <a:pt x="16515" y="184"/>
                  </a:lnTo>
                  <a:lnTo>
                    <a:pt x="16973" y="184"/>
                  </a:lnTo>
                  <a:lnTo>
                    <a:pt x="16973" y="0"/>
                  </a:lnTo>
                  <a:close/>
                  <a:moveTo>
                    <a:pt x="17432" y="0"/>
                  </a:moveTo>
                  <a:lnTo>
                    <a:pt x="17432" y="184"/>
                  </a:lnTo>
                  <a:lnTo>
                    <a:pt x="17890" y="184"/>
                  </a:lnTo>
                  <a:lnTo>
                    <a:pt x="17890" y="0"/>
                  </a:lnTo>
                  <a:close/>
                  <a:moveTo>
                    <a:pt x="18348" y="0"/>
                  </a:moveTo>
                  <a:lnTo>
                    <a:pt x="18348" y="184"/>
                  </a:lnTo>
                  <a:lnTo>
                    <a:pt x="18810" y="184"/>
                  </a:lnTo>
                  <a:lnTo>
                    <a:pt x="18810" y="0"/>
                  </a:lnTo>
                  <a:close/>
                  <a:moveTo>
                    <a:pt x="19269" y="0"/>
                  </a:moveTo>
                  <a:lnTo>
                    <a:pt x="19269" y="184"/>
                  </a:lnTo>
                  <a:lnTo>
                    <a:pt x="19727" y="184"/>
                  </a:lnTo>
                  <a:lnTo>
                    <a:pt x="19727" y="0"/>
                  </a:lnTo>
                  <a:close/>
                  <a:moveTo>
                    <a:pt x="20185" y="0"/>
                  </a:moveTo>
                  <a:lnTo>
                    <a:pt x="20185" y="184"/>
                  </a:lnTo>
                  <a:lnTo>
                    <a:pt x="20644" y="184"/>
                  </a:lnTo>
                  <a:lnTo>
                    <a:pt x="20644" y="0"/>
                  </a:lnTo>
                  <a:close/>
                  <a:moveTo>
                    <a:pt x="21102" y="0"/>
                  </a:moveTo>
                  <a:lnTo>
                    <a:pt x="21102" y="184"/>
                  </a:lnTo>
                  <a:lnTo>
                    <a:pt x="21561" y="184"/>
                  </a:lnTo>
                  <a:lnTo>
                    <a:pt x="21561" y="0"/>
                  </a:lnTo>
                  <a:close/>
                  <a:moveTo>
                    <a:pt x="22019" y="0"/>
                  </a:moveTo>
                  <a:lnTo>
                    <a:pt x="22019" y="184"/>
                  </a:lnTo>
                  <a:lnTo>
                    <a:pt x="22477" y="184"/>
                  </a:lnTo>
                  <a:lnTo>
                    <a:pt x="22477" y="0"/>
                  </a:lnTo>
                  <a:close/>
                  <a:moveTo>
                    <a:pt x="22936" y="0"/>
                  </a:moveTo>
                  <a:lnTo>
                    <a:pt x="22936" y="184"/>
                  </a:lnTo>
                  <a:lnTo>
                    <a:pt x="23398" y="184"/>
                  </a:lnTo>
                  <a:lnTo>
                    <a:pt x="23398" y="0"/>
                  </a:lnTo>
                  <a:close/>
                  <a:moveTo>
                    <a:pt x="23857" y="0"/>
                  </a:moveTo>
                  <a:lnTo>
                    <a:pt x="23857" y="184"/>
                  </a:lnTo>
                  <a:lnTo>
                    <a:pt x="24315" y="184"/>
                  </a:lnTo>
                  <a:lnTo>
                    <a:pt x="24315" y="0"/>
                  </a:lnTo>
                  <a:close/>
                  <a:moveTo>
                    <a:pt x="24773" y="0"/>
                  </a:moveTo>
                  <a:lnTo>
                    <a:pt x="24773" y="184"/>
                  </a:lnTo>
                  <a:lnTo>
                    <a:pt x="25232" y="184"/>
                  </a:lnTo>
                  <a:lnTo>
                    <a:pt x="25232" y="0"/>
                  </a:lnTo>
                  <a:close/>
                  <a:moveTo>
                    <a:pt x="25690" y="0"/>
                  </a:moveTo>
                  <a:lnTo>
                    <a:pt x="25690" y="184"/>
                  </a:lnTo>
                  <a:lnTo>
                    <a:pt x="26149" y="184"/>
                  </a:lnTo>
                  <a:lnTo>
                    <a:pt x="26149" y="0"/>
                  </a:lnTo>
                  <a:close/>
                  <a:moveTo>
                    <a:pt x="26607" y="0"/>
                  </a:moveTo>
                  <a:lnTo>
                    <a:pt x="26607" y="184"/>
                  </a:lnTo>
                  <a:lnTo>
                    <a:pt x="27065" y="184"/>
                  </a:lnTo>
                  <a:lnTo>
                    <a:pt x="27065" y="0"/>
                  </a:lnTo>
                  <a:close/>
                  <a:moveTo>
                    <a:pt x="27524" y="0"/>
                  </a:moveTo>
                  <a:lnTo>
                    <a:pt x="27524" y="184"/>
                  </a:lnTo>
                  <a:lnTo>
                    <a:pt x="27983" y="184"/>
                  </a:lnTo>
                  <a:lnTo>
                    <a:pt x="2798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9" name="Google Shape;2369;p121"/>
            <p:cNvSpPr/>
            <p:nvPr/>
          </p:nvSpPr>
          <p:spPr>
            <a:xfrm>
              <a:off x="8282918" y="2800337"/>
              <a:ext cx="23958" cy="23883"/>
            </a:xfrm>
            <a:custGeom>
              <a:avLst/>
              <a:gdLst/>
              <a:ahLst/>
              <a:cxnLst/>
              <a:rect l="l" t="t" r="r" b="b"/>
              <a:pathLst>
                <a:path w="319" h="318" extrusionOk="0">
                  <a:moveTo>
                    <a:pt x="1" y="0"/>
                  </a:moveTo>
                  <a:lnTo>
                    <a:pt x="1" y="184"/>
                  </a:lnTo>
                  <a:lnTo>
                    <a:pt x="135" y="184"/>
                  </a:lnTo>
                  <a:lnTo>
                    <a:pt x="135"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0" name="Google Shape;2370;p121"/>
            <p:cNvSpPr/>
            <p:nvPr/>
          </p:nvSpPr>
          <p:spPr>
            <a:xfrm>
              <a:off x="8293057" y="2854638"/>
              <a:ext cx="13819" cy="152088"/>
            </a:xfrm>
            <a:custGeom>
              <a:avLst/>
              <a:gdLst/>
              <a:ahLst/>
              <a:cxnLst/>
              <a:rect l="l" t="t" r="r" b="b"/>
              <a:pathLst>
                <a:path w="184" h="2025" extrusionOk="0">
                  <a:moveTo>
                    <a:pt x="0" y="0"/>
                  </a:moveTo>
                  <a:lnTo>
                    <a:pt x="0" y="406"/>
                  </a:lnTo>
                  <a:lnTo>
                    <a:pt x="183" y="406"/>
                  </a:lnTo>
                  <a:lnTo>
                    <a:pt x="183" y="0"/>
                  </a:lnTo>
                  <a:close/>
                  <a:moveTo>
                    <a:pt x="0" y="812"/>
                  </a:moveTo>
                  <a:lnTo>
                    <a:pt x="0" y="1214"/>
                  </a:lnTo>
                  <a:lnTo>
                    <a:pt x="183" y="1214"/>
                  </a:lnTo>
                  <a:lnTo>
                    <a:pt x="183" y="812"/>
                  </a:lnTo>
                  <a:close/>
                  <a:moveTo>
                    <a:pt x="0" y="1619"/>
                  </a:moveTo>
                  <a:lnTo>
                    <a:pt x="0" y="2025"/>
                  </a:lnTo>
                  <a:lnTo>
                    <a:pt x="183" y="2025"/>
                  </a:lnTo>
                  <a:lnTo>
                    <a:pt x="183" y="1619"/>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1" name="Google Shape;2371;p121"/>
            <p:cNvSpPr/>
            <p:nvPr/>
          </p:nvSpPr>
          <p:spPr>
            <a:xfrm>
              <a:off x="7361602" y="4163492"/>
              <a:ext cx="23883" cy="23883"/>
            </a:xfrm>
            <a:custGeom>
              <a:avLst/>
              <a:gdLst/>
              <a:ahLst/>
              <a:cxnLst/>
              <a:rect l="l" t="t" r="r" b="b"/>
              <a:pathLst>
                <a:path w="318" h="318" extrusionOk="0">
                  <a:moveTo>
                    <a:pt x="138" y="0"/>
                  </a:moveTo>
                  <a:lnTo>
                    <a:pt x="138" y="134"/>
                  </a:lnTo>
                  <a:lnTo>
                    <a:pt x="0" y="134"/>
                  </a:lnTo>
                  <a:lnTo>
                    <a:pt x="0"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2" name="Google Shape;2372;p121"/>
            <p:cNvSpPr/>
            <p:nvPr/>
          </p:nvSpPr>
          <p:spPr>
            <a:xfrm>
              <a:off x="6156012" y="4173556"/>
              <a:ext cx="1172314" cy="13819"/>
            </a:xfrm>
            <a:custGeom>
              <a:avLst/>
              <a:gdLst/>
              <a:ahLst/>
              <a:cxnLst/>
              <a:rect l="l" t="t" r="r" b="b"/>
              <a:pathLst>
                <a:path w="15609" h="184" extrusionOk="0">
                  <a:moveTo>
                    <a:pt x="0" y="0"/>
                  </a:moveTo>
                  <a:lnTo>
                    <a:pt x="0" y="184"/>
                  </a:lnTo>
                  <a:lnTo>
                    <a:pt x="445" y="184"/>
                  </a:lnTo>
                  <a:lnTo>
                    <a:pt x="445" y="0"/>
                  </a:lnTo>
                  <a:close/>
                  <a:moveTo>
                    <a:pt x="892" y="0"/>
                  </a:moveTo>
                  <a:lnTo>
                    <a:pt x="892" y="184"/>
                  </a:lnTo>
                  <a:lnTo>
                    <a:pt x="1337" y="184"/>
                  </a:lnTo>
                  <a:lnTo>
                    <a:pt x="1337" y="0"/>
                  </a:lnTo>
                  <a:close/>
                  <a:moveTo>
                    <a:pt x="1784" y="0"/>
                  </a:moveTo>
                  <a:lnTo>
                    <a:pt x="1784" y="184"/>
                  </a:lnTo>
                  <a:lnTo>
                    <a:pt x="2229" y="184"/>
                  </a:lnTo>
                  <a:lnTo>
                    <a:pt x="2229" y="0"/>
                  </a:lnTo>
                  <a:close/>
                  <a:moveTo>
                    <a:pt x="2676" y="0"/>
                  </a:moveTo>
                  <a:lnTo>
                    <a:pt x="2676" y="184"/>
                  </a:lnTo>
                  <a:lnTo>
                    <a:pt x="3121" y="184"/>
                  </a:lnTo>
                  <a:lnTo>
                    <a:pt x="3121" y="0"/>
                  </a:lnTo>
                  <a:close/>
                  <a:moveTo>
                    <a:pt x="3565" y="0"/>
                  </a:moveTo>
                  <a:lnTo>
                    <a:pt x="3565" y="184"/>
                  </a:lnTo>
                  <a:lnTo>
                    <a:pt x="4014" y="184"/>
                  </a:lnTo>
                  <a:lnTo>
                    <a:pt x="4014" y="0"/>
                  </a:lnTo>
                  <a:close/>
                  <a:moveTo>
                    <a:pt x="4458" y="0"/>
                  </a:moveTo>
                  <a:lnTo>
                    <a:pt x="4458" y="184"/>
                  </a:lnTo>
                  <a:lnTo>
                    <a:pt x="4906" y="184"/>
                  </a:lnTo>
                  <a:lnTo>
                    <a:pt x="4906" y="0"/>
                  </a:lnTo>
                  <a:close/>
                  <a:moveTo>
                    <a:pt x="5350" y="0"/>
                  </a:moveTo>
                  <a:lnTo>
                    <a:pt x="5350" y="184"/>
                  </a:lnTo>
                  <a:lnTo>
                    <a:pt x="5798" y="184"/>
                  </a:lnTo>
                  <a:lnTo>
                    <a:pt x="5798" y="0"/>
                  </a:lnTo>
                  <a:close/>
                  <a:moveTo>
                    <a:pt x="6242" y="0"/>
                  </a:moveTo>
                  <a:lnTo>
                    <a:pt x="6242" y="184"/>
                  </a:lnTo>
                  <a:lnTo>
                    <a:pt x="6690" y="184"/>
                  </a:lnTo>
                  <a:lnTo>
                    <a:pt x="6690" y="0"/>
                  </a:lnTo>
                  <a:close/>
                  <a:moveTo>
                    <a:pt x="7134" y="0"/>
                  </a:moveTo>
                  <a:lnTo>
                    <a:pt x="7134" y="184"/>
                  </a:lnTo>
                  <a:lnTo>
                    <a:pt x="7582" y="184"/>
                  </a:lnTo>
                  <a:lnTo>
                    <a:pt x="7582" y="0"/>
                  </a:lnTo>
                  <a:close/>
                  <a:moveTo>
                    <a:pt x="8026" y="0"/>
                  </a:moveTo>
                  <a:lnTo>
                    <a:pt x="8026" y="184"/>
                  </a:lnTo>
                  <a:lnTo>
                    <a:pt x="8474" y="184"/>
                  </a:lnTo>
                  <a:lnTo>
                    <a:pt x="8474" y="0"/>
                  </a:lnTo>
                  <a:close/>
                  <a:moveTo>
                    <a:pt x="8918" y="0"/>
                  </a:moveTo>
                  <a:lnTo>
                    <a:pt x="8918" y="184"/>
                  </a:lnTo>
                  <a:lnTo>
                    <a:pt x="9362" y="184"/>
                  </a:lnTo>
                  <a:lnTo>
                    <a:pt x="9362" y="0"/>
                  </a:lnTo>
                  <a:close/>
                  <a:moveTo>
                    <a:pt x="9811" y="0"/>
                  </a:moveTo>
                  <a:lnTo>
                    <a:pt x="9811" y="184"/>
                  </a:lnTo>
                  <a:lnTo>
                    <a:pt x="10255" y="184"/>
                  </a:lnTo>
                  <a:lnTo>
                    <a:pt x="10255" y="0"/>
                  </a:lnTo>
                  <a:close/>
                  <a:moveTo>
                    <a:pt x="10703" y="0"/>
                  </a:moveTo>
                  <a:lnTo>
                    <a:pt x="10703" y="184"/>
                  </a:lnTo>
                  <a:lnTo>
                    <a:pt x="11147" y="184"/>
                  </a:lnTo>
                  <a:lnTo>
                    <a:pt x="11147" y="0"/>
                  </a:lnTo>
                  <a:close/>
                  <a:moveTo>
                    <a:pt x="11595" y="0"/>
                  </a:moveTo>
                  <a:lnTo>
                    <a:pt x="11595" y="184"/>
                  </a:lnTo>
                  <a:lnTo>
                    <a:pt x="12039" y="184"/>
                  </a:lnTo>
                  <a:lnTo>
                    <a:pt x="12039" y="0"/>
                  </a:lnTo>
                  <a:close/>
                  <a:moveTo>
                    <a:pt x="12487" y="0"/>
                  </a:moveTo>
                  <a:lnTo>
                    <a:pt x="12487" y="184"/>
                  </a:lnTo>
                  <a:lnTo>
                    <a:pt x="12931" y="184"/>
                  </a:lnTo>
                  <a:lnTo>
                    <a:pt x="12931" y="0"/>
                  </a:lnTo>
                  <a:close/>
                  <a:moveTo>
                    <a:pt x="13379" y="0"/>
                  </a:moveTo>
                  <a:lnTo>
                    <a:pt x="13379" y="184"/>
                  </a:lnTo>
                  <a:lnTo>
                    <a:pt x="13823" y="184"/>
                  </a:lnTo>
                  <a:lnTo>
                    <a:pt x="13823" y="0"/>
                  </a:lnTo>
                  <a:close/>
                  <a:moveTo>
                    <a:pt x="14271" y="0"/>
                  </a:moveTo>
                  <a:lnTo>
                    <a:pt x="14271" y="184"/>
                  </a:lnTo>
                  <a:lnTo>
                    <a:pt x="14715" y="184"/>
                  </a:lnTo>
                  <a:lnTo>
                    <a:pt x="14715" y="0"/>
                  </a:lnTo>
                  <a:close/>
                  <a:moveTo>
                    <a:pt x="15160" y="0"/>
                  </a:moveTo>
                  <a:lnTo>
                    <a:pt x="15160" y="184"/>
                  </a:lnTo>
                  <a:lnTo>
                    <a:pt x="15608" y="184"/>
                  </a:lnTo>
                  <a:lnTo>
                    <a:pt x="1560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3" name="Google Shape;2373;p121"/>
            <p:cNvSpPr/>
            <p:nvPr/>
          </p:nvSpPr>
          <p:spPr>
            <a:xfrm>
              <a:off x="6098556" y="4163492"/>
              <a:ext cx="23883" cy="23883"/>
            </a:xfrm>
            <a:custGeom>
              <a:avLst/>
              <a:gdLst/>
              <a:ahLst/>
              <a:cxnLst/>
              <a:rect l="l" t="t" r="r" b="b"/>
              <a:pathLst>
                <a:path w="318" h="318" extrusionOk="0">
                  <a:moveTo>
                    <a:pt x="0" y="0"/>
                  </a:moveTo>
                  <a:lnTo>
                    <a:pt x="0" y="318"/>
                  </a:lnTo>
                  <a:lnTo>
                    <a:pt x="318" y="318"/>
                  </a:lnTo>
                  <a:lnTo>
                    <a:pt x="318" y="134"/>
                  </a:lnTo>
                  <a:lnTo>
                    <a:pt x="183" y="134"/>
                  </a:lnTo>
                  <a:lnTo>
                    <a:pt x="18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4" name="Google Shape;2374;p121"/>
            <p:cNvSpPr/>
            <p:nvPr/>
          </p:nvSpPr>
          <p:spPr>
            <a:xfrm>
              <a:off x="6098556" y="4006672"/>
              <a:ext cx="13819" cy="117690"/>
            </a:xfrm>
            <a:custGeom>
              <a:avLst/>
              <a:gdLst/>
              <a:ahLst/>
              <a:cxnLst/>
              <a:rect l="l" t="t" r="r" b="b"/>
              <a:pathLst>
                <a:path w="184" h="1567" extrusionOk="0">
                  <a:moveTo>
                    <a:pt x="0" y="1"/>
                  </a:moveTo>
                  <a:lnTo>
                    <a:pt x="0" y="523"/>
                  </a:lnTo>
                  <a:lnTo>
                    <a:pt x="183" y="523"/>
                  </a:lnTo>
                  <a:lnTo>
                    <a:pt x="183" y="1"/>
                  </a:lnTo>
                  <a:close/>
                  <a:moveTo>
                    <a:pt x="0" y="1045"/>
                  </a:moveTo>
                  <a:lnTo>
                    <a:pt x="0" y="1566"/>
                  </a:lnTo>
                  <a:lnTo>
                    <a:pt x="183" y="1566"/>
                  </a:lnTo>
                  <a:lnTo>
                    <a:pt x="183" y="1045"/>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5" name="Google Shape;2375;p121"/>
            <p:cNvSpPr/>
            <p:nvPr/>
          </p:nvSpPr>
          <p:spPr>
            <a:xfrm>
              <a:off x="6098556" y="3943659"/>
              <a:ext cx="23883" cy="23958"/>
            </a:xfrm>
            <a:custGeom>
              <a:avLst/>
              <a:gdLst/>
              <a:ahLst/>
              <a:cxnLst/>
              <a:rect l="l" t="t" r="r" b="b"/>
              <a:pathLst>
                <a:path w="318" h="319" extrusionOk="0">
                  <a:moveTo>
                    <a:pt x="0" y="1"/>
                  </a:moveTo>
                  <a:lnTo>
                    <a:pt x="0" y="318"/>
                  </a:lnTo>
                  <a:lnTo>
                    <a:pt x="183" y="318"/>
                  </a:lnTo>
                  <a:lnTo>
                    <a:pt x="183" y="180"/>
                  </a:lnTo>
                  <a:lnTo>
                    <a:pt x="318" y="180"/>
                  </a:lnTo>
                  <a:lnTo>
                    <a:pt x="3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6" name="Google Shape;2376;p121"/>
            <p:cNvSpPr/>
            <p:nvPr/>
          </p:nvSpPr>
          <p:spPr>
            <a:xfrm>
              <a:off x="6156012" y="3943659"/>
              <a:ext cx="1172314" cy="13594"/>
            </a:xfrm>
            <a:custGeom>
              <a:avLst/>
              <a:gdLst/>
              <a:ahLst/>
              <a:cxnLst/>
              <a:rect l="l" t="t" r="r" b="b"/>
              <a:pathLst>
                <a:path w="15609" h="181" extrusionOk="0">
                  <a:moveTo>
                    <a:pt x="0" y="1"/>
                  </a:moveTo>
                  <a:lnTo>
                    <a:pt x="0" y="180"/>
                  </a:lnTo>
                  <a:lnTo>
                    <a:pt x="445" y="180"/>
                  </a:lnTo>
                  <a:lnTo>
                    <a:pt x="445" y="1"/>
                  </a:lnTo>
                  <a:close/>
                  <a:moveTo>
                    <a:pt x="892" y="1"/>
                  </a:moveTo>
                  <a:lnTo>
                    <a:pt x="892" y="180"/>
                  </a:lnTo>
                  <a:lnTo>
                    <a:pt x="1337" y="180"/>
                  </a:lnTo>
                  <a:lnTo>
                    <a:pt x="1337" y="1"/>
                  </a:lnTo>
                  <a:close/>
                  <a:moveTo>
                    <a:pt x="1784" y="1"/>
                  </a:moveTo>
                  <a:lnTo>
                    <a:pt x="1784" y="180"/>
                  </a:lnTo>
                  <a:lnTo>
                    <a:pt x="2229" y="180"/>
                  </a:lnTo>
                  <a:lnTo>
                    <a:pt x="2229" y="1"/>
                  </a:lnTo>
                  <a:close/>
                  <a:moveTo>
                    <a:pt x="2676" y="1"/>
                  </a:moveTo>
                  <a:lnTo>
                    <a:pt x="2676" y="180"/>
                  </a:lnTo>
                  <a:lnTo>
                    <a:pt x="3121" y="180"/>
                  </a:lnTo>
                  <a:lnTo>
                    <a:pt x="3121" y="1"/>
                  </a:lnTo>
                  <a:close/>
                  <a:moveTo>
                    <a:pt x="3565" y="1"/>
                  </a:moveTo>
                  <a:lnTo>
                    <a:pt x="3565" y="180"/>
                  </a:lnTo>
                  <a:lnTo>
                    <a:pt x="4014" y="180"/>
                  </a:lnTo>
                  <a:lnTo>
                    <a:pt x="4014" y="1"/>
                  </a:lnTo>
                  <a:close/>
                  <a:moveTo>
                    <a:pt x="4458" y="1"/>
                  </a:moveTo>
                  <a:lnTo>
                    <a:pt x="4458" y="180"/>
                  </a:lnTo>
                  <a:lnTo>
                    <a:pt x="4906" y="180"/>
                  </a:lnTo>
                  <a:lnTo>
                    <a:pt x="4906" y="1"/>
                  </a:lnTo>
                  <a:close/>
                  <a:moveTo>
                    <a:pt x="5350" y="1"/>
                  </a:moveTo>
                  <a:lnTo>
                    <a:pt x="5350" y="180"/>
                  </a:lnTo>
                  <a:lnTo>
                    <a:pt x="5798" y="180"/>
                  </a:lnTo>
                  <a:lnTo>
                    <a:pt x="5798" y="1"/>
                  </a:lnTo>
                  <a:close/>
                  <a:moveTo>
                    <a:pt x="6242" y="1"/>
                  </a:moveTo>
                  <a:lnTo>
                    <a:pt x="6242" y="180"/>
                  </a:lnTo>
                  <a:lnTo>
                    <a:pt x="6690" y="180"/>
                  </a:lnTo>
                  <a:lnTo>
                    <a:pt x="6690" y="1"/>
                  </a:lnTo>
                  <a:close/>
                  <a:moveTo>
                    <a:pt x="7134" y="1"/>
                  </a:moveTo>
                  <a:lnTo>
                    <a:pt x="7134" y="180"/>
                  </a:lnTo>
                  <a:lnTo>
                    <a:pt x="7582" y="180"/>
                  </a:lnTo>
                  <a:lnTo>
                    <a:pt x="7582" y="1"/>
                  </a:lnTo>
                  <a:close/>
                  <a:moveTo>
                    <a:pt x="8026" y="1"/>
                  </a:moveTo>
                  <a:lnTo>
                    <a:pt x="8026" y="180"/>
                  </a:lnTo>
                  <a:lnTo>
                    <a:pt x="8474" y="180"/>
                  </a:lnTo>
                  <a:lnTo>
                    <a:pt x="8474" y="1"/>
                  </a:lnTo>
                  <a:close/>
                  <a:moveTo>
                    <a:pt x="8918" y="1"/>
                  </a:moveTo>
                  <a:lnTo>
                    <a:pt x="8918" y="180"/>
                  </a:lnTo>
                  <a:lnTo>
                    <a:pt x="9362" y="180"/>
                  </a:lnTo>
                  <a:lnTo>
                    <a:pt x="9362" y="1"/>
                  </a:lnTo>
                  <a:close/>
                  <a:moveTo>
                    <a:pt x="9811" y="1"/>
                  </a:moveTo>
                  <a:lnTo>
                    <a:pt x="9811" y="180"/>
                  </a:lnTo>
                  <a:lnTo>
                    <a:pt x="10255" y="180"/>
                  </a:lnTo>
                  <a:lnTo>
                    <a:pt x="10255" y="1"/>
                  </a:lnTo>
                  <a:close/>
                  <a:moveTo>
                    <a:pt x="10703" y="1"/>
                  </a:moveTo>
                  <a:lnTo>
                    <a:pt x="10703" y="180"/>
                  </a:lnTo>
                  <a:lnTo>
                    <a:pt x="11147" y="180"/>
                  </a:lnTo>
                  <a:lnTo>
                    <a:pt x="11147" y="1"/>
                  </a:lnTo>
                  <a:close/>
                  <a:moveTo>
                    <a:pt x="11595" y="1"/>
                  </a:moveTo>
                  <a:lnTo>
                    <a:pt x="11595" y="180"/>
                  </a:lnTo>
                  <a:lnTo>
                    <a:pt x="12039" y="180"/>
                  </a:lnTo>
                  <a:lnTo>
                    <a:pt x="12039" y="1"/>
                  </a:lnTo>
                  <a:close/>
                  <a:moveTo>
                    <a:pt x="12487" y="1"/>
                  </a:moveTo>
                  <a:lnTo>
                    <a:pt x="12487" y="180"/>
                  </a:lnTo>
                  <a:lnTo>
                    <a:pt x="12931" y="180"/>
                  </a:lnTo>
                  <a:lnTo>
                    <a:pt x="12931" y="1"/>
                  </a:lnTo>
                  <a:close/>
                  <a:moveTo>
                    <a:pt x="13379" y="1"/>
                  </a:moveTo>
                  <a:lnTo>
                    <a:pt x="13379" y="180"/>
                  </a:lnTo>
                  <a:lnTo>
                    <a:pt x="13823" y="180"/>
                  </a:lnTo>
                  <a:lnTo>
                    <a:pt x="13823" y="1"/>
                  </a:lnTo>
                  <a:close/>
                  <a:moveTo>
                    <a:pt x="14271" y="1"/>
                  </a:moveTo>
                  <a:lnTo>
                    <a:pt x="14271" y="180"/>
                  </a:lnTo>
                  <a:lnTo>
                    <a:pt x="14715" y="180"/>
                  </a:lnTo>
                  <a:lnTo>
                    <a:pt x="14715" y="1"/>
                  </a:lnTo>
                  <a:close/>
                  <a:moveTo>
                    <a:pt x="15160" y="1"/>
                  </a:moveTo>
                  <a:lnTo>
                    <a:pt x="15160" y="180"/>
                  </a:lnTo>
                  <a:lnTo>
                    <a:pt x="15608" y="180"/>
                  </a:lnTo>
                  <a:lnTo>
                    <a:pt x="1560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7" name="Google Shape;2377;p121"/>
            <p:cNvSpPr/>
            <p:nvPr/>
          </p:nvSpPr>
          <p:spPr>
            <a:xfrm>
              <a:off x="7361602" y="3943659"/>
              <a:ext cx="23883" cy="23958"/>
            </a:xfrm>
            <a:custGeom>
              <a:avLst/>
              <a:gdLst/>
              <a:ahLst/>
              <a:cxnLst/>
              <a:rect l="l" t="t" r="r" b="b"/>
              <a:pathLst>
                <a:path w="318" h="319" extrusionOk="0">
                  <a:moveTo>
                    <a:pt x="0" y="1"/>
                  </a:moveTo>
                  <a:lnTo>
                    <a:pt x="0" y="180"/>
                  </a:lnTo>
                  <a:lnTo>
                    <a:pt x="138" y="180"/>
                  </a:lnTo>
                  <a:lnTo>
                    <a:pt x="138" y="318"/>
                  </a:lnTo>
                  <a:lnTo>
                    <a:pt x="318" y="318"/>
                  </a:lnTo>
                  <a:lnTo>
                    <a:pt x="31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8" name="Google Shape;2378;p121"/>
            <p:cNvSpPr/>
            <p:nvPr/>
          </p:nvSpPr>
          <p:spPr>
            <a:xfrm>
              <a:off x="7371891" y="4006672"/>
              <a:ext cx="13594" cy="117690"/>
            </a:xfrm>
            <a:custGeom>
              <a:avLst/>
              <a:gdLst/>
              <a:ahLst/>
              <a:cxnLst/>
              <a:rect l="l" t="t" r="r" b="b"/>
              <a:pathLst>
                <a:path w="181" h="1567" extrusionOk="0">
                  <a:moveTo>
                    <a:pt x="1" y="1"/>
                  </a:moveTo>
                  <a:lnTo>
                    <a:pt x="1" y="523"/>
                  </a:lnTo>
                  <a:lnTo>
                    <a:pt x="181" y="523"/>
                  </a:lnTo>
                  <a:lnTo>
                    <a:pt x="181" y="1"/>
                  </a:lnTo>
                  <a:close/>
                  <a:moveTo>
                    <a:pt x="1" y="1045"/>
                  </a:moveTo>
                  <a:lnTo>
                    <a:pt x="1" y="1566"/>
                  </a:lnTo>
                  <a:lnTo>
                    <a:pt x="181" y="1566"/>
                  </a:lnTo>
                  <a:lnTo>
                    <a:pt x="181" y="1045"/>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9" name="Google Shape;2379;p121"/>
            <p:cNvSpPr/>
            <p:nvPr/>
          </p:nvSpPr>
          <p:spPr>
            <a:xfrm>
              <a:off x="8282918" y="2702625"/>
              <a:ext cx="23958" cy="23883"/>
            </a:xfrm>
            <a:custGeom>
              <a:avLst/>
              <a:gdLst/>
              <a:ahLst/>
              <a:cxnLst/>
              <a:rect l="l" t="t" r="r" b="b"/>
              <a:pathLst>
                <a:path w="319" h="318" extrusionOk="0">
                  <a:moveTo>
                    <a:pt x="135" y="1"/>
                  </a:moveTo>
                  <a:lnTo>
                    <a:pt x="135" y="134"/>
                  </a:lnTo>
                  <a:lnTo>
                    <a:pt x="1" y="134"/>
                  </a:lnTo>
                  <a:lnTo>
                    <a:pt x="1"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0" name="Google Shape;2380;p121"/>
            <p:cNvSpPr/>
            <p:nvPr/>
          </p:nvSpPr>
          <p:spPr>
            <a:xfrm>
              <a:off x="6156763" y="2712689"/>
              <a:ext cx="2091824" cy="13819"/>
            </a:xfrm>
            <a:custGeom>
              <a:avLst/>
              <a:gdLst/>
              <a:ahLst/>
              <a:cxnLst/>
              <a:rect l="l" t="t" r="r" b="b"/>
              <a:pathLst>
                <a:path w="27852" h="184" extrusionOk="0">
                  <a:moveTo>
                    <a:pt x="1" y="0"/>
                  </a:moveTo>
                  <a:lnTo>
                    <a:pt x="1" y="184"/>
                  </a:lnTo>
                  <a:lnTo>
                    <a:pt x="456" y="184"/>
                  </a:lnTo>
                  <a:lnTo>
                    <a:pt x="456" y="0"/>
                  </a:lnTo>
                  <a:close/>
                  <a:moveTo>
                    <a:pt x="915" y="0"/>
                  </a:moveTo>
                  <a:lnTo>
                    <a:pt x="915" y="184"/>
                  </a:lnTo>
                  <a:lnTo>
                    <a:pt x="1369" y="184"/>
                  </a:lnTo>
                  <a:lnTo>
                    <a:pt x="1369" y="0"/>
                  </a:lnTo>
                  <a:close/>
                  <a:moveTo>
                    <a:pt x="1828" y="0"/>
                  </a:moveTo>
                  <a:lnTo>
                    <a:pt x="1828" y="184"/>
                  </a:lnTo>
                  <a:lnTo>
                    <a:pt x="2282" y="184"/>
                  </a:lnTo>
                  <a:lnTo>
                    <a:pt x="2282" y="0"/>
                  </a:lnTo>
                  <a:close/>
                  <a:moveTo>
                    <a:pt x="2741" y="0"/>
                  </a:moveTo>
                  <a:lnTo>
                    <a:pt x="2741" y="184"/>
                  </a:lnTo>
                  <a:lnTo>
                    <a:pt x="3195" y="184"/>
                  </a:lnTo>
                  <a:lnTo>
                    <a:pt x="3195" y="0"/>
                  </a:lnTo>
                  <a:close/>
                  <a:moveTo>
                    <a:pt x="3654" y="0"/>
                  </a:moveTo>
                  <a:lnTo>
                    <a:pt x="3654" y="184"/>
                  </a:lnTo>
                  <a:lnTo>
                    <a:pt x="4109" y="184"/>
                  </a:lnTo>
                  <a:lnTo>
                    <a:pt x="4109" y="0"/>
                  </a:lnTo>
                  <a:close/>
                  <a:moveTo>
                    <a:pt x="4567" y="0"/>
                  </a:moveTo>
                  <a:lnTo>
                    <a:pt x="4567" y="184"/>
                  </a:lnTo>
                  <a:lnTo>
                    <a:pt x="5023" y="184"/>
                  </a:lnTo>
                  <a:lnTo>
                    <a:pt x="5023" y="0"/>
                  </a:lnTo>
                  <a:close/>
                  <a:moveTo>
                    <a:pt x="5480" y="0"/>
                  </a:moveTo>
                  <a:lnTo>
                    <a:pt x="5480" y="184"/>
                  </a:lnTo>
                  <a:lnTo>
                    <a:pt x="5936" y="184"/>
                  </a:lnTo>
                  <a:lnTo>
                    <a:pt x="5936" y="0"/>
                  </a:lnTo>
                  <a:close/>
                  <a:moveTo>
                    <a:pt x="6390" y="0"/>
                  </a:moveTo>
                  <a:lnTo>
                    <a:pt x="6390" y="184"/>
                  </a:lnTo>
                  <a:lnTo>
                    <a:pt x="6849" y="184"/>
                  </a:lnTo>
                  <a:lnTo>
                    <a:pt x="6849" y="0"/>
                  </a:lnTo>
                  <a:close/>
                  <a:moveTo>
                    <a:pt x="7304" y="0"/>
                  </a:moveTo>
                  <a:lnTo>
                    <a:pt x="7304" y="184"/>
                  </a:lnTo>
                  <a:lnTo>
                    <a:pt x="7762" y="184"/>
                  </a:lnTo>
                  <a:lnTo>
                    <a:pt x="7762" y="0"/>
                  </a:lnTo>
                  <a:close/>
                  <a:moveTo>
                    <a:pt x="8217" y="0"/>
                  </a:moveTo>
                  <a:lnTo>
                    <a:pt x="8217" y="184"/>
                  </a:lnTo>
                  <a:lnTo>
                    <a:pt x="8675" y="184"/>
                  </a:lnTo>
                  <a:lnTo>
                    <a:pt x="8675" y="0"/>
                  </a:lnTo>
                  <a:close/>
                  <a:moveTo>
                    <a:pt x="9131" y="0"/>
                  </a:moveTo>
                  <a:lnTo>
                    <a:pt x="9131" y="184"/>
                  </a:lnTo>
                  <a:lnTo>
                    <a:pt x="9589" y="184"/>
                  </a:lnTo>
                  <a:lnTo>
                    <a:pt x="9589" y="0"/>
                  </a:lnTo>
                  <a:close/>
                  <a:moveTo>
                    <a:pt x="10044" y="0"/>
                  </a:moveTo>
                  <a:lnTo>
                    <a:pt x="10044" y="184"/>
                  </a:lnTo>
                  <a:lnTo>
                    <a:pt x="10503" y="184"/>
                  </a:lnTo>
                  <a:lnTo>
                    <a:pt x="10503" y="0"/>
                  </a:lnTo>
                  <a:close/>
                  <a:moveTo>
                    <a:pt x="10957" y="0"/>
                  </a:moveTo>
                  <a:lnTo>
                    <a:pt x="10957" y="184"/>
                  </a:lnTo>
                  <a:lnTo>
                    <a:pt x="11416" y="184"/>
                  </a:lnTo>
                  <a:lnTo>
                    <a:pt x="11416" y="0"/>
                  </a:lnTo>
                  <a:close/>
                  <a:moveTo>
                    <a:pt x="11870" y="0"/>
                  </a:moveTo>
                  <a:lnTo>
                    <a:pt x="11870" y="184"/>
                  </a:lnTo>
                  <a:lnTo>
                    <a:pt x="12329" y="184"/>
                  </a:lnTo>
                  <a:lnTo>
                    <a:pt x="12329" y="0"/>
                  </a:lnTo>
                  <a:close/>
                  <a:moveTo>
                    <a:pt x="12784" y="0"/>
                  </a:moveTo>
                  <a:lnTo>
                    <a:pt x="12784" y="184"/>
                  </a:lnTo>
                  <a:lnTo>
                    <a:pt x="13242" y="184"/>
                  </a:lnTo>
                  <a:lnTo>
                    <a:pt x="13242" y="0"/>
                  </a:lnTo>
                  <a:close/>
                  <a:moveTo>
                    <a:pt x="13697" y="0"/>
                  </a:moveTo>
                  <a:lnTo>
                    <a:pt x="13697" y="184"/>
                  </a:lnTo>
                  <a:lnTo>
                    <a:pt x="14155" y="184"/>
                  </a:lnTo>
                  <a:lnTo>
                    <a:pt x="14155" y="0"/>
                  </a:lnTo>
                  <a:close/>
                  <a:moveTo>
                    <a:pt x="14611" y="0"/>
                  </a:moveTo>
                  <a:lnTo>
                    <a:pt x="14611" y="184"/>
                  </a:lnTo>
                  <a:lnTo>
                    <a:pt x="15069" y="184"/>
                  </a:lnTo>
                  <a:lnTo>
                    <a:pt x="15069" y="0"/>
                  </a:lnTo>
                  <a:close/>
                  <a:moveTo>
                    <a:pt x="15524" y="0"/>
                  </a:moveTo>
                  <a:lnTo>
                    <a:pt x="15524" y="184"/>
                  </a:lnTo>
                  <a:lnTo>
                    <a:pt x="15982" y="184"/>
                  </a:lnTo>
                  <a:lnTo>
                    <a:pt x="15982" y="0"/>
                  </a:lnTo>
                  <a:close/>
                  <a:moveTo>
                    <a:pt x="16437" y="0"/>
                  </a:moveTo>
                  <a:lnTo>
                    <a:pt x="16437" y="184"/>
                  </a:lnTo>
                  <a:lnTo>
                    <a:pt x="16896" y="184"/>
                  </a:lnTo>
                  <a:lnTo>
                    <a:pt x="16896" y="0"/>
                  </a:lnTo>
                  <a:close/>
                  <a:moveTo>
                    <a:pt x="17350" y="0"/>
                  </a:moveTo>
                  <a:lnTo>
                    <a:pt x="17350" y="184"/>
                  </a:lnTo>
                  <a:lnTo>
                    <a:pt x="17805" y="184"/>
                  </a:lnTo>
                  <a:lnTo>
                    <a:pt x="17805" y="0"/>
                  </a:lnTo>
                  <a:close/>
                  <a:moveTo>
                    <a:pt x="18264" y="0"/>
                  </a:moveTo>
                  <a:lnTo>
                    <a:pt x="18264" y="184"/>
                  </a:lnTo>
                  <a:lnTo>
                    <a:pt x="18719" y="184"/>
                  </a:lnTo>
                  <a:lnTo>
                    <a:pt x="18719" y="0"/>
                  </a:lnTo>
                  <a:close/>
                  <a:moveTo>
                    <a:pt x="19177" y="0"/>
                  </a:moveTo>
                  <a:lnTo>
                    <a:pt x="19177" y="184"/>
                  </a:lnTo>
                  <a:lnTo>
                    <a:pt x="19632" y="184"/>
                  </a:lnTo>
                  <a:lnTo>
                    <a:pt x="19632" y="0"/>
                  </a:lnTo>
                  <a:close/>
                  <a:moveTo>
                    <a:pt x="20090" y="0"/>
                  </a:moveTo>
                  <a:lnTo>
                    <a:pt x="20090" y="184"/>
                  </a:lnTo>
                  <a:lnTo>
                    <a:pt x="20545" y="184"/>
                  </a:lnTo>
                  <a:lnTo>
                    <a:pt x="20545" y="0"/>
                  </a:lnTo>
                  <a:close/>
                  <a:moveTo>
                    <a:pt x="21004" y="0"/>
                  </a:moveTo>
                  <a:lnTo>
                    <a:pt x="21004" y="184"/>
                  </a:lnTo>
                  <a:lnTo>
                    <a:pt x="21459" y="184"/>
                  </a:lnTo>
                  <a:lnTo>
                    <a:pt x="21459" y="0"/>
                  </a:lnTo>
                  <a:close/>
                  <a:moveTo>
                    <a:pt x="21917" y="0"/>
                  </a:moveTo>
                  <a:lnTo>
                    <a:pt x="21917" y="184"/>
                  </a:lnTo>
                  <a:lnTo>
                    <a:pt x="22372" y="184"/>
                  </a:lnTo>
                  <a:lnTo>
                    <a:pt x="22372" y="0"/>
                  </a:lnTo>
                  <a:close/>
                  <a:moveTo>
                    <a:pt x="22830" y="0"/>
                  </a:moveTo>
                  <a:lnTo>
                    <a:pt x="22830" y="184"/>
                  </a:lnTo>
                  <a:lnTo>
                    <a:pt x="23285" y="184"/>
                  </a:lnTo>
                  <a:lnTo>
                    <a:pt x="23285" y="0"/>
                  </a:lnTo>
                  <a:close/>
                  <a:moveTo>
                    <a:pt x="23744" y="0"/>
                  </a:moveTo>
                  <a:lnTo>
                    <a:pt x="23744" y="184"/>
                  </a:lnTo>
                  <a:lnTo>
                    <a:pt x="24198" y="184"/>
                  </a:lnTo>
                  <a:lnTo>
                    <a:pt x="24198" y="0"/>
                  </a:lnTo>
                  <a:close/>
                  <a:moveTo>
                    <a:pt x="24657" y="0"/>
                  </a:moveTo>
                  <a:lnTo>
                    <a:pt x="24657" y="184"/>
                  </a:lnTo>
                  <a:lnTo>
                    <a:pt x="25112" y="184"/>
                  </a:lnTo>
                  <a:lnTo>
                    <a:pt x="25112" y="0"/>
                  </a:lnTo>
                  <a:close/>
                  <a:moveTo>
                    <a:pt x="25570" y="0"/>
                  </a:moveTo>
                  <a:lnTo>
                    <a:pt x="25570" y="184"/>
                  </a:lnTo>
                  <a:lnTo>
                    <a:pt x="26025" y="184"/>
                  </a:lnTo>
                  <a:lnTo>
                    <a:pt x="26025" y="0"/>
                  </a:lnTo>
                  <a:close/>
                  <a:moveTo>
                    <a:pt x="26483" y="0"/>
                  </a:moveTo>
                  <a:lnTo>
                    <a:pt x="26483" y="184"/>
                  </a:lnTo>
                  <a:lnTo>
                    <a:pt x="26939" y="184"/>
                  </a:lnTo>
                  <a:lnTo>
                    <a:pt x="26939" y="0"/>
                  </a:lnTo>
                  <a:close/>
                  <a:moveTo>
                    <a:pt x="27397" y="0"/>
                  </a:moveTo>
                  <a:lnTo>
                    <a:pt x="27397" y="184"/>
                  </a:lnTo>
                  <a:lnTo>
                    <a:pt x="27852" y="184"/>
                  </a:lnTo>
                  <a:lnTo>
                    <a:pt x="2785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1" name="Google Shape;2381;p121"/>
            <p:cNvSpPr/>
            <p:nvPr/>
          </p:nvSpPr>
          <p:spPr>
            <a:xfrm>
              <a:off x="6098556" y="2702625"/>
              <a:ext cx="23883" cy="23883"/>
            </a:xfrm>
            <a:custGeom>
              <a:avLst/>
              <a:gdLst/>
              <a:ahLst/>
              <a:cxnLst/>
              <a:rect l="l" t="t" r="r" b="b"/>
              <a:pathLst>
                <a:path w="318" h="318" extrusionOk="0">
                  <a:moveTo>
                    <a:pt x="0" y="1"/>
                  </a:moveTo>
                  <a:lnTo>
                    <a:pt x="0" y="318"/>
                  </a:lnTo>
                  <a:lnTo>
                    <a:pt x="318" y="318"/>
                  </a:lnTo>
                  <a:lnTo>
                    <a:pt x="318" y="134"/>
                  </a:lnTo>
                  <a:lnTo>
                    <a:pt x="183" y="134"/>
                  </a:lnTo>
                  <a:lnTo>
                    <a:pt x="18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2" name="Google Shape;2382;p121"/>
            <p:cNvSpPr/>
            <p:nvPr/>
          </p:nvSpPr>
          <p:spPr>
            <a:xfrm>
              <a:off x="6098556" y="2067012"/>
              <a:ext cx="13819" cy="600164"/>
            </a:xfrm>
            <a:custGeom>
              <a:avLst/>
              <a:gdLst/>
              <a:ahLst/>
              <a:cxnLst/>
              <a:rect l="l" t="t" r="r" b="b"/>
              <a:pathLst>
                <a:path w="184" h="7991" extrusionOk="0">
                  <a:moveTo>
                    <a:pt x="0" y="0"/>
                  </a:moveTo>
                  <a:lnTo>
                    <a:pt x="0" y="473"/>
                  </a:lnTo>
                  <a:lnTo>
                    <a:pt x="183" y="473"/>
                  </a:lnTo>
                  <a:lnTo>
                    <a:pt x="183" y="0"/>
                  </a:lnTo>
                  <a:close/>
                  <a:moveTo>
                    <a:pt x="0" y="942"/>
                  </a:moveTo>
                  <a:lnTo>
                    <a:pt x="0" y="1410"/>
                  </a:lnTo>
                  <a:lnTo>
                    <a:pt x="183" y="1410"/>
                  </a:lnTo>
                  <a:lnTo>
                    <a:pt x="183" y="942"/>
                  </a:lnTo>
                  <a:close/>
                  <a:moveTo>
                    <a:pt x="0" y="1879"/>
                  </a:moveTo>
                  <a:lnTo>
                    <a:pt x="0" y="2352"/>
                  </a:lnTo>
                  <a:lnTo>
                    <a:pt x="183" y="2352"/>
                  </a:lnTo>
                  <a:lnTo>
                    <a:pt x="183" y="1879"/>
                  </a:lnTo>
                  <a:close/>
                  <a:moveTo>
                    <a:pt x="0" y="2821"/>
                  </a:moveTo>
                  <a:lnTo>
                    <a:pt x="0" y="3290"/>
                  </a:lnTo>
                  <a:lnTo>
                    <a:pt x="183" y="3290"/>
                  </a:lnTo>
                  <a:lnTo>
                    <a:pt x="183" y="2821"/>
                  </a:lnTo>
                  <a:close/>
                  <a:moveTo>
                    <a:pt x="0" y="3762"/>
                  </a:moveTo>
                  <a:lnTo>
                    <a:pt x="0" y="4232"/>
                  </a:lnTo>
                  <a:lnTo>
                    <a:pt x="183" y="4232"/>
                  </a:lnTo>
                  <a:lnTo>
                    <a:pt x="183" y="3762"/>
                  </a:lnTo>
                  <a:close/>
                  <a:moveTo>
                    <a:pt x="0" y="4701"/>
                  </a:moveTo>
                  <a:lnTo>
                    <a:pt x="0" y="5173"/>
                  </a:lnTo>
                  <a:lnTo>
                    <a:pt x="183" y="5173"/>
                  </a:lnTo>
                  <a:lnTo>
                    <a:pt x="183" y="4701"/>
                  </a:lnTo>
                  <a:close/>
                  <a:moveTo>
                    <a:pt x="0" y="5642"/>
                  </a:moveTo>
                  <a:lnTo>
                    <a:pt x="0" y="6111"/>
                  </a:lnTo>
                  <a:lnTo>
                    <a:pt x="183" y="6111"/>
                  </a:lnTo>
                  <a:lnTo>
                    <a:pt x="183" y="5642"/>
                  </a:lnTo>
                  <a:close/>
                  <a:moveTo>
                    <a:pt x="0" y="6584"/>
                  </a:moveTo>
                  <a:lnTo>
                    <a:pt x="0" y="7053"/>
                  </a:lnTo>
                  <a:lnTo>
                    <a:pt x="183" y="7053"/>
                  </a:lnTo>
                  <a:lnTo>
                    <a:pt x="183" y="6584"/>
                  </a:lnTo>
                  <a:close/>
                  <a:moveTo>
                    <a:pt x="0" y="7522"/>
                  </a:moveTo>
                  <a:lnTo>
                    <a:pt x="0" y="7990"/>
                  </a:lnTo>
                  <a:lnTo>
                    <a:pt x="183" y="7990"/>
                  </a:lnTo>
                  <a:lnTo>
                    <a:pt x="183" y="7522"/>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3" name="Google Shape;2383;p121"/>
            <p:cNvSpPr/>
            <p:nvPr/>
          </p:nvSpPr>
          <p:spPr>
            <a:xfrm>
              <a:off x="6098556" y="2007904"/>
              <a:ext cx="23883" cy="23883"/>
            </a:xfrm>
            <a:custGeom>
              <a:avLst/>
              <a:gdLst/>
              <a:ahLst/>
              <a:cxnLst/>
              <a:rect l="l" t="t" r="r" b="b"/>
              <a:pathLst>
                <a:path w="318" h="318" extrusionOk="0">
                  <a:moveTo>
                    <a:pt x="0" y="0"/>
                  </a:moveTo>
                  <a:lnTo>
                    <a:pt x="0" y="318"/>
                  </a:lnTo>
                  <a:lnTo>
                    <a:pt x="183" y="318"/>
                  </a:lnTo>
                  <a:lnTo>
                    <a:pt x="183" y="181"/>
                  </a:lnTo>
                  <a:lnTo>
                    <a:pt x="318" y="181"/>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4" name="Google Shape;2384;p121"/>
            <p:cNvSpPr/>
            <p:nvPr/>
          </p:nvSpPr>
          <p:spPr>
            <a:xfrm>
              <a:off x="6156763" y="2007904"/>
              <a:ext cx="2091824" cy="13594"/>
            </a:xfrm>
            <a:custGeom>
              <a:avLst/>
              <a:gdLst/>
              <a:ahLst/>
              <a:cxnLst/>
              <a:rect l="l" t="t" r="r" b="b"/>
              <a:pathLst>
                <a:path w="27852" h="181" extrusionOk="0">
                  <a:moveTo>
                    <a:pt x="1" y="0"/>
                  </a:moveTo>
                  <a:lnTo>
                    <a:pt x="1" y="181"/>
                  </a:lnTo>
                  <a:lnTo>
                    <a:pt x="456" y="181"/>
                  </a:lnTo>
                  <a:lnTo>
                    <a:pt x="456" y="0"/>
                  </a:lnTo>
                  <a:close/>
                  <a:moveTo>
                    <a:pt x="915" y="0"/>
                  </a:moveTo>
                  <a:lnTo>
                    <a:pt x="915" y="181"/>
                  </a:lnTo>
                  <a:lnTo>
                    <a:pt x="1369" y="181"/>
                  </a:lnTo>
                  <a:lnTo>
                    <a:pt x="1369" y="0"/>
                  </a:lnTo>
                  <a:close/>
                  <a:moveTo>
                    <a:pt x="1828" y="0"/>
                  </a:moveTo>
                  <a:lnTo>
                    <a:pt x="1828" y="181"/>
                  </a:lnTo>
                  <a:lnTo>
                    <a:pt x="2282" y="181"/>
                  </a:lnTo>
                  <a:lnTo>
                    <a:pt x="2282" y="0"/>
                  </a:lnTo>
                  <a:close/>
                  <a:moveTo>
                    <a:pt x="2741" y="0"/>
                  </a:moveTo>
                  <a:lnTo>
                    <a:pt x="2741" y="181"/>
                  </a:lnTo>
                  <a:lnTo>
                    <a:pt x="3195" y="181"/>
                  </a:lnTo>
                  <a:lnTo>
                    <a:pt x="3195" y="0"/>
                  </a:lnTo>
                  <a:close/>
                  <a:moveTo>
                    <a:pt x="3654" y="0"/>
                  </a:moveTo>
                  <a:lnTo>
                    <a:pt x="3654" y="181"/>
                  </a:lnTo>
                  <a:lnTo>
                    <a:pt x="4109" y="181"/>
                  </a:lnTo>
                  <a:lnTo>
                    <a:pt x="4109" y="0"/>
                  </a:lnTo>
                  <a:close/>
                  <a:moveTo>
                    <a:pt x="4567" y="0"/>
                  </a:moveTo>
                  <a:lnTo>
                    <a:pt x="4567" y="181"/>
                  </a:lnTo>
                  <a:lnTo>
                    <a:pt x="5023" y="181"/>
                  </a:lnTo>
                  <a:lnTo>
                    <a:pt x="5023" y="0"/>
                  </a:lnTo>
                  <a:close/>
                  <a:moveTo>
                    <a:pt x="5480" y="0"/>
                  </a:moveTo>
                  <a:lnTo>
                    <a:pt x="5480" y="181"/>
                  </a:lnTo>
                  <a:lnTo>
                    <a:pt x="5936" y="181"/>
                  </a:lnTo>
                  <a:lnTo>
                    <a:pt x="5936" y="0"/>
                  </a:lnTo>
                  <a:close/>
                  <a:moveTo>
                    <a:pt x="6390" y="0"/>
                  </a:moveTo>
                  <a:lnTo>
                    <a:pt x="6390" y="181"/>
                  </a:lnTo>
                  <a:lnTo>
                    <a:pt x="6849" y="181"/>
                  </a:lnTo>
                  <a:lnTo>
                    <a:pt x="6849" y="0"/>
                  </a:lnTo>
                  <a:close/>
                  <a:moveTo>
                    <a:pt x="7304" y="0"/>
                  </a:moveTo>
                  <a:lnTo>
                    <a:pt x="7304" y="181"/>
                  </a:lnTo>
                  <a:lnTo>
                    <a:pt x="7762" y="181"/>
                  </a:lnTo>
                  <a:lnTo>
                    <a:pt x="7762" y="0"/>
                  </a:lnTo>
                  <a:close/>
                  <a:moveTo>
                    <a:pt x="8217" y="0"/>
                  </a:moveTo>
                  <a:lnTo>
                    <a:pt x="8217" y="181"/>
                  </a:lnTo>
                  <a:lnTo>
                    <a:pt x="8675" y="181"/>
                  </a:lnTo>
                  <a:lnTo>
                    <a:pt x="8675" y="0"/>
                  </a:lnTo>
                  <a:close/>
                  <a:moveTo>
                    <a:pt x="9131" y="0"/>
                  </a:moveTo>
                  <a:lnTo>
                    <a:pt x="9131" y="181"/>
                  </a:lnTo>
                  <a:lnTo>
                    <a:pt x="9589" y="181"/>
                  </a:lnTo>
                  <a:lnTo>
                    <a:pt x="9589" y="0"/>
                  </a:lnTo>
                  <a:close/>
                  <a:moveTo>
                    <a:pt x="10044" y="0"/>
                  </a:moveTo>
                  <a:lnTo>
                    <a:pt x="10044" y="181"/>
                  </a:lnTo>
                  <a:lnTo>
                    <a:pt x="10503" y="181"/>
                  </a:lnTo>
                  <a:lnTo>
                    <a:pt x="10503" y="0"/>
                  </a:lnTo>
                  <a:close/>
                  <a:moveTo>
                    <a:pt x="10957" y="0"/>
                  </a:moveTo>
                  <a:lnTo>
                    <a:pt x="10957" y="181"/>
                  </a:lnTo>
                  <a:lnTo>
                    <a:pt x="11416" y="181"/>
                  </a:lnTo>
                  <a:lnTo>
                    <a:pt x="11416" y="0"/>
                  </a:lnTo>
                  <a:close/>
                  <a:moveTo>
                    <a:pt x="11870" y="0"/>
                  </a:moveTo>
                  <a:lnTo>
                    <a:pt x="11870" y="181"/>
                  </a:lnTo>
                  <a:lnTo>
                    <a:pt x="12329" y="181"/>
                  </a:lnTo>
                  <a:lnTo>
                    <a:pt x="12329" y="0"/>
                  </a:lnTo>
                  <a:close/>
                  <a:moveTo>
                    <a:pt x="12784" y="0"/>
                  </a:moveTo>
                  <a:lnTo>
                    <a:pt x="12784" y="181"/>
                  </a:lnTo>
                  <a:lnTo>
                    <a:pt x="13242" y="181"/>
                  </a:lnTo>
                  <a:lnTo>
                    <a:pt x="13242" y="0"/>
                  </a:lnTo>
                  <a:close/>
                  <a:moveTo>
                    <a:pt x="13697" y="0"/>
                  </a:moveTo>
                  <a:lnTo>
                    <a:pt x="13697" y="181"/>
                  </a:lnTo>
                  <a:lnTo>
                    <a:pt x="14155" y="181"/>
                  </a:lnTo>
                  <a:lnTo>
                    <a:pt x="14155" y="0"/>
                  </a:lnTo>
                  <a:close/>
                  <a:moveTo>
                    <a:pt x="14611" y="0"/>
                  </a:moveTo>
                  <a:lnTo>
                    <a:pt x="14611" y="181"/>
                  </a:lnTo>
                  <a:lnTo>
                    <a:pt x="15069" y="181"/>
                  </a:lnTo>
                  <a:lnTo>
                    <a:pt x="15069" y="0"/>
                  </a:lnTo>
                  <a:close/>
                  <a:moveTo>
                    <a:pt x="15524" y="0"/>
                  </a:moveTo>
                  <a:lnTo>
                    <a:pt x="15524" y="181"/>
                  </a:lnTo>
                  <a:lnTo>
                    <a:pt x="15982" y="181"/>
                  </a:lnTo>
                  <a:lnTo>
                    <a:pt x="15982" y="0"/>
                  </a:lnTo>
                  <a:close/>
                  <a:moveTo>
                    <a:pt x="16437" y="0"/>
                  </a:moveTo>
                  <a:lnTo>
                    <a:pt x="16437" y="181"/>
                  </a:lnTo>
                  <a:lnTo>
                    <a:pt x="16896" y="181"/>
                  </a:lnTo>
                  <a:lnTo>
                    <a:pt x="16896" y="0"/>
                  </a:lnTo>
                  <a:close/>
                  <a:moveTo>
                    <a:pt x="17350" y="0"/>
                  </a:moveTo>
                  <a:lnTo>
                    <a:pt x="17350" y="181"/>
                  </a:lnTo>
                  <a:lnTo>
                    <a:pt x="17805" y="181"/>
                  </a:lnTo>
                  <a:lnTo>
                    <a:pt x="17805" y="0"/>
                  </a:lnTo>
                  <a:close/>
                  <a:moveTo>
                    <a:pt x="18264" y="0"/>
                  </a:moveTo>
                  <a:lnTo>
                    <a:pt x="18264" y="181"/>
                  </a:lnTo>
                  <a:lnTo>
                    <a:pt x="18719" y="181"/>
                  </a:lnTo>
                  <a:lnTo>
                    <a:pt x="18719" y="0"/>
                  </a:lnTo>
                  <a:close/>
                  <a:moveTo>
                    <a:pt x="19177" y="0"/>
                  </a:moveTo>
                  <a:lnTo>
                    <a:pt x="19177" y="181"/>
                  </a:lnTo>
                  <a:lnTo>
                    <a:pt x="19632" y="181"/>
                  </a:lnTo>
                  <a:lnTo>
                    <a:pt x="19632" y="0"/>
                  </a:lnTo>
                  <a:close/>
                  <a:moveTo>
                    <a:pt x="20090" y="0"/>
                  </a:moveTo>
                  <a:lnTo>
                    <a:pt x="20090" y="181"/>
                  </a:lnTo>
                  <a:lnTo>
                    <a:pt x="20545" y="181"/>
                  </a:lnTo>
                  <a:lnTo>
                    <a:pt x="20545" y="0"/>
                  </a:lnTo>
                  <a:close/>
                  <a:moveTo>
                    <a:pt x="21004" y="0"/>
                  </a:moveTo>
                  <a:lnTo>
                    <a:pt x="21004" y="181"/>
                  </a:lnTo>
                  <a:lnTo>
                    <a:pt x="21459" y="181"/>
                  </a:lnTo>
                  <a:lnTo>
                    <a:pt x="21459" y="0"/>
                  </a:lnTo>
                  <a:close/>
                  <a:moveTo>
                    <a:pt x="21917" y="0"/>
                  </a:moveTo>
                  <a:lnTo>
                    <a:pt x="21917" y="181"/>
                  </a:lnTo>
                  <a:lnTo>
                    <a:pt x="22372" y="181"/>
                  </a:lnTo>
                  <a:lnTo>
                    <a:pt x="22372" y="0"/>
                  </a:lnTo>
                  <a:close/>
                  <a:moveTo>
                    <a:pt x="22830" y="0"/>
                  </a:moveTo>
                  <a:lnTo>
                    <a:pt x="22830" y="181"/>
                  </a:lnTo>
                  <a:lnTo>
                    <a:pt x="23285" y="181"/>
                  </a:lnTo>
                  <a:lnTo>
                    <a:pt x="23285" y="0"/>
                  </a:lnTo>
                  <a:close/>
                  <a:moveTo>
                    <a:pt x="23744" y="0"/>
                  </a:moveTo>
                  <a:lnTo>
                    <a:pt x="23744" y="181"/>
                  </a:lnTo>
                  <a:lnTo>
                    <a:pt x="24198" y="181"/>
                  </a:lnTo>
                  <a:lnTo>
                    <a:pt x="24198" y="0"/>
                  </a:lnTo>
                  <a:close/>
                  <a:moveTo>
                    <a:pt x="24657" y="0"/>
                  </a:moveTo>
                  <a:lnTo>
                    <a:pt x="24657" y="181"/>
                  </a:lnTo>
                  <a:lnTo>
                    <a:pt x="25112" y="181"/>
                  </a:lnTo>
                  <a:lnTo>
                    <a:pt x="25112" y="0"/>
                  </a:lnTo>
                  <a:close/>
                  <a:moveTo>
                    <a:pt x="25570" y="0"/>
                  </a:moveTo>
                  <a:lnTo>
                    <a:pt x="25570" y="181"/>
                  </a:lnTo>
                  <a:lnTo>
                    <a:pt x="26025" y="181"/>
                  </a:lnTo>
                  <a:lnTo>
                    <a:pt x="26025" y="0"/>
                  </a:lnTo>
                  <a:close/>
                  <a:moveTo>
                    <a:pt x="26483" y="0"/>
                  </a:moveTo>
                  <a:lnTo>
                    <a:pt x="26483" y="181"/>
                  </a:lnTo>
                  <a:lnTo>
                    <a:pt x="26939" y="181"/>
                  </a:lnTo>
                  <a:lnTo>
                    <a:pt x="26939" y="0"/>
                  </a:lnTo>
                  <a:close/>
                  <a:moveTo>
                    <a:pt x="27397" y="0"/>
                  </a:moveTo>
                  <a:lnTo>
                    <a:pt x="27397" y="181"/>
                  </a:lnTo>
                  <a:lnTo>
                    <a:pt x="27852" y="181"/>
                  </a:lnTo>
                  <a:lnTo>
                    <a:pt x="2785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5" name="Google Shape;2385;p121"/>
            <p:cNvSpPr/>
            <p:nvPr/>
          </p:nvSpPr>
          <p:spPr>
            <a:xfrm>
              <a:off x="8282918" y="2007904"/>
              <a:ext cx="23958" cy="23883"/>
            </a:xfrm>
            <a:custGeom>
              <a:avLst/>
              <a:gdLst/>
              <a:ahLst/>
              <a:cxnLst/>
              <a:rect l="l" t="t" r="r" b="b"/>
              <a:pathLst>
                <a:path w="319" h="318" extrusionOk="0">
                  <a:moveTo>
                    <a:pt x="1" y="0"/>
                  </a:moveTo>
                  <a:lnTo>
                    <a:pt x="1" y="181"/>
                  </a:lnTo>
                  <a:lnTo>
                    <a:pt x="135" y="181"/>
                  </a:lnTo>
                  <a:lnTo>
                    <a:pt x="135"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6" name="Google Shape;2386;p121"/>
            <p:cNvSpPr/>
            <p:nvPr/>
          </p:nvSpPr>
          <p:spPr>
            <a:xfrm>
              <a:off x="8293057" y="2067012"/>
              <a:ext cx="13819" cy="600164"/>
            </a:xfrm>
            <a:custGeom>
              <a:avLst/>
              <a:gdLst/>
              <a:ahLst/>
              <a:cxnLst/>
              <a:rect l="l" t="t" r="r" b="b"/>
              <a:pathLst>
                <a:path w="184" h="7991" extrusionOk="0">
                  <a:moveTo>
                    <a:pt x="0" y="0"/>
                  </a:moveTo>
                  <a:lnTo>
                    <a:pt x="0" y="473"/>
                  </a:lnTo>
                  <a:lnTo>
                    <a:pt x="183" y="473"/>
                  </a:lnTo>
                  <a:lnTo>
                    <a:pt x="183" y="0"/>
                  </a:lnTo>
                  <a:close/>
                  <a:moveTo>
                    <a:pt x="0" y="942"/>
                  </a:moveTo>
                  <a:lnTo>
                    <a:pt x="0" y="1410"/>
                  </a:lnTo>
                  <a:lnTo>
                    <a:pt x="183" y="1410"/>
                  </a:lnTo>
                  <a:lnTo>
                    <a:pt x="183" y="942"/>
                  </a:lnTo>
                  <a:close/>
                  <a:moveTo>
                    <a:pt x="0" y="1879"/>
                  </a:moveTo>
                  <a:lnTo>
                    <a:pt x="0" y="2352"/>
                  </a:lnTo>
                  <a:lnTo>
                    <a:pt x="183" y="2352"/>
                  </a:lnTo>
                  <a:lnTo>
                    <a:pt x="183" y="1879"/>
                  </a:lnTo>
                  <a:close/>
                  <a:moveTo>
                    <a:pt x="0" y="2821"/>
                  </a:moveTo>
                  <a:lnTo>
                    <a:pt x="0" y="3290"/>
                  </a:lnTo>
                  <a:lnTo>
                    <a:pt x="183" y="3290"/>
                  </a:lnTo>
                  <a:lnTo>
                    <a:pt x="183" y="2821"/>
                  </a:lnTo>
                  <a:close/>
                  <a:moveTo>
                    <a:pt x="0" y="3762"/>
                  </a:moveTo>
                  <a:lnTo>
                    <a:pt x="0" y="4232"/>
                  </a:lnTo>
                  <a:lnTo>
                    <a:pt x="183" y="4232"/>
                  </a:lnTo>
                  <a:lnTo>
                    <a:pt x="183" y="3762"/>
                  </a:lnTo>
                  <a:close/>
                  <a:moveTo>
                    <a:pt x="0" y="4701"/>
                  </a:moveTo>
                  <a:lnTo>
                    <a:pt x="0" y="5173"/>
                  </a:lnTo>
                  <a:lnTo>
                    <a:pt x="183" y="5173"/>
                  </a:lnTo>
                  <a:lnTo>
                    <a:pt x="183" y="4701"/>
                  </a:lnTo>
                  <a:close/>
                  <a:moveTo>
                    <a:pt x="0" y="5642"/>
                  </a:moveTo>
                  <a:lnTo>
                    <a:pt x="0" y="6111"/>
                  </a:lnTo>
                  <a:lnTo>
                    <a:pt x="183" y="6111"/>
                  </a:lnTo>
                  <a:lnTo>
                    <a:pt x="183" y="5642"/>
                  </a:lnTo>
                  <a:close/>
                  <a:moveTo>
                    <a:pt x="0" y="6584"/>
                  </a:moveTo>
                  <a:lnTo>
                    <a:pt x="0" y="7053"/>
                  </a:lnTo>
                  <a:lnTo>
                    <a:pt x="183" y="7053"/>
                  </a:lnTo>
                  <a:lnTo>
                    <a:pt x="183" y="6584"/>
                  </a:lnTo>
                  <a:close/>
                  <a:moveTo>
                    <a:pt x="0" y="7522"/>
                  </a:moveTo>
                  <a:lnTo>
                    <a:pt x="0" y="7990"/>
                  </a:lnTo>
                  <a:lnTo>
                    <a:pt x="183" y="7990"/>
                  </a:lnTo>
                  <a:lnTo>
                    <a:pt x="183" y="7522"/>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7" name="Google Shape;2387;p121"/>
            <p:cNvSpPr/>
            <p:nvPr/>
          </p:nvSpPr>
          <p:spPr>
            <a:xfrm>
              <a:off x="7361602" y="4437024"/>
              <a:ext cx="23883" cy="23958"/>
            </a:xfrm>
            <a:custGeom>
              <a:avLst/>
              <a:gdLst/>
              <a:ahLst/>
              <a:cxnLst/>
              <a:rect l="l" t="t" r="r" b="b"/>
              <a:pathLst>
                <a:path w="318" h="319" extrusionOk="0">
                  <a:moveTo>
                    <a:pt x="138" y="1"/>
                  </a:moveTo>
                  <a:lnTo>
                    <a:pt x="138" y="135"/>
                  </a:lnTo>
                  <a:lnTo>
                    <a:pt x="0" y="135"/>
                  </a:lnTo>
                  <a:lnTo>
                    <a:pt x="0"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8" name="Google Shape;2388;p121"/>
            <p:cNvSpPr/>
            <p:nvPr/>
          </p:nvSpPr>
          <p:spPr>
            <a:xfrm>
              <a:off x="6156012" y="4447088"/>
              <a:ext cx="1172314" cy="13894"/>
            </a:xfrm>
            <a:custGeom>
              <a:avLst/>
              <a:gdLst/>
              <a:ahLst/>
              <a:cxnLst/>
              <a:rect l="l" t="t" r="r" b="b"/>
              <a:pathLst>
                <a:path w="15609" h="185" extrusionOk="0">
                  <a:moveTo>
                    <a:pt x="0" y="1"/>
                  </a:moveTo>
                  <a:lnTo>
                    <a:pt x="0" y="184"/>
                  </a:lnTo>
                  <a:lnTo>
                    <a:pt x="445" y="184"/>
                  </a:lnTo>
                  <a:lnTo>
                    <a:pt x="445" y="1"/>
                  </a:lnTo>
                  <a:close/>
                  <a:moveTo>
                    <a:pt x="892" y="1"/>
                  </a:moveTo>
                  <a:lnTo>
                    <a:pt x="892" y="184"/>
                  </a:lnTo>
                  <a:lnTo>
                    <a:pt x="1337" y="184"/>
                  </a:lnTo>
                  <a:lnTo>
                    <a:pt x="1337" y="1"/>
                  </a:lnTo>
                  <a:close/>
                  <a:moveTo>
                    <a:pt x="1784" y="1"/>
                  </a:moveTo>
                  <a:lnTo>
                    <a:pt x="1784" y="184"/>
                  </a:lnTo>
                  <a:lnTo>
                    <a:pt x="2229" y="184"/>
                  </a:lnTo>
                  <a:lnTo>
                    <a:pt x="2229" y="1"/>
                  </a:lnTo>
                  <a:close/>
                  <a:moveTo>
                    <a:pt x="2676" y="1"/>
                  </a:moveTo>
                  <a:lnTo>
                    <a:pt x="2676" y="184"/>
                  </a:lnTo>
                  <a:lnTo>
                    <a:pt x="3121" y="184"/>
                  </a:lnTo>
                  <a:lnTo>
                    <a:pt x="3121" y="1"/>
                  </a:lnTo>
                  <a:close/>
                  <a:moveTo>
                    <a:pt x="3565" y="1"/>
                  </a:moveTo>
                  <a:lnTo>
                    <a:pt x="3565" y="184"/>
                  </a:lnTo>
                  <a:lnTo>
                    <a:pt x="4014" y="184"/>
                  </a:lnTo>
                  <a:lnTo>
                    <a:pt x="4014" y="1"/>
                  </a:lnTo>
                  <a:close/>
                  <a:moveTo>
                    <a:pt x="4458" y="1"/>
                  </a:moveTo>
                  <a:lnTo>
                    <a:pt x="4458" y="184"/>
                  </a:lnTo>
                  <a:lnTo>
                    <a:pt x="4906" y="184"/>
                  </a:lnTo>
                  <a:lnTo>
                    <a:pt x="4906" y="1"/>
                  </a:lnTo>
                  <a:close/>
                  <a:moveTo>
                    <a:pt x="5350" y="1"/>
                  </a:moveTo>
                  <a:lnTo>
                    <a:pt x="5350" y="184"/>
                  </a:lnTo>
                  <a:lnTo>
                    <a:pt x="5798" y="184"/>
                  </a:lnTo>
                  <a:lnTo>
                    <a:pt x="5798" y="1"/>
                  </a:lnTo>
                  <a:close/>
                  <a:moveTo>
                    <a:pt x="6242" y="1"/>
                  </a:moveTo>
                  <a:lnTo>
                    <a:pt x="6242" y="184"/>
                  </a:lnTo>
                  <a:lnTo>
                    <a:pt x="6690" y="184"/>
                  </a:lnTo>
                  <a:lnTo>
                    <a:pt x="6690" y="1"/>
                  </a:lnTo>
                  <a:close/>
                  <a:moveTo>
                    <a:pt x="7134" y="1"/>
                  </a:moveTo>
                  <a:lnTo>
                    <a:pt x="7134" y="184"/>
                  </a:lnTo>
                  <a:lnTo>
                    <a:pt x="7582" y="184"/>
                  </a:lnTo>
                  <a:lnTo>
                    <a:pt x="7582" y="1"/>
                  </a:lnTo>
                  <a:close/>
                  <a:moveTo>
                    <a:pt x="8026" y="1"/>
                  </a:moveTo>
                  <a:lnTo>
                    <a:pt x="8026" y="184"/>
                  </a:lnTo>
                  <a:lnTo>
                    <a:pt x="8474" y="184"/>
                  </a:lnTo>
                  <a:lnTo>
                    <a:pt x="8474" y="1"/>
                  </a:lnTo>
                  <a:close/>
                  <a:moveTo>
                    <a:pt x="8918" y="1"/>
                  </a:moveTo>
                  <a:lnTo>
                    <a:pt x="8918" y="184"/>
                  </a:lnTo>
                  <a:lnTo>
                    <a:pt x="9362" y="184"/>
                  </a:lnTo>
                  <a:lnTo>
                    <a:pt x="9362" y="1"/>
                  </a:lnTo>
                  <a:close/>
                  <a:moveTo>
                    <a:pt x="9811" y="1"/>
                  </a:moveTo>
                  <a:lnTo>
                    <a:pt x="9811" y="184"/>
                  </a:lnTo>
                  <a:lnTo>
                    <a:pt x="10255" y="184"/>
                  </a:lnTo>
                  <a:lnTo>
                    <a:pt x="10255" y="1"/>
                  </a:lnTo>
                  <a:close/>
                  <a:moveTo>
                    <a:pt x="10703" y="1"/>
                  </a:moveTo>
                  <a:lnTo>
                    <a:pt x="10703" y="184"/>
                  </a:lnTo>
                  <a:lnTo>
                    <a:pt x="11147" y="184"/>
                  </a:lnTo>
                  <a:lnTo>
                    <a:pt x="11147" y="1"/>
                  </a:lnTo>
                  <a:close/>
                  <a:moveTo>
                    <a:pt x="11595" y="1"/>
                  </a:moveTo>
                  <a:lnTo>
                    <a:pt x="11595" y="184"/>
                  </a:lnTo>
                  <a:lnTo>
                    <a:pt x="12039" y="184"/>
                  </a:lnTo>
                  <a:lnTo>
                    <a:pt x="12039" y="1"/>
                  </a:lnTo>
                  <a:close/>
                  <a:moveTo>
                    <a:pt x="12487" y="1"/>
                  </a:moveTo>
                  <a:lnTo>
                    <a:pt x="12487" y="184"/>
                  </a:lnTo>
                  <a:lnTo>
                    <a:pt x="12931" y="184"/>
                  </a:lnTo>
                  <a:lnTo>
                    <a:pt x="12931" y="1"/>
                  </a:lnTo>
                  <a:close/>
                  <a:moveTo>
                    <a:pt x="13379" y="1"/>
                  </a:moveTo>
                  <a:lnTo>
                    <a:pt x="13379" y="184"/>
                  </a:lnTo>
                  <a:lnTo>
                    <a:pt x="13823" y="184"/>
                  </a:lnTo>
                  <a:lnTo>
                    <a:pt x="13823" y="1"/>
                  </a:lnTo>
                  <a:close/>
                  <a:moveTo>
                    <a:pt x="14271" y="1"/>
                  </a:moveTo>
                  <a:lnTo>
                    <a:pt x="14271" y="184"/>
                  </a:lnTo>
                  <a:lnTo>
                    <a:pt x="14715" y="184"/>
                  </a:lnTo>
                  <a:lnTo>
                    <a:pt x="14715" y="1"/>
                  </a:lnTo>
                  <a:close/>
                  <a:moveTo>
                    <a:pt x="15160" y="1"/>
                  </a:moveTo>
                  <a:lnTo>
                    <a:pt x="15160" y="184"/>
                  </a:lnTo>
                  <a:lnTo>
                    <a:pt x="15608" y="184"/>
                  </a:lnTo>
                  <a:lnTo>
                    <a:pt x="1560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9" name="Google Shape;2389;p121"/>
            <p:cNvSpPr/>
            <p:nvPr/>
          </p:nvSpPr>
          <p:spPr>
            <a:xfrm>
              <a:off x="6098556" y="4437024"/>
              <a:ext cx="23883" cy="23958"/>
            </a:xfrm>
            <a:custGeom>
              <a:avLst/>
              <a:gdLst/>
              <a:ahLst/>
              <a:cxnLst/>
              <a:rect l="l" t="t" r="r" b="b"/>
              <a:pathLst>
                <a:path w="318" h="319" extrusionOk="0">
                  <a:moveTo>
                    <a:pt x="0" y="1"/>
                  </a:moveTo>
                  <a:lnTo>
                    <a:pt x="0" y="318"/>
                  </a:lnTo>
                  <a:lnTo>
                    <a:pt x="318" y="318"/>
                  </a:lnTo>
                  <a:lnTo>
                    <a:pt x="318" y="135"/>
                  </a:lnTo>
                  <a:lnTo>
                    <a:pt x="183" y="135"/>
                  </a:lnTo>
                  <a:lnTo>
                    <a:pt x="18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0" name="Google Shape;2390;p121"/>
            <p:cNvSpPr/>
            <p:nvPr/>
          </p:nvSpPr>
          <p:spPr>
            <a:xfrm>
              <a:off x="6098556" y="4280280"/>
              <a:ext cx="13819" cy="117614"/>
            </a:xfrm>
            <a:custGeom>
              <a:avLst/>
              <a:gdLst/>
              <a:ahLst/>
              <a:cxnLst/>
              <a:rect l="l" t="t" r="r" b="b"/>
              <a:pathLst>
                <a:path w="184" h="1566" extrusionOk="0">
                  <a:moveTo>
                    <a:pt x="0" y="0"/>
                  </a:moveTo>
                  <a:lnTo>
                    <a:pt x="0" y="522"/>
                  </a:lnTo>
                  <a:lnTo>
                    <a:pt x="183" y="522"/>
                  </a:lnTo>
                  <a:lnTo>
                    <a:pt x="183" y="0"/>
                  </a:lnTo>
                  <a:close/>
                  <a:moveTo>
                    <a:pt x="0" y="1044"/>
                  </a:moveTo>
                  <a:lnTo>
                    <a:pt x="0" y="1566"/>
                  </a:lnTo>
                  <a:lnTo>
                    <a:pt x="183" y="1566"/>
                  </a:lnTo>
                  <a:lnTo>
                    <a:pt x="183" y="1044"/>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1" name="Google Shape;2391;p121"/>
            <p:cNvSpPr/>
            <p:nvPr/>
          </p:nvSpPr>
          <p:spPr>
            <a:xfrm>
              <a:off x="6098556" y="4217267"/>
              <a:ext cx="23883" cy="23883"/>
            </a:xfrm>
            <a:custGeom>
              <a:avLst/>
              <a:gdLst/>
              <a:ahLst/>
              <a:cxnLst/>
              <a:rect l="l" t="t" r="r" b="b"/>
              <a:pathLst>
                <a:path w="318" h="318" extrusionOk="0">
                  <a:moveTo>
                    <a:pt x="0" y="0"/>
                  </a:moveTo>
                  <a:lnTo>
                    <a:pt x="0" y="318"/>
                  </a:lnTo>
                  <a:lnTo>
                    <a:pt x="183" y="318"/>
                  </a:lnTo>
                  <a:lnTo>
                    <a:pt x="183" y="180"/>
                  </a:lnTo>
                  <a:lnTo>
                    <a:pt x="318" y="180"/>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2" name="Google Shape;2392;p121"/>
            <p:cNvSpPr/>
            <p:nvPr/>
          </p:nvSpPr>
          <p:spPr>
            <a:xfrm>
              <a:off x="6156012" y="4217267"/>
              <a:ext cx="1172314" cy="13519"/>
            </a:xfrm>
            <a:custGeom>
              <a:avLst/>
              <a:gdLst/>
              <a:ahLst/>
              <a:cxnLst/>
              <a:rect l="l" t="t" r="r" b="b"/>
              <a:pathLst>
                <a:path w="15609" h="180" extrusionOk="0">
                  <a:moveTo>
                    <a:pt x="0" y="0"/>
                  </a:moveTo>
                  <a:lnTo>
                    <a:pt x="0" y="180"/>
                  </a:lnTo>
                  <a:lnTo>
                    <a:pt x="445" y="180"/>
                  </a:lnTo>
                  <a:lnTo>
                    <a:pt x="445" y="0"/>
                  </a:lnTo>
                  <a:close/>
                  <a:moveTo>
                    <a:pt x="892" y="0"/>
                  </a:moveTo>
                  <a:lnTo>
                    <a:pt x="892" y="180"/>
                  </a:lnTo>
                  <a:lnTo>
                    <a:pt x="1337" y="180"/>
                  </a:lnTo>
                  <a:lnTo>
                    <a:pt x="1337" y="0"/>
                  </a:lnTo>
                  <a:close/>
                  <a:moveTo>
                    <a:pt x="1784" y="0"/>
                  </a:moveTo>
                  <a:lnTo>
                    <a:pt x="1784" y="180"/>
                  </a:lnTo>
                  <a:lnTo>
                    <a:pt x="2229" y="180"/>
                  </a:lnTo>
                  <a:lnTo>
                    <a:pt x="2229" y="0"/>
                  </a:lnTo>
                  <a:close/>
                  <a:moveTo>
                    <a:pt x="2676" y="0"/>
                  </a:moveTo>
                  <a:lnTo>
                    <a:pt x="2676" y="180"/>
                  </a:lnTo>
                  <a:lnTo>
                    <a:pt x="3121" y="180"/>
                  </a:lnTo>
                  <a:lnTo>
                    <a:pt x="3121" y="0"/>
                  </a:lnTo>
                  <a:close/>
                  <a:moveTo>
                    <a:pt x="3565" y="0"/>
                  </a:moveTo>
                  <a:lnTo>
                    <a:pt x="3565" y="180"/>
                  </a:lnTo>
                  <a:lnTo>
                    <a:pt x="4014" y="180"/>
                  </a:lnTo>
                  <a:lnTo>
                    <a:pt x="4014" y="0"/>
                  </a:lnTo>
                  <a:close/>
                  <a:moveTo>
                    <a:pt x="4458" y="0"/>
                  </a:moveTo>
                  <a:lnTo>
                    <a:pt x="4458" y="180"/>
                  </a:lnTo>
                  <a:lnTo>
                    <a:pt x="4906" y="180"/>
                  </a:lnTo>
                  <a:lnTo>
                    <a:pt x="4906" y="0"/>
                  </a:lnTo>
                  <a:close/>
                  <a:moveTo>
                    <a:pt x="5350" y="0"/>
                  </a:moveTo>
                  <a:lnTo>
                    <a:pt x="5350" y="180"/>
                  </a:lnTo>
                  <a:lnTo>
                    <a:pt x="5798" y="180"/>
                  </a:lnTo>
                  <a:lnTo>
                    <a:pt x="5798" y="0"/>
                  </a:lnTo>
                  <a:close/>
                  <a:moveTo>
                    <a:pt x="6242" y="0"/>
                  </a:moveTo>
                  <a:lnTo>
                    <a:pt x="6242" y="180"/>
                  </a:lnTo>
                  <a:lnTo>
                    <a:pt x="6690" y="180"/>
                  </a:lnTo>
                  <a:lnTo>
                    <a:pt x="6690" y="0"/>
                  </a:lnTo>
                  <a:close/>
                  <a:moveTo>
                    <a:pt x="7134" y="0"/>
                  </a:moveTo>
                  <a:lnTo>
                    <a:pt x="7134" y="180"/>
                  </a:lnTo>
                  <a:lnTo>
                    <a:pt x="7582" y="180"/>
                  </a:lnTo>
                  <a:lnTo>
                    <a:pt x="7582" y="0"/>
                  </a:lnTo>
                  <a:close/>
                  <a:moveTo>
                    <a:pt x="8026" y="0"/>
                  </a:moveTo>
                  <a:lnTo>
                    <a:pt x="8026" y="180"/>
                  </a:lnTo>
                  <a:lnTo>
                    <a:pt x="8474" y="180"/>
                  </a:lnTo>
                  <a:lnTo>
                    <a:pt x="8474" y="0"/>
                  </a:lnTo>
                  <a:close/>
                  <a:moveTo>
                    <a:pt x="8918" y="0"/>
                  </a:moveTo>
                  <a:lnTo>
                    <a:pt x="8918" y="180"/>
                  </a:lnTo>
                  <a:lnTo>
                    <a:pt x="9362" y="180"/>
                  </a:lnTo>
                  <a:lnTo>
                    <a:pt x="9362" y="0"/>
                  </a:lnTo>
                  <a:close/>
                  <a:moveTo>
                    <a:pt x="9811" y="0"/>
                  </a:moveTo>
                  <a:lnTo>
                    <a:pt x="9811" y="180"/>
                  </a:lnTo>
                  <a:lnTo>
                    <a:pt x="10255" y="180"/>
                  </a:lnTo>
                  <a:lnTo>
                    <a:pt x="10255" y="0"/>
                  </a:lnTo>
                  <a:close/>
                  <a:moveTo>
                    <a:pt x="10703" y="0"/>
                  </a:moveTo>
                  <a:lnTo>
                    <a:pt x="10703" y="180"/>
                  </a:lnTo>
                  <a:lnTo>
                    <a:pt x="11147" y="180"/>
                  </a:lnTo>
                  <a:lnTo>
                    <a:pt x="11147" y="0"/>
                  </a:lnTo>
                  <a:close/>
                  <a:moveTo>
                    <a:pt x="11595" y="0"/>
                  </a:moveTo>
                  <a:lnTo>
                    <a:pt x="11595" y="180"/>
                  </a:lnTo>
                  <a:lnTo>
                    <a:pt x="12039" y="180"/>
                  </a:lnTo>
                  <a:lnTo>
                    <a:pt x="12039" y="0"/>
                  </a:lnTo>
                  <a:close/>
                  <a:moveTo>
                    <a:pt x="12487" y="0"/>
                  </a:moveTo>
                  <a:lnTo>
                    <a:pt x="12487" y="180"/>
                  </a:lnTo>
                  <a:lnTo>
                    <a:pt x="12931" y="180"/>
                  </a:lnTo>
                  <a:lnTo>
                    <a:pt x="12931" y="0"/>
                  </a:lnTo>
                  <a:close/>
                  <a:moveTo>
                    <a:pt x="13379" y="0"/>
                  </a:moveTo>
                  <a:lnTo>
                    <a:pt x="13379" y="180"/>
                  </a:lnTo>
                  <a:lnTo>
                    <a:pt x="13823" y="180"/>
                  </a:lnTo>
                  <a:lnTo>
                    <a:pt x="13823" y="0"/>
                  </a:lnTo>
                  <a:close/>
                  <a:moveTo>
                    <a:pt x="14271" y="0"/>
                  </a:moveTo>
                  <a:lnTo>
                    <a:pt x="14271" y="180"/>
                  </a:lnTo>
                  <a:lnTo>
                    <a:pt x="14715" y="180"/>
                  </a:lnTo>
                  <a:lnTo>
                    <a:pt x="14715" y="0"/>
                  </a:lnTo>
                  <a:close/>
                  <a:moveTo>
                    <a:pt x="15160" y="0"/>
                  </a:moveTo>
                  <a:lnTo>
                    <a:pt x="15160" y="180"/>
                  </a:lnTo>
                  <a:lnTo>
                    <a:pt x="15608" y="180"/>
                  </a:lnTo>
                  <a:lnTo>
                    <a:pt x="1560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3" name="Google Shape;2393;p121"/>
            <p:cNvSpPr/>
            <p:nvPr/>
          </p:nvSpPr>
          <p:spPr>
            <a:xfrm>
              <a:off x="7361602" y="4217267"/>
              <a:ext cx="23883" cy="23883"/>
            </a:xfrm>
            <a:custGeom>
              <a:avLst/>
              <a:gdLst/>
              <a:ahLst/>
              <a:cxnLst/>
              <a:rect l="l" t="t" r="r" b="b"/>
              <a:pathLst>
                <a:path w="318" h="318" extrusionOk="0">
                  <a:moveTo>
                    <a:pt x="0" y="0"/>
                  </a:moveTo>
                  <a:lnTo>
                    <a:pt x="0" y="180"/>
                  </a:lnTo>
                  <a:lnTo>
                    <a:pt x="138" y="180"/>
                  </a:lnTo>
                  <a:lnTo>
                    <a:pt x="138"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4" name="Google Shape;2394;p121"/>
            <p:cNvSpPr/>
            <p:nvPr/>
          </p:nvSpPr>
          <p:spPr>
            <a:xfrm>
              <a:off x="7371891" y="4280280"/>
              <a:ext cx="13594" cy="117614"/>
            </a:xfrm>
            <a:custGeom>
              <a:avLst/>
              <a:gdLst/>
              <a:ahLst/>
              <a:cxnLst/>
              <a:rect l="l" t="t" r="r" b="b"/>
              <a:pathLst>
                <a:path w="181" h="1566" extrusionOk="0">
                  <a:moveTo>
                    <a:pt x="1" y="0"/>
                  </a:moveTo>
                  <a:lnTo>
                    <a:pt x="1" y="522"/>
                  </a:lnTo>
                  <a:lnTo>
                    <a:pt x="181" y="522"/>
                  </a:lnTo>
                  <a:lnTo>
                    <a:pt x="181" y="0"/>
                  </a:lnTo>
                  <a:close/>
                  <a:moveTo>
                    <a:pt x="1" y="1044"/>
                  </a:moveTo>
                  <a:lnTo>
                    <a:pt x="1" y="1566"/>
                  </a:lnTo>
                  <a:lnTo>
                    <a:pt x="181" y="1566"/>
                  </a:lnTo>
                  <a:lnTo>
                    <a:pt x="181" y="1044"/>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5" name="Google Shape;2395;p121"/>
            <p:cNvSpPr/>
            <p:nvPr/>
          </p:nvSpPr>
          <p:spPr>
            <a:xfrm>
              <a:off x="6558276" y="4895540"/>
              <a:ext cx="23958" cy="23883"/>
            </a:xfrm>
            <a:custGeom>
              <a:avLst/>
              <a:gdLst/>
              <a:ahLst/>
              <a:cxnLst/>
              <a:rect l="l" t="t" r="r" b="b"/>
              <a:pathLst>
                <a:path w="319" h="318" extrusionOk="0">
                  <a:moveTo>
                    <a:pt x="134" y="0"/>
                  </a:moveTo>
                  <a:lnTo>
                    <a:pt x="134" y="138"/>
                  </a:lnTo>
                  <a:lnTo>
                    <a:pt x="1" y="138"/>
                  </a:lnTo>
                  <a:lnTo>
                    <a:pt x="1"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6" name="Google Shape;2396;p121"/>
            <p:cNvSpPr/>
            <p:nvPr/>
          </p:nvSpPr>
          <p:spPr>
            <a:xfrm>
              <a:off x="6166602" y="4905829"/>
              <a:ext cx="359227" cy="13594"/>
            </a:xfrm>
            <a:custGeom>
              <a:avLst/>
              <a:gdLst/>
              <a:ahLst/>
              <a:cxnLst/>
              <a:rect l="l" t="t" r="r" b="b"/>
              <a:pathLst>
                <a:path w="4783" h="181" extrusionOk="0">
                  <a:moveTo>
                    <a:pt x="1" y="1"/>
                  </a:moveTo>
                  <a:lnTo>
                    <a:pt x="1" y="181"/>
                  </a:lnTo>
                  <a:lnTo>
                    <a:pt x="434" y="181"/>
                  </a:lnTo>
                  <a:lnTo>
                    <a:pt x="434" y="1"/>
                  </a:lnTo>
                  <a:close/>
                  <a:moveTo>
                    <a:pt x="868" y="1"/>
                  </a:moveTo>
                  <a:lnTo>
                    <a:pt x="868" y="181"/>
                  </a:lnTo>
                  <a:lnTo>
                    <a:pt x="1305" y="181"/>
                  </a:lnTo>
                  <a:lnTo>
                    <a:pt x="1305" y="1"/>
                  </a:lnTo>
                  <a:close/>
                  <a:moveTo>
                    <a:pt x="1739" y="1"/>
                  </a:moveTo>
                  <a:lnTo>
                    <a:pt x="1739" y="181"/>
                  </a:lnTo>
                  <a:lnTo>
                    <a:pt x="2172" y="181"/>
                  </a:lnTo>
                  <a:lnTo>
                    <a:pt x="2172" y="1"/>
                  </a:lnTo>
                  <a:close/>
                  <a:moveTo>
                    <a:pt x="2607" y="1"/>
                  </a:moveTo>
                  <a:lnTo>
                    <a:pt x="2607" y="181"/>
                  </a:lnTo>
                  <a:lnTo>
                    <a:pt x="3043" y="181"/>
                  </a:lnTo>
                  <a:lnTo>
                    <a:pt x="3043" y="1"/>
                  </a:lnTo>
                  <a:close/>
                  <a:moveTo>
                    <a:pt x="3477" y="1"/>
                  </a:moveTo>
                  <a:lnTo>
                    <a:pt x="3477" y="181"/>
                  </a:lnTo>
                  <a:lnTo>
                    <a:pt x="3911" y="181"/>
                  </a:lnTo>
                  <a:lnTo>
                    <a:pt x="3911" y="1"/>
                  </a:lnTo>
                  <a:close/>
                  <a:moveTo>
                    <a:pt x="4345" y="1"/>
                  </a:moveTo>
                  <a:lnTo>
                    <a:pt x="4345" y="181"/>
                  </a:lnTo>
                  <a:lnTo>
                    <a:pt x="4782" y="181"/>
                  </a:lnTo>
                  <a:lnTo>
                    <a:pt x="478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7" name="Google Shape;2397;p121"/>
            <p:cNvSpPr/>
            <p:nvPr/>
          </p:nvSpPr>
          <p:spPr>
            <a:xfrm>
              <a:off x="6109897" y="4895540"/>
              <a:ext cx="24184" cy="23883"/>
            </a:xfrm>
            <a:custGeom>
              <a:avLst/>
              <a:gdLst/>
              <a:ahLst/>
              <a:cxnLst/>
              <a:rect l="l" t="t" r="r" b="b"/>
              <a:pathLst>
                <a:path w="322" h="318" extrusionOk="0">
                  <a:moveTo>
                    <a:pt x="1" y="0"/>
                  </a:moveTo>
                  <a:lnTo>
                    <a:pt x="1" y="318"/>
                  </a:lnTo>
                  <a:lnTo>
                    <a:pt x="322" y="318"/>
                  </a:lnTo>
                  <a:lnTo>
                    <a:pt x="322" y="138"/>
                  </a:lnTo>
                  <a:lnTo>
                    <a:pt x="185" y="138"/>
                  </a:lnTo>
                  <a:lnTo>
                    <a:pt x="18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8" name="Google Shape;2398;p121"/>
            <p:cNvSpPr/>
            <p:nvPr/>
          </p:nvSpPr>
          <p:spPr>
            <a:xfrm>
              <a:off x="6109897" y="4675707"/>
              <a:ext cx="13894" cy="183331"/>
            </a:xfrm>
            <a:custGeom>
              <a:avLst/>
              <a:gdLst/>
              <a:ahLst/>
              <a:cxnLst/>
              <a:rect l="l" t="t" r="r" b="b"/>
              <a:pathLst>
                <a:path w="185" h="2441" extrusionOk="0">
                  <a:moveTo>
                    <a:pt x="1" y="0"/>
                  </a:moveTo>
                  <a:lnTo>
                    <a:pt x="1" y="487"/>
                  </a:lnTo>
                  <a:lnTo>
                    <a:pt x="185" y="487"/>
                  </a:lnTo>
                  <a:lnTo>
                    <a:pt x="185" y="0"/>
                  </a:lnTo>
                  <a:close/>
                  <a:moveTo>
                    <a:pt x="1" y="973"/>
                  </a:moveTo>
                  <a:lnTo>
                    <a:pt x="1" y="1463"/>
                  </a:lnTo>
                  <a:lnTo>
                    <a:pt x="185" y="1463"/>
                  </a:lnTo>
                  <a:lnTo>
                    <a:pt x="185" y="973"/>
                  </a:lnTo>
                  <a:close/>
                  <a:moveTo>
                    <a:pt x="1" y="1950"/>
                  </a:moveTo>
                  <a:lnTo>
                    <a:pt x="1" y="2441"/>
                  </a:lnTo>
                  <a:lnTo>
                    <a:pt x="185" y="2441"/>
                  </a:lnTo>
                  <a:lnTo>
                    <a:pt x="185"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9" name="Google Shape;2399;p121"/>
            <p:cNvSpPr/>
            <p:nvPr/>
          </p:nvSpPr>
          <p:spPr>
            <a:xfrm>
              <a:off x="6109897" y="4615023"/>
              <a:ext cx="24184" cy="23958"/>
            </a:xfrm>
            <a:custGeom>
              <a:avLst/>
              <a:gdLst/>
              <a:ahLst/>
              <a:cxnLst/>
              <a:rect l="l" t="t" r="r" b="b"/>
              <a:pathLst>
                <a:path w="322" h="319" extrusionOk="0">
                  <a:moveTo>
                    <a:pt x="1" y="1"/>
                  </a:moveTo>
                  <a:lnTo>
                    <a:pt x="1" y="318"/>
                  </a:lnTo>
                  <a:lnTo>
                    <a:pt x="185" y="318"/>
                  </a:lnTo>
                  <a:lnTo>
                    <a:pt x="185" y="184"/>
                  </a:lnTo>
                  <a:lnTo>
                    <a:pt x="322" y="184"/>
                  </a:lnTo>
                  <a:lnTo>
                    <a:pt x="3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0" name="Google Shape;2400;p121"/>
            <p:cNvSpPr/>
            <p:nvPr/>
          </p:nvSpPr>
          <p:spPr>
            <a:xfrm>
              <a:off x="6166602" y="4615023"/>
              <a:ext cx="359227" cy="13894"/>
            </a:xfrm>
            <a:custGeom>
              <a:avLst/>
              <a:gdLst/>
              <a:ahLst/>
              <a:cxnLst/>
              <a:rect l="l" t="t" r="r" b="b"/>
              <a:pathLst>
                <a:path w="4783" h="185" extrusionOk="0">
                  <a:moveTo>
                    <a:pt x="1" y="1"/>
                  </a:moveTo>
                  <a:lnTo>
                    <a:pt x="1" y="184"/>
                  </a:lnTo>
                  <a:lnTo>
                    <a:pt x="434" y="184"/>
                  </a:lnTo>
                  <a:lnTo>
                    <a:pt x="434" y="1"/>
                  </a:lnTo>
                  <a:close/>
                  <a:moveTo>
                    <a:pt x="868" y="1"/>
                  </a:moveTo>
                  <a:lnTo>
                    <a:pt x="868" y="184"/>
                  </a:lnTo>
                  <a:lnTo>
                    <a:pt x="1305" y="184"/>
                  </a:lnTo>
                  <a:lnTo>
                    <a:pt x="1305" y="1"/>
                  </a:lnTo>
                  <a:close/>
                  <a:moveTo>
                    <a:pt x="1739" y="1"/>
                  </a:moveTo>
                  <a:lnTo>
                    <a:pt x="1739" y="184"/>
                  </a:lnTo>
                  <a:lnTo>
                    <a:pt x="2172" y="184"/>
                  </a:lnTo>
                  <a:lnTo>
                    <a:pt x="2172" y="1"/>
                  </a:lnTo>
                  <a:close/>
                  <a:moveTo>
                    <a:pt x="2607" y="1"/>
                  </a:moveTo>
                  <a:lnTo>
                    <a:pt x="2607" y="184"/>
                  </a:lnTo>
                  <a:lnTo>
                    <a:pt x="3043" y="184"/>
                  </a:lnTo>
                  <a:lnTo>
                    <a:pt x="3043" y="1"/>
                  </a:lnTo>
                  <a:close/>
                  <a:moveTo>
                    <a:pt x="3477" y="1"/>
                  </a:moveTo>
                  <a:lnTo>
                    <a:pt x="3477" y="184"/>
                  </a:lnTo>
                  <a:lnTo>
                    <a:pt x="3911" y="184"/>
                  </a:lnTo>
                  <a:lnTo>
                    <a:pt x="3911" y="1"/>
                  </a:lnTo>
                  <a:close/>
                  <a:moveTo>
                    <a:pt x="4345" y="1"/>
                  </a:moveTo>
                  <a:lnTo>
                    <a:pt x="4345" y="184"/>
                  </a:lnTo>
                  <a:lnTo>
                    <a:pt x="4782" y="184"/>
                  </a:lnTo>
                  <a:lnTo>
                    <a:pt x="478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1" name="Google Shape;2401;p121"/>
            <p:cNvSpPr/>
            <p:nvPr/>
          </p:nvSpPr>
          <p:spPr>
            <a:xfrm>
              <a:off x="6558276" y="4615023"/>
              <a:ext cx="23958" cy="23958"/>
            </a:xfrm>
            <a:custGeom>
              <a:avLst/>
              <a:gdLst/>
              <a:ahLst/>
              <a:cxnLst/>
              <a:rect l="l" t="t" r="r" b="b"/>
              <a:pathLst>
                <a:path w="319" h="319" extrusionOk="0">
                  <a:moveTo>
                    <a:pt x="1" y="1"/>
                  </a:moveTo>
                  <a:lnTo>
                    <a:pt x="1" y="184"/>
                  </a:lnTo>
                  <a:lnTo>
                    <a:pt x="134" y="184"/>
                  </a:lnTo>
                  <a:lnTo>
                    <a:pt x="134"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2" name="Google Shape;2402;p121"/>
            <p:cNvSpPr/>
            <p:nvPr/>
          </p:nvSpPr>
          <p:spPr>
            <a:xfrm>
              <a:off x="6568340" y="4675707"/>
              <a:ext cx="13894" cy="183331"/>
            </a:xfrm>
            <a:custGeom>
              <a:avLst/>
              <a:gdLst/>
              <a:ahLst/>
              <a:cxnLst/>
              <a:rect l="l" t="t" r="r" b="b"/>
              <a:pathLst>
                <a:path w="185" h="2441" extrusionOk="0">
                  <a:moveTo>
                    <a:pt x="0" y="0"/>
                  </a:moveTo>
                  <a:lnTo>
                    <a:pt x="0" y="487"/>
                  </a:lnTo>
                  <a:lnTo>
                    <a:pt x="184" y="487"/>
                  </a:lnTo>
                  <a:lnTo>
                    <a:pt x="184" y="0"/>
                  </a:lnTo>
                  <a:close/>
                  <a:moveTo>
                    <a:pt x="0" y="973"/>
                  </a:moveTo>
                  <a:lnTo>
                    <a:pt x="0" y="1463"/>
                  </a:lnTo>
                  <a:lnTo>
                    <a:pt x="184" y="1463"/>
                  </a:lnTo>
                  <a:lnTo>
                    <a:pt x="184" y="973"/>
                  </a:lnTo>
                  <a:close/>
                  <a:moveTo>
                    <a:pt x="0" y="1950"/>
                  </a:moveTo>
                  <a:lnTo>
                    <a:pt x="0" y="2441"/>
                  </a:lnTo>
                  <a:lnTo>
                    <a:pt x="184" y="2441"/>
                  </a:lnTo>
                  <a:lnTo>
                    <a:pt x="184"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3" name="Google Shape;2403;p121"/>
            <p:cNvSpPr/>
            <p:nvPr/>
          </p:nvSpPr>
          <p:spPr>
            <a:xfrm>
              <a:off x="7141243" y="4895540"/>
              <a:ext cx="23883" cy="23883"/>
            </a:xfrm>
            <a:custGeom>
              <a:avLst/>
              <a:gdLst/>
              <a:ahLst/>
              <a:cxnLst/>
              <a:rect l="l" t="t" r="r" b="b"/>
              <a:pathLst>
                <a:path w="318" h="318" extrusionOk="0">
                  <a:moveTo>
                    <a:pt x="134" y="0"/>
                  </a:moveTo>
                  <a:lnTo>
                    <a:pt x="134" y="138"/>
                  </a:lnTo>
                  <a:lnTo>
                    <a:pt x="0" y="138"/>
                  </a:lnTo>
                  <a:lnTo>
                    <a:pt x="0"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4" name="Google Shape;2404;p121"/>
            <p:cNvSpPr/>
            <p:nvPr/>
          </p:nvSpPr>
          <p:spPr>
            <a:xfrm>
              <a:off x="6749494" y="4905829"/>
              <a:ext cx="359227" cy="13594"/>
            </a:xfrm>
            <a:custGeom>
              <a:avLst/>
              <a:gdLst/>
              <a:ahLst/>
              <a:cxnLst/>
              <a:rect l="l" t="t" r="r" b="b"/>
              <a:pathLst>
                <a:path w="4783" h="181" extrusionOk="0">
                  <a:moveTo>
                    <a:pt x="0" y="1"/>
                  </a:moveTo>
                  <a:lnTo>
                    <a:pt x="0" y="181"/>
                  </a:lnTo>
                  <a:lnTo>
                    <a:pt x="435" y="181"/>
                  </a:lnTo>
                  <a:lnTo>
                    <a:pt x="435" y="1"/>
                  </a:lnTo>
                  <a:close/>
                  <a:moveTo>
                    <a:pt x="868" y="1"/>
                  </a:moveTo>
                  <a:lnTo>
                    <a:pt x="868" y="181"/>
                  </a:lnTo>
                  <a:lnTo>
                    <a:pt x="1302" y="181"/>
                  </a:lnTo>
                  <a:lnTo>
                    <a:pt x="1302" y="1"/>
                  </a:lnTo>
                  <a:close/>
                  <a:moveTo>
                    <a:pt x="1740" y="1"/>
                  </a:moveTo>
                  <a:lnTo>
                    <a:pt x="1740" y="181"/>
                  </a:lnTo>
                  <a:lnTo>
                    <a:pt x="2173" y="181"/>
                  </a:lnTo>
                  <a:lnTo>
                    <a:pt x="2173" y="1"/>
                  </a:lnTo>
                  <a:close/>
                  <a:moveTo>
                    <a:pt x="2607" y="1"/>
                  </a:moveTo>
                  <a:lnTo>
                    <a:pt x="2607" y="181"/>
                  </a:lnTo>
                  <a:lnTo>
                    <a:pt x="3040" y="181"/>
                  </a:lnTo>
                  <a:lnTo>
                    <a:pt x="3040" y="1"/>
                  </a:lnTo>
                  <a:close/>
                  <a:moveTo>
                    <a:pt x="3478" y="1"/>
                  </a:moveTo>
                  <a:lnTo>
                    <a:pt x="3478" y="181"/>
                  </a:lnTo>
                  <a:lnTo>
                    <a:pt x="3911" y="181"/>
                  </a:lnTo>
                  <a:lnTo>
                    <a:pt x="3911" y="1"/>
                  </a:lnTo>
                  <a:close/>
                  <a:moveTo>
                    <a:pt x="4345" y="1"/>
                  </a:moveTo>
                  <a:lnTo>
                    <a:pt x="4345" y="181"/>
                  </a:lnTo>
                  <a:lnTo>
                    <a:pt x="4782" y="181"/>
                  </a:lnTo>
                  <a:lnTo>
                    <a:pt x="478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5" name="Google Shape;2405;p121"/>
            <p:cNvSpPr/>
            <p:nvPr/>
          </p:nvSpPr>
          <p:spPr>
            <a:xfrm>
              <a:off x="6692864" y="4895540"/>
              <a:ext cx="23883" cy="23883"/>
            </a:xfrm>
            <a:custGeom>
              <a:avLst/>
              <a:gdLst/>
              <a:ahLst/>
              <a:cxnLst/>
              <a:rect l="l" t="t" r="r" b="b"/>
              <a:pathLst>
                <a:path w="318" h="318" extrusionOk="0">
                  <a:moveTo>
                    <a:pt x="0" y="0"/>
                  </a:moveTo>
                  <a:lnTo>
                    <a:pt x="0" y="318"/>
                  </a:lnTo>
                  <a:lnTo>
                    <a:pt x="318" y="318"/>
                  </a:lnTo>
                  <a:lnTo>
                    <a:pt x="318" y="138"/>
                  </a:lnTo>
                  <a:lnTo>
                    <a:pt x="183" y="138"/>
                  </a:lnTo>
                  <a:lnTo>
                    <a:pt x="18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6" name="Google Shape;2406;p121"/>
            <p:cNvSpPr/>
            <p:nvPr/>
          </p:nvSpPr>
          <p:spPr>
            <a:xfrm>
              <a:off x="6692864" y="4675707"/>
              <a:ext cx="13819" cy="183331"/>
            </a:xfrm>
            <a:custGeom>
              <a:avLst/>
              <a:gdLst/>
              <a:ahLst/>
              <a:cxnLst/>
              <a:rect l="l" t="t" r="r" b="b"/>
              <a:pathLst>
                <a:path w="184" h="2441" extrusionOk="0">
                  <a:moveTo>
                    <a:pt x="0" y="0"/>
                  </a:moveTo>
                  <a:lnTo>
                    <a:pt x="0" y="487"/>
                  </a:lnTo>
                  <a:lnTo>
                    <a:pt x="183" y="487"/>
                  </a:lnTo>
                  <a:lnTo>
                    <a:pt x="183" y="0"/>
                  </a:lnTo>
                  <a:close/>
                  <a:moveTo>
                    <a:pt x="0" y="973"/>
                  </a:moveTo>
                  <a:lnTo>
                    <a:pt x="0" y="1463"/>
                  </a:lnTo>
                  <a:lnTo>
                    <a:pt x="183" y="1463"/>
                  </a:lnTo>
                  <a:lnTo>
                    <a:pt x="183" y="973"/>
                  </a:lnTo>
                  <a:close/>
                  <a:moveTo>
                    <a:pt x="0" y="1950"/>
                  </a:moveTo>
                  <a:lnTo>
                    <a:pt x="0" y="2441"/>
                  </a:lnTo>
                  <a:lnTo>
                    <a:pt x="183" y="2441"/>
                  </a:lnTo>
                  <a:lnTo>
                    <a:pt x="183"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7" name="Google Shape;2407;p121"/>
            <p:cNvSpPr/>
            <p:nvPr/>
          </p:nvSpPr>
          <p:spPr>
            <a:xfrm>
              <a:off x="6692864" y="4615023"/>
              <a:ext cx="23883" cy="23958"/>
            </a:xfrm>
            <a:custGeom>
              <a:avLst/>
              <a:gdLst/>
              <a:ahLst/>
              <a:cxnLst/>
              <a:rect l="l" t="t" r="r" b="b"/>
              <a:pathLst>
                <a:path w="318" h="319" extrusionOk="0">
                  <a:moveTo>
                    <a:pt x="0" y="1"/>
                  </a:moveTo>
                  <a:lnTo>
                    <a:pt x="0" y="318"/>
                  </a:lnTo>
                  <a:lnTo>
                    <a:pt x="183" y="318"/>
                  </a:lnTo>
                  <a:lnTo>
                    <a:pt x="183" y="184"/>
                  </a:lnTo>
                  <a:lnTo>
                    <a:pt x="318" y="184"/>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8" name="Google Shape;2408;p121"/>
            <p:cNvSpPr/>
            <p:nvPr/>
          </p:nvSpPr>
          <p:spPr>
            <a:xfrm>
              <a:off x="6749494" y="4615023"/>
              <a:ext cx="359227" cy="13894"/>
            </a:xfrm>
            <a:custGeom>
              <a:avLst/>
              <a:gdLst/>
              <a:ahLst/>
              <a:cxnLst/>
              <a:rect l="l" t="t" r="r" b="b"/>
              <a:pathLst>
                <a:path w="4783" h="185" extrusionOk="0">
                  <a:moveTo>
                    <a:pt x="0" y="1"/>
                  </a:moveTo>
                  <a:lnTo>
                    <a:pt x="0" y="184"/>
                  </a:lnTo>
                  <a:lnTo>
                    <a:pt x="435" y="184"/>
                  </a:lnTo>
                  <a:lnTo>
                    <a:pt x="435" y="1"/>
                  </a:lnTo>
                  <a:close/>
                  <a:moveTo>
                    <a:pt x="868" y="1"/>
                  </a:moveTo>
                  <a:lnTo>
                    <a:pt x="868" y="184"/>
                  </a:lnTo>
                  <a:lnTo>
                    <a:pt x="1302" y="184"/>
                  </a:lnTo>
                  <a:lnTo>
                    <a:pt x="1302" y="1"/>
                  </a:lnTo>
                  <a:close/>
                  <a:moveTo>
                    <a:pt x="1740" y="1"/>
                  </a:moveTo>
                  <a:lnTo>
                    <a:pt x="1740" y="184"/>
                  </a:lnTo>
                  <a:lnTo>
                    <a:pt x="2173" y="184"/>
                  </a:lnTo>
                  <a:lnTo>
                    <a:pt x="2173" y="1"/>
                  </a:lnTo>
                  <a:close/>
                  <a:moveTo>
                    <a:pt x="2607" y="1"/>
                  </a:moveTo>
                  <a:lnTo>
                    <a:pt x="2607" y="184"/>
                  </a:lnTo>
                  <a:lnTo>
                    <a:pt x="3040" y="184"/>
                  </a:lnTo>
                  <a:lnTo>
                    <a:pt x="3040" y="1"/>
                  </a:lnTo>
                  <a:close/>
                  <a:moveTo>
                    <a:pt x="3478" y="1"/>
                  </a:moveTo>
                  <a:lnTo>
                    <a:pt x="3478" y="184"/>
                  </a:lnTo>
                  <a:lnTo>
                    <a:pt x="3911" y="184"/>
                  </a:lnTo>
                  <a:lnTo>
                    <a:pt x="3911" y="1"/>
                  </a:lnTo>
                  <a:close/>
                  <a:moveTo>
                    <a:pt x="4345" y="1"/>
                  </a:moveTo>
                  <a:lnTo>
                    <a:pt x="4345" y="184"/>
                  </a:lnTo>
                  <a:lnTo>
                    <a:pt x="4782" y="184"/>
                  </a:lnTo>
                  <a:lnTo>
                    <a:pt x="478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9" name="Google Shape;2409;p121"/>
            <p:cNvSpPr/>
            <p:nvPr/>
          </p:nvSpPr>
          <p:spPr>
            <a:xfrm>
              <a:off x="7141243" y="4615023"/>
              <a:ext cx="23883" cy="23958"/>
            </a:xfrm>
            <a:custGeom>
              <a:avLst/>
              <a:gdLst/>
              <a:ahLst/>
              <a:cxnLst/>
              <a:rect l="l" t="t" r="r" b="b"/>
              <a:pathLst>
                <a:path w="318" h="319" extrusionOk="0">
                  <a:moveTo>
                    <a:pt x="0" y="1"/>
                  </a:moveTo>
                  <a:lnTo>
                    <a:pt x="0" y="184"/>
                  </a:lnTo>
                  <a:lnTo>
                    <a:pt x="134" y="184"/>
                  </a:lnTo>
                  <a:lnTo>
                    <a:pt x="134"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0" name="Google Shape;2410;p121"/>
            <p:cNvSpPr/>
            <p:nvPr/>
          </p:nvSpPr>
          <p:spPr>
            <a:xfrm>
              <a:off x="7151307" y="4675707"/>
              <a:ext cx="13819" cy="183331"/>
            </a:xfrm>
            <a:custGeom>
              <a:avLst/>
              <a:gdLst/>
              <a:ahLst/>
              <a:cxnLst/>
              <a:rect l="l" t="t" r="r" b="b"/>
              <a:pathLst>
                <a:path w="184" h="2441" extrusionOk="0">
                  <a:moveTo>
                    <a:pt x="0" y="0"/>
                  </a:moveTo>
                  <a:lnTo>
                    <a:pt x="0" y="487"/>
                  </a:lnTo>
                  <a:lnTo>
                    <a:pt x="184" y="487"/>
                  </a:lnTo>
                  <a:lnTo>
                    <a:pt x="184" y="0"/>
                  </a:lnTo>
                  <a:close/>
                  <a:moveTo>
                    <a:pt x="0" y="973"/>
                  </a:moveTo>
                  <a:lnTo>
                    <a:pt x="0" y="1463"/>
                  </a:lnTo>
                  <a:lnTo>
                    <a:pt x="184" y="1463"/>
                  </a:lnTo>
                  <a:lnTo>
                    <a:pt x="184" y="973"/>
                  </a:lnTo>
                  <a:close/>
                  <a:moveTo>
                    <a:pt x="0" y="1950"/>
                  </a:moveTo>
                  <a:lnTo>
                    <a:pt x="0" y="2441"/>
                  </a:lnTo>
                  <a:lnTo>
                    <a:pt x="184" y="2441"/>
                  </a:lnTo>
                  <a:lnTo>
                    <a:pt x="184"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1" name="Google Shape;2411;p121"/>
            <p:cNvSpPr/>
            <p:nvPr/>
          </p:nvSpPr>
          <p:spPr>
            <a:xfrm>
              <a:off x="7724135" y="4895540"/>
              <a:ext cx="23958" cy="23883"/>
            </a:xfrm>
            <a:custGeom>
              <a:avLst/>
              <a:gdLst/>
              <a:ahLst/>
              <a:cxnLst/>
              <a:rect l="l" t="t" r="r" b="b"/>
              <a:pathLst>
                <a:path w="319" h="318" extrusionOk="0">
                  <a:moveTo>
                    <a:pt x="135" y="0"/>
                  </a:moveTo>
                  <a:lnTo>
                    <a:pt x="135" y="138"/>
                  </a:lnTo>
                  <a:lnTo>
                    <a:pt x="1" y="138"/>
                  </a:lnTo>
                  <a:lnTo>
                    <a:pt x="1"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2" name="Google Shape;2412;p121"/>
            <p:cNvSpPr/>
            <p:nvPr/>
          </p:nvSpPr>
          <p:spPr>
            <a:xfrm>
              <a:off x="7332461" y="4905829"/>
              <a:ext cx="358927" cy="13594"/>
            </a:xfrm>
            <a:custGeom>
              <a:avLst/>
              <a:gdLst/>
              <a:ahLst/>
              <a:cxnLst/>
              <a:rect l="l" t="t" r="r" b="b"/>
              <a:pathLst>
                <a:path w="4779" h="181" extrusionOk="0">
                  <a:moveTo>
                    <a:pt x="0" y="1"/>
                  </a:moveTo>
                  <a:lnTo>
                    <a:pt x="0" y="181"/>
                  </a:lnTo>
                  <a:lnTo>
                    <a:pt x="434" y="181"/>
                  </a:lnTo>
                  <a:lnTo>
                    <a:pt x="434" y="1"/>
                  </a:lnTo>
                  <a:close/>
                  <a:moveTo>
                    <a:pt x="867" y="1"/>
                  </a:moveTo>
                  <a:lnTo>
                    <a:pt x="867" y="181"/>
                  </a:lnTo>
                  <a:lnTo>
                    <a:pt x="1302" y="181"/>
                  </a:lnTo>
                  <a:lnTo>
                    <a:pt x="1302" y="1"/>
                  </a:lnTo>
                  <a:close/>
                  <a:moveTo>
                    <a:pt x="1738" y="1"/>
                  </a:moveTo>
                  <a:lnTo>
                    <a:pt x="1738" y="181"/>
                  </a:lnTo>
                  <a:lnTo>
                    <a:pt x="2173" y="181"/>
                  </a:lnTo>
                  <a:lnTo>
                    <a:pt x="2173" y="1"/>
                  </a:lnTo>
                  <a:close/>
                  <a:moveTo>
                    <a:pt x="2606" y="1"/>
                  </a:moveTo>
                  <a:lnTo>
                    <a:pt x="2606" y="181"/>
                  </a:lnTo>
                  <a:lnTo>
                    <a:pt x="3040" y="181"/>
                  </a:lnTo>
                  <a:lnTo>
                    <a:pt x="3040" y="1"/>
                  </a:lnTo>
                  <a:close/>
                  <a:moveTo>
                    <a:pt x="3478" y="1"/>
                  </a:moveTo>
                  <a:lnTo>
                    <a:pt x="3478" y="181"/>
                  </a:lnTo>
                  <a:lnTo>
                    <a:pt x="3911" y="181"/>
                  </a:lnTo>
                  <a:lnTo>
                    <a:pt x="3911" y="1"/>
                  </a:lnTo>
                  <a:close/>
                  <a:moveTo>
                    <a:pt x="4345" y="1"/>
                  </a:moveTo>
                  <a:lnTo>
                    <a:pt x="4345" y="181"/>
                  </a:lnTo>
                  <a:lnTo>
                    <a:pt x="4778" y="181"/>
                  </a:lnTo>
                  <a:lnTo>
                    <a:pt x="477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3" name="Google Shape;2413;p121"/>
            <p:cNvSpPr/>
            <p:nvPr/>
          </p:nvSpPr>
          <p:spPr>
            <a:xfrm>
              <a:off x="7275756" y="4895540"/>
              <a:ext cx="23958" cy="23883"/>
            </a:xfrm>
            <a:custGeom>
              <a:avLst/>
              <a:gdLst/>
              <a:ahLst/>
              <a:cxnLst/>
              <a:rect l="l" t="t" r="r" b="b"/>
              <a:pathLst>
                <a:path w="319" h="318" extrusionOk="0">
                  <a:moveTo>
                    <a:pt x="1" y="0"/>
                  </a:moveTo>
                  <a:lnTo>
                    <a:pt x="1" y="318"/>
                  </a:lnTo>
                  <a:lnTo>
                    <a:pt x="318" y="318"/>
                  </a:lnTo>
                  <a:lnTo>
                    <a:pt x="318" y="138"/>
                  </a:lnTo>
                  <a:lnTo>
                    <a:pt x="184" y="138"/>
                  </a:lnTo>
                  <a:lnTo>
                    <a:pt x="18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4" name="Google Shape;2414;p121"/>
            <p:cNvSpPr/>
            <p:nvPr/>
          </p:nvSpPr>
          <p:spPr>
            <a:xfrm>
              <a:off x="7275756" y="4675707"/>
              <a:ext cx="13819" cy="183331"/>
            </a:xfrm>
            <a:custGeom>
              <a:avLst/>
              <a:gdLst/>
              <a:ahLst/>
              <a:cxnLst/>
              <a:rect l="l" t="t" r="r" b="b"/>
              <a:pathLst>
                <a:path w="184" h="2441" extrusionOk="0">
                  <a:moveTo>
                    <a:pt x="1" y="0"/>
                  </a:moveTo>
                  <a:lnTo>
                    <a:pt x="1" y="487"/>
                  </a:lnTo>
                  <a:lnTo>
                    <a:pt x="184" y="487"/>
                  </a:lnTo>
                  <a:lnTo>
                    <a:pt x="184" y="0"/>
                  </a:lnTo>
                  <a:close/>
                  <a:moveTo>
                    <a:pt x="1" y="973"/>
                  </a:moveTo>
                  <a:lnTo>
                    <a:pt x="1" y="1463"/>
                  </a:lnTo>
                  <a:lnTo>
                    <a:pt x="184" y="1463"/>
                  </a:lnTo>
                  <a:lnTo>
                    <a:pt x="184" y="973"/>
                  </a:lnTo>
                  <a:close/>
                  <a:moveTo>
                    <a:pt x="1" y="1950"/>
                  </a:moveTo>
                  <a:lnTo>
                    <a:pt x="1" y="2441"/>
                  </a:lnTo>
                  <a:lnTo>
                    <a:pt x="184" y="2441"/>
                  </a:lnTo>
                  <a:lnTo>
                    <a:pt x="184"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5" name="Google Shape;2415;p121"/>
            <p:cNvSpPr/>
            <p:nvPr/>
          </p:nvSpPr>
          <p:spPr>
            <a:xfrm>
              <a:off x="7275756" y="4615023"/>
              <a:ext cx="23958" cy="23958"/>
            </a:xfrm>
            <a:custGeom>
              <a:avLst/>
              <a:gdLst/>
              <a:ahLst/>
              <a:cxnLst/>
              <a:rect l="l" t="t" r="r" b="b"/>
              <a:pathLst>
                <a:path w="319" h="319" extrusionOk="0">
                  <a:moveTo>
                    <a:pt x="1" y="1"/>
                  </a:moveTo>
                  <a:lnTo>
                    <a:pt x="1" y="318"/>
                  </a:lnTo>
                  <a:lnTo>
                    <a:pt x="184" y="318"/>
                  </a:lnTo>
                  <a:lnTo>
                    <a:pt x="184" y="184"/>
                  </a:lnTo>
                  <a:lnTo>
                    <a:pt x="318" y="184"/>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6" name="Google Shape;2416;p121"/>
            <p:cNvSpPr/>
            <p:nvPr/>
          </p:nvSpPr>
          <p:spPr>
            <a:xfrm>
              <a:off x="7332461" y="4615023"/>
              <a:ext cx="358927" cy="13894"/>
            </a:xfrm>
            <a:custGeom>
              <a:avLst/>
              <a:gdLst/>
              <a:ahLst/>
              <a:cxnLst/>
              <a:rect l="l" t="t" r="r" b="b"/>
              <a:pathLst>
                <a:path w="4779" h="185" extrusionOk="0">
                  <a:moveTo>
                    <a:pt x="0" y="1"/>
                  </a:moveTo>
                  <a:lnTo>
                    <a:pt x="0" y="184"/>
                  </a:lnTo>
                  <a:lnTo>
                    <a:pt x="434" y="184"/>
                  </a:lnTo>
                  <a:lnTo>
                    <a:pt x="434" y="1"/>
                  </a:lnTo>
                  <a:close/>
                  <a:moveTo>
                    <a:pt x="867" y="1"/>
                  </a:moveTo>
                  <a:lnTo>
                    <a:pt x="867" y="184"/>
                  </a:lnTo>
                  <a:lnTo>
                    <a:pt x="1302" y="184"/>
                  </a:lnTo>
                  <a:lnTo>
                    <a:pt x="1302" y="1"/>
                  </a:lnTo>
                  <a:close/>
                  <a:moveTo>
                    <a:pt x="1738" y="1"/>
                  </a:moveTo>
                  <a:lnTo>
                    <a:pt x="1738" y="184"/>
                  </a:lnTo>
                  <a:lnTo>
                    <a:pt x="2173" y="184"/>
                  </a:lnTo>
                  <a:lnTo>
                    <a:pt x="2173" y="1"/>
                  </a:lnTo>
                  <a:close/>
                  <a:moveTo>
                    <a:pt x="2606" y="1"/>
                  </a:moveTo>
                  <a:lnTo>
                    <a:pt x="2606" y="184"/>
                  </a:lnTo>
                  <a:lnTo>
                    <a:pt x="3040" y="184"/>
                  </a:lnTo>
                  <a:lnTo>
                    <a:pt x="3040" y="1"/>
                  </a:lnTo>
                  <a:close/>
                  <a:moveTo>
                    <a:pt x="3478" y="1"/>
                  </a:moveTo>
                  <a:lnTo>
                    <a:pt x="3478" y="184"/>
                  </a:lnTo>
                  <a:lnTo>
                    <a:pt x="3911" y="184"/>
                  </a:lnTo>
                  <a:lnTo>
                    <a:pt x="3911" y="1"/>
                  </a:lnTo>
                  <a:close/>
                  <a:moveTo>
                    <a:pt x="4345" y="1"/>
                  </a:moveTo>
                  <a:lnTo>
                    <a:pt x="4345" y="184"/>
                  </a:lnTo>
                  <a:lnTo>
                    <a:pt x="4778" y="184"/>
                  </a:lnTo>
                  <a:lnTo>
                    <a:pt x="477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7" name="Google Shape;2417;p121"/>
            <p:cNvSpPr/>
            <p:nvPr/>
          </p:nvSpPr>
          <p:spPr>
            <a:xfrm>
              <a:off x="7724135" y="4615023"/>
              <a:ext cx="23958" cy="23958"/>
            </a:xfrm>
            <a:custGeom>
              <a:avLst/>
              <a:gdLst/>
              <a:ahLst/>
              <a:cxnLst/>
              <a:rect l="l" t="t" r="r" b="b"/>
              <a:pathLst>
                <a:path w="319" h="319" extrusionOk="0">
                  <a:moveTo>
                    <a:pt x="1" y="1"/>
                  </a:moveTo>
                  <a:lnTo>
                    <a:pt x="1" y="184"/>
                  </a:lnTo>
                  <a:lnTo>
                    <a:pt x="135" y="184"/>
                  </a:lnTo>
                  <a:lnTo>
                    <a:pt x="135"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8" name="Google Shape;2418;p121"/>
            <p:cNvSpPr/>
            <p:nvPr/>
          </p:nvSpPr>
          <p:spPr>
            <a:xfrm>
              <a:off x="7734199" y="4675707"/>
              <a:ext cx="13894" cy="183331"/>
            </a:xfrm>
            <a:custGeom>
              <a:avLst/>
              <a:gdLst/>
              <a:ahLst/>
              <a:cxnLst/>
              <a:rect l="l" t="t" r="r" b="b"/>
              <a:pathLst>
                <a:path w="185" h="2441" extrusionOk="0">
                  <a:moveTo>
                    <a:pt x="1" y="0"/>
                  </a:moveTo>
                  <a:lnTo>
                    <a:pt x="1" y="487"/>
                  </a:lnTo>
                  <a:lnTo>
                    <a:pt x="184" y="487"/>
                  </a:lnTo>
                  <a:lnTo>
                    <a:pt x="184" y="0"/>
                  </a:lnTo>
                  <a:close/>
                  <a:moveTo>
                    <a:pt x="1" y="973"/>
                  </a:moveTo>
                  <a:lnTo>
                    <a:pt x="1" y="1463"/>
                  </a:lnTo>
                  <a:lnTo>
                    <a:pt x="184" y="1463"/>
                  </a:lnTo>
                  <a:lnTo>
                    <a:pt x="184" y="973"/>
                  </a:lnTo>
                  <a:close/>
                  <a:moveTo>
                    <a:pt x="1" y="1950"/>
                  </a:moveTo>
                  <a:lnTo>
                    <a:pt x="1" y="2441"/>
                  </a:lnTo>
                  <a:lnTo>
                    <a:pt x="184" y="2441"/>
                  </a:lnTo>
                  <a:lnTo>
                    <a:pt x="184"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9" name="Google Shape;2419;p121"/>
            <p:cNvSpPr/>
            <p:nvPr/>
          </p:nvSpPr>
          <p:spPr>
            <a:xfrm>
              <a:off x="8307102" y="4895540"/>
              <a:ext cx="23883" cy="23883"/>
            </a:xfrm>
            <a:custGeom>
              <a:avLst/>
              <a:gdLst/>
              <a:ahLst/>
              <a:cxnLst/>
              <a:rect l="l" t="t" r="r" b="b"/>
              <a:pathLst>
                <a:path w="318" h="318" extrusionOk="0">
                  <a:moveTo>
                    <a:pt x="134" y="0"/>
                  </a:moveTo>
                  <a:lnTo>
                    <a:pt x="134" y="138"/>
                  </a:lnTo>
                  <a:lnTo>
                    <a:pt x="0" y="138"/>
                  </a:lnTo>
                  <a:lnTo>
                    <a:pt x="0" y="318"/>
                  </a:lnTo>
                  <a:lnTo>
                    <a:pt x="318" y="318"/>
                  </a:lnTo>
                  <a:lnTo>
                    <a:pt x="31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0" name="Google Shape;2420;p121"/>
            <p:cNvSpPr/>
            <p:nvPr/>
          </p:nvSpPr>
          <p:spPr>
            <a:xfrm>
              <a:off x="7915128" y="4905829"/>
              <a:ext cx="359152" cy="13594"/>
            </a:xfrm>
            <a:custGeom>
              <a:avLst/>
              <a:gdLst/>
              <a:ahLst/>
              <a:cxnLst/>
              <a:rect l="l" t="t" r="r" b="b"/>
              <a:pathLst>
                <a:path w="4782" h="181" extrusionOk="0">
                  <a:moveTo>
                    <a:pt x="0" y="1"/>
                  </a:moveTo>
                  <a:lnTo>
                    <a:pt x="0" y="181"/>
                  </a:lnTo>
                  <a:lnTo>
                    <a:pt x="438" y="181"/>
                  </a:lnTo>
                  <a:lnTo>
                    <a:pt x="438" y="1"/>
                  </a:lnTo>
                  <a:close/>
                  <a:moveTo>
                    <a:pt x="871" y="1"/>
                  </a:moveTo>
                  <a:lnTo>
                    <a:pt x="871" y="181"/>
                  </a:lnTo>
                  <a:lnTo>
                    <a:pt x="1305" y="181"/>
                  </a:lnTo>
                  <a:lnTo>
                    <a:pt x="1305" y="1"/>
                  </a:lnTo>
                  <a:close/>
                  <a:moveTo>
                    <a:pt x="1742" y="1"/>
                  </a:moveTo>
                  <a:lnTo>
                    <a:pt x="1742" y="181"/>
                  </a:lnTo>
                  <a:lnTo>
                    <a:pt x="2176" y="181"/>
                  </a:lnTo>
                  <a:lnTo>
                    <a:pt x="2176" y="1"/>
                  </a:lnTo>
                  <a:close/>
                  <a:moveTo>
                    <a:pt x="2609" y="1"/>
                  </a:moveTo>
                  <a:lnTo>
                    <a:pt x="2609" y="181"/>
                  </a:lnTo>
                  <a:lnTo>
                    <a:pt x="3044" y="181"/>
                  </a:lnTo>
                  <a:lnTo>
                    <a:pt x="3044" y="1"/>
                  </a:lnTo>
                  <a:close/>
                  <a:moveTo>
                    <a:pt x="3480" y="1"/>
                  </a:moveTo>
                  <a:lnTo>
                    <a:pt x="3480" y="181"/>
                  </a:lnTo>
                  <a:lnTo>
                    <a:pt x="3914" y="181"/>
                  </a:lnTo>
                  <a:lnTo>
                    <a:pt x="3914" y="1"/>
                  </a:lnTo>
                  <a:close/>
                  <a:moveTo>
                    <a:pt x="4348" y="1"/>
                  </a:moveTo>
                  <a:lnTo>
                    <a:pt x="4348" y="181"/>
                  </a:lnTo>
                  <a:lnTo>
                    <a:pt x="4782" y="181"/>
                  </a:lnTo>
                  <a:lnTo>
                    <a:pt x="478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1" name="Google Shape;2421;p121"/>
            <p:cNvSpPr/>
            <p:nvPr/>
          </p:nvSpPr>
          <p:spPr>
            <a:xfrm>
              <a:off x="7858648" y="4895540"/>
              <a:ext cx="23958" cy="23883"/>
            </a:xfrm>
            <a:custGeom>
              <a:avLst/>
              <a:gdLst/>
              <a:ahLst/>
              <a:cxnLst/>
              <a:rect l="l" t="t" r="r" b="b"/>
              <a:pathLst>
                <a:path w="319" h="318" extrusionOk="0">
                  <a:moveTo>
                    <a:pt x="1" y="0"/>
                  </a:moveTo>
                  <a:lnTo>
                    <a:pt x="1" y="318"/>
                  </a:lnTo>
                  <a:lnTo>
                    <a:pt x="318" y="318"/>
                  </a:lnTo>
                  <a:lnTo>
                    <a:pt x="318" y="138"/>
                  </a:lnTo>
                  <a:lnTo>
                    <a:pt x="184" y="138"/>
                  </a:lnTo>
                  <a:lnTo>
                    <a:pt x="18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2" name="Google Shape;2422;p121"/>
            <p:cNvSpPr/>
            <p:nvPr/>
          </p:nvSpPr>
          <p:spPr>
            <a:xfrm>
              <a:off x="7858648" y="4675707"/>
              <a:ext cx="13894" cy="183331"/>
            </a:xfrm>
            <a:custGeom>
              <a:avLst/>
              <a:gdLst/>
              <a:ahLst/>
              <a:cxnLst/>
              <a:rect l="l" t="t" r="r" b="b"/>
              <a:pathLst>
                <a:path w="185" h="2441" extrusionOk="0">
                  <a:moveTo>
                    <a:pt x="1" y="0"/>
                  </a:moveTo>
                  <a:lnTo>
                    <a:pt x="1" y="487"/>
                  </a:lnTo>
                  <a:lnTo>
                    <a:pt x="184" y="487"/>
                  </a:lnTo>
                  <a:lnTo>
                    <a:pt x="184" y="0"/>
                  </a:lnTo>
                  <a:close/>
                  <a:moveTo>
                    <a:pt x="1" y="973"/>
                  </a:moveTo>
                  <a:lnTo>
                    <a:pt x="1" y="1463"/>
                  </a:lnTo>
                  <a:lnTo>
                    <a:pt x="184" y="1463"/>
                  </a:lnTo>
                  <a:lnTo>
                    <a:pt x="184" y="973"/>
                  </a:lnTo>
                  <a:close/>
                  <a:moveTo>
                    <a:pt x="1" y="1950"/>
                  </a:moveTo>
                  <a:lnTo>
                    <a:pt x="1" y="2441"/>
                  </a:lnTo>
                  <a:lnTo>
                    <a:pt x="184" y="2441"/>
                  </a:lnTo>
                  <a:lnTo>
                    <a:pt x="184"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3" name="Google Shape;2423;p121"/>
            <p:cNvSpPr/>
            <p:nvPr/>
          </p:nvSpPr>
          <p:spPr>
            <a:xfrm>
              <a:off x="7858648" y="4615023"/>
              <a:ext cx="23958" cy="23958"/>
            </a:xfrm>
            <a:custGeom>
              <a:avLst/>
              <a:gdLst/>
              <a:ahLst/>
              <a:cxnLst/>
              <a:rect l="l" t="t" r="r" b="b"/>
              <a:pathLst>
                <a:path w="319" h="319" extrusionOk="0">
                  <a:moveTo>
                    <a:pt x="1" y="1"/>
                  </a:moveTo>
                  <a:lnTo>
                    <a:pt x="1" y="318"/>
                  </a:lnTo>
                  <a:lnTo>
                    <a:pt x="184" y="318"/>
                  </a:lnTo>
                  <a:lnTo>
                    <a:pt x="184" y="184"/>
                  </a:lnTo>
                  <a:lnTo>
                    <a:pt x="318" y="184"/>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4" name="Google Shape;2424;p121"/>
            <p:cNvSpPr/>
            <p:nvPr/>
          </p:nvSpPr>
          <p:spPr>
            <a:xfrm>
              <a:off x="7915128" y="4615023"/>
              <a:ext cx="359152" cy="13894"/>
            </a:xfrm>
            <a:custGeom>
              <a:avLst/>
              <a:gdLst/>
              <a:ahLst/>
              <a:cxnLst/>
              <a:rect l="l" t="t" r="r" b="b"/>
              <a:pathLst>
                <a:path w="4782" h="185" extrusionOk="0">
                  <a:moveTo>
                    <a:pt x="0" y="1"/>
                  </a:moveTo>
                  <a:lnTo>
                    <a:pt x="0" y="184"/>
                  </a:lnTo>
                  <a:lnTo>
                    <a:pt x="438" y="184"/>
                  </a:lnTo>
                  <a:lnTo>
                    <a:pt x="438" y="1"/>
                  </a:lnTo>
                  <a:close/>
                  <a:moveTo>
                    <a:pt x="871" y="1"/>
                  </a:moveTo>
                  <a:lnTo>
                    <a:pt x="871" y="184"/>
                  </a:lnTo>
                  <a:lnTo>
                    <a:pt x="1305" y="184"/>
                  </a:lnTo>
                  <a:lnTo>
                    <a:pt x="1305" y="1"/>
                  </a:lnTo>
                  <a:close/>
                  <a:moveTo>
                    <a:pt x="1742" y="1"/>
                  </a:moveTo>
                  <a:lnTo>
                    <a:pt x="1742" y="184"/>
                  </a:lnTo>
                  <a:lnTo>
                    <a:pt x="2176" y="184"/>
                  </a:lnTo>
                  <a:lnTo>
                    <a:pt x="2176" y="1"/>
                  </a:lnTo>
                  <a:close/>
                  <a:moveTo>
                    <a:pt x="2609" y="1"/>
                  </a:moveTo>
                  <a:lnTo>
                    <a:pt x="2609" y="184"/>
                  </a:lnTo>
                  <a:lnTo>
                    <a:pt x="3044" y="184"/>
                  </a:lnTo>
                  <a:lnTo>
                    <a:pt x="3044" y="1"/>
                  </a:lnTo>
                  <a:close/>
                  <a:moveTo>
                    <a:pt x="3480" y="1"/>
                  </a:moveTo>
                  <a:lnTo>
                    <a:pt x="3480" y="184"/>
                  </a:lnTo>
                  <a:lnTo>
                    <a:pt x="3914" y="184"/>
                  </a:lnTo>
                  <a:lnTo>
                    <a:pt x="3914" y="1"/>
                  </a:lnTo>
                  <a:close/>
                  <a:moveTo>
                    <a:pt x="4348" y="1"/>
                  </a:moveTo>
                  <a:lnTo>
                    <a:pt x="4348" y="184"/>
                  </a:lnTo>
                  <a:lnTo>
                    <a:pt x="4782" y="184"/>
                  </a:lnTo>
                  <a:lnTo>
                    <a:pt x="478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5" name="Google Shape;2425;p121"/>
            <p:cNvSpPr/>
            <p:nvPr/>
          </p:nvSpPr>
          <p:spPr>
            <a:xfrm>
              <a:off x="8307102" y="4615023"/>
              <a:ext cx="23883" cy="23958"/>
            </a:xfrm>
            <a:custGeom>
              <a:avLst/>
              <a:gdLst/>
              <a:ahLst/>
              <a:cxnLst/>
              <a:rect l="l" t="t" r="r" b="b"/>
              <a:pathLst>
                <a:path w="318" h="319" extrusionOk="0">
                  <a:moveTo>
                    <a:pt x="0" y="1"/>
                  </a:moveTo>
                  <a:lnTo>
                    <a:pt x="0" y="184"/>
                  </a:lnTo>
                  <a:lnTo>
                    <a:pt x="134" y="184"/>
                  </a:lnTo>
                  <a:lnTo>
                    <a:pt x="134" y="318"/>
                  </a:lnTo>
                  <a:lnTo>
                    <a:pt x="318" y="318"/>
                  </a:lnTo>
                  <a:lnTo>
                    <a:pt x="3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6" name="Google Shape;2426;p121"/>
            <p:cNvSpPr/>
            <p:nvPr/>
          </p:nvSpPr>
          <p:spPr>
            <a:xfrm>
              <a:off x="8317166" y="4675707"/>
              <a:ext cx="13819" cy="183331"/>
            </a:xfrm>
            <a:custGeom>
              <a:avLst/>
              <a:gdLst/>
              <a:ahLst/>
              <a:cxnLst/>
              <a:rect l="l" t="t" r="r" b="b"/>
              <a:pathLst>
                <a:path w="184" h="2441" extrusionOk="0">
                  <a:moveTo>
                    <a:pt x="0" y="0"/>
                  </a:moveTo>
                  <a:lnTo>
                    <a:pt x="0" y="487"/>
                  </a:lnTo>
                  <a:lnTo>
                    <a:pt x="184" y="487"/>
                  </a:lnTo>
                  <a:lnTo>
                    <a:pt x="184" y="0"/>
                  </a:lnTo>
                  <a:close/>
                  <a:moveTo>
                    <a:pt x="0" y="973"/>
                  </a:moveTo>
                  <a:lnTo>
                    <a:pt x="0" y="1463"/>
                  </a:lnTo>
                  <a:lnTo>
                    <a:pt x="184" y="1463"/>
                  </a:lnTo>
                  <a:lnTo>
                    <a:pt x="184" y="973"/>
                  </a:lnTo>
                  <a:close/>
                  <a:moveTo>
                    <a:pt x="0" y="1950"/>
                  </a:moveTo>
                  <a:lnTo>
                    <a:pt x="0" y="2441"/>
                  </a:lnTo>
                  <a:lnTo>
                    <a:pt x="184" y="2441"/>
                  </a:lnTo>
                  <a:lnTo>
                    <a:pt x="184" y="195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7" name="Google Shape;2427;p121"/>
            <p:cNvSpPr/>
            <p:nvPr/>
          </p:nvSpPr>
          <p:spPr>
            <a:xfrm>
              <a:off x="5101158" y="1537522"/>
              <a:ext cx="226742" cy="701180"/>
            </a:xfrm>
            <a:custGeom>
              <a:avLst/>
              <a:gdLst/>
              <a:ahLst/>
              <a:cxnLst/>
              <a:rect l="l" t="t" r="r" b="b"/>
              <a:pathLst>
                <a:path w="3019" h="9336" extrusionOk="0">
                  <a:moveTo>
                    <a:pt x="1577" y="897"/>
                  </a:moveTo>
                  <a:lnTo>
                    <a:pt x="2762" y="9099"/>
                  </a:lnTo>
                  <a:lnTo>
                    <a:pt x="261" y="9099"/>
                  </a:lnTo>
                  <a:lnTo>
                    <a:pt x="1577" y="897"/>
                  </a:lnTo>
                  <a:close/>
                  <a:moveTo>
                    <a:pt x="1583" y="1"/>
                  </a:moveTo>
                  <a:cubicBezTo>
                    <a:pt x="1527" y="1"/>
                    <a:pt x="1478" y="43"/>
                    <a:pt x="1467" y="100"/>
                  </a:cubicBezTo>
                  <a:lnTo>
                    <a:pt x="7" y="9198"/>
                  </a:lnTo>
                  <a:cubicBezTo>
                    <a:pt x="0" y="9233"/>
                    <a:pt x="11" y="9268"/>
                    <a:pt x="32" y="9293"/>
                  </a:cubicBezTo>
                  <a:cubicBezTo>
                    <a:pt x="57" y="9321"/>
                    <a:pt x="88" y="9335"/>
                    <a:pt x="124" y="9335"/>
                  </a:cubicBezTo>
                  <a:lnTo>
                    <a:pt x="2899" y="9335"/>
                  </a:lnTo>
                  <a:cubicBezTo>
                    <a:pt x="2934" y="9335"/>
                    <a:pt x="2966" y="9321"/>
                    <a:pt x="2987" y="9297"/>
                  </a:cubicBezTo>
                  <a:cubicBezTo>
                    <a:pt x="3008" y="9268"/>
                    <a:pt x="3019" y="9233"/>
                    <a:pt x="3015" y="9201"/>
                  </a:cubicBezTo>
                  <a:lnTo>
                    <a:pt x="1699" y="100"/>
                  </a:lnTo>
                  <a:cubicBezTo>
                    <a:pt x="1693" y="43"/>
                    <a:pt x="1644" y="1"/>
                    <a:pt x="15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8" name="Google Shape;2428;p121"/>
            <p:cNvSpPr/>
            <p:nvPr/>
          </p:nvSpPr>
          <p:spPr>
            <a:xfrm>
              <a:off x="5113325" y="2408664"/>
              <a:ext cx="198427" cy="2695143"/>
            </a:xfrm>
            <a:custGeom>
              <a:avLst/>
              <a:gdLst/>
              <a:ahLst/>
              <a:cxnLst/>
              <a:rect l="l" t="t" r="r" b="b"/>
              <a:pathLst>
                <a:path w="2642" h="35885" extrusionOk="0">
                  <a:moveTo>
                    <a:pt x="2405" y="247"/>
                  </a:moveTo>
                  <a:lnTo>
                    <a:pt x="2405" y="35637"/>
                  </a:lnTo>
                  <a:lnTo>
                    <a:pt x="237" y="35637"/>
                  </a:lnTo>
                  <a:lnTo>
                    <a:pt x="237" y="247"/>
                  </a:lnTo>
                  <a:close/>
                  <a:moveTo>
                    <a:pt x="120" y="0"/>
                  </a:moveTo>
                  <a:cubicBezTo>
                    <a:pt x="53" y="0"/>
                    <a:pt x="1" y="53"/>
                    <a:pt x="1" y="123"/>
                  </a:cubicBezTo>
                  <a:lnTo>
                    <a:pt x="1" y="35761"/>
                  </a:lnTo>
                  <a:cubicBezTo>
                    <a:pt x="1" y="35831"/>
                    <a:pt x="53" y="35884"/>
                    <a:pt x="120" y="35884"/>
                  </a:cubicBezTo>
                  <a:lnTo>
                    <a:pt x="2522" y="35884"/>
                  </a:lnTo>
                  <a:cubicBezTo>
                    <a:pt x="2589" y="35884"/>
                    <a:pt x="2642" y="35831"/>
                    <a:pt x="2642" y="35761"/>
                  </a:cubicBezTo>
                  <a:lnTo>
                    <a:pt x="2642" y="123"/>
                  </a:lnTo>
                  <a:cubicBezTo>
                    <a:pt x="2642" y="53"/>
                    <a:pt x="2589" y="0"/>
                    <a:pt x="25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9" name="Google Shape;2429;p121"/>
            <p:cNvSpPr/>
            <p:nvPr/>
          </p:nvSpPr>
          <p:spPr>
            <a:xfrm>
              <a:off x="5112499" y="4894037"/>
              <a:ext cx="201131" cy="209768"/>
            </a:xfrm>
            <a:custGeom>
              <a:avLst/>
              <a:gdLst/>
              <a:ahLst/>
              <a:cxnLst/>
              <a:rect l="l" t="t" r="r" b="b"/>
              <a:pathLst>
                <a:path w="2678" h="2793" extrusionOk="0">
                  <a:moveTo>
                    <a:pt x="2548" y="1"/>
                  </a:moveTo>
                  <a:cubicBezTo>
                    <a:pt x="2519" y="1"/>
                    <a:pt x="2489" y="13"/>
                    <a:pt x="2466" y="37"/>
                  </a:cubicBezTo>
                  <a:lnTo>
                    <a:pt x="46" y="2581"/>
                  </a:lnTo>
                  <a:cubicBezTo>
                    <a:pt x="1" y="2630"/>
                    <a:pt x="1" y="2707"/>
                    <a:pt x="46" y="2757"/>
                  </a:cubicBezTo>
                  <a:cubicBezTo>
                    <a:pt x="72" y="2781"/>
                    <a:pt x="100" y="2792"/>
                    <a:pt x="131" y="2792"/>
                  </a:cubicBezTo>
                  <a:cubicBezTo>
                    <a:pt x="160" y="2792"/>
                    <a:pt x="191" y="2781"/>
                    <a:pt x="212" y="2757"/>
                  </a:cubicBezTo>
                  <a:lnTo>
                    <a:pt x="2632" y="211"/>
                  </a:lnTo>
                  <a:cubicBezTo>
                    <a:pt x="2677" y="161"/>
                    <a:pt x="2677" y="84"/>
                    <a:pt x="2632" y="37"/>
                  </a:cubicBezTo>
                  <a:cubicBezTo>
                    <a:pt x="2608" y="13"/>
                    <a:pt x="2578" y="1"/>
                    <a:pt x="25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0" name="Google Shape;2430;p121"/>
            <p:cNvSpPr/>
            <p:nvPr/>
          </p:nvSpPr>
          <p:spPr>
            <a:xfrm>
              <a:off x="5112499" y="4894037"/>
              <a:ext cx="201131" cy="209768"/>
            </a:xfrm>
            <a:custGeom>
              <a:avLst/>
              <a:gdLst/>
              <a:ahLst/>
              <a:cxnLst/>
              <a:rect l="l" t="t" r="r" b="b"/>
              <a:pathLst>
                <a:path w="2678" h="2793" extrusionOk="0">
                  <a:moveTo>
                    <a:pt x="129" y="1"/>
                  </a:moveTo>
                  <a:cubicBezTo>
                    <a:pt x="100" y="1"/>
                    <a:pt x="69" y="13"/>
                    <a:pt x="46" y="37"/>
                  </a:cubicBezTo>
                  <a:cubicBezTo>
                    <a:pt x="1" y="84"/>
                    <a:pt x="1" y="161"/>
                    <a:pt x="46" y="211"/>
                  </a:cubicBezTo>
                  <a:lnTo>
                    <a:pt x="2466" y="2757"/>
                  </a:lnTo>
                  <a:cubicBezTo>
                    <a:pt x="2487" y="2781"/>
                    <a:pt x="2518" y="2792"/>
                    <a:pt x="2547" y="2792"/>
                  </a:cubicBezTo>
                  <a:cubicBezTo>
                    <a:pt x="2578" y="2792"/>
                    <a:pt x="2606" y="2781"/>
                    <a:pt x="2632" y="2757"/>
                  </a:cubicBezTo>
                  <a:cubicBezTo>
                    <a:pt x="2677" y="2707"/>
                    <a:pt x="2677" y="2630"/>
                    <a:pt x="2632" y="2581"/>
                  </a:cubicBezTo>
                  <a:lnTo>
                    <a:pt x="212" y="37"/>
                  </a:lnTo>
                  <a:cubicBezTo>
                    <a:pt x="189" y="13"/>
                    <a:pt x="159" y="1"/>
                    <a:pt x="1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1" name="Google Shape;2431;p121"/>
            <p:cNvSpPr/>
            <p:nvPr/>
          </p:nvSpPr>
          <p:spPr>
            <a:xfrm>
              <a:off x="5112499" y="4702820"/>
              <a:ext cx="201131" cy="209918"/>
            </a:xfrm>
            <a:custGeom>
              <a:avLst/>
              <a:gdLst/>
              <a:ahLst/>
              <a:cxnLst/>
              <a:rect l="l" t="t" r="r" b="b"/>
              <a:pathLst>
                <a:path w="2678" h="2795" extrusionOk="0">
                  <a:moveTo>
                    <a:pt x="2548" y="1"/>
                  </a:moveTo>
                  <a:cubicBezTo>
                    <a:pt x="2519" y="1"/>
                    <a:pt x="2489" y="13"/>
                    <a:pt x="2466" y="38"/>
                  </a:cubicBezTo>
                  <a:lnTo>
                    <a:pt x="46" y="2583"/>
                  </a:lnTo>
                  <a:cubicBezTo>
                    <a:pt x="1" y="2630"/>
                    <a:pt x="1" y="2707"/>
                    <a:pt x="46" y="2757"/>
                  </a:cubicBezTo>
                  <a:cubicBezTo>
                    <a:pt x="72" y="2781"/>
                    <a:pt x="100" y="2795"/>
                    <a:pt x="131" y="2795"/>
                  </a:cubicBezTo>
                  <a:cubicBezTo>
                    <a:pt x="160" y="2795"/>
                    <a:pt x="191" y="2781"/>
                    <a:pt x="212" y="2757"/>
                  </a:cubicBezTo>
                  <a:lnTo>
                    <a:pt x="2632" y="210"/>
                  </a:lnTo>
                  <a:cubicBezTo>
                    <a:pt x="2677" y="165"/>
                    <a:pt x="2677" y="83"/>
                    <a:pt x="2632" y="38"/>
                  </a:cubicBezTo>
                  <a:cubicBezTo>
                    <a:pt x="2608" y="13"/>
                    <a:pt x="2578" y="1"/>
                    <a:pt x="25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2" name="Google Shape;2432;p121"/>
            <p:cNvSpPr/>
            <p:nvPr/>
          </p:nvSpPr>
          <p:spPr>
            <a:xfrm>
              <a:off x="5112499" y="4702820"/>
              <a:ext cx="201131" cy="209918"/>
            </a:xfrm>
            <a:custGeom>
              <a:avLst/>
              <a:gdLst/>
              <a:ahLst/>
              <a:cxnLst/>
              <a:rect l="l" t="t" r="r" b="b"/>
              <a:pathLst>
                <a:path w="2678" h="2795" extrusionOk="0">
                  <a:moveTo>
                    <a:pt x="129" y="1"/>
                  </a:moveTo>
                  <a:cubicBezTo>
                    <a:pt x="100" y="1"/>
                    <a:pt x="69" y="13"/>
                    <a:pt x="46" y="38"/>
                  </a:cubicBezTo>
                  <a:cubicBezTo>
                    <a:pt x="1" y="83"/>
                    <a:pt x="1" y="165"/>
                    <a:pt x="46" y="210"/>
                  </a:cubicBezTo>
                  <a:lnTo>
                    <a:pt x="2466" y="2757"/>
                  </a:lnTo>
                  <a:cubicBezTo>
                    <a:pt x="2487" y="2781"/>
                    <a:pt x="2518" y="2795"/>
                    <a:pt x="2547" y="2795"/>
                  </a:cubicBezTo>
                  <a:cubicBezTo>
                    <a:pt x="2578" y="2795"/>
                    <a:pt x="2606" y="2781"/>
                    <a:pt x="2632" y="2757"/>
                  </a:cubicBezTo>
                  <a:cubicBezTo>
                    <a:pt x="2677" y="2707"/>
                    <a:pt x="2677" y="2630"/>
                    <a:pt x="2632" y="2583"/>
                  </a:cubicBezTo>
                  <a:lnTo>
                    <a:pt x="212" y="38"/>
                  </a:lnTo>
                  <a:cubicBezTo>
                    <a:pt x="189" y="13"/>
                    <a:pt x="159" y="1"/>
                    <a:pt x="1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3" name="Google Shape;2433;p121"/>
            <p:cNvSpPr/>
            <p:nvPr/>
          </p:nvSpPr>
          <p:spPr>
            <a:xfrm>
              <a:off x="5112499" y="4511603"/>
              <a:ext cx="201131" cy="209994"/>
            </a:xfrm>
            <a:custGeom>
              <a:avLst/>
              <a:gdLst/>
              <a:ahLst/>
              <a:cxnLst/>
              <a:rect l="l" t="t" r="r" b="b"/>
              <a:pathLst>
                <a:path w="2678" h="2796" extrusionOk="0">
                  <a:moveTo>
                    <a:pt x="2548" y="0"/>
                  </a:moveTo>
                  <a:cubicBezTo>
                    <a:pt x="2519" y="0"/>
                    <a:pt x="2489" y="13"/>
                    <a:pt x="2466" y="38"/>
                  </a:cubicBezTo>
                  <a:lnTo>
                    <a:pt x="46" y="2584"/>
                  </a:lnTo>
                  <a:cubicBezTo>
                    <a:pt x="1" y="2629"/>
                    <a:pt x="1" y="2711"/>
                    <a:pt x="46" y="2756"/>
                  </a:cubicBezTo>
                  <a:cubicBezTo>
                    <a:pt x="72" y="2781"/>
                    <a:pt x="100" y="2795"/>
                    <a:pt x="131" y="2795"/>
                  </a:cubicBezTo>
                  <a:cubicBezTo>
                    <a:pt x="160" y="2795"/>
                    <a:pt x="191" y="2781"/>
                    <a:pt x="212" y="2756"/>
                  </a:cubicBezTo>
                  <a:lnTo>
                    <a:pt x="2632" y="211"/>
                  </a:lnTo>
                  <a:cubicBezTo>
                    <a:pt x="2677" y="165"/>
                    <a:pt x="2677" y="84"/>
                    <a:pt x="2632" y="38"/>
                  </a:cubicBezTo>
                  <a:cubicBezTo>
                    <a:pt x="2608" y="13"/>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4" name="Google Shape;2434;p121"/>
            <p:cNvSpPr/>
            <p:nvPr/>
          </p:nvSpPr>
          <p:spPr>
            <a:xfrm>
              <a:off x="5112499" y="4511603"/>
              <a:ext cx="201131" cy="209994"/>
            </a:xfrm>
            <a:custGeom>
              <a:avLst/>
              <a:gdLst/>
              <a:ahLst/>
              <a:cxnLst/>
              <a:rect l="l" t="t" r="r" b="b"/>
              <a:pathLst>
                <a:path w="2678" h="2796" extrusionOk="0">
                  <a:moveTo>
                    <a:pt x="129" y="0"/>
                  </a:moveTo>
                  <a:cubicBezTo>
                    <a:pt x="100" y="0"/>
                    <a:pt x="69" y="13"/>
                    <a:pt x="46" y="38"/>
                  </a:cubicBezTo>
                  <a:cubicBezTo>
                    <a:pt x="1" y="84"/>
                    <a:pt x="1" y="165"/>
                    <a:pt x="46" y="211"/>
                  </a:cubicBezTo>
                  <a:lnTo>
                    <a:pt x="2466" y="2756"/>
                  </a:lnTo>
                  <a:cubicBezTo>
                    <a:pt x="2487" y="2781"/>
                    <a:pt x="2518" y="2795"/>
                    <a:pt x="2547" y="2795"/>
                  </a:cubicBezTo>
                  <a:cubicBezTo>
                    <a:pt x="2578" y="2795"/>
                    <a:pt x="2606" y="2781"/>
                    <a:pt x="2632" y="2756"/>
                  </a:cubicBezTo>
                  <a:cubicBezTo>
                    <a:pt x="2677" y="2711"/>
                    <a:pt x="2677" y="2629"/>
                    <a:pt x="2632" y="2584"/>
                  </a:cubicBezTo>
                  <a:lnTo>
                    <a:pt x="212" y="38"/>
                  </a:lnTo>
                  <a:cubicBezTo>
                    <a:pt x="189" y="13"/>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5" name="Google Shape;2435;p121"/>
            <p:cNvSpPr/>
            <p:nvPr/>
          </p:nvSpPr>
          <p:spPr>
            <a:xfrm>
              <a:off x="5112499" y="4320386"/>
              <a:ext cx="201131" cy="209994"/>
            </a:xfrm>
            <a:custGeom>
              <a:avLst/>
              <a:gdLst/>
              <a:ahLst/>
              <a:cxnLst/>
              <a:rect l="l" t="t" r="r" b="b"/>
              <a:pathLst>
                <a:path w="2678" h="2796" extrusionOk="0">
                  <a:moveTo>
                    <a:pt x="2548" y="1"/>
                  </a:moveTo>
                  <a:cubicBezTo>
                    <a:pt x="2519" y="1"/>
                    <a:pt x="2489" y="13"/>
                    <a:pt x="2466" y="37"/>
                  </a:cubicBezTo>
                  <a:lnTo>
                    <a:pt x="46" y="2584"/>
                  </a:lnTo>
                  <a:cubicBezTo>
                    <a:pt x="1" y="2630"/>
                    <a:pt x="1" y="2711"/>
                    <a:pt x="46" y="2757"/>
                  </a:cubicBezTo>
                  <a:cubicBezTo>
                    <a:pt x="72" y="2781"/>
                    <a:pt x="100" y="2796"/>
                    <a:pt x="131" y="2796"/>
                  </a:cubicBezTo>
                  <a:cubicBezTo>
                    <a:pt x="160" y="2796"/>
                    <a:pt x="191" y="2781"/>
                    <a:pt x="212" y="2757"/>
                  </a:cubicBezTo>
                  <a:lnTo>
                    <a:pt x="2632" y="214"/>
                  </a:lnTo>
                  <a:cubicBezTo>
                    <a:pt x="2677" y="164"/>
                    <a:pt x="2677" y="87"/>
                    <a:pt x="2632" y="37"/>
                  </a:cubicBezTo>
                  <a:cubicBezTo>
                    <a:pt x="2608" y="13"/>
                    <a:pt x="2578" y="1"/>
                    <a:pt x="25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6" name="Google Shape;2436;p121"/>
            <p:cNvSpPr/>
            <p:nvPr/>
          </p:nvSpPr>
          <p:spPr>
            <a:xfrm>
              <a:off x="5112499" y="4320386"/>
              <a:ext cx="201131" cy="209994"/>
            </a:xfrm>
            <a:custGeom>
              <a:avLst/>
              <a:gdLst/>
              <a:ahLst/>
              <a:cxnLst/>
              <a:rect l="l" t="t" r="r" b="b"/>
              <a:pathLst>
                <a:path w="2678" h="2796" extrusionOk="0">
                  <a:moveTo>
                    <a:pt x="129" y="1"/>
                  </a:moveTo>
                  <a:cubicBezTo>
                    <a:pt x="100" y="1"/>
                    <a:pt x="69" y="13"/>
                    <a:pt x="46" y="37"/>
                  </a:cubicBezTo>
                  <a:cubicBezTo>
                    <a:pt x="1" y="87"/>
                    <a:pt x="1" y="164"/>
                    <a:pt x="46" y="214"/>
                  </a:cubicBezTo>
                  <a:lnTo>
                    <a:pt x="2466" y="2757"/>
                  </a:lnTo>
                  <a:cubicBezTo>
                    <a:pt x="2487" y="2781"/>
                    <a:pt x="2518" y="2796"/>
                    <a:pt x="2547" y="2796"/>
                  </a:cubicBezTo>
                  <a:cubicBezTo>
                    <a:pt x="2578" y="2796"/>
                    <a:pt x="2606" y="2781"/>
                    <a:pt x="2632" y="2757"/>
                  </a:cubicBezTo>
                  <a:cubicBezTo>
                    <a:pt x="2677" y="2711"/>
                    <a:pt x="2677" y="2630"/>
                    <a:pt x="2632" y="2584"/>
                  </a:cubicBezTo>
                  <a:lnTo>
                    <a:pt x="212" y="37"/>
                  </a:lnTo>
                  <a:cubicBezTo>
                    <a:pt x="189" y="13"/>
                    <a:pt x="159" y="1"/>
                    <a:pt x="1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7" name="Google Shape;2437;p121"/>
            <p:cNvSpPr/>
            <p:nvPr/>
          </p:nvSpPr>
          <p:spPr>
            <a:xfrm>
              <a:off x="5112499" y="4129169"/>
              <a:ext cx="201131" cy="209918"/>
            </a:xfrm>
            <a:custGeom>
              <a:avLst/>
              <a:gdLst/>
              <a:ahLst/>
              <a:cxnLst/>
              <a:rect l="l" t="t" r="r" b="b"/>
              <a:pathLst>
                <a:path w="2678" h="2795" extrusionOk="0">
                  <a:moveTo>
                    <a:pt x="2548" y="1"/>
                  </a:moveTo>
                  <a:cubicBezTo>
                    <a:pt x="2519" y="1"/>
                    <a:pt x="2489" y="13"/>
                    <a:pt x="2466" y="38"/>
                  </a:cubicBezTo>
                  <a:lnTo>
                    <a:pt x="46" y="2583"/>
                  </a:lnTo>
                  <a:cubicBezTo>
                    <a:pt x="1" y="2633"/>
                    <a:pt x="1" y="2710"/>
                    <a:pt x="46" y="2760"/>
                  </a:cubicBezTo>
                  <a:cubicBezTo>
                    <a:pt x="72" y="2781"/>
                    <a:pt x="100" y="2795"/>
                    <a:pt x="131" y="2795"/>
                  </a:cubicBezTo>
                  <a:cubicBezTo>
                    <a:pt x="160" y="2795"/>
                    <a:pt x="191" y="2781"/>
                    <a:pt x="212" y="2760"/>
                  </a:cubicBezTo>
                  <a:lnTo>
                    <a:pt x="2632" y="214"/>
                  </a:lnTo>
                  <a:cubicBezTo>
                    <a:pt x="2677" y="165"/>
                    <a:pt x="2677" y="87"/>
                    <a:pt x="2632" y="38"/>
                  </a:cubicBezTo>
                  <a:cubicBezTo>
                    <a:pt x="2608" y="13"/>
                    <a:pt x="2578" y="1"/>
                    <a:pt x="25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8" name="Google Shape;2438;p121"/>
            <p:cNvSpPr/>
            <p:nvPr/>
          </p:nvSpPr>
          <p:spPr>
            <a:xfrm>
              <a:off x="5112499" y="4129169"/>
              <a:ext cx="201131" cy="209918"/>
            </a:xfrm>
            <a:custGeom>
              <a:avLst/>
              <a:gdLst/>
              <a:ahLst/>
              <a:cxnLst/>
              <a:rect l="l" t="t" r="r" b="b"/>
              <a:pathLst>
                <a:path w="2678" h="2795" extrusionOk="0">
                  <a:moveTo>
                    <a:pt x="129" y="1"/>
                  </a:moveTo>
                  <a:cubicBezTo>
                    <a:pt x="100" y="1"/>
                    <a:pt x="69" y="13"/>
                    <a:pt x="46" y="38"/>
                  </a:cubicBezTo>
                  <a:cubicBezTo>
                    <a:pt x="1" y="87"/>
                    <a:pt x="1" y="165"/>
                    <a:pt x="46" y="214"/>
                  </a:cubicBezTo>
                  <a:lnTo>
                    <a:pt x="2466" y="2760"/>
                  </a:lnTo>
                  <a:cubicBezTo>
                    <a:pt x="2487" y="2781"/>
                    <a:pt x="2518" y="2795"/>
                    <a:pt x="2547" y="2795"/>
                  </a:cubicBezTo>
                  <a:cubicBezTo>
                    <a:pt x="2578" y="2795"/>
                    <a:pt x="2606" y="2781"/>
                    <a:pt x="2632" y="2760"/>
                  </a:cubicBezTo>
                  <a:cubicBezTo>
                    <a:pt x="2677" y="2710"/>
                    <a:pt x="2677" y="2633"/>
                    <a:pt x="2632" y="2583"/>
                  </a:cubicBezTo>
                  <a:lnTo>
                    <a:pt x="212" y="38"/>
                  </a:lnTo>
                  <a:cubicBezTo>
                    <a:pt x="189" y="13"/>
                    <a:pt x="159" y="1"/>
                    <a:pt x="1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9" name="Google Shape;2439;p121"/>
            <p:cNvSpPr/>
            <p:nvPr/>
          </p:nvSpPr>
          <p:spPr>
            <a:xfrm>
              <a:off x="5112499" y="3937951"/>
              <a:ext cx="201131" cy="209994"/>
            </a:xfrm>
            <a:custGeom>
              <a:avLst/>
              <a:gdLst/>
              <a:ahLst/>
              <a:cxnLst/>
              <a:rect l="l" t="t" r="r" b="b"/>
              <a:pathLst>
                <a:path w="2678" h="2796" extrusionOk="0">
                  <a:moveTo>
                    <a:pt x="2548" y="0"/>
                  </a:moveTo>
                  <a:cubicBezTo>
                    <a:pt x="2519" y="0"/>
                    <a:pt x="2489" y="13"/>
                    <a:pt x="2466" y="38"/>
                  </a:cubicBezTo>
                  <a:lnTo>
                    <a:pt x="46" y="2584"/>
                  </a:lnTo>
                  <a:cubicBezTo>
                    <a:pt x="1" y="2633"/>
                    <a:pt x="1" y="2711"/>
                    <a:pt x="46" y="2760"/>
                  </a:cubicBezTo>
                  <a:cubicBezTo>
                    <a:pt x="72" y="2785"/>
                    <a:pt x="100" y="2795"/>
                    <a:pt x="131" y="2795"/>
                  </a:cubicBezTo>
                  <a:cubicBezTo>
                    <a:pt x="160" y="2795"/>
                    <a:pt x="191" y="2785"/>
                    <a:pt x="212" y="2760"/>
                  </a:cubicBezTo>
                  <a:lnTo>
                    <a:pt x="2632" y="214"/>
                  </a:lnTo>
                  <a:cubicBezTo>
                    <a:pt x="2677" y="165"/>
                    <a:pt x="2677" y="87"/>
                    <a:pt x="2632" y="38"/>
                  </a:cubicBezTo>
                  <a:cubicBezTo>
                    <a:pt x="2608" y="13"/>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0" name="Google Shape;2440;p121"/>
            <p:cNvSpPr/>
            <p:nvPr/>
          </p:nvSpPr>
          <p:spPr>
            <a:xfrm>
              <a:off x="5112499" y="3937951"/>
              <a:ext cx="201131" cy="209994"/>
            </a:xfrm>
            <a:custGeom>
              <a:avLst/>
              <a:gdLst/>
              <a:ahLst/>
              <a:cxnLst/>
              <a:rect l="l" t="t" r="r" b="b"/>
              <a:pathLst>
                <a:path w="2678" h="2796" extrusionOk="0">
                  <a:moveTo>
                    <a:pt x="129" y="0"/>
                  </a:moveTo>
                  <a:cubicBezTo>
                    <a:pt x="100" y="0"/>
                    <a:pt x="69" y="13"/>
                    <a:pt x="46" y="38"/>
                  </a:cubicBezTo>
                  <a:cubicBezTo>
                    <a:pt x="1" y="87"/>
                    <a:pt x="1" y="165"/>
                    <a:pt x="46" y="214"/>
                  </a:cubicBezTo>
                  <a:lnTo>
                    <a:pt x="2466" y="2760"/>
                  </a:lnTo>
                  <a:cubicBezTo>
                    <a:pt x="2487" y="2785"/>
                    <a:pt x="2518" y="2795"/>
                    <a:pt x="2547" y="2795"/>
                  </a:cubicBezTo>
                  <a:cubicBezTo>
                    <a:pt x="2578" y="2795"/>
                    <a:pt x="2606" y="2785"/>
                    <a:pt x="2632" y="2760"/>
                  </a:cubicBezTo>
                  <a:cubicBezTo>
                    <a:pt x="2677" y="2711"/>
                    <a:pt x="2677" y="2633"/>
                    <a:pt x="2632" y="2584"/>
                  </a:cubicBezTo>
                  <a:lnTo>
                    <a:pt x="212" y="38"/>
                  </a:lnTo>
                  <a:cubicBezTo>
                    <a:pt x="189" y="13"/>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1" name="Google Shape;2441;p121"/>
            <p:cNvSpPr/>
            <p:nvPr/>
          </p:nvSpPr>
          <p:spPr>
            <a:xfrm>
              <a:off x="5112499" y="3746734"/>
              <a:ext cx="201131" cy="209994"/>
            </a:xfrm>
            <a:custGeom>
              <a:avLst/>
              <a:gdLst/>
              <a:ahLst/>
              <a:cxnLst/>
              <a:rect l="l" t="t" r="r" b="b"/>
              <a:pathLst>
                <a:path w="2678" h="2796" extrusionOk="0">
                  <a:moveTo>
                    <a:pt x="2548" y="1"/>
                  </a:moveTo>
                  <a:cubicBezTo>
                    <a:pt x="2519" y="1"/>
                    <a:pt x="2489" y="13"/>
                    <a:pt x="2466" y="37"/>
                  </a:cubicBezTo>
                  <a:lnTo>
                    <a:pt x="46" y="2584"/>
                  </a:lnTo>
                  <a:cubicBezTo>
                    <a:pt x="1" y="2633"/>
                    <a:pt x="1" y="2711"/>
                    <a:pt x="46" y="2760"/>
                  </a:cubicBezTo>
                  <a:cubicBezTo>
                    <a:pt x="72" y="2785"/>
                    <a:pt x="100" y="2796"/>
                    <a:pt x="131" y="2796"/>
                  </a:cubicBezTo>
                  <a:cubicBezTo>
                    <a:pt x="160" y="2796"/>
                    <a:pt x="191" y="2785"/>
                    <a:pt x="212" y="2760"/>
                  </a:cubicBezTo>
                  <a:lnTo>
                    <a:pt x="2632" y="214"/>
                  </a:lnTo>
                  <a:cubicBezTo>
                    <a:pt x="2677" y="164"/>
                    <a:pt x="2677" y="87"/>
                    <a:pt x="2632" y="37"/>
                  </a:cubicBezTo>
                  <a:cubicBezTo>
                    <a:pt x="2608" y="13"/>
                    <a:pt x="2578" y="1"/>
                    <a:pt x="25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2" name="Google Shape;2442;p121"/>
            <p:cNvSpPr/>
            <p:nvPr/>
          </p:nvSpPr>
          <p:spPr>
            <a:xfrm>
              <a:off x="5112499" y="3746734"/>
              <a:ext cx="201131" cy="209994"/>
            </a:xfrm>
            <a:custGeom>
              <a:avLst/>
              <a:gdLst/>
              <a:ahLst/>
              <a:cxnLst/>
              <a:rect l="l" t="t" r="r" b="b"/>
              <a:pathLst>
                <a:path w="2678" h="2796" extrusionOk="0">
                  <a:moveTo>
                    <a:pt x="129" y="1"/>
                  </a:moveTo>
                  <a:cubicBezTo>
                    <a:pt x="100" y="1"/>
                    <a:pt x="69" y="13"/>
                    <a:pt x="46" y="37"/>
                  </a:cubicBezTo>
                  <a:cubicBezTo>
                    <a:pt x="1" y="87"/>
                    <a:pt x="1" y="164"/>
                    <a:pt x="46" y="214"/>
                  </a:cubicBezTo>
                  <a:lnTo>
                    <a:pt x="2466" y="2760"/>
                  </a:lnTo>
                  <a:cubicBezTo>
                    <a:pt x="2487" y="2785"/>
                    <a:pt x="2518" y="2796"/>
                    <a:pt x="2547" y="2796"/>
                  </a:cubicBezTo>
                  <a:cubicBezTo>
                    <a:pt x="2578" y="2796"/>
                    <a:pt x="2606" y="2785"/>
                    <a:pt x="2632" y="2760"/>
                  </a:cubicBezTo>
                  <a:cubicBezTo>
                    <a:pt x="2677" y="2711"/>
                    <a:pt x="2677" y="2633"/>
                    <a:pt x="2632" y="2584"/>
                  </a:cubicBezTo>
                  <a:lnTo>
                    <a:pt x="212" y="37"/>
                  </a:lnTo>
                  <a:cubicBezTo>
                    <a:pt x="189" y="13"/>
                    <a:pt x="159" y="1"/>
                    <a:pt x="1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3" name="Google Shape;2443;p121"/>
            <p:cNvSpPr/>
            <p:nvPr/>
          </p:nvSpPr>
          <p:spPr>
            <a:xfrm>
              <a:off x="5112499" y="3555742"/>
              <a:ext cx="201131" cy="209693"/>
            </a:xfrm>
            <a:custGeom>
              <a:avLst/>
              <a:gdLst/>
              <a:ahLst/>
              <a:cxnLst/>
              <a:rect l="l" t="t" r="r" b="b"/>
              <a:pathLst>
                <a:path w="2678" h="2792" extrusionOk="0">
                  <a:moveTo>
                    <a:pt x="2548" y="0"/>
                  </a:moveTo>
                  <a:cubicBezTo>
                    <a:pt x="2519" y="0"/>
                    <a:pt x="2489" y="12"/>
                    <a:pt x="2466" y="35"/>
                  </a:cubicBezTo>
                  <a:lnTo>
                    <a:pt x="46" y="2580"/>
                  </a:lnTo>
                  <a:cubicBezTo>
                    <a:pt x="1" y="2630"/>
                    <a:pt x="1" y="2707"/>
                    <a:pt x="46" y="2757"/>
                  </a:cubicBezTo>
                  <a:cubicBezTo>
                    <a:pt x="72" y="2782"/>
                    <a:pt x="100" y="2792"/>
                    <a:pt x="131" y="2792"/>
                  </a:cubicBezTo>
                  <a:cubicBezTo>
                    <a:pt x="160" y="2792"/>
                    <a:pt x="191" y="2782"/>
                    <a:pt x="212" y="2757"/>
                  </a:cubicBezTo>
                  <a:lnTo>
                    <a:pt x="2632" y="211"/>
                  </a:lnTo>
                  <a:cubicBezTo>
                    <a:pt x="2677" y="162"/>
                    <a:pt x="2677" y="84"/>
                    <a:pt x="2632" y="35"/>
                  </a:cubicBezTo>
                  <a:cubicBezTo>
                    <a:pt x="2608" y="12"/>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4" name="Google Shape;2444;p121"/>
            <p:cNvSpPr/>
            <p:nvPr/>
          </p:nvSpPr>
          <p:spPr>
            <a:xfrm>
              <a:off x="5112499" y="3555742"/>
              <a:ext cx="201131" cy="209693"/>
            </a:xfrm>
            <a:custGeom>
              <a:avLst/>
              <a:gdLst/>
              <a:ahLst/>
              <a:cxnLst/>
              <a:rect l="l" t="t" r="r" b="b"/>
              <a:pathLst>
                <a:path w="2678" h="2792" extrusionOk="0">
                  <a:moveTo>
                    <a:pt x="129" y="0"/>
                  </a:moveTo>
                  <a:cubicBezTo>
                    <a:pt x="100" y="0"/>
                    <a:pt x="69" y="12"/>
                    <a:pt x="46" y="35"/>
                  </a:cubicBezTo>
                  <a:cubicBezTo>
                    <a:pt x="1" y="84"/>
                    <a:pt x="1" y="162"/>
                    <a:pt x="46" y="211"/>
                  </a:cubicBezTo>
                  <a:lnTo>
                    <a:pt x="2466" y="2757"/>
                  </a:lnTo>
                  <a:cubicBezTo>
                    <a:pt x="2487" y="2782"/>
                    <a:pt x="2518" y="2792"/>
                    <a:pt x="2547" y="2792"/>
                  </a:cubicBezTo>
                  <a:cubicBezTo>
                    <a:pt x="2578" y="2792"/>
                    <a:pt x="2606" y="2782"/>
                    <a:pt x="2632" y="2757"/>
                  </a:cubicBezTo>
                  <a:cubicBezTo>
                    <a:pt x="2677" y="2707"/>
                    <a:pt x="2677" y="2630"/>
                    <a:pt x="2632" y="2580"/>
                  </a:cubicBezTo>
                  <a:lnTo>
                    <a:pt x="212" y="35"/>
                  </a:lnTo>
                  <a:cubicBezTo>
                    <a:pt x="189" y="12"/>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5" name="Google Shape;2445;p121"/>
            <p:cNvSpPr/>
            <p:nvPr/>
          </p:nvSpPr>
          <p:spPr>
            <a:xfrm>
              <a:off x="5112499" y="3364525"/>
              <a:ext cx="201131" cy="209768"/>
            </a:xfrm>
            <a:custGeom>
              <a:avLst/>
              <a:gdLst/>
              <a:ahLst/>
              <a:cxnLst/>
              <a:rect l="l" t="t" r="r" b="b"/>
              <a:pathLst>
                <a:path w="2678" h="2793" extrusionOk="0">
                  <a:moveTo>
                    <a:pt x="2548" y="1"/>
                  </a:moveTo>
                  <a:cubicBezTo>
                    <a:pt x="2519" y="1"/>
                    <a:pt x="2489" y="12"/>
                    <a:pt x="2466" y="35"/>
                  </a:cubicBezTo>
                  <a:lnTo>
                    <a:pt x="46" y="2581"/>
                  </a:lnTo>
                  <a:cubicBezTo>
                    <a:pt x="1" y="2630"/>
                    <a:pt x="1" y="2708"/>
                    <a:pt x="46" y="2757"/>
                  </a:cubicBezTo>
                  <a:cubicBezTo>
                    <a:pt x="72" y="2782"/>
                    <a:pt x="100" y="2792"/>
                    <a:pt x="131" y="2792"/>
                  </a:cubicBezTo>
                  <a:cubicBezTo>
                    <a:pt x="160" y="2792"/>
                    <a:pt x="191" y="2782"/>
                    <a:pt x="212" y="2757"/>
                  </a:cubicBezTo>
                  <a:lnTo>
                    <a:pt x="2632" y="211"/>
                  </a:lnTo>
                  <a:cubicBezTo>
                    <a:pt x="2677" y="162"/>
                    <a:pt x="2677" y="84"/>
                    <a:pt x="2632" y="35"/>
                  </a:cubicBezTo>
                  <a:cubicBezTo>
                    <a:pt x="2608" y="12"/>
                    <a:pt x="2578" y="1"/>
                    <a:pt x="25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6" name="Google Shape;2446;p121"/>
            <p:cNvSpPr/>
            <p:nvPr/>
          </p:nvSpPr>
          <p:spPr>
            <a:xfrm>
              <a:off x="5112499" y="3364525"/>
              <a:ext cx="201131" cy="209768"/>
            </a:xfrm>
            <a:custGeom>
              <a:avLst/>
              <a:gdLst/>
              <a:ahLst/>
              <a:cxnLst/>
              <a:rect l="l" t="t" r="r" b="b"/>
              <a:pathLst>
                <a:path w="2678" h="2793" extrusionOk="0">
                  <a:moveTo>
                    <a:pt x="129" y="1"/>
                  </a:moveTo>
                  <a:cubicBezTo>
                    <a:pt x="100" y="1"/>
                    <a:pt x="69" y="12"/>
                    <a:pt x="46" y="35"/>
                  </a:cubicBezTo>
                  <a:cubicBezTo>
                    <a:pt x="1" y="84"/>
                    <a:pt x="1" y="162"/>
                    <a:pt x="46" y="211"/>
                  </a:cubicBezTo>
                  <a:lnTo>
                    <a:pt x="2466" y="2757"/>
                  </a:lnTo>
                  <a:cubicBezTo>
                    <a:pt x="2487" y="2782"/>
                    <a:pt x="2518" y="2792"/>
                    <a:pt x="2547" y="2792"/>
                  </a:cubicBezTo>
                  <a:cubicBezTo>
                    <a:pt x="2578" y="2792"/>
                    <a:pt x="2606" y="2782"/>
                    <a:pt x="2632" y="2757"/>
                  </a:cubicBezTo>
                  <a:cubicBezTo>
                    <a:pt x="2677" y="2708"/>
                    <a:pt x="2677" y="2630"/>
                    <a:pt x="2632" y="2581"/>
                  </a:cubicBezTo>
                  <a:lnTo>
                    <a:pt x="212" y="35"/>
                  </a:lnTo>
                  <a:cubicBezTo>
                    <a:pt x="189" y="12"/>
                    <a:pt x="159" y="1"/>
                    <a:pt x="1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7" name="Google Shape;2447;p121"/>
            <p:cNvSpPr/>
            <p:nvPr/>
          </p:nvSpPr>
          <p:spPr>
            <a:xfrm>
              <a:off x="5112499" y="3173383"/>
              <a:ext cx="201131" cy="209693"/>
            </a:xfrm>
            <a:custGeom>
              <a:avLst/>
              <a:gdLst/>
              <a:ahLst/>
              <a:cxnLst/>
              <a:rect l="l" t="t" r="r" b="b"/>
              <a:pathLst>
                <a:path w="2678" h="2792" extrusionOk="0">
                  <a:moveTo>
                    <a:pt x="2548" y="0"/>
                  </a:moveTo>
                  <a:cubicBezTo>
                    <a:pt x="2519" y="0"/>
                    <a:pt x="2489" y="13"/>
                    <a:pt x="2466" y="38"/>
                  </a:cubicBezTo>
                  <a:lnTo>
                    <a:pt x="46" y="2580"/>
                  </a:lnTo>
                  <a:cubicBezTo>
                    <a:pt x="1" y="2629"/>
                    <a:pt x="1" y="2707"/>
                    <a:pt x="46" y="2756"/>
                  </a:cubicBezTo>
                  <a:cubicBezTo>
                    <a:pt x="72" y="2781"/>
                    <a:pt x="100" y="2792"/>
                    <a:pt x="131" y="2792"/>
                  </a:cubicBezTo>
                  <a:cubicBezTo>
                    <a:pt x="160" y="2792"/>
                    <a:pt x="191" y="2781"/>
                    <a:pt x="212" y="2756"/>
                  </a:cubicBezTo>
                  <a:lnTo>
                    <a:pt x="2632" y="210"/>
                  </a:lnTo>
                  <a:cubicBezTo>
                    <a:pt x="2677" y="160"/>
                    <a:pt x="2677" y="83"/>
                    <a:pt x="2632" y="38"/>
                  </a:cubicBezTo>
                  <a:cubicBezTo>
                    <a:pt x="2608" y="13"/>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8" name="Google Shape;2448;p121"/>
            <p:cNvSpPr/>
            <p:nvPr/>
          </p:nvSpPr>
          <p:spPr>
            <a:xfrm>
              <a:off x="5112499" y="3173383"/>
              <a:ext cx="201131" cy="209693"/>
            </a:xfrm>
            <a:custGeom>
              <a:avLst/>
              <a:gdLst/>
              <a:ahLst/>
              <a:cxnLst/>
              <a:rect l="l" t="t" r="r" b="b"/>
              <a:pathLst>
                <a:path w="2678" h="2792" extrusionOk="0">
                  <a:moveTo>
                    <a:pt x="129" y="0"/>
                  </a:moveTo>
                  <a:cubicBezTo>
                    <a:pt x="100" y="0"/>
                    <a:pt x="69" y="13"/>
                    <a:pt x="46" y="38"/>
                  </a:cubicBezTo>
                  <a:cubicBezTo>
                    <a:pt x="1" y="83"/>
                    <a:pt x="1" y="160"/>
                    <a:pt x="46" y="210"/>
                  </a:cubicBezTo>
                  <a:lnTo>
                    <a:pt x="2466" y="2756"/>
                  </a:lnTo>
                  <a:cubicBezTo>
                    <a:pt x="2487" y="2781"/>
                    <a:pt x="2518" y="2792"/>
                    <a:pt x="2547" y="2792"/>
                  </a:cubicBezTo>
                  <a:cubicBezTo>
                    <a:pt x="2578" y="2792"/>
                    <a:pt x="2606" y="2781"/>
                    <a:pt x="2632" y="2756"/>
                  </a:cubicBezTo>
                  <a:cubicBezTo>
                    <a:pt x="2677" y="2707"/>
                    <a:pt x="2677" y="2629"/>
                    <a:pt x="2632" y="2580"/>
                  </a:cubicBezTo>
                  <a:lnTo>
                    <a:pt x="212" y="38"/>
                  </a:lnTo>
                  <a:cubicBezTo>
                    <a:pt x="189" y="13"/>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9" name="Google Shape;2449;p121"/>
            <p:cNvSpPr/>
            <p:nvPr/>
          </p:nvSpPr>
          <p:spPr>
            <a:xfrm>
              <a:off x="5112499" y="2982166"/>
              <a:ext cx="201131" cy="209994"/>
            </a:xfrm>
            <a:custGeom>
              <a:avLst/>
              <a:gdLst/>
              <a:ahLst/>
              <a:cxnLst/>
              <a:rect l="l" t="t" r="r" b="b"/>
              <a:pathLst>
                <a:path w="2678" h="2796" extrusionOk="0">
                  <a:moveTo>
                    <a:pt x="2548" y="0"/>
                  </a:moveTo>
                  <a:cubicBezTo>
                    <a:pt x="2519" y="0"/>
                    <a:pt x="2489" y="13"/>
                    <a:pt x="2466" y="37"/>
                  </a:cubicBezTo>
                  <a:lnTo>
                    <a:pt x="46" y="2584"/>
                  </a:lnTo>
                  <a:cubicBezTo>
                    <a:pt x="1" y="2629"/>
                    <a:pt x="1" y="2706"/>
                    <a:pt x="46" y="2756"/>
                  </a:cubicBezTo>
                  <a:cubicBezTo>
                    <a:pt x="72" y="2781"/>
                    <a:pt x="100" y="2795"/>
                    <a:pt x="131" y="2795"/>
                  </a:cubicBezTo>
                  <a:cubicBezTo>
                    <a:pt x="160" y="2795"/>
                    <a:pt x="191" y="2781"/>
                    <a:pt x="212" y="2756"/>
                  </a:cubicBezTo>
                  <a:lnTo>
                    <a:pt x="2632" y="210"/>
                  </a:lnTo>
                  <a:cubicBezTo>
                    <a:pt x="2677" y="164"/>
                    <a:pt x="2677" y="83"/>
                    <a:pt x="2632" y="37"/>
                  </a:cubicBezTo>
                  <a:cubicBezTo>
                    <a:pt x="2608" y="13"/>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0" name="Google Shape;2450;p121"/>
            <p:cNvSpPr/>
            <p:nvPr/>
          </p:nvSpPr>
          <p:spPr>
            <a:xfrm>
              <a:off x="5112499" y="2982166"/>
              <a:ext cx="201131" cy="209994"/>
            </a:xfrm>
            <a:custGeom>
              <a:avLst/>
              <a:gdLst/>
              <a:ahLst/>
              <a:cxnLst/>
              <a:rect l="l" t="t" r="r" b="b"/>
              <a:pathLst>
                <a:path w="2678" h="2796" extrusionOk="0">
                  <a:moveTo>
                    <a:pt x="129" y="0"/>
                  </a:moveTo>
                  <a:cubicBezTo>
                    <a:pt x="100" y="0"/>
                    <a:pt x="69" y="13"/>
                    <a:pt x="46" y="37"/>
                  </a:cubicBezTo>
                  <a:cubicBezTo>
                    <a:pt x="1" y="83"/>
                    <a:pt x="1" y="164"/>
                    <a:pt x="46" y="210"/>
                  </a:cubicBezTo>
                  <a:lnTo>
                    <a:pt x="2466" y="2756"/>
                  </a:lnTo>
                  <a:cubicBezTo>
                    <a:pt x="2487" y="2781"/>
                    <a:pt x="2518" y="2795"/>
                    <a:pt x="2547" y="2795"/>
                  </a:cubicBezTo>
                  <a:cubicBezTo>
                    <a:pt x="2578" y="2795"/>
                    <a:pt x="2606" y="2781"/>
                    <a:pt x="2632" y="2756"/>
                  </a:cubicBezTo>
                  <a:cubicBezTo>
                    <a:pt x="2677" y="2706"/>
                    <a:pt x="2677" y="2629"/>
                    <a:pt x="2632" y="2584"/>
                  </a:cubicBezTo>
                  <a:lnTo>
                    <a:pt x="212" y="37"/>
                  </a:lnTo>
                  <a:cubicBezTo>
                    <a:pt x="189" y="13"/>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1" name="Google Shape;2451;p121"/>
            <p:cNvSpPr/>
            <p:nvPr/>
          </p:nvSpPr>
          <p:spPr>
            <a:xfrm>
              <a:off x="5112499" y="2790949"/>
              <a:ext cx="201131" cy="209918"/>
            </a:xfrm>
            <a:custGeom>
              <a:avLst/>
              <a:gdLst/>
              <a:ahLst/>
              <a:cxnLst/>
              <a:rect l="l" t="t" r="r" b="b"/>
              <a:pathLst>
                <a:path w="2678" h="2795" extrusionOk="0">
                  <a:moveTo>
                    <a:pt x="2548" y="1"/>
                  </a:moveTo>
                  <a:cubicBezTo>
                    <a:pt x="2519" y="1"/>
                    <a:pt x="2489" y="13"/>
                    <a:pt x="2466" y="37"/>
                  </a:cubicBezTo>
                  <a:lnTo>
                    <a:pt x="46" y="2583"/>
                  </a:lnTo>
                  <a:cubicBezTo>
                    <a:pt x="1" y="2629"/>
                    <a:pt x="1" y="2710"/>
                    <a:pt x="46" y="2756"/>
                  </a:cubicBezTo>
                  <a:cubicBezTo>
                    <a:pt x="72" y="2781"/>
                    <a:pt x="100" y="2795"/>
                    <a:pt x="131" y="2795"/>
                  </a:cubicBezTo>
                  <a:cubicBezTo>
                    <a:pt x="160" y="2795"/>
                    <a:pt x="191" y="2781"/>
                    <a:pt x="212" y="2756"/>
                  </a:cubicBezTo>
                  <a:lnTo>
                    <a:pt x="2632" y="210"/>
                  </a:lnTo>
                  <a:cubicBezTo>
                    <a:pt x="2677" y="164"/>
                    <a:pt x="2677" y="83"/>
                    <a:pt x="2632" y="37"/>
                  </a:cubicBezTo>
                  <a:cubicBezTo>
                    <a:pt x="2608" y="13"/>
                    <a:pt x="2578" y="1"/>
                    <a:pt x="25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2" name="Google Shape;2452;p121"/>
            <p:cNvSpPr/>
            <p:nvPr/>
          </p:nvSpPr>
          <p:spPr>
            <a:xfrm>
              <a:off x="5112499" y="2790949"/>
              <a:ext cx="201131" cy="209918"/>
            </a:xfrm>
            <a:custGeom>
              <a:avLst/>
              <a:gdLst/>
              <a:ahLst/>
              <a:cxnLst/>
              <a:rect l="l" t="t" r="r" b="b"/>
              <a:pathLst>
                <a:path w="2678" h="2795" extrusionOk="0">
                  <a:moveTo>
                    <a:pt x="129" y="1"/>
                  </a:moveTo>
                  <a:cubicBezTo>
                    <a:pt x="100" y="1"/>
                    <a:pt x="69" y="13"/>
                    <a:pt x="46" y="37"/>
                  </a:cubicBezTo>
                  <a:cubicBezTo>
                    <a:pt x="1" y="83"/>
                    <a:pt x="1" y="164"/>
                    <a:pt x="46" y="210"/>
                  </a:cubicBezTo>
                  <a:lnTo>
                    <a:pt x="2466" y="2756"/>
                  </a:lnTo>
                  <a:cubicBezTo>
                    <a:pt x="2487" y="2781"/>
                    <a:pt x="2518" y="2795"/>
                    <a:pt x="2547" y="2795"/>
                  </a:cubicBezTo>
                  <a:cubicBezTo>
                    <a:pt x="2578" y="2795"/>
                    <a:pt x="2606" y="2781"/>
                    <a:pt x="2632" y="2756"/>
                  </a:cubicBezTo>
                  <a:cubicBezTo>
                    <a:pt x="2677" y="2710"/>
                    <a:pt x="2677" y="2629"/>
                    <a:pt x="2632" y="2583"/>
                  </a:cubicBezTo>
                  <a:lnTo>
                    <a:pt x="212" y="37"/>
                  </a:lnTo>
                  <a:cubicBezTo>
                    <a:pt x="189" y="13"/>
                    <a:pt x="159" y="1"/>
                    <a:pt x="1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3" name="Google Shape;2453;p121"/>
            <p:cNvSpPr/>
            <p:nvPr/>
          </p:nvSpPr>
          <p:spPr>
            <a:xfrm>
              <a:off x="5112499" y="2599731"/>
              <a:ext cx="201131" cy="209918"/>
            </a:xfrm>
            <a:custGeom>
              <a:avLst/>
              <a:gdLst/>
              <a:ahLst/>
              <a:cxnLst/>
              <a:rect l="l" t="t" r="r" b="b"/>
              <a:pathLst>
                <a:path w="2678" h="2795" extrusionOk="0">
                  <a:moveTo>
                    <a:pt x="2548" y="0"/>
                  </a:moveTo>
                  <a:cubicBezTo>
                    <a:pt x="2519" y="0"/>
                    <a:pt x="2489" y="13"/>
                    <a:pt x="2466" y="38"/>
                  </a:cubicBezTo>
                  <a:lnTo>
                    <a:pt x="46" y="2583"/>
                  </a:lnTo>
                  <a:cubicBezTo>
                    <a:pt x="1" y="2629"/>
                    <a:pt x="1" y="2710"/>
                    <a:pt x="46" y="2756"/>
                  </a:cubicBezTo>
                  <a:cubicBezTo>
                    <a:pt x="72" y="2781"/>
                    <a:pt x="100" y="2795"/>
                    <a:pt x="131" y="2795"/>
                  </a:cubicBezTo>
                  <a:cubicBezTo>
                    <a:pt x="160" y="2795"/>
                    <a:pt x="191" y="2781"/>
                    <a:pt x="212" y="2756"/>
                  </a:cubicBezTo>
                  <a:lnTo>
                    <a:pt x="2632" y="214"/>
                  </a:lnTo>
                  <a:cubicBezTo>
                    <a:pt x="2677" y="165"/>
                    <a:pt x="2677" y="87"/>
                    <a:pt x="2632" y="38"/>
                  </a:cubicBezTo>
                  <a:cubicBezTo>
                    <a:pt x="2608" y="13"/>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4" name="Google Shape;2454;p121"/>
            <p:cNvSpPr/>
            <p:nvPr/>
          </p:nvSpPr>
          <p:spPr>
            <a:xfrm>
              <a:off x="5112499" y="2599731"/>
              <a:ext cx="201131" cy="209918"/>
            </a:xfrm>
            <a:custGeom>
              <a:avLst/>
              <a:gdLst/>
              <a:ahLst/>
              <a:cxnLst/>
              <a:rect l="l" t="t" r="r" b="b"/>
              <a:pathLst>
                <a:path w="2678" h="2795" extrusionOk="0">
                  <a:moveTo>
                    <a:pt x="129" y="0"/>
                  </a:moveTo>
                  <a:cubicBezTo>
                    <a:pt x="100" y="0"/>
                    <a:pt x="69" y="13"/>
                    <a:pt x="46" y="38"/>
                  </a:cubicBezTo>
                  <a:cubicBezTo>
                    <a:pt x="1" y="87"/>
                    <a:pt x="1" y="165"/>
                    <a:pt x="46" y="214"/>
                  </a:cubicBezTo>
                  <a:lnTo>
                    <a:pt x="2466" y="2756"/>
                  </a:lnTo>
                  <a:cubicBezTo>
                    <a:pt x="2487" y="2781"/>
                    <a:pt x="2518" y="2795"/>
                    <a:pt x="2547" y="2795"/>
                  </a:cubicBezTo>
                  <a:cubicBezTo>
                    <a:pt x="2578" y="2795"/>
                    <a:pt x="2606" y="2781"/>
                    <a:pt x="2632" y="2756"/>
                  </a:cubicBezTo>
                  <a:cubicBezTo>
                    <a:pt x="2677" y="2710"/>
                    <a:pt x="2677" y="2629"/>
                    <a:pt x="2632" y="2583"/>
                  </a:cubicBezTo>
                  <a:lnTo>
                    <a:pt x="212" y="38"/>
                  </a:lnTo>
                  <a:cubicBezTo>
                    <a:pt x="189" y="13"/>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5" name="Google Shape;2455;p121"/>
            <p:cNvSpPr/>
            <p:nvPr/>
          </p:nvSpPr>
          <p:spPr>
            <a:xfrm>
              <a:off x="5112499" y="2408514"/>
              <a:ext cx="201131" cy="209994"/>
            </a:xfrm>
            <a:custGeom>
              <a:avLst/>
              <a:gdLst/>
              <a:ahLst/>
              <a:cxnLst/>
              <a:rect l="l" t="t" r="r" b="b"/>
              <a:pathLst>
                <a:path w="2678" h="2796" extrusionOk="0">
                  <a:moveTo>
                    <a:pt x="2548" y="0"/>
                  </a:moveTo>
                  <a:cubicBezTo>
                    <a:pt x="2519" y="0"/>
                    <a:pt x="2489" y="13"/>
                    <a:pt x="2466" y="37"/>
                  </a:cubicBezTo>
                  <a:lnTo>
                    <a:pt x="46" y="2584"/>
                  </a:lnTo>
                  <a:cubicBezTo>
                    <a:pt x="1" y="2633"/>
                    <a:pt x="1" y="2711"/>
                    <a:pt x="46" y="2760"/>
                  </a:cubicBezTo>
                  <a:cubicBezTo>
                    <a:pt x="72" y="2781"/>
                    <a:pt x="100" y="2795"/>
                    <a:pt x="131" y="2795"/>
                  </a:cubicBezTo>
                  <a:cubicBezTo>
                    <a:pt x="160" y="2795"/>
                    <a:pt x="191" y="2781"/>
                    <a:pt x="212" y="2760"/>
                  </a:cubicBezTo>
                  <a:lnTo>
                    <a:pt x="2632" y="214"/>
                  </a:lnTo>
                  <a:cubicBezTo>
                    <a:pt x="2677" y="164"/>
                    <a:pt x="2677" y="87"/>
                    <a:pt x="2632" y="37"/>
                  </a:cubicBezTo>
                  <a:cubicBezTo>
                    <a:pt x="2608" y="13"/>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6" name="Google Shape;2456;p121"/>
            <p:cNvSpPr/>
            <p:nvPr/>
          </p:nvSpPr>
          <p:spPr>
            <a:xfrm>
              <a:off x="5112499" y="2408514"/>
              <a:ext cx="201131" cy="209994"/>
            </a:xfrm>
            <a:custGeom>
              <a:avLst/>
              <a:gdLst/>
              <a:ahLst/>
              <a:cxnLst/>
              <a:rect l="l" t="t" r="r" b="b"/>
              <a:pathLst>
                <a:path w="2678" h="2796" extrusionOk="0">
                  <a:moveTo>
                    <a:pt x="129" y="0"/>
                  </a:moveTo>
                  <a:cubicBezTo>
                    <a:pt x="100" y="0"/>
                    <a:pt x="69" y="13"/>
                    <a:pt x="46" y="37"/>
                  </a:cubicBezTo>
                  <a:cubicBezTo>
                    <a:pt x="1" y="87"/>
                    <a:pt x="1" y="164"/>
                    <a:pt x="46" y="214"/>
                  </a:cubicBezTo>
                  <a:lnTo>
                    <a:pt x="2466" y="2760"/>
                  </a:lnTo>
                  <a:cubicBezTo>
                    <a:pt x="2487" y="2781"/>
                    <a:pt x="2518" y="2795"/>
                    <a:pt x="2547" y="2795"/>
                  </a:cubicBezTo>
                  <a:cubicBezTo>
                    <a:pt x="2578" y="2795"/>
                    <a:pt x="2606" y="2781"/>
                    <a:pt x="2632" y="2760"/>
                  </a:cubicBezTo>
                  <a:cubicBezTo>
                    <a:pt x="2677" y="2711"/>
                    <a:pt x="2677" y="2633"/>
                    <a:pt x="2632" y="2584"/>
                  </a:cubicBezTo>
                  <a:lnTo>
                    <a:pt x="212" y="37"/>
                  </a:lnTo>
                  <a:cubicBezTo>
                    <a:pt x="189" y="13"/>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7" name="Google Shape;2457;p121"/>
            <p:cNvSpPr/>
            <p:nvPr/>
          </p:nvSpPr>
          <p:spPr>
            <a:xfrm>
              <a:off x="4157761" y="2226910"/>
              <a:ext cx="3460538" cy="198503"/>
            </a:xfrm>
            <a:custGeom>
              <a:avLst/>
              <a:gdLst/>
              <a:ahLst/>
              <a:cxnLst/>
              <a:rect l="l" t="t" r="r" b="b"/>
              <a:pathLst>
                <a:path w="46076" h="2643" extrusionOk="0">
                  <a:moveTo>
                    <a:pt x="43251" y="237"/>
                  </a:moveTo>
                  <a:lnTo>
                    <a:pt x="45642" y="2406"/>
                  </a:lnTo>
                  <a:lnTo>
                    <a:pt x="237" y="2406"/>
                  </a:lnTo>
                  <a:lnTo>
                    <a:pt x="237" y="237"/>
                  </a:lnTo>
                  <a:close/>
                  <a:moveTo>
                    <a:pt x="120" y="1"/>
                  </a:moveTo>
                  <a:cubicBezTo>
                    <a:pt x="53" y="1"/>
                    <a:pt x="0" y="54"/>
                    <a:pt x="0" y="121"/>
                  </a:cubicBezTo>
                  <a:lnTo>
                    <a:pt x="0" y="2522"/>
                  </a:lnTo>
                  <a:cubicBezTo>
                    <a:pt x="0" y="2590"/>
                    <a:pt x="53" y="2642"/>
                    <a:pt x="120" y="2642"/>
                  </a:cubicBezTo>
                  <a:lnTo>
                    <a:pt x="45948" y="2642"/>
                  </a:lnTo>
                  <a:cubicBezTo>
                    <a:pt x="45997" y="2642"/>
                    <a:pt x="46040" y="2611"/>
                    <a:pt x="46057" y="2564"/>
                  </a:cubicBezTo>
                  <a:cubicBezTo>
                    <a:pt x="46075" y="2519"/>
                    <a:pt x="46065" y="2469"/>
                    <a:pt x="46026" y="2437"/>
                  </a:cubicBezTo>
                  <a:lnTo>
                    <a:pt x="43374" y="33"/>
                  </a:lnTo>
                  <a:cubicBezTo>
                    <a:pt x="43352" y="12"/>
                    <a:pt x="43325" y="1"/>
                    <a:pt x="432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8" name="Google Shape;2458;p121"/>
            <p:cNvSpPr/>
            <p:nvPr/>
          </p:nvSpPr>
          <p:spPr>
            <a:xfrm>
              <a:off x="4157461" y="1537522"/>
              <a:ext cx="2525706" cy="888717"/>
            </a:xfrm>
            <a:custGeom>
              <a:avLst/>
              <a:gdLst/>
              <a:ahLst/>
              <a:cxnLst/>
              <a:rect l="l" t="t" r="r" b="b"/>
              <a:pathLst>
                <a:path w="33629" h="11833" extrusionOk="0">
                  <a:moveTo>
                    <a:pt x="14150" y="0"/>
                  </a:moveTo>
                  <a:cubicBezTo>
                    <a:pt x="14127" y="0"/>
                    <a:pt x="14105" y="6"/>
                    <a:pt x="14085" y="18"/>
                  </a:cubicBezTo>
                  <a:lnTo>
                    <a:pt x="57" y="9201"/>
                  </a:lnTo>
                  <a:cubicBezTo>
                    <a:pt x="29" y="9219"/>
                    <a:pt x="8" y="9251"/>
                    <a:pt x="4" y="9286"/>
                  </a:cubicBezTo>
                  <a:cubicBezTo>
                    <a:pt x="1" y="9321"/>
                    <a:pt x="15" y="9357"/>
                    <a:pt x="40" y="9381"/>
                  </a:cubicBezTo>
                  <a:lnTo>
                    <a:pt x="2455" y="11800"/>
                  </a:lnTo>
                  <a:cubicBezTo>
                    <a:pt x="2480" y="11821"/>
                    <a:pt x="2512" y="11832"/>
                    <a:pt x="2540" y="11832"/>
                  </a:cubicBezTo>
                  <a:cubicBezTo>
                    <a:pt x="2572" y="11832"/>
                    <a:pt x="2600" y="11821"/>
                    <a:pt x="2624" y="11800"/>
                  </a:cubicBezTo>
                  <a:cubicBezTo>
                    <a:pt x="2670" y="11754"/>
                    <a:pt x="2670" y="11676"/>
                    <a:pt x="2624" y="11631"/>
                  </a:cubicBezTo>
                  <a:lnTo>
                    <a:pt x="308" y="9318"/>
                  </a:lnTo>
                  <a:lnTo>
                    <a:pt x="14159" y="251"/>
                  </a:lnTo>
                  <a:lnTo>
                    <a:pt x="33441" y="9406"/>
                  </a:lnTo>
                  <a:cubicBezTo>
                    <a:pt x="33458" y="9414"/>
                    <a:pt x="33475" y="9417"/>
                    <a:pt x="33493" y="9417"/>
                  </a:cubicBezTo>
                  <a:cubicBezTo>
                    <a:pt x="33537" y="9417"/>
                    <a:pt x="33579" y="9392"/>
                    <a:pt x="33599" y="9349"/>
                  </a:cubicBezTo>
                  <a:cubicBezTo>
                    <a:pt x="33628" y="9289"/>
                    <a:pt x="33599" y="9219"/>
                    <a:pt x="33543" y="9191"/>
                  </a:cubicBezTo>
                  <a:lnTo>
                    <a:pt x="14201" y="12"/>
                  </a:lnTo>
                  <a:cubicBezTo>
                    <a:pt x="14184" y="4"/>
                    <a:pt x="14167" y="0"/>
                    <a:pt x="141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9" name="Google Shape;2459;p121"/>
            <p:cNvSpPr/>
            <p:nvPr/>
          </p:nvSpPr>
          <p:spPr>
            <a:xfrm>
              <a:off x="4156935" y="2227061"/>
              <a:ext cx="201056" cy="199178"/>
            </a:xfrm>
            <a:custGeom>
              <a:avLst/>
              <a:gdLst/>
              <a:ahLst/>
              <a:cxnLst/>
              <a:rect l="l" t="t" r="r" b="b"/>
              <a:pathLst>
                <a:path w="2677" h="2652" extrusionOk="0">
                  <a:moveTo>
                    <a:pt x="2547" y="0"/>
                  </a:moveTo>
                  <a:cubicBezTo>
                    <a:pt x="2516" y="0"/>
                    <a:pt x="2485" y="11"/>
                    <a:pt x="2462" y="34"/>
                  </a:cubicBezTo>
                  <a:lnTo>
                    <a:pt x="47" y="2450"/>
                  </a:lnTo>
                  <a:cubicBezTo>
                    <a:pt x="1" y="2495"/>
                    <a:pt x="1" y="2573"/>
                    <a:pt x="47" y="2619"/>
                  </a:cubicBezTo>
                  <a:cubicBezTo>
                    <a:pt x="71" y="2640"/>
                    <a:pt x="100" y="2651"/>
                    <a:pt x="131" y="2651"/>
                  </a:cubicBezTo>
                  <a:cubicBezTo>
                    <a:pt x="159" y="2651"/>
                    <a:pt x="191" y="2640"/>
                    <a:pt x="212" y="2619"/>
                  </a:cubicBezTo>
                  <a:lnTo>
                    <a:pt x="2631" y="200"/>
                  </a:lnTo>
                  <a:cubicBezTo>
                    <a:pt x="2677" y="154"/>
                    <a:pt x="2677" y="80"/>
                    <a:pt x="2631" y="34"/>
                  </a:cubicBezTo>
                  <a:cubicBezTo>
                    <a:pt x="2608" y="11"/>
                    <a:pt x="2577" y="0"/>
                    <a:pt x="25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0" name="Google Shape;2460;p121"/>
            <p:cNvSpPr/>
            <p:nvPr/>
          </p:nvSpPr>
          <p:spPr>
            <a:xfrm>
              <a:off x="4338389" y="2227061"/>
              <a:ext cx="201131" cy="199178"/>
            </a:xfrm>
            <a:custGeom>
              <a:avLst/>
              <a:gdLst/>
              <a:ahLst/>
              <a:cxnLst/>
              <a:rect l="l" t="t" r="r" b="b"/>
              <a:pathLst>
                <a:path w="2678" h="2652" extrusionOk="0">
                  <a:moveTo>
                    <a:pt x="131" y="0"/>
                  </a:moveTo>
                  <a:cubicBezTo>
                    <a:pt x="100" y="0"/>
                    <a:pt x="69" y="11"/>
                    <a:pt x="46" y="34"/>
                  </a:cubicBezTo>
                  <a:cubicBezTo>
                    <a:pt x="0" y="80"/>
                    <a:pt x="0" y="154"/>
                    <a:pt x="46" y="200"/>
                  </a:cubicBezTo>
                  <a:lnTo>
                    <a:pt x="2466" y="2619"/>
                  </a:lnTo>
                  <a:cubicBezTo>
                    <a:pt x="2487" y="2640"/>
                    <a:pt x="2518" y="2651"/>
                    <a:pt x="2550" y="2651"/>
                  </a:cubicBezTo>
                  <a:cubicBezTo>
                    <a:pt x="2578" y="2651"/>
                    <a:pt x="2609" y="2640"/>
                    <a:pt x="2631" y="2619"/>
                  </a:cubicBezTo>
                  <a:cubicBezTo>
                    <a:pt x="2677" y="2573"/>
                    <a:pt x="2677" y="2495"/>
                    <a:pt x="2631" y="2450"/>
                  </a:cubicBezTo>
                  <a:lnTo>
                    <a:pt x="215" y="34"/>
                  </a:lnTo>
                  <a:cubicBezTo>
                    <a:pt x="192" y="11"/>
                    <a:pt x="161" y="0"/>
                    <a:pt x="1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1" name="Google Shape;2461;p121"/>
            <p:cNvSpPr/>
            <p:nvPr/>
          </p:nvSpPr>
          <p:spPr>
            <a:xfrm>
              <a:off x="4338389" y="2227061"/>
              <a:ext cx="201131" cy="199178"/>
            </a:xfrm>
            <a:custGeom>
              <a:avLst/>
              <a:gdLst/>
              <a:ahLst/>
              <a:cxnLst/>
              <a:rect l="l" t="t" r="r" b="b"/>
              <a:pathLst>
                <a:path w="2678" h="2652" extrusionOk="0">
                  <a:moveTo>
                    <a:pt x="2548" y="0"/>
                  </a:moveTo>
                  <a:cubicBezTo>
                    <a:pt x="2518" y="0"/>
                    <a:pt x="2488" y="11"/>
                    <a:pt x="2466" y="34"/>
                  </a:cubicBezTo>
                  <a:lnTo>
                    <a:pt x="46" y="2450"/>
                  </a:lnTo>
                  <a:cubicBezTo>
                    <a:pt x="0" y="2495"/>
                    <a:pt x="0" y="2573"/>
                    <a:pt x="46" y="2619"/>
                  </a:cubicBezTo>
                  <a:cubicBezTo>
                    <a:pt x="71" y="2640"/>
                    <a:pt x="103" y="2651"/>
                    <a:pt x="131" y="2651"/>
                  </a:cubicBezTo>
                  <a:cubicBezTo>
                    <a:pt x="163" y="2651"/>
                    <a:pt x="191" y="2640"/>
                    <a:pt x="215" y="2619"/>
                  </a:cubicBezTo>
                  <a:lnTo>
                    <a:pt x="2631" y="200"/>
                  </a:lnTo>
                  <a:cubicBezTo>
                    <a:pt x="2677" y="154"/>
                    <a:pt x="2677" y="80"/>
                    <a:pt x="2631" y="34"/>
                  </a:cubicBezTo>
                  <a:cubicBezTo>
                    <a:pt x="2608" y="11"/>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2" name="Google Shape;2462;p121"/>
            <p:cNvSpPr/>
            <p:nvPr/>
          </p:nvSpPr>
          <p:spPr>
            <a:xfrm>
              <a:off x="4520069" y="2227061"/>
              <a:ext cx="201056" cy="199178"/>
            </a:xfrm>
            <a:custGeom>
              <a:avLst/>
              <a:gdLst/>
              <a:ahLst/>
              <a:cxnLst/>
              <a:rect l="l" t="t" r="r" b="b"/>
              <a:pathLst>
                <a:path w="2677" h="2652" extrusionOk="0">
                  <a:moveTo>
                    <a:pt x="129" y="0"/>
                  </a:moveTo>
                  <a:cubicBezTo>
                    <a:pt x="99" y="0"/>
                    <a:pt x="69" y="11"/>
                    <a:pt x="47" y="34"/>
                  </a:cubicBezTo>
                  <a:cubicBezTo>
                    <a:pt x="0" y="80"/>
                    <a:pt x="0" y="154"/>
                    <a:pt x="47" y="200"/>
                  </a:cubicBezTo>
                  <a:lnTo>
                    <a:pt x="2462" y="2619"/>
                  </a:lnTo>
                  <a:cubicBezTo>
                    <a:pt x="2487" y="2640"/>
                    <a:pt x="2514" y="2651"/>
                    <a:pt x="2547" y="2651"/>
                  </a:cubicBezTo>
                  <a:cubicBezTo>
                    <a:pt x="2575" y="2651"/>
                    <a:pt x="2607" y="2640"/>
                    <a:pt x="2631" y="2619"/>
                  </a:cubicBezTo>
                  <a:cubicBezTo>
                    <a:pt x="2677" y="2573"/>
                    <a:pt x="2677" y="2495"/>
                    <a:pt x="2631"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3" name="Google Shape;2463;p121"/>
            <p:cNvSpPr/>
            <p:nvPr/>
          </p:nvSpPr>
          <p:spPr>
            <a:xfrm>
              <a:off x="4520069" y="2227061"/>
              <a:ext cx="201056" cy="199178"/>
            </a:xfrm>
            <a:custGeom>
              <a:avLst/>
              <a:gdLst/>
              <a:ahLst/>
              <a:cxnLst/>
              <a:rect l="l" t="t" r="r" b="b"/>
              <a:pathLst>
                <a:path w="2677" h="2652" extrusionOk="0">
                  <a:moveTo>
                    <a:pt x="2547" y="0"/>
                  </a:moveTo>
                  <a:cubicBezTo>
                    <a:pt x="2516" y="0"/>
                    <a:pt x="2485" y="11"/>
                    <a:pt x="2462" y="34"/>
                  </a:cubicBezTo>
                  <a:lnTo>
                    <a:pt x="47" y="2450"/>
                  </a:lnTo>
                  <a:cubicBezTo>
                    <a:pt x="0" y="2495"/>
                    <a:pt x="0" y="2573"/>
                    <a:pt x="47" y="2619"/>
                  </a:cubicBezTo>
                  <a:cubicBezTo>
                    <a:pt x="68" y="2640"/>
                    <a:pt x="99" y="2651"/>
                    <a:pt x="131" y="2651"/>
                  </a:cubicBezTo>
                  <a:cubicBezTo>
                    <a:pt x="159" y="2651"/>
                    <a:pt x="190" y="2640"/>
                    <a:pt x="212" y="2619"/>
                  </a:cubicBezTo>
                  <a:lnTo>
                    <a:pt x="2631" y="200"/>
                  </a:lnTo>
                  <a:cubicBezTo>
                    <a:pt x="2677" y="154"/>
                    <a:pt x="2677" y="80"/>
                    <a:pt x="2631" y="34"/>
                  </a:cubicBezTo>
                  <a:cubicBezTo>
                    <a:pt x="2608" y="11"/>
                    <a:pt x="2577" y="0"/>
                    <a:pt x="25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4" name="Google Shape;2464;p121"/>
            <p:cNvSpPr/>
            <p:nvPr/>
          </p:nvSpPr>
          <p:spPr>
            <a:xfrm>
              <a:off x="4701523" y="2227061"/>
              <a:ext cx="201056" cy="199178"/>
            </a:xfrm>
            <a:custGeom>
              <a:avLst/>
              <a:gdLst/>
              <a:ahLst/>
              <a:cxnLst/>
              <a:rect l="l" t="t" r="r" b="b"/>
              <a:pathLst>
                <a:path w="2677" h="2652" extrusionOk="0">
                  <a:moveTo>
                    <a:pt x="131" y="0"/>
                  </a:moveTo>
                  <a:cubicBezTo>
                    <a:pt x="100" y="0"/>
                    <a:pt x="69" y="11"/>
                    <a:pt x="46" y="34"/>
                  </a:cubicBezTo>
                  <a:cubicBezTo>
                    <a:pt x="0" y="80"/>
                    <a:pt x="0" y="154"/>
                    <a:pt x="46" y="200"/>
                  </a:cubicBezTo>
                  <a:lnTo>
                    <a:pt x="2465" y="2619"/>
                  </a:lnTo>
                  <a:cubicBezTo>
                    <a:pt x="2486" y="2640"/>
                    <a:pt x="2518" y="2651"/>
                    <a:pt x="2546" y="2651"/>
                  </a:cubicBezTo>
                  <a:cubicBezTo>
                    <a:pt x="2577" y="2651"/>
                    <a:pt x="2606" y="2640"/>
                    <a:pt x="2631" y="2619"/>
                  </a:cubicBezTo>
                  <a:cubicBezTo>
                    <a:pt x="2676" y="2573"/>
                    <a:pt x="2676" y="2495"/>
                    <a:pt x="2631" y="2450"/>
                  </a:cubicBezTo>
                  <a:lnTo>
                    <a:pt x="215" y="34"/>
                  </a:lnTo>
                  <a:cubicBezTo>
                    <a:pt x="192" y="11"/>
                    <a:pt x="161" y="0"/>
                    <a:pt x="1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5" name="Google Shape;2465;p121"/>
            <p:cNvSpPr/>
            <p:nvPr/>
          </p:nvSpPr>
          <p:spPr>
            <a:xfrm>
              <a:off x="4701523" y="2227061"/>
              <a:ext cx="201056" cy="199178"/>
            </a:xfrm>
            <a:custGeom>
              <a:avLst/>
              <a:gdLst/>
              <a:ahLst/>
              <a:cxnLst/>
              <a:rect l="l" t="t" r="r" b="b"/>
              <a:pathLst>
                <a:path w="2677" h="2652" extrusionOk="0">
                  <a:moveTo>
                    <a:pt x="2548" y="0"/>
                  </a:moveTo>
                  <a:cubicBezTo>
                    <a:pt x="2518" y="0"/>
                    <a:pt x="2488" y="11"/>
                    <a:pt x="2465" y="34"/>
                  </a:cubicBezTo>
                  <a:lnTo>
                    <a:pt x="46" y="2450"/>
                  </a:lnTo>
                  <a:cubicBezTo>
                    <a:pt x="0" y="2495"/>
                    <a:pt x="0" y="2573"/>
                    <a:pt x="46" y="2619"/>
                  </a:cubicBezTo>
                  <a:cubicBezTo>
                    <a:pt x="71" y="2640"/>
                    <a:pt x="98" y="2651"/>
                    <a:pt x="131" y="2651"/>
                  </a:cubicBezTo>
                  <a:cubicBezTo>
                    <a:pt x="159" y="2651"/>
                    <a:pt x="191" y="2640"/>
                    <a:pt x="215" y="2619"/>
                  </a:cubicBezTo>
                  <a:lnTo>
                    <a:pt x="2631" y="200"/>
                  </a:lnTo>
                  <a:cubicBezTo>
                    <a:pt x="2676" y="154"/>
                    <a:pt x="2676" y="80"/>
                    <a:pt x="2631" y="34"/>
                  </a:cubicBezTo>
                  <a:cubicBezTo>
                    <a:pt x="2608" y="11"/>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6" name="Google Shape;2466;p121"/>
            <p:cNvSpPr/>
            <p:nvPr/>
          </p:nvSpPr>
          <p:spPr>
            <a:xfrm>
              <a:off x="4883203" y="2227061"/>
              <a:ext cx="200756" cy="199178"/>
            </a:xfrm>
            <a:custGeom>
              <a:avLst/>
              <a:gdLst/>
              <a:ahLst/>
              <a:cxnLst/>
              <a:rect l="l" t="t" r="r" b="b"/>
              <a:pathLst>
                <a:path w="2673" h="2652" extrusionOk="0">
                  <a:moveTo>
                    <a:pt x="129" y="0"/>
                  </a:moveTo>
                  <a:cubicBezTo>
                    <a:pt x="99" y="0"/>
                    <a:pt x="69" y="11"/>
                    <a:pt x="46" y="34"/>
                  </a:cubicBezTo>
                  <a:cubicBezTo>
                    <a:pt x="0" y="80"/>
                    <a:pt x="0" y="154"/>
                    <a:pt x="46" y="200"/>
                  </a:cubicBezTo>
                  <a:lnTo>
                    <a:pt x="2461" y="2619"/>
                  </a:lnTo>
                  <a:cubicBezTo>
                    <a:pt x="2486" y="2640"/>
                    <a:pt x="2514" y="2651"/>
                    <a:pt x="2546" y="2651"/>
                  </a:cubicBezTo>
                  <a:cubicBezTo>
                    <a:pt x="2575" y="2651"/>
                    <a:pt x="2606" y="2640"/>
                    <a:pt x="2627" y="2619"/>
                  </a:cubicBezTo>
                  <a:cubicBezTo>
                    <a:pt x="2673" y="2573"/>
                    <a:pt x="2673" y="2495"/>
                    <a:pt x="2627"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7" name="Google Shape;2467;p121"/>
            <p:cNvSpPr/>
            <p:nvPr/>
          </p:nvSpPr>
          <p:spPr>
            <a:xfrm>
              <a:off x="4883203" y="2227061"/>
              <a:ext cx="200756" cy="199178"/>
            </a:xfrm>
            <a:custGeom>
              <a:avLst/>
              <a:gdLst/>
              <a:ahLst/>
              <a:cxnLst/>
              <a:rect l="l" t="t" r="r" b="b"/>
              <a:pathLst>
                <a:path w="2673" h="2652" extrusionOk="0">
                  <a:moveTo>
                    <a:pt x="2544" y="0"/>
                  </a:moveTo>
                  <a:cubicBezTo>
                    <a:pt x="2514" y="0"/>
                    <a:pt x="2484" y="11"/>
                    <a:pt x="2461" y="34"/>
                  </a:cubicBezTo>
                  <a:lnTo>
                    <a:pt x="46" y="2450"/>
                  </a:lnTo>
                  <a:cubicBezTo>
                    <a:pt x="0" y="2495"/>
                    <a:pt x="0" y="2573"/>
                    <a:pt x="46" y="2619"/>
                  </a:cubicBezTo>
                  <a:cubicBezTo>
                    <a:pt x="67" y="2640"/>
                    <a:pt x="99" y="2651"/>
                    <a:pt x="127" y="2651"/>
                  </a:cubicBezTo>
                  <a:cubicBezTo>
                    <a:pt x="158" y="2651"/>
                    <a:pt x="187" y="2640"/>
                    <a:pt x="212" y="2619"/>
                  </a:cubicBezTo>
                  <a:lnTo>
                    <a:pt x="2627" y="200"/>
                  </a:lnTo>
                  <a:cubicBezTo>
                    <a:pt x="2673" y="154"/>
                    <a:pt x="2673" y="80"/>
                    <a:pt x="2627" y="34"/>
                  </a:cubicBezTo>
                  <a:cubicBezTo>
                    <a:pt x="2604" y="11"/>
                    <a:pt x="2574" y="0"/>
                    <a:pt x="25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8" name="Google Shape;2468;p121"/>
            <p:cNvSpPr/>
            <p:nvPr/>
          </p:nvSpPr>
          <p:spPr>
            <a:xfrm>
              <a:off x="5064582" y="2227061"/>
              <a:ext cx="201131" cy="199178"/>
            </a:xfrm>
            <a:custGeom>
              <a:avLst/>
              <a:gdLst/>
              <a:ahLst/>
              <a:cxnLst/>
              <a:rect l="l" t="t" r="r" b="b"/>
              <a:pathLst>
                <a:path w="2678" h="2652" extrusionOk="0">
                  <a:moveTo>
                    <a:pt x="129" y="0"/>
                  </a:moveTo>
                  <a:cubicBezTo>
                    <a:pt x="99" y="0"/>
                    <a:pt x="69" y="11"/>
                    <a:pt x="46" y="34"/>
                  </a:cubicBezTo>
                  <a:cubicBezTo>
                    <a:pt x="0" y="80"/>
                    <a:pt x="0" y="154"/>
                    <a:pt x="46" y="200"/>
                  </a:cubicBezTo>
                  <a:lnTo>
                    <a:pt x="2466" y="2619"/>
                  </a:lnTo>
                  <a:cubicBezTo>
                    <a:pt x="2487" y="2640"/>
                    <a:pt x="2518" y="2651"/>
                    <a:pt x="2546" y="2651"/>
                  </a:cubicBezTo>
                  <a:cubicBezTo>
                    <a:pt x="2578" y="2651"/>
                    <a:pt x="2606" y="2640"/>
                    <a:pt x="2631" y="2619"/>
                  </a:cubicBezTo>
                  <a:cubicBezTo>
                    <a:pt x="2677" y="2573"/>
                    <a:pt x="2677" y="2495"/>
                    <a:pt x="2631"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9" name="Google Shape;2469;p121"/>
            <p:cNvSpPr/>
            <p:nvPr/>
          </p:nvSpPr>
          <p:spPr>
            <a:xfrm>
              <a:off x="5064582" y="2227061"/>
              <a:ext cx="201131" cy="199178"/>
            </a:xfrm>
            <a:custGeom>
              <a:avLst/>
              <a:gdLst/>
              <a:ahLst/>
              <a:cxnLst/>
              <a:rect l="l" t="t" r="r" b="b"/>
              <a:pathLst>
                <a:path w="2678" h="2652" extrusionOk="0">
                  <a:moveTo>
                    <a:pt x="2548" y="0"/>
                  </a:moveTo>
                  <a:cubicBezTo>
                    <a:pt x="2518" y="0"/>
                    <a:pt x="2489" y="11"/>
                    <a:pt x="2466" y="34"/>
                  </a:cubicBezTo>
                  <a:lnTo>
                    <a:pt x="46" y="2450"/>
                  </a:lnTo>
                  <a:cubicBezTo>
                    <a:pt x="0" y="2495"/>
                    <a:pt x="0" y="2573"/>
                    <a:pt x="46" y="2619"/>
                  </a:cubicBezTo>
                  <a:cubicBezTo>
                    <a:pt x="71" y="2640"/>
                    <a:pt x="99" y="2651"/>
                    <a:pt x="131" y="2651"/>
                  </a:cubicBezTo>
                  <a:cubicBezTo>
                    <a:pt x="160" y="2651"/>
                    <a:pt x="191" y="2640"/>
                    <a:pt x="212" y="2619"/>
                  </a:cubicBezTo>
                  <a:lnTo>
                    <a:pt x="2631" y="200"/>
                  </a:lnTo>
                  <a:cubicBezTo>
                    <a:pt x="2677" y="154"/>
                    <a:pt x="2677" y="80"/>
                    <a:pt x="2631" y="34"/>
                  </a:cubicBezTo>
                  <a:cubicBezTo>
                    <a:pt x="2608" y="11"/>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0" name="Google Shape;2470;p121"/>
            <p:cNvSpPr/>
            <p:nvPr/>
          </p:nvSpPr>
          <p:spPr>
            <a:xfrm>
              <a:off x="5246262" y="2227061"/>
              <a:ext cx="200831" cy="199178"/>
            </a:xfrm>
            <a:custGeom>
              <a:avLst/>
              <a:gdLst/>
              <a:ahLst/>
              <a:cxnLst/>
              <a:rect l="l" t="t" r="r" b="b"/>
              <a:pathLst>
                <a:path w="2674" h="2652" extrusionOk="0">
                  <a:moveTo>
                    <a:pt x="129" y="0"/>
                  </a:moveTo>
                  <a:cubicBezTo>
                    <a:pt x="99" y="0"/>
                    <a:pt x="70" y="11"/>
                    <a:pt x="47" y="34"/>
                  </a:cubicBezTo>
                  <a:cubicBezTo>
                    <a:pt x="0" y="80"/>
                    <a:pt x="0" y="154"/>
                    <a:pt x="47" y="200"/>
                  </a:cubicBezTo>
                  <a:lnTo>
                    <a:pt x="2462" y="2619"/>
                  </a:lnTo>
                  <a:cubicBezTo>
                    <a:pt x="2487" y="2640"/>
                    <a:pt x="2515" y="2651"/>
                    <a:pt x="2547" y="2651"/>
                  </a:cubicBezTo>
                  <a:cubicBezTo>
                    <a:pt x="2575" y="2651"/>
                    <a:pt x="2607" y="2640"/>
                    <a:pt x="2628" y="2619"/>
                  </a:cubicBezTo>
                  <a:cubicBezTo>
                    <a:pt x="2674" y="2573"/>
                    <a:pt x="2674" y="2495"/>
                    <a:pt x="2628"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1" name="Google Shape;2471;p121"/>
            <p:cNvSpPr/>
            <p:nvPr/>
          </p:nvSpPr>
          <p:spPr>
            <a:xfrm>
              <a:off x="5246262" y="2227061"/>
              <a:ext cx="200831" cy="199178"/>
            </a:xfrm>
            <a:custGeom>
              <a:avLst/>
              <a:gdLst/>
              <a:ahLst/>
              <a:cxnLst/>
              <a:rect l="l" t="t" r="r" b="b"/>
              <a:pathLst>
                <a:path w="2674" h="2652" extrusionOk="0">
                  <a:moveTo>
                    <a:pt x="2545" y="0"/>
                  </a:moveTo>
                  <a:cubicBezTo>
                    <a:pt x="2515" y="0"/>
                    <a:pt x="2485" y="11"/>
                    <a:pt x="2462" y="34"/>
                  </a:cubicBezTo>
                  <a:lnTo>
                    <a:pt x="47" y="2450"/>
                  </a:lnTo>
                  <a:cubicBezTo>
                    <a:pt x="0" y="2495"/>
                    <a:pt x="0" y="2573"/>
                    <a:pt x="47" y="2619"/>
                  </a:cubicBezTo>
                  <a:cubicBezTo>
                    <a:pt x="68" y="2640"/>
                    <a:pt x="99" y="2651"/>
                    <a:pt x="127" y="2651"/>
                  </a:cubicBezTo>
                  <a:cubicBezTo>
                    <a:pt x="159" y="2651"/>
                    <a:pt x="187" y="2640"/>
                    <a:pt x="212" y="2619"/>
                  </a:cubicBezTo>
                  <a:lnTo>
                    <a:pt x="2628" y="200"/>
                  </a:lnTo>
                  <a:cubicBezTo>
                    <a:pt x="2674" y="154"/>
                    <a:pt x="2674" y="80"/>
                    <a:pt x="2628" y="34"/>
                  </a:cubicBezTo>
                  <a:cubicBezTo>
                    <a:pt x="2605" y="11"/>
                    <a:pt x="2575" y="0"/>
                    <a:pt x="25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2" name="Google Shape;2472;p121"/>
            <p:cNvSpPr/>
            <p:nvPr/>
          </p:nvSpPr>
          <p:spPr>
            <a:xfrm>
              <a:off x="5427716" y="2227061"/>
              <a:ext cx="201056" cy="199178"/>
            </a:xfrm>
            <a:custGeom>
              <a:avLst/>
              <a:gdLst/>
              <a:ahLst/>
              <a:cxnLst/>
              <a:rect l="l" t="t" r="r" b="b"/>
              <a:pathLst>
                <a:path w="2677" h="2652" extrusionOk="0">
                  <a:moveTo>
                    <a:pt x="129" y="0"/>
                  </a:moveTo>
                  <a:cubicBezTo>
                    <a:pt x="99" y="0"/>
                    <a:pt x="69" y="11"/>
                    <a:pt x="46" y="34"/>
                  </a:cubicBezTo>
                  <a:cubicBezTo>
                    <a:pt x="0" y="80"/>
                    <a:pt x="0" y="154"/>
                    <a:pt x="46" y="200"/>
                  </a:cubicBezTo>
                  <a:lnTo>
                    <a:pt x="2465" y="2619"/>
                  </a:lnTo>
                  <a:cubicBezTo>
                    <a:pt x="2486" y="2640"/>
                    <a:pt x="2518" y="2651"/>
                    <a:pt x="2546" y="2651"/>
                  </a:cubicBezTo>
                  <a:cubicBezTo>
                    <a:pt x="2577" y="2651"/>
                    <a:pt x="2606" y="2640"/>
                    <a:pt x="2631" y="2619"/>
                  </a:cubicBezTo>
                  <a:cubicBezTo>
                    <a:pt x="2676" y="2573"/>
                    <a:pt x="2676" y="2495"/>
                    <a:pt x="2631"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3" name="Google Shape;2473;p121"/>
            <p:cNvSpPr/>
            <p:nvPr/>
          </p:nvSpPr>
          <p:spPr>
            <a:xfrm>
              <a:off x="5427716" y="2227061"/>
              <a:ext cx="201056" cy="199178"/>
            </a:xfrm>
            <a:custGeom>
              <a:avLst/>
              <a:gdLst/>
              <a:ahLst/>
              <a:cxnLst/>
              <a:rect l="l" t="t" r="r" b="b"/>
              <a:pathLst>
                <a:path w="2677" h="2652" extrusionOk="0">
                  <a:moveTo>
                    <a:pt x="2548" y="0"/>
                  </a:moveTo>
                  <a:cubicBezTo>
                    <a:pt x="2518" y="0"/>
                    <a:pt x="2488" y="11"/>
                    <a:pt x="2465" y="34"/>
                  </a:cubicBezTo>
                  <a:lnTo>
                    <a:pt x="46" y="2450"/>
                  </a:lnTo>
                  <a:cubicBezTo>
                    <a:pt x="0" y="2495"/>
                    <a:pt x="0" y="2573"/>
                    <a:pt x="46" y="2619"/>
                  </a:cubicBezTo>
                  <a:cubicBezTo>
                    <a:pt x="71" y="2640"/>
                    <a:pt x="99" y="2651"/>
                    <a:pt x="131" y="2651"/>
                  </a:cubicBezTo>
                  <a:cubicBezTo>
                    <a:pt x="159" y="2651"/>
                    <a:pt x="191" y="2640"/>
                    <a:pt x="212" y="2619"/>
                  </a:cubicBezTo>
                  <a:lnTo>
                    <a:pt x="2631" y="200"/>
                  </a:lnTo>
                  <a:cubicBezTo>
                    <a:pt x="2676" y="154"/>
                    <a:pt x="2676" y="80"/>
                    <a:pt x="2631" y="34"/>
                  </a:cubicBezTo>
                  <a:cubicBezTo>
                    <a:pt x="2608" y="11"/>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4" name="Google Shape;2474;p121"/>
            <p:cNvSpPr/>
            <p:nvPr/>
          </p:nvSpPr>
          <p:spPr>
            <a:xfrm>
              <a:off x="5609095" y="2227061"/>
              <a:ext cx="201056" cy="199178"/>
            </a:xfrm>
            <a:custGeom>
              <a:avLst/>
              <a:gdLst/>
              <a:ahLst/>
              <a:cxnLst/>
              <a:rect l="l" t="t" r="r" b="b"/>
              <a:pathLst>
                <a:path w="2677" h="2652" extrusionOk="0">
                  <a:moveTo>
                    <a:pt x="133" y="0"/>
                  </a:moveTo>
                  <a:cubicBezTo>
                    <a:pt x="103" y="0"/>
                    <a:pt x="73" y="11"/>
                    <a:pt x="50" y="34"/>
                  </a:cubicBezTo>
                  <a:cubicBezTo>
                    <a:pt x="1" y="80"/>
                    <a:pt x="1" y="154"/>
                    <a:pt x="50" y="200"/>
                  </a:cubicBezTo>
                  <a:lnTo>
                    <a:pt x="2465" y="2619"/>
                  </a:lnTo>
                  <a:cubicBezTo>
                    <a:pt x="2486" y="2640"/>
                    <a:pt x="2519" y="2651"/>
                    <a:pt x="2550" y="2651"/>
                  </a:cubicBezTo>
                  <a:cubicBezTo>
                    <a:pt x="2579" y="2651"/>
                    <a:pt x="2610" y="2640"/>
                    <a:pt x="2631" y="2619"/>
                  </a:cubicBezTo>
                  <a:cubicBezTo>
                    <a:pt x="2677" y="2573"/>
                    <a:pt x="2677" y="2495"/>
                    <a:pt x="2631" y="2450"/>
                  </a:cubicBezTo>
                  <a:lnTo>
                    <a:pt x="216" y="34"/>
                  </a:lnTo>
                  <a:cubicBezTo>
                    <a:pt x="193" y="11"/>
                    <a:pt x="163" y="0"/>
                    <a:pt x="1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5" name="Google Shape;2475;p121"/>
            <p:cNvSpPr/>
            <p:nvPr/>
          </p:nvSpPr>
          <p:spPr>
            <a:xfrm>
              <a:off x="5609095" y="2227061"/>
              <a:ext cx="201056" cy="199178"/>
            </a:xfrm>
            <a:custGeom>
              <a:avLst/>
              <a:gdLst/>
              <a:ahLst/>
              <a:cxnLst/>
              <a:rect l="l" t="t" r="r" b="b"/>
              <a:pathLst>
                <a:path w="2677" h="2652" extrusionOk="0">
                  <a:moveTo>
                    <a:pt x="2548" y="0"/>
                  </a:moveTo>
                  <a:cubicBezTo>
                    <a:pt x="2518" y="0"/>
                    <a:pt x="2488" y="11"/>
                    <a:pt x="2465" y="34"/>
                  </a:cubicBezTo>
                  <a:lnTo>
                    <a:pt x="50" y="2450"/>
                  </a:lnTo>
                  <a:cubicBezTo>
                    <a:pt x="1" y="2495"/>
                    <a:pt x="1" y="2573"/>
                    <a:pt x="50" y="2619"/>
                  </a:cubicBezTo>
                  <a:cubicBezTo>
                    <a:pt x="71" y="2640"/>
                    <a:pt x="103" y="2651"/>
                    <a:pt x="131" y="2651"/>
                  </a:cubicBezTo>
                  <a:cubicBezTo>
                    <a:pt x="162" y="2651"/>
                    <a:pt x="191" y="2640"/>
                    <a:pt x="216" y="2619"/>
                  </a:cubicBezTo>
                  <a:lnTo>
                    <a:pt x="2631" y="200"/>
                  </a:lnTo>
                  <a:cubicBezTo>
                    <a:pt x="2677" y="154"/>
                    <a:pt x="2677" y="80"/>
                    <a:pt x="2631" y="34"/>
                  </a:cubicBezTo>
                  <a:cubicBezTo>
                    <a:pt x="2608" y="11"/>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6" name="Google Shape;2476;p121"/>
            <p:cNvSpPr/>
            <p:nvPr/>
          </p:nvSpPr>
          <p:spPr>
            <a:xfrm>
              <a:off x="5790775" y="2227061"/>
              <a:ext cx="201131" cy="199178"/>
            </a:xfrm>
            <a:custGeom>
              <a:avLst/>
              <a:gdLst/>
              <a:ahLst/>
              <a:cxnLst/>
              <a:rect l="l" t="t" r="r" b="b"/>
              <a:pathLst>
                <a:path w="2678" h="2652" extrusionOk="0">
                  <a:moveTo>
                    <a:pt x="129" y="0"/>
                  </a:moveTo>
                  <a:cubicBezTo>
                    <a:pt x="99" y="0"/>
                    <a:pt x="69" y="11"/>
                    <a:pt x="46" y="34"/>
                  </a:cubicBezTo>
                  <a:cubicBezTo>
                    <a:pt x="1" y="80"/>
                    <a:pt x="1" y="154"/>
                    <a:pt x="46" y="200"/>
                  </a:cubicBezTo>
                  <a:lnTo>
                    <a:pt x="2462" y="2619"/>
                  </a:lnTo>
                  <a:cubicBezTo>
                    <a:pt x="2487" y="2640"/>
                    <a:pt x="2515" y="2651"/>
                    <a:pt x="2546" y="2651"/>
                  </a:cubicBezTo>
                  <a:cubicBezTo>
                    <a:pt x="2575" y="2651"/>
                    <a:pt x="2606" y="2640"/>
                    <a:pt x="2631" y="2619"/>
                  </a:cubicBezTo>
                  <a:cubicBezTo>
                    <a:pt x="2677" y="2573"/>
                    <a:pt x="2677" y="2495"/>
                    <a:pt x="2631"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7" name="Google Shape;2477;p121"/>
            <p:cNvSpPr/>
            <p:nvPr/>
          </p:nvSpPr>
          <p:spPr>
            <a:xfrm>
              <a:off x="5790775" y="2227061"/>
              <a:ext cx="201131" cy="199178"/>
            </a:xfrm>
            <a:custGeom>
              <a:avLst/>
              <a:gdLst/>
              <a:ahLst/>
              <a:cxnLst/>
              <a:rect l="l" t="t" r="r" b="b"/>
              <a:pathLst>
                <a:path w="2678" h="2652" extrusionOk="0">
                  <a:moveTo>
                    <a:pt x="2547" y="0"/>
                  </a:moveTo>
                  <a:cubicBezTo>
                    <a:pt x="2516" y="0"/>
                    <a:pt x="2485" y="11"/>
                    <a:pt x="2462" y="34"/>
                  </a:cubicBezTo>
                  <a:lnTo>
                    <a:pt x="46" y="2450"/>
                  </a:lnTo>
                  <a:cubicBezTo>
                    <a:pt x="1" y="2495"/>
                    <a:pt x="1" y="2573"/>
                    <a:pt x="46" y="2619"/>
                  </a:cubicBezTo>
                  <a:cubicBezTo>
                    <a:pt x="67" y="2640"/>
                    <a:pt x="100" y="2651"/>
                    <a:pt x="131" y="2651"/>
                  </a:cubicBezTo>
                  <a:cubicBezTo>
                    <a:pt x="160" y="2651"/>
                    <a:pt x="191" y="2640"/>
                    <a:pt x="212" y="2619"/>
                  </a:cubicBezTo>
                  <a:lnTo>
                    <a:pt x="2631" y="200"/>
                  </a:lnTo>
                  <a:cubicBezTo>
                    <a:pt x="2677" y="154"/>
                    <a:pt x="2677" y="80"/>
                    <a:pt x="2631" y="34"/>
                  </a:cubicBezTo>
                  <a:cubicBezTo>
                    <a:pt x="2608" y="11"/>
                    <a:pt x="2577" y="0"/>
                    <a:pt x="25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8" name="Google Shape;2478;p121"/>
            <p:cNvSpPr/>
            <p:nvPr/>
          </p:nvSpPr>
          <p:spPr>
            <a:xfrm>
              <a:off x="5972154" y="2227061"/>
              <a:ext cx="201131" cy="199178"/>
            </a:xfrm>
            <a:custGeom>
              <a:avLst/>
              <a:gdLst/>
              <a:ahLst/>
              <a:cxnLst/>
              <a:rect l="l" t="t" r="r" b="b"/>
              <a:pathLst>
                <a:path w="2678" h="2652" extrusionOk="0">
                  <a:moveTo>
                    <a:pt x="132" y="0"/>
                  </a:moveTo>
                  <a:cubicBezTo>
                    <a:pt x="101" y="0"/>
                    <a:pt x="70" y="11"/>
                    <a:pt x="47" y="34"/>
                  </a:cubicBezTo>
                  <a:cubicBezTo>
                    <a:pt x="1" y="80"/>
                    <a:pt x="1" y="154"/>
                    <a:pt x="47" y="200"/>
                  </a:cubicBezTo>
                  <a:lnTo>
                    <a:pt x="2466" y="2619"/>
                  </a:lnTo>
                  <a:cubicBezTo>
                    <a:pt x="2487" y="2640"/>
                    <a:pt x="2519" y="2651"/>
                    <a:pt x="2547" y="2651"/>
                  </a:cubicBezTo>
                  <a:cubicBezTo>
                    <a:pt x="2579" y="2651"/>
                    <a:pt x="2607" y="2640"/>
                    <a:pt x="2632" y="2619"/>
                  </a:cubicBezTo>
                  <a:cubicBezTo>
                    <a:pt x="2678" y="2573"/>
                    <a:pt x="2678" y="2495"/>
                    <a:pt x="2632" y="2450"/>
                  </a:cubicBezTo>
                  <a:lnTo>
                    <a:pt x="216" y="34"/>
                  </a:lnTo>
                  <a:cubicBezTo>
                    <a:pt x="193" y="11"/>
                    <a:pt x="162" y="0"/>
                    <a:pt x="1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9" name="Google Shape;2479;p121"/>
            <p:cNvSpPr/>
            <p:nvPr/>
          </p:nvSpPr>
          <p:spPr>
            <a:xfrm>
              <a:off x="5972154" y="2227061"/>
              <a:ext cx="201131" cy="199178"/>
            </a:xfrm>
            <a:custGeom>
              <a:avLst/>
              <a:gdLst/>
              <a:ahLst/>
              <a:cxnLst/>
              <a:rect l="l" t="t" r="r" b="b"/>
              <a:pathLst>
                <a:path w="2678" h="2652" extrusionOk="0">
                  <a:moveTo>
                    <a:pt x="2549" y="0"/>
                  </a:moveTo>
                  <a:cubicBezTo>
                    <a:pt x="2519" y="0"/>
                    <a:pt x="2489" y="11"/>
                    <a:pt x="2466" y="34"/>
                  </a:cubicBezTo>
                  <a:lnTo>
                    <a:pt x="47" y="2450"/>
                  </a:lnTo>
                  <a:cubicBezTo>
                    <a:pt x="1" y="2495"/>
                    <a:pt x="1" y="2573"/>
                    <a:pt x="47" y="2619"/>
                  </a:cubicBezTo>
                  <a:cubicBezTo>
                    <a:pt x="72" y="2640"/>
                    <a:pt x="100" y="2651"/>
                    <a:pt x="131" y="2651"/>
                  </a:cubicBezTo>
                  <a:cubicBezTo>
                    <a:pt x="160" y="2651"/>
                    <a:pt x="191" y="2640"/>
                    <a:pt x="216" y="2619"/>
                  </a:cubicBezTo>
                  <a:lnTo>
                    <a:pt x="2632" y="200"/>
                  </a:lnTo>
                  <a:cubicBezTo>
                    <a:pt x="2678" y="154"/>
                    <a:pt x="2678" y="80"/>
                    <a:pt x="2632" y="34"/>
                  </a:cubicBezTo>
                  <a:cubicBezTo>
                    <a:pt x="2609" y="11"/>
                    <a:pt x="2579" y="0"/>
                    <a:pt x="25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0" name="Google Shape;2480;p121"/>
            <p:cNvSpPr/>
            <p:nvPr/>
          </p:nvSpPr>
          <p:spPr>
            <a:xfrm>
              <a:off x="6153909" y="2227061"/>
              <a:ext cx="200831" cy="199178"/>
            </a:xfrm>
            <a:custGeom>
              <a:avLst/>
              <a:gdLst/>
              <a:ahLst/>
              <a:cxnLst/>
              <a:rect l="l" t="t" r="r" b="b"/>
              <a:pathLst>
                <a:path w="2674" h="2652" extrusionOk="0">
                  <a:moveTo>
                    <a:pt x="129" y="0"/>
                  </a:moveTo>
                  <a:cubicBezTo>
                    <a:pt x="99" y="0"/>
                    <a:pt x="69" y="11"/>
                    <a:pt x="46" y="34"/>
                  </a:cubicBezTo>
                  <a:cubicBezTo>
                    <a:pt x="1" y="80"/>
                    <a:pt x="1" y="154"/>
                    <a:pt x="46" y="200"/>
                  </a:cubicBezTo>
                  <a:lnTo>
                    <a:pt x="2462" y="2619"/>
                  </a:lnTo>
                  <a:cubicBezTo>
                    <a:pt x="2486" y="2640"/>
                    <a:pt x="2514" y="2651"/>
                    <a:pt x="2546" y="2651"/>
                  </a:cubicBezTo>
                  <a:cubicBezTo>
                    <a:pt x="2574" y="2651"/>
                    <a:pt x="2606" y="2640"/>
                    <a:pt x="2627" y="2619"/>
                  </a:cubicBezTo>
                  <a:cubicBezTo>
                    <a:pt x="2673" y="2573"/>
                    <a:pt x="2673" y="2495"/>
                    <a:pt x="2627"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1" name="Google Shape;2481;p121"/>
            <p:cNvSpPr/>
            <p:nvPr/>
          </p:nvSpPr>
          <p:spPr>
            <a:xfrm>
              <a:off x="6153909" y="2227061"/>
              <a:ext cx="200831" cy="199178"/>
            </a:xfrm>
            <a:custGeom>
              <a:avLst/>
              <a:gdLst/>
              <a:ahLst/>
              <a:cxnLst/>
              <a:rect l="l" t="t" r="r" b="b"/>
              <a:pathLst>
                <a:path w="2674" h="2652" extrusionOk="0">
                  <a:moveTo>
                    <a:pt x="2545" y="0"/>
                  </a:moveTo>
                  <a:cubicBezTo>
                    <a:pt x="2515" y="0"/>
                    <a:pt x="2484" y="11"/>
                    <a:pt x="2462" y="34"/>
                  </a:cubicBezTo>
                  <a:lnTo>
                    <a:pt x="46" y="2450"/>
                  </a:lnTo>
                  <a:cubicBezTo>
                    <a:pt x="1" y="2495"/>
                    <a:pt x="1" y="2573"/>
                    <a:pt x="46" y="2619"/>
                  </a:cubicBezTo>
                  <a:cubicBezTo>
                    <a:pt x="67" y="2640"/>
                    <a:pt x="99" y="2651"/>
                    <a:pt x="127" y="2651"/>
                  </a:cubicBezTo>
                  <a:cubicBezTo>
                    <a:pt x="159" y="2651"/>
                    <a:pt x="187" y="2640"/>
                    <a:pt x="212" y="2619"/>
                  </a:cubicBezTo>
                  <a:lnTo>
                    <a:pt x="2627" y="200"/>
                  </a:lnTo>
                  <a:cubicBezTo>
                    <a:pt x="2673" y="154"/>
                    <a:pt x="2673" y="80"/>
                    <a:pt x="2627" y="34"/>
                  </a:cubicBezTo>
                  <a:cubicBezTo>
                    <a:pt x="2605" y="11"/>
                    <a:pt x="2575" y="0"/>
                    <a:pt x="25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2" name="Google Shape;2482;p121"/>
            <p:cNvSpPr/>
            <p:nvPr/>
          </p:nvSpPr>
          <p:spPr>
            <a:xfrm>
              <a:off x="6335288" y="2227061"/>
              <a:ext cx="201056" cy="199178"/>
            </a:xfrm>
            <a:custGeom>
              <a:avLst/>
              <a:gdLst/>
              <a:ahLst/>
              <a:cxnLst/>
              <a:rect l="l" t="t" r="r" b="b"/>
              <a:pathLst>
                <a:path w="2677" h="2652" extrusionOk="0">
                  <a:moveTo>
                    <a:pt x="130" y="0"/>
                  </a:moveTo>
                  <a:cubicBezTo>
                    <a:pt x="100" y="0"/>
                    <a:pt x="69" y="11"/>
                    <a:pt x="47" y="34"/>
                  </a:cubicBezTo>
                  <a:cubicBezTo>
                    <a:pt x="1" y="80"/>
                    <a:pt x="1" y="154"/>
                    <a:pt x="47" y="200"/>
                  </a:cubicBezTo>
                  <a:lnTo>
                    <a:pt x="2465" y="2619"/>
                  </a:lnTo>
                  <a:cubicBezTo>
                    <a:pt x="2487" y="2640"/>
                    <a:pt x="2519" y="2651"/>
                    <a:pt x="2547" y="2651"/>
                  </a:cubicBezTo>
                  <a:cubicBezTo>
                    <a:pt x="2579" y="2651"/>
                    <a:pt x="2607" y="2640"/>
                    <a:pt x="2631" y="2619"/>
                  </a:cubicBezTo>
                  <a:cubicBezTo>
                    <a:pt x="2677" y="2573"/>
                    <a:pt x="2677" y="2495"/>
                    <a:pt x="2631" y="2450"/>
                  </a:cubicBezTo>
                  <a:lnTo>
                    <a:pt x="212" y="34"/>
                  </a:lnTo>
                  <a:cubicBezTo>
                    <a:pt x="190" y="11"/>
                    <a:pt x="160" y="0"/>
                    <a:pt x="1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3" name="Google Shape;2483;p121"/>
            <p:cNvSpPr/>
            <p:nvPr/>
          </p:nvSpPr>
          <p:spPr>
            <a:xfrm>
              <a:off x="6516968" y="2227061"/>
              <a:ext cx="200831" cy="199178"/>
            </a:xfrm>
            <a:custGeom>
              <a:avLst/>
              <a:gdLst/>
              <a:ahLst/>
              <a:cxnLst/>
              <a:rect l="l" t="t" r="r" b="b"/>
              <a:pathLst>
                <a:path w="2674" h="2652" extrusionOk="0">
                  <a:moveTo>
                    <a:pt x="129" y="0"/>
                  </a:moveTo>
                  <a:cubicBezTo>
                    <a:pt x="99" y="0"/>
                    <a:pt x="69" y="11"/>
                    <a:pt x="46" y="34"/>
                  </a:cubicBezTo>
                  <a:cubicBezTo>
                    <a:pt x="1" y="80"/>
                    <a:pt x="1" y="154"/>
                    <a:pt x="46" y="200"/>
                  </a:cubicBezTo>
                  <a:lnTo>
                    <a:pt x="2462" y="2619"/>
                  </a:lnTo>
                  <a:cubicBezTo>
                    <a:pt x="2487" y="2640"/>
                    <a:pt x="2515" y="2651"/>
                    <a:pt x="2546" y="2651"/>
                  </a:cubicBezTo>
                  <a:cubicBezTo>
                    <a:pt x="2575" y="2651"/>
                    <a:pt x="2606" y="2640"/>
                    <a:pt x="2628" y="2619"/>
                  </a:cubicBezTo>
                  <a:cubicBezTo>
                    <a:pt x="2673" y="2573"/>
                    <a:pt x="2673" y="2495"/>
                    <a:pt x="2628"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4" name="Google Shape;2484;p121"/>
            <p:cNvSpPr/>
            <p:nvPr/>
          </p:nvSpPr>
          <p:spPr>
            <a:xfrm>
              <a:off x="6516968" y="2227061"/>
              <a:ext cx="200831" cy="199178"/>
            </a:xfrm>
            <a:custGeom>
              <a:avLst/>
              <a:gdLst/>
              <a:ahLst/>
              <a:cxnLst/>
              <a:rect l="l" t="t" r="r" b="b"/>
              <a:pathLst>
                <a:path w="2674" h="2652" extrusionOk="0">
                  <a:moveTo>
                    <a:pt x="2545" y="0"/>
                  </a:moveTo>
                  <a:cubicBezTo>
                    <a:pt x="2515" y="0"/>
                    <a:pt x="2485" y="11"/>
                    <a:pt x="2462" y="34"/>
                  </a:cubicBezTo>
                  <a:lnTo>
                    <a:pt x="46" y="2450"/>
                  </a:lnTo>
                  <a:cubicBezTo>
                    <a:pt x="1" y="2495"/>
                    <a:pt x="1" y="2573"/>
                    <a:pt x="46" y="2619"/>
                  </a:cubicBezTo>
                  <a:cubicBezTo>
                    <a:pt x="68" y="2640"/>
                    <a:pt x="100" y="2651"/>
                    <a:pt x="128" y="2651"/>
                  </a:cubicBezTo>
                  <a:cubicBezTo>
                    <a:pt x="160" y="2651"/>
                    <a:pt x="188" y="2640"/>
                    <a:pt x="212" y="2619"/>
                  </a:cubicBezTo>
                  <a:lnTo>
                    <a:pt x="2628" y="200"/>
                  </a:lnTo>
                  <a:cubicBezTo>
                    <a:pt x="2673" y="154"/>
                    <a:pt x="2673" y="80"/>
                    <a:pt x="2628" y="34"/>
                  </a:cubicBezTo>
                  <a:cubicBezTo>
                    <a:pt x="2605" y="11"/>
                    <a:pt x="2575" y="0"/>
                    <a:pt x="25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5" name="Google Shape;2485;p121"/>
            <p:cNvSpPr/>
            <p:nvPr/>
          </p:nvSpPr>
          <p:spPr>
            <a:xfrm>
              <a:off x="6698422" y="2227061"/>
              <a:ext cx="201056" cy="199178"/>
            </a:xfrm>
            <a:custGeom>
              <a:avLst/>
              <a:gdLst/>
              <a:ahLst/>
              <a:cxnLst/>
              <a:rect l="l" t="t" r="r" b="b"/>
              <a:pathLst>
                <a:path w="2677" h="2652" extrusionOk="0">
                  <a:moveTo>
                    <a:pt x="129" y="0"/>
                  </a:moveTo>
                  <a:cubicBezTo>
                    <a:pt x="99" y="0"/>
                    <a:pt x="69" y="11"/>
                    <a:pt x="46" y="34"/>
                  </a:cubicBezTo>
                  <a:cubicBezTo>
                    <a:pt x="0" y="80"/>
                    <a:pt x="0" y="154"/>
                    <a:pt x="46" y="200"/>
                  </a:cubicBezTo>
                  <a:lnTo>
                    <a:pt x="2465" y="2619"/>
                  </a:lnTo>
                  <a:cubicBezTo>
                    <a:pt x="2487" y="2640"/>
                    <a:pt x="2518" y="2651"/>
                    <a:pt x="2547" y="2651"/>
                  </a:cubicBezTo>
                  <a:cubicBezTo>
                    <a:pt x="2578" y="2651"/>
                    <a:pt x="2606" y="2640"/>
                    <a:pt x="2631" y="2619"/>
                  </a:cubicBezTo>
                  <a:cubicBezTo>
                    <a:pt x="2677" y="2573"/>
                    <a:pt x="2677" y="2495"/>
                    <a:pt x="2631" y="2450"/>
                  </a:cubicBezTo>
                  <a:lnTo>
                    <a:pt x="212" y="34"/>
                  </a:lnTo>
                  <a:cubicBezTo>
                    <a:pt x="189" y="11"/>
                    <a:pt x="159" y="0"/>
                    <a:pt x="1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6" name="Google Shape;2486;p121"/>
            <p:cNvSpPr/>
            <p:nvPr/>
          </p:nvSpPr>
          <p:spPr>
            <a:xfrm>
              <a:off x="6698422" y="2227061"/>
              <a:ext cx="201056" cy="199178"/>
            </a:xfrm>
            <a:custGeom>
              <a:avLst/>
              <a:gdLst/>
              <a:ahLst/>
              <a:cxnLst/>
              <a:rect l="l" t="t" r="r" b="b"/>
              <a:pathLst>
                <a:path w="2677" h="2652" extrusionOk="0">
                  <a:moveTo>
                    <a:pt x="2548" y="0"/>
                  </a:moveTo>
                  <a:cubicBezTo>
                    <a:pt x="2518" y="0"/>
                    <a:pt x="2488" y="11"/>
                    <a:pt x="2465" y="34"/>
                  </a:cubicBezTo>
                  <a:lnTo>
                    <a:pt x="46" y="2450"/>
                  </a:lnTo>
                  <a:cubicBezTo>
                    <a:pt x="0" y="2495"/>
                    <a:pt x="0" y="2573"/>
                    <a:pt x="46" y="2619"/>
                  </a:cubicBezTo>
                  <a:cubicBezTo>
                    <a:pt x="71" y="2640"/>
                    <a:pt x="99" y="2651"/>
                    <a:pt x="130" y="2651"/>
                  </a:cubicBezTo>
                  <a:cubicBezTo>
                    <a:pt x="159" y="2651"/>
                    <a:pt x="190" y="2640"/>
                    <a:pt x="212" y="2619"/>
                  </a:cubicBezTo>
                  <a:lnTo>
                    <a:pt x="2631" y="200"/>
                  </a:lnTo>
                  <a:cubicBezTo>
                    <a:pt x="2677" y="154"/>
                    <a:pt x="2677" y="80"/>
                    <a:pt x="2631" y="34"/>
                  </a:cubicBezTo>
                  <a:cubicBezTo>
                    <a:pt x="2608" y="11"/>
                    <a:pt x="2578" y="0"/>
                    <a:pt x="2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7" name="Google Shape;2487;p121"/>
            <p:cNvSpPr/>
            <p:nvPr/>
          </p:nvSpPr>
          <p:spPr>
            <a:xfrm>
              <a:off x="6879801" y="2227061"/>
              <a:ext cx="201131" cy="199178"/>
            </a:xfrm>
            <a:custGeom>
              <a:avLst/>
              <a:gdLst/>
              <a:ahLst/>
              <a:cxnLst/>
              <a:rect l="l" t="t" r="r" b="b"/>
              <a:pathLst>
                <a:path w="2678" h="2652" extrusionOk="0">
                  <a:moveTo>
                    <a:pt x="133" y="0"/>
                  </a:moveTo>
                  <a:cubicBezTo>
                    <a:pt x="103" y="0"/>
                    <a:pt x="73" y="11"/>
                    <a:pt x="50" y="34"/>
                  </a:cubicBezTo>
                  <a:cubicBezTo>
                    <a:pt x="0" y="80"/>
                    <a:pt x="0" y="154"/>
                    <a:pt x="50" y="200"/>
                  </a:cubicBezTo>
                  <a:lnTo>
                    <a:pt x="2466" y="2619"/>
                  </a:lnTo>
                  <a:cubicBezTo>
                    <a:pt x="2487" y="2640"/>
                    <a:pt x="2518" y="2651"/>
                    <a:pt x="2550" y="2651"/>
                  </a:cubicBezTo>
                  <a:cubicBezTo>
                    <a:pt x="2578" y="2651"/>
                    <a:pt x="2610" y="2640"/>
                    <a:pt x="2632" y="2619"/>
                  </a:cubicBezTo>
                  <a:cubicBezTo>
                    <a:pt x="2677" y="2573"/>
                    <a:pt x="2677" y="2495"/>
                    <a:pt x="2632" y="2450"/>
                  </a:cubicBezTo>
                  <a:lnTo>
                    <a:pt x="216" y="34"/>
                  </a:lnTo>
                  <a:cubicBezTo>
                    <a:pt x="193" y="11"/>
                    <a:pt x="163" y="0"/>
                    <a:pt x="1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8" name="Google Shape;2488;p121"/>
            <p:cNvSpPr/>
            <p:nvPr/>
          </p:nvSpPr>
          <p:spPr>
            <a:xfrm>
              <a:off x="6879801" y="2227061"/>
              <a:ext cx="201131" cy="199178"/>
            </a:xfrm>
            <a:custGeom>
              <a:avLst/>
              <a:gdLst/>
              <a:ahLst/>
              <a:cxnLst/>
              <a:rect l="l" t="t" r="r" b="b"/>
              <a:pathLst>
                <a:path w="2678" h="2652" extrusionOk="0">
                  <a:moveTo>
                    <a:pt x="2549" y="0"/>
                  </a:moveTo>
                  <a:cubicBezTo>
                    <a:pt x="2519" y="0"/>
                    <a:pt x="2489" y="11"/>
                    <a:pt x="2466" y="34"/>
                  </a:cubicBezTo>
                  <a:lnTo>
                    <a:pt x="50" y="2450"/>
                  </a:lnTo>
                  <a:cubicBezTo>
                    <a:pt x="0" y="2495"/>
                    <a:pt x="0" y="2573"/>
                    <a:pt x="50" y="2619"/>
                  </a:cubicBezTo>
                  <a:cubicBezTo>
                    <a:pt x="72" y="2640"/>
                    <a:pt x="103" y="2651"/>
                    <a:pt x="132" y="2651"/>
                  </a:cubicBezTo>
                  <a:cubicBezTo>
                    <a:pt x="163" y="2651"/>
                    <a:pt x="191" y="2640"/>
                    <a:pt x="216" y="2619"/>
                  </a:cubicBezTo>
                  <a:lnTo>
                    <a:pt x="2632" y="200"/>
                  </a:lnTo>
                  <a:cubicBezTo>
                    <a:pt x="2677" y="154"/>
                    <a:pt x="2677" y="80"/>
                    <a:pt x="2632" y="34"/>
                  </a:cubicBezTo>
                  <a:cubicBezTo>
                    <a:pt x="2609" y="11"/>
                    <a:pt x="2579" y="0"/>
                    <a:pt x="25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9" name="Google Shape;2489;p121"/>
            <p:cNvSpPr/>
            <p:nvPr/>
          </p:nvSpPr>
          <p:spPr>
            <a:xfrm>
              <a:off x="7061556" y="2227061"/>
              <a:ext cx="201056" cy="199178"/>
            </a:xfrm>
            <a:custGeom>
              <a:avLst/>
              <a:gdLst/>
              <a:ahLst/>
              <a:cxnLst/>
              <a:rect l="l" t="t" r="r" b="b"/>
              <a:pathLst>
                <a:path w="2677" h="2652" extrusionOk="0">
                  <a:moveTo>
                    <a:pt x="2546" y="0"/>
                  </a:moveTo>
                  <a:cubicBezTo>
                    <a:pt x="2515" y="0"/>
                    <a:pt x="2484" y="11"/>
                    <a:pt x="2461" y="34"/>
                  </a:cubicBezTo>
                  <a:lnTo>
                    <a:pt x="46" y="2450"/>
                  </a:lnTo>
                  <a:cubicBezTo>
                    <a:pt x="0" y="2495"/>
                    <a:pt x="0" y="2573"/>
                    <a:pt x="46" y="2619"/>
                  </a:cubicBezTo>
                  <a:cubicBezTo>
                    <a:pt x="67" y="2640"/>
                    <a:pt x="98" y="2651"/>
                    <a:pt x="130" y="2651"/>
                  </a:cubicBezTo>
                  <a:cubicBezTo>
                    <a:pt x="158" y="2651"/>
                    <a:pt x="190" y="2640"/>
                    <a:pt x="212" y="2619"/>
                  </a:cubicBezTo>
                  <a:lnTo>
                    <a:pt x="2630" y="200"/>
                  </a:lnTo>
                  <a:cubicBezTo>
                    <a:pt x="2676" y="154"/>
                    <a:pt x="2676" y="80"/>
                    <a:pt x="2630" y="34"/>
                  </a:cubicBezTo>
                  <a:cubicBezTo>
                    <a:pt x="2608" y="11"/>
                    <a:pt x="2577" y="0"/>
                    <a:pt x="2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0" name="Google Shape;2490;p121"/>
            <p:cNvSpPr/>
            <p:nvPr/>
          </p:nvSpPr>
          <p:spPr>
            <a:xfrm>
              <a:off x="7242935" y="2227061"/>
              <a:ext cx="201056" cy="199178"/>
            </a:xfrm>
            <a:custGeom>
              <a:avLst/>
              <a:gdLst/>
              <a:ahLst/>
              <a:cxnLst/>
              <a:rect l="l" t="t" r="r" b="b"/>
              <a:pathLst>
                <a:path w="2677" h="2652" extrusionOk="0">
                  <a:moveTo>
                    <a:pt x="131" y="0"/>
                  </a:moveTo>
                  <a:cubicBezTo>
                    <a:pt x="100" y="0"/>
                    <a:pt x="69" y="11"/>
                    <a:pt x="46" y="34"/>
                  </a:cubicBezTo>
                  <a:cubicBezTo>
                    <a:pt x="0" y="80"/>
                    <a:pt x="0" y="154"/>
                    <a:pt x="46" y="200"/>
                  </a:cubicBezTo>
                  <a:lnTo>
                    <a:pt x="2465" y="2619"/>
                  </a:lnTo>
                  <a:cubicBezTo>
                    <a:pt x="2486" y="2640"/>
                    <a:pt x="2518" y="2651"/>
                    <a:pt x="2546" y="2651"/>
                  </a:cubicBezTo>
                  <a:cubicBezTo>
                    <a:pt x="2578" y="2651"/>
                    <a:pt x="2606" y="2640"/>
                    <a:pt x="2631" y="2619"/>
                  </a:cubicBezTo>
                  <a:cubicBezTo>
                    <a:pt x="2676" y="2573"/>
                    <a:pt x="2676" y="2495"/>
                    <a:pt x="2631" y="2450"/>
                  </a:cubicBezTo>
                  <a:lnTo>
                    <a:pt x="215" y="34"/>
                  </a:lnTo>
                  <a:cubicBezTo>
                    <a:pt x="193" y="11"/>
                    <a:pt x="162" y="0"/>
                    <a:pt x="1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1" name="Google Shape;2491;p121"/>
            <p:cNvSpPr/>
            <p:nvPr/>
          </p:nvSpPr>
          <p:spPr>
            <a:xfrm>
              <a:off x="5136909" y="1730692"/>
              <a:ext cx="191743" cy="508010"/>
            </a:xfrm>
            <a:custGeom>
              <a:avLst/>
              <a:gdLst/>
              <a:ahLst/>
              <a:cxnLst/>
              <a:rect l="l" t="t" r="r" b="b"/>
              <a:pathLst>
                <a:path w="2553" h="6764" extrusionOk="0">
                  <a:moveTo>
                    <a:pt x="704" y="0"/>
                  </a:moveTo>
                  <a:cubicBezTo>
                    <a:pt x="674" y="0"/>
                    <a:pt x="644" y="12"/>
                    <a:pt x="621" y="35"/>
                  </a:cubicBezTo>
                  <a:cubicBezTo>
                    <a:pt x="575" y="81"/>
                    <a:pt x="575" y="155"/>
                    <a:pt x="621" y="200"/>
                  </a:cubicBezTo>
                  <a:lnTo>
                    <a:pt x="1361" y="941"/>
                  </a:lnTo>
                  <a:lnTo>
                    <a:pt x="480" y="1826"/>
                  </a:lnTo>
                  <a:cubicBezTo>
                    <a:pt x="434" y="1872"/>
                    <a:pt x="434" y="1946"/>
                    <a:pt x="480" y="1992"/>
                  </a:cubicBezTo>
                  <a:lnTo>
                    <a:pt x="1622" y="3138"/>
                  </a:lnTo>
                  <a:lnTo>
                    <a:pt x="35" y="4725"/>
                  </a:lnTo>
                  <a:cubicBezTo>
                    <a:pt x="14" y="4749"/>
                    <a:pt x="1" y="4781"/>
                    <a:pt x="4" y="4813"/>
                  </a:cubicBezTo>
                  <a:cubicBezTo>
                    <a:pt x="4" y="4848"/>
                    <a:pt x="22" y="4880"/>
                    <a:pt x="46" y="4902"/>
                  </a:cubicBezTo>
                  <a:lnTo>
                    <a:pt x="2349" y="6738"/>
                  </a:lnTo>
                  <a:cubicBezTo>
                    <a:pt x="2370" y="6756"/>
                    <a:pt x="2398" y="6763"/>
                    <a:pt x="2423" y="6763"/>
                  </a:cubicBezTo>
                  <a:cubicBezTo>
                    <a:pt x="2458" y="6763"/>
                    <a:pt x="2490" y="6749"/>
                    <a:pt x="2514" y="6717"/>
                  </a:cubicBezTo>
                  <a:cubicBezTo>
                    <a:pt x="2553" y="6668"/>
                    <a:pt x="2546" y="6594"/>
                    <a:pt x="2497" y="6555"/>
                  </a:cubicBezTo>
                  <a:lnTo>
                    <a:pt x="297" y="4799"/>
                  </a:lnTo>
                  <a:lnTo>
                    <a:pt x="1873" y="3223"/>
                  </a:lnTo>
                  <a:cubicBezTo>
                    <a:pt x="1918" y="3177"/>
                    <a:pt x="1918" y="3099"/>
                    <a:pt x="1873" y="3053"/>
                  </a:cubicBezTo>
                  <a:lnTo>
                    <a:pt x="727" y="1911"/>
                  </a:lnTo>
                  <a:lnTo>
                    <a:pt x="1612" y="1025"/>
                  </a:lnTo>
                  <a:cubicBezTo>
                    <a:pt x="1658" y="980"/>
                    <a:pt x="1658" y="906"/>
                    <a:pt x="1612" y="860"/>
                  </a:cubicBezTo>
                  <a:lnTo>
                    <a:pt x="787" y="35"/>
                  </a:lnTo>
                  <a:cubicBezTo>
                    <a:pt x="764" y="12"/>
                    <a:pt x="734" y="0"/>
                    <a:pt x="70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2" name="Google Shape;2492;p121"/>
            <p:cNvSpPr/>
            <p:nvPr/>
          </p:nvSpPr>
          <p:spPr>
            <a:xfrm>
              <a:off x="5100332" y="1738954"/>
              <a:ext cx="193170" cy="499749"/>
            </a:xfrm>
            <a:custGeom>
              <a:avLst/>
              <a:gdLst/>
              <a:ahLst/>
              <a:cxnLst/>
              <a:rect l="l" t="t" r="r" b="b"/>
              <a:pathLst>
                <a:path w="2572" h="6654" extrusionOk="0">
                  <a:moveTo>
                    <a:pt x="1963" y="0"/>
                  </a:moveTo>
                  <a:cubicBezTo>
                    <a:pt x="1933" y="0"/>
                    <a:pt x="1903" y="12"/>
                    <a:pt x="1880" y="34"/>
                  </a:cubicBezTo>
                  <a:cubicBezTo>
                    <a:pt x="1062" y="842"/>
                    <a:pt x="1062" y="842"/>
                    <a:pt x="1093" y="923"/>
                  </a:cubicBezTo>
                  <a:cubicBezTo>
                    <a:pt x="1101" y="941"/>
                    <a:pt x="1115" y="958"/>
                    <a:pt x="1132" y="969"/>
                  </a:cubicBezTo>
                  <a:cubicBezTo>
                    <a:pt x="1181" y="1018"/>
                    <a:pt x="1622" y="1459"/>
                    <a:pt x="1954" y="1794"/>
                  </a:cubicBezTo>
                  <a:lnTo>
                    <a:pt x="784" y="2961"/>
                  </a:lnTo>
                  <a:cubicBezTo>
                    <a:pt x="763" y="2986"/>
                    <a:pt x="748" y="3014"/>
                    <a:pt x="748" y="3046"/>
                  </a:cubicBezTo>
                  <a:cubicBezTo>
                    <a:pt x="748" y="3078"/>
                    <a:pt x="763" y="3106"/>
                    <a:pt x="784" y="3130"/>
                  </a:cubicBezTo>
                  <a:lnTo>
                    <a:pt x="2275" y="4622"/>
                  </a:lnTo>
                  <a:lnTo>
                    <a:pt x="60" y="6445"/>
                  </a:lnTo>
                  <a:cubicBezTo>
                    <a:pt x="8" y="6488"/>
                    <a:pt x="1" y="6561"/>
                    <a:pt x="43" y="6611"/>
                  </a:cubicBezTo>
                  <a:cubicBezTo>
                    <a:pt x="68" y="6639"/>
                    <a:pt x="99" y="6653"/>
                    <a:pt x="135" y="6653"/>
                  </a:cubicBezTo>
                  <a:cubicBezTo>
                    <a:pt x="159" y="6653"/>
                    <a:pt x="187" y="6646"/>
                    <a:pt x="208" y="6625"/>
                  </a:cubicBezTo>
                  <a:lnTo>
                    <a:pt x="2525" y="4721"/>
                  </a:lnTo>
                  <a:cubicBezTo>
                    <a:pt x="2550" y="4699"/>
                    <a:pt x="2568" y="4671"/>
                    <a:pt x="2568" y="4636"/>
                  </a:cubicBezTo>
                  <a:cubicBezTo>
                    <a:pt x="2571" y="4605"/>
                    <a:pt x="2557" y="4572"/>
                    <a:pt x="2536" y="4548"/>
                  </a:cubicBezTo>
                  <a:lnTo>
                    <a:pt x="1033" y="3046"/>
                  </a:lnTo>
                  <a:lnTo>
                    <a:pt x="2201" y="1875"/>
                  </a:lnTo>
                  <a:cubicBezTo>
                    <a:pt x="2247" y="1830"/>
                    <a:pt x="2247" y="1755"/>
                    <a:pt x="2205" y="1709"/>
                  </a:cubicBezTo>
                  <a:cubicBezTo>
                    <a:pt x="1728" y="1229"/>
                    <a:pt x="1492" y="993"/>
                    <a:pt x="1369" y="873"/>
                  </a:cubicBezTo>
                  <a:cubicBezTo>
                    <a:pt x="1513" y="729"/>
                    <a:pt x="1831" y="412"/>
                    <a:pt x="2046" y="200"/>
                  </a:cubicBezTo>
                  <a:cubicBezTo>
                    <a:pt x="2091" y="154"/>
                    <a:pt x="2091" y="80"/>
                    <a:pt x="2046" y="34"/>
                  </a:cubicBezTo>
                  <a:cubicBezTo>
                    <a:pt x="2023" y="12"/>
                    <a:pt x="1993" y="0"/>
                    <a:pt x="19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3" name="Google Shape;2493;p121"/>
            <p:cNvSpPr/>
            <p:nvPr/>
          </p:nvSpPr>
          <p:spPr>
            <a:xfrm>
              <a:off x="5209986" y="1537447"/>
              <a:ext cx="1067918" cy="707264"/>
            </a:xfrm>
            <a:custGeom>
              <a:avLst/>
              <a:gdLst/>
              <a:ahLst/>
              <a:cxnLst/>
              <a:rect l="l" t="t" r="r" b="b"/>
              <a:pathLst>
                <a:path w="14219" h="9417" extrusionOk="0">
                  <a:moveTo>
                    <a:pt x="135" y="0"/>
                  </a:moveTo>
                  <a:cubicBezTo>
                    <a:pt x="96" y="0"/>
                    <a:pt x="58" y="19"/>
                    <a:pt x="35" y="55"/>
                  </a:cubicBezTo>
                  <a:cubicBezTo>
                    <a:pt x="1" y="107"/>
                    <a:pt x="18" y="182"/>
                    <a:pt x="71" y="217"/>
                  </a:cubicBezTo>
                  <a:lnTo>
                    <a:pt x="14017" y="9400"/>
                  </a:lnTo>
                  <a:cubicBezTo>
                    <a:pt x="14039" y="9410"/>
                    <a:pt x="14060" y="9417"/>
                    <a:pt x="14084" y="9417"/>
                  </a:cubicBezTo>
                  <a:cubicBezTo>
                    <a:pt x="14123" y="9417"/>
                    <a:pt x="14159" y="9400"/>
                    <a:pt x="14183" y="9364"/>
                  </a:cubicBezTo>
                  <a:cubicBezTo>
                    <a:pt x="14219" y="9311"/>
                    <a:pt x="14204" y="9237"/>
                    <a:pt x="14148" y="9202"/>
                  </a:cubicBezTo>
                  <a:lnTo>
                    <a:pt x="201" y="19"/>
                  </a:lnTo>
                  <a:cubicBezTo>
                    <a:pt x="181" y="7"/>
                    <a:pt x="157" y="0"/>
                    <a:pt x="1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4" name="Google Shape;2494;p121"/>
            <p:cNvSpPr/>
            <p:nvPr/>
          </p:nvSpPr>
          <p:spPr>
            <a:xfrm>
              <a:off x="5899077" y="2405735"/>
              <a:ext cx="821649" cy="914554"/>
            </a:xfrm>
            <a:custGeom>
              <a:avLst/>
              <a:gdLst/>
              <a:ahLst/>
              <a:cxnLst/>
              <a:rect l="l" t="t" r="r" b="b"/>
              <a:pathLst>
                <a:path w="10940" h="12177" extrusionOk="0">
                  <a:moveTo>
                    <a:pt x="5840" y="0"/>
                  </a:moveTo>
                  <a:lnTo>
                    <a:pt x="1" y="11986"/>
                  </a:lnTo>
                  <a:lnTo>
                    <a:pt x="181" y="12071"/>
                  </a:lnTo>
                  <a:lnTo>
                    <a:pt x="5827" y="476"/>
                  </a:lnTo>
                  <a:lnTo>
                    <a:pt x="10760" y="12176"/>
                  </a:lnTo>
                  <a:lnTo>
                    <a:pt x="10939" y="12103"/>
                  </a:lnTo>
                  <a:lnTo>
                    <a:pt x="584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5" name="Google Shape;2495;p121"/>
            <p:cNvSpPr/>
            <p:nvPr/>
          </p:nvSpPr>
          <p:spPr>
            <a:xfrm>
              <a:off x="5833660" y="3268015"/>
              <a:ext cx="996193" cy="514920"/>
            </a:xfrm>
            <a:custGeom>
              <a:avLst/>
              <a:gdLst/>
              <a:ahLst/>
              <a:cxnLst/>
              <a:rect l="l" t="t" r="r" b="b"/>
              <a:pathLst>
                <a:path w="13264" h="6856" extrusionOk="0">
                  <a:moveTo>
                    <a:pt x="1" y="1"/>
                  </a:moveTo>
                  <a:lnTo>
                    <a:pt x="1" y="6856"/>
                  </a:lnTo>
                  <a:lnTo>
                    <a:pt x="13263" y="6856"/>
                  </a:lnTo>
                  <a:lnTo>
                    <a:pt x="1326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6" name="Google Shape;2496;p121"/>
            <p:cNvSpPr/>
            <p:nvPr/>
          </p:nvSpPr>
          <p:spPr>
            <a:xfrm>
              <a:off x="5833660" y="3268015"/>
              <a:ext cx="996193" cy="514920"/>
            </a:xfrm>
            <a:custGeom>
              <a:avLst/>
              <a:gdLst/>
              <a:ahLst/>
              <a:cxnLst/>
              <a:rect l="l" t="t" r="r" b="b"/>
              <a:pathLst>
                <a:path w="13264" h="6856" extrusionOk="0">
                  <a:moveTo>
                    <a:pt x="1" y="1"/>
                  </a:moveTo>
                  <a:lnTo>
                    <a:pt x="13263" y="6856"/>
                  </a:lnTo>
                  <a:lnTo>
                    <a:pt x="1326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7" name="Google Shape;2497;p121"/>
            <p:cNvSpPr/>
            <p:nvPr/>
          </p:nvSpPr>
          <p:spPr>
            <a:xfrm>
              <a:off x="6138287" y="3332155"/>
              <a:ext cx="386716" cy="386716"/>
            </a:xfrm>
            <a:custGeom>
              <a:avLst/>
              <a:gdLst/>
              <a:ahLst/>
              <a:cxnLst/>
              <a:rect l="l" t="t" r="r" b="b"/>
              <a:pathLst>
                <a:path w="5149" h="5149" extrusionOk="0">
                  <a:moveTo>
                    <a:pt x="2574" y="0"/>
                  </a:moveTo>
                  <a:cubicBezTo>
                    <a:pt x="1153" y="0"/>
                    <a:pt x="0" y="1153"/>
                    <a:pt x="0" y="2574"/>
                  </a:cubicBezTo>
                  <a:cubicBezTo>
                    <a:pt x="0" y="3996"/>
                    <a:pt x="1153" y="5149"/>
                    <a:pt x="2574" y="5149"/>
                  </a:cubicBezTo>
                  <a:cubicBezTo>
                    <a:pt x="3996" y="5149"/>
                    <a:pt x="5148" y="3996"/>
                    <a:pt x="5148" y="2574"/>
                  </a:cubicBezTo>
                  <a:cubicBezTo>
                    <a:pt x="5148" y="1153"/>
                    <a:pt x="3996" y="0"/>
                    <a:pt x="257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8" name="Google Shape;2498;p121"/>
            <p:cNvSpPr/>
            <p:nvPr/>
          </p:nvSpPr>
          <p:spPr>
            <a:xfrm>
              <a:off x="6287671" y="3443911"/>
              <a:ext cx="125576" cy="163203"/>
            </a:xfrm>
            <a:custGeom>
              <a:avLst/>
              <a:gdLst/>
              <a:ahLst/>
              <a:cxnLst/>
              <a:rect l="l" t="t" r="r" b="b"/>
              <a:pathLst>
                <a:path w="1672" h="2173" extrusionOk="0">
                  <a:moveTo>
                    <a:pt x="0" y="0"/>
                  </a:moveTo>
                  <a:lnTo>
                    <a:pt x="0" y="2173"/>
                  </a:lnTo>
                  <a:lnTo>
                    <a:pt x="1672" y="1139"/>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9" name="Google Shape;2499;p121"/>
            <p:cNvSpPr/>
            <p:nvPr/>
          </p:nvSpPr>
          <p:spPr>
            <a:xfrm>
              <a:off x="4620477" y="5085100"/>
              <a:ext cx="4523586" cy="69174"/>
            </a:xfrm>
            <a:custGeom>
              <a:avLst/>
              <a:gdLst/>
              <a:ahLst/>
              <a:cxnLst/>
              <a:rect l="l" t="t" r="r" b="b"/>
              <a:pathLst>
                <a:path w="75252" h="921" extrusionOk="0">
                  <a:moveTo>
                    <a:pt x="0" y="1"/>
                  </a:moveTo>
                  <a:lnTo>
                    <a:pt x="0" y="921"/>
                  </a:lnTo>
                  <a:lnTo>
                    <a:pt x="75251" y="921"/>
                  </a:lnTo>
                  <a:lnTo>
                    <a:pt x="7525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503"/>
        <p:cNvGrpSpPr/>
        <p:nvPr/>
      </p:nvGrpSpPr>
      <p:grpSpPr>
        <a:xfrm>
          <a:off x="0" y="0"/>
          <a:ext cx="0" cy="0"/>
          <a:chOff x="0" y="0"/>
          <a:chExt cx="0" cy="0"/>
        </a:xfrm>
      </p:grpSpPr>
      <p:sp>
        <p:nvSpPr>
          <p:cNvPr id="2504" name="Google Shape;2504;p122"/>
          <p:cNvSpPr txBox="1">
            <a:spLocks noGrp="1"/>
          </p:cNvSpPr>
          <p:nvPr>
            <p:ph type="ctrTitle"/>
          </p:nvPr>
        </p:nvSpPr>
        <p:spPr>
          <a:xfrm>
            <a:off x="3782405" y="304605"/>
            <a:ext cx="3666900" cy="609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بسته آیکون ایمنی شغلی</a:t>
            </a:r>
            <a:endParaRPr dirty="0">
              <a:cs typeface="B Nazanin" panose="00000400000000000000" pitchFamily="2" charset="-78"/>
            </a:endParaRPr>
          </a:p>
        </p:txBody>
      </p:sp>
      <p:grpSp>
        <p:nvGrpSpPr>
          <p:cNvPr id="2505" name="Google Shape;2505;p122"/>
          <p:cNvGrpSpPr/>
          <p:nvPr/>
        </p:nvGrpSpPr>
        <p:grpSpPr>
          <a:xfrm>
            <a:off x="1695360" y="1347195"/>
            <a:ext cx="379760" cy="429171"/>
            <a:chOff x="1077340" y="440553"/>
            <a:chExt cx="472632" cy="534126"/>
          </a:xfrm>
        </p:grpSpPr>
        <p:sp>
          <p:nvSpPr>
            <p:cNvPr id="2506" name="Google Shape;2506;p122"/>
            <p:cNvSpPr/>
            <p:nvPr/>
          </p:nvSpPr>
          <p:spPr>
            <a:xfrm>
              <a:off x="1269703" y="840739"/>
              <a:ext cx="87956" cy="51981"/>
            </a:xfrm>
            <a:custGeom>
              <a:avLst/>
              <a:gdLst/>
              <a:ahLst/>
              <a:cxnLst/>
              <a:rect l="l" t="t" r="r" b="b"/>
              <a:pathLst>
                <a:path w="1775" h="1049" extrusionOk="0">
                  <a:moveTo>
                    <a:pt x="155" y="0"/>
                  </a:moveTo>
                  <a:cubicBezTo>
                    <a:pt x="72" y="0"/>
                    <a:pt x="0" y="72"/>
                    <a:pt x="0" y="155"/>
                  </a:cubicBezTo>
                  <a:cubicBezTo>
                    <a:pt x="0" y="643"/>
                    <a:pt x="393" y="1048"/>
                    <a:pt x="893" y="1048"/>
                  </a:cubicBezTo>
                  <a:cubicBezTo>
                    <a:pt x="1381" y="1048"/>
                    <a:pt x="1774" y="643"/>
                    <a:pt x="1774" y="155"/>
                  </a:cubicBezTo>
                  <a:cubicBezTo>
                    <a:pt x="1774" y="72"/>
                    <a:pt x="1703" y="0"/>
                    <a:pt x="1619" y="0"/>
                  </a:cubicBezTo>
                  <a:cubicBezTo>
                    <a:pt x="1536" y="0"/>
                    <a:pt x="1465" y="72"/>
                    <a:pt x="1465" y="155"/>
                  </a:cubicBezTo>
                  <a:cubicBezTo>
                    <a:pt x="1465" y="477"/>
                    <a:pt x="1203" y="727"/>
                    <a:pt x="893" y="727"/>
                  </a:cubicBezTo>
                  <a:cubicBezTo>
                    <a:pt x="572" y="727"/>
                    <a:pt x="322" y="477"/>
                    <a:pt x="322" y="155"/>
                  </a:cubicBezTo>
                  <a:cubicBezTo>
                    <a:pt x="322" y="72"/>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7" name="Google Shape;2507;p122"/>
            <p:cNvSpPr/>
            <p:nvPr/>
          </p:nvSpPr>
          <p:spPr>
            <a:xfrm>
              <a:off x="1222479" y="755757"/>
              <a:ext cx="16005" cy="47273"/>
            </a:xfrm>
            <a:custGeom>
              <a:avLst/>
              <a:gdLst/>
              <a:ahLst/>
              <a:cxnLst/>
              <a:rect l="l" t="t" r="r" b="b"/>
              <a:pathLst>
                <a:path w="323" h="954" extrusionOk="0">
                  <a:moveTo>
                    <a:pt x="167" y="1"/>
                  </a:moveTo>
                  <a:cubicBezTo>
                    <a:pt x="72" y="1"/>
                    <a:pt x="1" y="72"/>
                    <a:pt x="1" y="167"/>
                  </a:cubicBezTo>
                  <a:lnTo>
                    <a:pt x="1" y="799"/>
                  </a:lnTo>
                  <a:cubicBezTo>
                    <a:pt x="1" y="882"/>
                    <a:pt x="72" y="953"/>
                    <a:pt x="167" y="953"/>
                  </a:cubicBezTo>
                  <a:cubicBezTo>
                    <a:pt x="251" y="953"/>
                    <a:pt x="322" y="882"/>
                    <a:pt x="322" y="799"/>
                  </a:cubicBezTo>
                  <a:lnTo>
                    <a:pt x="322" y="167"/>
                  </a:lnTo>
                  <a:cubicBezTo>
                    <a:pt x="322" y="72"/>
                    <a:pt x="251"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8" name="Google Shape;2508;p122"/>
            <p:cNvSpPr/>
            <p:nvPr/>
          </p:nvSpPr>
          <p:spPr>
            <a:xfrm>
              <a:off x="1388877" y="755757"/>
              <a:ext cx="15956" cy="47273"/>
            </a:xfrm>
            <a:custGeom>
              <a:avLst/>
              <a:gdLst/>
              <a:ahLst/>
              <a:cxnLst/>
              <a:rect l="l" t="t" r="r" b="b"/>
              <a:pathLst>
                <a:path w="322" h="954" extrusionOk="0">
                  <a:moveTo>
                    <a:pt x="167" y="1"/>
                  </a:moveTo>
                  <a:cubicBezTo>
                    <a:pt x="72" y="1"/>
                    <a:pt x="0" y="72"/>
                    <a:pt x="0" y="167"/>
                  </a:cubicBezTo>
                  <a:lnTo>
                    <a:pt x="0" y="799"/>
                  </a:lnTo>
                  <a:cubicBezTo>
                    <a:pt x="0" y="882"/>
                    <a:pt x="72" y="953"/>
                    <a:pt x="167" y="953"/>
                  </a:cubicBezTo>
                  <a:cubicBezTo>
                    <a:pt x="250" y="953"/>
                    <a:pt x="322" y="882"/>
                    <a:pt x="322" y="799"/>
                  </a:cubicBezTo>
                  <a:lnTo>
                    <a:pt x="322" y="167"/>
                  </a:lnTo>
                  <a:cubicBezTo>
                    <a:pt x="322" y="72"/>
                    <a:pt x="250"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9" name="Google Shape;2509;p122"/>
            <p:cNvSpPr/>
            <p:nvPr/>
          </p:nvSpPr>
          <p:spPr>
            <a:xfrm>
              <a:off x="1077340" y="440553"/>
              <a:ext cx="472632" cy="534126"/>
            </a:xfrm>
            <a:custGeom>
              <a:avLst/>
              <a:gdLst/>
              <a:ahLst/>
              <a:cxnLst/>
              <a:rect l="l" t="t" r="r" b="b"/>
              <a:pathLst>
                <a:path w="9538" h="10779" extrusionOk="0">
                  <a:moveTo>
                    <a:pt x="4769" y="319"/>
                  </a:moveTo>
                  <a:cubicBezTo>
                    <a:pt x="5055" y="319"/>
                    <a:pt x="5341" y="349"/>
                    <a:pt x="5620" y="409"/>
                  </a:cubicBezTo>
                  <a:cubicBezTo>
                    <a:pt x="5632" y="409"/>
                    <a:pt x="5644" y="421"/>
                    <a:pt x="5644" y="444"/>
                  </a:cubicBezTo>
                  <a:lnTo>
                    <a:pt x="5382" y="2861"/>
                  </a:lnTo>
                  <a:cubicBezTo>
                    <a:pt x="5347" y="3171"/>
                    <a:pt x="5085" y="3409"/>
                    <a:pt x="4775" y="3409"/>
                  </a:cubicBezTo>
                  <a:cubicBezTo>
                    <a:pt x="4466" y="3409"/>
                    <a:pt x="4204" y="3183"/>
                    <a:pt x="4156" y="2861"/>
                  </a:cubicBezTo>
                  <a:cubicBezTo>
                    <a:pt x="4156" y="2861"/>
                    <a:pt x="3894" y="444"/>
                    <a:pt x="3894" y="444"/>
                  </a:cubicBezTo>
                  <a:cubicBezTo>
                    <a:pt x="3894" y="421"/>
                    <a:pt x="3906" y="409"/>
                    <a:pt x="3918" y="409"/>
                  </a:cubicBezTo>
                  <a:cubicBezTo>
                    <a:pt x="4198" y="349"/>
                    <a:pt x="4483" y="319"/>
                    <a:pt x="4769" y="319"/>
                  </a:cubicBezTo>
                  <a:close/>
                  <a:moveTo>
                    <a:pt x="2361" y="1344"/>
                  </a:moveTo>
                  <a:cubicBezTo>
                    <a:pt x="2407" y="1344"/>
                    <a:pt x="2453" y="1368"/>
                    <a:pt x="2477" y="1409"/>
                  </a:cubicBezTo>
                  <a:cubicBezTo>
                    <a:pt x="2513" y="1468"/>
                    <a:pt x="2513" y="1468"/>
                    <a:pt x="3227" y="3230"/>
                  </a:cubicBezTo>
                  <a:cubicBezTo>
                    <a:pt x="3263" y="3314"/>
                    <a:pt x="3227" y="3397"/>
                    <a:pt x="3156" y="3433"/>
                  </a:cubicBezTo>
                  <a:cubicBezTo>
                    <a:pt x="3133" y="3446"/>
                    <a:pt x="3108" y="3452"/>
                    <a:pt x="3085" y="3452"/>
                  </a:cubicBezTo>
                  <a:cubicBezTo>
                    <a:pt x="3025" y="3452"/>
                    <a:pt x="2971" y="3413"/>
                    <a:pt x="2953" y="3361"/>
                  </a:cubicBezTo>
                  <a:cubicBezTo>
                    <a:pt x="2156" y="1409"/>
                    <a:pt x="2203" y="1540"/>
                    <a:pt x="2203" y="1492"/>
                  </a:cubicBezTo>
                  <a:cubicBezTo>
                    <a:pt x="2203" y="1433"/>
                    <a:pt x="2239" y="1373"/>
                    <a:pt x="2299" y="1361"/>
                  </a:cubicBezTo>
                  <a:cubicBezTo>
                    <a:pt x="2318" y="1350"/>
                    <a:pt x="2339" y="1344"/>
                    <a:pt x="2361" y="1344"/>
                  </a:cubicBezTo>
                  <a:close/>
                  <a:moveTo>
                    <a:pt x="7177" y="1344"/>
                  </a:moveTo>
                  <a:cubicBezTo>
                    <a:pt x="7199" y="1344"/>
                    <a:pt x="7221" y="1350"/>
                    <a:pt x="7240" y="1361"/>
                  </a:cubicBezTo>
                  <a:cubicBezTo>
                    <a:pt x="7323" y="1385"/>
                    <a:pt x="7359" y="1480"/>
                    <a:pt x="7323" y="1552"/>
                  </a:cubicBezTo>
                  <a:lnTo>
                    <a:pt x="6597" y="3361"/>
                  </a:lnTo>
                  <a:cubicBezTo>
                    <a:pt x="6571" y="3413"/>
                    <a:pt x="6514" y="3452"/>
                    <a:pt x="6453" y="3452"/>
                  </a:cubicBezTo>
                  <a:cubicBezTo>
                    <a:pt x="6430" y="3452"/>
                    <a:pt x="6406" y="3446"/>
                    <a:pt x="6382" y="3433"/>
                  </a:cubicBezTo>
                  <a:cubicBezTo>
                    <a:pt x="6311" y="3397"/>
                    <a:pt x="6287" y="3314"/>
                    <a:pt x="6311" y="3230"/>
                  </a:cubicBezTo>
                  <a:cubicBezTo>
                    <a:pt x="7037" y="1468"/>
                    <a:pt x="7037" y="1456"/>
                    <a:pt x="7061" y="1409"/>
                  </a:cubicBezTo>
                  <a:cubicBezTo>
                    <a:pt x="7085" y="1368"/>
                    <a:pt x="7132" y="1344"/>
                    <a:pt x="7177" y="1344"/>
                  </a:cubicBezTo>
                  <a:close/>
                  <a:moveTo>
                    <a:pt x="8549" y="4612"/>
                  </a:moveTo>
                  <a:cubicBezTo>
                    <a:pt x="8728" y="4612"/>
                    <a:pt x="8871" y="4766"/>
                    <a:pt x="8871" y="4945"/>
                  </a:cubicBezTo>
                  <a:cubicBezTo>
                    <a:pt x="8871" y="5124"/>
                    <a:pt x="8728" y="5266"/>
                    <a:pt x="8549" y="5266"/>
                  </a:cubicBezTo>
                  <a:lnTo>
                    <a:pt x="989" y="5266"/>
                  </a:lnTo>
                  <a:cubicBezTo>
                    <a:pt x="810" y="5266"/>
                    <a:pt x="667" y="5124"/>
                    <a:pt x="667" y="4945"/>
                  </a:cubicBezTo>
                  <a:cubicBezTo>
                    <a:pt x="667" y="4766"/>
                    <a:pt x="810" y="4612"/>
                    <a:pt x="989" y="4612"/>
                  </a:cubicBezTo>
                  <a:close/>
                  <a:moveTo>
                    <a:pt x="1191" y="5600"/>
                  </a:moveTo>
                  <a:lnTo>
                    <a:pt x="1191" y="5600"/>
                  </a:lnTo>
                  <a:cubicBezTo>
                    <a:pt x="1179" y="5731"/>
                    <a:pt x="1179" y="5862"/>
                    <a:pt x="1179" y="5981"/>
                  </a:cubicBezTo>
                  <a:cubicBezTo>
                    <a:pt x="1179" y="7148"/>
                    <a:pt x="1167" y="7314"/>
                    <a:pt x="1191" y="7588"/>
                  </a:cubicBezTo>
                  <a:cubicBezTo>
                    <a:pt x="632" y="7505"/>
                    <a:pt x="322" y="7040"/>
                    <a:pt x="322" y="6600"/>
                  </a:cubicBezTo>
                  <a:lnTo>
                    <a:pt x="322" y="6588"/>
                  </a:lnTo>
                  <a:cubicBezTo>
                    <a:pt x="322" y="6147"/>
                    <a:pt x="632" y="5683"/>
                    <a:pt x="1191" y="5600"/>
                  </a:cubicBezTo>
                  <a:close/>
                  <a:moveTo>
                    <a:pt x="8347" y="5600"/>
                  </a:moveTo>
                  <a:cubicBezTo>
                    <a:pt x="8918" y="5683"/>
                    <a:pt x="9216" y="6147"/>
                    <a:pt x="9216" y="6588"/>
                  </a:cubicBezTo>
                  <a:lnTo>
                    <a:pt x="9216" y="6600"/>
                  </a:lnTo>
                  <a:cubicBezTo>
                    <a:pt x="9216" y="7040"/>
                    <a:pt x="8918" y="7505"/>
                    <a:pt x="8347" y="7588"/>
                  </a:cubicBezTo>
                  <a:cubicBezTo>
                    <a:pt x="8383" y="7314"/>
                    <a:pt x="8371" y="6231"/>
                    <a:pt x="8371" y="6040"/>
                  </a:cubicBezTo>
                  <a:cubicBezTo>
                    <a:pt x="8371" y="5897"/>
                    <a:pt x="8359" y="5755"/>
                    <a:pt x="8347" y="5600"/>
                  </a:cubicBezTo>
                  <a:close/>
                  <a:moveTo>
                    <a:pt x="4771" y="1"/>
                  </a:moveTo>
                  <a:cubicBezTo>
                    <a:pt x="4463" y="1"/>
                    <a:pt x="4156" y="34"/>
                    <a:pt x="3858" y="99"/>
                  </a:cubicBezTo>
                  <a:cubicBezTo>
                    <a:pt x="3680" y="135"/>
                    <a:pt x="3561" y="290"/>
                    <a:pt x="3584" y="468"/>
                  </a:cubicBezTo>
                  <a:cubicBezTo>
                    <a:pt x="3584" y="480"/>
                    <a:pt x="3584" y="528"/>
                    <a:pt x="3596" y="599"/>
                  </a:cubicBezTo>
                  <a:cubicBezTo>
                    <a:pt x="3239" y="718"/>
                    <a:pt x="2894" y="873"/>
                    <a:pt x="2584" y="1087"/>
                  </a:cubicBezTo>
                  <a:cubicBezTo>
                    <a:pt x="2517" y="1047"/>
                    <a:pt x="2438" y="1025"/>
                    <a:pt x="2358" y="1025"/>
                  </a:cubicBezTo>
                  <a:cubicBezTo>
                    <a:pt x="2297" y="1025"/>
                    <a:pt x="2236" y="1038"/>
                    <a:pt x="2180" y="1064"/>
                  </a:cubicBezTo>
                  <a:cubicBezTo>
                    <a:pt x="1953" y="1159"/>
                    <a:pt x="1822" y="1409"/>
                    <a:pt x="1906" y="1647"/>
                  </a:cubicBezTo>
                  <a:cubicBezTo>
                    <a:pt x="1632" y="1945"/>
                    <a:pt x="1394" y="2278"/>
                    <a:pt x="1227" y="2635"/>
                  </a:cubicBezTo>
                  <a:cubicBezTo>
                    <a:pt x="1191" y="2718"/>
                    <a:pt x="1227" y="2814"/>
                    <a:pt x="1298" y="2849"/>
                  </a:cubicBezTo>
                  <a:cubicBezTo>
                    <a:pt x="1321" y="2859"/>
                    <a:pt x="1344" y="2863"/>
                    <a:pt x="1367" y="2863"/>
                  </a:cubicBezTo>
                  <a:cubicBezTo>
                    <a:pt x="1429" y="2863"/>
                    <a:pt x="1487" y="2830"/>
                    <a:pt x="1513" y="2778"/>
                  </a:cubicBezTo>
                  <a:cubicBezTo>
                    <a:pt x="1644" y="2492"/>
                    <a:pt x="1822" y="2218"/>
                    <a:pt x="2037" y="1980"/>
                  </a:cubicBezTo>
                  <a:lnTo>
                    <a:pt x="2656" y="3480"/>
                  </a:lnTo>
                  <a:cubicBezTo>
                    <a:pt x="2729" y="3665"/>
                    <a:pt x="2903" y="3770"/>
                    <a:pt x="3088" y="3770"/>
                  </a:cubicBezTo>
                  <a:cubicBezTo>
                    <a:pt x="3142" y="3770"/>
                    <a:pt x="3197" y="3761"/>
                    <a:pt x="3251" y="3742"/>
                  </a:cubicBezTo>
                  <a:cubicBezTo>
                    <a:pt x="3442" y="3671"/>
                    <a:pt x="3561" y="3492"/>
                    <a:pt x="3561" y="3302"/>
                  </a:cubicBezTo>
                  <a:cubicBezTo>
                    <a:pt x="3561" y="3242"/>
                    <a:pt x="3549" y="3171"/>
                    <a:pt x="3525" y="3123"/>
                  </a:cubicBezTo>
                  <a:cubicBezTo>
                    <a:pt x="3525" y="3111"/>
                    <a:pt x="3525" y="3111"/>
                    <a:pt x="3525" y="3111"/>
                  </a:cubicBezTo>
                  <a:cubicBezTo>
                    <a:pt x="3334" y="2671"/>
                    <a:pt x="3203" y="2326"/>
                    <a:pt x="3096" y="2076"/>
                  </a:cubicBezTo>
                  <a:cubicBezTo>
                    <a:pt x="2799" y="1337"/>
                    <a:pt x="2906" y="1611"/>
                    <a:pt x="2787" y="1325"/>
                  </a:cubicBezTo>
                  <a:cubicBezTo>
                    <a:pt x="3049" y="1159"/>
                    <a:pt x="3334" y="1016"/>
                    <a:pt x="3632" y="921"/>
                  </a:cubicBezTo>
                  <a:lnTo>
                    <a:pt x="3846" y="2897"/>
                  </a:lnTo>
                  <a:cubicBezTo>
                    <a:pt x="3894" y="3361"/>
                    <a:pt x="4299" y="3731"/>
                    <a:pt x="4775" y="3731"/>
                  </a:cubicBezTo>
                  <a:cubicBezTo>
                    <a:pt x="5251" y="3731"/>
                    <a:pt x="5644" y="3361"/>
                    <a:pt x="5704" y="2897"/>
                  </a:cubicBezTo>
                  <a:lnTo>
                    <a:pt x="5918" y="921"/>
                  </a:lnTo>
                  <a:cubicBezTo>
                    <a:pt x="6204" y="1016"/>
                    <a:pt x="6490" y="1159"/>
                    <a:pt x="6752" y="1325"/>
                  </a:cubicBezTo>
                  <a:lnTo>
                    <a:pt x="6025" y="3111"/>
                  </a:lnTo>
                  <a:cubicBezTo>
                    <a:pt x="5942" y="3314"/>
                    <a:pt x="6001" y="3552"/>
                    <a:pt x="6192" y="3683"/>
                  </a:cubicBezTo>
                  <a:cubicBezTo>
                    <a:pt x="6276" y="3739"/>
                    <a:pt x="6369" y="3765"/>
                    <a:pt x="6461" y="3765"/>
                  </a:cubicBezTo>
                  <a:cubicBezTo>
                    <a:pt x="6641" y="3765"/>
                    <a:pt x="6811" y="3662"/>
                    <a:pt x="6882" y="3480"/>
                  </a:cubicBezTo>
                  <a:lnTo>
                    <a:pt x="7502" y="1980"/>
                  </a:lnTo>
                  <a:cubicBezTo>
                    <a:pt x="8061" y="2611"/>
                    <a:pt x="8359" y="3397"/>
                    <a:pt x="8383" y="4302"/>
                  </a:cubicBezTo>
                  <a:lnTo>
                    <a:pt x="1156" y="4302"/>
                  </a:lnTo>
                  <a:cubicBezTo>
                    <a:pt x="1167" y="4004"/>
                    <a:pt x="1203" y="3707"/>
                    <a:pt x="1275" y="3433"/>
                  </a:cubicBezTo>
                  <a:cubicBezTo>
                    <a:pt x="1298" y="3350"/>
                    <a:pt x="1239" y="3266"/>
                    <a:pt x="1156" y="3242"/>
                  </a:cubicBezTo>
                  <a:cubicBezTo>
                    <a:pt x="1147" y="3241"/>
                    <a:pt x="1139" y="3241"/>
                    <a:pt x="1130" y="3241"/>
                  </a:cubicBezTo>
                  <a:cubicBezTo>
                    <a:pt x="1056" y="3241"/>
                    <a:pt x="986" y="3287"/>
                    <a:pt x="965" y="3361"/>
                  </a:cubicBezTo>
                  <a:cubicBezTo>
                    <a:pt x="894" y="3659"/>
                    <a:pt x="846" y="3981"/>
                    <a:pt x="834" y="4314"/>
                  </a:cubicBezTo>
                  <a:cubicBezTo>
                    <a:pt x="560" y="4385"/>
                    <a:pt x="346" y="4635"/>
                    <a:pt x="346" y="4945"/>
                  </a:cubicBezTo>
                  <a:cubicBezTo>
                    <a:pt x="346" y="5159"/>
                    <a:pt x="465" y="5350"/>
                    <a:pt x="632" y="5469"/>
                  </a:cubicBezTo>
                  <a:cubicBezTo>
                    <a:pt x="536" y="5528"/>
                    <a:pt x="453" y="5600"/>
                    <a:pt x="370" y="5671"/>
                  </a:cubicBezTo>
                  <a:cubicBezTo>
                    <a:pt x="132" y="5921"/>
                    <a:pt x="1" y="6243"/>
                    <a:pt x="1" y="6588"/>
                  </a:cubicBezTo>
                  <a:lnTo>
                    <a:pt x="1" y="6600"/>
                  </a:lnTo>
                  <a:cubicBezTo>
                    <a:pt x="1" y="7207"/>
                    <a:pt x="441" y="7850"/>
                    <a:pt x="1251" y="7910"/>
                  </a:cubicBezTo>
                  <a:cubicBezTo>
                    <a:pt x="1572" y="9553"/>
                    <a:pt x="3025" y="10779"/>
                    <a:pt x="4763" y="10779"/>
                  </a:cubicBezTo>
                  <a:cubicBezTo>
                    <a:pt x="5751" y="10779"/>
                    <a:pt x="6609" y="10410"/>
                    <a:pt x="7252" y="9791"/>
                  </a:cubicBezTo>
                  <a:cubicBezTo>
                    <a:pt x="7323" y="9731"/>
                    <a:pt x="7323" y="9636"/>
                    <a:pt x="7263" y="9576"/>
                  </a:cubicBezTo>
                  <a:cubicBezTo>
                    <a:pt x="7232" y="9539"/>
                    <a:pt x="7188" y="9521"/>
                    <a:pt x="7145" y="9521"/>
                  </a:cubicBezTo>
                  <a:cubicBezTo>
                    <a:pt x="7105" y="9521"/>
                    <a:pt x="7066" y="9536"/>
                    <a:pt x="7037" y="9565"/>
                  </a:cubicBezTo>
                  <a:cubicBezTo>
                    <a:pt x="6454" y="10124"/>
                    <a:pt x="5668" y="10469"/>
                    <a:pt x="4763" y="10469"/>
                  </a:cubicBezTo>
                  <a:cubicBezTo>
                    <a:pt x="3037" y="10469"/>
                    <a:pt x="1632" y="9136"/>
                    <a:pt x="1501" y="7457"/>
                  </a:cubicBezTo>
                  <a:cubicBezTo>
                    <a:pt x="1501" y="7445"/>
                    <a:pt x="1501" y="7445"/>
                    <a:pt x="1501" y="7445"/>
                  </a:cubicBezTo>
                  <a:cubicBezTo>
                    <a:pt x="1489" y="7279"/>
                    <a:pt x="1489" y="7112"/>
                    <a:pt x="1489" y="5981"/>
                  </a:cubicBezTo>
                  <a:cubicBezTo>
                    <a:pt x="1489" y="5862"/>
                    <a:pt x="1501" y="5719"/>
                    <a:pt x="1513" y="5588"/>
                  </a:cubicBezTo>
                  <a:lnTo>
                    <a:pt x="8025" y="5588"/>
                  </a:lnTo>
                  <a:cubicBezTo>
                    <a:pt x="8049" y="5743"/>
                    <a:pt x="8049" y="5850"/>
                    <a:pt x="8049" y="6028"/>
                  </a:cubicBezTo>
                  <a:cubicBezTo>
                    <a:pt x="8049" y="7160"/>
                    <a:pt x="8049" y="7231"/>
                    <a:pt x="8049" y="7386"/>
                  </a:cubicBezTo>
                  <a:cubicBezTo>
                    <a:pt x="8014" y="7969"/>
                    <a:pt x="7835" y="8529"/>
                    <a:pt x="7490" y="9029"/>
                  </a:cubicBezTo>
                  <a:cubicBezTo>
                    <a:pt x="7442" y="9100"/>
                    <a:pt x="7466" y="9207"/>
                    <a:pt x="7537" y="9255"/>
                  </a:cubicBezTo>
                  <a:cubicBezTo>
                    <a:pt x="7563" y="9272"/>
                    <a:pt x="7591" y="9280"/>
                    <a:pt x="7619" y="9280"/>
                  </a:cubicBezTo>
                  <a:cubicBezTo>
                    <a:pt x="7670" y="9280"/>
                    <a:pt x="7721" y="9254"/>
                    <a:pt x="7752" y="9207"/>
                  </a:cubicBezTo>
                  <a:cubicBezTo>
                    <a:pt x="8025" y="8814"/>
                    <a:pt x="8204" y="8374"/>
                    <a:pt x="8299" y="7910"/>
                  </a:cubicBezTo>
                  <a:cubicBezTo>
                    <a:pt x="8633" y="7886"/>
                    <a:pt x="8942" y="7743"/>
                    <a:pt x="9168" y="7517"/>
                  </a:cubicBezTo>
                  <a:cubicBezTo>
                    <a:pt x="9407" y="7267"/>
                    <a:pt x="9538" y="6945"/>
                    <a:pt x="9538" y="6600"/>
                  </a:cubicBezTo>
                  <a:lnTo>
                    <a:pt x="9538" y="6588"/>
                  </a:lnTo>
                  <a:cubicBezTo>
                    <a:pt x="9538" y="6255"/>
                    <a:pt x="9407" y="5921"/>
                    <a:pt x="9168" y="5671"/>
                  </a:cubicBezTo>
                  <a:cubicBezTo>
                    <a:pt x="9097" y="5600"/>
                    <a:pt x="9002" y="5528"/>
                    <a:pt x="8918" y="5469"/>
                  </a:cubicBezTo>
                  <a:cubicBezTo>
                    <a:pt x="9085" y="5350"/>
                    <a:pt x="9192" y="5159"/>
                    <a:pt x="9192" y="4945"/>
                  </a:cubicBezTo>
                  <a:cubicBezTo>
                    <a:pt x="9192" y="4635"/>
                    <a:pt x="8978" y="4385"/>
                    <a:pt x="8704" y="4314"/>
                  </a:cubicBezTo>
                  <a:cubicBezTo>
                    <a:pt x="8680" y="3266"/>
                    <a:pt x="8311" y="2373"/>
                    <a:pt x="7633" y="1647"/>
                  </a:cubicBezTo>
                  <a:cubicBezTo>
                    <a:pt x="7668" y="1540"/>
                    <a:pt x="7668" y="1421"/>
                    <a:pt x="7621" y="1314"/>
                  </a:cubicBezTo>
                  <a:cubicBezTo>
                    <a:pt x="7573" y="1194"/>
                    <a:pt x="7478" y="1111"/>
                    <a:pt x="7359" y="1064"/>
                  </a:cubicBezTo>
                  <a:cubicBezTo>
                    <a:pt x="7307" y="1038"/>
                    <a:pt x="7249" y="1025"/>
                    <a:pt x="7190" y="1025"/>
                  </a:cubicBezTo>
                  <a:cubicBezTo>
                    <a:pt x="7113" y="1025"/>
                    <a:pt x="7033" y="1047"/>
                    <a:pt x="6966" y="1087"/>
                  </a:cubicBezTo>
                  <a:cubicBezTo>
                    <a:pt x="6644" y="873"/>
                    <a:pt x="6311" y="718"/>
                    <a:pt x="5954" y="599"/>
                  </a:cubicBezTo>
                  <a:lnTo>
                    <a:pt x="5966" y="468"/>
                  </a:lnTo>
                  <a:cubicBezTo>
                    <a:pt x="5978" y="290"/>
                    <a:pt x="5859" y="135"/>
                    <a:pt x="5692" y="99"/>
                  </a:cubicBezTo>
                  <a:cubicBezTo>
                    <a:pt x="5388" y="34"/>
                    <a:pt x="5079" y="1"/>
                    <a:pt x="47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10" name="Google Shape;2510;p122"/>
          <p:cNvGrpSpPr/>
          <p:nvPr/>
        </p:nvGrpSpPr>
        <p:grpSpPr>
          <a:xfrm>
            <a:off x="2360239" y="1347015"/>
            <a:ext cx="377848" cy="429529"/>
            <a:chOff x="1802442" y="446599"/>
            <a:chExt cx="470253" cy="534572"/>
          </a:xfrm>
        </p:grpSpPr>
        <p:sp>
          <p:nvSpPr>
            <p:cNvPr id="2511" name="Google Shape;2511;p122"/>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12" name="Google Shape;2512;p122"/>
            <p:cNvSpPr/>
            <p:nvPr/>
          </p:nvSpPr>
          <p:spPr>
            <a:xfrm>
              <a:off x="1802442" y="446599"/>
              <a:ext cx="470253" cy="534572"/>
            </a:xfrm>
            <a:custGeom>
              <a:avLst/>
              <a:gdLst/>
              <a:ahLst/>
              <a:cxnLst/>
              <a:rect l="l" t="t" r="r" b="b"/>
              <a:pathLst>
                <a:path w="9490" h="10788" extrusionOk="0">
                  <a:moveTo>
                    <a:pt x="6966" y="322"/>
                  </a:moveTo>
                  <a:cubicBezTo>
                    <a:pt x="6966" y="322"/>
                    <a:pt x="6966" y="322"/>
                    <a:pt x="6966" y="334"/>
                  </a:cubicBezTo>
                  <a:lnTo>
                    <a:pt x="6942" y="1013"/>
                  </a:lnTo>
                  <a:cubicBezTo>
                    <a:pt x="6942" y="1013"/>
                    <a:pt x="6942" y="1025"/>
                    <a:pt x="6930" y="1025"/>
                  </a:cubicBezTo>
                  <a:lnTo>
                    <a:pt x="2251" y="1025"/>
                  </a:lnTo>
                  <a:cubicBezTo>
                    <a:pt x="2251" y="1025"/>
                    <a:pt x="2251" y="1013"/>
                    <a:pt x="2251" y="1013"/>
                  </a:cubicBezTo>
                  <a:lnTo>
                    <a:pt x="2215" y="334"/>
                  </a:lnTo>
                  <a:cubicBezTo>
                    <a:pt x="2215" y="322"/>
                    <a:pt x="2215" y="322"/>
                    <a:pt x="2227" y="322"/>
                  </a:cubicBezTo>
                  <a:close/>
                  <a:moveTo>
                    <a:pt x="2346" y="8323"/>
                  </a:moveTo>
                  <a:cubicBezTo>
                    <a:pt x="2251" y="8478"/>
                    <a:pt x="2191" y="8657"/>
                    <a:pt x="2155" y="8847"/>
                  </a:cubicBezTo>
                  <a:lnTo>
                    <a:pt x="322" y="8847"/>
                  </a:lnTo>
                  <a:cubicBezTo>
                    <a:pt x="322" y="8847"/>
                    <a:pt x="310" y="8847"/>
                    <a:pt x="310" y="8835"/>
                  </a:cubicBezTo>
                  <a:lnTo>
                    <a:pt x="310" y="8323"/>
                  </a:lnTo>
                  <a:close/>
                  <a:moveTo>
                    <a:pt x="8728" y="2966"/>
                  </a:moveTo>
                  <a:lnTo>
                    <a:pt x="8466" y="7049"/>
                  </a:lnTo>
                  <a:cubicBezTo>
                    <a:pt x="8418" y="7895"/>
                    <a:pt x="8418" y="8407"/>
                    <a:pt x="8430" y="9633"/>
                  </a:cubicBezTo>
                  <a:lnTo>
                    <a:pt x="2465" y="9633"/>
                  </a:lnTo>
                  <a:lnTo>
                    <a:pt x="2465" y="9073"/>
                  </a:lnTo>
                  <a:cubicBezTo>
                    <a:pt x="2465" y="8526"/>
                    <a:pt x="2834" y="8050"/>
                    <a:pt x="3358" y="7919"/>
                  </a:cubicBezTo>
                  <a:lnTo>
                    <a:pt x="4739" y="7549"/>
                  </a:lnTo>
                  <a:cubicBezTo>
                    <a:pt x="4918" y="7502"/>
                    <a:pt x="5049" y="7335"/>
                    <a:pt x="5037" y="7145"/>
                  </a:cubicBezTo>
                  <a:lnTo>
                    <a:pt x="4858" y="2966"/>
                  </a:lnTo>
                  <a:close/>
                  <a:moveTo>
                    <a:pt x="8430" y="9955"/>
                  </a:moveTo>
                  <a:lnTo>
                    <a:pt x="8430" y="10466"/>
                  </a:lnTo>
                  <a:cubicBezTo>
                    <a:pt x="8430" y="10466"/>
                    <a:pt x="8418" y="10478"/>
                    <a:pt x="8418" y="10478"/>
                  </a:cubicBezTo>
                  <a:lnTo>
                    <a:pt x="7430" y="10478"/>
                  </a:lnTo>
                  <a:lnTo>
                    <a:pt x="7430" y="10300"/>
                  </a:lnTo>
                  <a:cubicBezTo>
                    <a:pt x="7430" y="10184"/>
                    <a:pt x="7331" y="10102"/>
                    <a:pt x="7226" y="10102"/>
                  </a:cubicBezTo>
                  <a:cubicBezTo>
                    <a:pt x="7190" y="10102"/>
                    <a:pt x="7154" y="10112"/>
                    <a:pt x="7120" y="10133"/>
                  </a:cubicBezTo>
                  <a:lnTo>
                    <a:pt x="6632" y="10478"/>
                  </a:lnTo>
                  <a:lnTo>
                    <a:pt x="2465" y="10478"/>
                  </a:lnTo>
                  <a:cubicBezTo>
                    <a:pt x="2465" y="10478"/>
                    <a:pt x="2465" y="10466"/>
                    <a:pt x="2465" y="10466"/>
                  </a:cubicBezTo>
                  <a:lnTo>
                    <a:pt x="2465" y="9955"/>
                  </a:lnTo>
                  <a:close/>
                  <a:moveTo>
                    <a:pt x="2227" y="1"/>
                  </a:moveTo>
                  <a:cubicBezTo>
                    <a:pt x="2036" y="1"/>
                    <a:pt x="1894" y="156"/>
                    <a:pt x="1894" y="346"/>
                  </a:cubicBezTo>
                  <a:lnTo>
                    <a:pt x="1929" y="1025"/>
                  </a:lnTo>
                  <a:cubicBezTo>
                    <a:pt x="1941" y="1203"/>
                    <a:pt x="2084" y="1334"/>
                    <a:pt x="2251" y="1334"/>
                  </a:cubicBezTo>
                  <a:lnTo>
                    <a:pt x="2394" y="1334"/>
                  </a:lnTo>
                  <a:lnTo>
                    <a:pt x="2572" y="5537"/>
                  </a:lnTo>
                  <a:cubicBezTo>
                    <a:pt x="2572" y="5573"/>
                    <a:pt x="2548" y="5609"/>
                    <a:pt x="2513" y="5621"/>
                  </a:cubicBezTo>
                  <a:lnTo>
                    <a:pt x="1763" y="5811"/>
                  </a:lnTo>
                  <a:cubicBezTo>
                    <a:pt x="1679" y="5835"/>
                    <a:pt x="1620" y="5930"/>
                    <a:pt x="1644" y="6014"/>
                  </a:cubicBezTo>
                  <a:cubicBezTo>
                    <a:pt x="1663" y="6082"/>
                    <a:pt x="1723" y="6127"/>
                    <a:pt x="1791" y="6127"/>
                  </a:cubicBezTo>
                  <a:cubicBezTo>
                    <a:pt x="1805" y="6127"/>
                    <a:pt x="1819" y="6125"/>
                    <a:pt x="1834" y="6121"/>
                  </a:cubicBezTo>
                  <a:lnTo>
                    <a:pt x="2596" y="5930"/>
                  </a:lnTo>
                  <a:cubicBezTo>
                    <a:pt x="2775" y="5883"/>
                    <a:pt x="2894" y="5716"/>
                    <a:pt x="2894" y="5537"/>
                  </a:cubicBezTo>
                  <a:cubicBezTo>
                    <a:pt x="2894" y="5537"/>
                    <a:pt x="2894" y="5525"/>
                    <a:pt x="2894" y="5525"/>
                  </a:cubicBezTo>
                  <a:lnTo>
                    <a:pt x="2715" y="1334"/>
                  </a:lnTo>
                  <a:lnTo>
                    <a:pt x="6585" y="1334"/>
                  </a:lnTo>
                  <a:lnTo>
                    <a:pt x="6561" y="1632"/>
                  </a:lnTo>
                  <a:lnTo>
                    <a:pt x="4418" y="1632"/>
                  </a:lnTo>
                  <a:cubicBezTo>
                    <a:pt x="4239" y="1632"/>
                    <a:pt x="4096" y="1775"/>
                    <a:pt x="4096" y="1954"/>
                  </a:cubicBezTo>
                  <a:cubicBezTo>
                    <a:pt x="4096" y="1965"/>
                    <a:pt x="4132" y="2644"/>
                    <a:pt x="4132" y="2656"/>
                  </a:cubicBezTo>
                  <a:cubicBezTo>
                    <a:pt x="4132" y="2835"/>
                    <a:pt x="4275" y="2966"/>
                    <a:pt x="4453" y="2966"/>
                  </a:cubicBezTo>
                  <a:lnTo>
                    <a:pt x="4537" y="2966"/>
                  </a:lnTo>
                  <a:lnTo>
                    <a:pt x="4715" y="7168"/>
                  </a:lnTo>
                  <a:cubicBezTo>
                    <a:pt x="4715" y="7204"/>
                    <a:pt x="4692" y="7240"/>
                    <a:pt x="4656" y="7252"/>
                  </a:cubicBezTo>
                  <a:lnTo>
                    <a:pt x="3275" y="7609"/>
                  </a:lnTo>
                  <a:cubicBezTo>
                    <a:pt x="3013" y="7680"/>
                    <a:pt x="2775" y="7811"/>
                    <a:pt x="2584" y="8002"/>
                  </a:cubicBezTo>
                  <a:lnTo>
                    <a:pt x="310" y="8002"/>
                  </a:lnTo>
                  <a:lnTo>
                    <a:pt x="310" y="7442"/>
                  </a:lnTo>
                  <a:cubicBezTo>
                    <a:pt x="310" y="6930"/>
                    <a:pt x="643" y="6478"/>
                    <a:pt x="1132" y="6311"/>
                  </a:cubicBezTo>
                  <a:cubicBezTo>
                    <a:pt x="1215" y="6276"/>
                    <a:pt x="1263" y="6192"/>
                    <a:pt x="1239" y="6109"/>
                  </a:cubicBezTo>
                  <a:cubicBezTo>
                    <a:pt x="1211" y="6045"/>
                    <a:pt x="1155" y="6002"/>
                    <a:pt x="1093" y="6002"/>
                  </a:cubicBezTo>
                  <a:cubicBezTo>
                    <a:pt x="1075" y="6002"/>
                    <a:pt x="1055" y="6005"/>
                    <a:pt x="1036" y="6014"/>
                  </a:cubicBezTo>
                  <a:cubicBezTo>
                    <a:pt x="417" y="6216"/>
                    <a:pt x="0" y="6787"/>
                    <a:pt x="0" y="7442"/>
                  </a:cubicBezTo>
                  <a:lnTo>
                    <a:pt x="0" y="8835"/>
                  </a:lnTo>
                  <a:cubicBezTo>
                    <a:pt x="0" y="9014"/>
                    <a:pt x="143" y="9157"/>
                    <a:pt x="322" y="9157"/>
                  </a:cubicBezTo>
                  <a:lnTo>
                    <a:pt x="2144" y="9157"/>
                  </a:lnTo>
                  <a:lnTo>
                    <a:pt x="2144" y="10466"/>
                  </a:lnTo>
                  <a:cubicBezTo>
                    <a:pt x="2144" y="10645"/>
                    <a:pt x="2298" y="10788"/>
                    <a:pt x="2465" y="10788"/>
                  </a:cubicBezTo>
                  <a:lnTo>
                    <a:pt x="6620" y="10788"/>
                  </a:lnTo>
                  <a:cubicBezTo>
                    <a:pt x="6692" y="10788"/>
                    <a:pt x="6751" y="10776"/>
                    <a:pt x="6811" y="10740"/>
                  </a:cubicBezTo>
                  <a:lnTo>
                    <a:pt x="7108" y="10526"/>
                  </a:lnTo>
                  <a:lnTo>
                    <a:pt x="7108" y="10597"/>
                  </a:lnTo>
                  <a:cubicBezTo>
                    <a:pt x="7108" y="10705"/>
                    <a:pt x="7204" y="10788"/>
                    <a:pt x="7311" y="10788"/>
                  </a:cubicBezTo>
                  <a:lnTo>
                    <a:pt x="8418" y="10788"/>
                  </a:lnTo>
                  <a:cubicBezTo>
                    <a:pt x="8597" y="10788"/>
                    <a:pt x="8740" y="10645"/>
                    <a:pt x="8740" y="10466"/>
                  </a:cubicBezTo>
                  <a:cubicBezTo>
                    <a:pt x="8740" y="8407"/>
                    <a:pt x="8728" y="7966"/>
                    <a:pt x="8787" y="7073"/>
                  </a:cubicBezTo>
                  <a:lnTo>
                    <a:pt x="9049" y="2966"/>
                  </a:lnTo>
                  <a:lnTo>
                    <a:pt x="9133" y="2966"/>
                  </a:lnTo>
                  <a:cubicBezTo>
                    <a:pt x="9311" y="2966"/>
                    <a:pt x="9454" y="2835"/>
                    <a:pt x="9466" y="2656"/>
                  </a:cubicBezTo>
                  <a:lnTo>
                    <a:pt x="9490" y="1965"/>
                  </a:lnTo>
                  <a:cubicBezTo>
                    <a:pt x="9490" y="1965"/>
                    <a:pt x="9490" y="1965"/>
                    <a:pt x="9490" y="1954"/>
                  </a:cubicBezTo>
                  <a:cubicBezTo>
                    <a:pt x="9490" y="1787"/>
                    <a:pt x="9347" y="1644"/>
                    <a:pt x="9180" y="1632"/>
                  </a:cubicBezTo>
                  <a:lnTo>
                    <a:pt x="8918" y="1632"/>
                  </a:lnTo>
                  <a:cubicBezTo>
                    <a:pt x="8823" y="1632"/>
                    <a:pt x="8752" y="1704"/>
                    <a:pt x="8752" y="1799"/>
                  </a:cubicBezTo>
                  <a:cubicBezTo>
                    <a:pt x="8752" y="1882"/>
                    <a:pt x="8823" y="1954"/>
                    <a:pt x="8918" y="1954"/>
                  </a:cubicBezTo>
                  <a:lnTo>
                    <a:pt x="9180" y="1954"/>
                  </a:lnTo>
                  <a:lnTo>
                    <a:pt x="9144" y="2644"/>
                  </a:lnTo>
                  <a:cubicBezTo>
                    <a:pt x="9144" y="2644"/>
                    <a:pt x="9144" y="2656"/>
                    <a:pt x="9133" y="2656"/>
                  </a:cubicBezTo>
                  <a:lnTo>
                    <a:pt x="4453" y="2656"/>
                  </a:lnTo>
                  <a:cubicBezTo>
                    <a:pt x="4453" y="2656"/>
                    <a:pt x="4453" y="2644"/>
                    <a:pt x="4453" y="2644"/>
                  </a:cubicBezTo>
                  <a:lnTo>
                    <a:pt x="4418" y="1954"/>
                  </a:lnTo>
                  <a:lnTo>
                    <a:pt x="8180" y="1954"/>
                  </a:lnTo>
                  <a:cubicBezTo>
                    <a:pt x="8263" y="1954"/>
                    <a:pt x="8335" y="1882"/>
                    <a:pt x="8335" y="1799"/>
                  </a:cubicBezTo>
                  <a:cubicBezTo>
                    <a:pt x="8335" y="1704"/>
                    <a:pt x="8263" y="1632"/>
                    <a:pt x="8180" y="1632"/>
                  </a:cubicBezTo>
                  <a:lnTo>
                    <a:pt x="6882" y="1632"/>
                  </a:lnTo>
                  <a:lnTo>
                    <a:pt x="6894" y="1334"/>
                  </a:lnTo>
                  <a:lnTo>
                    <a:pt x="6930" y="1334"/>
                  </a:lnTo>
                  <a:cubicBezTo>
                    <a:pt x="7108" y="1334"/>
                    <a:pt x="7251" y="1203"/>
                    <a:pt x="7251" y="1025"/>
                  </a:cubicBezTo>
                  <a:lnTo>
                    <a:pt x="7287" y="346"/>
                  </a:lnTo>
                  <a:cubicBezTo>
                    <a:pt x="7299" y="168"/>
                    <a:pt x="7156" y="13"/>
                    <a:pt x="69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513" name="Google Shape;2513;p122"/>
          <p:cNvSpPr/>
          <p:nvPr/>
        </p:nvSpPr>
        <p:spPr>
          <a:xfrm>
            <a:off x="2922022" y="1394184"/>
            <a:ext cx="429551" cy="335224"/>
          </a:xfrm>
          <a:custGeom>
            <a:avLst/>
            <a:gdLst/>
            <a:ahLst/>
            <a:cxnLst/>
            <a:rect l="l" t="t" r="r" b="b"/>
            <a:pathLst>
              <a:path w="10788" h="8419" extrusionOk="0">
                <a:moveTo>
                  <a:pt x="1751" y="310"/>
                </a:moveTo>
                <a:lnTo>
                  <a:pt x="1751" y="691"/>
                </a:lnTo>
                <a:lnTo>
                  <a:pt x="1334" y="691"/>
                </a:lnTo>
                <a:lnTo>
                  <a:pt x="1334" y="310"/>
                </a:lnTo>
                <a:close/>
                <a:moveTo>
                  <a:pt x="9454" y="310"/>
                </a:moveTo>
                <a:lnTo>
                  <a:pt x="9454" y="691"/>
                </a:lnTo>
                <a:lnTo>
                  <a:pt x="9037" y="691"/>
                </a:lnTo>
                <a:lnTo>
                  <a:pt x="9037" y="310"/>
                </a:lnTo>
                <a:close/>
                <a:moveTo>
                  <a:pt x="1846" y="1001"/>
                </a:moveTo>
                <a:lnTo>
                  <a:pt x="334" y="2525"/>
                </a:lnTo>
                <a:lnTo>
                  <a:pt x="334" y="1013"/>
                </a:lnTo>
                <a:cubicBezTo>
                  <a:pt x="334" y="1013"/>
                  <a:pt x="334" y="1001"/>
                  <a:pt x="346" y="1001"/>
                </a:cubicBezTo>
                <a:close/>
                <a:moveTo>
                  <a:pt x="3751" y="1001"/>
                </a:moveTo>
                <a:lnTo>
                  <a:pt x="2013" y="2739"/>
                </a:lnTo>
                <a:lnTo>
                  <a:pt x="548" y="2739"/>
                </a:lnTo>
                <a:lnTo>
                  <a:pt x="2287" y="1001"/>
                </a:lnTo>
                <a:close/>
                <a:moveTo>
                  <a:pt x="5477" y="1001"/>
                </a:moveTo>
                <a:lnTo>
                  <a:pt x="3739" y="2739"/>
                </a:lnTo>
                <a:lnTo>
                  <a:pt x="2453" y="2739"/>
                </a:lnTo>
                <a:lnTo>
                  <a:pt x="4192" y="1001"/>
                </a:lnTo>
                <a:close/>
                <a:moveTo>
                  <a:pt x="9109" y="1001"/>
                </a:moveTo>
                <a:lnTo>
                  <a:pt x="7370" y="2739"/>
                </a:lnTo>
                <a:lnTo>
                  <a:pt x="6085" y="2739"/>
                </a:lnTo>
                <a:lnTo>
                  <a:pt x="7823" y="1001"/>
                </a:lnTo>
                <a:close/>
                <a:moveTo>
                  <a:pt x="10442" y="1001"/>
                </a:moveTo>
                <a:cubicBezTo>
                  <a:pt x="10454" y="1001"/>
                  <a:pt x="10454" y="1013"/>
                  <a:pt x="10454" y="1013"/>
                </a:cubicBezTo>
                <a:lnTo>
                  <a:pt x="10454" y="1572"/>
                </a:lnTo>
                <a:lnTo>
                  <a:pt x="9275" y="2739"/>
                </a:lnTo>
                <a:lnTo>
                  <a:pt x="7823" y="2739"/>
                </a:lnTo>
                <a:lnTo>
                  <a:pt x="9561" y="1001"/>
                </a:lnTo>
                <a:close/>
                <a:moveTo>
                  <a:pt x="10454" y="2013"/>
                </a:moveTo>
                <a:lnTo>
                  <a:pt x="10454" y="2739"/>
                </a:lnTo>
                <a:lnTo>
                  <a:pt x="9728" y="2739"/>
                </a:lnTo>
                <a:lnTo>
                  <a:pt x="10454" y="2013"/>
                </a:lnTo>
                <a:close/>
                <a:moveTo>
                  <a:pt x="1751" y="3061"/>
                </a:moveTo>
                <a:lnTo>
                  <a:pt x="1751" y="3335"/>
                </a:lnTo>
                <a:lnTo>
                  <a:pt x="1334" y="3335"/>
                </a:lnTo>
                <a:lnTo>
                  <a:pt x="1334" y="3061"/>
                </a:lnTo>
                <a:close/>
                <a:moveTo>
                  <a:pt x="8716" y="3061"/>
                </a:moveTo>
                <a:lnTo>
                  <a:pt x="8716" y="3335"/>
                </a:lnTo>
                <a:lnTo>
                  <a:pt x="2072" y="3335"/>
                </a:lnTo>
                <a:lnTo>
                  <a:pt x="2072" y="3061"/>
                </a:lnTo>
                <a:close/>
                <a:moveTo>
                  <a:pt x="9454" y="3061"/>
                </a:moveTo>
                <a:lnTo>
                  <a:pt x="9454" y="3335"/>
                </a:lnTo>
                <a:lnTo>
                  <a:pt x="9037" y="3335"/>
                </a:lnTo>
                <a:lnTo>
                  <a:pt x="9037" y="3061"/>
                </a:lnTo>
                <a:close/>
                <a:moveTo>
                  <a:pt x="1846" y="3656"/>
                </a:moveTo>
                <a:lnTo>
                  <a:pt x="334" y="5168"/>
                </a:lnTo>
                <a:lnTo>
                  <a:pt x="334" y="3668"/>
                </a:lnTo>
                <a:cubicBezTo>
                  <a:pt x="334" y="3656"/>
                  <a:pt x="334" y="3656"/>
                  <a:pt x="346" y="3656"/>
                </a:cubicBezTo>
                <a:close/>
                <a:moveTo>
                  <a:pt x="3751" y="3656"/>
                </a:moveTo>
                <a:lnTo>
                  <a:pt x="2013" y="5394"/>
                </a:lnTo>
                <a:lnTo>
                  <a:pt x="548" y="5394"/>
                </a:lnTo>
                <a:lnTo>
                  <a:pt x="2287" y="3656"/>
                </a:lnTo>
                <a:close/>
                <a:moveTo>
                  <a:pt x="5477" y="3656"/>
                </a:moveTo>
                <a:lnTo>
                  <a:pt x="3739" y="5394"/>
                </a:lnTo>
                <a:lnTo>
                  <a:pt x="2453" y="5394"/>
                </a:lnTo>
                <a:lnTo>
                  <a:pt x="4192" y="3656"/>
                </a:lnTo>
                <a:close/>
                <a:moveTo>
                  <a:pt x="7382" y="3656"/>
                </a:moveTo>
                <a:lnTo>
                  <a:pt x="5644" y="5394"/>
                </a:lnTo>
                <a:lnTo>
                  <a:pt x="4192" y="5394"/>
                </a:lnTo>
                <a:lnTo>
                  <a:pt x="5930" y="3656"/>
                </a:lnTo>
                <a:close/>
                <a:moveTo>
                  <a:pt x="9109" y="3656"/>
                </a:moveTo>
                <a:lnTo>
                  <a:pt x="7370" y="5394"/>
                </a:lnTo>
                <a:lnTo>
                  <a:pt x="6085" y="5394"/>
                </a:lnTo>
                <a:cubicBezTo>
                  <a:pt x="6263" y="5216"/>
                  <a:pt x="7632" y="3847"/>
                  <a:pt x="7823" y="3656"/>
                </a:cubicBezTo>
                <a:close/>
                <a:moveTo>
                  <a:pt x="10442" y="3656"/>
                </a:moveTo>
                <a:cubicBezTo>
                  <a:pt x="10454" y="3656"/>
                  <a:pt x="10454" y="3656"/>
                  <a:pt x="10454" y="3668"/>
                </a:cubicBezTo>
                <a:lnTo>
                  <a:pt x="10454" y="4216"/>
                </a:lnTo>
                <a:lnTo>
                  <a:pt x="9275" y="5394"/>
                </a:lnTo>
                <a:lnTo>
                  <a:pt x="7823" y="5394"/>
                </a:lnTo>
                <a:lnTo>
                  <a:pt x="9561" y="3656"/>
                </a:lnTo>
                <a:close/>
                <a:moveTo>
                  <a:pt x="10454" y="4656"/>
                </a:moveTo>
                <a:lnTo>
                  <a:pt x="10454" y="5382"/>
                </a:lnTo>
                <a:cubicBezTo>
                  <a:pt x="10454" y="5382"/>
                  <a:pt x="10454" y="5394"/>
                  <a:pt x="10442" y="5394"/>
                </a:cubicBezTo>
                <a:lnTo>
                  <a:pt x="9728" y="5394"/>
                </a:lnTo>
                <a:lnTo>
                  <a:pt x="10454" y="4656"/>
                </a:lnTo>
                <a:close/>
                <a:moveTo>
                  <a:pt x="9454" y="5704"/>
                </a:moveTo>
                <a:lnTo>
                  <a:pt x="9454" y="7252"/>
                </a:lnTo>
                <a:lnTo>
                  <a:pt x="9037" y="7252"/>
                </a:lnTo>
                <a:lnTo>
                  <a:pt x="9037" y="5704"/>
                </a:lnTo>
                <a:close/>
                <a:moveTo>
                  <a:pt x="2763" y="7573"/>
                </a:moveTo>
                <a:lnTo>
                  <a:pt x="2763" y="8097"/>
                </a:lnTo>
                <a:lnTo>
                  <a:pt x="310" y="8097"/>
                </a:lnTo>
                <a:lnTo>
                  <a:pt x="310" y="7573"/>
                </a:lnTo>
                <a:close/>
                <a:moveTo>
                  <a:pt x="10466" y="7573"/>
                </a:moveTo>
                <a:lnTo>
                  <a:pt x="10466" y="8097"/>
                </a:lnTo>
                <a:lnTo>
                  <a:pt x="8013" y="8097"/>
                </a:lnTo>
                <a:lnTo>
                  <a:pt x="8013" y="7573"/>
                </a:lnTo>
                <a:close/>
                <a:moveTo>
                  <a:pt x="1263" y="1"/>
                </a:moveTo>
                <a:cubicBezTo>
                  <a:pt x="1120" y="1"/>
                  <a:pt x="1013" y="108"/>
                  <a:pt x="1013" y="239"/>
                </a:cubicBezTo>
                <a:lnTo>
                  <a:pt x="1013" y="691"/>
                </a:lnTo>
                <a:lnTo>
                  <a:pt x="346" y="691"/>
                </a:lnTo>
                <a:cubicBezTo>
                  <a:pt x="155" y="691"/>
                  <a:pt x="12" y="834"/>
                  <a:pt x="12" y="1013"/>
                </a:cubicBezTo>
                <a:lnTo>
                  <a:pt x="12" y="2739"/>
                </a:lnTo>
                <a:cubicBezTo>
                  <a:pt x="12" y="2823"/>
                  <a:pt x="48" y="2906"/>
                  <a:pt x="108" y="2965"/>
                </a:cubicBezTo>
                <a:cubicBezTo>
                  <a:pt x="167" y="3025"/>
                  <a:pt x="251" y="3061"/>
                  <a:pt x="346" y="3061"/>
                </a:cubicBezTo>
                <a:lnTo>
                  <a:pt x="1013" y="3061"/>
                </a:lnTo>
                <a:lnTo>
                  <a:pt x="1013" y="3335"/>
                </a:lnTo>
                <a:lnTo>
                  <a:pt x="346" y="3335"/>
                </a:lnTo>
                <a:cubicBezTo>
                  <a:pt x="155" y="3335"/>
                  <a:pt x="12" y="3477"/>
                  <a:pt x="12" y="3668"/>
                </a:cubicBezTo>
                <a:lnTo>
                  <a:pt x="12" y="5382"/>
                </a:lnTo>
                <a:cubicBezTo>
                  <a:pt x="12" y="5561"/>
                  <a:pt x="155" y="5704"/>
                  <a:pt x="346" y="5704"/>
                </a:cubicBezTo>
                <a:lnTo>
                  <a:pt x="1013" y="5704"/>
                </a:lnTo>
                <a:lnTo>
                  <a:pt x="1013" y="6156"/>
                </a:lnTo>
                <a:cubicBezTo>
                  <a:pt x="1013" y="6240"/>
                  <a:pt x="1084" y="6311"/>
                  <a:pt x="1179" y="6311"/>
                </a:cubicBezTo>
                <a:cubicBezTo>
                  <a:pt x="1263" y="6311"/>
                  <a:pt x="1334" y="6240"/>
                  <a:pt x="1334" y="6156"/>
                </a:cubicBezTo>
                <a:lnTo>
                  <a:pt x="1334" y="5704"/>
                </a:lnTo>
                <a:lnTo>
                  <a:pt x="1751" y="5704"/>
                </a:lnTo>
                <a:lnTo>
                  <a:pt x="1751" y="7252"/>
                </a:lnTo>
                <a:lnTo>
                  <a:pt x="1334" y="7252"/>
                </a:lnTo>
                <a:lnTo>
                  <a:pt x="1334" y="6895"/>
                </a:lnTo>
                <a:cubicBezTo>
                  <a:pt x="1334" y="6799"/>
                  <a:pt x="1263" y="6728"/>
                  <a:pt x="1179" y="6728"/>
                </a:cubicBezTo>
                <a:cubicBezTo>
                  <a:pt x="1084" y="6728"/>
                  <a:pt x="1013" y="6799"/>
                  <a:pt x="1013" y="6895"/>
                </a:cubicBezTo>
                <a:lnTo>
                  <a:pt x="1013" y="7252"/>
                </a:lnTo>
                <a:lnTo>
                  <a:pt x="286" y="7252"/>
                </a:lnTo>
                <a:cubicBezTo>
                  <a:pt x="131" y="7252"/>
                  <a:pt x="1" y="7383"/>
                  <a:pt x="1" y="7537"/>
                </a:cubicBezTo>
                <a:lnTo>
                  <a:pt x="1" y="8133"/>
                </a:lnTo>
                <a:cubicBezTo>
                  <a:pt x="1" y="8288"/>
                  <a:pt x="131" y="8407"/>
                  <a:pt x="286" y="8407"/>
                </a:cubicBezTo>
                <a:lnTo>
                  <a:pt x="2798" y="8407"/>
                </a:lnTo>
                <a:cubicBezTo>
                  <a:pt x="2953" y="8407"/>
                  <a:pt x="3084" y="8288"/>
                  <a:pt x="3084" y="8133"/>
                </a:cubicBezTo>
                <a:lnTo>
                  <a:pt x="3084" y="7537"/>
                </a:lnTo>
                <a:cubicBezTo>
                  <a:pt x="3084" y="7383"/>
                  <a:pt x="2953" y="7252"/>
                  <a:pt x="2798" y="7252"/>
                </a:cubicBezTo>
                <a:lnTo>
                  <a:pt x="2072" y="7252"/>
                </a:lnTo>
                <a:lnTo>
                  <a:pt x="2072" y="5704"/>
                </a:lnTo>
                <a:lnTo>
                  <a:pt x="8716" y="5704"/>
                </a:lnTo>
                <a:lnTo>
                  <a:pt x="8716" y="7264"/>
                </a:lnTo>
                <a:lnTo>
                  <a:pt x="7990" y="7264"/>
                </a:lnTo>
                <a:cubicBezTo>
                  <a:pt x="7823" y="7264"/>
                  <a:pt x="7704" y="7383"/>
                  <a:pt x="7704" y="7549"/>
                </a:cubicBezTo>
                <a:lnTo>
                  <a:pt x="7704" y="8133"/>
                </a:lnTo>
                <a:cubicBezTo>
                  <a:pt x="7704" y="8288"/>
                  <a:pt x="7823" y="8419"/>
                  <a:pt x="7990" y="8419"/>
                </a:cubicBezTo>
                <a:lnTo>
                  <a:pt x="10502" y="8419"/>
                </a:lnTo>
                <a:cubicBezTo>
                  <a:pt x="10657" y="8419"/>
                  <a:pt x="10788" y="8288"/>
                  <a:pt x="10788" y="8133"/>
                </a:cubicBezTo>
                <a:lnTo>
                  <a:pt x="10788" y="7549"/>
                </a:lnTo>
                <a:cubicBezTo>
                  <a:pt x="10788" y="7395"/>
                  <a:pt x="10657" y="7264"/>
                  <a:pt x="10502" y="7264"/>
                </a:cubicBezTo>
                <a:lnTo>
                  <a:pt x="9764" y="7264"/>
                </a:lnTo>
                <a:lnTo>
                  <a:pt x="9764" y="5704"/>
                </a:lnTo>
                <a:lnTo>
                  <a:pt x="10442" y="5704"/>
                </a:lnTo>
                <a:cubicBezTo>
                  <a:pt x="10621" y="5704"/>
                  <a:pt x="10776" y="5561"/>
                  <a:pt x="10776" y="5382"/>
                </a:cubicBezTo>
                <a:lnTo>
                  <a:pt x="10776" y="4275"/>
                </a:lnTo>
                <a:lnTo>
                  <a:pt x="10776" y="3668"/>
                </a:lnTo>
                <a:cubicBezTo>
                  <a:pt x="10776" y="3477"/>
                  <a:pt x="10621" y="3335"/>
                  <a:pt x="10442" y="3335"/>
                </a:cubicBezTo>
                <a:lnTo>
                  <a:pt x="9764" y="3335"/>
                </a:lnTo>
                <a:lnTo>
                  <a:pt x="9764" y="3061"/>
                </a:lnTo>
                <a:lnTo>
                  <a:pt x="10442" y="3061"/>
                </a:lnTo>
                <a:cubicBezTo>
                  <a:pt x="10621" y="3061"/>
                  <a:pt x="10776" y="2918"/>
                  <a:pt x="10776" y="2739"/>
                </a:cubicBezTo>
                <a:lnTo>
                  <a:pt x="10776" y="1632"/>
                </a:lnTo>
                <a:lnTo>
                  <a:pt x="10776" y="1013"/>
                </a:lnTo>
                <a:cubicBezTo>
                  <a:pt x="10776" y="834"/>
                  <a:pt x="10621" y="691"/>
                  <a:pt x="10442" y="691"/>
                </a:cubicBezTo>
                <a:lnTo>
                  <a:pt x="9764" y="691"/>
                </a:lnTo>
                <a:lnTo>
                  <a:pt x="9764" y="239"/>
                </a:lnTo>
                <a:cubicBezTo>
                  <a:pt x="9764" y="108"/>
                  <a:pt x="9656" y="1"/>
                  <a:pt x="9526" y="1"/>
                </a:cubicBezTo>
                <a:lnTo>
                  <a:pt x="8954" y="1"/>
                </a:lnTo>
                <a:cubicBezTo>
                  <a:pt x="8823" y="1"/>
                  <a:pt x="8716" y="108"/>
                  <a:pt x="8716" y="239"/>
                </a:cubicBezTo>
                <a:lnTo>
                  <a:pt x="8716" y="691"/>
                </a:lnTo>
                <a:lnTo>
                  <a:pt x="7085" y="691"/>
                </a:lnTo>
                <a:cubicBezTo>
                  <a:pt x="7001" y="691"/>
                  <a:pt x="6930" y="763"/>
                  <a:pt x="6930" y="846"/>
                </a:cubicBezTo>
                <a:cubicBezTo>
                  <a:pt x="6930" y="941"/>
                  <a:pt x="7001" y="1001"/>
                  <a:pt x="7085" y="1001"/>
                </a:cubicBezTo>
                <a:lnTo>
                  <a:pt x="7382" y="1001"/>
                </a:lnTo>
                <a:lnTo>
                  <a:pt x="5644" y="2739"/>
                </a:lnTo>
                <a:lnTo>
                  <a:pt x="4192" y="2739"/>
                </a:lnTo>
                <a:lnTo>
                  <a:pt x="5930" y="1001"/>
                </a:lnTo>
                <a:lnTo>
                  <a:pt x="6347" y="1001"/>
                </a:lnTo>
                <a:cubicBezTo>
                  <a:pt x="6442" y="1001"/>
                  <a:pt x="6513" y="941"/>
                  <a:pt x="6513" y="846"/>
                </a:cubicBezTo>
                <a:cubicBezTo>
                  <a:pt x="6513" y="763"/>
                  <a:pt x="6442" y="691"/>
                  <a:pt x="6347" y="691"/>
                </a:cubicBezTo>
                <a:lnTo>
                  <a:pt x="2072" y="691"/>
                </a:lnTo>
                <a:lnTo>
                  <a:pt x="2072" y="239"/>
                </a:lnTo>
                <a:cubicBezTo>
                  <a:pt x="2072" y="108"/>
                  <a:pt x="1953" y="1"/>
                  <a:pt x="18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14" name="Google Shape;2514;p122"/>
          <p:cNvSpPr/>
          <p:nvPr/>
        </p:nvSpPr>
        <p:spPr>
          <a:xfrm>
            <a:off x="3504197" y="1347001"/>
            <a:ext cx="365525" cy="429591"/>
          </a:xfrm>
          <a:custGeom>
            <a:avLst/>
            <a:gdLst/>
            <a:ahLst/>
            <a:cxnLst/>
            <a:rect l="l" t="t" r="r" b="b"/>
            <a:pathLst>
              <a:path w="9180" h="10789" extrusionOk="0">
                <a:moveTo>
                  <a:pt x="3072" y="1"/>
                </a:moveTo>
                <a:cubicBezTo>
                  <a:pt x="2749" y="1"/>
                  <a:pt x="2487" y="235"/>
                  <a:pt x="2429" y="549"/>
                </a:cubicBezTo>
                <a:cubicBezTo>
                  <a:pt x="2335" y="487"/>
                  <a:pt x="2233" y="451"/>
                  <a:pt x="2121" y="451"/>
                </a:cubicBezTo>
                <a:cubicBezTo>
                  <a:pt x="2105" y="451"/>
                  <a:pt x="2088" y="452"/>
                  <a:pt x="2072" y="454"/>
                </a:cubicBezTo>
                <a:cubicBezTo>
                  <a:pt x="1726" y="466"/>
                  <a:pt x="1441" y="763"/>
                  <a:pt x="1441" y="1108"/>
                </a:cubicBezTo>
                <a:lnTo>
                  <a:pt x="1441" y="3525"/>
                </a:lnTo>
                <a:lnTo>
                  <a:pt x="1345" y="3264"/>
                </a:lnTo>
                <a:cubicBezTo>
                  <a:pt x="1253" y="3005"/>
                  <a:pt x="1010" y="2839"/>
                  <a:pt x="745" y="2839"/>
                </a:cubicBezTo>
                <a:cubicBezTo>
                  <a:pt x="668" y="2839"/>
                  <a:pt x="589" y="2853"/>
                  <a:pt x="512" y="2883"/>
                </a:cubicBezTo>
                <a:cubicBezTo>
                  <a:pt x="179" y="3002"/>
                  <a:pt x="0" y="3371"/>
                  <a:pt x="131" y="3704"/>
                </a:cubicBezTo>
                <a:lnTo>
                  <a:pt x="1107" y="6550"/>
                </a:lnTo>
                <a:lnTo>
                  <a:pt x="1107" y="8883"/>
                </a:lnTo>
                <a:cubicBezTo>
                  <a:pt x="1107" y="9074"/>
                  <a:pt x="1262" y="9240"/>
                  <a:pt x="1453" y="9240"/>
                </a:cubicBezTo>
                <a:lnTo>
                  <a:pt x="2119" y="9240"/>
                </a:lnTo>
                <a:cubicBezTo>
                  <a:pt x="2203" y="9240"/>
                  <a:pt x="2274" y="9169"/>
                  <a:pt x="2274" y="9074"/>
                </a:cubicBezTo>
                <a:cubicBezTo>
                  <a:pt x="2274" y="8990"/>
                  <a:pt x="2203" y="8919"/>
                  <a:pt x="2119" y="8919"/>
                </a:cubicBezTo>
                <a:lnTo>
                  <a:pt x="1453" y="8919"/>
                </a:lnTo>
                <a:cubicBezTo>
                  <a:pt x="1429" y="8919"/>
                  <a:pt x="1417" y="8907"/>
                  <a:pt x="1417" y="8883"/>
                </a:cubicBezTo>
                <a:lnTo>
                  <a:pt x="1417" y="6514"/>
                </a:lnTo>
                <a:cubicBezTo>
                  <a:pt x="1417" y="6502"/>
                  <a:pt x="1417" y="6490"/>
                  <a:pt x="1405" y="6466"/>
                </a:cubicBezTo>
                <a:cubicBezTo>
                  <a:pt x="1405" y="6466"/>
                  <a:pt x="429" y="3597"/>
                  <a:pt x="429" y="3597"/>
                </a:cubicBezTo>
                <a:cubicBezTo>
                  <a:pt x="357" y="3430"/>
                  <a:pt x="452" y="3240"/>
                  <a:pt x="619" y="3180"/>
                </a:cubicBezTo>
                <a:cubicBezTo>
                  <a:pt x="660" y="3164"/>
                  <a:pt x="702" y="3156"/>
                  <a:pt x="742" y="3156"/>
                </a:cubicBezTo>
                <a:cubicBezTo>
                  <a:pt x="878" y="3156"/>
                  <a:pt x="1002" y="3242"/>
                  <a:pt x="1048" y="3371"/>
                </a:cubicBezTo>
                <a:lnTo>
                  <a:pt x="1453" y="4478"/>
                </a:lnTo>
                <a:cubicBezTo>
                  <a:pt x="1465" y="4526"/>
                  <a:pt x="1500" y="4561"/>
                  <a:pt x="1548" y="4573"/>
                </a:cubicBezTo>
                <a:cubicBezTo>
                  <a:pt x="2155" y="4788"/>
                  <a:pt x="2548" y="5347"/>
                  <a:pt x="2548" y="5990"/>
                </a:cubicBezTo>
                <a:lnTo>
                  <a:pt x="2548" y="6181"/>
                </a:lnTo>
                <a:cubicBezTo>
                  <a:pt x="2548" y="6264"/>
                  <a:pt x="2619" y="6335"/>
                  <a:pt x="2715" y="6335"/>
                </a:cubicBezTo>
                <a:cubicBezTo>
                  <a:pt x="2798" y="6335"/>
                  <a:pt x="2869" y="6264"/>
                  <a:pt x="2869" y="6181"/>
                </a:cubicBezTo>
                <a:lnTo>
                  <a:pt x="2869" y="5990"/>
                </a:lnTo>
                <a:cubicBezTo>
                  <a:pt x="2869" y="5252"/>
                  <a:pt x="2429" y="4597"/>
                  <a:pt x="1762" y="4311"/>
                </a:cubicBezTo>
                <a:lnTo>
                  <a:pt x="1762" y="1108"/>
                </a:lnTo>
                <a:cubicBezTo>
                  <a:pt x="1762" y="930"/>
                  <a:pt x="1905" y="775"/>
                  <a:pt x="2084" y="763"/>
                </a:cubicBezTo>
                <a:cubicBezTo>
                  <a:pt x="2262" y="763"/>
                  <a:pt x="2417" y="906"/>
                  <a:pt x="2417" y="1097"/>
                </a:cubicBezTo>
                <a:lnTo>
                  <a:pt x="2417" y="3764"/>
                </a:lnTo>
                <a:cubicBezTo>
                  <a:pt x="2417" y="3859"/>
                  <a:pt x="2488" y="3930"/>
                  <a:pt x="2584" y="3930"/>
                </a:cubicBezTo>
                <a:cubicBezTo>
                  <a:pt x="2667" y="3930"/>
                  <a:pt x="2738" y="3859"/>
                  <a:pt x="2738" y="3764"/>
                </a:cubicBezTo>
                <a:lnTo>
                  <a:pt x="2738" y="656"/>
                </a:lnTo>
                <a:cubicBezTo>
                  <a:pt x="2738" y="472"/>
                  <a:pt x="2882" y="322"/>
                  <a:pt x="3063" y="322"/>
                </a:cubicBezTo>
                <a:cubicBezTo>
                  <a:pt x="3070" y="322"/>
                  <a:pt x="3077" y="322"/>
                  <a:pt x="3084" y="323"/>
                </a:cubicBezTo>
                <a:cubicBezTo>
                  <a:pt x="3262" y="335"/>
                  <a:pt x="3405" y="477"/>
                  <a:pt x="3405" y="668"/>
                </a:cubicBezTo>
                <a:lnTo>
                  <a:pt x="3405" y="3764"/>
                </a:lnTo>
                <a:cubicBezTo>
                  <a:pt x="3405" y="3859"/>
                  <a:pt x="3477" y="3930"/>
                  <a:pt x="3560" y="3930"/>
                </a:cubicBezTo>
                <a:cubicBezTo>
                  <a:pt x="3643" y="3930"/>
                  <a:pt x="3715" y="3859"/>
                  <a:pt x="3715" y="3764"/>
                </a:cubicBezTo>
                <a:lnTo>
                  <a:pt x="3715" y="1097"/>
                </a:lnTo>
                <a:cubicBezTo>
                  <a:pt x="3715" y="918"/>
                  <a:pt x="3870" y="763"/>
                  <a:pt x="4048" y="763"/>
                </a:cubicBezTo>
                <a:lnTo>
                  <a:pt x="4060" y="763"/>
                </a:lnTo>
                <a:cubicBezTo>
                  <a:pt x="4251" y="775"/>
                  <a:pt x="4382" y="930"/>
                  <a:pt x="4382" y="1108"/>
                </a:cubicBezTo>
                <a:lnTo>
                  <a:pt x="4382" y="3764"/>
                </a:lnTo>
                <a:cubicBezTo>
                  <a:pt x="4382" y="3859"/>
                  <a:pt x="4453" y="3930"/>
                  <a:pt x="4548" y="3930"/>
                </a:cubicBezTo>
                <a:cubicBezTo>
                  <a:pt x="4632" y="3930"/>
                  <a:pt x="4703" y="3859"/>
                  <a:pt x="4703" y="3764"/>
                </a:cubicBezTo>
                <a:lnTo>
                  <a:pt x="4703" y="1561"/>
                </a:lnTo>
                <a:cubicBezTo>
                  <a:pt x="4703" y="1370"/>
                  <a:pt x="4846" y="1228"/>
                  <a:pt x="5036" y="1228"/>
                </a:cubicBezTo>
                <a:cubicBezTo>
                  <a:pt x="5215" y="1228"/>
                  <a:pt x="5370" y="1370"/>
                  <a:pt x="5370" y="1561"/>
                </a:cubicBezTo>
                <a:lnTo>
                  <a:pt x="5370" y="2049"/>
                </a:lnTo>
                <a:cubicBezTo>
                  <a:pt x="5108" y="2144"/>
                  <a:pt x="4941" y="2394"/>
                  <a:pt x="4941" y="2668"/>
                </a:cubicBezTo>
                <a:lnTo>
                  <a:pt x="4941" y="5085"/>
                </a:lnTo>
                <a:lnTo>
                  <a:pt x="4846" y="4823"/>
                </a:lnTo>
                <a:cubicBezTo>
                  <a:pt x="4752" y="4560"/>
                  <a:pt x="4502" y="4393"/>
                  <a:pt x="4231" y="4393"/>
                </a:cubicBezTo>
                <a:cubicBezTo>
                  <a:pt x="4159" y="4393"/>
                  <a:pt x="4085" y="4405"/>
                  <a:pt x="4012" y="4430"/>
                </a:cubicBezTo>
                <a:cubicBezTo>
                  <a:pt x="3679" y="4549"/>
                  <a:pt x="3500" y="4930"/>
                  <a:pt x="3631" y="5264"/>
                </a:cubicBezTo>
                <a:cubicBezTo>
                  <a:pt x="4060" y="6454"/>
                  <a:pt x="3846" y="5835"/>
                  <a:pt x="4608" y="8097"/>
                </a:cubicBezTo>
                <a:lnTo>
                  <a:pt x="4608" y="8919"/>
                </a:lnTo>
                <a:lnTo>
                  <a:pt x="2858" y="8919"/>
                </a:lnTo>
                <a:cubicBezTo>
                  <a:pt x="2774" y="8919"/>
                  <a:pt x="2703" y="8990"/>
                  <a:pt x="2703" y="9074"/>
                </a:cubicBezTo>
                <a:cubicBezTo>
                  <a:pt x="2703" y="9169"/>
                  <a:pt x="2774" y="9240"/>
                  <a:pt x="2858" y="9240"/>
                </a:cubicBezTo>
                <a:lnTo>
                  <a:pt x="4608" y="9240"/>
                </a:lnTo>
                <a:lnTo>
                  <a:pt x="4608" y="10443"/>
                </a:lnTo>
                <a:cubicBezTo>
                  <a:pt x="4608" y="10633"/>
                  <a:pt x="4763" y="10788"/>
                  <a:pt x="4953" y="10788"/>
                </a:cubicBezTo>
                <a:lnTo>
                  <a:pt x="8370" y="10788"/>
                </a:lnTo>
                <a:cubicBezTo>
                  <a:pt x="8561" y="10788"/>
                  <a:pt x="8715" y="10645"/>
                  <a:pt x="8715" y="10455"/>
                </a:cubicBezTo>
                <a:lnTo>
                  <a:pt x="8811" y="8312"/>
                </a:lnTo>
                <a:cubicBezTo>
                  <a:pt x="9049" y="7169"/>
                  <a:pt x="9120" y="6931"/>
                  <a:pt x="9132" y="6431"/>
                </a:cubicBezTo>
                <a:lnTo>
                  <a:pt x="9168" y="4407"/>
                </a:lnTo>
                <a:cubicBezTo>
                  <a:pt x="9168" y="4323"/>
                  <a:pt x="9096" y="4240"/>
                  <a:pt x="9001" y="4240"/>
                </a:cubicBezTo>
                <a:cubicBezTo>
                  <a:pt x="8918" y="4240"/>
                  <a:pt x="8846" y="4311"/>
                  <a:pt x="8846" y="4395"/>
                </a:cubicBezTo>
                <a:lnTo>
                  <a:pt x="8811" y="6419"/>
                </a:lnTo>
                <a:cubicBezTo>
                  <a:pt x="8811" y="6895"/>
                  <a:pt x="8751" y="7085"/>
                  <a:pt x="8501" y="8252"/>
                </a:cubicBezTo>
                <a:cubicBezTo>
                  <a:pt x="8501" y="8264"/>
                  <a:pt x="8489" y="8276"/>
                  <a:pt x="8489" y="8288"/>
                </a:cubicBezTo>
                <a:lnTo>
                  <a:pt x="8406" y="10443"/>
                </a:lnTo>
                <a:cubicBezTo>
                  <a:pt x="8406" y="10467"/>
                  <a:pt x="8394" y="10479"/>
                  <a:pt x="8370" y="10479"/>
                </a:cubicBezTo>
                <a:lnTo>
                  <a:pt x="4953" y="10479"/>
                </a:lnTo>
                <a:cubicBezTo>
                  <a:pt x="4929" y="10479"/>
                  <a:pt x="4917" y="10467"/>
                  <a:pt x="4917" y="10443"/>
                </a:cubicBezTo>
                <a:lnTo>
                  <a:pt x="4917" y="8074"/>
                </a:lnTo>
                <a:cubicBezTo>
                  <a:pt x="4917" y="8062"/>
                  <a:pt x="4917" y="8038"/>
                  <a:pt x="4917" y="8026"/>
                </a:cubicBezTo>
                <a:cubicBezTo>
                  <a:pt x="4108" y="5609"/>
                  <a:pt x="4382" y="6419"/>
                  <a:pt x="3929" y="5157"/>
                </a:cubicBezTo>
                <a:cubicBezTo>
                  <a:pt x="3858" y="4978"/>
                  <a:pt x="3953" y="4788"/>
                  <a:pt x="4120" y="4728"/>
                </a:cubicBezTo>
                <a:cubicBezTo>
                  <a:pt x="4156" y="4716"/>
                  <a:pt x="4193" y="4710"/>
                  <a:pt x="4229" y="4710"/>
                </a:cubicBezTo>
                <a:cubicBezTo>
                  <a:pt x="4370" y="4710"/>
                  <a:pt x="4501" y="4798"/>
                  <a:pt x="4548" y="4930"/>
                </a:cubicBezTo>
                <a:lnTo>
                  <a:pt x="4953" y="6038"/>
                </a:lnTo>
                <a:cubicBezTo>
                  <a:pt x="4974" y="6100"/>
                  <a:pt x="5031" y="6135"/>
                  <a:pt x="5101" y="6135"/>
                </a:cubicBezTo>
                <a:cubicBezTo>
                  <a:pt x="5111" y="6135"/>
                  <a:pt x="5121" y="6134"/>
                  <a:pt x="5132" y="6133"/>
                </a:cubicBezTo>
                <a:cubicBezTo>
                  <a:pt x="5203" y="6121"/>
                  <a:pt x="5263" y="6061"/>
                  <a:pt x="5263" y="5978"/>
                </a:cubicBezTo>
                <a:lnTo>
                  <a:pt x="5263" y="2668"/>
                </a:lnTo>
                <a:cubicBezTo>
                  <a:pt x="5263" y="2490"/>
                  <a:pt x="5405" y="2323"/>
                  <a:pt x="5584" y="2323"/>
                </a:cubicBezTo>
                <a:cubicBezTo>
                  <a:pt x="5591" y="2322"/>
                  <a:pt x="5598" y="2322"/>
                  <a:pt x="5605" y="2322"/>
                </a:cubicBezTo>
                <a:cubicBezTo>
                  <a:pt x="5786" y="2322"/>
                  <a:pt x="5929" y="2473"/>
                  <a:pt x="5929" y="2656"/>
                </a:cubicBezTo>
                <a:lnTo>
                  <a:pt x="5929" y="5752"/>
                </a:lnTo>
                <a:cubicBezTo>
                  <a:pt x="5929" y="5847"/>
                  <a:pt x="6001" y="5919"/>
                  <a:pt x="6084" y="5919"/>
                </a:cubicBezTo>
                <a:cubicBezTo>
                  <a:pt x="6167" y="5919"/>
                  <a:pt x="6239" y="5847"/>
                  <a:pt x="6239" y="5752"/>
                </a:cubicBezTo>
                <a:lnTo>
                  <a:pt x="6239" y="2228"/>
                </a:lnTo>
                <a:cubicBezTo>
                  <a:pt x="6239" y="2037"/>
                  <a:pt x="6382" y="1882"/>
                  <a:pt x="6560" y="1882"/>
                </a:cubicBezTo>
                <a:cubicBezTo>
                  <a:pt x="6567" y="1882"/>
                  <a:pt x="6574" y="1882"/>
                  <a:pt x="6581" y="1882"/>
                </a:cubicBezTo>
                <a:cubicBezTo>
                  <a:pt x="6762" y="1882"/>
                  <a:pt x="6906" y="2032"/>
                  <a:pt x="6906" y="2216"/>
                </a:cubicBezTo>
                <a:lnTo>
                  <a:pt x="6906" y="5752"/>
                </a:lnTo>
                <a:cubicBezTo>
                  <a:pt x="6906" y="5847"/>
                  <a:pt x="6977" y="5919"/>
                  <a:pt x="7060" y="5919"/>
                </a:cubicBezTo>
                <a:cubicBezTo>
                  <a:pt x="7156" y="5919"/>
                  <a:pt x="7227" y="5847"/>
                  <a:pt x="7227" y="5752"/>
                </a:cubicBezTo>
                <a:lnTo>
                  <a:pt x="7227" y="2656"/>
                </a:lnTo>
                <a:cubicBezTo>
                  <a:pt x="7227" y="2466"/>
                  <a:pt x="7370" y="2323"/>
                  <a:pt x="7549" y="2323"/>
                </a:cubicBezTo>
                <a:lnTo>
                  <a:pt x="7561" y="2323"/>
                </a:lnTo>
                <a:cubicBezTo>
                  <a:pt x="7739" y="2323"/>
                  <a:pt x="7882" y="2478"/>
                  <a:pt x="7882" y="2668"/>
                </a:cubicBezTo>
                <a:lnTo>
                  <a:pt x="7882" y="5752"/>
                </a:lnTo>
                <a:cubicBezTo>
                  <a:pt x="7882" y="5847"/>
                  <a:pt x="7953" y="5919"/>
                  <a:pt x="8049" y="5919"/>
                </a:cubicBezTo>
                <a:cubicBezTo>
                  <a:pt x="8132" y="5919"/>
                  <a:pt x="8203" y="5847"/>
                  <a:pt x="8203" y="5752"/>
                </a:cubicBezTo>
                <a:lnTo>
                  <a:pt x="8203" y="3109"/>
                </a:lnTo>
                <a:cubicBezTo>
                  <a:pt x="8203" y="2930"/>
                  <a:pt x="8346" y="2775"/>
                  <a:pt x="8537" y="2775"/>
                </a:cubicBezTo>
                <a:cubicBezTo>
                  <a:pt x="8715" y="2775"/>
                  <a:pt x="8870" y="2930"/>
                  <a:pt x="8870" y="3109"/>
                </a:cubicBezTo>
                <a:lnTo>
                  <a:pt x="8858" y="3668"/>
                </a:lnTo>
                <a:cubicBezTo>
                  <a:pt x="8858" y="3752"/>
                  <a:pt x="8930" y="3823"/>
                  <a:pt x="9013" y="3823"/>
                </a:cubicBezTo>
                <a:cubicBezTo>
                  <a:pt x="9096" y="3823"/>
                  <a:pt x="9168" y="3752"/>
                  <a:pt x="9180" y="3668"/>
                </a:cubicBezTo>
                <a:lnTo>
                  <a:pt x="9180" y="3109"/>
                </a:lnTo>
                <a:cubicBezTo>
                  <a:pt x="9180" y="2752"/>
                  <a:pt x="8894" y="2466"/>
                  <a:pt x="8537" y="2466"/>
                </a:cubicBezTo>
                <a:cubicBezTo>
                  <a:pt x="8406" y="2466"/>
                  <a:pt x="8287" y="2502"/>
                  <a:pt x="8192" y="2561"/>
                </a:cubicBezTo>
                <a:cubicBezTo>
                  <a:pt x="8144" y="2251"/>
                  <a:pt x="7882" y="2013"/>
                  <a:pt x="7572" y="2001"/>
                </a:cubicBezTo>
                <a:cubicBezTo>
                  <a:pt x="7441" y="2001"/>
                  <a:pt x="7322" y="2037"/>
                  <a:pt x="7215" y="2109"/>
                </a:cubicBezTo>
                <a:cubicBezTo>
                  <a:pt x="7156" y="1799"/>
                  <a:pt x="6894" y="1561"/>
                  <a:pt x="6572" y="1561"/>
                </a:cubicBezTo>
                <a:cubicBezTo>
                  <a:pt x="6251" y="1561"/>
                  <a:pt x="5989" y="1799"/>
                  <a:pt x="5929" y="2109"/>
                </a:cubicBezTo>
                <a:cubicBezTo>
                  <a:pt x="5858" y="2061"/>
                  <a:pt x="5775" y="2025"/>
                  <a:pt x="5679" y="2013"/>
                </a:cubicBezTo>
                <a:lnTo>
                  <a:pt x="5679" y="1561"/>
                </a:lnTo>
                <a:cubicBezTo>
                  <a:pt x="5679" y="1204"/>
                  <a:pt x="5394" y="906"/>
                  <a:pt x="5036" y="906"/>
                </a:cubicBezTo>
                <a:cubicBezTo>
                  <a:pt x="4905" y="906"/>
                  <a:pt x="4786" y="942"/>
                  <a:pt x="4691" y="1001"/>
                </a:cubicBezTo>
                <a:cubicBezTo>
                  <a:pt x="4643" y="704"/>
                  <a:pt x="4393" y="466"/>
                  <a:pt x="4072" y="454"/>
                </a:cubicBezTo>
                <a:cubicBezTo>
                  <a:pt x="4055" y="452"/>
                  <a:pt x="4039" y="451"/>
                  <a:pt x="4022" y="451"/>
                </a:cubicBezTo>
                <a:cubicBezTo>
                  <a:pt x="3908" y="451"/>
                  <a:pt x="3798" y="487"/>
                  <a:pt x="3715" y="549"/>
                </a:cubicBezTo>
                <a:cubicBezTo>
                  <a:pt x="3655" y="251"/>
                  <a:pt x="3405" y="13"/>
                  <a:pt x="3096" y="1"/>
                </a:cubicBezTo>
                <a:cubicBezTo>
                  <a:pt x="3088" y="1"/>
                  <a:pt x="3080" y="1"/>
                  <a:pt x="30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515" name="Google Shape;2515;p122"/>
          <p:cNvGrpSpPr/>
          <p:nvPr/>
        </p:nvGrpSpPr>
        <p:grpSpPr>
          <a:xfrm>
            <a:off x="4050226" y="1347014"/>
            <a:ext cx="364590" cy="429529"/>
            <a:chOff x="3867988" y="535694"/>
            <a:chExt cx="453752" cy="534572"/>
          </a:xfrm>
        </p:grpSpPr>
        <p:sp>
          <p:nvSpPr>
            <p:cNvPr id="2516" name="Google Shape;2516;p122"/>
            <p:cNvSpPr/>
            <p:nvPr/>
          </p:nvSpPr>
          <p:spPr>
            <a:xfrm>
              <a:off x="3936420" y="672013"/>
              <a:ext cx="316839" cy="158122"/>
            </a:xfrm>
            <a:custGeom>
              <a:avLst/>
              <a:gdLst/>
              <a:ahLst/>
              <a:cxnLst/>
              <a:rect l="l" t="t" r="r" b="b"/>
              <a:pathLst>
                <a:path w="6394" h="3191" extrusionOk="0">
                  <a:moveTo>
                    <a:pt x="5846" y="310"/>
                  </a:moveTo>
                  <a:cubicBezTo>
                    <a:pt x="5977" y="310"/>
                    <a:pt x="6084" y="429"/>
                    <a:pt x="6084" y="560"/>
                  </a:cubicBezTo>
                  <a:lnTo>
                    <a:pt x="6084" y="2631"/>
                  </a:lnTo>
                  <a:cubicBezTo>
                    <a:pt x="6084" y="2762"/>
                    <a:pt x="5977" y="2870"/>
                    <a:pt x="5846" y="2870"/>
                  </a:cubicBezTo>
                  <a:lnTo>
                    <a:pt x="560" y="2870"/>
                  </a:lnTo>
                  <a:cubicBezTo>
                    <a:pt x="429" y="2870"/>
                    <a:pt x="310" y="2762"/>
                    <a:pt x="310" y="2631"/>
                  </a:cubicBezTo>
                  <a:lnTo>
                    <a:pt x="310" y="560"/>
                  </a:lnTo>
                  <a:cubicBezTo>
                    <a:pt x="310" y="429"/>
                    <a:pt x="429" y="310"/>
                    <a:pt x="560" y="310"/>
                  </a:cubicBezTo>
                  <a:close/>
                  <a:moveTo>
                    <a:pt x="560" y="0"/>
                  </a:moveTo>
                  <a:cubicBezTo>
                    <a:pt x="250" y="0"/>
                    <a:pt x="0" y="250"/>
                    <a:pt x="0" y="560"/>
                  </a:cubicBezTo>
                  <a:lnTo>
                    <a:pt x="0" y="2631"/>
                  </a:lnTo>
                  <a:cubicBezTo>
                    <a:pt x="0" y="2941"/>
                    <a:pt x="250" y="3191"/>
                    <a:pt x="560" y="3191"/>
                  </a:cubicBezTo>
                  <a:lnTo>
                    <a:pt x="5846" y="3191"/>
                  </a:lnTo>
                  <a:cubicBezTo>
                    <a:pt x="6144" y="3191"/>
                    <a:pt x="6394" y="2941"/>
                    <a:pt x="6394" y="2631"/>
                  </a:cubicBezTo>
                  <a:lnTo>
                    <a:pt x="6394" y="560"/>
                  </a:lnTo>
                  <a:cubicBezTo>
                    <a:pt x="6394" y="250"/>
                    <a:pt x="6144" y="0"/>
                    <a:pt x="58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17" name="Google Shape;2517;p122"/>
            <p:cNvSpPr/>
            <p:nvPr/>
          </p:nvSpPr>
          <p:spPr>
            <a:xfrm>
              <a:off x="3964715" y="700308"/>
              <a:ext cx="260250" cy="101533"/>
            </a:xfrm>
            <a:custGeom>
              <a:avLst/>
              <a:gdLst/>
              <a:ahLst/>
              <a:cxnLst/>
              <a:rect l="l" t="t" r="r" b="b"/>
              <a:pathLst>
                <a:path w="5252" h="2049" extrusionOk="0">
                  <a:moveTo>
                    <a:pt x="4930" y="322"/>
                  </a:moveTo>
                  <a:lnTo>
                    <a:pt x="4930" y="1727"/>
                  </a:lnTo>
                  <a:lnTo>
                    <a:pt x="322" y="1727"/>
                  </a:lnTo>
                  <a:lnTo>
                    <a:pt x="322" y="322"/>
                  </a:lnTo>
                  <a:close/>
                  <a:moveTo>
                    <a:pt x="287" y="1"/>
                  </a:moveTo>
                  <a:cubicBezTo>
                    <a:pt x="132" y="1"/>
                    <a:pt x="1" y="132"/>
                    <a:pt x="1" y="286"/>
                  </a:cubicBezTo>
                  <a:lnTo>
                    <a:pt x="1" y="1763"/>
                  </a:lnTo>
                  <a:cubicBezTo>
                    <a:pt x="1" y="1918"/>
                    <a:pt x="132" y="2048"/>
                    <a:pt x="287" y="2048"/>
                  </a:cubicBezTo>
                  <a:lnTo>
                    <a:pt x="4966" y="2048"/>
                  </a:lnTo>
                  <a:cubicBezTo>
                    <a:pt x="5121" y="2048"/>
                    <a:pt x="5252" y="1918"/>
                    <a:pt x="5252" y="1763"/>
                  </a:cubicBezTo>
                  <a:lnTo>
                    <a:pt x="5252" y="286"/>
                  </a:lnTo>
                  <a:cubicBezTo>
                    <a:pt x="5252" y="132"/>
                    <a:pt x="5121" y="1"/>
                    <a:pt x="4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18" name="Google Shape;2518;p122"/>
            <p:cNvSpPr/>
            <p:nvPr/>
          </p:nvSpPr>
          <p:spPr>
            <a:xfrm>
              <a:off x="4086862" y="951043"/>
              <a:ext cx="15956" cy="77946"/>
            </a:xfrm>
            <a:custGeom>
              <a:avLst/>
              <a:gdLst/>
              <a:ahLst/>
              <a:cxnLst/>
              <a:rect l="l" t="t" r="r" b="b"/>
              <a:pathLst>
                <a:path w="322" h="1573" extrusionOk="0">
                  <a:moveTo>
                    <a:pt x="167" y="1"/>
                  </a:moveTo>
                  <a:cubicBezTo>
                    <a:pt x="72" y="1"/>
                    <a:pt x="0" y="60"/>
                    <a:pt x="0" y="156"/>
                  </a:cubicBezTo>
                  <a:lnTo>
                    <a:pt x="0" y="1418"/>
                  </a:lnTo>
                  <a:cubicBezTo>
                    <a:pt x="0" y="1501"/>
                    <a:pt x="72" y="1572"/>
                    <a:pt x="167" y="1572"/>
                  </a:cubicBezTo>
                  <a:cubicBezTo>
                    <a:pt x="250" y="1572"/>
                    <a:pt x="322" y="1501"/>
                    <a:pt x="322" y="1418"/>
                  </a:cubicBezTo>
                  <a:lnTo>
                    <a:pt x="322" y="156"/>
                  </a:lnTo>
                  <a:cubicBezTo>
                    <a:pt x="322" y="60"/>
                    <a:pt x="250"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19" name="Google Shape;2519;p122"/>
            <p:cNvSpPr/>
            <p:nvPr/>
          </p:nvSpPr>
          <p:spPr>
            <a:xfrm>
              <a:off x="4055594" y="955206"/>
              <a:ext cx="15956" cy="69671"/>
            </a:xfrm>
            <a:custGeom>
              <a:avLst/>
              <a:gdLst/>
              <a:ahLst/>
              <a:cxnLst/>
              <a:rect l="l" t="t" r="r" b="b"/>
              <a:pathLst>
                <a:path w="322" h="1406" extrusionOk="0">
                  <a:moveTo>
                    <a:pt x="167" y="0"/>
                  </a:moveTo>
                  <a:cubicBezTo>
                    <a:pt x="72" y="0"/>
                    <a:pt x="0" y="72"/>
                    <a:pt x="0" y="155"/>
                  </a:cubicBezTo>
                  <a:lnTo>
                    <a:pt x="0" y="1250"/>
                  </a:lnTo>
                  <a:cubicBezTo>
                    <a:pt x="0" y="1334"/>
                    <a:pt x="72" y="1405"/>
                    <a:pt x="167" y="1405"/>
                  </a:cubicBezTo>
                  <a:cubicBezTo>
                    <a:pt x="250" y="1405"/>
                    <a:pt x="322" y="1334"/>
                    <a:pt x="322" y="1250"/>
                  </a:cubicBezTo>
                  <a:lnTo>
                    <a:pt x="322" y="155"/>
                  </a:lnTo>
                  <a:cubicBezTo>
                    <a:pt x="322" y="72"/>
                    <a:pt x="250"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20" name="Google Shape;2520;p122"/>
            <p:cNvSpPr/>
            <p:nvPr/>
          </p:nvSpPr>
          <p:spPr>
            <a:xfrm>
              <a:off x="4024326" y="959318"/>
              <a:ext cx="15956" cy="61396"/>
            </a:xfrm>
            <a:custGeom>
              <a:avLst/>
              <a:gdLst/>
              <a:ahLst/>
              <a:cxnLst/>
              <a:rect l="l" t="t" r="r" b="b"/>
              <a:pathLst>
                <a:path w="322" h="1239" extrusionOk="0">
                  <a:moveTo>
                    <a:pt x="155" y="0"/>
                  </a:moveTo>
                  <a:cubicBezTo>
                    <a:pt x="72" y="0"/>
                    <a:pt x="0" y="72"/>
                    <a:pt x="0" y="155"/>
                  </a:cubicBezTo>
                  <a:lnTo>
                    <a:pt x="0" y="1084"/>
                  </a:lnTo>
                  <a:cubicBezTo>
                    <a:pt x="0" y="1167"/>
                    <a:pt x="72" y="1239"/>
                    <a:pt x="155" y="1239"/>
                  </a:cubicBezTo>
                  <a:cubicBezTo>
                    <a:pt x="250" y="1239"/>
                    <a:pt x="322" y="1167"/>
                    <a:pt x="322" y="1084"/>
                  </a:cubicBezTo>
                  <a:lnTo>
                    <a:pt x="322" y="155"/>
                  </a:lnTo>
                  <a:cubicBezTo>
                    <a:pt x="322" y="72"/>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21" name="Google Shape;2521;p122"/>
            <p:cNvSpPr/>
            <p:nvPr/>
          </p:nvSpPr>
          <p:spPr>
            <a:xfrm>
              <a:off x="4118129" y="955206"/>
              <a:ext cx="15956" cy="69671"/>
            </a:xfrm>
            <a:custGeom>
              <a:avLst/>
              <a:gdLst/>
              <a:ahLst/>
              <a:cxnLst/>
              <a:rect l="l" t="t" r="r" b="b"/>
              <a:pathLst>
                <a:path w="322" h="1406" extrusionOk="0">
                  <a:moveTo>
                    <a:pt x="167" y="0"/>
                  </a:moveTo>
                  <a:cubicBezTo>
                    <a:pt x="72" y="0"/>
                    <a:pt x="0" y="72"/>
                    <a:pt x="0" y="155"/>
                  </a:cubicBezTo>
                  <a:lnTo>
                    <a:pt x="0" y="1250"/>
                  </a:lnTo>
                  <a:cubicBezTo>
                    <a:pt x="0" y="1334"/>
                    <a:pt x="72" y="1405"/>
                    <a:pt x="167" y="1405"/>
                  </a:cubicBezTo>
                  <a:cubicBezTo>
                    <a:pt x="251" y="1405"/>
                    <a:pt x="322" y="1334"/>
                    <a:pt x="322" y="1250"/>
                  </a:cubicBezTo>
                  <a:lnTo>
                    <a:pt x="322" y="155"/>
                  </a:lnTo>
                  <a:cubicBezTo>
                    <a:pt x="322" y="72"/>
                    <a:pt x="251"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22" name="Google Shape;2522;p122"/>
            <p:cNvSpPr/>
            <p:nvPr/>
          </p:nvSpPr>
          <p:spPr>
            <a:xfrm>
              <a:off x="4149397" y="959318"/>
              <a:ext cx="15956" cy="61396"/>
            </a:xfrm>
            <a:custGeom>
              <a:avLst/>
              <a:gdLst/>
              <a:ahLst/>
              <a:cxnLst/>
              <a:rect l="l" t="t" r="r" b="b"/>
              <a:pathLst>
                <a:path w="322" h="1239" extrusionOk="0">
                  <a:moveTo>
                    <a:pt x="167" y="0"/>
                  </a:moveTo>
                  <a:cubicBezTo>
                    <a:pt x="72" y="0"/>
                    <a:pt x="1" y="72"/>
                    <a:pt x="1" y="155"/>
                  </a:cubicBezTo>
                  <a:lnTo>
                    <a:pt x="1" y="1084"/>
                  </a:lnTo>
                  <a:cubicBezTo>
                    <a:pt x="1" y="1167"/>
                    <a:pt x="72" y="1239"/>
                    <a:pt x="167" y="1239"/>
                  </a:cubicBezTo>
                  <a:cubicBezTo>
                    <a:pt x="251" y="1239"/>
                    <a:pt x="322" y="1167"/>
                    <a:pt x="322" y="1084"/>
                  </a:cubicBezTo>
                  <a:lnTo>
                    <a:pt x="322" y="155"/>
                  </a:lnTo>
                  <a:cubicBezTo>
                    <a:pt x="322" y="72"/>
                    <a:pt x="251"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23" name="Google Shape;2523;p122"/>
            <p:cNvSpPr/>
            <p:nvPr/>
          </p:nvSpPr>
          <p:spPr>
            <a:xfrm>
              <a:off x="3867988" y="535694"/>
              <a:ext cx="453752" cy="534572"/>
            </a:xfrm>
            <a:custGeom>
              <a:avLst/>
              <a:gdLst/>
              <a:ahLst/>
              <a:cxnLst/>
              <a:rect l="l" t="t" r="r" b="b"/>
              <a:pathLst>
                <a:path w="9157" h="10788" extrusionOk="0">
                  <a:moveTo>
                    <a:pt x="572" y="3906"/>
                  </a:moveTo>
                  <a:lnTo>
                    <a:pt x="572" y="5144"/>
                  </a:lnTo>
                  <a:lnTo>
                    <a:pt x="346" y="5144"/>
                  </a:lnTo>
                  <a:cubicBezTo>
                    <a:pt x="334" y="5144"/>
                    <a:pt x="310" y="5120"/>
                    <a:pt x="310" y="5109"/>
                  </a:cubicBezTo>
                  <a:lnTo>
                    <a:pt x="310" y="3930"/>
                  </a:lnTo>
                  <a:cubicBezTo>
                    <a:pt x="310" y="3918"/>
                    <a:pt x="334" y="3906"/>
                    <a:pt x="346" y="3906"/>
                  </a:cubicBezTo>
                  <a:close/>
                  <a:moveTo>
                    <a:pt x="8811" y="3906"/>
                  </a:moveTo>
                  <a:cubicBezTo>
                    <a:pt x="8835" y="3906"/>
                    <a:pt x="8847" y="3918"/>
                    <a:pt x="8847" y="3930"/>
                  </a:cubicBezTo>
                  <a:lnTo>
                    <a:pt x="8847" y="5109"/>
                  </a:lnTo>
                  <a:cubicBezTo>
                    <a:pt x="8847" y="5120"/>
                    <a:pt x="8835" y="5144"/>
                    <a:pt x="8811" y="5144"/>
                  </a:cubicBezTo>
                  <a:lnTo>
                    <a:pt x="8585" y="5144"/>
                  </a:lnTo>
                  <a:lnTo>
                    <a:pt x="8585" y="3906"/>
                  </a:lnTo>
                  <a:close/>
                  <a:moveTo>
                    <a:pt x="4584" y="1"/>
                  </a:moveTo>
                  <a:cubicBezTo>
                    <a:pt x="3310" y="1"/>
                    <a:pt x="2155" y="596"/>
                    <a:pt x="1417" y="1560"/>
                  </a:cubicBezTo>
                  <a:lnTo>
                    <a:pt x="1012" y="1560"/>
                  </a:lnTo>
                  <a:cubicBezTo>
                    <a:pt x="774" y="1560"/>
                    <a:pt x="572" y="1751"/>
                    <a:pt x="572" y="1989"/>
                  </a:cubicBezTo>
                  <a:lnTo>
                    <a:pt x="572" y="3585"/>
                  </a:lnTo>
                  <a:lnTo>
                    <a:pt x="346" y="3585"/>
                  </a:lnTo>
                  <a:cubicBezTo>
                    <a:pt x="155" y="3585"/>
                    <a:pt x="0" y="3739"/>
                    <a:pt x="0" y="3930"/>
                  </a:cubicBezTo>
                  <a:lnTo>
                    <a:pt x="0" y="5109"/>
                  </a:lnTo>
                  <a:cubicBezTo>
                    <a:pt x="0" y="5299"/>
                    <a:pt x="155" y="5454"/>
                    <a:pt x="346" y="5454"/>
                  </a:cubicBezTo>
                  <a:lnTo>
                    <a:pt x="572" y="5454"/>
                  </a:lnTo>
                  <a:lnTo>
                    <a:pt x="572" y="8109"/>
                  </a:lnTo>
                  <a:cubicBezTo>
                    <a:pt x="572" y="8526"/>
                    <a:pt x="667" y="8919"/>
                    <a:pt x="846" y="9276"/>
                  </a:cubicBezTo>
                  <a:cubicBezTo>
                    <a:pt x="871" y="9334"/>
                    <a:pt x="925" y="9363"/>
                    <a:pt x="984" y="9363"/>
                  </a:cubicBezTo>
                  <a:cubicBezTo>
                    <a:pt x="1009" y="9363"/>
                    <a:pt x="1035" y="9358"/>
                    <a:pt x="1060" y="9347"/>
                  </a:cubicBezTo>
                  <a:cubicBezTo>
                    <a:pt x="1131" y="9311"/>
                    <a:pt x="1167" y="9216"/>
                    <a:pt x="1131" y="9145"/>
                  </a:cubicBezTo>
                  <a:cubicBezTo>
                    <a:pt x="977" y="8823"/>
                    <a:pt x="893" y="8478"/>
                    <a:pt x="893" y="8109"/>
                  </a:cubicBezTo>
                  <a:lnTo>
                    <a:pt x="893" y="1989"/>
                  </a:lnTo>
                  <a:cubicBezTo>
                    <a:pt x="893" y="1930"/>
                    <a:pt x="941" y="1870"/>
                    <a:pt x="1012" y="1870"/>
                  </a:cubicBezTo>
                  <a:lnTo>
                    <a:pt x="8156" y="1870"/>
                  </a:lnTo>
                  <a:cubicBezTo>
                    <a:pt x="8216" y="1870"/>
                    <a:pt x="8263" y="1930"/>
                    <a:pt x="8263" y="1989"/>
                  </a:cubicBezTo>
                  <a:lnTo>
                    <a:pt x="8263" y="8109"/>
                  </a:lnTo>
                  <a:cubicBezTo>
                    <a:pt x="8263" y="9419"/>
                    <a:pt x="7204" y="10478"/>
                    <a:pt x="5906" y="10478"/>
                  </a:cubicBezTo>
                  <a:lnTo>
                    <a:pt x="3251" y="10478"/>
                  </a:lnTo>
                  <a:cubicBezTo>
                    <a:pt x="2596" y="10478"/>
                    <a:pt x="1965" y="10192"/>
                    <a:pt x="1512" y="9704"/>
                  </a:cubicBezTo>
                  <a:cubicBezTo>
                    <a:pt x="1483" y="9675"/>
                    <a:pt x="1444" y="9660"/>
                    <a:pt x="1404" y="9660"/>
                  </a:cubicBezTo>
                  <a:cubicBezTo>
                    <a:pt x="1363" y="9660"/>
                    <a:pt x="1322" y="9675"/>
                    <a:pt x="1286" y="9704"/>
                  </a:cubicBezTo>
                  <a:cubicBezTo>
                    <a:pt x="1227" y="9764"/>
                    <a:pt x="1227" y="9859"/>
                    <a:pt x="1286" y="9919"/>
                  </a:cubicBezTo>
                  <a:cubicBezTo>
                    <a:pt x="1786" y="10478"/>
                    <a:pt x="2501" y="10788"/>
                    <a:pt x="3251" y="10788"/>
                  </a:cubicBezTo>
                  <a:lnTo>
                    <a:pt x="5906" y="10788"/>
                  </a:lnTo>
                  <a:cubicBezTo>
                    <a:pt x="7382" y="10788"/>
                    <a:pt x="8585" y="9585"/>
                    <a:pt x="8585" y="8109"/>
                  </a:cubicBezTo>
                  <a:lnTo>
                    <a:pt x="8585" y="5454"/>
                  </a:lnTo>
                  <a:lnTo>
                    <a:pt x="8811" y="5454"/>
                  </a:lnTo>
                  <a:cubicBezTo>
                    <a:pt x="9001" y="5454"/>
                    <a:pt x="9156" y="5299"/>
                    <a:pt x="9156" y="5109"/>
                  </a:cubicBezTo>
                  <a:lnTo>
                    <a:pt x="9156" y="3930"/>
                  </a:lnTo>
                  <a:cubicBezTo>
                    <a:pt x="9156" y="3739"/>
                    <a:pt x="9001" y="3585"/>
                    <a:pt x="8811" y="3585"/>
                  </a:cubicBezTo>
                  <a:lnTo>
                    <a:pt x="8585" y="3585"/>
                  </a:lnTo>
                  <a:lnTo>
                    <a:pt x="8585" y="1989"/>
                  </a:lnTo>
                  <a:cubicBezTo>
                    <a:pt x="8585" y="1751"/>
                    <a:pt x="8394" y="1560"/>
                    <a:pt x="8156" y="1560"/>
                  </a:cubicBezTo>
                  <a:lnTo>
                    <a:pt x="7751" y="1560"/>
                  </a:lnTo>
                  <a:cubicBezTo>
                    <a:pt x="7489" y="1227"/>
                    <a:pt x="7192" y="953"/>
                    <a:pt x="6858" y="715"/>
                  </a:cubicBezTo>
                  <a:cubicBezTo>
                    <a:pt x="6830" y="696"/>
                    <a:pt x="6795" y="687"/>
                    <a:pt x="6761" y="687"/>
                  </a:cubicBezTo>
                  <a:cubicBezTo>
                    <a:pt x="6711" y="687"/>
                    <a:pt x="6661" y="708"/>
                    <a:pt x="6632" y="751"/>
                  </a:cubicBezTo>
                  <a:cubicBezTo>
                    <a:pt x="6584" y="822"/>
                    <a:pt x="6608" y="918"/>
                    <a:pt x="6680" y="977"/>
                  </a:cubicBezTo>
                  <a:cubicBezTo>
                    <a:pt x="6918" y="1144"/>
                    <a:pt x="7144" y="1334"/>
                    <a:pt x="7334" y="1560"/>
                  </a:cubicBezTo>
                  <a:lnTo>
                    <a:pt x="1822" y="1560"/>
                  </a:lnTo>
                  <a:cubicBezTo>
                    <a:pt x="2524" y="775"/>
                    <a:pt x="3524" y="322"/>
                    <a:pt x="4584" y="322"/>
                  </a:cubicBezTo>
                  <a:cubicBezTo>
                    <a:pt x="5096" y="322"/>
                    <a:pt x="5596" y="429"/>
                    <a:pt x="6061" y="632"/>
                  </a:cubicBezTo>
                  <a:cubicBezTo>
                    <a:pt x="6082" y="641"/>
                    <a:pt x="6104" y="646"/>
                    <a:pt x="6125" y="646"/>
                  </a:cubicBezTo>
                  <a:cubicBezTo>
                    <a:pt x="6184" y="646"/>
                    <a:pt x="6237" y="610"/>
                    <a:pt x="6263" y="548"/>
                  </a:cubicBezTo>
                  <a:cubicBezTo>
                    <a:pt x="6299" y="465"/>
                    <a:pt x="6263" y="370"/>
                    <a:pt x="6180" y="334"/>
                  </a:cubicBezTo>
                  <a:cubicBezTo>
                    <a:pt x="5680" y="120"/>
                    <a:pt x="5132" y="1"/>
                    <a:pt x="45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24" name="Google Shape;2524;p122"/>
          <p:cNvGrpSpPr/>
          <p:nvPr/>
        </p:nvGrpSpPr>
        <p:grpSpPr>
          <a:xfrm>
            <a:off x="4565041" y="1416492"/>
            <a:ext cx="429529" cy="290573"/>
            <a:chOff x="4456176" y="598923"/>
            <a:chExt cx="534572" cy="361634"/>
          </a:xfrm>
        </p:grpSpPr>
        <p:sp>
          <p:nvSpPr>
            <p:cNvPr id="2525" name="Google Shape;2525;p122"/>
            <p:cNvSpPr/>
            <p:nvPr/>
          </p:nvSpPr>
          <p:spPr>
            <a:xfrm>
              <a:off x="4456176" y="598923"/>
              <a:ext cx="534572" cy="361634"/>
            </a:xfrm>
            <a:custGeom>
              <a:avLst/>
              <a:gdLst/>
              <a:ahLst/>
              <a:cxnLst/>
              <a:rect l="l" t="t" r="r" b="b"/>
              <a:pathLst>
                <a:path w="10788" h="7298" extrusionOk="0">
                  <a:moveTo>
                    <a:pt x="7187" y="319"/>
                  </a:moveTo>
                  <a:cubicBezTo>
                    <a:pt x="7218" y="319"/>
                    <a:pt x="7248" y="327"/>
                    <a:pt x="7275" y="344"/>
                  </a:cubicBezTo>
                  <a:lnTo>
                    <a:pt x="9990" y="2678"/>
                  </a:lnTo>
                  <a:lnTo>
                    <a:pt x="8883" y="2678"/>
                  </a:lnTo>
                  <a:lnTo>
                    <a:pt x="7418" y="868"/>
                  </a:lnTo>
                  <a:cubicBezTo>
                    <a:pt x="7388" y="830"/>
                    <a:pt x="7339" y="807"/>
                    <a:pt x="7292" y="807"/>
                  </a:cubicBezTo>
                  <a:cubicBezTo>
                    <a:pt x="7264" y="807"/>
                    <a:pt x="7238" y="815"/>
                    <a:pt x="7216" y="832"/>
                  </a:cubicBezTo>
                  <a:lnTo>
                    <a:pt x="6823" y="1070"/>
                  </a:lnTo>
                  <a:lnTo>
                    <a:pt x="6597" y="820"/>
                  </a:lnTo>
                  <a:lnTo>
                    <a:pt x="7085" y="356"/>
                  </a:lnTo>
                  <a:cubicBezTo>
                    <a:pt x="7117" y="330"/>
                    <a:pt x="7152" y="319"/>
                    <a:pt x="7187" y="319"/>
                  </a:cubicBezTo>
                  <a:close/>
                  <a:moveTo>
                    <a:pt x="3612" y="0"/>
                  </a:moveTo>
                  <a:cubicBezTo>
                    <a:pt x="3506" y="0"/>
                    <a:pt x="3398" y="36"/>
                    <a:pt x="3311" y="106"/>
                  </a:cubicBezTo>
                  <a:lnTo>
                    <a:pt x="2358" y="927"/>
                  </a:lnTo>
                  <a:cubicBezTo>
                    <a:pt x="2299" y="975"/>
                    <a:pt x="2287" y="1082"/>
                    <a:pt x="2346" y="1142"/>
                  </a:cubicBezTo>
                  <a:cubicBezTo>
                    <a:pt x="2373" y="1181"/>
                    <a:pt x="2417" y="1199"/>
                    <a:pt x="2461" y="1199"/>
                  </a:cubicBezTo>
                  <a:cubicBezTo>
                    <a:pt x="2497" y="1199"/>
                    <a:pt x="2534" y="1187"/>
                    <a:pt x="2561" y="1166"/>
                  </a:cubicBezTo>
                  <a:lnTo>
                    <a:pt x="3513" y="344"/>
                  </a:lnTo>
                  <a:cubicBezTo>
                    <a:pt x="3541" y="327"/>
                    <a:pt x="3571" y="319"/>
                    <a:pt x="3601" y="319"/>
                  </a:cubicBezTo>
                  <a:cubicBezTo>
                    <a:pt x="3636" y="319"/>
                    <a:pt x="3672" y="330"/>
                    <a:pt x="3704" y="356"/>
                  </a:cubicBezTo>
                  <a:lnTo>
                    <a:pt x="4192" y="820"/>
                  </a:lnTo>
                  <a:lnTo>
                    <a:pt x="3966" y="1070"/>
                  </a:lnTo>
                  <a:lnTo>
                    <a:pt x="3573" y="832"/>
                  </a:lnTo>
                  <a:cubicBezTo>
                    <a:pt x="3546" y="815"/>
                    <a:pt x="3519" y="807"/>
                    <a:pt x="3492" y="807"/>
                  </a:cubicBezTo>
                  <a:cubicBezTo>
                    <a:pt x="3445" y="807"/>
                    <a:pt x="3400" y="830"/>
                    <a:pt x="3370" y="868"/>
                  </a:cubicBezTo>
                  <a:lnTo>
                    <a:pt x="1906" y="2678"/>
                  </a:lnTo>
                  <a:lnTo>
                    <a:pt x="798" y="2678"/>
                  </a:lnTo>
                  <a:lnTo>
                    <a:pt x="2001" y="1642"/>
                  </a:lnTo>
                  <a:cubicBezTo>
                    <a:pt x="2072" y="1582"/>
                    <a:pt x="2084" y="1487"/>
                    <a:pt x="2025" y="1416"/>
                  </a:cubicBezTo>
                  <a:cubicBezTo>
                    <a:pt x="1992" y="1383"/>
                    <a:pt x="1949" y="1365"/>
                    <a:pt x="1904" y="1365"/>
                  </a:cubicBezTo>
                  <a:cubicBezTo>
                    <a:pt x="1868" y="1365"/>
                    <a:pt x="1831" y="1377"/>
                    <a:pt x="1799" y="1404"/>
                  </a:cubicBezTo>
                  <a:lnTo>
                    <a:pt x="298" y="2690"/>
                  </a:lnTo>
                  <a:cubicBezTo>
                    <a:pt x="132" y="2725"/>
                    <a:pt x="1" y="2880"/>
                    <a:pt x="1" y="3059"/>
                  </a:cubicBezTo>
                  <a:lnTo>
                    <a:pt x="1" y="4190"/>
                  </a:lnTo>
                  <a:cubicBezTo>
                    <a:pt x="1" y="4416"/>
                    <a:pt x="179" y="4583"/>
                    <a:pt x="394" y="4583"/>
                  </a:cubicBezTo>
                  <a:lnTo>
                    <a:pt x="608" y="4583"/>
                  </a:lnTo>
                  <a:lnTo>
                    <a:pt x="608" y="6440"/>
                  </a:lnTo>
                  <a:cubicBezTo>
                    <a:pt x="608" y="6904"/>
                    <a:pt x="1001" y="7297"/>
                    <a:pt x="1465" y="7297"/>
                  </a:cubicBezTo>
                  <a:lnTo>
                    <a:pt x="4382" y="7297"/>
                  </a:lnTo>
                  <a:cubicBezTo>
                    <a:pt x="4739" y="7297"/>
                    <a:pt x="5073" y="7059"/>
                    <a:pt x="5192" y="6714"/>
                  </a:cubicBezTo>
                  <a:lnTo>
                    <a:pt x="5382" y="6166"/>
                  </a:lnTo>
                  <a:lnTo>
                    <a:pt x="5573" y="6714"/>
                  </a:lnTo>
                  <a:cubicBezTo>
                    <a:pt x="5692" y="7059"/>
                    <a:pt x="6013" y="7297"/>
                    <a:pt x="6383" y="7297"/>
                  </a:cubicBezTo>
                  <a:lnTo>
                    <a:pt x="9288" y="7297"/>
                  </a:lnTo>
                  <a:cubicBezTo>
                    <a:pt x="9764" y="7297"/>
                    <a:pt x="10145" y="6904"/>
                    <a:pt x="10145" y="6440"/>
                  </a:cubicBezTo>
                  <a:lnTo>
                    <a:pt x="10145" y="5928"/>
                  </a:lnTo>
                  <a:cubicBezTo>
                    <a:pt x="10145" y="5833"/>
                    <a:pt x="10073" y="5761"/>
                    <a:pt x="9990" y="5761"/>
                  </a:cubicBezTo>
                  <a:cubicBezTo>
                    <a:pt x="9907" y="5761"/>
                    <a:pt x="9835" y="5833"/>
                    <a:pt x="9835" y="5928"/>
                  </a:cubicBezTo>
                  <a:lnTo>
                    <a:pt x="9835" y="6440"/>
                  </a:lnTo>
                  <a:cubicBezTo>
                    <a:pt x="9835" y="6738"/>
                    <a:pt x="9585" y="6976"/>
                    <a:pt x="9288" y="6976"/>
                  </a:cubicBezTo>
                  <a:lnTo>
                    <a:pt x="6383" y="6976"/>
                  </a:lnTo>
                  <a:cubicBezTo>
                    <a:pt x="6144" y="6976"/>
                    <a:pt x="5942" y="6833"/>
                    <a:pt x="5871" y="6619"/>
                  </a:cubicBezTo>
                  <a:lnTo>
                    <a:pt x="5585" y="5809"/>
                  </a:lnTo>
                  <a:cubicBezTo>
                    <a:pt x="5561" y="5714"/>
                    <a:pt x="5478" y="5654"/>
                    <a:pt x="5382" y="5654"/>
                  </a:cubicBezTo>
                  <a:cubicBezTo>
                    <a:pt x="5287" y="5654"/>
                    <a:pt x="5204" y="5714"/>
                    <a:pt x="5168" y="5809"/>
                  </a:cubicBezTo>
                  <a:lnTo>
                    <a:pt x="4894" y="6619"/>
                  </a:lnTo>
                  <a:cubicBezTo>
                    <a:pt x="4811" y="6833"/>
                    <a:pt x="4608" y="6976"/>
                    <a:pt x="4382" y="6976"/>
                  </a:cubicBezTo>
                  <a:lnTo>
                    <a:pt x="1465" y="6976"/>
                  </a:lnTo>
                  <a:cubicBezTo>
                    <a:pt x="1168" y="6976"/>
                    <a:pt x="929" y="6738"/>
                    <a:pt x="929" y="6440"/>
                  </a:cubicBezTo>
                  <a:lnTo>
                    <a:pt x="929" y="4428"/>
                  </a:lnTo>
                  <a:cubicBezTo>
                    <a:pt x="929" y="4345"/>
                    <a:pt x="858" y="4273"/>
                    <a:pt x="775" y="4273"/>
                  </a:cubicBezTo>
                  <a:lnTo>
                    <a:pt x="394" y="4273"/>
                  </a:lnTo>
                  <a:cubicBezTo>
                    <a:pt x="346" y="4273"/>
                    <a:pt x="322" y="4237"/>
                    <a:pt x="322" y="4190"/>
                  </a:cubicBezTo>
                  <a:lnTo>
                    <a:pt x="322" y="3059"/>
                  </a:lnTo>
                  <a:cubicBezTo>
                    <a:pt x="322" y="3023"/>
                    <a:pt x="346" y="2987"/>
                    <a:pt x="394" y="2987"/>
                  </a:cubicBezTo>
                  <a:lnTo>
                    <a:pt x="10395" y="2987"/>
                  </a:lnTo>
                  <a:cubicBezTo>
                    <a:pt x="10443" y="2987"/>
                    <a:pt x="10466" y="3023"/>
                    <a:pt x="10466" y="3059"/>
                  </a:cubicBezTo>
                  <a:lnTo>
                    <a:pt x="10466" y="4190"/>
                  </a:lnTo>
                  <a:cubicBezTo>
                    <a:pt x="10466" y="4237"/>
                    <a:pt x="10443" y="4273"/>
                    <a:pt x="10395" y="4273"/>
                  </a:cubicBezTo>
                  <a:lnTo>
                    <a:pt x="9990" y="4273"/>
                  </a:lnTo>
                  <a:cubicBezTo>
                    <a:pt x="9907" y="4273"/>
                    <a:pt x="9835" y="4345"/>
                    <a:pt x="9835" y="4428"/>
                  </a:cubicBezTo>
                  <a:lnTo>
                    <a:pt x="9835" y="5190"/>
                  </a:lnTo>
                  <a:cubicBezTo>
                    <a:pt x="9835" y="5273"/>
                    <a:pt x="9907" y="5345"/>
                    <a:pt x="9990" y="5345"/>
                  </a:cubicBezTo>
                  <a:cubicBezTo>
                    <a:pt x="10073" y="5345"/>
                    <a:pt x="10145" y="5273"/>
                    <a:pt x="10145" y="5190"/>
                  </a:cubicBezTo>
                  <a:lnTo>
                    <a:pt x="10145" y="4583"/>
                  </a:lnTo>
                  <a:lnTo>
                    <a:pt x="10395" y="4583"/>
                  </a:lnTo>
                  <a:cubicBezTo>
                    <a:pt x="10609" y="4583"/>
                    <a:pt x="10788" y="4416"/>
                    <a:pt x="10788" y="4190"/>
                  </a:cubicBezTo>
                  <a:lnTo>
                    <a:pt x="10788" y="3059"/>
                  </a:lnTo>
                  <a:cubicBezTo>
                    <a:pt x="10788" y="2880"/>
                    <a:pt x="10657" y="2725"/>
                    <a:pt x="10490" y="2690"/>
                  </a:cubicBezTo>
                  <a:lnTo>
                    <a:pt x="7478" y="106"/>
                  </a:lnTo>
                  <a:cubicBezTo>
                    <a:pt x="7390" y="36"/>
                    <a:pt x="7283" y="0"/>
                    <a:pt x="7176" y="0"/>
                  </a:cubicBezTo>
                  <a:cubicBezTo>
                    <a:pt x="7065" y="0"/>
                    <a:pt x="6956" y="39"/>
                    <a:pt x="6871" y="118"/>
                  </a:cubicBezTo>
                  <a:lnTo>
                    <a:pt x="6347" y="618"/>
                  </a:lnTo>
                  <a:cubicBezTo>
                    <a:pt x="6240" y="725"/>
                    <a:pt x="6228" y="904"/>
                    <a:pt x="6335" y="1011"/>
                  </a:cubicBezTo>
                  <a:lnTo>
                    <a:pt x="6609" y="1308"/>
                  </a:lnTo>
                  <a:cubicBezTo>
                    <a:pt x="6666" y="1366"/>
                    <a:pt x="6746" y="1398"/>
                    <a:pt x="6826" y="1398"/>
                  </a:cubicBezTo>
                  <a:cubicBezTo>
                    <a:pt x="6878" y="1398"/>
                    <a:pt x="6931" y="1384"/>
                    <a:pt x="6978" y="1356"/>
                  </a:cubicBezTo>
                  <a:lnTo>
                    <a:pt x="7264" y="1177"/>
                  </a:lnTo>
                  <a:lnTo>
                    <a:pt x="8478" y="2678"/>
                  </a:lnTo>
                  <a:lnTo>
                    <a:pt x="2311" y="2678"/>
                  </a:lnTo>
                  <a:lnTo>
                    <a:pt x="3525" y="1177"/>
                  </a:lnTo>
                  <a:lnTo>
                    <a:pt x="3811" y="1356"/>
                  </a:lnTo>
                  <a:cubicBezTo>
                    <a:pt x="3858" y="1384"/>
                    <a:pt x="3910" y="1398"/>
                    <a:pt x="3962" y="1398"/>
                  </a:cubicBezTo>
                  <a:cubicBezTo>
                    <a:pt x="4041" y="1398"/>
                    <a:pt x="4117" y="1366"/>
                    <a:pt x="4168" y="1308"/>
                  </a:cubicBezTo>
                  <a:lnTo>
                    <a:pt x="4454" y="1011"/>
                  </a:lnTo>
                  <a:cubicBezTo>
                    <a:pt x="4561" y="904"/>
                    <a:pt x="4549" y="713"/>
                    <a:pt x="4430" y="618"/>
                  </a:cubicBezTo>
                  <a:lnTo>
                    <a:pt x="3918" y="118"/>
                  </a:lnTo>
                  <a:cubicBezTo>
                    <a:pt x="3833" y="39"/>
                    <a:pt x="3723" y="0"/>
                    <a:pt x="361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26" name="Google Shape;2526;p122"/>
            <p:cNvSpPr/>
            <p:nvPr/>
          </p:nvSpPr>
          <p:spPr>
            <a:xfrm>
              <a:off x="4519901" y="764627"/>
              <a:ext cx="405984" cy="162284"/>
            </a:xfrm>
            <a:custGeom>
              <a:avLst/>
              <a:gdLst/>
              <a:ahLst/>
              <a:cxnLst/>
              <a:rect l="l" t="t" r="r" b="b"/>
              <a:pathLst>
                <a:path w="8193" h="3275" extrusionOk="0">
                  <a:moveTo>
                    <a:pt x="7859" y="322"/>
                  </a:moveTo>
                  <a:cubicBezTo>
                    <a:pt x="7871" y="322"/>
                    <a:pt x="7871" y="322"/>
                    <a:pt x="7871" y="334"/>
                  </a:cubicBezTo>
                  <a:lnTo>
                    <a:pt x="7871" y="2953"/>
                  </a:lnTo>
                  <a:lnTo>
                    <a:pt x="5192" y="2953"/>
                  </a:lnTo>
                  <a:lnTo>
                    <a:pt x="4942" y="2251"/>
                  </a:lnTo>
                  <a:cubicBezTo>
                    <a:pt x="4835" y="1929"/>
                    <a:pt x="4549" y="1691"/>
                    <a:pt x="4215" y="1643"/>
                  </a:cubicBezTo>
                  <a:cubicBezTo>
                    <a:pt x="4174" y="1638"/>
                    <a:pt x="4133" y="1635"/>
                    <a:pt x="4093" y="1635"/>
                  </a:cubicBezTo>
                  <a:cubicBezTo>
                    <a:pt x="3721" y="1635"/>
                    <a:pt x="3380" y="1874"/>
                    <a:pt x="3251" y="2239"/>
                  </a:cubicBezTo>
                  <a:lnTo>
                    <a:pt x="3001" y="2953"/>
                  </a:lnTo>
                  <a:lnTo>
                    <a:pt x="322" y="2953"/>
                  </a:lnTo>
                  <a:lnTo>
                    <a:pt x="322" y="334"/>
                  </a:lnTo>
                  <a:cubicBezTo>
                    <a:pt x="322" y="322"/>
                    <a:pt x="322" y="322"/>
                    <a:pt x="334" y="322"/>
                  </a:cubicBezTo>
                  <a:close/>
                  <a:moveTo>
                    <a:pt x="334" y="0"/>
                  </a:moveTo>
                  <a:cubicBezTo>
                    <a:pt x="144" y="0"/>
                    <a:pt x="1" y="155"/>
                    <a:pt x="1" y="334"/>
                  </a:cubicBezTo>
                  <a:lnTo>
                    <a:pt x="1" y="2953"/>
                  </a:lnTo>
                  <a:cubicBezTo>
                    <a:pt x="1" y="3132"/>
                    <a:pt x="144" y="3275"/>
                    <a:pt x="334" y="3275"/>
                  </a:cubicBezTo>
                  <a:lnTo>
                    <a:pt x="3096" y="3275"/>
                  </a:lnTo>
                  <a:cubicBezTo>
                    <a:pt x="3168" y="3275"/>
                    <a:pt x="3239" y="3227"/>
                    <a:pt x="3263" y="3156"/>
                  </a:cubicBezTo>
                  <a:lnTo>
                    <a:pt x="3549" y="2346"/>
                  </a:lnTo>
                  <a:cubicBezTo>
                    <a:pt x="3635" y="2108"/>
                    <a:pt x="3860" y="1948"/>
                    <a:pt x="4106" y="1948"/>
                  </a:cubicBezTo>
                  <a:cubicBezTo>
                    <a:pt x="4130" y="1948"/>
                    <a:pt x="4155" y="1950"/>
                    <a:pt x="4180" y="1953"/>
                  </a:cubicBezTo>
                  <a:cubicBezTo>
                    <a:pt x="4394" y="1989"/>
                    <a:pt x="4573" y="2144"/>
                    <a:pt x="4644" y="2358"/>
                  </a:cubicBezTo>
                  <a:lnTo>
                    <a:pt x="4918" y="3156"/>
                  </a:lnTo>
                  <a:cubicBezTo>
                    <a:pt x="4954" y="3227"/>
                    <a:pt x="5013" y="3275"/>
                    <a:pt x="5097" y="3275"/>
                  </a:cubicBezTo>
                  <a:lnTo>
                    <a:pt x="7859" y="3275"/>
                  </a:lnTo>
                  <a:cubicBezTo>
                    <a:pt x="8037" y="3275"/>
                    <a:pt x="8192" y="3132"/>
                    <a:pt x="8192" y="2953"/>
                  </a:cubicBezTo>
                  <a:lnTo>
                    <a:pt x="8192" y="334"/>
                  </a:lnTo>
                  <a:cubicBezTo>
                    <a:pt x="8192" y="155"/>
                    <a:pt x="8037" y="0"/>
                    <a:pt x="78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27" name="Google Shape;2527;p122"/>
          <p:cNvGrpSpPr/>
          <p:nvPr/>
        </p:nvGrpSpPr>
        <p:grpSpPr>
          <a:xfrm>
            <a:off x="5143159" y="1369292"/>
            <a:ext cx="429529" cy="384975"/>
            <a:chOff x="5280978" y="460771"/>
            <a:chExt cx="534572" cy="479123"/>
          </a:xfrm>
        </p:grpSpPr>
        <p:sp>
          <p:nvSpPr>
            <p:cNvPr id="2528" name="Google Shape;2528;p122"/>
            <p:cNvSpPr/>
            <p:nvPr/>
          </p:nvSpPr>
          <p:spPr>
            <a:xfrm>
              <a:off x="5430230" y="640151"/>
              <a:ext cx="236663" cy="236613"/>
            </a:xfrm>
            <a:custGeom>
              <a:avLst/>
              <a:gdLst/>
              <a:ahLst/>
              <a:cxnLst/>
              <a:rect l="l" t="t" r="r" b="b"/>
              <a:pathLst>
                <a:path w="4776" h="4775" extrusionOk="0">
                  <a:moveTo>
                    <a:pt x="2382" y="322"/>
                  </a:moveTo>
                  <a:cubicBezTo>
                    <a:pt x="3525" y="322"/>
                    <a:pt x="4454" y="1250"/>
                    <a:pt x="4454" y="2381"/>
                  </a:cubicBezTo>
                  <a:cubicBezTo>
                    <a:pt x="4454" y="3524"/>
                    <a:pt x="3525" y="4453"/>
                    <a:pt x="2382" y="4453"/>
                  </a:cubicBezTo>
                  <a:cubicBezTo>
                    <a:pt x="1251" y="4453"/>
                    <a:pt x="322" y="3524"/>
                    <a:pt x="322" y="2381"/>
                  </a:cubicBezTo>
                  <a:cubicBezTo>
                    <a:pt x="322" y="1250"/>
                    <a:pt x="1251" y="322"/>
                    <a:pt x="2382" y="322"/>
                  </a:cubicBezTo>
                  <a:close/>
                  <a:moveTo>
                    <a:pt x="2382" y="0"/>
                  </a:moveTo>
                  <a:cubicBezTo>
                    <a:pt x="1073" y="0"/>
                    <a:pt x="1" y="1072"/>
                    <a:pt x="1" y="2381"/>
                  </a:cubicBezTo>
                  <a:cubicBezTo>
                    <a:pt x="1" y="3703"/>
                    <a:pt x="1073" y="4775"/>
                    <a:pt x="2382" y="4775"/>
                  </a:cubicBezTo>
                  <a:cubicBezTo>
                    <a:pt x="3704" y="4775"/>
                    <a:pt x="4775" y="3703"/>
                    <a:pt x="4775" y="2381"/>
                  </a:cubicBezTo>
                  <a:cubicBezTo>
                    <a:pt x="4775" y="1072"/>
                    <a:pt x="3704" y="0"/>
                    <a:pt x="2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29" name="Google Shape;2529;p122"/>
            <p:cNvSpPr/>
            <p:nvPr/>
          </p:nvSpPr>
          <p:spPr>
            <a:xfrm>
              <a:off x="5470367" y="680239"/>
              <a:ext cx="156388" cy="156388"/>
            </a:xfrm>
            <a:custGeom>
              <a:avLst/>
              <a:gdLst/>
              <a:ahLst/>
              <a:cxnLst/>
              <a:rect l="l" t="t" r="r" b="b"/>
              <a:pathLst>
                <a:path w="3156" h="3156" extrusionOk="0">
                  <a:moveTo>
                    <a:pt x="1894" y="322"/>
                  </a:moveTo>
                  <a:lnTo>
                    <a:pt x="1894" y="1108"/>
                  </a:lnTo>
                  <a:cubicBezTo>
                    <a:pt x="1894" y="1191"/>
                    <a:pt x="1965" y="1263"/>
                    <a:pt x="2048" y="1263"/>
                  </a:cubicBezTo>
                  <a:lnTo>
                    <a:pt x="2834" y="1263"/>
                  </a:lnTo>
                  <a:lnTo>
                    <a:pt x="2834" y="1894"/>
                  </a:lnTo>
                  <a:lnTo>
                    <a:pt x="2048" y="1894"/>
                  </a:lnTo>
                  <a:cubicBezTo>
                    <a:pt x="1965" y="1894"/>
                    <a:pt x="1894" y="1965"/>
                    <a:pt x="1894" y="2049"/>
                  </a:cubicBezTo>
                  <a:lnTo>
                    <a:pt x="1894" y="2834"/>
                  </a:lnTo>
                  <a:lnTo>
                    <a:pt x="1263" y="2834"/>
                  </a:lnTo>
                  <a:lnTo>
                    <a:pt x="1263" y="2049"/>
                  </a:lnTo>
                  <a:cubicBezTo>
                    <a:pt x="1263" y="1965"/>
                    <a:pt x="1191" y="1894"/>
                    <a:pt x="1108" y="1894"/>
                  </a:cubicBezTo>
                  <a:lnTo>
                    <a:pt x="322" y="1894"/>
                  </a:lnTo>
                  <a:lnTo>
                    <a:pt x="322" y="1263"/>
                  </a:lnTo>
                  <a:lnTo>
                    <a:pt x="1108" y="1263"/>
                  </a:lnTo>
                  <a:cubicBezTo>
                    <a:pt x="1191" y="1263"/>
                    <a:pt x="1263" y="1191"/>
                    <a:pt x="1263" y="1108"/>
                  </a:cubicBezTo>
                  <a:lnTo>
                    <a:pt x="1263" y="322"/>
                  </a:lnTo>
                  <a:close/>
                  <a:moveTo>
                    <a:pt x="1215" y="1"/>
                  </a:moveTo>
                  <a:cubicBezTo>
                    <a:pt x="1060" y="1"/>
                    <a:pt x="941" y="120"/>
                    <a:pt x="941" y="263"/>
                  </a:cubicBezTo>
                  <a:lnTo>
                    <a:pt x="941" y="941"/>
                  </a:lnTo>
                  <a:lnTo>
                    <a:pt x="263" y="941"/>
                  </a:lnTo>
                  <a:cubicBezTo>
                    <a:pt x="120" y="941"/>
                    <a:pt x="1" y="1060"/>
                    <a:pt x="1" y="1215"/>
                  </a:cubicBezTo>
                  <a:lnTo>
                    <a:pt x="1" y="1942"/>
                  </a:lnTo>
                  <a:cubicBezTo>
                    <a:pt x="1" y="2084"/>
                    <a:pt x="120" y="2203"/>
                    <a:pt x="263" y="2203"/>
                  </a:cubicBezTo>
                  <a:lnTo>
                    <a:pt x="941" y="2203"/>
                  </a:lnTo>
                  <a:lnTo>
                    <a:pt x="941" y="2894"/>
                  </a:lnTo>
                  <a:cubicBezTo>
                    <a:pt x="941" y="3037"/>
                    <a:pt x="1060" y="3156"/>
                    <a:pt x="1215" y="3156"/>
                  </a:cubicBezTo>
                  <a:lnTo>
                    <a:pt x="1941" y="3156"/>
                  </a:lnTo>
                  <a:cubicBezTo>
                    <a:pt x="2084" y="3156"/>
                    <a:pt x="2203" y="3037"/>
                    <a:pt x="2203" y="2894"/>
                  </a:cubicBezTo>
                  <a:lnTo>
                    <a:pt x="2203" y="2203"/>
                  </a:lnTo>
                  <a:lnTo>
                    <a:pt x="2894" y="2203"/>
                  </a:lnTo>
                  <a:cubicBezTo>
                    <a:pt x="3037" y="2203"/>
                    <a:pt x="3156" y="2084"/>
                    <a:pt x="3156" y="1942"/>
                  </a:cubicBezTo>
                  <a:lnTo>
                    <a:pt x="3156" y="1215"/>
                  </a:lnTo>
                  <a:cubicBezTo>
                    <a:pt x="3156" y="1060"/>
                    <a:pt x="3037" y="941"/>
                    <a:pt x="2894" y="941"/>
                  </a:cubicBezTo>
                  <a:lnTo>
                    <a:pt x="2203" y="941"/>
                  </a:lnTo>
                  <a:lnTo>
                    <a:pt x="2203" y="263"/>
                  </a:lnTo>
                  <a:cubicBezTo>
                    <a:pt x="2203" y="120"/>
                    <a:pt x="2084" y="1"/>
                    <a:pt x="19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30" name="Google Shape;2530;p122"/>
            <p:cNvSpPr/>
            <p:nvPr/>
          </p:nvSpPr>
          <p:spPr>
            <a:xfrm>
              <a:off x="5280978" y="460771"/>
              <a:ext cx="534572" cy="479123"/>
            </a:xfrm>
            <a:custGeom>
              <a:avLst/>
              <a:gdLst/>
              <a:ahLst/>
              <a:cxnLst/>
              <a:rect l="l" t="t" r="r" b="b"/>
              <a:pathLst>
                <a:path w="10788" h="9669" extrusionOk="0">
                  <a:moveTo>
                    <a:pt x="6990" y="1037"/>
                  </a:moveTo>
                  <a:cubicBezTo>
                    <a:pt x="7049" y="1037"/>
                    <a:pt x="7097" y="1096"/>
                    <a:pt x="7097" y="1156"/>
                  </a:cubicBezTo>
                  <a:lnTo>
                    <a:pt x="7097" y="2346"/>
                  </a:lnTo>
                  <a:lnTo>
                    <a:pt x="3692" y="2346"/>
                  </a:lnTo>
                  <a:lnTo>
                    <a:pt x="3692" y="1156"/>
                  </a:lnTo>
                  <a:cubicBezTo>
                    <a:pt x="3692" y="1096"/>
                    <a:pt x="3751" y="1037"/>
                    <a:pt x="3811" y="1037"/>
                  </a:cubicBezTo>
                  <a:close/>
                  <a:moveTo>
                    <a:pt x="8978" y="2156"/>
                  </a:moveTo>
                  <a:cubicBezTo>
                    <a:pt x="8990" y="2156"/>
                    <a:pt x="8990" y="2156"/>
                    <a:pt x="8990" y="2168"/>
                  </a:cubicBezTo>
                  <a:lnTo>
                    <a:pt x="8990" y="3370"/>
                  </a:lnTo>
                  <a:lnTo>
                    <a:pt x="8121" y="3370"/>
                  </a:lnTo>
                  <a:lnTo>
                    <a:pt x="8133" y="2156"/>
                  </a:lnTo>
                  <a:close/>
                  <a:moveTo>
                    <a:pt x="2671" y="2155"/>
                  </a:moveTo>
                  <a:lnTo>
                    <a:pt x="2671" y="2155"/>
                  </a:lnTo>
                  <a:cubicBezTo>
                    <a:pt x="2677" y="2155"/>
                    <a:pt x="2668" y="2213"/>
                    <a:pt x="2668" y="3370"/>
                  </a:cubicBezTo>
                  <a:cubicBezTo>
                    <a:pt x="2668" y="3370"/>
                    <a:pt x="2668" y="3382"/>
                    <a:pt x="2668" y="3382"/>
                  </a:cubicBezTo>
                  <a:lnTo>
                    <a:pt x="1810" y="3382"/>
                  </a:lnTo>
                  <a:cubicBezTo>
                    <a:pt x="1810" y="3382"/>
                    <a:pt x="1810" y="3370"/>
                    <a:pt x="1810" y="3370"/>
                  </a:cubicBezTo>
                  <a:lnTo>
                    <a:pt x="1810" y="2168"/>
                  </a:lnTo>
                  <a:cubicBezTo>
                    <a:pt x="1810" y="2156"/>
                    <a:pt x="1810" y="2156"/>
                    <a:pt x="1810" y="2156"/>
                  </a:cubicBezTo>
                  <a:lnTo>
                    <a:pt x="2668" y="2156"/>
                  </a:lnTo>
                  <a:cubicBezTo>
                    <a:pt x="2669" y="2156"/>
                    <a:pt x="2670" y="2155"/>
                    <a:pt x="2671" y="2155"/>
                  </a:cubicBezTo>
                  <a:close/>
                  <a:moveTo>
                    <a:pt x="1489" y="2656"/>
                  </a:moveTo>
                  <a:lnTo>
                    <a:pt x="1489" y="3370"/>
                  </a:lnTo>
                  <a:cubicBezTo>
                    <a:pt x="1489" y="3549"/>
                    <a:pt x="1632" y="3692"/>
                    <a:pt x="1810" y="3692"/>
                  </a:cubicBezTo>
                  <a:lnTo>
                    <a:pt x="2084" y="3692"/>
                  </a:lnTo>
                  <a:lnTo>
                    <a:pt x="2084" y="9347"/>
                  </a:lnTo>
                  <a:lnTo>
                    <a:pt x="715" y="9347"/>
                  </a:lnTo>
                  <a:cubicBezTo>
                    <a:pt x="501" y="9347"/>
                    <a:pt x="322" y="9180"/>
                    <a:pt x="322" y="8966"/>
                  </a:cubicBezTo>
                  <a:lnTo>
                    <a:pt x="322" y="3049"/>
                  </a:lnTo>
                  <a:cubicBezTo>
                    <a:pt x="322" y="2834"/>
                    <a:pt x="501" y="2656"/>
                    <a:pt x="715" y="2656"/>
                  </a:cubicBezTo>
                  <a:close/>
                  <a:moveTo>
                    <a:pt x="7811" y="2656"/>
                  </a:moveTo>
                  <a:lnTo>
                    <a:pt x="7811" y="3370"/>
                  </a:lnTo>
                  <a:cubicBezTo>
                    <a:pt x="7811" y="3549"/>
                    <a:pt x="7954" y="3692"/>
                    <a:pt x="8133" y="3692"/>
                  </a:cubicBezTo>
                  <a:lnTo>
                    <a:pt x="8395" y="3692"/>
                  </a:lnTo>
                  <a:lnTo>
                    <a:pt x="8395" y="9347"/>
                  </a:lnTo>
                  <a:lnTo>
                    <a:pt x="2394" y="9347"/>
                  </a:lnTo>
                  <a:lnTo>
                    <a:pt x="2394" y="3692"/>
                  </a:lnTo>
                  <a:lnTo>
                    <a:pt x="2668" y="3692"/>
                  </a:lnTo>
                  <a:cubicBezTo>
                    <a:pt x="2846" y="3692"/>
                    <a:pt x="2989" y="3549"/>
                    <a:pt x="2989" y="3370"/>
                  </a:cubicBezTo>
                  <a:lnTo>
                    <a:pt x="2989" y="2656"/>
                  </a:lnTo>
                  <a:close/>
                  <a:moveTo>
                    <a:pt x="3287" y="1"/>
                  </a:moveTo>
                  <a:cubicBezTo>
                    <a:pt x="2942" y="1"/>
                    <a:pt x="2668" y="286"/>
                    <a:pt x="2668" y="620"/>
                  </a:cubicBezTo>
                  <a:lnTo>
                    <a:pt x="2668" y="1834"/>
                  </a:lnTo>
                  <a:lnTo>
                    <a:pt x="1810" y="1834"/>
                  </a:lnTo>
                  <a:cubicBezTo>
                    <a:pt x="1632" y="1834"/>
                    <a:pt x="1489" y="1989"/>
                    <a:pt x="1489" y="2168"/>
                  </a:cubicBezTo>
                  <a:lnTo>
                    <a:pt x="1489" y="2346"/>
                  </a:lnTo>
                  <a:lnTo>
                    <a:pt x="715" y="2346"/>
                  </a:lnTo>
                  <a:cubicBezTo>
                    <a:pt x="322" y="2346"/>
                    <a:pt x="1" y="2656"/>
                    <a:pt x="1" y="3049"/>
                  </a:cubicBezTo>
                  <a:lnTo>
                    <a:pt x="1" y="8966"/>
                  </a:lnTo>
                  <a:cubicBezTo>
                    <a:pt x="1" y="9347"/>
                    <a:pt x="322" y="9669"/>
                    <a:pt x="715" y="9669"/>
                  </a:cubicBezTo>
                  <a:lnTo>
                    <a:pt x="10085" y="9669"/>
                  </a:lnTo>
                  <a:cubicBezTo>
                    <a:pt x="10478" y="9669"/>
                    <a:pt x="10788" y="9347"/>
                    <a:pt x="10788" y="8966"/>
                  </a:cubicBezTo>
                  <a:lnTo>
                    <a:pt x="10788" y="7752"/>
                  </a:lnTo>
                  <a:cubicBezTo>
                    <a:pt x="10788" y="7668"/>
                    <a:pt x="10716" y="7597"/>
                    <a:pt x="10633" y="7597"/>
                  </a:cubicBezTo>
                  <a:cubicBezTo>
                    <a:pt x="10550" y="7597"/>
                    <a:pt x="10478" y="7668"/>
                    <a:pt x="10478" y="7752"/>
                  </a:cubicBezTo>
                  <a:lnTo>
                    <a:pt x="10478" y="8966"/>
                  </a:lnTo>
                  <a:cubicBezTo>
                    <a:pt x="10478" y="9180"/>
                    <a:pt x="10300" y="9347"/>
                    <a:pt x="10085" y="9347"/>
                  </a:cubicBezTo>
                  <a:lnTo>
                    <a:pt x="8716" y="9347"/>
                  </a:lnTo>
                  <a:lnTo>
                    <a:pt x="8716" y="3692"/>
                  </a:lnTo>
                  <a:lnTo>
                    <a:pt x="8978" y="3692"/>
                  </a:lnTo>
                  <a:cubicBezTo>
                    <a:pt x="9109" y="3692"/>
                    <a:pt x="9216" y="3620"/>
                    <a:pt x="9264" y="3525"/>
                  </a:cubicBezTo>
                  <a:cubicBezTo>
                    <a:pt x="9288" y="3477"/>
                    <a:pt x="9311" y="3418"/>
                    <a:pt x="9311" y="3370"/>
                  </a:cubicBezTo>
                  <a:lnTo>
                    <a:pt x="9311" y="2656"/>
                  </a:lnTo>
                  <a:lnTo>
                    <a:pt x="10085" y="2656"/>
                  </a:lnTo>
                  <a:cubicBezTo>
                    <a:pt x="10300" y="2656"/>
                    <a:pt x="10478" y="2834"/>
                    <a:pt x="10478" y="3049"/>
                  </a:cubicBezTo>
                  <a:lnTo>
                    <a:pt x="10478" y="7013"/>
                  </a:lnTo>
                  <a:cubicBezTo>
                    <a:pt x="10478" y="7109"/>
                    <a:pt x="10550" y="7168"/>
                    <a:pt x="10633" y="7168"/>
                  </a:cubicBezTo>
                  <a:cubicBezTo>
                    <a:pt x="10716" y="7168"/>
                    <a:pt x="10788" y="7109"/>
                    <a:pt x="10788" y="7013"/>
                  </a:cubicBezTo>
                  <a:lnTo>
                    <a:pt x="10788" y="3049"/>
                  </a:lnTo>
                  <a:cubicBezTo>
                    <a:pt x="10788" y="2656"/>
                    <a:pt x="10478" y="2346"/>
                    <a:pt x="10085" y="2346"/>
                  </a:cubicBezTo>
                  <a:lnTo>
                    <a:pt x="9311" y="2346"/>
                  </a:lnTo>
                  <a:lnTo>
                    <a:pt x="9311" y="2168"/>
                  </a:lnTo>
                  <a:cubicBezTo>
                    <a:pt x="9311" y="1989"/>
                    <a:pt x="9157" y="1834"/>
                    <a:pt x="8978" y="1834"/>
                  </a:cubicBezTo>
                  <a:lnTo>
                    <a:pt x="8121" y="1834"/>
                  </a:lnTo>
                  <a:lnTo>
                    <a:pt x="8121" y="620"/>
                  </a:lnTo>
                  <a:cubicBezTo>
                    <a:pt x="8121" y="286"/>
                    <a:pt x="7847" y="13"/>
                    <a:pt x="7514" y="13"/>
                  </a:cubicBezTo>
                  <a:lnTo>
                    <a:pt x="4501" y="13"/>
                  </a:lnTo>
                  <a:cubicBezTo>
                    <a:pt x="4418" y="13"/>
                    <a:pt x="4346" y="72"/>
                    <a:pt x="4346" y="167"/>
                  </a:cubicBezTo>
                  <a:cubicBezTo>
                    <a:pt x="4346" y="251"/>
                    <a:pt x="4418" y="322"/>
                    <a:pt x="4501" y="322"/>
                  </a:cubicBezTo>
                  <a:lnTo>
                    <a:pt x="7514" y="322"/>
                  </a:lnTo>
                  <a:cubicBezTo>
                    <a:pt x="7680" y="322"/>
                    <a:pt x="7811" y="453"/>
                    <a:pt x="7811" y="620"/>
                  </a:cubicBezTo>
                  <a:lnTo>
                    <a:pt x="7811" y="2346"/>
                  </a:lnTo>
                  <a:lnTo>
                    <a:pt x="7418" y="2346"/>
                  </a:lnTo>
                  <a:lnTo>
                    <a:pt x="7418" y="1156"/>
                  </a:lnTo>
                  <a:cubicBezTo>
                    <a:pt x="7418" y="917"/>
                    <a:pt x="7228" y="727"/>
                    <a:pt x="6990" y="727"/>
                  </a:cubicBezTo>
                  <a:lnTo>
                    <a:pt x="3811" y="727"/>
                  </a:lnTo>
                  <a:cubicBezTo>
                    <a:pt x="3573" y="727"/>
                    <a:pt x="3382" y="917"/>
                    <a:pt x="3382" y="1156"/>
                  </a:cubicBezTo>
                  <a:lnTo>
                    <a:pt x="3382" y="2346"/>
                  </a:lnTo>
                  <a:lnTo>
                    <a:pt x="2989" y="2346"/>
                  </a:lnTo>
                  <a:lnTo>
                    <a:pt x="2989" y="2168"/>
                  </a:lnTo>
                  <a:lnTo>
                    <a:pt x="2989" y="620"/>
                  </a:lnTo>
                  <a:cubicBezTo>
                    <a:pt x="2989" y="453"/>
                    <a:pt x="3120" y="322"/>
                    <a:pt x="3287" y="322"/>
                  </a:cubicBezTo>
                  <a:lnTo>
                    <a:pt x="3763" y="322"/>
                  </a:lnTo>
                  <a:cubicBezTo>
                    <a:pt x="3858" y="322"/>
                    <a:pt x="3918" y="251"/>
                    <a:pt x="3918" y="167"/>
                  </a:cubicBezTo>
                  <a:cubicBezTo>
                    <a:pt x="3918" y="72"/>
                    <a:pt x="3858" y="1"/>
                    <a:pt x="37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31" name="Google Shape;2531;p122"/>
          <p:cNvGrpSpPr/>
          <p:nvPr/>
        </p:nvGrpSpPr>
        <p:grpSpPr>
          <a:xfrm>
            <a:off x="5854183" y="1347015"/>
            <a:ext cx="343727" cy="429529"/>
            <a:chOff x="5964802" y="497340"/>
            <a:chExt cx="427787" cy="534572"/>
          </a:xfrm>
        </p:grpSpPr>
        <p:sp>
          <p:nvSpPr>
            <p:cNvPr id="2532" name="Google Shape;2532;p122"/>
            <p:cNvSpPr/>
            <p:nvPr/>
          </p:nvSpPr>
          <p:spPr>
            <a:xfrm>
              <a:off x="6109892" y="742774"/>
              <a:ext cx="137558" cy="137508"/>
            </a:xfrm>
            <a:custGeom>
              <a:avLst/>
              <a:gdLst/>
              <a:ahLst/>
              <a:cxnLst/>
              <a:rect l="l" t="t" r="r" b="b"/>
              <a:pathLst>
                <a:path w="2776" h="2775" extrusionOk="0">
                  <a:moveTo>
                    <a:pt x="1382" y="310"/>
                  </a:moveTo>
                  <a:cubicBezTo>
                    <a:pt x="1977" y="310"/>
                    <a:pt x="2454" y="799"/>
                    <a:pt x="2454" y="1382"/>
                  </a:cubicBezTo>
                  <a:cubicBezTo>
                    <a:pt x="2454" y="1977"/>
                    <a:pt x="1977" y="2454"/>
                    <a:pt x="1382" y="2454"/>
                  </a:cubicBezTo>
                  <a:cubicBezTo>
                    <a:pt x="799" y="2454"/>
                    <a:pt x="322" y="1977"/>
                    <a:pt x="322" y="1382"/>
                  </a:cubicBezTo>
                  <a:cubicBezTo>
                    <a:pt x="322" y="799"/>
                    <a:pt x="799" y="310"/>
                    <a:pt x="1382" y="310"/>
                  </a:cubicBezTo>
                  <a:close/>
                  <a:moveTo>
                    <a:pt x="1382" y="1"/>
                  </a:moveTo>
                  <a:cubicBezTo>
                    <a:pt x="620" y="1"/>
                    <a:pt x="1" y="620"/>
                    <a:pt x="1" y="1382"/>
                  </a:cubicBezTo>
                  <a:cubicBezTo>
                    <a:pt x="1" y="2144"/>
                    <a:pt x="620" y="2775"/>
                    <a:pt x="1382" y="2775"/>
                  </a:cubicBezTo>
                  <a:cubicBezTo>
                    <a:pt x="2156" y="2775"/>
                    <a:pt x="2775" y="2144"/>
                    <a:pt x="2775" y="1382"/>
                  </a:cubicBezTo>
                  <a:cubicBezTo>
                    <a:pt x="2775" y="620"/>
                    <a:pt x="2156" y="1"/>
                    <a:pt x="13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33" name="Google Shape;2533;p122"/>
            <p:cNvSpPr/>
            <p:nvPr/>
          </p:nvSpPr>
          <p:spPr>
            <a:xfrm>
              <a:off x="6132934" y="771068"/>
              <a:ext cx="91474" cy="80919"/>
            </a:xfrm>
            <a:custGeom>
              <a:avLst/>
              <a:gdLst/>
              <a:ahLst/>
              <a:cxnLst/>
              <a:rect l="l" t="t" r="r" b="b"/>
              <a:pathLst>
                <a:path w="1846" h="1633" extrusionOk="0">
                  <a:moveTo>
                    <a:pt x="917" y="319"/>
                  </a:moveTo>
                  <a:cubicBezTo>
                    <a:pt x="980" y="319"/>
                    <a:pt x="1045" y="332"/>
                    <a:pt x="1108" y="359"/>
                  </a:cubicBezTo>
                  <a:cubicBezTo>
                    <a:pt x="1370" y="454"/>
                    <a:pt x="1489" y="751"/>
                    <a:pt x="1381" y="1001"/>
                  </a:cubicBezTo>
                  <a:cubicBezTo>
                    <a:pt x="1334" y="1132"/>
                    <a:pt x="1239" y="1228"/>
                    <a:pt x="1108" y="1275"/>
                  </a:cubicBezTo>
                  <a:cubicBezTo>
                    <a:pt x="1048" y="1299"/>
                    <a:pt x="986" y="1311"/>
                    <a:pt x="922" y="1311"/>
                  </a:cubicBezTo>
                  <a:cubicBezTo>
                    <a:pt x="858" y="1311"/>
                    <a:pt x="792" y="1299"/>
                    <a:pt x="727" y="1275"/>
                  </a:cubicBezTo>
                  <a:cubicBezTo>
                    <a:pt x="477" y="1168"/>
                    <a:pt x="358" y="882"/>
                    <a:pt x="465" y="620"/>
                  </a:cubicBezTo>
                  <a:cubicBezTo>
                    <a:pt x="545" y="433"/>
                    <a:pt x="726" y="319"/>
                    <a:pt x="917" y="319"/>
                  </a:cubicBezTo>
                  <a:close/>
                  <a:moveTo>
                    <a:pt x="928" y="1"/>
                  </a:moveTo>
                  <a:cubicBezTo>
                    <a:pt x="607" y="1"/>
                    <a:pt x="302" y="186"/>
                    <a:pt x="167" y="501"/>
                  </a:cubicBezTo>
                  <a:cubicBezTo>
                    <a:pt x="0" y="918"/>
                    <a:pt x="191" y="1394"/>
                    <a:pt x="608" y="1561"/>
                  </a:cubicBezTo>
                  <a:cubicBezTo>
                    <a:pt x="715" y="1609"/>
                    <a:pt x="822" y="1633"/>
                    <a:pt x="917" y="1633"/>
                  </a:cubicBezTo>
                  <a:cubicBezTo>
                    <a:pt x="1024" y="1633"/>
                    <a:pt x="1131" y="1609"/>
                    <a:pt x="1239" y="1561"/>
                  </a:cubicBezTo>
                  <a:cubicBezTo>
                    <a:pt x="1429" y="1478"/>
                    <a:pt x="1596" y="1323"/>
                    <a:pt x="1679" y="1121"/>
                  </a:cubicBezTo>
                  <a:cubicBezTo>
                    <a:pt x="1846" y="716"/>
                    <a:pt x="1643" y="239"/>
                    <a:pt x="1239" y="61"/>
                  </a:cubicBezTo>
                  <a:cubicBezTo>
                    <a:pt x="1137" y="20"/>
                    <a:pt x="1031" y="1"/>
                    <a:pt x="9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34" name="Google Shape;2534;p122"/>
            <p:cNvSpPr/>
            <p:nvPr/>
          </p:nvSpPr>
          <p:spPr>
            <a:xfrm>
              <a:off x="5964802" y="497340"/>
              <a:ext cx="427787" cy="534572"/>
            </a:xfrm>
            <a:custGeom>
              <a:avLst/>
              <a:gdLst/>
              <a:ahLst/>
              <a:cxnLst/>
              <a:rect l="l" t="t" r="r" b="b"/>
              <a:pathLst>
                <a:path w="8633" h="10788" extrusionOk="0">
                  <a:moveTo>
                    <a:pt x="4310" y="322"/>
                  </a:moveTo>
                  <a:cubicBezTo>
                    <a:pt x="4465" y="322"/>
                    <a:pt x="4596" y="441"/>
                    <a:pt x="4608" y="584"/>
                  </a:cubicBezTo>
                  <a:cubicBezTo>
                    <a:pt x="4513" y="572"/>
                    <a:pt x="4405" y="572"/>
                    <a:pt x="4310" y="572"/>
                  </a:cubicBezTo>
                  <a:cubicBezTo>
                    <a:pt x="4227" y="572"/>
                    <a:pt x="4108" y="572"/>
                    <a:pt x="4024" y="584"/>
                  </a:cubicBezTo>
                  <a:cubicBezTo>
                    <a:pt x="4036" y="441"/>
                    <a:pt x="4167" y="322"/>
                    <a:pt x="4310" y="322"/>
                  </a:cubicBezTo>
                  <a:close/>
                  <a:moveTo>
                    <a:pt x="6715" y="3323"/>
                  </a:moveTo>
                  <a:cubicBezTo>
                    <a:pt x="6787" y="3323"/>
                    <a:pt x="6846" y="3382"/>
                    <a:pt x="6846" y="3442"/>
                  </a:cubicBezTo>
                  <a:cubicBezTo>
                    <a:pt x="6846" y="3513"/>
                    <a:pt x="6787" y="3573"/>
                    <a:pt x="6715" y="3573"/>
                  </a:cubicBezTo>
                  <a:lnTo>
                    <a:pt x="1905" y="3573"/>
                  </a:lnTo>
                  <a:cubicBezTo>
                    <a:pt x="1846" y="3573"/>
                    <a:pt x="1786" y="3513"/>
                    <a:pt x="1786" y="3442"/>
                  </a:cubicBezTo>
                  <a:cubicBezTo>
                    <a:pt x="1786" y="3382"/>
                    <a:pt x="1846" y="3323"/>
                    <a:pt x="1905" y="3323"/>
                  </a:cubicBezTo>
                  <a:close/>
                  <a:moveTo>
                    <a:pt x="1119" y="5835"/>
                  </a:moveTo>
                  <a:lnTo>
                    <a:pt x="1119" y="6835"/>
                  </a:lnTo>
                  <a:lnTo>
                    <a:pt x="905" y="6835"/>
                  </a:lnTo>
                  <a:cubicBezTo>
                    <a:pt x="893" y="6835"/>
                    <a:pt x="869" y="6823"/>
                    <a:pt x="869" y="6799"/>
                  </a:cubicBezTo>
                  <a:lnTo>
                    <a:pt x="869" y="5883"/>
                  </a:lnTo>
                  <a:cubicBezTo>
                    <a:pt x="869" y="5859"/>
                    <a:pt x="893" y="5835"/>
                    <a:pt x="905" y="5835"/>
                  </a:cubicBezTo>
                  <a:close/>
                  <a:moveTo>
                    <a:pt x="7715" y="5835"/>
                  </a:moveTo>
                  <a:cubicBezTo>
                    <a:pt x="7739" y="5835"/>
                    <a:pt x="7763" y="5859"/>
                    <a:pt x="7763" y="5883"/>
                  </a:cubicBezTo>
                  <a:lnTo>
                    <a:pt x="7763" y="6799"/>
                  </a:lnTo>
                  <a:cubicBezTo>
                    <a:pt x="7763" y="6823"/>
                    <a:pt x="7739" y="6835"/>
                    <a:pt x="7715" y="6835"/>
                  </a:cubicBezTo>
                  <a:lnTo>
                    <a:pt x="7513" y="6835"/>
                  </a:lnTo>
                  <a:lnTo>
                    <a:pt x="7513" y="5835"/>
                  </a:lnTo>
                  <a:close/>
                  <a:moveTo>
                    <a:pt x="1810" y="5263"/>
                  </a:moveTo>
                  <a:lnTo>
                    <a:pt x="1810" y="7407"/>
                  </a:lnTo>
                  <a:lnTo>
                    <a:pt x="1595" y="7407"/>
                  </a:lnTo>
                  <a:cubicBezTo>
                    <a:pt x="1512" y="7407"/>
                    <a:pt x="1441" y="7335"/>
                    <a:pt x="1441" y="7252"/>
                  </a:cubicBezTo>
                  <a:lnTo>
                    <a:pt x="1441" y="5430"/>
                  </a:lnTo>
                  <a:cubicBezTo>
                    <a:pt x="1441" y="5335"/>
                    <a:pt x="1512" y="5263"/>
                    <a:pt x="1595" y="5263"/>
                  </a:cubicBezTo>
                  <a:close/>
                  <a:moveTo>
                    <a:pt x="7037" y="5263"/>
                  </a:moveTo>
                  <a:cubicBezTo>
                    <a:pt x="7120" y="5263"/>
                    <a:pt x="7191" y="5335"/>
                    <a:pt x="7191" y="5430"/>
                  </a:cubicBezTo>
                  <a:lnTo>
                    <a:pt x="7191" y="7252"/>
                  </a:lnTo>
                  <a:cubicBezTo>
                    <a:pt x="7191" y="7335"/>
                    <a:pt x="7120" y="7407"/>
                    <a:pt x="7037" y="7407"/>
                  </a:cubicBezTo>
                  <a:lnTo>
                    <a:pt x="6822" y="7407"/>
                  </a:lnTo>
                  <a:lnTo>
                    <a:pt x="6822" y="5263"/>
                  </a:lnTo>
                  <a:close/>
                  <a:moveTo>
                    <a:pt x="6918" y="9383"/>
                  </a:moveTo>
                  <a:cubicBezTo>
                    <a:pt x="7001" y="9383"/>
                    <a:pt x="7060" y="9454"/>
                    <a:pt x="7060" y="9538"/>
                  </a:cubicBezTo>
                  <a:lnTo>
                    <a:pt x="7060" y="9752"/>
                  </a:lnTo>
                  <a:lnTo>
                    <a:pt x="1560" y="9752"/>
                  </a:lnTo>
                  <a:lnTo>
                    <a:pt x="1560" y="9538"/>
                  </a:lnTo>
                  <a:cubicBezTo>
                    <a:pt x="1560" y="9454"/>
                    <a:pt x="1631" y="9383"/>
                    <a:pt x="1715" y="9383"/>
                  </a:cubicBezTo>
                  <a:close/>
                  <a:moveTo>
                    <a:pt x="8108" y="10062"/>
                  </a:moveTo>
                  <a:cubicBezTo>
                    <a:pt x="8227" y="10062"/>
                    <a:pt x="8323" y="10157"/>
                    <a:pt x="8323" y="10276"/>
                  </a:cubicBezTo>
                  <a:cubicBezTo>
                    <a:pt x="8323" y="10383"/>
                    <a:pt x="8227" y="10478"/>
                    <a:pt x="8108" y="10478"/>
                  </a:cubicBezTo>
                  <a:lnTo>
                    <a:pt x="512" y="10478"/>
                  </a:lnTo>
                  <a:cubicBezTo>
                    <a:pt x="405" y="10478"/>
                    <a:pt x="310" y="10383"/>
                    <a:pt x="310" y="10276"/>
                  </a:cubicBezTo>
                  <a:cubicBezTo>
                    <a:pt x="310" y="10157"/>
                    <a:pt x="405" y="10062"/>
                    <a:pt x="512" y="10062"/>
                  </a:cubicBezTo>
                  <a:close/>
                  <a:moveTo>
                    <a:pt x="4310" y="1"/>
                  </a:moveTo>
                  <a:cubicBezTo>
                    <a:pt x="4012" y="1"/>
                    <a:pt x="3715" y="239"/>
                    <a:pt x="3715" y="644"/>
                  </a:cubicBezTo>
                  <a:cubicBezTo>
                    <a:pt x="3322" y="739"/>
                    <a:pt x="2965" y="930"/>
                    <a:pt x="2655" y="1203"/>
                  </a:cubicBezTo>
                  <a:cubicBezTo>
                    <a:pt x="2596" y="1263"/>
                    <a:pt x="2584" y="1358"/>
                    <a:pt x="2643" y="1418"/>
                  </a:cubicBezTo>
                  <a:cubicBezTo>
                    <a:pt x="2676" y="1457"/>
                    <a:pt x="2720" y="1475"/>
                    <a:pt x="2764" y="1475"/>
                  </a:cubicBezTo>
                  <a:cubicBezTo>
                    <a:pt x="2800" y="1475"/>
                    <a:pt x="2837" y="1463"/>
                    <a:pt x="2869" y="1442"/>
                  </a:cubicBezTo>
                  <a:cubicBezTo>
                    <a:pt x="3262" y="1084"/>
                    <a:pt x="3786" y="882"/>
                    <a:pt x="4310" y="882"/>
                  </a:cubicBezTo>
                  <a:cubicBezTo>
                    <a:pt x="5501" y="882"/>
                    <a:pt x="6465" y="1834"/>
                    <a:pt x="6501" y="3001"/>
                  </a:cubicBezTo>
                  <a:lnTo>
                    <a:pt x="2131" y="3001"/>
                  </a:lnTo>
                  <a:cubicBezTo>
                    <a:pt x="2143" y="2644"/>
                    <a:pt x="2238" y="2275"/>
                    <a:pt x="2429" y="1965"/>
                  </a:cubicBezTo>
                  <a:cubicBezTo>
                    <a:pt x="2477" y="1894"/>
                    <a:pt x="2453" y="1787"/>
                    <a:pt x="2369" y="1751"/>
                  </a:cubicBezTo>
                  <a:cubicBezTo>
                    <a:pt x="2344" y="1734"/>
                    <a:pt x="2316" y="1726"/>
                    <a:pt x="2288" y="1726"/>
                  </a:cubicBezTo>
                  <a:cubicBezTo>
                    <a:pt x="2236" y="1726"/>
                    <a:pt x="2186" y="1753"/>
                    <a:pt x="2155" y="1799"/>
                  </a:cubicBezTo>
                  <a:cubicBezTo>
                    <a:pt x="1941" y="2168"/>
                    <a:pt x="1822" y="2585"/>
                    <a:pt x="1810" y="3013"/>
                  </a:cubicBezTo>
                  <a:cubicBezTo>
                    <a:pt x="1619" y="3061"/>
                    <a:pt x="1465" y="3239"/>
                    <a:pt x="1465" y="3442"/>
                  </a:cubicBezTo>
                  <a:cubicBezTo>
                    <a:pt x="1465" y="3656"/>
                    <a:pt x="1619" y="3835"/>
                    <a:pt x="1810" y="3870"/>
                  </a:cubicBezTo>
                  <a:lnTo>
                    <a:pt x="1810" y="4954"/>
                  </a:lnTo>
                  <a:lnTo>
                    <a:pt x="1595" y="4954"/>
                  </a:lnTo>
                  <a:cubicBezTo>
                    <a:pt x="1334" y="4954"/>
                    <a:pt x="1119" y="5168"/>
                    <a:pt x="1119" y="5430"/>
                  </a:cubicBezTo>
                  <a:lnTo>
                    <a:pt x="1119" y="5525"/>
                  </a:lnTo>
                  <a:lnTo>
                    <a:pt x="905" y="5525"/>
                  </a:lnTo>
                  <a:cubicBezTo>
                    <a:pt x="714" y="5525"/>
                    <a:pt x="560" y="5680"/>
                    <a:pt x="560" y="5883"/>
                  </a:cubicBezTo>
                  <a:lnTo>
                    <a:pt x="560" y="6799"/>
                  </a:lnTo>
                  <a:cubicBezTo>
                    <a:pt x="560" y="6990"/>
                    <a:pt x="714" y="7157"/>
                    <a:pt x="905" y="7157"/>
                  </a:cubicBezTo>
                  <a:lnTo>
                    <a:pt x="1119" y="7157"/>
                  </a:lnTo>
                  <a:lnTo>
                    <a:pt x="1119" y="7252"/>
                  </a:lnTo>
                  <a:cubicBezTo>
                    <a:pt x="1119" y="7514"/>
                    <a:pt x="1334" y="7728"/>
                    <a:pt x="1595" y="7728"/>
                  </a:cubicBezTo>
                  <a:lnTo>
                    <a:pt x="1810" y="7728"/>
                  </a:lnTo>
                  <a:lnTo>
                    <a:pt x="1810" y="9073"/>
                  </a:lnTo>
                  <a:lnTo>
                    <a:pt x="1715" y="9073"/>
                  </a:lnTo>
                  <a:cubicBezTo>
                    <a:pt x="1453" y="9073"/>
                    <a:pt x="1250" y="9276"/>
                    <a:pt x="1250" y="9538"/>
                  </a:cubicBezTo>
                  <a:lnTo>
                    <a:pt x="1250" y="9752"/>
                  </a:lnTo>
                  <a:lnTo>
                    <a:pt x="512" y="9752"/>
                  </a:lnTo>
                  <a:cubicBezTo>
                    <a:pt x="226" y="9752"/>
                    <a:pt x="0" y="9978"/>
                    <a:pt x="0" y="10276"/>
                  </a:cubicBezTo>
                  <a:cubicBezTo>
                    <a:pt x="0" y="10562"/>
                    <a:pt x="226" y="10788"/>
                    <a:pt x="512" y="10788"/>
                  </a:cubicBezTo>
                  <a:lnTo>
                    <a:pt x="8108" y="10788"/>
                  </a:lnTo>
                  <a:cubicBezTo>
                    <a:pt x="8406" y="10788"/>
                    <a:pt x="8632" y="10562"/>
                    <a:pt x="8632" y="10276"/>
                  </a:cubicBezTo>
                  <a:cubicBezTo>
                    <a:pt x="8632" y="9978"/>
                    <a:pt x="8406" y="9752"/>
                    <a:pt x="8108" y="9752"/>
                  </a:cubicBezTo>
                  <a:lnTo>
                    <a:pt x="7382" y="9752"/>
                  </a:lnTo>
                  <a:lnTo>
                    <a:pt x="7382" y="9538"/>
                  </a:lnTo>
                  <a:cubicBezTo>
                    <a:pt x="7382" y="9276"/>
                    <a:pt x="7168" y="9073"/>
                    <a:pt x="6918" y="9073"/>
                  </a:cubicBezTo>
                  <a:lnTo>
                    <a:pt x="6822" y="9073"/>
                  </a:lnTo>
                  <a:lnTo>
                    <a:pt x="6822" y="8740"/>
                  </a:lnTo>
                  <a:cubicBezTo>
                    <a:pt x="6822" y="8657"/>
                    <a:pt x="6751" y="8585"/>
                    <a:pt x="6668" y="8585"/>
                  </a:cubicBezTo>
                  <a:cubicBezTo>
                    <a:pt x="6572" y="8585"/>
                    <a:pt x="6501" y="8657"/>
                    <a:pt x="6501" y="8740"/>
                  </a:cubicBezTo>
                  <a:lnTo>
                    <a:pt x="6501" y="9073"/>
                  </a:lnTo>
                  <a:lnTo>
                    <a:pt x="2131" y="9073"/>
                  </a:lnTo>
                  <a:lnTo>
                    <a:pt x="2131" y="3882"/>
                  </a:lnTo>
                  <a:lnTo>
                    <a:pt x="6501" y="3882"/>
                  </a:lnTo>
                  <a:lnTo>
                    <a:pt x="6501" y="8014"/>
                  </a:lnTo>
                  <a:cubicBezTo>
                    <a:pt x="6501" y="8097"/>
                    <a:pt x="6572" y="8169"/>
                    <a:pt x="6668" y="8169"/>
                  </a:cubicBezTo>
                  <a:cubicBezTo>
                    <a:pt x="6751" y="8169"/>
                    <a:pt x="6822" y="8097"/>
                    <a:pt x="6822" y="8014"/>
                  </a:cubicBezTo>
                  <a:lnTo>
                    <a:pt x="6822" y="7728"/>
                  </a:lnTo>
                  <a:lnTo>
                    <a:pt x="7037" y="7728"/>
                  </a:lnTo>
                  <a:cubicBezTo>
                    <a:pt x="7299" y="7728"/>
                    <a:pt x="7513" y="7514"/>
                    <a:pt x="7513" y="7252"/>
                  </a:cubicBezTo>
                  <a:lnTo>
                    <a:pt x="7513" y="7145"/>
                  </a:lnTo>
                  <a:lnTo>
                    <a:pt x="7715" y="7145"/>
                  </a:lnTo>
                  <a:cubicBezTo>
                    <a:pt x="7918" y="7145"/>
                    <a:pt x="8072" y="6990"/>
                    <a:pt x="8072" y="6799"/>
                  </a:cubicBezTo>
                  <a:lnTo>
                    <a:pt x="8072" y="5883"/>
                  </a:lnTo>
                  <a:cubicBezTo>
                    <a:pt x="8072" y="5680"/>
                    <a:pt x="7918" y="5525"/>
                    <a:pt x="7715" y="5525"/>
                  </a:cubicBezTo>
                  <a:lnTo>
                    <a:pt x="7513" y="5525"/>
                  </a:lnTo>
                  <a:lnTo>
                    <a:pt x="7513" y="5430"/>
                  </a:lnTo>
                  <a:cubicBezTo>
                    <a:pt x="7513" y="5168"/>
                    <a:pt x="7299" y="4954"/>
                    <a:pt x="7037" y="4954"/>
                  </a:cubicBezTo>
                  <a:lnTo>
                    <a:pt x="6822" y="4954"/>
                  </a:lnTo>
                  <a:lnTo>
                    <a:pt x="6822" y="3870"/>
                  </a:lnTo>
                  <a:cubicBezTo>
                    <a:pt x="7013" y="3823"/>
                    <a:pt x="7156" y="3656"/>
                    <a:pt x="7156" y="3442"/>
                  </a:cubicBezTo>
                  <a:cubicBezTo>
                    <a:pt x="7156" y="3239"/>
                    <a:pt x="7013" y="3061"/>
                    <a:pt x="6822" y="3013"/>
                  </a:cubicBezTo>
                  <a:cubicBezTo>
                    <a:pt x="6799" y="1870"/>
                    <a:pt x="5989" y="918"/>
                    <a:pt x="4917" y="644"/>
                  </a:cubicBezTo>
                  <a:cubicBezTo>
                    <a:pt x="4917" y="239"/>
                    <a:pt x="4620" y="1"/>
                    <a:pt x="4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535" name="Google Shape;2535;p122"/>
          <p:cNvSpPr/>
          <p:nvPr/>
        </p:nvSpPr>
        <p:spPr>
          <a:xfrm>
            <a:off x="6436518" y="1347021"/>
            <a:ext cx="391605" cy="429551"/>
          </a:xfrm>
          <a:custGeom>
            <a:avLst/>
            <a:gdLst/>
            <a:ahLst/>
            <a:cxnLst/>
            <a:rect l="l" t="t" r="r" b="b"/>
            <a:pathLst>
              <a:path w="9835" h="10788" extrusionOk="0">
                <a:moveTo>
                  <a:pt x="6263" y="322"/>
                </a:moveTo>
                <a:lnTo>
                  <a:pt x="4918" y="3656"/>
                </a:lnTo>
                <a:lnTo>
                  <a:pt x="3572" y="322"/>
                </a:lnTo>
                <a:close/>
                <a:moveTo>
                  <a:pt x="1667" y="322"/>
                </a:moveTo>
                <a:lnTo>
                  <a:pt x="1667" y="5846"/>
                </a:lnTo>
                <a:lnTo>
                  <a:pt x="310" y="5846"/>
                </a:lnTo>
                <a:lnTo>
                  <a:pt x="310" y="5132"/>
                </a:lnTo>
                <a:cubicBezTo>
                  <a:pt x="310" y="5120"/>
                  <a:pt x="322" y="5108"/>
                  <a:pt x="334" y="5096"/>
                </a:cubicBezTo>
                <a:cubicBezTo>
                  <a:pt x="822" y="4953"/>
                  <a:pt x="1131" y="4525"/>
                  <a:pt x="1131" y="4025"/>
                </a:cubicBezTo>
                <a:lnTo>
                  <a:pt x="1131" y="346"/>
                </a:lnTo>
                <a:cubicBezTo>
                  <a:pt x="1131" y="334"/>
                  <a:pt x="1143" y="322"/>
                  <a:pt x="1167" y="322"/>
                </a:cubicBezTo>
                <a:close/>
                <a:moveTo>
                  <a:pt x="2620" y="322"/>
                </a:moveTo>
                <a:lnTo>
                  <a:pt x="2620" y="5846"/>
                </a:lnTo>
                <a:lnTo>
                  <a:pt x="1989" y="5846"/>
                </a:lnTo>
                <a:lnTo>
                  <a:pt x="1989" y="322"/>
                </a:lnTo>
                <a:close/>
                <a:moveTo>
                  <a:pt x="3227" y="322"/>
                </a:moveTo>
                <a:lnTo>
                  <a:pt x="4763" y="4120"/>
                </a:lnTo>
                <a:lnTo>
                  <a:pt x="4763" y="5846"/>
                </a:lnTo>
                <a:lnTo>
                  <a:pt x="2929" y="5846"/>
                </a:lnTo>
                <a:lnTo>
                  <a:pt x="2929" y="322"/>
                </a:lnTo>
                <a:close/>
                <a:moveTo>
                  <a:pt x="6894" y="322"/>
                </a:moveTo>
                <a:lnTo>
                  <a:pt x="6894" y="5846"/>
                </a:lnTo>
                <a:lnTo>
                  <a:pt x="5072" y="5846"/>
                </a:lnTo>
                <a:lnTo>
                  <a:pt x="5072" y="4120"/>
                </a:lnTo>
                <a:lnTo>
                  <a:pt x="6596" y="322"/>
                </a:lnTo>
                <a:close/>
                <a:moveTo>
                  <a:pt x="7846" y="322"/>
                </a:moveTo>
                <a:lnTo>
                  <a:pt x="7846" y="5846"/>
                </a:lnTo>
                <a:lnTo>
                  <a:pt x="7215" y="5846"/>
                </a:lnTo>
                <a:lnTo>
                  <a:pt x="7215" y="322"/>
                </a:lnTo>
                <a:close/>
                <a:moveTo>
                  <a:pt x="4763" y="6168"/>
                </a:moveTo>
                <a:lnTo>
                  <a:pt x="4763" y="6799"/>
                </a:lnTo>
                <a:lnTo>
                  <a:pt x="310" y="6799"/>
                </a:lnTo>
                <a:lnTo>
                  <a:pt x="310" y="6168"/>
                </a:lnTo>
                <a:close/>
                <a:moveTo>
                  <a:pt x="9525" y="6168"/>
                </a:moveTo>
                <a:lnTo>
                  <a:pt x="9525" y="6799"/>
                </a:lnTo>
                <a:lnTo>
                  <a:pt x="5072" y="6799"/>
                </a:lnTo>
                <a:lnTo>
                  <a:pt x="5072" y="6168"/>
                </a:lnTo>
                <a:close/>
                <a:moveTo>
                  <a:pt x="4763" y="7120"/>
                </a:moveTo>
                <a:lnTo>
                  <a:pt x="4763" y="7954"/>
                </a:lnTo>
                <a:lnTo>
                  <a:pt x="310" y="7954"/>
                </a:lnTo>
                <a:lnTo>
                  <a:pt x="310" y="7120"/>
                </a:lnTo>
                <a:close/>
                <a:moveTo>
                  <a:pt x="9525" y="7120"/>
                </a:moveTo>
                <a:lnTo>
                  <a:pt x="9525" y="7954"/>
                </a:lnTo>
                <a:lnTo>
                  <a:pt x="5072" y="7954"/>
                </a:lnTo>
                <a:lnTo>
                  <a:pt x="5072" y="7120"/>
                </a:lnTo>
                <a:close/>
                <a:moveTo>
                  <a:pt x="4763" y="8275"/>
                </a:moveTo>
                <a:lnTo>
                  <a:pt x="4763" y="8906"/>
                </a:lnTo>
                <a:lnTo>
                  <a:pt x="310" y="8906"/>
                </a:lnTo>
                <a:lnTo>
                  <a:pt x="310" y="8275"/>
                </a:lnTo>
                <a:close/>
                <a:moveTo>
                  <a:pt x="9525" y="8275"/>
                </a:moveTo>
                <a:lnTo>
                  <a:pt x="9525" y="8906"/>
                </a:lnTo>
                <a:lnTo>
                  <a:pt x="5072" y="8906"/>
                </a:lnTo>
                <a:lnTo>
                  <a:pt x="5072" y="8275"/>
                </a:lnTo>
                <a:close/>
                <a:moveTo>
                  <a:pt x="9525" y="9216"/>
                </a:moveTo>
                <a:lnTo>
                  <a:pt x="9525" y="10371"/>
                </a:lnTo>
                <a:cubicBezTo>
                  <a:pt x="9525" y="10430"/>
                  <a:pt x="9478" y="10466"/>
                  <a:pt x="9430" y="10466"/>
                </a:cubicBezTo>
                <a:lnTo>
                  <a:pt x="5072" y="10466"/>
                </a:lnTo>
                <a:lnTo>
                  <a:pt x="5072" y="9216"/>
                </a:lnTo>
                <a:close/>
                <a:moveTo>
                  <a:pt x="1167" y="0"/>
                </a:moveTo>
                <a:cubicBezTo>
                  <a:pt x="977" y="0"/>
                  <a:pt x="822" y="155"/>
                  <a:pt x="822" y="346"/>
                </a:cubicBezTo>
                <a:lnTo>
                  <a:pt x="822" y="4025"/>
                </a:lnTo>
                <a:cubicBezTo>
                  <a:pt x="822" y="4310"/>
                  <a:pt x="667" y="4668"/>
                  <a:pt x="238" y="4799"/>
                </a:cubicBezTo>
                <a:cubicBezTo>
                  <a:pt x="95" y="4846"/>
                  <a:pt x="0" y="4977"/>
                  <a:pt x="0" y="5132"/>
                </a:cubicBezTo>
                <a:lnTo>
                  <a:pt x="0" y="10371"/>
                </a:lnTo>
                <a:cubicBezTo>
                  <a:pt x="0" y="10597"/>
                  <a:pt x="179" y="10787"/>
                  <a:pt x="405" y="10787"/>
                </a:cubicBezTo>
                <a:lnTo>
                  <a:pt x="1596" y="10787"/>
                </a:lnTo>
                <a:cubicBezTo>
                  <a:pt x="1679" y="10787"/>
                  <a:pt x="1750" y="10716"/>
                  <a:pt x="1750" y="10633"/>
                </a:cubicBezTo>
                <a:cubicBezTo>
                  <a:pt x="1750" y="10537"/>
                  <a:pt x="1679" y="10466"/>
                  <a:pt x="1596" y="10466"/>
                </a:cubicBezTo>
                <a:lnTo>
                  <a:pt x="405" y="10466"/>
                </a:lnTo>
                <a:cubicBezTo>
                  <a:pt x="357" y="10466"/>
                  <a:pt x="310" y="10430"/>
                  <a:pt x="310" y="10371"/>
                </a:cubicBezTo>
                <a:lnTo>
                  <a:pt x="310" y="9216"/>
                </a:lnTo>
                <a:lnTo>
                  <a:pt x="4763" y="9216"/>
                </a:lnTo>
                <a:lnTo>
                  <a:pt x="4763" y="10466"/>
                </a:lnTo>
                <a:lnTo>
                  <a:pt x="2334" y="10466"/>
                </a:lnTo>
                <a:cubicBezTo>
                  <a:pt x="2251" y="10466"/>
                  <a:pt x="2179" y="10537"/>
                  <a:pt x="2179" y="10633"/>
                </a:cubicBezTo>
                <a:cubicBezTo>
                  <a:pt x="2179" y="10716"/>
                  <a:pt x="2251" y="10787"/>
                  <a:pt x="2334" y="10787"/>
                </a:cubicBezTo>
                <a:lnTo>
                  <a:pt x="9430" y="10787"/>
                </a:lnTo>
                <a:cubicBezTo>
                  <a:pt x="9656" y="10787"/>
                  <a:pt x="9835" y="10597"/>
                  <a:pt x="9835" y="10371"/>
                </a:cubicBezTo>
                <a:lnTo>
                  <a:pt x="9835" y="5132"/>
                </a:lnTo>
                <a:cubicBezTo>
                  <a:pt x="9835" y="4977"/>
                  <a:pt x="9740" y="4846"/>
                  <a:pt x="9597" y="4799"/>
                </a:cubicBezTo>
                <a:cubicBezTo>
                  <a:pt x="9263" y="4691"/>
                  <a:pt x="9037" y="4394"/>
                  <a:pt x="9037" y="4037"/>
                </a:cubicBezTo>
                <a:lnTo>
                  <a:pt x="9037" y="1905"/>
                </a:lnTo>
                <a:cubicBezTo>
                  <a:pt x="9037" y="1810"/>
                  <a:pt x="8966" y="1739"/>
                  <a:pt x="8882" y="1739"/>
                </a:cubicBezTo>
                <a:cubicBezTo>
                  <a:pt x="8799" y="1739"/>
                  <a:pt x="8728" y="1810"/>
                  <a:pt x="8728" y="1905"/>
                </a:cubicBezTo>
                <a:lnTo>
                  <a:pt x="8728" y="4037"/>
                </a:lnTo>
                <a:cubicBezTo>
                  <a:pt x="8728" y="4525"/>
                  <a:pt x="9037" y="4953"/>
                  <a:pt x="9501" y="5096"/>
                </a:cubicBezTo>
                <a:cubicBezTo>
                  <a:pt x="9513" y="5108"/>
                  <a:pt x="9513" y="5120"/>
                  <a:pt x="9513" y="5132"/>
                </a:cubicBezTo>
                <a:lnTo>
                  <a:pt x="9513" y="5846"/>
                </a:lnTo>
                <a:lnTo>
                  <a:pt x="8168" y="5846"/>
                </a:lnTo>
                <a:lnTo>
                  <a:pt x="8168" y="322"/>
                </a:lnTo>
                <a:lnTo>
                  <a:pt x="8692" y="322"/>
                </a:lnTo>
                <a:cubicBezTo>
                  <a:pt x="8716" y="322"/>
                  <a:pt x="8728" y="334"/>
                  <a:pt x="8728" y="346"/>
                </a:cubicBezTo>
                <a:lnTo>
                  <a:pt x="8728" y="1167"/>
                </a:lnTo>
                <a:cubicBezTo>
                  <a:pt x="8728" y="1250"/>
                  <a:pt x="8799" y="1322"/>
                  <a:pt x="8882" y="1322"/>
                </a:cubicBezTo>
                <a:cubicBezTo>
                  <a:pt x="8966" y="1322"/>
                  <a:pt x="9037" y="1250"/>
                  <a:pt x="9037" y="1167"/>
                </a:cubicBezTo>
                <a:lnTo>
                  <a:pt x="9037" y="346"/>
                </a:lnTo>
                <a:cubicBezTo>
                  <a:pt x="9037" y="155"/>
                  <a:pt x="8882" y="0"/>
                  <a:pt x="86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36" name="Google Shape;2536;p122"/>
          <p:cNvSpPr/>
          <p:nvPr/>
        </p:nvSpPr>
        <p:spPr>
          <a:xfrm>
            <a:off x="7070053" y="1347021"/>
            <a:ext cx="389734" cy="429551"/>
          </a:xfrm>
          <a:custGeom>
            <a:avLst/>
            <a:gdLst/>
            <a:ahLst/>
            <a:cxnLst/>
            <a:rect l="l" t="t" r="r" b="b"/>
            <a:pathLst>
              <a:path w="9788" h="10788" extrusionOk="0">
                <a:moveTo>
                  <a:pt x="6251" y="2560"/>
                </a:moveTo>
                <a:lnTo>
                  <a:pt x="6656" y="3989"/>
                </a:lnTo>
                <a:lnTo>
                  <a:pt x="3132" y="3989"/>
                </a:lnTo>
                <a:lnTo>
                  <a:pt x="3536" y="2560"/>
                </a:lnTo>
                <a:close/>
                <a:moveTo>
                  <a:pt x="6751" y="4310"/>
                </a:moveTo>
                <a:lnTo>
                  <a:pt x="7108" y="5596"/>
                </a:lnTo>
                <a:lnTo>
                  <a:pt x="2679" y="5596"/>
                </a:lnTo>
                <a:lnTo>
                  <a:pt x="3048" y="4310"/>
                </a:lnTo>
                <a:close/>
                <a:moveTo>
                  <a:pt x="7204" y="5906"/>
                </a:moveTo>
                <a:lnTo>
                  <a:pt x="7608" y="7346"/>
                </a:lnTo>
                <a:lnTo>
                  <a:pt x="2191" y="7346"/>
                </a:lnTo>
                <a:lnTo>
                  <a:pt x="2596" y="5906"/>
                </a:lnTo>
                <a:close/>
                <a:moveTo>
                  <a:pt x="7692" y="7656"/>
                </a:moveTo>
                <a:lnTo>
                  <a:pt x="8156" y="9251"/>
                </a:lnTo>
                <a:lnTo>
                  <a:pt x="1643" y="9251"/>
                </a:lnTo>
                <a:lnTo>
                  <a:pt x="2096" y="7656"/>
                </a:lnTo>
                <a:close/>
                <a:moveTo>
                  <a:pt x="4346" y="0"/>
                </a:moveTo>
                <a:cubicBezTo>
                  <a:pt x="4108" y="0"/>
                  <a:pt x="3894" y="155"/>
                  <a:pt x="3822" y="393"/>
                </a:cubicBezTo>
                <a:lnTo>
                  <a:pt x="3667" y="929"/>
                </a:lnTo>
                <a:cubicBezTo>
                  <a:pt x="3644" y="1012"/>
                  <a:pt x="3703" y="1108"/>
                  <a:pt x="3787" y="1131"/>
                </a:cubicBezTo>
                <a:cubicBezTo>
                  <a:pt x="3801" y="1136"/>
                  <a:pt x="3816" y="1138"/>
                  <a:pt x="3830" y="1138"/>
                </a:cubicBezTo>
                <a:cubicBezTo>
                  <a:pt x="3897" y="1138"/>
                  <a:pt x="3957" y="1093"/>
                  <a:pt x="3977" y="1024"/>
                </a:cubicBezTo>
                <a:lnTo>
                  <a:pt x="4132" y="477"/>
                </a:lnTo>
                <a:cubicBezTo>
                  <a:pt x="4156" y="381"/>
                  <a:pt x="4239" y="322"/>
                  <a:pt x="4346" y="322"/>
                </a:cubicBezTo>
                <a:lnTo>
                  <a:pt x="5453" y="322"/>
                </a:lnTo>
                <a:cubicBezTo>
                  <a:pt x="5549" y="322"/>
                  <a:pt x="5632" y="381"/>
                  <a:pt x="5668" y="477"/>
                </a:cubicBezTo>
                <a:lnTo>
                  <a:pt x="6168" y="2239"/>
                </a:lnTo>
                <a:lnTo>
                  <a:pt x="3632" y="2239"/>
                </a:lnTo>
                <a:lnTo>
                  <a:pt x="3775" y="1727"/>
                </a:lnTo>
                <a:cubicBezTo>
                  <a:pt x="3798" y="1643"/>
                  <a:pt x="3751" y="1560"/>
                  <a:pt x="3667" y="1536"/>
                </a:cubicBezTo>
                <a:cubicBezTo>
                  <a:pt x="3653" y="1532"/>
                  <a:pt x="3638" y="1530"/>
                  <a:pt x="3624" y="1530"/>
                </a:cubicBezTo>
                <a:cubicBezTo>
                  <a:pt x="3557" y="1530"/>
                  <a:pt x="3497" y="1575"/>
                  <a:pt x="3477" y="1643"/>
                </a:cubicBezTo>
                <a:cubicBezTo>
                  <a:pt x="3417" y="1834"/>
                  <a:pt x="1358" y="9120"/>
                  <a:pt x="1310" y="9251"/>
                </a:cubicBezTo>
                <a:lnTo>
                  <a:pt x="762" y="9251"/>
                </a:lnTo>
                <a:cubicBezTo>
                  <a:pt x="346" y="9251"/>
                  <a:pt x="0" y="9597"/>
                  <a:pt x="0" y="10025"/>
                </a:cubicBezTo>
                <a:cubicBezTo>
                  <a:pt x="0" y="10442"/>
                  <a:pt x="346" y="10787"/>
                  <a:pt x="762" y="10787"/>
                </a:cubicBezTo>
                <a:lnTo>
                  <a:pt x="7608" y="10787"/>
                </a:lnTo>
                <a:cubicBezTo>
                  <a:pt x="7704" y="10787"/>
                  <a:pt x="7775" y="10716"/>
                  <a:pt x="7775" y="10633"/>
                </a:cubicBezTo>
                <a:cubicBezTo>
                  <a:pt x="7775" y="10537"/>
                  <a:pt x="7704" y="10466"/>
                  <a:pt x="7608" y="10466"/>
                </a:cubicBezTo>
                <a:lnTo>
                  <a:pt x="762" y="10466"/>
                </a:lnTo>
                <a:cubicBezTo>
                  <a:pt x="524" y="10466"/>
                  <a:pt x="322" y="10263"/>
                  <a:pt x="322" y="10025"/>
                </a:cubicBezTo>
                <a:cubicBezTo>
                  <a:pt x="322" y="9775"/>
                  <a:pt x="524" y="9573"/>
                  <a:pt x="762" y="9573"/>
                </a:cubicBezTo>
                <a:lnTo>
                  <a:pt x="9025" y="9573"/>
                </a:lnTo>
                <a:cubicBezTo>
                  <a:pt x="9275" y="9573"/>
                  <a:pt x="9478" y="9775"/>
                  <a:pt x="9478" y="10025"/>
                </a:cubicBezTo>
                <a:cubicBezTo>
                  <a:pt x="9478" y="10263"/>
                  <a:pt x="9275" y="10466"/>
                  <a:pt x="9025" y="10466"/>
                </a:cubicBezTo>
                <a:lnTo>
                  <a:pt x="8347" y="10466"/>
                </a:lnTo>
                <a:cubicBezTo>
                  <a:pt x="8263" y="10466"/>
                  <a:pt x="8192" y="10537"/>
                  <a:pt x="8192" y="10633"/>
                </a:cubicBezTo>
                <a:cubicBezTo>
                  <a:pt x="8192" y="10716"/>
                  <a:pt x="8263" y="10787"/>
                  <a:pt x="8347" y="10787"/>
                </a:cubicBezTo>
                <a:lnTo>
                  <a:pt x="9025" y="10787"/>
                </a:lnTo>
                <a:cubicBezTo>
                  <a:pt x="9454" y="10787"/>
                  <a:pt x="9787" y="10442"/>
                  <a:pt x="9787" y="10025"/>
                </a:cubicBezTo>
                <a:cubicBezTo>
                  <a:pt x="9787" y="9597"/>
                  <a:pt x="9454" y="9251"/>
                  <a:pt x="9025" y="9251"/>
                </a:cubicBezTo>
                <a:lnTo>
                  <a:pt x="8478" y="9251"/>
                </a:lnTo>
                <a:cubicBezTo>
                  <a:pt x="8454" y="9168"/>
                  <a:pt x="6013" y="572"/>
                  <a:pt x="5965" y="393"/>
                </a:cubicBezTo>
                <a:cubicBezTo>
                  <a:pt x="5906" y="155"/>
                  <a:pt x="5692" y="0"/>
                  <a:pt x="54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537" name="Google Shape;2537;p122"/>
          <p:cNvGrpSpPr/>
          <p:nvPr/>
        </p:nvGrpSpPr>
        <p:grpSpPr>
          <a:xfrm>
            <a:off x="1695600" y="2002657"/>
            <a:ext cx="379282" cy="429250"/>
            <a:chOff x="1002417" y="1160502"/>
            <a:chExt cx="472037" cy="534226"/>
          </a:xfrm>
        </p:grpSpPr>
        <p:sp>
          <p:nvSpPr>
            <p:cNvPr id="2538" name="Google Shape;2538;p122"/>
            <p:cNvSpPr/>
            <p:nvPr/>
          </p:nvSpPr>
          <p:spPr>
            <a:xfrm>
              <a:off x="1002417" y="1160502"/>
              <a:ext cx="472037" cy="534226"/>
            </a:xfrm>
            <a:custGeom>
              <a:avLst/>
              <a:gdLst/>
              <a:ahLst/>
              <a:cxnLst/>
              <a:rect l="l" t="t" r="r" b="b"/>
              <a:pathLst>
                <a:path w="9526" h="10781" extrusionOk="0">
                  <a:moveTo>
                    <a:pt x="4954" y="322"/>
                  </a:moveTo>
                  <a:lnTo>
                    <a:pt x="4954" y="3132"/>
                  </a:lnTo>
                  <a:lnTo>
                    <a:pt x="4573" y="3132"/>
                  </a:lnTo>
                  <a:lnTo>
                    <a:pt x="4573" y="322"/>
                  </a:lnTo>
                  <a:close/>
                  <a:moveTo>
                    <a:pt x="5263" y="834"/>
                  </a:moveTo>
                  <a:cubicBezTo>
                    <a:pt x="6513" y="1024"/>
                    <a:pt x="7537" y="1917"/>
                    <a:pt x="7906" y="3132"/>
                  </a:cubicBezTo>
                  <a:lnTo>
                    <a:pt x="5263" y="3132"/>
                  </a:lnTo>
                  <a:lnTo>
                    <a:pt x="5263" y="834"/>
                  </a:lnTo>
                  <a:close/>
                  <a:moveTo>
                    <a:pt x="870" y="4156"/>
                  </a:moveTo>
                  <a:cubicBezTo>
                    <a:pt x="870" y="4370"/>
                    <a:pt x="870" y="5061"/>
                    <a:pt x="870" y="5275"/>
                  </a:cubicBezTo>
                  <a:lnTo>
                    <a:pt x="691" y="5275"/>
                  </a:lnTo>
                  <a:cubicBezTo>
                    <a:pt x="679" y="5275"/>
                    <a:pt x="667" y="5263"/>
                    <a:pt x="667" y="5251"/>
                  </a:cubicBezTo>
                  <a:lnTo>
                    <a:pt x="667" y="4191"/>
                  </a:lnTo>
                  <a:cubicBezTo>
                    <a:pt x="667" y="4168"/>
                    <a:pt x="679" y="4156"/>
                    <a:pt x="691" y="4156"/>
                  </a:cubicBezTo>
                  <a:close/>
                  <a:moveTo>
                    <a:pt x="8835" y="4156"/>
                  </a:moveTo>
                  <a:cubicBezTo>
                    <a:pt x="8847" y="4156"/>
                    <a:pt x="8859" y="4168"/>
                    <a:pt x="8859" y="4191"/>
                  </a:cubicBezTo>
                  <a:lnTo>
                    <a:pt x="8859" y="5251"/>
                  </a:lnTo>
                  <a:cubicBezTo>
                    <a:pt x="8859" y="5263"/>
                    <a:pt x="8847" y="5275"/>
                    <a:pt x="8835" y="5275"/>
                  </a:cubicBezTo>
                  <a:lnTo>
                    <a:pt x="8656" y="5275"/>
                  </a:lnTo>
                  <a:cubicBezTo>
                    <a:pt x="8656" y="4965"/>
                    <a:pt x="8656" y="4299"/>
                    <a:pt x="8645" y="4156"/>
                  </a:cubicBezTo>
                  <a:close/>
                  <a:moveTo>
                    <a:pt x="7740" y="4037"/>
                  </a:moveTo>
                  <a:lnTo>
                    <a:pt x="7740" y="5775"/>
                  </a:lnTo>
                  <a:lnTo>
                    <a:pt x="5585" y="5775"/>
                  </a:lnTo>
                  <a:lnTo>
                    <a:pt x="5513" y="5513"/>
                  </a:lnTo>
                  <a:cubicBezTo>
                    <a:pt x="5418" y="5168"/>
                    <a:pt x="5108" y="4930"/>
                    <a:pt x="4763" y="4930"/>
                  </a:cubicBezTo>
                  <a:cubicBezTo>
                    <a:pt x="4406" y="4930"/>
                    <a:pt x="4096" y="5168"/>
                    <a:pt x="4013" y="5513"/>
                  </a:cubicBezTo>
                  <a:lnTo>
                    <a:pt x="3942" y="5775"/>
                  </a:lnTo>
                  <a:lnTo>
                    <a:pt x="1775" y="5775"/>
                  </a:lnTo>
                  <a:lnTo>
                    <a:pt x="1775" y="4037"/>
                  </a:lnTo>
                  <a:close/>
                  <a:moveTo>
                    <a:pt x="4763" y="5239"/>
                  </a:moveTo>
                  <a:cubicBezTo>
                    <a:pt x="4965" y="5239"/>
                    <a:pt x="5156" y="5382"/>
                    <a:pt x="5204" y="5584"/>
                  </a:cubicBezTo>
                  <a:lnTo>
                    <a:pt x="5263" y="5835"/>
                  </a:lnTo>
                  <a:cubicBezTo>
                    <a:pt x="5108" y="5787"/>
                    <a:pt x="4930" y="5775"/>
                    <a:pt x="4763" y="5775"/>
                  </a:cubicBezTo>
                  <a:cubicBezTo>
                    <a:pt x="4584" y="5775"/>
                    <a:pt x="4418" y="5787"/>
                    <a:pt x="4251" y="5835"/>
                  </a:cubicBezTo>
                  <a:lnTo>
                    <a:pt x="4323" y="5584"/>
                  </a:lnTo>
                  <a:cubicBezTo>
                    <a:pt x="4370" y="5382"/>
                    <a:pt x="4549" y="5239"/>
                    <a:pt x="4763" y="5239"/>
                  </a:cubicBezTo>
                  <a:close/>
                  <a:moveTo>
                    <a:pt x="8264" y="3441"/>
                  </a:moveTo>
                  <a:cubicBezTo>
                    <a:pt x="8287" y="3441"/>
                    <a:pt x="8299" y="3441"/>
                    <a:pt x="8311" y="3453"/>
                  </a:cubicBezTo>
                  <a:cubicBezTo>
                    <a:pt x="8323" y="3465"/>
                    <a:pt x="8335" y="3477"/>
                    <a:pt x="8335" y="3501"/>
                  </a:cubicBezTo>
                  <a:cubicBezTo>
                    <a:pt x="8335" y="3751"/>
                    <a:pt x="8335" y="5751"/>
                    <a:pt x="8335" y="6013"/>
                  </a:cubicBezTo>
                  <a:cubicBezTo>
                    <a:pt x="8335" y="6216"/>
                    <a:pt x="8192" y="6370"/>
                    <a:pt x="8013" y="6370"/>
                  </a:cubicBezTo>
                  <a:lnTo>
                    <a:pt x="6263" y="6370"/>
                  </a:lnTo>
                  <a:cubicBezTo>
                    <a:pt x="6156" y="6263"/>
                    <a:pt x="6025" y="6168"/>
                    <a:pt x="5894" y="6085"/>
                  </a:cubicBezTo>
                  <a:lnTo>
                    <a:pt x="7752" y="6085"/>
                  </a:lnTo>
                  <a:cubicBezTo>
                    <a:pt x="7918" y="6085"/>
                    <a:pt x="8061" y="5954"/>
                    <a:pt x="8061" y="5787"/>
                  </a:cubicBezTo>
                  <a:lnTo>
                    <a:pt x="8061" y="4025"/>
                  </a:lnTo>
                  <a:cubicBezTo>
                    <a:pt x="8061" y="3858"/>
                    <a:pt x="7918" y="3727"/>
                    <a:pt x="7752" y="3727"/>
                  </a:cubicBezTo>
                  <a:lnTo>
                    <a:pt x="1763" y="3727"/>
                  </a:lnTo>
                  <a:cubicBezTo>
                    <a:pt x="1596" y="3727"/>
                    <a:pt x="1465" y="3858"/>
                    <a:pt x="1465" y="4025"/>
                  </a:cubicBezTo>
                  <a:lnTo>
                    <a:pt x="1465" y="5787"/>
                  </a:lnTo>
                  <a:cubicBezTo>
                    <a:pt x="1465" y="5954"/>
                    <a:pt x="1596" y="6085"/>
                    <a:pt x="1763" y="6085"/>
                  </a:cubicBezTo>
                  <a:lnTo>
                    <a:pt x="3632" y="6085"/>
                  </a:lnTo>
                  <a:cubicBezTo>
                    <a:pt x="3489" y="6168"/>
                    <a:pt x="3370" y="6263"/>
                    <a:pt x="3263" y="6370"/>
                  </a:cubicBezTo>
                  <a:lnTo>
                    <a:pt x="1620" y="6370"/>
                  </a:lnTo>
                  <a:cubicBezTo>
                    <a:pt x="1382" y="6370"/>
                    <a:pt x="1179" y="6156"/>
                    <a:pt x="1179" y="5882"/>
                  </a:cubicBezTo>
                  <a:cubicBezTo>
                    <a:pt x="1179" y="5358"/>
                    <a:pt x="1191" y="3965"/>
                    <a:pt x="1191" y="3501"/>
                  </a:cubicBezTo>
                  <a:cubicBezTo>
                    <a:pt x="1191" y="3465"/>
                    <a:pt x="1215" y="3441"/>
                    <a:pt x="1239" y="3441"/>
                  </a:cubicBezTo>
                  <a:close/>
                  <a:moveTo>
                    <a:pt x="1489" y="6668"/>
                  </a:moveTo>
                  <a:lnTo>
                    <a:pt x="1489" y="6668"/>
                  </a:lnTo>
                  <a:cubicBezTo>
                    <a:pt x="1542" y="6680"/>
                    <a:pt x="1575" y="6683"/>
                    <a:pt x="1717" y="6683"/>
                  </a:cubicBezTo>
                  <a:cubicBezTo>
                    <a:pt x="1858" y="6683"/>
                    <a:pt x="2108" y="6680"/>
                    <a:pt x="2596" y="6680"/>
                  </a:cubicBezTo>
                  <a:cubicBezTo>
                    <a:pt x="2489" y="6787"/>
                    <a:pt x="1751" y="7537"/>
                    <a:pt x="1656" y="7632"/>
                  </a:cubicBezTo>
                  <a:cubicBezTo>
                    <a:pt x="1477" y="7132"/>
                    <a:pt x="1489" y="6835"/>
                    <a:pt x="1489" y="6668"/>
                  </a:cubicBezTo>
                  <a:close/>
                  <a:moveTo>
                    <a:pt x="8049" y="6680"/>
                  </a:moveTo>
                  <a:cubicBezTo>
                    <a:pt x="8025" y="7025"/>
                    <a:pt x="7978" y="7335"/>
                    <a:pt x="7871" y="7632"/>
                  </a:cubicBezTo>
                  <a:lnTo>
                    <a:pt x="6918" y="6680"/>
                  </a:lnTo>
                  <a:close/>
                  <a:moveTo>
                    <a:pt x="2858" y="6870"/>
                  </a:moveTo>
                  <a:lnTo>
                    <a:pt x="2858" y="6870"/>
                  </a:lnTo>
                  <a:cubicBezTo>
                    <a:pt x="2679" y="7192"/>
                    <a:pt x="2572" y="7573"/>
                    <a:pt x="2572" y="7966"/>
                  </a:cubicBezTo>
                  <a:cubicBezTo>
                    <a:pt x="2572" y="8502"/>
                    <a:pt x="2763" y="9002"/>
                    <a:pt x="3096" y="9383"/>
                  </a:cubicBezTo>
                  <a:cubicBezTo>
                    <a:pt x="2549" y="9061"/>
                    <a:pt x="2072" y="8573"/>
                    <a:pt x="1787" y="7942"/>
                  </a:cubicBezTo>
                  <a:lnTo>
                    <a:pt x="2858" y="6870"/>
                  </a:lnTo>
                  <a:close/>
                  <a:moveTo>
                    <a:pt x="6668" y="6870"/>
                  </a:moveTo>
                  <a:lnTo>
                    <a:pt x="6668" y="6870"/>
                  </a:lnTo>
                  <a:cubicBezTo>
                    <a:pt x="6775" y="6989"/>
                    <a:pt x="7621" y="7847"/>
                    <a:pt x="7740" y="7954"/>
                  </a:cubicBezTo>
                  <a:cubicBezTo>
                    <a:pt x="7454" y="8549"/>
                    <a:pt x="7001" y="9049"/>
                    <a:pt x="6430" y="9383"/>
                  </a:cubicBezTo>
                  <a:cubicBezTo>
                    <a:pt x="6763" y="8990"/>
                    <a:pt x="6954" y="8490"/>
                    <a:pt x="6954" y="7966"/>
                  </a:cubicBezTo>
                  <a:cubicBezTo>
                    <a:pt x="6954" y="7573"/>
                    <a:pt x="6847" y="7192"/>
                    <a:pt x="6668" y="6870"/>
                  </a:cubicBezTo>
                  <a:close/>
                  <a:moveTo>
                    <a:pt x="1536" y="8168"/>
                  </a:moveTo>
                  <a:cubicBezTo>
                    <a:pt x="1775" y="8632"/>
                    <a:pt x="2096" y="9037"/>
                    <a:pt x="2513" y="9371"/>
                  </a:cubicBezTo>
                  <a:lnTo>
                    <a:pt x="2298" y="9573"/>
                  </a:lnTo>
                  <a:cubicBezTo>
                    <a:pt x="2287" y="9561"/>
                    <a:pt x="1263" y="8430"/>
                    <a:pt x="1251" y="8418"/>
                  </a:cubicBezTo>
                  <a:lnTo>
                    <a:pt x="1536" y="8168"/>
                  </a:lnTo>
                  <a:close/>
                  <a:moveTo>
                    <a:pt x="7978" y="8168"/>
                  </a:moveTo>
                  <a:cubicBezTo>
                    <a:pt x="8049" y="8228"/>
                    <a:pt x="8121" y="8299"/>
                    <a:pt x="8299" y="8454"/>
                  </a:cubicBezTo>
                  <a:cubicBezTo>
                    <a:pt x="8085" y="8692"/>
                    <a:pt x="7490" y="9383"/>
                    <a:pt x="7275" y="9621"/>
                  </a:cubicBezTo>
                  <a:cubicBezTo>
                    <a:pt x="7204" y="9561"/>
                    <a:pt x="7025" y="9394"/>
                    <a:pt x="7001" y="9383"/>
                  </a:cubicBezTo>
                  <a:cubicBezTo>
                    <a:pt x="7418" y="9049"/>
                    <a:pt x="7752" y="8644"/>
                    <a:pt x="7978" y="8180"/>
                  </a:cubicBezTo>
                  <a:cubicBezTo>
                    <a:pt x="7978" y="8180"/>
                    <a:pt x="7978" y="8180"/>
                    <a:pt x="7978" y="8168"/>
                  </a:cubicBezTo>
                  <a:close/>
                  <a:moveTo>
                    <a:pt x="4763" y="6085"/>
                  </a:moveTo>
                  <a:cubicBezTo>
                    <a:pt x="5799" y="6085"/>
                    <a:pt x="6644" y="6930"/>
                    <a:pt x="6644" y="7966"/>
                  </a:cubicBezTo>
                  <a:cubicBezTo>
                    <a:pt x="6644" y="8502"/>
                    <a:pt x="6406" y="9013"/>
                    <a:pt x="6001" y="9371"/>
                  </a:cubicBezTo>
                  <a:cubicBezTo>
                    <a:pt x="5680" y="9668"/>
                    <a:pt x="5251" y="9835"/>
                    <a:pt x="4763" y="9835"/>
                  </a:cubicBezTo>
                  <a:cubicBezTo>
                    <a:pt x="3692" y="9835"/>
                    <a:pt x="2882" y="8966"/>
                    <a:pt x="2882" y="7966"/>
                  </a:cubicBezTo>
                  <a:cubicBezTo>
                    <a:pt x="2882" y="7442"/>
                    <a:pt x="3096" y="6978"/>
                    <a:pt x="3441" y="6632"/>
                  </a:cubicBezTo>
                  <a:cubicBezTo>
                    <a:pt x="3799" y="6275"/>
                    <a:pt x="4275" y="6085"/>
                    <a:pt x="4763" y="6085"/>
                  </a:cubicBezTo>
                  <a:close/>
                  <a:moveTo>
                    <a:pt x="834" y="8430"/>
                  </a:moveTo>
                  <a:cubicBezTo>
                    <a:pt x="882" y="8478"/>
                    <a:pt x="2179" y="9906"/>
                    <a:pt x="2215" y="9942"/>
                  </a:cubicBezTo>
                  <a:lnTo>
                    <a:pt x="1739" y="10371"/>
                  </a:lnTo>
                  <a:lnTo>
                    <a:pt x="370" y="8859"/>
                  </a:lnTo>
                  <a:lnTo>
                    <a:pt x="834" y="8430"/>
                  </a:lnTo>
                  <a:close/>
                  <a:moveTo>
                    <a:pt x="4549" y="0"/>
                  </a:moveTo>
                  <a:cubicBezTo>
                    <a:pt x="4394" y="0"/>
                    <a:pt x="4251" y="131"/>
                    <a:pt x="4251" y="298"/>
                  </a:cubicBezTo>
                  <a:lnTo>
                    <a:pt x="4251" y="512"/>
                  </a:lnTo>
                  <a:cubicBezTo>
                    <a:pt x="3572" y="608"/>
                    <a:pt x="2930" y="905"/>
                    <a:pt x="2406" y="1358"/>
                  </a:cubicBezTo>
                  <a:cubicBezTo>
                    <a:pt x="2334" y="1417"/>
                    <a:pt x="2334" y="1513"/>
                    <a:pt x="2382" y="1584"/>
                  </a:cubicBezTo>
                  <a:cubicBezTo>
                    <a:pt x="2415" y="1617"/>
                    <a:pt x="2462" y="1635"/>
                    <a:pt x="2507" y="1635"/>
                  </a:cubicBezTo>
                  <a:cubicBezTo>
                    <a:pt x="2545" y="1635"/>
                    <a:pt x="2581" y="1623"/>
                    <a:pt x="2608" y="1596"/>
                  </a:cubicBezTo>
                  <a:cubicBezTo>
                    <a:pt x="3084" y="1191"/>
                    <a:pt x="3644" y="929"/>
                    <a:pt x="4251" y="834"/>
                  </a:cubicBezTo>
                  <a:lnTo>
                    <a:pt x="4251" y="3120"/>
                  </a:lnTo>
                  <a:lnTo>
                    <a:pt x="1620" y="3120"/>
                  </a:lnTo>
                  <a:cubicBezTo>
                    <a:pt x="1727" y="2763"/>
                    <a:pt x="1894" y="2417"/>
                    <a:pt x="2132" y="2108"/>
                  </a:cubicBezTo>
                  <a:cubicBezTo>
                    <a:pt x="2179" y="2036"/>
                    <a:pt x="2168" y="1941"/>
                    <a:pt x="2096" y="1894"/>
                  </a:cubicBezTo>
                  <a:cubicBezTo>
                    <a:pt x="2065" y="1868"/>
                    <a:pt x="2030" y="1855"/>
                    <a:pt x="1996" y="1855"/>
                  </a:cubicBezTo>
                  <a:cubicBezTo>
                    <a:pt x="1951" y="1855"/>
                    <a:pt x="1909" y="1877"/>
                    <a:pt x="1882" y="1917"/>
                  </a:cubicBezTo>
                  <a:cubicBezTo>
                    <a:pt x="1608" y="2286"/>
                    <a:pt x="1406" y="2691"/>
                    <a:pt x="1286" y="3132"/>
                  </a:cubicBezTo>
                  <a:cubicBezTo>
                    <a:pt x="1272" y="3132"/>
                    <a:pt x="1250" y="3130"/>
                    <a:pt x="1224" y="3130"/>
                  </a:cubicBezTo>
                  <a:cubicBezTo>
                    <a:pt x="1166" y="3130"/>
                    <a:pt x="1083" y="3141"/>
                    <a:pt x="1001" y="3215"/>
                  </a:cubicBezTo>
                  <a:cubicBezTo>
                    <a:pt x="917" y="3287"/>
                    <a:pt x="870" y="3394"/>
                    <a:pt x="870" y="3501"/>
                  </a:cubicBezTo>
                  <a:lnTo>
                    <a:pt x="870" y="3846"/>
                  </a:lnTo>
                  <a:lnTo>
                    <a:pt x="691" y="3846"/>
                  </a:lnTo>
                  <a:cubicBezTo>
                    <a:pt x="501" y="3846"/>
                    <a:pt x="346" y="4001"/>
                    <a:pt x="346" y="4191"/>
                  </a:cubicBezTo>
                  <a:lnTo>
                    <a:pt x="346" y="5251"/>
                  </a:lnTo>
                  <a:cubicBezTo>
                    <a:pt x="346" y="5442"/>
                    <a:pt x="501" y="5596"/>
                    <a:pt x="691" y="5596"/>
                  </a:cubicBezTo>
                  <a:lnTo>
                    <a:pt x="870" y="5596"/>
                  </a:lnTo>
                  <a:lnTo>
                    <a:pt x="870" y="5882"/>
                  </a:lnTo>
                  <a:cubicBezTo>
                    <a:pt x="870" y="6144"/>
                    <a:pt x="989" y="6382"/>
                    <a:pt x="1167" y="6525"/>
                  </a:cubicBezTo>
                  <a:cubicBezTo>
                    <a:pt x="1179" y="6799"/>
                    <a:pt x="1155" y="7228"/>
                    <a:pt x="1406" y="7870"/>
                  </a:cubicBezTo>
                  <a:lnTo>
                    <a:pt x="1048" y="8192"/>
                  </a:lnTo>
                  <a:lnTo>
                    <a:pt x="1036" y="8180"/>
                  </a:lnTo>
                  <a:cubicBezTo>
                    <a:pt x="985" y="8122"/>
                    <a:pt x="912" y="8092"/>
                    <a:pt x="837" y="8092"/>
                  </a:cubicBezTo>
                  <a:cubicBezTo>
                    <a:pt x="774" y="8092"/>
                    <a:pt x="710" y="8113"/>
                    <a:pt x="655" y="8156"/>
                  </a:cubicBezTo>
                  <a:lnTo>
                    <a:pt x="120" y="8656"/>
                  </a:lnTo>
                  <a:cubicBezTo>
                    <a:pt x="12" y="8752"/>
                    <a:pt x="1" y="8918"/>
                    <a:pt x="96" y="9025"/>
                  </a:cubicBezTo>
                  <a:lnTo>
                    <a:pt x="1536" y="10621"/>
                  </a:lnTo>
                  <a:cubicBezTo>
                    <a:pt x="1593" y="10677"/>
                    <a:pt x="1666" y="10707"/>
                    <a:pt x="1738" y="10707"/>
                  </a:cubicBezTo>
                  <a:cubicBezTo>
                    <a:pt x="1803" y="10707"/>
                    <a:pt x="1867" y="10683"/>
                    <a:pt x="1917" y="10633"/>
                  </a:cubicBezTo>
                  <a:lnTo>
                    <a:pt x="2465" y="10145"/>
                  </a:lnTo>
                  <a:cubicBezTo>
                    <a:pt x="2560" y="10061"/>
                    <a:pt x="2572" y="9918"/>
                    <a:pt x="2501" y="9811"/>
                  </a:cubicBezTo>
                  <a:lnTo>
                    <a:pt x="2775" y="9561"/>
                  </a:lnTo>
                  <a:cubicBezTo>
                    <a:pt x="3346" y="9942"/>
                    <a:pt x="4037" y="10156"/>
                    <a:pt x="4763" y="10156"/>
                  </a:cubicBezTo>
                  <a:cubicBezTo>
                    <a:pt x="5477" y="10156"/>
                    <a:pt x="6168" y="9942"/>
                    <a:pt x="6740" y="9561"/>
                  </a:cubicBezTo>
                  <a:cubicBezTo>
                    <a:pt x="6751" y="9573"/>
                    <a:pt x="7049" y="9835"/>
                    <a:pt x="7073" y="9847"/>
                  </a:cubicBezTo>
                  <a:lnTo>
                    <a:pt x="7061" y="9859"/>
                  </a:lnTo>
                  <a:cubicBezTo>
                    <a:pt x="6966" y="9966"/>
                    <a:pt x="6978" y="10145"/>
                    <a:pt x="7085" y="10240"/>
                  </a:cubicBezTo>
                  <a:lnTo>
                    <a:pt x="7632" y="10716"/>
                  </a:lnTo>
                  <a:cubicBezTo>
                    <a:pt x="7681" y="10759"/>
                    <a:pt x="7743" y="10781"/>
                    <a:pt x="7805" y="10781"/>
                  </a:cubicBezTo>
                  <a:cubicBezTo>
                    <a:pt x="7879" y="10781"/>
                    <a:pt x="7955" y="10751"/>
                    <a:pt x="8013" y="10692"/>
                  </a:cubicBezTo>
                  <a:lnTo>
                    <a:pt x="8311" y="10347"/>
                  </a:lnTo>
                  <a:cubicBezTo>
                    <a:pt x="8371" y="10287"/>
                    <a:pt x="8359" y="10180"/>
                    <a:pt x="8299" y="10133"/>
                  </a:cubicBezTo>
                  <a:cubicBezTo>
                    <a:pt x="8265" y="10104"/>
                    <a:pt x="8226" y="10089"/>
                    <a:pt x="8187" y="10089"/>
                  </a:cubicBezTo>
                  <a:cubicBezTo>
                    <a:pt x="8145" y="10089"/>
                    <a:pt x="8104" y="10107"/>
                    <a:pt x="8073" y="10145"/>
                  </a:cubicBezTo>
                  <a:lnTo>
                    <a:pt x="7799" y="10454"/>
                  </a:lnTo>
                  <a:lnTo>
                    <a:pt x="7335" y="10037"/>
                  </a:lnTo>
                  <a:cubicBezTo>
                    <a:pt x="7490" y="9847"/>
                    <a:pt x="8514" y="8680"/>
                    <a:pt x="8680" y="8490"/>
                  </a:cubicBezTo>
                  <a:lnTo>
                    <a:pt x="9156" y="8906"/>
                  </a:lnTo>
                  <a:lnTo>
                    <a:pt x="8561" y="9585"/>
                  </a:lnTo>
                  <a:cubicBezTo>
                    <a:pt x="8502" y="9656"/>
                    <a:pt x="8514" y="9752"/>
                    <a:pt x="8573" y="9811"/>
                  </a:cubicBezTo>
                  <a:cubicBezTo>
                    <a:pt x="8605" y="9838"/>
                    <a:pt x="8642" y="9850"/>
                    <a:pt x="8679" y="9850"/>
                  </a:cubicBezTo>
                  <a:cubicBezTo>
                    <a:pt x="8723" y="9850"/>
                    <a:pt x="8767" y="9832"/>
                    <a:pt x="8799" y="9799"/>
                  </a:cubicBezTo>
                  <a:lnTo>
                    <a:pt x="9430" y="9085"/>
                  </a:lnTo>
                  <a:cubicBezTo>
                    <a:pt x="9526" y="8966"/>
                    <a:pt x="9514" y="8799"/>
                    <a:pt x="9407" y="8704"/>
                  </a:cubicBezTo>
                  <a:lnTo>
                    <a:pt x="8847" y="8228"/>
                  </a:lnTo>
                  <a:cubicBezTo>
                    <a:pt x="8798" y="8178"/>
                    <a:pt x="8736" y="8155"/>
                    <a:pt x="8674" y="8155"/>
                  </a:cubicBezTo>
                  <a:cubicBezTo>
                    <a:pt x="8617" y="8155"/>
                    <a:pt x="8560" y="8175"/>
                    <a:pt x="8514" y="8216"/>
                  </a:cubicBezTo>
                  <a:cubicBezTo>
                    <a:pt x="8442" y="8156"/>
                    <a:pt x="8394" y="8109"/>
                    <a:pt x="8347" y="8073"/>
                  </a:cubicBezTo>
                  <a:cubicBezTo>
                    <a:pt x="8228" y="7966"/>
                    <a:pt x="8156" y="7906"/>
                    <a:pt x="8121" y="7870"/>
                  </a:cubicBezTo>
                  <a:cubicBezTo>
                    <a:pt x="8275" y="7466"/>
                    <a:pt x="8359" y="7061"/>
                    <a:pt x="8359" y="6573"/>
                  </a:cubicBezTo>
                  <a:cubicBezTo>
                    <a:pt x="8537" y="6454"/>
                    <a:pt x="8656" y="6251"/>
                    <a:pt x="8656" y="6013"/>
                  </a:cubicBezTo>
                  <a:lnTo>
                    <a:pt x="8656" y="5596"/>
                  </a:lnTo>
                  <a:lnTo>
                    <a:pt x="8835" y="5596"/>
                  </a:lnTo>
                  <a:cubicBezTo>
                    <a:pt x="9026" y="5596"/>
                    <a:pt x="9168" y="5442"/>
                    <a:pt x="9168" y="5251"/>
                  </a:cubicBezTo>
                  <a:lnTo>
                    <a:pt x="9168" y="4191"/>
                  </a:lnTo>
                  <a:cubicBezTo>
                    <a:pt x="9168" y="4001"/>
                    <a:pt x="9026" y="3846"/>
                    <a:pt x="8835" y="3846"/>
                  </a:cubicBezTo>
                  <a:lnTo>
                    <a:pt x="8645" y="3846"/>
                  </a:lnTo>
                  <a:lnTo>
                    <a:pt x="8645" y="3501"/>
                  </a:lnTo>
                  <a:cubicBezTo>
                    <a:pt x="8645" y="3394"/>
                    <a:pt x="8597" y="3287"/>
                    <a:pt x="8525" y="3215"/>
                  </a:cubicBezTo>
                  <a:cubicBezTo>
                    <a:pt x="8443" y="3141"/>
                    <a:pt x="8361" y="3130"/>
                    <a:pt x="8302" y="3130"/>
                  </a:cubicBezTo>
                  <a:cubicBezTo>
                    <a:pt x="8276" y="3130"/>
                    <a:pt x="8254" y="3132"/>
                    <a:pt x="8240" y="3132"/>
                  </a:cubicBezTo>
                  <a:cubicBezTo>
                    <a:pt x="7859" y="1739"/>
                    <a:pt x="6692" y="715"/>
                    <a:pt x="5263" y="512"/>
                  </a:cubicBezTo>
                  <a:lnTo>
                    <a:pt x="5263" y="298"/>
                  </a:lnTo>
                  <a:cubicBezTo>
                    <a:pt x="5263" y="131"/>
                    <a:pt x="5132" y="0"/>
                    <a:pt x="49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39" name="Google Shape;2539;p122"/>
            <p:cNvSpPr/>
            <p:nvPr/>
          </p:nvSpPr>
          <p:spPr>
            <a:xfrm>
              <a:off x="1179418" y="1496220"/>
              <a:ext cx="118034" cy="118034"/>
            </a:xfrm>
            <a:custGeom>
              <a:avLst/>
              <a:gdLst/>
              <a:ahLst/>
              <a:cxnLst/>
              <a:rect l="l" t="t" r="r" b="b"/>
              <a:pathLst>
                <a:path w="2382" h="2382" extrusionOk="0">
                  <a:moveTo>
                    <a:pt x="1191" y="310"/>
                  </a:moveTo>
                  <a:cubicBezTo>
                    <a:pt x="1667" y="310"/>
                    <a:pt x="2060" y="703"/>
                    <a:pt x="2060" y="1191"/>
                  </a:cubicBezTo>
                  <a:cubicBezTo>
                    <a:pt x="2060" y="1667"/>
                    <a:pt x="1667" y="2060"/>
                    <a:pt x="1191" y="2060"/>
                  </a:cubicBezTo>
                  <a:cubicBezTo>
                    <a:pt x="703" y="2060"/>
                    <a:pt x="310" y="1667"/>
                    <a:pt x="310" y="1191"/>
                  </a:cubicBezTo>
                  <a:cubicBezTo>
                    <a:pt x="310" y="703"/>
                    <a:pt x="703" y="310"/>
                    <a:pt x="1191" y="310"/>
                  </a:cubicBezTo>
                  <a:close/>
                  <a:moveTo>
                    <a:pt x="1191" y="0"/>
                  </a:moveTo>
                  <a:cubicBezTo>
                    <a:pt x="536" y="0"/>
                    <a:pt x="0" y="536"/>
                    <a:pt x="0" y="1191"/>
                  </a:cubicBezTo>
                  <a:cubicBezTo>
                    <a:pt x="0" y="1846"/>
                    <a:pt x="536" y="2381"/>
                    <a:pt x="1191" y="2381"/>
                  </a:cubicBezTo>
                  <a:cubicBezTo>
                    <a:pt x="1846" y="2381"/>
                    <a:pt x="2382" y="1846"/>
                    <a:pt x="2382" y="1191"/>
                  </a:cubicBezTo>
                  <a:cubicBezTo>
                    <a:pt x="2382" y="536"/>
                    <a:pt x="1846"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40" name="Google Shape;2540;p122"/>
          <p:cNvGrpSpPr/>
          <p:nvPr/>
        </p:nvGrpSpPr>
        <p:grpSpPr>
          <a:xfrm>
            <a:off x="2421158" y="2002518"/>
            <a:ext cx="256013" cy="429529"/>
            <a:chOff x="1802442" y="1160502"/>
            <a:chExt cx="318623" cy="534572"/>
          </a:xfrm>
        </p:grpSpPr>
        <p:sp>
          <p:nvSpPr>
            <p:cNvPr id="2541" name="Google Shape;2541;p122"/>
            <p:cNvSpPr/>
            <p:nvPr/>
          </p:nvSpPr>
          <p:spPr>
            <a:xfrm>
              <a:off x="1973547" y="1210054"/>
              <a:ext cx="20118" cy="20118"/>
            </a:xfrm>
            <a:custGeom>
              <a:avLst/>
              <a:gdLst/>
              <a:ahLst/>
              <a:cxnLst/>
              <a:rect l="l" t="t" r="r" b="b"/>
              <a:pathLst>
                <a:path w="406" h="406" extrusionOk="0">
                  <a:moveTo>
                    <a:pt x="203" y="1"/>
                  </a:moveTo>
                  <a:cubicBezTo>
                    <a:pt x="84" y="1"/>
                    <a:pt x="0" y="84"/>
                    <a:pt x="0" y="203"/>
                  </a:cubicBezTo>
                  <a:cubicBezTo>
                    <a:pt x="0" y="310"/>
                    <a:pt x="84" y="405"/>
                    <a:pt x="203" y="405"/>
                  </a:cubicBezTo>
                  <a:cubicBezTo>
                    <a:pt x="310" y="405"/>
                    <a:pt x="405" y="310"/>
                    <a:pt x="405" y="203"/>
                  </a:cubicBezTo>
                  <a:cubicBezTo>
                    <a:pt x="405" y="84"/>
                    <a:pt x="310" y="1"/>
                    <a:pt x="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42" name="Google Shape;2542;p122"/>
            <p:cNvSpPr/>
            <p:nvPr/>
          </p:nvSpPr>
          <p:spPr>
            <a:xfrm>
              <a:off x="1802442" y="1160502"/>
              <a:ext cx="318623" cy="534572"/>
            </a:xfrm>
            <a:custGeom>
              <a:avLst/>
              <a:gdLst/>
              <a:ahLst/>
              <a:cxnLst/>
              <a:rect l="l" t="t" r="r" b="b"/>
              <a:pathLst>
                <a:path w="6430" h="10788" extrusionOk="0">
                  <a:moveTo>
                    <a:pt x="6120" y="322"/>
                  </a:moveTo>
                  <a:lnTo>
                    <a:pt x="6120" y="405"/>
                  </a:lnTo>
                  <a:lnTo>
                    <a:pt x="4680" y="798"/>
                  </a:lnTo>
                  <a:lnTo>
                    <a:pt x="4322" y="905"/>
                  </a:lnTo>
                  <a:cubicBezTo>
                    <a:pt x="4191" y="643"/>
                    <a:pt x="3941" y="489"/>
                    <a:pt x="3656" y="489"/>
                  </a:cubicBezTo>
                  <a:cubicBezTo>
                    <a:pt x="3501" y="489"/>
                    <a:pt x="3358" y="536"/>
                    <a:pt x="3239" y="620"/>
                  </a:cubicBezTo>
                  <a:lnTo>
                    <a:pt x="3239" y="477"/>
                  </a:lnTo>
                  <a:cubicBezTo>
                    <a:pt x="3239" y="393"/>
                    <a:pt x="3310" y="322"/>
                    <a:pt x="3394" y="322"/>
                  </a:cubicBezTo>
                  <a:close/>
                  <a:moveTo>
                    <a:pt x="4715" y="1120"/>
                  </a:moveTo>
                  <a:lnTo>
                    <a:pt x="5799" y="1536"/>
                  </a:lnTo>
                  <a:cubicBezTo>
                    <a:pt x="5811" y="1536"/>
                    <a:pt x="5811" y="1548"/>
                    <a:pt x="5811" y="1548"/>
                  </a:cubicBezTo>
                  <a:cubicBezTo>
                    <a:pt x="5811" y="1560"/>
                    <a:pt x="5811" y="1560"/>
                    <a:pt x="5811" y="1560"/>
                  </a:cubicBezTo>
                  <a:cubicBezTo>
                    <a:pt x="5811" y="1560"/>
                    <a:pt x="5799" y="1572"/>
                    <a:pt x="5799" y="1572"/>
                  </a:cubicBezTo>
                  <a:lnTo>
                    <a:pt x="4394" y="1274"/>
                  </a:lnTo>
                  <a:cubicBezTo>
                    <a:pt x="4394" y="1251"/>
                    <a:pt x="4394" y="1227"/>
                    <a:pt x="4394" y="1215"/>
                  </a:cubicBezTo>
                  <a:lnTo>
                    <a:pt x="4715" y="1120"/>
                  </a:lnTo>
                  <a:close/>
                  <a:moveTo>
                    <a:pt x="3656" y="798"/>
                  </a:moveTo>
                  <a:cubicBezTo>
                    <a:pt x="3858" y="798"/>
                    <a:pt x="4049" y="953"/>
                    <a:pt x="4072" y="1203"/>
                  </a:cubicBezTo>
                  <a:cubicBezTo>
                    <a:pt x="4084" y="1346"/>
                    <a:pt x="4096" y="1441"/>
                    <a:pt x="4108" y="1596"/>
                  </a:cubicBezTo>
                  <a:cubicBezTo>
                    <a:pt x="3953" y="1560"/>
                    <a:pt x="3799" y="1548"/>
                    <a:pt x="3656" y="1548"/>
                  </a:cubicBezTo>
                  <a:cubicBezTo>
                    <a:pt x="3501" y="1548"/>
                    <a:pt x="3346" y="1560"/>
                    <a:pt x="3203" y="1596"/>
                  </a:cubicBezTo>
                  <a:lnTo>
                    <a:pt x="3239" y="1191"/>
                  </a:lnTo>
                  <a:cubicBezTo>
                    <a:pt x="3251" y="977"/>
                    <a:pt x="3441" y="798"/>
                    <a:pt x="3656" y="798"/>
                  </a:cubicBezTo>
                  <a:close/>
                  <a:moveTo>
                    <a:pt x="631" y="8347"/>
                  </a:moveTo>
                  <a:cubicBezTo>
                    <a:pt x="798" y="8347"/>
                    <a:pt x="941" y="8490"/>
                    <a:pt x="941" y="8656"/>
                  </a:cubicBezTo>
                  <a:lnTo>
                    <a:pt x="941" y="9394"/>
                  </a:lnTo>
                  <a:lnTo>
                    <a:pt x="322" y="9394"/>
                  </a:lnTo>
                  <a:lnTo>
                    <a:pt x="322" y="8656"/>
                  </a:lnTo>
                  <a:cubicBezTo>
                    <a:pt x="322" y="8490"/>
                    <a:pt x="453" y="8347"/>
                    <a:pt x="631" y="8347"/>
                  </a:cubicBezTo>
                  <a:close/>
                  <a:moveTo>
                    <a:pt x="5394" y="8632"/>
                  </a:moveTo>
                  <a:lnTo>
                    <a:pt x="5394" y="9394"/>
                  </a:lnTo>
                  <a:lnTo>
                    <a:pt x="1917" y="9394"/>
                  </a:lnTo>
                  <a:lnTo>
                    <a:pt x="1917" y="8632"/>
                  </a:lnTo>
                  <a:close/>
                  <a:moveTo>
                    <a:pt x="3394" y="0"/>
                  </a:moveTo>
                  <a:cubicBezTo>
                    <a:pt x="3132" y="0"/>
                    <a:pt x="2917" y="215"/>
                    <a:pt x="2917" y="477"/>
                  </a:cubicBezTo>
                  <a:lnTo>
                    <a:pt x="2917" y="1096"/>
                  </a:lnTo>
                  <a:lnTo>
                    <a:pt x="1727" y="1096"/>
                  </a:lnTo>
                  <a:cubicBezTo>
                    <a:pt x="1036" y="1096"/>
                    <a:pt x="465" y="1655"/>
                    <a:pt x="465" y="2346"/>
                  </a:cubicBezTo>
                  <a:lnTo>
                    <a:pt x="465" y="8049"/>
                  </a:lnTo>
                  <a:cubicBezTo>
                    <a:pt x="203" y="8121"/>
                    <a:pt x="0" y="8371"/>
                    <a:pt x="0" y="8656"/>
                  </a:cubicBezTo>
                  <a:lnTo>
                    <a:pt x="0" y="9430"/>
                  </a:lnTo>
                  <a:cubicBezTo>
                    <a:pt x="0" y="9585"/>
                    <a:pt x="131" y="9704"/>
                    <a:pt x="286" y="9704"/>
                  </a:cubicBezTo>
                  <a:lnTo>
                    <a:pt x="977" y="9704"/>
                  </a:lnTo>
                  <a:cubicBezTo>
                    <a:pt x="1132" y="9704"/>
                    <a:pt x="1251" y="9585"/>
                    <a:pt x="1251" y="9430"/>
                  </a:cubicBezTo>
                  <a:lnTo>
                    <a:pt x="1251" y="8656"/>
                  </a:lnTo>
                  <a:cubicBezTo>
                    <a:pt x="1251" y="8371"/>
                    <a:pt x="1048" y="8121"/>
                    <a:pt x="786" y="8049"/>
                  </a:cubicBezTo>
                  <a:lnTo>
                    <a:pt x="786" y="2346"/>
                  </a:lnTo>
                  <a:cubicBezTo>
                    <a:pt x="786" y="1834"/>
                    <a:pt x="1203" y="1417"/>
                    <a:pt x="1727" y="1417"/>
                  </a:cubicBezTo>
                  <a:lnTo>
                    <a:pt x="2906" y="1417"/>
                  </a:lnTo>
                  <a:lnTo>
                    <a:pt x="2882" y="1691"/>
                  </a:lnTo>
                  <a:cubicBezTo>
                    <a:pt x="2632" y="1798"/>
                    <a:pt x="2406" y="1941"/>
                    <a:pt x="2215" y="2132"/>
                  </a:cubicBezTo>
                  <a:cubicBezTo>
                    <a:pt x="2155" y="2191"/>
                    <a:pt x="2155" y="2298"/>
                    <a:pt x="2215" y="2358"/>
                  </a:cubicBezTo>
                  <a:cubicBezTo>
                    <a:pt x="2245" y="2388"/>
                    <a:pt x="2283" y="2403"/>
                    <a:pt x="2324" y="2403"/>
                  </a:cubicBezTo>
                  <a:cubicBezTo>
                    <a:pt x="2364" y="2403"/>
                    <a:pt x="2406" y="2388"/>
                    <a:pt x="2441" y="2358"/>
                  </a:cubicBezTo>
                  <a:cubicBezTo>
                    <a:pt x="2763" y="2036"/>
                    <a:pt x="3191" y="1858"/>
                    <a:pt x="3656" y="1858"/>
                  </a:cubicBezTo>
                  <a:cubicBezTo>
                    <a:pt x="4632" y="1858"/>
                    <a:pt x="5394" y="2667"/>
                    <a:pt x="5394" y="3596"/>
                  </a:cubicBezTo>
                  <a:lnTo>
                    <a:pt x="5394" y="8311"/>
                  </a:lnTo>
                  <a:lnTo>
                    <a:pt x="1917" y="8311"/>
                  </a:lnTo>
                  <a:lnTo>
                    <a:pt x="1917" y="3596"/>
                  </a:lnTo>
                  <a:cubicBezTo>
                    <a:pt x="1917" y="3358"/>
                    <a:pt x="1965" y="3132"/>
                    <a:pt x="2060" y="2917"/>
                  </a:cubicBezTo>
                  <a:cubicBezTo>
                    <a:pt x="2096" y="2834"/>
                    <a:pt x="2060" y="2739"/>
                    <a:pt x="1977" y="2703"/>
                  </a:cubicBezTo>
                  <a:cubicBezTo>
                    <a:pt x="1955" y="2694"/>
                    <a:pt x="1932" y="2689"/>
                    <a:pt x="1910" y="2689"/>
                  </a:cubicBezTo>
                  <a:cubicBezTo>
                    <a:pt x="1848" y="2689"/>
                    <a:pt x="1789" y="2725"/>
                    <a:pt x="1763" y="2787"/>
                  </a:cubicBezTo>
                  <a:cubicBezTo>
                    <a:pt x="1655" y="3048"/>
                    <a:pt x="1596" y="3322"/>
                    <a:pt x="1596" y="3596"/>
                  </a:cubicBezTo>
                  <a:lnTo>
                    <a:pt x="1596" y="10264"/>
                  </a:lnTo>
                  <a:cubicBezTo>
                    <a:pt x="1596" y="10549"/>
                    <a:pt x="1834" y="10787"/>
                    <a:pt x="2132" y="10787"/>
                  </a:cubicBezTo>
                  <a:lnTo>
                    <a:pt x="4108" y="10787"/>
                  </a:lnTo>
                  <a:cubicBezTo>
                    <a:pt x="4191" y="10787"/>
                    <a:pt x="4263" y="10716"/>
                    <a:pt x="4263" y="10633"/>
                  </a:cubicBezTo>
                  <a:cubicBezTo>
                    <a:pt x="4263" y="10537"/>
                    <a:pt x="4191" y="10466"/>
                    <a:pt x="4108" y="10466"/>
                  </a:cubicBezTo>
                  <a:lnTo>
                    <a:pt x="2132" y="10466"/>
                  </a:lnTo>
                  <a:cubicBezTo>
                    <a:pt x="2013" y="10466"/>
                    <a:pt x="1917" y="10371"/>
                    <a:pt x="1917" y="10264"/>
                  </a:cubicBezTo>
                  <a:lnTo>
                    <a:pt x="1917" y="9704"/>
                  </a:lnTo>
                  <a:lnTo>
                    <a:pt x="5394" y="9704"/>
                  </a:lnTo>
                  <a:lnTo>
                    <a:pt x="5394" y="10264"/>
                  </a:lnTo>
                  <a:cubicBezTo>
                    <a:pt x="5394" y="10371"/>
                    <a:pt x="5299" y="10466"/>
                    <a:pt x="5180" y="10466"/>
                  </a:cubicBezTo>
                  <a:lnTo>
                    <a:pt x="4846" y="10466"/>
                  </a:lnTo>
                  <a:cubicBezTo>
                    <a:pt x="4751" y="10466"/>
                    <a:pt x="4692" y="10537"/>
                    <a:pt x="4692" y="10633"/>
                  </a:cubicBezTo>
                  <a:cubicBezTo>
                    <a:pt x="4692" y="10716"/>
                    <a:pt x="4751" y="10787"/>
                    <a:pt x="4846" y="10787"/>
                  </a:cubicBezTo>
                  <a:lnTo>
                    <a:pt x="5180" y="10787"/>
                  </a:lnTo>
                  <a:cubicBezTo>
                    <a:pt x="5477" y="10787"/>
                    <a:pt x="5715" y="10549"/>
                    <a:pt x="5715" y="10264"/>
                  </a:cubicBezTo>
                  <a:lnTo>
                    <a:pt x="5715" y="3596"/>
                  </a:lnTo>
                  <a:cubicBezTo>
                    <a:pt x="5715" y="2775"/>
                    <a:pt x="5215" y="2013"/>
                    <a:pt x="4430" y="1691"/>
                  </a:cubicBezTo>
                  <a:lnTo>
                    <a:pt x="4430" y="1596"/>
                  </a:lnTo>
                  <a:cubicBezTo>
                    <a:pt x="5741" y="1871"/>
                    <a:pt x="5757" y="1882"/>
                    <a:pt x="5790" y="1882"/>
                  </a:cubicBezTo>
                  <a:cubicBezTo>
                    <a:pt x="5793" y="1882"/>
                    <a:pt x="5795" y="1882"/>
                    <a:pt x="5799" y="1882"/>
                  </a:cubicBezTo>
                  <a:cubicBezTo>
                    <a:pt x="5906" y="1882"/>
                    <a:pt x="6001" y="1834"/>
                    <a:pt x="6061" y="1751"/>
                  </a:cubicBezTo>
                  <a:cubicBezTo>
                    <a:pt x="6120" y="1667"/>
                    <a:pt x="6144" y="1560"/>
                    <a:pt x="6120" y="1465"/>
                  </a:cubicBezTo>
                  <a:cubicBezTo>
                    <a:pt x="6085" y="1358"/>
                    <a:pt x="6013" y="1286"/>
                    <a:pt x="5918" y="1251"/>
                  </a:cubicBezTo>
                  <a:lnTo>
                    <a:pt x="5227" y="977"/>
                  </a:lnTo>
                  <a:lnTo>
                    <a:pt x="6227" y="703"/>
                  </a:lnTo>
                  <a:cubicBezTo>
                    <a:pt x="6346" y="667"/>
                    <a:pt x="6430" y="560"/>
                    <a:pt x="6430" y="441"/>
                  </a:cubicBezTo>
                  <a:lnTo>
                    <a:pt x="6430" y="274"/>
                  </a:lnTo>
                  <a:cubicBezTo>
                    <a:pt x="6430" y="120"/>
                    <a:pt x="6311" y="0"/>
                    <a:pt x="6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43" name="Google Shape;2543;p122"/>
          <p:cNvGrpSpPr/>
          <p:nvPr/>
        </p:nvGrpSpPr>
        <p:grpSpPr>
          <a:xfrm>
            <a:off x="2936189" y="2002518"/>
            <a:ext cx="401101" cy="429529"/>
            <a:chOff x="2524570" y="1160502"/>
            <a:chExt cx="499192" cy="534572"/>
          </a:xfrm>
        </p:grpSpPr>
        <p:sp>
          <p:nvSpPr>
            <p:cNvPr id="2544" name="Google Shape;2544;p122"/>
            <p:cNvSpPr/>
            <p:nvPr/>
          </p:nvSpPr>
          <p:spPr>
            <a:xfrm>
              <a:off x="2539932" y="1284383"/>
              <a:ext cx="468469" cy="410691"/>
            </a:xfrm>
            <a:custGeom>
              <a:avLst/>
              <a:gdLst/>
              <a:ahLst/>
              <a:cxnLst/>
              <a:rect l="l" t="t" r="r" b="b"/>
              <a:pathLst>
                <a:path w="9454" h="8288" extrusionOk="0">
                  <a:moveTo>
                    <a:pt x="4727" y="2596"/>
                  </a:moveTo>
                  <a:cubicBezTo>
                    <a:pt x="4894" y="2596"/>
                    <a:pt x="5025" y="2739"/>
                    <a:pt x="5025" y="2906"/>
                  </a:cubicBezTo>
                  <a:cubicBezTo>
                    <a:pt x="5025" y="3071"/>
                    <a:pt x="4892" y="3206"/>
                    <a:pt x="4730" y="3206"/>
                  </a:cubicBezTo>
                  <a:cubicBezTo>
                    <a:pt x="4717" y="3206"/>
                    <a:pt x="4704" y="3205"/>
                    <a:pt x="4691" y="3204"/>
                  </a:cubicBezTo>
                  <a:lnTo>
                    <a:pt x="4679" y="3204"/>
                  </a:lnTo>
                  <a:cubicBezTo>
                    <a:pt x="4537" y="3192"/>
                    <a:pt x="4417" y="3061"/>
                    <a:pt x="4417" y="2906"/>
                  </a:cubicBezTo>
                  <a:cubicBezTo>
                    <a:pt x="4417" y="2739"/>
                    <a:pt x="4560" y="2596"/>
                    <a:pt x="4727" y="2596"/>
                  </a:cubicBezTo>
                  <a:close/>
                  <a:moveTo>
                    <a:pt x="3120" y="2453"/>
                  </a:moveTo>
                  <a:lnTo>
                    <a:pt x="4156" y="2668"/>
                  </a:lnTo>
                  <a:cubicBezTo>
                    <a:pt x="4120" y="2739"/>
                    <a:pt x="4108" y="2823"/>
                    <a:pt x="4108" y="2906"/>
                  </a:cubicBezTo>
                  <a:cubicBezTo>
                    <a:pt x="4108" y="2989"/>
                    <a:pt x="4120" y="3061"/>
                    <a:pt x="4156" y="3144"/>
                  </a:cubicBezTo>
                  <a:lnTo>
                    <a:pt x="3120" y="3358"/>
                  </a:lnTo>
                  <a:lnTo>
                    <a:pt x="3120" y="2453"/>
                  </a:lnTo>
                  <a:close/>
                  <a:moveTo>
                    <a:pt x="6334" y="2453"/>
                  </a:moveTo>
                  <a:lnTo>
                    <a:pt x="6334" y="3358"/>
                  </a:lnTo>
                  <a:lnTo>
                    <a:pt x="5299" y="3144"/>
                  </a:lnTo>
                  <a:cubicBezTo>
                    <a:pt x="5334" y="3073"/>
                    <a:pt x="5346" y="2989"/>
                    <a:pt x="5346" y="2906"/>
                  </a:cubicBezTo>
                  <a:cubicBezTo>
                    <a:pt x="5346" y="2823"/>
                    <a:pt x="5334" y="2739"/>
                    <a:pt x="5299" y="2668"/>
                  </a:cubicBezTo>
                  <a:lnTo>
                    <a:pt x="6334" y="2453"/>
                  </a:lnTo>
                  <a:close/>
                  <a:moveTo>
                    <a:pt x="4798" y="3525"/>
                  </a:moveTo>
                  <a:lnTo>
                    <a:pt x="4941" y="6025"/>
                  </a:lnTo>
                  <a:lnTo>
                    <a:pt x="4513" y="6025"/>
                  </a:lnTo>
                  <a:lnTo>
                    <a:pt x="4656" y="3525"/>
                  </a:lnTo>
                  <a:close/>
                  <a:moveTo>
                    <a:pt x="6132" y="322"/>
                  </a:moveTo>
                  <a:cubicBezTo>
                    <a:pt x="6846" y="322"/>
                    <a:pt x="7454" y="858"/>
                    <a:pt x="7513" y="1584"/>
                  </a:cubicBezTo>
                  <a:lnTo>
                    <a:pt x="7918" y="6025"/>
                  </a:lnTo>
                  <a:lnTo>
                    <a:pt x="5263" y="6025"/>
                  </a:lnTo>
                  <a:lnTo>
                    <a:pt x="5108" y="3430"/>
                  </a:lnTo>
                  <a:lnTo>
                    <a:pt x="6299" y="3668"/>
                  </a:lnTo>
                  <a:cubicBezTo>
                    <a:pt x="6322" y="3674"/>
                    <a:pt x="6345" y="3677"/>
                    <a:pt x="6368" y="3677"/>
                  </a:cubicBezTo>
                  <a:cubicBezTo>
                    <a:pt x="6518" y="3677"/>
                    <a:pt x="6644" y="3548"/>
                    <a:pt x="6644" y="3382"/>
                  </a:cubicBezTo>
                  <a:lnTo>
                    <a:pt x="6644" y="2418"/>
                  </a:lnTo>
                  <a:cubicBezTo>
                    <a:pt x="6644" y="2258"/>
                    <a:pt x="6510" y="2126"/>
                    <a:pt x="6354" y="2126"/>
                  </a:cubicBezTo>
                  <a:cubicBezTo>
                    <a:pt x="6336" y="2126"/>
                    <a:pt x="6317" y="2128"/>
                    <a:pt x="6299" y="2132"/>
                  </a:cubicBezTo>
                  <a:lnTo>
                    <a:pt x="5072" y="2394"/>
                  </a:lnTo>
                  <a:cubicBezTo>
                    <a:pt x="4977" y="2322"/>
                    <a:pt x="4858" y="2287"/>
                    <a:pt x="4727" y="2287"/>
                  </a:cubicBezTo>
                  <a:cubicBezTo>
                    <a:pt x="4596" y="2287"/>
                    <a:pt x="4477" y="2322"/>
                    <a:pt x="4382" y="2394"/>
                  </a:cubicBezTo>
                  <a:lnTo>
                    <a:pt x="3155" y="2132"/>
                  </a:lnTo>
                  <a:cubicBezTo>
                    <a:pt x="3141" y="2130"/>
                    <a:pt x="3126" y="2129"/>
                    <a:pt x="3112" y="2129"/>
                  </a:cubicBezTo>
                  <a:cubicBezTo>
                    <a:pt x="3040" y="2129"/>
                    <a:pt x="2965" y="2152"/>
                    <a:pt x="2905" y="2192"/>
                  </a:cubicBezTo>
                  <a:cubicBezTo>
                    <a:pt x="2846" y="2251"/>
                    <a:pt x="2798" y="2334"/>
                    <a:pt x="2798" y="2418"/>
                  </a:cubicBezTo>
                  <a:lnTo>
                    <a:pt x="2798" y="3382"/>
                  </a:lnTo>
                  <a:cubicBezTo>
                    <a:pt x="2798" y="3548"/>
                    <a:pt x="2933" y="3677"/>
                    <a:pt x="3085" y="3677"/>
                  </a:cubicBezTo>
                  <a:cubicBezTo>
                    <a:pt x="3108" y="3677"/>
                    <a:pt x="3132" y="3674"/>
                    <a:pt x="3155" y="3668"/>
                  </a:cubicBezTo>
                  <a:lnTo>
                    <a:pt x="4334" y="3430"/>
                  </a:lnTo>
                  <a:lnTo>
                    <a:pt x="4334" y="3430"/>
                  </a:lnTo>
                  <a:lnTo>
                    <a:pt x="4191" y="6025"/>
                  </a:lnTo>
                  <a:lnTo>
                    <a:pt x="1536" y="6025"/>
                  </a:lnTo>
                  <a:lnTo>
                    <a:pt x="1941" y="1584"/>
                  </a:lnTo>
                  <a:cubicBezTo>
                    <a:pt x="2001" y="858"/>
                    <a:pt x="2596" y="322"/>
                    <a:pt x="3322" y="322"/>
                  </a:cubicBezTo>
                  <a:close/>
                  <a:moveTo>
                    <a:pt x="8275" y="6335"/>
                  </a:moveTo>
                  <a:cubicBezTo>
                    <a:pt x="8299" y="6335"/>
                    <a:pt x="8323" y="6359"/>
                    <a:pt x="8323" y="6383"/>
                  </a:cubicBezTo>
                  <a:lnTo>
                    <a:pt x="8418" y="6966"/>
                  </a:lnTo>
                  <a:lnTo>
                    <a:pt x="1036" y="6966"/>
                  </a:lnTo>
                  <a:lnTo>
                    <a:pt x="1119" y="6383"/>
                  </a:lnTo>
                  <a:cubicBezTo>
                    <a:pt x="1131" y="6359"/>
                    <a:pt x="1155" y="6335"/>
                    <a:pt x="1179" y="6335"/>
                  </a:cubicBezTo>
                  <a:close/>
                  <a:moveTo>
                    <a:pt x="8787" y="7287"/>
                  </a:moveTo>
                  <a:cubicBezTo>
                    <a:pt x="8978" y="7287"/>
                    <a:pt x="9132" y="7442"/>
                    <a:pt x="9132" y="7633"/>
                  </a:cubicBezTo>
                  <a:cubicBezTo>
                    <a:pt x="9132" y="7811"/>
                    <a:pt x="8978" y="7966"/>
                    <a:pt x="8787" y="7966"/>
                  </a:cubicBezTo>
                  <a:lnTo>
                    <a:pt x="655" y="7966"/>
                  </a:lnTo>
                  <a:cubicBezTo>
                    <a:pt x="465" y="7966"/>
                    <a:pt x="322" y="7811"/>
                    <a:pt x="322" y="7633"/>
                  </a:cubicBezTo>
                  <a:cubicBezTo>
                    <a:pt x="322" y="7442"/>
                    <a:pt x="465" y="7287"/>
                    <a:pt x="655" y="7287"/>
                  </a:cubicBezTo>
                  <a:close/>
                  <a:moveTo>
                    <a:pt x="3322" y="1"/>
                  </a:moveTo>
                  <a:cubicBezTo>
                    <a:pt x="2441" y="1"/>
                    <a:pt x="1703" y="679"/>
                    <a:pt x="1620" y="1560"/>
                  </a:cubicBezTo>
                  <a:lnTo>
                    <a:pt x="1215" y="6025"/>
                  </a:lnTo>
                  <a:lnTo>
                    <a:pt x="1179" y="6025"/>
                  </a:lnTo>
                  <a:cubicBezTo>
                    <a:pt x="988" y="6025"/>
                    <a:pt x="834" y="6156"/>
                    <a:pt x="810" y="6335"/>
                  </a:cubicBezTo>
                  <a:lnTo>
                    <a:pt x="715" y="6966"/>
                  </a:lnTo>
                  <a:lnTo>
                    <a:pt x="655" y="6966"/>
                  </a:lnTo>
                  <a:cubicBezTo>
                    <a:pt x="298" y="6966"/>
                    <a:pt x="0" y="7264"/>
                    <a:pt x="0" y="7633"/>
                  </a:cubicBezTo>
                  <a:cubicBezTo>
                    <a:pt x="0" y="7990"/>
                    <a:pt x="298" y="8287"/>
                    <a:pt x="655" y="8287"/>
                  </a:cubicBezTo>
                  <a:lnTo>
                    <a:pt x="8787" y="8287"/>
                  </a:lnTo>
                  <a:cubicBezTo>
                    <a:pt x="9156" y="8287"/>
                    <a:pt x="9454" y="7990"/>
                    <a:pt x="9454" y="7633"/>
                  </a:cubicBezTo>
                  <a:cubicBezTo>
                    <a:pt x="9454" y="7264"/>
                    <a:pt x="9156" y="6966"/>
                    <a:pt x="8787" y="6966"/>
                  </a:cubicBezTo>
                  <a:lnTo>
                    <a:pt x="8739" y="6966"/>
                  </a:lnTo>
                  <a:lnTo>
                    <a:pt x="8632" y="6335"/>
                  </a:lnTo>
                  <a:cubicBezTo>
                    <a:pt x="8608" y="6156"/>
                    <a:pt x="8454" y="6025"/>
                    <a:pt x="8275" y="6025"/>
                  </a:cubicBezTo>
                  <a:lnTo>
                    <a:pt x="8239" y="6025"/>
                  </a:lnTo>
                  <a:lnTo>
                    <a:pt x="7835" y="1560"/>
                  </a:lnTo>
                  <a:cubicBezTo>
                    <a:pt x="7751" y="679"/>
                    <a:pt x="7013" y="1"/>
                    <a:pt x="6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45" name="Google Shape;2545;p122"/>
            <p:cNvSpPr/>
            <p:nvPr/>
          </p:nvSpPr>
          <p:spPr>
            <a:xfrm>
              <a:off x="2766486" y="1160502"/>
              <a:ext cx="15361" cy="80275"/>
            </a:xfrm>
            <a:custGeom>
              <a:avLst/>
              <a:gdLst/>
              <a:ahLst/>
              <a:cxnLst/>
              <a:rect l="l" t="t" r="r" b="b"/>
              <a:pathLst>
                <a:path w="310" h="1620" extrusionOk="0">
                  <a:moveTo>
                    <a:pt x="155" y="0"/>
                  </a:moveTo>
                  <a:cubicBezTo>
                    <a:pt x="60" y="0"/>
                    <a:pt x="0" y="72"/>
                    <a:pt x="0" y="155"/>
                  </a:cubicBezTo>
                  <a:lnTo>
                    <a:pt x="0" y="1465"/>
                  </a:lnTo>
                  <a:cubicBezTo>
                    <a:pt x="0" y="1548"/>
                    <a:pt x="60" y="1620"/>
                    <a:pt x="155" y="1620"/>
                  </a:cubicBezTo>
                  <a:cubicBezTo>
                    <a:pt x="238" y="1620"/>
                    <a:pt x="310" y="1548"/>
                    <a:pt x="310" y="1465"/>
                  </a:cubicBezTo>
                  <a:lnTo>
                    <a:pt x="310" y="155"/>
                  </a:lnTo>
                  <a:cubicBezTo>
                    <a:pt x="310" y="72"/>
                    <a:pt x="238"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46" name="Google Shape;2546;p122"/>
            <p:cNvSpPr/>
            <p:nvPr/>
          </p:nvSpPr>
          <p:spPr>
            <a:xfrm>
              <a:off x="2621346" y="1197220"/>
              <a:ext cx="54310" cy="61396"/>
            </a:xfrm>
            <a:custGeom>
              <a:avLst/>
              <a:gdLst/>
              <a:ahLst/>
              <a:cxnLst/>
              <a:rect l="l" t="t" r="r" b="b"/>
              <a:pathLst>
                <a:path w="1096" h="1239" extrusionOk="0">
                  <a:moveTo>
                    <a:pt x="181" y="0"/>
                  </a:moveTo>
                  <a:cubicBezTo>
                    <a:pt x="143" y="0"/>
                    <a:pt x="104" y="12"/>
                    <a:pt x="72" y="33"/>
                  </a:cubicBezTo>
                  <a:cubicBezTo>
                    <a:pt x="12" y="93"/>
                    <a:pt x="0" y="188"/>
                    <a:pt x="48" y="260"/>
                  </a:cubicBezTo>
                  <a:lnTo>
                    <a:pt x="786" y="1176"/>
                  </a:lnTo>
                  <a:cubicBezTo>
                    <a:pt x="820" y="1217"/>
                    <a:pt x="865" y="1238"/>
                    <a:pt x="911" y="1238"/>
                  </a:cubicBezTo>
                  <a:cubicBezTo>
                    <a:pt x="946" y="1238"/>
                    <a:pt x="981" y="1226"/>
                    <a:pt x="1012" y="1200"/>
                  </a:cubicBezTo>
                  <a:cubicBezTo>
                    <a:pt x="1084" y="1153"/>
                    <a:pt x="1096" y="1045"/>
                    <a:pt x="1036" y="986"/>
                  </a:cubicBezTo>
                  <a:lnTo>
                    <a:pt x="298" y="57"/>
                  </a:lnTo>
                  <a:cubicBezTo>
                    <a:pt x="272" y="18"/>
                    <a:pt x="227" y="0"/>
                    <a:pt x="1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47" name="Google Shape;2547;p122"/>
            <p:cNvSpPr/>
            <p:nvPr/>
          </p:nvSpPr>
          <p:spPr>
            <a:xfrm>
              <a:off x="2872677" y="1197220"/>
              <a:ext cx="54310" cy="61396"/>
            </a:xfrm>
            <a:custGeom>
              <a:avLst/>
              <a:gdLst/>
              <a:ahLst/>
              <a:cxnLst/>
              <a:rect l="l" t="t" r="r" b="b"/>
              <a:pathLst>
                <a:path w="1096" h="1239" extrusionOk="0">
                  <a:moveTo>
                    <a:pt x="908" y="0"/>
                  </a:moveTo>
                  <a:cubicBezTo>
                    <a:pt x="865" y="0"/>
                    <a:pt x="824" y="18"/>
                    <a:pt x="798" y="57"/>
                  </a:cubicBezTo>
                  <a:lnTo>
                    <a:pt x="60" y="986"/>
                  </a:lnTo>
                  <a:cubicBezTo>
                    <a:pt x="0" y="1045"/>
                    <a:pt x="12" y="1153"/>
                    <a:pt x="84" y="1200"/>
                  </a:cubicBezTo>
                  <a:cubicBezTo>
                    <a:pt x="109" y="1226"/>
                    <a:pt x="144" y="1238"/>
                    <a:pt x="179" y="1238"/>
                  </a:cubicBezTo>
                  <a:cubicBezTo>
                    <a:pt x="225" y="1238"/>
                    <a:pt x="271" y="1217"/>
                    <a:pt x="298" y="1176"/>
                  </a:cubicBezTo>
                  <a:lnTo>
                    <a:pt x="1036" y="260"/>
                  </a:lnTo>
                  <a:cubicBezTo>
                    <a:pt x="1096" y="188"/>
                    <a:pt x="1084" y="93"/>
                    <a:pt x="1012" y="33"/>
                  </a:cubicBezTo>
                  <a:cubicBezTo>
                    <a:pt x="980" y="12"/>
                    <a:pt x="943" y="0"/>
                    <a:pt x="9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48" name="Google Shape;2548;p122"/>
            <p:cNvSpPr/>
            <p:nvPr/>
          </p:nvSpPr>
          <p:spPr>
            <a:xfrm>
              <a:off x="2524570" y="1303857"/>
              <a:ext cx="80275" cy="16005"/>
            </a:xfrm>
            <a:custGeom>
              <a:avLst/>
              <a:gdLst/>
              <a:ahLst/>
              <a:cxnLst/>
              <a:rect l="l" t="t" r="r" b="b"/>
              <a:pathLst>
                <a:path w="1620" h="323" extrusionOk="0">
                  <a:moveTo>
                    <a:pt x="155" y="1"/>
                  </a:moveTo>
                  <a:cubicBezTo>
                    <a:pt x="72" y="1"/>
                    <a:pt x="1" y="72"/>
                    <a:pt x="1" y="155"/>
                  </a:cubicBezTo>
                  <a:cubicBezTo>
                    <a:pt x="1" y="251"/>
                    <a:pt x="72" y="322"/>
                    <a:pt x="155" y="322"/>
                  </a:cubicBezTo>
                  <a:lnTo>
                    <a:pt x="1465" y="322"/>
                  </a:lnTo>
                  <a:cubicBezTo>
                    <a:pt x="1549" y="322"/>
                    <a:pt x="1620" y="251"/>
                    <a:pt x="1620" y="155"/>
                  </a:cubicBezTo>
                  <a:cubicBezTo>
                    <a:pt x="1620" y="72"/>
                    <a:pt x="1549" y="1"/>
                    <a:pt x="14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49" name="Google Shape;2549;p122"/>
            <p:cNvSpPr/>
            <p:nvPr/>
          </p:nvSpPr>
          <p:spPr>
            <a:xfrm>
              <a:off x="2943487" y="1303857"/>
              <a:ext cx="80275" cy="16005"/>
            </a:xfrm>
            <a:custGeom>
              <a:avLst/>
              <a:gdLst/>
              <a:ahLst/>
              <a:cxnLst/>
              <a:rect l="l" t="t" r="r" b="b"/>
              <a:pathLst>
                <a:path w="1620" h="323" extrusionOk="0">
                  <a:moveTo>
                    <a:pt x="155" y="1"/>
                  </a:moveTo>
                  <a:cubicBezTo>
                    <a:pt x="72" y="1"/>
                    <a:pt x="0" y="72"/>
                    <a:pt x="0" y="155"/>
                  </a:cubicBezTo>
                  <a:cubicBezTo>
                    <a:pt x="0" y="251"/>
                    <a:pt x="72" y="322"/>
                    <a:pt x="155" y="322"/>
                  </a:cubicBezTo>
                  <a:lnTo>
                    <a:pt x="1465" y="322"/>
                  </a:lnTo>
                  <a:cubicBezTo>
                    <a:pt x="1548" y="322"/>
                    <a:pt x="1619" y="251"/>
                    <a:pt x="1619" y="155"/>
                  </a:cubicBezTo>
                  <a:cubicBezTo>
                    <a:pt x="1619" y="72"/>
                    <a:pt x="1548" y="1"/>
                    <a:pt x="14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550" name="Google Shape;2550;p122"/>
          <p:cNvSpPr/>
          <p:nvPr/>
        </p:nvSpPr>
        <p:spPr>
          <a:xfrm>
            <a:off x="3467924" y="2002554"/>
            <a:ext cx="438072" cy="429511"/>
          </a:xfrm>
          <a:custGeom>
            <a:avLst/>
            <a:gdLst/>
            <a:ahLst/>
            <a:cxnLst/>
            <a:rect l="l" t="t" r="r" b="b"/>
            <a:pathLst>
              <a:path w="11002" h="10787" extrusionOk="0">
                <a:moveTo>
                  <a:pt x="10026" y="318"/>
                </a:moveTo>
                <a:lnTo>
                  <a:pt x="10550" y="830"/>
                </a:lnTo>
                <a:cubicBezTo>
                  <a:pt x="10550" y="842"/>
                  <a:pt x="10550" y="842"/>
                  <a:pt x="10550" y="842"/>
                </a:cubicBezTo>
                <a:lnTo>
                  <a:pt x="9299" y="2545"/>
                </a:lnTo>
                <a:cubicBezTo>
                  <a:pt x="9287" y="2557"/>
                  <a:pt x="9276" y="2569"/>
                  <a:pt x="9252" y="2569"/>
                </a:cubicBezTo>
                <a:lnTo>
                  <a:pt x="8537" y="2688"/>
                </a:lnTo>
                <a:cubicBezTo>
                  <a:pt x="8502" y="2688"/>
                  <a:pt x="8466" y="2700"/>
                  <a:pt x="8442" y="2723"/>
                </a:cubicBezTo>
                <a:cubicBezTo>
                  <a:pt x="8264" y="2914"/>
                  <a:pt x="5323" y="5855"/>
                  <a:pt x="5144" y="6033"/>
                </a:cubicBezTo>
                <a:lnTo>
                  <a:pt x="4835" y="5724"/>
                </a:lnTo>
                <a:cubicBezTo>
                  <a:pt x="5049" y="5509"/>
                  <a:pt x="8037" y="2509"/>
                  <a:pt x="8133" y="2414"/>
                </a:cubicBezTo>
                <a:cubicBezTo>
                  <a:pt x="8156" y="2390"/>
                  <a:pt x="8168" y="2366"/>
                  <a:pt x="8180" y="2331"/>
                </a:cubicBezTo>
                <a:lnTo>
                  <a:pt x="8287" y="1604"/>
                </a:lnTo>
                <a:cubicBezTo>
                  <a:pt x="8299" y="1592"/>
                  <a:pt x="8311" y="1569"/>
                  <a:pt x="8323" y="1557"/>
                </a:cubicBezTo>
                <a:lnTo>
                  <a:pt x="10014" y="318"/>
                </a:lnTo>
                <a:close/>
                <a:moveTo>
                  <a:pt x="6335" y="5283"/>
                </a:moveTo>
                <a:lnTo>
                  <a:pt x="7573" y="6533"/>
                </a:lnTo>
                <a:cubicBezTo>
                  <a:pt x="7604" y="6556"/>
                  <a:pt x="7639" y="6570"/>
                  <a:pt x="7677" y="6570"/>
                </a:cubicBezTo>
                <a:cubicBezTo>
                  <a:pt x="7697" y="6570"/>
                  <a:pt x="7719" y="6566"/>
                  <a:pt x="7740" y="6557"/>
                </a:cubicBezTo>
                <a:cubicBezTo>
                  <a:pt x="7989" y="6456"/>
                  <a:pt x="8250" y="6407"/>
                  <a:pt x="8509" y="6407"/>
                </a:cubicBezTo>
                <a:cubicBezTo>
                  <a:pt x="9040" y="6407"/>
                  <a:pt x="9562" y="6613"/>
                  <a:pt x="9954" y="6998"/>
                </a:cubicBezTo>
                <a:cubicBezTo>
                  <a:pt x="10466" y="7522"/>
                  <a:pt x="10669" y="8260"/>
                  <a:pt x="10478" y="8962"/>
                </a:cubicBezTo>
                <a:lnTo>
                  <a:pt x="9740" y="8224"/>
                </a:lnTo>
                <a:cubicBezTo>
                  <a:pt x="9627" y="8111"/>
                  <a:pt x="9475" y="8054"/>
                  <a:pt x="9323" y="8054"/>
                </a:cubicBezTo>
                <a:cubicBezTo>
                  <a:pt x="9171" y="8054"/>
                  <a:pt x="9020" y="8111"/>
                  <a:pt x="8906" y="8224"/>
                </a:cubicBezTo>
                <a:lnTo>
                  <a:pt x="8299" y="8831"/>
                </a:lnTo>
                <a:cubicBezTo>
                  <a:pt x="8073" y="9058"/>
                  <a:pt x="8073" y="9427"/>
                  <a:pt x="8299" y="9665"/>
                </a:cubicBezTo>
                <a:lnTo>
                  <a:pt x="9037" y="10403"/>
                </a:lnTo>
                <a:cubicBezTo>
                  <a:pt x="8868" y="10447"/>
                  <a:pt x="8694" y="10468"/>
                  <a:pt x="8522" y="10468"/>
                </a:cubicBezTo>
                <a:cubicBezTo>
                  <a:pt x="7992" y="10468"/>
                  <a:pt x="7471" y="10265"/>
                  <a:pt x="7085" y="9879"/>
                </a:cubicBezTo>
                <a:cubicBezTo>
                  <a:pt x="6501" y="9296"/>
                  <a:pt x="6323" y="8426"/>
                  <a:pt x="6632" y="7664"/>
                </a:cubicBezTo>
                <a:cubicBezTo>
                  <a:pt x="6668" y="7605"/>
                  <a:pt x="6644" y="7545"/>
                  <a:pt x="6609" y="7498"/>
                </a:cubicBezTo>
                <a:lnTo>
                  <a:pt x="5358" y="6260"/>
                </a:lnTo>
                <a:lnTo>
                  <a:pt x="6335" y="5283"/>
                </a:lnTo>
                <a:close/>
                <a:moveTo>
                  <a:pt x="2421" y="1"/>
                </a:moveTo>
                <a:cubicBezTo>
                  <a:pt x="2199" y="1"/>
                  <a:pt x="1978" y="31"/>
                  <a:pt x="1763" y="92"/>
                </a:cubicBezTo>
                <a:cubicBezTo>
                  <a:pt x="1644" y="128"/>
                  <a:pt x="1560" y="247"/>
                  <a:pt x="1560" y="378"/>
                </a:cubicBezTo>
                <a:cubicBezTo>
                  <a:pt x="1560" y="449"/>
                  <a:pt x="1584" y="521"/>
                  <a:pt x="1644" y="580"/>
                </a:cubicBezTo>
                <a:lnTo>
                  <a:pt x="2608" y="1545"/>
                </a:lnTo>
                <a:cubicBezTo>
                  <a:pt x="2715" y="1652"/>
                  <a:pt x="2715" y="1830"/>
                  <a:pt x="2608" y="1938"/>
                </a:cubicBezTo>
                <a:lnTo>
                  <a:pt x="2013" y="2533"/>
                </a:lnTo>
                <a:cubicBezTo>
                  <a:pt x="1959" y="2586"/>
                  <a:pt x="1888" y="2613"/>
                  <a:pt x="1816" y="2613"/>
                </a:cubicBezTo>
                <a:cubicBezTo>
                  <a:pt x="1745" y="2613"/>
                  <a:pt x="1673" y="2586"/>
                  <a:pt x="1620" y="2533"/>
                </a:cubicBezTo>
                <a:lnTo>
                  <a:pt x="655" y="1569"/>
                </a:lnTo>
                <a:cubicBezTo>
                  <a:pt x="596" y="1509"/>
                  <a:pt x="524" y="1485"/>
                  <a:pt x="453" y="1485"/>
                </a:cubicBezTo>
                <a:cubicBezTo>
                  <a:pt x="322" y="1485"/>
                  <a:pt x="203" y="1569"/>
                  <a:pt x="167" y="1688"/>
                </a:cubicBezTo>
                <a:cubicBezTo>
                  <a:pt x="108" y="1902"/>
                  <a:pt x="72" y="2128"/>
                  <a:pt x="72" y="2342"/>
                </a:cubicBezTo>
                <a:cubicBezTo>
                  <a:pt x="72" y="2450"/>
                  <a:pt x="84" y="2557"/>
                  <a:pt x="96" y="2664"/>
                </a:cubicBezTo>
                <a:cubicBezTo>
                  <a:pt x="107" y="2740"/>
                  <a:pt x="177" y="2796"/>
                  <a:pt x="253" y="2796"/>
                </a:cubicBezTo>
                <a:cubicBezTo>
                  <a:pt x="260" y="2796"/>
                  <a:pt x="267" y="2796"/>
                  <a:pt x="274" y="2795"/>
                </a:cubicBezTo>
                <a:cubicBezTo>
                  <a:pt x="358" y="2783"/>
                  <a:pt x="429" y="2712"/>
                  <a:pt x="417" y="2616"/>
                </a:cubicBezTo>
                <a:cubicBezTo>
                  <a:pt x="394" y="2533"/>
                  <a:pt x="394" y="2438"/>
                  <a:pt x="394" y="2342"/>
                </a:cubicBezTo>
                <a:cubicBezTo>
                  <a:pt x="394" y="2164"/>
                  <a:pt x="417" y="1997"/>
                  <a:pt x="465" y="1819"/>
                </a:cubicBezTo>
                <a:lnTo>
                  <a:pt x="1406" y="2759"/>
                </a:lnTo>
                <a:cubicBezTo>
                  <a:pt x="1519" y="2872"/>
                  <a:pt x="1667" y="2929"/>
                  <a:pt x="1818" y="2929"/>
                </a:cubicBezTo>
                <a:cubicBezTo>
                  <a:pt x="1968" y="2929"/>
                  <a:pt x="2120" y="2872"/>
                  <a:pt x="2239" y="2759"/>
                </a:cubicBezTo>
                <a:lnTo>
                  <a:pt x="2834" y="2164"/>
                </a:lnTo>
                <a:cubicBezTo>
                  <a:pt x="3061" y="1926"/>
                  <a:pt x="3061" y="1557"/>
                  <a:pt x="2834" y="1318"/>
                </a:cubicBezTo>
                <a:lnTo>
                  <a:pt x="1894" y="390"/>
                </a:lnTo>
                <a:cubicBezTo>
                  <a:pt x="2070" y="340"/>
                  <a:pt x="2250" y="316"/>
                  <a:pt x="2431" y="316"/>
                </a:cubicBezTo>
                <a:cubicBezTo>
                  <a:pt x="2947" y="316"/>
                  <a:pt x="3461" y="517"/>
                  <a:pt x="3858" y="914"/>
                </a:cubicBezTo>
                <a:cubicBezTo>
                  <a:pt x="4454" y="1509"/>
                  <a:pt x="4596" y="2390"/>
                  <a:pt x="4299" y="3116"/>
                </a:cubicBezTo>
                <a:cubicBezTo>
                  <a:pt x="4275" y="3176"/>
                  <a:pt x="4287" y="3247"/>
                  <a:pt x="4334" y="3295"/>
                </a:cubicBezTo>
                <a:lnTo>
                  <a:pt x="5573" y="4533"/>
                </a:lnTo>
                <a:lnTo>
                  <a:pt x="4608" y="5498"/>
                </a:lnTo>
                <a:lnTo>
                  <a:pt x="3370" y="4259"/>
                </a:lnTo>
                <a:cubicBezTo>
                  <a:pt x="3338" y="4228"/>
                  <a:pt x="3296" y="4212"/>
                  <a:pt x="3254" y="4212"/>
                </a:cubicBezTo>
                <a:cubicBezTo>
                  <a:pt x="3232" y="4212"/>
                  <a:pt x="3211" y="4216"/>
                  <a:pt x="3191" y="4224"/>
                </a:cubicBezTo>
                <a:cubicBezTo>
                  <a:pt x="2944" y="4325"/>
                  <a:pt x="2680" y="4377"/>
                  <a:pt x="2415" y="4377"/>
                </a:cubicBezTo>
                <a:cubicBezTo>
                  <a:pt x="1903" y="4377"/>
                  <a:pt x="1389" y="4183"/>
                  <a:pt x="989" y="3783"/>
                </a:cubicBezTo>
                <a:cubicBezTo>
                  <a:pt x="834" y="3628"/>
                  <a:pt x="715" y="3462"/>
                  <a:pt x="620" y="3271"/>
                </a:cubicBezTo>
                <a:cubicBezTo>
                  <a:pt x="586" y="3213"/>
                  <a:pt x="530" y="3184"/>
                  <a:pt x="474" y="3184"/>
                </a:cubicBezTo>
                <a:cubicBezTo>
                  <a:pt x="450" y="3184"/>
                  <a:pt x="427" y="3189"/>
                  <a:pt x="405" y="3200"/>
                </a:cubicBezTo>
                <a:cubicBezTo>
                  <a:pt x="322" y="3247"/>
                  <a:pt x="298" y="3343"/>
                  <a:pt x="334" y="3414"/>
                </a:cubicBezTo>
                <a:cubicBezTo>
                  <a:pt x="441" y="3628"/>
                  <a:pt x="596" y="3831"/>
                  <a:pt x="763" y="4009"/>
                </a:cubicBezTo>
                <a:cubicBezTo>
                  <a:pt x="1222" y="4468"/>
                  <a:pt x="1822" y="4696"/>
                  <a:pt x="2420" y="4696"/>
                </a:cubicBezTo>
                <a:cubicBezTo>
                  <a:pt x="2690" y="4696"/>
                  <a:pt x="2960" y="4650"/>
                  <a:pt x="3215" y="4557"/>
                </a:cubicBezTo>
                <a:lnTo>
                  <a:pt x="4096" y="5438"/>
                </a:lnTo>
                <a:cubicBezTo>
                  <a:pt x="3989" y="5462"/>
                  <a:pt x="3906" y="5509"/>
                  <a:pt x="3823" y="5593"/>
                </a:cubicBezTo>
                <a:lnTo>
                  <a:pt x="322" y="9093"/>
                </a:lnTo>
                <a:cubicBezTo>
                  <a:pt x="1" y="9415"/>
                  <a:pt x="1" y="9939"/>
                  <a:pt x="310" y="10248"/>
                </a:cubicBezTo>
                <a:lnTo>
                  <a:pt x="608" y="10546"/>
                </a:lnTo>
                <a:cubicBezTo>
                  <a:pt x="769" y="10707"/>
                  <a:pt x="977" y="10787"/>
                  <a:pt x="1185" y="10787"/>
                </a:cubicBezTo>
                <a:cubicBezTo>
                  <a:pt x="1394" y="10787"/>
                  <a:pt x="1602" y="10707"/>
                  <a:pt x="1763" y="10546"/>
                </a:cubicBezTo>
                <a:lnTo>
                  <a:pt x="2644" y="9665"/>
                </a:lnTo>
                <a:cubicBezTo>
                  <a:pt x="2703" y="9605"/>
                  <a:pt x="2703" y="9510"/>
                  <a:pt x="2644" y="9450"/>
                </a:cubicBezTo>
                <a:cubicBezTo>
                  <a:pt x="2608" y="9415"/>
                  <a:pt x="2566" y="9397"/>
                  <a:pt x="2526" y="9397"/>
                </a:cubicBezTo>
                <a:cubicBezTo>
                  <a:pt x="2486" y="9397"/>
                  <a:pt x="2447" y="9415"/>
                  <a:pt x="2418" y="9450"/>
                </a:cubicBezTo>
                <a:lnTo>
                  <a:pt x="1548" y="10320"/>
                </a:lnTo>
                <a:cubicBezTo>
                  <a:pt x="1447" y="10421"/>
                  <a:pt x="1316" y="10471"/>
                  <a:pt x="1187" y="10471"/>
                </a:cubicBezTo>
                <a:cubicBezTo>
                  <a:pt x="1057" y="10471"/>
                  <a:pt x="929" y="10421"/>
                  <a:pt x="834" y="10320"/>
                </a:cubicBezTo>
                <a:lnTo>
                  <a:pt x="536" y="10034"/>
                </a:lnTo>
                <a:cubicBezTo>
                  <a:pt x="346" y="9831"/>
                  <a:pt x="346" y="9522"/>
                  <a:pt x="548" y="9319"/>
                </a:cubicBezTo>
                <a:lnTo>
                  <a:pt x="4049" y="5819"/>
                </a:lnTo>
                <a:cubicBezTo>
                  <a:pt x="4110" y="5758"/>
                  <a:pt x="4190" y="5728"/>
                  <a:pt x="4269" y="5728"/>
                </a:cubicBezTo>
                <a:cubicBezTo>
                  <a:pt x="4344" y="5728"/>
                  <a:pt x="4419" y="5755"/>
                  <a:pt x="4477" y="5807"/>
                </a:cubicBezTo>
                <a:lnTo>
                  <a:pt x="5049" y="6391"/>
                </a:lnTo>
                <a:cubicBezTo>
                  <a:pt x="5168" y="6510"/>
                  <a:pt x="5168" y="6700"/>
                  <a:pt x="5049" y="6819"/>
                </a:cubicBezTo>
                <a:lnTo>
                  <a:pt x="2941" y="8927"/>
                </a:lnTo>
                <a:cubicBezTo>
                  <a:pt x="2870" y="8986"/>
                  <a:pt x="2870" y="9081"/>
                  <a:pt x="2941" y="9153"/>
                </a:cubicBezTo>
                <a:cubicBezTo>
                  <a:pt x="2971" y="9183"/>
                  <a:pt x="3010" y="9197"/>
                  <a:pt x="3049" y="9197"/>
                </a:cubicBezTo>
                <a:cubicBezTo>
                  <a:pt x="3087" y="9197"/>
                  <a:pt x="3126" y="9183"/>
                  <a:pt x="3156" y="9153"/>
                </a:cubicBezTo>
                <a:lnTo>
                  <a:pt x="5275" y="7033"/>
                </a:lnTo>
                <a:cubicBezTo>
                  <a:pt x="5347" y="6962"/>
                  <a:pt x="5406" y="6867"/>
                  <a:pt x="5430" y="6772"/>
                </a:cubicBezTo>
                <a:lnTo>
                  <a:pt x="6311" y="7641"/>
                </a:lnTo>
                <a:cubicBezTo>
                  <a:pt x="6001" y="8498"/>
                  <a:pt x="6216" y="9450"/>
                  <a:pt x="6859" y="10093"/>
                </a:cubicBezTo>
                <a:cubicBezTo>
                  <a:pt x="7306" y="10541"/>
                  <a:pt x="7903" y="10782"/>
                  <a:pt x="8515" y="10782"/>
                </a:cubicBezTo>
                <a:cubicBezTo>
                  <a:pt x="8733" y="10782"/>
                  <a:pt x="8953" y="10751"/>
                  <a:pt x="9168" y="10689"/>
                </a:cubicBezTo>
                <a:cubicBezTo>
                  <a:pt x="9383" y="10629"/>
                  <a:pt x="9454" y="10367"/>
                  <a:pt x="9299" y="10201"/>
                </a:cubicBezTo>
                <a:lnTo>
                  <a:pt x="8525" y="9439"/>
                </a:lnTo>
                <a:cubicBezTo>
                  <a:pt x="8418" y="9331"/>
                  <a:pt x="8418" y="9153"/>
                  <a:pt x="8525" y="9046"/>
                </a:cubicBezTo>
                <a:lnTo>
                  <a:pt x="9133" y="8450"/>
                </a:lnTo>
                <a:cubicBezTo>
                  <a:pt x="9186" y="8397"/>
                  <a:pt x="9255" y="8370"/>
                  <a:pt x="9323" y="8370"/>
                </a:cubicBezTo>
                <a:cubicBezTo>
                  <a:pt x="9392" y="8370"/>
                  <a:pt x="9460" y="8397"/>
                  <a:pt x="9514" y="8450"/>
                </a:cubicBezTo>
                <a:lnTo>
                  <a:pt x="10288" y="9224"/>
                </a:lnTo>
                <a:cubicBezTo>
                  <a:pt x="10344" y="9281"/>
                  <a:pt x="10416" y="9307"/>
                  <a:pt x="10486" y="9307"/>
                </a:cubicBezTo>
                <a:cubicBezTo>
                  <a:pt x="10607" y="9307"/>
                  <a:pt x="10726" y="9229"/>
                  <a:pt x="10764" y="9093"/>
                </a:cubicBezTo>
                <a:cubicBezTo>
                  <a:pt x="11002" y="8272"/>
                  <a:pt x="10776" y="7391"/>
                  <a:pt x="10169" y="6783"/>
                </a:cubicBezTo>
                <a:cubicBezTo>
                  <a:pt x="9721" y="6336"/>
                  <a:pt x="9129" y="6096"/>
                  <a:pt x="8522" y="6096"/>
                </a:cubicBezTo>
                <a:cubicBezTo>
                  <a:pt x="8256" y="6096"/>
                  <a:pt x="7988" y="6142"/>
                  <a:pt x="7728" y="6236"/>
                </a:cubicBezTo>
                <a:lnTo>
                  <a:pt x="6561" y="5069"/>
                </a:lnTo>
                <a:lnTo>
                  <a:pt x="8633" y="2985"/>
                </a:lnTo>
                <a:lnTo>
                  <a:pt x="9299" y="2878"/>
                </a:lnTo>
                <a:cubicBezTo>
                  <a:pt x="9407" y="2866"/>
                  <a:pt x="9490" y="2807"/>
                  <a:pt x="9561" y="2723"/>
                </a:cubicBezTo>
                <a:lnTo>
                  <a:pt x="10800" y="1033"/>
                </a:lnTo>
                <a:cubicBezTo>
                  <a:pt x="10895" y="902"/>
                  <a:pt x="10883" y="723"/>
                  <a:pt x="10764" y="616"/>
                </a:cubicBezTo>
                <a:lnTo>
                  <a:pt x="10252" y="92"/>
                </a:lnTo>
                <a:cubicBezTo>
                  <a:pt x="10187" y="34"/>
                  <a:pt x="10108" y="4"/>
                  <a:pt x="10029" y="4"/>
                </a:cubicBezTo>
                <a:cubicBezTo>
                  <a:pt x="9962" y="4"/>
                  <a:pt x="9895" y="25"/>
                  <a:pt x="9835" y="68"/>
                </a:cubicBezTo>
                <a:lnTo>
                  <a:pt x="8133" y="1307"/>
                </a:lnTo>
                <a:cubicBezTo>
                  <a:pt x="8049" y="1366"/>
                  <a:pt x="7990" y="1461"/>
                  <a:pt x="7978" y="1557"/>
                </a:cubicBezTo>
                <a:lnTo>
                  <a:pt x="7871" y="2235"/>
                </a:lnTo>
                <a:lnTo>
                  <a:pt x="5799" y="4307"/>
                </a:lnTo>
                <a:lnTo>
                  <a:pt x="4632" y="3140"/>
                </a:lnTo>
                <a:cubicBezTo>
                  <a:pt x="4918" y="2331"/>
                  <a:pt x="4751" y="1366"/>
                  <a:pt x="4084" y="687"/>
                </a:cubicBezTo>
                <a:cubicBezTo>
                  <a:pt x="3623" y="226"/>
                  <a:pt x="3022" y="1"/>
                  <a:pt x="24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551" name="Google Shape;2551;p122"/>
          <p:cNvGrpSpPr/>
          <p:nvPr/>
        </p:nvGrpSpPr>
        <p:grpSpPr>
          <a:xfrm>
            <a:off x="4017036" y="2013884"/>
            <a:ext cx="430962" cy="406794"/>
            <a:chOff x="4053810" y="1302073"/>
            <a:chExt cx="536356" cy="506278"/>
          </a:xfrm>
        </p:grpSpPr>
        <p:sp>
          <p:nvSpPr>
            <p:cNvPr id="2552" name="Google Shape;2552;p122"/>
            <p:cNvSpPr/>
            <p:nvPr/>
          </p:nvSpPr>
          <p:spPr>
            <a:xfrm>
              <a:off x="4053810" y="1302073"/>
              <a:ext cx="536356" cy="506278"/>
            </a:xfrm>
            <a:custGeom>
              <a:avLst/>
              <a:gdLst/>
              <a:ahLst/>
              <a:cxnLst/>
              <a:rect l="l" t="t" r="r" b="b"/>
              <a:pathLst>
                <a:path w="10824" h="10217" extrusionOk="0">
                  <a:moveTo>
                    <a:pt x="1572" y="2811"/>
                  </a:moveTo>
                  <a:lnTo>
                    <a:pt x="1691" y="4144"/>
                  </a:lnTo>
                  <a:lnTo>
                    <a:pt x="1203" y="4180"/>
                  </a:lnTo>
                  <a:cubicBezTo>
                    <a:pt x="1191" y="4037"/>
                    <a:pt x="1108" y="3001"/>
                    <a:pt x="1096" y="2858"/>
                  </a:cubicBezTo>
                  <a:lnTo>
                    <a:pt x="1572" y="2811"/>
                  </a:lnTo>
                  <a:close/>
                  <a:moveTo>
                    <a:pt x="751" y="2549"/>
                  </a:moveTo>
                  <a:cubicBezTo>
                    <a:pt x="751" y="2608"/>
                    <a:pt x="763" y="2668"/>
                    <a:pt x="917" y="4537"/>
                  </a:cubicBezTo>
                  <a:lnTo>
                    <a:pt x="513" y="4573"/>
                  </a:lnTo>
                  <a:lnTo>
                    <a:pt x="334" y="2585"/>
                  </a:lnTo>
                  <a:lnTo>
                    <a:pt x="751" y="2549"/>
                  </a:lnTo>
                  <a:close/>
                  <a:moveTo>
                    <a:pt x="7121" y="5240"/>
                  </a:moveTo>
                  <a:lnTo>
                    <a:pt x="7121" y="5240"/>
                  </a:lnTo>
                  <a:cubicBezTo>
                    <a:pt x="6990" y="5609"/>
                    <a:pt x="6656" y="5871"/>
                    <a:pt x="6263" y="5895"/>
                  </a:cubicBezTo>
                  <a:cubicBezTo>
                    <a:pt x="6232" y="5897"/>
                    <a:pt x="6200" y="5899"/>
                    <a:pt x="6169" y="5899"/>
                  </a:cubicBezTo>
                  <a:cubicBezTo>
                    <a:pt x="5811" y="5899"/>
                    <a:pt x="5474" y="5713"/>
                    <a:pt x="5299" y="5406"/>
                  </a:cubicBezTo>
                  <a:cubicBezTo>
                    <a:pt x="5501" y="5383"/>
                    <a:pt x="6930" y="5264"/>
                    <a:pt x="7121" y="5240"/>
                  </a:cubicBezTo>
                  <a:close/>
                  <a:moveTo>
                    <a:pt x="6371" y="6204"/>
                  </a:moveTo>
                  <a:lnTo>
                    <a:pt x="6371" y="7764"/>
                  </a:lnTo>
                  <a:cubicBezTo>
                    <a:pt x="6240" y="7764"/>
                    <a:pt x="6121" y="7800"/>
                    <a:pt x="6013" y="7859"/>
                  </a:cubicBezTo>
                  <a:lnTo>
                    <a:pt x="6013" y="6216"/>
                  </a:lnTo>
                  <a:cubicBezTo>
                    <a:pt x="6063" y="6221"/>
                    <a:pt x="6112" y="6224"/>
                    <a:pt x="6161" y="6224"/>
                  </a:cubicBezTo>
                  <a:cubicBezTo>
                    <a:pt x="6231" y="6224"/>
                    <a:pt x="6301" y="6218"/>
                    <a:pt x="6371" y="6204"/>
                  </a:cubicBezTo>
                  <a:close/>
                  <a:moveTo>
                    <a:pt x="9621" y="8573"/>
                  </a:moveTo>
                  <a:lnTo>
                    <a:pt x="9621" y="8931"/>
                  </a:lnTo>
                  <a:lnTo>
                    <a:pt x="7311" y="8931"/>
                  </a:lnTo>
                  <a:cubicBezTo>
                    <a:pt x="7347" y="8823"/>
                    <a:pt x="7359" y="8704"/>
                    <a:pt x="7347" y="8573"/>
                  </a:cubicBezTo>
                  <a:close/>
                  <a:moveTo>
                    <a:pt x="6430" y="8073"/>
                  </a:moveTo>
                  <a:cubicBezTo>
                    <a:pt x="6763" y="8073"/>
                    <a:pt x="7037" y="8347"/>
                    <a:pt x="7037" y="8669"/>
                  </a:cubicBezTo>
                  <a:cubicBezTo>
                    <a:pt x="7037" y="9002"/>
                    <a:pt x="6763" y="9276"/>
                    <a:pt x="6430" y="9276"/>
                  </a:cubicBezTo>
                  <a:cubicBezTo>
                    <a:pt x="6097" y="9276"/>
                    <a:pt x="5835" y="9002"/>
                    <a:pt x="5835" y="8669"/>
                  </a:cubicBezTo>
                  <a:cubicBezTo>
                    <a:pt x="5835" y="8347"/>
                    <a:pt x="6097" y="8073"/>
                    <a:pt x="6430" y="8073"/>
                  </a:cubicBezTo>
                  <a:close/>
                  <a:moveTo>
                    <a:pt x="10490" y="7621"/>
                  </a:moveTo>
                  <a:lnTo>
                    <a:pt x="10490" y="9895"/>
                  </a:lnTo>
                  <a:lnTo>
                    <a:pt x="9931" y="9895"/>
                  </a:lnTo>
                  <a:lnTo>
                    <a:pt x="9931" y="7621"/>
                  </a:lnTo>
                  <a:close/>
                  <a:moveTo>
                    <a:pt x="10240" y="0"/>
                  </a:moveTo>
                  <a:cubicBezTo>
                    <a:pt x="10232" y="0"/>
                    <a:pt x="10224" y="0"/>
                    <a:pt x="10216" y="1"/>
                  </a:cubicBezTo>
                  <a:lnTo>
                    <a:pt x="8121" y="191"/>
                  </a:lnTo>
                  <a:cubicBezTo>
                    <a:pt x="8037" y="203"/>
                    <a:pt x="7966" y="275"/>
                    <a:pt x="7978" y="358"/>
                  </a:cubicBezTo>
                  <a:cubicBezTo>
                    <a:pt x="7978" y="445"/>
                    <a:pt x="8048" y="503"/>
                    <a:pt x="8123" y="503"/>
                  </a:cubicBezTo>
                  <a:cubicBezTo>
                    <a:pt x="8130" y="503"/>
                    <a:pt x="8137" y="502"/>
                    <a:pt x="8145" y="501"/>
                  </a:cubicBezTo>
                  <a:lnTo>
                    <a:pt x="10252" y="322"/>
                  </a:lnTo>
                  <a:cubicBezTo>
                    <a:pt x="10276" y="322"/>
                    <a:pt x="10300" y="334"/>
                    <a:pt x="10300" y="370"/>
                  </a:cubicBezTo>
                  <a:lnTo>
                    <a:pt x="10490" y="2489"/>
                  </a:lnTo>
                  <a:cubicBezTo>
                    <a:pt x="10490" y="2501"/>
                    <a:pt x="10490" y="2501"/>
                    <a:pt x="10490" y="2501"/>
                  </a:cubicBezTo>
                  <a:cubicBezTo>
                    <a:pt x="10490" y="2525"/>
                    <a:pt x="10466" y="2549"/>
                    <a:pt x="10442" y="2549"/>
                  </a:cubicBezTo>
                  <a:lnTo>
                    <a:pt x="2632" y="3228"/>
                  </a:lnTo>
                  <a:lnTo>
                    <a:pt x="2049" y="2608"/>
                  </a:lnTo>
                  <a:lnTo>
                    <a:pt x="739" y="1239"/>
                  </a:lnTo>
                  <a:cubicBezTo>
                    <a:pt x="715" y="1203"/>
                    <a:pt x="727" y="1156"/>
                    <a:pt x="775" y="1156"/>
                  </a:cubicBezTo>
                  <a:lnTo>
                    <a:pt x="7406" y="572"/>
                  </a:lnTo>
                  <a:cubicBezTo>
                    <a:pt x="7502" y="561"/>
                    <a:pt x="7561" y="489"/>
                    <a:pt x="7561" y="394"/>
                  </a:cubicBezTo>
                  <a:cubicBezTo>
                    <a:pt x="7549" y="311"/>
                    <a:pt x="7466" y="251"/>
                    <a:pt x="7383" y="251"/>
                  </a:cubicBezTo>
                  <a:lnTo>
                    <a:pt x="751" y="834"/>
                  </a:lnTo>
                  <a:cubicBezTo>
                    <a:pt x="441" y="858"/>
                    <a:pt x="298" y="1227"/>
                    <a:pt x="513" y="1454"/>
                  </a:cubicBezTo>
                  <a:lnTo>
                    <a:pt x="1513" y="2501"/>
                  </a:lnTo>
                  <a:lnTo>
                    <a:pt x="1060" y="2549"/>
                  </a:lnTo>
                  <a:lnTo>
                    <a:pt x="1060" y="2489"/>
                  </a:lnTo>
                  <a:cubicBezTo>
                    <a:pt x="1049" y="2342"/>
                    <a:pt x="920" y="2238"/>
                    <a:pt x="774" y="2238"/>
                  </a:cubicBezTo>
                  <a:cubicBezTo>
                    <a:pt x="766" y="2238"/>
                    <a:pt x="759" y="2239"/>
                    <a:pt x="751" y="2239"/>
                  </a:cubicBezTo>
                  <a:lnTo>
                    <a:pt x="275" y="2275"/>
                  </a:lnTo>
                  <a:cubicBezTo>
                    <a:pt x="120" y="2287"/>
                    <a:pt x="1" y="2430"/>
                    <a:pt x="25" y="2585"/>
                  </a:cubicBezTo>
                  <a:lnTo>
                    <a:pt x="203" y="4632"/>
                  </a:lnTo>
                  <a:cubicBezTo>
                    <a:pt x="215" y="4787"/>
                    <a:pt x="334" y="4894"/>
                    <a:pt x="477" y="4894"/>
                  </a:cubicBezTo>
                  <a:lnTo>
                    <a:pt x="501" y="4894"/>
                  </a:lnTo>
                  <a:lnTo>
                    <a:pt x="977" y="4847"/>
                  </a:lnTo>
                  <a:cubicBezTo>
                    <a:pt x="1132" y="4835"/>
                    <a:pt x="1251" y="4704"/>
                    <a:pt x="1239" y="4549"/>
                  </a:cubicBezTo>
                  <a:lnTo>
                    <a:pt x="1239" y="4502"/>
                  </a:lnTo>
                  <a:lnTo>
                    <a:pt x="1715" y="4454"/>
                  </a:lnTo>
                  <a:lnTo>
                    <a:pt x="1787" y="5240"/>
                  </a:lnTo>
                  <a:cubicBezTo>
                    <a:pt x="1809" y="5487"/>
                    <a:pt x="2012" y="5670"/>
                    <a:pt x="2254" y="5670"/>
                  </a:cubicBezTo>
                  <a:cubicBezTo>
                    <a:pt x="2269" y="5670"/>
                    <a:pt x="2284" y="5670"/>
                    <a:pt x="2299" y="5668"/>
                  </a:cubicBezTo>
                  <a:lnTo>
                    <a:pt x="2739" y="5621"/>
                  </a:lnTo>
                  <a:cubicBezTo>
                    <a:pt x="2822" y="5621"/>
                    <a:pt x="2882" y="5537"/>
                    <a:pt x="2882" y="5454"/>
                  </a:cubicBezTo>
                  <a:cubicBezTo>
                    <a:pt x="2871" y="5377"/>
                    <a:pt x="2809" y="5310"/>
                    <a:pt x="2724" y="5310"/>
                  </a:cubicBezTo>
                  <a:cubicBezTo>
                    <a:pt x="2717" y="5310"/>
                    <a:pt x="2710" y="5310"/>
                    <a:pt x="2703" y="5311"/>
                  </a:cubicBezTo>
                  <a:lnTo>
                    <a:pt x="2263" y="5347"/>
                  </a:lnTo>
                  <a:cubicBezTo>
                    <a:pt x="2257" y="5348"/>
                    <a:pt x="2251" y="5348"/>
                    <a:pt x="2245" y="5348"/>
                  </a:cubicBezTo>
                  <a:cubicBezTo>
                    <a:pt x="2169" y="5348"/>
                    <a:pt x="2107" y="5281"/>
                    <a:pt x="2096" y="5204"/>
                  </a:cubicBezTo>
                  <a:lnTo>
                    <a:pt x="2013" y="4192"/>
                  </a:lnTo>
                  <a:lnTo>
                    <a:pt x="1906" y="2918"/>
                  </a:lnTo>
                  <a:lnTo>
                    <a:pt x="2418" y="3466"/>
                  </a:lnTo>
                  <a:cubicBezTo>
                    <a:pt x="2470" y="3518"/>
                    <a:pt x="2539" y="3551"/>
                    <a:pt x="2612" y="3551"/>
                  </a:cubicBezTo>
                  <a:cubicBezTo>
                    <a:pt x="2622" y="3551"/>
                    <a:pt x="2633" y="3551"/>
                    <a:pt x="2644" y="3549"/>
                  </a:cubicBezTo>
                  <a:cubicBezTo>
                    <a:pt x="2727" y="3537"/>
                    <a:pt x="9859" y="2918"/>
                    <a:pt x="10097" y="2894"/>
                  </a:cubicBezTo>
                  <a:lnTo>
                    <a:pt x="10240" y="4502"/>
                  </a:lnTo>
                  <a:cubicBezTo>
                    <a:pt x="10240" y="4502"/>
                    <a:pt x="10240" y="4502"/>
                    <a:pt x="10240" y="4513"/>
                  </a:cubicBezTo>
                  <a:cubicBezTo>
                    <a:pt x="10240" y="4585"/>
                    <a:pt x="10181" y="4656"/>
                    <a:pt x="10097" y="4668"/>
                  </a:cubicBezTo>
                  <a:cubicBezTo>
                    <a:pt x="9871" y="4680"/>
                    <a:pt x="3549" y="5240"/>
                    <a:pt x="3442" y="5252"/>
                  </a:cubicBezTo>
                  <a:cubicBezTo>
                    <a:pt x="3358" y="5252"/>
                    <a:pt x="3287" y="5335"/>
                    <a:pt x="3299" y="5418"/>
                  </a:cubicBezTo>
                  <a:cubicBezTo>
                    <a:pt x="3310" y="5495"/>
                    <a:pt x="3372" y="5562"/>
                    <a:pt x="3447" y="5562"/>
                  </a:cubicBezTo>
                  <a:cubicBezTo>
                    <a:pt x="3453" y="5562"/>
                    <a:pt x="3459" y="5562"/>
                    <a:pt x="3465" y="5561"/>
                  </a:cubicBezTo>
                  <a:lnTo>
                    <a:pt x="4954" y="5430"/>
                  </a:lnTo>
                  <a:cubicBezTo>
                    <a:pt x="5108" y="5764"/>
                    <a:pt x="5370" y="6014"/>
                    <a:pt x="5704" y="6133"/>
                  </a:cubicBezTo>
                  <a:lnTo>
                    <a:pt x="5704" y="8121"/>
                  </a:lnTo>
                  <a:cubicBezTo>
                    <a:pt x="5585" y="8276"/>
                    <a:pt x="5513" y="8466"/>
                    <a:pt x="5513" y="8669"/>
                  </a:cubicBezTo>
                  <a:cubicBezTo>
                    <a:pt x="5513" y="9181"/>
                    <a:pt x="5930" y="9585"/>
                    <a:pt x="6430" y="9585"/>
                  </a:cubicBezTo>
                  <a:cubicBezTo>
                    <a:pt x="6716" y="9585"/>
                    <a:pt x="6978" y="9454"/>
                    <a:pt x="7144" y="9252"/>
                  </a:cubicBezTo>
                  <a:lnTo>
                    <a:pt x="9621" y="9252"/>
                  </a:lnTo>
                  <a:lnTo>
                    <a:pt x="9621" y="9907"/>
                  </a:lnTo>
                  <a:cubicBezTo>
                    <a:pt x="9621" y="10074"/>
                    <a:pt x="9752" y="10216"/>
                    <a:pt x="9919" y="10216"/>
                  </a:cubicBezTo>
                  <a:lnTo>
                    <a:pt x="10502" y="10216"/>
                  </a:lnTo>
                  <a:cubicBezTo>
                    <a:pt x="10669" y="10216"/>
                    <a:pt x="10800" y="10074"/>
                    <a:pt x="10800" y="9907"/>
                  </a:cubicBezTo>
                  <a:lnTo>
                    <a:pt x="10800" y="7609"/>
                  </a:lnTo>
                  <a:cubicBezTo>
                    <a:pt x="10800" y="7442"/>
                    <a:pt x="10669" y="7299"/>
                    <a:pt x="10502" y="7299"/>
                  </a:cubicBezTo>
                  <a:lnTo>
                    <a:pt x="9919" y="7299"/>
                  </a:lnTo>
                  <a:cubicBezTo>
                    <a:pt x="9752" y="7299"/>
                    <a:pt x="9621" y="7442"/>
                    <a:pt x="9621" y="7609"/>
                  </a:cubicBezTo>
                  <a:lnTo>
                    <a:pt x="9621" y="8264"/>
                  </a:lnTo>
                  <a:lnTo>
                    <a:pt x="7252" y="8264"/>
                  </a:lnTo>
                  <a:cubicBezTo>
                    <a:pt x="7133" y="8038"/>
                    <a:pt x="6930" y="7859"/>
                    <a:pt x="6692" y="7788"/>
                  </a:cubicBezTo>
                  <a:lnTo>
                    <a:pt x="6692" y="6121"/>
                  </a:lnTo>
                  <a:cubicBezTo>
                    <a:pt x="7073" y="5954"/>
                    <a:pt x="7359" y="5621"/>
                    <a:pt x="7466" y="5216"/>
                  </a:cubicBezTo>
                  <a:lnTo>
                    <a:pt x="10121" y="4978"/>
                  </a:lnTo>
                  <a:cubicBezTo>
                    <a:pt x="10383" y="4954"/>
                    <a:pt x="10573" y="4728"/>
                    <a:pt x="10550" y="4466"/>
                  </a:cubicBezTo>
                  <a:lnTo>
                    <a:pt x="10419" y="2870"/>
                  </a:lnTo>
                  <a:lnTo>
                    <a:pt x="10466" y="2858"/>
                  </a:lnTo>
                  <a:cubicBezTo>
                    <a:pt x="10669" y="2847"/>
                    <a:pt x="10823" y="2668"/>
                    <a:pt x="10800" y="2466"/>
                  </a:cubicBezTo>
                  <a:lnTo>
                    <a:pt x="10621" y="334"/>
                  </a:lnTo>
                  <a:cubicBezTo>
                    <a:pt x="10598" y="140"/>
                    <a:pt x="10432" y="0"/>
                    <a:pt x="1024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53" name="Google Shape;2553;p122"/>
            <p:cNvSpPr/>
            <p:nvPr/>
          </p:nvSpPr>
          <p:spPr>
            <a:xfrm>
              <a:off x="4494530" y="1471989"/>
              <a:ext cx="47273" cy="47273"/>
            </a:xfrm>
            <a:custGeom>
              <a:avLst/>
              <a:gdLst/>
              <a:ahLst/>
              <a:cxnLst/>
              <a:rect l="l" t="t" r="r" b="b"/>
              <a:pathLst>
                <a:path w="954" h="954" extrusionOk="0">
                  <a:moveTo>
                    <a:pt x="477" y="322"/>
                  </a:moveTo>
                  <a:cubicBezTo>
                    <a:pt x="560" y="322"/>
                    <a:pt x="632" y="394"/>
                    <a:pt x="632" y="477"/>
                  </a:cubicBezTo>
                  <a:cubicBezTo>
                    <a:pt x="632" y="572"/>
                    <a:pt x="560" y="632"/>
                    <a:pt x="477" y="632"/>
                  </a:cubicBezTo>
                  <a:cubicBezTo>
                    <a:pt x="394" y="632"/>
                    <a:pt x="322" y="572"/>
                    <a:pt x="322" y="477"/>
                  </a:cubicBezTo>
                  <a:cubicBezTo>
                    <a:pt x="322" y="394"/>
                    <a:pt x="394" y="322"/>
                    <a:pt x="477" y="322"/>
                  </a:cubicBezTo>
                  <a:close/>
                  <a:moveTo>
                    <a:pt x="477" y="1"/>
                  </a:moveTo>
                  <a:cubicBezTo>
                    <a:pt x="215" y="1"/>
                    <a:pt x="1" y="215"/>
                    <a:pt x="1" y="477"/>
                  </a:cubicBezTo>
                  <a:cubicBezTo>
                    <a:pt x="1" y="739"/>
                    <a:pt x="215" y="953"/>
                    <a:pt x="477" y="953"/>
                  </a:cubicBezTo>
                  <a:cubicBezTo>
                    <a:pt x="739" y="953"/>
                    <a:pt x="953" y="739"/>
                    <a:pt x="953" y="477"/>
                  </a:cubicBezTo>
                  <a:cubicBezTo>
                    <a:pt x="953" y="215"/>
                    <a:pt x="739" y="1"/>
                    <a:pt x="4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54" name="Google Shape;2554;p122"/>
          <p:cNvGrpSpPr/>
          <p:nvPr/>
        </p:nvGrpSpPr>
        <p:grpSpPr>
          <a:xfrm>
            <a:off x="4590875" y="2002516"/>
            <a:ext cx="377848" cy="429529"/>
            <a:chOff x="4811369" y="1287951"/>
            <a:chExt cx="470253" cy="534572"/>
          </a:xfrm>
        </p:grpSpPr>
        <p:sp>
          <p:nvSpPr>
            <p:cNvPr id="2555" name="Google Shape;2555;p122"/>
            <p:cNvSpPr/>
            <p:nvPr/>
          </p:nvSpPr>
          <p:spPr>
            <a:xfrm>
              <a:off x="4811369" y="1287951"/>
              <a:ext cx="470253" cy="316839"/>
            </a:xfrm>
            <a:custGeom>
              <a:avLst/>
              <a:gdLst/>
              <a:ahLst/>
              <a:cxnLst/>
              <a:rect l="l" t="t" r="r" b="b"/>
              <a:pathLst>
                <a:path w="9490" h="6394" extrusionOk="0">
                  <a:moveTo>
                    <a:pt x="8323" y="1977"/>
                  </a:moveTo>
                  <a:lnTo>
                    <a:pt x="7811" y="5156"/>
                  </a:lnTo>
                  <a:lnTo>
                    <a:pt x="1679" y="5156"/>
                  </a:lnTo>
                  <a:lnTo>
                    <a:pt x="1167" y="1977"/>
                  </a:lnTo>
                  <a:close/>
                  <a:moveTo>
                    <a:pt x="393" y="0"/>
                  </a:moveTo>
                  <a:cubicBezTo>
                    <a:pt x="179" y="0"/>
                    <a:pt x="0" y="179"/>
                    <a:pt x="0" y="393"/>
                  </a:cubicBezTo>
                  <a:lnTo>
                    <a:pt x="0" y="1584"/>
                  </a:lnTo>
                  <a:cubicBezTo>
                    <a:pt x="0" y="1798"/>
                    <a:pt x="179" y="1977"/>
                    <a:pt x="393" y="1977"/>
                  </a:cubicBezTo>
                  <a:lnTo>
                    <a:pt x="846" y="1977"/>
                  </a:lnTo>
                  <a:cubicBezTo>
                    <a:pt x="858" y="2060"/>
                    <a:pt x="1405" y="5477"/>
                    <a:pt x="1477" y="5941"/>
                  </a:cubicBezTo>
                  <a:cubicBezTo>
                    <a:pt x="1524" y="6203"/>
                    <a:pt x="1751" y="6394"/>
                    <a:pt x="2012" y="6394"/>
                  </a:cubicBezTo>
                  <a:lnTo>
                    <a:pt x="2298" y="6394"/>
                  </a:lnTo>
                  <a:cubicBezTo>
                    <a:pt x="2382" y="6394"/>
                    <a:pt x="2453" y="6322"/>
                    <a:pt x="2453" y="6227"/>
                  </a:cubicBezTo>
                  <a:cubicBezTo>
                    <a:pt x="2453" y="6144"/>
                    <a:pt x="2382" y="6072"/>
                    <a:pt x="2298" y="6072"/>
                  </a:cubicBezTo>
                  <a:lnTo>
                    <a:pt x="2012" y="6072"/>
                  </a:lnTo>
                  <a:cubicBezTo>
                    <a:pt x="1905" y="6072"/>
                    <a:pt x="1810" y="5989"/>
                    <a:pt x="1798" y="5882"/>
                  </a:cubicBezTo>
                  <a:lnTo>
                    <a:pt x="1727" y="5477"/>
                  </a:lnTo>
                  <a:lnTo>
                    <a:pt x="7763" y="5477"/>
                  </a:lnTo>
                  <a:lnTo>
                    <a:pt x="7692" y="5882"/>
                  </a:lnTo>
                  <a:cubicBezTo>
                    <a:pt x="7680" y="5989"/>
                    <a:pt x="7585" y="6072"/>
                    <a:pt x="7477" y="6072"/>
                  </a:cubicBezTo>
                  <a:lnTo>
                    <a:pt x="3036" y="6072"/>
                  </a:lnTo>
                  <a:cubicBezTo>
                    <a:pt x="2941" y="6072"/>
                    <a:pt x="2870" y="6144"/>
                    <a:pt x="2870" y="6227"/>
                  </a:cubicBezTo>
                  <a:cubicBezTo>
                    <a:pt x="2870" y="6322"/>
                    <a:pt x="2941" y="6394"/>
                    <a:pt x="3036" y="6394"/>
                  </a:cubicBezTo>
                  <a:lnTo>
                    <a:pt x="7477" y="6394"/>
                  </a:lnTo>
                  <a:cubicBezTo>
                    <a:pt x="7739" y="6394"/>
                    <a:pt x="7966" y="6203"/>
                    <a:pt x="8001" y="5941"/>
                  </a:cubicBezTo>
                  <a:cubicBezTo>
                    <a:pt x="8025" y="5846"/>
                    <a:pt x="8585" y="2370"/>
                    <a:pt x="8644" y="1977"/>
                  </a:cubicBezTo>
                  <a:lnTo>
                    <a:pt x="9097" y="1977"/>
                  </a:lnTo>
                  <a:cubicBezTo>
                    <a:pt x="9311" y="1977"/>
                    <a:pt x="9478" y="1798"/>
                    <a:pt x="9478" y="1584"/>
                  </a:cubicBezTo>
                  <a:lnTo>
                    <a:pt x="9478" y="1048"/>
                  </a:lnTo>
                  <a:cubicBezTo>
                    <a:pt x="9478" y="965"/>
                    <a:pt x="9418" y="893"/>
                    <a:pt x="9323" y="893"/>
                  </a:cubicBezTo>
                  <a:cubicBezTo>
                    <a:pt x="9240" y="893"/>
                    <a:pt x="9168" y="965"/>
                    <a:pt x="9168" y="1048"/>
                  </a:cubicBezTo>
                  <a:lnTo>
                    <a:pt x="9168" y="1584"/>
                  </a:lnTo>
                  <a:cubicBezTo>
                    <a:pt x="9168" y="1631"/>
                    <a:pt x="9132" y="1667"/>
                    <a:pt x="9097" y="1667"/>
                  </a:cubicBezTo>
                  <a:lnTo>
                    <a:pt x="393" y="1667"/>
                  </a:lnTo>
                  <a:cubicBezTo>
                    <a:pt x="358" y="1667"/>
                    <a:pt x="322" y="1631"/>
                    <a:pt x="322" y="1584"/>
                  </a:cubicBezTo>
                  <a:lnTo>
                    <a:pt x="322" y="393"/>
                  </a:lnTo>
                  <a:cubicBezTo>
                    <a:pt x="322" y="345"/>
                    <a:pt x="358" y="322"/>
                    <a:pt x="393" y="322"/>
                  </a:cubicBezTo>
                  <a:lnTo>
                    <a:pt x="9097" y="322"/>
                  </a:lnTo>
                  <a:cubicBezTo>
                    <a:pt x="9132" y="322"/>
                    <a:pt x="9156" y="345"/>
                    <a:pt x="9168" y="369"/>
                  </a:cubicBezTo>
                  <a:cubicBezTo>
                    <a:pt x="9186" y="434"/>
                    <a:pt x="9240" y="477"/>
                    <a:pt x="9302" y="477"/>
                  </a:cubicBezTo>
                  <a:cubicBezTo>
                    <a:pt x="9320" y="477"/>
                    <a:pt x="9340" y="473"/>
                    <a:pt x="9359" y="465"/>
                  </a:cubicBezTo>
                  <a:cubicBezTo>
                    <a:pt x="9442" y="441"/>
                    <a:pt x="9490" y="345"/>
                    <a:pt x="9466" y="262"/>
                  </a:cubicBezTo>
                  <a:cubicBezTo>
                    <a:pt x="9406" y="107"/>
                    <a:pt x="9263" y="0"/>
                    <a:pt x="90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56" name="Google Shape;2556;p122"/>
            <p:cNvSpPr/>
            <p:nvPr/>
          </p:nvSpPr>
          <p:spPr>
            <a:xfrm>
              <a:off x="5031431" y="1619506"/>
              <a:ext cx="30128" cy="203017"/>
            </a:xfrm>
            <a:custGeom>
              <a:avLst/>
              <a:gdLst/>
              <a:ahLst/>
              <a:cxnLst/>
              <a:rect l="l" t="t" r="r" b="b"/>
              <a:pathLst>
                <a:path w="608" h="4097" extrusionOk="0">
                  <a:moveTo>
                    <a:pt x="453" y="0"/>
                  </a:moveTo>
                  <a:cubicBezTo>
                    <a:pt x="358" y="0"/>
                    <a:pt x="286" y="72"/>
                    <a:pt x="286" y="155"/>
                  </a:cubicBezTo>
                  <a:cubicBezTo>
                    <a:pt x="286" y="560"/>
                    <a:pt x="0" y="584"/>
                    <a:pt x="0" y="1096"/>
                  </a:cubicBezTo>
                  <a:cubicBezTo>
                    <a:pt x="0" y="1620"/>
                    <a:pt x="286" y="1644"/>
                    <a:pt x="286" y="2048"/>
                  </a:cubicBezTo>
                  <a:cubicBezTo>
                    <a:pt x="286" y="2453"/>
                    <a:pt x="0" y="2465"/>
                    <a:pt x="0" y="2989"/>
                  </a:cubicBezTo>
                  <a:cubicBezTo>
                    <a:pt x="0" y="3513"/>
                    <a:pt x="286" y="3525"/>
                    <a:pt x="286" y="3941"/>
                  </a:cubicBezTo>
                  <a:cubicBezTo>
                    <a:pt x="286" y="4025"/>
                    <a:pt x="358" y="4096"/>
                    <a:pt x="453" y="4096"/>
                  </a:cubicBezTo>
                  <a:cubicBezTo>
                    <a:pt x="536" y="4096"/>
                    <a:pt x="608" y="4025"/>
                    <a:pt x="608" y="3941"/>
                  </a:cubicBezTo>
                  <a:cubicBezTo>
                    <a:pt x="608" y="3418"/>
                    <a:pt x="310" y="3394"/>
                    <a:pt x="310" y="2989"/>
                  </a:cubicBezTo>
                  <a:cubicBezTo>
                    <a:pt x="310" y="2584"/>
                    <a:pt x="608" y="2572"/>
                    <a:pt x="608" y="2048"/>
                  </a:cubicBezTo>
                  <a:cubicBezTo>
                    <a:pt x="608" y="1524"/>
                    <a:pt x="310" y="1513"/>
                    <a:pt x="310" y="1096"/>
                  </a:cubicBezTo>
                  <a:cubicBezTo>
                    <a:pt x="310" y="691"/>
                    <a:pt x="608" y="679"/>
                    <a:pt x="608" y="155"/>
                  </a:cubicBezTo>
                  <a:cubicBezTo>
                    <a:pt x="608" y="72"/>
                    <a:pt x="536" y="0"/>
                    <a:pt x="4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57" name="Google Shape;2557;p122"/>
            <p:cNvSpPr/>
            <p:nvPr/>
          </p:nvSpPr>
          <p:spPr>
            <a:xfrm>
              <a:off x="4947638" y="1619506"/>
              <a:ext cx="30128" cy="203017"/>
            </a:xfrm>
            <a:custGeom>
              <a:avLst/>
              <a:gdLst/>
              <a:ahLst/>
              <a:cxnLst/>
              <a:rect l="l" t="t" r="r" b="b"/>
              <a:pathLst>
                <a:path w="608" h="4097" extrusionOk="0">
                  <a:moveTo>
                    <a:pt x="453" y="0"/>
                  </a:moveTo>
                  <a:cubicBezTo>
                    <a:pt x="370" y="0"/>
                    <a:pt x="298" y="72"/>
                    <a:pt x="298" y="155"/>
                  </a:cubicBezTo>
                  <a:cubicBezTo>
                    <a:pt x="298" y="560"/>
                    <a:pt x="1" y="584"/>
                    <a:pt x="1" y="1096"/>
                  </a:cubicBezTo>
                  <a:cubicBezTo>
                    <a:pt x="1" y="1620"/>
                    <a:pt x="298" y="1644"/>
                    <a:pt x="298" y="2048"/>
                  </a:cubicBezTo>
                  <a:cubicBezTo>
                    <a:pt x="298" y="2453"/>
                    <a:pt x="1" y="2465"/>
                    <a:pt x="1" y="2989"/>
                  </a:cubicBezTo>
                  <a:cubicBezTo>
                    <a:pt x="1" y="3513"/>
                    <a:pt x="298" y="3525"/>
                    <a:pt x="298" y="3941"/>
                  </a:cubicBezTo>
                  <a:cubicBezTo>
                    <a:pt x="298" y="4025"/>
                    <a:pt x="370" y="4096"/>
                    <a:pt x="453" y="4096"/>
                  </a:cubicBezTo>
                  <a:cubicBezTo>
                    <a:pt x="536" y="4096"/>
                    <a:pt x="608" y="4025"/>
                    <a:pt x="608" y="3941"/>
                  </a:cubicBezTo>
                  <a:cubicBezTo>
                    <a:pt x="608" y="3418"/>
                    <a:pt x="322" y="3394"/>
                    <a:pt x="322" y="2989"/>
                  </a:cubicBezTo>
                  <a:cubicBezTo>
                    <a:pt x="322" y="2584"/>
                    <a:pt x="608" y="2572"/>
                    <a:pt x="608" y="2048"/>
                  </a:cubicBezTo>
                  <a:cubicBezTo>
                    <a:pt x="608" y="1524"/>
                    <a:pt x="322" y="1513"/>
                    <a:pt x="322" y="1096"/>
                  </a:cubicBezTo>
                  <a:cubicBezTo>
                    <a:pt x="322" y="905"/>
                    <a:pt x="370" y="822"/>
                    <a:pt x="441" y="715"/>
                  </a:cubicBezTo>
                  <a:cubicBezTo>
                    <a:pt x="525" y="584"/>
                    <a:pt x="608" y="441"/>
                    <a:pt x="608" y="155"/>
                  </a:cubicBezTo>
                  <a:cubicBezTo>
                    <a:pt x="608" y="72"/>
                    <a:pt x="536" y="0"/>
                    <a:pt x="4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58" name="Google Shape;2558;p122"/>
            <p:cNvSpPr/>
            <p:nvPr/>
          </p:nvSpPr>
          <p:spPr>
            <a:xfrm>
              <a:off x="5114630" y="1619506"/>
              <a:ext cx="30128" cy="203017"/>
            </a:xfrm>
            <a:custGeom>
              <a:avLst/>
              <a:gdLst/>
              <a:ahLst/>
              <a:cxnLst/>
              <a:rect l="l" t="t" r="r" b="b"/>
              <a:pathLst>
                <a:path w="608" h="4097" extrusionOk="0">
                  <a:moveTo>
                    <a:pt x="453" y="0"/>
                  </a:moveTo>
                  <a:cubicBezTo>
                    <a:pt x="369" y="0"/>
                    <a:pt x="298" y="72"/>
                    <a:pt x="298" y="155"/>
                  </a:cubicBezTo>
                  <a:cubicBezTo>
                    <a:pt x="298" y="560"/>
                    <a:pt x="0" y="584"/>
                    <a:pt x="0" y="1096"/>
                  </a:cubicBezTo>
                  <a:cubicBezTo>
                    <a:pt x="0" y="1620"/>
                    <a:pt x="298" y="1644"/>
                    <a:pt x="298" y="2048"/>
                  </a:cubicBezTo>
                  <a:cubicBezTo>
                    <a:pt x="298" y="2453"/>
                    <a:pt x="0" y="2465"/>
                    <a:pt x="0" y="2989"/>
                  </a:cubicBezTo>
                  <a:cubicBezTo>
                    <a:pt x="0" y="3513"/>
                    <a:pt x="298" y="3525"/>
                    <a:pt x="298" y="3941"/>
                  </a:cubicBezTo>
                  <a:cubicBezTo>
                    <a:pt x="298" y="4025"/>
                    <a:pt x="369" y="4096"/>
                    <a:pt x="453" y="4096"/>
                  </a:cubicBezTo>
                  <a:cubicBezTo>
                    <a:pt x="548" y="4096"/>
                    <a:pt x="607" y="4025"/>
                    <a:pt x="607" y="3941"/>
                  </a:cubicBezTo>
                  <a:cubicBezTo>
                    <a:pt x="607" y="3418"/>
                    <a:pt x="322" y="3394"/>
                    <a:pt x="322" y="2989"/>
                  </a:cubicBezTo>
                  <a:cubicBezTo>
                    <a:pt x="322" y="2584"/>
                    <a:pt x="607" y="2572"/>
                    <a:pt x="607" y="2048"/>
                  </a:cubicBezTo>
                  <a:cubicBezTo>
                    <a:pt x="607" y="1524"/>
                    <a:pt x="322" y="1513"/>
                    <a:pt x="322" y="1096"/>
                  </a:cubicBezTo>
                  <a:cubicBezTo>
                    <a:pt x="322" y="691"/>
                    <a:pt x="607" y="679"/>
                    <a:pt x="607" y="155"/>
                  </a:cubicBezTo>
                  <a:cubicBezTo>
                    <a:pt x="607" y="72"/>
                    <a:pt x="548" y="0"/>
                    <a:pt x="4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59" name="Google Shape;2559;p122"/>
            <p:cNvSpPr/>
            <p:nvPr/>
          </p:nvSpPr>
          <p:spPr>
            <a:xfrm>
              <a:off x="4895162" y="1400633"/>
              <a:ext cx="71405" cy="129828"/>
            </a:xfrm>
            <a:custGeom>
              <a:avLst/>
              <a:gdLst/>
              <a:ahLst/>
              <a:cxnLst/>
              <a:rect l="l" t="t" r="r" b="b"/>
              <a:pathLst>
                <a:path w="1441" h="2620" extrusionOk="0">
                  <a:moveTo>
                    <a:pt x="869" y="310"/>
                  </a:moveTo>
                  <a:cubicBezTo>
                    <a:pt x="869" y="310"/>
                    <a:pt x="881" y="322"/>
                    <a:pt x="881" y="322"/>
                  </a:cubicBezTo>
                  <a:lnTo>
                    <a:pt x="1107" y="2286"/>
                  </a:lnTo>
                  <a:cubicBezTo>
                    <a:pt x="1107" y="2286"/>
                    <a:pt x="1107" y="2298"/>
                    <a:pt x="1107" y="2298"/>
                  </a:cubicBezTo>
                  <a:lnTo>
                    <a:pt x="667" y="2298"/>
                  </a:lnTo>
                  <a:lnTo>
                    <a:pt x="345" y="322"/>
                  </a:lnTo>
                  <a:cubicBezTo>
                    <a:pt x="345" y="310"/>
                    <a:pt x="357" y="310"/>
                    <a:pt x="357" y="310"/>
                  </a:cubicBezTo>
                  <a:close/>
                  <a:moveTo>
                    <a:pt x="357" y="0"/>
                  </a:moveTo>
                  <a:cubicBezTo>
                    <a:pt x="155" y="0"/>
                    <a:pt x="0" y="179"/>
                    <a:pt x="36" y="381"/>
                  </a:cubicBezTo>
                  <a:lnTo>
                    <a:pt x="357" y="2346"/>
                  </a:lnTo>
                  <a:cubicBezTo>
                    <a:pt x="381" y="2501"/>
                    <a:pt x="512" y="2620"/>
                    <a:pt x="679" y="2620"/>
                  </a:cubicBezTo>
                  <a:lnTo>
                    <a:pt x="1095" y="2620"/>
                  </a:lnTo>
                  <a:cubicBezTo>
                    <a:pt x="1286" y="2620"/>
                    <a:pt x="1441" y="2453"/>
                    <a:pt x="1417" y="2251"/>
                  </a:cubicBezTo>
                  <a:lnTo>
                    <a:pt x="1191" y="286"/>
                  </a:lnTo>
                  <a:cubicBezTo>
                    <a:pt x="1179" y="119"/>
                    <a:pt x="1036" y="0"/>
                    <a:pt x="8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0" name="Google Shape;2560;p122"/>
            <p:cNvSpPr/>
            <p:nvPr/>
          </p:nvSpPr>
          <p:spPr>
            <a:xfrm>
              <a:off x="5126423" y="1400633"/>
              <a:ext cx="71405" cy="129828"/>
            </a:xfrm>
            <a:custGeom>
              <a:avLst/>
              <a:gdLst/>
              <a:ahLst/>
              <a:cxnLst/>
              <a:rect l="l" t="t" r="r" b="b"/>
              <a:pathLst>
                <a:path w="1441" h="2620" extrusionOk="0">
                  <a:moveTo>
                    <a:pt x="1084" y="310"/>
                  </a:moveTo>
                  <a:cubicBezTo>
                    <a:pt x="1084" y="310"/>
                    <a:pt x="1084" y="310"/>
                    <a:pt x="1096" y="322"/>
                  </a:cubicBezTo>
                  <a:lnTo>
                    <a:pt x="774" y="2298"/>
                  </a:lnTo>
                  <a:lnTo>
                    <a:pt x="334" y="2298"/>
                  </a:lnTo>
                  <a:cubicBezTo>
                    <a:pt x="334" y="2298"/>
                    <a:pt x="334" y="2286"/>
                    <a:pt x="334" y="2286"/>
                  </a:cubicBezTo>
                  <a:lnTo>
                    <a:pt x="560" y="322"/>
                  </a:lnTo>
                  <a:cubicBezTo>
                    <a:pt x="560" y="322"/>
                    <a:pt x="560" y="310"/>
                    <a:pt x="572" y="310"/>
                  </a:cubicBezTo>
                  <a:close/>
                  <a:moveTo>
                    <a:pt x="572" y="0"/>
                  </a:moveTo>
                  <a:cubicBezTo>
                    <a:pt x="405" y="0"/>
                    <a:pt x="262" y="119"/>
                    <a:pt x="250" y="286"/>
                  </a:cubicBezTo>
                  <a:lnTo>
                    <a:pt x="24" y="2251"/>
                  </a:lnTo>
                  <a:cubicBezTo>
                    <a:pt x="0" y="2453"/>
                    <a:pt x="143" y="2620"/>
                    <a:pt x="346" y="2620"/>
                  </a:cubicBezTo>
                  <a:lnTo>
                    <a:pt x="762" y="2620"/>
                  </a:lnTo>
                  <a:cubicBezTo>
                    <a:pt x="917" y="2620"/>
                    <a:pt x="1060" y="2501"/>
                    <a:pt x="1084" y="2346"/>
                  </a:cubicBezTo>
                  <a:lnTo>
                    <a:pt x="1405" y="381"/>
                  </a:lnTo>
                  <a:cubicBezTo>
                    <a:pt x="1441" y="179"/>
                    <a:pt x="1286" y="0"/>
                    <a:pt x="10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1" name="Google Shape;2561;p122"/>
            <p:cNvSpPr/>
            <p:nvPr/>
          </p:nvSpPr>
          <p:spPr>
            <a:xfrm>
              <a:off x="4977122" y="1400633"/>
              <a:ext cx="59661" cy="129828"/>
            </a:xfrm>
            <a:custGeom>
              <a:avLst/>
              <a:gdLst/>
              <a:ahLst/>
              <a:cxnLst/>
              <a:rect l="l" t="t" r="r" b="b"/>
              <a:pathLst>
                <a:path w="1204" h="2620" extrusionOk="0">
                  <a:moveTo>
                    <a:pt x="834" y="310"/>
                  </a:moveTo>
                  <a:cubicBezTo>
                    <a:pt x="846" y="310"/>
                    <a:pt x="846" y="322"/>
                    <a:pt x="846" y="322"/>
                  </a:cubicBezTo>
                  <a:lnTo>
                    <a:pt x="882" y="2286"/>
                  </a:lnTo>
                  <a:cubicBezTo>
                    <a:pt x="882" y="2298"/>
                    <a:pt x="882" y="2298"/>
                    <a:pt x="882" y="2298"/>
                  </a:cubicBezTo>
                  <a:lnTo>
                    <a:pt x="453" y="2298"/>
                  </a:lnTo>
                  <a:lnTo>
                    <a:pt x="322" y="322"/>
                  </a:lnTo>
                  <a:lnTo>
                    <a:pt x="334" y="322"/>
                  </a:lnTo>
                  <a:cubicBezTo>
                    <a:pt x="334" y="310"/>
                    <a:pt x="334" y="310"/>
                    <a:pt x="334" y="310"/>
                  </a:cubicBezTo>
                  <a:close/>
                  <a:moveTo>
                    <a:pt x="334" y="0"/>
                  </a:moveTo>
                  <a:cubicBezTo>
                    <a:pt x="144" y="0"/>
                    <a:pt x="1" y="155"/>
                    <a:pt x="13" y="346"/>
                  </a:cubicBezTo>
                  <a:lnTo>
                    <a:pt x="144" y="2310"/>
                  </a:lnTo>
                  <a:cubicBezTo>
                    <a:pt x="156" y="2489"/>
                    <a:pt x="299" y="2620"/>
                    <a:pt x="465" y="2620"/>
                  </a:cubicBezTo>
                  <a:lnTo>
                    <a:pt x="870" y="2620"/>
                  </a:lnTo>
                  <a:cubicBezTo>
                    <a:pt x="1061" y="2620"/>
                    <a:pt x="1204" y="2465"/>
                    <a:pt x="1204" y="2286"/>
                  </a:cubicBezTo>
                  <a:lnTo>
                    <a:pt x="1168" y="322"/>
                  </a:lnTo>
                  <a:cubicBezTo>
                    <a:pt x="1156" y="143"/>
                    <a:pt x="1013" y="0"/>
                    <a:pt x="8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2" name="Google Shape;2562;p122"/>
            <p:cNvSpPr/>
            <p:nvPr/>
          </p:nvSpPr>
          <p:spPr>
            <a:xfrm>
              <a:off x="5056208" y="1400633"/>
              <a:ext cx="59612" cy="129828"/>
            </a:xfrm>
            <a:custGeom>
              <a:avLst/>
              <a:gdLst/>
              <a:ahLst/>
              <a:cxnLst/>
              <a:rect l="l" t="t" r="r" b="b"/>
              <a:pathLst>
                <a:path w="1203" h="2620" extrusionOk="0">
                  <a:moveTo>
                    <a:pt x="870" y="310"/>
                  </a:moveTo>
                  <a:cubicBezTo>
                    <a:pt x="870" y="310"/>
                    <a:pt x="870" y="310"/>
                    <a:pt x="870" y="322"/>
                  </a:cubicBezTo>
                  <a:lnTo>
                    <a:pt x="739" y="2298"/>
                  </a:lnTo>
                  <a:lnTo>
                    <a:pt x="322" y="2298"/>
                  </a:lnTo>
                  <a:cubicBezTo>
                    <a:pt x="322" y="2298"/>
                    <a:pt x="322" y="2298"/>
                    <a:pt x="322" y="2286"/>
                  </a:cubicBezTo>
                  <a:lnTo>
                    <a:pt x="358" y="322"/>
                  </a:lnTo>
                  <a:cubicBezTo>
                    <a:pt x="358" y="322"/>
                    <a:pt x="358" y="310"/>
                    <a:pt x="370" y="310"/>
                  </a:cubicBezTo>
                  <a:close/>
                  <a:moveTo>
                    <a:pt x="370" y="0"/>
                  </a:moveTo>
                  <a:cubicBezTo>
                    <a:pt x="191" y="0"/>
                    <a:pt x="36" y="143"/>
                    <a:pt x="36" y="322"/>
                  </a:cubicBezTo>
                  <a:lnTo>
                    <a:pt x="0" y="2286"/>
                  </a:lnTo>
                  <a:cubicBezTo>
                    <a:pt x="0" y="2465"/>
                    <a:pt x="143" y="2620"/>
                    <a:pt x="322" y="2620"/>
                  </a:cubicBezTo>
                  <a:lnTo>
                    <a:pt x="739" y="2620"/>
                  </a:lnTo>
                  <a:cubicBezTo>
                    <a:pt x="905" y="2620"/>
                    <a:pt x="1048" y="2489"/>
                    <a:pt x="1060" y="2310"/>
                  </a:cubicBezTo>
                  <a:lnTo>
                    <a:pt x="1191" y="346"/>
                  </a:lnTo>
                  <a:cubicBezTo>
                    <a:pt x="1203" y="155"/>
                    <a:pt x="1048" y="0"/>
                    <a:pt x="8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3" name="Google Shape;2563;p122"/>
            <p:cNvSpPr/>
            <p:nvPr/>
          </p:nvSpPr>
          <p:spPr>
            <a:xfrm>
              <a:off x="5033215" y="1323331"/>
              <a:ext cx="25966" cy="26015"/>
            </a:xfrm>
            <a:custGeom>
              <a:avLst/>
              <a:gdLst/>
              <a:ahLst/>
              <a:cxnLst/>
              <a:rect l="l" t="t" r="r" b="b"/>
              <a:pathLst>
                <a:path w="524" h="525" extrusionOk="0">
                  <a:moveTo>
                    <a:pt x="262" y="1"/>
                  </a:moveTo>
                  <a:cubicBezTo>
                    <a:pt x="119" y="1"/>
                    <a:pt x="0" y="120"/>
                    <a:pt x="0" y="263"/>
                  </a:cubicBezTo>
                  <a:cubicBezTo>
                    <a:pt x="0" y="405"/>
                    <a:pt x="119" y="524"/>
                    <a:pt x="262" y="524"/>
                  </a:cubicBezTo>
                  <a:cubicBezTo>
                    <a:pt x="417" y="524"/>
                    <a:pt x="524" y="405"/>
                    <a:pt x="524" y="263"/>
                  </a:cubicBezTo>
                  <a:cubicBezTo>
                    <a:pt x="524" y="120"/>
                    <a:pt x="417" y="1"/>
                    <a:pt x="2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564" name="Google Shape;2564;p122"/>
          <p:cNvSpPr/>
          <p:nvPr/>
        </p:nvSpPr>
        <p:spPr>
          <a:xfrm>
            <a:off x="5145865" y="2002534"/>
            <a:ext cx="424335" cy="429551"/>
          </a:xfrm>
          <a:custGeom>
            <a:avLst/>
            <a:gdLst/>
            <a:ahLst/>
            <a:cxnLst/>
            <a:rect l="l" t="t" r="r" b="b"/>
            <a:pathLst>
              <a:path w="10657" h="10788" extrusionOk="0">
                <a:moveTo>
                  <a:pt x="9394" y="322"/>
                </a:moveTo>
                <a:cubicBezTo>
                  <a:pt x="9430" y="322"/>
                  <a:pt x="9466" y="345"/>
                  <a:pt x="9466" y="381"/>
                </a:cubicBezTo>
                <a:lnTo>
                  <a:pt x="9466" y="643"/>
                </a:lnTo>
                <a:cubicBezTo>
                  <a:pt x="9466" y="679"/>
                  <a:pt x="9430" y="703"/>
                  <a:pt x="9394" y="703"/>
                </a:cubicBezTo>
                <a:lnTo>
                  <a:pt x="6430" y="703"/>
                </a:lnTo>
                <a:cubicBezTo>
                  <a:pt x="6358" y="703"/>
                  <a:pt x="6299" y="726"/>
                  <a:pt x="6239" y="750"/>
                </a:cubicBezTo>
                <a:lnTo>
                  <a:pt x="5465" y="1107"/>
                </a:lnTo>
                <a:lnTo>
                  <a:pt x="5322" y="905"/>
                </a:lnTo>
                <a:lnTo>
                  <a:pt x="6156" y="345"/>
                </a:lnTo>
                <a:cubicBezTo>
                  <a:pt x="6180" y="322"/>
                  <a:pt x="6204" y="322"/>
                  <a:pt x="6227" y="322"/>
                </a:cubicBezTo>
                <a:close/>
                <a:moveTo>
                  <a:pt x="8370" y="1024"/>
                </a:moveTo>
                <a:lnTo>
                  <a:pt x="8370" y="1762"/>
                </a:lnTo>
                <a:lnTo>
                  <a:pt x="7287" y="1762"/>
                </a:lnTo>
                <a:lnTo>
                  <a:pt x="7287" y="1024"/>
                </a:lnTo>
                <a:close/>
                <a:moveTo>
                  <a:pt x="8894" y="2084"/>
                </a:moveTo>
                <a:cubicBezTo>
                  <a:pt x="8918" y="2084"/>
                  <a:pt x="8942" y="2096"/>
                  <a:pt x="8942" y="2120"/>
                </a:cubicBezTo>
                <a:lnTo>
                  <a:pt x="8942" y="2524"/>
                </a:lnTo>
                <a:lnTo>
                  <a:pt x="6716" y="2524"/>
                </a:lnTo>
                <a:lnTo>
                  <a:pt x="6716" y="2120"/>
                </a:lnTo>
                <a:cubicBezTo>
                  <a:pt x="6716" y="2096"/>
                  <a:pt x="6739" y="2084"/>
                  <a:pt x="6763" y="2084"/>
                </a:cubicBezTo>
                <a:close/>
                <a:moveTo>
                  <a:pt x="5084" y="2941"/>
                </a:moveTo>
                <a:lnTo>
                  <a:pt x="5620" y="4120"/>
                </a:lnTo>
                <a:cubicBezTo>
                  <a:pt x="5799" y="4513"/>
                  <a:pt x="5513" y="4953"/>
                  <a:pt x="5084" y="4953"/>
                </a:cubicBezTo>
                <a:cubicBezTo>
                  <a:pt x="4656" y="4953"/>
                  <a:pt x="4382" y="4513"/>
                  <a:pt x="4549" y="4120"/>
                </a:cubicBezTo>
                <a:lnTo>
                  <a:pt x="5084" y="2941"/>
                </a:lnTo>
                <a:close/>
                <a:moveTo>
                  <a:pt x="8942" y="4715"/>
                </a:moveTo>
                <a:cubicBezTo>
                  <a:pt x="9025" y="4715"/>
                  <a:pt x="9097" y="4787"/>
                  <a:pt x="9097" y="4870"/>
                </a:cubicBezTo>
                <a:lnTo>
                  <a:pt x="9097" y="7561"/>
                </a:lnTo>
                <a:cubicBezTo>
                  <a:pt x="9097" y="7561"/>
                  <a:pt x="9085" y="7549"/>
                  <a:pt x="9085" y="7549"/>
                </a:cubicBezTo>
                <a:cubicBezTo>
                  <a:pt x="8899" y="7382"/>
                  <a:pt x="8663" y="7287"/>
                  <a:pt x="8416" y="7287"/>
                </a:cubicBezTo>
                <a:cubicBezTo>
                  <a:pt x="8346" y="7287"/>
                  <a:pt x="8275" y="7295"/>
                  <a:pt x="8204" y="7311"/>
                </a:cubicBezTo>
                <a:lnTo>
                  <a:pt x="6930" y="7596"/>
                </a:lnTo>
                <a:cubicBezTo>
                  <a:pt x="6846" y="7370"/>
                  <a:pt x="6692" y="7180"/>
                  <a:pt x="6489" y="7061"/>
                </a:cubicBezTo>
                <a:lnTo>
                  <a:pt x="6489" y="4870"/>
                </a:lnTo>
                <a:cubicBezTo>
                  <a:pt x="6489" y="4787"/>
                  <a:pt x="6561" y="4715"/>
                  <a:pt x="6644" y="4715"/>
                </a:cubicBezTo>
                <a:close/>
                <a:moveTo>
                  <a:pt x="9097" y="8358"/>
                </a:moveTo>
                <a:lnTo>
                  <a:pt x="9097" y="9073"/>
                </a:lnTo>
                <a:cubicBezTo>
                  <a:pt x="9097" y="9156"/>
                  <a:pt x="9025" y="9228"/>
                  <a:pt x="8942" y="9228"/>
                </a:cubicBezTo>
                <a:lnTo>
                  <a:pt x="6644" y="9228"/>
                </a:lnTo>
                <a:cubicBezTo>
                  <a:pt x="6561" y="9228"/>
                  <a:pt x="6489" y="9156"/>
                  <a:pt x="6489" y="9073"/>
                </a:cubicBezTo>
                <a:lnTo>
                  <a:pt x="6489" y="9037"/>
                </a:lnTo>
                <a:cubicBezTo>
                  <a:pt x="6513" y="9025"/>
                  <a:pt x="9085" y="8358"/>
                  <a:pt x="9097" y="8358"/>
                </a:cubicBezTo>
                <a:close/>
                <a:moveTo>
                  <a:pt x="6227" y="0"/>
                </a:moveTo>
                <a:cubicBezTo>
                  <a:pt x="6144" y="0"/>
                  <a:pt x="6049" y="24"/>
                  <a:pt x="5977" y="84"/>
                </a:cubicBezTo>
                <a:lnTo>
                  <a:pt x="5144" y="643"/>
                </a:lnTo>
                <a:cubicBezTo>
                  <a:pt x="5072" y="691"/>
                  <a:pt x="5025" y="762"/>
                  <a:pt x="5013" y="846"/>
                </a:cubicBezTo>
                <a:cubicBezTo>
                  <a:pt x="4989" y="929"/>
                  <a:pt x="5013" y="1012"/>
                  <a:pt x="5061" y="1084"/>
                </a:cubicBezTo>
                <a:lnTo>
                  <a:pt x="5215" y="1298"/>
                </a:lnTo>
                <a:cubicBezTo>
                  <a:pt x="5275" y="1381"/>
                  <a:pt x="5370" y="1429"/>
                  <a:pt x="5465" y="1429"/>
                </a:cubicBezTo>
                <a:cubicBezTo>
                  <a:pt x="5513" y="1429"/>
                  <a:pt x="5561" y="1417"/>
                  <a:pt x="5596" y="1405"/>
                </a:cubicBezTo>
                <a:lnTo>
                  <a:pt x="6370" y="1036"/>
                </a:lnTo>
                <a:cubicBezTo>
                  <a:pt x="6394" y="1024"/>
                  <a:pt x="6406" y="1024"/>
                  <a:pt x="6430" y="1024"/>
                </a:cubicBezTo>
                <a:lnTo>
                  <a:pt x="6966" y="1024"/>
                </a:lnTo>
                <a:lnTo>
                  <a:pt x="6966" y="1762"/>
                </a:lnTo>
                <a:lnTo>
                  <a:pt x="6763" y="1762"/>
                </a:lnTo>
                <a:cubicBezTo>
                  <a:pt x="6561" y="1762"/>
                  <a:pt x="6406" y="1929"/>
                  <a:pt x="6406" y="2120"/>
                </a:cubicBezTo>
                <a:lnTo>
                  <a:pt x="6406" y="2596"/>
                </a:lnTo>
                <a:cubicBezTo>
                  <a:pt x="6013" y="2870"/>
                  <a:pt x="5811" y="2989"/>
                  <a:pt x="5561" y="3227"/>
                </a:cubicBezTo>
                <a:lnTo>
                  <a:pt x="5311" y="2667"/>
                </a:lnTo>
                <a:cubicBezTo>
                  <a:pt x="5275" y="2584"/>
                  <a:pt x="5180" y="2524"/>
                  <a:pt x="5084" y="2524"/>
                </a:cubicBezTo>
                <a:cubicBezTo>
                  <a:pt x="4989" y="2524"/>
                  <a:pt x="4906" y="2584"/>
                  <a:pt x="4858" y="2667"/>
                </a:cubicBezTo>
                <a:lnTo>
                  <a:pt x="4263" y="3989"/>
                </a:lnTo>
                <a:cubicBezTo>
                  <a:pt x="4108" y="4322"/>
                  <a:pt x="4179" y="4715"/>
                  <a:pt x="4430" y="4977"/>
                </a:cubicBezTo>
                <a:cubicBezTo>
                  <a:pt x="4560" y="5120"/>
                  <a:pt x="4739" y="5215"/>
                  <a:pt x="4930" y="5251"/>
                </a:cubicBezTo>
                <a:lnTo>
                  <a:pt x="4930" y="6834"/>
                </a:lnTo>
                <a:lnTo>
                  <a:pt x="4489" y="6465"/>
                </a:lnTo>
                <a:cubicBezTo>
                  <a:pt x="4096" y="6144"/>
                  <a:pt x="3644" y="5977"/>
                  <a:pt x="3108" y="5977"/>
                </a:cubicBezTo>
                <a:cubicBezTo>
                  <a:pt x="2953" y="5977"/>
                  <a:pt x="2786" y="5989"/>
                  <a:pt x="2632" y="6001"/>
                </a:cubicBezTo>
                <a:cubicBezTo>
                  <a:pt x="2536" y="6001"/>
                  <a:pt x="2477" y="6084"/>
                  <a:pt x="2489" y="6168"/>
                </a:cubicBezTo>
                <a:cubicBezTo>
                  <a:pt x="2489" y="6245"/>
                  <a:pt x="2550" y="6312"/>
                  <a:pt x="2635" y="6312"/>
                </a:cubicBezTo>
                <a:cubicBezTo>
                  <a:pt x="2642" y="6312"/>
                  <a:pt x="2648" y="6311"/>
                  <a:pt x="2655" y="6311"/>
                </a:cubicBezTo>
                <a:cubicBezTo>
                  <a:pt x="2798" y="6299"/>
                  <a:pt x="2953" y="6299"/>
                  <a:pt x="3108" y="6299"/>
                </a:cubicBezTo>
                <a:cubicBezTo>
                  <a:pt x="3560" y="6299"/>
                  <a:pt x="3953" y="6430"/>
                  <a:pt x="4287" y="6715"/>
                </a:cubicBezTo>
                <a:lnTo>
                  <a:pt x="4906" y="7215"/>
                </a:lnTo>
                <a:cubicBezTo>
                  <a:pt x="4930" y="7239"/>
                  <a:pt x="4965" y="7251"/>
                  <a:pt x="5001" y="7251"/>
                </a:cubicBezTo>
                <a:lnTo>
                  <a:pt x="6013" y="7251"/>
                </a:lnTo>
                <a:cubicBezTo>
                  <a:pt x="6358" y="7251"/>
                  <a:pt x="6656" y="7537"/>
                  <a:pt x="6656" y="7894"/>
                </a:cubicBezTo>
                <a:lnTo>
                  <a:pt x="3929" y="7894"/>
                </a:lnTo>
                <a:cubicBezTo>
                  <a:pt x="3834" y="7894"/>
                  <a:pt x="3775" y="7965"/>
                  <a:pt x="3775" y="8049"/>
                </a:cubicBezTo>
                <a:cubicBezTo>
                  <a:pt x="3775" y="8144"/>
                  <a:pt x="3834" y="8215"/>
                  <a:pt x="3929" y="8215"/>
                </a:cubicBezTo>
                <a:lnTo>
                  <a:pt x="6668" y="8215"/>
                </a:lnTo>
                <a:cubicBezTo>
                  <a:pt x="6835" y="8215"/>
                  <a:pt x="6977" y="8073"/>
                  <a:pt x="6977" y="7906"/>
                </a:cubicBezTo>
                <a:lnTo>
                  <a:pt x="8275" y="7620"/>
                </a:lnTo>
                <a:cubicBezTo>
                  <a:pt x="8323" y="7609"/>
                  <a:pt x="8372" y="7604"/>
                  <a:pt x="8420" y="7604"/>
                </a:cubicBezTo>
                <a:cubicBezTo>
                  <a:pt x="8683" y="7604"/>
                  <a:pt x="8937" y="7763"/>
                  <a:pt x="9037" y="8025"/>
                </a:cubicBezTo>
                <a:cubicBezTo>
                  <a:pt x="9037" y="8037"/>
                  <a:pt x="9013" y="8049"/>
                  <a:pt x="9002" y="8049"/>
                </a:cubicBezTo>
                <a:cubicBezTo>
                  <a:pt x="8180" y="8263"/>
                  <a:pt x="7251" y="8513"/>
                  <a:pt x="5096" y="9073"/>
                </a:cubicBezTo>
                <a:cubicBezTo>
                  <a:pt x="5059" y="9083"/>
                  <a:pt x="5019" y="9089"/>
                  <a:pt x="4978" y="9089"/>
                </a:cubicBezTo>
                <a:cubicBezTo>
                  <a:pt x="4927" y="9089"/>
                  <a:pt x="4875" y="9081"/>
                  <a:pt x="4822" y="9061"/>
                </a:cubicBezTo>
                <a:lnTo>
                  <a:pt x="2405" y="8180"/>
                </a:lnTo>
                <a:cubicBezTo>
                  <a:pt x="2382" y="8168"/>
                  <a:pt x="2370" y="8168"/>
                  <a:pt x="2346" y="8168"/>
                </a:cubicBezTo>
                <a:lnTo>
                  <a:pt x="322" y="8168"/>
                </a:lnTo>
                <a:lnTo>
                  <a:pt x="322" y="6537"/>
                </a:lnTo>
                <a:lnTo>
                  <a:pt x="1417" y="6537"/>
                </a:lnTo>
                <a:cubicBezTo>
                  <a:pt x="1429" y="6537"/>
                  <a:pt x="1441" y="6525"/>
                  <a:pt x="1465" y="6525"/>
                </a:cubicBezTo>
                <a:cubicBezTo>
                  <a:pt x="1620" y="6477"/>
                  <a:pt x="1774" y="6441"/>
                  <a:pt x="1941" y="6406"/>
                </a:cubicBezTo>
                <a:cubicBezTo>
                  <a:pt x="2024" y="6394"/>
                  <a:pt x="2084" y="6311"/>
                  <a:pt x="2060" y="6227"/>
                </a:cubicBezTo>
                <a:cubicBezTo>
                  <a:pt x="2049" y="6151"/>
                  <a:pt x="1979" y="6095"/>
                  <a:pt x="1903" y="6095"/>
                </a:cubicBezTo>
                <a:cubicBezTo>
                  <a:pt x="1896" y="6095"/>
                  <a:pt x="1889" y="6095"/>
                  <a:pt x="1882" y="6096"/>
                </a:cubicBezTo>
                <a:cubicBezTo>
                  <a:pt x="1715" y="6132"/>
                  <a:pt x="1560" y="6168"/>
                  <a:pt x="1393" y="6215"/>
                </a:cubicBezTo>
                <a:lnTo>
                  <a:pt x="274" y="6215"/>
                </a:lnTo>
                <a:cubicBezTo>
                  <a:pt x="119" y="6215"/>
                  <a:pt x="0" y="6334"/>
                  <a:pt x="0" y="6477"/>
                </a:cubicBezTo>
                <a:lnTo>
                  <a:pt x="0" y="8215"/>
                </a:lnTo>
                <a:cubicBezTo>
                  <a:pt x="0" y="8370"/>
                  <a:pt x="119" y="8477"/>
                  <a:pt x="274" y="8477"/>
                </a:cubicBezTo>
                <a:lnTo>
                  <a:pt x="2322" y="8477"/>
                </a:lnTo>
                <a:lnTo>
                  <a:pt x="4715" y="9358"/>
                </a:lnTo>
                <a:cubicBezTo>
                  <a:pt x="4787" y="9382"/>
                  <a:pt x="4858" y="9394"/>
                  <a:pt x="4930" y="9406"/>
                </a:cubicBezTo>
                <a:lnTo>
                  <a:pt x="4930" y="10240"/>
                </a:lnTo>
                <a:cubicBezTo>
                  <a:pt x="4930" y="10537"/>
                  <a:pt x="5180" y="10787"/>
                  <a:pt x="5477" y="10787"/>
                </a:cubicBezTo>
                <a:lnTo>
                  <a:pt x="8644" y="10787"/>
                </a:lnTo>
                <a:cubicBezTo>
                  <a:pt x="8728" y="10787"/>
                  <a:pt x="8799" y="10716"/>
                  <a:pt x="8799" y="10632"/>
                </a:cubicBezTo>
                <a:cubicBezTo>
                  <a:pt x="8799" y="10537"/>
                  <a:pt x="8728" y="10466"/>
                  <a:pt x="8644" y="10466"/>
                </a:cubicBezTo>
                <a:lnTo>
                  <a:pt x="5477" y="10466"/>
                </a:lnTo>
                <a:cubicBezTo>
                  <a:pt x="5346" y="10466"/>
                  <a:pt x="5239" y="10371"/>
                  <a:pt x="5239" y="10240"/>
                </a:cubicBezTo>
                <a:lnTo>
                  <a:pt x="5239" y="9358"/>
                </a:lnTo>
                <a:lnTo>
                  <a:pt x="6180" y="9120"/>
                </a:lnTo>
                <a:cubicBezTo>
                  <a:pt x="6204" y="9358"/>
                  <a:pt x="6406" y="9537"/>
                  <a:pt x="6644" y="9537"/>
                </a:cubicBezTo>
                <a:lnTo>
                  <a:pt x="8942" y="9537"/>
                </a:lnTo>
                <a:cubicBezTo>
                  <a:pt x="9204" y="9537"/>
                  <a:pt x="9406" y="9335"/>
                  <a:pt x="9406" y="9073"/>
                </a:cubicBezTo>
                <a:lnTo>
                  <a:pt x="9406" y="4870"/>
                </a:lnTo>
                <a:cubicBezTo>
                  <a:pt x="9406" y="4608"/>
                  <a:pt x="9204" y="4394"/>
                  <a:pt x="8942" y="4394"/>
                </a:cubicBezTo>
                <a:lnTo>
                  <a:pt x="6644" y="4394"/>
                </a:lnTo>
                <a:cubicBezTo>
                  <a:pt x="6382" y="4394"/>
                  <a:pt x="6168" y="4608"/>
                  <a:pt x="6168" y="4870"/>
                </a:cubicBezTo>
                <a:lnTo>
                  <a:pt x="6168" y="6953"/>
                </a:lnTo>
                <a:cubicBezTo>
                  <a:pt x="6120" y="6942"/>
                  <a:pt x="6061" y="6942"/>
                  <a:pt x="6013" y="6942"/>
                </a:cubicBezTo>
                <a:lnTo>
                  <a:pt x="5239" y="6942"/>
                </a:lnTo>
                <a:lnTo>
                  <a:pt x="5239" y="5251"/>
                </a:lnTo>
                <a:cubicBezTo>
                  <a:pt x="5513" y="5203"/>
                  <a:pt x="5763" y="5037"/>
                  <a:pt x="5894" y="4775"/>
                </a:cubicBezTo>
                <a:cubicBezTo>
                  <a:pt x="6025" y="4525"/>
                  <a:pt x="6013" y="4239"/>
                  <a:pt x="5906" y="3989"/>
                </a:cubicBezTo>
                <a:lnTo>
                  <a:pt x="5703" y="3536"/>
                </a:lnTo>
                <a:cubicBezTo>
                  <a:pt x="5942" y="3286"/>
                  <a:pt x="6132" y="3167"/>
                  <a:pt x="6608" y="2834"/>
                </a:cubicBezTo>
                <a:lnTo>
                  <a:pt x="9002" y="2834"/>
                </a:lnTo>
                <a:cubicBezTo>
                  <a:pt x="9561" y="3251"/>
                  <a:pt x="10335" y="3739"/>
                  <a:pt x="10335" y="4560"/>
                </a:cubicBezTo>
                <a:lnTo>
                  <a:pt x="10335" y="10240"/>
                </a:lnTo>
                <a:cubicBezTo>
                  <a:pt x="10335" y="10371"/>
                  <a:pt x="10228" y="10466"/>
                  <a:pt x="10109" y="10466"/>
                </a:cubicBezTo>
                <a:lnTo>
                  <a:pt x="9383" y="10466"/>
                </a:lnTo>
                <a:cubicBezTo>
                  <a:pt x="9287" y="10466"/>
                  <a:pt x="9216" y="10537"/>
                  <a:pt x="9216" y="10632"/>
                </a:cubicBezTo>
                <a:cubicBezTo>
                  <a:pt x="9216" y="10716"/>
                  <a:pt x="9287" y="10787"/>
                  <a:pt x="9383" y="10787"/>
                </a:cubicBezTo>
                <a:lnTo>
                  <a:pt x="10109" y="10787"/>
                </a:lnTo>
                <a:cubicBezTo>
                  <a:pt x="10406" y="10787"/>
                  <a:pt x="10656" y="10537"/>
                  <a:pt x="10656" y="10240"/>
                </a:cubicBezTo>
                <a:lnTo>
                  <a:pt x="10656" y="4560"/>
                </a:lnTo>
                <a:cubicBezTo>
                  <a:pt x="10656" y="3572"/>
                  <a:pt x="9787" y="3024"/>
                  <a:pt x="9252" y="2631"/>
                </a:cubicBezTo>
                <a:lnTo>
                  <a:pt x="9252" y="2120"/>
                </a:lnTo>
                <a:cubicBezTo>
                  <a:pt x="9252" y="1929"/>
                  <a:pt x="9085" y="1762"/>
                  <a:pt x="8894" y="1762"/>
                </a:cubicBezTo>
                <a:lnTo>
                  <a:pt x="8680" y="1762"/>
                </a:lnTo>
                <a:lnTo>
                  <a:pt x="8680" y="1024"/>
                </a:lnTo>
                <a:lnTo>
                  <a:pt x="9394" y="1024"/>
                </a:lnTo>
                <a:cubicBezTo>
                  <a:pt x="9609" y="1024"/>
                  <a:pt x="9775" y="857"/>
                  <a:pt x="9775" y="643"/>
                </a:cubicBezTo>
                <a:lnTo>
                  <a:pt x="9775" y="381"/>
                </a:lnTo>
                <a:cubicBezTo>
                  <a:pt x="9775" y="167"/>
                  <a:pt x="9609" y="0"/>
                  <a:pt x="93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5" name="Google Shape;2565;p122"/>
          <p:cNvSpPr/>
          <p:nvPr/>
        </p:nvSpPr>
        <p:spPr>
          <a:xfrm>
            <a:off x="5818041" y="2002514"/>
            <a:ext cx="416252" cy="429591"/>
          </a:xfrm>
          <a:custGeom>
            <a:avLst/>
            <a:gdLst/>
            <a:ahLst/>
            <a:cxnLst/>
            <a:rect l="l" t="t" r="r" b="b"/>
            <a:pathLst>
              <a:path w="10454" h="10789" extrusionOk="0">
                <a:moveTo>
                  <a:pt x="9990" y="322"/>
                </a:moveTo>
                <a:cubicBezTo>
                  <a:pt x="10073" y="322"/>
                  <a:pt x="10144" y="382"/>
                  <a:pt x="10144" y="477"/>
                </a:cubicBezTo>
                <a:cubicBezTo>
                  <a:pt x="10144" y="560"/>
                  <a:pt x="10073" y="632"/>
                  <a:pt x="9990" y="632"/>
                </a:cubicBezTo>
                <a:lnTo>
                  <a:pt x="8227" y="632"/>
                </a:lnTo>
                <a:cubicBezTo>
                  <a:pt x="8144" y="632"/>
                  <a:pt x="8073" y="560"/>
                  <a:pt x="8073" y="477"/>
                </a:cubicBezTo>
                <a:cubicBezTo>
                  <a:pt x="8073" y="382"/>
                  <a:pt x="8144" y="322"/>
                  <a:pt x="8227" y="322"/>
                </a:cubicBezTo>
                <a:close/>
                <a:moveTo>
                  <a:pt x="9490" y="941"/>
                </a:moveTo>
                <a:lnTo>
                  <a:pt x="9490" y="1322"/>
                </a:lnTo>
                <a:lnTo>
                  <a:pt x="8728" y="1322"/>
                </a:lnTo>
                <a:lnTo>
                  <a:pt x="8728" y="941"/>
                </a:lnTo>
                <a:close/>
                <a:moveTo>
                  <a:pt x="6442" y="4013"/>
                </a:moveTo>
                <a:lnTo>
                  <a:pt x="6442" y="4894"/>
                </a:lnTo>
                <a:lnTo>
                  <a:pt x="6442" y="5073"/>
                </a:lnTo>
                <a:cubicBezTo>
                  <a:pt x="6346" y="5037"/>
                  <a:pt x="6239" y="5025"/>
                  <a:pt x="6132" y="5025"/>
                </a:cubicBezTo>
                <a:cubicBezTo>
                  <a:pt x="6025" y="5025"/>
                  <a:pt x="5930" y="5037"/>
                  <a:pt x="5834" y="5073"/>
                </a:cubicBezTo>
                <a:lnTo>
                  <a:pt x="5834" y="4013"/>
                </a:lnTo>
                <a:close/>
                <a:moveTo>
                  <a:pt x="6904" y="4975"/>
                </a:moveTo>
                <a:cubicBezTo>
                  <a:pt x="7158" y="4975"/>
                  <a:pt x="7382" y="5185"/>
                  <a:pt x="7382" y="5454"/>
                </a:cubicBezTo>
                <a:cubicBezTo>
                  <a:pt x="7382" y="5632"/>
                  <a:pt x="7275" y="5799"/>
                  <a:pt x="7108" y="5882"/>
                </a:cubicBezTo>
                <a:cubicBezTo>
                  <a:pt x="7073" y="5620"/>
                  <a:pt x="6942" y="5394"/>
                  <a:pt x="6751" y="5239"/>
                </a:cubicBezTo>
                <a:lnTo>
                  <a:pt x="6751" y="5001"/>
                </a:lnTo>
                <a:cubicBezTo>
                  <a:pt x="6802" y="4983"/>
                  <a:pt x="6854" y="4975"/>
                  <a:pt x="6904" y="4975"/>
                </a:cubicBezTo>
                <a:close/>
                <a:moveTo>
                  <a:pt x="7632" y="5775"/>
                </a:moveTo>
                <a:cubicBezTo>
                  <a:pt x="7870" y="5918"/>
                  <a:pt x="8025" y="6192"/>
                  <a:pt x="8001" y="6478"/>
                </a:cubicBezTo>
                <a:lnTo>
                  <a:pt x="6989" y="6478"/>
                </a:lnTo>
                <a:cubicBezTo>
                  <a:pt x="7037" y="6394"/>
                  <a:pt x="7073" y="6299"/>
                  <a:pt x="7084" y="6228"/>
                </a:cubicBezTo>
                <a:cubicBezTo>
                  <a:pt x="7323" y="6168"/>
                  <a:pt x="7525" y="6001"/>
                  <a:pt x="7632" y="5775"/>
                </a:cubicBezTo>
                <a:close/>
                <a:moveTo>
                  <a:pt x="6132" y="5335"/>
                </a:moveTo>
                <a:cubicBezTo>
                  <a:pt x="6453" y="5335"/>
                  <a:pt x="6715" y="5561"/>
                  <a:pt x="6775" y="5858"/>
                </a:cubicBezTo>
                <a:cubicBezTo>
                  <a:pt x="6787" y="5858"/>
                  <a:pt x="6787" y="5870"/>
                  <a:pt x="6787" y="5870"/>
                </a:cubicBezTo>
                <a:cubicBezTo>
                  <a:pt x="6858" y="6216"/>
                  <a:pt x="6632" y="6549"/>
                  <a:pt x="6299" y="6644"/>
                </a:cubicBezTo>
                <a:cubicBezTo>
                  <a:pt x="6311" y="6490"/>
                  <a:pt x="6275" y="6347"/>
                  <a:pt x="6168" y="6228"/>
                </a:cubicBezTo>
                <a:cubicBezTo>
                  <a:pt x="6052" y="6090"/>
                  <a:pt x="5923" y="6036"/>
                  <a:pt x="5779" y="6036"/>
                </a:cubicBezTo>
                <a:cubicBezTo>
                  <a:pt x="5685" y="6036"/>
                  <a:pt x="5585" y="6059"/>
                  <a:pt x="5477" y="6097"/>
                </a:cubicBezTo>
                <a:cubicBezTo>
                  <a:pt x="5465" y="6001"/>
                  <a:pt x="5477" y="5894"/>
                  <a:pt x="5513" y="5799"/>
                </a:cubicBezTo>
                <a:cubicBezTo>
                  <a:pt x="5513" y="5787"/>
                  <a:pt x="5513" y="5787"/>
                  <a:pt x="5513" y="5787"/>
                </a:cubicBezTo>
                <a:cubicBezTo>
                  <a:pt x="5596" y="5525"/>
                  <a:pt x="5846" y="5335"/>
                  <a:pt x="6132" y="5335"/>
                </a:cubicBezTo>
                <a:close/>
                <a:moveTo>
                  <a:pt x="4692" y="4616"/>
                </a:moveTo>
                <a:cubicBezTo>
                  <a:pt x="4784" y="4616"/>
                  <a:pt x="4869" y="4672"/>
                  <a:pt x="4906" y="4763"/>
                </a:cubicBezTo>
                <a:cubicBezTo>
                  <a:pt x="4953" y="4882"/>
                  <a:pt x="4882" y="5025"/>
                  <a:pt x="4763" y="5073"/>
                </a:cubicBezTo>
                <a:cubicBezTo>
                  <a:pt x="3751" y="5477"/>
                  <a:pt x="4025" y="5370"/>
                  <a:pt x="3405" y="5597"/>
                </a:cubicBezTo>
                <a:cubicBezTo>
                  <a:pt x="3358" y="5608"/>
                  <a:pt x="3322" y="5644"/>
                  <a:pt x="3298" y="5692"/>
                </a:cubicBezTo>
                <a:cubicBezTo>
                  <a:pt x="3132" y="6216"/>
                  <a:pt x="2751" y="6561"/>
                  <a:pt x="2251" y="6656"/>
                </a:cubicBezTo>
                <a:cubicBezTo>
                  <a:pt x="2155" y="6680"/>
                  <a:pt x="2108" y="6763"/>
                  <a:pt x="2120" y="6847"/>
                </a:cubicBezTo>
                <a:cubicBezTo>
                  <a:pt x="2131" y="6918"/>
                  <a:pt x="2203" y="6978"/>
                  <a:pt x="2274" y="6978"/>
                </a:cubicBezTo>
                <a:lnTo>
                  <a:pt x="2310" y="6978"/>
                </a:lnTo>
                <a:cubicBezTo>
                  <a:pt x="2905" y="6859"/>
                  <a:pt x="3358" y="6454"/>
                  <a:pt x="3584" y="5870"/>
                </a:cubicBezTo>
                <a:lnTo>
                  <a:pt x="3882" y="5751"/>
                </a:lnTo>
                <a:lnTo>
                  <a:pt x="5191" y="5751"/>
                </a:lnTo>
                <a:cubicBezTo>
                  <a:pt x="5156" y="5906"/>
                  <a:pt x="5156" y="6061"/>
                  <a:pt x="5179" y="6204"/>
                </a:cubicBezTo>
                <a:cubicBezTo>
                  <a:pt x="4596" y="6406"/>
                  <a:pt x="4941" y="6287"/>
                  <a:pt x="3298" y="6835"/>
                </a:cubicBezTo>
                <a:cubicBezTo>
                  <a:pt x="3286" y="6835"/>
                  <a:pt x="3263" y="6847"/>
                  <a:pt x="3251" y="6859"/>
                </a:cubicBezTo>
                <a:lnTo>
                  <a:pt x="2572" y="7394"/>
                </a:lnTo>
                <a:lnTo>
                  <a:pt x="1322" y="7394"/>
                </a:lnTo>
                <a:cubicBezTo>
                  <a:pt x="1179" y="7394"/>
                  <a:pt x="1060" y="7513"/>
                  <a:pt x="1060" y="7656"/>
                </a:cubicBezTo>
                <a:lnTo>
                  <a:pt x="1060" y="8323"/>
                </a:lnTo>
                <a:lnTo>
                  <a:pt x="310" y="8323"/>
                </a:lnTo>
                <a:lnTo>
                  <a:pt x="310" y="5978"/>
                </a:lnTo>
                <a:lnTo>
                  <a:pt x="1560" y="5978"/>
                </a:lnTo>
                <a:cubicBezTo>
                  <a:pt x="1596" y="5978"/>
                  <a:pt x="1631" y="5966"/>
                  <a:pt x="1655" y="5942"/>
                </a:cubicBezTo>
                <a:lnTo>
                  <a:pt x="2239" y="5489"/>
                </a:lnTo>
                <a:cubicBezTo>
                  <a:pt x="2322" y="5418"/>
                  <a:pt x="2417" y="5370"/>
                  <a:pt x="2512" y="5335"/>
                </a:cubicBezTo>
                <a:cubicBezTo>
                  <a:pt x="2548" y="5335"/>
                  <a:pt x="3501" y="5013"/>
                  <a:pt x="4608" y="4632"/>
                </a:cubicBezTo>
                <a:cubicBezTo>
                  <a:pt x="4636" y="4621"/>
                  <a:pt x="4664" y="4616"/>
                  <a:pt x="4692" y="4616"/>
                </a:cubicBezTo>
                <a:close/>
                <a:moveTo>
                  <a:pt x="8311" y="6787"/>
                </a:moveTo>
                <a:cubicBezTo>
                  <a:pt x="8608" y="6787"/>
                  <a:pt x="8858" y="7037"/>
                  <a:pt x="8858" y="7335"/>
                </a:cubicBezTo>
                <a:lnTo>
                  <a:pt x="8858" y="9097"/>
                </a:lnTo>
                <a:cubicBezTo>
                  <a:pt x="8858" y="9395"/>
                  <a:pt x="8608" y="9645"/>
                  <a:pt x="8311" y="9645"/>
                </a:cubicBezTo>
                <a:lnTo>
                  <a:pt x="8227" y="9645"/>
                </a:lnTo>
                <a:cubicBezTo>
                  <a:pt x="8251" y="9585"/>
                  <a:pt x="8275" y="9514"/>
                  <a:pt x="8287" y="9442"/>
                </a:cubicBezTo>
                <a:cubicBezTo>
                  <a:pt x="8287" y="9442"/>
                  <a:pt x="8287" y="9442"/>
                  <a:pt x="8287" y="9430"/>
                </a:cubicBezTo>
                <a:cubicBezTo>
                  <a:pt x="8287" y="9323"/>
                  <a:pt x="8263" y="9216"/>
                  <a:pt x="8216" y="9121"/>
                </a:cubicBezTo>
                <a:cubicBezTo>
                  <a:pt x="8323" y="9097"/>
                  <a:pt x="8418" y="9037"/>
                  <a:pt x="8501" y="8966"/>
                </a:cubicBezTo>
                <a:cubicBezTo>
                  <a:pt x="8608" y="8847"/>
                  <a:pt x="8668" y="8692"/>
                  <a:pt x="8656" y="8549"/>
                </a:cubicBezTo>
                <a:cubicBezTo>
                  <a:pt x="8644" y="8287"/>
                  <a:pt x="8466" y="8073"/>
                  <a:pt x="8216" y="8013"/>
                </a:cubicBezTo>
                <a:cubicBezTo>
                  <a:pt x="8251" y="7942"/>
                  <a:pt x="8275" y="7859"/>
                  <a:pt x="8287" y="7775"/>
                </a:cubicBezTo>
                <a:cubicBezTo>
                  <a:pt x="8311" y="7454"/>
                  <a:pt x="8049" y="7168"/>
                  <a:pt x="7715" y="7168"/>
                </a:cubicBezTo>
                <a:lnTo>
                  <a:pt x="5763" y="7168"/>
                </a:lnTo>
                <a:cubicBezTo>
                  <a:pt x="5953" y="7097"/>
                  <a:pt x="6037" y="7073"/>
                  <a:pt x="6144" y="6978"/>
                </a:cubicBezTo>
                <a:cubicBezTo>
                  <a:pt x="6358" y="6978"/>
                  <a:pt x="6549" y="6906"/>
                  <a:pt x="6703" y="6787"/>
                </a:cubicBezTo>
                <a:close/>
                <a:moveTo>
                  <a:pt x="8227" y="1"/>
                </a:moveTo>
                <a:cubicBezTo>
                  <a:pt x="7966" y="1"/>
                  <a:pt x="7751" y="215"/>
                  <a:pt x="7751" y="477"/>
                </a:cubicBezTo>
                <a:cubicBezTo>
                  <a:pt x="7751" y="727"/>
                  <a:pt x="7966" y="941"/>
                  <a:pt x="8227" y="941"/>
                </a:cubicBezTo>
                <a:lnTo>
                  <a:pt x="8418" y="941"/>
                </a:lnTo>
                <a:lnTo>
                  <a:pt x="8418" y="1322"/>
                </a:lnTo>
                <a:lnTo>
                  <a:pt x="7204" y="1322"/>
                </a:lnTo>
                <a:cubicBezTo>
                  <a:pt x="7120" y="1322"/>
                  <a:pt x="7049" y="1394"/>
                  <a:pt x="7049" y="1489"/>
                </a:cubicBezTo>
                <a:cubicBezTo>
                  <a:pt x="7049" y="1572"/>
                  <a:pt x="7120" y="1644"/>
                  <a:pt x="7204" y="1644"/>
                </a:cubicBezTo>
                <a:lnTo>
                  <a:pt x="10144" y="1644"/>
                </a:lnTo>
                <a:lnTo>
                  <a:pt x="10144" y="2953"/>
                </a:lnTo>
                <a:lnTo>
                  <a:pt x="6906" y="2953"/>
                </a:lnTo>
                <a:cubicBezTo>
                  <a:pt x="6823" y="2953"/>
                  <a:pt x="6751" y="3025"/>
                  <a:pt x="6751" y="3108"/>
                </a:cubicBezTo>
                <a:lnTo>
                  <a:pt x="6751" y="3692"/>
                </a:lnTo>
                <a:lnTo>
                  <a:pt x="5525" y="3692"/>
                </a:lnTo>
                <a:lnTo>
                  <a:pt x="5525" y="2203"/>
                </a:lnTo>
                <a:cubicBezTo>
                  <a:pt x="5525" y="1894"/>
                  <a:pt x="5775" y="1644"/>
                  <a:pt x="6084" y="1644"/>
                </a:cubicBezTo>
                <a:lnTo>
                  <a:pt x="6465" y="1644"/>
                </a:lnTo>
                <a:cubicBezTo>
                  <a:pt x="6549" y="1644"/>
                  <a:pt x="6620" y="1572"/>
                  <a:pt x="6620" y="1489"/>
                </a:cubicBezTo>
                <a:cubicBezTo>
                  <a:pt x="6620" y="1394"/>
                  <a:pt x="6549" y="1322"/>
                  <a:pt x="6465" y="1322"/>
                </a:cubicBezTo>
                <a:lnTo>
                  <a:pt x="6084" y="1322"/>
                </a:lnTo>
                <a:cubicBezTo>
                  <a:pt x="5596" y="1322"/>
                  <a:pt x="5203" y="1715"/>
                  <a:pt x="5203" y="2203"/>
                </a:cubicBezTo>
                <a:lnTo>
                  <a:pt x="5203" y="3751"/>
                </a:lnTo>
                <a:cubicBezTo>
                  <a:pt x="5203" y="3894"/>
                  <a:pt x="5322" y="4013"/>
                  <a:pt x="5477" y="4013"/>
                </a:cubicBezTo>
                <a:lnTo>
                  <a:pt x="5513" y="4013"/>
                </a:lnTo>
                <a:lnTo>
                  <a:pt x="5513" y="5239"/>
                </a:lnTo>
                <a:cubicBezTo>
                  <a:pt x="5453" y="5299"/>
                  <a:pt x="5382" y="5370"/>
                  <a:pt x="5334" y="5442"/>
                </a:cubicBezTo>
                <a:lnTo>
                  <a:pt x="4703" y="5442"/>
                </a:lnTo>
                <a:lnTo>
                  <a:pt x="4882" y="5370"/>
                </a:lnTo>
                <a:cubicBezTo>
                  <a:pt x="5025" y="5323"/>
                  <a:pt x="5132" y="5204"/>
                  <a:pt x="5191" y="5073"/>
                </a:cubicBezTo>
                <a:cubicBezTo>
                  <a:pt x="5251" y="4930"/>
                  <a:pt x="5263" y="4787"/>
                  <a:pt x="5203" y="4644"/>
                </a:cubicBezTo>
                <a:cubicBezTo>
                  <a:pt x="5120" y="4432"/>
                  <a:pt x="4916" y="4299"/>
                  <a:pt x="4696" y="4299"/>
                </a:cubicBezTo>
                <a:cubicBezTo>
                  <a:pt x="4631" y="4299"/>
                  <a:pt x="4566" y="4310"/>
                  <a:pt x="4501" y="4334"/>
                </a:cubicBezTo>
                <a:cubicBezTo>
                  <a:pt x="3322" y="4739"/>
                  <a:pt x="2429" y="5037"/>
                  <a:pt x="2417" y="5037"/>
                </a:cubicBezTo>
                <a:cubicBezTo>
                  <a:pt x="2274" y="5085"/>
                  <a:pt x="2155" y="5156"/>
                  <a:pt x="2048" y="5239"/>
                </a:cubicBezTo>
                <a:lnTo>
                  <a:pt x="1500" y="5668"/>
                </a:lnTo>
                <a:lnTo>
                  <a:pt x="262" y="5668"/>
                </a:lnTo>
                <a:cubicBezTo>
                  <a:pt x="119" y="5668"/>
                  <a:pt x="0" y="5787"/>
                  <a:pt x="0" y="5930"/>
                </a:cubicBezTo>
                <a:lnTo>
                  <a:pt x="0" y="8371"/>
                </a:lnTo>
                <a:cubicBezTo>
                  <a:pt x="0" y="8525"/>
                  <a:pt x="119" y="8645"/>
                  <a:pt x="262" y="8645"/>
                </a:cubicBezTo>
                <a:lnTo>
                  <a:pt x="1060" y="8645"/>
                </a:lnTo>
                <a:lnTo>
                  <a:pt x="1060" y="10109"/>
                </a:lnTo>
                <a:cubicBezTo>
                  <a:pt x="1060" y="10252"/>
                  <a:pt x="1179" y="10371"/>
                  <a:pt x="1322" y="10371"/>
                </a:cubicBezTo>
                <a:lnTo>
                  <a:pt x="2608" y="10371"/>
                </a:lnTo>
                <a:lnTo>
                  <a:pt x="3072" y="10478"/>
                </a:lnTo>
                <a:cubicBezTo>
                  <a:pt x="3085" y="10482"/>
                  <a:pt x="3097" y="10483"/>
                  <a:pt x="3110" y="10483"/>
                </a:cubicBezTo>
                <a:cubicBezTo>
                  <a:pt x="3179" y="10483"/>
                  <a:pt x="3242" y="10430"/>
                  <a:pt x="3263" y="10359"/>
                </a:cubicBezTo>
                <a:cubicBezTo>
                  <a:pt x="3274" y="10276"/>
                  <a:pt x="3227" y="10192"/>
                  <a:pt x="3143" y="10169"/>
                </a:cubicBezTo>
                <a:lnTo>
                  <a:pt x="2655" y="10061"/>
                </a:lnTo>
                <a:lnTo>
                  <a:pt x="1369" y="10061"/>
                </a:lnTo>
                <a:lnTo>
                  <a:pt x="1369" y="7716"/>
                </a:lnTo>
                <a:lnTo>
                  <a:pt x="2620" y="7716"/>
                </a:lnTo>
                <a:cubicBezTo>
                  <a:pt x="2655" y="7716"/>
                  <a:pt x="2691" y="7704"/>
                  <a:pt x="2715" y="7680"/>
                </a:cubicBezTo>
                <a:lnTo>
                  <a:pt x="3429" y="7121"/>
                </a:lnTo>
                <a:cubicBezTo>
                  <a:pt x="5191" y="6537"/>
                  <a:pt x="4548" y="6751"/>
                  <a:pt x="5668" y="6359"/>
                </a:cubicBezTo>
                <a:cubicBezTo>
                  <a:pt x="5691" y="6352"/>
                  <a:pt x="5715" y="6348"/>
                  <a:pt x="5739" y="6348"/>
                </a:cubicBezTo>
                <a:cubicBezTo>
                  <a:pt x="5838" y="6348"/>
                  <a:pt x="5936" y="6406"/>
                  <a:pt x="5965" y="6501"/>
                </a:cubicBezTo>
                <a:lnTo>
                  <a:pt x="5977" y="6501"/>
                </a:lnTo>
                <a:cubicBezTo>
                  <a:pt x="6025" y="6620"/>
                  <a:pt x="5953" y="6763"/>
                  <a:pt x="5834" y="6811"/>
                </a:cubicBezTo>
                <a:lnTo>
                  <a:pt x="4870" y="7180"/>
                </a:lnTo>
                <a:cubicBezTo>
                  <a:pt x="4703" y="7252"/>
                  <a:pt x="4751" y="7490"/>
                  <a:pt x="4918" y="7490"/>
                </a:cubicBezTo>
                <a:lnTo>
                  <a:pt x="7715" y="7490"/>
                </a:lnTo>
                <a:cubicBezTo>
                  <a:pt x="7858" y="7490"/>
                  <a:pt x="7966" y="7597"/>
                  <a:pt x="7966" y="7740"/>
                </a:cubicBezTo>
                <a:cubicBezTo>
                  <a:pt x="7966" y="7883"/>
                  <a:pt x="7858" y="8002"/>
                  <a:pt x="7715" y="8002"/>
                </a:cubicBezTo>
                <a:lnTo>
                  <a:pt x="5108" y="8002"/>
                </a:lnTo>
                <a:cubicBezTo>
                  <a:pt x="5025" y="8002"/>
                  <a:pt x="4953" y="8061"/>
                  <a:pt x="4953" y="8156"/>
                </a:cubicBezTo>
                <a:cubicBezTo>
                  <a:pt x="4953" y="8240"/>
                  <a:pt x="5025" y="8311"/>
                  <a:pt x="5108" y="8311"/>
                </a:cubicBezTo>
                <a:lnTo>
                  <a:pt x="8085" y="8311"/>
                </a:lnTo>
                <a:cubicBezTo>
                  <a:pt x="8227" y="8311"/>
                  <a:pt x="8347" y="8430"/>
                  <a:pt x="8347" y="8573"/>
                </a:cubicBezTo>
                <a:cubicBezTo>
                  <a:pt x="8335" y="8716"/>
                  <a:pt x="8227" y="8823"/>
                  <a:pt x="8085" y="8823"/>
                </a:cubicBezTo>
                <a:lnTo>
                  <a:pt x="5108" y="8823"/>
                </a:lnTo>
                <a:cubicBezTo>
                  <a:pt x="5025" y="8823"/>
                  <a:pt x="4953" y="8895"/>
                  <a:pt x="4953" y="8978"/>
                </a:cubicBezTo>
                <a:cubicBezTo>
                  <a:pt x="4953" y="9061"/>
                  <a:pt x="5025" y="9133"/>
                  <a:pt x="5108" y="9133"/>
                </a:cubicBezTo>
                <a:lnTo>
                  <a:pt x="7715" y="9133"/>
                </a:lnTo>
                <a:cubicBezTo>
                  <a:pt x="7858" y="9133"/>
                  <a:pt x="7966" y="9252"/>
                  <a:pt x="7966" y="9395"/>
                </a:cubicBezTo>
                <a:cubicBezTo>
                  <a:pt x="7966" y="9526"/>
                  <a:pt x="7858" y="9645"/>
                  <a:pt x="7715" y="9645"/>
                </a:cubicBezTo>
                <a:lnTo>
                  <a:pt x="5108" y="9645"/>
                </a:lnTo>
                <a:cubicBezTo>
                  <a:pt x="5025" y="9645"/>
                  <a:pt x="4953" y="9716"/>
                  <a:pt x="4953" y="9799"/>
                </a:cubicBezTo>
                <a:cubicBezTo>
                  <a:pt x="4953" y="9895"/>
                  <a:pt x="5025" y="9966"/>
                  <a:pt x="5108" y="9966"/>
                </a:cubicBezTo>
                <a:lnTo>
                  <a:pt x="7334" y="9966"/>
                </a:lnTo>
                <a:cubicBezTo>
                  <a:pt x="7465" y="9966"/>
                  <a:pt x="7585" y="10073"/>
                  <a:pt x="7585" y="10216"/>
                </a:cubicBezTo>
                <a:cubicBezTo>
                  <a:pt x="7585" y="10359"/>
                  <a:pt x="7465" y="10466"/>
                  <a:pt x="7334" y="10466"/>
                </a:cubicBezTo>
                <a:cubicBezTo>
                  <a:pt x="6783" y="10466"/>
                  <a:pt x="6447" y="10467"/>
                  <a:pt x="6204" y="10467"/>
                </a:cubicBezTo>
                <a:cubicBezTo>
                  <a:pt x="5597" y="10467"/>
                  <a:pt x="5574" y="10461"/>
                  <a:pt x="4239" y="10419"/>
                </a:cubicBezTo>
                <a:lnTo>
                  <a:pt x="3858" y="10335"/>
                </a:lnTo>
                <a:cubicBezTo>
                  <a:pt x="3845" y="10332"/>
                  <a:pt x="3833" y="10330"/>
                  <a:pt x="3820" y="10330"/>
                </a:cubicBezTo>
                <a:cubicBezTo>
                  <a:pt x="3751" y="10330"/>
                  <a:pt x="3688" y="10384"/>
                  <a:pt x="3667" y="10454"/>
                </a:cubicBezTo>
                <a:cubicBezTo>
                  <a:pt x="3644" y="10538"/>
                  <a:pt x="3703" y="10621"/>
                  <a:pt x="3786" y="10645"/>
                </a:cubicBezTo>
                <a:lnTo>
                  <a:pt x="4191" y="10728"/>
                </a:lnTo>
                <a:cubicBezTo>
                  <a:pt x="4203" y="10740"/>
                  <a:pt x="4203" y="10740"/>
                  <a:pt x="4215" y="10740"/>
                </a:cubicBezTo>
                <a:cubicBezTo>
                  <a:pt x="5644" y="10783"/>
                  <a:pt x="5578" y="10789"/>
                  <a:pt x="6170" y="10789"/>
                </a:cubicBezTo>
                <a:cubicBezTo>
                  <a:pt x="6407" y="10789"/>
                  <a:pt x="6749" y="10788"/>
                  <a:pt x="7334" y="10788"/>
                </a:cubicBezTo>
                <a:cubicBezTo>
                  <a:pt x="7644" y="10788"/>
                  <a:pt x="7906" y="10526"/>
                  <a:pt x="7906" y="10216"/>
                </a:cubicBezTo>
                <a:cubicBezTo>
                  <a:pt x="7906" y="10121"/>
                  <a:pt x="7882" y="10038"/>
                  <a:pt x="7846" y="9966"/>
                </a:cubicBezTo>
                <a:lnTo>
                  <a:pt x="8311" y="9966"/>
                </a:lnTo>
                <a:cubicBezTo>
                  <a:pt x="8787" y="9966"/>
                  <a:pt x="9180" y="9573"/>
                  <a:pt x="9180" y="9097"/>
                </a:cubicBezTo>
                <a:lnTo>
                  <a:pt x="9180" y="7335"/>
                </a:lnTo>
                <a:cubicBezTo>
                  <a:pt x="9180" y="6859"/>
                  <a:pt x="8787" y="6478"/>
                  <a:pt x="8323" y="6478"/>
                </a:cubicBezTo>
                <a:cubicBezTo>
                  <a:pt x="8335" y="6049"/>
                  <a:pt x="8096" y="5632"/>
                  <a:pt x="7692" y="5454"/>
                </a:cubicBezTo>
                <a:cubicBezTo>
                  <a:pt x="7692" y="5007"/>
                  <a:pt x="7331" y="4665"/>
                  <a:pt x="6906" y="4665"/>
                </a:cubicBezTo>
                <a:cubicBezTo>
                  <a:pt x="6855" y="4665"/>
                  <a:pt x="6803" y="4670"/>
                  <a:pt x="6751" y="4680"/>
                </a:cubicBezTo>
                <a:lnTo>
                  <a:pt x="6751" y="4013"/>
                </a:lnTo>
                <a:lnTo>
                  <a:pt x="6799" y="4013"/>
                </a:lnTo>
                <a:cubicBezTo>
                  <a:pt x="6942" y="4013"/>
                  <a:pt x="7061" y="3894"/>
                  <a:pt x="7061" y="3751"/>
                </a:cubicBezTo>
                <a:lnTo>
                  <a:pt x="7061" y="3263"/>
                </a:lnTo>
                <a:lnTo>
                  <a:pt x="10168" y="3263"/>
                </a:lnTo>
                <a:cubicBezTo>
                  <a:pt x="10335" y="3263"/>
                  <a:pt x="10454" y="3144"/>
                  <a:pt x="10454" y="2977"/>
                </a:cubicBezTo>
                <a:lnTo>
                  <a:pt x="10454" y="1608"/>
                </a:lnTo>
                <a:cubicBezTo>
                  <a:pt x="10454" y="1453"/>
                  <a:pt x="10335" y="1322"/>
                  <a:pt x="10168" y="1322"/>
                </a:cubicBezTo>
                <a:lnTo>
                  <a:pt x="9799" y="1322"/>
                </a:lnTo>
                <a:lnTo>
                  <a:pt x="9799" y="941"/>
                </a:lnTo>
                <a:lnTo>
                  <a:pt x="9990" y="941"/>
                </a:lnTo>
                <a:cubicBezTo>
                  <a:pt x="10252" y="941"/>
                  <a:pt x="10454" y="727"/>
                  <a:pt x="10454" y="477"/>
                </a:cubicBezTo>
                <a:cubicBezTo>
                  <a:pt x="10454" y="215"/>
                  <a:pt x="10252" y="1"/>
                  <a:pt x="99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6" name="Google Shape;2566;p122"/>
          <p:cNvSpPr/>
          <p:nvPr/>
        </p:nvSpPr>
        <p:spPr>
          <a:xfrm>
            <a:off x="6454296" y="2002534"/>
            <a:ext cx="356048" cy="429551"/>
          </a:xfrm>
          <a:custGeom>
            <a:avLst/>
            <a:gdLst/>
            <a:ahLst/>
            <a:cxnLst/>
            <a:rect l="l" t="t" r="r" b="b"/>
            <a:pathLst>
              <a:path w="8942" h="10788" extrusionOk="0">
                <a:moveTo>
                  <a:pt x="4382" y="5418"/>
                </a:moveTo>
                <a:lnTo>
                  <a:pt x="4382" y="6585"/>
                </a:lnTo>
                <a:cubicBezTo>
                  <a:pt x="4382" y="6859"/>
                  <a:pt x="4168" y="7073"/>
                  <a:pt x="3906" y="7073"/>
                </a:cubicBezTo>
                <a:lnTo>
                  <a:pt x="3477" y="7073"/>
                </a:lnTo>
                <a:cubicBezTo>
                  <a:pt x="3429" y="7073"/>
                  <a:pt x="3382" y="7049"/>
                  <a:pt x="3358" y="7014"/>
                </a:cubicBezTo>
                <a:cubicBezTo>
                  <a:pt x="3560" y="6811"/>
                  <a:pt x="3668" y="6514"/>
                  <a:pt x="3632" y="6204"/>
                </a:cubicBezTo>
                <a:cubicBezTo>
                  <a:pt x="3608" y="5990"/>
                  <a:pt x="3513" y="5799"/>
                  <a:pt x="3382" y="5644"/>
                </a:cubicBezTo>
                <a:cubicBezTo>
                  <a:pt x="3465" y="5502"/>
                  <a:pt x="3656" y="5418"/>
                  <a:pt x="3858" y="5418"/>
                </a:cubicBezTo>
                <a:close/>
                <a:moveTo>
                  <a:pt x="5370" y="1"/>
                </a:moveTo>
                <a:cubicBezTo>
                  <a:pt x="3608" y="1"/>
                  <a:pt x="2167" y="1430"/>
                  <a:pt x="2167" y="3204"/>
                </a:cubicBezTo>
                <a:cubicBezTo>
                  <a:pt x="2167" y="3204"/>
                  <a:pt x="2167" y="5275"/>
                  <a:pt x="2167" y="5287"/>
                </a:cubicBezTo>
                <a:lnTo>
                  <a:pt x="1262" y="5228"/>
                </a:lnTo>
                <a:cubicBezTo>
                  <a:pt x="1096" y="5216"/>
                  <a:pt x="953" y="5121"/>
                  <a:pt x="881" y="4966"/>
                </a:cubicBezTo>
                <a:cubicBezTo>
                  <a:pt x="810" y="4799"/>
                  <a:pt x="643" y="4704"/>
                  <a:pt x="465" y="4704"/>
                </a:cubicBezTo>
                <a:cubicBezTo>
                  <a:pt x="203" y="4704"/>
                  <a:pt x="0" y="4906"/>
                  <a:pt x="0" y="5168"/>
                </a:cubicBezTo>
                <a:lnTo>
                  <a:pt x="0" y="6514"/>
                </a:lnTo>
                <a:cubicBezTo>
                  <a:pt x="0" y="6597"/>
                  <a:pt x="60" y="6668"/>
                  <a:pt x="155" y="6668"/>
                </a:cubicBezTo>
                <a:cubicBezTo>
                  <a:pt x="239" y="6668"/>
                  <a:pt x="310" y="6597"/>
                  <a:pt x="310" y="6514"/>
                </a:cubicBezTo>
                <a:lnTo>
                  <a:pt x="310" y="5168"/>
                </a:lnTo>
                <a:cubicBezTo>
                  <a:pt x="310" y="5085"/>
                  <a:pt x="381" y="5013"/>
                  <a:pt x="465" y="5013"/>
                </a:cubicBezTo>
                <a:cubicBezTo>
                  <a:pt x="512" y="5013"/>
                  <a:pt x="572" y="5049"/>
                  <a:pt x="596" y="5097"/>
                </a:cubicBezTo>
                <a:cubicBezTo>
                  <a:pt x="715" y="5359"/>
                  <a:pt x="965" y="5525"/>
                  <a:pt x="1239" y="5549"/>
                </a:cubicBezTo>
                <a:cubicBezTo>
                  <a:pt x="1393" y="5549"/>
                  <a:pt x="2525" y="5633"/>
                  <a:pt x="2679" y="5644"/>
                </a:cubicBezTo>
                <a:cubicBezTo>
                  <a:pt x="3013" y="5656"/>
                  <a:pt x="3275" y="5918"/>
                  <a:pt x="3322" y="6240"/>
                </a:cubicBezTo>
                <a:cubicBezTo>
                  <a:pt x="3370" y="6621"/>
                  <a:pt x="3072" y="6978"/>
                  <a:pt x="2679" y="7002"/>
                </a:cubicBezTo>
                <a:lnTo>
                  <a:pt x="1239" y="7097"/>
                </a:lnTo>
                <a:cubicBezTo>
                  <a:pt x="965" y="7121"/>
                  <a:pt x="715" y="7288"/>
                  <a:pt x="596" y="7538"/>
                </a:cubicBezTo>
                <a:cubicBezTo>
                  <a:pt x="566" y="7596"/>
                  <a:pt x="513" y="7623"/>
                  <a:pt x="460" y="7623"/>
                </a:cubicBezTo>
                <a:cubicBezTo>
                  <a:pt x="384" y="7623"/>
                  <a:pt x="310" y="7569"/>
                  <a:pt x="310" y="7478"/>
                </a:cubicBezTo>
                <a:lnTo>
                  <a:pt x="310" y="7240"/>
                </a:lnTo>
                <a:cubicBezTo>
                  <a:pt x="310" y="7157"/>
                  <a:pt x="239" y="7085"/>
                  <a:pt x="155" y="7085"/>
                </a:cubicBezTo>
                <a:cubicBezTo>
                  <a:pt x="60" y="7085"/>
                  <a:pt x="0" y="7157"/>
                  <a:pt x="0" y="7240"/>
                </a:cubicBezTo>
                <a:lnTo>
                  <a:pt x="0" y="7478"/>
                </a:lnTo>
                <a:cubicBezTo>
                  <a:pt x="0" y="7740"/>
                  <a:pt x="203" y="7942"/>
                  <a:pt x="465" y="7942"/>
                </a:cubicBezTo>
                <a:cubicBezTo>
                  <a:pt x="643" y="7942"/>
                  <a:pt x="810" y="7835"/>
                  <a:pt x="881" y="7669"/>
                </a:cubicBezTo>
                <a:cubicBezTo>
                  <a:pt x="953" y="7526"/>
                  <a:pt x="1096" y="7418"/>
                  <a:pt x="1262" y="7407"/>
                </a:cubicBezTo>
                <a:lnTo>
                  <a:pt x="2167" y="7359"/>
                </a:lnTo>
                <a:lnTo>
                  <a:pt x="2167" y="8442"/>
                </a:lnTo>
                <a:cubicBezTo>
                  <a:pt x="2167" y="9740"/>
                  <a:pt x="3215" y="10788"/>
                  <a:pt x="4501" y="10788"/>
                </a:cubicBezTo>
                <a:cubicBezTo>
                  <a:pt x="5799" y="10788"/>
                  <a:pt x="6847" y="9740"/>
                  <a:pt x="6847" y="8442"/>
                </a:cubicBezTo>
                <a:cubicBezTo>
                  <a:pt x="6847" y="8121"/>
                  <a:pt x="6858" y="7919"/>
                  <a:pt x="6787" y="7633"/>
                </a:cubicBezTo>
                <a:cubicBezTo>
                  <a:pt x="6632" y="6895"/>
                  <a:pt x="6882" y="6133"/>
                  <a:pt x="7454" y="5656"/>
                </a:cubicBezTo>
                <a:cubicBezTo>
                  <a:pt x="8680" y="4609"/>
                  <a:pt x="8942" y="2811"/>
                  <a:pt x="8073" y="1465"/>
                </a:cubicBezTo>
                <a:cubicBezTo>
                  <a:pt x="8044" y="1423"/>
                  <a:pt x="7999" y="1401"/>
                  <a:pt x="7949" y="1401"/>
                </a:cubicBezTo>
                <a:cubicBezTo>
                  <a:pt x="7915" y="1401"/>
                  <a:pt x="7880" y="1411"/>
                  <a:pt x="7847" y="1430"/>
                </a:cubicBezTo>
                <a:cubicBezTo>
                  <a:pt x="7775" y="1477"/>
                  <a:pt x="7751" y="1573"/>
                  <a:pt x="7799" y="1644"/>
                </a:cubicBezTo>
                <a:cubicBezTo>
                  <a:pt x="8585" y="2858"/>
                  <a:pt x="8359" y="4466"/>
                  <a:pt x="7251" y="5418"/>
                </a:cubicBezTo>
                <a:cubicBezTo>
                  <a:pt x="6596" y="5966"/>
                  <a:pt x="6299" y="6835"/>
                  <a:pt x="6477" y="7704"/>
                </a:cubicBezTo>
                <a:cubicBezTo>
                  <a:pt x="6537" y="7954"/>
                  <a:pt x="6525" y="8121"/>
                  <a:pt x="6525" y="8442"/>
                </a:cubicBezTo>
                <a:cubicBezTo>
                  <a:pt x="6525" y="9574"/>
                  <a:pt x="5620" y="10466"/>
                  <a:pt x="4501" y="10466"/>
                </a:cubicBezTo>
                <a:cubicBezTo>
                  <a:pt x="3382" y="10466"/>
                  <a:pt x="2477" y="9562"/>
                  <a:pt x="2477" y="8442"/>
                </a:cubicBezTo>
                <a:lnTo>
                  <a:pt x="2477" y="7335"/>
                </a:lnTo>
                <a:cubicBezTo>
                  <a:pt x="2727" y="7323"/>
                  <a:pt x="2882" y="7323"/>
                  <a:pt x="3108" y="7204"/>
                </a:cubicBezTo>
                <a:cubicBezTo>
                  <a:pt x="3191" y="7323"/>
                  <a:pt x="3322" y="7395"/>
                  <a:pt x="3477" y="7395"/>
                </a:cubicBezTo>
                <a:lnTo>
                  <a:pt x="3906" y="7395"/>
                </a:lnTo>
                <a:cubicBezTo>
                  <a:pt x="4346" y="7395"/>
                  <a:pt x="4703" y="7038"/>
                  <a:pt x="4703" y="6585"/>
                </a:cubicBezTo>
                <a:lnTo>
                  <a:pt x="4703" y="5406"/>
                </a:lnTo>
                <a:cubicBezTo>
                  <a:pt x="5501" y="5335"/>
                  <a:pt x="6120" y="4775"/>
                  <a:pt x="6120" y="4085"/>
                </a:cubicBezTo>
                <a:cubicBezTo>
                  <a:pt x="6120" y="3358"/>
                  <a:pt x="5418" y="2763"/>
                  <a:pt x="4549" y="2763"/>
                </a:cubicBezTo>
                <a:lnTo>
                  <a:pt x="3525" y="2763"/>
                </a:lnTo>
                <a:cubicBezTo>
                  <a:pt x="3858" y="2013"/>
                  <a:pt x="4561" y="1477"/>
                  <a:pt x="5358" y="1453"/>
                </a:cubicBezTo>
                <a:cubicBezTo>
                  <a:pt x="5385" y="1452"/>
                  <a:pt x="5411" y="1452"/>
                  <a:pt x="5438" y="1452"/>
                </a:cubicBezTo>
                <a:cubicBezTo>
                  <a:pt x="6494" y="1452"/>
                  <a:pt x="7286" y="2375"/>
                  <a:pt x="7251" y="3513"/>
                </a:cubicBezTo>
                <a:cubicBezTo>
                  <a:pt x="7228" y="4263"/>
                  <a:pt x="6835" y="4990"/>
                  <a:pt x="6227" y="5394"/>
                </a:cubicBezTo>
                <a:cubicBezTo>
                  <a:pt x="5894" y="5609"/>
                  <a:pt x="5704" y="5966"/>
                  <a:pt x="5704" y="6359"/>
                </a:cubicBezTo>
                <a:lnTo>
                  <a:pt x="5704" y="7597"/>
                </a:lnTo>
                <a:cubicBezTo>
                  <a:pt x="5704" y="8264"/>
                  <a:pt x="5168" y="8812"/>
                  <a:pt x="4513" y="8812"/>
                </a:cubicBezTo>
                <a:cubicBezTo>
                  <a:pt x="4120" y="8812"/>
                  <a:pt x="3751" y="8609"/>
                  <a:pt x="3525" y="8276"/>
                </a:cubicBezTo>
                <a:cubicBezTo>
                  <a:pt x="3496" y="8232"/>
                  <a:pt x="3449" y="8206"/>
                  <a:pt x="3398" y="8206"/>
                </a:cubicBezTo>
                <a:cubicBezTo>
                  <a:pt x="3365" y="8206"/>
                  <a:pt x="3331" y="8217"/>
                  <a:pt x="3298" y="8240"/>
                </a:cubicBezTo>
                <a:cubicBezTo>
                  <a:pt x="3227" y="8288"/>
                  <a:pt x="3215" y="8383"/>
                  <a:pt x="3263" y="8454"/>
                </a:cubicBezTo>
                <a:cubicBezTo>
                  <a:pt x="3537" y="8871"/>
                  <a:pt x="4013" y="9133"/>
                  <a:pt x="4513" y="9133"/>
                </a:cubicBezTo>
                <a:cubicBezTo>
                  <a:pt x="5346" y="9133"/>
                  <a:pt x="6025" y="8442"/>
                  <a:pt x="6025" y="7597"/>
                </a:cubicBezTo>
                <a:lnTo>
                  <a:pt x="6025" y="6359"/>
                </a:lnTo>
                <a:cubicBezTo>
                  <a:pt x="6025" y="6073"/>
                  <a:pt x="6168" y="5811"/>
                  <a:pt x="6394" y="5656"/>
                </a:cubicBezTo>
                <a:cubicBezTo>
                  <a:pt x="7085" y="5192"/>
                  <a:pt x="7537" y="4394"/>
                  <a:pt x="7561" y="3525"/>
                </a:cubicBezTo>
                <a:cubicBezTo>
                  <a:pt x="7608" y="2208"/>
                  <a:pt x="6661" y="1131"/>
                  <a:pt x="5426" y="1131"/>
                </a:cubicBezTo>
                <a:cubicBezTo>
                  <a:pt x="5400" y="1131"/>
                  <a:pt x="5373" y="1131"/>
                  <a:pt x="5346" y="1132"/>
                </a:cubicBezTo>
                <a:cubicBezTo>
                  <a:pt x="4096" y="1180"/>
                  <a:pt x="3048" y="2311"/>
                  <a:pt x="3001" y="3656"/>
                </a:cubicBezTo>
                <a:cubicBezTo>
                  <a:pt x="3001" y="3739"/>
                  <a:pt x="3072" y="3811"/>
                  <a:pt x="3156" y="3823"/>
                </a:cubicBezTo>
                <a:cubicBezTo>
                  <a:pt x="3239" y="3823"/>
                  <a:pt x="3322" y="3751"/>
                  <a:pt x="3322" y="3668"/>
                </a:cubicBezTo>
                <a:cubicBezTo>
                  <a:pt x="3322" y="3466"/>
                  <a:pt x="3358" y="3263"/>
                  <a:pt x="3406" y="3085"/>
                </a:cubicBezTo>
                <a:lnTo>
                  <a:pt x="4549" y="3085"/>
                </a:lnTo>
                <a:cubicBezTo>
                  <a:pt x="5239" y="3085"/>
                  <a:pt x="5799" y="3537"/>
                  <a:pt x="5799" y="4085"/>
                </a:cubicBezTo>
                <a:cubicBezTo>
                  <a:pt x="5799" y="4644"/>
                  <a:pt x="5239" y="5097"/>
                  <a:pt x="4549" y="5097"/>
                </a:cubicBezTo>
                <a:lnTo>
                  <a:pt x="3858" y="5097"/>
                </a:lnTo>
                <a:cubicBezTo>
                  <a:pt x="3560" y="5097"/>
                  <a:pt x="3287" y="5240"/>
                  <a:pt x="3132" y="5454"/>
                </a:cubicBezTo>
                <a:cubicBezTo>
                  <a:pt x="2906" y="5323"/>
                  <a:pt x="2715" y="5323"/>
                  <a:pt x="2477" y="5311"/>
                </a:cubicBezTo>
                <a:cubicBezTo>
                  <a:pt x="2477" y="3305"/>
                  <a:pt x="2477" y="3218"/>
                  <a:pt x="2477" y="3216"/>
                </a:cubicBezTo>
                <a:cubicBezTo>
                  <a:pt x="2477" y="1620"/>
                  <a:pt x="3775" y="322"/>
                  <a:pt x="5370" y="322"/>
                </a:cubicBezTo>
                <a:cubicBezTo>
                  <a:pt x="6096" y="322"/>
                  <a:pt x="6811" y="584"/>
                  <a:pt x="7358" y="1108"/>
                </a:cubicBezTo>
                <a:cubicBezTo>
                  <a:pt x="7387" y="1137"/>
                  <a:pt x="7426" y="1151"/>
                  <a:pt x="7466" y="1151"/>
                </a:cubicBezTo>
                <a:cubicBezTo>
                  <a:pt x="7509" y="1151"/>
                  <a:pt x="7554" y="1134"/>
                  <a:pt x="7585" y="1096"/>
                </a:cubicBezTo>
                <a:cubicBezTo>
                  <a:pt x="7644" y="1037"/>
                  <a:pt x="7644" y="942"/>
                  <a:pt x="7573" y="882"/>
                </a:cubicBezTo>
                <a:cubicBezTo>
                  <a:pt x="6989" y="322"/>
                  <a:pt x="6215" y="1"/>
                  <a:pt x="53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567" name="Google Shape;2567;p122"/>
          <p:cNvGrpSpPr/>
          <p:nvPr/>
        </p:nvGrpSpPr>
        <p:grpSpPr>
          <a:xfrm>
            <a:off x="7109730" y="2002496"/>
            <a:ext cx="310083" cy="429569"/>
            <a:chOff x="7496966" y="1352220"/>
            <a:chExt cx="385915" cy="534622"/>
          </a:xfrm>
        </p:grpSpPr>
        <p:sp>
          <p:nvSpPr>
            <p:cNvPr id="2568" name="Google Shape;2568;p122"/>
            <p:cNvSpPr/>
            <p:nvPr/>
          </p:nvSpPr>
          <p:spPr>
            <a:xfrm>
              <a:off x="7613216" y="1502711"/>
              <a:ext cx="153415" cy="153415"/>
            </a:xfrm>
            <a:custGeom>
              <a:avLst/>
              <a:gdLst/>
              <a:ahLst/>
              <a:cxnLst/>
              <a:rect l="l" t="t" r="r" b="b"/>
              <a:pathLst>
                <a:path w="3096" h="3096" extrusionOk="0">
                  <a:moveTo>
                    <a:pt x="1548" y="322"/>
                  </a:moveTo>
                  <a:cubicBezTo>
                    <a:pt x="2227" y="322"/>
                    <a:pt x="2774" y="869"/>
                    <a:pt x="2774" y="1548"/>
                  </a:cubicBezTo>
                  <a:cubicBezTo>
                    <a:pt x="2774" y="2227"/>
                    <a:pt x="2227" y="2786"/>
                    <a:pt x="1548" y="2786"/>
                  </a:cubicBezTo>
                  <a:cubicBezTo>
                    <a:pt x="869" y="2786"/>
                    <a:pt x="322" y="2227"/>
                    <a:pt x="322" y="1548"/>
                  </a:cubicBezTo>
                  <a:cubicBezTo>
                    <a:pt x="322" y="869"/>
                    <a:pt x="869" y="322"/>
                    <a:pt x="1548" y="322"/>
                  </a:cubicBezTo>
                  <a:close/>
                  <a:moveTo>
                    <a:pt x="1548" y="0"/>
                  </a:moveTo>
                  <a:cubicBezTo>
                    <a:pt x="703" y="0"/>
                    <a:pt x="0" y="703"/>
                    <a:pt x="0" y="1548"/>
                  </a:cubicBezTo>
                  <a:cubicBezTo>
                    <a:pt x="0" y="2405"/>
                    <a:pt x="703" y="3096"/>
                    <a:pt x="1548" y="3096"/>
                  </a:cubicBezTo>
                  <a:cubicBezTo>
                    <a:pt x="2405" y="3096"/>
                    <a:pt x="3096" y="2405"/>
                    <a:pt x="3096" y="1548"/>
                  </a:cubicBezTo>
                  <a:cubicBezTo>
                    <a:pt x="3096" y="703"/>
                    <a:pt x="2405" y="0"/>
                    <a:pt x="15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9" name="Google Shape;2569;p122"/>
            <p:cNvSpPr/>
            <p:nvPr/>
          </p:nvSpPr>
          <p:spPr>
            <a:xfrm>
              <a:off x="7576596" y="1687790"/>
              <a:ext cx="64369" cy="53517"/>
            </a:xfrm>
            <a:custGeom>
              <a:avLst/>
              <a:gdLst/>
              <a:ahLst/>
              <a:cxnLst/>
              <a:rect l="l" t="t" r="r" b="b"/>
              <a:pathLst>
                <a:path w="1299" h="1080" extrusionOk="0">
                  <a:moveTo>
                    <a:pt x="1116" y="0"/>
                  </a:moveTo>
                  <a:cubicBezTo>
                    <a:pt x="1071" y="0"/>
                    <a:pt x="1027" y="19"/>
                    <a:pt x="1001" y="51"/>
                  </a:cubicBezTo>
                  <a:lnTo>
                    <a:pt x="465" y="670"/>
                  </a:lnTo>
                  <a:lnTo>
                    <a:pt x="299" y="456"/>
                  </a:lnTo>
                  <a:cubicBezTo>
                    <a:pt x="270" y="413"/>
                    <a:pt x="220" y="392"/>
                    <a:pt x="169" y="392"/>
                  </a:cubicBezTo>
                  <a:cubicBezTo>
                    <a:pt x="135" y="392"/>
                    <a:pt x="101" y="401"/>
                    <a:pt x="72" y="420"/>
                  </a:cubicBezTo>
                  <a:cubicBezTo>
                    <a:pt x="13" y="480"/>
                    <a:pt x="1" y="575"/>
                    <a:pt x="49" y="647"/>
                  </a:cubicBezTo>
                  <a:lnTo>
                    <a:pt x="334" y="1016"/>
                  </a:lnTo>
                  <a:cubicBezTo>
                    <a:pt x="371" y="1059"/>
                    <a:pt x="421" y="1080"/>
                    <a:pt x="469" y="1080"/>
                  </a:cubicBezTo>
                  <a:cubicBezTo>
                    <a:pt x="513" y="1080"/>
                    <a:pt x="556" y="1062"/>
                    <a:pt x="584" y="1028"/>
                  </a:cubicBezTo>
                  <a:lnTo>
                    <a:pt x="1239" y="266"/>
                  </a:lnTo>
                  <a:cubicBezTo>
                    <a:pt x="1299" y="194"/>
                    <a:pt x="1287" y="99"/>
                    <a:pt x="1215" y="39"/>
                  </a:cubicBezTo>
                  <a:cubicBezTo>
                    <a:pt x="1189" y="13"/>
                    <a:pt x="1152" y="0"/>
                    <a:pt x="11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0" name="Google Shape;2570;p122"/>
            <p:cNvSpPr/>
            <p:nvPr/>
          </p:nvSpPr>
          <p:spPr>
            <a:xfrm>
              <a:off x="7661579" y="1712715"/>
              <a:ext cx="141026" cy="16005"/>
            </a:xfrm>
            <a:custGeom>
              <a:avLst/>
              <a:gdLst/>
              <a:ahLst/>
              <a:cxnLst/>
              <a:rect l="l" t="t" r="r" b="b"/>
              <a:pathLst>
                <a:path w="2846" h="323" extrusionOk="0">
                  <a:moveTo>
                    <a:pt x="155" y="1"/>
                  </a:moveTo>
                  <a:cubicBezTo>
                    <a:pt x="72" y="1"/>
                    <a:pt x="0" y="72"/>
                    <a:pt x="0" y="155"/>
                  </a:cubicBezTo>
                  <a:cubicBezTo>
                    <a:pt x="0" y="251"/>
                    <a:pt x="72" y="322"/>
                    <a:pt x="155" y="322"/>
                  </a:cubicBezTo>
                  <a:lnTo>
                    <a:pt x="2691" y="322"/>
                  </a:lnTo>
                  <a:cubicBezTo>
                    <a:pt x="2775" y="322"/>
                    <a:pt x="2846" y="251"/>
                    <a:pt x="2846" y="155"/>
                  </a:cubicBezTo>
                  <a:cubicBezTo>
                    <a:pt x="2846" y="72"/>
                    <a:pt x="2775" y="1"/>
                    <a:pt x="26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1" name="Google Shape;2571;p122"/>
            <p:cNvSpPr/>
            <p:nvPr/>
          </p:nvSpPr>
          <p:spPr>
            <a:xfrm>
              <a:off x="7576596" y="1752704"/>
              <a:ext cx="64369" cy="53566"/>
            </a:xfrm>
            <a:custGeom>
              <a:avLst/>
              <a:gdLst/>
              <a:ahLst/>
              <a:cxnLst/>
              <a:rect l="l" t="t" r="r" b="b"/>
              <a:pathLst>
                <a:path w="1299" h="1081" extrusionOk="0">
                  <a:moveTo>
                    <a:pt x="1120" y="1"/>
                  </a:moveTo>
                  <a:cubicBezTo>
                    <a:pt x="1074" y="1"/>
                    <a:pt x="1028" y="22"/>
                    <a:pt x="1001" y="63"/>
                  </a:cubicBezTo>
                  <a:lnTo>
                    <a:pt x="465" y="670"/>
                  </a:lnTo>
                  <a:lnTo>
                    <a:pt x="299" y="456"/>
                  </a:lnTo>
                  <a:cubicBezTo>
                    <a:pt x="272" y="415"/>
                    <a:pt x="225" y="394"/>
                    <a:pt x="177" y="394"/>
                  </a:cubicBezTo>
                  <a:cubicBezTo>
                    <a:pt x="141" y="394"/>
                    <a:pt x="103" y="406"/>
                    <a:pt x="72" y="432"/>
                  </a:cubicBezTo>
                  <a:cubicBezTo>
                    <a:pt x="13" y="480"/>
                    <a:pt x="1" y="575"/>
                    <a:pt x="49" y="646"/>
                  </a:cubicBezTo>
                  <a:lnTo>
                    <a:pt x="334" y="1027"/>
                  </a:lnTo>
                  <a:cubicBezTo>
                    <a:pt x="370" y="1063"/>
                    <a:pt x="418" y="1081"/>
                    <a:pt x="464" y="1081"/>
                  </a:cubicBezTo>
                  <a:cubicBezTo>
                    <a:pt x="510" y="1081"/>
                    <a:pt x="555" y="1063"/>
                    <a:pt x="584" y="1027"/>
                  </a:cubicBezTo>
                  <a:lnTo>
                    <a:pt x="1239" y="265"/>
                  </a:lnTo>
                  <a:cubicBezTo>
                    <a:pt x="1299" y="194"/>
                    <a:pt x="1287" y="99"/>
                    <a:pt x="1215" y="39"/>
                  </a:cubicBezTo>
                  <a:cubicBezTo>
                    <a:pt x="1190" y="13"/>
                    <a:pt x="1155" y="1"/>
                    <a:pt x="11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2" name="Google Shape;2572;p122"/>
            <p:cNvSpPr/>
            <p:nvPr/>
          </p:nvSpPr>
          <p:spPr>
            <a:xfrm>
              <a:off x="7661579" y="1777628"/>
              <a:ext cx="141026" cy="15956"/>
            </a:xfrm>
            <a:custGeom>
              <a:avLst/>
              <a:gdLst/>
              <a:ahLst/>
              <a:cxnLst/>
              <a:rect l="l" t="t" r="r" b="b"/>
              <a:pathLst>
                <a:path w="2846" h="322" extrusionOk="0">
                  <a:moveTo>
                    <a:pt x="155" y="0"/>
                  </a:moveTo>
                  <a:cubicBezTo>
                    <a:pt x="72" y="0"/>
                    <a:pt x="0" y="72"/>
                    <a:pt x="0" y="155"/>
                  </a:cubicBezTo>
                  <a:cubicBezTo>
                    <a:pt x="0" y="250"/>
                    <a:pt x="72" y="322"/>
                    <a:pt x="155" y="322"/>
                  </a:cubicBezTo>
                  <a:lnTo>
                    <a:pt x="2691" y="322"/>
                  </a:lnTo>
                  <a:cubicBezTo>
                    <a:pt x="2775" y="322"/>
                    <a:pt x="2846" y="250"/>
                    <a:pt x="2846" y="155"/>
                  </a:cubicBezTo>
                  <a:cubicBezTo>
                    <a:pt x="2846" y="72"/>
                    <a:pt x="2775" y="0"/>
                    <a:pt x="26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3" name="Google Shape;2573;p122"/>
            <p:cNvSpPr/>
            <p:nvPr/>
          </p:nvSpPr>
          <p:spPr>
            <a:xfrm>
              <a:off x="7650975" y="1540470"/>
              <a:ext cx="77897" cy="78491"/>
            </a:xfrm>
            <a:custGeom>
              <a:avLst/>
              <a:gdLst/>
              <a:ahLst/>
              <a:cxnLst/>
              <a:rect l="l" t="t" r="r" b="b"/>
              <a:pathLst>
                <a:path w="1572" h="1584" extrusionOk="0">
                  <a:moveTo>
                    <a:pt x="786" y="0"/>
                  </a:moveTo>
                  <a:cubicBezTo>
                    <a:pt x="703" y="0"/>
                    <a:pt x="631" y="72"/>
                    <a:pt x="631" y="155"/>
                  </a:cubicBezTo>
                  <a:lnTo>
                    <a:pt x="631" y="631"/>
                  </a:lnTo>
                  <a:lnTo>
                    <a:pt x="155" y="631"/>
                  </a:lnTo>
                  <a:cubicBezTo>
                    <a:pt x="72" y="631"/>
                    <a:pt x="0" y="703"/>
                    <a:pt x="0" y="786"/>
                  </a:cubicBezTo>
                  <a:cubicBezTo>
                    <a:pt x="0" y="881"/>
                    <a:pt x="72" y="953"/>
                    <a:pt x="155" y="953"/>
                  </a:cubicBezTo>
                  <a:lnTo>
                    <a:pt x="631" y="953"/>
                  </a:lnTo>
                  <a:lnTo>
                    <a:pt x="631" y="1417"/>
                  </a:lnTo>
                  <a:cubicBezTo>
                    <a:pt x="631" y="1512"/>
                    <a:pt x="703" y="1584"/>
                    <a:pt x="786" y="1584"/>
                  </a:cubicBezTo>
                  <a:cubicBezTo>
                    <a:pt x="869" y="1584"/>
                    <a:pt x="941" y="1512"/>
                    <a:pt x="941" y="1417"/>
                  </a:cubicBezTo>
                  <a:lnTo>
                    <a:pt x="941" y="953"/>
                  </a:lnTo>
                  <a:lnTo>
                    <a:pt x="1417" y="953"/>
                  </a:lnTo>
                  <a:cubicBezTo>
                    <a:pt x="1512" y="953"/>
                    <a:pt x="1572" y="881"/>
                    <a:pt x="1572" y="786"/>
                  </a:cubicBezTo>
                  <a:cubicBezTo>
                    <a:pt x="1572" y="703"/>
                    <a:pt x="1512" y="631"/>
                    <a:pt x="1417" y="631"/>
                  </a:cubicBezTo>
                  <a:lnTo>
                    <a:pt x="941" y="631"/>
                  </a:lnTo>
                  <a:lnTo>
                    <a:pt x="941" y="155"/>
                  </a:lnTo>
                  <a:cubicBezTo>
                    <a:pt x="941" y="72"/>
                    <a:pt x="869" y="0"/>
                    <a:pt x="7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4" name="Google Shape;2574;p122"/>
            <p:cNvSpPr/>
            <p:nvPr/>
          </p:nvSpPr>
          <p:spPr>
            <a:xfrm>
              <a:off x="7496966" y="1352220"/>
              <a:ext cx="385915" cy="534622"/>
            </a:xfrm>
            <a:custGeom>
              <a:avLst/>
              <a:gdLst/>
              <a:ahLst/>
              <a:cxnLst/>
              <a:rect l="l" t="t" r="r" b="b"/>
              <a:pathLst>
                <a:path w="7788" h="10789" extrusionOk="0">
                  <a:moveTo>
                    <a:pt x="4930" y="311"/>
                  </a:moveTo>
                  <a:cubicBezTo>
                    <a:pt x="5013" y="311"/>
                    <a:pt x="5085" y="382"/>
                    <a:pt x="5085" y="477"/>
                  </a:cubicBezTo>
                  <a:lnTo>
                    <a:pt x="5085" y="787"/>
                  </a:lnTo>
                  <a:cubicBezTo>
                    <a:pt x="5085" y="870"/>
                    <a:pt x="5156" y="942"/>
                    <a:pt x="5239" y="942"/>
                  </a:cubicBezTo>
                  <a:lnTo>
                    <a:pt x="5775" y="942"/>
                  </a:lnTo>
                  <a:cubicBezTo>
                    <a:pt x="5799" y="942"/>
                    <a:pt x="5811" y="953"/>
                    <a:pt x="5811" y="977"/>
                  </a:cubicBezTo>
                  <a:lnTo>
                    <a:pt x="5811" y="2216"/>
                  </a:lnTo>
                  <a:cubicBezTo>
                    <a:pt x="5811" y="2239"/>
                    <a:pt x="5799" y="2251"/>
                    <a:pt x="5775" y="2251"/>
                  </a:cubicBezTo>
                  <a:lnTo>
                    <a:pt x="2013" y="2251"/>
                  </a:lnTo>
                  <a:cubicBezTo>
                    <a:pt x="1989" y="2251"/>
                    <a:pt x="1977" y="2239"/>
                    <a:pt x="1977" y="2216"/>
                  </a:cubicBezTo>
                  <a:lnTo>
                    <a:pt x="1977" y="977"/>
                  </a:lnTo>
                  <a:cubicBezTo>
                    <a:pt x="1977" y="953"/>
                    <a:pt x="1989" y="942"/>
                    <a:pt x="2013" y="942"/>
                  </a:cubicBezTo>
                  <a:lnTo>
                    <a:pt x="2549" y="942"/>
                  </a:lnTo>
                  <a:cubicBezTo>
                    <a:pt x="2644" y="942"/>
                    <a:pt x="2703" y="870"/>
                    <a:pt x="2703" y="787"/>
                  </a:cubicBezTo>
                  <a:lnTo>
                    <a:pt x="2703" y="477"/>
                  </a:lnTo>
                  <a:cubicBezTo>
                    <a:pt x="2703" y="382"/>
                    <a:pt x="2775" y="311"/>
                    <a:pt x="2870" y="311"/>
                  </a:cubicBezTo>
                  <a:close/>
                  <a:moveTo>
                    <a:pt x="2870" y="1"/>
                  </a:moveTo>
                  <a:cubicBezTo>
                    <a:pt x="2608" y="1"/>
                    <a:pt x="2394" y="215"/>
                    <a:pt x="2394" y="477"/>
                  </a:cubicBezTo>
                  <a:lnTo>
                    <a:pt x="2394" y="620"/>
                  </a:lnTo>
                  <a:lnTo>
                    <a:pt x="2013" y="620"/>
                  </a:lnTo>
                  <a:cubicBezTo>
                    <a:pt x="1822" y="620"/>
                    <a:pt x="1679" y="763"/>
                    <a:pt x="1667" y="942"/>
                  </a:cubicBezTo>
                  <a:lnTo>
                    <a:pt x="620" y="942"/>
                  </a:lnTo>
                  <a:cubicBezTo>
                    <a:pt x="274" y="942"/>
                    <a:pt x="1" y="1215"/>
                    <a:pt x="1" y="1561"/>
                  </a:cubicBezTo>
                  <a:lnTo>
                    <a:pt x="1" y="10157"/>
                  </a:lnTo>
                  <a:cubicBezTo>
                    <a:pt x="1" y="10502"/>
                    <a:pt x="274" y="10788"/>
                    <a:pt x="620" y="10788"/>
                  </a:cubicBezTo>
                  <a:lnTo>
                    <a:pt x="1882" y="10788"/>
                  </a:lnTo>
                  <a:cubicBezTo>
                    <a:pt x="1977" y="10788"/>
                    <a:pt x="2048" y="10717"/>
                    <a:pt x="2048" y="10621"/>
                  </a:cubicBezTo>
                  <a:cubicBezTo>
                    <a:pt x="2048" y="10538"/>
                    <a:pt x="1977" y="10467"/>
                    <a:pt x="1882" y="10467"/>
                  </a:cubicBezTo>
                  <a:lnTo>
                    <a:pt x="620" y="10467"/>
                  </a:lnTo>
                  <a:cubicBezTo>
                    <a:pt x="453" y="10467"/>
                    <a:pt x="310" y="10336"/>
                    <a:pt x="310" y="10157"/>
                  </a:cubicBezTo>
                  <a:lnTo>
                    <a:pt x="310" y="1561"/>
                  </a:lnTo>
                  <a:cubicBezTo>
                    <a:pt x="310" y="1394"/>
                    <a:pt x="453" y="1251"/>
                    <a:pt x="620" y="1251"/>
                  </a:cubicBezTo>
                  <a:lnTo>
                    <a:pt x="1667" y="1251"/>
                  </a:lnTo>
                  <a:lnTo>
                    <a:pt x="1667" y="1620"/>
                  </a:lnTo>
                  <a:lnTo>
                    <a:pt x="1120" y="1620"/>
                  </a:lnTo>
                  <a:cubicBezTo>
                    <a:pt x="870" y="1620"/>
                    <a:pt x="667" y="1823"/>
                    <a:pt x="667" y="2073"/>
                  </a:cubicBezTo>
                  <a:lnTo>
                    <a:pt x="667" y="9657"/>
                  </a:lnTo>
                  <a:cubicBezTo>
                    <a:pt x="667" y="9907"/>
                    <a:pt x="870" y="10109"/>
                    <a:pt x="1120" y="10109"/>
                  </a:cubicBezTo>
                  <a:lnTo>
                    <a:pt x="6668" y="10109"/>
                  </a:lnTo>
                  <a:cubicBezTo>
                    <a:pt x="6918" y="10109"/>
                    <a:pt x="7121" y="9907"/>
                    <a:pt x="7121" y="9657"/>
                  </a:cubicBezTo>
                  <a:lnTo>
                    <a:pt x="7121" y="4109"/>
                  </a:lnTo>
                  <a:cubicBezTo>
                    <a:pt x="7121" y="4025"/>
                    <a:pt x="7049" y="3954"/>
                    <a:pt x="6954" y="3954"/>
                  </a:cubicBezTo>
                  <a:cubicBezTo>
                    <a:pt x="6870" y="3954"/>
                    <a:pt x="6799" y="4025"/>
                    <a:pt x="6799" y="4109"/>
                  </a:cubicBezTo>
                  <a:lnTo>
                    <a:pt x="6799" y="9657"/>
                  </a:lnTo>
                  <a:cubicBezTo>
                    <a:pt x="6799" y="9728"/>
                    <a:pt x="6740" y="9788"/>
                    <a:pt x="6668" y="9788"/>
                  </a:cubicBezTo>
                  <a:lnTo>
                    <a:pt x="1120" y="9788"/>
                  </a:lnTo>
                  <a:cubicBezTo>
                    <a:pt x="1048" y="9788"/>
                    <a:pt x="989" y="9728"/>
                    <a:pt x="989" y="9657"/>
                  </a:cubicBezTo>
                  <a:lnTo>
                    <a:pt x="989" y="2073"/>
                  </a:lnTo>
                  <a:cubicBezTo>
                    <a:pt x="989" y="1989"/>
                    <a:pt x="1048" y="1930"/>
                    <a:pt x="1120" y="1930"/>
                  </a:cubicBezTo>
                  <a:lnTo>
                    <a:pt x="1667" y="1930"/>
                  </a:lnTo>
                  <a:lnTo>
                    <a:pt x="1667" y="2216"/>
                  </a:lnTo>
                  <a:cubicBezTo>
                    <a:pt x="1667" y="2406"/>
                    <a:pt x="1822" y="2561"/>
                    <a:pt x="2013" y="2561"/>
                  </a:cubicBezTo>
                  <a:lnTo>
                    <a:pt x="5775" y="2561"/>
                  </a:lnTo>
                  <a:cubicBezTo>
                    <a:pt x="5978" y="2561"/>
                    <a:pt x="6132" y="2406"/>
                    <a:pt x="6132" y="2216"/>
                  </a:cubicBezTo>
                  <a:lnTo>
                    <a:pt x="6132" y="1930"/>
                  </a:lnTo>
                  <a:lnTo>
                    <a:pt x="6668" y="1930"/>
                  </a:lnTo>
                  <a:cubicBezTo>
                    <a:pt x="6740" y="1930"/>
                    <a:pt x="6799" y="1989"/>
                    <a:pt x="6799" y="2073"/>
                  </a:cubicBezTo>
                  <a:lnTo>
                    <a:pt x="6799" y="3370"/>
                  </a:lnTo>
                  <a:cubicBezTo>
                    <a:pt x="6799" y="3466"/>
                    <a:pt x="6870" y="3537"/>
                    <a:pt x="6954" y="3537"/>
                  </a:cubicBezTo>
                  <a:cubicBezTo>
                    <a:pt x="7049" y="3537"/>
                    <a:pt x="7121" y="3466"/>
                    <a:pt x="7121" y="3370"/>
                  </a:cubicBezTo>
                  <a:lnTo>
                    <a:pt x="7121" y="2073"/>
                  </a:lnTo>
                  <a:cubicBezTo>
                    <a:pt x="7121" y="1823"/>
                    <a:pt x="6918" y="1620"/>
                    <a:pt x="6668" y="1620"/>
                  </a:cubicBezTo>
                  <a:lnTo>
                    <a:pt x="6132" y="1620"/>
                  </a:lnTo>
                  <a:lnTo>
                    <a:pt x="6132" y="1263"/>
                  </a:lnTo>
                  <a:lnTo>
                    <a:pt x="7168" y="1263"/>
                  </a:lnTo>
                  <a:cubicBezTo>
                    <a:pt x="7335" y="1263"/>
                    <a:pt x="7478" y="1394"/>
                    <a:pt x="7478" y="1561"/>
                  </a:cubicBezTo>
                  <a:lnTo>
                    <a:pt x="7478" y="10157"/>
                  </a:lnTo>
                  <a:cubicBezTo>
                    <a:pt x="7478" y="10336"/>
                    <a:pt x="7335" y="10467"/>
                    <a:pt x="7168" y="10467"/>
                  </a:cubicBezTo>
                  <a:lnTo>
                    <a:pt x="2620" y="10467"/>
                  </a:lnTo>
                  <a:cubicBezTo>
                    <a:pt x="2537" y="10467"/>
                    <a:pt x="2465" y="10538"/>
                    <a:pt x="2465" y="10621"/>
                  </a:cubicBezTo>
                  <a:cubicBezTo>
                    <a:pt x="2465" y="10717"/>
                    <a:pt x="2537" y="10788"/>
                    <a:pt x="2620" y="10788"/>
                  </a:cubicBezTo>
                  <a:lnTo>
                    <a:pt x="7168" y="10788"/>
                  </a:lnTo>
                  <a:cubicBezTo>
                    <a:pt x="7513" y="10788"/>
                    <a:pt x="7787" y="10502"/>
                    <a:pt x="7787" y="10157"/>
                  </a:cubicBezTo>
                  <a:lnTo>
                    <a:pt x="7787" y="1561"/>
                  </a:lnTo>
                  <a:cubicBezTo>
                    <a:pt x="7787" y="1215"/>
                    <a:pt x="7513" y="942"/>
                    <a:pt x="7168" y="942"/>
                  </a:cubicBezTo>
                  <a:lnTo>
                    <a:pt x="6120" y="942"/>
                  </a:lnTo>
                  <a:cubicBezTo>
                    <a:pt x="6108" y="763"/>
                    <a:pt x="5966" y="620"/>
                    <a:pt x="5775" y="620"/>
                  </a:cubicBezTo>
                  <a:lnTo>
                    <a:pt x="5394" y="620"/>
                  </a:lnTo>
                  <a:lnTo>
                    <a:pt x="5394" y="477"/>
                  </a:lnTo>
                  <a:cubicBezTo>
                    <a:pt x="5394" y="215"/>
                    <a:pt x="5180" y="1"/>
                    <a:pt x="49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75" name="Google Shape;2575;p122"/>
          <p:cNvGrpSpPr/>
          <p:nvPr/>
        </p:nvGrpSpPr>
        <p:grpSpPr>
          <a:xfrm>
            <a:off x="1663827" y="2595330"/>
            <a:ext cx="442827" cy="429728"/>
            <a:chOff x="994141" y="1886545"/>
            <a:chExt cx="551123" cy="534820"/>
          </a:xfrm>
        </p:grpSpPr>
        <p:sp>
          <p:nvSpPr>
            <p:cNvPr id="2576" name="Google Shape;2576;p122"/>
            <p:cNvSpPr/>
            <p:nvPr/>
          </p:nvSpPr>
          <p:spPr>
            <a:xfrm>
              <a:off x="1141065" y="2047789"/>
              <a:ext cx="404200" cy="373576"/>
            </a:xfrm>
            <a:custGeom>
              <a:avLst/>
              <a:gdLst/>
              <a:ahLst/>
              <a:cxnLst/>
              <a:rect l="l" t="t" r="r" b="b"/>
              <a:pathLst>
                <a:path w="8157" h="7539" extrusionOk="0">
                  <a:moveTo>
                    <a:pt x="3191" y="5883"/>
                  </a:moveTo>
                  <a:lnTo>
                    <a:pt x="3191" y="7217"/>
                  </a:lnTo>
                  <a:lnTo>
                    <a:pt x="2001" y="7217"/>
                  </a:lnTo>
                  <a:lnTo>
                    <a:pt x="2001" y="5883"/>
                  </a:lnTo>
                  <a:close/>
                  <a:moveTo>
                    <a:pt x="4857" y="0"/>
                  </a:moveTo>
                  <a:cubicBezTo>
                    <a:pt x="4829" y="0"/>
                    <a:pt x="4800" y="8"/>
                    <a:pt x="4775" y="25"/>
                  </a:cubicBezTo>
                  <a:cubicBezTo>
                    <a:pt x="4704" y="73"/>
                    <a:pt x="4680" y="168"/>
                    <a:pt x="4727" y="240"/>
                  </a:cubicBezTo>
                  <a:lnTo>
                    <a:pt x="7609" y="5014"/>
                  </a:lnTo>
                  <a:cubicBezTo>
                    <a:pt x="7763" y="5264"/>
                    <a:pt x="7585" y="5574"/>
                    <a:pt x="7299" y="5574"/>
                  </a:cubicBezTo>
                  <a:lnTo>
                    <a:pt x="155" y="5574"/>
                  </a:lnTo>
                  <a:cubicBezTo>
                    <a:pt x="72" y="5574"/>
                    <a:pt x="1" y="5645"/>
                    <a:pt x="1" y="5728"/>
                  </a:cubicBezTo>
                  <a:cubicBezTo>
                    <a:pt x="1" y="5812"/>
                    <a:pt x="72" y="5883"/>
                    <a:pt x="155" y="5883"/>
                  </a:cubicBezTo>
                  <a:lnTo>
                    <a:pt x="1679" y="5883"/>
                  </a:lnTo>
                  <a:lnTo>
                    <a:pt x="1679" y="7228"/>
                  </a:lnTo>
                  <a:cubicBezTo>
                    <a:pt x="1679" y="7395"/>
                    <a:pt x="1822" y="7538"/>
                    <a:pt x="1989" y="7538"/>
                  </a:cubicBezTo>
                  <a:lnTo>
                    <a:pt x="3203" y="7538"/>
                  </a:lnTo>
                  <a:cubicBezTo>
                    <a:pt x="3370" y="7538"/>
                    <a:pt x="3513" y="7395"/>
                    <a:pt x="3513" y="7228"/>
                  </a:cubicBezTo>
                  <a:lnTo>
                    <a:pt x="3513" y="5883"/>
                  </a:lnTo>
                  <a:lnTo>
                    <a:pt x="7299" y="5883"/>
                  </a:lnTo>
                  <a:cubicBezTo>
                    <a:pt x="7823" y="5883"/>
                    <a:pt x="8156" y="5312"/>
                    <a:pt x="7882" y="4859"/>
                  </a:cubicBezTo>
                  <a:lnTo>
                    <a:pt x="4989" y="73"/>
                  </a:lnTo>
                  <a:cubicBezTo>
                    <a:pt x="4958" y="27"/>
                    <a:pt x="4908" y="0"/>
                    <a:pt x="4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7" name="Google Shape;2577;p122"/>
            <p:cNvSpPr/>
            <p:nvPr/>
          </p:nvSpPr>
          <p:spPr>
            <a:xfrm>
              <a:off x="994141" y="1886545"/>
              <a:ext cx="377640" cy="452811"/>
            </a:xfrm>
            <a:custGeom>
              <a:avLst/>
              <a:gdLst/>
              <a:ahLst/>
              <a:cxnLst/>
              <a:rect l="l" t="t" r="r" b="b"/>
              <a:pathLst>
                <a:path w="7621" h="9138" extrusionOk="0">
                  <a:moveTo>
                    <a:pt x="5566" y="1"/>
                  </a:moveTo>
                  <a:cubicBezTo>
                    <a:pt x="5338" y="1"/>
                    <a:pt x="5110" y="111"/>
                    <a:pt x="4978" y="326"/>
                  </a:cubicBezTo>
                  <a:cubicBezTo>
                    <a:pt x="4918" y="422"/>
                    <a:pt x="525" y="7708"/>
                    <a:pt x="275" y="8113"/>
                  </a:cubicBezTo>
                  <a:cubicBezTo>
                    <a:pt x="1" y="8566"/>
                    <a:pt x="334" y="9137"/>
                    <a:pt x="858" y="9137"/>
                  </a:cubicBezTo>
                  <a:lnTo>
                    <a:pt x="2382" y="9137"/>
                  </a:lnTo>
                  <a:cubicBezTo>
                    <a:pt x="2477" y="9137"/>
                    <a:pt x="2549" y="9066"/>
                    <a:pt x="2549" y="8982"/>
                  </a:cubicBezTo>
                  <a:cubicBezTo>
                    <a:pt x="2549" y="8899"/>
                    <a:pt x="2477" y="8828"/>
                    <a:pt x="2382" y="8828"/>
                  </a:cubicBezTo>
                  <a:lnTo>
                    <a:pt x="858" y="8828"/>
                  </a:lnTo>
                  <a:cubicBezTo>
                    <a:pt x="572" y="8828"/>
                    <a:pt x="406" y="8518"/>
                    <a:pt x="549" y="8268"/>
                  </a:cubicBezTo>
                  <a:lnTo>
                    <a:pt x="5252" y="493"/>
                  </a:lnTo>
                  <a:cubicBezTo>
                    <a:pt x="5323" y="374"/>
                    <a:pt x="5442" y="315"/>
                    <a:pt x="5561" y="315"/>
                  </a:cubicBezTo>
                  <a:cubicBezTo>
                    <a:pt x="5680" y="315"/>
                    <a:pt x="5799" y="374"/>
                    <a:pt x="5871" y="493"/>
                  </a:cubicBezTo>
                  <a:lnTo>
                    <a:pt x="7311" y="2863"/>
                  </a:lnTo>
                  <a:cubicBezTo>
                    <a:pt x="7336" y="2912"/>
                    <a:pt x="7389" y="2938"/>
                    <a:pt x="7447" y="2938"/>
                  </a:cubicBezTo>
                  <a:cubicBezTo>
                    <a:pt x="7473" y="2938"/>
                    <a:pt x="7500" y="2933"/>
                    <a:pt x="7526" y="2922"/>
                  </a:cubicBezTo>
                  <a:cubicBezTo>
                    <a:pt x="7597" y="2874"/>
                    <a:pt x="7621" y="2779"/>
                    <a:pt x="7573" y="2696"/>
                  </a:cubicBezTo>
                  <a:lnTo>
                    <a:pt x="6145" y="326"/>
                  </a:lnTo>
                  <a:cubicBezTo>
                    <a:pt x="6014" y="108"/>
                    <a:pt x="5790" y="1"/>
                    <a:pt x="55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8" name="Google Shape;2578;p122"/>
            <p:cNvSpPr/>
            <p:nvPr/>
          </p:nvSpPr>
          <p:spPr>
            <a:xfrm>
              <a:off x="1059055" y="1950765"/>
              <a:ext cx="417777" cy="347264"/>
            </a:xfrm>
            <a:custGeom>
              <a:avLst/>
              <a:gdLst/>
              <a:ahLst/>
              <a:cxnLst/>
              <a:rect l="l" t="t" r="r" b="b"/>
              <a:pathLst>
                <a:path w="8431" h="7008" extrusionOk="0">
                  <a:moveTo>
                    <a:pt x="4251" y="316"/>
                  </a:moveTo>
                  <a:cubicBezTo>
                    <a:pt x="4251" y="316"/>
                    <a:pt x="4263" y="316"/>
                    <a:pt x="4263" y="328"/>
                  </a:cubicBezTo>
                  <a:lnTo>
                    <a:pt x="8097" y="6674"/>
                  </a:lnTo>
                  <a:cubicBezTo>
                    <a:pt x="8097" y="6674"/>
                    <a:pt x="8097" y="6674"/>
                    <a:pt x="8097" y="6686"/>
                  </a:cubicBezTo>
                  <a:lnTo>
                    <a:pt x="405" y="6686"/>
                  </a:lnTo>
                  <a:cubicBezTo>
                    <a:pt x="405" y="6674"/>
                    <a:pt x="405" y="6674"/>
                    <a:pt x="405" y="6674"/>
                  </a:cubicBezTo>
                  <a:lnTo>
                    <a:pt x="4239" y="328"/>
                  </a:lnTo>
                  <a:cubicBezTo>
                    <a:pt x="4239" y="316"/>
                    <a:pt x="4251" y="316"/>
                    <a:pt x="4251" y="316"/>
                  </a:cubicBezTo>
                  <a:close/>
                  <a:moveTo>
                    <a:pt x="4251" y="1"/>
                  </a:moveTo>
                  <a:cubicBezTo>
                    <a:pt x="4144" y="1"/>
                    <a:pt x="4037" y="54"/>
                    <a:pt x="3977" y="162"/>
                  </a:cubicBezTo>
                  <a:lnTo>
                    <a:pt x="132" y="6508"/>
                  </a:lnTo>
                  <a:cubicBezTo>
                    <a:pt x="1" y="6722"/>
                    <a:pt x="155" y="7008"/>
                    <a:pt x="417" y="7008"/>
                  </a:cubicBezTo>
                  <a:lnTo>
                    <a:pt x="8085" y="7008"/>
                  </a:lnTo>
                  <a:cubicBezTo>
                    <a:pt x="8204" y="7008"/>
                    <a:pt x="8311" y="6936"/>
                    <a:pt x="8371" y="6841"/>
                  </a:cubicBezTo>
                  <a:cubicBezTo>
                    <a:pt x="8430" y="6734"/>
                    <a:pt x="8430" y="6615"/>
                    <a:pt x="8371" y="6508"/>
                  </a:cubicBezTo>
                  <a:lnTo>
                    <a:pt x="4525" y="162"/>
                  </a:lnTo>
                  <a:cubicBezTo>
                    <a:pt x="4465" y="54"/>
                    <a:pt x="4358" y="1"/>
                    <a:pt x="42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79" name="Google Shape;2579;p122"/>
            <p:cNvSpPr/>
            <p:nvPr/>
          </p:nvSpPr>
          <p:spPr>
            <a:xfrm>
              <a:off x="1257860" y="2224245"/>
              <a:ext cx="23686" cy="23042"/>
            </a:xfrm>
            <a:custGeom>
              <a:avLst/>
              <a:gdLst/>
              <a:ahLst/>
              <a:cxnLst/>
              <a:rect l="l" t="t" r="r" b="b"/>
              <a:pathLst>
                <a:path w="478" h="465" extrusionOk="0">
                  <a:moveTo>
                    <a:pt x="239" y="0"/>
                  </a:moveTo>
                  <a:cubicBezTo>
                    <a:pt x="108" y="0"/>
                    <a:pt x="1" y="96"/>
                    <a:pt x="1" y="227"/>
                  </a:cubicBezTo>
                  <a:cubicBezTo>
                    <a:pt x="1" y="358"/>
                    <a:pt x="108" y="465"/>
                    <a:pt x="239" y="465"/>
                  </a:cubicBezTo>
                  <a:cubicBezTo>
                    <a:pt x="370" y="465"/>
                    <a:pt x="477" y="358"/>
                    <a:pt x="477" y="227"/>
                  </a:cubicBezTo>
                  <a:cubicBezTo>
                    <a:pt x="477" y="96"/>
                    <a:pt x="370" y="0"/>
                    <a:pt x="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0" name="Google Shape;2580;p122"/>
            <p:cNvSpPr/>
            <p:nvPr/>
          </p:nvSpPr>
          <p:spPr>
            <a:xfrm>
              <a:off x="1262022" y="2031337"/>
              <a:ext cx="15956" cy="164613"/>
            </a:xfrm>
            <a:custGeom>
              <a:avLst/>
              <a:gdLst/>
              <a:ahLst/>
              <a:cxnLst/>
              <a:rect l="l" t="t" r="r" b="b"/>
              <a:pathLst>
                <a:path w="322" h="3322" extrusionOk="0">
                  <a:moveTo>
                    <a:pt x="155" y="0"/>
                  </a:moveTo>
                  <a:cubicBezTo>
                    <a:pt x="72" y="0"/>
                    <a:pt x="0" y="71"/>
                    <a:pt x="0" y="155"/>
                  </a:cubicBezTo>
                  <a:lnTo>
                    <a:pt x="0" y="3167"/>
                  </a:lnTo>
                  <a:cubicBezTo>
                    <a:pt x="0" y="3250"/>
                    <a:pt x="72" y="3322"/>
                    <a:pt x="155" y="3322"/>
                  </a:cubicBezTo>
                  <a:cubicBezTo>
                    <a:pt x="250" y="3322"/>
                    <a:pt x="322" y="3250"/>
                    <a:pt x="322" y="3167"/>
                  </a:cubicBezTo>
                  <a:lnTo>
                    <a:pt x="322" y="155"/>
                  </a:lnTo>
                  <a:cubicBezTo>
                    <a:pt x="322" y="71"/>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81" name="Google Shape;2581;p122"/>
          <p:cNvGrpSpPr/>
          <p:nvPr/>
        </p:nvGrpSpPr>
        <p:grpSpPr>
          <a:xfrm>
            <a:off x="2419485" y="2595550"/>
            <a:ext cx="259358" cy="429290"/>
            <a:chOff x="1876771" y="1845763"/>
            <a:chExt cx="322785" cy="534275"/>
          </a:xfrm>
        </p:grpSpPr>
        <p:sp>
          <p:nvSpPr>
            <p:cNvPr id="2582" name="Google Shape;2582;p122"/>
            <p:cNvSpPr/>
            <p:nvPr/>
          </p:nvSpPr>
          <p:spPr>
            <a:xfrm>
              <a:off x="1876771" y="1864345"/>
              <a:ext cx="258466" cy="515693"/>
            </a:xfrm>
            <a:custGeom>
              <a:avLst/>
              <a:gdLst/>
              <a:ahLst/>
              <a:cxnLst/>
              <a:rect l="l" t="t" r="r" b="b"/>
              <a:pathLst>
                <a:path w="5216" h="10407" extrusionOk="0">
                  <a:moveTo>
                    <a:pt x="3001" y="310"/>
                  </a:moveTo>
                  <a:lnTo>
                    <a:pt x="3001" y="1251"/>
                  </a:lnTo>
                  <a:cubicBezTo>
                    <a:pt x="2882" y="1227"/>
                    <a:pt x="2739" y="1215"/>
                    <a:pt x="2608" y="1215"/>
                  </a:cubicBezTo>
                  <a:cubicBezTo>
                    <a:pt x="2477" y="1215"/>
                    <a:pt x="2334" y="1227"/>
                    <a:pt x="2215" y="1251"/>
                  </a:cubicBezTo>
                  <a:lnTo>
                    <a:pt x="2215" y="310"/>
                  </a:lnTo>
                  <a:close/>
                  <a:moveTo>
                    <a:pt x="4704" y="3430"/>
                  </a:moveTo>
                  <a:cubicBezTo>
                    <a:pt x="4811" y="3441"/>
                    <a:pt x="4894" y="3537"/>
                    <a:pt x="4894" y="3644"/>
                  </a:cubicBezTo>
                  <a:cubicBezTo>
                    <a:pt x="4894" y="3751"/>
                    <a:pt x="4811" y="3834"/>
                    <a:pt x="4704" y="3846"/>
                  </a:cubicBezTo>
                  <a:lnTo>
                    <a:pt x="501" y="3846"/>
                  </a:lnTo>
                  <a:cubicBezTo>
                    <a:pt x="405" y="3834"/>
                    <a:pt x="322" y="3751"/>
                    <a:pt x="322" y="3644"/>
                  </a:cubicBezTo>
                  <a:cubicBezTo>
                    <a:pt x="322" y="3537"/>
                    <a:pt x="394" y="3441"/>
                    <a:pt x="525" y="3430"/>
                  </a:cubicBezTo>
                  <a:close/>
                  <a:moveTo>
                    <a:pt x="4561" y="5406"/>
                  </a:moveTo>
                  <a:lnTo>
                    <a:pt x="4561" y="8692"/>
                  </a:lnTo>
                  <a:lnTo>
                    <a:pt x="2870" y="8692"/>
                  </a:lnTo>
                  <a:cubicBezTo>
                    <a:pt x="2775" y="8692"/>
                    <a:pt x="2691" y="8609"/>
                    <a:pt x="2691" y="8514"/>
                  </a:cubicBezTo>
                  <a:lnTo>
                    <a:pt x="2691" y="5597"/>
                  </a:lnTo>
                  <a:cubicBezTo>
                    <a:pt x="2691" y="5489"/>
                    <a:pt x="2775" y="5406"/>
                    <a:pt x="2870" y="5406"/>
                  </a:cubicBezTo>
                  <a:close/>
                  <a:moveTo>
                    <a:pt x="2191" y="1"/>
                  </a:moveTo>
                  <a:cubicBezTo>
                    <a:pt x="2025" y="1"/>
                    <a:pt x="1894" y="132"/>
                    <a:pt x="1894" y="298"/>
                  </a:cubicBezTo>
                  <a:lnTo>
                    <a:pt x="1894" y="1334"/>
                  </a:lnTo>
                  <a:cubicBezTo>
                    <a:pt x="1096" y="1596"/>
                    <a:pt x="489" y="2287"/>
                    <a:pt x="358" y="3132"/>
                  </a:cubicBezTo>
                  <a:cubicBezTo>
                    <a:pt x="155" y="3203"/>
                    <a:pt x="1" y="3406"/>
                    <a:pt x="1" y="3644"/>
                  </a:cubicBezTo>
                  <a:cubicBezTo>
                    <a:pt x="1" y="3858"/>
                    <a:pt x="144" y="4049"/>
                    <a:pt x="334" y="4132"/>
                  </a:cubicBezTo>
                  <a:lnTo>
                    <a:pt x="334" y="7942"/>
                  </a:lnTo>
                  <a:cubicBezTo>
                    <a:pt x="334" y="8025"/>
                    <a:pt x="405" y="8097"/>
                    <a:pt x="501" y="8097"/>
                  </a:cubicBezTo>
                  <a:cubicBezTo>
                    <a:pt x="584" y="8097"/>
                    <a:pt x="655" y="8025"/>
                    <a:pt x="655" y="7942"/>
                  </a:cubicBezTo>
                  <a:lnTo>
                    <a:pt x="655" y="4168"/>
                  </a:lnTo>
                  <a:lnTo>
                    <a:pt x="4561" y="4168"/>
                  </a:lnTo>
                  <a:lnTo>
                    <a:pt x="4561" y="5096"/>
                  </a:lnTo>
                  <a:lnTo>
                    <a:pt x="2870" y="5096"/>
                  </a:lnTo>
                  <a:cubicBezTo>
                    <a:pt x="2596" y="5096"/>
                    <a:pt x="2370" y="5323"/>
                    <a:pt x="2370" y="5597"/>
                  </a:cubicBezTo>
                  <a:lnTo>
                    <a:pt x="2370" y="8514"/>
                  </a:lnTo>
                  <a:cubicBezTo>
                    <a:pt x="2370" y="8787"/>
                    <a:pt x="2596" y="9014"/>
                    <a:pt x="2870" y="9014"/>
                  </a:cubicBezTo>
                  <a:lnTo>
                    <a:pt x="4561" y="9014"/>
                  </a:lnTo>
                  <a:lnTo>
                    <a:pt x="4561" y="9823"/>
                  </a:lnTo>
                  <a:cubicBezTo>
                    <a:pt x="4561" y="9966"/>
                    <a:pt x="4430" y="10085"/>
                    <a:pt x="4287" y="10085"/>
                  </a:cubicBezTo>
                  <a:lnTo>
                    <a:pt x="929" y="10085"/>
                  </a:lnTo>
                  <a:cubicBezTo>
                    <a:pt x="775" y="10085"/>
                    <a:pt x="655" y="9966"/>
                    <a:pt x="655" y="9823"/>
                  </a:cubicBezTo>
                  <a:lnTo>
                    <a:pt x="655" y="8692"/>
                  </a:lnTo>
                  <a:cubicBezTo>
                    <a:pt x="655" y="8597"/>
                    <a:pt x="584" y="8525"/>
                    <a:pt x="489" y="8525"/>
                  </a:cubicBezTo>
                  <a:cubicBezTo>
                    <a:pt x="405" y="8525"/>
                    <a:pt x="334" y="8597"/>
                    <a:pt x="334" y="8692"/>
                  </a:cubicBezTo>
                  <a:lnTo>
                    <a:pt x="334" y="9823"/>
                  </a:lnTo>
                  <a:cubicBezTo>
                    <a:pt x="334" y="10145"/>
                    <a:pt x="596" y="10407"/>
                    <a:pt x="929" y="10407"/>
                  </a:cubicBezTo>
                  <a:lnTo>
                    <a:pt x="4287" y="10407"/>
                  </a:lnTo>
                  <a:cubicBezTo>
                    <a:pt x="4608" y="10407"/>
                    <a:pt x="4870" y="10145"/>
                    <a:pt x="4870" y="9823"/>
                  </a:cubicBezTo>
                  <a:lnTo>
                    <a:pt x="4870" y="4132"/>
                  </a:lnTo>
                  <a:cubicBezTo>
                    <a:pt x="5073" y="4049"/>
                    <a:pt x="5216" y="3858"/>
                    <a:pt x="5216" y="3644"/>
                  </a:cubicBezTo>
                  <a:cubicBezTo>
                    <a:pt x="5216" y="3406"/>
                    <a:pt x="5061" y="3203"/>
                    <a:pt x="4846" y="3132"/>
                  </a:cubicBezTo>
                  <a:cubicBezTo>
                    <a:pt x="4787" y="2763"/>
                    <a:pt x="4644" y="2406"/>
                    <a:pt x="4406" y="2108"/>
                  </a:cubicBezTo>
                  <a:cubicBezTo>
                    <a:pt x="4377" y="2065"/>
                    <a:pt x="4327" y="2044"/>
                    <a:pt x="4276" y="2044"/>
                  </a:cubicBezTo>
                  <a:cubicBezTo>
                    <a:pt x="4243" y="2044"/>
                    <a:pt x="4208" y="2053"/>
                    <a:pt x="4180" y="2072"/>
                  </a:cubicBezTo>
                  <a:cubicBezTo>
                    <a:pt x="4108" y="2132"/>
                    <a:pt x="4096" y="2227"/>
                    <a:pt x="4156" y="2298"/>
                  </a:cubicBezTo>
                  <a:cubicBezTo>
                    <a:pt x="4335" y="2537"/>
                    <a:pt x="4465" y="2810"/>
                    <a:pt x="4513" y="3108"/>
                  </a:cubicBezTo>
                  <a:lnTo>
                    <a:pt x="691" y="3108"/>
                  </a:lnTo>
                  <a:cubicBezTo>
                    <a:pt x="870" y="2191"/>
                    <a:pt x="1668" y="1536"/>
                    <a:pt x="2608" y="1536"/>
                  </a:cubicBezTo>
                  <a:cubicBezTo>
                    <a:pt x="2965" y="1536"/>
                    <a:pt x="3322" y="1632"/>
                    <a:pt x="3644" y="1834"/>
                  </a:cubicBezTo>
                  <a:cubicBezTo>
                    <a:pt x="3669" y="1851"/>
                    <a:pt x="3699" y="1859"/>
                    <a:pt x="3729" y="1859"/>
                  </a:cubicBezTo>
                  <a:cubicBezTo>
                    <a:pt x="3784" y="1859"/>
                    <a:pt x="3839" y="1833"/>
                    <a:pt x="3870" y="1787"/>
                  </a:cubicBezTo>
                  <a:cubicBezTo>
                    <a:pt x="3918" y="1715"/>
                    <a:pt x="3894" y="1608"/>
                    <a:pt x="3811" y="1560"/>
                  </a:cubicBezTo>
                  <a:cubicBezTo>
                    <a:pt x="3656" y="1465"/>
                    <a:pt x="3489" y="1394"/>
                    <a:pt x="3322" y="1334"/>
                  </a:cubicBezTo>
                  <a:lnTo>
                    <a:pt x="3322" y="298"/>
                  </a:lnTo>
                  <a:cubicBezTo>
                    <a:pt x="3322" y="132"/>
                    <a:pt x="3180" y="1"/>
                    <a:pt x="30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3" name="Google Shape;2583;p122"/>
            <p:cNvSpPr/>
            <p:nvPr/>
          </p:nvSpPr>
          <p:spPr>
            <a:xfrm>
              <a:off x="1997728" y="1889122"/>
              <a:ext cx="15956" cy="24826"/>
            </a:xfrm>
            <a:custGeom>
              <a:avLst/>
              <a:gdLst/>
              <a:ahLst/>
              <a:cxnLst/>
              <a:rect l="l" t="t" r="r" b="b"/>
              <a:pathLst>
                <a:path w="322" h="501" extrusionOk="0">
                  <a:moveTo>
                    <a:pt x="167" y="1"/>
                  </a:moveTo>
                  <a:cubicBezTo>
                    <a:pt x="72" y="1"/>
                    <a:pt x="0" y="72"/>
                    <a:pt x="0" y="155"/>
                  </a:cubicBezTo>
                  <a:lnTo>
                    <a:pt x="0" y="346"/>
                  </a:lnTo>
                  <a:cubicBezTo>
                    <a:pt x="0" y="429"/>
                    <a:pt x="72" y="501"/>
                    <a:pt x="167" y="501"/>
                  </a:cubicBezTo>
                  <a:cubicBezTo>
                    <a:pt x="250" y="501"/>
                    <a:pt x="322" y="429"/>
                    <a:pt x="322" y="346"/>
                  </a:cubicBezTo>
                  <a:lnTo>
                    <a:pt x="322" y="155"/>
                  </a:lnTo>
                  <a:cubicBezTo>
                    <a:pt x="322" y="72"/>
                    <a:pt x="250"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4" name="Google Shape;2584;p122"/>
            <p:cNvSpPr/>
            <p:nvPr/>
          </p:nvSpPr>
          <p:spPr>
            <a:xfrm>
              <a:off x="2084445" y="1911817"/>
              <a:ext cx="17740" cy="15708"/>
            </a:xfrm>
            <a:custGeom>
              <a:avLst/>
              <a:gdLst/>
              <a:ahLst/>
              <a:cxnLst/>
              <a:rect l="l" t="t" r="r" b="b"/>
              <a:pathLst>
                <a:path w="358" h="317" extrusionOk="0">
                  <a:moveTo>
                    <a:pt x="183" y="1"/>
                  </a:moveTo>
                  <a:cubicBezTo>
                    <a:pt x="112" y="1"/>
                    <a:pt x="44" y="45"/>
                    <a:pt x="24" y="114"/>
                  </a:cubicBezTo>
                  <a:cubicBezTo>
                    <a:pt x="1" y="209"/>
                    <a:pt x="72" y="317"/>
                    <a:pt x="179" y="317"/>
                  </a:cubicBezTo>
                  <a:cubicBezTo>
                    <a:pt x="251" y="317"/>
                    <a:pt x="310" y="269"/>
                    <a:pt x="334" y="209"/>
                  </a:cubicBezTo>
                  <a:cubicBezTo>
                    <a:pt x="358" y="114"/>
                    <a:pt x="310" y="31"/>
                    <a:pt x="227" y="7"/>
                  </a:cubicBezTo>
                  <a:cubicBezTo>
                    <a:pt x="212" y="3"/>
                    <a:pt x="197" y="1"/>
                    <a:pt x="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5" name="Google Shape;2585;p122"/>
            <p:cNvSpPr/>
            <p:nvPr/>
          </p:nvSpPr>
          <p:spPr>
            <a:xfrm>
              <a:off x="2051988" y="1901807"/>
              <a:ext cx="17740" cy="15708"/>
            </a:xfrm>
            <a:custGeom>
              <a:avLst/>
              <a:gdLst/>
              <a:ahLst/>
              <a:cxnLst/>
              <a:rect l="l" t="t" r="r" b="b"/>
              <a:pathLst>
                <a:path w="358" h="317" extrusionOk="0">
                  <a:moveTo>
                    <a:pt x="183" y="0"/>
                  </a:moveTo>
                  <a:cubicBezTo>
                    <a:pt x="113" y="0"/>
                    <a:pt x="44" y="45"/>
                    <a:pt x="25" y="114"/>
                  </a:cubicBezTo>
                  <a:cubicBezTo>
                    <a:pt x="1" y="221"/>
                    <a:pt x="72" y="316"/>
                    <a:pt x="179" y="316"/>
                  </a:cubicBezTo>
                  <a:cubicBezTo>
                    <a:pt x="251" y="316"/>
                    <a:pt x="310" y="280"/>
                    <a:pt x="334" y="209"/>
                  </a:cubicBezTo>
                  <a:cubicBezTo>
                    <a:pt x="358" y="126"/>
                    <a:pt x="310" y="30"/>
                    <a:pt x="227" y="7"/>
                  </a:cubicBezTo>
                  <a:cubicBezTo>
                    <a:pt x="212" y="2"/>
                    <a:pt x="198" y="0"/>
                    <a:pt x="1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6" name="Google Shape;2586;p122"/>
            <p:cNvSpPr/>
            <p:nvPr/>
          </p:nvSpPr>
          <p:spPr>
            <a:xfrm>
              <a:off x="2149359" y="1931291"/>
              <a:ext cx="17740" cy="16005"/>
            </a:xfrm>
            <a:custGeom>
              <a:avLst/>
              <a:gdLst/>
              <a:ahLst/>
              <a:cxnLst/>
              <a:rect l="l" t="t" r="r" b="b"/>
              <a:pathLst>
                <a:path w="358" h="323" extrusionOk="0">
                  <a:moveTo>
                    <a:pt x="182" y="1"/>
                  </a:moveTo>
                  <a:cubicBezTo>
                    <a:pt x="112" y="1"/>
                    <a:pt x="44" y="45"/>
                    <a:pt x="24" y="114"/>
                  </a:cubicBezTo>
                  <a:cubicBezTo>
                    <a:pt x="0" y="197"/>
                    <a:pt x="48" y="293"/>
                    <a:pt x="131" y="316"/>
                  </a:cubicBezTo>
                  <a:cubicBezTo>
                    <a:pt x="146" y="321"/>
                    <a:pt x="161" y="323"/>
                    <a:pt x="175" y="323"/>
                  </a:cubicBezTo>
                  <a:cubicBezTo>
                    <a:pt x="246" y="323"/>
                    <a:pt x="314" y="278"/>
                    <a:pt x="334" y="209"/>
                  </a:cubicBezTo>
                  <a:cubicBezTo>
                    <a:pt x="358" y="126"/>
                    <a:pt x="310" y="43"/>
                    <a:pt x="227" y="7"/>
                  </a:cubicBezTo>
                  <a:cubicBezTo>
                    <a:pt x="212" y="3"/>
                    <a:pt x="197" y="1"/>
                    <a:pt x="1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7" name="Google Shape;2587;p122"/>
            <p:cNvSpPr/>
            <p:nvPr/>
          </p:nvSpPr>
          <p:spPr>
            <a:xfrm>
              <a:off x="2116902" y="1921578"/>
              <a:ext cx="17740" cy="15906"/>
            </a:xfrm>
            <a:custGeom>
              <a:avLst/>
              <a:gdLst/>
              <a:ahLst/>
              <a:cxnLst/>
              <a:rect l="l" t="t" r="r" b="b"/>
              <a:pathLst>
                <a:path w="358" h="321" extrusionOk="0">
                  <a:moveTo>
                    <a:pt x="170" y="1"/>
                  </a:moveTo>
                  <a:cubicBezTo>
                    <a:pt x="104" y="1"/>
                    <a:pt x="43" y="46"/>
                    <a:pt x="24" y="120"/>
                  </a:cubicBezTo>
                  <a:cubicBezTo>
                    <a:pt x="0" y="203"/>
                    <a:pt x="48" y="286"/>
                    <a:pt x="131" y="310"/>
                  </a:cubicBezTo>
                  <a:cubicBezTo>
                    <a:pt x="148" y="317"/>
                    <a:pt x="166" y="321"/>
                    <a:pt x="183" y="321"/>
                  </a:cubicBezTo>
                  <a:cubicBezTo>
                    <a:pt x="251" y="321"/>
                    <a:pt x="315" y="269"/>
                    <a:pt x="334" y="203"/>
                  </a:cubicBezTo>
                  <a:cubicBezTo>
                    <a:pt x="358" y="120"/>
                    <a:pt x="310" y="36"/>
                    <a:pt x="227" y="12"/>
                  </a:cubicBezTo>
                  <a:cubicBezTo>
                    <a:pt x="208" y="4"/>
                    <a:pt x="189" y="1"/>
                    <a:pt x="1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8" name="Google Shape;2588;p122"/>
            <p:cNvSpPr/>
            <p:nvPr/>
          </p:nvSpPr>
          <p:spPr>
            <a:xfrm>
              <a:off x="2181816" y="1941350"/>
              <a:ext cx="17740" cy="15956"/>
            </a:xfrm>
            <a:custGeom>
              <a:avLst/>
              <a:gdLst/>
              <a:ahLst/>
              <a:cxnLst/>
              <a:rect l="l" t="t" r="r" b="b"/>
              <a:pathLst>
                <a:path w="358" h="322" extrusionOk="0">
                  <a:moveTo>
                    <a:pt x="182" y="0"/>
                  </a:moveTo>
                  <a:cubicBezTo>
                    <a:pt x="112" y="0"/>
                    <a:pt x="44" y="45"/>
                    <a:pt x="24" y="113"/>
                  </a:cubicBezTo>
                  <a:cubicBezTo>
                    <a:pt x="0" y="197"/>
                    <a:pt x="48" y="292"/>
                    <a:pt x="131" y="316"/>
                  </a:cubicBezTo>
                  <a:cubicBezTo>
                    <a:pt x="146" y="320"/>
                    <a:pt x="160" y="322"/>
                    <a:pt x="174" y="322"/>
                  </a:cubicBezTo>
                  <a:cubicBezTo>
                    <a:pt x="242" y="322"/>
                    <a:pt x="304" y="278"/>
                    <a:pt x="334" y="209"/>
                  </a:cubicBezTo>
                  <a:cubicBezTo>
                    <a:pt x="357" y="125"/>
                    <a:pt x="310" y="30"/>
                    <a:pt x="226" y="6"/>
                  </a:cubicBezTo>
                  <a:cubicBezTo>
                    <a:pt x="212" y="2"/>
                    <a:pt x="197" y="0"/>
                    <a:pt x="1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89" name="Google Shape;2589;p122"/>
            <p:cNvSpPr/>
            <p:nvPr/>
          </p:nvSpPr>
          <p:spPr>
            <a:xfrm>
              <a:off x="2181816" y="1845763"/>
              <a:ext cx="17740" cy="16005"/>
            </a:xfrm>
            <a:custGeom>
              <a:avLst/>
              <a:gdLst/>
              <a:ahLst/>
              <a:cxnLst/>
              <a:rect l="l" t="t" r="r" b="b"/>
              <a:pathLst>
                <a:path w="358" h="323" extrusionOk="0">
                  <a:moveTo>
                    <a:pt x="175" y="0"/>
                  </a:moveTo>
                  <a:cubicBezTo>
                    <a:pt x="161" y="0"/>
                    <a:pt x="146" y="2"/>
                    <a:pt x="131" y="6"/>
                  </a:cubicBezTo>
                  <a:cubicBezTo>
                    <a:pt x="48" y="30"/>
                    <a:pt x="0" y="126"/>
                    <a:pt x="24" y="209"/>
                  </a:cubicBezTo>
                  <a:cubicBezTo>
                    <a:pt x="44" y="278"/>
                    <a:pt x="104" y="322"/>
                    <a:pt x="178" y="322"/>
                  </a:cubicBezTo>
                  <a:cubicBezTo>
                    <a:pt x="194" y="322"/>
                    <a:pt x="210" y="320"/>
                    <a:pt x="226" y="316"/>
                  </a:cubicBezTo>
                  <a:cubicBezTo>
                    <a:pt x="310" y="292"/>
                    <a:pt x="357" y="197"/>
                    <a:pt x="334" y="114"/>
                  </a:cubicBezTo>
                  <a:cubicBezTo>
                    <a:pt x="314" y="45"/>
                    <a:pt x="245" y="0"/>
                    <a:pt x="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0" name="Google Shape;2590;p122"/>
            <p:cNvSpPr/>
            <p:nvPr/>
          </p:nvSpPr>
          <p:spPr>
            <a:xfrm>
              <a:off x="2084445" y="1875247"/>
              <a:ext cx="17740" cy="16005"/>
            </a:xfrm>
            <a:custGeom>
              <a:avLst/>
              <a:gdLst/>
              <a:ahLst/>
              <a:cxnLst/>
              <a:rect l="l" t="t" r="r" b="b"/>
              <a:pathLst>
                <a:path w="358" h="323" extrusionOk="0">
                  <a:moveTo>
                    <a:pt x="176" y="1"/>
                  </a:moveTo>
                  <a:cubicBezTo>
                    <a:pt x="161" y="1"/>
                    <a:pt x="146" y="3"/>
                    <a:pt x="132" y="7"/>
                  </a:cubicBezTo>
                  <a:cubicBezTo>
                    <a:pt x="48" y="43"/>
                    <a:pt x="1" y="126"/>
                    <a:pt x="24" y="209"/>
                  </a:cubicBezTo>
                  <a:cubicBezTo>
                    <a:pt x="44" y="278"/>
                    <a:pt x="112" y="322"/>
                    <a:pt x="183" y="322"/>
                  </a:cubicBezTo>
                  <a:cubicBezTo>
                    <a:pt x="197" y="322"/>
                    <a:pt x="212" y="321"/>
                    <a:pt x="227" y="316"/>
                  </a:cubicBezTo>
                  <a:cubicBezTo>
                    <a:pt x="310" y="293"/>
                    <a:pt x="358" y="209"/>
                    <a:pt x="334" y="114"/>
                  </a:cubicBezTo>
                  <a:cubicBezTo>
                    <a:pt x="314" y="45"/>
                    <a:pt x="246" y="1"/>
                    <a:pt x="1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1" name="Google Shape;2591;p122"/>
            <p:cNvSpPr/>
            <p:nvPr/>
          </p:nvSpPr>
          <p:spPr>
            <a:xfrm>
              <a:off x="2116902" y="1865535"/>
              <a:ext cx="17740" cy="15956"/>
            </a:xfrm>
            <a:custGeom>
              <a:avLst/>
              <a:gdLst/>
              <a:ahLst/>
              <a:cxnLst/>
              <a:rect l="l" t="t" r="r" b="b"/>
              <a:pathLst>
                <a:path w="358" h="322" extrusionOk="0">
                  <a:moveTo>
                    <a:pt x="189" y="0"/>
                  </a:moveTo>
                  <a:cubicBezTo>
                    <a:pt x="170" y="0"/>
                    <a:pt x="150" y="4"/>
                    <a:pt x="131" y="12"/>
                  </a:cubicBezTo>
                  <a:cubicBezTo>
                    <a:pt x="48" y="36"/>
                    <a:pt x="0" y="119"/>
                    <a:pt x="24" y="203"/>
                  </a:cubicBezTo>
                  <a:cubicBezTo>
                    <a:pt x="43" y="277"/>
                    <a:pt x="104" y="322"/>
                    <a:pt x="170" y="322"/>
                  </a:cubicBezTo>
                  <a:cubicBezTo>
                    <a:pt x="189" y="322"/>
                    <a:pt x="208" y="318"/>
                    <a:pt x="227" y="310"/>
                  </a:cubicBezTo>
                  <a:cubicBezTo>
                    <a:pt x="310" y="286"/>
                    <a:pt x="358" y="203"/>
                    <a:pt x="334" y="119"/>
                  </a:cubicBezTo>
                  <a:cubicBezTo>
                    <a:pt x="315" y="46"/>
                    <a:pt x="254" y="0"/>
                    <a:pt x="1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2" name="Google Shape;2592;p122"/>
            <p:cNvSpPr/>
            <p:nvPr/>
          </p:nvSpPr>
          <p:spPr>
            <a:xfrm>
              <a:off x="2149359" y="1855773"/>
              <a:ext cx="17740" cy="16005"/>
            </a:xfrm>
            <a:custGeom>
              <a:avLst/>
              <a:gdLst/>
              <a:ahLst/>
              <a:cxnLst/>
              <a:rect l="l" t="t" r="r" b="b"/>
              <a:pathLst>
                <a:path w="358" h="323" extrusionOk="0">
                  <a:moveTo>
                    <a:pt x="175" y="1"/>
                  </a:moveTo>
                  <a:cubicBezTo>
                    <a:pt x="161" y="1"/>
                    <a:pt x="146" y="3"/>
                    <a:pt x="131" y="7"/>
                  </a:cubicBezTo>
                  <a:cubicBezTo>
                    <a:pt x="48" y="31"/>
                    <a:pt x="0" y="126"/>
                    <a:pt x="24" y="209"/>
                  </a:cubicBezTo>
                  <a:cubicBezTo>
                    <a:pt x="44" y="278"/>
                    <a:pt x="112" y="323"/>
                    <a:pt x="182" y="323"/>
                  </a:cubicBezTo>
                  <a:cubicBezTo>
                    <a:pt x="197" y="323"/>
                    <a:pt x="212" y="321"/>
                    <a:pt x="227" y="316"/>
                  </a:cubicBezTo>
                  <a:cubicBezTo>
                    <a:pt x="310" y="281"/>
                    <a:pt x="358" y="197"/>
                    <a:pt x="334" y="114"/>
                  </a:cubicBezTo>
                  <a:cubicBezTo>
                    <a:pt x="314" y="45"/>
                    <a:pt x="246" y="1"/>
                    <a:pt x="1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3" name="Google Shape;2593;p122"/>
            <p:cNvSpPr/>
            <p:nvPr/>
          </p:nvSpPr>
          <p:spPr>
            <a:xfrm>
              <a:off x="2051988" y="1885306"/>
              <a:ext cx="18334" cy="16253"/>
            </a:xfrm>
            <a:custGeom>
              <a:avLst/>
              <a:gdLst/>
              <a:ahLst/>
              <a:cxnLst/>
              <a:rect l="l" t="t" r="r" b="b"/>
              <a:pathLst>
                <a:path w="370" h="328" extrusionOk="0">
                  <a:moveTo>
                    <a:pt x="176" y="0"/>
                  </a:moveTo>
                  <a:cubicBezTo>
                    <a:pt x="161" y="0"/>
                    <a:pt x="146" y="2"/>
                    <a:pt x="132" y="6"/>
                  </a:cubicBezTo>
                  <a:cubicBezTo>
                    <a:pt x="48" y="30"/>
                    <a:pt x="1" y="125"/>
                    <a:pt x="25" y="209"/>
                  </a:cubicBezTo>
                  <a:cubicBezTo>
                    <a:pt x="48" y="280"/>
                    <a:pt x="108" y="328"/>
                    <a:pt x="179" y="328"/>
                  </a:cubicBezTo>
                  <a:cubicBezTo>
                    <a:pt x="287" y="328"/>
                    <a:pt x="370" y="221"/>
                    <a:pt x="334" y="113"/>
                  </a:cubicBezTo>
                  <a:cubicBezTo>
                    <a:pt x="314" y="45"/>
                    <a:pt x="246" y="0"/>
                    <a:pt x="1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4" name="Google Shape;2594;p122"/>
            <p:cNvSpPr/>
            <p:nvPr/>
          </p:nvSpPr>
          <p:spPr>
            <a:xfrm>
              <a:off x="2114523" y="1893829"/>
              <a:ext cx="16005" cy="16005"/>
            </a:xfrm>
            <a:custGeom>
              <a:avLst/>
              <a:gdLst/>
              <a:ahLst/>
              <a:cxnLst/>
              <a:rect l="l" t="t" r="r" b="b"/>
              <a:pathLst>
                <a:path w="323" h="323" extrusionOk="0">
                  <a:moveTo>
                    <a:pt x="168" y="1"/>
                  </a:moveTo>
                  <a:cubicBezTo>
                    <a:pt x="72" y="1"/>
                    <a:pt x="1" y="72"/>
                    <a:pt x="1" y="156"/>
                  </a:cubicBezTo>
                  <a:cubicBezTo>
                    <a:pt x="1" y="251"/>
                    <a:pt x="72" y="322"/>
                    <a:pt x="168" y="322"/>
                  </a:cubicBezTo>
                  <a:cubicBezTo>
                    <a:pt x="251" y="322"/>
                    <a:pt x="322" y="251"/>
                    <a:pt x="322" y="156"/>
                  </a:cubicBezTo>
                  <a:cubicBezTo>
                    <a:pt x="322" y="72"/>
                    <a:pt x="251" y="1"/>
                    <a:pt x="1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5" name="Google Shape;2595;p122"/>
            <p:cNvSpPr/>
            <p:nvPr/>
          </p:nvSpPr>
          <p:spPr>
            <a:xfrm>
              <a:off x="2182410" y="1893829"/>
              <a:ext cx="15956" cy="16005"/>
            </a:xfrm>
            <a:custGeom>
              <a:avLst/>
              <a:gdLst/>
              <a:ahLst/>
              <a:cxnLst/>
              <a:rect l="l" t="t" r="r" b="b"/>
              <a:pathLst>
                <a:path w="322" h="323" extrusionOk="0">
                  <a:moveTo>
                    <a:pt x="167" y="1"/>
                  </a:moveTo>
                  <a:cubicBezTo>
                    <a:pt x="72" y="1"/>
                    <a:pt x="0" y="72"/>
                    <a:pt x="0" y="156"/>
                  </a:cubicBezTo>
                  <a:cubicBezTo>
                    <a:pt x="0" y="251"/>
                    <a:pt x="72" y="322"/>
                    <a:pt x="167" y="322"/>
                  </a:cubicBezTo>
                  <a:cubicBezTo>
                    <a:pt x="250" y="322"/>
                    <a:pt x="322" y="251"/>
                    <a:pt x="322" y="156"/>
                  </a:cubicBezTo>
                  <a:cubicBezTo>
                    <a:pt x="322" y="72"/>
                    <a:pt x="250"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6" name="Google Shape;2596;p122"/>
            <p:cNvSpPr/>
            <p:nvPr/>
          </p:nvSpPr>
          <p:spPr>
            <a:xfrm>
              <a:off x="2148764" y="1893829"/>
              <a:ext cx="15956" cy="16005"/>
            </a:xfrm>
            <a:custGeom>
              <a:avLst/>
              <a:gdLst/>
              <a:ahLst/>
              <a:cxnLst/>
              <a:rect l="l" t="t" r="r" b="b"/>
              <a:pathLst>
                <a:path w="322" h="323" extrusionOk="0">
                  <a:moveTo>
                    <a:pt x="155" y="1"/>
                  </a:moveTo>
                  <a:cubicBezTo>
                    <a:pt x="72" y="1"/>
                    <a:pt x="0" y="72"/>
                    <a:pt x="0" y="156"/>
                  </a:cubicBezTo>
                  <a:cubicBezTo>
                    <a:pt x="0" y="251"/>
                    <a:pt x="72" y="322"/>
                    <a:pt x="155" y="322"/>
                  </a:cubicBezTo>
                  <a:cubicBezTo>
                    <a:pt x="250" y="322"/>
                    <a:pt x="322" y="251"/>
                    <a:pt x="322" y="156"/>
                  </a:cubicBezTo>
                  <a:cubicBezTo>
                    <a:pt x="322" y="72"/>
                    <a:pt x="25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597" name="Google Shape;2597;p122"/>
          <p:cNvGrpSpPr/>
          <p:nvPr/>
        </p:nvGrpSpPr>
        <p:grpSpPr>
          <a:xfrm>
            <a:off x="2930277" y="2595430"/>
            <a:ext cx="412926" cy="429529"/>
            <a:chOff x="2509259" y="1875544"/>
            <a:chExt cx="513909" cy="534572"/>
          </a:xfrm>
        </p:grpSpPr>
        <p:sp>
          <p:nvSpPr>
            <p:cNvPr id="2598" name="Google Shape;2598;p122"/>
            <p:cNvSpPr/>
            <p:nvPr/>
          </p:nvSpPr>
          <p:spPr>
            <a:xfrm>
              <a:off x="2509259" y="1969347"/>
              <a:ext cx="433089" cy="440769"/>
            </a:xfrm>
            <a:custGeom>
              <a:avLst/>
              <a:gdLst/>
              <a:ahLst/>
              <a:cxnLst/>
              <a:rect l="l" t="t" r="r" b="b"/>
              <a:pathLst>
                <a:path w="8740" h="8895" extrusionOk="0">
                  <a:moveTo>
                    <a:pt x="5787" y="7240"/>
                  </a:moveTo>
                  <a:lnTo>
                    <a:pt x="5787" y="8573"/>
                  </a:lnTo>
                  <a:lnTo>
                    <a:pt x="4584" y="8573"/>
                  </a:lnTo>
                  <a:lnTo>
                    <a:pt x="4584" y="7240"/>
                  </a:lnTo>
                  <a:close/>
                  <a:moveTo>
                    <a:pt x="1540" y="0"/>
                  </a:moveTo>
                  <a:cubicBezTo>
                    <a:pt x="1488" y="0"/>
                    <a:pt x="1436" y="29"/>
                    <a:pt x="1405" y="84"/>
                  </a:cubicBezTo>
                  <a:lnTo>
                    <a:pt x="143" y="2275"/>
                  </a:lnTo>
                  <a:cubicBezTo>
                    <a:pt x="0" y="2525"/>
                    <a:pt x="0" y="2823"/>
                    <a:pt x="143" y="3073"/>
                  </a:cubicBezTo>
                  <a:lnTo>
                    <a:pt x="2322" y="6847"/>
                  </a:lnTo>
                  <a:cubicBezTo>
                    <a:pt x="2465" y="7085"/>
                    <a:pt x="2727" y="7240"/>
                    <a:pt x="3001" y="7240"/>
                  </a:cubicBezTo>
                  <a:lnTo>
                    <a:pt x="4274" y="7240"/>
                  </a:lnTo>
                  <a:lnTo>
                    <a:pt x="4274" y="8585"/>
                  </a:lnTo>
                  <a:cubicBezTo>
                    <a:pt x="4274" y="8752"/>
                    <a:pt x="4405" y="8895"/>
                    <a:pt x="4572" y="8895"/>
                  </a:cubicBezTo>
                  <a:lnTo>
                    <a:pt x="5798" y="8895"/>
                  </a:lnTo>
                  <a:cubicBezTo>
                    <a:pt x="5965" y="8895"/>
                    <a:pt x="6108" y="8752"/>
                    <a:pt x="6108" y="8585"/>
                  </a:cubicBezTo>
                  <a:lnTo>
                    <a:pt x="6108" y="7240"/>
                  </a:lnTo>
                  <a:lnTo>
                    <a:pt x="7370" y="7240"/>
                  </a:lnTo>
                  <a:cubicBezTo>
                    <a:pt x="7644" y="7240"/>
                    <a:pt x="7906" y="7085"/>
                    <a:pt x="8049" y="6847"/>
                  </a:cubicBezTo>
                  <a:lnTo>
                    <a:pt x="8692" y="5728"/>
                  </a:lnTo>
                  <a:cubicBezTo>
                    <a:pt x="8739" y="5656"/>
                    <a:pt x="8716" y="5561"/>
                    <a:pt x="8632" y="5513"/>
                  </a:cubicBezTo>
                  <a:cubicBezTo>
                    <a:pt x="8610" y="5499"/>
                    <a:pt x="8585" y="5492"/>
                    <a:pt x="8560" y="5492"/>
                  </a:cubicBezTo>
                  <a:cubicBezTo>
                    <a:pt x="8506" y="5492"/>
                    <a:pt x="8451" y="5524"/>
                    <a:pt x="8418" y="5573"/>
                  </a:cubicBezTo>
                  <a:lnTo>
                    <a:pt x="7775" y="6692"/>
                  </a:lnTo>
                  <a:cubicBezTo>
                    <a:pt x="7692" y="6835"/>
                    <a:pt x="7537" y="6918"/>
                    <a:pt x="7370" y="6918"/>
                  </a:cubicBezTo>
                  <a:lnTo>
                    <a:pt x="3001" y="6918"/>
                  </a:lnTo>
                  <a:cubicBezTo>
                    <a:pt x="2834" y="6918"/>
                    <a:pt x="2679" y="6835"/>
                    <a:pt x="2596" y="6692"/>
                  </a:cubicBezTo>
                  <a:lnTo>
                    <a:pt x="417" y="2906"/>
                  </a:lnTo>
                  <a:cubicBezTo>
                    <a:pt x="334" y="2763"/>
                    <a:pt x="334" y="2585"/>
                    <a:pt x="417" y="2442"/>
                  </a:cubicBezTo>
                  <a:lnTo>
                    <a:pt x="1679" y="239"/>
                  </a:lnTo>
                  <a:cubicBezTo>
                    <a:pt x="1727" y="168"/>
                    <a:pt x="1703" y="60"/>
                    <a:pt x="1619" y="25"/>
                  </a:cubicBezTo>
                  <a:cubicBezTo>
                    <a:pt x="1595" y="8"/>
                    <a:pt x="1568" y="0"/>
                    <a:pt x="154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99" name="Google Shape;2599;p122"/>
            <p:cNvSpPr/>
            <p:nvPr/>
          </p:nvSpPr>
          <p:spPr>
            <a:xfrm>
              <a:off x="2595381" y="1875544"/>
              <a:ext cx="427787" cy="349989"/>
            </a:xfrm>
            <a:custGeom>
              <a:avLst/>
              <a:gdLst/>
              <a:ahLst/>
              <a:cxnLst/>
              <a:rect l="l" t="t" r="r" b="b"/>
              <a:pathLst>
                <a:path w="8633" h="7063" extrusionOk="0">
                  <a:moveTo>
                    <a:pt x="1263" y="1"/>
                  </a:moveTo>
                  <a:cubicBezTo>
                    <a:pt x="989" y="1"/>
                    <a:pt x="727" y="156"/>
                    <a:pt x="584" y="394"/>
                  </a:cubicBezTo>
                  <a:lnTo>
                    <a:pt x="36" y="1334"/>
                  </a:lnTo>
                  <a:cubicBezTo>
                    <a:pt x="0" y="1406"/>
                    <a:pt x="24" y="1501"/>
                    <a:pt x="96" y="1549"/>
                  </a:cubicBezTo>
                  <a:cubicBezTo>
                    <a:pt x="124" y="1565"/>
                    <a:pt x="154" y="1573"/>
                    <a:pt x="183" y="1573"/>
                  </a:cubicBezTo>
                  <a:cubicBezTo>
                    <a:pt x="237" y="1573"/>
                    <a:pt x="287" y="1544"/>
                    <a:pt x="310" y="1489"/>
                  </a:cubicBezTo>
                  <a:lnTo>
                    <a:pt x="858" y="548"/>
                  </a:lnTo>
                  <a:cubicBezTo>
                    <a:pt x="941" y="406"/>
                    <a:pt x="1096" y="310"/>
                    <a:pt x="1263" y="310"/>
                  </a:cubicBezTo>
                  <a:lnTo>
                    <a:pt x="5632" y="310"/>
                  </a:lnTo>
                  <a:cubicBezTo>
                    <a:pt x="5799" y="310"/>
                    <a:pt x="5954" y="406"/>
                    <a:pt x="6037" y="548"/>
                  </a:cubicBezTo>
                  <a:lnTo>
                    <a:pt x="8216" y="4335"/>
                  </a:lnTo>
                  <a:cubicBezTo>
                    <a:pt x="8299" y="4478"/>
                    <a:pt x="8299" y="4656"/>
                    <a:pt x="8216" y="4799"/>
                  </a:cubicBezTo>
                  <a:lnTo>
                    <a:pt x="7049" y="6823"/>
                  </a:lnTo>
                  <a:cubicBezTo>
                    <a:pt x="7013" y="6906"/>
                    <a:pt x="7037" y="7002"/>
                    <a:pt x="7108" y="7037"/>
                  </a:cubicBezTo>
                  <a:cubicBezTo>
                    <a:pt x="7134" y="7054"/>
                    <a:pt x="7164" y="7062"/>
                    <a:pt x="7193" y="7062"/>
                  </a:cubicBezTo>
                  <a:cubicBezTo>
                    <a:pt x="7247" y="7062"/>
                    <a:pt x="7300" y="7036"/>
                    <a:pt x="7323" y="6990"/>
                  </a:cubicBezTo>
                  <a:lnTo>
                    <a:pt x="8490" y="4966"/>
                  </a:lnTo>
                  <a:cubicBezTo>
                    <a:pt x="8632" y="4716"/>
                    <a:pt x="8632" y="4418"/>
                    <a:pt x="8490" y="4168"/>
                  </a:cubicBezTo>
                  <a:lnTo>
                    <a:pt x="6311" y="394"/>
                  </a:lnTo>
                  <a:cubicBezTo>
                    <a:pt x="6168" y="156"/>
                    <a:pt x="5906" y="1"/>
                    <a:pt x="56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0" name="Google Shape;2600;p122"/>
            <p:cNvSpPr/>
            <p:nvPr/>
          </p:nvSpPr>
          <p:spPr>
            <a:xfrm>
              <a:off x="2555243" y="1917466"/>
              <a:ext cx="421890" cy="368770"/>
            </a:xfrm>
            <a:custGeom>
              <a:avLst/>
              <a:gdLst/>
              <a:ahLst/>
              <a:cxnLst/>
              <a:rect l="l" t="t" r="r" b="b"/>
              <a:pathLst>
                <a:path w="8514" h="7442" extrusionOk="0">
                  <a:moveTo>
                    <a:pt x="6192" y="310"/>
                  </a:moveTo>
                  <a:cubicBezTo>
                    <a:pt x="6216" y="310"/>
                    <a:pt x="6228" y="322"/>
                    <a:pt x="6240" y="334"/>
                  </a:cubicBezTo>
                  <a:lnTo>
                    <a:pt x="8180" y="3691"/>
                  </a:lnTo>
                  <a:cubicBezTo>
                    <a:pt x="8192" y="3715"/>
                    <a:pt x="8192" y="3727"/>
                    <a:pt x="8180" y="3751"/>
                  </a:cubicBezTo>
                  <a:lnTo>
                    <a:pt x="6240" y="7096"/>
                  </a:lnTo>
                  <a:cubicBezTo>
                    <a:pt x="6228" y="7120"/>
                    <a:pt x="6216" y="7132"/>
                    <a:pt x="6192" y="7132"/>
                  </a:cubicBezTo>
                  <a:lnTo>
                    <a:pt x="2323" y="7132"/>
                  </a:lnTo>
                  <a:cubicBezTo>
                    <a:pt x="2299" y="7132"/>
                    <a:pt x="2287" y="7120"/>
                    <a:pt x="2275" y="7096"/>
                  </a:cubicBezTo>
                  <a:lnTo>
                    <a:pt x="334" y="3751"/>
                  </a:lnTo>
                  <a:cubicBezTo>
                    <a:pt x="334" y="3727"/>
                    <a:pt x="334" y="3715"/>
                    <a:pt x="334" y="3691"/>
                  </a:cubicBezTo>
                  <a:lnTo>
                    <a:pt x="2275" y="334"/>
                  </a:lnTo>
                  <a:cubicBezTo>
                    <a:pt x="2287" y="322"/>
                    <a:pt x="2299" y="310"/>
                    <a:pt x="2323" y="310"/>
                  </a:cubicBezTo>
                  <a:close/>
                  <a:moveTo>
                    <a:pt x="2323" y="0"/>
                  </a:moveTo>
                  <a:cubicBezTo>
                    <a:pt x="2192" y="0"/>
                    <a:pt x="2073" y="72"/>
                    <a:pt x="2001" y="179"/>
                  </a:cubicBezTo>
                  <a:lnTo>
                    <a:pt x="60" y="3536"/>
                  </a:lnTo>
                  <a:cubicBezTo>
                    <a:pt x="1" y="3655"/>
                    <a:pt x="1" y="3786"/>
                    <a:pt x="60" y="3905"/>
                  </a:cubicBezTo>
                  <a:lnTo>
                    <a:pt x="2001" y="7263"/>
                  </a:lnTo>
                  <a:cubicBezTo>
                    <a:pt x="2073" y="7370"/>
                    <a:pt x="2192" y="7442"/>
                    <a:pt x="2323" y="7442"/>
                  </a:cubicBezTo>
                  <a:lnTo>
                    <a:pt x="6192" y="7442"/>
                  </a:lnTo>
                  <a:cubicBezTo>
                    <a:pt x="6323" y="7442"/>
                    <a:pt x="6454" y="7370"/>
                    <a:pt x="6514" y="7263"/>
                  </a:cubicBezTo>
                  <a:lnTo>
                    <a:pt x="8454" y="3905"/>
                  </a:lnTo>
                  <a:cubicBezTo>
                    <a:pt x="8514" y="3786"/>
                    <a:pt x="8514" y="3655"/>
                    <a:pt x="8454" y="3536"/>
                  </a:cubicBezTo>
                  <a:lnTo>
                    <a:pt x="6514" y="179"/>
                  </a:lnTo>
                  <a:cubicBezTo>
                    <a:pt x="6454" y="72"/>
                    <a:pt x="6323" y="0"/>
                    <a:pt x="61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1" name="Google Shape;2601;p122"/>
            <p:cNvSpPr/>
            <p:nvPr/>
          </p:nvSpPr>
          <p:spPr>
            <a:xfrm>
              <a:off x="2615450" y="2054230"/>
              <a:ext cx="69076" cy="90433"/>
            </a:xfrm>
            <a:custGeom>
              <a:avLst/>
              <a:gdLst/>
              <a:ahLst/>
              <a:cxnLst/>
              <a:rect l="l" t="t" r="r" b="b"/>
              <a:pathLst>
                <a:path w="1394" h="1825" extrusionOk="0">
                  <a:moveTo>
                    <a:pt x="687" y="1"/>
                  </a:moveTo>
                  <a:cubicBezTo>
                    <a:pt x="624" y="1"/>
                    <a:pt x="557" y="8"/>
                    <a:pt x="488" y="26"/>
                  </a:cubicBezTo>
                  <a:cubicBezTo>
                    <a:pt x="274" y="86"/>
                    <a:pt x="131" y="252"/>
                    <a:pt x="107" y="443"/>
                  </a:cubicBezTo>
                  <a:cubicBezTo>
                    <a:pt x="84" y="622"/>
                    <a:pt x="167" y="788"/>
                    <a:pt x="322" y="883"/>
                  </a:cubicBezTo>
                  <a:cubicBezTo>
                    <a:pt x="346" y="895"/>
                    <a:pt x="619" y="1014"/>
                    <a:pt x="810" y="1074"/>
                  </a:cubicBezTo>
                  <a:cubicBezTo>
                    <a:pt x="977" y="1133"/>
                    <a:pt x="1060" y="1217"/>
                    <a:pt x="1048" y="1312"/>
                  </a:cubicBezTo>
                  <a:cubicBezTo>
                    <a:pt x="1036" y="1407"/>
                    <a:pt x="905" y="1514"/>
                    <a:pt x="727" y="1514"/>
                  </a:cubicBezTo>
                  <a:cubicBezTo>
                    <a:pt x="560" y="1514"/>
                    <a:pt x="393" y="1443"/>
                    <a:pt x="286" y="1336"/>
                  </a:cubicBezTo>
                  <a:cubicBezTo>
                    <a:pt x="256" y="1306"/>
                    <a:pt x="215" y="1291"/>
                    <a:pt x="173" y="1291"/>
                  </a:cubicBezTo>
                  <a:cubicBezTo>
                    <a:pt x="131" y="1291"/>
                    <a:pt x="90" y="1306"/>
                    <a:pt x="60" y="1336"/>
                  </a:cubicBezTo>
                  <a:cubicBezTo>
                    <a:pt x="0" y="1395"/>
                    <a:pt x="0" y="1491"/>
                    <a:pt x="60" y="1562"/>
                  </a:cubicBezTo>
                  <a:cubicBezTo>
                    <a:pt x="226" y="1729"/>
                    <a:pt x="465" y="1824"/>
                    <a:pt x="727" y="1824"/>
                  </a:cubicBezTo>
                  <a:cubicBezTo>
                    <a:pt x="1048" y="1824"/>
                    <a:pt x="1322" y="1634"/>
                    <a:pt x="1358" y="1360"/>
                  </a:cubicBezTo>
                  <a:cubicBezTo>
                    <a:pt x="1393" y="1169"/>
                    <a:pt x="1298" y="907"/>
                    <a:pt x="917" y="776"/>
                  </a:cubicBezTo>
                  <a:cubicBezTo>
                    <a:pt x="715" y="705"/>
                    <a:pt x="524" y="633"/>
                    <a:pt x="477" y="610"/>
                  </a:cubicBezTo>
                  <a:cubicBezTo>
                    <a:pt x="429" y="574"/>
                    <a:pt x="417" y="538"/>
                    <a:pt x="417" y="479"/>
                  </a:cubicBezTo>
                  <a:cubicBezTo>
                    <a:pt x="429" y="419"/>
                    <a:pt x="488" y="360"/>
                    <a:pt x="572" y="336"/>
                  </a:cubicBezTo>
                  <a:cubicBezTo>
                    <a:pt x="616" y="323"/>
                    <a:pt x="659" y="318"/>
                    <a:pt x="700" y="318"/>
                  </a:cubicBezTo>
                  <a:cubicBezTo>
                    <a:pt x="895" y="318"/>
                    <a:pt x="1050" y="433"/>
                    <a:pt x="1060" y="443"/>
                  </a:cubicBezTo>
                  <a:cubicBezTo>
                    <a:pt x="1088" y="462"/>
                    <a:pt x="1121" y="471"/>
                    <a:pt x="1153" y="471"/>
                  </a:cubicBezTo>
                  <a:cubicBezTo>
                    <a:pt x="1202" y="471"/>
                    <a:pt x="1250" y="450"/>
                    <a:pt x="1286" y="407"/>
                  </a:cubicBezTo>
                  <a:cubicBezTo>
                    <a:pt x="1334" y="348"/>
                    <a:pt x="1322" y="241"/>
                    <a:pt x="1250" y="193"/>
                  </a:cubicBezTo>
                  <a:cubicBezTo>
                    <a:pt x="1241" y="183"/>
                    <a:pt x="1000" y="1"/>
                    <a:pt x="6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2" name="Google Shape;2602;p122"/>
            <p:cNvSpPr/>
            <p:nvPr/>
          </p:nvSpPr>
          <p:spPr>
            <a:xfrm>
              <a:off x="2690968" y="2054330"/>
              <a:ext cx="59612" cy="90334"/>
            </a:xfrm>
            <a:custGeom>
              <a:avLst/>
              <a:gdLst/>
              <a:ahLst/>
              <a:cxnLst/>
              <a:rect l="l" t="t" r="r" b="b"/>
              <a:pathLst>
                <a:path w="1203" h="1823" extrusionOk="0">
                  <a:moveTo>
                    <a:pt x="155" y="0"/>
                  </a:moveTo>
                  <a:cubicBezTo>
                    <a:pt x="72" y="0"/>
                    <a:pt x="0" y="72"/>
                    <a:pt x="0" y="155"/>
                  </a:cubicBezTo>
                  <a:cubicBezTo>
                    <a:pt x="0" y="250"/>
                    <a:pt x="72" y="310"/>
                    <a:pt x="155" y="310"/>
                  </a:cubicBezTo>
                  <a:lnTo>
                    <a:pt x="441" y="310"/>
                  </a:lnTo>
                  <a:lnTo>
                    <a:pt x="441" y="1667"/>
                  </a:lnTo>
                  <a:cubicBezTo>
                    <a:pt x="441" y="1763"/>
                    <a:pt x="512" y="1822"/>
                    <a:pt x="596" y="1822"/>
                  </a:cubicBezTo>
                  <a:cubicBezTo>
                    <a:pt x="679" y="1822"/>
                    <a:pt x="750" y="1763"/>
                    <a:pt x="750" y="1667"/>
                  </a:cubicBezTo>
                  <a:lnTo>
                    <a:pt x="750" y="310"/>
                  </a:lnTo>
                  <a:lnTo>
                    <a:pt x="1036" y="310"/>
                  </a:lnTo>
                  <a:cubicBezTo>
                    <a:pt x="1131" y="310"/>
                    <a:pt x="1203" y="250"/>
                    <a:pt x="1203" y="155"/>
                  </a:cubicBezTo>
                  <a:cubicBezTo>
                    <a:pt x="1203" y="72"/>
                    <a:pt x="1131" y="0"/>
                    <a:pt x="10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3" name="Google Shape;2603;p122"/>
            <p:cNvSpPr/>
            <p:nvPr/>
          </p:nvSpPr>
          <p:spPr>
            <a:xfrm>
              <a:off x="2855581" y="2054330"/>
              <a:ext cx="60801" cy="95042"/>
            </a:xfrm>
            <a:custGeom>
              <a:avLst/>
              <a:gdLst/>
              <a:ahLst/>
              <a:cxnLst/>
              <a:rect l="l" t="t" r="r" b="b"/>
              <a:pathLst>
                <a:path w="1227" h="1918" extrusionOk="0">
                  <a:moveTo>
                    <a:pt x="607" y="310"/>
                  </a:moveTo>
                  <a:cubicBezTo>
                    <a:pt x="774" y="310"/>
                    <a:pt x="917" y="453"/>
                    <a:pt x="917" y="608"/>
                  </a:cubicBezTo>
                  <a:cubicBezTo>
                    <a:pt x="917" y="774"/>
                    <a:pt x="774" y="905"/>
                    <a:pt x="607" y="905"/>
                  </a:cubicBezTo>
                  <a:lnTo>
                    <a:pt x="322" y="905"/>
                  </a:lnTo>
                  <a:cubicBezTo>
                    <a:pt x="322" y="596"/>
                    <a:pt x="322" y="703"/>
                    <a:pt x="322" y="310"/>
                  </a:cubicBezTo>
                  <a:close/>
                  <a:moveTo>
                    <a:pt x="143" y="0"/>
                  </a:moveTo>
                  <a:cubicBezTo>
                    <a:pt x="72" y="12"/>
                    <a:pt x="12" y="72"/>
                    <a:pt x="0" y="155"/>
                  </a:cubicBezTo>
                  <a:lnTo>
                    <a:pt x="0" y="1763"/>
                  </a:lnTo>
                  <a:cubicBezTo>
                    <a:pt x="0" y="1846"/>
                    <a:pt x="72" y="1917"/>
                    <a:pt x="167" y="1917"/>
                  </a:cubicBezTo>
                  <a:cubicBezTo>
                    <a:pt x="250" y="1917"/>
                    <a:pt x="322" y="1846"/>
                    <a:pt x="322" y="1763"/>
                  </a:cubicBezTo>
                  <a:lnTo>
                    <a:pt x="322" y="1215"/>
                  </a:lnTo>
                  <a:lnTo>
                    <a:pt x="607" y="1215"/>
                  </a:lnTo>
                  <a:cubicBezTo>
                    <a:pt x="953" y="1215"/>
                    <a:pt x="1226" y="941"/>
                    <a:pt x="1226" y="608"/>
                  </a:cubicBezTo>
                  <a:cubicBezTo>
                    <a:pt x="1226" y="274"/>
                    <a:pt x="953" y="0"/>
                    <a:pt x="6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4" name="Google Shape;2604;p122"/>
            <p:cNvSpPr/>
            <p:nvPr/>
          </p:nvSpPr>
          <p:spPr>
            <a:xfrm>
              <a:off x="2748795" y="2054330"/>
              <a:ext cx="94992" cy="95042"/>
            </a:xfrm>
            <a:custGeom>
              <a:avLst/>
              <a:gdLst/>
              <a:ahLst/>
              <a:cxnLst/>
              <a:rect l="l" t="t" r="r" b="b"/>
              <a:pathLst>
                <a:path w="1917" h="1918" extrusionOk="0">
                  <a:moveTo>
                    <a:pt x="953" y="310"/>
                  </a:moveTo>
                  <a:cubicBezTo>
                    <a:pt x="1310" y="310"/>
                    <a:pt x="1596" y="608"/>
                    <a:pt x="1596" y="953"/>
                  </a:cubicBezTo>
                  <a:cubicBezTo>
                    <a:pt x="1596" y="1310"/>
                    <a:pt x="1310" y="1596"/>
                    <a:pt x="953" y="1596"/>
                  </a:cubicBezTo>
                  <a:cubicBezTo>
                    <a:pt x="595" y="1596"/>
                    <a:pt x="310" y="1310"/>
                    <a:pt x="310" y="953"/>
                  </a:cubicBezTo>
                  <a:cubicBezTo>
                    <a:pt x="310" y="608"/>
                    <a:pt x="595" y="310"/>
                    <a:pt x="953" y="310"/>
                  </a:cubicBezTo>
                  <a:close/>
                  <a:moveTo>
                    <a:pt x="953" y="0"/>
                  </a:moveTo>
                  <a:cubicBezTo>
                    <a:pt x="429" y="0"/>
                    <a:pt x="0" y="429"/>
                    <a:pt x="0" y="953"/>
                  </a:cubicBezTo>
                  <a:cubicBezTo>
                    <a:pt x="0" y="1489"/>
                    <a:pt x="429" y="1917"/>
                    <a:pt x="953" y="1917"/>
                  </a:cubicBezTo>
                  <a:cubicBezTo>
                    <a:pt x="1488" y="1917"/>
                    <a:pt x="1917" y="1489"/>
                    <a:pt x="1917" y="953"/>
                  </a:cubicBezTo>
                  <a:cubicBezTo>
                    <a:pt x="1917" y="429"/>
                    <a:pt x="1488" y="0"/>
                    <a:pt x="9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05" name="Google Shape;2605;p122"/>
          <p:cNvGrpSpPr/>
          <p:nvPr/>
        </p:nvGrpSpPr>
        <p:grpSpPr>
          <a:xfrm>
            <a:off x="3474253" y="2595426"/>
            <a:ext cx="425269" cy="429529"/>
            <a:chOff x="3288026" y="2142830"/>
            <a:chExt cx="529270" cy="534572"/>
          </a:xfrm>
        </p:grpSpPr>
        <p:sp>
          <p:nvSpPr>
            <p:cNvPr id="2606" name="Google Shape;2606;p122"/>
            <p:cNvSpPr/>
            <p:nvPr/>
          </p:nvSpPr>
          <p:spPr>
            <a:xfrm>
              <a:off x="3506304" y="2534592"/>
              <a:ext cx="93258" cy="54310"/>
            </a:xfrm>
            <a:custGeom>
              <a:avLst/>
              <a:gdLst/>
              <a:ahLst/>
              <a:cxnLst/>
              <a:rect l="l" t="t" r="r" b="b"/>
              <a:pathLst>
                <a:path w="1882" h="1096" extrusionOk="0">
                  <a:moveTo>
                    <a:pt x="155" y="0"/>
                  </a:moveTo>
                  <a:cubicBezTo>
                    <a:pt x="72" y="0"/>
                    <a:pt x="1" y="71"/>
                    <a:pt x="1" y="155"/>
                  </a:cubicBezTo>
                  <a:cubicBezTo>
                    <a:pt x="1" y="679"/>
                    <a:pt x="417" y="1095"/>
                    <a:pt x="941" y="1095"/>
                  </a:cubicBezTo>
                  <a:cubicBezTo>
                    <a:pt x="1453" y="1095"/>
                    <a:pt x="1882" y="679"/>
                    <a:pt x="1882" y="155"/>
                  </a:cubicBezTo>
                  <a:cubicBezTo>
                    <a:pt x="1882" y="71"/>
                    <a:pt x="1810" y="0"/>
                    <a:pt x="1715" y="0"/>
                  </a:cubicBezTo>
                  <a:cubicBezTo>
                    <a:pt x="1632" y="0"/>
                    <a:pt x="1560" y="71"/>
                    <a:pt x="1560" y="155"/>
                  </a:cubicBezTo>
                  <a:cubicBezTo>
                    <a:pt x="1560" y="500"/>
                    <a:pt x="1287" y="786"/>
                    <a:pt x="941" y="786"/>
                  </a:cubicBezTo>
                  <a:cubicBezTo>
                    <a:pt x="596" y="786"/>
                    <a:pt x="310" y="500"/>
                    <a:pt x="310" y="155"/>
                  </a:cubicBezTo>
                  <a:cubicBezTo>
                    <a:pt x="310" y="71"/>
                    <a:pt x="239"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7" name="Google Shape;2607;p122"/>
            <p:cNvSpPr/>
            <p:nvPr/>
          </p:nvSpPr>
          <p:spPr>
            <a:xfrm>
              <a:off x="3455563" y="2443713"/>
              <a:ext cx="16005" cy="49602"/>
            </a:xfrm>
            <a:custGeom>
              <a:avLst/>
              <a:gdLst/>
              <a:ahLst/>
              <a:cxnLst/>
              <a:rect l="l" t="t" r="r" b="b"/>
              <a:pathLst>
                <a:path w="323" h="1001" extrusionOk="0">
                  <a:moveTo>
                    <a:pt x="167" y="0"/>
                  </a:moveTo>
                  <a:cubicBezTo>
                    <a:pt x="72" y="0"/>
                    <a:pt x="1" y="72"/>
                    <a:pt x="1" y="155"/>
                  </a:cubicBezTo>
                  <a:lnTo>
                    <a:pt x="1" y="834"/>
                  </a:lnTo>
                  <a:cubicBezTo>
                    <a:pt x="1" y="929"/>
                    <a:pt x="72" y="1001"/>
                    <a:pt x="167" y="1001"/>
                  </a:cubicBezTo>
                  <a:cubicBezTo>
                    <a:pt x="251" y="1001"/>
                    <a:pt x="322" y="929"/>
                    <a:pt x="322" y="834"/>
                  </a:cubicBezTo>
                  <a:lnTo>
                    <a:pt x="322" y="155"/>
                  </a:lnTo>
                  <a:cubicBezTo>
                    <a:pt x="322" y="72"/>
                    <a:pt x="251"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8" name="Google Shape;2608;p122"/>
            <p:cNvSpPr/>
            <p:nvPr/>
          </p:nvSpPr>
          <p:spPr>
            <a:xfrm>
              <a:off x="3633754" y="2443713"/>
              <a:ext cx="15956" cy="49602"/>
            </a:xfrm>
            <a:custGeom>
              <a:avLst/>
              <a:gdLst/>
              <a:ahLst/>
              <a:cxnLst/>
              <a:rect l="l" t="t" r="r" b="b"/>
              <a:pathLst>
                <a:path w="322" h="1001" extrusionOk="0">
                  <a:moveTo>
                    <a:pt x="167" y="0"/>
                  </a:moveTo>
                  <a:cubicBezTo>
                    <a:pt x="72" y="0"/>
                    <a:pt x="0" y="72"/>
                    <a:pt x="0" y="155"/>
                  </a:cubicBezTo>
                  <a:lnTo>
                    <a:pt x="0" y="834"/>
                  </a:lnTo>
                  <a:cubicBezTo>
                    <a:pt x="0" y="929"/>
                    <a:pt x="72" y="1001"/>
                    <a:pt x="167" y="1001"/>
                  </a:cubicBezTo>
                  <a:cubicBezTo>
                    <a:pt x="250" y="1001"/>
                    <a:pt x="322" y="929"/>
                    <a:pt x="322" y="834"/>
                  </a:cubicBezTo>
                  <a:lnTo>
                    <a:pt x="322" y="155"/>
                  </a:lnTo>
                  <a:cubicBezTo>
                    <a:pt x="322" y="72"/>
                    <a:pt x="250"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09" name="Google Shape;2609;p122"/>
            <p:cNvSpPr/>
            <p:nvPr/>
          </p:nvSpPr>
          <p:spPr>
            <a:xfrm>
              <a:off x="3288026" y="2142830"/>
              <a:ext cx="529270" cy="534572"/>
            </a:xfrm>
            <a:custGeom>
              <a:avLst/>
              <a:gdLst/>
              <a:ahLst/>
              <a:cxnLst/>
              <a:rect l="l" t="t" r="r" b="b"/>
              <a:pathLst>
                <a:path w="10681" h="10788" extrusionOk="0">
                  <a:moveTo>
                    <a:pt x="1501" y="3739"/>
                  </a:moveTo>
                  <a:cubicBezTo>
                    <a:pt x="1501" y="3775"/>
                    <a:pt x="1501" y="3810"/>
                    <a:pt x="1501" y="3846"/>
                  </a:cubicBezTo>
                  <a:lnTo>
                    <a:pt x="1501" y="4549"/>
                  </a:lnTo>
                  <a:cubicBezTo>
                    <a:pt x="1441" y="4537"/>
                    <a:pt x="1417" y="4537"/>
                    <a:pt x="1358" y="4537"/>
                  </a:cubicBezTo>
                  <a:cubicBezTo>
                    <a:pt x="1382" y="4263"/>
                    <a:pt x="1429" y="4001"/>
                    <a:pt x="1501" y="3739"/>
                  </a:cubicBezTo>
                  <a:close/>
                  <a:moveTo>
                    <a:pt x="9180" y="3751"/>
                  </a:moveTo>
                  <a:cubicBezTo>
                    <a:pt x="9252" y="4001"/>
                    <a:pt x="9311" y="4263"/>
                    <a:pt x="9323" y="4537"/>
                  </a:cubicBezTo>
                  <a:cubicBezTo>
                    <a:pt x="9275" y="4537"/>
                    <a:pt x="9240" y="4537"/>
                    <a:pt x="9180" y="4549"/>
                  </a:cubicBezTo>
                  <a:cubicBezTo>
                    <a:pt x="9180" y="3787"/>
                    <a:pt x="9180" y="3834"/>
                    <a:pt x="9180" y="3751"/>
                  </a:cubicBezTo>
                  <a:close/>
                  <a:moveTo>
                    <a:pt x="5346" y="869"/>
                  </a:moveTo>
                  <a:cubicBezTo>
                    <a:pt x="7061" y="869"/>
                    <a:pt x="8859" y="2024"/>
                    <a:pt x="8871" y="3846"/>
                  </a:cubicBezTo>
                  <a:lnTo>
                    <a:pt x="8871" y="5191"/>
                  </a:lnTo>
                  <a:lnTo>
                    <a:pt x="6275" y="5191"/>
                  </a:lnTo>
                  <a:cubicBezTo>
                    <a:pt x="5513" y="5191"/>
                    <a:pt x="4822" y="4727"/>
                    <a:pt x="4489" y="3965"/>
                  </a:cubicBezTo>
                  <a:cubicBezTo>
                    <a:pt x="4453" y="3906"/>
                    <a:pt x="4406" y="3870"/>
                    <a:pt x="4334" y="3870"/>
                  </a:cubicBezTo>
                  <a:cubicBezTo>
                    <a:pt x="4275" y="3870"/>
                    <a:pt x="4227" y="3906"/>
                    <a:pt x="4191" y="3965"/>
                  </a:cubicBezTo>
                  <a:cubicBezTo>
                    <a:pt x="3858" y="4727"/>
                    <a:pt x="3167" y="5191"/>
                    <a:pt x="2405" y="5191"/>
                  </a:cubicBezTo>
                  <a:lnTo>
                    <a:pt x="1822" y="5191"/>
                  </a:lnTo>
                  <a:lnTo>
                    <a:pt x="1822" y="3858"/>
                  </a:lnTo>
                  <a:lnTo>
                    <a:pt x="1822" y="3846"/>
                  </a:lnTo>
                  <a:cubicBezTo>
                    <a:pt x="1822" y="2012"/>
                    <a:pt x="3644" y="869"/>
                    <a:pt x="5346" y="869"/>
                  </a:cubicBezTo>
                  <a:close/>
                  <a:moveTo>
                    <a:pt x="1405" y="4858"/>
                  </a:moveTo>
                  <a:cubicBezTo>
                    <a:pt x="1465" y="4858"/>
                    <a:pt x="1501" y="4906"/>
                    <a:pt x="1501" y="4953"/>
                  </a:cubicBezTo>
                  <a:cubicBezTo>
                    <a:pt x="1501" y="4953"/>
                    <a:pt x="1501" y="7656"/>
                    <a:pt x="1501" y="7656"/>
                  </a:cubicBezTo>
                  <a:cubicBezTo>
                    <a:pt x="1501" y="7704"/>
                    <a:pt x="1465" y="7751"/>
                    <a:pt x="1405" y="7751"/>
                  </a:cubicBezTo>
                  <a:lnTo>
                    <a:pt x="941" y="7751"/>
                  </a:lnTo>
                  <a:cubicBezTo>
                    <a:pt x="608" y="7751"/>
                    <a:pt x="322" y="7466"/>
                    <a:pt x="322" y="7132"/>
                  </a:cubicBezTo>
                  <a:lnTo>
                    <a:pt x="322" y="5477"/>
                  </a:lnTo>
                  <a:cubicBezTo>
                    <a:pt x="322" y="5168"/>
                    <a:pt x="548" y="4918"/>
                    <a:pt x="846" y="4870"/>
                  </a:cubicBezTo>
                  <a:cubicBezTo>
                    <a:pt x="917" y="4858"/>
                    <a:pt x="941" y="4858"/>
                    <a:pt x="1405" y="4858"/>
                  </a:cubicBezTo>
                  <a:close/>
                  <a:moveTo>
                    <a:pt x="9740" y="4858"/>
                  </a:moveTo>
                  <a:cubicBezTo>
                    <a:pt x="10085" y="4858"/>
                    <a:pt x="10359" y="5144"/>
                    <a:pt x="10359" y="5477"/>
                  </a:cubicBezTo>
                  <a:lnTo>
                    <a:pt x="10359" y="7132"/>
                  </a:lnTo>
                  <a:cubicBezTo>
                    <a:pt x="10359" y="7466"/>
                    <a:pt x="10085" y="7751"/>
                    <a:pt x="9740" y="7751"/>
                  </a:cubicBezTo>
                  <a:lnTo>
                    <a:pt x="9275" y="7751"/>
                  </a:lnTo>
                  <a:cubicBezTo>
                    <a:pt x="9228" y="7751"/>
                    <a:pt x="9180" y="7704"/>
                    <a:pt x="9180" y="7656"/>
                  </a:cubicBezTo>
                  <a:lnTo>
                    <a:pt x="9180" y="4953"/>
                  </a:lnTo>
                  <a:cubicBezTo>
                    <a:pt x="9180" y="4906"/>
                    <a:pt x="9228" y="4858"/>
                    <a:pt x="9275" y="4858"/>
                  </a:cubicBezTo>
                  <a:close/>
                  <a:moveTo>
                    <a:pt x="5346" y="0"/>
                  </a:moveTo>
                  <a:cubicBezTo>
                    <a:pt x="3941" y="0"/>
                    <a:pt x="2608" y="608"/>
                    <a:pt x="1679" y="1667"/>
                  </a:cubicBezTo>
                  <a:cubicBezTo>
                    <a:pt x="1620" y="1727"/>
                    <a:pt x="1632" y="1822"/>
                    <a:pt x="1691" y="1882"/>
                  </a:cubicBezTo>
                  <a:cubicBezTo>
                    <a:pt x="1725" y="1910"/>
                    <a:pt x="1765" y="1925"/>
                    <a:pt x="1803" y="1925"/>
                  </a:cubicBezTo>
                  <a:cubicBezTo>
                    <a:pt x="1845" y="1925"/>
                    <a:pt x="1886" y="1907"/>
                    <a:pt x="1917" y="1870"/>
                  </a:cubicBezTo>
                  <a:cubicBezTo>
                    <a:pt x="2775" y="881"/>
                    <a:pt x="4025" y="310"/>
                    <a:pt x="5346" y="310"/>
                  </a:cubicBezTo>
                  <a:cubicBezTo>
                    <a:pt x="7763" y="310"/>
                    <a:pt x="9728" y="2155"/>
                    <a:pt x="9883" y="4549"/>
                  </a:cubicBezTo>
                  <a:cubicBezTo>
                    <a:pt x="9799" y="4537"/>
                    <a:pt x="9740" y="4537"/>
                    <a:pt x="9644" y="4537"/>
                  </a:cubicBezTo>
                  <a:cubicBezTo>
                    <a:pt x="9478" y="2322"/>
                    <a:pt x="7620" y="548"/>
                    <a:pt x="5346" y="548"/>
                  </a:cubicBezTo>
                  <a:cubicBezTo>
                    <a:pt x="3084" y="548"/>
                    <a:pt x="1203" y="2298"/>
                    <a:pt x="1036" y="4537"/>
                  </a:cubicBezTo>
                  <a:cubicBezTo>
                    <a:pt x="965" y="4537"/>
                    <a:pt x="881" y="4537"/>
                    <a:pt x="810" y="4549"/>
                  </a:cubicBezTo>
                  <a:cubicBezTo>
                    <a:pt x="858" y="3798"/>
                    <a:pt x="1096" y="3072"/>
                    <a:pt x="1489" y="2441"/>
                  </a:cubicBezTo>
                  <a:cubicBezTo>
                    <a:pt x="1536" y="2370"/>
                    <a:pt x="1512" y="2274"/>
                    <a:pt x="1441" y="2227"/>
                  </a:cubicBezTo>
                  <a:cubicBezTo>
                    <a:pt x="1416" y="2210"/>
                    <a:pt x="1387" y="2202"/>
                    <a:pt x="1359" y="2202"/>
                  </a:cubicBezTo>
                  <a:cubicBezTo>
                    <a:pt x="1308" y="2202"/>
                    <a:pt x="1257" y="2228"/>
                    <a:pt x="1227" y="2274"/>
                  </a:cubicBezTo>
                  <a:cubicBezTo>
                    <a:pt x="774" y="2989"/>
                    <a:pt x="512" y="3810"/>
                    <a:pt x="489" y="4668"/>
                  </a:cubicBezTo>
                  <a:cubicBezTo>
                    <a:pt x="203" y="4822"/>
                    <a:pt x="0" y="5132"/>
                    <a:pt x="0" y="5477"/>
                  </a:cubicBezTo>
                  <a:lnTo>
                    <a:pt x="0" y="7132"/>
                  </a:lnTo>
                  <a:cubicBezTo>
                    <a:pt x="0" y="7644"/>
                    <a:pt x="429" y="8061"/>
                    <a:pt x="941" y="8061"/>
                  </a:cubicBezTo>
                  <a:lnTo>
                    <a:pt x="1405" y="8061"/>
                  </a:lnTo>
                  <a:cubicBezTo>
                    <a:pt x="1501" y="8061"/>
                    <a:pt x="1572" y="8037"/>
                    <a:pt x="1643" y="7989"/>
                  </a:cubicBezTo>
                  <a:cubicBezTo>
                    <a:pt x="2096" y="9597"/>
                    <a:pt x="3584" y="10787"/>
                    <a:pt x="5334" y="10787"/>
                  </a:cubicBezTo>
                  <a:cubicBezTo>
                    <a:pt x="6108" y="10787"/>
                    <a:pt x="6811" y="10573"/>
                    <a:pt x="7406" y="10180"/>
                  </a:cubicBezTo>
                  <a:cubicBezTo>
                    <a:pt x="7489" y="10133"/>
                    <a:pt x="7501" y="10037"/>
                    <a:pt x="7454" y="9966"/>
                  </a:cubicBezTo>
                  <a:cubicBezTo>
                    <a:pt x="7431" y="9920"/>
                    <a:pt x="7378" y="9893"/>
                    <a:pt x="7324" y="9893"/>
                  </a:cubicBezTo>
                  <a:cubicBezTo>
                    <a:pt x="7294" y="9893"/>
                    <a:pt x="7265" y="9901"/>
                    <a:pt x="7239" y="9918"/>
                  </a:cubicBezTo>
                  <a:cubicBezTo>
                    <a:pt x="6692" y="10263"/>
                    <a:pt x="6049" y="10466"/>
                    <a:pt x="5334" y="10466"/>
                  </a:cubicBezTo>
                  <a:cubicBezTo>
                    <a:pt x="3394" y="10466"/>
                    <a:pt x="1822" y="8894"/>
                    <a:pt x="1822" y="6954"/>
                  </a:cubicBezTo>
                  <a:lnTo>
                    <a:pt x="1822" y="5727"/>
                  </a:lnTo>
                  <a:cubicBezTo>
                    <a:pt x="1822" y="5620"/>
                    <a:pt x="1822" y="5561"/>
                    <a:pt x="1822" y="5513"/>
                  </a:cubicBezTo>
                  <a:lnTo>
                    <a:pt x="2405" y="5513"/>
                  </a:lnTo>
                  <a:cubicBezTo>
                    <a:pt x="3191" y="5513"/>
                    <a:pt x="3918" y="5072"/>
                    <a:pt x="4334" y="4370"/>
                  </a:cubicBezTo>
                  <a:cubicBezTo>
                    <a:pt x="4763" y="5072"/>
                    <a:pt x="5489" y="5513"/>
                    <a:pt x="6275" y="5513"/>
                  </a:cubicBezTo>
                  <a:lnTo>
                    <a:pt x="8871" y="5513"/>
                  </a:lnTo>
                  <a:cubicBezTo>
                    <a:pt x="8871" y="5561"/>
                    <a:pt x="8871" y="5620"/>
                    <a:pt x="8871" y="5715"/>
                  </a:cubicBezTo>
                  <a:lnTo>
                    <a:pt x="8871" y="6954"/>
                  </a:lnTo>
                  <a:cubicBezTo>
                    <a:pt x="8871" y="7918"/>
                    <a:pt x="8490" y="8811"/>
                    <a:pt x="7799" y="9478"/>
                  </a:cubicBezTo>
                  <a:cubicBezTo>
                    <a:pt x="7728" y="9537"/>
                    <a:pt x="7728" y="9644"/>
                    <a:pt x="7787" y="9704"/>
                  </a:cubicBezTo>
                  <a:cubicBezTo>
                    <a:pt x="7818" y="9735"/>
                    <a:pt x="7862" y="9753"/>
                    <a:pt x="7906" y="9753"/>
                  </a:cubicBezTo>
                  <a:cubicBezTo>
                    <a:pt x="7946" y="9753"/>
                    <a:pt x="7985" y="9738"/>
                    <a:pt x="8013" y="9704"/>
                  </a:cubicBezTo>
                  <a:cubicBezTo>
                    <a:pt x="8513" y="9228"/>
                    <a:pt x="8859" y="8632"/>
                    <a:pt x="9037" y="7989"/>
                  </a:cubicBezTo>
                  <a:cubicBezTo>
                    <a:pt x="9109" y="8037"/>
                    <a:pt x="9192" y="8061"/>
                    <a:pt x="9275" y="8061"/>
                  </a:cubicBezTo>
                  <a:lnTo>
                    <a:pt x="9740" y="8061"/>
                  </a:lnTo>
                  <a:cubicBezTo>
                    <a:pt x="10264" y="8061"/>
                    <a:pt x="10680" y="7644"/>
                    <a:pt x="10680" y="7132"/>
                  </a:cubicBezTo>
                  <a:lnTo>
                    <a:pt x="10680" y="5477"/>
                  </a:lnTo>
                  <a:cubicBezTo>
                    <a:pt x="10680" y="5132"/>
                    <a:pt x="10490" y="4822"/>
                    <a:pt x="10204" y="4668"/>
                  </a:cubicBezTo>
                  <a:cubicBezTo>
                    <a:pt x="10097" y="2060"/>
                    <a:pt x="7966" y="0"/>
                    <a:pt x="53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10" name="Google Shape;2610;p122"/>
          <p:cNvGrpSpPr/>
          <p:nvPr/>
        </p:nvGrpSpPr>
        <p:grpSpPr>
          <a:xfrm>
            <a:off x="4016339" y="2595368"/>
            <a:ext cx="432356" cy="429648"/>
            <a:chOff x="4050886" y="2018949"/>
            <a:chExt cx="538091" cy="534721"/>
          </a:xfrm>
        </p:grpSpPr>
        <p:sp>
          <p:nvSpPr>
            <p:cNvPr id="2611" name="Google Shape;2611;p122"/>
            <p:cNvSpPr/>
            <p:nvPr/>
          </p:nvSpPr>
          <p:spPr>
            <a:xfrm>
              <a:off x="4168276" y="2348572"/>
              <a:ext cx="93852" cy="88699"/>
            </a:xfrm>
            <a:custGeom>
              <a:avLst/>
              <a:gdLst/>
              <a:ahLst/>
              <a:cxnLst/>
              <a:rect l="l" t="t" r="r" b="b"/>
              <a:pathLst>
                <a:path w="1894" h="1790" extrusionOk="0">
                  <a:moveTo>
                    <a:pt x="1382" y="316"/>
                  </a:moveTo>
                  <a:cubicBezTo>
                    <a:pt x="1420" y="316"/>
                    <a:pt x="1459" y="331"/>
                    <a:pt x="1489" y="361"/>
                  </a:cubicBezTo>
                  <a:cubicBezTo>
                    <a:pt x="1548" y="420"/>
                    <a:pt x="1548" y="516"/>
                    <a:pt x="1489" y="575"/>
                  </a:cubicBezTo>
                  <a:lnTo>
                    <a:pt x="1215" y="837"/>
                  </a:lnTo>
                  <a:cubicBezTo>
                    <a:pt x="1191" y="789"/>
                    <a:pt x="1167" y="754"/>
                    <a:pt x="1132" y="718"/>
                  </a:cubicBezTo>
                  <a:cubicBezTo>
                    <a:pt x="1096" y="682"/>
                    <a:pt x="1048" y="647"/>
                    <a:pt x="1001" y="623"/>
                  </a:cubicBezTo>
                  <a:lnTo>
                    <a:pt x="1274" y="361"/>
                  </a:lnTo>
                  <a:cubicBezTo>
                    <a:pt x="1304" y="331"/>
                    <a:pt x="1343" y="316"/>
                    <a:pt x="1382" y="316"/>
                  </a:cubicBezTo>
                  <a:close/>
                  <a:moveTo>
                    <a:pt x="798" y="900"/>
                  </a:moveTo>
                  <a:cubicBezTo>
                    <a:pt x="837" y="900"/>
                    <a:pt x="876" y="914"/>
                    <a:pt x="905" y="944"/>
                  </a:cubicBezTo>
                  <a:cubicBezTo>
                    <a:pt x="965" y="992"/>
                    <a:pt x="965" y="1087"/>
                    <a:pt x="905" y="1147"/>
                  </a:cubicBezTo>
                  <a:lnTo>
                    <a:pt x="620" y="1432"/>
                  </a:lnTo>
                  <a:cubicBezTo>
                    <a:pt x="590" y="1462"/>
                    <a:pt x="551" y="1477"/>
                    <a:pt x="514" y="1477"/>
                  </a:cubicBezTo>
                  <a:cubicBezTo>
                    <a:pt x="477" y="1477"/>
                    <a:pt x="441" y="1462"/>
                    <a:pt x="417" y="1432"/>
                  </a:cubicBezTo>
                  <a:cubicBezTo>
                    <a:pt x="358" y="1373"/>
                    <a:pt x="358" y="1278"/>
                    <a:pt x="417" y="1218"/>
                  </a:cubicBezTo>
                  <a:lnTo>
                    <a:pt x="691" y="944"/>
                  </a:lnTo>
                  <a:cubicBezTo>
                    <a:pt x="721" y="914"/>
                    <a:pt x="760" y="900"/>
                    <a:pt x="798" y="900"/>
                  </a:cubicBezTo>
                  <a:close/>
                  <a:moveTo>
                    <a:pt x="1376" y="1"/>
                  </a:moveTo>
                  <a:cubicBezTo>
                    <a:pt x="1257" y="1"/>
                    <a:pt x="1138" y="45"/>
                    <a:pt x="1048" y="135"/>
                  </a:cubicBezTo>
                  <a:cubicBezTo>
                    <a:pt x="965" y="230"/>
                    <a:pt x="298" y="897"/>
                    <a:pt x="191" y="1004"/>
                  </a:cubicBezTo>
                  <a:cubicBezTo>
                    <a:pt x="1" y="1182"/>
                    <a:pt x="12" y="1480"/>
                    <a:pt x="191" y="1659"/>
                  </a:cubicBezTo>
                  <a:cubicBezTo>
                    <a:pt x="274" y="1742"/>
                    <a:pt x="393" y="1790"/>
                    <a:pt x="512" y="1790"/>
                  </a:cubicBezTo>
                  <a:cubicBezTo>
                    <a:pt x="632" y="1790"/>
                    <a:pt x="727" y="1754"/>
                    <a:pt x="810" y="1682"/>
                  </a:cubicBezTo>
                  <a:cubicBezTo>
                    <a:pt x="834" y="1670"/>
                    <a:pt x="774" y="1730"/>
                    <a:pt x="1703" y="789"/>
                  </a:cubicBezTo>
                  <a:cubicBezTo>
                    <a:pt x="1894" y="611"/>
                    <a:pt x="1894" y="313"/>
                    <a:pt x="1703" y="135"/>
                  </a:cubicBezTo>
                  <a:cubicBezTo>
                    <a:pt x="1614" y="45"/>
                    <a:pt x="1495" y="1"/>
                    <a:pt x="13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12" name="Google Shape;2612;p122"/>
            <p:cNvSpPr/>
            <p:nvPr/>
          </p:nvSpPr>
          <p:spPr>
            <a:xfrm>
              <a:off x="4050886" y="2087827"/>
              <a:ext cx="471442" cy="465843"/>
            </a:xfrm>
            <a:custGeom>
              <a:avLst/>
              <a:gdLst/>
              <a:ahLst/>
              <a:cxnLst/>
              <a:rect l="l" t="t" r="r" b="b"/>
              <a:pathLst>
                <a:path w="9514" h="9401" extrusionOk="0">
                  <a:moveTo>
                    <a:pt x="6160" y="325"/>
                  </a:moveTo>
                  <a:cubicBezTo>
                    <a:pt x="6194" y="325"/>
                    <a:pt x="6227" y="336"/>
                    <a:pt x="6251" y="360"/>
                  </a:cubicBezTo>
                  <a:lnTo>
                    <a:pt x="9120" y="3218"/>
                  </a:lnTo>
                  <a:cubicBezTo>
                    <a:pt x="9168" y="3277"/>
                    <a:pt x="9168" y="3361"/>
                    <a:pt x="9120" y="3408"/>
                  </a:cubicBezTo>
                  <a:lnTo>
                    <a:pt x="8918" y="3611"/>
                  </a:lnTo>
                  <a:cubicBezTo>
                    <a:pt x="8888" y="3640"/>
                    <a:pt x="8852" y="3655"/>
                    <a:pt x="8818" y="3655"/>
                  </a:cubicBezTo>
                  <a:cubicBezTo>
                    <a:pt x="8784" y="3655"/>
                    <a:pt x="8751" y="3640"/>
                    <a:pt x="8727" y="3611"/>
                  </a:cubicBezTo>
                  <a:cubicBezTo>
                    <a:pt x="8454" y="3349"/>
                    <a:pt x="6144" y="1039"/>
                    <a:pt x="5858" y="753"/>
                  </a:cubicBezTo>
                  <a:cubicBezTo>
                    <a:pt x="5810" y="706"/>
                    <a:pt x="5810" y="610"/>
                    <a:pt x="5858" y="563"/>
                  </a:cubicBezTo>
                  <a:lnTo>
                    <a:pt x="6060" y="360"/>
                  </a:lnTo>
                  <a:cubicBezTo>
                    <a:pt x="6090" y="336"/>
                    <a:pt x="6126" y="325"/>
                    <a:pt x="6160" y="325"/>
                  </a:cubicBezTo>
                  <a:close/>
                  <a:moveTo>
                    <a:pt x="667" y="7492"/>
                  </a:moveTo>
                  <a:lnTo>
                    <a:pt x="1989" y="8814"/>
                  </a:lnTo>
                  <a:lnTo>
                    <a:pt x="1869" y="8933"/>
                  </a:lnTo>
                  <a:cubicBezTo>
                    <a:pt x="1768" y="9034"/>
                    <a:pt x="1637" y="9085"/>
                    <a:pt x="1506" y="9085"/>
                  </a:cubicBezTo>
                  <a:cubicBezTo>
                    <a:pt x="1375" y="9085"/>
                    <a:pt x="1244" y="9034"/>
                    <a:pt x="1143" y="8933"/>
                  </a:cubicBezTo>
                  <a:lnTo>
                    <a:pt x="548" y="8337"/>
                  </a:lnTo>
                  <a:cubicBezTo>
                    <a:pt x="345" y="8135"/>
                    <a:pt x="345" y="7814"/>
                    <a:pt x="548" y="7611"/>
                  </a:cubicBezTo>
                  <a:lnTo>
                    <a:pt x="667" y="7492"/>
                  </a:lnTo>
                  <a:close/>
                  <a:moveTo>
                    <a:pt x="6156" y="0"/>
                  </a:moveTo>
                  <a:cubicBezTo>
                    <a:pt x="6040" y="0"/>
                    <a:pt x="5924" y="45"/>
                    <a:pt x="5834" y="134"/>
                  </a:cubicBezTo>
                  <a:lnTo>
                    <a:pt x="5644" y="336"/>
                  </a:lnTo>
                  <a:cubicBezTo>
                    <a:pt x="5489" y="491"/>
                    <a:pt x="5465" y="729"/>
                    <a:pt x="5584" y="908"/>
                  </a:cubicBezTo>
                  <a:lnTo>
                    <a:pt x="5013" y="1468"/>
                  </a:lnTo>
                  <a:cubicBezTo>
                    <a:pt x="4513" y="1968"/>
                    <a:pt x="4227" y="2670"/>
                    <a:pt x="4215" y="3492"/>
                  </a:cubicBezTo>
                  <a:lnTo>
                    <a:pt x="1774" y="5920"/>
                  </a:lnTo>
                  <a:cubicBezTo>
                    <a:pt x="1715" y="5992"/>
                    <a:pt x="1715" y="6087"/>
                    <a:pt x="1774" y="6147"/>
                  </a:cubicBezTo>
                  <a:cubicBezTo>
                    <a:pt x="1810" y="6176"/>
                    <a:pt x="1852" y="6191"/>
                    <a:pt x="1892" y="6191"/>
                  </a:cubicBezTo>
                  <a:cubicBezTo>
                    <a:pt x="1932" y="6191"/>
                    <a:pt x="1971" y="6176"/>
                    <a:pt x="2000" y="6147"/>
                  </a:cubicBezTo>
                  <a:lnTo>
                    <a:pt x="4370" y="3777"/>
                  </a:lnTo>
                  <a:lnTo>
                    <a:pt x="5691" y="5111"/>
                  </a:lnTo>
                  <a:lnTo>
                    <a:pt x="2215" y="8587"/>
                  </a:lnTo>
                  <a:lnTo>
                    <a:pt x="893" y="7266"/>
                  </a:lnTo>
                  <a:lnTo>
                    <a:pt x="1477" y="6671"/>
                  </a:lnTo>
                  <a:cubicBezTo>
                    <a:pt x="1548" y="6611"/>
                    <a:pt x="1548" y="6504"/>
                    <a:pt x="1477" y="6444"/>
                  </a:cubicBezTo>
                  <a:cubicBezTo>
                    <a:pt x="1447" y="6415"/>
                    <a:pt x="1408" y="6400"/>
                    <a:pt x="1369" y="6400"/>
                  </a:cubicBezTo>
                  <a:cubicBezTo>
                    <a:pt x="1331" y="6400"/>
                    <a:pt x="1292" y="6415"/>
                    <a:pt x="1262" y="6444"/>
                  </a:cubicBezTo>
                  <a:lnTo>
                    <a:pt x="322" y="7385"/>
                  </a:lnTo>
                  <a:cubicBezTo>
                    <a:pt x="0" y="7706"/>
                    <a:pt x="0" y="8230"/>
                    <a:pt x="322" y="8564"/>
                  </a:cubicBezTo>
                  <a:lnTo>
                    <a:pt x="917" y="9159"/>
                  </a:lnTo>
                  <a:cubicBezTo>
                    <a:pt x="1078" y="9320"/>
                    <a:pt x="1289" y="9400"/>
                    <a:pt x="1502" y="9400"/>
                  </a:cubicBezTo>
                  <a:cubicBezTo>
                    <a:pt x="1715" y="9400"/>
                    <a:pt x="1929" y="9320"/>
                    <a:pt x="2096" y="9159"/>
                  </a:cubicBezTo>
                  <a:cubicBezTo>
                    <a:pt x="2167" y="9076"/>
                    <a:pt x="5703" y="5539"/>
                    <a:pt x="5989" y="5266"/>
                  </a:cubicBezTo>
                  <a:cubicBezTo>
                    <a:pt x="6310" y="5254"/>
                    <a:pt x="6608" y="5206"/>
                    <a:pt x="6894" y="5123"/>
                  </a:cubicBezTo>
                  <a:cubicBezTo>
                    <a:pt x="6977" y="5099"/>
                    <a:pt x="7025" y="5004"/>
                    <a:pt x="7001" y="4920"/>
                  </a:cubicBezTo>
                  <a:cubicBezTo>
                    <a:pt x="6981" y="4851"/>
                    <a:pt x="6913" y="4807"/>
                    <a:pt x="6843" y="4807"/>
                  </a:cubicBezTo>
                  <a:cubicBezTo>
                    <a:pt x="6828" y="4807"/>
                    <a:pt x="6813" y="4809"/>
                    <a:pt x="6799" y="4813"/>
                  </a:cubicBezTo>
                  <a:cubicBezTo>
                    <a:pt x="6549" y="4897"/>
                    <a:pt x="6275" y="4944"/>
                    <a:pt x="5977" y="4944"/>
                  </a:cubicBezTo>
                  <a:lnTo>
                    <a:pt x="4525" y="3492"/>
                  </a:lnTo>
                  <a:cubicBezTo>
                    <a:pt x="4548" y="2753"/>
                    <a:pt x="4786" y="2134"/>
                    <a:pt x="5239" y="1694"/>
                  </a:cubicBezTo>
                  <a:lnTo>
                    <a:pt x="5799" y="1134"/>
                  </a:lnTo>
                  <a:lnTo>
                    <a:pt x="8346" y="3682"/>
                  </a:lnTo>
                  <a:lnTo>
                    <a:pt x="7787" y="4242"/>
                  </a:lnTo>
                  <a:cubicBezTo>
                    <a:pt x="7680" y="4349"/>
                    <a:pt x="7561" y="4444"/>
                    <a:pt x="7430" y="4527"/>
                  </a:cubicBezTo>
                  <a:cubicBezTo>
                    <a:pt x="7358" y="4575"/>
                    <a:pt x="7334" y="4670"/>
                    <a:pt x="7382" y="4742"/>
                  </a:cubicBezTo>
                  <a:cubicBezTo>
                    <a:pt x="7411" y="4793"/>
                    <a:pt x="7459" y="4817"/>
                    <a:pt x="7507" y="4817"/>
                  </a:cubicBezTo>
                  <a:cubicBezTo>
                    <a:pt x="7538" y="4817"/>
                    <a:pt x="7569" y="4808"/>
                    <a:pt x="7596" y="4789"/>
                  </a:cubicBezTo>
                  <a:cubicBezTo>
                    <a:pt x="7751" y="4694"/>
                    <a:pt x="7882" y="4587"/>
                    <a:pt x="8013" y="4456"/>
                  </a:cubicBezTo>
                  <a:lnTo>
                    <a:pt x="8573" y="3896"/>
                  </a:lnTo>
                  <a:cubicBezTo>
                    <a:pt x="8648" y="3947"/>
                    <a:pt x="8735" y="3972"/>
                    <a:pt x="8821" y="3972"/>
                  </a:cubicBezTo>
                  <a:cubicBezTo>
                    <a:pt x="8938" y="3972"/>
                    <a:pt x="9055" y="3926"/>
                    <a:pt x="9144" y="3837"/>
                  </a:cubicBezTo>
                  <a:lnTo>
                    <a:pt x="9335" y="3634"/>
                  </a:lnTo>
                  <a:cubicBezTo>
                    <a:pt x="9513" y="3456"/>
                    <a:pt x="9513" y="3170"/>
                    <a:pt x="9335" y="2992"/>
                  </a:cubicBezTo>
                  <a:lnTo>
                    <a:pt x="6477" y="134"/>
                  </a:lnTo>
                  <a:cubicBezTo>
                    <a:pt x="6388" y="45"/>
                    <a:pt x="6272" y="0"/>
                    <a:pt x="6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13" name="Google Shape;2613;p122"/>
            <p:cNvSpPr/>
            <p:nvPr/>
          </p:nvSpPr>
          <p:spPr>
            <a:xfrm>
              <a:off x="4467375" y="2076281"/>
              <a:ext cx="65558" cy="63923"/>
            </a:xfrm>
            <a:custGeom>
              <a:avLst/>
              <a:gdLst/>
              <a:ahLst/>
              <a:cxnLst/>
              <a:rect l="l" t="t" r="r" b="b"/>
              <a:pathLst>
                <a:path w="1323" h="1290" extrusionOk="0">
                  <a:moveTo>
                    <a:pt x="1150" y="1"/>
                  </a:moveTo>
                  <a:cubicBezTo>
                    <a:pt x="1108" y="1"/>
                    <a:pt x="1067" y="16"/>
                    <a:pt x="1037" y="46"/>
                  </a:cubicBezTo>
                  <a:lnTo>
                    <a:pt x="61" y="1022"/>
                  </a:lnTo>
                  <a:cubicBezTo>
                    <a:pt x="1" y="1081"/>
                    <a:pt x="1" y="1177"/>
                    <a:pt x="61" y="1236"/>
                  </a:cubicBezTo>
                  <a:cubicBezTo>
                    <a:pt x="90" y="1272"/>
                    <a:pt x="132" y="1290"/>
                    <a:pt x="174" y="1290"/>
                  </a:cubicBezTo>
                  <a:cubicBezTo>
                    <a:pt x="215" y="1290"/>
                    <a:pt x="257" y="1272"/>
                    <a:pt x="287" y="1236"/>
                  </a:cubicBezTo>
                  <a:lnTo>
                    <a:pt x="1263" y="272"/>
                  </a:lnTo>
                  <a:cubicBezTo>
                    <a:pt x="1323" y="200"/>
                    <a:pt x="1323" y="105"/>
                    <a:pt x="1263" y="46"/>
                  </a:cubicBezTo>
                  <a:cubicBezTo>
                    <a:pt x="1233" y="16"/>
                    <a:pt x="1192" y="1"/>
                    <a:pt x="11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14" name="Google Shape;2614;p122"/>
            <p:cNvSpPr/>
            <p:nvPr/>
          </p:nvSpPr>
          <p:spPr>
            <a:xfrm>
              <a:off x="4422580" y="2018949"/>
              <a:ext cx="17145" cy="84983"/>
            </a:xfrm>
            <a:custGeom>
              <a:avLst/>
              <a:gdLst/>
              <a:ahLst/>
              <a:cxnLst/>
              <a:rect l="l" t="t" r="r" b="b"/>
              <a:pathLst>
                <a:path w="346" h="1715" extrusionOk="0">
                  <a:moveTo>
                    <a:pt x="155" y="0"/>
                  </a:moveTo>
                  <a:cubicBezTo>
                    <a:pt x="72" y="0"/>
                    <a:pt x="0" y="71"/>
                    <a:pt x="0" y="167"/>
                  </a:cubicBezTo>
                  <a:lnTo>
                    <a:pt x="24" y="1560"/>
                  </a:lnTo>
                  <a:cubicBezTo>
                    <a:pt x="24" y="1643"/>
                    <a:pt x="95" y="1715"/>
                    <a:pt x="179" y="1715"/>
                  </a:cubicBezTo>
                  <a:cubicBezTo>
                    <a:pt x="274" y="1715"/>
                    <a:pt x="345" y="1643"/>
                    <a:pt x="345" y="1560"/>
                  </a:cubicBezTo>
                  <a:lnTo>
                    <a:pt x="322" y="155"/>
                  </a:lnTo>
                  <a:cubicBezTo>
                    <a:pt x="322" y="71"/>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15" name="Google Shape;2615;p122"/>
            <p:cNvSpPr/>
            <p:nvPr/>
          </p:nvSpPr>
          <p:spPr>
            <a:xfrm>
              <a:off x="4503995" y="2168796"/>
              <a:ext cx="84983" cy="16551"/>
            </a:xfrm>
            <a:custGeom>
              <a:avLst/>
              <a:gdLst/>
              <a:ahLst/>
              <a:cxnLst/>
              <a:rect l="l" t="t" r="r" b="b"/>
              <a:pathLst>
                <a:path w="1715" h="334" extrusionOk="0">
                  <a:moveTo>
                    <a:pt x="167" y="0"/>
                  </a:moveTo>
                  <a:cubicBezTo>
                    <a:pt x="72" y="0"/>
                    <a:pt x="0" y="72"/>
                    <a:pt x="0" y="155"/>
                  </a:cubicBezTo>
                  <a:cubicBezTo>
                    <a:pt x="0" y="250"/>
                    <a:pt x="72" y="310"/>
                    <a:pt x="167" y="322"/>
                  </a:cubicBezTo>
                  <a:lnTo>
                    <a:pt x="1560" y="334"/>
                  </a:lnTo>
                  <a:cubicBezTo>
                    <a:pt x="1643" y="334"/>
                    <a:pt x="1715" y="262"/>
                    <a:pt x="1715" y="179"/>
                  </a:cubicBezTo>
                  <a:cubicBezTo>
                    <a:pt x="1715" y="95"/>
                    <a:pt x="1655" y="24"/>
                    <a:pt x="1560" y="24"/>
                  </a:cubicBezTo>
                  <a:lnTo>
                    <a:pt x="16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16" name="Google Shape;2616;p122"/>
          <p:cNvGrpSpPr/>
          <p:nvPr/>
        </p:nvGrpSpPr>
        <p:grpSpPr>
          <a:xfrm>
            <a:off x="4568837" y="2595427"/>
            <a:ext cx="421924" cy="429529"/>
            <a:chOff x="4798981" y="2053735"/>
            <a:chExt cx="525108" cy="534572"/>
          </a:xfrm>
        </p:grpSpPr>
        <p:sp>
          <p:nvSpPr>
            <p:cNvPr id="2617" name="Google Shape;2617;p122"/>
            <p:cNvSpPr/>
            <p:nvPr/>
          </p:nvSpPr>
          <p:spPr>
            <a:xfrm>
              <a:off x="4960621" y="2345797"/>
              <a:ext cx="16005" cy="50742"/>
            </a:xfrm>
            <a:custGeom>
              <a:avLst/>
              <a:gdLst/>
              <a:ahLst/>
              <a:cxnLst/>
              <a:rect l="l" t="t" r="r" b="b"/>
              <a:pathLst>
                <a:path w="323" h="1024" extrusionOk="0">
                  <a:moveTo>
                    <a:pt x="167" y="0"/>
                  </a:moveTo>
                  <a:cubicBezTo>
                    <a:pt x="72" y="0"/>
                    <a:pt x="1" y="72"/>
                    <a:pt x="1" y="155"/>
                  </a:cubicBezTo>
                  <a:lnTo>
                    <a:pt x="1" y="857"/>
                  </a:lnTo>
                  <a:cubicBezTo>
                    <a:pt x="1" y="953"/>
                    <a:pt x="72" y="1024"/>
                    <a:pt x="167" y="1024"/>
                  </a:cubicBezTo>
                  <a:cubicBezTo>
                    <a:pt x="251" y="1024"/>
                    <a:pt x="322" y="953"/>
                    <a:pt x="322" y="857"/>
                  </a:cubicBezTo>
                  <a:lnTo>
                    <a:pt x="322" y="155"/>
                  </a:lnTo>
                  <a:cubicBezTo>
                    <a:pt x="322" y="72"/>
                    <a:pt x="251"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18" name="Google Shape;2618;p122"/>
            <p:cNvSpPr/>
            <p:nvPr/>
          </p:nvSpPr>
          <p:spPr>
            <a:xfrm>
              <a:off x="5146492" y="2345797"/>
              <a:ext cx="15361" cy="50742"/>
            </a:xfrm>
            <a:custGeom>
              <a:avLst/>
              <a:gdLst/>
              <a:ahLst/>
              <a:cxnLst/>
              <a:rect l="l" t="t" r="r" b="b"/>
              <a:pathLst>
                <a:path w="310" h="1024" extrusionOk="0">
                  <a:moveTo>
                    <a:pt x="155" y="0"/>
                  </a:moveTo>
                  <a:cubicBezTo>
                    <a:pt x="72" y="0"/>
                    <a:pt x="0" y="72"/>
                    <a:pt x="0" y="155"/>
                  </a:cubicBezTo>
                  <a:lnTo>
                    <a:pt x="0" y="857"/>
                  </a:lnTo>
                  <a:cubicBezTo>
                    <a:pt x="0" y="953"/>
                    <a:pt x="72" y="1024"/>
                    <a:pt x="155" y="1024"/>
                  </a:cubicBezTo>
                  <a:cubicBezTo>
                    <a:pt x="250" y="1024"/>
                    <a:pt x="310" y="953"/>
                    <a:pt x="310" y="857"/>
                  </a:cubicBezTo>
                  <a:lnTo>
                    <a:pt x="310" y="155"/>
                  </a:lnTo>
                  <a:cubicBezTo>
                    <a:pt x="310" y="72"/>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19" name="Google Shape;2619;p122"/>
            <p:cNvSpPr/>
            <p:nvPr/>
          </p:nvSpPr>
          <p:spPr>
            <a:xfrm>
              <a:off x="4984208" y="2456696"/>
              <a:ext cx="154059" cy="15956"/>
            </a:xfrm>
            <a:custGeom>
              <a:avLst/>
              <a:gdLst/>
              <a:ahLst/>
              <a:cxnLst/>
              <a:rect l="l" t="t" r="r" b="b"/>
              <a:pathLst>
                <a:path w="3109" h="322" extrusionOk="0">
                  <a:moveTo>
                    <a:pt x="168" y="0"/>
                  </a:moveTo>
                  <a:cubicBezTo>
                    <a:pt x="72" y="0"/>
                    <a:pt x="1" y="72"/>
                    <a:pt x="1" y="167"/>
                  </a:cubicBezTo>
                  <a:cubicBezTo>
                    <a:pt x="1" y="250"/>
                    <a:pt x="72" y="322"/>
                    <a:pt x="168" y="322"/>
                  </a:cubicBezTo>
                  <a:lnTo>
                    <a:pt x="2954" y="322"/>
                  </a:lnTo>
                  <a:cubicBezTo>
                    <a:pt x="3037" y="322"/>
                    <a:pt x="3108" y="250"/>
                    <a:pt x="3108" y="167"/>
                  </a:cubicBezTo>
                  <a:cubicBezTo>
                    <a:pt x="3108" y="72"/>
                    <a:pt x="3037" y="0"/>
                    <a:pt x="29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20" name="Google Shape;2620;p122"/>
            <p:cNvSpPr/>
            <p:nvPr/>
          </p:nvSpPr>
          <p:spPr>
            <a:xfrm>
              <a:off x="4984208" y="2503325"/>
              <a:ext cx="154059" cy="15361"/>
            </a:xfrm>
            <a:custGeom>
              <a:avLst/>
              <a:gdLst/>
              <a:ahLst/>
              <a:cxnLst/>
              <a:rect l="l" t="t" r="r" b="b"/>
              <a:pathLst>
                <a:path w="3109" h="310" extrusionOk="0">
                  <a:moveTo>
                    <a:pt x="168" y="0"/>
                  </a:moveTo>
                  <a:cubicBezTo>
                    <a:pt x="72" y="0"/>
                    <a:pt x="1" y="71"/>
                    <a:pt x="1" y="155"/>
                  </a:cubicBezTo>
                  <a:cubicBezTo>
                    <a:pt x="1" y="238"/>
                    <a:pt x="72" y="310"/>
                    <a:pt x="168" y="310"/>
                  </a:cubicBezTo>
                  <a:lnTo>
                    <a:pt x="2954" y="310"/>
                  </a:lnTo>
                  <a:cubicBezTo>
                    <a:pt x="3037" y="310"/>
                    <a:pt x="3108" y="238"/>
                    <a:pt x="3108" y="155"/>
                  </a:cubicBezTo>
                  <a:cubicBezTo>
                    <a:pt x="3108" y="60"/>
                    <a:pt x="3037" y="0"/>
                    <a:pt x="29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21" name="Google Shape;2621;p122"/>
            <p:cNvSpPr/>
            <p:nvPr/>
          </p:nvSpPr>
          <p:spPr>
            <a:xfrm>
              <a:off x="4798981" y="2053735"/>
              <a:ext cx="525108" cy="534572"/>
            </a:xfrm>
            <a:custGeom>
              <a:avLst/>
              <a:gdLst/>
              <a:ahLst/>
              <a:cxnLst/>
              <a:rect l="l" t="t" r="r" b="b"/>
              <a:pathLst>
                <a:path w="10597" h="10788" extrusionOk="0">
                  <a:moveTo>
                    <a:pt x="1334" y="4989"/>
                  </a:moveTo>
                  <a:cubicBezTo>
                    <a:pt x="1334" y="4989"/>
                    <a:pt x="1334" y="5001"/>
                    <a:pt x="1334" y="5001"/>
                  </a:cubicBezTo>
                  <a:cubicBezTo>
                    <a:pt x="1310" y="5156"/>
                    <a:pt x="1310" y="5311"/>
                    <a:pt x="1310" y="5442"/>
                  </a:cubicBezTo>
                  <a:lnTo>
                    <a:pt x="1310" y="6799"/>
                  </a:lnTo>
                  <a:cubicBezTo>
                    <a:pt x="1310" y="6942"/>
                    <a:pt x="1310" y="7097"/>
                    <a:pt x="1334" y="7251"/>
                  </a:cubicBezTo>
                  <a:cubicBezTo>
                    <a:pt x="667" y="7168"/>
                    <a:pt x="322" y="6632"/>
                    <a:pt x="322" y="6132"/>
                  </a:cubicBezTo>
                  <a:lnTo>
                    <a:pt x="322" y="6120"/>
                  </a:lnTo>
                  <a:cubicBezTo>
                    <a:pt x="322" y="5537"/>
                    <a:pt x="762" y="5049"/>
                    <a:pt x="1334" y="4989"/>
                  </a:cubicBezTo>
                  <a:close/>
                  <a:moveTo>
                    <a:pt x="9263" y="4989"/>
                  </a:moveTo>
                  <a:cubicBezTo>
                    <a:pt x="9835" y="5049"/>
                    <a:pt x="10275" y="5537"/>
                    <a:pt x="10275" y="6120"/>
                  </a:cubicBezTo>
                  <a:lnTo>
                    <a:pt x="10275" y="6132"/>
                  </a:lnTo>
                  <a:cubicBezTo>
                    <a:pt x="10275" y="6632"/>
                    <a:pt x="9930" y="7168"/>
                    <a:pt x="9263" y="7251"/>
                  </a:cubicBezTo>
                  <a:cubicBezTo>
                    <a:pt x="9311" y="6847"/>
                    <a:pt x="9299" y="5263"/>
                    <a:pt x="9263" y="4989"/>
                  </a:cubicBezTo>
                  <a:close/>
                  <a:moveTo>
                    <a:pt x="4429" y="3537"/>
                  </a:moveTo>
                  <a:cubicBezTo>
                    <a:pt x="4763" y="4382"/>
                    <a:pt x="5584" y="4977"/>
                    <a:pt x="6549" y="4977"/>
                  </a:cubicBezTo>
                  <a:lnTo>
                    <a:pt x="8906" y="4977"/>
                  </a:lnTo>
                  <a:lnTo>
                    <a:pt x="8049" y="7263"/>
                  </a:lnTo>
                  <a:lnTo>
                    <a:pt x="2536" y="7263"/>
                  </a:lnTo>
                  <a:lnTo>
                    <a:pt x="1679" y="4977"/>
                  </a:lnTo>
                  <a:lnTo>
                    <a:pt x="2298" y="4977"/>
                  </a:lnTo>
                  <a:cubicBezTo>
                    <a:pt x="3263" y="4977"/>
                    <a:pt x="4096" y="4382"/>
                    <a:pt x="4429" y="3537"/>
                  </a:cubicBezTo>
                  <a:close/>
                  <a:moveTo>
                    <a:pt x="1620" y="5704"/>
                  </a:moveTo>
                  <a:lnTo>
                    <a:pt x="2274" y="7454"/>
                  </a:lnTo>
                  <a:lnTo>
                    <a:pt x="2274" y="8894"/>
                  </a:lnTo>
                  <a:cubicBezTo>
                    <a:pt x="1965" y="8442"/>
                    <a:pt x="1762" y="7942"/>
                    <a:pt x="1667" y="7418"/>
                  </a:cubicBezTo>
                  <a:cubicBezTo>
                    <a:pt x="1667" y="7406"/>
                    <a:pt x="1667" y="7406"/>
                    <a:pt x="1667" y="7406"/>
                  </a:cubicBezTo>
                  <a:cubicBezTo>
                    <a:pt x="1608" y="7001"/>
                    <a:pt x="1620" y="6847"/>
                    <a:pt x="1620" y="5704"/>
                  </a:cubicBezTo>
                  <a:close/>
                  <a:moveTo>
                    <a:pt x="8978" y="5704"/>
                  </a:moveTo>
                  <a:cubicBezTo>
                    <a:pt x="8978" y="6882"/>
                    <a:pt x="8978" y="6918"/>
                    <a:pt x="8966" y="7120"/>
                  </a:cubicBezTo>
                  <a:cubicBezTo>
                    <a:pt x="8906" y="7763"/>
                    <a:pt x="8680" y="8371"/>
                    <a:pt x="8323" y="8894"/>
                  </a:cubicBezTo>
                  <a:lnTo>
                    <a:pt x="8323" y="7454"/>
                  </a:lnTo>
                  <a:lnTo>
                    <a:pt x="8978" y="5704"/>
                  </a:lnTo>
                  <a:close/>
                  <a:moveTo>
                    <a:pt x="4429" y="0"/>
                  </a:moveTo>
                  <a:cubicBezTo>
                    <a:pt x="3048" y="0"/>
                    <a:pt x="1798" y="810"/>
                    <a:pt x="1239" y="2072"/>
                  </a:cubicBezTo>
                  <a:cubicBezTo>
                    <a:pt x="1203" y="2144"/>
                    <a:pt x="1239" y="2239"/>
                    <a:pt x="1322" y="2275"/>
                  </a:cubicBezTo>
                  <a:cubicBezTo>
                    <a:pt x="1341" y="2284"/>
                    <a:pt x="1362" y="2289"/>
                    <a:pt x="1383" y="2289"/>
                  </a:cubicBezTo>
                  <a:cubicBezTo>
                    <a:pt x="1440" y="2289"/>
                    <a:pt x="1498" y="2255"/>
                    <a:pt x="1524" y="2203"/>
                  </a:cubicBezTo>
                  <a:cubicBezTo>
                    <a:pt x="2036" y="1048"/>
                    <a:pt x="3179" y="310"/>
                    <a:pt x="4429" y="310"/>
                  </a:cubicBezTo>
                  <a:lnTo>
                    <a:pt x="6168" y="310"/>
                  </a:lnTo>
                  <a:cubicBezTo>
                    <a:pt x="6989" y="310"/>
                    <a:pt x="7763" y="620"/>
                    <a:pt x="8358" y="1191"/>
                  </a:cubicBezTo>
                  <a:cubicBezTo>
                    <a:pt x="8990" y="1798"/>
                    <a:pt x="9335" y="2608"/>
                    <a:pt x="9335" y="3489"/>
                  </a:cubicBezTo>
                  <a:lnTo>
                    <a:pt x="9335" y="4668"/>
                  </a:lnTo>
                  <a:lnTo>
                    <a:pt x="6549" y="4668"/>
                  </a:lnTo>
                  <a:cubicBezTo>
                    <a:pt x="5465" y="4668"/>
                    <a:pt x="4584" y="3787"/>
                    <a:pt x="4584" y="2703"/>
                  </a:cubicBezTo>
                  <a:cubicBezTo>
                    <a:pt x="4584" y="2608"/>
                    <a:pt x="4513" y="2537"/>
                    <a:pt x="4429" y="2537"/>
                  </a:cubicBezTo>
                  <a:cubicBezTo>
                    <a:pt x="4334" y="2537"/>
                    <a:pt x="4275" y="2608"/>
                    <a:pt x="4275" y="2703"/>
                  </a:cubicBezTo>
                  <a:cubicBezTo>
                    <a:pt x="4275" y="3787"/>
                    <a:pt x="3382" y="4668"/>
                    <a:pt x="2298" y="4668"/>
                  </a:cubicBezTo>
                  <a:lnTo>
                    <a:pt x="1250" y="4668"/>
                  </a:lnTo>
                  <a:lnTo>
                    <a:pt x="1250" y="3489"/>
                  </a:lnTo>
                  <a:cubicBezTo>
                    <a:pt x="1250" y="3275"/>
                    <a:pt x="1274" y="3072"/>
                    <a:pt x="1310" y="2870"/>
                  </a:cubicBezTo>
                  <a:cubicBezTo>
                    <a:pt x="1334" y="2775"/>
                    <a:pt x="1274" y="2691"/>
                    <a:pt x="1191" y="2679"/>
                  </a:cubicBezTo>
                  <a:cubicBezTo>
                    <a:pt x="1182" y="2678"/>
                    <a:pt x="1174" y="2678"/>
                    <a:pt x="1165" y="2678"/>
                  </a:cubicBezTo>
                  <a:cubicBezTo>
                    <a:pt x="1091" y="2678"/>
                    <a:pt x="1022" y="2724"/>
                    <a:pt x="1000" y="2798"/>
                  </a:cubicBezTo>
                  <a:cubicBezTo>
                    <a:pt x="965" y="3025"/>
                    <a:pt x="941" y="3251"/>
                    <a:pt x="941" y="3489"/>
                  </a:cubicBezTo>
                  <a:lnTo>
                    <a:pt x="941" y="4763"/>
                  </a:lnTo>
                  <a:cubicBezTo>
                    <a:pt x="393" y="4965"/>
                    <a:pt x="0" y="5501"/>
                    <a:pt x="0" y="6120"/>
                  </a:cubicBezTo>
                  <a:lnTo>
                    <a:pt x="0" y="6132"/>
                  </a:lnTo>
                  <a:cubicBezTo>
                    <a:pt x="0" y="6799"/>
                    <a:pt x="488" y="7513"/>
                    <a:pt x="1381" y="7585"/>
                  </a:cubicBezTo>
                  <a:cubicBezTo>
                    <a:pt x="1739" y="9418"/>
                    <a:pt x="3382" y="10788"/>
                    <a:pt x="5287" y="10788"/>
                  </a:cubicBezTo>
                  <a:cubicBezTo>
                    <a:pt x="5870" y="10788"/>
                    <a:pt x="6430" y="10668"/>
                    <a:pt x="6942" y="10430"/>
                  </a:cubicBezTo>
                  <a:cubicBezTo>
                    <a:pt x="7025" y="10395"/>
                    <a:pt x="7061" y="10299"/>
                    <a:pt x="7025" y="10228"/>
                  </a:cubicBezTo>
                  <a:cubicBezTo>
                    <a:pt x="6999" y="10166"/>
                    <a:pt x="6940" y="10131"/>
                    <a:pt x="6882" y="10131"/>
                  </a:cubicBezTo>
                  <a:cubicBezTo>
                    <a:pt x="6862" y="10131"/>
                    <a:pt x="6841" y="10135"/>
                    <a:pt x="6823" y="10145"/>
                  </a:cubicBezTo>
                  <a:cubicBezTo>
                    <a:pt x="6334" y="10359"/>
                    <a:pt x="5822" y="10466"/>
                    <a:pt x="5287" y="10466"/>
                  </a:cubicBezTo>
                  <a:cubicBezTo>
                    <a:pt x="4263" y="10466"/>
                    <a:pt x="3286" y="10037"/>
                    <a:pt x="2596" y="9287"/>
                  </a:cubicBezTo>
                  <a:lnTo>
                    <a:pt x="2596" y="7585"/>
                  </a:lnTo>
                  <a:lnTo>
                    <a:pt x="8001" y="7585"/>
                  </a:lnTo>
                  <a:lnTo>
                    <a:pt x="8001" y="9287"/>
                  </a:lnTo>
                  <a:cubicBezTo>
                    <a:pt x="7835" y="9478"/>
                    <a:pt x="7632" y="9645"/>
                    <a:pt x="7430" y="9787"/>
                  </a:cubicBezTo>
                  <a:cubicBezTo>
                    <a:pt x="7358" y="9847"/>
                    <a:pt x="7346" y="9942"/>
                    <a:pt x="7394" y="10014"/>
                  </a:cubicBezTo>
                  <a:cubicBezTo>
                    <a:pt x="7423" y="10056"/>
                    <a:pt x="7468" y="10078"/>
                    <a:pt x="7516" y="10078"/>
                  </a:cubicBezTo>
                  <a:cubicBezTo>
                    <a:pt x="7547" y="10078"/>
                    <a:pt x="7580" y="10068"/>
                    <a:pt x="7608" y="10049"/>
                  </a:cubicBezTo>
                  <a:cubicBezTo>
                    <a:pt x="8442" y="9466"/>
                    <a:pt x="9013" y="8573"/>
                    <a:pt x="9216" y="7585"/>
                  </a:cubicBezTo>
                  <a:cubicBezTo>
                    <a:pt x="9597" y="7549"/>
                    <a:pt x="9930" y="7394"/>
                    <a:pt x="10180" y="7144"/>
                  </a:cubicBezTo>
                  <a:cubicBezTo>
                    <a:pt x="10454" y="6870"/>
                    <a:pt x="10597" y="6513"/>
                    <a:pt x="10597" y="6132"/>
                  </a:cubicBezTo>
                  <a:lnTo>
                    <a:pt x="10597" y="6120"/>
                  </a:lnTo>
                  <a:cubicBezTo>
                    <a:pt x="10597" y="5501"/>
                    <a:pt x="10204" y="4965"/>
                    <a:pt x="9656" y="4763"/>
                  </a:cubicBezTo>
                  <a:lnTo>
                    <a:pt x="9656" y="3489"/>
                  </a:lnTo>
                  <a:cubicBezTo>
                    <a:pt x="9656" y="2525"/>
                    <a:pt x="9275" y="1632"/>
                    <a:pt x="8573" y="965"/>
                  </a:cubicBezTo>
                  <a:cubicBezTo>
                    <a:pt x="7930" y="346"/>
                    <a:pt x="7073" y="0"/>
                    <a:pt x="61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22" name="Google Shape;2622;p122"/>
          <p:cNvGrpSpPr/>
          <p:nvPr/>
        </p:nvGrpSpPr>
        <p:grpSpPr>
          <a:xfrm>
            <a:off x="5161409" y="2595428"/>
            <a:ext cx="393018" cy="429529"/>
            <a:chOff x="5571256" y="1980001"/>
            <a:chExt cx="489133" cy="534572"/>
          </a:xfrm>
        </p:grpSpPr>
        <p:sp>
          <p:nvSpPr>
            <p:cNvPr id="2623" name="Google Shape;2623;p122"/>
            <p:cNvSpPr/>
            <p:nvPr/>
          </p:nvSpPr>
          <p:spPr>
            <a:xfrm>
              <a:off x="5722887" y="2246643"/>
              <a:ext cx="15956" cy="47868"/>
            </a:xfrm>
            <a:custGeom>
              <a:avLst/>
              <a:gdLst/>
              <a:ahLst/>
              <a:cxnLst/>
              <a:rect l="l" t="t" r="r" b="b"/>
              <a:pathLst>
                <a:path w="322" h="966" extrusionOk="0">
                  <a:moveTo>
                    <a:pt x="167" y="1"/>
                  </a:moveTo>
                  <a:cubicBezTo>
                    <a:pt x="72" y="1"/>
                    <a:pt x="0" y="72"/>
                    <a:pt x="0" y="168"/>
                  </a:cubicBezTo>
                  <a:lnTo>
                    <a:pt x="0" y="810"/>
                  </a:lnTo>
                  <a:cubicBezTo>
                    <a:pt x="0" y="894"/>
                    <a:pt x="72" y="965"/>
                    <a:pt x="167" y="965"/>
                  </a:cubicBezTo>
                  <a:cubicBezTo>
                    <a:pt x="251" y="965"/>
                    <a:pt x="322" y="894"/>
                    <a:pt x="322" y="810"/>
                  </a:cubicBezTo>
                  <a:lnTo>
                    <a:pt x="322" y="168"/>
                  </a:lnTo>
                  <a:cubicBezTo>
                    <a:pt x="322" y="72"/>
                    <a:pt x="251" y="1"/>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24" name="Google Shape;2624;p122"/>
            <p:cNvSpPr/>
            <p:nvPr/>
          </p:nvSpPr>
          <p:spPr>
            <a:xfrm>
              <a:off x="5892802" y="2246643"/>
              <a:ext cx="15411" cy="47868"/>
            </a:xfrm>
            <a:custGeom>
              <a:avLst/>
              <a:gdLst/>
              <a:ahLst/>
              <a:cxnLst/>
              <a:rect l="l" t="t" r="r" b="b"/>
              <a:pathLst>
                <a:path w="311" h="966" extrusionOk="0">
                  <a:moveTo>
                    <a:pt x="155" y="1"/>
                  </a:moveTo>
                  <a:cubicBezTo>
                    <a:pt x="72" y="1"/>
                    <a:pt x="0" y="72"/>
                    <a:pt x="0" y="168"/>
                  </a:cubicBezTo>
                  <a:lnTo>
                    <a:pt x="0" y="810"/>
                  </a:lnTo>
                  <a:cubicBezTo>
                    <a:pt x="0" y="894"/>
                    <a:pt x="72" y="965"/>
                    <a:pt x="155" y="965"/>
                  </a:cubicBezTo>
                  <a:cubicBezTo>
                    <a:pt x="239" y="965"/>
                    <a:pt x="310" y="894"/>
                    <a:pt x="310" y="810"/>
                  </a:cubicBezTo>
                  <a:lnTo>
                    <a:pt x="310" y="168"/>
                  </a:lnTo>
                  <a:cubicBezTo>
                    <a:pt x="310" y="72"/>
                    <a:pt x="239"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25" name="Google Shape;2625;p122"/>
            <p:cNvSpPr/>
            <p:nvPr/>
          </p:nvSpPr>
          <p:spPr>
            <a:xfrm>
              <a:off x="5773629" y="2332815"/>
              <a:ext cx="84388" cy="46629"/>
            </a:xfrm>
            <a:custGeom>
              <a:avLst/>
              <a:gdLst/>
              <a:ahLst/>
              <a:cxnLst/>
              <a:rect l="l" t="t" r="r" b="b"/>
              <a:pathLst>
                <a:path w="1703" h="941" extrusionOk="0">
                  <a:moveTo>
                    <a:pt x="155" y="0"/>
                  </a:moveTo>
                  <a:cubicBezTo>
                    <a:pt x="72" y="0"/>
                    <a:pt x="0" y="72"/>
                    <a:pt x="0" y="155"/>
                  </a:cubicBezTo>
                  <a:cubicBezTo>
                    <a:pt x="0" y="595"/>
                    <a:pt x="381" y="941"/>
                    <a:pt x="846" y="941"/>
                  </a:cubicBezTo>
                  <a:cubicBezTo>
                    <a:pt x="1322" y="941"/>
                    <a:pt x="1703" y="595"/>
                    <a:pt x="1703" y="155"/>
                  </a:cubicBezTo>
                  <a:cubicBezTo>
                    <a:pt x="1703" y="72"/>
                    <a:pt x="1632" y="0"/>
                    <a:pt x="1548" y="0"/>
                  </a:cubicBezTo>
                  <a:cubicBezTo>
                    <a:pt x="1453" y="0"/>
                    <a:pt x="1382" y="72"/>
                    <a:pt x="1382" y="155"/>
                  </a:cubicBezTo>
                  <a:cubicBezTo>
                    <a:pt x="1382" y="417"/>
                    <a:pt x="1143" y="619"/>
                    <a:pt x="846" y="619"/>
                  </a:cubicBezTo>
                  <a:cubicBezTo>
                    <a:pt x="548" y="619"/>
                    <a:pt x="310" y="417"/>
                    <a:pt x="310" y="155"/>
                  </a:cubicBezTo>
                  <a:cubicBezTo>
                    <a:pt x="310" y="72"/>
                    <a:pt x="239"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26" name="Google Shape;2626;p122"/>
            <p:cNvSpPr/>
            <p:nvPr/>
          </p:nvSpPr>
          <p:spPr>
            <a:xfrm>
              <a:off x="5571256" y="1980001"/>
              <a:ext cx="489133" cy="534572"/>
            </a:xfrm>
            <a:custGeom>
              <a:avLst/>
              <a:gdLst/>
              <a:ahLst/>
              <a:cxnLst/>
              <a:rect l="l" t="t" r="r" b="b"/>
              <a:pathLst>
                <a:path w="9871" h="10788" extrusionOk="0">
                  <a:moveTo>
                    <a:pt x="560" y="3763"/>
                  </a:moveTo>
                  <a:cubicBezTo>
                    <a:pt x="560" y="4239"/>
                    <a:pt x="560" y="4227"/>
                    <a:pt x="560" y="4263"/>
                  </a:cubicBezTo>
                  <a:lnTo>
                    <a:pt x="346" y="4263"/>
                  </a:lnTo>
                  <a:lnTo>
                    <a:pt x="346" y="3763"/>
                  </a:lnTo>
                  <a:close/>
                  <a:moveTo>
                    <a:pt x="8942" y="3322"/>
                  </a:moveTo>
                  <a:cubicBezTo>
                    <a:pt x="8966" y="3322"/>
                    <a:pt x="8990" y="3346"/>
                    <a:pt x="8990" y="3370"/>
                  </a:cubicBezTo>
                  <a:lnTo>
                    <a:pt x="8990" y="4215"/>
                  </a:lnTo>
                  <a:cubicBezTo>
                    <a:pt x="8990" y="4239"/>
                    <a:pt x="8978" y="4251"/>
                    <a:pt x="8966" y="4263"/>
                  </a:cubicBezTo>
                  <a:lnTo>
                    <a:pt x="905" y="4263"/>
                  </a:lnTo>
                  <a:cubicBezTo>
                    <a:pt x="894" y="4251"/>
                    <a:pt x="882" y="4239"/>
                    <a:pt x="882" y="4215"/>
                  </a:cubicBezTo>
                  <a:lnTo>
                    <a:pt x="882" y="3370"/>
                  </a:lnTo>
                  <a:cubicBezTo>
                    <a:pt x="882" y="3346"/>
                    <a:pt x="905" y="3322"/>
                    <a:pt x="929" y="3322"/>
                  </a:cubicBezTo>
                  <a:close/>
                  <a:moveTo>
                    <a:pt x="9514" y="3763"/>
                  </a:moveTo>
                  <a:lnTo>
                    <a:pt x="9514" y="4263"/>
                  </a:lnTo>
                  <a:lnTo>
                    <a:pt x="9299" y="4263"/>
                  </a:lnTo>
                  <a:cubicBezTo>
                    <a:pt x="9299" y="4251"/>
                    <a:pt x="9299" y="4251"/>
                    <a:pt x="9299" y="4251"/>
                  </a:cubicBezTo>
                  <a:cubicBezTo>
                    <a:pt x="9299" y="4239"/>
                    <a:pt x="9299" y="4227"/>
                    <a:pt x="9299" y="4215"/>
                  </a:cubicBezTo>
                  <a:lnTo>
                    <a:pt x="9299" y="3763"/>
                  </a:lnTo>
                  <a:close/>
                  <a:moveTo>
                    <a:pt x="715" y="4787"/>
                  </a:moveTo>
                  <a:lnTo>
                    <a:pt x="715" y="6453"/>
                  </a:lnTo>
                  <a:cubicBezTo>
                    <a:pt x="465" y="6251"/>
                    <a:pt x="310" y="5953"/>
                    <a:pt x="310" y="5620"/>
                  </a:cubicBezTo>
                  <a:lnTo>
                    <a:pt x="310" y="5608"/>
                  </a:lnTo>
                  <a:cubicBezTo>
                    <a:pt x="310" y="5275"/>
                    <a:pt x="465" y="4977"/>
                    <a:pt x="715" y="4787"/>
                  </a:cubicBezTo>
                  <a:close/>
                  <a:moveTo>
                    <a:pt x="9145" y="4787"/>
                  </a:moveTo>
                  <a:cubicBezTo>
                    <a:pt x="9407" y="4977"/>
                    <a:pt x="9561" y="5287"/>
                    <a:pt x="9561" y="5608"/>
                  </a:cubicBezTo>
                  <a:lnTo>
                    <a:pt x="9561" y="5620"/>
                  </a:lnTo>
                  <a:cubicBezTo>
                    <a:pt x="9561" y="5953"/>
                    <a:pt x="9395" y="6251"/>
                    <a:pt x="9145" y="6453"/>
                  </a:cubicBezTo>
                  <a:lnTo>
                    <a:pt x="9145" y="4787"/>
                  </a:lnTo>
                  <a:close/>
                  <a:moveTo>
                    <a:pt x="1200" y="4583"/>
                  </a:moveTo>
                  <a:cubicBezTo>
                    <a:pt x="1224" y="4583"/>
                    <a:pt x="1251" y="4584"/>
                    <a:pt x="1286" y="4584"/>
                  </a:cubicBezTo>
                  <a:cubicBezTo>
                    <a:pt x="1275" y="4775"/>
                    <a:pt x="1275" y="4822"/>
                    <a:pt x="1275" y="6108"/>
                  </a:cubicBezTo>
                  <a:cubicBezTo>
                    <a:pt x="1275" y="6287"/>
                    <a:pt x="1286" y="6477"/>
                    <a:pt x="1322" y="6668"/>
                  </a:cubicBezTo>
                  <a:cubicBezTo>
                    <a:pt x="1227" y="6668"/>
                    <a:pt x="1144" y="6656"/>
                    <a:pt x="1036" y="6620"/>
                  </a:cubicBezTo>
                  <a:lnTo>
                    <a:pt x="1036" y="4620"/>
                  </a:lnTo>
                  <a:cubicBezTo>
                    <a:pt x="1116" y="4588"/>
                    <a:pt x="1153" y="4583"/>
                    <a:pt x="1200" y="4583"/>
                  </a:cubicBezTo>
                  <a:close/>
                  <a:moveTo>
                    <a:pt x="8663" y="4583"/>
                  </a:moveTo>
                  <a:cubicBezTo>
                    <a:pt x="8713" y="4583"/>
                    <a:pt x="8764" y="4588"/>
                    <a:pt x="8835" y="4620"/>
                  </a:cubicBezTo>
                  <a:lnTo>
                    <a:pt x="8835" y="6620"/>
                  </a:lnTo>
                  <a:cubicBezTo>
                    <a:pt x="8752" y="6644"/>
                    <a:pt x="8668" y="6656"/>
                    <a:pt x="8549" y="6668"/>
                  </a:cubicBezTo>
                  <a:cubicBezTo>
                    <a:pt x="8585" y="6477"/>
                    <a:pt x="8597" y="6287"/>
                    <a:pt x="8597" y="6108"/>
                  </a:cubicBezTo>
                  <a:cubicBezTo>
                    <a:pt x="8597" y="4882"/>
                    <a:pt x="8597" y="4798"/>
                    <a:pt x="8585" y="4584"/>
                  </a:cubicBezTo>
                  <a:cubicBezTo>
                    <a:pt x="8613" y="4584"/>
                    <a:pt x="8638" y="4583"/>
                    <a:pt x="8663" y="4583"/>
                  </a:cubicBezTo>
                  <a:close/>
                  <a:moveTo>
                    <a:pt x="8264" y="4584"/>
                  </a:moveTo>
                  <a:cubicBezTo>
                    <a:pt x="8287" y="4787"/>
                    <a:pt x="8275" y="4798"/>
                    <a:pt x="8275" y="6108"/>
                  </a:cubicBezTo>
                  <a:cubicBezTo>
                    <a:pt x="8275" y="7942"/>
                    <a:pt x="6775" y="9442"/>
                    <a:pt x="4918" y="9442"/>
                  </a:cubicBezTo>
                  <a:cubicBezTo>
                    <a:pt x="3084" y="9442"/>
                    <a:pt x="1584" y="7942"/>
                    <a:pt x="1584" y="6108"/>
                  </a:cubicBezTo>
                  <a:cubicBezTo>
                    <a:pt x="1584" y="4775"/>
                    <a:pt x="1584" y="4787"/>
                    <a:pt x="1596" y="4584"/>
                  </a:cubicBezTo>
                  <a:close/>
                  <a:moveTo>
                    <a:pt x="1036" y="6953"/>
                  </a:moveTo>
                  <a:cubicBezTo>
                    <a:pt x="1167" y="6977"/>
                    <a:pt x="1275" y="6989"/>
                    <a:pt x="1382" y="6989"/>
                  </a:cubicBezTo>
                  <a:cubicBezTo>
                    <a:pt x="1656" y="8085"/>
                    <a:pt x="2429" y="8989"/>
                    <a:pt x="3441" y="9442"/>
                  </a:cubicBezTo>
                  <a:lnTo>
                    <a:pt x="3441" y="9930"/>
                  </a:lnTo>
                  <a:lnTo>
                    <a:pt x="2406" y="9930"/>
                  </a:lnTo>
                  <a:cubicBezTo>
                    <a:pt x="1644" y="9930"/>
                    <a:pt x="1036" y="9347"/>
                    <a:pt x="1036" y="8608"/>
                  </a:cubicBezTo>
                  <a:lnTo>
                    <a:pt x="1036" y="6953"/>
                  </a:lnTo>
                  <a:close/>
                  <a:moveTo>
                    <a:pt x="6108" y="9561"/>
                  </a:moveTo>
                  <a:lnTo>
                    <a:pt x="6108" y="9930"/>
                  </a:lnTo>
                  <a:lnTo>
                    <a:pt x="3751" y="9930"/>
                  </a:lnTo>
                  <a:lnTo>
                    <a:pt x="3751" y="9561"/>
                  </a:lnTo>
                  <a:cubicBezTo>
                    <a:pt x="4132" y="9692"/>
                    <a:pt x="4525" y="9751"/>
                    <a:pt x="4918" y="9751"/>
                  </a:cubicBezTo>
                  <a:cubicBezTo>
                    <a:pt x="5346" y="9751"/>
                    <a:pt x="5739" y="9692"/>
                    <a:pt x="6108" y="9561"/>
                  </a:cubicBezTo>
                  <a:close/>
                  <a:moveTo>
                    <a:pt x="6108" y="10251"/>
                  </a:moveTo>
                  <a:lnTo>
                    <a:pt x="6108" y="10418"/>
                  </a:lnTo>
                  <a:cubicBezTo>
                    <a:pt x="6108" y="10454"/>
                    <a:pt x="6085" y="10478"/>
                    <a:pt x="6061" y="10478"/>
                  </a:cubicBezTo>
                  <a:lnTo>
                    <a:pt x="3811" y="10478"/>
                  </a:lnTo>
                  <a:cubicBezTo>
                    <a:pt x="3775" y="10478"/>
                    <a:pt x="3751" y="10454"/>
                    <a:pt x="3751" y="10418"/>
                  </a:cubicBezTo>
                  <a:lnTo>
                    <a:pt x="3751" y="10251"/>
                  </a:lnTo>
                  <a:close/>
                  <a:moveTo>
                    <a:pt x="4144" y="0"/>
                  </a:moveTo>
                  <a:cubicBezTo>
                    <a:pt x="2429" y="0"/>
                    <a:pt x="1048" y="1334"/>
                    <a:pt x="941" y="3001"/>
                  </a:cubicBezTo>
                  <a:cubicBezTo>
                    <a:pt x="703" y="3001"/>
                    <a:pt x="560" y="3179"/>
                    <a:pt x="560" y="3370"/>
                  </a:cubicBezTo>
                  <a:lnTo>
                    <a:pt x="560" y="3453"/>
                  </a:lnTo>
                  <a:lnTo>
                    <a:pt x="346" y="3453"/>
                  </a:lnTo>
                  <a:cubicBezTo>
                    <a:pt x="167" y="3453"/>
                    <a:pt x="36" y="3584"/>
                    <a:pt x="36" y="3751"/>
                  </a:cubicBezTo>
                  <a:lnTo>
                    <a:pt x="36" y="4275"/>
                  </a:lnTo>
                  <a:cubicBezTo>
                    <a:pt x="36" y="4441"/>
                    <a:pt x="167" y="4584"/>
                    <a:pt x="346" y="4584"/>
                  </a:cubicBezTo>
                  <a:lnTo>
                    <a:pt x="465" y="4584"/>
                  </a:lnTo>
                  <a:cubicBezTo>
                    <a:pt x="179" y="4834"/>
                    <a:pt x="1" y="5203"/>
                    <a:pt x="1" y="5608"/>
                  </a:cubicBezTo>
                  <a:lnTo>
                    <a:pt x="1" y="5620"/>
                  </a:lnTo>
                  <a:cubicBezTo>
                    <a:pt x="1" y="6132"/>
                    <a:pt x="274" y="6596"/>
                    <a:pt x="715" y="6822"/>
                  </a:cubicBezTo>
                  <a:lnTo>
                    <a:pt x="715" y="8608"/>
                  </a:lnTo>
                  <a:cubicBezTo>
                    <a:pt x="715" y="9513"/>
                    <a:pt x="1477" y="10251"/>
                    <a:pt x="2406" y="10251"/>
                  </a:cubicBezTo>
                  <a:lnTo>
                    <a:pt x="3441" y="10251"/>
                  </a:lnTo>
                  <a:lnTo>
                    <a:pt x="3441" y="10418"/>
                  </a:lnTo>
                  <a:cubicBezTo>
                    <a:pt x="3441" y="10621"/>
                    <a:pt x="3608" y="10787"/>
                    <a:pt x="3811" y="10787"/>
                  </a:cubicBezTo>
                  <a:lnTo>
                    <a:pt x="6061" y="10787"/>
                  </a:lnTo>
                  <a:cubicBezTo>
                    <a:pt x="6263" y="10787"/>
                    <a:pt x="6430" y="10621"/>
                    <a:pt x="6430" y="10418"/>
                  </a:cubicBezTo>
                  <a:lnTo>
                    <a:pt x="6430" y="10251"/>
                  </a:lnTo>
                  <a:lnTo>
                    <a:pt x="6930" y="10251"/>
                  </a:lnTo>
                  <a:cubicBezTo>
                    <a:pt x="7013" y="10251"/>
                    <a:pt x="7085" y="10180"/>
                    <a:pt x="7085" y="10097"/>
                  </a:cubicBezTo>
                  <a:cubicBezTo>
                    <a:pt x="7085" y="10001"/>
                    <a:pt x="7013" y="9930"/>
                    <a:pt x="6930" y="9930"/>
                  </a:cubicBezTo>
                  <a:lnTo>
                    <a:pt x="6430" y="9930"/>
                  </a:lnTo>
                  <a:lnTo>
                    <a:pt x="6430" y="9442"/>
                  </a:lnTo>
                  <a:cubicBezTo>
                    <a:pt x="6847" y="9251"/>
                    <a:pt x="7216" y="9001"/>
                    <a:pt x="7549" y="8668"/>
                  </a:cubicBezTo>
                  <a:cubicBezTo>
                    <a:pt x="8013" y="8192"/>
                    <a:pt x="8335" y="7608"/>
                    <a:pt x="8490" y="6989"/>
                  </a:cubicBezTo>
                  <a:cubicBezTo>
                    <a:pt x="8621" y="6977"/>
                    <a:pt x="8728" y="6977"/>
                    <a:pt x="8835" y="6953"/>
                  </a:cubicBezTo>
                  <a:lnTo>
                    <a:pt x="8835" y="8608"/>
                  </a:lnTo>
                  <a:cubicBezTo>
                    <a:pt x="8835" y="9275"/>
                    <a:pt x="8323" y="9835"/>
                    <a:pt x="7644" y="9930"/>
                  </a:cubicBezTo>
                  <a:cubicBezTo>
                    <a:pt x="7561" y="9930"/>
                    <a:pt x="7490" y="10013"/>
                    <a:pt x="7502" y="10097"/>
                  </a:cubicBezTo>
                  <a:cubicBezTo>
                    <a:pt x="7512" y="10184"/>
                    <a:pt x="7583" y="10241"/>
                    <a:pt x="7659" y="10241"/>
                  </a:cubicBezTo>
                  <a:cubicBezTo>
                    <a:pt x="7666" y="10241"/>
                    <a:pt x="7673" y="10241"/>
                    <a:pt x="7680" y="10240"/>
                  </a:cubicBezTo>
                  <a:cubicBezTo>
                    <a:pt x="8514" y="10132"/>
                    <a:pt x="9145" y="9430"/>
                    <a:pt x="9145" y="8608"/>
                  </a:cubicBezTo>
                  <a:lnTo>
                    <a:pt x="9145" y="6822"/>
                  </a:lnTo>
                  <a:cubicBezTo>
                    <a:pt x="9585" y="6596"/>
                    <a:pt x="9871" y="6132"/>
                    <a:pt x="9871" y="5620"/>
                  </a:cubicBezTo>
                  <a:lnTo>
                    <a:pt x="9871" y="5608"/>
                  </a:lnTo>
                  <a:cubicBezTo>
                    <a:pt x="9871" y="5215"/>
                    <a:pt x="9692" y="4834"/>
                    <a:pt x="9407" y="4584"/>
                  </a:cubicBezTo>
                  <a:lnTo>
                    <a:pt x="9526" y="4584"/>
                  </a:lnTo>
                  <a:cubicBezTo>
                    <a:pt x="9692" y="4584"/>
                    <a:pt x="9835" y="4441"/>
                    <a:pt x="9835" y="4275"/>
                  </a:cubicBezTo>
                  <a:lnTo>
                    <a:pt x="9835" y="3751"/>
                  </a:lnTo>
                  <a:cubicBezTo>
                    <a:pt x="9835" y="3584"/>
                    <a:pt x="9692" y="3453"/>
                    <a:pt x="9526" y="3453"/>
                  </a:cubicBezTo>
                  <a:lnTo>
                    <a:pt x="9299" y="3453"/>
                  </a:lnTo>
                  <a:lnTo>
                    <a:pt x="9299" y="3370"/>
                  </a:lnTo>
                  <a:cubicBezTo>
                    <a:pt x="9299" y="3179"/>
                    <a:pt x="9156" y="3001"/>
                    <a:pt x="8918" y="3001"/>
                  </a:cubicBezTo>
                  <a:cubicBezTo>
                    <a:pt x="8895" y="2620"/>
                    <a:pt x="8811" y="2250"/>
                    <a:pt x="8656" y="1905"/>
                  </a:cubicBezTo>
                  <a:cubicBezTo>
                    <a:pt x="8630" y="1844"/>
                    <a:pt x="8571" y="1808"/>
                    <a:pt x="8509" y="1808"/>
                  </a:cubicBezTo>
                  <a:cubicBezTo>
                    <a:pt x="8486" y="1808"/>
                    <a:pt x="8464" y="1813"/>
                    <a:pt x="8442" y="1822"/>
                  </a:cubicBezTo>
                  <a:cubicBezTo>
                    <a:pt x="8359" y="1858"/>
                    <a:pt x="8323" y="1953"/>
                    <a:pt x="8359" y="2036"/>
                  </a:cubicBezTo>
                  <a:cubicBezTo>
                    <a:pt x="8502" y="2346"/>
                    <a:pt x="8585" y="2667"/>
                    <a:pt x="8609" y="3001"/>
                  </a:cubicBezTo>
                  <a:lnTo>
                    <a:pt x="1263" y="3001"/>
                  </a:lnTo>
                  <a:cubicBezTo>
                    <a:pt x="1370" y="1512"/>
                    <a:pt x="2620" y="322"/>
                    <a:pt x="4144" y="322"/>
                  </a:cubicBezTo>
                  <a:lnTo>
                    <a:pt x="5727" y="322"/>
                  </a:lnTo>
                  <a:cubicBezTo>
                    <a:pt x="6620" y="322"/>
                    <a:pt x="7454" y="726"/>
                    <a:pt x="8002" y="1429"/>
                  </a:cubicBezTo>
                  <a:cubicBezTo>
                    <a:pt x="8037" y="1472"/>
                    <a:pt x="8086" y="1493"/>
                    <a:pt x="8134" y="1493"/>
                  </a:cubicBezTo>
                  <a:cubicBezTo>
                    <a:pt x="8167" y="1493"/>
                    <a:pt x="8199" y="1484"/>
                    <a:pt x="8228" y="1465"/>
                  </a:cubicBezTo>
                  <a:cubicBezTo>
                    <a:pt x="8299" y="1405"/>
                    <a:pt x="8311" y="1310"/>
                    <a:pt x="8252" y="1238"/>
                  </a:cubicBezTo>
                  <a:cubicBezTo>
                    <a:pt x="7644" y="453"/>
                    <a:pt x="6728" y="0"/>
                    <a:pt x="57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27" name="Google Shape;2627;p122"/>
          <p:cNvGrpSpPr/>
          <p:nvPr/>
        </p:nvGrpSpPr>
        <p:grpSpPr>
          <a:xfrm>
            <a:off x="5809624" y="2595427"/>
            <a:ext cx="432834" cy="429529"/>
            <a:chOff x="6216727" y="2103585"/>
            <a:chExt cx="538685" cy="534572"/>
          </a:xfrm>
        </p:grpSpPr>
        <p:sp>
          <p:nvSpPr>
            <p:cNvPr id="2628" name="Google Shape;2628;p122"/>
            <p:cNvSpPr/>
            <p:nvPr/>
          </p:nvSpPr>
          <p:spPr>
            <a:xfrm>
              <a:off x="6216727" y="2342676"/>
              <a:ext cx="299148" cy="295482"/>
            </a:xfrm>
            <a:custGeom>
              <a:avLst/>
              <a:gdLst/>
              <a:ahLst/>
              <a:cxnLst/>
              <a:rect l="l" t="t" r="r" b="b"/>
              <a:pathLst>
                <a:path w="6037" h="5963" extrusionOk="0">
                  <a:moveTo>
                    <a:pt x="3423" y="316"/>
                  </a:moveTo>
                  <a:cubicBezTo>
                    <a:pt x="3429" y="316"/>
                    <a:pt x="3435" y="319"/>
                    <a:pt x="3441" y="325"/>
                  </a:cubicBezTo>
                  <a:lnTo>
                    <a:pt x="5679" y="2563"/>
                  </a:lnTo>
                  <a:cubicBezTo>
                    <a:pt x="5691" y="2575"/>
                    <a:pt x="5691" y="2587"/>
                    <a:pt x="5679" y="2599"/>
                  </a:cubicBezTo>
                  <a:lnTo>
                    <a:pt x="4179" y="4111"/>
                  </a:lnTo>
                  <a:lnTo>
                    <a:pt x="4143" y="4111"/>
                  </a:lnTo>
                  <a:lnTo>
                    <a:pt x="1905" y="1861"/>
                  </a:lnTo>
                  <a:cubicBezTo>
                    <a:pt x="1893" y="1861"/>
                    <a:pt x="1893" y="1837"/>
                    <a:pt x="1905" y="1825"/>
                  </a:cubicBezTo>
                  <a:lnTo>
                    <a:pt x="3405" y="325"/>
                  </a:lnTo>
                  <a:cubicBezTo>
                    <a:pt x="3411" y="319"/>
                    <a:pt x="3417" y="316"/>
                    <a:pt x="3423" y="316"/>
                  </a:cubicBezTo>
                  <a:close/>
                  <a:moveTo>
                    <a:pt x="3428" y="1"/>
                  </a:moveTo>
                  <a:cubicBezTo>
                    <a:pt x="3340" y="1"/>
                    <a:pt x="3250" y="33"/>
                    <a:pt x="3179" y="99"/>
                  </a:cubicBezTo>
                  <a:lnTo>
                    <a:pt x="1679" y="1611"/>
                  </a:lnTo>
                  <a:cubicBezTo>
                    <a:pt x="1548" y="1742"/>
                    <a:pt x="1548" y="1956"/>
                    <a:pt x="1679" y="2087"/>
                  </a:cubicBezTo>
                  <a:lnTo>
                    <a:pt x="1786" y="2194"/>
                  </a:lnTo>
                  <a:lnTo>
                    <a:pt x="167" y="3802"/>
                  </a:lnTo>
                  <a:cubicBezTo>
                    <a:pt x="0" y="3968"/>
                    <a:pt x="0" y="4230"/>
                    <a:pt x="167" y="4385"/>
                  </a:cubicBezTo>
                  <a:lnTo>
                    <a:pt x="1619" y="5838"/>
                  </a:lnTo>
                  <a:cubicBezTo>
                    <a:pt x="1697" y="5921"/>
                    <a:pt x="1801" y="5963"/>
                    <a:pt x="1906" y="5963"/>
                  </a:cubicBezTo>
                  <a:cubicBezTo>
                    <a:pt x="2012" y="5963"/>
                    <a:pt x="2119" y="5921"/>
                    <a:pt x="2203" y="5838"/>
                  </a:cubicBezTo>
                  <a:lnTo>
                    <a:pt x="2929" y="5123"/>
                  </a:lnTo>
                  <a:cubicBezTo>
                    <a:pt x="2988" y="5064"/>
                    <a:pt x="2988" y="4957"/>
                    <a:pt x="2929" y="4897"/>
                  </a:cubicBezTo>
                  <a:cubicBezTo>
                    <a:pt x="2893" y="4867"/>
                    <a:pt x="2852" y="4852"/>
                    <a:pt x="2811" y="4852"/>
                  </a:cubicBezTo>
                  <a:cubicBezTo>
                    <a:pt x="2771" y="4852"/>
                    <a:pt x="2732" y="4867"/>
                    <a:pt x="2703" y="4897"/>
                  </a:cubicBezTo>
                  <a:lnTo>
                    <a:pt x="1976" y="5623"/>
                  </a:lnTo>
                  <a:cubicBezTo>
                    <a:pt x="1959" y="5641"/>
                    <a:pt x="1935" y="5650"/>
                    <a:pt x="1911" y="5650"/>
                  </a:cubicBezTo>
                  <a:cubicBezTo>
                    <a:pt x="1887" y="5650"/>
                    <a:pt x="1863" y="5641"/>
                    <a:pt x="1845" y="5623"/>
                  </a:cubicBezTo>
                  <a:lnTo>
                    <a:pt x="393" y="4171"/>
                  </a:lnTo>
                  <a:cubicBezTo>
                    <a:pt x="345" y="4135"/>
                    <a:pt x="345" y="4064"/>
                    <a:pt x="393" y="4028"/>
                  </a:cubicBezTo>
                  <a:lnTo>
                    <a:pt x="2000" y="2420"/>
                  </a:lnTo>
                  <a:lnTo>
                    <a:pt x="3596" y="4004"/>
                  </a:lnTo>
                  <a:lnTo>
                    <a:pt x="3227" y="4373"/>
                  </a:lnTo>
                  <a:cubicBezTo>
                    <a:pt x="3155" y="4433"/>
                    <a:pt x="3155" y="4540"/>
                    <a:pt x="3227" y="4599"/>
                  </a:cubicBezTo>
                  <a:cubicBezTo>
                    <a:pt x="3256" y="4629"/>
                    <a:pt x="3295" y="4644"/>
                    <a:pt x="3334" y="4644"/>
                  </a:cubicBezTo>
                  <a:cubicBezTo>
                    <a:pt x="3372" y="4644"/>
                    <a:pt x="3411" y="4629"/>
                    <a:pt x="3441" y="4599"/>
                  </a:cubicBezTo>
                  <a:lnTo>
                    <a:pt x="3822" y="4230"/>
                  </a:lnTo>
                  <a:lnTo>
                    <a:pt x="3917" y="4325"/>
                  </a:lnTo>
                  <a:cubicBezTo>
                    <a:pt x="3983" y="4391"/>
                    <a:pt x="4069" y="4424"/>
                    <a:pt x="4157" y="4424"/>
                  </a:cubicBezTo>
                  <a:cubicBezTo>
                    <a:pt x="4245" y="4424"/>
                    <a:pt x="4334" y="4391"/>
                    <a:pt x="4405" y="4325"/>
                  </a:cubicBezTo>
                  <a:lnTo>
                    <a:pt x="5906" y="2825"/>
                  </a:lnTo>
                  <a:cubicBezTo>
                    <a:pt x="6036" y="2694"/>
                    <a:pt x="6036" y="2468"/>
                    <a:pt x="5906" y="2337"/>
                  </a:cubicBezTo>
                  <a:lnTo>
                    <a:pt x="3667" y="99"/>
                  </a:lnTo>
                  <a:cubicBezTo>
                    <a:pt x="3602" y="33"/>
                    <a:pt x="3515" y="1"/>
                    <a:pt x="3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29" name="Google Shape;2629;p122"/>
            <p:cNvSpPr/>
            <p:nvPr/>
          </p:nvSpPr>
          <p:spPr>
            <a:xfrm>
              <a:off x="6345316" y="2230885"/>
              <a:ext cx="63179" cy="61693"/>
            </a:xfrm>
            <a:custGeom>
              <a:avLst/>
              <a:gdLst/>
              <a:ahLst/>
              <a:cxnLst/>
              <a:rect l="l" t="t" r="r" b="b"/>
              <a:pathLst>
                <a:path w="1275" h="1245" extrusionOk="0">
                  <a:moveTo>
                    <a:pt x="173" y="0"/>
                  </a:moveTo>
                  <a:cubicBezTo>
                    <a:pt x="132" y="0"/>
                    <a:pt x="90" y="15"/>
                    <a:pt x="60" y="45"/>
                  </a:cubicBezTo>
                  <a:cubicBezTo>
                    <a:pt x="1" y="105"/>
                    <a:pt x="1" y="212"/>
                    <a:pt x="60" y="271"/>
                  </a:cubicBezTo>
                  <a:lnTo>
                    <a:pt x="989" y="1200"/>
                  </a:lnTo>
                  <a:cubicBezTo>
                    <a:pt x="1025" y="1230"/>
                    <a:pt x="1066" y="1245"/>
                    <a:pt x="1106" y="1245"/>
                  </a:cubicBezTo>
                  <a:cubicBezTo>
                    <a:pt x="1147" y="1245"/>
                    <a:pt x="1185" y="1230"/>
                    <a:pt x="1215" y="1200"/>
                  </a:cubicBezTo>
                  <a:cubicBezTo>
                    <a:pt x="1275" y="1140"/>
                    <a:pt x="1275" y="1045"/>
                    <a:pt x="1215" y="986"/>
                  </a:cubicBezTo>
                  <a:lnTo>
                    <a:pt x="286" y="45"/>
                  </a:lnTo>
                  <a:cubicBezTo>
                    <a:pt x="257" y="15"/>
                    <a:pt x="215" y="0"/>
                    <a:pt x="1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0" name="Google Shape;2630;p122"/>
            <p:cNvSpPr/>
            <p:nvPr/>
          </p:nvSpPr>
          <p:spPr>
            <a:xfrm>
              <a:off x="6302255" y="2305065"/>
              <a:ext cx="80870" cy="15956"/>
            </a:xfrm>
            <a:custGeom>
              <a:avLst/>
              <a:gdLst/>
              <a:ahLst/>
              <a:cxnLst/>
              <a:rect l="l" t="t" r="r" b="b"/>
              <a:pathLst>
                <a:path w="1632" h="322" extrusionOk="0">
                  <a:moveTo>
                    <a:pt x="155" y="1"/>
                  </a:moveTo>
                  <a:cubicBezTo>
                    <a:pt x="72" y="1"/>
                    <a:pt x="0" y="72"/>
                    <a:pt x="0" y="167"/>
                  </a:cubicBezTo>
                  <a:cubicBezTo>
                    <a:pt x="0" y="251"/>
                    <a:pt x="72" y="322"/>
                    <a:pt x="155" y="322"/>
                  </a:cubicBezTo>
                  <a:lnTo>
                    <a:pt x="1477" y="322"/>
                  </a:lnTo>
                  <a:cubicBezTo>
                    <a:pt x="1560" y="322"/>
                    <a:pt x="1632" y="251"/>
                    <a:pt x="1632" y="167"/>
                  </a:cubicBezTo>
                  <a:cubicBezTo>
                    <a:pt x="1632" y="72"/>
                    <a:pt x="1560" y="1"/>
                    <a:pt x="14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1" name="Google Shape;2631;p122"/>
            <p:cNvSpPr/>
            <p:nvPr/>
          </p:nvSpPr>
          <p:spPr>
            <a:xfrm>
              <a:off x="6420239" y="2187081"/>
              <a:ext cx="16005" cy="80870"/>
            </a:xfrm>
            <a:custGeom>
              <a:avLst/>
              <a:gdLst/>
              <a:ahLst/>
              <a:cxnLst/>
              <a:rect l="l" t="t" r="r" b="b"/>
              <a:pathLst>
                <a:path w="323" h="1632" extrusionOk="0">
                  <a:moveTo>
                    <a:pt x="167" y="0"/>
                  </a:moveTo>
                  <a:cubicBezTo>
                    <a:pt x="72" y="0"/>
                    <a:pt x="1" y="72"/>
                    <a:pt x="1" y="155"/>
                  </a:cubicBezTo>
                  <a:lnTo>
                    <a:pt x="1" y="1477"/>
                  </a:lnTo>
                  <a:cubicBezTo>
                    <a:pt x="1" y="1560"/>
                    <a:pt x="72" y="1631"/>
                    <a:pt x="167" y="1631"/>
                  </a:cubicBezTo>
                  <a:cubicBezTo>
                    <a:pt x="251" y="1631"/>
                    <a:pt x="322" y="1560"/>
                    <a:pt x="322" y="1477"/>
                  </a:cubicBezTo>
                  <a:lnTo>
                    <a:pt x="322" y="155"/>
                  </a:lnTo>
                  <a:cubicBezTo>
                    <a:pt x="322" y="72"/>
                    <a:pt x="251" y="0"/>
                    <a:pt x="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2" name="Google Shape;2632;p122"/>
            <p:cNvSpPr/>
            <p:nvPr/>
          </p:nvSpPr>
          <p:spPr>
            <a:xfrm>
              <a:off x="6560671" y="2446389"/>
              <a:ext cx="63774" cy="62139"/>
            </a:xfrm>
            <a:custGeom>
              <a:avLst/>
              <a:gdLst/>
              <a:ahLst/>
              <a:cxnLst/>
              <a:rect l="l" t="t" r="r" b="b"/>
              <a:pathLst>
                <a:path w="1287" h="1254" extrusionOk="0">
                  <a:moveTo>
                    <a:pt x="179" y="0"/>
                  </a:moveTo>
                  <a:cubicBezTo>
                    <a:pt x="140" y="0"/>
                    <a:pt x="102" y="18"/>
                    <a:pt x="72" y="54"/>
                  </a:cubicBezTo>
                  <a:cubicBezTo>
                    <a:pt x="0" y="113"/>
                    <a:pt x="0" y="208"/>
                    <a:pt x="72" y="268"/>
                  </a:cubicBezTo>
                  <a:lnTo>
                    <a:pt x="1000" y="1209"/>
                  </a:lnTo>
                  <a:cubicBezTo>
                    <a:pt x="1030" y="1238"/>
                    <a:pt x="1072" y="1253"/>
                    <a:pt x="1114" y="1253"/>
                  </a:cubicBezTo>
                  <a:cubicBezTo>
                    <a:pt x="1155" y="1253"/>
                    <a:pt x="1197" y="1238"/>
                    <a:pt x="1227" y="1209"/>
                  </a:cubicBezTo>
                  <a:cubicBezTo>
                    <a:pt x="1286" y="1149"/>
                    <a:pt x="1286" y="1042"/>
                    <a:pt x="1227" y="982"/>
                  </a:cubicBezTo>
                  <a:lnTo>
                    <a:pt x="286" y="54"/>
                  </a:lnTo>
                  <a:cubicBezTo>
                    <a:pt x="256" y="18"/>
                    <a:pt x="218"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3" name="Google Shape;2633;p122"/>
            <p:cNvSpPr/>
            <p:nvPr/>
          </p:nvSpPr>
          <p:spPr>
            <a:xfrm>
              <a:off x="6586637" y="2418342"/>
              <a:ext cx="80870" cy="15956"/>
            </a:xfrm>
            <a:custGeom>
              <a:avLst/>
              <a:gdLst/>
              <a:ahLst/>
              <a:cxnLst/>
              <a:rect l="l" t="t" r="r" b="b"/>
              <a:pathLst>
                <a:path w="1632" h="322" extrusionOk="0">
                  <a:moveTo>
                    <a:pt x="155" y="1"/>
                  </a:moveTo>
                  <a:cubicBezTo>
                    <a:pt x="60" y="1"/>
                    <a:pt x="0" y="72"/>
                    <a:pt x="0" y="155"/>
                  </a:cubicBezTo>
                  <a:cubicBezTo>
                    <a:pt x="0" y="251"/>
                    <a:pt x="60" y="322"/>
                    <a:pt x="155" y="322"/>
                  </a:cubicBezTo>
                  <a:lnTo>
                    <a:pt x="1477" y="322"/>
                  </a:lnTo>
                  <a:cubicBezTo>
                    <a:pt x="1560" y="322"/>
                    <a:pt x="1631" y="251"/>
                    <a:pt x="1631" y="155"/>
                  </a:cubicBezTo>
                  <a:cubicBezTo>
                    <a:pt x="1631" y="72"/>
                    <a:pt x="1560" y="1"/>
                    <a:pt x="14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4" name="Google Shape;2634;p122"/>
            <p:cNvSpPr/>
            <p:nvPr/>
          </p:nvSpPr>
          <p:spPr>
            <a:xfrm>
              <a:off x="6533516" y="2471463"/>
              <a:ext cx="15411" cy="80870"/>
            </a:xfrm>
            <a:custGeom>
              <a:avLst/>
              <a:gdLst/>
              <a:ahLst/>
              <a:cxnLst/>
              <a:rect l="l" t="t" r="r" b="b"/>
              <a:pathLst>
                <a:path w="311" h="1632" extrusionOk="0">
                  <a:moveTo>
                    <a:pt x="155" y="0"/>
                  </a:moveTo>
                  <a:cubicBezTo>
                    <a:pt x="72" y="0"/>
                    <a:pt x="1" y="72"/>
                    <a:pt x="1" y="155"/>
                  </a:cubicBezTo>
                  <a:lnTo>
                    <a:pt x="1" y="1476"/>
                  </a:lnTo>
                  <a:cubicBezTo>
                    <a:pt x="1" y="1560"/>
                    <a:pt x="72" y="1631"/>
                    <a:pt x="155" y="1631"/>
                  </a:cubicBezTo>
                  <a:cubicBezTo>
                    <a:pt x="251" y="1631"/>
                    <a:pt x="310" y="1560"/>
                    <a:pt x="310" y="1476"/>
                  </a:cubicBezTo>
                  <a:lnTo>
                    <a:pt x="310" y="155"/>
                  </a:lnTo>
                  <a:cubicBezTo>
                    <a:pt x="310" y="60"/>
                    <a:pt x="25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5" name="Google Shape;2635;p122"/>
            <p:cNvSpPr/>
            <p:nvPr/>
          </p:nvSpPr>
          <p:spPr>
            <a:xfrm>
              <a:off x="6476283" y="2334252"/>
              <a:ext cx="44300" cy="43160"/>
            </a:xfrm>
            <a:custGeom>
              <a:avLst/>
              <a:gdLst/>
              <a:ahLst/>
              <a:cxnLst/>
              <a:rect l="l" t="t" r="r" b="b"/>
              <a:pathLst>
                <a:path w="894" h="871" extrusionOk="0">
                  <a:moveTo>
                    <a:pt x="173" y="1"/>
                  </a:moveTo>
                  <a:cubicBezTo>
                    <a:pt x="132" y="1"/>
                    <a:pt x="90" y="19"/>
                    <a:pt x="60" y="54"/>
                  </a:cubicBezTo>
                  <a:cubicBezTo>
                    <a:pt x="1" y="114"/>
                    <a:pt x="1" y="209"/>
                    <a:pt x="60" y="269"/>
                  </a:cubicBezTo>
                  <a:lnTo>
                    <a:pt x="608" y="816"/>
                  </a:lnTo>
                  <a:cubicBezTo>
                    <a:pt x="644" y="852"/>
                    <a:pt x="685" y="870"/>
                    <a:pt x="726" y="870"/>
                  </a:cubicBezTo>
                  <a:cubicBezTo>
                    <a:pt x="766" y="870"/>
                    <a:pt x="804" y="852"/>
                    <a:pt x="834" y="816"/>
                  </a:cubicBezTo>
                  <a:cubicBezTo>
                    <a:pt x="894" y="757"/>
                    <a:pt x="894" y="662"/>
                    <a:pt x="834" y="602"/>
                  </a:cubicBezTo>
                  <a:lnTo>
                    <a:pt x="287" y="54"/>
                  </a:lnTo>
                  <a:cubicBezTo>
                    <a:pt x="257" y="19"/>
                    <a:pt x="215" y="1"/>
                    <a:pt x="1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6" name="Google Shape;2636;p122"/>
            <p:cNvSpPr/>
            <p:nvPr/>
          </p:nvSpPr>
          <p:spPr>
            <a:xfrm>
              <a:off x="6334117" y="2383854"/>
              <a:ext cx="141026" cy="137360"/>
            </a:xfrm>
            <a:custGeom>
              <a:avLst/>
              <a:gdLst/>
              <a:ahLst/>
              <a:cxnLst/>
              <a:rect l="l" t="t" r="r" b="b"/>
              <a:pathLst>
                <a:path w="2846" h="2772" extrusionOk="0">
                  <a:moveTo>
                    <a:pt x="1096" y="316"/>
                  </a:moveTo>
                  <a:lnTo>
                    <a:pt x="2489" y="1709"/>
                  </a:lnTo>
                  <a:cubicBezTo>
                    <a:pt x="2501" y="1709"/>
                    <a:pt x="2501" y="1720"/>
                    <a:pt x="2489" y="1720"/>
                  </a:cubicBezTo>
                  <a:lnTo>
                    <a:pt x="1762" y="2459"/>
                  </a:lnTo>
                  <a:lnTo>
                    <a:pt x="1751" y="2459"/>
                  </a:lnTo>
                  <a:lnTo>
                    <a:pt x="358" y="1054"/>
                  </a:lnTo>
                  <a:lnTo>
                    <a:pt x="1084" y="316"/>
                  </a:lnTo>
                  <a:close/>
                  <a:moveTo>
                    <a:pt x="1091" y="0"/>
                  </a:moveTo>
                  <a:cubicBezTo>
                    <a:pt x="1009" y="0"/>
                    <a:pt x="929" y="30"/>
                    <a:pt x="870" y="89"/>
                  </a:cubicBezTo>
                  <a:lnTo>
                    <a:pt x="131" y="827"/>
                  </a:lnTo>
                  <a:cubicBezTo>
                    <a:pt x="0" y="947"/>
                    <a:pt x="0" y="1161"/>
                    <a:pt x="131" y="1280"/>
                  </a:cubicBezTo>
                  <a:lnTo>
                    <a:pt x="1524" y="2673"/>
                  </a:lnTo>
                  <a:cubicBezTo>
                    <a:pt x="1590" y="2738"/>
                    <a:pt x="1673" y="2771"/>
                    <a:pt x="1755" y="2771"/>
                  </a:cubicBezTo>
                  <a:cubicBezTo>
                    <a:pt x="1837" y="2771"/>
                    <a:pt x="1917" y="2738"/>
                    <a:pt x="1977" y="2673"/>
                  </a:cubicBezTo>
                  <a:lnTo>
                    <a:pt x="2715" y="1947"/>
                  </a:lnTo>
                  <a:cubicBezTo>
                    <a:pt x="2846" y="1816"/>
                    <a:pt x="2846" y="1613"/>
                    <a:pt x="2715" y="1482"/>
                  </a:cubicBezTo>
                  <a:lnTo>
                    <a:pt x="1322" y="89"/>
                  </a:lnTo>
                  <a:cubicBezTo>
                    <a:pt x="1256" y="30"/>
                    <a:pt x="1173" y="0"/>
                    <a:pt x="10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7" name="Google Shape;2637;p122"/>
            <p:cNvSpPr/>
            <p:nvPr/>
          </p:nvSpPr>
          <p:spPr>
            <a:xfrm>
              <a:off x="6438524" y="2103585"/>
              <a:ext cx="316888" cy="310694"/>
            </a:xfrm>
            <a:custGeom>
              <a:avLst/>
              <a:gdLst/>
              <a:ahLst/>
              <a:cxnLst/>
              <a:rect l="l" t="t" r="r" b="b"/>
              <a:pathLst>
                <a:path w="6395" h="6270" extrusionOk="0">
                  <a:moveTo>
                    <a:pt x="2239" y="1840"/>
                  </a:moveTo>
                  <a:lnTo>
                    <a:pt x="4513" y="4114"/>
                  </a:lnTo>
                  <a:lnTo>
                    <a:pt x="3716" y="4924"/>
                  </a:lnTo>
                  <a:cubicBezTo>
                    <a:pt x="3608" y="4817"/>
                    <a:pt x="1537" y="2745"/>
                    <a:pt x="1430" y="2650"/>
                  </a:cubicBezTo>
                  <a:lnTo>
                    <a:pt x="2239" y="1840"/>
                  </a:lnTo>
                  <a:close/>
                  <a:moveTo>
                    <a:pt x="1430" y="3090"/>
                  </a:moveTo>
                  <a:lnTo>
                    <a:pt x="3263" y="4924"/>
                  </a:lnTo>
                  <a:lnTo>
                    <a:pt x="2834" y="5364"/>
                  </a:lnTo>
                  <a:cubicBezTo>
                    <a:pt x="2799" y="5400"/>
                    <a:pt x="2751" y="5418"/>
                    <a:pt x="2703" y="5418"/>
                  </a:cubicBezTo>
                  <a:cubicBezTo>
                    <a:pt x="2656" y="5418"/>
                    <a:pt x="2608" y="5400"/>
                    <a:pt x="2573" y="5364"/>
                  </a:cubicBezTo>
                  <a:lnTo>
                    <a:pt x="2430" y="5210"/>
                  </a:lnTo>
                  <a:cubicBezTo>
                    <a:pt x="2394" y="5180"/>
                    <a:pt x="2352" y="5165"/>
                    <a:pt x="2312" y="5165"/>
                  </a:cubicBezTo>
                  <a:cubicBezTo>
                    <a:pt x="2272" y="5165"/>
                    <a:pt x="2233" y="5180"/>
                    <a:pt x="2203" y="5210"/>
                  </a:cubicBezTo>
                  <a:lnTo>
                    <a:pt x="1477" y="5936"/>
                  </a:lnTo>
                  <a:cubicBezTo>
                    <a:pt x="1465" y="5948"/>
                    <a:pt x="1453" y="5954"/>
                    <a:pt x="1441" y="5954"/>
                  </a:cubicBezTo>
                  <a:cubicBezTo>
                    <a:pt x="1430" y="5954"/>
                    <a:pt x="1418" y="5948"/>
                    <a:pt x="1406" y="5936"/>
                  </a:cubicBezTo>
                  <a:lnTo>
                    <a:pt x="370" y="4888"/>
                  </a:lnTo>
                  <a:cubicBezTo>
                    <a:pt x="346" y="4876"/>
                    <a:pt x="346" y="4840"/>
                    <a:pt x="370" y="4829"/>
                  </a:cubicBezTo>
                  <a:lnTo>
                    <a:pt x="1096" y="4102"/>
                  </a:lnTo>
                  <a:cubicBezTo>
                    <a:pt x="1156" y="4043"/>
                    <a:pt x="1156" y="3936"/>
                    <a:pt x="1096" y="3876"/>
                  </a:cubicBezTo>
                  <a:lnTo>
                    <a:pt x="1001" y="3781"/>
                  </a:lnTo>
                  <a:cubicBezTo>
                    <a:pt x="929" y="3709"/>
                    <a:pt x="929" y="3602"/>
                    <a:pt x="1001" y="3531"/>
                  </a:cubicBezTo>
                  <a:lnTo>
                    <a:pt x="1430" y="3090"/>
                  </a:lnTo>
                  <a:close/>
                  <a:moveTo>
                    <a:pt x="4488" y="1"/>
                  </a:moveTo>
                  <a:cubicBezTo>
                    <a:pt x="4382" y="1"/>
                    <a:pt x="4275" y="42"/>
                    <a:pt x="4192" y="126"/>
                  </a:cubicBezTo>
                  <a:lnTo>
                    <a:pt x="3811" y="507"/>
                  </a:lnTo>
                  <a:cubicBezTo>
                    <a:pt x="3751" y="566"/>
                    <a:pt x="3751" y="661"/>
                    <a:pt x="3811" y="733"/>
                  </a:cubicBezTo>
                  <a:cubicBezTo>
                    <a:pt x="3846" y="763"/>
                    <a:pt x="3888" y="777"/>
                    <a:pt x="3928" y="777"/>
                  </a:cubicBezTo>
                  <a:cubicBezTo>
                    <a:pt x="3969" y="777"/>
                    <a:pt x="4007" y="763"/>
                    <a:pt x="4037" y="733"/>
                  </a:cubicBezTo>
                  <a:lnTo>
                    <a:pt x="4418" y="352"/>
                  </a:lnTo>
                  <a:cubicBezTo>
                    <a:pt x="4437" y="333"/>
                    <a:pt x="4463" y="320"/>
                    <a:pt x="4490" y="320"/>
                  </a:cubicBezTo>
                  <a:cubicBezTo>
                    <a:pt x="4514" y="320"/>
                    <a:pt x="4539" y="330"/>
                    <a:pt x="4561" y="352"/>
                  </a:cubicBezTo>
                  <a:lnTo>
                    <a:pt x="6013" y="1804"/>
                  </a:lnTo>
                  <a:cubicBezTo>
                    <a:pt x="6049" y="1840"/>
                    <a:pt x="6049" y="1900"/>
                    <a:pt x="6013" y="1935"/>
                  </a:cubicBezTo>
                  <a:lnTo>
                    <a:pt x="4394" y="3555"/>
                  </a:lnTo>
                  <a:lnTo>
                    <a:pt x="2799" y="1959"/>
                  </a:lnTo>
                  <a:lnTo>
                    <a:pt x="3513" y="1245"/>
                  </a:lnTo>
                  <a:cubicBezTo>
                    <a:pt x="3585" y="1185"/>
                    <a:pt x="3585" y="1090"/>
                    <a:pt x="3513" y="1030"/>
                  </a:cubicBezTo>
                  <a:cubicBezTo>
                    <a:pt x="3483" y="995"/>
                    <a:pt x="3445" y="977"/>
                    <a:pt x="3406" y="977"/>
                  </a:cubicBezTo>
                  <a:cubicBezTo>
                    <a:pt x="3367" y="977"/>
                    <a:pt x="3329" y="995"/>
                    <a:pt x="3299" y="1030"/>
                  </a:cubicBezTo>
                  <a:lnTo>
                    <a:pt x="2584" y="1745"/>
                  </a:lnTo>
                  <a:lnTo>
                    <a:pt x="2453" y="1602"/>
                  </a:lnTo>
                  <a:cubicBezTo>
                    <a:pt x="2394" y="1548"/>
                    <a:pt x="2317" y="1522"/>
                    <a:pt x="2239" y="1522"/>
                  </a:cubicBezTo>
                  <a:cubicBezTo>
                    <a:pt x="2162" y="1522"/>
                    <a:pt x="2084" y="1548"/>
                    <a:pt x="2025" y="1602"/>
                  </a:cubicBezTo>
                  <a:lnTo>
                    <a:pt x="1203" y="2435"/>
                  </a:lnTo>
                  <a:cubicBezTo>
                    <a:pt x="1096" y="2543"/>
                    <a:pt x="1072" y="2733"/>
                    <a:pt x="1203" y="2864"/>
                  </a:cubicBezTo>
                  <a:lnTo>
                    <a:pt x="775" y="3305"/>
                  </a:lnTo>
                  <a:cubicBezTo>
                    <a:pt x="584" y="3495"/>
                    <a:pt x="584" y="3793"/>
                    <a:pt x="751" y="3983"/>
                  </a:cubicBezTo>
                  <a:lnTo>
                    <a:pt x="144" y="4602"/>
                  </a:lnTo>
                  <a:cubicBezTo>
                    <a:pt x="1" y="4745"/>
                    <a:pt x="1" y="4971"/>
                    <a:pt x="144" y="5114"/>
                  </a:cubicBezTo>
                  <a:lnTo>
                    <a:pt x="1191" y="6162"/>
                  </a:lnTo>
                  <a:cubicBezTo>
                    <a:pt x="1257" y="6233"/>
                    <a:pt x="1349" y="6269"/>
                    <a:pt x="1443" y="6269"/>
                  </a:cubicBezTo>
                  <a:cubicBezTo>
                    <a:pt x="1537" y="6269"/>
                    <a:pt x="1632" y="6233"/>
                    <a:pt x="1703" y="6162"/>
                  </a:cubicBezTo>
                  <a:lnTo>
                    <a:pt x="2311" y="5543"/>
                  </a:lnTo>
                  <a:lnTo>
                    <a:pt x="2346" y="5579"/>
                  </a:lnTo>
                  <a:cubicBezTo>
                    <a:pt x="2447" y="5680"/>
                    <a:pt x="2575" y="5730"/>
                    <a:pt x="2702" y="5730"/>
                  </a:cubicBezTo>
                  <a:cubicBezTo>
                    <a:pt x="2828" y="5730"/>
                    <a:pt x="2954" y="5680"/>
                    <a:pt x="3049" y="5579"/>
                  </a:cubicBezTo>
                  <a:lnTo>
                    <a:pt x="3489" y="5150"/>
                  </a:lnTo>
                  <a:lnTo>
                    <a:pt x="3501" y="5162"/>
                  </a:lnTo>
                  <a:cubicBezTo>
                    <a:pt x="3561" y="5215"/>
                    <a:pt x="3635" y="5242"/>
                    <a:pt x="3710" y="5242"/>
                  </a:cubicBezTo>
                  <a:cubicBezTo>
                    <a:pt x="3784" y="5242"/>
                    <a:pt x="3858" y="5215"/>
                    <a:pt x="3918" y="5162"/>
                  </a:cubicBezTo>
                  <a:lnTo>
                    <a:pt x="4751" y="4328"/>
                  </a:lnTo>
                  <a:cubicBezTo>
                    <a:pt x="4870" y="4209"/>
                    <a:pt x="4870" y="4019"/>
                    <a:pt x="4751" y="3912"/>
                  </a:cubicBezTo>
                  <a:lnTo>
                    <a:pt x="4620" y="3781"/>
                  </a:lnTo>
                  <a:lnTo>
                    <a:pt x="6228" y="2162"/>
                  </a:lnTo>
                  <a:cubicBezTo>
                    <a:pt x="6394" y="1995"/>
                    <a:pt x="6394" y="1733"/>
                    <a:pt x="6228" y="1578"/>
                  </a:cubicBezTo>
                  <a:lnTo>
                    <a:pt x="4775" y="126"/>
                  </a:lnTo>
                  <a:cubicBezTo>
                    <a:pt x="4698" y="42"/>
                    <a:pt x="4594" y="1"/>
                    <a:pt x="44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38" name="Google Shape;2638;p122"/>
          <p:cNvGrpSpPr/>
          <p:nvPr/>
        </p:nvGrpSpPr>
        <p:grpSpPr>
          <a:xfrm>
            <a:off x="6410789" y="2595488"/>
            <a:ext cx="442787" cy="429409"/>
            <a:chOff x="6892821" y="1979555"/>
            <a:chExt cx="551073" cy="534424"/>
          </a:xfrm>
        </p:grpSpPr>
        <p:sp>
          <p:nvSpPr>
            <p:cNvPr id="2639" name="Google Shape;2639;p122"/>
            <p:cNvSpPr/>
            <p:nvPr/>
          </p:nvSpPr>
          <p:spPr>
            <a:xfrm>
              <a:off x="7039745" y="2140997"/>
              <a:ext cx="404150" cy="372982"/>
            </a:xfrm>
            <a:custGeom>
              <a:avLst/>
              <a:gdLst/>
              <a:ahLst/>
              <a:cxnLst/>
              <a:rect l="l" t="t" r="r" b="b"/>
              <a:pathLst>
                <a:path w="8156" h="7527" extrusionOk="0">
                  <a:moveTo>
                    <a:pt x="3191" y="5883"/>
                  </a:moveTo>
                  <a:lnTo>
                    <a:pt x="3191" y="7217"/>
                  </a:lnTo>
                  <a:lnTo>
                    <a:pt x="2000" y="7217"/>
                  </a:lnTo>
                  <a:lnTo>
                    <a:pt x="2000" y="5883"/>
                  </a:lnTo>
                  <a:close/>
                  <a:moveTo>
                    <a:pt x="4859" y="1"/>
                  </a:moveTo>
                  <a:cubicBezTo>
                    <a:pt x="4830" y="1"/>
                    <a:pt x="4800" y="9"/>
                    <a:pt x="4775" y="25"/>
                  </a:cubicBezTo>
                  <a:cubicBezTo>
                    <a:pt x="4703" y="73"/>
                    <a:pt x="4679" y="168"/>
                    <a:pt x="4727" y="240"/>
                  </a:cubicBezTo>
                  <a:lnTo>
                    <a:pt x="7608" y="5014"/>
                  </a:lnTo>
                  <a:cubicBezTo>
                    <a:pt x="7763" y="5264"/>
                    <a:pt x="7585" y="5562"/>
                    <a:pt x="7299" y="5562"/>
                  </a:cubicBezTo>
                  <a:lnTo>
                    <a:pt x="155" y="5562"/>
                  </a:lnTo>
                  <a:cubicBezTo>
                    <a:pt x="72" y="5562"/>
                    <a:pt x="0" y="5633"/>
                    <a:pt x="0" y="5728"/>
                  </a:cubicBezTo>
                  <a:cubicBezTo>
                    <a:pt x="0" y="5812"/>
                    <a:pt x="72" y="5883"/>
                    <a:pt x="155" y="5883"/>
                  </a:cubicBezTo>
                  <a:lnTo>
                    <a:pt x="1679" y="5883"/>
                  </a:lnTo>
                  <a:lnTo>
                    <a:pt x="1679" y="7229"/>
                  </a:lnTo>
                  <a:cubicBezTo>
                    <a:pt x="1679" y="7395"/>
                    <a:pt x="1822" y="7526"/>
                    <a:pt x="1989" y="7526"/>
                  </a:cubicBezTo>
                  <a:lnTo>
                    <a:pt x="3203" y="7526"/>
                  </a:lnTo>
                  <a:cubicBezTo>
                    <a:pt x="3370" y="7526"/>
                    <a:pt x="3513" y="7395"/>
                    <a:pt x="3513" y="7229"/>
                  </a:cubicBezTo>
                  <a:lnTo>
                    <a:pt x="3513" y="5883"/>
                  </a:lnTo>
                  <a:lnTo>
                    <a:pt x="7299" y="5883"/>
                  </a:lnTo>
                  <a:cubicBezTo>
                    <a:pt x="7823" y="5883"/>
                    <a:pt x="8156" y="5312"/>
                    <a:pt x="7882" y="4847"/>
                  </a:cubicBezTo>
                  <a:lnTo>
                    <a:pt x="4989" y="73"/>
                  </a:lnTo>
                  <a:cubicBezTo>
                    <a:pt x="4966" y="27"/>
                    <a:pt x="4913" y="1"/>
                    <a:pt x="48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40" name="Google Shape;2640;p122"/>
            <p:cNvSpPr/>
            <p:nvPr/>
          </p:nvSpPr>
          <p:spPr>
            <a:xfrm>
              <a:off x="6892821" y="1979555"/>
              <a:ext cx="377640" cy="453009"/>
            </a:xfrm>
            <a:custGeom>
              <a:avLst/>
              <a:gdLst/>
              <a:ahLst/>
              <a:cxnLst/>
              <a:rect l="l" t="t" r="r" b="b"/>
              <a:pathLst>
                <a:path w="7621" h="9142" extrusionOk="0">
                  <a:moveTo>
                    <a:pt x="5561" y="0"/>
                  </a:moveTo>
                  <a:cubicBezTo>
                    <a:pt x="5335" y="0"/>
                    <a:pt x="5108" y="110"/>
                    <a:pt x="4977" y="331"/>
                  </a:cubicBezTo>
                  <a:lnTo>
                    <a:pt x="274" y="8105"/>
                  </a:lnTo>
                  <a:cubicBezTo>
                    <a:pt x="1" y="8570"/>
                    <a:pt x="334" y="9141"/>
                    <a:pt x="858" y="9141"/>
                  </a:cubicBezTo>
                  <a:lnTo>
                    <a:pt x="2382" y="9141"/>
                  </a:lnTo>
                  <a:cubicBezTo>
                    <a:pt x="2477" y="9141"/>
                    <a:pt x="2549" y="9070"/>
                    <a:pt x="2549" y="8986"/>
                  </a:cubicBezTo>
                  <a:cubicBezTo>
                    <a:pt x="2549" y="8891"/>
                    <a:pt x="2477" y="8820"/>
                    <a:pt x="2382" y="8820"/>
                  </a:cubicBezTo>
                  <a:lnTo>
                    <a:pt x="858" y="8820"/>
                  </a:lnTo>
                  <a:cubicBezTo>
                    <a:pt x="572" y="8820"/>
                    <a:pt x="405" y="8522"/>
                    <a:pt x="548" y="8272"/>
                  </a:cubicBezTo>
                  <a:lnTo>
                    <a:pt x="5251" y="497"/>
                  </a:lnTo>
                  <a:cubicBezTo>
                    <a:pt x="5323" y="378"/>
                    <a:pt x="5442" y="319"/>
                    <a:pt x="5561" y="319"/>
                  </a:cubicBezTo>
                  <a:cubicBezTo>
                    <a:pt x="5680" y="319"/>
                    <a:pt x="5799" y="378"/>
                    <a:pt x="5870" y="497"/>
                  </a:cubicBezTo>
                  <a:lnTo>
                    <a:pt x="7311" y="2867"/>
                  </a:lnTo>
                  <a:cubicBezTo>
                    <a:pt x="7334" y="2913"/>
                    <a:pt x="7387" y="2939"/>
                    <a:pt x="7441" y="2939"/>
                  </a:cubicBezTo>
                  <a:cubicBezTo>
                    <a:pt x="7470" y="2939"/>
                    <a:pt x="7500" y="2931"/>
                    <a:pt x="7525" y="2914"/>
                  </a:cubicBezTo>
                  <a:cubicBezTo>
                    <a:pt x="7597" y="2879"/>
                    <a:pt x="7621" y="2771"/>
                    <a:pt x="7573" y="2700"/>
                  </a:cubicBezTo>
                  <a:lnTo>
                    <a:pt x="6144" y="331"/>
                  </a:lnTo>
                  <a:cubicBezTo>
                    <a:pt x="6013" y="110"/>
                    <a:pt x="5787" y="0"/>
                    <a:pt x="55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41" name="Google Shape;2641;p122"/>
            <p:cNvSpPr/>
            <p:nvPr/>
          </p:nvSpPr>
          <p:spPr>
            <a:xfrm>
              <a:off x="6957735" y="2044023"/>
              <a:ext cx="421295" cy="346620"/>
            </a:xfrm>
            <a:custGeom>
              <a:avLst/>
              <a:gdLst/>
              <a:ahLst/>
              <a:cxnLst/>
              <a:rect l="l" t="t" r="r" b="b"/>
              <a:pathLst>
                <a:path w="8502" h="6995" extrusionOk="0">
                  <a:moveTo>
                    <a:pt x="4263" y="316"/>
                  </a:moveTo>
                  <a:lnTo>
                    <a:pt x="8097" y="6662"/>
                  </a:lnTo>
                  <a:cubicBezTo>
                    <a:pt x="8097" y="6673"/>
                    <a:pt x="8097" y="6673"/>
                    <a:pt x="8097" y="6673"/>
                  </a:cubicBezTo>
                  <a:cubicBezTo>
                    <a:pt x="8097" y="6685"/>
                    <a:pt x="8097" y="6685"/>
                    <a:pt x="8085" y="6685"/>
                  </a:cubicBezTo>
                  <a:lnTo>
                    <a:pt x="417" y="6685"/>
                  </a:lnTo>
                  <a:cubicBezTo>
                    <a:pt x="417" y="6685"/>
                    <a:pt x="405" y="6685"/>
                    <a:pt x="405" y="6673"/>
                  </a:cubicBezTo>
                  <a:cubicBezTo>
                    <a:pt x="405" y="6673"/>
                    <a:pt x="405" y="6673"/>
                    <a:pt x="405" y="6662"/>
                  </a:cubicBezTo>
                  <a:lnTo>
                    <a:pt x="4239" y="316"/>
                  </a:lnTo>
                  <a:close/>
                  <a:moveTo>
                    <a:pt x="4251" y="0"/>
                  </a:moveTo>
                  <a:cubicBezTo>
                    <a:pt x="4144" y="0"/>
                    <a:pt x="4036" y="54"/>
                    <a:pt x="3977" y="161"/>
                  </a:cubicBezTo>
                  <a:lnTo>
                    <a:pt x="131" y="6507"/>
                  </a:lnTo>
                  <a:cubicBezTo>
                    <a:pt x="0" y="6721"/>
                    <a:pt x="155" y="6995"/>
                    <a:pt x="417" y="6995"/>
                  </a:cubicBezTo>
                  <a:lnTo>
                    <a:pt x="8085" y="6995"/>
                  </a:lnTo>
                  <a:cubicBezTo>
                    <a:pt x="8347" y="6995"/>
                    <a:pt x="8501" y="6721"/>
                    <a:pt x="8370" y="6507"/>
                  </a:cubicBezTo>
                  <a:lnTo>
                    <a:pt x="4525" y="161"/>
                  </a:lnTo>
                  <a:cubicBezTo>
                    <a:pt x="4465" y="54"/>
                    <a:pt x="4358" y="0"/>
                    <a:pt x="42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42" name="Google Shape;2642;p122"/>
            <p:cNvSpPr/>
            <p:nvPr/>
          </p:nvSpPr>
          <p:spPr>
            <a:xfrm>
              <a:off x="7120565" y="2120928"/>
              <a:ext cx="101533" cy="242609"/>
            </a:xfrm>
            <a:custGeom>
              <a:avLst/>
              <a:gdLst/>
              <a:ahLst/>
              <a:cxnLst/>
              <a:rect l="l" t="t" r="r" b="b"/>
              <a:pathLst>
                <a:path w="2049" h="4896" extrusionOk="0">
                  <a:moveTo>
                    <a:pt x="899" y="310"/>
                  </a:moveTo>
                  <a:cubicBezTo>
                    <a:pt x="905" y="310"/>
                    <a:pt x="911" y="310"/>
                    <a:pt x="917" y="311"/>
                  </a:cubicBezTo>
                  <a:cubicBezTo>
                    <a:pt x="977" y="335"/>
                    <a:pt x="1024" y="395"/>
                    <a:pt x="1001" y="454"/>
                  </a:cubicBezTo>
                  <a:lnTo>
                    <a:pt x="655" y="2014"/>
                  </a:lnTo>
                  <a:cubicBezTo>
                    <a:pt x="631" y="2121"/>
                    <a:pt x="703" y="2216"/>
                    <a:pt x="810" y="2216"/>
                  </a:cubicBezTo>
                  <a:lnTo>
                    <a:pt x="1346" y="2216"/>
                  </a:lnTo>
                  <a:cubicBezTo>
                    <a:pt x="1489" y="2216"/>
                    <a:pt x="1596" y="2347"/>
                    <a:pt x="1560" y="2490"/>
                  </a:cubicBezTo>
                  <a:lnTo>
                    <a:pt x="1346" y="3431"/>
                  </a:lnTo>
                  <a:cubicBezTo>
                    <a:pt x="1334" y="3514"/>
                    <a:pt x="1382" y="3597"/>
                    <a:pt x="1465" y="3621"/>
                  </a:cubicBezTo>
                  <a:lnTo>
                    <a:pt x="1691" y="3669"/>
                  </a:lnTo>
                  <a:lnTo>
                    <a:pt x="977" y="4562"/>
                  </a:lnTo>
                  <a:lnTo>
                    <a:pt x="727" y="3443"/>
                  </a:lnTo>
                  <a:lnTo>
                    <a:pt x="941" y="3490"/>
                  </a:lnTo>
                  <a:cubicBezTo>
                    <a:pt x="954" y="3494"/>
                    <a:pt x="966" y="3496"/>
                    <a:pt x="979" y="3496"/>
                  </a:cubicBezTo>
                  <a:cubicBezTo>
                    <a:pt x="1048" y="3496"/>
                    <a:pt x="1111" y="3442"/>
                    <a:pt x="1131" y="3371"/>
                  </a:cubicBezTo>
                  <a:lnTo>
                    <a:pt x="1298" y="2633"/>
                  </a:lnTo>
                  <a:cubicBezTo>
                    <a:pt x="1310" y="2538"/>
                    <a:pt x="1239" y="2443"/>
                    <a:pt x="1143" y="2443"/>
                  </a:cubicBezTo>
                  <a:lnTo>
                    <a:pt x="596" y="2443"/>
                  </a:lnTo>
                  <a:cubicBezTo>
                    <a:pt x="453" y="2443"/>
                    <a:pt x="346" y="2312"/>
                    <a:pt x="381" y="2169"/>
                  </a:cubicBezTo>
                  <a:lnTo>
                    <a:pt x="786" y="407"/>
                  </a:lnTo>
                  <a:cubicBezTo>
                    <a:pt x="797" y="353"/>
                    <a:pt x="846" y="310"/>
                    <a:pt x="899" y="310"/>
                  </a:cubicBezTo>
                  <a:close/>
                  <a:moveTo>
                    <a:pt x="881" y="0"/>
                  </a:moveTo>
                  <a:cubicBezTo>
                    <a:pt x="685" y="0"/>
                    <a:pt x="517" y="134"/>
                    <a:pt x="477" y="335"/>
                  </a:cubicBezTo>
                  <a:lnTo>
                    <a:pt x="72" y="2097"/>
                  </a:lnTo>
                  <a:cubicBezTo>
                    <a:pt x="0" y="2431"/>
                    <a:pt x="250" y="2752"/>
                    <a:pt x="596" y="2752"/>
                  </a:cubicBezTo>
                  <a:lnTo>
                    <a:pt x="941" y="2752"/>
                  </a:lnTo>
                  <a:lnTo>
                    <a:pt x="858" y="3145"/>
                  </a:lnTo>
                  <a:lnTo>
                    <a:pt x="762" y="3121"/>
                  </a:lnTo>
                  <a:cubicBezTo>
                    <a:pt x="739" y="3116"/>
                    <a:pt x="715" y="3113"/>
                    <a:pt x="692" y="3113"/>
                  </a:cubicBezTo>
                  <a:cubicBezTo>
                    <a:pt x="509" y="3113"/>
                    <a:pt x="363" y="3275"/>
                    <a:pt x="405" y="3455"/>
                  </a:cubicBezTo>
                  <a:lnTo>
                    <a:pt x="667" y="4669"/>
                  </a:lnTo>
                  <a:cubicBezTo>
                    <a:pt x="691" y="4776"/>
                    <a:pt x="786" y="4860"/>
                    <a:pt x="893" y="4883"/>
                  </a:cubicBezTo>
                  <a:cubicBezTo>
                    <a:pt x="921" y="4892"/>
                    <a:pt x="947" y="4895"/>
                    <a:pt x="973" y="4895"/>
                  </a:cubicBezTo>
                  <a:cubicBezTo>
                    <a:pt x="1060" y="4895"/>
                    <a:pt x="1136" y="4852"/>
                    <a:pt x="1191" y="4788"/>
                  </a:cubicBezTo>
                  <a:lnTo>
                    <a:pt x="1965" y="3824"/>
                  </a:lnTo>
                  <a:cubicBezTo>
                    <a:pt x="2024" y="3752"/>
                    <a:pt x="2048" y="3657"/>
                    <a:pt x="2013" y="3562"/>
                  </a:cubicBezTo>
                  <a:cubicBezTo>
                    <a:pt x="1989" y="3467"/>
                    <a:pt x="1905" y="3395"/>
                    <a:pt x="1798" y="3371"/>
                  </a:cubicBezTo>
                  <a:lnTo>
                    <a:pt x="1691" y="3347"/>
                  </a:lnTo>
                  <a:lnTo>
                    <a:pt x="1870" y="2562"/>
                  </a:lnTo>
                  <a:cubicBezTo>
                    <a:pt x="1953" y="2216"/>
                    <a:pt x="1691" y="1895"/>
                    <a:pt x="1346" y="1895"/>
                  </a:cubicBezTo>
                  <a:lnTo>
                    <a:pt x="1001" y="1895"/>
                  </a:lnTo>
                  <a:lnTo>
                    <a:pt x="1310" y="526"/>
                  </a:lnTo>
                  <a:cubicBezTo>
                    <a:pt x="1370" y="288"/>
                    <a:pt x="1227" y="61"/>
                    <a:pt x="989" y="14"/>
                  </a:cubicBezTo>
                  <a:cubicBezTo>
                    <a:pt x="952" y="5"/>
                    <a:pt x="916" y="0"/>
                    <a:pt x="8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43" name="Google Shape;2643;p122"/>
          <p:cNvGrpSpPr/>
          <p:nvPr/>
        </p:nvGrpSpPr>
        <p:grpSpPr>
          <a:xfrm>
            <a:off x="7185576" y="2595666"/>
            <a:ext cx="158386" cy="429051"/>
            <a:chOff x="7704045" y="2089115"/>
            <a:chExt cx="197120" cy="533978"/>
          </a:xfrm>
        </p:grpSpPr>
        <p:sp>
          <p:nvSpPr>
            <p:cNvPr id="2644" name="Google Shape;2644;p122"/>
            <p:cNvSpPr/>
            <p:nvPr/>
          </p:nvSpPr>
          <p:spPr>
            <a:xfrm>
              <a:off x="7704045" y="2089115"/>
              <a:ext cx="197120" cy="533978"/>
            </a:xfrm>
            <a:custGeom>
              <a:avLst/>
              <a:gdLst/>
              <a:ahLst/>
              <a:cxnLst/>
              <a:rect l="l" t="t" r="r" b="b"/>
              <a:pathLst>
                <a:path w="3978" h="10776" extrusionOk="0">
                  <a:moveTo>
                    <a:pt x="1418" y="310"/>
                  </a:moveTo>
                  <a:lnTo>
                    <a:pt x="1418" y="680"/>
                  </a:lnTo>
                  <a:lnTo>
                    <a:pt x="1179" y="680"/>
                  </a:lnTo>
                  <a:lnTo>
                    <a:pt x="1179" y="310"/>
                  </a:lnTo>
                  <a:close/>
                  <a:moveTo>
                    <a:pt x="2787" y="310"/>
                  </a:moveTo>
                  <a:lnTo>
                    <a:pt x="2787" y="680"/>
                  </a:lnTo>
                  <a:lnTo>
                    <a:pt x="2561" y="680"/>
                  </a:lnTo>
                  <a:lnTo>
                    <a:pt x="2561" y="310"/>
                  </a:lnTo>
                  <a:close/>
                  <a:moveTo>
                    <a:pt x="525" y="4966"/>
                  </a:moveTo>
                  <a:lnTo>
                    <a:pt x="525" y="5775"/>
                  </a:lnTo>
                  <a:cubicBezTo>
                    <a:pt x="525" y="5787"/>
                    <a:pt x="513" y="5811"/>
                    <a:pt x="501" y="5823"/>
                  </a:cubicBezTo>
                  <a:lnTo>
                    <a:pt x="322" y="6002"/>
                  </a:lnTo>
                  <a:lnTo>
                    <a:pt x="322" y="4966"/>
                  </a:lnTo>
                  <a:close/>
                  <a:moveTo>
                    <a:pt x="3656" y="4966"/>
                  </a:moveTo>
                  <a:lnTo>
                    <a:pt x="3656" y="6002"/>
                  </a:lnTo>
                  <a:lnTo>
                    <a:pt x="3465" y="5823"/>
                  </a:lnTo>
                  <a:cubicBezTo>
                    <a:pt x="3453" y="5811"/>
                    <a:pt x="3453" y="5787"/>
                    <a:pt x="3453" y="5775"/>
                  </a:cubicBezTo>
                  <a:lnTo>
                    <a:pt x="3453" y="4966"/>
                  </a:lnTo>
                  <a:close/>
                  <a:moveTo>
                    <a:pt x="1108" y="1"/>
                  </a:moveTo>
                  <a:cubicBezTo>
                    <a:pt x="977" y="1"/>
                    <a:pt x="870" y="108"/>
                    <a:pt x="870" y="239"/>
                  </a:cubicBezTo>
                  <a:lnTo>
                    <a:pt x="870" y="680"/>
                  </a:lnTo>
                  <a:cubicBezTo>
                    <a:pt x="763" y="703"/>
                    <a:pt x="667" y="787"/>
                    <a:pt x="656" y="906"/>
                  </a:cubicBezTo>
                  <a:lnTo>
                    <a:pt x="501" y="1894"/>
                  </a:lnTo>
                  <a:cubicBezTo>
                    <a:pt x="477" y="2061"/>
                    <a:pt x="370" y="2204"/>
                    <a:pt x="227" y="2299"/>
                  </a:cubicBezTo>
                  <a:cubicBezTo>
                    <a:pt x="84" y="2370"/>
                    <a:pt x="1" y="2513"/>
                    <a:pt x="1" y="2668"/>
                  </a:cubicBezTo>
                  <a:lnTo>
                    <a:pt x="1" y="3406"/>
                  </a:lnTo>
                  <a:cubicBezTo>
                    <a:pt x="1" y="3489"/>
                    <a:pt x="72" y="3561"/>
                    <a:pt x="167" y="3561"/>
                  </a:cubicBezTo>
                  <a:cubicBezTo>
                    <a:pt x="251" y="3561"/>
                    <a:pt x="322" y="3489"/>
                    <a:pt x="322" y="3406"/>
                  </a:cubicBezTo>
                  <a:lnTo>
                    <a:pt x="322" y="2668"/>
                  </a:lnTo>
                  <a:cubicBezTo>
                    <a:pt x="322" y="2620"/>
                    <a:pt x="346" y="2585"/>
                    <a:pt x="382" y="2561"/>
                  </a:cubicBezTo>
                  <a:cubicBezTo>
                    <a:pt x="608" y="2430"/>
                    <a:pt x="775" y="2204"/>
                    <a:pt x="810" y="1942"/>
                  </a:cubicBezTo>
                  <a:lnTo>
                    <a:pt x="965" y="989"/>
                  </a:lnTo>
                  <a:lnTo>
                    <a:pt x="3013" y="989"/>
                  </a:lnTo>
                  <a:lnTo>
                    <a:pt x="3168" y="1942"/>
                  </a:lnTo>
                  <a:cubicBezTo>
                    <a:pt x="3203" y="2204"/>
                    <a:pt x="3370" y="2442"/>
                    <a:pt x="3596" y="2573"/>
                  </a:cubicBezTo>
                  <a:cubicBezTo>
                    <a:pt x="3632" y="2585"/>
                    <a:pt x="3656" y="2632"/>
                    <a:pt x="3656" y="2668"/>
                  </a:cubicBezTo>
                  <a:lnTo>
                    <a:pt x="3656" y="4644"/>
                  </a:lnTo>
                  <a:lnTo>
                    <a:pt x="322" y="4644"/>
                  </a:lnTo>
                  <a:lnTo>
                    <a:pt x="322" y="4144"/>
                  </a:lnTo>
                  <a:cubicBezTo>
                    <a:pt x="322" y="4061"/>
                    <a:pt x="251" y="3989"/>
                    <a:pt x="167" y="3989"/>
                  </a:cubicBezTo>
                  <a:cubicBezTo>
                    <a:pt x="72" y="3989"/>
                    <a:pt x="1" y="4061"/>
                    <a:pt x="1" y="4144"/>
                  </a:cubicBezTo>
                  <a:lnTo>
                    <a:pt x="1" y="4799"/>
                  </a:lnTo>
                  <a:lnTo>
                    <a:pt x="1" y="10466"/>
                  </a:lnTo>
                  <a:cubicBezTo>
                    <a:pt x="1" y="10645"/>
                    <a:pt x="144" y="10776"/>
                    <a:pt x="322" y="10776"/>
                  </a:cubicBezTo>
                  <a:lnTo>
                    <a:pt x="1656" y="10776"/>
                  </a:lnTo>
                  <a:cubicBezTo>
                    <a:pt x="1822" y="10776"/>
                    <a:pt x="1953" y="10645"/>
                    <a:pt x="1965" y="10478"/>
                  </a:cubicBezTo>
                  <a:lnTo>
                    <a:pt x="1989" y="9895"/>
                  </a:lnTo>
                  <a:lnTo>
                    <a:pt x="2013" y="10478"/>
                  </a:lnTo>
                  <a:cubicBezTo>
                    <a:pt x="2013" y="10645"/>
                    <a:pt x="2156" y="10776"/>
                    <a:pt x="2322" y="10776"/>
                  </a:cubicBezTo>
                  <a:lnTo>
                    <a:pt x="3656" y="10776"/>
                  </a:lnTo>
                  <a:cubicBezTo>
                    <a:pt x="3834" y="10776"/>
                    <a:pt x="3977" y="10645"/>
                    <a:pt x="3977" y="10466"/>
                  </a:cubicBezTo>
                  <a:lnTo>
                    <a:pt x="3977" y="9823"/>
                  </a:lnTo>
                  <a:cubicBezTo>
                    <a:pt x="3977" y="9740"/>
                    <a:pt x="3906" y="9669"/>
                    <a:pt x="3811" y="9669"/>
                  </a:cubicBezTo>
                  <a:cubicBezTo>
                    <a:pt x="3727" y="9669"/>
                    <a:pt x="3656" y="9740"/>
                    <a:pt x="3656" y="9823"/>
                  </a:cubicBezTo>
                  <a:lnTo>
                    <a:pt x="3656" y="10466"/>
                  </a:lnTo>
                  <a:lnTo>
                    <a:pt x="2322" y="10466"/>
                  </a:lnTo>
                  <a:lnTo>
                    <a:pt x="2144" y="5918"/>
                  </a:lnTo>
                  <a:cubicBezTo>
                    <a:pt x="2144" y="5835"/>
                    <a:pt x="2072" y="5775"/>
                    <a:pt x="1989" y="5775"/>
                  </a:cubicBezTo>
                  <a:cubicBezTo>
                    <a:pt x="1906" y="5775"/>
                    <a:pt x="1834" y="5835"/>
                    <a:pt x="1834" y="5918"/>
                  </a:cubicBezTo>
                  <a:cubicBezTo>
                    <a:pt x="1822" y="5966"/>
                    <a:pt x="1644" y="10443"/>
                    <a:pt x="1644" y="10466"/>
                  </a:cubicBezTo>
                  <a:lnTo>
                    <a:pt x="322" y="10466"/>
                  </a:lnTo>
                  <a:lnTo>
                    <a:pt x="322" y="6430"/>
                  </a:lnTo>
                  <a:lnTo>
                    <a:pt x="727" y="6049"/>
                  </a:lnTo>
                  <a:cubicBezTo>
                    <a:pt x="798" y="5978"/>
                    <a:pt x="846" y="5883"/>
                    <a:pt x="846" y="5775"/>
                  </a:cubicBezTo>
                  <a:lnTo>
                    <a:pt x="846" y="4966"/>
                  </a:lnTo>
                  <a:lnTo>
                    <a:pt x="3132" y="4966"/>
                  </a:lnTo>
                  <a:lnTo>
                    <a:pt x="3132" y="5775"/>
                  </a:lnTo>
                  <a:cubicBezTo>
                    <a:pt x="3132" y="5883"/>
                    <a:pt x="3180" y="5978"/>
                    <a:pt x="3251" y="6049"/>
                  </a:cubicBezTo>
                  <a:lnTo>
                    <a:pt x="3656" y="6430"/>
                  </a:lnTo>
                  <a:lnTo>
                    <a:pt x="3656" y="9085"/>
                  </a:lnTo>
                  <a:cubicBezTo>
                    <a:pt x="3656" y="9169"/>
                    <a:pt x="3727" y="9240"/>
                    <a:pt x="3811" y="9240"/>
                  </a:cubicBezTo>
                  <a:cubicBezTo>
                    <a:pt x="3906" y="9240"/>
                    <a:pt x="3965" y="9169"/>
                    <a:pt x="3965" y="9085"/>
                  </a:cubicBezTo>
                  <a:cubicBezTo>
                    <a:pt x="3977" y="9038"/>
                    <a:pt x="3977" y="3096"/>
                    <a:pt x="3977" y="2668"/>
                  </a:cubicBezTo>
                  <a:cubicBezTo>
                    <a:pt x="3977" y="2513"/>
                    <a:pt x="3894" y="2370"/>
                    <a:pt x="3763" y="2299"/>
                  </a:cubicBezTo>
                  <a:cubicBezTo>
                    <a:pt x="3608" y="2204"/>
                    <a:pt x="3501" y="2061"/>
                    <a:pt x="3477" y="1894"/>
                  </a:cubicBezTo>
                  <a:lnTo>
                    <a:pt x="3323" y="906"/>
                  </a:lnTo>
                  <a:cubicBezTo>
                    <a:pt x="3299" y="787"/>
                    <a:pt x="3215" y="703"/>
                    <a:pt x="3108" y="680"/>
                  </a:cubicBezTo>
                  <a:lnTo>
                    <a:pt x="3108" y="239"/>
                  </a:lnTo>
                  <a:cubicBezTo>
                    <a:pt x="3108" y="108"/>
                    <a:pt x="3001" y="1"/>
                    <a:pt x="2870" y="1"/>
                  </a:cubicBezTo>
                  <a:lnTo>
                    <a:pt x="2489" y="1"/>
                  </a:lnTo>
                  <a:cubicBezTo>
                    <a:pt x="2358" y="1"/>
                    <a:pt x="2239" y="108"/>
                    <a:pt x="2239" y="239"/>
                  </a:cubicBezTo>
                  <a:lnTo>
                    <a:pt x="2239" y="680"/>
                  </a:lnTo>
                  <a:lnTo>
                    <a:pt x="1727" y="680"/>
                  </a:lnTo>
                  <a:lnTo>
                    <a:pt x="1727" y="239"/>
                  </a:lnTo>
                  <a:cubicBezTo>
                    <a:pt x="1727" y="108"/>
                    <a:pt x="1620" y="1"/>
                    <a:pt x="1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45" name="Google Shape;2645;p122"/>
            <p:cNvSpPr/>
            <p:nvPr/>
          </p:nvSpPr>
          <p:spPr>
            <a:xfrm>
              <a:off x="7758900" y="2167012"/>
              <a:ext cx="87411" cy="67292"/>
            </a:xfrm>
            <a:custGeom>
              <a:avLst/>
              <a:gdLst/>
              <a:ahLst/>
              <a:cxnLst/>
              <a:rect l="l" t="t" r="r" b="b"/>
              <a:pathLst>
                <a:path w="1764" h="1358" extrusionOk="0">
                  <a:moveTo>
                    <a:pt x="1454" y="310"/>
                  </a:moveTo>
                  <a:lnTo>
                    <a:pt x="1454" y="1048"/>
                  </a:lnTo>
                  <a:lnTo>
                    <a:pt x="311" y="1048"/>
                  </a:lnTo>
                  <a:lnTo>
                    <a:pt x="311" y="310"/>
                  </a:lnTo>
                  <a:close/>
                  <a:moveTo>
                    <a:pt x="275" y="0"/>
                  </a:moveTo>
                  <a:cubicBezTo>
                    <a:pt x="120" y="0"/>
                    <a:pt x="1" y="120"/>
                    <a:pt x="1" y="274"/>
                  </a:cubicBezTo>
                  <a:lnTo>
                    <a:pt x="1" y="1084"/>
                  </a:lnTo>
                  <a:cubicBezTo>
                    <a:pt x="1" y="1239"/>
                    <a:pt x="120" y="1358"/>
                    <a:pt x="275" y="1358"/>
                  </a:cubicBezTo>
                  <a:lnTo>
                    <a:pt x="1477" y="1358"/>
                  </a:lnTo>
                  <a:cubicBezTo>
                    <a:pt x="1644" y="1358"/>
                    <a:pt x="1763" y="1239"/>
                    <a:pt x="1763" y="1084"/>
                  </a:cubicBezTo>
                  <a:lnTo>
                    <a:pt x="1763" y="274"/>
                  </a:lnTo>
                  <a:cubicBezTo>
                    <a:pt x="1763" y="120"/>
                    <a:pt x="1644" y="0"/>
                    <a:pt x="14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46" name="Google Shape;2646;p122"/>
          <p:cNvGrpSpPr/>
          <p:nvPr/>
        </p:nvGrpSpPr>
        <p:grpSpPr>
          <a:xfrm>
            <a:off x="1670475" y="3216805"/>
            <a:ext cx="429529" cy="396801"/>
            <a:chOff x="1046667" y="2967632"/>
            <a:chExt cx="534572" cy="493840"/>
          </a:xfrm>
        </p:grpSpPr>
        <p:sp>
          <p:nvSpPr>
            <p:cNvPr id="2647" name="Google Shape;2647;p122"/>
            <p:cNvSpPr/>
            <p:nvPr/>
          </p:nvSpPr>
          <p:spPr>
            <a:xfrm>
              <a:off x="1145772" y="3268514"/>
              <a:ext cx="69671" cy="42516"/>
            </a:xfrm>
            <a:custGeom>
              <a:avLst/>
              <a:gdLst/>
              <a:ahLst/>
              <a:cxnLst/>
              <a:rect l="l" t="t" r="r" b="b"/>
              <a:pathLst>
                <a:path w="1406" h="858" extrusionOk="0">
                  <a:moveTo>
                    <a:pt x="1060" y="322"/>
                  </a:moveTo>
                  <a:cubicBezTo>
                    <a:pt x="1001" y="453"/>
                    <a:pt x="858" y="548"/>
                    <a:pt x="703" y="548"/>
                  </a:cubicBezTo>
                  <a:cubicBezTo>
                    <a:pt x="548" y="548"/>
                    <a:pt x="418" y="453"/>
                    <a:pt x="358" y="322"/>
                  </a:cubicBezTo>
                  <a:close/>
                  <a:moveTo>
                    <a:pt x="167" y="0"/>
                  </a:moveTo>
                  <a:cubicBezTo>
                    <a:pt x="72" y="0"/>
                    <a:pt x="1" y="72"/>
                    <a:pt x="1" y="155"/>
                  </a:cubicBezTo>
                  <a:cubicBezTo>
                    <a:pt x="1" y="548"/>
                    <a:pt x="322" y="858"/>
                    <a:pt x="703" y="858"/>
                  </a:cubicBezTo>
                  <a:cubicBezTo>
                    <a:pt x="1096" y="858"/>
                    <a:pt x="1406" y="548"/>
                    <a:pt x="1406" y="155"/>
                  </a:cubicBezTo>
                  <a:cubicBezTo>
                    <a:pt x="1406" y="72"/>
                    <a:pt x="1334" y="0"/>
                    <a:pt x="12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48" name="Google Shape;2648;p122"/>
            <p:cNvSpPr/>
            <p:nvPr/>
          </p:nvSpPr>
          <p:spPr>
            <a:xfrm>
              <a:off x="1126893" y="3221886"/>
              <a:ext cx="15411" cy="33101"/>
            </a:xfrm>
            <a:custGeom>
              <a:avLst/>
              <a:gdLst/>
              <a:ahLst/>
              <a:cxnLst/>
              <a:rect l="l" t="t" r="r" b="b"/>
              <a:pathLst>
                <a:path w="311" h="668" extrusionOk="0">
                  <a:moveTo>
                    <a:pt x="156" y="1"/>
                  </a:moveTo>
                  <a:cubicBezTo>
                    <a:pt x="72" y="1"/>
                    <a:pt x="1" y="72"/>
                    <a:pt x="1" y="156"/>
                  </a:cubicBezTo>
                  <a:lnTo>
                    <a:pt x="1" y="501"/>
                  </a:lnTo>
                  <a:cubicBezTo>
                    <a:pt x="1" y="596"/>
                    <a:pt x="72" y="668"/>
                    <a:pt x="156" y="668"/>
                  </a:cubicBezTo>
                  <a:cubicBezTo>
                    <a:pt x="239" y="668"/>
                    <a:pt x="310" y="596"/>
                    <a:pt x="310" y="501"/>
                  </a:cubicBezTo>
                  <a:lnTo>
                    <a:pt x="310" y="156"/>
                  </a:lnTo>
                  <a:cubicBezTo>
                    <a:pt x="310" y="72"/>
                    <a:pt x="239"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49" name="Google Shape;2649;p122"/>
            <p:cNvSpPr/>
            <p:nvPr/>
          </p:nvSpPr>
          <p:spPr>
            <a:xfrm>
              <a:off x="1218961" y="3221886"/>
              <a:ext cx="15956" cy="33101"/>
            </a:xfrm>
            <a:custGeom>
              <a:avLst/>
              <a:gdLst/>
              <a:ahLst/>
              <a:cxnLst/>
              <a:rect l="l" t="t" r="r" b="b"/>
              <a:pathLst>
                <a:path w="322" h="668" extrusionOk="0">
                  <a:moveTo>
                    <a:pt x="155" y="1"/>
                  </a:moveTo>
                  <a:cubicBezTo>
                    <a:pt x="72" y="1"/>
                    <a:pt x="0" y="72"/>
                    <a:pt x="0" y="156"/>
                  </a:cubicBezTo>
                  <a:lnTo>
                    <a:pt x="0" y="501"/>
                  </a:lnTo>
                  <a:cubicBezTo>
                    <a:pt x="0" y="596"/>
                    <a:pt x="72" y="668"/>
                    <a:pt x="155" y="668"/>
                  </a:cubicBezTo>
                  <a:cubicBezTo>
                    <a:pt x="250" y="668"/>
                    <a:pt x="322" y="596"/>
                    <a:pt x="322" y="501"/>
                  </a:cubicBezTo>
                  <a:lnTo>
                    <a:pt x="322" y="156"/>
                  </a:lnTo>
                  <a:cubicBezTo>
                    <a:pt x="322" y="72"/>
                    <a:pt x="25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0" name="Google Shape;2650;p122"/>
            <p:cNvSpPr/>
            <p:nvPr/>
          </p:nvSpPr>
          <p:spPr>
            <a:xfrm>
              <a:off x="1367024" y="3069710"/>
              <a:ext cx="149896" cy="15956"/>
            </a:xfrm>
            <a:custGeom>
              <a:avLst/>
              <a:gdLst/>
              <a:ahLst/>
              <a:cxnLst/>
              <a:rect l="l" t="t" r="r" b="b"/>
              <a:pathLst>
                <a:path w="3025" h="322" extrusionOk="0">
                  <a:moveTo>
                    <a:pt x="155" y="0"/>
                  </a:moveTo>
                  <a:cubicBezTo>
                    <a:pt x="72" y="0"/>
                    <a:pt x="1" y="71"/>
                    <a:pt x="1" y="167"/>
                  </a:cubicBezTo>
                  <a:cubicBezTo>
                    <a:pt x="1" y="250"/>
                    <a:pt x="72" y="321"/>
                    <a:pt x="155" y="321"/>
                  </a:cubicBezTo>
                  <a:lnTo>
                    <a:pt x="2858" y="321"/>
                  </a:lnTo>
                  <a:cubicBezTo>
                    <a:pt x="2953" y="321"/>
                    <a:pt x="3025" y="250"/>
                    <a:pt x="3025" y="167"/>
                  </a:cubicBezTo>
                  <a:cubicBezTo>
                    <a:pt x="3025" y="71"/>
                    <a:pt x="2953" y="0"/>
                    <a:pt x="28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1" name="Google Shape;2651;p122"/>
            <p:cNvSpPr/>
            <p:nvPr/>
          </p:nvSpPr>
          <p:spPr>
            <a:xfrm>
              <a:off x="1367024" y="3130461"/>
              <a:ext cx="149896" cy="15361"/>
            </a:xfrm>
            <a:custGeom>
              <a:avLst/>
              <a:gdLst/>
              <a:ahLst/>
              <a:cxnLst/>
              <a:rect l="l" t="t" r="r" b="b"/>
              <a:pathLst>
                <a:path w="3025" h="310" extrusionOk="0">
                  <a:moveTo>
                    <a:pt x="155" y="0"/>
                  </a:moveTo>
                  <a:cubicBezTo>
                    <a:pt x="72" y="0"/>
                    <a:pt x="1" y="72"/>
                    <a:pt x="1" y="155"/>
                  </a:cubicBezTo>
                  <a:cubicBezTo>
                    <a:pt x="1" y="238"/>
                    <a:pt x="72" y="310"/>
                    <a:pt x="155" y="310"/>
                  </a:cubicBezTo>
                  <a:lnTo>
                    <a:pt x="2858" y="310"/>
                  </a:lnTo>
                  <a:cubicBezTo>
                    <a:pt x="2953" y="310"/>
                    <a:pt x="3025" y="238"/>
                    <a:pt x="3025" y="155"/>
                  </a:cubicBezTo>
                  <a:cubicBezTo>
                    <a:pt x="3025" y="72"/>
                    <a:pt x="2953" y="0"/>
                    <a:pt x="28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2" name="Google Shape;2652;p122"/>
            <p:cNvSpPr/>
            <p:nvPr/>
          </p:nvSpPr>
          <p:spPr>
            <a:xfrm>
              <a:off x="1367024" y="3190618"/>
              <a:ext cx="149896" cy="16005"/>
            </a:xfrm>
            <a:custGeom>
              <a:avLst/>
              <a:gdLst/>
              <a:ahLst/>
              <a:cxnLst/>
              <a:rect l="l" t="t" r="r" b="b"/>
              <a:pathLst>
                <a:path w="3025" h="323" extrusionOk="0">
                  <a:moveTo>
                    <a:pt x="155" y="1"/>
                  </a:moveTo>
                  <a:cubicBezTo>
                    <a:pt x="72" y="1"/>
                    <a:pt x="1" y="72"/>
                    <a:pt x="1" y="156"/>
                  </a:cubicBezTo>
                  <a:cubicBezTo>
                    <a:pt x="1" y="251"/>
                    <a:pt x="72" y="322"/>
                    <a:pt x="155" y="322"/>
                  </a:cubicBezTo>
                  <a:lnTo>
                    <a:pt x="2858" y="322"/>
                  </a:lnTo>
                  <a:cubicBezTo>
                    <a:pt x="2953" y="322"/>
                    <a:pt x="3025" y="251"/>
                    <a:pt x="3025" y="156"/>
                  </a:cubicBezTo>
                  <a:cubicBezTo>
                    <a:pt x="3025" y="72"/>
                    <a:pt x="2953" y="1"/>
                    <a:pt x="28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3" name="Google Shape;2653;p122"/>
            <p:cNvSpPr/>
            <p:nvPr/>
          </p:nvSpPr>
          <p:spPr>
            <a:xfrm>
              <a:off x="1367024" y="3251419"/>
              <a:ext cx="149896" cy="15361"/>
            </a:xfrm>
            <a:custGeom>
              <a:avLst/>
              <a:gdLst/>
              <a:ahLst/>
              <a:cxnLst/>
              <a:rect l="l" t="t" r="r" b="b"/>
              <a:pathLst>
                <a:path w="3025" h="310" extrusionOk="0">
                  <a:moveTo>
                    <a:pt x="155" y="0"/>
                  </a:moveTo>
                  <a:cubicBezTo>
                    <a:pt x="72" y="0"/>
                    <a:pt x="1" y="60"/>
                    <a:pt x="1" y="155"/>
                  </a:cubicBezTo>
                  <a:cubicBezTo>
                    <a:pt x="1" y="238"/>
                    <a:pt x="72" y="310"/>
                    <a:pt x="155" y="310"/>
                  </a:cubicBezTo>
                  <a:lnTo>
                    <a:pt x="2858" y="310"/>
                  </a:lnTo>
                  <a:cubicBezTo>
                    <a:pt x="2953" y="310"/>
                    <a:pt x="3025" y="238"/>
                    <a:pt x="3025" y="155"/>
                  </a:cubicBezTo>
                  <a:cubicBezTo>
                    <a:pt x="3025" y="60"/>
                    <a:pt x="2953" y="0"/>
                    <a:pt x="28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4" name="Google Shape;2654;p122"/>
            <p:cNvSpPr/>
            <p:nvPr/>
          </p:nvSpPr>
          <p:spPr>
            <a:xfrm>
              <a:off x="1046667" y="2967632"/>
              <a:ext cx="534572" cy="493840"/>
            </a:xfrm>
            <a:custGeom>
              <a:avLst/>
              <a:gdLst/>
              <a:ahLst/>
              <a:cxnLst/>
              <a:rect l="l" t="t" r="r" b="b"/>
              <a:pathLst>
                <a:path w="10788" h="9966" extrusionOk="0">
                  <a:moveTo>
                    <a:pt x="2705" y="1917"/>
                  </a:moveTo>
                  <a:cubicBezTo>
                    <a:pt x="2843" y="1917"/>
                    <a:pt x="2983" y="1929"/>
                    <a:pt x="3120" y="1953"/>
                  </a:cubicBezTo>
                  <a:lnTo>
                    <a:pt x="2977" y="3251"/>
                  </a:lnTo>
                  <a:cubicBezTo>
                    <a:pt x="2966" y="3386"/>
                    <a:pt x="2847" y="3490"/>
                    <a:pt x="2703" y="3490"/>
                  </a:cubicBezTo>
                  <a:cubicBezTo>
                    <a:pt x="2695" y="3490"/>
                    <a:pt x="2687" y="3489"/>
                    <a:pt x="2679" y="3489"/>
                  </a:cubicBezTo>
                  <a:cubicBezTo>
                    <a:pt x="2548" y="3477"/>
                    <a:pt x="2453" y="3382"/>
                    <a:pt x="2441" y="3251"/>
                  </a:cubicBezTo>
                  <a:lnTo>
                    <a:pt x="2322" y="2179"/>
                  </a:lnTo>
                  <a:lnTo>
                    <a:pt x="2298" y="1953"/>
                  </a:lnTo>
                  <a:cubicBezTo>
                    <a:pt x="2429" y="1929"/>
                    <a:pt x="2566" y="1917"/>
                    <a:pt x="2705" y="1917"/>
                  </a:cubicBezTo>
                  <a:close/>
                  <a:moveTo>
                    <a:pt x="3394" y="2286"/>
                  </a:moveTo>
                  <a:cubicBezTo>
                    <a:pt x="3549" y="2346"/>
                    <a:pt x="3691" y="2417"/>
                    <a:pt x="3811" y="2512"/>
                  </a:cubicBezTo>
                  <a:lnTo>
                    <a:pt x="3489" y="3346"/>
                  </a:lnTo>
                  <a:cubicBezTo>
                    <a:pt x="3453" y="3429"/>
                    <a:pt x="3501" y="3513"/>
                    <a:pt x="3584" y="3548"/>
                  </a:cubicBezTo>
                  <a:cubicBezTo>
                    <a:pt x="3601" y="3556"/>
                    <a:pt x="3618" y="3560"/>
                    <a:pt x="3636" y="3560"/>
                  </a:cubicBezTo>
                  <a:cubicBezTo>
                    <a:pt x="3696" y="3560"/>
                    <a:pt x="3759" y="3517"/>
                    <a:pt x="3787" y="3453"/>
                  </a:cubicBezTo>
                  <a:lnTo>
                    <a:pt x="4072" y="2727"/>
                  </a:lnTo>
                  <a:cubicBezTo>
                    <a:pt x="4406" y="3048"/>
                    <a:pt x="4596" y="3465"/>
                    <a:pt x="4632" y="3989"/>
                  </a:cubicBezTo>
                  <a:lnTo>
                    <a:pt x="774" y="3989"/>
                  </a:lnTo>
                  <a:cubicBezTo>
                    <a:pt x="810" y="3489"/>
                    <a:pt x="989" y="3072"/>
                    <a:pt x="1346" y="2727"/>
                  </a:cubicBezTo>
                  <a:lnTo>
                    <a:pt x="1632" y="3453"/>
                  </a:lnTo>
                  <a:cubicBezTo>
                    <a:pt x="1650" y="3517"/>
                    <a:pt x="1711" y="3560"/>
                    <a:pt x="1776" y="3560"/>
                  </a:cubicBezTo>
                  <a:cubicBezTo>
                    <a:pt x="1795" y="3560"/>
                    <a:pt x="1815" y="3556"/>
                    <a:pt x="1834" y="3548"/>
                  </a:cubicBezTo>
                  <a:cubicBezTo>
                    <a:pt x="1917" y="3513"/>
                    <a:pt x="1953" y="3429"/>
                    <a:pt x="1917" y="3346"/>
                  </a:cubicBezTo>
                  <a:lnTo>
                    <a:pt x="1596" y="2512"/>
                  </a:lnTo>
                  <a:cubicBezTo>
                    <a:pt x="1727" y="2417"/>
                    <a:pt x="1858" y="2346"/>
                    <a:pt x="2013" y="2286"/>
                  </a:cubicBezTo>
                  <a:lnTo>
                    <a:pt x="2072" y="2858"/>
                  </a:lnTo>
                  <a:cubicBezTo>
                    <a:pt x="2096" y="3096"/>
                    <a:pt x="2120" y="3274"/>
                    <a:pt x="2120" y="3286"/>
                  </a:cubicBezTo>
                  <a:cubicBezTo>
                    <a:pt x="2156" y="3572"/>
                    <a:pt x="2406" y="3810"/>
                    <a:pt x="2703" y="3810"/>
                  </a:cubicBezTo>
                  <a:cubicBezTo>
                    <a:pt x="3001" y="3810"/>
                    <a:pt x="3263" y="3584"/>
                    <a:pt x="3287" y="3286"/>
                  </a:cubicBezTo>
                  <a:lnTo>
                    <a:pt x="3394" y="2286"/>
                  </a:lnTo>
                  <a:close/>
                  <a:moveTo>
                    <a:pt x="4799" y="4298"/>
                  </a:moveTo>
                  <a:cubicBezTo>
                    <a:pt x="4846" y="4298"/>
                    <a:pt x="4906" y="4346"/>
                    <a:pt x="4906" y="4406"/>
                  </a:cubicBezTo>
                  <a:cubicBezTo>
                    <a:pt x="4906" y="4465"/>
                    <a:pt x="4846" y="4525"/>
                    <a:pt x="4787" y="4525"/>
                  </a:cubicBezTo>
                  <a:lnTo>
                    <a:pt x="620" y="4525"/>
                  </a:lnTo>
                  <a:cubicBezTo>
                    <a:pt x="560" y="4525"/>
                    <a:pt x="513" y="4477"/>
                    <a:pt x="513" y="4429"/>
                  </a:cubicBezTo>
                  <a:cubicBezTo>
                    <a:pt x="489" y="4358"/>
                    <a:pt x="548" y="4298"/>
                    <a:pt x="620" y="4298"/>
                  </a:cubicBezTo>
                  <a:close/>
                  <a:moveTo>
                    <a:pt x="643" y="4858"/>
                  </a:moveTo>
                  <a:cubicBezTo>
                    <a:pt x="643" y="4941"/>
                    <a:pt x="643" y="5656"/>
                    <a:pt x="643" y="5787"/>
                  </a:cubicBezTo>
                  <a:cubicBezTo>
                    <a:pt x="441" y="5715"/>
                    <a:pt x="310" y="5537"/>
                    <a:pt x="310" y="5322"/>
                  </a:cubicBezTo>
                  <a:cubicBezTo>
                    <a:pt x="310" y="5132"/>
                    <a:pt x="429" y="4929"/>
                    <a:pt x="643" y="4858"/>
                  </a:cubicBezTo>
                  <a:close/>
                  <a:moveTo>
                    <a:pt x="4763" y="4858"/>
                  </a:moveTo>
                  <a:cubicBezTo>
                    <a:pt x="4965" y="4929"/>
                    <a:pt x="5096" y="5108"/>
                    <a:pt x="5096" y="5322"/>
                  </a:cubicBezTo>
                  <a:cubicBezTo>
                    <a:pt x="5096" y="5525"/>
                    <a:pt x="4977" y="5715"/>
                    <a:pt x="4763" y="5787"/>
                  </a:cubicBezTo>
                  <a:cubicBezTo>
                    <a:pt x="4775" y="5691"/>
                    <a:pt x="4763" y="5501"/>
                    <a:pt x="4763" y="5322"/>
                  </a:cubicBezTo>
                  <a:cubicBezTo>
                    <a:pt x="4763" y="5048"/>
                    <a:pt x="4763" y="4941"/>
                    <a:pt x="4763" y="4858"/>
                  </a:cubicBezTo>
                  <a:close/>
                  <a:moveTo>
                    <a:pt x="953" y="6751"/>
                  </a:moveTo>
                  <a:cubicBezTo>
                    <a:pt x="1048" y="6894"/>
                    <a:pt x="1155" y="7037"/>
                    <a:pt x="1286" y="7156"/>
                  </a:cubicBezTo>
                  <a:lnTo>
                    <a:pt x="1013" y="7156"/>
                  </a:lnTo>
                  <a:cubicBezTo>
                    <a:pt x="977" y="7156"/>
                    <a:pt x="953" y="7132"/>
                    <a:pt x="953" y="7096"/>
                  </a:cubicBezTo>
                  <a:lnTo>
                    <a:pt x="953" y="6751"/>
                  </a:lnTo>
                  <a:close/>
                  <a:moveTo>
                    <a:pt x="9764" y="953"/>
                  </a:moveTo>
                  <a:cubicBezTo>
                    <a:pt x="9799" y="953"/>
                    <a:pt x="9823" y="977"/>
                    <a:pt x="9823" y="1000"/>
                  </a:cubicBezTo>
                  <a:lnTo>
                    <a:pt x="9823" y="7096"/>
                  </a:lnTo>
                  <a:cubicBezTo>
                    <a:pt x="9823" y="7132"/>
                    <a:pt x="9799" y="7156"/>
                    <a:pt x="9764" y="7156"/>
                  </a:cubicBezTo>
                  <a:lnTo>
                    <a:pt x="6001" y="7156"/>
                  </a:lnTo>
                  <a:lnTo>
                    <a:pt x="6001" y="3203"/>
                  </a:lnTo>
                  <a:cubicBezTo>
                    <a:pt x="6001" y="3120"/>
                    <a:pt x="5930" y="3048"/>
                    <a:pt x="5847" y="3048"/>
                  </a:cubicBezTo>
                  <a:cubicBezTo>
                    <a:pt x="5751" y="3048"/>
                    <a:pt x="5680" y="3120"/>
                    <a:pt x="5680" y="3203"/>
                  </a:cubicBezTo>
                  <a:lnTo>
                    <a:pt x="5680" y="7156"/>
                  </a:lnTo>
                  <a:lnTo>
                    <a:pt x="4120" y="7156"/>
                  </a:lnTo>
                  <a:cubicBezTo>
                    <a:pt x="4430" y="6870"/>
                    <a:pt x="4632" y="6501"/>
                    <a:pt x="4715" y="6120"/>
                  </a:cubicBezTo>
                  <a:cubicBezTo>
                    <a:pt x="5132" y="6060"/>
                    <a:pt x="5418" y="5727"/>
                    <a:pt x="5418" y="5322"/>
                  </a:cubicBezTo>
                  <a:cubicBezTo>
                    <a:pt x="5418" y="5084"/>
                    <a:pt x="5311" y="4846"/>
                    <a:pt x="5120" y="4691"/>
                  </a:cubicBezTo>
                  <a:cubicBezTo>
                    <a:pt x="5311" y="4465"/>
                    <a:pt x="5227" y="4120"/>
                    <a:pt x="4954" y="4013"/>
                  </a:cubicBezTo>
                  <a:cubicBezTo>
                    <a:pt x="4918" y="3346"/>
                    <a:pt x="4656" y="2810"/>
                    <a:pt x="4192" y="2405"/>
                  </a:cubicBezTo>
                  <a:lnTo>
                    <a:pt x="4239" y="2298"/>
                  </a:lnTo>
                  <a:cubicBezTo>
                    <a:pt x="4263" y="2215"/>
                    <a:pt x="4227" y="2131"/>
                    <a:pt x="4144" y="2096"/>
                  </a:cubicBezTo>
                  <a:cubicBezTo>
                    <a:pt x="4125" y="2088"/>
                    <a:pt x="4105" y="2084"/>
                    <a:pt x="4086" y="2084"/>
                  </a:cubicBezTo>
                  <a:cubicBezTo>
                    <a:pt x="4021" y="2084"/>
                    <a:pt x="3960" y="2127"/>
                    <a:pt x="3942" y="2191"/>
                  </a:cubicBezTo>
                  <a:lnTo>
                    <a:pt x="3930" y="2203"/>
                  </a:lnTo>
                  <a:cubicBezTo>
                    <a:pt x="3787" y="2108"/>
                    <a:pt x="3608" y="2024"/>
                    <a:pt x="3430" y="1953"/>
                  </a:cubicBezTo>
                  <a:cubicBezTo>
                    <a:pt x="3453" y="1798"/>
                    <a:pt x="3358" y="1691"/>
                    <a:pt x="3251" y="1667"/>
                  </a:cubicBezTo>
                  <a:cubicBezTo>
                    <a:pt x="3124" y="1623"/>
                    <a:pt x="2914" y="1604"/>
                    <a:pt x="2707" y="1604"/>
                  </a:cubicBezTo>
                  <a:cubicBezTo>
                    <a:pt x="2469" y="1604"/>
                    <a:pt x="2234" y="1629"/>
                    <a:pt x="2132" y="1667"/>
                  </a:cubicBezTo>
                  <a:cubicBezTo>
                    <a:pt x="2132" y="1667"/>
                    <a:pt x="2132" y="1679"/>
                    <a:pt x="2132" y="1679"/>
                  </a:cubicBezTo>
                  <a:cubicBezTo>
                    <a:pt x="2037" y="1715"/>
                    <a:pt x="1965" y="1822"/>
                    <a:pt x="1977" y="1953"/>
                  </a:cubicBezTo>
                  <a:cubicBezTo>
                    <a:pt x="1810" y="2012"/>
                    <a:pt x="1644" y="2096"/>
                    <a:pt x="1477" y="2203"/>
                  </a:cubicBezTo>
                  <a:lnTo>
                    <a:pt x="1477" y="2191"/>
                  </a:lnTo>
                  <a:cubicBezTo>
                    <a:pt x="1449" y="2127"/>
                    <a:pt x="1386" y="2084"/>
                    <a:pt x="1321" y="2084"/>
                  </a:cubicBezTo>
                  <a:cubicBezTo>
                    <a:pt x="1301" y="2084"/>
                    <a:pt x="1282" y="2088"/>
                    <a:pt x="1263" y="2096"/>
                  </a:cubicBezTo>
                  <a:cubicBezTo>
                    <a:pt x="1191" y="2131"/>
                    <a:pt x="1144" y="2215"/>
                    <a:pt x="1179" y="2298"/>
                  </a:cubicBezTo>
                  <a:lnTo>
                    <a:pt x="1215" y="2405"/>
                  </a:lnTo>
                  <a:cubicBezTo>
                    <a:pt x="1120" y="2489"/>
                    <a:pt x="1036" y="2572"/>
                    <a:pt x="953" y="2667"/>
                  </a:cubicBezTo>
                  <a:lnTo>
                    <a:pt x="953" y="1000"/>
                  </a:lnTo>
                  <a:cubicBezTo>
                    <a:pt x="953" y="977"/>
                    <a:pt x="977" y="953"/>
                    <a:pt x="1013" y="953"/>
                  </a:cubicBezTo>
                  <a:close/>
                  <a:moveTo>
                    <a:pt x="4442" y="4834"/>
                  </a:moveTo>
                  <a:cubicBezTo>
                    <a:pt x="4453" y="4917"/>
                    <a:pt x="4453" y="5001"/>
                    <a:pt x="4453" y="5346"/>
                  </a:cubicBezTo>
                  <a:cubicBezTo>
                    <a:pt x="4453" y="5691"/>
                    <a:pt x="4465" y="5846"/>
                    <a:pt x="4394" y="6096"/>
                  </a:cubicBezTo>
                  <a:cubicBezTo>
                    <a:pt x="4203" y="6834"/>
                    <a:pt x="3537" y="7394"/>
                    <a:pt x="2703" y="7394"/>
                  </a:cubicBezTo>
                  <a:cubicBezTo>
                    <a:pt x="1953" y="7394"/>
                    <a:pt x="1310" y="6930"/>
                    <a:pt x="1060" y="6263"/>
                  </a:cubicBezTo>
                  <a:cubicBezTo>
                    <a:pt x="989" y="6049"/>
                    <a:pt x="965" y="5858"/>
                    <a:pt x="965" y="5644"/>
                  </a:cubicBezTo>
                  <a:cubicBezTo>
                    <a:pt x="965" y="5096"/>
                    <a:pt x="953" y="4953"/>
                    <a:pt x="965" y="4834"/>
                  </a:cubicBezTo>
                  <a:close/>
                  <a:moveTo>
                    <a:pt x="310" y="5965"/>
                  </a:moveTo>
                  <a:cubicBezTo>
                    <a:pt x="405" y="6037"/>
                    <a:pt x="524" y="6084"/>
                    <a:pt x="643" y="6108"/>
                  </a:cubicBezTo>
                  <a:lnTo>
                    <a:pt x="643" y="7096"/>
                  </a:lnTo>
                  <a:cubicBezTo>
                    <a:pt x="643" y="7299"/>
                    <a:pt x="810" y="7465"/>
                    <a:pt x="1013" y="7465"/>
                  </a:cubicBezTo>
                  <a:lnTo>
                    <a:pt x="1727" y="7465"/>
                  </a:lnTo>
                  <a:cubicBezTo>
                    <a:pt x="1775" y="7501"/>
                    <a:pt x="1834" y="7525"/>
                    <a:pt x="1882" y="7549"/>
                  </a:cubicBezTo>
                  <a:lnTo>
                    <a:pt x="1882" y="7787"/>
                  </a:lnTo>
                  <a:lnTo>
                    <a:pt x="560" y="7787"/>
                  </a:lnTo>
                  <a:cubicBezTo>
                    <a:pt x="417" y="7787"/>
                    <a:pt x="310" y="7680"/>
                    <a:pt x="310" y="7549"/>
                  </a:cubicBezTo>
                  <a:lnTo>
                    <a:pt x="310" y="5965"/>
                  </a:lnTo>
                  <a:close/>
                  <a:moveTo>
                    <a:pt x="4930" y="7465"/>
                  </a:moveTo>
                  <a:cubicBezTo>
                    <a:pt x="4894" y="7537"/>
                    <a:pt x="4882" y="7608"/>
                    <a:pt x="4882" y="7692"/>
                  </a:cubicBezTo>
                  <a:lnTo>
                    <a:pt x="4882" y="7787"/>
                  </a:lnTo>
                  <a:lnTo>
                    <a:pt x="3537" y="7787"/>
                  </a:lnTo>
                  <a:lnTo>
                    <a:pt x="3537" y="7549"/>
                  </a:lnTo>
                  <a:cubicBezTo>
                    <a:pt x="3584" y="7525"/>
                    <a:pt x="3632" y="7501"/>
                    <a:pt x="3691" y="7465"/>
                  </a:cubicBezTo>
                  <a:close/>
                  <a:moveTo>
                    <a:pt x="3215" y="7656"/>
                  </a:moveTo>
                  <a:cubicBezTo>
                    <a:pt x="3215" y="7918"/>
                    <a:pt x="3215" y="7918"/>
                    <a:pt x="3215" y="7942"/>
                  </a:cubicBezTo>
                  <a:cubicBezTo>
                    <a:pt x="3203" y="8204"/>
                    <a:pt x="2977" y="8418"/>
                    <a:pt x="2703" y="8418"/>
                  </a:cubicBezTo>
                  <a:cubicBezTo>
                    <a:pt x="2441" y="8418"/>
                    <a:pt x="2215" y="8204"/>
                    <a:pt x="2203" y="7942"/>
                  </a:cubicBezTo>
                  <a:cubicBezTo>
                    <a:pt x="2203" y="7918"/>
                    <a:pt x="2203" y="7918"/>
                    <a:pt x="2203" y="7656"/>
                  </a:cubicBezTo>
                  <a:cubicBezTo>
                    <a:pt x="2358" y="7692"/>
                    <a:pt x="2525" y="7715"/>
                    <a:pt x="2703" y="7715"/>
                  </a:cubicBezTo>
                  <a:cubicBezTo>
                    <a:pt x="2870" y="7715"/>
                    <a:pt x="3037" y="7692"/>
                    <a:pt x="3215" y="7656"/>
                  </a:cubicBezTo>
                  <a:close/>
                  <a:moveTo>
                    <a:pt x="5870" y="7465"/>
                  </a:moveTo>
                  <a:cubicBezTo>
                    <a:pt x="6001" y="7465"/>
                    <a:pt x="6097" y="7573"/>
                    <a:pt x="6097" y="7692"/>
                  </a:cubicBezTo>
                  <a:lnTo>
                    <a:pt x="6097" y="8239"/>
                  </a:lnTo>
                  <a:cubicBezTo>
                    <a:pt x="6097" y="8358"/>
                    <a:pt x="6001" y="8454"/>
                    <a:pt x="5870" y="8454"/>
                  </a:cubicBezTo>
                  <a:lnTo>
                    <a:pt x="5406" y="8454"/>
                  </a:lnTo>
                  <a:cubicBezTo>
                    <a:pt x="5287" y="8454"/>
                    <a:pt x="5192" y="8358"/>
                    <a:pt x="5192" y="8239"/>
                  </a:cubicBezTo>
                  <a:lnTo>
                    <a:pt x="5192" y="7692"/>
                  </a:lnTo>
                  <a:cubicBezTo>
                    <a:pt x="5192" y="7573"/>
                    <a:pt x="5287" y="7465"/>
                    <a:pt x="5406" y="7465"/>
                  </a:cubicBezTo>
                  <a:close/>
                  <a:moveTo>
                    <a:pt x="1501" y="8096"/>
                  </a:moveTo>
                  <a:lnTo>
                    <a:pt x="1501" y="8847"/>
                  </a:lnTo>
                  <a:lnTo>
                    <a:pt x="1191" y="8847"/>
                  </a:lnTo>
                  <a:lnTo>
                    <a:pt x="1191" y="8096"/>
                  </a:lnTo>
                  <a:close/>
                  <a:moveTo>
                    <a:pt x="3596" y="8096"/>
                  </a:moveTo>
                  <a:lnTo>
                    <a:pt x="3596" y="8847"/>
                  </a:lnTo>
                  <a:lnTo>
                    <a:pt x="1810" y="8847"/>
                  </a:lnTo>
                  <a:lnTo>
                    <a:pt x="1810" y="8096"/>
                  </a:lnTo>
                  <a:lnTo>
                    <a:pt x="1906" y="8096"/>
                  </a:lnTo>
                  <a:cubicBezTo>
                    <a:pt x="1989" y="8466"/>
                    <a:pt x="2322" y="8739"/>
                    <a:pt x="2703" y="8739"/>
                  </a:cubicBezTo>
                  <a:cubicBezTo>
                    <a:pt x="3084" y="8739"/>
                    <a:pt x="3418" y="8477"/>
                    <a:pt x="3513" y="8096"/>
                  </a:cubicBezTo>
                  <a:close/>
                  <a:moveTo>
                    <a:pt x="4215" y="8096"/>
                  </a:moveTo>
                  <a:lnTo>
                    <a:pt x="4215" y="8847"/>
                  </a:lnTo>
                  <a:lnTo>
                    <a:pt x="3918" y="8847"/>
                  </a:lnTo>
                  <a:lnTo>
                    <a:pt x="3918" y="8096"/>
                  </a:lnTo>
                  <a:close/>
                  <a:moveTo>
                    <a:pt x="4215" y="9168"/>
                  </a:moveTo>
                  <a:lnTo>
                    <a:pt x="4215" y="9644"/>
                  </a:lnTo>
                  <a:lnTo>
                    <a:pt x="1191" y="9644"/>
                  </a:lnTo>
                  <a:lnTo>
                    <a:pt x="1191" y="9168"/>
                  </a:lnTo>
                  <a:close/>
                  <a:moveTo>
                    <a:pt x="4537" y="8108"/>
                  </a:moveTo>
                  <a:cubicBezTo>
                    <a:pt x="4727" y="8156"/>
                    <a:pt x="4882" y="8323"/>
                    <a:pt x="4882" y="8537"/>
                  </a:cubicBezTo>
                  <a:lnTo>
                    <a:pt x="4882" y="8739"/>
                  </a:lnTo>
                  <a:lnTo>
                    <a:pt x="4882" y="9644"/>
                  </a:lnTo>
                  <a:lnTo>
                    <a:pt x="4537" y="9644"/>
                  </a:lnTo>
                  <a:lnTo>
                    <a:pt x="4537" y="8108"/>
                  </a:lnTo>
                  <a:close/>
                  <a:moveTo>
                    <a:pt x="6097" y="8775"/>
                  </a:moveTo>
                  <a:lnTo>
                    <a:pt x="6097" y="9644"/>
                  </a:lnTo>
                  <a:lnTo>
                    <a:pt x="5192" y="9644"/>
                  </a:lnTo>
                  <a:lnTo>
                    <a:pt x="5192" y="8775"/>
                  </a:lnTo>
                  <a:close/>
                  <a:moveTo>
                    <a:pt x="560" y="0"/>
                  </a:moveTo>
                  <a:cubicBezTo>
                    <a:pt x="251" y="0"/>
                    <a:pt x="1" y="250"/>
                    <a:pt x="1" y="560"/>
                  </a:cubicBezTo>
                  <a:lnTo>
                    <a:pt x="1" y="5001"/>
                  </a:lnTo>
                  <a:cubicBezTo>
                    <a:pt x="1" y="5037"/>
                    <a:pt x="12" y="5072"/>
                    <a:pt x="24" y="5096"/>
                  </a:cubicBezTo>
                  <a:cubicBezTo>
                    <a:pt x="12" y="5168"/>
                    <a:pt x="1" y="5251"/>
                    <a:pt x="1" y="5322"/>
                  </a:cubicBezTo>
                  <a:lnTo>
                    <a:pt x="1" y="7549"/>
                  </a:lnTo>
                  <a:cubicBezTo>
                    <a:pt x="1" y="7787"/>
                    <a:pt x="155" y="8001"/>
                    <a:pt x="382" y="8073"/>
                  </a:cubicBezTo>
                  <a:cubicBezTo>
                    <a:pt x="274" y="8204"/>
                    <a:pt x="215" y="8358"/>
                    <a:pt x="215" y="8537"/>
                  </a:cubicBezTo>
                  <a:lnTo>
                    <a:pt x="215" y="9097"/>
                  </a:lnTo>
                  <a:cubicBezTo>
                    <a:pt x="215" y="9180"/>
                    <a:pt x="286" y="9251"/>
                    <a:pt x="382" y="9251"/>
                  </a:cubicBezTo>
                  <a:cubicBezTo>
                    <a:pt x="465" y="9251"/>
                    <a:pt x="536" y="9180"/>
                    <a:pt x="536" y="9097"/>
                  </a:cubicBezTo>
                  <a:lnTo>
                    <a:pt x="536" y="8537"/>
                  </a:lnTo>
                  <a:cubicBezTo>
                    <a:pt x="536" y="8323"/>
                    <a:pt x="679" y="8156"/>
                    <a:pt x="882" y="8108"/>
                  </a:cubicBezTo>
                  <a:lnTo>
                    <a:pt x="882" y="9644"/>
                  </a:lnTo>
                  <a:lnTo>
                    <a:pt x="405" y="9644"/>
                  </a:lnTo>
                  <a:cubicBezTo>
                    <a:pt x="322" y="9644"/>
                    <a:pt x="251" y="9716"/>
                    <a:pt x="251" y="9811"/>
                  </a:cubicBezTo>
                  <a:cubicBezTo>
                    <a:pt x="251" y="9894"/>
                    <a:pt x="322" y="9966"/>
                    <a:pt x="405" y="9966"/>
                  </a:cubicBezTo>
                  <a:lnTo>
                    <a:pt x="6251" y="9966"/>
                  </a:lnTo>
                  <a:cubicBezTo>
                    <a:pt x="6335" y="9966"/>
                    <a:pt x="6406" y="9894"/>
                    <a:pt x="6406" y="9811"/>
                  </a:cubicBezTo>
                  <a:lnTo>
                    <a:pt x="6406" y="8739"/>
                  </a:lnTo>
                  <a:cubicBezTo>
                    <a:pt x="6406" y="8656"/>
                    <a:pt x="6370" y="8585"/>
                    <a:pt x="6323" y="8537"/>
                  </a:cubicBezTo>
                  <a:cubicBezTo>
                    <a:pt x="6382" y="8454"/>
                    <a:pt x="6406" y="8346"/>
                    <a:pt x="6406" y="8239"/>
                  </a:cubicBezTo>
                  <a:lnTo>
                    <a:pt x="6406" y="8096"/>
                  </a:lnTo>
                  <a:lnTo>
                    <a:pt x="10228" y="8096"/>
                  </a:lnTo>
                  <a:cubicBezTo>
                    <a:pt x="10538" y="8096"/>
                    <a:pt x="10788" y="7846"/>
                    <a:pt x="10788" y="7549"/>
                  </a:cubicBezTo>
                  <a:lnTo>
                    <a:pt x="10788" y="2596"/>
                  </a:lnTo>
                  <a:cubicBezTo>
                    <a:pt x="10788" y="2501"/>
                    <a:pt x="10716" y="2429"/>
                    <a:pt x="10621" y="2429"/>
                  </a:cubicBezTo>
                  <a:cubicBezTo>
                    <a:pt x="10538" y="2429"/>
                    <a:pt x="10466" y="2501"/>
                    <a:pt x="10466" y="2596"/>
                  </a:cubicBezTo>
                  <a:lnTo>
                    <a:pt x="10466" y="7549"/>
                  </a:lnTo>
                  <a:cubicBezTo>
                    <a:pt x="10466" y="7680"/>
                    <a:pt x="10359" y="7787"/>
                    <a:pt x="10228" y="7787"/>
                  </a:cubicBezTo>
                  <a:lnTo>
                    <a:pt x="6406" y="7787"/>
                  </a:lnTo>
                  <a:lnTo>
                    <a:pt x="6406" y="7692"/>
                  </a:lnTo>
                  <a:cubicBezTo>
                    <a:pt x="6406" y="7608"/>
                    <a:pt x="6394" y="7537"/>
                    <a:pt x="6358" y="7465"/>
                  </a:cubicBezTo>
                  <a:lnTo>
                    <a:pt x="9764" y="7465"/>
                  </a:lnTo>
                  <a:cubicBezTo>
                    <a:pt x="9966" y="7465"/>
                    <a:pt x="10133" y="7299"/>
                    <a:pt x="10133" y="7096"/>
                  </a:cubicBezTo>
                  <a:lnTo>
                    <a:pt x="10133" y="1000"/>
                  </a:lnTo>
                  <a:cubicBezTo>
                    <a:pt x="10133" y="798"/>
                    <a:pt x="9966" y="631"/>
                    <a:pt x="9764" y="631"/>
                  </a:cubicBezTo>
                  <a:lnTo>
                    <a:pt x="1013" y="631"/>
                  </a:lnTo>
                  <a:cubicBezTo>
                    <a:pt x="810" y="631"/>
                    <a:pt x="643" y="798"/>
                    <a:pt x="643" y="1000"/>
                  </a:cubicBezTo>
                  <a:lnTo>
                    <a:pt x="643" y="3191"/>
                  </a:lnTo>
                  <a:cubicBezTo>
                    <a:pt x="536" y="3441"/>
                    <a:pt x="477" y="3727"/>
                    <a:pt x="465" y="4013"/>
                  </a:cubicBezTo>
                  <a:cubicBezTo>
                    <a:pt x="405" y="4036"/>
                    <a:pt x="346" y="4072"/>
                    <a:pt x="310" y="4108"/>
                  </a:cubicBezTo>
                  <a:lnTo>
                    <a:pt x="310" y="560"/>
                  </a:lnTo>
                  <a:cubicBezTo>
                    <a:pt x="310" y="429"/>
                    <a:pt x="417" y="322"/>
                    <a:pt x="560" y="322"/>
                  </a:cubicBezTo>
                  <a:lnTo>
                    <a:pt x="10228" y="322"/>
                  </a:lnTo>
                  <a:cubicBezTo>
                    <a:pt x="10359" y="322"/>
                    <a:pt x="10466" y="429"/>
                    <a:pt x="10466" y="560"/>
                  </a:cubicBezTo>
                  <a:lnTo>
                    <a:pt x="10466" y="1858"/>
                  </a:lnTo>
                  <a:cubicBezTo>
                    <a:pt x="10466" y="1941"/>
                    <a:pt x="10538" y="2012"/>
                    <a:pt x="10621" y="2012"/>
                  </a:cubicBezTo>
                  <a:cubicBezTo>
                    <a:pt x="10716" y="2012"/>
                    <a:pt x="10788" y="1941"/>
                    <a:pt x="10788" y="1858"/>
                  </a:cubicBezTo>
                  <a:lnTo>
                    <a:pt x="10788" y="560"/>
                  </a:lnTo>
                  <a:cubicBezTo>
                    <a:pt x="10788" y="250"/>
                    <a:pt x="10538" y="0"/>
                    <a:pt x="102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55" name="Google Shape;2655;p122"/>
          <p:cNvGrpSpPr/>
          <p:nvPr/>
        </p:nvGrpSpPr>
        <p:grpSpPr>
          <a:xfrm>
            <a:off x="2343397" y="3200460"/>
            <a:ext cx="411532" cy="429489"/>
            <a:chOff x="1819537" y="2999494"/>
            <a:chExt cx="512175" cy="534523"/>
          </a:xfrm>
        </p:grpSpPr>
        <p:sp>
          <p:nvSpPr>
            <p:cNvPr id="2656" name="Google Shape;2656;p122"/>
            <p:cNvSpPr/>
            <p:nvPr/>
          </p:nvSpPr>
          <p:spPr>
            <a:xfrm>
              <a:off x="2218385" y="3231350"/>
              <a:ext cx="40732" cy="78491"/>
            </a:xfrm>
            <a:custGeom>
              <a:avLst/>
              <a:gdLst/>
              <a:ahLst/>
              <a:cxnLst/>
              <a:rect l="l" t="t" r="r" b="b"/>
              <a:pathLst>
                <a:path w="822" h="1584" extrusionOk="0">
                  <a:moveTo>
                    <a:pt x="310" y="0"/>
                  </a:moveTo>
                  <a:cubicBezTo>
                    <a:pt x="143" y="0"/>
                    <a:pt x="0" y="143"/>
                    <a:pt x="0" y="310"/>
                  </a:cubicBezTo>
                  <a:lnTo>
                    <a:pt x="0" y="1274"/>
                  </a:lnTo>
                  <a:cubicBezTo>
                    <a:pt x="0" y="1441"/>
                    <a:pt x="143" y="1584"/>
                    <a:pt x="310" y="1584"/>
                  </a:cubicBezTo>
                  <a:lnTo>
                    <a:pt x="667" y="1584"/>
                  </a:lnTo>
                  <a:cubicBezTo>
                    <a:pt x="750" y="1584"/>
                    <a:pt x="822" y="1512"/>
                    <a:pt x="822" y="1417"/>
                  </a:cubicBezTo>
                  <a:cubicBezTo>
                    <a:pt x="822" y="1334"/>
                    <a:pt x="750" y="1262"/>
                    <a:pt x="667" y="1262"/>
                  </a:cubicBezTo>
                  <a:lnTo>
                    <a:pt x="322" y="1262"/>
                  </a:lnTo>
                  <a:lnTo>
                    <a:pt x="322" y="322"/>
                  </a:lnTo>
                  <a:lnTo>
                    <a:pt x="667" y="322"/>
                  </a:lnTo>
                  <a:cubicBezTo>
                    <a:pt x="750" y="322"/>
                    <a:pt x="822" y="250"/>
                    <a:pt x="822" y="167"/>
                  </a:cubicBezTo>
                  <a:cubicBezTo>
                    <a:pt x="822" y="72"/>
                    <a:pt x="750" y="0"/>
                    <a:pt x="6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7" name="Google Shape;2657;p122"/>
            <p:cNvSpPr/>
            <p:nvPr/>
          </p:nvSpPr>
          <p:spPr>
            <a:xfrm>
              <a:off x="2007143" y="3100977"/>
              <a:ext cx="16005" cy="15361"/>
            </a:xfrm>
            <a:custGeom>
              <a:avLst/>
              <a:gdLst/>
              <a:ahLst/>
              <a:cxnLst/>
              <a:rect l="l" t="t" r="r" b="b"/>
              <a:pathLst>
                <a:path w="323" h="310" extrusionOk="0">
                  <a:moveTo>
                    <a:pt x="168" y="0"/>
                  </a:moveTo>
                  <a:cubicBezTo>
                    <a:pt x="72" y="0"/>
                    <a:pt x="1" y="71"/>
                    <a:pt x="1" y="155"/>
                  </a:cubicBezTo>
                  <a:cubicBezTo>
                    <a:pt x="1" y="238"/>
                    <a:pt x="72" y="310"/>
                    <a:pt x="168" y="310"/>
                  </a:cubicBezTo>
                  <a:cubicBezTo>
                    <a:pt x="251" y="310"/>
                    <a:pt x="322" y="238"/>
                    <a:pt x="322" y="155"/>
                  </a:cubicBezTo>
                  <a:cubicBezTo>
                    <a:pt x="322" y="71"/>
                    <a:pt x="251" y="0"/>
                    <a:pt x="1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8" name="Google Shape;2658;p122"/>
            <p:cNvSpPr/>
            <p:nvPr/>
          </p:nvSpPr>
          <p:spPr>
            <a:xfrm>
              <a:off x="2007143" y="3032496"/>
              <a:ext cx="16005" cy="62040"/>
            </a:xfrm>
            <a:custGeom>
              <a:avLst/>
              <a:gdLst/>
              <a:ahLst/>
              <a:cxnLst/>
              <a:rect l="l" t="t" r="r" b="b"/>
              <a:pathLst>
                <a:path w="323" h="1252" extrusionOk="0">
                  <a:moveTo>
                    <a:pt x="168" y="1"/>
                  </a:moveTo>
                  <a:cubicBezTo>
                    <a:pt x="72" y="1"/>
                    <a:pt x="1" y="72"/>
                    <a:pt x="1" y="156"/>
                  </a:cubicBezTo>
                  <a:lnTo>
                    <a:pt x="1" y="1096"/>
                  </a:lnTo>
                  <a:cubicBezTo>
                    <a:pt x="1" y="1180"/>
                    <a:pt x="72" y="1251"/>
                    <a:pt x="168" y="1251"/>
                  </a:cubicBezTo>
                  <a:cubicBezTo>
                    <a:pt x="251" y="1251"/>
                    <a:pt x="322" y="1180"/>
                    <a:pt x="322" y="1096"/>
                  </a:cubicBezTo>
                  <a:lnTo>
                    <a:pt x="322" y="156"/>
                  </a:lnTo>
                  <a:cubicBezTo>
                    <a:pt x="322" y="72"/>
                    <a:pt x="251" y="1"/>
                    <a:pt x="1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59" name="Google Shape;2659;p122"/>
            <p:cNvSpPr/>
            <p:nvPr/>
          </p:nvSpPr>
          <p:spPr>
            <a:xfrm>
              <a:off x="1819537" y="2999494"/>
              <a:ext cx="512175" cy="534523"/>
            </a:xfrm>
            <a:custGeom>
              <a:avLst/>
              <a:gdLst/>
              <a:ahLst/>
              <a:cxnLst/>
              <a:rect l="l" t="t" r="r" b="b"/>
              <a:pathLst>
                <a:path w="10336" h="10787" extrusionOk="0">
                  <a:moveTo>
                    <a:pt x="3946" y="322"/>
                  </a:moveTo>
                  <a:cubicBezTo>
                    <a:pt x="3968" y="322"/>
                    <a:pt x="3989" y="334"/>
                    <a:pt x="4001" y="357"/>
                  </a:cubicBezTo>
                  <a:cubicBezTo>
                    <a:pt x="4013" y="357"/>
                    <a:pt x="5406" y="2477"/>
                    <a:pt x="5406" y="2477"/>
                  </a:cubicBezTo>
                  <a:cubicBezTo>
                    <a:pt x="5430" y="2524"/>
                    <a:pt x="5394" y="2584"/>
                    <a:pt x="5347" y="2584"/>
                  </a:cubicBezTo>
                  <a:lnTo>
                    <a:pt x="2549" y="2584"/>
                  </a:lnTo>
                  <a:cubicBezTo>
                    <a:pt x="2489" y="2584"/>
                    <a:pt x="2453" y="2512"/>
                    <a:pt x="2489" y="2465"/>
                  </a:cubicBezTo>
                  <a:lnTo>
                    <a:pt x="3882" y="357"/>
                  </a:lnTo>
                  <a:cubicBezTo>
                    <a:pt x="3900" y="334"/>
                    <a:pt x="3924" y="322"/>
                    <a:pt x="3946" y="322"/>
                  </a:cubicBezTo>
                  <a:close/>
                  <a:moveTo>
                    <a:pt x="10014" y="5001"/>
                  </a:moveTo>
                  <a:lnTo>
                    <a:pt x="10014" y="5941"/>
                  </a:lnTo>
                  <a:lnTo>
                    <a:pt x="9811" y="5941"/>
                  </a:lnTo>
                  <a:lnTo>
                    <a:pt x="9811" y="5001"/>
                  </a:lnTo>
                  <a:close/>
                  <a:moveTo>
                    <a:pt x="1989" y="5191"/>
                  </a:moveTo>
                  <a:lnTo>
                    <a:pt x="3180" y="5941"/>
                  </a:lnTo>
                  <a:lnTo>
                    <a:pt x="1989" y="6691"/>
                  </a:lnTo>
                  <a:lnTo>
                    <a:pt x="1989" y="6418"/>
                  </a:lnTo>
                  <a:cubicBezTo>
                    <a:pt x="1989" y="6322"/>
                    <a:pt x="1918" y="6251"/>
                    <a:pt x="1822" y="6251"/>
                  </a:cubicBezTo>
                  <a:lnTo>
                    <a:pt x="322" y="6251"/>
                  </a:lnTo>
                  <a:lnTo>
                    <a:pt x="322" y="5632"/>
                  </a:lnTo>
                  <a:lnTo>
                    <a:pt x="1822" y="5632"/>
                  </a:lnTo>
                  <a:cubicBezTo>
                    <a:pt x="1918" y="5632"/>
                    <a:pt x="1989" y="5560"/>
                    <a:pt x="1989" y="5465"/>
                  </a:cubicBezTo>
                  <a:lnTo>
                    <a:pt x="1989" y="5191"/>
                  </a:lnTo>
                  <a:close/>
                  <a:moveTo>
                    <a:pt x="3948" y="0"/>
                  </a:moveTo>
                  <a:cubicBezTo>
                    <a:pt x="3823" y="0"/>
                    <a:pt x="3698" y="60"/>
                    <a:pt x="3620" y="179"/>
                  </a:cubicBezTo>
                  <a:lnTo>
                    <a:pt x="3263" y="715"/>
                  </a:lnTo>
                  <a:lnTo>
                    <a:pt x="1465" y="715"/>
                  </a:lnTo>
                  <a:cubicBezTo>
                    <a:pt x="1263" y="715"/>
                    <a:pt x="1096" y="881"/>
                    <a:pt x="1096" y="1084"/>
                  </a:cubicBezTo>
                  <a:lnTo>
                    <a:pt x="1096" y="2417"/>
                  </a:lnTo>
                  <a:cubicBezTo>
                    <a:pt x="1096" y="2512"/>
                    <a:pt x="1168" y="2584"/>
                    <a:pt x="1251" y="2584"/>
                  </a:cubicBezTo>
                  <a:cubicBezTo>
                    <a:pt x="1346" y="2584"/>
                    <a:pt x="1418" y="2512"/>
                    <a:pt x="1418" y="2417"/>
                  </a:cubicBezTo>
                  <a:lnTo>
                    <a:pt x="1418" y="1084"/>
                  </a:lnTo>
                  <a:cubicBezTo>
                    <a:pt x="1418" y="1060"/>
                    <a:pt x="1441" y="1036"/>
                    <a:pt x="1465" y="1036"/>
                  </a:cubicBezTo>
                  <a:lnTo>
                    <a:pt x="3061" y="1036"/>
                  </a:lnTo>
                  <a:lnTo>
                    <a:pt x="2227" y="2298"/>
                  </a:lnTo>
                  <a:cubicBezTo>
                    <a:pt x="2049" y="2548"/>
                    <a:pt x="2239" y="2905"/>
                    <a:pt x="2549" y="2905"/>
                  </a:cubicBezTo>
                  <a:lnTo>
                    <a:pt x="5347" y="2905"/>
                  </a:lnTo>
                  <a:cubicBezTo>
                    <a:pt x="5656" y="2905"/>
                    <a:pt x="5835" y="2548"/>
                    <a:pt x="5668" y="2298"/>
                  </a:cubicBezTo>
                  <a:lnTo>
                    <a:pt x="4835" y="1036"/>
                  </a:lnTo>
                  <a:lnTo>
                    <a:pt x="6478" y="1036"/>
                  </a:lnTo>
                  <a:lnTo>
                    <a:pt x="6478" y="9811"/>
                  </a:lnTo>
                  <a:lnTo>
                    <a:pt x="1465" y="9811"/>
                  </a:lnTo>
                  <a:cubicBezTo>
                    <a:pt x="1441" y="9811"/>
                    <a:pt x="1418" y="9787"/>
                    <a:pt x="1418" y="9763"/>
                  </a:cubicBezTo>
                  <a:lnTo>
                    <a:pt x="1418" y="6572"/>
                  </a:lnTo>
                  <a:lnTo>
                    <a:pt x="1668" y="6572"/>
                  </a:lnTo>
                  <a:lnTo>
                    <a:pt x="1668" y="6787"/>
                  </a:lnTo>
                  <a:cubicBezTo>
                    <a:pt x="1668" y="6946"/>
                    <a:pt x="1793" y="7053"/>
                    <a:pt x="1931" y="7053"/>
                  </a:cubicBezTo>
                  <a:cubicBezTo>
                    <a:pt x="1978" y="7053"/>
                    <a:pt x="2027" y="7040"/>
                    <a:pt x="2072" y="7013"/>
                  </a:cubicBezTo>
                  <a:lnTo>
                    <a:pt x="3418" y="6168"/>
                  </a:lnTo>
                  <a:cubicBezTo>
                    <a:pt x="3501" y="6120"/>
                    <a:pt x="3537" y="6037"/>
                    <a:pt x="3537" y="5941"/>
                  </a:cubicBezTo>
                  <a:cubicBezTo>
                    <a:pt x="3537" y="5858"/>
                    <a:pt x="3501" y="5775"/>
                    <a:pt x="3418" y="5715"/>
                  </a:cubicBezTo>
                  <a:lnTo>
                    <a:pt x="2072" y="4870"/>
                  </a:lnTo>
                  <a:cubicBezTo>
                    <a:pt x="2031" y="4842"/>
                    <a:pt x="1985" y="4830"/>
                    <a:pt x="1939" y="4830"/>
                  </a:cubicBezTo>
                  <a:cubicBezTo>
                    <a:pt x="1907" y="4830"/>
                    <a:pt x="1876" y="4836"/>
                    <a:pt x="1846" y="4846"/>
                  </a:cubicBezTo>
                  <a:lnTo>
                    <a:pt x="1834" y="4846"/>
                  </a:lnTo>
                  <a:cubicBezTo>
                    <a:pt x="1727" y="4894"/>
                    <a:pt x="1668" y="4989"/>
                    <a:pt x="1668" y="5096"/>
                  </a:cubicBezTo>
                  <a:lnTo>
                    <a:pt x="1668" y="5310"/>
                  </a:lnTo>
                  <a:lnTo>
                    <a:pt x="1418" y="5310"/>
                  </a:lnTo>
                  <a:lnTo>
                    <a:pt x="1418" y="3167"/>
                  </a:lnTo>
                  <a:cubicBezTo>
                    <a:pt x="1418" y="3084"/>
                    <a:pt x="1346" y="3012"/>
                    <a:pt x="1251" y="3012"/>
                  </a:cubicBezTo>
                  <a:cubicBezTo>
                    <a:pt x="1168" y="3012"/>
                    <a:pt x="1096" y="3084"/>
                    <a:pt x="1096" y="3167"/>
                  </a:cubicBezTo>
                  <a:lnTo>
                    <a:pt x="1096" y="5310"/>
                  </a:lnTo>
                  <a:lnTo>
                    <a:pt x="263" y="5310"/>
                  </a:lnTo>
                  <a:cubicBezTo>
                    <a:pt x="120" y="5310"/>
                    <a:pt x="1" y="5429"/>
                    <a:pt x="1" y="5572"/>
                  </a:cubicBezTo>
                  <a:lnTo>
                    <a:pt x="1" y="6310"/>
                  </a:lnTo>
                  <a:cubicBezTo>
                    <a:pt x="1" y="6453"/>
                    <a:pt x="120" y="6572"/>
                    <a:pt x="263" y="6572"/>
                  </a:cubicBezTo>
                  <a:lnTo>
                    <a:pt x="1096" y="6572"/>
                  </a:lnTo>
                  <a:lnTo>
                    <a:pt x="1096" y="9763"/>
                  </a:lnTo>
                  <a:cubicBezTo>
                    <a:pt x="1096" y="9966"/>
                    <a:pt x="1263" y="10132"/>
                    <a:pt x="1465" y="10132"/>
                  </a:cubicBezTo>
                  <a:lnTo>
                    <a:pt x="6621" y="10132"/>
                  </a:lnTo>
                  <a:lnTo>
                    <a:pt x="9359" y="10775"/>
                  </a:lnTo>
                  <a:cubicBezTo>
                    <a:pt x="9390" y="10783"/>
                    <a:pt x="9421" y="10787"/>
                    <a:pt x="9451" y="10787"/>
                  </a:cubicBezTo>
                  <a:cubicBezTo>
                    <a:pt x="9650" y="10787"/>
                    <a:pt x="9811" y="10625"/>
                    <a:pt x="9811" y="10418"/>
                  </a:cubicBezTo>
                  <a:lnTo>
                    <a:pt x="9811" y="8835"/>
                  </a:lnTo>
                  <a:cubicBezTo>
                    <a:pt x="9811" y="8751"/>
                    <a:pt x="9740" y="8680"/>
                    <a:pt x="9657" y="8680"/>
                  </a:cubicBezTo>
                  <a:cubicBezTo>
                    <a:pt x="9561" y="8680"/>
                    <a:pt x="9490" y="8751"/>
                    <a:pt x="9490" y="8835"/>
                  </a:cubicBezTo>
                  <a:lnTo>
                    <a:pt x="9490" y="10418"/>
                  </a:lnTo>
                  <a:cubicBezTo>
                    <a:pt x="9490" y="10447"/>
                    <a:pt x="9474" y="10469"/>
                    <a:pt x="9448" y="10469"/>
                  </a:cubicBezTo>
                  <a:cubicBezTo>
                    <a:pt x="9443" y="10469"/>
                    <a:pt x="9437" y="10468"/>
                    <a:pt x="9430" y="10466"/>
                  </a:cubicBezTo>
                  <a:lnTo>
                    <a:pt x="6799" y="9847"/>
                  </a:lnTo>
                  <a:lnTo>
                    <a:pt x="6799" y="1000"/>
                  </a:lnTo>
                  <a:lnTo>
                    <a:pt x="9430" y="381"/>
                  </a:lnTo>
                  <a:cubicBezTo>
                    <a:pt x="9430" y="369"/>
                    <a:pt x="9442" y="369"/>
                    <a:pt x="9442" y="369"/>
                  </a:cubicBezTo>
                  <a:cubicBezTo>
                    <a:pt x="9466" y="369"/>
                    <a:pt x="9490" y="393"/>
                    <a:pt x="9490" y="429"/>
                  </a:cubicBezTo>
                  <a:lnTo>
                    <a:pt x="9490" y="8084"/>
                  </a:lnTo>
                  <a:cubicBezTo>
                    <a:pt x="9490" y="8180"/>
                    <a:pt x="9561" y="8251"/>
                    <a:pt x="9657" y="8251"/>
                  </a:cubicBezTo>
                  <a:cubicBezTo>
                    <a:pt x="9740" y="8251"/>
                    <a:pt x="9811" y="8180"/>
                    <a:pt x="9811" y="8084"/>
                  </a:cubicBezTo>
                  <a:lnTo>
                    <a:pt x="9811" y="6263"/>
                  </a:lnTo>
                  <a:lnTo>
                    <a:pt x="10026" y="6263"/>
                  </a:lnTo>
                  <a:cubicBezTo>
                    <a:pt x="10192" y="6263"/>
                    <a:pt x="10335" y="6120"/>
                    <a:pt x="10335" y="5953"/>
                  </a:cubicBezTo>
                  <a:lnTo>
                    <a:pt x="10335" y="4989"/>
                  </a:lnTo>
                  <a:cubicBezTo>
                    <a:pt x="10335" y="4822"/>
                    <a:pt x="10192" y="4679"/>
                    <a:pt x="10026" y="4679"/>
                  </a:cubicBezTo>
                  <a:lnTo>
                    <a:pt x="9811" y="4679"/>
                  </a:lnTo>
                  <a:lnTo>
                    <a:pt x="9811" y="429"/>
                  </a:lnTo>
                  <a:cubicBezTo>
                    <a:pt x="9811" y="217"/>
                    <a:pt x="9642" y="52"/>
                    <a:pt x="9436" y="52"/>
                  </a:cubicBezTo>
                  <a:cubicBezTo>
                    <a:pt x="9411" y="52"/>
                    <a:pt x="9385" y="54"/>
                    <a:pt x="9359" y="60"/>
                  </a:cubicBezTo>
                  <a:lnTo>
                    <a:pt x="6621" y="715"/>
                  </a:lnTo>
                  <a:lnTo>
                    <a:pt x="4620" y="715"/>
                  </a:lnTo>
                  <a:lnTo>
                    <a:pt x="4275" y="179"/>
                  </a:lnTo>
                  <a:cubicBezTo>
                    <a:pt x="4198" y="60"/>
                    <a:pt x="4073" y="0"/>
                    <a:pt x="39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60" name="Google Shape;2660;p122"/>
          <p:cNvGrpSpPr/>
          <p:nvPr/>
        </p:nvGrpSpPr>
        <p:grpSpPr>
          <a:xfrm>
            <a:off x="2921955" y="3200679"/>
            <a:ext cx="429569" cy="429051"/>
            <a:chOff x="2541666" y="2984133"/>
            <a:chExt cx="534622" cy="533978"/>
          </a:xfrm>
        </p:grpSpPr>
        <p:sp>
          <p:nvSpPr>
            <p:cNvPr id="2661" name="Google Shape;2661;p122"/>
            <p:cNvSpPr/>
            <p:nvPr/>
          </p:nvSpPr>
          <p:spPr>
            <a:xfrm>
              <a:off x="2541666" y="2984133"/>
              <a:ext cx="534622" cy="533978"/>
            </a:xfrm>
            <a:custGeom>
              <a:avLst/>
              <a:gdLst/>
              <a:ahLst/>
              <a:cxnLst/>
              <a:rect l="l" t="t" r="r" b="b"/>
              <a:pathLst>
                <a:path w="10789" h="10776" extrusionOk="0">
                  <a:moveTo>
                    <a:pt x="5395" y="1"/>
                  </a:moveTo>
                  <a:cubicBezTo>
                    <a:pt x="3847" y="1"/>
                    <a:pt x="2358" y="667"/>
                    <a:pt x="1334" y="1834"/>
                  </a:cubicBezTo>
                  <a:cubicBezTo>
                    <a:pt x="1287" y="1894"/>
                    <a:pt x="1287" y="2001"/>
                    <a:pt x="1358" y="2060"/>
                  </a:cubicBezTo>
                  <a:cubicBezTo>
                    <a:pt x="1385" y="2082"/>
                    <a:pt x="1419" y="2094"/>
                    <a:pt x="1454" y="2094"/>
                  </a:cubicBezTo>
                  <a:cubicBezTo>
                    <a:pt x="1496" y="2094"/>
                    <a:pt x="1540" y="2076"/>
                    <a:pt x="1573" y="2037"/>
                  </a:cubicBezTo>
                  <a:cubicBezTo>
                    <a:pt x="2537" y="941"/>
                    <a:pt x="3930" y="310"/>
                    <a:pt x="5395" y="310"/>
                  </a:cubicBezTo>
                  <a:cubicBezTo>
                    <a:pt x="8192" y="310"/>
                    <a:pt x="10467" y="2584"/>
                    <a:pt x="10467" y="5394"/>
                  </a:cubicBezTo>
                  <a:cubicBezTo>
                    <a:pt x="10467" y="8192"/>
                    <a:pt x="8192" y="10466"/>
                    <a:pt x="5395" y="10466"/>
                  </a:cubicBezTo>
                  <a:cubicBezTo>
                    <a:pt x="2597" y="10466"/>
                    <a:pt x="311" y="8192"/>
                    <a:pt x="311" y="5394"/>
                  </a:cubicBezTo>
                  <a:cubicBezTo>
                    <a:pt x="311" y="4394"/>
                    <a:pt x="608" y="3441"/>
                    <a:pt x="1144" y="2608"/>
                  </a:cubicBezTo>
                  <a:cubicBezTo>
                    <a:pt x="1192" y="2537"/>
                    <a:pt x="1168" y="2441"/>
                    <a:pt x="1096" y="2394"/>
                  </a:cubicBezTo>
                  <a:cubicBezTo>
                    <a:pt x="1069" y="2375"/>
                    <a:pt x="1038" y="2366"/>
                    <a:pt x="1007" y="2366"/>
                  </a:cubicBezTo>
                  <a:cubicBezTo>
                    <a:pt x="959" y="2366"/>
                    <a:pt x="911" y="2390"/>
                    <a:pt x="882" y="2441"/>
                  </a:cubicBezTo>
                  <a:cubicBezTo>
                    <a:pt x="299" y="3311"/>
                    <a:pt x="1" y="4334"/>
                    <a:pt x="1" y="5394"/>
                  </a:cubicBezTo>
                  <a:cubicBezTo>
                    <a:pt x="1" y="8371"/>
                    <a:pt x="2418" y="10776"/>
                    <a:pt x="5395" y="10776"/>
                  </a:cubicBezTo>
                  <a:cubicBezTo>
                    <a:pt x="8371" y="10776"/>
                    <a:pt x="10788" y="8371"/>
                    <a:pt x="10788" y="5394"/>
                  </a:cubicBezTo>
                  <a:cubicBezTo>
                    <a:pt x="10788" y="2406"/>
                    <a:pt x="8371" y="1"/>
                    <a:pt x="53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2" name="Google Shape;2662;p122"/>
            <p:cNvSpPr/>
            <p:nvPr/>
          </p:nvSpPr>
          <p:spPr>
            <a:xfrm>
              <a:off x="2715149" y="3168964"/>
              <a:ext cx="187061" cy="212283"/>
            </a:xfrm>
            <a:custGeom>
              <a:avLst/>
              <a:gdLst/>
              <a:ahLst/>
              <a:cxnLst/>
              <a:rect l="l" t="t" r="r" b="b"/>
              <a:pathLst>
                <a:path w="3775" h="4284" extrusionOk="0">
                  <a:moveTo>
                    <a:pt x="2024" y="581"/>
                  </a:moveTo>
                  <a:cubicBezTo>
                    <a:pt x="2096" y="771"/>
                    <a:pt x="2155" y="974"/>
                    <a:pt x="2191" y="1188"/>
                  </a:cubicBezTo>
                  <a:cubicBezTo>
                    <a:pt x="2251" y="1497"/>
                    <a:pt x="2441" y="1783"/>
                    <a:pt x="2715" y="1950"/>
                  </a:cubicBezTo>
                  <a:cubicBezTo>
                    <a:pt x="2909" y="2062"/>
                    <a:pt x="3128" y="2122"/>
                    <a:pt x="3344" y="2122"/>
                  </a:cubicBezTo>
                  <a:cubicBezTo>
                    <a:pt x="3381" y="2122"/>
                    <a:pt x="3417" y="2120"/>
                    <a:pt x="3453" y="2117"/>
                  </a:cubicBezTo>
                  <a:cubicBezTo>
                    <a:pt x="3465" y="2212"/>
                    <a:pt x="3465" y="2295"/>
                    <a:pt x="3465" y="2367"/>
                  </a:cubicBezTo>
                  <a:cubicBezTo>
                    <a:pt x="3465" y="3307"/>
                    <a:pt x="2727" y="3962"/>
                    <a:pt x="1894" y="3962"/>
                  </a:cubicBezTo>
                  <a:cubicBezTo>
                    <a:pt x="1024" y="3962"/>
                    <a:pt x="322" y="3260"/>
                    <a:pt x="322" y="2390"/>
                  </a:cubicBezTo>
                  <a:cubicBezTo>
                    <a:pt x="322" y="1914"/>
                    <a:pt x="429" y="1616"/>
                    <a:pt x="560" y="1235"/>
                  </a:cubicBezTo>
                  <a:cubicBezTo>
                    <a:pt x="687" y="1276"/>
                    <a:pt x="816" y="1297"/>
                    <a:pt x="945" y="1297"/>
                  </a:cubicBezTo>
                  <a:cubicBezTo>
                    <a:pt x="1084" y="1297"/>
                    <a:pt x="1222" y="1273"/>
                    <a:pt x="1358" y="1224"/>
                  </a:cubicBezTo>
                  <a:cubicBezTo>
                    <a:pt x="1655" y="1105"/>
                    <a:pt x="1894" y="878"/>
                    <a:pt x="2024" y="581"/>
                  </a:cubicBezTo>
                  <a:close/>
                  <a:moveTo>
                    <a:pt x="2027" y="0"/>
                  </a:moveTo>
                  <a:cubicBezTo>
                    <a:pt x="1964" y="0"/>
                    <a:pt x="1901" y="36"/>
                    <a:pt x="1870" y="104"/>
                  </a:cubicBezTo>
                  <a:lnTo>
                    <a:pt x="1739" y="438"/>
                  </a:lnTo>
                  <a:cubicBezTo>
                    <a:pt x="1655" y="664"/>
                    <a:pt x="1477" y="843"/>
                    <a:pt x="1239" y="926"/>
                  </a:cubicBezTo>
                  <a:cubicBezTo>
                    <a:pt x="1142" y="961"/>
                    <a:pt x="1042" y="980"/>
                    <a:pt x="941" y="980"/>
                  </a:cubicBezTo>
                  <a:cubicBezTo>
                    <a:pt x="806" y="980"/>
                    <a:pt x="671" y="947"/>
                    <a:pt x="548" y="878"/>
                  </a:cubicBezTo>
                  <a:cubicBezTo>
                    <a:pt x="527" y="869"/>
                    <a:pt x="504" y="865"/>
                    <a:pt x="481" y="865"/>
                  </a:cubicBezTo>
                  <a:cubicBezTo>
                    <a:pt x="415" y="865"/>
                    <a:pt x="348" y="903"/>
                    <a:pt x="322" y="974"/>
                  </a:cubicBezTo>
                  <a:cubicBezTo>
                    <a:pt x="155" y="1426"/>
                    <a:pt x="0" y="1795"/>
                    <a:pt x="0" y="2390"/>
                  </a:cubicBezTo>
                  <a:cubicBezTo>
                    <a:pt x="0" y="3438"/>
                    <a:pt x="846" y="4283"/>
                    <a:pt x="1894" y="4283"/>
                  </a:cubicBezTo>
                  <a:cubicBezTo>
                    <a:pt x="2894" y="4283"/>
                    <a:pt x="3775" y="3486"/>
                    <a:pt x="3775" y="2367"/>
                  </a:cubicBezTo>
                  <a:cubicBezTo>
                    <a:pt x="3775" y="2248"/>
                    <a:pt x="3775" y="2105"/>
                    <a:pt x="3751" y="1902"/>
                  </a:cubicBezTo>
                  <a:cubicBezTo>
                    <a:pt x="3741" y="1821"/>
                    <a:pt x="3670" y="1766"/>
                    <a:pt x="3591" y="1766"/>
                  </a:cubicBezTo>
                  <a:cubicBezTo>
                    <a:pt x="3577" y="1766"/>
                    <a:pt x="3563" y="1768"/>
                    <a:pt x="3548" y="1771"/>
                  </a:cubicBezTo>
                  <a:cubicBezTo>
                    <a:pt x="3472" y="1796"/>
                    <a:pt x="3393" y="1807"/>
                    <a:pt x="3316" y="1807"/>
                  </a:cubicBezTo>
                  <a:cubicBezTo>
                    <a:pt x="3165" y="1807"/>
                    <a:pt x="3015" y="1762"/>
                    <a:pt x="2882" y="1676"/>
                  </a:cubicBezTo>
                  <a:cubicBezTo>
                    <a:pt x="2691" y="1557"/>
                    <a:pt x="2548" y="1355"/>
                    <a:pt x="2501" y="1128"/>
                  </a:cubicBezTo>
                  <a:cubicBezTo>
                    <a:pt x="2429" y="771"/>
                    <a:pt x="2322" y="414"/>
                    <a:pt x="2167" y="92"/>
                  </a:cubicBezTo>
                  <a:cubicBezTo>
                    <a:pt x="2139" y="30"/>
                    <a:pt x="2083" y="0"/>
                    <a:pt x="20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3" name="Google Shape;2663;p122"/>
            <p:cNvSpPr/>
            <p:nvPr/>
          </p:nvSpPr>
          <p:spPr>
            <a:xfrm>
              <a:off x="2594192" y="3036658"/>
              <a:ext cx="429571" cy="428976"/>
            </a:xfrm>
            <a:custGeom>
              <a:avLst/>
              <a:gdLst/>
              <a:ahLst/>
              <a:cxnLst/>
              <a:rect l="l" t="t" r="r" b="b"/>
              <a:pathLst>
                <a:path w="8669" h="8657" extrusionOk="0">
                  <a:moveTo>
                    <a:pt x="4335" y="310"/>
                  </a:moveTo>
                  <a:cubicBezTo>
                    <a:pt x="5168" y="310"/>
                    <a:pt x="5966" y="572"/>
                    <a:pt x="6644" y="1048"/>
                  </a:cubicBezTo>
                  <a:lnTo>
                    <a:pt x="5382" y="2298"/>
                  </a:lnTo>
                  <a:cubicBezTo>
                    <a:pt x="5239" y="2012"/>
                    <a:pt x="5168" y="1893"/>
                    <a:pt x="4585" y="941"/>
                  </a:cubicBezTo>
                  <a:cubicBezTo>
                    <a:pt x="4524" y="848"/>
                    <a:pt x="4427" y="803"/>
                    <a:pt x="4330" y="803"/>
                  </a:cubicBezTo>
                  <a:cubicBezTo>
                    <a:pt x="4215" y="803"/>
                    <a:pt x="4100" y="866"/>
                    <a:pt x="4049" y="988"/>
                  </a:cubicBezTo>
                  <a:lnTo>
                    <a:pt x="3370" y="2715"/>
                  </a:lnTo>
                  <a:lnTo>
                    <a:pt x="2763" y="2167"/>
                  </a:lnTo>
                  <a:cubicBezTo>
                    <a:pt x="2707" y="2120"/>
                    <a:pt x="2639" y="2098"/>
                    <a:pt x="2571" y="2098"/>
                  </a:cubicBezTo>
                  <a:cubicBezTo>
                    <a:pt x="2451" y="2098"/>
                    <a:pt x="2332" y="2169"/>
                    <a:pt x="2287" y="2298"/>
                  </a:cubicBezTo>
                  <a:cubicBezTo>
                    <a:pt x="1775" y="3727"/>
                    <a:pt x="1513" y="4275"/>
                    <a:pt x="1537" y="5132"/>
                  </a:cubicBezTo>
                  <a:cubicBezTo>
                    <a:pt x="1548" y="5406"/>
                    <a:pt x="1596" y="5703"/>
                    <a:pt x="1703" y="5989"/>
                  </a:cubicBezTo>
                  <a:lnTo>
                    <a:pt x="1048" y="6632"/>
                  </a:lnTo>
                  <a:cubicBezTo>
                    <a:pt x="572" y="5953"/>
                    <a:pt x="322" y="5168"/>
                    <a:pt x="322" y="4334"/>
                  </a:cubicBezTo>
                  <a:cubicBezTo>
                    <a:pt x="322" y="2120"/>
                    <a:pt x="2120" y="310"/>
                    <a:pt x="4335" y="310"/>
                  </a:cubicBezTo>
                  <a:close/>
                  <a:moveTo>
                    <a:pt x="4335" y="1143"/>
                  </a:moveTo>
                  <a:cubicBezTo>
                    <a:pt x="4846" y="1977"/>
                    <a:pt x="5001" y="2203"/>
                    <a:pt x="5192" y="2632"/>
                  </a:cubicBezTo>
                  <a:cubicBezTo>
                    <a:pt x="5192" y="2632"/>
                    <a:pt x="5192" y="2643"/>
                    <a:pt x="5192" y="2643"/>
                  </a:cubicBezTo>
                  <a:cubicBezTo>
                    <a:pt x="5347" y="2977"/>
                    <a:pt x="5454" y="3322"/>
                    <a:pt x="5525" y="3679"/>
                  </a:cubicBezTo>
                  <a:cubicBezTo>
                    <a:pt x="5547" y="3812"/>
                    <a:pt x="5660" y="3885"/>
                    <a:pt x="5775" y="3885"/>
                  </a:cubicBezTo>
                  <a:cubicBezTo>
                    <a:pt x="5845" y="3885"/>
                    <a:pt x="5916" y="3857"/>
                    <a:pt x="5966" y="3798"/>
                  </a:cubicBezTo>
                  <a:lnTo>
                    <a:pt x="6430" y="3203"/>
                  </a:lnTo>
                  <a:lnTo>
                    <a:pt x="6644" y="3917"/>
                  </a:lnTo>
                  <a:cubicBezTo>
                    <a:pt x="7323" y="6275"/>
                    <a:pt x="5704" y="7525"/>
                    <a:pt x="4323" y="7537"/>
                  </a:cubicBezTo>
                  <a:cubicBezTo>
                    <a:pt x="3072" y="7537"/>
                    <a:pt x="1906" y="6572"/>
                    <a:pt x="1858" y="5120"/>
                  </a:cubicBezTo>
                  <a:cubicBezTo>
                    <a:pt x="1834" y="4334"/>
                    <a:pt x="2037" y="3929"/>
                    <a:pt x="2572" y="2429"/>
                  </a:cubicBezTo>
                  <a:lnTo>
                    <a:pt x="3203" y="2989"/>
                  </a:lnTo>
                  <a:cubicBezTo>
                    <a:pt x="3254" y="3039"/>
                    <a:pt x="3319" y="3063"/>
                    <a:pt x="3384" y="3063"/>
                  </a:cubicBezTo>
                  <a:cubicBezTo>
                    <a:pt x="3486" y="3063"/>
                    <a:pt x="3588" y="3003"/>
                    <a:pt x="3632" y="2893"/>
                  </a:cubicBezTo>
                  <a:lnTo>
                    <a:pt x="4335" y="1143"/>
                  </a:lnTo>
                  <a:close/>
                  <a:moveTo>
                    <a:pt x="4335" y="0"/>
                  </a:moveTo>
                  <a:cubicBezTo>
                    <a:pt x="1941" y="0"/>
                    <a:pt x="1" y="1941"/>
                    <a:pt x="1" y="4334"/>
                  </a:cubicBezTo>
                  <a:cubicBezTo>
                    <a:pt x="1" y="5299"/>
                    <a:pt x="310" y="6215"/>
                    <a:pt x="906" y="6977"/>
                  </a:cubicBezTo>
                  <a:cubicBezTo>
                    <a:pt x="938" y="7016"/>
                    <a:pt x="984" y="7037"/>
                    <a:pt x="1031" y="7037"/>
                  </a:cubicBezTo>
                  <a:cubicBezTo>
                    <a:pt x="1071" y="7037"/>
                    <a:pt x="1111" y="7022"/>
                    <a:pt x="1144" y="6989"/>
                  </a:cubicBezTo>
                  <a:lnTo>
                    <a:pt x="1834" y="6299"/>
                  </a:lnTo>
                  <a:cubicBezTo>
                    <a:pt x="1941" y="6537"/>
                    <a:pt x="2084" y="6739"/>
                    <a:pt x="2263" y="6930"/>
                  </a:cubicBezTo>
                  <a:lnTo>
                    <a:pt x="1668" y="7513"/>
                  </a:lnTo>
                  <a:cubicBezTo>
                    <a:pt x="1608" y="7585"/>
                    <a:pt x="1608" y="7692"/>
                    <a:pt x="1691" y="7751"/>
                  </a:cubicBezTo>
                  <a:cubicBezTo>
                    <a:pt x="2453" y="8347"/>
                    <a:pt x="3370" y="8656"/>
                    <a:pt x="4335" y="8656"/>
                  </a:cubicBezTo>
                  <a:cubicBezTo>
                    <a:pt x="5442" y="8656"/>
                    <a:pt x="6501" y="8239"/>
                    <a:pt x="7311" y="7465"/>
                  </a:cubicBezTo>
                  <a:cubicBezTo>
                    <a:pt x="7371" y="7406"/>
                    <a:pt x="7383" y="7311"/>
                    <a:pt x="7323" y="7251"/>
                  </a:cubicBezTo>
                  <a:cubicBezTo>
                    <a:pt x="7286" y="7214"/>
                    <a:pt x="7242" y="7196"/>
                    <a:pt x="7200" y="7196"/>
                  </a:cubicBezTo>
                  <a:cubicBezTo>
                    <a:pt x="7162" y="7196"/>
                    <a:pt x="7125" y="7211"/>
                    <a:pt x="7097" y="7239"/>
                  </a:cubicBezTo>
                  <a:cubicBezTo>
                    <a:pt x="6347" y="7954"/>
                    <a:pt x="5358" y="8347"/>
                    <a:pt x="4335" y="8347"/>
                  </a:cubicBezTo>
                  <a:cubicBezTo>
                    <a:pt x="3501" y="8347"/>
                    <a:pt x="2703" y="8096"/>
                    <a:pt x="2025" y="7608"/>
                  </a:cubicBezTo>
                  <a:lnTo>
                    <a:pt x="2489" y="7156"/>
                  </a:lnTo>
                  <a:cubicBezTo>
                    <a:pt x="2989" y="7608"/>
                    <a:pt x="3644" y="7858"/>
                    <a:pt x="4323" y="7858"/>
                  </a:cubicBezTo>
                  <a:lnTo>
                    <a:pt x="4335" y="7858"/>
                  </a:lnTo>
                  <a:cubicBezTo>
                    <a:pt x="6109" y="7858"/>
                    <a:pt x="7668" y="6180"/>
                    <a:pt x="6954" y="3822"/>
                  </a:cubicBezTo>
                  <a:cubicBezTo>
                    <a:pt x="6894" y="3620"/>
                    <a:pt x="6823" y="3382"/>
                    <a:pt x="6728" y="3084"/>
                  </a:cubicBezTo>
                  <a:cubicBezTo>
                    <a:pt x="6716" y="3036"/>
                    <a:pt x="6692" y="3001"/>
                    <a:pt x="6668" y="2977"/>
                  </a:cubicBezTo>
                  <a:lnTo>
                    <a:pt x="7621" y="2024"/>
                  </a:lnTo>
                  <a:cubicBezTo>
                    <a:pt x="8097" y="2703"/>
                    <a:pt x="8347" y="3489"/>
                    <a:pt x="8347" y="4334"/>
                  </a:cubicBezTo>
                  <a:cubicBezTo>
                    <a:pt x="8347" y="5191"/>
                    <a:pt x="8073" y="6013"/>
                    <a:pt x="7561" y="6715"/>
                  </a:cubicBezTo>
                  <a:cubicBezTo>
                    <a:pt x="7513" y="6775"/>
                    <a:pt x="7525" y="6882"/>
                    <a:pt x="7597" y="6930"/>
                  </a:cubicBezTo>
                  <a:cubicBezTo>
                    <a:pt x="7625" y="6949"/>
                    <a:pt x="7658" y="6958"/>
                    <a:pt x="7690" y="6958"/>
                  </a:cubicBezTo>
                  <a:cubicBezTo>
                    <a:pt x="7739" y="6958"/>
                    <a:pt x="7787" y="6937"/>
                    <a:pt x="7823" y="6894"/>
                  </a:cubicBezTo>
                  <a:cubicBezTo>
                    <a:pt x="8371" y="6144"/>
                    <a:pt x="8668" y="5263"/>
                    <a:pt x="8668" y="4334"/>
                  </a:cubicBezTo>
                  <a:cubicBezTo>
                    <a:pt x="8668" y="3358"/>
                    <a:pt x="8347" y="2453"/>
                    <a:pt x="7764" y="1679"/>
                  </a:cubicBezTo>
                  <a:cubicBezTo>
                    <a:pt x="7732" y="1642"/>
                    <a:pt x="7685" y="1624"/>
                    <a:pt x="7638" y="1624"/>
                  </a:cubicBezTo>
                  <a:cubicBezTo>
                    <a:pt x="7596" y="1624"/>
                    <a:pt x="7554" y="1639"/>
                    <a:pt x="7525" y="1667"/>
                  </a:cubicBezTo>
                  <a:cubicBezTo>
                    <a:pt x="5954" y="3239"/>
                    <a:pt x="6347" y="2822"/>
                    <a:pt x="5799" y="3489"/>
                  </a:cubicBezTo>
                  <a:cubicBezTo>
                    <a:pt x="5739" y="3191"/>
                    <a:pt x="5644" y="2893"/>
                    <a:pt x="5525" y="2608"/>
                  </a:cubicBezTo>
                  <a:lnTo>
                    <a:pt x="6990" y="1143"/>
                  </a:lnTo>
                  <a:cubicBezTo>
                    <a:pt x="7061" y="1072"/>
                    <a:pt x="7049" y="965"/>
                    <a:pt x="6978" y="905"/>
                  </a:cubicBezTo>
                  <a:cubicBezTo>
                    <a:pt x="6216" y="310"/>
                    <a:pt x="5299" y="0"/>
                    <a:pt x="4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64" name="Google Shape;2664;p122"/>
          <p:cNvGrpSpPr/>
          <p:nvPr/>
        </p:nvGrpSpPr>
        <p:grpSpPr>
          <a:xfrm>
            <a:off x="3546778" y="3200440"/>
            <a:ext cx="280221" cy="429529"/>
            <a:chOff x="3331681" y="2971150"/>
            <a:chExt cx="348750" cy="534572"/>
          </a:xfrm>
        </p:grpSpPr>
        <p:sp>
          <p:nvSpPr>
            <p:cNvPr id="2665" name="Google Shape;2665;p122"/>
            <p:cNvSpPr/>
            <p:nvPr/>
          </p:nvSpPr>
          <p:spPr>
            <a:xfrm>
              <a:off x="3472113" y="3264402"/>
              <a:ext cx="68482" cy="42516"/>
            </a:xfrm>
            <a:custGeom>
              <a:avLst/>
              <a:gdLst/>
              <a:ahLst/>
              <a:cxnLst/>
              <a:rect l="l" t="t" r="r" b="b"/>
              <a:pathLst>
                <a:path w="1382" h="858" extrusionOk="0">
                  <a:moveTo>
                    <a:pt x="155" y="0"/>
                  </a:moveTo>
                  <a:cubicBezTo>
                    <a:pt x="72" y="0"/>
                    <a:pt x="0" y="71"/>
                    <a:pt x="0" y="167"/>
                  </a:cubicBezTo>
                  <a:cubicBezTo>
                    <a:pt x="0" y="548"/>
                    <a:pt x="310" y="857"/>
                    <a:pt x="691" y="857"/>
                  </a:cubicBezTo>
                  <a:cubicBezTo>
                    <a:pt x="1072" y="857"/>
                    <a:pt x="1381" y="548"/>
                    <a:pt x="1381" y="167"/>
                  </a:cubicBezTo>
                  <a:cubicBezTo>
                    <a:pt x="1381" y="71"/>
                    <a:pt x="1310" y="0"/>
                    <a:pt x="1215" y="0"/>
                  </a:cubicBezTo>
                  <a:cubicBezTo>
                    <a:pt x="1131" y="0"/>
                    <a:pt x="1060" y="71"/>
                    <a:pt x="1060" y="167"/>
                  </a:cubicBezTo>
                  <a:cubicBezTo>
                    <a:pt x="1060" y="369"/>
                    <a:pt x="893" y="536"/>
                    <a:pt x="691" y="536"/>
                  </a:cubicBezTo>
                  <a:cubicBezTo>
                    <a:pt x="476" y="536"/>
                    <a:pt x="310" y="369"/>
                    <a:pt x="310" y="167"/>
                  </a:cubicBezTo>
                  <a:cubicBezTo>
                    <a:pt x="310" y="71"/>
                    <a:pt x="238"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6" name="Google Shape;2666;p122"/>
            <p:cNvSpPr/>
            <p:nvPr/>
          </p:nvSpPr>
          <p:spPr>
            <a:xfrm>
              <a:off x="3438467" y="3202411"/>
              <a:ext cx="15411" cy="38998"/>
            </a:xfrm>
            <a:custGeom>
              <a:avLst/>
              <a:gdLst/>
              <a:ahLst/>
              <a:cxnLst/>
              <a:rect l="l" t="t" r="r" b="b"/>
              <a:pathLst>
                <a:path w="311" h="787" extrusionOk="0">
                  <a:moveTo>
                    <a:pt x="155" y="1"/>
                  </a:moveTo>
                  <a:cubicBezTo>
                    <a:pt x="72" y="1"/>
                    <a:pt x="0" y="72"/>
                    <a:pt x="0" y="168"/>
                  </a:cubicBezTo>
                  <a:lnTo>
                    <a:pt x="0" y="632"/>
                  </a:lnTo>
                  <a:cubicBezTo>
                    <a:pt x="0" y="715"/>
                    <a:pt x="72" y="787"/>
                    <a:pt x="155" y="787"/>
                  </a:cubicBezTo>
                  <a:cubicBezTo>
                    <a:pt x="239" y="787"/>
                    <a:pt x="310" y="715"/>
                    <a:pt x="310" y="632"/>
                  </a:cubicBezTo>
                  <a:lnTo>
                    <a:pt x="310" y="168"/>
                  </a:lnTo>
                  <a:cubicBezTo>
                    <a:pt x="310" y="72"/>
                    <a:pt x="239"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7" name="Google Shape;2667;p122"/>
            <p:cNvSpPr/>
            <p:nvPr/>
          </p:nvSpPr>
          <p:spPr>
            <a:xfrm>
              <a:off x="3558236" y="3202411"/>
              <a:ext cx="15956" cy="38998"/>
            </a:xfrm>
            <a:custGeom>
              <a:avLst/>
              <a:gdLst/>
              <a:ahLst/>
              <a:cxnLst/>
              <a:rect l="l" t="t" r="r" b="b"/>
              <a:pathLst>
                <a:path w="322" h="787" extrusionOk="0">
                  <a:moveTo>
                    <a:pt x="155" y="1"/>
                  </a:moveTo>
                  <a:cubicBezTo>
                    <a:pt x="72" y="1"/>
                    <a:pt x="0" y="72"/>
                    <a:pt x="0" y="168"/>
                  </a:cubicBezTo>
                  <a:lnTo>
                    <a:pt x="0" y="632"/>
                  </a:lnTo>
                  <a:cubicBezTo>
                    <a:pt x="0" y="715"/>
                    <a:pt x="72" y="787"/>
                    <a:pt x="155" y="787"/>
                  </a:cubicBezTo>
                  <a:cubicBezTo>
                    <a:pt x="250" y="787"/>
                    <a:pt x="322" y="715"/>
                    <a:pt x="322" y="632"/>
                  </a:cubicBezTo>
                  <a:lnTo>
                    <a:pt x="322" y="168"/>
                  </a:lnTo>
                  <a:cubicBezTo>
                    <a:pt x="322" y="72"/>
                    <a:pt x="25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8" name="Google Shape;2668;p122"/>
            <p:cNvSpPr/>
            <p:nvPr/>
          </p:nvSpPr>
          <p:spPr>
            <a:xfrm>
              <a:off x="3331681" y="2971150"/>
              <a:ext cx="348750" cy="534572"/>
            </a:xfrm>
            <a:custGeom>
              <a:avLst/>
              <a:gdLst/>
              <a:ahLst/>
              <a:cxnLst/>
              <a:rect l="l" t="t" r="r" b="b"/>
              <a:pathLst>
                <a:path w="7038" h="10788" extrusionOk="0">
                  <a:moveTo>
                    <a:pt x="3523" y="316"/>
                  </a:moveTo>
                  <a:cubicBezTo>
                    <a:pt x="3721" y="316"/>
                    <a:pt x="3918" y="334"/>
                    <a:pt x="4108" y="370"/>
                  </a:cubicBezTo>
                  <a:lnTo>
                    <a:pt x="4084" y="620"/>
                  </a:lnTo>
                  <a:lnTo>
                    <a:pt x="3930" y="2108"/>
                  </a:lnTo>
                  <a:cubicBezTo>
                    <a:pt x="3906" y="2322"/>
                    <a:pt x="3727" y="2477"/>
                    <a:pt x="3525" y="2477"/>
                  </a:cubicBezTo>
                  <a:cubicBezTo>
                    <a:pt x="3310" y="2477"/>
                    <a:pt x="3144" y="2322"/>
                    <a:pt x="3120" y="2108"/>
                  </a:cubicBezTo>
                  <a:lnTo>
                    <a:pt x="2953" y="608"/>
                  </a:lnTo>
                  <a:lnTo>
                    <a:pt x="2929" y="370"/>
                  </a:lnTo>
                  <a:cubicBezTo>
                    <a:pt x="3126" y="334"/>
                    <a:pt x="3325" y="316"/>
                    <a:pt x="3523" y="316"/>
                  </a:cubicBezTo>
                  <a:close/>
                  <a:moveTo>
                    <a:pt x="5725" y="1115"/>
                  </a:moveTo>
                  <a:cubicBezTo>
                    <a:pt x="5742" y="1115"/>
                    <a:pt x="5759" y="1120"/>
                    <a:pt x="5775" y="1132"/>
                  </a:cubicBezTo>
                  <a:cubicBezTo>
                    <a:pt x="5823" y="1156"/>
                    <a:pt x="5846" y="1227"/>
                    <a:pt x="5811" y="1275"/>
                  </a:cubicBezTo>
                  <a:cubicBezTo>
                    <a:pt x="5620" y="1596"/>
                    <a:pt x="5096" y="2465"/>
                    <a:pt x="5061" y="2537"/>
                  </a:cubicBezTo>
                  <a:cubicBezTo>
                    <a:pt x="5041" y="2563"/>
                    <a:pt x="5009" y="2579"/>
                    <a:pt x="4975" y="2579"/>
                  </a:cubicBezTo>
                  <a:cubicBezTo>
                    <a:pt x="4948" y="2579"/>
                    <a:pt x="4920" y="2569"/>
                    <a:pt x="4894" y="2549"/>
                  </a:cubicBezTo>
                  <a:cubicBezTo>
                    <a:pt x="4858" y="2525"/>
                    <a:pt x="4858" y="2465"/>
                    <a:pt x="4882" y="2430"/>
                  </a:cubicBezTo>
                  <a:cubicBezTo>
                    <a:pt x="4989" y="2239"/>
                    <a:pt x="5525" y="1346"/>
                    <a:pt x="5632" y="1167"/>
                  </a:cubicBezTo>
                  <a:cubicBezTo>
                    <a:pt x="5656" y="1136"/>
                    <a:pt x="5690" y="1115"/>
                    <a:pt x="5725" y="1115"/>
                  </a:cubicBezTo>
                  <a:close/>
                  <a:moveTo>
                    <a:pt x="1321" y="1115"/>
                  </a:moveTo>
                  <a:cubicBezTo>
                    <a:pt x="1358" y="1115"/>
                    <a:pt x="1390" y="1136"/>
                    <a:pt x="1405" y="1167"/>
                  </a:cubicBezTo>
                  <a:lnTo>
                    <a:pt x="2155" y="2430"/>
                  </a:lnTo>
                  <a:cubicBezTo>
                    <a:pt x="2191" y="2465"/>
                    <a:pt x="2179" y="2525"/>
                    <a:pt x="2144" y="2561"/>
                  </a:cubicBezTo>
                  <a:cubicBezTo>
                    <a:pt x="2125" y="2575"/>
                    <a:pt x="2100" y="2581"/>
                    <a:pt x="2076" y="2581"/>
                  </a:cubicBezTo>
                  <a:cubicBezTo>
                    <a:pt x="2038" y="2581"/>
                    <a:pt x="1999" y="2566"/>
                    <a:pt x="1977" y="2537"/>
                  </a:cubicBezTo>
                  <a:cubicBezTo>
                    <a:pt x="1894" y="2382"/>
                    <a:pt x="1310" y="1418"/>
                    <a:pt x="1227" y="1275"/>
                  </a:cubicBezTo>
                  <a:cubicBezTo>
                    <a:pt x="1203" y="1227"/>
                    <a:pt x="1215" y="1156"/>
                    <a:pt x="1263" y="1132"/>
                  </a:cubicBezTo>
                  <a:cubicBezTo>
                    <a:pt x="1282" y="1120"/>
                    <a:pt x="1302" y="1115"/>
                    <a:pt x="1321" y="1115"/>
                  </a:cubicBezTo>
                  <a:close/>
                  <a:moveTo>
                    <a:pt x="6251" y="3489"/>
                  </a:moveTo>
                  <a:cubicBezTo>
                    <a:pt x="6358" y="3489"/>
                    <a:pt x="6454" y="3584"/>
                    <a:pt x="6454" y="3692"/>
                  </a:cubicBezTo>
                  <a:cubicBezTo>
                    <a:pt x="6454" y="3799"/>
                    <a:pt x="6358" y="3894"/>
                    <a:pt x="6251" y="3894"/>
                  </a:cubicBezTo>
                  <a:lnTo>
                    <a:pt x="774" y="3894"/>
                  </a:lnTo>
                  <a:cubicBezTo>
                    <a:pt x="667" y="3894"/>
                    <a:pt x="572" y="3799"/>
                    <a:pt x="572" y="3692"/>
                  </a:cubicBezTo>
                  <a:cubicBezTo>
                    <a:pt x="572" y="3584"/>
                    <a:pt x="667" y="3489"/>
                    <a:pt x="774" y="3489"/>
                  </a:cubicBezTo>
                  <a:close/>
                  <a:moveTo>
                    <a:pt x="882" y="4227"/>
                  </a:moveTo>
                  <a:lnTo>
                    <a:pt x="882" y="4227"/>
                  </a:lnTo>
                  <a:cubicBezTo>
                    <a:pt x="870" y="4370"/>
                    <a:pt x="870" y="4537"/>
                    <a:pt x="870" y="4918"/>
                  </a:cubicBezTo>
                  <a:cubicBezTo>
                    <a:pt x="870" y="5347"/>
                    <a:pt x="870" y="5418"/>
                    <a:pt x="882" y="5561"/>
                  </a:cubicBezTo>
                  <a:cubicBezTo>
                    <a:pt x="524" y="5478"/>
                    <a:pt x="346" y="5180"/>
                    <a:pt x="346" y="4894"/>
                  </a:cubicBezTo>
                  <a:cubicBezTo>
                    <a:pt x="346" y="4608"/>
                    <a:pt x="524" y="4311"/>
                    <a:pt x="882" y="4227"/>
                  </a:cubicBezTo>
                  <a:close/>
                  <a:moveTo>
                    <a:pt x="6168" y="4227"/>
                  </a:moveTo>
                  <a:cubicBezTo>
                    <a:pt x="6513" y="4311"/>
                    <a:pt x="6704" y="4608"/>
                    <a:pt x="6704" y="4894"/>
                  </a:cubicBezTo>
                  <a:cubicBezTo>
                    <a:pt x="6704" y="5180"/>
                    <a:pt x="6513" y="5478"/>
                    <a:pt x="6168" y="5561"/>
                  </a:cubicBezTo>
                  <a:cubicBezTo>
                    <a:pt x="6180" y="5430"/>
                    <a:pt x="6180" y="4454"/>
                    <a:pt x="6168" y="4227"/>
                  </a:cubicBezTo>
                  <a:close/>
                  <a:moveTo>
                    <a:pt x="5846" y="4215"/>
                  </a:moveTo>
                  <a:cubicBezTo>
                    <a:pt x="5870" y="4406"/>
                    <a:pt x="5858" y="5382"/>
                    <a:pt x="5846" y="5525"/>
                  </a:cubicBezTo>
                  <a:cubicBezTo>
                    <a:pt x="5763" y="6668"/>
                    <a:pt x="4822" y="7597"/>
                    <a:pt x="3644" y="7656"/>
                  </a:cubicBezTo>
                  <a:cubicBezTo>
                    <a:pt x="3598" y="7659"/>
                    <a:pt x="3552" y="7660"/>
                    <a:pt x="3506" y="7660"/>
                  </a:cubicBezTo>
                  <a:cubicBezTo>
                    <a:pt x="2297" y="7660"/>
                    <a:pt x="1341" y="6756"/>
                    <a:pt x="1203" y="5620"/>
                  </a:cubicBezTo>
                  <a:cubicBezTo>
                    <a:pt x="1203" y="5620"/>
                    <a:pt x="1203" y="5620"/>
                    <a:pt x="1203" y="5608"/>
                  </a:cubicBezTo>
                  <a:cubicBezTo>
                    <a:pt x="1179" y="5442"/>
                    <a:pt x="1179" y="5335"/>
                    <a:pt x="1179" y="4930"/>
                  </a:cubicBezTo>
                  <a:cubicBezTo>
                    <a:pt x="1179" y="4489"/>
                    <a:pt x="1179" y="4346"/>
                    <a:pt x="1191" y="4215"/>
                  </a:cubicBezTo>
                  <a:close/>
                  <a:moveTo>
                    <a:pt x="4382" y="7835"/>
                  </a:moveTo>
                  <a:lnTo>
                    <a:pt x="4382" y="8252"/>
                  </a:lnTo>
                  <a:cubicBezTo>
                    <a:pt x="4382" y="8728"/>
                    <a:pt x="4001" y="9121"/>
                    <a:pt x="3525" y="9121"/>
                  </a:cubicBezTo>
                  <a:cubicBezTo>
                    <a:pt x="3060" y="9121"/>
                    <a:pt x="2656" y="8752"/>
                    <a:pt x="2656" y="8240"/>
                  </a:cubicBezTo>
                  <a:lnTo>
                    <a:pt x="2656" y="7835"/>
                  </a:lnTo>
                  <a:cubicBezTo>
                    <a:pt x="2929" y="7930"/>
                    <a:pt x="3215" y="7978"/>
                    <a:pt x="3513" y="7978"/>
                  </a:cubicBezTo>
                  <a:cubicBezTo>
                    <a:pt x="3810" y="7978"/>
                    <a:pt x="4120" y="7930"/>
                    <a:pt x="4382" y="7835"/>
                  </a:cubicBezTo>
                  <a:close/>
                  <a:moveTo>
                    <a:pt x="1810" y="8406"/>
                  </a:moveTo>
                  <a:lnTo>
                    <a:pt x="1810" y="9692"/>
                  </a:lnTo>
                  <a:lnTo>
                    <a:pt x="1441" y="9692"/>
                  </a:lnTo>
                  <a:lnTo>
                    <a:pt x="1441" y="8406"/>
                  </a:lnTo>
                  <a:close/>
                  <a:moveTo>
                    <a:pt x="4906" y="8406"/>
                  </a:moveTo>
                  <a:lnTo>
                    <a:pt x="4906" y="9692"/>
                  </a:lnTo>
                  <a:lnTo>
                    <a:pt x="2132" y="9692"/>
                  </a:lnTo>
                  <a:lnTo>
                    <a:pt x="2132" y="8406"/>
                  </a:lnTo>
                  <a:lnTo>
                    <a:pt x="2346" y="8406"/>
                  </a:lnTo>
                  <a:cubicBezTo>
                    <a:pt x="2429" y="8990"/>
                    <a:pt x="2929" y="9430"/>
                    <a:pt x="3525" y="9430"/>
                  </a:cubicBezTo>
                  <a:cubicBezTo>
                    <a:pt x="4120" y="9430"/>
                    <a:pt x="4620" y="8990"/>
                    <a:pt x="4692" y="8406"/>
                  </a:cubicBezTo>
                  <a:close/>
                  <a:moveTo>
                    <a:pt x="5608" y="8406"/>
                  </a:moveTo>
                  <a:lnTo>
                    <a:pt x="5608" y="9692"/>
                  </a:lnTo>
                  <a:lnTo>
                    <a:pt x="5227" y="9692"/>
                  </a:lnTo>
                  <a:lnTo>
                    <a:pt x="5227" y="8406"/>
                  </a:lnTo>
                  <a:close/>
                  <a:moveTo>
                    <a:pt x="1120" y="8406"/>
                  </a:moveTo>
                  <a:lnTo>
                    <a:pt x="1120" y="9728"/>
                  </a:lnTo>
                  <a:cubicBezTo>
                    <a:pt x="1001" y="9788"/>
                    <a:pt x="905" y="9907"/>
                    <a:pt x="905" y="10061"/>
                  </a:cubicBezTo>
                  <a:lnTo>
                    <a:pt x="905" y="10466"/>
                  </a:lnTo>
                  <a:lnTo>
                    <a:pt x="322" y="10466"/>
                  </a:lnTo>
                  <a:lnTo>
                    <a:pt x="322" y="9204"/>
                  </a:lnTo>
                  <a:cubicBezTo>
                    <a:pt x="322" y="8764"/>
                    <a:pt x="679" y="8406"/>
                    <a:pt x="1120" y="8406"/>
                  </a:cubicBezTo>
                  <a:close/>
                  <a:moveTo>
                    <a:pt x="5763" y="10002"/>
                  </a:moveTo>
                  <a:cubicBezTo>
                    <a:pt x="5799" y="10002"/>
                    <a:pt x="5823" y="10026"/>
                    <a:pt x="5823" y="10061"/>
                  </a:cubicBezTo>
                  <a:lnTo>
                    <a:pt x="5823" y="10466"/>
                  </a:lnTo>
                  <a:lnTo>
                    <a:pt x="1227" y="10466"/>
                  </a:lnTo>
                  <a:lnTo>
                    <a:pt x="1227" y="10061"/>
                  </a:lnTo>
                  <a:cubicBezTo>
                    <a:pt x="1227" y="10026"/>
                    <a:pt x="1251" y="10002"/>
                    <a:pt x="1274" y="10002"/>
                  </a:cubicBezTo>
                  <a:close/>
                  <a:moveTo>
                    <a:pt x="3519" y="1"/>
                  </a:moveTo>
                  <a:cubicBezTo>
                    <a:pt x="3293" y="1"/>
                    <a:pt x="3066" y="24"/>
                    <a:pt x="2846" y="72"/>
                  </a:cubicBezTo>
                  <a:cubicBezTo>
                    <a:pt x="2691" y="96"/>
                    <a:pt x="2596" y="239"/>
                    <a:pt x="2608" y="394"/>
                  </a:cubicBezTo>
                  <a:lnTo>
                    <a:pt x="2632" y="513"/>
                  </a:lnTo>
                  <a:cubicBezTo>
                    <a:pt x="2286" y="620"/>
                    <a:pt x="1965" y="798"/>
                    <a:pt x="1691" y="1025"/>
                  </a:cubicBezTo>
                  <a:cubicBezTo>
                    <a:pt x="1598" y="870"/>
                    <a:pt x="1455" y="800"/>
                    <a:pt x="1317" y="800"/>
                  </a:cubicBezTo>
                  <a:cubicBezTo>
                    <a:pt x="1243" y="800"/>
                    <a:pt x="1170" y="820"/>
                    <a:pt x="1108" y="858"/>
                  </a:cubicBezTo>
                  <a:cubicBezTo>
                    <a:pt x="905" y="977"/>
                    <a:pt x="834" y="1239"/>
                    <a:pt x="953" y="1429"/>
                  </a:cubicBezTo>
                  <a:lnTo>
                    <a:pt x="1096" y="1668"/>
                  </a:lnTo>
                  <a:cubicBezTo>
                    <a:pt x="1001" y="1822"/>
                    <a:pt x="917" y="1965"/>
                    <a:pt x="846" y="2132"/>
                  </a:cubicBezTo>
                  <a:cubicBezTo>
                    <a:pt x="810" y="2203"/>
                    <a:pt x="846" y="2299"/>
                    <a:pt x="929" y="2334"/>
                  </a:cubicBezTo>
                  <a:cubicBezTo>
                    <a:pt x="951" y="2344"/>
                    <a:pt x="974" y="2348"/>
                    <a:pt x="996" y="2348"/>
                  </a:cubicBezTo>
                  <a:cubicBezTo>
                    <a:pt x="1058" y="2348"/>
                    <a:pt x="1117" y="2312"/>
                    <a:pt x="1143" y="2251"/>
                  </a:cubicBezTo>
                  <a:cubicBezTo>
                    <a:pt x="1179" y="2156"/>
                    <a:pt x="1227" y="2060"/>
                    <a:pt x="1274" y="1977"/>
                  </a:cubicBezTo>
                  <a:lnTo>
                    <a:pt x="1715" y="2691"/>
                  </a:lnTo>
                  <a:cubicBezTo>
                    <a:pt x="1785" y="2824"/>
                    <a:pt x="1922" y="2901"/>
                    <a:pt x="2065" y="2901"/>
                  </a:cubicBezTo>
                  <a:cubicBezTo>
                    <a:pt x="2140" y="2901"/>
                    <a:pt x="2217" y="2879"/>
                    <a:pt x="2286" y="2834"/>
                  </a:cubicBezTo>
                  <a:cubicBezTo>
                    <a:pt x="2477" y="2727"/>
                    <a:pt x="2548" y="2465"/>
                    <a:pt x="2429" y="2263"/>
                  </a:cubicBezTo>
                  <a:lnTo>
                    <a:pt x="1858" y="1298"/>
                  </a:lnTo>
                  <a:cubicBezTo>
                    <a:pt x="2096" y="1096"/>
                    <a:pt x="2370" y="941"/>
                    <a:pt x="2667" y="834"/>
                  </a:cubicBezTo>
                  <a:cubicBezTo>
                    <a:pt x="2679" y="977"/>
                    <a:pt x="2787" y="2013"/>
                    <a:pt x="2798" y="2144"/>
                  </a:cubicBezTo>
                  <a:cubicBezTo>
                    <a:pt x="2846" y="2513"/>
                    <a:pt x="3156" y="2787"/>
                    <a:pt x="3525" y="2787"/>
                  </a:cubicBezTo>
                  <a:cubicBezTo>
                    <a:pt x="3894" y="2787"/>
                    <a:pt x="4203" y="2513"/>
                    <a:pt x="4239" y="2144"/>
                  </a:cubicBezTo>
                  <a:lnTo>
                    <a:pt x="4382" y="846"/>
                  </a:lnTo>
                  <a:cubicBezTo>
                    <a:pt x="4668" y="941"/>
                    <a:pt x="4942" y="1108"/>
                    <a:pt x="5180" y="1310"/>
                  </a:cubicBezTo>
                  <a:cubicBezTo>
                    <a:pt x="5108" y="1418"/>
                    <a:pt x="4680" y="2156"/>
                    <a:pt x="4608" y="2263"/>
                  </a:cubicBezTo>
                  <a:cubicBezTo>
                    <a:pt x="4489" y="2465"/>
                    <a:pt x="4561" y="2727"/>
                    <a:pt x="4751" y="2834"/>
                  </a:cubicBezTo>
                  <a:cubicBezTo>
                    <a:pt x="4821" y="2879"/>
                    <a:pt x="4898" y="2901"/>
                    <a:pt x="4973" y="2901"/>
                  </a:cubicBezTo>
                  <a:cubicBezTo>
                    <a:pt x="5117" y="2901"/>
                    <a:pt x="5256" y="2824"/>
                    <a:pt x="5334" y="2691"/>
                  </a:cubicBezTo>
                  <a:cubicBezTo>
                    <a:pt x="5477" y="2453"/>
                    <a:pt x="5608" y="2239"/>
                    <a:pt x="5751" y="1989"/>
                  </a:cubicBezTo>
                  <a:cubicBezTo>
                    <a:pt x="5954" y="2346"/>
                    <a:pt x="6073" y="2727"/>
                    <a:pt x="6085" y="3180"/>
                  </a:cubicBezTo>
                  <a:lnTo>
                    <a:pt x="929" y="3180"/>
                  </a:lnTo>
                  <a:cubicBezTo>
                    <a:pt x="941" y="3084"/>
                    <a:pt x="941" y="3001"/>
                    <a:pt x="953" y="2918"/>
                  </a:cubicBezTo>
                  <a:cubicBezTo>
                    <a:pt x="965" y="2834"/>
                    <a:pt x="905" y="2751"/>
                    <a:pt x="822" y="2739"/>
                  </a:cubicBezTo>
                  <a:cubicBezTo>
                    <a:pt x="815" y="2738"/>
                    <a:pt x="808" y="2738"/>
                    <a:pt x="801" y="2738"/>
                  </a:cubicBezTo>
                  <a:cubicBezTo>
                    <a:pt x="725" y="2738"/>
                    <a:pt x="654" y="2795"/>
                    <a:pt x="643" y="2882"/>
                  </a:cubicBezTo>
                  <a:cubicBezTo>
                    <a:pt x="631" y="2977"/>
                    <a:pt x="620" y="3096"/>
                    <a:pt x="620" y="3203"/>
                  </a:cubicBezTo>
                  <a:cubicBezTo>
                    <a:pt x="405" y="3263"/>
                    <a:pt x="250" y="3465"/>
                    <a:pt x="250" y="3692"/>
                  </a:cubicBezTo>
                  <a:cubicBezTo>
                    <a:pt x="250" y="3846"/>
                    <a:pt x="322" y="3989"/>
                    <a:pt x="441" y="4084"/>
                  </a:cubicBezTo>
                  <a:cubicBezTo>
                    <a:pt x="393" y="4120"/>
                    <a:pt x="346" y="4156"/>
                    <a:pt x="298" y="4204"/>
                  </a:cubicBezTo>
                  <a:cubicBezTo>
                    <a:pt x="131" y="4382"/>
                    <a:pt x="24" y="4632"/>
                    <a:pt x="24" y="4894"/>
                  </a:cubicBezTo>
                  <a:cubicBezTo>
                    <a:pt x="24" y="5156"/>
                    <a:pt x="131" y="5406"/>
                    <a:pt x="298" y="5585"/>
                  </a:cubicBezTo>
                  <a:cubicBezTo>
                    <a:pt x="465" y="5751"/>
                    <a:pt x="679" y="5859"/>
                    <a:pt x="929" y="5882"/>
                  </a:cubicBezTo>
                  <a:cubicBezTo>
                    <a:pt x="1096" y="6692"/>
                    <a:pt x="1632" y="7359"/>
                    <a:pt x="2346" y="7704"/>
                  </a:cubicBezTo>
                  <a:lnTo>
                    <a:pt x="2346" y="8085"/>
                  </a:lnTo>
                  <a:lnTo>
                    <a:pt x="1120" y="8085"/>
                  </a:lnTo>
                  <a:cubicBezTo>
                    <a:pt x="501" y="8085"/>
                    <a:pt x="0" y="8585"/>
                    <a:pt x="0" y="9204"/>
                  </a:cubicBezTo>
                  <a:lnTo>
                    <a:pt x="0" y="10621"/>
                  </a:lnTo>
                  <a:cubicBezTo>
                    <a:pt x="0" y="10716"/>
                    <a:pt x="72" y="10788"/>
                    <a:pt x="167" y="10788"/>
                  </a:cubicBezTo>
                  <a:lnTo>
                    <a:pt x="6882" y="10788"/>
                  </a:lnTo>
                  <a:cubicBezTo>
                    <a:pt x="6966" y="10788"/>
                    <a:pt x="7037" y="10716"/>
                    <a:pt x="7037" y="10621"/>
                  </a:cubicBezTo>
                  <a:lnTo>
                    <a:pt x="7037" y="10228"/>
                  </a:lnTo>
                  <a:cubicBezTo>
                    <a:pt x="7037" y="10133"/>
                    <a:pt x="6966" y="10061"/>
                    <a:pt x="6882" y="10061"/>
                  </a:cubicBezTo>
                  <a:cubicBezTo>
                    <a:pt x="6799" y="10061"/>
                    <a:pt x="6727" y="10133"/>
                    <a:pt x="6727" y="10228"/>
                  </a:cubicBezTo>
                  <a:lnTo>
                    <a:pt x="6727" y="10466"/>
                  </a:lnTo>
                  <a:lnTo>
                    <a:pt x="6132" y="10466"/>
                  </a:lnTo>
                  <a:lnTo>
                    <a:pt x="6132" y="10061"/>
                  </a:lnTo>
                  <a:cubicBezTo>
                    <a:pt x="6132" y="9907"/>
                    <a:pt x="6049" y="9788"/>
                    <a:pt x="5918" y="9728"/>
                  </a:cubicBezTo>
                  <a:lnTo>
                    <a:pt x="5918" y="8406"/>
                  </a:lnTo>
                  <a:cubicBezTo>
                    <a:pt x="6370" y="8406"/>
                    <a:pt x="6727" y="8764"/>
                    <a:pt x="6727" y="9204"/>
                  </a:cubicBezTo>
                  <a:lnTo>
                    <a:pt x="6727" y="9478"/>
                  </a:lnTo>
                  <a:cubicBezTo>
                    <a:pt x="6727" y="9573"/>
                    <a:pt x="6799" y="9645"/>
                    <a:pt x="6882" y="9645"/>
                  </a:cubicBezTo>
                  <a:cubicBezTo>
                    <a:pt x="6966" y="9645"/>
                    <a:pt x="7037" y="9573"/>
                    <a:pt x="7037" y="9478"/>
                  </a:cubicBezTo>
                  <a:lnTo>
                    <a:pt x="7037" y="9204"/>
                  </a:lnTo>
                  <a:cubicBezTo>
                    <a:pt x="7037" y="8585"/>
                    <a:pt x="6537" y="8085"/>
                    <a:pt x="5918" y="8085"/>
                  </a:cubicBezTo>
                  <a:lnTo>
                    <a:pt x="4703" y="8085"/>
                  </a:lnTo>
                  <a:lnTo>
                    <a:pt x="4703" y="7704"/>
                  </a:lnTo>
                  <a:cubicBezTo>
                    <a:pt x="5406" y="7359"/>
                    <a:pt x="5954" y="6692"/>
                    <a:pt x="6120" y="5882"/>
                  </a:cubicBezTo>
                  <a:cubicBezTo>
                    <a:pt x="6358" y="5859"/>
                    <a:pt x="6573" y="5763"/>
                    <a:pt x="6739" y="5597"/>
                  </a:cubicBezTo>
                  <a:cubicBezTo>
                    <a:pt x="6918" y="5406"/>
                    <a:pt x="7013" y="5156"/>
                    <a:pt x="7013" y="4894"/>
                  </a:cubicBezTo>
                  <a:cubicBezTo>
                    <a:pt x="7013" y="4632"/>
                    <a:pt x="6918" y="4382"/>
                    <a:pt x="6739" y="4204"/>
                  </a:cubicBezTo>
                  <a:cubicBezTo>
                    <a:pt x="6692" y="4156"/>
                    <a:pt x="6644" y="4108"/>
                    <a:pt x="6597" y="4073"/>
                  </a:cubicBezTo>
                  <a:cubicBezTo>
                    <a:pt x="6704" y="3989"/>
                    <a:pt x="6763" y="3846"/>
                    <a:pt x="6763" y="3692"/>
                  </a:cubicBezTo>
                  <a:cubicBezTo>
                    <a:pt x="6763" y="3465"/>
                    <a:pt x="6608" y="3263"/>
                    <a:pt x="6406" y="3203"/>
                  </a:cubicBezTo>
                  <a:cubicBezTo>
                    <a:pt x="6382" y="2632"/>
                    <a:pt x="6227" y="2132"/>
                    <a:pt x="5930" y="1691"/>
                  </a:cubicBezTo>
                  <a:lnTo>
                    <a:pt x="6085" y="1429"/>
                  </a:lnTo>
                  <a:cubicBezTo>
                    <a:pt x="6204" y="1239"/>
                    <a:pt x="6144" y="977"/>
                    <a:pt x="5942" y="858"/>
                  </a:cubicBezTo>
                  <a:cubicBezTo>
                    <a:pt x="5878" y="820"/>
                    <a:pt x="5804" y="798"/>
                    <a:pt x="5727" y="798"/>
                  </a:cubicBezTo>
                  <a:cubicBezTo>
                    <a:pt x="5590" y="798"/>
                    <a:pt x="5446" y="868"/>
                    <a:pt x="5346" y="1037"/>
                  </a:cubicBezTo>
                  <a:cubicBezTo>
                    <a:pt x="5073" y="810"/>
                    <a:pt x="4751" y="632"/>
                    <a:pt x="4418" y="525"/>
                  </a:cubicBezTo>
                  <a:lnTo>
                    <a:pt x="4430" y="394"/>
                  </a:lnTo>
                  <a:cubicBezTo>
                    <a:pt x="4441" y="239"/>
                    <a:pt x="4346" y="96"/>
                    <a:pt x="4191" y="72"/>
                  </a:cubicBezTo>
                  <a:cubicBezTo>
                    <a:pt x="3971" y="24"/>
                    <a:pt x="3745" y="1"/>
                    <a:pt x="35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69" name="Google Shape;2669;p122"/>
          <p:cNvGrpSpPr/>
          <p:nvPr/>
        </p:nvGrpSpPr>
        <p:grpSpPr>
          <a:xfrm>
            <a:off x="4085562" y="3200440"/>
            <a:ext cx="293918" cy="429529"/>
            <a:chOff x="3951187" y="3001228"/>
            <a:chExt cx="365797" cy="534572"/>
          </a:xfrm>
        </p:grpSpPr>
        <p:sp>
          <p:nvSpPr>
            <p:cNvPr id="2670" name="Google Shape;2670;p122"/>
            <p:cNvSpPr/>
            <p:nvPr/>
          </p:nvSpPr>
          <p:spPr>
            <a:xfrm>
              <a:off x="4109854" y="3295075"/>
              <a:ext cx="67887" cy="41921"/>
            </a:xfrm>
            <a:custGeom>
              <a:avLst/>
              <a:gdLst/>
              <a:ahLst/>
              <a:cxnLst/>
              <a:rect l="l" t="t" r="r" b="b"/>
              <a:pathLst>
                <a:path w="1370" h="846" extrusionOk="0">
                  <a:moveTo>
                    <a:pt x="156" y="0"/>
                  </a:moveTo>
                  <a:cubicBezTo>
                    <a:pt x="60" y="0"/>
                    <a:pt x="1" y="72"/>
                    <a:pt x="1" y="155"/>
                  </a:cubicBezTo>
                  <a:cubicBezTo>
                    <a:pt x="1" y="536"/>
                    <a:pt x="298" y="846"/>
                    <a:pt x="679" y="846"/>
                  </a:cubicBezTo>
                  <a:cubicBezTo>
                    <a:pt x="1060" y="846"/>
                    <a:pt x="1370" y="536"/>
                    <a:pt x="1370" y="155"/>
                  </a:cubicBezTo>
                  <a:cubicBezTo>
                    <a:pt x="1370" y="72"/>
                    <a:pt x="1299" y="0"/>
                    <a:pt x="1215" y="0"/>
                  </a:cubicBezTo>
                  <a:cubicBezTo>
                    <a:pt x="1132" y="0"/>
                    <a:pt x="1060" y="72"/>
                    <a:pt x="1060" y="155"/>
                  </a:cubicBezTo>
                  <a:cubicBezTo>
                    <a:pt x="1060" y="357"/>
                    <a:pt x="894" y="524"/>
                    <a:pt x="679" y="524"/>
                  </a:cubicBezTo>
                  <a:cubicBezTo>
                    <a:pt x="477" y="524"/>
                    <a:pt x="310" y="357"/>
                    <a:pt x="310" y="155"/>
                  </a:cubicBezTo>
                  <a:cubicBezTo>
                    <a:pt x="310" y="72"/>
                    <a:pt x="239" y="0"/>
                    <a:pt x="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1" name="Google Shape;2671;p122"/>
            <p:cNvSpPr/>
            <p:nvPr/>
          </p:nvSpPr>
          <p:spPr>
            <a:xfrm>
              <a:off x="4196026" y="3233134"/>
              <a:ext cx="27749" cy="38354"/>
            </a:xfrm>
            <a:custGeom>
              <a:avLst/>
              <a:gdLst/>
              <a:ahLst/>
              <a:cxnLst/>
              <a:rect l="l" t="t" r="r" b="b"/>
              <a:pathLst>
                <a:path w="560" h="774" extrusionOk="0">
                  <a:moveTo>
                    <a:pt x="155" y="0"/>
                  </a:moveTo>
                  <a:cubicBezTo>
                    <a:pt x="72" y="0"/>
                    <a:pt x="0" y="71"/>
                    <a:pt x="0" y="155"/>
                  </a:cubicBezTo>
                  <a:lnTo>
                    <a:pt x="0" y="619"/>
                  </a:lnTo>
                  <a:cubicBezTo>
                    <a:pt x="0" y="702"/>
                    <a:pt x="72" y="774"/>
                    <a:pt x="155" y="774"/>
                  </a:cubicBezTo>
                  <a:cubicBezTo>
                    <a:pt x="238" y="774"/>
                    <a:pt x="310" y="702"/>
                    <a:pt x="310" y="619"/>
                  </a:cubicBezTo>
                  <a:lnTo>
                    <a:pt x="310" y="310"/>
                  </a:lnTo>
                  <a:lnTo>
                    <a:pt x="393" y="310"/>
                  </a:lnTo>
                  <a:cubicBezTo>
                    <a:pt x="488" y="310"/>
                    <a:pt x="560" y="250"/>
                    <a:pt x="560" y="155"/>
                  </a:cubicBezTo>
                  <a:cubicBezTo>
                    <a:pt x="560" y="71"/>
                    <a:pt x="488" y="0"/>
                    <a:pt x="3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2" name="Google Shape;2672;p122"/>
            <p:cNvSpPr/>
            <p:nvPr/>
          </p:nvSpPr>
          <p:spPr>
            <a:xfrm>
              <a:off x="4063869" y="3233134"/>
              <a:ext cx="27749" cy="38354"/>
            </a:xfrm>
            <a:custGeom>
              <a:avLst/>
              <a:gdLst/>
              <a:ahLst/>
              <a:cxnLst/>
              <a:rect l="l" t="t" r="r" b="b"/>
              <a:pathLst>
                <a:path w="560" h="774" extrusionOk="0">
                  <a:moveTo>
                    <a:pt x="155" y="0"/>
                  </a:moveTo>
                  <a:cubicBezTo>
                    <a:pt x="72" y="0"/>
                    <a:pt x="0" y="71"/>
                    <a:pt x="0" y="155"/>
                  </a:cubicBezTo>
                  <a:cubicBezTo>
                    <a:pt x="0" y="250"/>
                    <a:pt x="72" y="310"/>
                    <a:pt x="155" y="310"/>
                  </a:cubicBezTo>
                  <a:lnTo>
                    <a:pt x="238" y="310"/>
                  </a:lnTo>
                  <a:lnTo>
                    <a:pt x="238" y="619"/>
                  </a:lnTo>
                  <a:cubicBezTo>
                    <a:pt x="238" y="702"/>
                    <a:pt x="310" y="774"/>
                    <a:pt x="405" y="774"/>
                  </a:cubicBezTo>
                  <a:cubicBezTo>
                    <a:pt x="488" y="774"/>
                    <a:pt x="560" y="702"/>
                    <a:pt x="560" y="619"/>
                  </a:cubicBezTo>
                  <a:lnTo>
                    <a:pt x="560" y="155"/>
                  </a:lnTo>
                  <a:cubicBezTo>
                    <a:pt x="560" y="71"/>
                    <a:pt x="488" y="0"/>
                    <a:pt x="4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3" name="Google Shape;2673;p122"/>
            <p:cNvSpPr/>
            <p:nvPr/>
          </p:nvSpPr>
          <p:spPr>
            <a:xfrm>
              <a:off x="3951187" y="3001228"/>
              <a:ext cx="365797" cy="534572"/>
            </a:xfrm>
            <a:custGeom>
              <a:avLst/>
              <a:gdLst/>
              <a:ahLst/>
              <a:cxnLst/>
              <a:rect l="l" t="t" r="r" b="b"/>
              <a:pathLst>
                <a:path w="7382" h="10788" extrusionOk="0">
                  <a:moveTo>
                    <a:pt x="3887" y="319"/>
                  </a:moveTo>
                  <a:cubicBezTo>
                    <a:pt x="4087" y="319"/>
                    <a:pt x="4286" y="340"/>
                    <a:pt x="4477" y="382"/>
                  </a:cubicBezTo>
                  <a:cubicBezTo>
                    <a:pt x="4453" y="620"/>
                    <a:pt x="4310" y="1918"/>
                    <a:pt x="4286" y="2120"/>
                  </a:cubicBezTo>
                  <a:cubicBezTo>
                    <a:pt x="4262" y="2323"/>
                    <a:pt x="4096" y="2477"/>
                    <a:pt x="3881" y="2477"/>
                  </a:cubicBezTo>
                  <a:cubicBezTo>
                    <a:pt x="3679" y="2477"/>
                    <a:pt x="3500" y="2323"/>
                    <a:pt x="3489" y="2120"/>
                  </a:cubicBezTo>
                  <a:cubicBezTo>
                    <a:pt x="3453" y="1858"/>
                    <a:pt x="3322" y="644"/>
                    <a:pt x="3298" y="382"/>
                  </a:cubicBezTo>
                  <a:cubicBezTo>
                    <a:pt x="3489" y="340"/>
                    <a:pt x="3688" y="319"/>
                    <a:pt x="3887" y="319"/>
                  </a:cubicBezTo>
                  <a:close/>
                  <a:moveTo>
                    <a:pt x="1684" y="1120"/>
                  </a:moveTo>
                  <a:cubicBezTo>
                    <a:pt x="1721" y="1120"/>
                    <a:pt x="1758" y="1136"/>
                    <a:pt x="1774" y="1168"/>
                  </a:cubicBezTo>
                  <a:cubicBezTo>
                    <a:pt x="1869" y="1322"/>
                    <a:pt x="2441" y="2287"/>
                    <a:pt x="2524" y="2430"/>
                  </a:cubicBezTo>
                  <a:cubicBezTo>
                    <a:pt x="2560" y="2477"/>
                    <a:pt x="2536" y="2549"/>
                    <a:pt x="2488" y="2573"/>
                  </a:cubicBezTo>
                  <a:cubicBezTo>
                    <a:pt x="2473" y="2585"/>
                    <a:pt x="2454" y="2590"/>
                    <a:pt x="2435" y="2590"/>
                  </a:cubicBezTo>
                  <a:cubicBezTo>
                    <a:pt x="2398" y="2590"/>
                    <a:pt x="2361" y="2569"/>
                    <a:pt x="2346" y="2537"/>
                  </a:cubicBezTo>
                  <a:lnTo>
                    <a:pt x="1595" y="1275"/>
                  </a:lnTo>
                  <a:cubicBezTo>
                    <a:pt x="1560" y="1227"/>
                    <a:pt x="1584" y="1168"/>
                    <a:pt x="1631" y="1132"/>
                  </a:cubicBezTo>
                  <a:cubicBezTo>
                    <a:pt x="1647" y="1124"/>
                    <a:pt x="1666" y="1120"/>
                    <a:pt x="1684" y="1120"/>
                  </a:cubicBezTo>
                  <a:close/>
                  <a:moveTo>
                    <a:pt x="6091" y="1120"/>
                  </a:moveTo>
                  <a:cubicBezTo>
                    <a:pt x="6109" y="1120"/>
                    <a:pt x="6128" y="1124"/>
                    <a:pt x="6144" y="1132"/>
                  </a:cubicBezTo>
                  <a:cubicBezTo>
                    <a:pt x="6191" y="1168"/>
                    <a:pt x="6203" y="1227"/>
                    <a:pt x="6179" y="1275"/>
                  </a:cubicBezTo>
                  <a:lnTo>
                    <a:pt x="5429" y="2537"/>
                  </a:lnTo>
                  <a:cubicBezTo>
                    <a:pt x="5408" y="2572"/>
                    <a:pt x="5376" y="2590"/>
                    <a:pt x="5340" y="2590"/>
                  </a:cubicBezTo>
                  <a:cubicBezTo>
                    <a:pt x="5314" y="2590"/>
                    <a:pt x="5287" y="2581"/>
                    <a:pt x="5263" y="2561"/>
                  </a:cubicBezTo>
                  <a:cubicBezTo>
                    <a:pt x="5227" y="2525"/>
                    <a:pt x="5227" y="2477"/>
                    <a:pt x="5251" y="2430"/>
                  </a:cubicBezTo>
                  <a:cubicBezTo>
                    <a:pt x="5358" y="2239"/>
                    <a:pt x="5894" y="1358"/>
                    <a:pt x="6001" y="1168"/>
                  </a:cubicBezTo>
                  <a:cubicBezTo>
                    <a:pt x="6017" y="1136"/>
                    <a:pt x="6054" y="1120"/>
                    <a:pt x="6091" y="1120"/>
                  </a:cubicBezTo>
                  <a:close/>
                  <a:moveTo>
                    <a:pt x="6620" y="3501"/>
                  </a:moveTo>
                  <a:cubicBezTo>
                    <a:pt x="6727" y="3501"/>
                    <a:pt x="6810" y="3585"/>
                    <a:pt x="6810" y="3704"/>
                  </a:cubicBezTo>
                  <a:cubicBezTo>
                    <a:pt x="6810" y="3811"/>
                    <a:pt x="6727" y="3894"/>
                    <a:pt x="6620" y="3894"/>
                  </a:cubicBezTo>
                  <a:lnTo>
                    <a:pt x="1143" y="3894"/>
                  </a:lnTo>
                  <a:cubicBezTo>
                    <a:pt x="1024" y="3894"/>
                    <a:pt x="941" y="3811"/>
                    <a:pt x="941" y="3704"/>
                  </a:cubicBezTo>
                  <a:cubicBezTo>
                    <a:pt x="941" y="3585"/>
                    <a:pt x="1024" y="3501"/>
                    <a:pt x="1143" y="3501"/>
                  </a:cubicBezTo>
                  <a:close/>
                  <a:moveTo>
                    <a:pt x="1238" y="4228"/>
                  </a:moveTo>
                  <a:cubicBezTo>
                    <a:pt x="1238" y="4299"/>
                    <a:pt x="1226" y="4382"/>
                    <a:pt x="1226" y="4466"/>
                  </a:cubicBezTo>
                  <a:cubicBezTo>
                    <a:pt x="1226" y="5442"/>
                    <a:pt x="1226" y="5418"/>
                    <a:pt x="1238" y="5561"/>
                  </a:cubicBezTo>
                  <a:cubicBezTo>
                    <a:pt x="1238" y="5561"/>
                    <a:pt x="1238" y="5561"/>
                    <a:pt x="1238" y="5573"/>
                  </a:cubicBezTo>
                  <a:cubicBezTo>
                    <a:pt x="929" y="5502"/>
                    <a:pt x="702" y="5228"/>
                    <a:pt x="702" y="4906"/>
                  </a:cubicBezTo>
                  <a:cubicBezTo>
                    <a:pt x="702" y="4573"/>
                    <a:pt x="941" y="4299"/>
                    <a:pt x="1238" y="4228"/>
                  </a:cubicBezTo>
                  <a:close/>
                  <a:moveTo>
                    <a:pt x="6525" y="4228"/>
                  </a:moveTo>
                  <a:cubicBezTo>
                    <a:pt x="6834" y="4299"/>
                    <a:pt x="7072" y="4573"/>
                    <a:pt x="7072" y="4906"/>
                  </a:cubicBezTo>
                  <a:cubicBezTo>
                    <a:pt x="7072" y="5228"/>
                    <a:pt x="6834" y="5502"/>
                    <a:pt x="6525" y="5573"/>
                  </a:cubicBezTo>
                  <a:cubicBezTo>
                    <a:pt x="6537" y="5442"/>
                    <a:pt x="6548" y="4442"/>
                    <a:pt x="6525" y="4228"/>
                  </a:cubicBezTo>
                  <a:close/>
                  <a:moveTo>
                    <a:pt x="6215" y="4216"/>
                  </a:moveTo>
                  <a:cubicBezTo>
                    <a:pt x="6215" y="4239"/>
                    <a:pt x="6227" y="4323"/>
                    <a:pt x="6227" y="4466"/>
                  </a:cubicBezTo>
                  <a:cubicBezTo>
                    <a:pt x="6227" y="5371"/>
                    <a:pt x="6227" y="5406"/>
                    <a:pt x="6215" y="5525"/>
                  </a:cubicBezTo>
                  <a:cubicBezTo>
                    <a:pt x="6215" y="5525"/>
                    <a:pt x="6215" y="5525"/>
                    <a:pt x="6215" y="5537"/>
                  </a:cubicBezTo>
                  <a:cubicBezTo>
                    <a:pt x="6120" y="6704"/>
                    <a:pt x="5144" y="7668"/>
                    <a:pt x="3881" y="7668"/>
                  </a:cubicBezTo>
                  <a:cubicBezTo>
                    <a:pt x="2691" y="7668"/>
                    <a:pt x="1703" y="6776"/>
                    <a:pt x="1560" y="5621"/>
                  </a:cubicBezTo>
                  <a:cubicBezTo>
                    <a:pt x="1548" y="5442"/>
                    <a:pt x="1548" y="5359"/>
                    <a:pt x="1548" y="4466"/>
                  </a:cubicBezTo>
                  <a:cubicBezTo>
                    <a:pt x="1548" y="4382"/>
                    <a:pt x="1548" y="4311"/>
                    <a:pt x="1560" y="4216"/>
                  </a:cubicBezTo>
                  <a:close/>
                  <a:moveTo>
                    <a:pt x="2179" y="7371"/>
                  </a:moveTo>
                  <a:cubicBezTo>
                    <a:pt x="2346" y="7502"/>
                    <a:pt x="2512" y="7621"/>
                    <a:pt x="2703" y="7716"/>
                  </a:cubicBezTo>
                  <a:lnTo>
                    <a:pt x="2703" y="8097"/>
                  </a:lnTo>
                  <a:lnTo>
                    <a:pt x="2060" y="8097"/>
                  </a:lnTo>
                  <a:cubicBezTo>
                    <a:pt x="2131" y="7895"/>
                    <a:pt x="2179" y="7692"/>
                    <a:pt x="2179" y="7478"/>
                  </a:cubicBezTo>
                  <a:lnTo>
                    <a:pt x="2179" y="7371"/>
                  </a:lnTo>
                  <a:close/>
                  <a:moveTo>
                    <a:pt x="607" y="5513"/>
                  </a:moveTo>
                  <a:cubicBezTo>
                    <a:pt x="774" y="5728"/>
                    <a:pt x="1012" y="5871"/>
                    <a:pt x="1286" y="5894"/>
                  </a:cubicBezTo>
                  <a:cubicBezTo>
                    <a:pt x="1381" y="6311"/>
                    <a:pt x="1572" y="6716"/>
                    <a:pt x="1869" y="7061"/>
                  </a:cubicBezTo>
                  <a:lnTo>
                    <a:pt x="1869" y="7478"/>
                  </a:lnTo>
                  <a:cubicBezTo>
                    <a:pt x="1869" y="7692"/>
                    <a:pt x="1810" y="7907"/>
                    <a:pt x="1703" y="8097"/>
                  </a:cubicBezTo>
                  <a:cubicBezTo>
                    <a:pt x="1417" y="8097"/>
                    <a:pt x="1191" y="8145"/>
                    <a:pt x="953" y="8347"/>
                  </a:cubicBezTo>
                  <a:cubicBezTo>
                    <a:pt x="833" y="8454"/>
                    <a:pt x="738" y="8585"/>
                    <a:pt x="667" y="8740"/>
                  </a:cubicBezTo>
                  <a:lnTo>
                    <a:pt x="310" y="8740"/>
                  </a:lnTo>
                  <a:lnTo>
                    <a:pt x="310" y="6323"/>
                  </a:lnTo>
                  <a:cubicBezTo>
                    <a:pt x="310" y="6025"/>
                    <a:pt x="417" y="5740"/>
                    <a:pt x="607" y="5513"/>
                  </a:cubicBezTo>
                  <a:close/>
                  <a:moveTo>
                    <a:pt x="4751" y="7847"/>
                  </a:moveTo>
                  <a:lnTo>
                    <a:pt x="4751" y="8252"/>
                  </a:lnTo>
                  <a:cubicBezTo>
                    <a:pt x="4751" y="8752"/>
                    <a:pt x="4346" y="9121"/>
                    <a:pt x="3881" y="9121"/>
                  </a:cubicBezTo>
                  <a:cubicBezTo>
                    <a:pt x="3405" y="9121"/>
                    <a:pt x="3024" y="8740"/>
                    <a:pt x="3024" y="8264"/>
                  </a:cubicBezTo>
                  <a:lnTo>
                    <a:pt x="3024" y="8252"/>
                  </a:lnTo>
                  <a:lnTo>
                    <a:pt x="3024" y="7847"/>
                  </a:lnTo>
                  <a:cubicBezTo>
                    <a:pt x="3286" y="7942"/>
                    <a:pt x="3584" y="7990"/>
                    <a:pt x="3893" y="7990"/>
                  </a:cubicBezTo>
                  <a:cubicBezTo>
                    <a:pt x="4191" y="7990"/>
                    <a:pt x="4489" y="7930"/>
                    <a:pt x="4751" y="7847"/>
                  </a:cubicBezTo>
                  <a:close/>
                  <a:moveTo>
                    <a:pt x="2179" y="8407"/>
                  </a:moveTo>
                  <a:lnTo>
                    <a:pt x="2179" y="9693"/>
                  </a:lnTo>
                  <a:lnTo>
                    <a:pt x="1798" y="9693"/>
                  </a:lnTo>
                  <a:lnTo>
                    <a:pt x="1798" y="8407"/>
                  </a:lnTo>
                  <a:close/>
                  <a:moveTo>
                    <a:pt x="5274" y="8407"/>
                  </a:moveTo>
                  <a:lnTo>
                    <a:pt x="5274" y="9693"/>
                  </a:lnTo>
                  <a:lnTo>
                    <a:pt x="2500" y="9693"/>
                  </a:lnTo>
                  <a:lnTo>
                    <a:pt x="2500" y="8407"/>
                  </a:lnTo>
                  <a:lnTo>
                    <a:pt x="2715" y="8407"/>
                  </a:lnTo>
                  <a:cubicBezTo>
                    <a:pt x="2786" y="8990"/>
                    <a:pt x="3286" y="9443"/>
                    <a:pt x="3881" y="9443"/>
                  </a:cubicBezTo>
                  <a:cubicBezTo>
                    <a:pt x="4489" y="9443"/>
                    <a:pt x="4989" y="8990"/>
                    <a:pt x="5060" y="8407"/>
                  </a:cubicBezTo>
                  <a:close/>
                  <a:moveTo>
                    <a:pt x="5977" y="8407"/>
                  </a:moveTo>
                  <a:lnTo>
                    <a:pt x="5977" y="9693"/>
                  </a:lnTo>
                  <a:lnTo>
                    <a:pt x="5596" y="9693"/>
                  </a:lnTo>
                  <a:lnTo>
                    <a:pt x="5596" y="8407"/>
                  </a:lnTo>
                  <a:close/>
                  <a:moveTo>
                    <a:pt x="1488" y="8419"/>
                  </a:moveTo>
                  <a:lnTo>
                    <a:pt x="1488" y="9728"/>
                  </a:lnTo>
                  <a:cubicBezTo>
                    <a:pt x="1357" y="9788"/>
                    <a:pt x="1274" y="9919"/>
                    <a:pt x="1274" y="10062"/>
                  </a:cubicBezTo>
                  <a:lnTo>
                    <a:pt x="1274" y="10466"/>
                  </a:lnTo>
                  <a:lnTo>
                    <a:pt x="881" y="10466"/>
                  </a:lnTo>
                  <a:lnTo>
                    <a:pt x="881" y="9216"/>
                  </a:lnTo>
                  <a:cubicBezTo>
                    <a:pt x="881" y="8835"/>
                    <a:pt x="1131" y="8502"/>
                    <a:pt x="1488" y="8419"/>
                  </a:cubicBezTo>
                  <a:close/>
                  <a:moveTo>
                    <a:pt x="6132" y="10014"/>
                  </a:moveTo>
                  <a:cubicBezTo>
                    <a:pt x="6156" y="10014"/>
                    <a:pt x="6179" y="10038"/>
                    <a:pt x="6179" y="10062"/>
                  </a:cubicBezTo>
                  <a:lnTo>
                    <a:pt x="6179" y="10466"/>
                  </a:lnTo>
                  <a:lnTo>
                    <a:pt x="1595" y="10466"/>
                  </a:lnTo>
                  <a:lnTo>
                    <a:pt x="1595" y="10062"/>
                  </a:lnTo>
                  <a:cubicBezTo>
                    <a:pt x="1595" y="10038"/>
                    <a:pt x="1619" y="10014"/>
                    <a:pt x="1643" y="10014"/>
                  </a:cubicBezTo>
                  <a:close/>
                  <a:moveTo>
                    <a:pt x="3887" y="1"/>
                  </a:moveTo>
                  <a:cubicBezTo>
                    <a:pt x="3661" y="1"/>
                    <a:pt x="3435" y="25"/>
                    <a:pt x="3215" y="72"/>
                  </a:cubicBezTo>
                  <a:cubicBezTo>
                    <a:pt x="3060" y="108"/>
                    <a:pt x="2965" y="239"/>
                    <a:pt x="2977" y="394"/>
                  </a:cubicBezTo>
                  <a:lnTo>
                    <a:pt x="2988" y="525"/>
                  </a:lnTo>
                  <a:cubicBezTo>
                    <a:pt x="2655" y="632"/>
                    <a:pt x="2334" y="799"/>
                    <a:pt x="2060" y="1025"/>
                  </a:cubicBezTo>
                  <a:cubicBezTo>
                    <a:pt x="1967" y="870"/>
                    <a:pt x="1824" y="801"/>
                    <a:pt x="1682" y="801"/>
                  </a:cubicBezTo>
                  <a:cubicBezTo>
                    <a:pt x="1606" y="801"/>
                    <a:pt x="1531" y="821"/>
                    <a:pt x="1464" y="858"/>
                  </a:cubicBezTo>
                  <a:cubicBezTo>
                    <a:pt x="1274" y="977"/>
                    <a:pt x="1203" y="1239"/>
                    <a:pt x="1322" y="1442"/>
                  </a:cubicBezTo>
                  <a:lnTo>
                    <a:pt x="1464" y="1680"/>
                  </a:lnTo>
                  <a:cubicBezTo>
                    <a:pt x="1369" y="1823"/>
                    <a:pt x="1286" y="1977"/>
                    <a:pt x="1214" y="2132"/>
                  </a:cubicBezTo>
                  <a:cubicBezTo>
                    <a:pt x="1179" y="2215"/>
                    <a:pt x="1214" y="2311"/>
                    <a:pt x="1298" y="2346"/>
                  </a:cubicBezTo>
                  <a:cubicBezTo>
                    <a:pt x="1315" y="2351"/>
                    <a:pt x="1333" y="2354"/>
                    <a:pt x="1350" y="2354"/>
                  </a:cubicBezTo>
                  <a:cubicBezTo>
                    <a:pt x="1414" y="2354"/>
                    <a:pt x="1472" y="2320"/>
                    <a:pt x="1500" y="2263"/>
                  </a:cubicBezTo>
                  <a:cubicBezTo>
                    <a:pt x="1548" y="2168"/>
                    <a:pt x="1595" y="2073"/>
                    <a:pt x="1643" y="1977"/>
                  </a:cubicBezTo>
                  <a:lnTo>
                    <a:pt x="2072" y="2704"/>
                  </a:lnTo>
                  <a:cubicBezTo>
                    <a:pt x="2151" y="2831"/>
                    <a:pt x="2294" y="2905"/>
                    <a:pt x="2440" y="2905"/>
                  </a:cubicBezTo>
                  <a:cubicBezTo>
                    <a:pt x="2514" y="2905"/>
                    <a:pt x="2588" y="2886"/>
                    <a:pt x="2655" y="2846"/>
                  </a:cubicBezTo>
                  <a:cubicBezTo>
                    <a:pt x="2846" y="2727"/>
                    <a:pt x="2917" y="2465"/>
                    <a:pt x="2798" y="2263"/>
                  </a:cubicBezTo>
                  <a:lnTo>
                    <a:pt x="2215" y="1299"/>
                  </a:lnTo>
                  <a:cubicBezTo>
                    <a:pt x="2453" y="1096"/>
                    <a:pt x="2738" y="941"/>
                    <a:pt x="3024" y="846"/>
                  </a:cubicBezTo>
                  <a:lnTo>
                    <a:pt x="3167" y="2156"/>
                  </a:lnTo>
                  <a:cubicBezTo>
                    <a:pt x="3203" y="2513"/>
                    <a:pt x="3512" y="2799"/>
                    <a:pt x="3881" y="2799"/>
                  </a:cubicBezTo>
                  <a:cubicBezTo>
                    <a:pt x="4251" y="2799"/>
                    <a:pt x="4560" y="2513"/>
                    <a:pt x="4608" y="2156"/>
                  </a:cubicBezTo>
                  <a:cubicBezTo>
                    <a:pt x="4620" y="2001"/>
                    <a:pt x="4727" y="977"/>
                    <a:pt x="4739" y="846"/>
                  </a:cubicBezTo>
                  <a:cubicBezTo>
                    <a:pt x="5036" y="953"/>
                    <a:pt x="5310" y="1108"/>
                    <a:pt x="5548" y="1311"/>
                  </a:cubicBezTo>
                  <a:cubicBezTo>
                    <a:pt x="5477" y="1418"/>
                    <a:pt x="5036" y="2156"/>
                    <a:pt x="4977" y="2263"/>
                  </a:cubicBezTo>
                  <a:cubicBezTo>
                    <a:pt x="4870" y="2454"/>
                    <a:pt x="4905" y="2692"/>
                    <a:pt x="5084" y="2823"/>
                  </a:cubicBezTo>
                  <a:cubicBezTo>
                    <a:pt x="5159" y="2880"/>
                    <a:pt x="5246" y="2906"/>
                    <a:pt x="5332" y="2906"/>
                  </a:cubicBezTo>
                  <a:cubicBezTo>
                    <a:pt x="5477" y="2906"/>
                    <a:pt x="5621" y="2831"/>
                    <a:pt x="5703" y="2704"/>
                  </a:cubicBezTo>
                  <a:lnTo>
                    <a:pt x="6120" y="2001"/>
                  </a:lnTo>
                  <a:cubicBezTo>
                    <a:pt x="6322" y="2358"/>
                    <a:pt x="6441" y="2763"/>
                    <a:pt x="6453" y="3180"/>
                  </a:cubicBezTo>
                  <a:lnTo>
                    <a:pt x="1298" y="3180"/>
                  </a:lnTo>
                  <a:cubicBezTo>
                    <a:pt x="1298" y="3096"/>
                    <a:pt x="1310" y="3013"/>
                    <a:pt x="1322" y="2930"/>
                  </a:cubicBezTo>
                  <a:cubicBezTo>
                    <a:pt x="1334" y="2835"/>
                    <a:pt x="1274" y="2763"/>
                    <a:pt x="1179" y="2751"/>
                  </a:cubicBezTo>
                  <a:cubicBezTo>
                    <a:pt x="1172" y="2750"/>
                    <a:pt x="1164" y="2750"/>
                    <a:pt x="1157" y="2750"/>
                  </a:cubicBezTo>
                  <a:cubicBezTo>
                    <a:pt x="1082" y="2750"/>
                    <a:pt x="1011" y="2806"/>
                    <a:pt x="1000" y="2882"/>
                  </a:cubicBezTo>
                  <a:cubicBezTo>
                    <a:pt x="988" y="2989"/>
                    <a:pt x="988" y="3096"/>
                    <a:pt x="976" y="3204"/>
                  </a:cubicBezTo>
                  <a:cubicBezTo>
                    <a:pt x="774" y="3275"/>
                    <a:pt x="619" y="3466"/>
                    <a:pt x="619" y="3704"/>
                  </a:cubicBezTo>
                  <a:cubicBezTo>
                    <a:pt x="619" y="3858"/>
                    <a:pt x="691" y="4001"/>
                    <a:pt x="798" y="4097"/>
                  </a:cubicBezTo>
                  <a:cubicBezTo>
                    <a:pt x="548" y="4275"/>
                    <a:pt x="393" y="4573"/>
                    <a:pt x="393" y="4906"/>
                  </a:cubicBezTo>
                  <a:cubicBezTo>
                    <a:pt x="393" y="5013"/>
                    <a:pt x="405" y="5121"/>
                    <a:pt x="441" y="5228"/>
                  </a:cubicBezTo>
                  <a:cubicBezTo>
                    <a:pt x="155" y="5513"/>
                    <a:pt x="0" y="5918"/>
                    <a:pt x="0" y="6323"/>
                  </a:cubicBezTo>
                  <a:lnTo>
                    <a:pt x="0" y="8895"/>
                  </a:lnTo>
                  <a:cubicBezTo>
                    <a:pt x="0" y="8990"/>
                    <a:pt x="71" y="9062"/>
                    <a:pt x="155" y="9062"/>
                  </a:cubicBezTo>
                  <a:lnTo>
                    <a:pt x="583" y="9062"/>
                  </a:lnTo>
                  <a:cubicBezTo>
                    <a:pt x="572" y="9109"/>
                    <a:pt x="572" y="9157"/>
                    <a:pt x="572" y="9216"/>
                  </a:cubicBezTo>
                  <a:lnTo>
                    <a:pt x="572" y="10633"/>
                  </a:lnTo>
                  <a:cubicBezTo>
                    <a:pt x="572" y="10716"/>
                    <a:pt x="643" y="10788"/>
                    <a:pt x="726" y="10788"/>
                  </a:cubicBezTo>
                  <a:lnTo>
                    <a:pt x="7049" y="10788"/>
                  </a:lnTo>
                  <a:cubicBezTo>
                    <a:pt x="7132" y="10788"/>
                    <a:pt x="7203" y="10716"/>
                    <a:pt x="7203" y="10633"/>
                  </a:cubicBezTo>
                  <a:lnTo>
                    <a:pt x="7203" y="10145"/>
                  </a:lnTo>
                  <a:cubicBezTo>
                    <a:pt x="7203" y="10062"/>
                    <a:pt x="7132" y="9990"/>
                    <a:pt x="7049" y="9990"/>
                  </a:cubicBezTo>
                  <a:cubicBezTo>
                    <a:pt x="6953" y="9990"/>
                    <a:pt x="6882" y="10062"/>
                    <a:pt x="6882" y="10145"/>
                  </a:cubicBezTo>
                  <a:lnTo>
                    <a:pt x="6882" y="10478"/>
                  </a:lnTo>
                  <a:lnTo>
                    <a:pt x="6501" y="10478"/>
                  </a:lnTo>
                  <a:lnTo>
                    <a:pt x="6501" y="10062"/>
                  </a:lnTo>
                  <a:cubicBezTo>
                    <a:pt x="6501" y="9919"/>
                    <a:pt x="6406" y="9788"/>
                    <a:pt x="6287" y="9728"/>
                  </a:cubicBezTo>
                  <a:lnTo>
                    <a:pt x="6287" y="8419"/>
                  </a:lnTo>
                  <a:cubicBezTo>
                    <a:pt x="6632" y="8502"/>
                    <a:pt x="6882" y="8823"/>
                    <a:pt x="6882" y="9216"/>
                  </a:cubicBezTo>
                  <a:lnTo>
                    <a:pt x="6882" y="9407"/>
                  </a:lnTo>
                  <a:cubicBezTo>
                    <a:pt x="6882" y="9502"/>
                    <a:pt x="6953" y="9573"/>
                    <a:pt x="7049" y="9573"/>
                  </a:cubicBezTo>
                  <a:cubicBezTo>
                    <a:pt x="7132" y="9573"/>
                    <a:pt x="7203" y="9502"/>
                    <a:pt x="7203" y="9407"/>
                  </a:cubicBezTo>
                  <a:lnTo>
                    <a:pt x="7203" y="9216"/>
                  </a:lnTo>
                  <a:cubicBezTo>
                    <a:pt x="7203" y="8609"/>
                    <a:pt x="6751" y="8097"/>
                    <a:pt x="6132" y="8097"/>
                  </a:cubicBezTo>
                  <a:lnTo>
                    <a:pt x="5060" y="8097"/>
                  </a:lnTo>
                  <a:lnTo>
                    <a:pt x="5060" y="7716"/>
                  </a:lnTo>
                  <a:cubicBezTo>
                    <a:pt x="5775" y="7359"/>
                    <a:pt x="6310" y="6692"/>
                    <a:pt x="6477" y="5894"/>
                  </a:cubicBezTo>
                  <a:cubicBezTo>
                    <a:pt x="6989" y="5847"/>
                    <a:pt x="7382" y="5418"/>
                    <a:pt x="7382" y="4906"/>
                  </a:cubicBezTo>
                  <a:cubicBezTo>
                    <a:pt x="7382" y="4561"/>
                    <a:pt x="7215" y="4263"/>
                    <a:pt x="6953" y="4085"/>
                  </a:cubicBezTo>
                  <a:cubicBezTo>
                    <a:pt x="7060" y="3989"/>
                    <a:pt x="7132" y="3847"/>
                    <a:pt x="7132" y="3704"/>
                  </a:cubicBezTo>
                  <a:cubicBezTo>
                    <a:pt x="7132" y="3466"/>
                    <a:pt x="6977" y="3275"/>
                    <a:pt x="6775" y="3204"/>
                  </a:cubicBezTo>
                  <a:cubicBezTo>
                    <a:pt x="6763" y="2668"/>
                    <a:pt x="6596" y="2144"/>
                    <a:pt x="6298" y="1692"/>
                  </a:cubicBezTo>
                  <a:lnTo>
                    <a:pt x="6453" y="1442"/>
                  </a:lnTo>
                  <a:cubicBezTo>
                    <a:pt x="6572" y="1239"/>
                    <a:pt x="6501" y="977"/>
                    <a:pt x="6298" y="858"/>
                  </a:cubicBezTo>
                  <a:cubicBezTo>
                    <a:pt x="6234" y="824"/>
                    <a:pt x="6160" y="804"/>
                    <a:pt x="6083" y="804"/>
                  </a:cubicBezTo>
                  <a:cubicBezTo>
                    <a:pt x="5946" y="804"/>
                    <a:pt x="5802" y="869"/>
                    <a:pt x="5703" y="1037"/>
                  </a:cubicBezTo>
                  <a:cubicBezTo>
                    <a:pt x="5429" y="811"/>
                    <a:pt x="5120" y="632"/>
                    <a:pt x="4774" y="525"/>
                  </a:cubicBezTo>
                  <a:lnTo>
                    <a:pt x="4798" y="394"/>
                  </a:lnTo>
                  <a:cubicBezTo>
                    <a:pt x="4810" y="239"/>
                    <a:pt x="4715" y="108"/>
                    <a:pt x="4560" y="72"/>
                  </a:cubicBezTo>
                  <a:cubicBezTo>
                    <a:pt x="4340" y="25"/>
                    <a:pt x="4114" y="1"/>
                    <a:pt x="38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74" name="Google Shape;2674;p122"/>
          <p:cNvGrpSpPr/>
          <p:nvPr/>
        </p:nvGrpSpPr>
        <p:grpSpPr>
          <a:xfrm>
            <a:off x="4565039" y="3207069"/>
            <a:ext cx="429529" cy="416270"/>
            <a:chOff x="4531694" y="3036064"/>
            <a:chExt cx="534572" cy="518071"/>
          </a:xfrm>
        </p:grpSpPr>
        <p:sp>
          <p:nvSpPr>
            <p:cNvPr id="2675" name="Google Shape;2675;p122"/>
            <p:cNvSpPr/>
            <p:nvPr/>
          </p:nvSpPr>
          <p:spPr>
            <a:xfrm>
              <a:off x="4791300" y="3472621"/>
              <a:ext cx="15411" cy="30177"/>
            </a:xfrm>
            <a:custGeom>
              <a:avLst/>
              <a:gdLst/>
              <a:ahLst/>
              <a:cxnLst/>
              <a:rect l="l" t="t" r="r" b="b"/>
              <a:pathLst>
                <a:path w="311" h="609" extrusionOk="0">
                  <a:moveTo>
                    <a:pt x="155" y="1"/>
                  </a:moveTo>
                  <a:cubicBezTo>
                    <a:pt x="72" y="1"/>
                    <a:pt x="1" y="60"/>
                    <a:pt x="1" y="156"/>
                  </a:cubicBezTo>
                  <a:lnTo>
                    <a:pt x="1" y="453"/>
                  </a:lnTo>
                  <a:cubicBezTo>
                    <a:pt x="1" y="537"/>
                    <a:pt x="72" y="608"/>
                    <a:pt x="155" y="608"/>
                  </a:cubicBezTo>
                  <a:cubicBezTo>
                    <a:pt x="239" y="608"/>
                    <a:pt x="310" y="537"/>
                    <a:pt x="310" y="453"/>
                  </a:cubicBezTo>
                  <a:lnTo>
                    <a:pt x="310" y="156"/>
                  </a:lnTo>
                  <a:cubicBezTo>
                    <a:pt x="310" y="60"/>
                    <a:pt x="239"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6" name="Google Shape;2676;p122"/>
            <p:cNvSpPr/>
            <p:nvPr/>
          </p:nvSpPr>
          <p:spPr>
            <a:xfrm>
              <a:off x="4791300" y="3369998"/>
              <a:ext cx="15411" cy="30128"/>
            </a:xfrm>
            <a:custGeom>
              <a:avLst/>
              <a:gdLst/>
              <a:ahLst/>
              <a:cxnLst/>
              <a:rect l="l" t="t" r="r" b="b"/>
              <a:pathLst>
                <a:path w="311" h="608" extrusionOk="0">
                  <a:moveTo>
                    <a:pt x="155" y="0"/>
                  </a:moveTo>
                  <a:cubicBezTo>
                    <a:pt x="72" y="0"/>
                    <a:pt x="1" y="72"/>
                    <a:pt x="1" y="155"/>
                  </a:cubicBezTo>
                  <a:lnTo>
                    <a:pt x="1" y="453"/>
                  </a:lnTo>
                  <a:cubicBezTo>
                    <a:pt x="1" y="548"/>
                    <a:pt x="72" y="607"/>
                    <a:pt x="155" y="607"/>
                  </a:cubicBezTo>
                  <a:cubicBezTo>
                    <a:pt x="239" y="607"/>
                    <a:pt x="310" y="548"/>
                    <a:pt x="310" y="453"/>
                  </a:cubicBezTo>
                  <a:lnTo>
                    <a:pt x="310" y="155"/>
                  </a:lnTo>
                  <a:cubicBezTo>
                    <a:pt x="310" y="72"/>
                    <a:pt x="239"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7" name="Google Shape;2677;p122"/>
            <p:cNvSpPr/>
            <p:nvPr/>
          </p:nvSpPr>
          <p:spPr>
            <a:xfrm>
              <a:off x="4791300" y="3523363"/>
              <a:ext cx="15411" cy="30772"/>
            </a:xfrm>
            <a:custGeom>
              <a:avLst/>
              <a:gdLst/>
              <a:ahLst/>
              <a:cxnLst/>
              <a:rect l="l" t="t" r="r" b="b"/>
              <a:pathLst>
                <a:path w="311" h="621" extrusionOk="0">
                  <a:moveTo>
                    <a:pt x="155" y="1"/>
                  </a:moveTo>
                  <a:cubicBezTo>
                    <a:pt x="72" y="1"/>
                    <a:pt x="1" y="72"/>
                    <a:pt x="1" y="168"/>
                  </a:cubicBezTo>
                  <a:lnTo>
                    <a:pt x="1" y="453"/>
                  </a:lnTo>
                  <a:cubicBezTo>
                    <a:pt x="1" y="549"/>
                    <a:pt x="72" y="620"/>
                    <a:pt x="155" y="620"/>
                  </a:cubicBezTo>
                  <a:cubicBezTo>
                    <a:pt x="239" y="620"/>
                    <a:pt x="310" y="549"/>
                    <a:pt x="310" y="453"/>
                  </a:cubicBezTo>
                  <a:lnTo>
                    <a:pt x="310" y="168"/>
                  </a:lnTo>
                  <a:cubicBezTo>
                    <a:pt x="310" y="72"/>
                    <a:pt x="239"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8" name="Google Shape;2678;p122"/>
            <p:cNvSpPr/>
            <p:nvPr/>
          </p:nvSpPr>
          <p:spPr>
            <a:xfrm>
              <a:off x="4791300" y="3421334"/>
              <a:ext cx="15411" cy="30128"/>
            </a:xfrm>
            <a:custGeom>
              <a:avLst/>
              <a:gdLst/>
              <a:ahLst/>
              <a:cxnLst/>
              <a:rect l="l" t="t" r="r" b="b"/>
              <a:pathLst>
                <a:path w="311" h="608" extrusionOk="0">
                  <a:moveTo>
                    <a:pt x="155" y="0"/>
                  </a:moveTo>
                  <a:cubicBezTo>
                    <a:pt x="72" y="0"/>
                    <a:pt x="1" y="72"/>
                    <a:pt x="1" y="155"/>
                  </a:cubicBezTo>
                  <a:lnTo>
                    <a:pt x="1" y="453"/>
                  </a:lnTo>
                  <a:cubicBezTo>
                    <a:pt x="1" y="536"/>
                    <a:pt x="72" y="607"/>
                    <a:pt x="155" y="607"/>
                  </a:cubicBezTo>
                  <a:cubicBezTo>
                    <a:pt x="239" y="607"/>
                    <a:pt x="310" y="536"/>
                    <a:pt x="310" y="453"/>
                  </a:cubicBezTo>
                  <a:lnTo>
                    <a:pt x="310" y="155"/>
                  </a:lnTo>
                  <a:cubicBezTo>
                    <a:pt x="310" y="72"/>
                    <a:pt x="239"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9" name="Google Shape;2679;p122"/>
            <p:cNvSpPr/>
            <p:nvPr/>
          </p:nvSpPr>
          <p:spPr>
            <a:xfrm>
              <a:off x="4752946" y="3384666"/>
              <a:ext cx="26015" cy="28493"/>
            </a:xfrm>
            <a:custGeom>
              <a:avLst/>
              <a:gdLst/>
              <a:ahLst/>
              <a:cxnLst/>
              <a:rect l="l" t="t" r="r" b="b"/>
              <a:pathLst>
                <a:path w="525" h="575" extrusionOk="0">
                  <a:moveTo>
                    <a:pt x="348" y="1"/>
                  </a:moveTo>
                  <a:cubicBezTo>
                    <a:pt x="296" y="1"/>
                    <a:pt x="246" y="27"/>
                    <a:pt x="215" y="73"/>
                  </a:cubicBezTo>
                  <a:lnTo>
                    <a:pt x="48" y="323"/>
                  </a:lnTo>
                  <a:cubicBezTo>
                    <a:pt x="1" y="395"/>
                    <a:pt x="13" y="502"/>
                    <a:pt x="84" y="550"/>
                  </a:cubicBezTo>
                  <a:cubicBezTo>
                    <a:pt x="109" y="566"/>
                    <a:pt x="139" y="574"/>
                    <a:pt x="169" y="574"/>
                  </a:cubicBezTo>
                  <a:cubicBezTo>
                    <a:pt x="224" y="574"/>
                    <a:pt x="279" y="548"/>
                    <a:pt x="310" y="502"/>
                  </a:cubicBezTo>
                  <a:lnTo>
                    <a:pt x="477" y="252"/>
                  </a:lnTo>
                  <a:cubicBezTo>
                    <a:pt x="524" y="181"/>
                    <a:pt x="513" y="73"/>
                    <a:pt x="429" y="26"/>
                  </a:cubicBezTo>
                  <a:cubicBezTo>
                    <a:pt x="404" y="9"/>
                    <a:pt x="376" y="1"/>
                    <a:pt x="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0" name="Google Shape;2680;p122"/>
            <p:cNvSpPr/>
            <p:nvPr/>
          </p:nvSpPr>
          <p:spPr>
            <a:xfrm>
              <a:off x="4666229" y="3513304"/>
              <a:ext cx="26015" cy="28394"/>
            </a:xfrm>
            <a:custGeom>
              <a:avLst/>
              <a:gdLst/>
              <a:ahLst/>
              <a:cxnLst/>
              <a:rect l="l" t="t" r="r" b="b"/>
              <a:pathLst>
                <a:path w="525" h="573" extrusionOk="0">
                  <a:moveTo>
                    <a:pt x="347" y="1"/>
                  </a:moveTo>
                  <a:cubicBezTo>
                    <a:pt x="296" y="1"/>
                    <a:pt x="245" y="27"/>
                    <a:pt x="215" y="73"/>
                  </a:cubicBezTo>
                  <a:lnTo>
                    <a:pt x="48" y="323"/>
                  </a:lnTo>
                  <a:cubicBezTo>
                    <a:pt x="0" y="394"/>
                    <a:pt x="12" y="490"/>
                    <a:pt x="84" y="537"/>
                  </a:cubicBezTo>
                  <a:cubicBezTo>
                    <a:pt x="108" y="561"/>
                    <a:pt x="143" y="573"/>
                    <a:pt x="179" y="573"/>
                  </a:cubicBezTo>
                  <a:cubicBezTo>
                    <a:pt x="227" y="573"/>
                    <a:pt x="274" y="549"/>
                    <a:pt x="310" y="502"/>
                  </a:cubicBezTo>
                  <a:lnTo>
                    <a:pt x="477" y="252"/>
                  </a:lnTo>
                  <a:cubicBezTo>
                    <a:pt x="524" y="168"/>
                    <a:pt x="512" y="73"/>
                    <a:pt x="429" y="25"/>
                  </a:cubicBezTo>
                  <a:cubicBezTo>
                    <a:pt x="404" y="8"/>
                    <a:pt x="375" y="1"/>
                    <a:pt x="3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1" name="Google Shape;2681;p122"/>
            <p:cNvSpPr/>
            <p:nvPr/>
          </p:nvSpPr>
          <p:spPr>
            <a:xfrm>
              <a:off x="4724057" y="3427628"/>
              <a:ext cx="26015" cy="28195"/>
            </a:xfrm>
            <a:custGeom>
              <a:avLst/>
              <a:gdLst/>
              <a:ahLst/>
              <a:cxnLst/>
              <a:rect l="l" t="t" r="r" b="b"/>
              <a:pathLst>
                <a:path w="525" h="569" extrusionOk="0">
                  <a:moveTo>
                    <a:pt x="340" y="0"/>
                  </a:moveTo>
                  <a:cubicBezTo>
                    <a:pt x="291" y="0"/>
                    <a:pt x="244" y="24"/>
                    <a:pt x="215" y="76"/>
                  </a:cubicBezTo>
                  <a:lnTo>
                    <a:pt x="48" y="326"/>
                  </a:lnTo>
                  <a:cubicBezTo>
                    <a:pt x="0" y="397"/>
                    <a:pt x="12" y="492"/>
                    <a:pt x="84" y="540"/>
                  </a:cubicBezTo>
                  <a:cubicBezTo>
                    <a:pt x="112" y="559"/>
                    <a:pt x="146" y="568"/>
                    <a:pt x="180" y="568"/>
                  </a:cubicBezTo>
                  <a:cubicBezTo>
                    <a:pt x="231" y="568"/>
                    <a:pt x="281" y="547"/>
                    <a:pt x="310" y="504"/>
                  </a:cubicBezTo>
                  <a:lnTo>
                    <a:pt x="476" y="242"/>
                  </a:lnTo>
                  <a:cubicBezTo>
                    <a:pt x="524" y="171"/>
                    <a:pt x="512" y="76"/>
                    <a:pt x="429" y="28"/>
                  </a:cubicBezTo>
                  <a:cubicBezTo>
                    <a:pt x="401" y="10"/>
                    <a:pt x="370" y="0"/>
                    <a:pt x="34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2" name="Google Shape;2682;p122"/>
            <p:cNvSpPr/>
            <p:nvPr/>
          </p:nvSpPr>
          <p:spPr>
            <a:xfrm>
              <a:off x="4695119" y="3470391"/>
              <a:ext cx="26015" cy="28294"/>
            </a:xfrm>
            <a:custGeom>
              <a:avLst/>
              <a:gdLst/>
              <a:ahLst/>
              <a:cxnLst/>
              <a:rect l="l" t="t" r="r" b="b"/>
              <a:pathLst>
                <a:path w="525" h="571" extrusionOk="0">
                  <a:moveTo>
                    <a:pt x="339" y="0"/>
                  </a:moveTo>
                  <a:cubicBezTo>
                    <a:pt x="291" y="0"/>
                    <a:pt x="244" y="26"/>
                    <a:pt x="215" y="70"/>
                  </a:cubicBezTo>
                  <a:lnTo>
                    <a:pt x="48" y="320"/>
                  </a:lnTo>
                  <a:cubicBezTo>
                    <a:pt x="1" y="391"/>
                    <a:pt x="13" y="498"/>
                    <a:pt x="84" y="546"/>
                  </a:cubicBezTo>
                  <a:cubicBezTo>
                    <a:pt x="109" y="563"/>
                    <a:pt x="139" y="571"/>
                    <a:pt x="169" y="571"/>
                  </a:cubicBezTo>
                  <a:cubicBezTo>
                    <a:pt x="224" y="571"/>
                    <a:pt x="280" y="545"/>
                    <a:pt x="310" y="498"/>
                  </a:cubicBezTo>
                  <a:lnTo>
                    <a:pt x="477" y="248"/>
                  </a:lnTo>
                  <a:cubicBezTo>
                    <a:pt x="525" y="177"/>
                    <a:pt x="513" y="82"/>
                    <a:pt x="429" y="34"/>
                  </a:cubicBezTo>
                  <a:cubicBezTo>
                    <a:pt x="402" y="11"/>
                    <a:pt x="370" y="0"/>
                    <a:pt x="3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3" name="Google Shape;2683;p122"/>
            <p:cNvSpPr/>
            <p:nvPr/>
          </p:nvSpPr>
          <p:spPr>
            <a:xfrm>
              <a:off x="4531694" y="3036064"/>
              <a:ext cx="534572" cy="334182"/>
            </a:xfrm>
            <a:custGeom>
              <a:avLst/>
              <a:gdLst/>
              <a:ahLst/>
              <a:cxnLst/>
              <a:rect l="l" t="t" r="r" b="b"/>
              <a:pathLst>
                <a:path w="10788" h="6744" extrusionOk="0">
                  <a:moveTo>
                    <a:pt x="10443" y="870"/>
                  </a:moveTo>
                  <a:cubicBezTo>
                    <a:pt x="10454" y="870"/>
                    <a:pt x="10466" y="881"/>
                    <a:pt x="10466" y="905"/>
                  </a:cubicBezTo>
                  <a:lnTo>
                    <a:pt x="10466" y="1643"/>
                  </a:lnTo>
                  <a:cubicBezTo>
                    <a:pt x="10466" y="1655"/>
                    <a:pt x="10454" y="1679"/>
                    <a:pt x="10443" y="1679"/>
                  </a:cubicBezTo>
                  <a:lnTo>
                    <a:pt x="7121" y="1679"/>
                  </a:lnTo>
                  <a:lnTo>
                    <a:pt x="7121" y="870"/>
                  </a:lnTo>
                  <a:close/>
                  <a:moveTo>
                    <a:pt x="6668" y="322"/>
                  </a:moveTo>
                  <a:cubicBezTo>
                    <a:pt x="6752" y="322"/>
                    <a:pt x="6811" y="381"/>
                    <a:pt x="6811" y="453"/>
                  </a:cubicBezTo>
                  <a:lnTo>
                    <a:pt x="6811" y="2179"/>
                  </a:lnTo>
                  <a:cubicBezTo>
                    <a:pt x="6811" y="2263"/>
                    <a:pt x="6752" y="2322"/>
                    <a:pt x="6668" y="2322"/>
                  </a:cubicBezTo>
                  <a:lnTo>
                    <a:pt x="4120" y="2322"/>
                  </a:lnTo>
                  <a:cubicBezTo>
                    <a:pt x="4037" y="2322"/>
                    <a:pt x="3977" y="2263"/>
                    <a:pt x="3977" y="2179"/>
                  </a:cubicBezTo>
                  <a:lnTo>
                    <a:pt x="3977" y="453"/>
                  </a:lnTo>
                  <a:cubicBezTo>
                    <a:pt x="3977" y="381"/>
                    <a:pt x="4037" y="322"/>
                    <a:pt x="4120" y="322"/>
                  </a:cubicBezTo>
                  <a:close/>
                  <a:moveTo>
                    <a:pt x="6228" y="2632"/>
                  </a:moveTo>
                  <a:lnTo>
                    <a:pt x="6228" y="2965"/>
                  </a:lnTo>
                  <a:lnTo>
                    <a:pt x="4573" y="2965"/>
                  </a:lnTo>
                  <a:lnTo>
                    <a:pt x="4573" y="2632"/>
                  </a:lnTo>
                  <a:close/>
                  <a:moveTo>
                    <a:pt x="7049" y="3275"/>
                  </a:moveTo>
                  <a:cubicBezTo>
                    <a:pt x="7133" y="3275"/>
                    <a:pt x="7204" y="3346"/>
                    <a:pt x="7204" y="3429"/>
                  </a:cubicBezTo>
                  <a:cubicBezTo>
                    <a:pt x="7204" y="3513"/>
                    <a:pt x="7133" y="3584"/>
                    <a:pt x="7049" y="3584"/>
                  </a:cubicBezTo>
                  <a:lnTo>
                    <a:pt x="3739" y="3584"/>
                  </a:lnTo>
                  <a:cubicBezTo>
                    <a:pt x="3656" y="3584"/>
                    <a:pt x="3585" y="3513"/>
                    <a:pt x="3585" y="3429"/>
                  </a:cubicBezTo>
                  <a:cubicBezTo>
                    <a:pt x="3585" y="3346"/>
                    <a:pt x="3656" y="3275"/>
                    <a:pt x="3739" y="3275"/>
                  </a:cubicBezTo>
                  <a:close/>
                  <a:moveTo>
                    <a:pt x="6323" y="5870"/>
                  </a:moveTo>
                  <a:cubicBezTo>
                    <a:pt x="6406" y="5870"/>
                    <a:pt x="6478" y="5942"/>
                    <a:pt x="6478" y="6025"/>
                  </a:cubicBezTo>
                  <a:cubicBezTo>
                    <a:pt x="6478" y="6108"/>
                    <a:pt x="6406" y="6180"/>
                    <a:pt x="6323" y="6180"/>
                  </a:cubicBezTo>
                  <a:lnTo>
                    <a:pt x="4466" y="6180"/>
                  </a:lnTo>
                  <a:cubicBezTo>
                    <a:pt x="4382" y="6180"/>
                    <a:pt x="4311" y="6108"/>
                    <a:pt x="4311" y="6025"/>
                  </a:cubicBezTo>
                  <a:cubicBezTo>
                    <a:pt x="4311" y="5942"/>
                    <a:pt x="4382" y="5870"/>
                    <a:pt x="4466" y="5870"/>
                  </a:cubicBezTo>
                  <a:close/>
                  <a:moveTo>
                    <a:pt x="4120" y="0"/>
                  </a:moveTo>
                  <a:cubicBezTo>
                    <a:pt x="3870" y="0"/>
                    <a:pt x="3668" y="203"/>
                    <a:pt x="3668" y="453"/>
                  </a:cubicBezTo>
                  <a:lnTo>
                    <a:pt x="3668" y="560"/>
                  </a:lnTo>
                  <a:lnTo>
                    <a:pt x="1477" y="560"/>
                  </a:lnTo>
                  <a:cubicBezTo>
                    <a:pt x="1394" y="560"/>
                    <a:pt x="1322" y="631"/>
                    <a:pt x="1322" y="715"/>
                  </a:cubicBezTo>
                  <a:cubicBezTo>
                    <a:pt x="1322" y="798"/>
                    <a:pt x="1394" y="870"/>
                    <a:pt x="1477" y="870"/>
                  </a:cubicBezTo>
                  <a:lnTo>
                    <a:pt x="3668" y="870"/>
                  </a:lnTo>
                  <a:lnTo>
                    <a:pt x="3668" y="1679"/>
                  </a:lnTo>
                  <a:lnTo>
                    <a:pt x="346" y="1679"/>
                  </a:lnTo>
                  <a:cubicBezTo>
                    <a:pt x="334" y="1679"/>
                    <a:pt x="322" y="1655"/>
                    <a:pt x="322" y="1643"/>
                  </a:cubicBezTo>
                  <a:lnTo>
                    <a:pt x="322" y="905"/>
                  </a:lnTo>
                  <a:cubicBezTo>
                    <a:pt x="322" y="893"/>
                    <a:pt x="334" y="870"/>
                    <a:pt x="346" y="870"/>
                  </a:cubicBezTo>
                  <a:lnTo>
                    <a:pt x="751" y="870"/>
                  </a:lnTo>
                  <a:cubicBezTo>
                    <a:pt x="834" y="870"/>
                    <a:pt x="906" y="798"/>
                    <a:pt x="906" y="715"/>
                  </a:cubicBezTo>
                  <a:cubicBezTo>
                    <a:pt x="906" y="631"/>
                    <a:pt x="834" y="560"/>
                    <a:pt x="751" y="560"/>
                  </a:cubicBezTo>
                  <a:lnTo>
                    <a:pt x="346" y="560"/>
                  </a:lnTo>
                  <a:cubicBezTo>
                    <a:pt x="156" y="560"/>
                    <a:pt x="1" y="715"/>
                    <a:pt x="1" y="905"/>
                  </a:cubicBezTo>
                  <a:lnTo>
                    <a:pt x="1" y="1643"/>
                  </a:lnTo>
                  <a:cubicBezTo>
                    <a:pt x="1" y="1834"/>
                    <a:pt x="156" y="1989"/>
                    <a:pt x="346" y="1989"/>
                  </a:cubicBezTo>
                  <a:lnTo>
                    <a:pt x="3668" y="1989"/>
                  </a:lnTo>
                  <a:lnTo>
                    <a:pt x="3668" y="2179"/>
                  </a:lnTo>
                  <a:cubicBezTo>
                    <a:pt x="3668" y="2429"/>
                    <a:pt x="3870" y="2632"/>
                    <a:pt x="4120" y="2632"/>
                  </a:cubicBezTo>
                  <a:lnTo>
                    <a:pt x="4251" y="2632"/>
                  </a:lnTo>
                  <a:lnTo>
                    <a:pt x="4251" y="2965"/>
                  </a:lnTo>
                  <a:lnTo>
                    <a:pt x="3739" y="2965"/>
                  </a:lnTo>
                  <a:cubicBezTo>
                    <a:pt x="3477" y="2965"/>
                    <a:pt x="3275" y="3167"/>
                    <a:pt x="3275" y="3429"/>
                  </a:cubicBezTo>
                  <a:cubicBezTo>
                    <a:pt x="3275" y="3691"/>
                    <a:pt x="3477" y="3894"/>
                    <a:pt x="3739" y="3894"/>
                  </a:cubicBezTo>
                  <a:lnTo>
                    <a:pt x="3835" y="3894"/>
                  </a:lnTo>
                  <a:lnTo>
                    <a:pt x="3835" y="5037"/>
                  </a:lnTo>
                  <a:cubicBezTo>
                    <a:pt x="3835" y="5168"/>
                    <a:pt x="3894" y="5287"/>
                    <a:pt x="4001" y="5370"/>
                  </a:cubicBezTo>
                  <a:lnTo>
                    <a:pt x="4275" y="5596"/>
                  </a:lnTo>
                  <a:cubicBezTo>
                    <a:pt x="4108" y="5668"/>
                    <a:pt x="3989" y="5834"/>
                    <a:pt x="3989" y="6025"/>
                  </a:cubicBezTo>
                  <a:cubicBezTo>
                    <a:pt x="3989" y="6275"/>
                    <a:pt x="4204" y="6489"/>
                    <a:pt x="4466" y="6489"/>
                  </a:cubicBezTo>
                  <a:lnTo>
                    <a:pt x="5097" y="6489"/>
                  </a:lnTo>
                  <a:cubicBezTo>
                    <a:pt x="5037" y="6573"/>
                    <a:pt x="5073" y="6668"/>
                    <a:pt x="5132" y="6715"/>
                  </a:cubicBezTo>
                  <a:cubicBezTo>
                    <a:pt x="5160" y="6734"/>
                    <a:pt x="5193" y="6743"/>
                    <a:pt x="5225" y="6743"/>
                  </a:cubicBezTo>
                  <a:cubicBezTo>
                    <a:pt x="5277" y="6743"/>
                    <a:pt x="5329" y="6719"/>
                    <a:pt x="5359" y="6668"/>
                  </a:cubicBezTo>
                  <a:lnTo>
                    <a:pt x="5394" y="6620"/>
                  </a:lnTo>
                  <a:lnTo>
                    <a:pt x="5430" y="6668"/>
                  </a:lnTo>
                  <a:cubicBezTo>
                    <a:pt x="5459" y="6719"/>
                    <a:pt x="5511" y="6743"/>
                    <a:pt x="5563" y="6743"/>
                  </a:cubicBezTo>
                  <a:cubicBezTo>
                    <a:pt x="5596" y="6743"/>
                    <a:pt x="5629" y="6734"/>
                    <a:pt x="5656" y="6715"/>
                  </a:cubicBezTo>
                  <a:cubicBezTo>
                    <a:pt x="5716" y="6668"/>
                    <a:pt x="5751" y="6573"/>
                    <a:pt x="5692" y="6489"/>
                  </a:cubicBezTo>
                  <a:lnTo>
                    <a:pt x="6323" y="6489"/>
                  </a:lnTo>
                  <a:cubicBezTo>
                    <a:pt x="6585" y="6489"/>
                    <a:pt x="6799" y="6275"/>
                    <a:pt x="6799" y="6025"/>
                  </a:cubicBezTo>
                  <a:cubicBezTo>
                    <a:pt x="6799" y="5834"/>
                    <a:pt x="6680" y="5668"/>
                    <a:pt x="6513" y="5596"/>
                  </a:cubicBezTo>
                  <a:lnTo>
                    <a:pt x="6787" y="5370"/>
                  </a:lnTo>
                  <a:cubicBezTo>
                    <a:pt x="6894" y="5287"/>
                    <a:pt x="6954" y="5168"/>
                    <a:pt x="6954" y="5037"/>
                  </a:cubicBezTo>
                  <a:lnTo>
                    <a:pt x="6954" y="4477"/>
                  </a:lnTo>
                  <a:cubicBezTo>
                    <a:pt x="6954" y="4394"/>
                    <a:pt x="6883" y="4322"/>
                    <a:pt x="6787" y="4322"/>
                  </a:cubicBezTo>
                  <a:cubicBezTo>
                    <a:pt x="6704" y="4322"/>
                    <a:pt x="6633" y="4394"/>
                    <a:pt x="6633" y="4477"/>
                  </a:cubicBezTo>
                  <a:lnTo>
                    <a:pt x="6633" y="5037"/>
                  </a:lnTo>
                  <a:cubicBezTo>
                    <a:pt x="6633" y="5072"/>
                    <a:pt x="6621" y="5108"/>
                    <a:pt x="6597" y="5132"/>
                  </a:cubicBezTo>
                  <a:lnTo>
                    <a:pt x="6061" y="5549"/>
                  </a:lnTo>
                  <a:lnTo>
                    <a:pt x="4728" y="5549"/>
                  </a:lnTo>
                  <a:lnTo>
                    <a:pt x="4192" y="5132"/>
                  </a:lnTo>
                  <a:cubicBezTo>
                    <a:pt x="4168" y="5108"/>
                    <a:pt x="4156" y="5072"/>
                    <a:pt x="4156" y="5037"/>
                  </a:cubicBezTo>
                  <a:lnTo>
                    <a:pt x="4156" y="3894"/>
                  </a:lnTo>
                  <a:lnTo>
                    <a:pt x="7049" y="3894"/>
                  </a:lnTo>
                  <a:cubicBezTo>
                    <a:pt x="7311" y="3894"/>
                    <a:pt x="7526" y="3691"/>
                    <a:pt x="7526" y="3429"/>
                  </a:cubicBezTo>
                  <a:cubicBezTo>
                    <a:pt x="7526" y="3167"/>
                    <a:pt x="7311" y="2965"/>
                    <a:pt x="7049" y="2965"/>
                  </a:cubicBezTo>
                  <a:lnTo>
                    <a:pt x="6537" y="2965"/>
                  </a:lnTo>
                  <a:lnTo>
                    <a:pt x="6537" y="2632"/>
                  </a:lnTo>
                  <a:lnTo>
                    <a:pt x="6668" y="2632"/>
                  </a:lnTo>
                  <a:cubicBezTo>
                    <a:pt x="6918" y="2632"/>
                    <a:pt x="7121" y="2429"/>
                    <a:pt x="7121" y="2179"/>
                  </a:cubicBezTo>
                  <a:lnTo>
                    <a:pt x="7121" y="1989"/>
                  </a:lnTo>
                  <a:lnTo>
                    <a:pt x="10443" y="1989"/>
                  </a:lnTo>
                  <a:cubicBezTo>
                    <a:pt x="10633" y="1989"/>
                    <a:pt x="10788" y="1834"/>
                    <a:pt x="10788" y="1643"/>
                  </a:cubicBezTo>
                  <a:lnTo>
                    <a:pt x="10788" y="905"/>
                  </a:lnTo>
                  <a:cubicBezTo>
                    <a:pt x="10788" y="715"/>
                    <a:pt x="10633" y="560"/>
                    <a:pt x="10443" y="560"/>
                  </a:cubicBezTo>
                  <a:lnTo>
                    <a:pt x="7121" y="560"/>
                  </a:lnTo>
                  <a:lnTo>
                    <a:pt x="7121" y="453"/>
                  </a:lnTo>
                  <a:cubicBezTo>
                    <a:pt x="7121" y="203"/>
                    <a:pt x="6918" y="0"/>
                    <a:pt x="6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4" name="Google Shape;2684;p122"/>
            <p:cNvSpPr/>
            <p:nvPr/>
          </p:nvSpPr>
          <p:spPr>
            <a:xfrm>
              <a:off x="4819049" y="3384666"/>
              <a:ext cx="25966" cy="28493"/>
            </a:xfrm>
            <a:custGeom>
              <a:avLst/>
              <a:gdLst/>
              <a:ahLst/>
              <a:cxnLst/>
              <a:rect l="l" t="t" r="r" b="b"/>
              <a:pathLst>
                <a:path w="524" h="575" extrusionOk="0">
                  <a:moveTo>
                    <a:pt x="177" y="1"/>
                  </a:moveTo>
                  <a:cubicBezTo>
                    <a:pt x="149" y="1"/>
                    <a:pt x="121" y="9"/>
                    <a:pt x="95" y="26"/>
                  </a:cubicBezTo>
                  <a:cubicBezTo>
                    <a:pt x="24" y="73"/>
                    <a:pt x="0" y="181"/>
                    <a:pt x="48" y="252"/>
                  </a:cubicBezTo>
                  <a:lnTo>
                    <a:pt x="214" y="502"/>
                  </a:lnTo>
                  <a:cubicBezTo>
                    <a:pt x="245" y="548"/>
                    <a:pt x="301" y="574"/>
                    <a:pt x="355" y="574"/>
                  </a:cubicBezTo>
                  <a:cubicBezTo>
                    <a:pt x="386" y="574"/>
                    <a:pt x="415" y="566"/>
                    <a:pt x="441" y="550"/>
                  </a:cubicBezTo>
                  <a:cubicBezTo>
                    <a:pt x="512" y="502"/>
                    <a:pt x="524" y="395"/>
                    <a:pt x="476" y="323"/>
                  </a:cubicBezTo>
                  <a:lnTo>
                    <a:pt x="310" y="73"/>
                  </a:lnTo>
                  <a:cubicBezTo>
                    <a:pt x="279" y="27"/>
                    <a:pt x="228"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5" name="Google Shape;2685;p122"/>
            <p:cNvSpPr/>
            <p:nvPr/>
          </p:nvSpPr>
          <p:spPr>
            <a:xfrm>
              <a:off x="4905766" y="3513304"/>
              <a:ext cx="26015" cy="28394"/>
            </a:xfrm>
            <a:custGeom>
              <a:avLst/>
              <a:gdLst/>
              <a:ahLst/>
              <a:cxnLst/>
              <a:rect l="l" t="t" r="r" b="b"/>
              <a:pathLst>
                <a:path w="525" h="573" extrusionOk="0">
                  <a:moveTo>
                    <a:pt x="177" y="1"/>
                  </a:moveTo>
                  <a:cubicBezTo>
                    <a:pt x="149" y="1"/>
                    <a:pt x="121" y="8"/>
                    <a:pt x="96" y="25"/>
                  </a:cubicBezTo>
                  <a:cubicBezTo>
                    <a:pt x="24" y="73"/>
                    <a:pt x="0" y="168"/>
                    <a:pt x="48" y="252"/>
                  </a:cubicBezTo>
                  <a:lnTo>
                    <a:pt x="215" y="502"/>
                  </a:lnTo>
                  <a:cubicBezTo>
                    <a:pt x="250" y="549"/>
                    <a:pt x="298" y="573"/>
                    <a:pt x="346" y="573"/>
                  </a:cubicBezTo>
                  <a:cubicBezTo>
                    <a:pt x="381" y="573"/>
                    <a:pt x="417" y="561"/>
                    <a:pt x="441" y="537"/>
                  </a:cubicBezTo>
                  <a:cubicBezTo>
                    <a:pt x="512" y="490"/>
                    <a:pt x="524" y="394"/>
                    <a:pt x="477" y="323"/>
                  </a:cubicBezTo>
                  <a:lnTo>
                    <a:pt x="310" y="73"/>
                  </a:lnTo>
                  <a:cubicBezTo>
                    <a:pt x="279" y="27"/>
                    <a:pt x="229" y="1"/>
                    <a:pt x="1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6" name="Google Shape;2686;p122"/>
            <p:cNvSpPr/>
            <p:nvPr/>
          </p:nvSpPr>
          <p:spPr>
            <a:xfrm>
              <a:off x="4876828" y="3470391"/>
              <a:ext cx="26610" cy="28294"/>
            </a:xfrm>
            <a:custGeom>
              <a:avLst/>
              <a:gdLst/>
              <a:ahLst/>
              <a:cxnLst/>
              <a:rect l="l" t="t" r="r" b="b"/>
              <a:pathLst>
                <a:path w="537" h="571" extrusionOk="0">
                  <a:moveTo>
                    <a:pt x="186" y="0"/>
                  </a:moveTo>
                  <a:cubicBezTo>
                    <a:pt x="155" y="0"/>
                    <a:pt x="124" y="11"/>
                    <a:pt x="96" y="34"/>
                  </a:cubicBezTo>
                  <a:cubicBezTo>
                    <a:pt x="25" y="82"/>
                    <a:pt x="1" y="177"/>
                    <a:pt x="49" y="248"/>
                  </a:cubicBezTo>
                  <a:lnTo>
                    <a:pt x="215" y="498"/>
                  </a:lnTo>
                  <a:cubicBezTo>
                    <a:pt x="254" y="545"/>
                    <a:pt x="307" y="571"/>
                    <a:pt x="359" y="571"/>
                  </a:cubicBezTo>
                  <a:cubicBezTo>
                    <a:pt x="388" y="571"/>
                    <a:pt x="416" y="563"/>
                    <a:pt x="441" y="546"/>
                  </a:cubicBezTo>
                  <a:cubicBezTo>
                    <a:pt x="513" y="498"/>
                    <a:pt x="537" y="391"/>
                    <a:pt x="477" y="320"/>
                  </a:cubicBezTo>
                  <a:lnTo>
                    <a:pt x="310" y="70"/>
                  </a:lnTo>
                  <a:cubicBezTo>
                    <a:pt x="281" y="26"/>
                    <a:pt x="235" y="0"/>
                    <a:pt x="1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7" name="Google Shape;2687;p122"/>
            <p:cNvSpPr/>
            <p:nvPr/>
          </p:nvSpPr>
          <p:spPr>
            <a:xfrm>
              <a:off x="4847938" y="3427628"/>
              <a:ext cx="26015" cy="28195"/>
            </a:xfrm>
            <a:custGeom>
              <a:avLst/>
              <a:gdLst/>
              <a:ahLst/>
              <a:cxnLst/>
              <a:rect l="l" t="t" r="r" b="b"/>
              <a:pathLst>
                <a:path w="525" h="569" extrusionOk="0">
                  <a:moveTo>
                    <a:pt x="185" y="0"/>
                  </a:moveTo>
                  <a:cubicBezTo>
                    <a:pt x="154" y="0"/>
                    <a:pt x="123" y="10"/>
                    <a:pt x="96" y="28"/>
                  </a:cubicBezTo>
                  <a:cubicBezTo>
                    <a:pt x="24" y="76"/>
                    <a:pt x="1" y="171"/>
                    <a:pt x="48" y="242"/>
                  </a:cubicBezTo>
                  <a:lnTo>
                    <a:pt x="215" y="504"/>
                  </a:lnTo>
                  <a:cubicBezTo>
                    <a:pt x="243" y="547"/>
                    <a:pt x="293" y="568"/>
                    <a:pt x="344" y="568"/>
                  </a:cubicBezTo>
                  <a:cubicBezTo>
                    <a:pt x="378" y="568"/>
                    <a:pt x="412" y="559"/>
                    <a:pt x="441" y="540"/>
                  </a:cubicBezTo>
                  <a:cubicBezTo>
                    <a:pt x="512" y="492"/>
                    <a:pt x="524" y="397"/>
                    <a:pt x="477" y="326"/>
                  </a:cubicBezTo>
                  <a:lnTo>
                    <a:pt x="310" y="76"/>
                  </a:lnTo>
                  <a:cubicBezTo>
                    <a:pt x="281" y="24"/>
                    <a:pt x="234" y="0"/>
                    <a:pt x="1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88" name="Google Shape;2688;p122"/>
          <p:cNvGrpSpPr/>
          <p:nvPr/>
        </p:nvGrpSpPr>
        <p:grpSpPr>
          <a:xfrm>
            <a:off x="5139617" y="3281505"/>
            <a:ext cx="436616" cy="267400"/>
            <a:chOff x="5158880" y="3024270"/>
            <a:chExt cx="543393" cy="332795"/>
          </a:xfrm>
        </p:grpSpPr>
        <p:sp>
          <p:nvSpPr>
            <p:cNvPr id="2689" name="Google Shape;2689;p122"/>
            <p:cNvSpPr/>
            <p:nvPr/>
          </p:nvSpPr>
          <p:spPr>
            <a:xfrm>
              <a:off x="5369478" y="3139876"/>
              <a:ext cx="121602" cy="138797"/>
            </a:xfrm>
            <a:custGeom>
              <a:avLst/>
              <a:gdLst/>
              <a:ahLst/>
              <a:cxnLst/>
              <a:rect l="l" t="t" r="r" b="b"/>
              <a:pathLst>
                <a:path w="2454" h="2801" extrusionOk="0">
                  <a:moveTo>
                    <a:pt x="1822" y="310"/>
                  </a:moveTo>
                  <a:cubicBezTo>
                    <a:pt x="1834" y="501"/>
                    <a:pt x="1965" y="644"/>
                    <a:pt x="2144" y="691"/>
                  </a:cubicBezTo>
                  <a:lnTo>
                    <a:pt x="2144" y="1846"/>
                  </a:lnTo>
                  <a:cubicBezTo>
                    <a:pt x="2144" y="2108"/>
                    <a:pt x="1763" y="2358"/>
                    <a:pt x="1227" y="2477"/>
                  </a:cubicBezTo>
                  <a:cubicBezTo>
                    <a:pt x="691" y="2358"/>
                    <a:pt x="322" y="2108"/>
                    <a:pt x="322" y="1846"/>
                  </a:cubicBezTo>
                  <a:lnTo>
                    <a:pt x="322" y="691"/>
                  </a:lnTo>
                  <a:cubicBezTo>
                    <a:pt x="489" y="644"/>
                    <a:pt x="620" y="501"/>
                    <a:pt x="632" y="310"/>
                  </a:cubicBezTo>
                  <a:close/>
                  <a:moveTo>
                    <a:pt x="525" y="1"/>
                  </a:moveTo>
                  <a:cubicBezTo>
                    <a:pt x="417" y="1"/>
                    <a:pt x="322" y="96"/>
                    <a:pt x="322" y="215"/>
                  </a:cubicBezTo>
                  <a:lnTo>
                    <a:pt x="322" y="287"/>
                  </a:lnTo>
                  <a:cubicBezTo>
                    <a:pt x="322" y="346"/>
                    <a:pt x="274" y="394"/>
                    <a:pt x="215" y="394"/>
                  </a:cubicBezTo>
                  <a:cubicBezTo>
                    <a:pt x="96" y="394"/>
                    <a:pt x="1" y="489"/>
                    <a:pt x="1" y="596"/>
                  </a:cubicBezTo>
                  <a:lnTo>
                    <a:pt x="1" y="1846"/>
                  </a:lnTo>
                  <a:cubicBezTo>
                    <a:pt x="1" y="2275"/>
                    <a:pt x="477" y="2644"/>
                    <a:pt x="1203" y="2799"/>
                  </a:cubicBezTo>
                  <a:cubicBezTo>
                    <a:pt x="1208" y="2800"/>
                    <a:pt x="1214" y="2800"/>
                    <a:pt x="1222" y="2800"/>
                  </a:cubicBezTo>
                  <a:cubicBezTo>
                    <a:pt x="1415" y="2800"/>
                    <a:pt x="2453" y="2500"/>
                    <a:pt x="2453" y="1846"/>
                  </a:cubicBezTo>
                  <a:lnTo>
                    <a:pt x="2453" y="596"/>
                  </a:lnTo>
                  <a:cubicBezTo>
                    <a:pt x="2453" y="489"/>
                    <a:pt x="2358" y="394"/>
                    <a:pt x="2239" y="394"/>
                  </a:cubicBezTo>
                  <a:cubicBezTo>
                    <a:pt x="2191" y="394"/>
                    <a:pt x="2144" y="346"/>
                    <a:pt x="2144" y="287"/>
                  </a:cubicBezTo>
                  <a:lnTo>
                    <a:pt x="2144" y="215"/>
                  </a:lnTo>
                  <a:cubicBezTo>
                    <a:pt x="2144" y="96"/>
                    <a:pt x="2049" y="1"/>
                    <a:pt x="19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0" name="Google Shape;2690;p122"/>
            <p:cNvSpPr/>
            <p:nvPr/>
          </p:nvSpPr>
          <p:spPr>
            <a:xfrm>
              <a:off x="5398962" y="3168815"/>
              <a:ext cx="63179" cy="79680"/>
            </a:xfrm>
            <a:custGeom>
              <a:avLst/>
              <a:gdLst/>
              <a:ahLst/>
              <a:cxnLst/>
              <a:rect l="l" t="t" r="r" b="b"/>
              <a:pathLst>
                <a:path w="1275" h="1608" extrusionOk="0">
                  <a:moveTo>
                    <a:pt x="858" y="322"/>
                  </a:moveTo>
                  <a:cubicBezTo>
                    <a:pt x="882" y="357"/>
                    <a:pt x="918" y="393"/>
                    <a:pt x="953" y="429"/>
                  </a:cubicBezTo>
                  <a:lnTo>
                    <a:pt x="953" y="1143"/>
                  </a:lnTo>
                  <a:cubicBezTo>
                    <a:pt x="906" y="1179"/>
                    <a:pt x="811" y="1238"/>
                    <a:pt x="632" y="1286"/>
                  </a:cubicBezTo>
                  <a:cubicBezTo>
                    <a:pt x="465" y="1238"/>
                    <a:pt x="358" y="1179"/>
                    <a:pt x="311" y="1143"/>
                  </a:cubicBezTo>
                  <a:lnTo>
                    <a:pt x="311" y="429"/>
                  </a:lnTo>
                  <a:cubicBezTo>
                    <a:pt x="346" y="393"/>
                    <a:pt x="382" y="357"/>
                    <a:pt x="418" y="322"/>
                  </a:cubicBezTo>
                  <a:close/>
                  <a:moveTo>
                    <a:pt x="334" y="0"/>
                  </a:moveTo>
                  <a:cubicBezTo>
                    <a:pt x="275" y="0"/>
                    <a:pt x="227" y="36"/>
                    <a:pt x="203" y="84"/>
                  </a:cubicBezTo>
                  <a:cubicBezTo>
                    <a:pt x="156" y="143"/>
                    <a:pt x="108" y="191"/>
                    <a:pt x="60" y="238"/>
                  </a:cubicBezTo>
                  <a:cubicBezTo>
                    <a:pt x="25" y="274"/>
                    <a:pt x="1" y="310"/>
                    <a:pt x="1" y="357"/>
                  </a:cubicBezTo>
                  <a:lnTo>
                    <a:pt x="1" y="1227"/>
                  </a:lnTo>
                  <a:cubicBezTo>
                    <a:pt x="1" y="1262"/>
                    <a:pt x="13" y="1298"/>
                    <a:pt x="37" y="1334"/>
                  </a:cubicBezTo>
                  <a:cubicBezTo>
                    <a:pt x="72" y="1369"/>
                    <a:pt x="227" y="1512"/>
                    <a:pt x="596" y="1608"/>
                  </a:cubicBezTo>
                  <a:lnTo>
                    <a:pt x="668" y="1608"/>
                  </a:lnTo>
                  <a:cubicBezTo>
                    <a:pt x="1037" y="1512"/>
                    <a:pt x="1192" y="1369"/>
                    <a:pt x="1227" y="1334"/>
                  </a:cubicBezTo>
                  <a:cubicBezTo>
                    <a:pt x="1251" y="1298"/>
                    <a:pt x="1275" y="1262"/>
                    <a:pt x="1275" y="1227"/>
                  </a:cubicBezTo>
                  <a:lnTo>
                    <a:pt x="1275" y="357"/>
                  </a:lnTo>
                  <a:cubicBezTo>
                    <a:pt x="1275" y="310"/>
                    <a:pt x="1251" y="274"/>
                    <a:pt x="1215" y="238"/>
                  </a:cubicBezTo>
                  <a:cubicBezTo>
                    <a:pt x="1156" y="191"/>
                    <a:pt x="1108" y="143"/>
                    <a:pt x="1073" y="84"/>
                  </a:cubicBezTo>
                  <a:cubicBezTo>
                    <a:pt x="1037" y="36"/>
                    <a:pt x="989" y="0"/>
                    <a:pt x="9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1" name="Google Shape;2691;p122"/>
            <p:cNvSpPr/>
            <p:nvPr/>
          </p:nvSpPr>
          <p:spPr>
            <a:xfrm>
              <a:off x="5158880" y="3024270"/>
              <a:ext cx="543393" cy="332795"/>
            </a:xfrm>
            <a:custGeom>
              <a:avLst/>
              <a:gdLst/>
              <a:ahLst/>
              <a:cxnLst/>
              <a:rect l="l" t="t" r="r" b="b"/>
              <a:pathLst>
                <a:path w="10966" h="6716" extrusionOk="0">
                  <a:moveTo>
                    <a:pt x="5477" y="319"/>
                  </a:moveTo>
                  <a:cubicBezTo>
                    <a:pt x="5632" y="319"/>
                    <a:pt x="5787" y="328"/>
                    <a:pt x="5941" y="346"/>
                  </a:cubicBezTo>
                  <a:lnTo>
                    <a:pt x="5858" y="1417"/>
                  </a:lnTo>
                  <a:cubicBezTo>
                    <a:pt x="5846" y="1619"/>
                    <a:pt x="5679" y="1774"/>
                    <a:pt x="5477" y="1774"/>
                  </a:cubicBezTo>
                  <a:cubicBezTo>
                    <a:pt x="5275" y="1774"/>
                    <a:pt x="5108" y="1619"/>
                    <a:pt x="5096" y="1417"/>
                  </a:cubicBezTo>
                  <a:cubicBezTo>
                    <a:pt x="5072" y="1060"/>
                    <a:pt x="5084" y="1322"/>
                    <a:pt x="5013" y="346"/>
                  </a:cubicBezTo>
                  <a:cubicBezTo>
                    <a:pt x="5167" y="328"/>
                    <a:pt x="5322" y="319"/>
                    <a:pt x="5477" y="319"/>
                  </a:cubicBezTo>
                  <a:close/>
                  <a:moveTo>
                    <a:pt x="5477" y="0"/>
                  </a:moveTo>
                  <a:cubicBezTo>
                    <a:pt x="5289" y="0"/>
                    <a:pt x="5102" y="12"/>
                    <a:pt x="4917" y="36"/>
                  </a:cubicBezTo>
                  <a:cubicBezTo>
                    <a:pt x="4786" y="60"/>
                    <a:pt x="4691" y="179"/>
                    <a:pt x="4703" y="322"/>
                  </a:cubicBezTo>
                  <a:lnTo>
                    <a:pt x="4703" y="429"/>
                  </a:lnTo>
                  <a:cubicBezTo>
                    <a:pt x="3393" y="727"/>
                    <a:pt x="2310" y="1774"/>
                    <a:pt x="2048" y="3179"/>
                  </a:cubicBezTo>
                  <a:lnTo>
                    <a:pt x="1679" y="5084"/>
                  </a:lnTo>
                  <a:cubicBezTo>
                    <a:pt x="1393" y="5025"/>
                    <a:pt x="1167" y="4953"/>
                    <a:pt x="1000" y="4882"/>
                  </a:cubicBezTo>
                  <a:cubicBezTo>
                    <a:pt x="915" y="4841"/>
                    <a:pt x="824" y="4821"/>
                    <a:pt x="734" y="4821"/>
                  </a:cubicBezTo>
                  <a:cubicBezTo>
                    <a:pt x="487" y="4821"/>
                    <a:pt x="248" y="4967"/>
                    <a:pt x="143" y="5203"/>
                  </a:cubicBezTo>
                  <a:cubicBezTo>
                    <a:pt x="0" y="5537"/>
                    <a:pt x="143" y="5918"/>
                    <a:pt x="464" y="6060"/>
                  </a:cubicBezTo>
                  <a:cubicBezTo>
                    <a:pt x="512" y="6084"/>
                    <a:pt x="560" y="6108"/>
                    <a:pt x="607" y="6120"/>
                  </a:cubicBezTo>
                  <a:cubicBezTo>
                    <a:pt x="629" y="6129"/>
                    <a:pt x="652" y="6134"/>
                    <a:pt x="674" y="6134"/>
                  </a:cubicBezTo>
                  <a:cubicBezTo>
                    <a:pt x="736" y="6134"/>
                    <a:pt x="795" y="6098"/>
                    <a:pt x="822" y="6037"/>
                  </a:cubicBezTo>
                  <a:cubicBezTo>
                    <a:pt x="845" y="5953"/>
                    <a:pt x="810" y="5858"/>
                    <a:pt x="726" y="5834"/>
                  </a:cubicBezTo>
                  <a:cubicBezTo>
                    <a:pt x="679" y="5810"/>
                    <a:pt x="643" y="5799"/>
                    <a:pt x="595" y="5775"/>
                  </a:cubicBezTo>
                  <a:cubicBezTo>
                    <a:pt x="429" y="5703"/>
                    <a:pt x="357" y="5501"/>
                    <a:pt x="429" y="5334"/>
                  </a:cubicBezTo>
                  <a:cubicBezTo>
                    <a:pt x="490" y="5212"/>
                    <a:pt x="608" y="5135"/>
                    <a:pt x="737" y="5135"/>
                  </a:cubicBezTo>
                  <a:cubicBezTo>
                    <a:pt x="785" y="5135"/>
                    <a:pt x="833" y="5145"/>
                    <a:pt x="881" y="5168"/>
                  </a:cubicBezTo>
                  <a:cubicBezTo>
                    <a:pt x="1869" y="5620"/>
                    <a:pt x="4263" y="5727"/>
                    <a:pt x="5477" y="5727"/>
                  </a:cubicBezTo>
                  <a:cubicBezTo>
                    <a:pt x="6751" y="5727"/>
                    <a:pt x="9085" y="5620"/>
                    <a:pt x="10085" y="5168"/>
                  </a:cubicBezTo>
                  <a:cubicBezTo>
                    <a:pt x="10129" y="5145"/>
                    <a:pt x="10177" y="5135"/>
                    <a:pt x="10223" y="5135"/>
                  </a:cubicBezTo>
                  <a:cubicBezTo>
                    <a:pt x="10350" y="5135"/>
                    <a:pt x="10473" y="5212"/>
                    <a:pt x="10525" y="5334"/>
                  </a:cubicBezTo>
                  <a:cubicBezTo>
                    <a:pt x="10609" y="5501"/>
                    <a:pt x="10525" y="5703"/>
                    <a:pt x="10359" y="5775"/>
                  </a:cubicBezTo>
                  <a:cubicBezTo>
                    <a:pt x="9216" y="6287"/>
                    <a:pt x="6799" y="6406"/>
                    <a:pt x="5477" y="6406"/>
                  </a:cubicBezTo>
                  <a:cubicBezTo>
                    <a:pt x="3893" y="6406"/>
                    <a:pt x="2417" y="6263"/>
                    <a:pt x="1405" y="6037"/>
                  </a:cubicBezTo>
                  <a:cubicBezTo>
                    <a:pt x="1392" y="6033"/>
                    <a:pt x="1380" y="6031"/>
                    <a:pt x="1368" y="6031"/>
                  </a:cubicBezTo>
                  <a:cubicBezTo>
                    <a:pt x="1298" y="6031"/>
                    <a:pt x="1237" y="6085"/>
                    <a:pt x="1226" y="6156"/>
                  </a:cubicBezTo>
                  <a:cubicBezTo>
                    <a:pt x="1203" y="6239"/>
                    <a:pt x="1250" y="6322"/>
                    <a:pt x="1334" y="6346"/>
                  </a:cubicBezTo>
                  <a:cubicBezTo>
                    <a:pt x="2358" y="6584"/>
                    <a:pt x="3870" y="6715"/>
                    <a:pt x="5477" y="6715"/>
                  </a:cubicBezTo>
                  <a:cubicBezTo>
                    <a:pt x="6834" y="6715"/>
                    <a:pt x="9299" y="6596"/>
                    <a:pt x="10490" y="6060"/>
                  </a:cubicBezTo>
                  <a:cubicBezTo>
                    <a:pt x="10811" y="5918"/>
                    <a:pt x="10966" y="5537"/>
                    <a:pt x="10811" y="5203"/>
                  </a:cubicBezTo>
                  <a:cubicBezTo>
                    <a:pt x="10706" y="4967"/>
                    <a:pt x="10473" y="4821"/>
                    <a:pt x="10225" y="4821"/>
                  </a:cubicBezTo>
                  <a:cubicBezTo>
                    <a:pt x="10135" y="4821"/>
                    <a:pt x="10043" y="4841"/>
                    <a:pt x="9954" y="4882"/>
                  </a:cubicBezTo>
                  <a:cubicBezTo>
                    <a:pt x="9799" y="4953"/>
                    <a:pt x="9573" y="5025"/>
                    <a:pt x="9275" y="5084"/>
                  </a:cubicBezTo>
                  <a:lnTo>
                    <a:pt x="8918" y="3179"/>
                  </a:lnTo>
                  <a:cubicBezTo>
                    <a:pt x="8882" y="3001"/>
                    <a:pt x="8835" y="2822"/>
                    <a:pt x="8763" y="2643"/>
                  </a:cubicBezTo>
                  <a:cubicBezTo>
                    <a:pt x="8744" y="2577"/>
                    <a:pt x="8680" y="2541"/>
                    <a:pt x="8619" y="2541"/>
                  </a:cubicBezTo>
                  <a:cubicBezTo>
                    <a:pt x="8603" y="2541"/>
                    <a:pt x="8587" y="2543"/>
                    <a:pt x="8573" y="2548"/>
                  </a:cubicBezTo>
                  <a:cubicBezTo>
                    <a:pt x="8489" y="2584"/>
                    <a:pt x="8442" y="2667"/>
                    <a:pt x="8477" y="2751"/>
                  </a:cubicBezTo>
                  <a:cubicBezTo>
                    <a:pt x="8525" y="2917"/>
                    <a:pt x="8573" y="3072"/>
                    <a:pt x="8608" y="3239"/>
                  </a:cubicBezTo>
                  <a:lnTo>
                    <a:pt x="8966" y="5144"/>
                  </a:lnTo>
                  <a:cubicBezTo>
                    <a:pt x="7882" y="5346"/>
                    <a:pt x="6584" y="5418"/>
                    <a:pt x="5477" y="5418"/>
                  </a:cubicBezTo>
                  <a:cubicBezTo>
                    <a:pt x="4382" y="5418"/>
                    <a:pt x="3072" y="5346"/>
                    <a:pt x="1988" y="5144"/>
                  </a:cubicBezTo>
                  <a:lnTo>
                    <a:pt x="2358" y="3239"/>
                  </a:lnTo>
                  <a:cubicBezTo>
                    <a:pt x="2584" y="2012"/>
                    <a:pt x="3524" y="1036"/>
                    <a:pt x="4727" y="738"/>
                  </a:cubicBezTo>
                  <a:lnTo>
                    <a:pt x="4786" y="1441"/>
                  </a:lnTo>
                  <a:cubicBezTo>
                    <a:pt x="4810" y="1798"/>
                    <a:pt x="5120" y="2084"/>
                    <a:pt x="5477" y="2084"/>
                  </a:cubicBezTo>
                  <a:cubicBezTo>
                    <a:pt x="5846" y="2084"/>
                    <a:pt x="6144" y="1798"/>
                    <a:pt x="6179" y="1441"/>
                  </a:cubicBezTo>
                  <a:lnTo>
                    <a:pt x="6227" y="738"/>
                  </a:lnTo>
                  <a:cubicBezTo>
                    <a:pt x="7025" y="941"/>
                    <a:pt x="7715" y="1429"/>
                    <a:pt x="8168" y="2120"/>
                  </a:cubicBezTo>
                  <a:cubicBezTo>
                    <a:pt x="8199" y="2174"/>
                    <a:pt x="8251" y="2198"/>
                    <a:pt x="8303" y="2198"/>
                  </a:cubicBezTo>
                  <a:cubicBezTo>
                    <a:pt x="8330" y="2198"/>
                    <a:pt x="8357" y="2191"/>
                    <a:pt x="8382" y="2179"/>
                  </a:cubicBezTo>
                  <a:cubicBezTo>
                    <a:pt x="8454" y="2131"/>
                    <a:pt x="8477" y="2024"/>
                    <a:pt x="8430" y="1953"/>
                  </a:cubicBezTo>
                  <a:cubicBezTo>
                    <a:pt x="7930" y="1179"/>
                    <a:pt x="7144" y="631"/>
                    <a:pt x="6251" y="429"/>
                  </a:cubicBezTo>
                  <a:lnTo>
                    <a:pt x="6263" y="322"/>
                  </a:lnTo>
                  <a:cubicBezTo>
                    <a:pt x="6275" y="179"/>
                    <a:pt x="6168" y="60"/>
                    <a:pt x="6037" y="36"/>
                  </a:cubicBezTo>
                  <a:cubicBezTo>
                    <a:pt x="5852" y="12"/>
                    <a:pt x="5664" y="0"/>
                    <a:pt x="54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92" name="Google Shape;2692;p122"/>
          <p:cNvGrpSpPr/>
          <p:nvPr/>
        </p:nvGrpSpPr>
        <p:grpSpPr>
          <a:xfrm>
            <a:off x="5863661" y="3200380"/>
            <a:ext cx="324774" cy="429648"/>
            <a:chOff x="5858562" y="3027640"/>
            <a:chExt cx="404200" cy="534721"/>
          </a:xfrm>
        </p:grpSpPr>
        <p:sp>
          <p:nvSpPr>
            <p:cNvPr id="2693" name="Google Shape;2693;p122"/>
            <p:cNvSpPr/>
            <p:nvPr/>
          </p:nvSpPr>
          <p:spPr>
            <a:xfrm>
              <a:off x="6026148" y="3321585"/>
              <a:ext cx="68482" cy="41971"/>
            </a:xfrm>
            <a:custGeom>
              <a:avLst/>
              <a:gdLst/>
              <a:ahLst/>
              <a:cxnLst/>
              <a:rect l="l" t="t" r="r" b="b"/>
              <a:pathLst>
                <a:path w="1382" h="847" extrusionOk="0">
                  <a:moveTo>
                    <a:pt x="155" y="1"/>
                  </a:moveTo>
                  <a:cubicBezTo>
                    <a:pt x="72" y="1"/>
                    <a:pt x="0" y="72"/>
                    <a:pt x="0" y="156"/>
                  </a:cubicBezTo>
                  <a:cubicBezTo>
                    <a:pt x="0" y="537"/>
                    <a:pt x="310" y="846"/>
                    <a:pt x="691" y="846"/>
                  </a:cubicBezTo>
                  <a:cubicBezTo>
                    <a:pt x="1072" y="846"/>
                    <a:pt x="1381" y="537"/>
                    <a:pt x="1381" y="156"/>
                  </a:cubicBezTo>
                  <a:cubicBezTo>
                    <a:pt x="1381" y="72"/>
                    <a:pt x="1310" y="1"/>
                    <a:pt x="1227" y="1"/>
                  </a:cubicBezTo>
                  <a:cubicBezTo>
                    <a:pt x="1131" y="1"/>
                    <a:pt x="1060" y="72"/>
                    <a:pt x="1060" y="156"/>
                  </a:cubicBezTo>
                  <a:cubicBezTo>
                    <a:pt x="1060" y="358"/>
                    <a:pt x="893" y="525"/>
                    <a:pt x="691" y="525"/>
                  </a:cubicBezTo>
                  <a:cubicBezTo>
                    <a:pt x="488" y="525"/>
                    <a:pt x="322" y="358"/>
                    <a:pt x="322" y="156"/>
                  </a:cubicBezTo>
                  <a:cubicBezTo>
                    <a:pt x="322" y="72"/>
                    <a:pt x="25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4" name="Google Shape;2694;p122"/>
            <p:cNvSpPr/>
            <p:nvPr/>
          </p:nvSpPr>
          <p:spPr>
            <a:xfrm>
              <a:off x="5992502" y="3263807"/>
              <a:ext cx="16005" cy="38403"/>
            </a:xfrm>
            <a:custGeom>
              <a:avLst/>
              <a:gdLst/>
              <a:ahLst/>
              <a:cxnLst/>
              <a:rect l="l" t="t" r="r" b="b"/>
              <a:pathLst>
                <a:path w="323" h="775" extrusionOk="0">
                  <a:moveTo>
                    <a:pt x="155" y="0"/>
                  </a:moveTo>
                  <a:cubicBezTo>
                    <a:pt x="72" y="0"/>
                    <a:pt x="1" y="72"/>
                    <a:pt x="1" y="155"/>
                  </a:cubicBezTo>
                  <a:lnTo>
                    <a:pt x="1" y="619"/>
                  </a:lnTo>
                  <a:cubicBezTo>
                    <a:pt x="1" y="703"/>
                    <a:pt x="72" y="774"/>
                    <a:pt x="155" y="774"/>
                  </a:cubicBezTo>
                  <a:cubicBezTo>
                    <a:pt x="251" y="774"/>
                    <a:pt x="322" y="703"/>
                    <a:pt x="322" y="619"/>
                  </a:cubicBezTo>
                  <a:lnTo>
                    <a:pt x="322" y="155"/>
                  </a:lnTo>
                  <a:cubicBezTo>
                    <a:pt x="322" y="72"/>
                    <a:pt x="25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5" name="Google Shape;2695;p122"/>
            <p:cNvSpPr/>
            <p:nvPr/>
          </p:nvSpPr>
          <p:spPr>
            <a:xfrm>
              <a:off x="6112865" y="3263807"/>
              <a:ext cx="15411" cy="38403"/>
            </a:xfrm>
            <a:custGeom>
              <a:avLst/>
              <a:gdLst/>
              <a:ahLst/>
              <a:cxnLst/>
              <a:rect l="l" t="t" r="r" b="b"/>
              <a:pathLst>
                <a:path w="311" h="775" extrusionOk="0">
                  <a:moveTo>
                    <a:pt x="155" y="0"/>
                  </a:moveTo>
                  <a:cubicBezTo>
                    <a:pt x="60" y="0"/>
                    <a:pt x="1" y="72"/>
                    <a:pt x="1" y="155"/>
                  </a:cubicBezTo>
                  <a:lnTo>
                    <a:pt x="1" y="619"/>
                  </a:lnTo>
                  <a:cubicBezTo>
                    <a:pt x="1" y="703"/>
                    <a:pt x="60" y="774"/>
                    <a:pt x="155" y="774"/>
                  </a:cubicBezTo>
                  <a:cubicBezTo>
                    <a:pt x="239" y="774"/>
                    <a:pt x="310" y="703"/>
                    <a:pt x="310" y="619"/>
                  </a:cubicBezTo>
                  <a:lnTo>
                    <a:pt x="310" y="155"/>
                  </a:lnTo>
                  <a:cubicBezTo>
                    <a:pt x="310" y="72"/>
                    <a:pt x="239"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6" name="Google Shape;2696;p122"/>
            <p:cNvSpPr/>
            <p:nvPr/>
          </p:nvSpPr>
          <p:spPr>
            <a:xfrm>
              <a:off x="6023770" y="3112176"/>
              <a:ext cx="72644" cy="81464"/>
            </a:xfrm>
            <a:custGeom>
              <a:avLst/>
              <a:gdLst/>
              <a:ahLst/>
              <a:cxnLst/>
              <a:rect l="l" t="t" r="r" b="b"/>
              <a:pathLst>
                <a:path w="1466" h="1644" extrusionOk="0">
                  <a:moveTo>
                    <a:pt x="989" y="310"/>
                  </a:moveTo>
                  <a:cubicBezTo>
                    <a:pt x="1013" y="393"/>
                    <a:pt x="1072" y="453"/>
                    <a:pt x="1144" y="488"/>
                  </a:cubicBezTo>
                  <a:lnTo>
                    <a:pt x="1144" y="1060"/>
                  </a:lnTo>
                  <a:cubicBezTo>
                    <a:pt x="1144" y="1131"/>
                    <a:pt x="1025" y="1262"/>
                    <a:pt x="739" y="1322"/>
                  </a:cubicBezTo>
                  <a:cubicBezTo>
                    <a:pt x="453" y="1262"/>
                    <a:pt x="322" y="1131"/>
                    <a:pt x="322" y="1060"/>
                  </a:cubicBezTo>
                  <a:lnTo>
                    <a:pt x="322" y="488"/>
                  </a:lnTo>
                  <a:cubicBezTo>
                    <a:pt x="394" y="453"/>
                    <a:pt x="453" y="393"/>
                    <a:pt x="477" y="310"/>
                  </a:cubicBezTo>
                  <a:close/>
                  <a:moveTo>
                    <a:pt x="358" y="0"/>
                  </a:moveTo>
                  <a:cubicBezTo>
                    <a:pt x="263" y="0"/>
                    <a:pt x="167" y="72"/>
                    <a:pt x="167" y="203"/>
                  </a:cubicBezTo>
                  <a:cubicBezTo>
                    <a:pt x="72" y="215"/>
                    <a:pt x="1" y="298"/>
                    <a:pt x="1" y="393"/>
                  </a:cubicBezTo>
                  <a:lnTo>
                    <a:pt x="1" y="1060"/>
                  </a:lnTo>
                  <a:cubicBezTo>
                    <a:pt x="1" y="1334"/>
                    <a:pt x="275" y="1548"/>
                    <a:pt x="703" y="1643"/>
                  </a:cubicBezTo>
                  <a:lnTo>
                    <a:pt x="763" y="1643"/>
                  </a:lnTo>
                  <a:cubicBezTo>
                    <a:pt x="1191" y="1548"/>
                    <a:pt x="1465" y="1334"/>
                    <a:pt x="1465" y="1060"/>
                  </a:cubicBezTo>
                  <a:lnTo>
                    <a:pt x="1465" y="393"/>
                  </a:lnTo>
                  <a:cubicBezTo>
                    <a:pt x="1465" y="298"/>
                    <a:pt x="1394" y="215"/>
                    <a:pt x="1298" y="203"/>
                  </a:cubicBezTo>
                  <a:lnTo>
                    <a:pt x="1298" y="191"/>
                  </a:lnTo>
                  <a:cubicBezTo>
                    <a:pt x="1298" y="84"/>
                    <a:pt x="1215" y="0"/>
                    <a:pt x="11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97" name="Google Shape;2697;p122"/>
            <p:cNvSpPr/>
            <p:nvPr/>
          </p:nvSpPr>
          <p:spPr>
            <a:xfrm>
              <a:off x="5858562" y="3027640"/>
              <a:ext cx="404200" cy="534721"/>
            </a:xfrm>
            <a:custGeom>
              <a:avLst/>
              <a:gdLst/>
              <a:ahLst/>
              <a:cxnLst/>
              <a:rect l="l" t="t" r="r" b="b"/>
              <a:pathLst>
                <a:path w="8157" h="10791" extrusionOk="0">
                  <a:moveTo>
                    <a:pt x="4073" y="319"/>
                  </a:moveTo>
                  <a:cubicBezTo>
                    <a:pt x="4156" y="319"/>
                    <a:pt x="4240" y="325"/>
                    <a:pt x="4323" y="337"/>
                  </a:cubicBezTo>
                  <a:cubicBezTo>
                    <a:pt x="4323" y="385"/>
                    <a:pt x="4275" y="897"/>
                    <a:pt x="4275" y="992"/>
                  </a:cubicBezTo>
                  <a:cubicBezTo>
                    <a:pt x="4263" y="1087"/>
                    <a:pt x="4180" y="1170"/>
                    <a:pt x="4073" y="1170"/>
                  </a:cubicBezTo>
                  <a:cubicBezTo>
                    <a:pt x="3966" y="1170"/>
                    <a:pt x="3882" y="1087"/>
                    <a:pt x="3870" y="992"/>
                  </a:cubicBezTo>
                  <a:lnTo>
                    <a:pt x="3823" y="337"/>
                  </a:lnTo>
                  <a:cubicBezTo>
                    <a:pt x="3906" y="325"/>
                    <a:pt x="3990" y="319"/>
                    <a:pt x="4073" y="319"/>
                  </a:cubicBezTo>
                  <a:close/>
                  <a:moveTo>
                    <a:pt x="7556" y="3414"/>
                  </a:moveTo>
                  <a:cubicBezTo>
                    <a:pt x="7631" y="3414"/>
                    <a:pt x="7705" y="3461"/>
                    <a:pt x="7740" y="3540"/>
                  </a:cubicBezTo>
                  <a:cubicBezTo>
                    <a:pt x="7788" y="3635"/>
                    <a:pt x="7740" y="3754"/>
                    <a:pt x="7645" y="3802"/>
                  </a:cubicBezTo>
                  <a:cubicBezTo>
                    <a:pt x="6811" y="4183"/>
                    <a:pt x="4990" y="4266"/>
                    <a:pt x="4073" y="4266"/>
                  </a:cubicBezTo>
                  <a:cubicBezTo>
                    <a:pt x="3156" y="4266"/>
                    <a:pt x="1334" y="4183"/>
                    <a:pt x="501" y="3802"/>
                  </a:cubicBezTo>
                  <a:cubicBezTo>
                    <a:pt x="406" y="3754"/>
                    <a:pt x="358" y="3635"/>
                    <a:pt x="406" y="3540"/>
                  </a:cubicBezTo>
                  <a:cubicBezTo>
                    <a:pt x="441" y="3461"/>
                    <a:pt x="515" y="3414"/>
                    <a:pt x="589" y="3414"/>
                  </a:cubicBezTo>
                  <a:cubicBezTo>
                    <a:pt x="616" y="3414"/>
                    <a:pt x="643" y="3420"/>
                    <a:pt x="668" y="3433"/>
                  </a:cubicBezTo>
                  <a:cubicBezTo>
                    <a:pt x="1430" y="3778"/>
                    <a:pt x="3251" y="3849"/>
                    <a:pt x="4073" y="3849"/>
                  </a:cubicBezTo>
                  <a:cubicBezTo>
                    <a:pt x="4906" y="3849"/>
                    <a:pt x="6728" y="3766"/>
                    <a:pt x="7478" y="3433"/>
                  </a:cubicBezTo>
                  <a:cubicBezTo>
                    <a:pt x="7503" y="3420"/>
                    <a:pt x="7530" y="3414"/>
                    <a:pt x="7556" y="3414"/>
                  </a:cubicBezTo>
                  <a:close/>
                  <a:moveTo>
                    <a:pt x="1192" y="4338"/>
                  </a:moveTo>
                  <a:cubicBezTo>
                    <a:pt x="1263" y="4349"/>
                    <a:pt x="1346" y="4361"/>
                    <a:pt x="1418" y="4385"/>
                  </a:cubicBezTo>
                  <a:cubicBezTo>
                    <a:pt x="1418" y="4397"/>
                    <a:pt x="1418" y="5385"/>
                    <a:pt x="1430" y="5564"/>
                  </a:cubicBezTo>
                  <a:cubicBezTo>
                    <a:pt x="1120" y="5504"/>
                    <a:pt x="894" y="5230"/>
                    <a:pt x="894" y="4897"/>
                  </a:cubicBezTo>
                  <a:cubicBezTo>
                    <a:pt x="894" y="4671"/>
                    <a:pt x="1001" y="4468"/>
                    <a:pt x="1192" y="4338"/>
                  </a:cubicBezTo>
                  <a:close/>
                  <a:moveTo>
                    <a:pt x="6954" y="4338"/>
                  </a:moveTo>
                  <a:cubicBezTo>
                    <a:pt x="7145" y="4468"/>
                    <a:pt x="7252" y="4671"/>
                    <a:pt x="7252" y="4897"/>
                  </a:cubicBezTo>
                  <a:cubicBezTo>
                    <a:pt x="7252" y="5230"/>
                    <a:pt x="7026" y="5504"/>
                    <a:pt x="6716" y="5564"/>
                  </a:cubicBezTo>
                  <a:cubicBezTo>
                    <a:pt x="6728" y="5385"/>
                    <a:pt x="6728" y="4421"/>
                    <a:pt x="6728" y="4385"/>
                  </a:cubicBezTo>
                  <a:cubicBezTo>
                    <a:pt x="6811" y="4361"/>
                    <a:pt x="6883" y="4349"/>
                    <a:pt x="6954" y="4338"/>
                  </a:cubicBezTo>
                  <a:close/>
                  <a:moveTo>
                    <a:pt x="6406" y="4433"/>
                  </a:moveTo>
                  <a:cubicBezTo>
                    <a:pt x="6406" y="4457"/>
                    <a:pt x="6418" y="5373"/>
                    <a:pt x="6406" y="5528"/>
                  </a:cubicBezTo>
                  <a:cubicBezTo>
                    <a:pt x="6311" y="6695"/>
                    <a:pt x="5347" y="7671"/>
                    <a:pt x="4073" y="7671"/>
                  </a:cubicBezTo>
                  <a:cubicBezTo>
                    <a:pt x="2811" y="7671"/>
                    <a:pt x="1834" y="6695"/>
                    <a:pt x="1739" y="5528"/>
                  </a:cubicBezTo>
                  <a:cubicBezTo>
                    <a:pt x="1727" y="5409"/>
                    <a:pt x="1739" y="5397"/>
                    <a:pt x="1739" y="4457"/>
                  </a:cubicBezTo>
                  <a:cubicBezTo>
                    <a:pt x="1739" y="4457"/>
                    <a:pt x="1739" y="4445"/>
                    <a:pt x="1739" y="4433"/>
                  </a:cubicBezTo>
                  <a:cubicBezTo>
                    <a:pt x="2489" y="4540"/>
                    <a:pt x="3323" y="4576"/>
                    <a:pt x="4073" y="4576"/>
                  </a:cubicBezTo>
                  <a:cubicBezTo>
                    <a:pt x="4823" y="4576"/>
                    <a:pt x="5656" y="4540"/>
                    <a:pt x="6406" y="4433"/>
                  </a:cubicBezTo>
                  <a:close/>
                  <a:moveTo>
                    <a:pt x="3918" y="7993"/>
                  </a:moveTo>
                  <a:lnTo>
                    <a:pt x="3918" y="10469"/>
                  </a:lnTo>
                  <a:lnTo>
                    <a:pt x="870" y="10469"/>
                  </a:lnTo>
                  <a:lnTo>
                    <a:pt x="870" y="9219"/>
                  </a:lnTo>
                  <a:cubicBezTo>
                    <a:pt x="870" y="8767"/>
                    <a:pt x="1227" y="8409"/>
                    <a:pt x="1680" y="8409"/>
                  </a:cubicBezTo>
                  <a:lnTo>
                    <a:pt x="2644" y="8409"/>
                  </a:lnTo>
                  <a:cubicBezTo>
                    <a:pt x="2739" y="8409"/>
                    <a:pt x="2811" y="8338"/>
                    <a:pt x="2811" y="8255"/>
                  </a:cubicBezTo>
                  <a:lnTo>
                    <a:pt x="2811" y="7993"/>
                  </a:lnTo>
                  <a:close/>
                  <a:moveTo>
                    <a:pt x="4074" y="1"/>
                  </a:moveTo>
                  <a:cubicBezTo>
                    <a:pt x="3948" y="1"/>
                    <a:pt x="3823" y="10"/>
                    <a:pt x="3704" y="27"/>
                  </a:cubicBezTo>
                  <a:cubicBezTo>
                    <a:pt x="3585" y="51"/>
                    <a:pt x="3489" y="158"/>
                    <a:pt x="3501" y="278"/>
                  </a:cubicBezTo>
                  <a:lnTo>
                    <a:pt x="3501" y="301"/>
                  </a:lnTo>
                  <a:cubicBezTo>
                    <a:pt x="3049" y="408"/>
                    <a:pt x="2632" y="659"/>
                    <a:pt x="2323" y="1004"/>
                  </a:cubicBezTo>
                  <a:cubicBezTo>
                    <a:pt x="2263" y="1075"/>
                    <a:pt x="2263" y="1170"/>
                    <a:pt x="2335" y="1230"/>
                  </a:cubicBezTo>
                  <a:cubicBezTo>
                    <a:pt x="2363" y="1258"/>
                    <a:pt x="2399" y="1273"/>
                    <a:pt x="2436" y="1273"/>
                  </a:cubicBezTo>
                  <a:cubicBezTo>
                    <a:pt x="2477" y="1273"/>
                    <a:pt x="2518" y="1255"/>
                    <a:pt x="2549" y="1218"/>
                  </a:cubicBezTo>
                  <a:cubicBezTo>
                    <a:pt x="2811" y="932"/>
                    <a:pt x="3156" y="718"/>
                    <a:pt x="3525" y="611"/>
                  </a:cubicBezTo>
                  <a:lnTo>
                    <a:pt x="3561" y="1016"/>
                  </a:lnTo>
                  <a:cubicBezTo>
                    <a:pt x="3585" y="1278"/>
                    <a:pt x="3811" y="1492"/>
                    <a:pt x="4073" y="1492"/>
                  </a:cubicBezTo>
                  <a:cubicBezTo>
                    <a:pt x="4347" y="1492"/>
                    <a:pt x="4573" y="1278"/>
                    <a:pt x="4585" y="1016"/>
                  </a:cubicBezTo>
                  <a:cubicBezTo>
                    <a:pt x="4621" y="635"/>
                    <a:pt x="4609" y="718"/>
                    <a:pt x="4621" y="611"/>
                  </a:cubicBezTo>
                  <a:cubicBezTo>
                    <a:pt x="5359" y="825"/>
                    <a:pt x="5942" y="1444"/>
                    <a:pt x="6085" y="2206"/>
                  </a:cubicBezTo>
                  <a:lnTo>
                    <a:pt x="6311" y="3397"/>
                  </a:lnTo>
                  <a:cubicBezTo>
                    <a:pt x="5585" y="3504"/>
                    <a:pt x="4799" y="3540"/>
                    <a:pt x="4073" y="3540"/>
                  </a:cubicBezTo>
                  <a:cubicBezTo>
                    <a:pt x="3358" y="3540"/>
                    <a:pt x="2561" y="3504"/>
                    <a:pt x="1834" y="3397"/>
                  </a:cubicBezTo>
                  <a:lnTo>
                    <a:pt x="2061" y="2206"/>
                  </a:lnTo>
                  <a:cubicBezTo>
                    <a:pt x="2096" y="2063"/>
                    <a:pt x="2132" y="1921"/>
                    <a:pt x="2192" y="1790"/>
                  </a:cubicBezTo>
                  <a:cubicBezTo>
                    <a:pt x="2227" y="1718"/>
                    <a:pt x="2180" y="1623"/>
                    <a:pt x="2108" y="1587"/>
                  </a:cubicBezTo>
                  <a:cubicBezTo>
                    <a:pt x="2087" y="1578"/>
                    <a:pt x="2064" y="1573"/>
                    <a:pt x="2042" y="1573"/>
                  </a:cubicBezTo>
                  <a:cubicBezTo>
                    <a:pt x="1979" y="1573"/>
                    <a:pt x="1920" y="1609"/>
                    <a:pt x="1894" y="1671"/>
                  </a:cubicBezTo>
                  <a:cubicBezTo>
                    <a:pt x="1834" y="1825"/>
                    <a:pt x="1787" y="1980"/>
                    <a:pt x="1751" y="2147"/>
                  </a:cubicBezTo>
                  <a:lnTo>
                    <a:pt x="1525" y="3337"/>
                  </a:lnTo>
                  <a:cubicBezTo>
                    <a:pt x="1203" y="3278"/>
                    <a:pt x="953" y="3218"/>
                    <a:pt x="799" y="3147"/>
                  </a:cubicBezTo>
                  <a:cubicBezTo>
                    <a:pt x="729" y="3115"/>
                    <a:pt x="657" y="3101"/>
                    <a:pt x="586" y="3101"/>
                  </a:cubicBezTo>
                  <a:cubicBezTo>
                    <a:pt x="387" y="3101"/>
                    <a:pt x="199" y="3216"/>
                    <a:pt x="120" y="3409"/>
                  </a:cubicBezTo>
                  <a:cubicBezTo>
                    <a:pt x="1" y="3671"/>
                    <a:pt x="108" y="3980"/>
                    <a:pt x="370" y="4099"/>
                  </a:cubicBezTo>
                  <a:cubicBezTo>
                    <a:pt x="501" y="4147"/>
                    <a:pt x="644" y="4207"/>
                    <a:pt x="822" y="4254"/>
                  </a:cubicBezTo>
                  <a:cubicBezTo>
                    <a:pt x="668" y="4433"/>
                    <a:pt x="572" y="4659"/>
                    <a:pt x="572" y="4897"/>
                  </a:cubicBezTo>
                  <a:cubicBezTo>
                    <a:pt x="572" y="5421"/>
                    <a:pt x="977" y="5850"/>
                    <a:pt x="1477" y="5897"/>
                  </a:cubicBezTo>
                  <a:cubicBezTo>
                    <a:pt x="1644" y="6659"/>
                    <a:pt x="2144" y="7314"/>
                    <a:pt x="2811" y="7671"/>
                  </a:cubicBezTo>
                  <a:cubicBezTo>
                    <a:pt x="2632" y="7671"/>
                    <a:pt x="2489" y="7814"/>
                    <a:pt x="2489" y="7993"/>
                  </a:cubicBezTo>
                  <a:lnTo>
                    <a:pt x="2489" y="8088"/>
                  </a:lnTo>
                  <a:lnTo>
                    <a:pt x="1680" y="8088"/>
                  </a:lnTo>
                  <a:cubicBezTo>
                    <a:pt x="1061" y="8088"/>
                    <a:pt x="561" y="8600"/>
                    <a:pt x="561" y="9219"/>
                  </a:cubicBezTo>
                  <a:lnTo>
                    <a:pt x="561" y="10636"/>
                  </a:lnTo>
                  <a:cubicBezTo>
                    <a:pt x="561" y="10719"/>
                    <a:pt x="632" y="10791"/>
                    <a:pt x="715" y="10791"/>
                  </a:cubicBezTo>
                  <a:lnTo>
                    <a:pt x="7430" y="10791"/>
                  </a:lnTo>
                  <a:cubicBezTo>
                    <a:pt x="7526" y="10791"/>
                    <a:pt x="7597" y="10719"/>
                    <a:pt x="7597" y="10636"/>
                  </a:cubicBezTo>
                  <a:lnTo>
                    <a:pt x="7597" y="10064"/>
                  </a:lnTo>
                  <a:cubicBezTo>
                    <a:pt x="7597" y="9981"/>
                    <a:pt x="7526" y="9910"/>
                    <a:pt x="7430" y="9910"/>
                  </a:cubicBezTo>
                  <a:cubicBezTo>
                    <a:pt x="7347" y="9910"/>
                    <a:pt x="7276" y="9981"/>
                    <a:pt x="7276" y="10064"/>
                  </a:cubicBezTo>
                  <a:lnTo>
                    <a:pt x="7276" y="10469"/>
                  </a:lnTo>
                  <a:lnTo>
                    <a:pt x="4228" y="10469"/>
                  </a:lnTo>
                  <a:lnTo>
                    <a:pt x="4228" y="7993"/>
                  </a:lnTo>
                  <a:lnTo>
                    <a:pt x="5335" y="7993"/>
                  </a:lnTo>
                  <a:lnTo>
                    <a:pt x="5335" y="8255"/>
                  </a:lnTo>
                  <a:cubicBezTo>
                    <a:pt x="5335" y="8338"/>
                    <a:pt x="5406" y="8409"/>
                    <a:pt x="5502" y="8409"/>
                  </a:cubicBezTo>
                  <a:lnTo>
                    <a:pt x="6466" y="8409"/>
                  </a:lnTo>
                  <a:cubicBezTo>
                    <a:pt x="6918" y="8409"/>
                    <a:pt x="7276" y="8767"/>
                    <a:pt x="7276" y="9219"/>
                  </a:cubicBezTo>
                  <a:lnTo>
                    <a:pt x="7276" y="9326"/>
                  </a:lnTo>
                  <a:cubicBezTo>
                    <a:pt x="7276" y="9421"/>
                    <a:pt x="7347" y="9493"/>
                    <a:pt x="7430" y="9493"/>
                  </a:cubicBezTo>
                  <a:cubicBezTo>
                    <a:pt x="7526" y="9493"/>
                    <a:pt x="7597" y="9421"/>
                    <a:pt x="7597" y="9326"/>
                  </a:cubicBezTo>
                  <a:lnTo>
                    <a:pt x="7597" y="9219"/>
                  </a:lnTo>
                  <a:cubicBezTo>
                    <a:pt x="7597" y="8600"/>
                    <a:pt x="7085" y="8088"/>
                    <a:pt x="6466" y="8088"/>
                  </a:cubicBezTo>
                  <a:lnTo>
                    <a:pt x="5656" y="8088"/>
                  </a:lnTo>
                  <a:lnTo>
                    <a:pt x="5656" y="7993"/>
                  </a:lnTo>
                  <a:cubicBezTo>
                    <a:pt x="5656" y="7814"/>
                    <a:pt x="5514" y="7671"/>
                    <a:pt x="5335" y="7671"/>
                  </a:cubicBezTo>
                  <a:cubicBezTo>
                    <a:pt x="6002" y="7314"/>
                    <a:pt x="6502" y="6659"/>
                    <a:pt x="6668" y="5897"/>
                  </a:cubicBezTo>
                  <a:cubicBezTo>
                    <a:pt x="7168" y="5850"/>
                    <a:pt x="7573" y="5421"/>
                    <a:pt x="7573" y="4897"/>
                  </a:cubicBezTo>
                  <a:cubicBezTo>
                    <a:pt x="7573" y="4659"/>
                    <a:pt x="7478" y="4433"/>
                    <a:pt x="7323" y="4254"/>
                  </a:cubicBezTo>
                  <a:cubicBezTo>
                    <a:pt x="7502" y="4207"/>
                    <a:pt x="7645" y="4147"/>
                    <a:pt x="7776" y="4099"/>
                  </a:cubicBezTo>
                  <a:cubicBezTo>
                    <a:pt x="8038" y="3980"/>
                    <a:pt x="8157" y="3671"/>
                    <a:pt x="8038" y="3409"/>
                  </a:cubicBezTo>
                  <a:cubicBezTo>
                    <a:pt x="7950" y="3216"/>
                    <a:pt x="7759" y="3101"/>
                    <a:pt x="7560" y="3101"/>
                  </a:cubicBezTo>
                  <a:cubicBezTo>
                    <a:pt x="7489" y="3101"/>
                    <a:pt x="7416" y="3115"/>
                    <a:pt x="7347" y="3147"/>
                  </a:cubicBezTo>
                  <a:cubicBezTo>
                    <a:pt x="7192" y="3218"/>
                    <a:pt x="6942" y="3278"/>
                    <a:pt x="6621" y="3349"/>
                  </a:cubicBezTo>
                  <a:lnTo>
                    <a:pt x="6395" y="2147"/>
                  </a:lnTo>
                  <a:cubicBezTo>
                    <a:pt x="6299" y="1671"/>
                    <a:pt x="6073" y="1242"/>
                    <a:pt x="5728" y="909"/>
                  </a:cubicBezTo>
                  <a:cubicBezTo>
                    <a:pt x="5430" y="611"/>
                    <a:pt x="5049" y="397"/>
                    <a:pt x="4644" y="301"/>
                  </a:cubicBezTo>
                  <a:lnTo>
                    <a:pt x="4644" y="278"/>
                  </a:lnTo>
                  <a:cubicBezTo>
                    <a:pt x="4656" y="158"/>
                    <a:pt x="4561" y="51"/>
                    <a:pt x="4454" y="27"/>
                  </a:cubicBezTo>
                  <a:cubicBezTo>
                    <a:pt x="4329" y="10"/>
                    <a:pt x="4201" y="1"/>
                    <a:pt x="40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98" name="Google Shape;2698;p122"/>
          <p:cNvGrpSpPr/>
          <p:nvPr/>
        </p:nvGrpSpPr>
        <p:grpSpPr>
          <a:xfrm>
            <a:off x="6440898" y="3200439"/>
            <a:ext cx="382587" cy="429529"/>
            <a:chOff x="6442687" y="3027788"/>
            <a:chExt cx="476150" cy="534572"/>
          </a:xfrm>
        </p:grpSpPr>
        <p:sp>
          <p:nvSpPr>
            <p:cNvPr id="2699" name="Google Shape;2699;p122"/>
            <p:cNvSpPr/>
            <p:nvPr/>
          </p:nvSpPr>
          <p:spPr>
            <a:xfrm>
              <a:off x="6552990" y="3138142"/>
              <a:ext cx="181759" cy="181759"/>
            </a:xfrm>
            <a:custGeom>
              <a:avLst/>
              <a:gdLst/>
              <a:ahLst/>
              <a:cxnLst/>
              <a:rect l="l" t="t" r="r" b="b"/>
              <a:pathLst>
                <a:path w="3668" h="3668" extrusionOk="0">
                  <a:moveTo>
                    <a:pt x="1834" y="322"/>
                  </a:moveTo>
                  <a:cubicBezTo>
                    <a:pt x="2668" y="322"/>
                    <a:pt x="3358" y="1000"/>
                    <a:pt x="3358" y="1834"/>
                  </a:cubicBezTo>
                  <a:cubicBezTo>
                    <a:pt x="3358" y="2667"/>
                    <a:pt x="2668" y="3346"/>
                    <a:pt x="1834" y="3346"/>
                  </a:cubicBezTo>
                  <a:cubicBezTo>
                    <a:pt x="1001" y="3346"/>
                    <a:pt x="322" y="2667"/>
                    <a:pt x="322" y="1834"/>
                  </a:cubicBezTo>
                  <a:cubicBezTo>
                    <a:pt x="322" y="1000"/>
                    <a:pt x="1001" y="322"/>
                    <a:pt x="1834" y="322"/>
                  </a:cubicBezTo>
                  <a:close/>
                  <a:moveTo>
                    <a:pt x="1834" y="0"/>
                  </a:moveTo>
                  <a:cubicBezTo>
                    <a:pt x="822" y="0"/>
                    <a:pt x="1" y="822"/>
                    <a:pt x="1" y="1834"/>
                  </a:cubicBezTo>
                  <a:cubicBezTo>
                    <a:pt x="1" y="2846"/>
                    <a:pt x="822" y="3667"/>
                    <a:pt x="1834" y="3667"/>
                  </a:cubicBezTo>
                  <a:cubicBezTo>
                    <a:pt x="2846" y="3667"/>
                    <a:pt x="3668" y="2846"/>
                    <a:pt x="3668" y="1834"/>
                  </a:cubicBezTo>
                  <a:cubicBezTo>
                    <a:pt x="3668" y="822"/>
                    <a:pt x="2846" y="0"/>
                    <a:pt x="18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0" name="Google Shape;2700;p122"/>
            <p:cNvSpPr/>
            <p:nvPr/>
          </p:nvSpPr>
          <p:spPr>
            <a:xfrm>
              <a:off x="6442687" y="3027788"/>
              <a:ext cx="476150" cy="534572"/>
            </a:xfrm>
            <a:custGeom>
              <a:avLst/>
              <a:gdLst/>
              <a:ahLst/>
              <a:cxnLst/>
              <a:rect l="l" t="t" r="r" b="b"/>
              <a:pathLst>
                <a:path w="9609" h="10788" extrusionOk="0">
                  <a:moveTo>
                    <a:pt x="8906" y="2168"/>
                  </a:moveTo>
                  <a:cubicBezTo>
                    <a:pt x="9120" y="2168"/>
                    <a:pt x="9299" y="2346"/>
                    <a:pt x="9299" y="2560"/>
                  </a:cubicBezTo>
                  <a:cubicBezTo>
                    <a:pt x="9299" y="2775"/>
                    <a:pt x="9120" y="2941"/>
                    <a:pt x="8906" y="2941"/>
                  </a:cubicBezTo>
                  <a:cubicBezTo>
                    <a:pt x="8692" y="2941"/>
                    <a:pt x="8513" y="2775"/>
                    <a:pt x="8513" y="2560"/>
                  </a:cubicBezTo>
                  <a:cubicBezTo>
                    <a:pt x="8513" y="2346"/>
                    <a:pt x="8692" y="2168"/>
                    <a:pt x="8906" y="2168"/>
                  </a:cubicBezTo>
                  <a:close/>
                  <a:moveTo>
                    <a:pt x="4739" y="8061"/>
                  </a:moveTo>
                  <a:lnTo>
                    <a:pt x="4739" y="8430"/>
                  </a:lnTo>
                  <a:cubicBezTo>
                    <a:pt x="4739" y="8811"/>
                    <a:pt x="4441" y="9109"/>
                    <a:pt x="4060" y="9109"/>
                  </a:cubicBezTo>
                  <a:cubicBezTo>
                    <a:pt x="3691" y="9109"/>
                    <a:pt x="3381" y="8811"/>
                    <a:pt x="3381" y="8430"/>
                  </a:cubicBezTo>
                  <a:lnTo>
                    <a:pt x="3381" y="8061"/>
                  </a:lnTo>
                  <a:cubicBezTo>
                    <a:pt x="3608" y="8109"/>
                    <a:pt x="3846" y="8121"/>
                    <a:pt x="4060" y="8121"/>
                  </a:cubicBezTo>
                  <a:cubicBezTo>
                    <a:pt x="4286" y="8121"/>
                    <a:pt x="4513" y="8109"/>
                    <a:pt x="4739" y="8061"/>
                  </a:cubicBezTo>
                  <a:close/>
                  <a:moveTo>
                    <a:pt x="4060" y="1"/>
                  </a:moveTo>
                  <a:cubicBezTo>
                    <a:pt x="3227" y="1"/>
                    <a:pt x="2417" y="251"/>
                    <a:pt x="1727" y="739"/>
                  </a:cubicBezTo>
                  <a:cubicBezTo>
                    <a:pt x="1655" y="786"/>
                    <a:pt x="1643" y="882"/>
                    <a:pt x="1691" y="953"/>
                  </a:cubicBezTo>
                  <a:cubicBezTo>
                    <a:pt x="1722" y="999"/>
                    <a:pt x="1777" y="1026"/>
                    <a:pt x="1832" y="1026"/>
                  </a:cubicBezTo>
                  <a:cubicBezTo>
                    <a:pt x="1862" y="1026"/>
                    <a:pt x="1892" y="1018"/>
                    <a:pt x="1917" y="1001"/>
                  </a:cubicBezTo>
                  <a:cubicBezTo>
                    <a:pt x="2548" y="548"/>
                    <a:pt x="3286" y="322"/>
                    <a:pt x="4060" y="322"/>
                  </a:cubicBezTo>
                  <a:cubicBezTo>
                    <a:pt x="6132" y="322"/>
                    <a:pt x="7811" y="2001"/>
                    <a:pt x="7811" y="4061"/>
                  </a:cubicBezTo>
                  <a:cubicBezTo>
                    <a:pt x="7811" y="6149"/>
                    <a:pt x="6092" y="7809"/>
                    <a:pt x="4053" y="7809"/>
                  </a:cubicBezTo>
                  <a:cubicBezTo>
                    <a:pt x="3859" y="7809"/>
                    <a:pt x="3663" y="7794"/>
                    <a:pt x="3465" y="7764"/>
                  </a:cubicBezTo>
                  <a:cubicBezTo>
                    <a:pt x="1679" y="7466"/>
                    <a:pt x="322" y="5918"/>
                    <a:pt x="322" y="4061"/>
                  </a:cubicBezTo>
                  <a:cubicBezTo>
                    <a:pt x="322" y="3084"/>
                    <a:pt x="691" y="2156"/>
                    <a:pt x="1369" y="1453"/>
                  </a:cubicBezTo>
                  <a:cubicBezTo>
                    <a:pt x="1441" y="1394"/>
                    <a:pt x="1429" y="1287"/>
                    <a:pt x="1369" y="1227"/>
                  </a:cubicBezTo>
                  <a:cubicBezTo>
                    <a:pt x="1341" y="1199"/>
                    <a:pt x="1304" y="1184"/>
                    <a:pt x="1266" y="1184"/>
                  </a:cubicBezTo>
                  <a:cubicBezTo>
                    <a:pt x="1224" y="1184"/>
                    <a:pt x="1180" y="1202"/>
                    <a:pt x="1143" y="1239"/>
                  </a:cubicBezTo>
                  <a:cubicBezTo>
                    <a:pt x="405" y="1989"/>
                    <a:pt x="0" y="3001"/>
                    <a:pt x="0" y="4061"/>
                  </a:cubicBezTo>
                  <a:cubicBezTo>
                    <a:pt x="0" y="5358"/>
                    <a:pt x="607" y="6501"/>
                    <a:pt x="1548" y="7252"/>
                  </a:cubicBezTo>
                  <a:lnTo>
                    <a:pt x="1548" y="9811"/>
                  </a:lnTo>
                  <a:cubicBezTo>
                    <a:pt x="1548" y="10347"/>
                    <a:pt x="1988" y="10788"/>
                    <a:pt x="2536" y="10788"/>
                  </a:cubicBezTo>
                  <a:lnTo>
                    <a:pt x="4620" y="10788"/>
                  </a:lnTo>
                  <a:cubicBezTo>
                    <a:pt x="4703" y="10788"/>
                    <a:pt x="4775" y="10716"/>
                    <a:pt x="4775" y="10633"/>
                  </a:cubicBezTo>
                  <a:cubicBezTo>
                    <a:pt x="4775" y="10538"/>
                    <a:pt x="4703" y="10466"/>
                    <a:pt x="4620" y="10466"/>
                  </a:cubicBezTo>
                  <a:lnTo>
                    <a:pt x="2536" y="10466"/>
                  </a:lnTo>
                  <a:cubicBezTo>
                    <a:pt x="2167" y="10466"/>
                    <a:pt x="1869" y="10169"/>
                    <a:pt x="1869" y="9811"/>
                  </a:cubicBezTo>
                  <a:lnTo>
                    <a:pt x="1869" y="7478"/>
                  </a:lnTo>
                  <a:cubicBezTo>
                    <a:pt x="2238" y="7716"/>
                    <a:pt x="2643" y="7894"/>
                    <a:pt x="3072" y="8002"/>
                  </a:cubicBezTo>
                  <a:lnTo>
                    <a:pt x="3072" y="8430"/>
                  </a:lnTo>
                  <a:cubicBezTo>
                    <a:pt x="3072" y="8978"/>
                    <a:pt x="3512" y="9430"/>
                    <a:pt x="4060" y="9430"/>
                  </a:cubicBezTo>
                  <a:cubicBezTo>
                    <a:pt x="4608" y="9430"/>
                    <a:pt x="5060" y="8978"/>
                    <a:pt x="5060" y="8430"/>
                  </a:cubicBezTo>
                  <a:lnTo>
                    <a:pt x="5060" y="8002"/>
                  </a:lnTo>
                  <a:cubicBezTo>
                    <a:pt x="5477" y="7894"/>
                    <a:pt x="5882" y="7716"/>
                    <a:pt x="6251" y="7478"/>
                  </a:cubicBezTo>
                  <a:lnTo>
                    <a:pt x="6251" y="8740"/>
                  </a:lnTo>
                  <a:lnTo>
                    <a:pt x="6251" y="9811"/>
                  </a:lnTo>
                  <a:cubicBezTo>
                    <a:pt x="6251" y="10169"/>
                    <a:pt x="5953" y="10466"/>
                    <a:pt x="5596" y="10466"/>
                  </a:cubicBezTo>
                  <a:lnTo>
                    <a:pt x="5358" y="10466"/>
                  </a:lnTo>
                  <a:cubicBezTo>
                    <a:pt x="5263" y="10466"/>
                    <a:pt x="5191" y="10538"/>
                    <a:pt x="5191" y="10633"/>
                  </a:cubicBezTo>
                  <a:cubicBezTo>
                    <a:pt x="5191" y="10716"/>
                    <a:pt x="5263" y="10788"/>
                    <a:pt x="5358" y="10788"/>
                  </a:cubicBezTo>
                  <a:lnTo>
                    <a:pt x="5596" y="10788"/>
                  </a:lnTo>
                  <a:cubicBezTo>
                    <a:pt x="6132" y="10788"/>
                    <a:pt x="6572" y="10347"/>
                    <a:pt x="6572" y="9811"/>
                  </a:cubicBezTo>
                  <a:lnTo>
                    <a:pt x="6572" y="8835"/>
                  </a:lnTo>
                  <a:lnTo>
                    <a:pt x="8811" y="7668"/>
                  </a:lnTo>
                  <a:cubicBezTo>
                    <a:pt x="8966" y="7585"/>
                    <a:pt x="9061" y="7430"/>
                    <a:pt x="9061" y="7252"/>
                  </a:cubicBezTo>
                  <a:lnTo>
                    <a:pt x="9061" y="3239"/>
                  </a:lnTo>
                  <a:cubicBezTo>
                    <a:pt x="9370" y="3168"/>
                    <a:pt x="9608" y="2894"/>
                    <a:pt x="9608" y="2560"/>
                  </a:cubicBezTo>
                  <a:cubicBezTo>
                    <a:pt x="9608" y="2168"/>
                    <a:pt x="9299" y="1858"/>
                    <a:pt x="8906" y="1858"/>
                  </a:cubicBezTo>
                  <a:cubicBezTo>
                    <a:pt x="8513" y="1858"/>
                    <a:pt x="8204" y="2168"/>
                    <a:pt x="8204" y="2560"/>
                  </a:cubicBezTo>
                  <a:cubicBezTo>
                    <a:pt x="8204" y="2894"/>
                    <a:pt x="8430" y="3168"/>
                    <a:pt x="8751" y="3239"/>
                  </a:cubicBezTo>
                  <a:lnTo>
                    <a:pt x="8751" y="7252"/>
                  </a:lnTo>
                  <a:cubicBezTo>
                    <a:pt x="8751" y="7311"/>
                    <a:pt x="8715" y="7359"/>
                    <a:pt x="8668" y="7383"/>
                  </a:cubicBezTo>
                  <a:lnTo>
                    <a:pt x="6572" y="8478"/>
                  </a:lnTo>
                  <a:lnTo>
                    <a:pt x="6572" y="7252"/>
                  </a:lnTo>
                  <a:cubicBezTo>
                    <a:pt x="7513" y="6501"/>
                    <a:pt x="8120" y="5358"/>
                    <a:pt x="8120" y="4061"/>
                  </a:cubicBezTo>
                  <a:cubicBezTo>
                    <a:pt x="8120" y="1822"/>
                    <a:pt x="6299" y="1"/>
                    <a:pt x="40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01" name="Google Shape;2701;p122"/>
          <p:cNvSpPr/>
          <p:nvPr/>
        </p:nvSpPr>
        <p:spPr>
          <a:xfrm>
            <a:off x="7049667" y="3269462"/>
            <a:ext cx="430507" cy="291584"/>
          </a:xfrm>
          <a:custGeom>
            <a:avLst/>
            <a:gdLst/>
            <a:ahLst/>
            <a:cxnLst/>
            <a:rect l="l" t="t" r="r" b="b"/>
            <a:pathLst>
              <a:path w="10812" h="7323" extrusionOk="0">
                <a:moveTo>
                  <a:pt x="4251" y="310"/>
                </a:moveTo>
                <a:lnTo>
                  <a:pt x="4096" y="1726"/>
                </a:lnTo>
                <a:cubicBezTo>
                  <a:pt x="4096" y="1774"/>
                  <a:pt x="4048" y="1822"/>
                  <a:pt x="3989" y="1822"/>
                </a:cubicBezTo>
                <a:lnTo>
                  <a:pt x="453" y="1822"/>
                </a:lnTo>
                <a:cubicBezTo>
                  <a:pt x="381" y="1822"/>
                  <a:pt x="334" y="1762"/>
                  <a:pt x="334" y="1703"/>
                </a:cubicBezTo>
                <a:lnTo>
                  <a:pt x="476" y="405"/>
                </a:lnTo>
                <a:cubicBezTo>
                  <a:pt x="488" y="357"/>
                  <a:pt x="536" y="310"/>
                  <a:pt x="584" y="310"/>
                </a:cubicBezTo>
                <a:close/>
                <a:moveTo>
                  <a:pt x="3548" y="5834"/>
                </a:moveTo>
                <a:cubicBezTo>
                  <a:pt x="3667" y="5834"/>
                  <a:pt x="3775" y="5870"/>
                  <a:pt x="3882" y="5917"/>
                </a:cubicBezTo>
                <a:lnTo>
                  <a:pt x="4441" y="6227"/>
                </a:lnTo>
                <a:cubicBezTo>
                  <a:pt x="4584" y="6310"/>
                  <a:pt x="4751" y="6346"/>
                  <a:pt x="4918" y="6346"/>
                </a:cubicBezTo>
                <a:lnTo>
                  <a:pt x="10490" y="6346"/>
                </a:lnTo>
                <a:lnTo>
                  <a:pt x="10490" y="6941"/>
                </a:lnTo>
                <a:cubicBezTo>
                  <a:pt x="10490" y="6977"/>
                  <a:pt x="10466" y="7013"/>
                  <a:pt x="10430" y="7013"/>
                </a:cubicBezTo>
                <a:lnTo>
                  <a:pt x="10311" y="7013"/>
                </a:lnTo>
                <a:lnTo>
                  <a:pt x="10311" y="6727"/>
                </a:lnTo>
                <a:cubicBezTo>
                  <a:pt x="10311" y="6644"/>
                  <a:pt x="10240" y="6572"/>
                  <a:pt x="10144" y="6572"/>
                </a:cubicBezTo>
                <a:cubicBezTo>
                  <a:pt x="10061" y="6572"/>
                  <a:pt x="9990" y="6644"/>
                  <a:pt x="9990" y="6727"/>
                </a:cubicBezTo>
                <a:lnTo>
                  <a:pt x="9990" y="7013"/>
                </a:lnTo>
                <a:lnTo>
                  <a:pt x="9311" y="7013"/>
                </a:lnTo>
                <a:lnTo>
                  <a:pt x="9311" y="6727"/>
                </a:lnTo>
                <a:cubicBezTo>
                  <a:pt x="9311" y="6643"/>
                  <a:pt x="9246" y="6568"/>
                  <a:pt x="9157" y="6568"/>
                </a:cubicBezTo>
                <a:cubicBezTo>
                  <a:pt x="9145" y="6568"/>
                  <a:pt x="9133" y="6569"/>
                  <a:pt x="9120" y="6572"/>
                </a:cubicBezTo>
                <a:cubicBezTo>
                  <a:pt x="9109" y="6569"/>
                  <a:pt x="9098" y="6568"/>
                  <a:pt x="9087" y="6568"/>
                </a:cubicBezTo>
                <a:cubicBezTo>
                  <a:pt x="9004" y="6568"/>
                  <a:pt x="8930" y="6643"/>
                  <a:pt x="8930" y="6727"/>
                </a:cubicBezTo>
                <a:lnTo>
                  <a:pt x="8930" y="7013"/>
                </a:lnTo>
                <a:lnTo>
                  <a:pt x="8323" y="7013"/>
                </a:lnTo>
                <a:lnTo>
                  <a:pt x="8323" y="6727"/>
                </a:lnTo>
                <a:cubicBezTo>
                  <a:pt x="8323" y="6644"/>
                  <a:pt x="8251" y="6572"/>
                  <a:pt x="8168" y="6572"/>
                </a:cubicBezTo>
                <a:cubicBezTo>
                  <a:pt x="8073" y="6572"/>
                  <a:pt x="8001" y="6644"/>
                  <a:pt x="8001" y="6727"/>
                </a:cubicBezTo>
                <a:lnTo>
                  <a:pt x="8001" y="7013"/>
                </a:lnTo>
                <a:lnTo>
                  <a:pt x="7334" y="7013"/>
                </a:lnTo>
                <a:lnTo>
                  <a:pt x="7334" y="6727"/>
                </a:lnTo>
                <a:cubicBezTo>
                  <a:pt x="7334" y="6644"/>
                  <a:pt x="7263" y="6572"/>
                  <a:pt x="7168" y="6572"/>
                </a:cubicBezTo>
                <a:cubicBezTo>
                  <a:pt x="7084" y="6572"/>
                  <a:pt x="7013" y="6644"/>
                  <a:pt x="7013" y="6727"/>
                </a:cubicBezTo>
                <a:lnTo>
                  <a:pt x="7013" y="7013"/>
                </a:lnTo>
                <a:lnTo>
                  <a:pt x="6334" y="7013"/>
                </a:lnTo>
                <a:lnTo>
                  <a:pt x="6334" y="6727"/>
                </a:lnTo>
                <a:cubicBezTo>
                  <a:pt x="6334" y="6644"/>
                  <a:pt x="6275" y="6572"/>
                  <a:pt x="6180" y="6572"/>
                </a:cubicBezTo>
                <a:cubicBezTo>
                  <a:pt x="6096" y="6572"/>
                  <a:pt x="6025" y="6644"/>
                  <a:pt x="6025" y="6727"/>
                </a:cubicBezTo>
                <a:lnTo>
                  <a:pt x="6025" y="7013"/>
                </a:lnTo>
                <a:lnTo>
                  <a:pt x="5346" y="7013"/>
                </a:lnTo>
                <a:lnTo>
                  <a:pt x="5346" y="6727"/>
                </a:lnTo>
                <a:cubicBezTo>
                  <a:pt x="5346" y="6644"/>
                  <a:pt x="5275" y="6572"/>
                  <a:pt x="5191" y="6572"/>
                </a:cubicBezTo>
                <a:cubicBezTo>
                  <a:pt x="5108" y="6572"/>
                  <a:pt x="5037" y="6644"/>
                  <a:pt x="5037" y="6727"/>
                </a:cubicBezTo>
                <a:lnTo>
                  <a:pt x="5037" y="7013"/>
                </a:lnTo>
                <a:lnTo>
                  <a:pt x="4751" y="7013"/>
                </a:lnTo>
                <a:lnTo>
                  <a:pt x="4001" y="6608"/>
                </a:lnTo>
                <a:cubicBezTo>
                  <a:pt x="3959" y="6584"/>
                  <a:pt x="3914" y="6572"/>
                  <a:pt x="3870" y="6572"/>
                </a:cubicBezTo>
                <a:cubicBezTo>
                  <a:pt x="3825" y="6572"/>
                  <a:pt x="3780" y="6584"/>
                  <a:pt x="3739" y="6608"/>
                </a:cubicBezTo>
                <a:cubicBezTo>
                  <a:pt x="3655" y="6667"/>
                  <a:pt x="3608" y="6751"/>
                  <a:pt x="3608" y="6846"/>
                </a:cubicBezTo>
                <a:lnTo>
                  <a:pt x="3608" y="7013"/>
                </a:lnTo>
                <a:lnTo>
                  <a:pt x="3227" y="7013"/>
                </a:lnTo>
                <a:lnTo>
                  <a:pt x="3227" y="6727"/>
                </a:lnTo>
                <a:cubicBezTo>
                  <a:pt x="3227" y="6644"/>
                  <a:pt x="3167" y="6572"/>
                  <a:pt x="3072" y="6572"/>
                </a:cubicBezTo>
                <a:cubicBezTo>
                  <a:pt x="2989" y="6572"/>
                  <a:pt x="2917" y="6644"/>
                  <a:pt x="2917" y="6727"/>
                </a:cubicBezTo>
                <a:lnTo>
                  <a:pt x="2917" y="7013"/>
                </a:lnTo>
                <a:lnTo>
                  <a:pt x="2239" y="7013"/>
                </a:lnTo>
                <a:lnTo>
                  <a:pt x="2239" y="6727"/>
                </a:lnTo>
                <a:cubicBezTo>
                  <a:pt x="2239" y="6644"/>
                  <a:pt x="2167" y="6572"/>
                  <a:pt x="2084" y="6572"/>
                </a:cubicBezTo>
                <a:cubicBezTo>
                  <a:pt x="2000" y="6572"/>
                  <a:pt x="1929" y="6644"/>
                  <a:pt x="1929" y="6727"/>
                </a:cubicBezTo>
                <a:lnTo>
                  <a:pt x="1929" y="7013"/>
                </a:lnTo>
                <a:lnTo>
                  <a:pt x="1250" y="7013"/>
                </a:lnTo>
                <a:lnTo>
                  <a:pt x="1250" y="6727"/>
                </a:lnTo>
                <a:cubicBezTo>
                  <a:pt x="1250" y="6644"/>
                  <a:pt x="1179" y="6572"/>
                  <a:pt x="1096" y="6572"/>
                </a:cubicBezTo>
                <a:cubicBezTo>
                  <a:pt x="1000" y="6572"/>
                  <a:pt x="929" y="6644"/>
                  <a:pt x="929" y="6727"/>
                </a:cubicBezTo>
                <a:lnTo>
                  <a:pt x="929" y="7013"/>
                </a:lnTo>
                <a:lnTo>
                  <a:pt x="655" y="7013"/>
                </a:lnTo>
                <a:cubicBezTo>
                  <a:pt x="619" y="7013"/>
                  <a:pt x="584" y="6977"/>
                  <a:pt x="584" y="6941"/>
                </a:cubicBezTo>
                <a:lnTo>
                  <a:pt x="584" y="5834"/>
                </a:lnTo>
                <a:close/>
                <a:moveTo>
                  <a:pt x="584" y="0"/>
                </a:moveTo>
                <a:cubicBezTo>
                  <a:pt x="369" y="0"/>
                  <a:pt x="191" y="155"/>
                  <a:pt x="167" y="381"/>
                </a:cubicBezTo>
                <a:lnTo>
                  <a:pt x="24" y="1667"/>
                </a:lnTo>
                <a:cubicBezTo>
                  <a:pt x="0" y="1893"/>
                  <a:pt x="167" y="2095"/>
                  <a:pt x="393" y="2131"/>
                </a:cubicBezTo>
                <a:lnTo>
                  <a:pt x="346" y="3643"/>
                </a:lnTo>
                <a:cubicBezTo>
                  <a:pt x="334" y="3727"/>
                  <a:pt x="405" y="3798"/>
                  <a:pt x="500" y="3810"/>
                </a:cubicBezTo>
                <a:cubicBezTo>
                  <a:pt x="584" y="3810"/>
                  <a:pt x="655" y="3739"/>
                  <a:pt x="655" y="3655"/>
                </a:cubicBezTo>
                <a:lnTo>
                  <a:pt x="703" y="2131"/>
                </a:lnTo>
                <a:lnTo>
                  <a:pt x="3989" y="2131"/>
                </a:lnTo>
                <a:cubicBezTo>
                  <a:pt x="4215" y="2131"/>
                  <a:pt x="4394" y="1976"/>
                  <a:pt x="4417" y="1750"/>
                </a:cubicBezTo>
                <a:lnTo>
                  <a:pt x="4572" y="310"/>
                </a:lnTo>
                <a:lnTo>
                  <a:pt x="4929" y="310"/>
                </a:lnTo>
                <a:cubicBezTo>
                  <a:pt x="4989" y="310"/>
                  <a:pt x="5037" y="345"/>
                  <a:pt x="5048" y="393"/>
                </a:cubicBezTo>
                <a:lnTo>
                  <a:pt x="5441" y="1393"/>
                </a:lnTo>
                <a:lnTo>
                  <a:pt x="4953" y="1560"/>
                </a:lnTo>
                <a:cubicBezTo>
                  <a:pt x="4870" y="1584"/>
                  <a:pt x="4822" y="1679"/>
                  <a:pt x="4846" y="1762"/>
                </a:cubicBezTo>
                <a:cubicBezTo>
                  <a:pt x="4874" y="1826"/>
                  <a:pt x="4929" y="1869"/>
                  <a:pt x="4992" y="1869"/>
                </a:cubicBezTo>
                <a:cubicBezTo>
                  <a:pt x="5010" y="1869"/>
                  <a:pt x="5029" y="1866"/>
                  <a:pt x="5048" y="1857"/>
                </a:cubicBezTo>
                <a:lnTo>
                  <a:pt x="5560" y="1679"/>
                </a:lnTo>
                <a:lnTo>
                  <a:pt x="5727" y="2119"/>
                </a:lnTo>
                <a:lnTo>
                  <a:pt x="5251" y="2393"/>
                </a:lnTo>
                <a:cubicBezTo>
                  <a:pt x="5168" y="2441"/>
                  <a:pt x="5144" y="2536"/>
                  <a:pt x="5179" y="2607"/>
                </a:cubicBezTo>
                <a:cubicBezTo>
                  <a:pt x="5212" y="2656"/>
                  <a:pt x="5267" y="2689"/>
                  <a:pt x="5326" y="2689"/>
                </a:cubicBezTo>
                <a:cubicBezTo>
                  <a:pt x="5352" y="2689"/>
                  <a:pt x="5380" y="2682"/>
                  <a:pt x="5406" y="2667"/>
                </a:cubicBezTo>
                <a:lnTo>
                  <a:pt x="5846" y="2417"/>
                </a:lnTo>
                <a:cubicBezTo>
                  <a:pt x="5918" y="2572"/>
                  <a:pt x="6037" y="2691"/>
                  <a:pt x="6191" y="2774"/>
                </a:cubicBezTo>
                <a:lnTo>
                  <a:pt x="5858" y="3084"/>
                </a:lnTo>
                <a:cubicBezTo>
                  <a:pt x="5799" y="3143"/>
                  <a:pt x="5799" y="3250"/>
                  <a:pt x="5858" y="3310"/>
                </a:cubicBezTo>
                <a:cubicBezTo>
                  <a:pt x="5889" y="3341"/>
                  <a:pt x="5933" y="3359"/>
                  <a:pt x="5977" y="3359"/>
                </a:cubicBezTo>
                <a:cubicBezTo>
                  <a:pt x="6017" y="3359"/>
                  <a:pt x="6056" y="3344"/>
                  <a:pt x="6084" y="3310"/>
                </a:cubicBezTo>
                <a:lnTo>
                  <a:pt x="6537" y="2881"/>
                </a:lnTo>
                <a:cubicBezTo>
                  <a:pt x="6703" y="2929"/>
                  <a:pt x="6870" y="2965"/>
                  <a:pt x="7037" y="3012"/>
                </a:cubicBezTo>
                <a:lnTo>
                  <a:pt x="6739" y="3393"/>
                </a:lnTo>
                <a:cubicBezTo>
                  <a:pt x="6680" y="3465"/>
                  <a:pt x="6692" y="3560"/>
                  <a:pt x="6763" y="3619"/>
                </a:cubicBezTo>
                <a:cubicBezTo>
                  <a:pt x="6792" y="3639"/>
                  <a:pt x="6824" y="3648"/>
                  <a:pt x="6856" y="3648"/>
                </a:cubicBezTo>
                <a:cubicBezTo>
                  <a:pt x="6905" y="3648"/>
                  <a:pt x="6953" y="3627"/>
                  <a:pt x="6989" y="3584"/>
                </a:cubicBezTo>
                <a:lnTo>
                  <a:pt x="7358" y="3096"/>
                </a:lnTo>
                <a:cubicBezTo>
                  <a:pt x="8299" y="3334"/>
                  <a:pt x="8823" y="3465"/>
                  <a:pt x="9120" y="3548"/>
                </a:cubicBezTo>
                <a:cubicBezTo>
                  <a:pt x="8454" y="3774"/>
                  <a:pt x="8037" y="4405"/>
                  <a:pt x="8037" y="5096"/>
                </a:cubicBezTo>
                <a:lnTo>
                  <a:pt x="8037" y="6036"/>
                </a:lnTo>
                <a:lnTo>
                  <a:pt x="4918" y="6036"/>
                </a:lnTo>
                <a:cubicBezTo>
                  <a:pt x="4810" y="6036"/>
                  <a:pt x="4691" y="6001"/>
                  <a:pt x="4596" y="5953"/>
                </a:cubicBezTo>
                <a:lnTo>
                  <a:pt x="4036" y="5644"/>
                </a:lnTo>
                <a:cubicBezTo>
                  <a:pt x="3894" y="5572"/>
                  <a:pt x="3727" y="5524"/>
                  <a:pt x="3548" y="5524"/>
                </a:cubicBezTo>
                <a:lnTo>
                  <a:pt x="596" y="5524"/>
                </a:lnTo>
                <a:lnTo>
                  <a:pt x="631" y="4393"/>
                </a:lnTo>
                <a:cubicBezTo>
                  <a:pt x="631" y="4298"/>
                  <a:pt x="572" y="4227"/>
                  <a:pt x="476" y="4227"/>
                </a:cubicBezTo>
                <a:cubicBezTo>
                  <a:pt x="393" y="4227"/>
                  <a:pt x="322" y="4286"/>
                  <a:pt x="322" y="4381"/>
                </a:cubicBezTo>
                <a:cubicBezTo>
                  <a:pt x="262" y="6096"/>
                  <a:pt x="274" y="5263"/>
                  <a:pt x="274" y="6941"/>
                </a:cubicBezTo>
                <a:cubicBezTo>
                  <a:pt x="274" y="7156"/>
                  <a:pt x="441" y="7322"/>
                  <a:pt x="655" y="7322"/>
                </a:cubicBezTo>
                <a:lnTo>
                  <a:pt x="3655" y="7322"/>
                </a:lnTo>
                <a:cubicBezTo>
                  <a:pt x="3810" y="7322"/>
                  <a:pt x="3929" y="7203"/>
                  <a:pt x="3929" y="7060"/>
                </a:cubicBezTo>
                <a:lnTo>
                  <a:pt x="3929" y="6918"/>
                </a:lnTo>
                <a:lnTo>
                  <a:pt x="4608" y="7299"/>
                </a:lnTo>
                <a:cubicBezTo>
                  <a:pt x="4644" y="7310"/>
                  <a:pt x="4691" y="7322"/>
                  <a:pt x="4739" y="7322"/>
                </a:cubicBezTo>
                <a:lnTo>
                  <a:pt x="10430" y="7322"/>
                </a:lnTo>
                <a:cubicBezTo>
                  <a:pt x="10633" y="7322"/>
                  <a:pt x="10811" y="7156"/>
                  <a:pt x="10811" y="6941"/>
                </a:cubicBezTo>
                <a:lnTo>
                  <a:pt x="10811" y="5120"/>
                </a:lnTo>
                <a:cubicBezTo>
                  <a:pt x="10811" y="4917"/>
                  <a:pt x="10775" y="4715"/>
                  <a:pt x="10704" y="4512"/>
                </a:cubicBezTo>
                <a:cubicBezTo>
                  <a:pt x="10685" y="4446"/>
                  <a:pt x="10628" y="4410"/>
                  <a:pt x="10564" y="4410"/>
                </a:cubicBezTo>
                <a:cubicBezTo>
                  <a:pt x="10547" y="4410"/>
                  <a:pt x="10530" y="4412"/>
                  <a:pt x="10513" y="4417"/>
                </a:cubicBezTo>
                <a:cubicBezTo>
                  <a:pt x="10430" y="4441"/>
                  <a:pt x="10382" y="4536"/>
                  <a:pt x="10406" y="4620"/>
                </a:cubicBezTo>
                <a:cubicBezTo>
                  <a:pt x="10466" y="4786"/>
                  <a:pt x="10490" y="4953"/>
                  <a:pt x="10490" y="5120"/>
                </a:cubicBezTo>
                <a:lnTo>
                  <a:pt x="10490" y="6036"/>
                </a:lnTo>
                <a:lnTo>
                  <a:pt x="8347" y="6036"/>
                </a:lnTo>
                <a:lnTo>
                  <a:pt x="8347" y="5096"/>
                </a:lnTo>
                <a:cubicBezTo>
                  <a:pt x="8347" y="4453"/>
                  <a:pt x="8835" y="3774"/>
                  <a:pt x="9716" y="3762"/>
                </a:cubicBezTo>
                <a:cubicBezTo>
                  <a:pt x="9847" y="3834"/>
                  <a:pt x="9966" y="3929"/>
                  <a:pt x="10073" y="4048"/>
                </a:cubicBezTo>
                <a:cubicBezTo>
                  <a:pt x="10106" y="4081"/>
                  <a:pt x="10149" y="4099"/>
                  <a:pt x="10192" y="4099"/>
                </a:cubicBezTo>
                <a:cubicBezTo>
                  <a:pt x="10226" y="4099"/>
                  <a:pt x="10260" y="4087"/>
                  <a:pt x="10287" y="4060"/>
                </a:cubicBezTo>
                <a:cubicBezTo>
                  <a:pt x="10359" y="4000"/>
                  <a:pt x="10359" y="3893"/>
                  <a:pt x="10299" y="3834"/>
                </a:cubicBezTo>
                <a:cubicBezTo>
                  <a:pt x="10168" y="3679"/>
                  <a:pt x="10001" y="3560"/>
                  <a:pt x="9835" y="3465"/>
                </a:cubicBezTo>
                <a:lnTo>
                  <a:pt x="9823" y="3465"/>
                </a:lnTo>
                <a:lnTo>
                  <a:pt x="9823" y="3453"/>
                </a:lnTo>
                <a:cubicBezTo>
                  <a:pt x="9585" y="3322"/>
                  <a:pt x="9609" y="3334"/>
                  <a:pt x="7465" y="2786"/>
                </a:cubicBezTo>
                <a:cubicBezTo>
                  <a:pt x="7435" y="2740"/>
                  <a:pt x="7385" y="2719"/>
                  <a:pt x="7334" y="2719"/>
                </a:cubicBezTo>
                <a:cubicBezTo>
                  <a:pt x="7305" y="2719"/>
                  <a:pt x="7277" y="2726"/>
                  <a:pt x="7251" y="2738"/>
                </a:cubicBezTo>
                <a:cubicBezTo>
                  <a:pt x="7073" y="2691"/>
                  <a:pt x="6882" y="2643"/>
                  <a:pt x="6668" y="2584"/>
                </a:cubicBezTo>
                <a:cubicBezTo>
                  <a:pt x="6638" y="2532"/>
                  <a:pt x="6590" y="2503"/>
                  <a:pt x="6538" y="2503"/>
                </a:cubicBezTo>
                <a:cubicBezTo>
                  <a:pt x="6506" y="2503"/>
                  <a:pt x="6473" y="2514"/>
                  <a:pt x="6442" y="2536"/>
                </a:cubicBezTo>
                <a:cubicBezTo>
                  <a:pt x="6287" y="2488"/>
                  <a:pt x="6180" y="2393"/>
                  <a:pt x="6120" y="2262"/>
                </a:cubicBezTo>
                <a:lnTo>
                  <a:pt x="6120" y="2250"/>
                </a:lnTo>
                <a:cubicBezTo>
                  <a:pt x="6156" y="2203"/>
                  <a:pt x="6168" y="2131"/>
                  <a:pt x="6132" y="2072"/>
                </a:cubicBezTo>
                <a:cubicBezTo>
                  <a:pt x="6108" y="2036"/>
                  <a:pt x="6072" y="2000"/>
                  <a:pt x="6025" y="2000"/>
                </a:cubicBezTo>
                <a:lnTo>
                  <a:pt x="5846" y="1560"/>
                </a:lnTo>
                <a:cubicBezTo>
                  <a:pt x="5882" y="1524"/>
                  <a:pt x="5906" y="1464"/>
                  <a:pt x="5882" y="1405"/>
                </a:cubicBezTo>
                <a:cubicBezTo>
                  <a:pt x="5858" y="1345"/>
                  <a:pt x="5810" y="1310"/>
                  <a:pt x="5751" y="1298"/>
                </a:cubicBezTo>
                <a:lnTo>
                  <a:pt x="5346" y="286"/>
                </a:lnTo>
                <a:cubicBezTo>
                  <a:pt x="5275" y="107"/>
                  <a:pt x="5120" y="0"/>
                  <a:pt x="49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02" name="Google Shape;2702;p122"/>
          <p:cNvGrpSpPr/>
          <p:nvPr/>
        </p:nvGrpSpPr>
        <p:grpSpPr>
          <a:xfrm>
            <a:off x="1670476" y="3794904"/>
            <a:ext cx="429529" cy="429529"/>
            <a:chOff x="1014210" y="3759976"/>
            <a:chExt cx="534572" cy="534572"/>
          </a:xfrm>
        </p:grpSpPr>
        <p:sp>
          <p:nvSpPr>
            <p:cNvPr id="2703" name="Google Shape;2703;p122"/>
            <p:cNvSpPr/>
            <p:nvPr/>
          </p:nvSpPr>
          <p:spPr>
            <a:xfrm>
              <a:off x="1208307" y="3899813"/>
              <a:ext cx="146378" cy="91474"/>
            </a:xfrm>
            <a:custGeom>
              <a:avLst/>
              <a:gdLst/>
              <a:ahLst/>
              <a:cxnLst/>
              <a:rect l="l" t="t" r="r" b="b"/>
              <a:pathLst>
                <a:path w="2954" h="1846" extrusionOk="0">
                  <a:moveTo>
                    <a:pt x="2596" y="310"/>
                  </a:moveTo>
                  <a:cubicBezTo>
                    <a:pt x="2620" y="310"/>
                    <a:pt x="2632" y="322"/>
                    <a:pt x="2632" y="345"/>
                  </a:cubicBezTo>
                  <a:lnTo>
                    <a:pt x="2632" y="1500"/>
                  </a:lnTo>
                  <a:cubicBezTo>
                    <a:pt x="2632" y="1524"/>
                    <a:pt x="2620" y="1536"/>
                    <a:pt x="2596" y="1536"/>
                  </a:cubicBezTo>
                  <a:lnTo>
                    <a:pt x="346" y="1536"/>
                  </a:lnTo>
                  <a:cubicBezTo>
                    <a:pt x="334" y="1536"/>
                    <a:pt x="310" y="1524"/>
                    <a:pt x="310" y="1500"/>
                  </a:cubicBezTo>
                  <a:lnTo>
                    <a:pt x="310" y="345"/>
                  </a:lnTo>
                  <a:cubicBezTo>
                    <a:pt x="310" y="322"/>
                    <a:pt x="334" y="310"/>
                    <a:pt x="346" y="310"/>
                  </a:cubicBezTo>
                  <a:close/>
                  <a:moveTo>
                    <a:pt x="346" y="0"/>
                  </a:moveTo>
                  <a:cubicBezTo>
                    <a:pt x="156" y="0"/>
                    <a:pt x="1" y="155"/>
                    <a:pt x="1" y="345"/>
                  </a:cubicBezTo>
                  <a:lnTo>
                    <a:pt x="1" y="1500"/>
                  </a:lnTo>
                  <a:cubicBezTo>
                    <a:pt x="1" y="1691"/>
                    <a:pt x="156" y="1846"/>
                    <a:pt x="346" y="1846"/>
                  </a:cubicBezTo>
                  <a:lnTo>
                    <a:pt x="2596" y="1846"/>
                  </a:lnTo>
                  <a:cubicBezTo>
                    <a:pt x="2787" y="1846"/>
                    <a:pt x="2954" y="1691"/>
                    <a:pt x="2954" y="1500"/>
                  </a:cubicBezTo>
                  <a:lnTo>
                    <a:pt x="2954" y="345"/>
                  </a:lnTo>
                  <a:cubicBezTo>
                    <a:pt x="2954" y="155"/>
                    <a:pt x="2787" y="0"/>
                    <a:pt x="25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4" name="Google Shape;2704;p122"/>
            <p:cNvSpPr/>
            <p:nvPr/>
          </p:nvSpPr>
          <p:spPr>
            <a:xfrm>
              <a:off x="1014210" y="3759976"/>
              <a:ext cx="534572" cy="534572"/>
            </a:xfrm>
            <a:custGeom>
              <a:avLst/>
              <a:gdLst/>
              <a:ahLst/>
              <a:cxnLst/>
              <a:rect l="l" t="t" r="r" b="b"/>
              <a:pathLst>
                <a:path w="10788" h="10788" extrusionOk="0">
                  <a:moveTo>
                    <a:pt x="4406" y="322"/>
                  </a:moveTo>
                  <a:lnTo>
                    <a:pt x="4406" y="1108"/>
                  </a:lnTo>
                  <a:lnTo>
                    <a:pt x="4120" y="1108"/>
                  </a:lnTo>
                  <a:lnTo>
                    <a:pt x="4120" y="322"/>
                  </a:lnTo>
                  <a:close/>
                  <a:moveTo>
                    <a:pt x="6656" y="322"/>
                  </a:moveTo>
                  <a:lnTo>
                    <a:pt x="6656" y="1108"/>
                  </a:lnTo>
                  <a:lnTo>
                    <a:pt x="6371" y="1108"/>
                  </a:lnTo>
                  <a:lnTo>
                    <a:pt x="6371" y="322"/>
                  </a:lnTo>
                  <a:close/>
                  <a:moveTo>
                    <a:pt x="3215" y="7156"/>
                  </a:moveTo>
                  <a:cubicBezTo>
                    <a:pt x="3239" y="7156"/>
                    <a:pt x="3251" y="7168"/>
                    <a:pt x="3251" y="7192"/>
                  </a:cubicBezTo>
                  <a:lnTo>
                    <a:pt x="3251" y="7346"/>
                  </a:lnTo>
                  <a:cubicBezTo>
                    <a:pt x="3251" y="7370"/>
                    <a:pt x="3239" y="7382"/>
                    <a:pt x="3215" y="7382"/>
                  </a:cubicBezTo>
                  <a:lnTo>
                    <a:pt x="2513" y="7382"/>
                  </a:lnTo>
                  <a:lnTo>
                    <a:pt x="2513" y="7156"/>
                  </a:lnTo>
                  <a:close/>
                  <a:moveTo>
                    <a:pt x="8264" y="7156"/>
                  </a:moveTo>
                  <a:lnTo>
                    <a:pt x="8264" y="7382"/>
                  </a:lnTo>
                  <a:lnTo>
                    <a:pt x="7561" y="7382"/>
                  </a:lnTo>
                  <a:cubicBezTo>
                    <a:pt x="7549" y="7382"/>
                    <a:pt x="7525" y="7370"/>
                    <a:pt x="7525" y="7346"/>
                  </a:cubicBezTo>
                  <a:lnTo>
                    <a:pt x="7525" y="7192"/>
                  </a:lnTo>
                  <a:cubicBezTo>
                    <a:pt x="7525" y="7168"/>
                    <a:pt x="7549" y="7156"/>
                    <a:pt x="7561" y="7156"/>
                  </a:cubicBezTo>
                  <a:close/>
                  <a:moveTo>
                    <a:pt x="2251" y="5251"/>
                  </a:moveTo>
                  <a:cubicBezTo>
                    <a:pt x="2251" y="5358"/>
                    <a:pt x="2239" y="5418"/>
                    <a:pt x="2239" y="5465"/>
                  </a:cubicBezTo>
                  <a:lnTo>
                    <a:pt x="1977" y="5465"/>
                  </a:lnTo>
                  <a:cubicBezTo>
                    <a:pt x="1787" y="5465"/>
                    <a:pt x="1620" y="5620"/>
                    <a:pt x="1620" y="5811"/>
                  </a:cubicBezTo>
                  <a:lnTo>
                    <a:pt x="1620" y="7013"/>
                  </a:lnTo>
                  <a:cubicBezTo>
                    <a:pt x="1620" y="7323"/>
                    <a:pt x="1370" y="7573"/>
                    <a:pt x="1060" y="7573"/>
                  </a:cubicBezTo>
                  <a:lnTo>
                    <a:pt x="417" y="7573"/>
                  </a:lnTo>
                  <a:cubicBezTo>
                    <a:pt x="358" y="7573"/>
                    <a:pt x="310" y="7525"/>
                    <a:pt x="310" y="7465"/>
                  </a:cubicBezTo>
                  <a:cubicBezTo>
                    <a:pt x="310" y="7406"/>
                    <a:pt x="358" y="7358"/>
                    <a:pt x="417" y="7358"/>
                  </a:cubicBezTo>
                  <a:lnTo>
                    <a:pt x="1060" y="7358"/>
                  </a:lnTo>
                  <a:cubicBezTo>
                    <a:pt x="1263" y="7358"/>
                    <a:pt x="1418" y="7204"/>
                    <a:pt x="1418" y="7013"/>
                  </a:cubicBezTo>
                  <a:lnTo>
                    <a:pt x="1418" y="5811"/>
                  </a:lnTo>
                  <a:cubicBezTo>
                    <a:pt x="1418" y="5501"/>
                    <a:pt x="1668" y="5251"/>
                    <a:pt x="1977" y="5251"/>
                  </a:cubicBezTo>
                  <a:close/>
                  <a:moveTo>
                    <a:pt x="4073" y="0"/>
                  </a:moveTo>
                  <a:cubicBezTo>
                    <a:pt x="3930" y="0"/>
                    <a:pt x="3811" y="119"/>
                    <a:pt x="3811" y="262"/>
                  </a:cubicBezTo>
                  <a:lnTo>
                    <a:pt x="3811" y="1108"/>
                  </a:lnTo>
                  <a:lnTo>
                    <a:pt x="3739" y="1108"/>
                  </a:lnTo>
                  <a:cubicBezTo>
                    <a:pt x="3537" y="1108"/>
                    <a:pt x="3382" y="1250"/>
                    <a:pt x="3358" y="1453"/>
                  </a:cubicBezTo>
                  <a:lnTo>
                    <a:pt x="3239" y="2643"/>
                  </a:lnTo>
                  <a:cubicBezTo>
                    <a:pt x="3203" y="3048"/>
                    <a:pt x="2918" y="3405"/>
                    <a:pt x="2537" y="3536"/>
                  </a:cubicBezTo>
                  <a:cubicBezTo>
                    <a:pt x="2382" y="3596"/>
                    <a:pt x="2287" y="3727"/>
                    <a:pt x="2275" y="3882"/>
                  </a:cubicBezTo>
                  <a:lnTo>
                    <a:pt x="2251" y="4941"/>
                  </a:lnTo>
                  <a:lnTo>
                    <a:pt x="1977" y="4941"/>
                  </a:lnTo>
                  <a:cubicBezTo>
                    <a:pt x="1489" y="4941"/>
                    <a:pt x="1096" y="5334"/>
                    <a:pt x="1096" y="5811"/>
                  </a:cubicBezTo>
                  <a:lnTo>
                    <a:pt x="1096" y="7013"/>
                  </a:lnTo>
                  <a:cubicBezTo>
                    <a:pt x="1096" y="7025"/>
                    <a:pt x="1084" y="7037"/>
                    <a:pt x="1060" y="7037"/>
                  </a:cubicBezTo>
                  <a:lnTo>
                    <a:pt x="417" y="7037"/>
                  </a:lnTo>
                  <a:cubicBezTo>
                    <a:pt x="191" y="7037"/>
                    <a:pt x="1" y="7227"/>
                    <a:pt x="1" y="7465"/>
                  </a:cubicBezTo>
                  <a:cubicBezTo>
                    <a:pt x="1" y="7692"/>
                    <a:pt x="191" y="7882"/>
                    <a:pt x="417" y="7882"/>
                  </a:cubicBezTo>
                  <a:lnTo>
                    <a:pt x="1060" y="7882"/>
                  </a:lnTo>
                  <a:cubicBezTo>
                    <a:pt x="1549" y="7882"/>
                    <a:pt x="1941" y="7489"/>
                    <a:pt x="1941" y="7013"/>
                  </a:cubicBezTo>
                  <a:lnTo>
                    <a:pt x="1941" y="5811"/>
                  </a:lnTo>
                  <a:cubicBezTo>
                    <a:pt x="1941" y="5799"/>
                    <a:pt x="1953" y="5775"/>
                    <a:pt x="1977" y="5775"/>
                  </a:cubicBezTo>
                  <a:lnTo>
                    <a:pt x="2239" y="5775"/>
                  </a:lnTo>
                  <a:lnTo>
                    <a:pt x="2156" y="9013"/>
                  </a:lnTo>
                  <a:cubicBezTo>
                    <a:pt x="2156" y="9097"/>
                    <a:pt x="2227" y="9168"/>
                    <a:pt x="2311" y="9168"/>
                  </a:cubicBezTo>
                  <a:cubicBezTo>
                    <a:pt x="2394" y="9168"/>
                    <a:pt x="2477" y="9109"/>
                    <a:pt x="2477" y="9013"/>
                  </a:cubicBezTo>
                  <a:lnTo>
                    <a:pt x="2501" y="7704"/>
                  </a:lnTo>
                  <a:lnTo>
                    <a:pt x="3215" y="7704"/>
                  </a:lnTo>
                  <a:cubicBezTo>
                    <a:pt x="3406" y="7704"/>
                    <a:pt x="3573" y="7549"/>
                    <a:pt x="3573" y="7346"/>
                  </a:cubicBezTo>
                  <a:lnTo>
                    <a:pt x="3573" y="7192"/>
                  </a:lnTo>
                  <a:cubicBezTo>
                    <a:pt x="3573" y="7001"/>
                    <a:pt x="3406" y="6834"/>
                    <a:pt x="3215" y="6834"/>
                  </a:cubicBezTo>
                  <a:lnTo>
                    <a:pt x="2525" y="6834"/>
                  </a:lnTo>
                  <a:lnTo>
                    <a:pt x="2596" y="3894"/>
                  </a:lnTo>
                  <a:cubicBezTo>
                    <a:pt x="2596" y="3870"/>
                    <a:pt x="2608" y="3846"/>
                    <a:pt x="2632" y="3834"/>
                  </a:cubicBezTo>
                  <a:cubicBezTo>
                    <a:pt x="3144" y="3655"/>
                    <a:pt x="3501" y="3203"/>
                    <a:pt x="3549" y="2667"/>
                  </a:cubicBezTo>
                  <a:lnTo>
                    <a:pt x="3668" y="1477"/>
                  </a:lnTo>
                  <a:cubicBezTo>
                    <a:pt x="3680" y="1453"/>
                    <a:pt x="3704" y="1429"/>
                    <a:pt x="3739" y="1429"/>
                  </a:cubicBezTo>
                  <a:lnTo>
                    <a:pt x="7049" y="1429"/>
                  </a:lnTo>
                  <a:cubicBezTo>
                    <a:pt x="7073" y="1429"/>
                    <a:pt x="7097" y="1453"/>
                    <a:pt x="7109" y="1477"/>
                  </a:cubicBezTo>
                  <a:lnTo>
                    <a:pt x="7228" y="2667"/>
                  </a:lnTo>
                  <a:cubicBezTo>
                    <a:pt x="7275" y="3203"/>
                    <a:pt x="7645" y="3655"/>
                    <a:pt x="8145" y="3834"/>
                  </a:cubicBezTo>
                  <a:cubicBezTo>
                    <a:pt x="8168" y="3846"/>
                    <a:pt x="8180" y="3870"/>
                    <a:pt x="8180" y="3894"/>
                  </a:cubicBezTo>
                  <a:lnTo>
                    <a:pt x="8252" y="6834"/>
                  </a:lnTo>
                  <a:lnTo>
                    <a:pt x="7561" y="6834"/>
                  </a:lnTo>
                  <a:cubicBezTo>
                    <a:pt x="7371" y="6834"/>
                    <a:pt x="7204" y="7001"/>
                    <a:pt x="7204" y="7192"/>
                  </a:cubicBezTo>
                  <a:lnTo>
                    <a:pt x="7204" y="7346"/>
                  </a:lnTo>
                  <a:cubicBezTo>
                    <a:pt x="7204" y="7549"/>
                    <a:pt x="7371" y="7704"/>
                    <a:pt x="7561" y="7704"/>
                  </a:cubicBezTo>
                  <a:lnTo>
                    <a:pt x="8276" y="7704"/>
                  </a:lnTo>
                  <a:cubicBezTo>
                    <a:pt x="8276" y="7846"/>
                    <a:pt x="8335" y="10263"/>
                    <a:pt x="8335" y="10406"/>
                  </a:cubicBezTo>
                  <a:cubicBezTo>
                    <a:pt x="8335" y="10442"/>
                    <a:pt x="8311" y="10478"/>
                    <a:pt x="8276" y="10478"/>
                  </a:cubicBezTo>
                  <a:lnTo>
                    <a:pt x="2501" y="10478"/>
                  </a:lnTo>
                  <a:cubicBezTo>
                    <a:pt x="2465" y="10478"/>
                    <a:pt x="2441" y="10442"/>
                    <a:pt x="2441" y="10406"/>
                  </a:cubicBezTo>
                  <a:lnTo>
                    <a:pt x="2453" y="9751"/>
                  </a:lnTo>
                  <a:cubicBezTo>
                    <a:pt x="2453" y="9668"/>
                    <a:pt x="2394" y="9597"/>
                    <a:pt x="2299" y="9597"/>
                  </a:cubicBezTo>
                  <a:cubicBezTo>
                    <a:pt x="2292" y="9596"/>
                    <a:pt x="2286" y="9595"/>
                    <a:pt x="2280" y="9595"/>
                  </a:cubicBezTo>
                  <a:cubicBezTo>
                    <a:pt x="2205" y="9595"/>
                    <a:pt x="2144" y="9663"/>
                    <a:pt x="2144" y="9751"/>
                  </a:cubicBezTo>
                  <a:lnTo>
                    <a:pt x="2120" y="10406"/>
                  </a:lnTo>
                  <a:cubicBezTo>
                    <a:pt x="2120" y="10621"/>
                    <a:pt x="2299" y="10787"/>
                    <a:pt x="2501" y="10787"/>
                  </a:cubicBezTo>
                  <a:lnTo>
                    <a:pt x="8276" y="10787"/>
                  </a:lnTo>
                  <a:cubicBezTo>
                    <a:pt x="8490" y="10787"/>
                    <a:pt x="8657" y="10621"/>
                    <a:pt x="8657" y="10406"/>
                  </a:cubicBezTo>
                  <a:cubicBezTo>
                    <a:pt x="8621" y="8728"/>
                    <a:pt x="8645" y="9728"/>
                    <a:pt x="8549" y="5775"/>
                  </a:cubicBezTo>
                  <a:lnTo>
                    <a:pt x="8799" y="5775"/>
                  </a:lnTo>
                  <a:cubicBezTo>
                    <a:pt x="8823" y="5775"/>
                    <a:pt x="8835" y="5799"/>
                    <a:pt x="8835" y="5811"/>
                  </a:cubicBezTo>
                  <a:lnTo>
                    <a:pt x="8835" y="7013"/>
                  </a:lnTo>
                  <a:cubicBezTo>
                    <a:pt x="8835" y="7489"/>
                    <a:pt x="9228" y="7882"/>
                    <a:pt x="9716" y="7882"/>
                  </a:cubicBezTo>
                  <a:lnTo>
                    <a:pt x="10359" y="7882"/>
                  </a:lnTo>
                  <a:cubicBezTo>
                    <a:pt x="10597" y="7882"/>
                    <a:pt x="10788" y="7692"/>
                    <a:pt x="10788" y="7465"/>
                  </a:cubicBezTo>
                  <a:cubicBezTo>
                    <a:pt x="10788" y="7227"/>
                    <a:pt x="10597" y="7049"/>
                    <a:pt x="10359" y="7049"/>
                  </a:cubicBezTo>
                  <a:lnTo>
                    <a:pt x="9716" y="7049"/>
                  </a:lnTo>
                  <a:cubicBezTo>
                    <a:pt x="9692" y="7049"/>
                    <a:pt x="9680" y="7025"/>
                    <a:pt x="9680" y="7013"/>
                  </a:cubicBezTo>
                  <a:lnTo>
                    <a:pt x="9680" y="6632"/>
                  </a:lnTo>
                  <a:cubicBezTo>
                    <a:pt x="9680" y="6537"/>
                    <a:pt x="9609" y="6465"/>
                    <a:pt x="9526" y="6465"/>
                  </a:cubicBezTo>
                  <a:cubicBezTo>
                    <a:pt x="9430" y="6465"/>
                    <a:pt x="9371" y="6537"/>
                    <a:pt x="9371" y="6632"/>
                  </a:cubicBezTo>
                  <a:lnTo>
                    <a:pt x="9371" y="7013"/>
                  </a:lnTo>
                  <a:cubicBezTo>
                    <a:pt x="9371" y="7204"/>
                    <a:pt x="9526" y="7358"/>
                    <a:pt x="9716" y="7358"/>
                  </a:cubicBezTo>
                  <a:lnTo>
                    <a:pt x="10359" y="7358"/>
                  </a:lnTo>
                  <a:cubicBezTo>
                    <a:pt x="10419" y="7358"/>
                    <a:pt x="10466" y="7406"/>
                    <a:pt x="10466" y="7465"/>
                  </a:cubicBezTo>
                  <a:cubicBezTo>
                    <a:pt x="10466" y="7525"/>
                    <a:pt x="10419" y="7573"/>
                    <a:pt x="10359" y="7573"/>
                  </a:cubicBezTo>
                  <a:lnTo>
                    <a:pt x="9716" y="7573"/>
                  </a:lnTo>
                  <a:cubicBezTo>
                    <a:pt x="9407" y="7573"/>
                    <a:pt x="9157" y="7323"/>
                    <a:pt x="9157" y="7013"/>
                  </a:cubicBezTo>
                  <a:lnTo>
                    <a:pt x="9157" y="5811"/>
                  </a:lnTo>
                  <a:cubicBezTo>
                    <a:pt x="9157" y="5620"/>
                    <a:pt x="9002" y="5465"/>
                    <a:pt x="8799" y="5465"/>
                  </a:cubicBezTo>
                  <a:lnTo>
                    <a:pt x="8537" y="5465"/>
                  </a:lnTo>
                  <a:lnTo>
                    <a:pt x="8537" y="5251"/>
                  </a:lnTo>
                  <a:lnTo>
                    <a:pt x="8799" y="5251"/>
                  </a:lnTo>
                  <a:cubicBezTo>
                    <a:pt x="9109" y="5251"/>
                    <a:pt x="9371" y="5501"/>
                    <a:pt x="9371" y="5811"/>
                  </a:cubicBezTo>
                  <a:lnTo>
                    <a:pt x="9371" y="5894"/>
                  </a:lnTo>
                  <a:cubicBezTo>
                    <a:pt x="9371" y="5977"/>
                    <a:pt x="9430" y="6049"/>
                    <a:pt x="9526" y="6049"/>
                  </a:cubicBezTo>
                  <a:cubicBezTo>
                    <a:pt x="9609" y="6049"/>
                    <a:pt x="9680" y="5977"/>
                    <a:pt x="9680" y="5894"/>
                  </a:cubicBezTo>
                  <a:lnTo>
                    <a:pt x="9680" y="5811"/>
                  </a:lnTo>
                  <a:cubicBezTo>
                    <a:pt x="9680" y="5334"/>
                    <a:pt x="9288" y="4941"/>
                    <a:pt x="8799" y="4941"/>
                  </a:cubicBezTo>
                  <a:lnTo>
                    <a:pt x="8526" y="4941"/>
                  </a:lnTo>
                  <a:lnTo>
                    <a:pt x="8502" y="3882"/>
                  </a:lnTo>
                  <a:cubicBezTo>
                    <a:pt x="8502" y="3727"/>
                    <a:pt x="8395" y="3596"/>
                    <a:pt x="8252" y="3536"/>
                  </a:cubicBezTo>
                  <a:cubicBezTo>
                    <a:pt x="7859" y="3405"/>
                    <a:pt x="7585" y="3048"/>
                    <a:pt x="7537" y="2643"/>
                  </a:cubicBezTo>
                  <a:lnTo>
                    <a:pt x="7418" y="1453"/>
                  </a:lnTo>
                  <a:cubicBezTo>
                    <a:pt x="7406" y="1250"/>
                    <a:pt x="7240" y="1108"/>
                    <a:pt x="7049" y="1108"/>
                  </a:cubicBezTo>
                  <a:lnTo>
                    <a:pt x="6978" y="1108"/>
                  </a:lnTo>
                  <a:lnTo>
                    <a:pt x="6978" y="262"/>
                  </a:lnTo>
                  <a:cubicBezTo>
                    <a:pt x="6978" y="119"/>
                    <a:pt x="6859" y="0"/>
                    <a:pt x="6704" y="0"/>
                  </a:cubicBezTo>
                  <a:lnTo>
                    <a:pt x="6323" y="0"/>
                  </a:lnTo>
                  <a:cubicBezTo>
                    <a:pt x="6168" y="0"/>
                    <a:pt x="6049" y="119"/>
                    <a:pt x="6049" y="262"/>
                  </a:cubicBezTo>
                  <a:lnTo>
                    <a:pt x="6049" y="1108"/>
                  </a:lnTo>
                  <a:lnTo>
                    <a:pt x="4727" y="1108"/>
                  </a:lnTo>
                  <a:lnTo>
                    <a:pt x="4727" y="262"/>
                  </a:lnTo>
                  <a:cubicBezTo>
                    <a:pt x="4727" y="119"/>
                    <a:pt x="4608" y="0"/>
                    <a:pt x="44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05" name="Google Shape;2705;p122"/>
          <p:cNvSpPr/>
          <p:nvPr/>
        </p:nvSpPr>
        <p:spPr>
          <a:xfrm>
            <a:off x="2331048" y="3797085"/>
            <a:ext cx="436320" cy="425291"/>
          </a:xfrm>
          <a:custGeom>
            <a:avLst/>
            <a:gdLst/>
            <a:ahLst/>
            <a:cxnLst/>
            <a:rect l="l" t="t" r="r" b="b"/>
            <a:pathLst>
              <a:path w="10958" h="10681" extrusionOk="0">
                <a:moveTo>
                  <a:pt x="5754" y="310"/>
                </a:moveTo>
                <a:lnTo>
                  <a:pt x="5754" y="858"/>
                </a:lnTo>
                <a:lnTo>
                  <a:pt x="5266" y="858"/>
                </a:lnTo>
                <a:lnTo>
                  <a:pt x="5266" y="310"/>
                </a:lnTo>
                <a:close/>
                <a:moveTo>
                  <a:pt x="5519" y="1177"/>
                </a:moveTo>
                <a:cubicBezTo>
                  <a:pt x="5757" y="1177"/>
                  <a:pt x="5993" y="1197"/>
                  <a:pt x="6219" y="1239"/>
                </a:cubicBezTo>
                <a:lnTo>
                  <a:pt x="5993" y="3251"/>
                </a:lnTo>
                <a:cubicBezTo>
                  <a:pt x="5838" y="3215"/>
                  <a:pt x="5677" y="3198"/>
                  <a:pt x="5515" y="3198"/>
                </a:cubicBezTo>
                <a:cubicBezTo>
                  <a:pt x="5353" y="3198"/>
                  <a:pt x="5189" y="3215"/>
                  <a:pt x="5028" y="3251"/>
                </a:cubicBezTo>
                <a:lnTo>
                  <a:pt x="4802" y="1239"/>
                </a:lnTo>
                <a:cubicBezTo>
                  <a:pt x="5040" y="1197"/>
                  <a:pt x="5281" y="1177"/>
                  <a:pt x="5519" y="1177"/>
                </a:cubicBezTo>
                <a:close/>
                <a:moveTo>
                  <a:pt x="2060" y="876"/>
                </a:moveTo>
                <a:cubicBezTo>
                  <a:pt x="2097" y="876"/>
                  <a:pt x="2133" y="878"/>
                  <a:pt x="2171" y="882"/>
                </a:cubicBezTo>
                <a:cubicBezTo>
                  <a:pt x="3040" y="989"/>
                  <a:pt x="3611" y="1060"/>
                  <a:pt x="4016" y="1108"/>
                </a:cubicBezTo>
                <a:cubicBezTo>
                  <a:pt x="2659" y="1596"/>
                  <a:pt x="1587" y="2715"/>
                  <a:pt x="1194" y="4120"/>
                </a:cubicBezTo>
                <a:cubicBezTo>
                  <a:pt x="1159" y="3763"/>
                  <a:pt x="1099" y="3192"/>
                  <a:pt x="980" y="2156"/>
                </a:cubicBezTo>
                <a:cubicBezTo>
                  <a:pt x="901" y="1447"/>
                  <a:pt x="1429" y="876"/>
                  <a:pt x="2060" y="876"/>
                </a:cubicBezTo>
                <a:close/>
                <a:moveTo>
                  <a:pt x="8950" y="894"/>
                </a:moveTo>
                <a:cubicBezTo>
                  <a:pt x="8956" y="894"/>
                  <a:pt x="8962" y="894"/>
                  <a:pt x="8969" y="894"/>
                </a:cubicBezTo>
                <a:cubicBezTo>
                  <a:pt x="9588" y="894"/>
                  <a:pt x="10124" y="1465"/>
                  <a:pt x="10041" y="2168"/>
                </a:cubicBezTo>
                <a:cubicBezTo>
                  <a:pt x="9934" y="3192"/>
                  <a:pt x="9862" y="3763"/>
                  <a:pt x="9826" y="4120"/>
                </a:cubicBezTo>
                <a:cubicBezTo>
                  <a:pt x="9433" y="2727"/>
                  <a:pt x="8374" y="1608"/>
                  <a:pt x="7016" y="1120"/>
                </a:cubicBezTo>
                <a:cubicBezTo>
                  <a:pt x="8846" y="904"/>
                  <a:pt x="8894" y="894"/>
                  <a:pt x="8950" y="894"/>
                </a:cubicBezTo>
                <a:close/>
                <a:moveTo>
                  <a:pt x="4492" y="1299"/>
                </a:moveTo>
                <a:lnTo>
                  <a:pt x="4719" y="3346"/>
                </a:lnTo>
                <a:cubicBezTo>
                  <a:pt x="4171" y="3561"/>
                  <a:pt x="3742" y="4001"/>
                  <a:pt x="3516" y="4549"/>
                </a:cubicBezTo>
                <a:lnTo>
                  <a:pt x="1468" y="4311"/>
                </a:lnTo>
                <a:cubicBezTo>
                  <a:pt x="1849" y="2834"/>
                  <a:pt x="3016" y="1668"/>
                  <a:pt x="4492" y="1299"/>
                </a:cubicBezTo>
                <a:close/>
                <a:moveTo>
                  <a:pt x="6528" y="1299"/>
                </a:moveTo>
                <a:cubicBezTo>
                  <a:pt x="8005" y="1668"/>
                  <a:pt x="9172" y="2834"/>
                  <a:pt x="9553" y="4311"/>
                </a:cubicBezTo>
                <a:lnTo>
                  <a:pt x="7505" y="4549"/>
                </a:lnTo>
                <a:cubicBezTo>
                  <a:pt x="7278" y="4001"/>
                  <a:pt x="6850" y="3561"/>
                  <a:pt x="6302" y="3346"/>
                </a:cubicBezTo>
                <a:lnTo>
                  <a:pt x="6528" y="1299"/>
                </a:lnTo>
                <a:close/>
                <a:moveTo>
                  <a:pt x="2030" y="345"/>
                </a:moveTo>
                <a:cubicBezTo>
                  <a:pt x="2096" y="345"/>
                  <a:pt x="2163" y="349"/>
                  <a:pt x="2230" y="358"/>
                </a:cubicBezTo>
                <a:cubicBezTo>
                  <a:pt x="4552" y="632"/>
                  <a:pt x="4790" y="656"/>
                  <a:pt x="4957" y="679"/>
                </a:cubicBezTo>
                <a:lnTo>
                  <a:pt x="4957" y="894"/>
                </a:lnTo>
                <a:lnTo>
                  <a:pt x="4945" y="894"/>
                </a:lnTo>
                <a:cubicBezTo>
                  <a:pt x="4814" y="894"/>
                  <a:pt x="4433" y="834"/>
                  <a:pt x="2206" y="572"/>
                </a:cubicBezTo>
                <a:cubicBezTo>
                  <a:pt x="2151" y="566"/>
                  <a:pt x="2097" y="562"/>
                  <a:pt x="2043" y="562"/>
                </a:cubicBezTo>
                <a:cubicBezTo>
                  <a:pt x="1234" y="562"/>
                  <a:pt x="570" y="1298"/>
                  <a:pt x="670" y="2180"/>
                </a:cubicBezTo>
                <a:cubicBezTo>
                  <a:pt x="873" y="4108"/>
                  <a:pt x="920" y="4418"/>
                  <a:pt x="932" y="4775"/>
                </a:cubicBezTo>
                <a:lnTo>
                  <a:pt x="718" y="4775"/>
                </a:lnTo>
                <a:cubicBezTo>
                  <a:pt x="694" y="4430"/>
                  <a:pt x="694" y="4442"/>
                  <a:pt x="444" y="2203"/>
                </a:cubicBezTo>
                <a:cubicBezTo>
                  <a:pt x="333" y="1191"/>
                  <a:pt x="1095" y="345"/>
                  <a:pt x="2030" y="345"/>
                </a:cubicBezTo>
                <a:close/>
                <a:moveTo>
                  <a:pt x="1040" y="5097"/>
                </a:moveTo>
                <a:cubicBezTo>
                  <a:pt x="1028" y="5251"/>
                  <a:pt x="1028" y="5406"/>
                  <a:pt x="1040" y="5573"/>
                </a:cubicBezTo>
                <a:lnTo>
                  <a:pt x="492" y="5573"/>
                </a:lnTo>
                <a:lnTo>
                  <a:pt x="492" y="5097"/>
                </a:lnTo>
                <a:close/>
                <a:moveTo>
                  <a:pt x="10529" y="5097"/>
                </a:moveTo>
                <a:lnTo>
                  <a:pt x="10529" y="5573"/>
                </a:lnTo>
                <a:lnTo>
                  <a:pt x="9981" y="5573"/>
                </a:lnTo>
                <a:cubicBezTo>
                  <a:pt x="9993" y="5418"/>
                  <a:pt x="9993" y="5263"/>
                  <a:pt x="9981" y="5097"/>
                </a:cubicBezTo>
                <a:close/>
                <a:moveTo>
                  <a:pt x="1409" y="4632"/>
                </a:moveTo>
                <a:lnTo>
                  <a:pt x="3421" y="4859"/>
                </a:lnTo>
                <a:cubicBezTo>
                  <a:pt x="3349" y="5180"/>
                  <a:pt x="3349" y="5513"/>
                  <a:pt x="3421" y="5823"/>
                </a:cubicBezTo>
                <a:lnTo>
                  <a:pt x="1409" y="6049"/>
                </a:lnTo>
                <a:cubicBezTo>
                  <a:pt x="1325" y="5573"/>
                  <a:pt x="1325" y="5097"/>
                  <a:pt x="1409" y="4632"/>
                </a:cubicBezTo>
                <a:close/>
                <a:moveTo>
                  <a:pt x="9612" y="4632"/>
                </a:moveTo>
                <a:cubicBezTo>
                  <a:pt x="9695" y="5109"/>
                  <a:pt x="9695" y="5597"/>
                  <a:pt x="9612" y="6049"/>
                </a:cubicBezTo>
                <a:lnTo>
                  <a:pt x="7600" y="5823"/>
                </a:lnTo>
                <a:cubicBezTo>
                  <a:pt x="7671" y="5501"/>
                  <a:pt x="7671" y="5180"/>
                  <a:pt x="7600" y="4859"/>
                </a:cubicBezTo>
                <a:lnTo>
                  <a:pt x="9612" y="4632"/>
                </a:lnTo>
                <a:close/>
                <a:moveTo>
                  <a:pt x="5512" y="3507"/>
                </a:moveTo>
                <a:cubicBezTo>
                  <a:pt x="5696" y="3507"/>
                  <a:pt x="5886" y="3535"/>
                  <a:pt x="6076" y="3596"/>
                </a:cubicBezTo>
                <a:cubicBezTo>
                  <a:pt x="7028" y="3918"/>
                  <a:pt x="7564" y="4942"/>
                  <a:pt x="7243" y="5906"/>
                </a:cubicBezTo>
                <a:cubicBezTo>
                  <a:pt x="7064" y="6454"/>
                  <a:pt x="6624" y="6895"/>
                  <a:pt x="6076" y="7073"/>
                </a:cubicBezTo>
                <a:cubicBezTo>
                  <a:pt x="5885" y="7137"/>
                  <a:pt x="5693" y="7167"/>
                  <a:pt x="5503" y="7167"/>
                </a:cubicBezTo>
                <a:cubicBezTo>
                  <a:pt x="4735" y="7167"/>
                  <a:pt x="4026" y="6671"/>
                  <a:pt x="3778" y="5906"/>
                </a:cubicBezTo>
                <a:cubicBezTo>
                  <a:pt x="3366" y="4671"/>
                  <a:pt x="4334" y="3507"/>
                  <a:pt x="5512" y="3507"/>
                </a:cubicBezTo>
                <a:close/>
                <a:moveTo>
                  <a:pt x="7505" y="6121"/>
                </a:moveTo>
                <a:lnTo>
                  <a:pt x="9553" y="6359"/>
                </a:lnTo>
                <a:cubicBezTo>
                  <a:pt x="9172" y="7835"/>
                  <a:pt x="8005" y="9002"/>
                  <a:pt x="6528" y="9371"/>
                </a:cubicBezTo>
                <a:lnTo>
                  <a:pt x="6302" y="7323"/>
                </a:lnTo>
                <a:cubicBezTo>
                  <a:pt x="6850" y="7109"/>
                  <a:pt x="7278" y="6668"/>
                  <a:pt x="7505" y="6121"/>
                </a:cubicBezTo>
                <a:close/>
                <a:moveTo>
                  <a:pt x="5993" y="7430"/>
                </a:moveTo>
                <a:lnTo>
                  <a:pt x="6219" y="9442"/>
                </a:lnTo>
                <a:cubicBezTo>
                  <a:pt x="5987" y="9484"/>
                  <a:pt x="5751" y="9505"/>
                  <a:pt x="5515" y="9505"/>
                </a:cubicBezTo>
                <a:cubicBezTo>
                  <a:pt x="5278" y="9505"/>
                  <a:pt x="5040" y="9484"/>
                  <a:pt x="4802" y="9442"/>
                </a:cubicBezTo>
                <a:lnTo>
                  <a:pt x="5028" y="7430"/>
                </a:lnTo>
                <a:cubicBezTo>
                  <a:pt x="5183" y="7466"/>
                  <a:pt x="5344" y="7484"/>
                  <a:pt x="5506" y="7484"/>
                </a:cubicBezTo>
                <a:cubicBezTo>
                  <a:pt x="5668" y="7484"/>
                  <a:pt x="5832" y="7466"/>
                  <a:pt x="5993" y="7430"/>
                </a:cubicBezTo>
                <a:close/>
                <a:moveTo>
                  <a:pt x="3516" y="6121"/>
                </a:moveTo>
                <a:cubicBezTo>
                  <a:pt x="3742" y="6668"/>
                  <a:pt x="4171" y="7109"/>
                  <a:pt x="4719" y="7323"/>
                </a:cubicBezTo>
                <a:lnTo>
                  <a:pt x="4492" y="9371"/>
                </a:lnTo>
                <a:cubicBezTo>
                  <a:pt x="4040" y="9264"/>
                  <a:pt x="3611" y="9073"/>
                  <a:pt x="3218" y="8811"/>
                </a:cubicBezTo>
                <a:cubicBezTo>
                  <a:pt x="3193" y="8795"/>
                  <a:pt x="3165" y="8787"/>
                  <a:pt x="3137" y="8787"/>
                </a:cubicBezTo>
                <a:cubicBezTo>
                  <a:pt x="3085" y="8787"/>
                  <a:pt x="3035" y="8813"/>
                  <a:pt x="3004" y="8859"/>
                </a:cubicBezTo>
                <a:cubicBezTo>
                  <a:pt x="2956" y="8930"/>
                  <a:pt x="2980" y="9038"/>
                  <a:pt x="3052" y="9085"/>
                </a:cubicBezTo>
                <a:cubicBezTo>
                  <a:pt x="3349" y="9276"/>
                  <a:pt x="3659" y="9431"/>
                  <a:pt x="3992" y="9550"/>
                </a:cubicBezTo>
                <a:cubicBezTo>
                  <a:pt x="3897" y="9562"/>
                  <a:pt x="3790" y="9573"/>
                  <a:pt x="3671" y="9597"/>
                </a:cubicBezTo>
                <a:cubicBezTo>
                  <a:pt x="3302" y="9633"/>
                  <a:pt x="2814" y="9692"/>
                  <a:pt x="2171" y="9776"/>
                </a:cubicBezTo>
                <a:cubicBezTo>
                  <a:pt x="2129" y="9781"/>
                  <a:pt x="2087" y="9783"/>
                  <a:pt x="2046" y="9783"/>
                </a:cubicBezTo>
                <a:cubicBezTo>
                  <a:pt x="1421" y="9783"/>
                  <a:pt x="902" y="9206"/>
                  <a:pt x="980" y="8514"/>
                </a:cubicBezTo>
                <a:cubicBezTo>
                  <a:pt x="1087" y="7490"/>
                  <a:pt x="1159" y="6906"/>
                  <a:pt x="1194" y="6549"/>
                </a:cubicBezTo>
                <a:cubicBezTo>
                  <a:pt x="1254" y="6752"/>
                  <a:pt x="1325" y="6954"/>
                  <a:pt x="1409" y="7145"/>
                </a:cubicBezTo>
                <a:cubicBezTo>
                  <a:pt x="1659" y="7704"/>
                  <a:pt x="2004" y="8192"/>
                  <a:pt x="2444" y="8609"/>
                </a:cubicBezTo>
                <a:cubicBezTo>
                  <a:pt x="2479" y="8637"/>
                  <a:pt x="2518" y="8652"/>
                  <a:pt x="2557" y="8652"/>
                </a:cubicBezTo>
                <a:cubicBezTo>
                  <a:pt x="2599" y="8652"/>
                  <a:pt x="2640" y="8634"/>
                  <a:pt x="2671" y="8597"/>
                </a:cubicBezTo>
                <a:cubicBezTo>
                  <a:pt x="2730" y="8538"/>
                  <a:pt x="2730" y="8442"/>
                  <a:pt x="2659" y="8383"/>
                </a:cubicBezTo>
                <a:cubicBezTo>
                  <a:pt x="2075" y="7835"/>
                  <a:pt x="1671" y="7121"/>
                  <a:pt x="1468" y="6359"/>
                </a:cubicBezTo>
                <a:lnTo>
                  <a:pt x="3516" y="6121"/>
                </a:lnTo>
                <a:close/>
                <a:moveTo>
                  <a:pt x="9826" y="6549"/>
                </a:moveTo>
                <a:lnTo>
                  <a:pt x="10041" y="8526"/>
                </a:lnTo>
                <a:cubicBezTo>
                  <a:pt x="10076" y="8883"/>
                  <a:pt x="9957" y="9240"/>
                  <a:pt x="9707" y="9490"/>
                </a:cubicBezTo>
                <a:cubicBezTo>
                  <a:pt x="9510" y="9688"/>
                  <a:pt x="9248" y="9794"/>
                  <a:pt x="8971" y="9794"/>
                </a:cubicBezTo>
                <a:cubicBezTo>
                  <a:pt x="8931" y="9794"/>
                  <a:pt x="8891" y="9792"/>
                  <a:pt x="8850" y="9788"/>
                </a:cubicBezTo>
                <a:cubicBezTo>
                  <a:pt x="7957" y="9681"/>
                  <a:pt x="7386" y="9609"/>
                  <a:pt x="6993" y="9562"/>
                </a:cubicBezTo>
                <a:cubicBezTo>
                  <a:pt x="8362" y="9085"/>
                  <a:pt x="9433" y="7954"/>
                  <a:pt x="9826" y="6549"/>
                </a:cubicBezTo>
                <a:close/>
                <a:moveTo>
                  <a:pt x="932" y="5894"/>
                </a:moveTo>
                <a:cubicBezTo>
                  <a:pt x="920" y="6252"/>
                  <a:pt x="873" y="6561"/>
                  <a:pt x="670" y="8478"/>
                </a:cubicBezTo>
                <a:cubicBezTo>
                  <a:pt x="570" y="9360"/>
                  <a:pt x="1234" y="10095"/>
                  <a:pt x="2043" y="10095"/>
                </a:cubicBezTo>
                <a:cubicBezTo>
                  <a:pt x="2097" y="10095"/>
                  <a:pt x="2151" y="10092"/>
                  <a:pt x="2206" y="10085"/>
                </a:cubicBezTo>
                <a:cubicBezTo>
                  <a:pt x="2849" y="10014"/>
                  <a:pt x="3337" y="9954"/>
                  <a:pt x="3707" y="9907"/>
                </a:cubicBezTo>
                <a:cubicBezTo>
                  <a:pt x="4600" y="9800"/>
                  <a:pt x="4802" y="9776"/>
                  <a:pt x="4897" y="9776"/>
                </a:cubicBezTo>
                <a:cubicBezTo>
                  <a:pt x="4921" y="9776"/>
                  <a:pt x="4933" y="9776"/>
                  <a:pt x="4957" y="9788"/>
                </a:cubicBezTo>
                <a:lnTo>
                  <a:pt x="4957" y="9978"/>
                </a:lnTo>
                <a:cubicBezTo>
                  <a:pt x="4826" y="9990"/>
                  <a:pt x="4552" y="10026"/>
                  <a:pt x="3707" y="10133"/>
                </a:cubicBezTo>
                <a:cubicBezTo>
                  <a:pt x="3337" y="10181"/>
                  <a:pt x="2861" y="10228"/>
                  <a:pt x="2230" y="10312"/>
                </a:cubicBezTo>
                <a:cubicBezTo>
                  <a:pt x="2168" y="10319"/>
                  <a:pt x="2107" y="10322"/>
                  <a:pt x="2047" y="10322"/>
                </a:cubicBezTo>
                <a:cubicBezTo>
                  <a:pt x="1104" y="10322"/>
                  <a:pt x="332" y="9472"/>
                  <a:pt x="444" y="8454"/>
                </a:cubicBezTo>
                <a:cubicBezTo>
                  <a:pt x="694" y="6216"/>
                  <a:pt x="694" y="6228"/>
                  <a:pt x="718" y="5894"/>
                </a:cubicBezTo>
                <a:close/>
                <a:moveTo>
                  <a:pt x="10303" y="5894"/>
                </a:moveTo>
                <a:cubicBezTo>
                  <a:pt x="10326" y="6240"/>
                  <a:pt x="10326" y="6228"/>
                  <a:pt x="10576" y="8466"/>
                </a:cubicBezTo>
                <a:cubicBezTo>
                  <a:pt x="10636" y="8990"/>
                  <a:pt x="10457" y="9502"/>
                  <a:pt x="10088" y="9871"/>
                </a:cubicBezTo>
                <a:cubicBezTo>
                  <a:pt x="9779" y="10170"/>
                  <a:pt x="9380" y="10335"/>
                  <a:pt x="8977" y="10335"/>
                </a:cubicBezTo>
                <a:cubicBezTo>
                  <a:pt x="8915" y="10335"/>
                  <a:pt x="8852" y="10331"/>
                  <a:pt x="8791" y="10324"/>
                </a:cubicBezTo>
                <a:cubicBezTo>
                  <a:pt x="6481" y="10050"/>
                  <a:pt x="6231" y="10014"/>
                  <a:pt x="6064" y="9990"/>
                </a:cubicBezTo>
                <a:lnTo>
                  <a:pt x="6064" y="9788"/>
                </a:lnTo>
                <a:lnTo>
                  <a:pt x="6076" y="9788"/>
                </a:lnTo>
                <a:cubicBezTo>
                  <a:pt x="6086" y="9787"/>
                  <a:pt x="6098" y="9786"/>
                  <a:pt x="6112" y="9786"/>
                </a:cubicBezTo>
                <a:cubicBezTo>
                  <a:pt x="6276" y="9786"/>
                  <a:pt x="6750" y="9856"/>
                  <a:pt x="8814" y="10097"/>
                </a:cubicBezTo>
                <a:cubicBezTo>
                  <a:pt x="8869" y="10104"/>
                  <a:pt x="8923" y="10107"/>
                  <a:pt x="8977" y="10107"/>
                </a:cubicBezTo>
                <a:cubicBezTo>
                  <a:pt x="9329" y="10107"/>
                  <a:pt x="9676" y="9974"/>
                  <a:pt x="9934" y="9716"/>
                </a:cubicBezTo>
                <a:cubicBezTo>
                  <a:pt x="10255" y="9395"/>
                  <a:pt x="10410" y="8954"/>
                  <a:pt x="10350" y="8490"/>
                </a:cubicBezTo>
                <a:cubicBezTo>
                  <a:pt x="10112" y="6240"/>
                  <a:pt x="10100" y="6252"/>
                  <a:pt x="10088" y="5894"/>
                </a:cubicBezTo>
                <a:close/>
                <a:moveTo>
                  <a:pt x="5754" y="9812"/>
                </a:moveTo>
                <a:lnTo>
                  <a:pt x="5754" y="10359"/>
                </a:lnTo>
                <a:lnTo>
                  <a:pt x="5266" y="10359"/>
                </a:lnTo>
                <a:lnTo>
                  <a:pt x="5266" y="9812"/>
                </a:lnTo>
                <a:cubicBezTo>
                  <a:pt x="5350" y="9817"/>
                  <a:pt x="5433" y="9820"/>
                  <a:pt x="5515" y="9820"/>
                </a:cubicBezTo>
                <a:cubicBezTo>
                  <a:pt x="5597" y="9820"/>
                  <a:pt x="5677" y="9817"/>
                  <a:pt x="5754" y="9812"/>
                </a:cubicBezTo>
                <a:close/>
                <a:moveTo>
                  <a:pt x="5254" y="1"/>
                </a:moveTo>
                <a:cubicBezTo>
                  <a:pt x="5088" y="1"/>
                  <a:pt x="4957" y="132"/>
                  <a:pt x="4957" y="298"/>
                </a:cubicBezTo>
                <a:lnTo>
                  <a:pt x="4957" y="358"/>
                </a:lnTo>
                <a:cubicBezTo>
                  <a:pt x="4778" y="346"/>
                  <a:pt x="4564" y="310"/>
                  <a:pt x="2266" y="37"/>
                </a:cubicBezTo>
                <a:cubicBezTo>
                  <a:pt x="2192" y="28"/>
                  <a:pt x="2119" y="24"/>
                  <a:pt x="2046" y="24"/>
                </a:cubicBezTo>
                <a:cubicBezTo>
                  <a:pt x="917" y="24"/>
                  <a:pt x="0" y="1042"/>
                  <a:pt x="135" y="2239"/>
                </a:cubicBezTo>
                <a:cubicBezTo>
                  <a:pt x="373" y="4466"/>
                  <a:pt x="373" y="4454"/>
                  <a:pt x="397" y="4787"/>
                </a:cubicBezTo>
                <a:cubicBezTo>
                  <a:pt x="266" y="4823"/>
                  <a:pt x="170" y="4942"/>
                  <a:pt x="170" y="5085"/>
                </a:cubicBezTo>
                <a:lnTo>
                  <a:pt x="170" y="5585"/>
                </a:lnTo>
                <a:cubicBezTo>
                  <a:pt x="170" y="5728"/>
                  <a:pt x="266" y="5847"/>
                  <a:pt x="397" y="5882"/>
                </a:cubicBezTo>
                <a:cubicBezTo>
                  <a:pt x="373" y="6216"/>
                  <a:pt x="373" y="6180"/>
                  <a:pt x="135" y="8419"/>
                </a:cubicBezTo>
                <a:cubicBezTo>
                  <a:pt x="0" y="9626"/>
                  <a:pt x="916" y="10634"/>
                  <a:pt x="2044" y="10634"/>
                </a:cubicBezTo>
                <a:cubicBezTo>
                  <a:pt x="2117" y="10634"/>
                  <a:pt x="2191" y="10630"/>
                  <a:pt x="2266" y="10621"/>
                </a:cubicBezTo>
                <a:cubicBezTo>
                  <a:pt x="2897" y="10550"/>
                  <a:pt x="3373" y="10490"/>
                  <a:pt x="3754" y="10443"/>
                </a:cubicBezTo>
                <a:cubicBezTo>
                  <a:pt x="4528" y="10347"/>
                  <a:pt x="4814" y="10312"/>
                  <a:pt x="4957" y="10300"/>
                </a:cubicBezTo>
                <a:lnTo>
                  <a:pt x="4957" y="10371"/>
                </a:lnTo>
                <a:cubicBezTo>
                  <a:pt x="4957" y="10538"/>
                  <a:pt x="5088" y="10681"/>
                  <a:pt x="5254" y="10681"/>
                </a:cubicBezTo>
                <a:lnTo>
                  <a:pt x="5766" y="10681"/>
                </a:lnTo>
                <a:cubicBezTo>
                  <a:pt x="5933" y="10681"/>
                  <a:pt x="6064" y="10538"/>
                  <a:pt x="6064" y="10371"/>
                </a:cubicBezTo>
                <a:lnTo>
                  <a:pt x="6064" y="10312"/>
                </a:lnTo>
                <a:cubicBezTo>
                  <a:pt x="6254" y="10335"/>
                  <a:pt x="8612" y="10621"/>
                  <a:pt x="8755" y="10633"/>
                </a:cubicBezTo>
                <a:cubicBezTo>
                  <a:pt x="8833" y="10643"/>
                  <a:pt x="8912" y="10648"/>
                  <a:pt x="8990" y="10648"/>
                </a:cubicBezTo>
                <a:cubicBezTo>
                  <a:pt x="9478" y="10648"/>
                  <a:pt x="9943" y="10457"/>
                  <a:pt x="10303" y="10097"/>
                </a:cubicBezTo>
                <a:cubicBezTo>
                  <a:pt x="10743" y="9657"/>
                  <a:pt x="10957" y="9050"/>
                  <a:pt x="10886" y="8430"/>
                </a:cubicBezTo>
                <a:cubicBezTo>
                  <a:pt x="10648" y="6192"/>
                  <a:pt x="10648" y="6216"/>
                  <a:pt x="10624" y="5882"/>
                </a:cubicBezTo>
                <a:cubicBezTo>
                  <a:pt x="10755" y="5847"/>
                  <a:pt x="10850" y="5728"/>
                  <a:pt x="10850" y="5585"/>
                </a:cubicBezTo>
                <a:lnTo>
                  <a:pt x="10850" y="5085"/>
                </a:lnTo>
                <a:cubicBezTo>
                  <a:pt x="10850" y="4942"/>
                  <a:pt x="10755" y="4823"/>
                  <a:pt x="10624" y="4787"/>
                </a:cubicBezTo>
                <a:cubicBezTo>
                  <a:pt x="10636" y="4466"/>
                  <a:pt x="10684" y="4168"/>
                  <a:pt x="10886" y="2263"/>
                </a:cubicBezTo>
                <a:cubicBezTo>
                  <a:pt x="10922" y="2001"/>
                  <a:pt x="10898" y="1751"/>
                  <a:pt x="10838" y="1513"/>
                </a:cubicBezTo>
                <a:cubicBezTo>
                  <a:pt x="10818" y="1442"/>
                  <a:pt x="10755" y="1389"/>
                  <a:pt x="10685" y="1389"/>
                </a:cubicBezTo>
                <a:cubicBezTo>
                  <a:pt x="10673" y="1389"/>
                  <a:pt x="10660" y="1390"/>
                  <a:pt x="10648" y="1394"/>
                </a:cubicBezTo>
                <a:cubicBezTo>
                  <a:pt x="10565" y="1418"/>
                  <a:pt x="10505" y="1501"/>
                  <a:pt x="10529" y="1584"/>
                </a:cubicBezTo>
                <a:cubicBezTo>
                  <a:pt x="10588" y="1799"/>
                  <a:pt x="10600" y="2013"/>
                  <a:pt x="10576" y="2227"/>
                </a:cubicBezTo>
                <a:cubicBezTo>
                  <a:pt x="10362" y="4168"/>
                  <a:pt x="10326" y="4442"/>
                  <a:pt x="10303" y="4775"/>
                </a:cubicBezTo>
                <a:lnTo>
                  <a:pt x="10088" y="4775"/>
                </a:lnTo>
                <a:cubicBezTo>
                  <a:pt x="10100" y="4418"/>
                  <a:pt x="10148" y="4108"/>
                  <a:pt x="10350" y="2203"/>
                </a:cubicBezTo>
                <a:cubicBezTo>
                  <a:pt x="10457" y="1310"/>
                  <a:pt x="9791" y="572"/>
                  <a:pt x="8969" y="572"/>
                </a:cubicBezTo>
                <a:cubicBezTo>
                  <a:pt x="8838" y="572"/>
                  <a:pt x="8981" y="572"/>
                  <a:pt x="6147" y="906"/>
                </a:cubicBezTo>
                <a:cubicBezTo>
                  <a:pt x="6147" y="906"/>
                  <a:pt x="6076" y="894"/>
                  <a:pt x="6064" y="894"/>
                </a:cubicBezTo>
                <a:lnTo>
                  <a:pt x="6064" y="691"/>
                </a:lnTo>
                <a:cubicBezTo>
                  <a:pt x="6505" y="644"/>
                  <a:pt x="8791" y="358"/>
                  <a:pt x="8981" y="358"/>
                </a:cubicBezTo>
                <a:cubicBezTo>
                  <a:pt x="9481" y="358"/>
                  <a:pt x="9934" y="596"/>
                  <a:pt x="10231" y="989"/>
                </a:cubicBezTo>
                <a:cubicBezTo>
                  <a:pt x="10265" y="1030"/>
                  <a:pt x="10310" y="1051"/>
                  <a:pt x="10356" y="1051"/>
                </a:cubicBezTo>
                <a:cubicBezTo>
                  <a:pt x="10391" y="1051"/>
                  <a:pt x="10426" y="1039"/>
                  <a:pt x="10457" y="1013"/>
                </a:cubicBezTo>
                <a:cubicBezTo>
                  <a:pt x="10529" y="965"/>
                  <a:pt x="10541" y="870"/>
                  <a:pt x="10481" y="799"/>
                </a:cubicBezTo>
                <a:cubicBezTo>
                  <a:pt x="10124" y="334"/>
                  <a:pt x="9588" y="37"/>
                  <a:pt x="8981" y="37"/>
                </a:cubicBezTo>
                <a:cubicBezTo>
                  <a:pt x="8802" y="37"/>
                  <a:pt x="8886" y="37"/>
                  <a:pt x="6064" y="370"/>
                </a:cubicBezTo>
                <a:lnTo>
                  <a:pt x="6064" y="298"/>
                </a:lnTo>
                <a:cubicBezTo>
                  <a:pt x="6064" y="132"/>
                  <a:pt x="5933" y="1"/>
                  <a:pt x="57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06" name="Google Shape;2706;p122"/>
          <p:cNvGrpSpPr/>
          <p:nvPr/>
        </p:nvGrpSpPr>
        <p:grpSpPr>
          <a:xfrm>
            <a:off x="2921973" y="3806990"/>
            <a:ext cx="429529" cy="405361"/>
            <a:chOff x="2649046" y="3647294"/>
            <a:chExt cx="534572" cy="504494"/>
          </a:xfrm>
        </p:grpSpPr>
        <p:sp>
          <p:nvSpPr>
            <p:cNvPr id="2707" name="Google Shape;2707;p122"/>
            <p:cNvSpPr/>
            <p:nvPr/>
          </p:nvSpPr>
          <p:spPr>
            <a:xfrm>
              <a:off x="2954686" y="3897435"/>
              <a:ext cx="187061" cy="15956"/>
            </a:xfrm>
            <a:custGeom>
              <a:avLst/>
              <a:gdLst/>
              <a:ahLst/>
              <a:cxnLst/>
              <a:rect l="l" t="t" r="r" b="b"/>
              <a:pathLst>
                <a:path w="3775" h="322" extrusionOk="0">
                  <a:moveTo>
                    <a:pt x="155" y="0"/>
                  </a:moveTo>
                  <a:cubicBezTo>
                    <a:pt x="72" y="0"/>
                    <a:pt x="0" y="72"/>
                    <a:pt x="0" y="167"/>
                  </a:cubicBezTo>
                  <a:cubicBezTo>
                    <a:pt x="0" y="250"/>
                    <a:pt x="72" y="322"/>
                    <a:pt x="155" y="322"/>
                  </a:cubicBezTo>
                  <a:lnTo>
                    <a:pt x="3620" y="322"/>
                  </a:lnTo>
                  <a:cubicBezTo>
                    <a:pt x="3703" y="322"/>
                    <a:pt x="3775" y="250"/>
                    <a:pt x="3775" y="167"/>
                  </a:cubicBezTo>
                  <a:cubicBezTo>
                    <a:pt x="3775" y="72"/>
                    <a:pt x="3703" y="0"/>
                    <a:pt x="36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8" name="Google Shape;2708;p122"/>
            <p:cNvSpPr/>
            <p:nvPr/>
          </p:nvSpPr>
          <p:spPr>
            <a:xfrm>
              <a:off x="2954686" y="3967056"/>
              <a:ext cx="187061" cy="15956"/>
            </a:xfrm>
            <a:custGeom>
              <a:avLst/>
              <a:gdLst/>
              <a:ahLst/>
              <a:cxnLst/>
              <a:rect l="l" t="t" r="r" b="b"/>
              <a:pathLst>
                <a:path w="3775" h="322" extrusionOk="0">
                  <a:moveTo>
                    <a:pt x="155" y="0"/>
                  </a:moveTo>
                  <a:cubicBezTo>
                    <a:pt x="72" y="0"/>
                    <a:pt x="0" y="72"/>
                    <a:pt x="0" y="155"/>
                  </a:cubicBezTo>
                  <a:cubicBezTo>
                    <a:pt x="0" y="250"/>
                    <a:pt x="72" y="322"/>
                    <a:pt x="155" y="322"/>
                  </a:cubicBezTo>
                  <a:lnTo>
                    <a:pt x="3620" y="322"/>
                  </a:lnTo>
                  <a:cubicBezTo>
                    <a:pt x="3703" y="322"/>
                    <a:pt x="3775" y="250"/>
                    <a:pt x="3775" y="155"/>
                  </a:cubicBezTo>
                  <a:cubicBezTo>
                    <a:pt x="3775" y="72"/>
                    <a:pt x="3703" y="0"/>
                    <a:pt x="36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09" name="Google Shape;2709;p122"/>
            <p:cNvSpPr/>
            <p:nvPr/>
          </p:nvSpPr>
          <p:spPr>
            <a:xfrm>
              <a:off x="2954686" y="4036677"/>
              <a:ext cx="187061" cy="15361"/>
            </a:xfrm>
            <a:custGeom>
              <a:avLst/>
              <a:gdLst/>
              <a:ahLst/>
              <a:cxnLst/>
              <a:rect l="l" t="t" r="r" b="b"/>
              <a:pathLst>
                <a:path w="3775" h="310" extrusionOk="0">
                  <a:moveTo>
                    <a:pt x="155" y="0"/>
                  </a:moveTo>
                  <a:cubicBezTo>
                    <a:pt x="72" y="0"/>
                    <a:pt x="0" y="72"/>
                    <a:pt x="0" y="155"/>
                  </a:cubicBezTo>
                  <a:cubicBezTo>
                    <a:pt x="0" y="238"/>
                    <a:pt x="72" y="310"/>
                    <a:pt x="155" y="310"/>
                  </a:cubicBezTo>
                  <a:lnTo>
                    <a:pt x="3620" y="310"/>
                  </a:lnTo>
                  <a:cubicBezTo>
                    <a:pt x="3703" y="310"/>
                    <a:pt x="3775" y="238"/>
                    <a:pt x="3775" y="155"/>
                  </a:cubicBezTo>
                  <a:cubicBezTo>
                    <a:pt x="3775" y="72"/>
                    <a:pt x="3703" y="0"/>
                    <a:pt x="36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0" name="Google Shape;2710;p122"/>
            <p:cNvSpPr/>
            <p:nvPr/>
          </p:nvSpPr>
          <p:spPr>
            <a:xfrm>
              <a:off x="2649046" y="3647294"/>
              <a:ext cx="534572" cy="504494"/>
            </a:xfrm>
            <a:custGeom>
              <a:avLst/>
              <a:gdLst/>
              <a:ahLst/>
              <a:cxnLst/>
              <a:rect l="l" t="t" r="r" b="b"/>
              <a:pathLst>
                <a:path w="10788" h="10181" extrusionOk="0">
                  <a:moveTo>
                    <a:pt x="4454" y="3274"/>
                  </a:moveTo>
                  <a:lnTo>
                    <a:pt x="4466" y="3524"/>
                  </a:lnTo>
                  <a:lnTo>
                    <a:pt x="4323" y="3524"/>
                  </a:lnTo>
                  <a:cubicBezTo>
                    <a:pt x="4251" y="3524"/>
                    <a:pt x="4204" y="3477"/>
                    <a:pt x="4204" y="3405"/>
                  </a:cubicBezTo>
                  <a:cubicBezTo>
                    <a:pt x="4204" y="3334"/>
                    <a:pt x="4251" y="3274"/>
                    <a:pt x="4323" y="3274"/>
                  </a:cubicBezTo>
                  <a:close/>
                  <a:moveTo>
                    <a:pt x="6466" y="3274"/>
                  </a:moveTo>
                  <a:cubicBezTo>
                    <a:pt x="6537" y="3274"/>
                    <a:pt x="6597" y="3334"/>
                    <a:pt x="6597" y="3405"/>
                  </a:cubicBezTo>
                  <a:cubicBezTo>
                    <a:pt x="6597" y="3477"/>
                    <a:pt x="6537" y="3524"/>
                    <a:pt x="6466" y="3524"/>
                  </a:cubicBezTo>
                  <a:lnTo>
                    <a:pt x="6335" y="3524"/>
                  </a:lnTo>
                  <a:lnTo>
                    <a:pt x="6335" y="3274"/>
                  </a:lnTo>
                  <a:close/>
                  <a:moveTo>
                    <a:pt x="5121" y="3846"/>
                  </a:moveTo>
                  <a:cubicBezTo>
                    <a:pt x="5156" y="3846"/>
                    <a:pt x="5180" y="3870"/>
                    <a:pt x="5180" y="3905"/>
                  </a:cubicBezTo>
                  <a:lnTo>
                    <a:pt x="5180" y="9168"/>
                  </a:lnTo>
                  <a:cubicBezTo>
                    <a:pt x="5180" y="9204"/>
                    <a:pt x="5156" y="9228"/>
                    <a:pt x="5121" y="9228"/>
                  </a:cubicBezTo>
                  <a:lnTo>
                    <a:pt x="1215" y="9228"/>
                  </a:lnTo>
                  <a:cubicBezTo>
                    <a:pt x="1192" y="9228"/>
                    <a:pt x="1156" y="9204"/>
                    <a:pt x="1156" y="9168"/>
                  </a:cubicBezTo>
                  <a:lnTo>
                    <a:pt x="1156" y="3905"/>
                  </a:lnTo>
                  <a:cubicBezTo>
                    <a:pt x="1156" y="3870"/>
                    <a:pt x="1192" y="3846"/>
                    <a:pt x="1215" y="3846"/>
                  </a:cubicBezTo>
                  <a:close/>
                  <a:moveTo>
                    <a:pt x="4775" y="0"/>
                  </a:moveTo>
                  <a:cubicBezTo>
                    <a:pt x="4561" y="0"/>
                    <a:pt x="4382" y="191"/>
                    <a:pt x="4382" y="429"/>
                  </a:cubicBezTo>
                  <a:cubicBezTo>
                    <a:pt x="4382" y="441"/>
                    <a:pt x="4382" y="441"/>
                    <a:pt x="4382" y="441"/>
                  </a:cubicBezTo>
                  <a:lnTo>
                    <a:pt x="4430" y="2489"/>
                  </a:lnTo>
                  <a:lnTo>
                    <a:pt x="691" y="2489"/>
                  </a:lnTo>
                  <a:cubicBezTo>
                    <a:pt x="310" y="2489"/>
                    <a:pt x="1" y="2798"/>
                    <a:pt x="1" y="3179"/>
                  </a:cubicBezTo>
                  <a:lnTo>
                    <a:pt x="1" y="9501"/>
                  </a:lnTo>
                  <a:cubicBezTo>
                    <a:pt x="1" y="9870"/>
                    <a:pt x="310" y="10180"/>
                    <a:pt x="691" y="10180"/>
                  </a:cubicBezTo>
                  <a:lnTo>
                    <a:pt x="882" y="10180"/>
                  </a:lnTo>
                  <a:cubicBezTo>
                    <a:pt x="965" y="10180"/>
                    <a:pt x="1037" y="10109"/>
                    <a:pt x="1037" y="10025"/>
                  </a:cubicBezTo>
                  <a:cubicBezTo>
                    <a:pt x="1037" y="9942"/>
                    <a:pt x="965" y="9870"/>
                    <a:pt x="882" y="9870"/>
                  </a:cubicBezTo>
                  <a:lnTo>
                    <a:pt x="691" y="9870"/>
                  </a:lnTo>
                  <a:cubicBezTo>
                    <a:pt x="489" y="9870"/>
                    <a:pt x="322" y="9704"/>
                    <a:pt x="322" y="9501"/>
                  </a:cubicBezTo>
                  <a:lnTo>
                    <a:pt x="322" y="3179"/>
                  </a:lnTo>
                  <a:cubicBezTo>
                    <a:pt x="322" y="2977"/>
                    <a:pt x="489" y="2810"/>
                    <a:pt x="691" y="2810"/>
                  </a:cubicBezTo>
                  <a:lnTo>
                    <a:pt x="4442" y="2810"/>
                  </a:lnTo>
                  <a:lnTo>
                    <a:pt x="4442" y="2953"/>
                  </a:lnTo>
                  <a:lnTo>
                    <a:pt x="4323" y="2953"/>
                  </a:lnTo>
                  <a:cubicBezTo>
                    <a:pt x="4085" y="2953"/>
                    <a:pt x="3882" y="3155"/>
                    <a:pt x="3882" y="3405"/>
                  </a:cubicBezTo>
                  <a:cubicBezTo>
                    <a:pt x="3882" y="3441"/>
                    <a:pt x="3894" y="3489"/>
                    <a:pt x="3906" y="3524"/>
                  </a:cubicBezTo>
                  <a:lnTo>
                    <a:pt x="1215" y="3524"/>
                  </a:lnTo>
                  <a:cubicBezTo>
                    <a:pt x="1013" y="3524"/>
                    <a:pt x="846" y="3691"/>
                    <a:pt x="846" y="3905"/>
                  </a:cubicBezTo>
                  <a:lnTo>
                    <a:pt x="846" y="9168"/>
                  </a:lnTo>
                  <a:cubicBezTo>
                    <a:pt x="846" y="9382"/>
                    <a:pt x="1013" y="9549"/>
                    <a:pt x="1215" y="9549"/>
                  </a:cubicBezTo>
                  <a:lnTo>
                    <a:pt x="5121" y="9549"/>
                  </a:lnTo>
                  <a:cubicBezTo>
                    <a:pt x="5335" y="9549"/>
                    <a:pt x="5502" y="9382"/>
                    <a:pt x="5502" y="9168"/>
                  </a:cubicBezTo>
                  <a:lnTo>
                    <a:pt x="5502" y="3905"/>
                  </a:lnTo>
                  <a:cubicBezTo>
                    <a:pt x="5502" y="3882"/>
                    <a:pt x="5502" y="3870"/>
                    <a:pt x="5490" y="3846"/>
                  </a:cubicBezTo>
                  <a:lnTo>
                    <a:pt x="6466" y="3846"/>
                  </a:lnTo>
                  <a:cubicBezTo>
                    <a:pt x="6716" y="3846"/>
                    <a:pt x="6907" y="3643"/>
                    <a:pt x="6907" y="3405"/>
                  </a:cubicBezTo>
                  <a:cubicBezTo>
                    <a:pt x="6907" y="3155"/>
                    <a:pt x="6716" y="2953"/>
                    <a:pt x="6466" y="2953"/>
                  </a:cubicBezTo>
                  <a:lnTo>
                    <a:pt x="6347" y="2953"/>
                  </a:lnTo>
                  <a:lnTo>
                    <a:pt x="6347" y="2810"/>
                  </a:lnTo>
                  <a:lnTo>
                    <a:pt x="10109" y="2810"/>
                  </a:lnTo>
                  <a:cubicBezTo>
                    <a:pt x="10312" y="2810"/>
                    <a:pt x="10478" y="2965"/>
                    <a:pt x="10478" y="3179"/>
                  </a:cubicBezTo>
                  <a:lnTo>
                    <a:pt x="10478" y="9501"/>
                  </a:lnTo>
                  <a:cubicBezTo>
                    <a:pt x="10478" y="9704"/>
                    <a:pt x="10312" y="9870"/>
                    <a:pt x="10109" y="9870"/>
                  </a:cubicBezTo>
                  <a:lnTo>
                    <a:pt x="1620" y="9870"/>
                  </a:lnTo>
                  <a:cubicBezTo>
                    <a:pt x="1525" y="9870"/>
                    <a:pt x="1453" y="9942"/>
                    <a:pt x="1453" y="10025"/>
                  </a:cubicBezTo>
                  <a:cubicBezTo>
                    <a:pt x="1453" y="10109"/>
                    <a:pt x="1525" y="10180"/>
                    <a:pt x="1620" y="10180"/>
                  </a:cubicBezTo>
                  <a:lnTo>
                    <a:pt x="10109" y="10180"/>
                  </a:lnTo>
                  <a:cubicBezTo>
                    <a:pt x="10478" y="10180"/>
                    <a:pt x="10788" y="9870"/>
                    <a:pt x="10788" y="9501"/>
                  </a:cubicBezTo>
                  <a:lnTo>
                    <a:pt x="10788" y="3179"/>
                  </a:lnTo>
                  <a:cubicBezTo>
                    <a:pt x="10788" y="2798"/>
                    <a:pt x="10478" y="2489"/>
                    <a:pt x="10109" y="2489"/>
                  </a:cubicBezTo>
                  <a:lnTo>
                    <a:pt x="6359" y="2489"/>
                  </a:lnTo>
                  <a:lnTo>
                    <a:pt x="6371" y="2012"/>
                  </a:lnTo>
                  <a:cubicBezTo>
                    <a:pt x="6371" y="1929"/>
                    <a:pt x="6299" y="1846"/>
                    <a:pt x="6216" y="1846"/>
                  </a:cubicBezTo>
                  <a:cubicBezTo>
                    <a:pt x="6133" y="1846"/>
                    <a:pt x="6061" y="1917"/>
                    <a:pt x="6049" y="2000"/>
                  </a:cubicBezTo>
                  <a:cubicBezTo>
                    <a:pt x="6049" y="2012"/>
                    <a:pt x="6014" y="3524"/>
                    <a:pt x="6014" y="3524"/>
                  </a:cubicBezTo>
                  <a:lnTo>
                    <a:pt x="4775" y="3524"/>
                  </a:lnTo>
                  <a:cubicBezTo>
                    <a:pt x="4775" y="3513"/>
                    <a:pt x="4704" y="453"/>
                    <a:pt x="4704" y="441"/>
                  </a:cubicBezTo>
                  <a:lnTo>
                    <a:pt x="4704" y="429"/>
                  </a:lnTo>
                  <a:cubicBezTo>
                    <a:pt x="4704" y="369"/>
                    <a:pt x="4740" y="322"/>
                    <a:pt x="4775" y="322"/>
                  </a:cubicBezTo>
                  <a:lnTo>
                    <a:pt x="6025" y="322"/>
                  </a:lnTo>
                  <a:cubicBezTo>
                    <a:pt x="6049" y="322"/>
                    <a:pt x="6097" y="369"/>
                    <a:pt x="6097" y="429"/>
                  </a:cubicBezTo>
                  <a:lnTo>
                    <a:pt x="6073" y="1262"/>
                  </a:lnTo>
                  <a:cubicBezTo>
                    <a:pt x="6073" y="1358"/>
                    <a:pt x="6145" y="1429"/>
                    <a:pt x="6228" y="1429"/>
                  </a:cubicBezTo>
                  <a:cubicBezTo>
                    <a:pt x="6311" y="1429"/>
                    <a:pt x="6383" y="1358"/>
                    <a:pt x="6383" y="1274"/>
                  </a:cubicBezTo>
                  <a:lnTo>
                    <a:pt x="6406" y="441"/>
                  </a:lnTo>
                  <a:cubicBezTo>
                    <a:pt x="6406" y="441"/>
                    <a:pt x="6406" y="441"/>
                    <a:pt x="6406" y="429"/>
                  </a:cubicBezTo>
                  <a:cubicBezTo>
                    <a:pt x="6406" y="191"/>
                    <a:pt x="6240" y="0"/>
                    <a:pt x="60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1" name="Google Shape;2711;p122"/>
            <p:cNvSpPr/>
            <p:nvPr/>
          </p:nvSpPr>
          <p:spPr>
            <a:xfrm>
              <a:off x="2772382" y="3953479"/>
              <a:ext cx="15956" cy="20713"/>
            </a:xfrm>
            <a:custGeom>
              <a:avLst/>
              <a:gdLst/>
              <a:ahLst/>
              <a:cxnLst/>
              <a:rect l="l" t="t" r="r" b="b"/>
              <a:pathLst>
                <a:path w="322" h="418" extrusionOk="0">
                  <a:moveTo>
                    <a:pt x="155" y="1"/>
                  </a:moveTo>
                  <a:cubicBezTo>
                    <a:pt x="72" y="1"/>
                    <a:pt x="0" y="72"/>
                    <a:pt x="0" y="155"/>
                  </a:cubicBezTo>
                  <a:lnTo>
                    <a:pt x="0" y="262"/>
                  </a:lnTo>
                  <a:cubicBezTo>
                    <a:pt x="0" y="346"/>
                    <a:pt x="72" y="417"/>
                    <a:pt x="155" y="417"/>
                  </a:cubicBezTo>
                  <a:cubicBezTo>
                    <a:pt x="250" y="417"/>
                    <a:pt x="322" y="346"/>
                    <a:pt x="322" y="262"/>
                  </a:cubicBezTo>
                  <a:lnTo>
                    <a:pt x="322" y="155"/>
                  </a:lnTo>
                  <a:cubicBezTo>
                    <a:pt x="322" y="72"/>
                    <a:pt x="25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2" name="Google Shape;2712;p122"/>
            <p:cNvSpPr/>
            <p:nvPr/>
          </p:nvSpPr>
          <p:spPr>
            <a:xfrm>
              <a:off x="2824313" y="3953479"/>
              <a:ext cx="15361" cy="20713"/>
            </a:xfrm>
            <a:custGeom>
              <a:avLst/>
              <a:gdLst/>
              <a:ahLst/>
              <a:cxnLst/>
              <a:rect l="l" t="t" r="r" b="b"/>
              <a:pathLst>
                <a:path w="310" h="418" extrusionOk="0">
                  <a:moveTo>
                    <a:pt x="155" y="1"/>
                  </a:moveTo>
                  <a:cubicBezTo>
                    <a:pt x="72" y="1"/>
                    <a:pt x="0" y="72"/>
                    <a:pt x="0" y="155"/>
                  </a:cubicBezTo>
                  <a:lnTo>
                    <a:pt x="0" y="262"/>
                  </a:lnTo>
                  <a:cubicBezTo>
                    <a:pt x="0" y="346"/>
                    <a:pt x="72" y="417"/>
                    <a:pt x="155" y="417"/>
                  </a:cubicBezTo>
                  <a:cubicBezTo>
                    <a:pt x="250" y="417"/>
                    <a:pt x="310" y="346"/>
                    <a:pt x="310" y="262"/>
                  </a:cubicBezTo>
                  <a:lnTo>
                    <a:pt x="310" y="155"/>
                  </a:lnTo>
                  <a:cubicBezTo>
                    <a:pt x="310" y="72"/>
                    <a:pt x="25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3" name="Google Shape;2713;p122"/>
            <p:cNvSpPr/>
            <p:nvPr/>
          </p:nvSpPr>
          <p:spPr>
            <a:xfrm>
              <a:off x="2727537" y="3851995"/>
              <a:ext cx="157577" cy="238397"/>
            </a:xfrm>
            <a:custGeom>
              <a:avLst/>
              <a:gdLst/>
              <a:ahLst/>
              <a:cxnLst/>
              <a:rect l="l" t="t" r="r" b="b"/>
              <a:pathLst>
                <a:path w="3180" h="4811" extrusionOk="0">
                  <a:moveTo>
                    <a:pt x="1588" y="313"/>
                  </a:moveTo>
                  <a:cubicBezTo>
                    <a:pt x="1641" y="313"/>
                    <a:pt x="1691" y="316"/>
                    <a:pt x="1739" y="322"/>
                  </a:cubicBezTo>
                  <a:lnTo>
                    <a:pt x="1667" y="989"/>
                  </a:lnTo>
                  <a:cubicBezTo>
                    <a:pt x="1661" y="1036"/>
                    <a:pt x="1623" y="1060"/>
                    <a:pt x="1584" y="1060"/>
                  </a:cubicBezTo>
                  <a:cubicBezTo>
                    <a:pt x="1545" y="1060"/>
                    <a:pt x="1507" y="1036"/>
                    <a:pt x="1501" y="989"/>
                  </a:cubicBezTo>
                  <a:lnTo>
                    <a:pt x="1429" y="322"/>
                  </a:lnTo>
                  <a:cubicBezTo>
                    <a:pt x="1483" y="316"/>
                    <a:pt x="1536" y="313"/>
                    <a:pt x="1588" y="313"/>
                  </a:cubicBezTo>
                  <a:close/>
                  <a:moveTo>
                    <a:pt x="2036" y="548"/>
                  </a:moveTo>
                  <a:cubicBezTo>
                    <a:pt x="2144" y="608"/>
                    <a:pt x="2227" y="679"/>
                    <a:pt x="2298" y="751"/>
                  </a:cubicBezTo>
                  <a:lnTo>
                    <a:pt x="2120" y="1036"/>
                  </a:lnTo>
                  <a:cubicBezTo>
                    <a:pt x="2072" y="1108"/>
                    <a:pt x="2084" y="1203"/>
                    <a:pt x="2155" y="1251"/>
                  </a:cubicBezTo>
                  <a:cubicBezTo>
                    <a:pt x="2185" y="1268"/>
                    <a:pt x="2216" y="1276"/>
                    <a:pt x="2246" y="1276"/>
                  </a:cubicBezTo>
                  <a:cubicBezTo>
                    <a:pt x="2300" y="1276"/>
                    <a:pt x="2351" y="1249"/>
                    <a:pt x="2382" y="1203"/>
                  </a:cubicBezTo>
                  <a:lnTo>
                    <a:pt x="2501" y="1025"/>
                  </a:lnTo>
                  <a:cubicBezTo>
                    <a:pt x="2572" y="1156"/>
                    <a:pt x="2596" y="1310"/>
                    <a:pt x="2608" y="1477"/>
                  </a:cubicBezTo>
                  <a:lnTo>
                    <a:pt x="572" y="1477"/>
                  </a:lnTo>
                  <a:cubicBezTo>
                    <a:pt x="572" y="1310"/>
                    <a:pt x="608" y="1156"/>
                    <a:pt x="667" y="1025"/>
                  </a:cubicBezTo>
                  <a:lnTo>
                    <a:pt x="786" y="1203"/>
                  </a:lnTo>
                  <a:cubicBezTo>
                    <a:pt x="817" y="1249"/>
                    <a:pt x="873" y="1276"/>
                    <a:pt x="927" y="1276"/>
                  </a:cubicBezTo>
                  <a:cubicBezTo>
                    <a:pt x="957" y="1276"/>
                    <a:pt x="987" y="1268"/>
                    <a:pt x="1012" y="1251"/>
                  </a:cubicBezTo>
                  <a:cubicBezTo>
                    <a:pt x="1084" y="1203"/>
                    <a:pt x="1108" y="1108"/>
                    <a:pt x="1060" y="1036"/>
                  </a:cubicBezTo>
                  <a:lnTo>
                    <a:pt x="870" y="751"/>
                  </a:lnTo>
                  <a:cubicBezTo>
                    <a:pt x="941" y="679"/>
                    <a:pt x="1036" y="608"/>
                    <a:pt x="1143" y="548"/>
                  </a:cubicBezTo>
                  <a:cubicBezTo>
                    <a:pt x="1167" y="834"/>
                    <a:pt x="1167" y="846"/>
                    <a:pt x="1191" y="1025"/>
                  </a:cubicBezTo>
                  <a:cubicBezTo>
                    <a:pt x="1191" y="1025"/>
                    <a:pt x="1191" y="1084"/>
                    <a:pt x="1227" y="1144"/>
                  </a:cubicBezTo>
                  <a:cubicBezTo>
                    <a:pt x="1286" y="1287"/>
                    <a:pt x="1429" y="1382"/>
                    <a:pt x="1584" y="1382"/>
                  </a:cubicBezTo>
                  <a:cubicBezTo>
                    <a:pt x="1786" y="1382"/>
                    <a:pt x="1965" y="1227"/>
                    <a:pt x="1989" y="1025"/>
                  </a:cubicBezTo>
                  <a:lnTo>
                    <a:pt x="2036" y="548"/>
                  </a:lnTo>
                  <a:close/>
                  <a:moveTo>
                    <a:pt x="2644" y="1929"/>
                  </a:moveTo>
                  <a:cubicBezTo>
                    <a:pt x="2787" y="1929"/>
                    <a:pt x="2858" y="2037"/>
                    <a:pt x="2858" y="2132"/>
                  </a:cubicBezTo>
                  <a:cubicBezTo>
                    <a:pt x="2858" y="2239"/>
                    <a:pt x="2787" y="2346"/>
                    <a:pt x="2644" y="2346"/>
                  </a:cubicBezTo>
                  <a:cubicBezTo>
                    <a:pt x="2560" y="2346"/>
                    <a:pt x="2501" y="2394"/>
                    <a:pt x="2489" y="2477"/>
                  </a:cubicBezTo>
                  <a:cubicBezTo>
                    <a:pt x="2417" y="2918"/>
                    <a:pt x="2036" y="3227"/>
                    <a:pt x="1596" y="3227"/>
                  </a:cubicBezTo>
                  <a:lnTo>
                    <a:pt x="1584" y="3227"/>
                  </a:lnTo>
                  <a:cubicBezTo>
                    <a:pt x="1143" y="3227"/>
                    <a:pt x="762" y="2918"/>
                    <a:pt x="691" y="2477"/>
                  </a:cubicBezTo>
                  <a:cubicBezTo>
                    <a:pt x="679" y="2394"/>
                    <a:pt x="608" y="2346"/>
                    <a:pt x="536" y="2346"/>
                  </a:cubicBezTo>
                  <a:cubicBezTo>
                    <a:pt x="393" y="2346"/>
                    <a:pt x="310" y="2239"/>
                    <a:pt x="310" y="2132"/>
                  </a:cubicBezTo>
                  <a:cubicBezTo>
                    <a:pt x="310" y="2037"/>
                    <a:pt x="393" y="1929"/>
                    <a:pt x="536" y="1929"/>
                  </a:cubicBezTo>
                  <a:close/>
                  <a:moveTo>
                    <a:pt x="1370" y="3525"/>
                  </a:moveTo>
                  <a:lnTo>
                    <a:pt x="1370" y="3525"/>
                  </a:lnTo>
                  <a:cubicBezTo>
                    <a:pt x="1455" y="3538"/>
                    <a:pt x="1529" y="3547"/>
                    <a:pt x="1606" y="3547"/>
                  </a:cubicBezTo>
                  <a:cubicBezTo>
                    <a:pt x="1669" y="3547"/>
                    <a:pt x="1735" y="3541"/>
                    <a:pt x="1810" y="3525"/>
                  </a:cubicBezTo>
                  <a:lnTo>
                    <a:pt x="1810" y="3525"/>
                  </a:lnTo>
                  <a:cubicBezTo>
                    <a:pt x="1810" y="3584"/>
                    <a:pt x="1810" y="3620"/>
                    <a:pt x="1798" y="3656"/>
                  </a:cubicBezTo>
                  <a:cubicBezTo>
                    <a:pt x="1774" y="3715"/>
                    <a:pt x="1727" y="3763"/>
                    <a:pt x="1667" y="3787"/>
                  </a:cubicBezTo>
                  <a:cubicBezTo>
                    <a:pt x="1644" y="3799"/>
                    <a:pt x="1617" y="3805"/>
                    <a:pt x="1588" y="3805"/>
                  </a:cubicBezTo>
                  <a:cubicBezTo>
                    <a:pt x="1560" y="3805"/>
                    <a:pt x="1530" y="3799"/>
                    <a:pt x="1501" y="3787"/>
                  </a:cubicBezTo>
                  <a:cubicBezTo>
                    <a:pt x="1453" y="3763"/>
                    <a:pt x="1405" y="3727"/>
                    <a:pt x="1393" y="3668"/>
                  </a:cubicBezTo>
                  <a:cubicBezTo>
                    <a:pt x="1370" y="3620"/>
                    <a:pt x="1370" y="3584"/>
                    <a:pt x="1370" y="3525"/>
                  </a:cubicBezTo>
                  <a:close/>
                  <a:moveTo>
                    <a:pt x="1084" y="3763"/>
                  </a:moveTo>
                  <a:cubicBezTo>
                    <a:pt x="1096" y="3811"/>
                    <a:pt x="1120" y="3846"/>
                    <a:pt x="1155" y="3894"/>
                  </a:cubicBezTo>
                  <a:lnTo>
                    <a:pt x="977" y="3894"/>
                  </a:lnTo>
                  <a:lnTo>
                    <a:pt x="977" y="3763"/>
                  </a:lnTo>
                  <a:close/>
                  <a:moveTo>
                    <a:pt x="2191" y="3763"/>
                  </a:moveTo>
                  <a:lnTo>
                    <a:pt x="2191" y="3894"/>
                  </a:lnTo>
                  <a:lnTo>
                    <a:pt x="2025" y="3894"/>
                  </a:lnTo>
                  <a:cubicBezTo>
                    <a:pt x="2048" y="3846"/>
                    <a:pt x="2072" y="3799"/>
                    <a:pt x="2096" y="3763"/>
                  </a:cubicBezTo>
                  <a:close/>
                  <a:moveTo>
                    <a:pt x="667" y="3763"/>
                  </a:moveTo>
                  <a:lnTo>
                    <a:pt x="667" y="4501"/>
                  </a:lnTo>
                  <a:lnTo>
                    <a:pt x="441" y="4501"/>
                  </a:lnTo>
                  <a:lnTo>
                    <a:pt x="441" y="3942"/>
                  </a:lnTo>
                  <a:cubicBezTo>
                    <a:pt x="441" y="3846"/>
                    <a:pt x="512" y="3763"/>
                    <a:pt x="608" y="3763"/>
                  </a:cubicBezTo>
                  <a:close/>
                  <a:moveTo>
                    <a:pt x="2191" y="4204"/>
                  </a:moveTo>
                  <a:lnTo>
                    <a:pt x="2191" y="4501"/>
                  </a:lnTo>
                  <a:lnTo>
                    <a:pt x="977" y="4501"/>
                  </a:lnTo>
                  <a:lnTo>
                    <a:pt x="977" y="4204"/>
                  </a:lnTo>
                  <a:close/>
                  <a:moveTo>
                    <a:pt x="2560" y="3763"/>
                  </a:moveTo>
                  <a:cubicBezTo>
                    <a:pt x="2656" y="3763"/>
                    <a:pt x="2739" y="3846"/>
                    <a:pt x="2739" y="3942"/>
                  </a:cubicBezTo>
                  <a:lnTo>
                    <a:pt x="2739" y="4501"/>
                  </a:lnTo>
                  <a:lnTo>
                    <a:pt x="2513" y="4501"/>
                  </a:lnTo>
                  <a:lnTo>
                    <a:pt x="2513" y="3763"/>
                  </a:lnTo>
                  <a:close/>
                  <a:moveTo>
                    <a:pt x="1585" y="1"/>
                  </a:moveTo>
                  <a:cubicBezTo>
                    <a:pt x="1483" y="1"/>
                    <a:pt x="1382" y="13"/>
                    <a:pt x="1286" y="36"/>
                  </a:cubicBezTo>
                  <a:cubicBezTo>
                    <a:pt x="1191" y="48"/>
                    <a:pt x="1120" y="132"/>
                    <a:pt x="1108" y="227"/>
                  </a:cubicBezTo>
                  <a:cubicBezTo>
                    <a:pt x="941" y="286"/>
                    <a:pt x="786" y="394"/>
                    <a:pt x="667" y="501"/>
                  </a:cubicBezTo>
                  <a:cubicBezTo>
                    <a:pt x="650" y="496"/>
                    <a:pt x="632" y="494"/>
                    <a:pt x="615" y="494"/>
                  </a:cubicBezTo>
                  <a:cubicBezTo>
                    <a:pt x="585" y="494"/>
                    <a:pt x="555" y="502"/>
                    <a:pt x="524" y="525"/>
                  </a:cubicBezTo>
                  <a:cubicBezTo>
                    <a:pt x="465" y="560"/>
                    <a:pt x="441" y="655"/>
                    <a:pt x="477" y="727"/>
                  </a:cubicBezTo>
                  <a:cubicBezTo>
                    <a:pt x="477" y="739"/>
                    <a:pt x="465" y="739"/>
                    <a:pt x="465" y="751"/>
                  </a:cubicBezTo>
                  <a:cubicBezTo>
                    <a:pt x="322" y="965"/>
                    <a:pt x="262" y="1203"/>
                    <a:pt x="250" y="1477"/>
                  </a:cubicBezTo>
                  <a:cubicBezTo>
                    <a:pt x="179" y="1489"/>
                    <a:pt x="120" y="1560"/>
                    <a:pt x="120" y="1632"/>
                  </a:cubicBezTo>
                  <a:cubicBezTo>
                    <a:pt x="120" y="1679"/>
                    <a:pt x="143" y="1715"/>
                    <a:pt x="167" y="1751"/>
                  </a:cubicBezTo>
                  <a:cubicBezTo>
                    <a:pt x="60" y="1846"/>
                    <a:pt x="0" y="1989"/>
                    <a:pt x="0" y="2132"/>
                  </a:cubicBezTo>
                  <a:cubicBezTo>
                    <a:pt x="0" y="2358"/>
                    <a:pt x="143" y="2584"/>
                    <a:pt x="405" y="2644"/>
                  </a:cubicBezTo>
                  <a:cubicBezTo>
                    <a:pt x="501" y="2989"/>
                    <a:pt x="739" y="3275"/>
                    <a:pt x="1060" y="3430"/>
                  </a:cubicBezTo>
                  <a:lnTo>
                    <a:pt x="1060" y="3453"/>
                  </a:lnTo>
                  <a:lnTo>
                    <a:pt x="608" y="3453"/>
                  </a:lnTo>
                  <a:cubicBezTo>
                    <a:pt x="346" y="3453"/>
                    <a:pt x="120" y="3668"/>
                    <a:pt x="120" y="3942"/>
                  </a:cubicBezTo>
                  <a:lnTo>
                    <a:pt x="120" y="4656"/>
                  </a:lnTo>
                  <a:cubicBezTo>
                    <a:pt x="120" y="4739"/>
                    <a:pt x="191" y="4811"/>
                    <a:pt x="286" y="4811"/>
                  </a:cubicBezTo>
                  <a:lnTo>
                    <a:pt x="2894" y="4811"/>
                  </a:lnTo>
                  <a:cubicBezTo>
                    <a:pt x="2989" y="4811"/>
                    <a:pt x="3048" y="4739"/>
                    <a:pt x="3048" y="4656"/>
                  </a:cubicBezTo>
                  <a:lnTo>
                    <a:pt x="3048" y="3942"/>
                  </a:lnTo>
                  <a:cubicBezTo>
                    <a:pt x="3048" y="3668"/>
                    <a:pt x="2834" y="3453"/>
                    <a:pt x="2560" y="3453"/>
                  </a:cubicBezTo>
                  <a:lnTo>
                    <a:pt x="2120" y="3453"/>
                  </a:lnTo>
                  <a:lnTo>
                    <a:pt x="2120" y="3430"/>
                  </a:lnTo>
                  <a:cubicBezTo>
                    <a:pt x="2441" y="3275"/>
                    <a:pt x="2679" y="2989"/>
                    <a:pt x="2775" y="2644"/>
                  </a:cubicBezTo>
                  <a:cubicBezTo>
                    <a:pt x="3013" y="2584"/>
                    <a:pt x="3179" y="2382"/>
                    <a:pt x="3179" y="2132"/>
                  </a:cubicBezTo>
                  <a:cubicBezTo>
                    <a:pt x="3179" y="1989"/>
                    <a:pt x="3120" y="1846"/>
                    <a:pt x="3001" y="1751"/>
                  </a:cubicBezTo>
                  <a:cubicBezTo>
                    <a:pt x="3037" y="1715"/>
                    <a:pt x="3048" y="1679"/>
                    <a:pt x="3048" y="1632"/>
                  </a:cubicBezTo>
                  <a:cubicBezTo>
                    <a:pt x="3048" y="1560"/>
                    <a:pt x="3001" y="1489"/>
                    <a:pt x="2917" y="1477"/>
                  </a:cubicBezTo>
                  <a:cubicBezTo>
                    <a:pt x="2917" y="1191"/>
                    <a:pt x="2846" y="941"/>
                    <a:pt x="2691" y="727"/>
                  </a:cubicBezTo>
                  <a:cubicBezTo>
                    <a:pt x="2727" y="655"/>
                    <a:pt x="2703" y="560"/>
                    <a:pt x="2644" y="525"/>
                  </a:cubicBezTo>
                  <a:cubicBezTo>
                    <a:pt x="2613" y="502"/>
                    <a:pt x="2583" y="494"/>
                    <a:pt x="2553" y="494"/>
                  </a:cubicBezTo>
                  <a:cubicBezTo>
                    <a:pt x="2536" y="494"/>
                    <a:pt x="2518" y="496"/>
                    <a:pt x="2501" y="501"/>
                  </a:cubicBezTo>
                  <a:cubicBezTo>
                    <a:pt x="2394" y="394"/>
                    <a:pt x="2239" y="286"/>
                    <a:pt x="2072" y="227"/>
                  </a:cubicBezTo>
                  <a:cubicBezTo>
                    <a:pt x="2060" y="132"/>
                    <a:pt x="1989" y="48"/>
                    <a:pt x="1894" y="36"/>
                  </a:cubicBezTo>
                  <a:cubicBezTo>
                    <a:pt x="1792" y="13"/>
                    <a:pt x="1688" y="1"/>
                    <a:pt x="15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14" name="Google Shape;2714;p122"/>
          <p:cNvGrpSpPr/>
          <p:nvPr/>
        </p:nvGrpSpPr>
        <p:grpSpPr>
          <a:xfrm>
            <a:off x="3514547" y="3795142"/>
            <a:ext cx="344682" cy="429051"/>
            <a:chOff x="3325785" y="3785347"/>
            <a:chExt cx="428976" cy="533978"/>
          </a:xfrm>
        </p:grpSpPr>
        <p:sp>
          <p:nvSpPr>
            <p:cNvPr id="2715" name="Google Shape;2715;p122"/>
            <p:cNvSpPr/>
            <p:nvPr/>
          </p:nvSpPr>
          <p:spPr>
            <a:xfrm>
              <a:off x="3325785" y="3785347"/>
              <a:ext cx="428976" cy="533978"/>
            </a:xfrm>
            <a:custGeom>
              <a:avLst/>
              <a:gdLst/>
              <a:ahLst/>
              <a:cxnLst/>
              <a:rect l="l" t="t" r="r" b="b"/>
              <a:pathLst>
                <a:path w="8657" h="10776" extrusionOk="0">
                  <a:moveTo>
                    <a:pt x="4334" y="1262"/>
                  </a:moveTo>
                  <a:cubicBezTo>
                    <a:pt x="5334" y="1262"/>
                    <a:pt x="6156" y="2072"/>
                    <a:pt x="6156" y="3084"/>
                  </a:cubicBezTo>
                  <a:lnTo>
                    <a:pt x="6156" y="4144"/>
                  </a:lnTo>
                  <a:lnTo>
                    <a:pt x="2513" y="4144"/>
                  </a:lnTo>
                  <a:lnTo>
                    <a:pt x="2513" y="3084"/>
                  </a:lnTo>
                  <a:cubicBezTo>
                    <a:pt x="2513" y="2072"/>
                    <a:pt x="3322" y="1262"/>
                    <a:pt x="4334" y="1262"/>
                  </a:cubicBezTo>
                  <a:close/>
                  <a:moveTo>
                    <a:pt x="4334" y="0"/>
                  </a:moveTo>
                  <a:cubicBezTo>
                    <a:pt x="3596" y="0"/>
                    <a:pt x="2882" y="262"/>
                    <a:pt x="2334" y="727"/>
                  </a:cubicBezTo>
                  <a:cubicBezTo>
                    <a:pt x="2263" y="786"/>
                    <a:pt x="2251" y="893"/>
                    <a:pt x="2310" y="953"/>
                  </a:cubicBezTo>
                  <a:cubicBezTo>
                    <a:pt x="2343" y="992"/>
                    <a:pt x="2387" y="1010"/>
                    <a:pt x="2431" y="1010"/>
                  </a:cubicBezTo>
                  <a:cubicBezTo>
                    <a:pt x="2467" y="1010"/>
                    <a:pt x="2504" y="998"/>
                    <a:pt x="2536" y="977"/>
                  </a:cubicBezTo>
                  <a:cubicBezTo>
                    <a:pt x="3036" y="548"/>
                    <a:pt x="3668" y="310"/>
                    <a:pt x="4334" y="310"/>
                  </a:cubicBezTo>
                  <a:cubicBezTo>
                    <a:pt x="5858" y="310"/>
                    <a:pt x="7097" y="1548"/>
                    <a:pt x="7097" y="3084"/>
                  </a:cubicBezTo>
                  <a:lnTo>
                    <a:pt x="7097" y="4144"/>
                  </a:lnTo>
                  <a:lnTo>
                    <a:pt x="6465" y="4144"/>
                  </a:lnTo>
                  <a:lnTo>
                    <a:pt x="6465" y="3084"/>
                  </a:lnTo>
                  <a:cubicBezTo>
                    <a:pt x="6465" y="1905"/>
                    <a:pt x="5513" y="941"/>
                    <a:pt x="4334" y="941"/>
                  </a:cubicBezTo>
                  <a:cubicBezTo>
                    <a:pt x="3156" y="941"/>
                    <a:pt x="2191" y="1905"/>
                    <a:pt x="2191" y="3084"/>
                  </a:cubicBezTo>
                  <a:lnTo>
                    <a:pt x="2191" y="4144"/>
                  </a:lnTo>
                  <a:lnTo>
                    <a:pt x="1560" y="4144"/>
                  </a:lnTo>
                  <a:lnTo>
                    <a:pt x="1560" y="3084"/>
                  </a:lnTo>
                  <a:cubicBezTo>
                    <a:pt x="1560" y="2501"/>
                    <a:pt x="1739" y="1953"/>
                    <a:pt x="2060" y="1489"/>
                  </a:cubicBezTo>
                  <a:cubicBezTo>
                    <a:pt x="2120" y="1417"/>
                    <a:pt x="2096" y="1310"/>
                    <a:pt x="2024" y="1262"/>
                  </a:cubicBezTo>
                  <a:cubicBezTo>
                    <a:pt x="1996" y="1243"/>
                    <a:pt x="1963" y="1234"/>
                    <a:pt x="1932" y="1234"/>
                  </a:cubicBezTo>
                  <a:cubicBezTo>
                    <a:pt x="1884" y="1234"/>
                    <a:pt x="1839" y="1255"/>
                    <a:pt x="1810" y="1298"/>
                  </a:cubicBezTo>
                  <a:cubicBezTo>
                    <a:pt x="1441" y="1822"/>
                    <a:pt x="1239" y="2441"/>
                    <a:pt x="1239" y="3084"/>
                  </a:cubicBezTo>
                  <a:lnTo>
                    <a:pt x="1239" y="4144"/>
                  </a:lnTo>
                  <a:lnTo>
                    <a:pt x="834" y="4144"/>
                  </a:lnTo>
                  <a:cubicBezTo>
                    <a:pt x="369" y="4144"/>
                    <a:pt x="0" y="4513"/>
                    <a:pt x="0" y="4977"/>
                  </a:cubicBezTo>
                  <a:lnTo>
                    <a:pt x="0" y="9942"/>
                  </a:lnTo>
                  <a:cubicBezTo>
                    <a:pt x="0" y="10406"/>
                    <a:pt x="369" y="10775"/>
                    <a:pt x="834" y="10775"/>
                  </a:cubicBezTo>
                  <a:lnTo>
                    <a:pt x="6239" y="10775"/>
                  </a:lnTo>
                  <a:cubicBezTo>
                    <a:pt x="6323" y="10775"/>
                    <a:pt x="6394" y="10704"/>
                    <a:pt x="6394" y="10621"/>
                  </a:cubicBezTo>
                  <a:cubicBezTo>
                    <a:pt x="6394" y="10537"/>
                    <a:pt x="6323" y="10466"/>
                    <a:pt x="6239" y="10466"/>
                  </a:cubicBezTo>
                  <a:lnTo>
                    <a:pt x="834" y="10466"/>
                  </a:lnTo>
                  <a:cubicBezTo>
                    <a:pt x="548" y="10466"/>
                    <a:pt x="322" y="10228"/>
                    <a:pt x="322" y="9942"/>
                  </a:cubicBezTo>
                  <a:lnTo>
                    <a:pt x="322" y="4977"/>
                  </a:lnTo>
                  <a:cubicBezTo>
                    <a:pt x="322" y="4691"/>
                    <a:pt x="548" y="4453"/>
                    <a:pt x="834" y="4453"/>
                  </a:cubicBezTo>
                  <a:lnTo>
                    <a:pt x="7823" y="4453"/>
                  </a:lnTo>
                  <a:cubicBezTo>
                    <a:pt x="8109" y="4453"/>
                    <a:pt x="8335" y="4691"/>
                    <a:pt x="8335" y="4977"/>
                  </a:cubicBezTo>
                  <a:lnTo>
                    <a:pt x="8335" y="9942"/>
                  </a:lnTo>
                  <a:cubicBezTo>
                    <a:pt x="8335" y="10228"/>
                    <a:pt x="8109" y="10466"/>
                    <a:pt x="7823" y="10466"/>
                  </a:cubicBezTo>
                  <a:lnTo>
                    <a:pt x="6977" y="10466"/>
                  </a:lnTo>
                  <a:cubicBezTo>
                    <a:pt x="6882" y="10466"/>
                    <a:pt x="6811" y="10537"/>
                    <a:pt x="6811" y="10621"/>
                  </a:cubicBezTo>
                  <a:cubicBezTo>
                    <a:pt x="6811" y="10704"/>
                    <a:pt x="6882" y="10775"/>
                    <a:pt x="6977" y="10775"/>
                  </a:cubicBezTo>
                  <a:lnTo>
                    <a:pt x="7823" y="10775"/>
                  </a:lnTo>
                  <a:cubicBezTo>
                    <a:pt x="8287" y="10775"/>
                    <a:pt x="8656" y="10406"/>
                    <a:pt x="8656" y="9942"/>
                  </a:cubicBezTo>
                  <a:lnTo>
                    <a:pt x="8656" y="4977"/>
                  </a:lnTo>
                  <a:cubicBezTo>
                    <a:pt x="8656" y="4513"/>
                    <a:pt x="8287" y="4144"/>
                    <a:pt x="7823" y="4144"/>
                  </a:cubicBezTo>
                  <a:lnTo>
                    <a:pt x="7418" y="4144"/>
                  </a:lnTo>
                  <a:lnTo>
                    <a:pt x="7418" y="3084"/>
                  </a:lnTo>
                  <a:cubicBezTo>
                    <a:pt x="7418" y="1381"/>
                    <a:pt x="6025" y="0"/>
                    <a:pt x="43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6" name="Google Shape;2716;p122"/>
            <p:cNvSpPr/>
            <p:nvPr/>
          </p:nvSpPr>
          <p:spPr>
            <a:xfrm>
              <a:off x="3373553" y="4084446"/>
              <a:ext cx="333389" cy="141076"/>
            </a:xfrm>
            <a:custGeom>
              <a:avLst/>
              <a:gdLst/>
              <a:ahLst/>
              <a:cxnLst/>
              <a:rect l="l" t="t" r="r" b="b"/>
              <a:pathLst>
                <a:path w="6728" h="2847" extrusionOk="0">
                  <a:moveTo>
                    <a:pt x="1608" y="322"/>
                  </a:moveTo>
                  <a:lnTo>
                    <a:pt x="1608" y="2525"/>
                  </a:lnTo>
                  <a:lnTo>
                    <a:pt x="370" y="2525"/>
                  </a:lnTo>
                  <a:cubicBezTo>
                    <a:pt x="346" y="2525"/>
                    <a:pt x="322" y="2501"/>
                    <a:pt x="322" y="2477"/>
                  </a:cubicBezTo>
                  <a:lnTo>
                    <a:pt x="322" y="370"/>
                  </a:lnTo>
                  <a:cubicBezTo>
                    <a:pt x="322" y="346"/>
                    <a:pt x="346" y="322"/>
                    <a:pt x="370" y="322"/>
                  </a:cubicBezTo>
                  <a:close/>
                  <a:moveTo>
                    <a:pt x="3204" y="322"/>
                  </a:moveTo>
                  <a:lnTo>
                    <a:pt x="3204" y="2525"/>
                  </a:lnTo>
                  <a:lnTo>
                    <a:pt x="1918" y="2525"/>
                  </a:lnTo>
                  <a:lnTo>
                    <a:pt x="1918" y="322"/>
                  </a:lnTo>
                  <a:close/>
                  <a:moveTo>
                    <a:pt x="4811" y="322"/>
                  </a:moveTo>
                  <a:lnTo>
                    <a:pt x="4811" y="2525"/>
                  </a:lnTo>
                  <a:lnTo>
                    <a:pt x="3525" y="2525"/>
                  </a:lnTo>
                  <a:lnTo>
                    <a:pt x="3525" y="322"/>
                  </a:lnTo>
                  <a:close/>
                  <a:moveTo>
                    <a:pt x="6359" y="322"/>
                  </a:moveTo>
                  <a:cubicBezTo>
                    <a:pt x="6383" y="322"/>
                    <a:pt x="6406" y="346"/>
                    <a:pt x="6406" y="370"/>
                  </a:cubicBezTo>
                  <a:lnTo>
                    <a:pt x="6406" y="2477"/>
                  </a:lnTo>
                  <a:cubicBezTo>
                    <a:pt x="6406" y="2501"/>
                    <a:pt x="6383" y="2525"/>
                    <a:pt x="6359" y="2525"/>
                  </a:cubicBezTo>
                  <a:lnTo>
                    <a:pt x="5120" y="2525"/>
                  </a:lnTo>
                  <a:lnTo>
                    <a:pt x="5120" y="322"/>
                  </a:lnTo>
                  <a:close/>
                  <a:moveTo>
                    <a:pt x="370" y="1"/>
                  </a:moveTo>
                  <a:cubicBezTo>
                    <a:pt x="167" y="1"/>
                    <a:pt x="1" y="167"/>
                    <a:pt x="1" y="370"/>
                  </a:cubicBezTo>
                  <a:lnTo>
                    <a:pt x="1" y="2477"/>
                  </a:lnTo>
                  <a:cubicBezTo>
                    <a:pt x="1" y="2680"/>
                    <a:pt x="167" y="2846"/>
                    <a:pt x="370" y="2846"/>
                  </a:cubicBezTo>
                  <a:lnTo>
                    <a:pt x="6359" y="2846"/>
                  </a:lnTo>
                  <a:cubicBezTo>
                    <a:pt x="6561" y="2846"/>
                    <a:pt x="6728" y="2680"/>
                    <a:pt x="6728" y="2477"/>
                  </a:cubicBezTo>
                  <a:lnTo>
                    <a:pt x="6728" y="370"/>
                  </a:lnTo>
                  <a:cubicBezTo>
                    <a:pt x="6728" y="167"/>
                    <a:pt x="6561" y="1"/>
                    <a:pt x="63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7" name="Google Shape;2717;p122"/>
            <p:cNvSpPr/>
            <p:nvPr/>
          </p:nvSpPr>
          <p:spPr>
            <a:xfrm>
              <a:off x="3479199" y="4115119"/>
              <a:ext cx="43111" cy="80325"/>
            </a:xfrm>
            <a:custGeom>
              <a:avLst/>
              <a:gdLst/>
              <a:ahLst/>
              <a:cxnLst/>
              <a:rect l="l" t="t" r="r" b="b"/>
              <a:pathLst>
                <a:path w="870" h="1621" extrusionOk="0">
                  <a:moveTo>
                    <a:pt x="488" y="310"/>
                  </a:moveTo>
                  <a:cubicBezTo>
                    <a:pt x="524" y="310"/>
                    <a:pt x="548" y="346"/>
                    <a:pt x="548" y="382"/>
                  </a:cubicBezTo>
                  <a:lnTo>
                    <a:pt x="548" y="1239"/>
                  </a:lnTo>
                  <a:cubicBezTo>
                    <a:pt x="548" y="1275"/>
                    <a:pt x="524" y="1299"/>
                    <a:pt x="488" y="1299"/>
                  </a:cubicBezTo>
                  <a:lnTo>
                    <a:pt x="381" y="1299"/>
                  </a:lnTo>
                  <a:cubicBezTo>
                    <a:pt x="345" y="1299"/>
                    <a:pt x="321" y="1275"/>
                    <a:pt x="321" y="1239"/>
                  </a:cubicBezTo>
                  <a:lnTo>
                    <a:pt x="321" y="382"/>
                  </a:lnTo>
                  <a:cubicBezTo>
                    <a:pt x="321" y="346"/>
                    <a:pt x="345" y="310"/>
                    <a:pt x="381" y="310"/>
                  </a:cubicBezTo>
                  <a:close/>
                  <a:moveTo>
                    <a:pt x="381" y="1"/>
                  </a:moveTo>
                  <a:cubicBezTo>
                    <a:pt x="167" y="1"/>
                    <a:pt x="0" y="168"/>
                    <a:pt x="0" y="382"/>
                  </a:cubicBezTo>
                  <a:lnTo>
                    <a:pt x="0" y="1239"/>
                  </a:lnTo>
                  <a:cubicBezTo>
                    <a:pt x="0" y="1441"/>
                    <a:pt x="167" y="1620"/>
                    <a:pt x="381" y="1620"/>
                  </a:cubicBezTo>
                  <a:lnTo>
                    <a:pt x="488" y="1620"/>
                  </a:lnTo>
                  <a:cubicBezTo>
                    <a:pt x="691" y="1620"/>
                    <a:pt x="869" y="1441"/>
                    <a:pt x="869" y="1239"/>
                  </a:cubicBezTo>
                  <a:lnTo>
                    <a:pt x="869" y="382"/>
                  </a:lnTo>
                  <a:cubicBezTo>
                    <a:pt x="869" y="168"/>
                    <a:pt x="691" y="1"/>
                    <a:pt x="4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8" name="Google Shape;2718;p122"/>
            <p:cNvSpPr/>
            <p:nvPr/>
          </p:nvSpPr>
          <p:spPr>
            <a:xfrm>
              <a:off x="3400113" y="4115119"/>
              <a:ext cx="42516" cy="80325"/>
            </a:xfrm>
            <a:custGeom>
              <a:avLst/>
              <a:gdLst/>
              <a:ahLst/>
              <a:cxnLst/>
              <a:rect l="l" t="t" r="r" b="b"/>
              <a:pathLst>
                <a:path w="858" h="1621" extrusionOk="0">
                  <a:moveTo>
                    <a:pt x="477" y="310"/>
                  </a:moveTo>
                  <a:cubicBezTo>
                    <a:pt x="513" y="310"/>
                    <a:pt x="548" y="346"/>
                    <a:pt x="548" y="382"/>
                  </a:cubicBezTo>
                  <a:lnTo>
                    <a:pt x="548" y="1239"/>
                  </a:lnTo>
                  <a:cubicBezTo>
                    <a:pt x="548" y="1275"/>
                    <a:pt x="513" y="1299"/>
                    <a:pt x="477" y="1299"/>
                  </a:cubicBezTo>
                  <a:lnTo>
                    <a:pt x="382" y="1299"/>
                  </a:lnTo>
                  <a:cubicBezTo>
                    <a:pt x="346" y="1299"/>
                    <a:pt x="310" y="1275"/>
                    <a:pt x="310" y="1239"/>
                  </a:cubicBezTo>
                  <a:lnTo>
                    <a:pt x="310" y="382"/>
                  </a:lnTo>
                  <a:cubicBezTo>
                    <a:pt x="310" y="346"/>
                    <a:pt x="346" y="310"/>
                    <a:pt x="382" y="310"/>
                  </a:cubicBezTo>
                  <a:close/>
                  <a:moveTo>
                    <a:pt x="382" y="1"/>
                  </a:moveTo>
                  <a:cubicBezTo>
                    <a:pt x="167" y="1"/>
                    <a:pt x="1" y="168"/>
                    <a:pt x="1" y="382"/>
                  </a:cubicBezTo>
                  <a:lnTo>
                    <a:pt x="1" y="1239"/>
                  </a:lnTo>
                  <a:cubicBezTo>
                    <a:pt x="1" y="1441"/>
                    <a:pt x="167" y="1620"/>
                    <a:pt x="382" y="1620"/>
                  </a:cubicBezTo>
                  <a:lnTo>
                    <a:pt x="477" y="1620"/>
                  </a:lnTo>
                  <a:cubicBezTo>
                    <a:pt x="691" y="1620"/>
                    <a:pt x="858" y="1441"/>
                    <a:pt x="858" y="1239"/>
                  </a:cubicBezTo>
                  <a:lnTo>
                    <a:pt x="858" y="382"/>
                  </a:lnTo>
                  <a:cubicBezTo>
                    <a:pt x="858" y="168"/>
                    <a:pt x="691" y="1"/>
                    <a:pt x="4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19" name="Google Shape;2719;p122"/>
            <p:cNvSpPr/>
            <p:nvPr/>
          </p:nvSpPr>
          <p:spPr>
            <a:xfrm>
              <a:off x="3558236" y="4115119"/>
              <a:ext cx="43111" cy="80325"/>
            </a:xfrm>
            <a:custGeom>
              <a:avLst/>
              <a:gdLst/>
              <a:ahLst/>
              <a:cxnLst/>
              <a:rect l="l" t="t" r="r" b="b"/>
              <a:pathLst>
                <a:path w="870" h="1621" extrusionOk="0">
                  <a:moveTo>
                    <a:pt x="489" y="310"/>
                  </a:moveTo>
                  <a:cubicBezTo>
                    <a:pt x="524" y="310"/>
                    <a:pt x="548" y="346"/>
                    <a:pt x="548" y="382"/>
                  </a:cubicBezTo>
                  <a:lnTo>
                    <a:pt x="548" y="1239"/>
                  </a:lnTo>
                  <a:cubicBezTo>
                    <a:pt x="548" y="1275"/>
                    <a:pt x="524" y="1299"/>
                    <a:pt x="489" y="1299"/>
                  </a:cubicBezTo>
                  <a:lnTo>
                    <a:pt x="393" y="1299"/>
                  </a:lnTo>
                  <a:cubicBezTo>
                    <a:pt x="358" y="1299"/>
                    <a:pt x="322" y="1275"/>
                    <a:pt x="322" y="1239"/>
                  </a:cubicBezTo>
                  <a:lnTo>
                    <a:pt x="322" y="382"/>
                  </a:lnTo>
                  <a:cubicBezTo>
                    <a:pt x="322" y="346"/>
                    <a:pt x="358" y="310"/>
                    <a:pt x="393" y="310"/>
                  </a:cubicBezTo>
                  <a:close/>
                  <a:moveTo>
                    <a:pt x="393" y="1"/>
                  </a:moveTo>
                  <a:cubicBezTo>
                    <a:pt x="179" y="1"/>
                    <a:pt x="0" y="168"/>
                    <a:pt x="0" y="382"/>
                  </a:cubicBezTo>
                  <a:lnTo>
                    <a:pt x="0" y="1239"/>
                  </a:lnTo>
                  <a:cubicBezTo>
                    <a:pt x="0" y="1441"/>
                    <a:pt x="179" y="1620"/>
                    <a:pt x="393" y="1620"/>
                  </a:cubicBezTo>
                  <a:lnTo>
                    <a:pt x="489" y="1620"/>
                  </a:lnTo>
                  <a:cubicBezTo>
                    <a:pt x="703" y="1620"/>
                    <a:pt x="870" y="1441"/>
                    <a:pt x="870" y="1239"/>
                  </a:cubicBezTo>
                  <a:lnTo>
                    <a:pt x="870" y="382"/>
                  </a:lnTo>
                  <a:cubicBezTo>
                    <a:pt x="870" y="168"/>
                    <a:pt x="703" y="1"/>
                    <a:pt x="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0" name="Google Shape;2720;p122"/>
            <p:cNvSpPr/>
            <p:nvPr/>
          </p:nvSpPr>
          <p:spPr>
            <a:xfrm>
              <a:off x="3637866" y="4115119"/>
              <a:ext cx="42566" cy="80325"/>
            </a:xfrm>
            <a:custGeom>
              <a:avLst/>
              <a:gdLst/>
              <a:ahLst/>
              <a:cxnLst/>
              <a:rect l="l" t="t" r="r" b="b"/>
              <a:pathLst>
                <a:path w="859" h="1621" extrusionOk="0">
                  <a:moveTo>
                    <a:pt x="477" y="310"/>
                  </a:moveTo>
                  <a:cubicBezTo>
                    <a:pt x="513" y="310"/>
                    <a:pt x="548" y="346"/>
                    <a:pt x="548" y="382"/>
                  </a:cubicBezTo>
                  <a:lnTo>
                    <a:pt x="548" y="1239"/>
                  </a:lnTo>
                  <a:cubicBezTo>
                    <a:pt x="548" y="1275"/>
                    <a:pt x="513" y="1299"/>
                    <a:pt x="477" y="1299"/>
                  </a:cubicBezTo>
                  <a:lnTo>
                    <a:pt x="382" y="1299"/>
                  </a:lnTo>
                  <a:cubicBezTo>
                    <a:pt x="346" y="1299"/>
                    <a:pt x="310" y="1275"/>
                    <a:pt x="310" y="1239"/>
                  </a:cubicBezTo>
                  <a:lnTo>
                    <a:pt x="310" y="382"/>
                  </a:lnTo>
                  <a:cubicBezTo>
                    <a:pt x="310" y="346"/>
                    <a:pt x="346" y="310"/>
                    <a:pt x="382" y="310"/>
                  </a:cubicBezTo>
                  <a:close/>
                  <a:moveTo>
                    <a:pt x="382" y="1"/>
                  </a:moveTo>
                  <a:cubicBezTo>
                    <a:pt x="167" y="1"/>
                    <a:pt x="1" y="168"/>
                    <a:pt x="1" y="382"/>
                  </a:cubicBezTo>
                  <a:lnTo>
                    <a:pt x="1" y="1239"/>
                  </a:lnTo>
                  <a:cubicBezTo>
                    <a:pt x="1" y="1441"/>
                    <a:pt x="167" y="1620"/>
                    <a:pt x="382" y="1620"/>
                  </a:cubicBezTo>
                  <a:lnTo>
                    <a:pt x="477" y="1620"/>
                  </a:lnTo>
                  <a:cubicBezTo>
                    <a:pt x="691" y="1620"/>
                    <a:pt x="858" y="1441"/>
                    <a:pt x="858" y="1239"/>
                  </a:cubicBezTo>
                  <a:lnTo>
                    <a:pt x="858" y="382"/>
                  </a:lnTo>
                  <a:cubicBezTo>
                    <a:pt x="858" y="168"/>
                    <a:pt x="691" y="1"/>
                    <a:pt x="4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21" name="Google Shape;2721;p122"/>
          <p:cNvGrpSpPr/>
          <p:nvPr/>
        </p:nvGrpSpPr>
        <p:grpSpPr>
          <a:xfrm>
            <a:off x="4017757" y="3794904"/>
            <a:ext cx="429529" cy="429529"/>
            <a:chOff x="3827851" y="3769391"/>
            <a:chExt cx="534572" cy="534572"/>
          </a:xfrm>
        </p:grpSpPr>
        <p:sp>
          <p:nvSpPr>
            <p:cNvPr id="2722" name="Google Shape;2722;p122"/>
            <p:cNvSpPr/>
            <p:nvPr/>
          </p:nvSpPr>
          <p:spPr>
            <a:xfrm>
              <a:off x="3827851" y="3769391"/>
              <a:ext cx="534572" cy="534572"/>
            </a:xfrm>
            <a:custGeom>
              <a:avLst/>
              <a:gdLst/>
              <a:ahLst/>
              <a:cxnLst/>
              <a:rect l="l" t="t" r="r" b="b"/>
              <a:pathLst>
                <a:path w="10788" h="10788" extrusionOk="0">
                  <a:moveTo>
                    <a:pt x="5394" y="1"/>
                  </a:moveTo>
                  <a:cubicBezTo>
                    <a:pt x="3834" y="1"/>
                    <a:pt x="2358" y="668"/>
                    <a:pt x="1334" y="1834"/>
                  </a:cubicBezTo>
                  <a:cubicBezTo>
                    <a:pt x="1275" y="1906"/>
                    <a:pt x="1286" y="2001"/>
                    <a:pt x="1346" y="2061"/>
                  </a:cubicBezTo>
                  <a:cubicBezTo>
                    <a:pt x="1378" y="2087"/>
                    <a:pt x="1415" y="2100"/>
                    <a:pt x="1452" y="2100"/>
                  </a:cubicBezTo>
                  <a:cubicBezTo>
                    <a:pt x="1496" y="2100"/>
                    <a:pt x="1540" y="2081"/>
                    <a:pt x="1572" y="2049"/>
                  </a:cubicBezTo>
                  <a:cubicBezTo>
                    <a:pt x="2537" y="941"/>
                    <a:pt x="3930" y="322"/>
                    <a:pt x="5394" y="322"/>
                  </a:cubicBezTo>
                  <a:cubicBezTo>
                    <a:pt x="8192" y="322"/>
                    <a:pt x="10466" y="2596"/>
                    <a:pt x="10466" y="5394"/>
                  </a:cubicBezTo>
                  <a:cubicBezTo>
                    <a:pt x="10466" y="8192"/>
                    <a:pt x="8192" y="10466"/>
                    <a:pt x="5394" y="10466"/>
                  </a:cubicBezTo>
                  <a:cubicBezTo>
                    <a:pt x="2596" y="10466"/>
                    <a:pt x="310" y="8192"/>
                    <a:pt x="310" y="5394"/>
                  </a:cubicBezTo>
                  <a:cubicBezTo>
                    <a:pt x="310" y="4406"/>
                    <a:pt x="596" y="3442"/>
                    <a:pt x="1144" y="2608"/>
                  </a:cubicBezTo>
                  <a:cubicBezTo>
                    <a:pt x="1191" y="2537"/>
                    <a:pt x="1167" y="2442"/>
                    <a:pt x="1096" y="2394"/>
                  </a:cubicBezTo>
                  <a:cubicBezTo>
                    <a:pt x="1071" y="2377"/>
                    <a:pt x="1042" y="2369"/>
                    <a:pt x="1014" y="2369"/>
                  </a:cubicBezTo>
                  <a:cubicBezTo>
                    <a:pt x="963" y="2369"/>
                    <a:pt x="912" y="2395"/>
                    <a:pt x="882" y="2442"/>
                  </a:cubicBezTo>
                  <a:cubicBezTo>
                    <a:pt x="298" y="3323"/>
                    <a:pt x="1" y="4335"/>
                    <a:pt x="1" y="5394"/>
                  </a:cubicBezTo>
                  <a:cubicBezTo>
                    <a:pt x="1" y="6835"/>
                    <a:pt x="560" y="8192"/>
                    <a:pt x="1572" y="9204"/>
                  </a:cubicBezTo>
                  <a:cubicBezTo>
                    <a:pt x="2596" y="10228"/>
                    <a:pt x="3953" y="10788"/>
                    <a:pt x="5394" y="10788"/>
                  </a:cubicBezTo>
                  <a:cubicBezTo>
                    <a:pt x="6835" y="10788"/>
                    <a:pt x="8180" y="10228"/>
                    <a:pt x="9204" y="9204"/>
                  </a:cubicBezTo>
                  <a:cubicBezTo>
                    <a:pt x="10216" y="8192"/>
                    <a:pt x="10788" y="6835"/>
                    <a:pt x="10788" y="5394"/>
                  </a:cubicBezTo>
                  <a:cubicBezTo>
                    <a:pt x="10788" y="3954"/>
                    <a:pt x="10216" y="2596"/>
                    <a:pt x="9204" y="1584"/>
                  </a:cubicBezTo>
                  <a:cubicBezTo>
                    <a:pt x="8180" y="560"/>
                    <a:pt x="6835" y="1"/>
                    <a:pt x="53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3" name="Google Shape;2723;p122"/>
            <p:cNvSpPr/>
            <p:nvPr/>
          </p:nvSpPr>
          <p:spPr>
            <a:xfrm>
              <a:off x="3880376" y="3821917"/>
              <a:ext cx="439580" cy="429372"/>
            </a:xfrm>
            <a:custGeom>
              <a:avLst/>
              <a:gdLst/>
              <a:ahLst/>
              <a:cxnLst/>
              <a:rect l="l" t="t" r="r" b="b"/>
              <a:pathLst>
                <a:path w="8871" h="8665" extrusionOk="0">
                  <a:moveTo>
                    <a:pt x="6382" y="2275"/>
                  </a:moveTo>
                  <a:cubicBezTo>
                    <a:pt x="6453" y="2275"/>
                    <a:pt x="6525" y="2346"/>
                    <a:pt x="6525" y="2429"/>
                  </a:cubicBezTo>
                  <a:cubicBezTo>
                    <a:pt x="6525" y="2513"/>
                    <a:pt x="6453" y="2572"/>
                    <a:pt x="6382" y="2572"/>
                  </a:cubicBezTo>
                  <a:lnTo>
                    <a:pt x="5560" y="2572"/>
                  </a:lnTo>
                  <a:lnTo>
                    <a:pt x="5858" y="2275"/>
                  </a:lnTo>
                  <a:close/>
                  <a:moveTo>
                    <a:pt x="6299" y="2894"/>
                  </a:moveTo>
                  <a:lnTo>
                    <a:pt x="5989" y="3191"/>
                  </a:lnTo>
                  <a:lnTo>
                    <a:pt x="5501" y="3191"/>
                  </a:lnTo>
                  <a:cubicBezTo>
                    <a:pt x="5418" y="3191"/>
                    <a:pt x="5358" y="3132"/>
                    <a:pt x="5358" y="3048"/>
                  </a:cubicBezTo>
                  <a:lnTo>
                    <a:pt x="5358" y="3037"/>
                  </a:lnTo>
                  <a:cubicBezTo>
                    <a:pt x="5358" y="2953"/>
                    <a:pt x="5418" y="2894"/>
                    <a:pt x="5501" y="2894"/>
                  </a:cubicBezTo>
                  <a:close/>
                  <a:moveTo>
                    <a:pt x="5037" y="3096"/>
                  </a:moveTo>
                  <a:cubicBezTo>
                    <a:pt x="5060" y="3322"/>
                    <a:pt x="5263" y="3513"/>
                    <a:pt x="5501" y="3513"/>
                  </a:cubicBezTo>
                  <a:lnTo>
                    <a:pt x="5680" y="3513"/>
                  </a:lnTo>
                  <a:lnTo>
                    <a:pt x="5239" y="3953"/>
                  </a:lnTo>
                  <a:lnTo>
                    <a:pt x="4179" y="3953"/>
                  </a:lnTo>
                  <a:lnTo>
                    <a:pt x="5037" y="3096"/>
                  </a:lnTo>
                  <a:close/>
                  <a:moveTo>
                    <a:pt x="7382" y="3513"/>
                  </a:moveTo>
                  <a:cubicBezTo>
                    <a:pt x="7465" y="3513"/>
                    <a:pt x="7537" y="3572"/>
                    <a:pt x="7537" y="3656"/>
                  </a:cubicBezTo>
                  <a:lnTo>
                    <a:pt x="7537" y="3953"/>
                  </a:lnTo>
                  <a:lnTo>
                    <a:pt x="5680" y="3953"/>
                  </a:lnTo>
                  <a:lnTo>
                    <a:pt x="6120" y="3513"/>
                  </a:lnTo>
                  <a:close/>
                  <a:moveTo>
                    <a:pt x="1489" y="4275"/>
                  </a:moveTo>
                  <a:lnTo>
                    <a:pt x="1489" y="5192"/>
                  </a:lnTo>
                  <a:lnTo>
                    <a:pt x="1155" y="5192"/>
                  </a:lnTo>
                  <a:cubicBezTo>
                    <a:pt x="1131" y="5192"/>
                    <a:pt x="1108" y="5168"/>
                    <a:pt x="1108" y="5132"/>
                  </a:cubicBezTo>
                  <a:lnTo>
                    <a:pt x="1108" y="4322"/>
                  </a:lnTo>
                  <a:cubicBezTo>
                    <a:pt x="1108" y="4299"/>
                    <a:pt x="1131" y="4275"/>
                    <a:pt x="1155" y="4275"/>
                  </a:cubicBezTo>
                  <a:close/>
                  <a:moveTo>
                    <a:pt x="6287" y="4275"/>
                  </a:moveTo>
                  <a:lnTo>
                    <a:pt x="6287" y="5192"/>
                  </a:lnTo>
                  <a:lnTo>
                    <a:pt x="1810" y="5192"/>
                  </a:lnTo>
                  <a:lnTo>
                    <a:pt x="1810" y="4275"/>
                  </a:lnTo>
                  <a:close/>
                  <a:moveTo>
                    <a:pt x="6858" y="4275"/>
                  </a:moveTo>
                  <a:lnTo>
                    <a:pt x="6858" y="5192"/>
                  </a:lnTo>
                  <a:lnTo>
                    <a:pt x="6608" y="5192"/>
                  </a:lnTo>
                  <a:lnTo>
                    <a:pt x="6608" y="4275"/>
                  </a:lnTo>
                  <a:close/>
                  <a:moveTo>
                    <a:pt x="7477" y="4275"/>
                  </a:moveTo>
                  <a:cubicBezTo>
                    <a:pt x="7513" y="4275"/>
                    <a:pt x="7537" y="4299"/>
                    <a:pt x="7537" y="4322"/>
                  </a:cubicBezTo>
                  <a:lnTo>
                    <a:pt x="7537" y="5132"/>
                  </a:lnTo>
                  <a:cubicBezTo>
                    <a:pt x="7537" y="5168"/>
                    <a:pt x="7513" y="5192"/>
                    <a:pt x="7477" y="5192"/>
                  </a:cubicBezTo>
                  <a:lnTo>
                    <a:pt x="7168" y="5192"/>
                  </a:lnTo>
                  <a:lnTo>
                    <a:pt x="7168" y="4275"/>
                  </a:lnTo>
                  <a:close/>
                  <a:moveTo>
                    <a:pt x="4334" y="322"/>
                  </a:moveTo>
                  <a:cubicBezTo>
                    <a:pt x="5168" y="322"/>
                    <a:pt x="5953" y="572"/>
                    <a:pt x="6632" y="1048"/>
                  </a:cubicBezTo>
                  <a:cubicBezTo>
                    <a:pt x="6477" y="1203"/>
                    <a:pt x="3894" y="3799"/>
                    <a:pt x="3739" y="3953"/>
                  </a:cubicBezTo>
                  <a:lnTo>
                    <a:pt x="1155" y="3953"/>
                  </a:lnTo>
                  <a:cubicBezTo>
                    <a:pt x="953" y="3953"/>
                    <a:pt x="786" y="4120"/>
                    <a:pt x="786" y="4322"/>
                  </a:cubicBezTo>
                  <a:lnTo>
                    <a:pt x="786" y="5132"/>
                  </a:lnTo>
                  <a:cubicBezTo>
                    <a:pt x="786" y="5334"/>
                    <a:pt x="953" y="5501"/>
                    <a:pt x="1155" y="5501"/>
                  </a:cubicBezTo>
                  <a:lnTo>
                    <a:pt x="2191" y="5501"/>
                  </a:lnTo>
                  <a:lnTo>
                    <a:pt x="1048" y="6644"/>
                  </a:lnTo>
                  <a:cubicBezTo>
                    <a:pt x="572" y="5965"/>
                    <a:pt x="310" y="5168"/>
                    <a:pt x="310" y="4334"/>
                  </a:cubicBezTo>
                  <a:cubicBezTo>
                    <a:pt x="310" y="2120"/>
                    <a:pt x="2120" y="322"/>
                    <a:pt x="4334" y="322"/>
                  </a:cubicBezTo>
                  <a:close/>
                  <a:moveTo>
                    <a:pt x="4334" y="0"/>
                  </a:moveTo>
                  <a:cubicBezTo>
                    <a:pt x="1941" y="0"/>
                    <a:pt x="0" y="1941"/>
                    <a:pt x="0" y="4334"/>
                  </a:cubicBezTo>
                  <a:cubicBezTo>
                    <a:pt x="0" y="5299"/>
                    <a:pt x="310" y="6215"/>
                    <a:pt x="905" y="6977"/>
                  </a:cubicBezTo>
                  <a:cubicBezTo>
                    <a:pt x="937" y="7016"/>
                    <a:pt x="984" y="7037"/>
                    <a:pt x="1030" y="7037"/>
                  </a:cubicBezTo>
                  <a:cubicBezTo>
                    <a:pt x="1070" y="7037"/>
                    <a:pt x="1110" y="7022"/>
                    <a:pt x="1143" y="6989"/>
                  </a:cubicBezTo>
                  <a:lnTo>
                    <a:pt x="2632" y="5501"/>
                  </a:lnTo>
                  <a:lnTo>
                    <a:pt x="3691" y="5501"/>
                  </a:lnTo>
                  <a:lnTo>
                    <a:pt x="1667" y="7525"/>
                  </a:lnTo>
                  <a:cubicBezTo>
                    <a:pt x="1596" y="7585"/>
                    <a:pt x="1608" y="7704"/>
                    <a:pt x="1679" y="7763"/>
                  </a:cubicBezTo>
                  <a:cubicBezTo>
                    <a:pt x="2471" y="8368"/>
                    <a:pt x="3405" y="8664"/>
                    <a:pt x="4330" y="8664"/>
                  </a:cubicBezTo>
                  <a:cubicBezTo>
                    <a:pt x="4989" y="8664"/>
                    <a:pt x="5644" y="8513"/>
                    <a:pt x="6239" y="8216"/>
                  </a:cubicBezTo>
                  <a:cubicBezTo>
                    <a:pt x="6322" y="8180"/>
                    <a:pt x="6358" y="8085"/>
                    <a:pt x="6311" y="8001"/>
                  </a:cubicBezTo>
                  <a:cubicBezTo>
                    <a:pt x="6284" y="7949"/>
                    <a:pt x="6226" y="7916"/>
                    <a:pt x="6169" y="7916"/>
                  </a:cubicBezTo>
                  <a:cubicBezTo>
                    <a:pt x="6148" y="7916"/>
                    <a:pt x="6127" y="7920"/>
                    <a:pt x="6108" y="7930"/>
                  </a:cubicBezTo>
                  <a:cubicBezTo>
                    <a:pt x="5552" y="8208"/>
                    <a:pt x="4943" y="8348"/>
                    <a:pt x="4331" y="8348"/>
                  </a:cubicBezTo>
                  <a:cubicBezTo>
                    <a:pt x="3528" y="8348"/>
                    <a:pt x="2720" y="8107"/>
                    <a:pt x="2024" y="7620"/>
                  </a:cubicBezTo>
                  <a:lnTo>
                    <a:pt x="4132" y="5501"/>
                  </a:lnTo>
                  <a:lnTo>
                    <a:pt x="7477" y="5501"/>
                  </a:lnTo>
                  <a:cubicBezTo>
                    <a:pt x="7680" y="5501"/>
                    <a:pt x="7846" y="5334"/>
                    <a:pt x="7846" y="5132"/>
                  </a:cubicBezTo>
                  <a:lnTo>
                    <a:pt x="7846" y="3656"/>
                  </a:lnTo>
                  <a:cubicBezTo>
                    <a:pt x="7846" y="3406"/>
                    <a:pt x="7644" y="3191"/>
                    <a:pt x="7382" y="3191"/>
                  </a:cubicBezTo>
                  <a:lnTo>
                    <a:pt x="6442" y="3191"/>
                  </a:lnTo>
                  <a:lnTo>
                    <a:pt x="7608" y="2024"/>
                  </a:lnTo>
                  <a:lnTo>
                    <a:pt x="7608" y="2024"/>
                  </a:lnTo>
                  <a:cubicBezTo>
                    <a:pt x="8870" y="3810"/>
                    <a:pt x="8454" y="6275"/>
                    <a:pt x="6703" y="7561"/>
                  </a:cubicBezTo>
                  <a:cubicBezTo>
                    <a:pt x="6632" y="7620"/>
                    <a:pt x="6620" y="7716"/>
                    <a:pt x="6680" y="7787"/>
                  </a:cubicBezTo>
                  <a:cubicBezTo>
                    <a:pt x="6708" y="7830"/>
                    <a:pt x="6754" y="7851"/>
                    <a:pt x="6801" y="7851"/>
                  </a:cubicBezTo>
                  <a:cubicBezTo>
                    <a:pt x="6833" y="7851"/>
                    <a:pt x="6865" y="7842"/>
                    <a:pt x="6894" y="7823"/>
                  </a:cubicBezTo>
                  <a:cubicBezTo>
                    <a:pt x="7977" y="7025"/>
                    <a:pt x="8656" y="5739"/>
                    <a:pt x="8656" y="4334"/>
                  </a:cubicBezTo>
                  <a:cubicBezTo>
                    <a:pt x="8656" y="3370"/>
                    <a:pt x="8347" y="2453"/>
                    <a:pt x="7751" y="1691"/>
                  </a:cubicBezTo>
                  <a:cubicBezTo>
                    <a:pt x="7719" y="1646"/>
                    <a:pt x="7673" y="1625"/>
                    <a:pt x="7626" y="1625"/>
                  </a:cubicBezTo>
                  <a:cubicBezTo>
                    <a:pt x="7586" y="1625"/>
                    <a:pt x="7546" y="1640"/>
                    <a:pt x="7513" y="1667"/>
                  </a:cubicBezTo>
                  <a:lnTo>
                    <a:pt x="6834" y="2358"/>
                  </a:lnTo>
                  <a:cubicBezTo>
                    <a:pt x="6799" y="2132"/>
                    <a:pt x="6608" y="1965"/>
                    <a:pt x="6370" y="1965"/>
                  </a:cubicBezTo>
                  <a:lnTo>
                    <a:pt x="6168" y="1965"/>
                  </a:lnTo>
                  <a:lnTo>
                    <a:pt x="6989" y="1143"/>
                  </a:lnTo>
                  <a:cubicBezTo>
                    <a:pt x="7061" y="1072"/>
                    <a:pt x="7049" y="965"/>
                    <a:pt x="6977" y="905"/>
                  </a:cubicBezTo>
                  <a:cubicBezTo>
                    <a:pt x="6215" y="310"/>
                    <a:pt x="5299" y="0"/>
                    <a:pt x="43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724" name="Google Shape;2724;p122"/>
          <p:cNvSpPr/>
          <p:nvPr/>
        </p:nvSpPr>
        <p:spPr>
          <a:xfrm>
            <a:off x="4637669" y="3794955"/>
            <a:ext cx="284456" cy="429551"/>
          </a:xfrm>
          <a:custGeom>
            <a:avLst/>
            <a:gdLst/>
            <a:ahLst/>
            <a:cxnLst/>
            <a:rect l="l" t="t" r="r" b="b"/>
            <a:pathLst>
              <a:path w="7144" h="10788" extrusionOk="0">
                <a:moveTo>
                  <a:pt x="3096" y="1941"/>
                </a:moveTo>
                <a:cubicBezTo>
                  <a:pt x="3739" y="1941"/>
                  <a:pt x="4251" y="2453"/>
                  <a:pt x="4251" y="3096"/>
                </a:cubicBezTo>
                <a:cubicBezTo>
                  <a:pt x="4251" y="3429"/>
                  <a:pt x="4120" y="3739"/>
                  <a:pt x="3881" y="3953"/>
                </a:cubicBezTo>
                <a:lnTo>
                  <a:pt x="3881" y="3358"/>
                </a:lnTo>
                <a:cubicBezTo>
                  <a:pt x="3881" y="2965"/>
                  <a:pt x="3572" y="2656"/>
                  <a:pt x="3179" y="2656"/>
                </a:cubicBezTo>
                <a:cubicBezTo>
                  <a:pt x="2798" y="2656"/>
                  <a:pt x="2488" y="2965"/>
                  <a:pt x="2488" y="3358"/>
                </a:cubicBezTo>
                <a:lnTo>
                  <a:pt x="2488" y="4084"/>
                </a:lnTo>
                <a:cubicBezTo>
                  <a:pt x="2155" y="3870"/>
                  <a:pt x="1941" y="3501"/>
                  <a:pt x="1941" y="3096"/>
                </a:cubicBezTo>
                <a:cubicBezTo>
                  <a:pt x="1941" y="2453"/>
                  <a:pt x="2453" y="1941"/>
                  <a:pt x="3096" y="1941"/>
                </a:cubicBezTo>
                <a:close/>
                <a:moveTo>
                  <a:pt x="5203" y="977"/>
                </a:moveTo>
                <a:cubicBezTo>
                  <a:pt x="5203" y="977"/>
                  <a:pt x="5215" y="989"/>
                  <a:pt x="5215" y="989"/>
                </a:cubicBezTo>
                <a:cubicBezTo>
                  <a:pt x="5215" y="3882"/>
                  <a:pt x="5215" y="4858"/>
                  <a:pt x="5203" y="5144"/>
                </a:cubicBezTo>
                <a:lnTo>
                  <a:pt x="5060" y="5144"/>
                </a:lnTo>
                <a:cubicBezTo>
                  <a:pt x="4977" y="5144"/>
                  <a:pt x="4894" y="5168"/>
                  <a:pt x="4822" y="5215"/>
                </a:cubicBezTo>
                <a:lnTo>
                  <a:pt x="4774" y="5215"/>
                </a:lnTo>
                <a:cubicBezTo>
                  <a:pt x="4703" y="5168"/>
                  <a:pt x="4632" y="5144"/>
                  <a:pt x="4548" y="5144"/>
                </a:cubicBezTo>
                <a:lnTo>
                  <a:pt x="3977" y="5144"/>
                </a:lnTo>
                <a:cubicBezTo>
                  <a:pt x="3941" y="5144"/>
                  <a:pt x="3905" y="5144"/>
                  <a:pt x="3881" y="5156"/>
                </a:cubicBezTo>
                <a:lnTo>
                  <a:pt x="3881" y="4346"/>
                </a:lnTo>
                <a:cubicBezTo>
                  <a:pt x="4310" y="4072"/>
                  <a:pt x="4572" y="3608"/>
                  <a:pt x="4572" y="3096"/>
                </a:cubicBezTo>
                <a:cubicBezTo>
                  <a:pt x="4572" y="2286"/>
                  <a:pt x="3905" y="1620"/>
                  <a:pt x="3096" y="1620"/>
                </a:cubicBezTo>
                <a:cubicBezTo>
                  <a:pt x="2286" y="1620"/>
                  <a:pt x="1619" y="2286"/>
                  <a:pt x="1619" y="3096"/>
                </a:cubicBezTo>
                <a:cubicBezTo>
                  <a:pt x="1619" y="3680"/>
                  <a:pt x="1965" y="4203"/>
                  <a:pt x="2488" y="4442"/>
                </a:cubicBezTo>
                <a:lnTo>
                  <a:pt x="2488" y="5215"/>
                </a:lnTo>
                <a:lnTo>
                  <a:pt x="988" y="5215"/>
                </a:lnTo>
                <a:cubicBezTo>
                  <a:pt x="988" y="5215"/>
                  <a:pt x="976" y="5204"/>
                  <a:pt x="976" y="5204"/>
                </a:cubicBezTo>
                <a:lnTo>
                  <a:pt x="976" y="989"/>
                </a:lnTo>
                <a:cubicBezTo>
                  <a:pt x="976" y="989"/>
                  <a:pt x="988" y="977"/>
                  <a:pt x="988" y="977"/>
                </a:cubicBezTo>
                <a:close/>
                <a:moveTo>
                  <a:pt x="2488" y="6192"/>
                </a:moveTo>
                <a:lnTo>
                  <a:pt x="2488" y="6704"/>
                </a:lnTo>
                <a:cubicBezTo>
                  <a:pt x="2346" y="6311"/>
                  <a:pt x="2346" y="6275"/>
                  <a:pt x="2286" y="6192"/>
                </a:cubicBezTo>
                <a:close/>
                <a:moveTo>
                  <a:pt x="750" y="0"/>
                </a:moveTo>
                <a:cubicBezTo>
                  <a:pt x="333" y="0"/>
                  <a:pt x="0" y="334"/>
                  <a:pt x="0" y="751"/>
                </a:cubicBezTo>
                <a:lnTo>
                  <a:pt x="0" y="2489"/>
                </a:lnTo>
                <a:cubicBezTo>
                  <a:pt x="0" y="2572"/>
                  <a:pt x="71" y="2644"/>
                  <a:pt x="155" y="2644"/>
                </a:cubicBezTo>
                <a:cubicBezTo>
                  <a:pt x="250" y="2644"/>
                  <a:pt x="322" y="2572"/>
                  <a:pt x="322" y="2489"/>
                </a:cubicBezTo>
                <a:lnTo>
                  <a:pt x="322" y="751"/>
                </a:lnTo>
                <a:cubicBezTo>
                  <a:pt x="322" y="512"/>
                  <a:pt x="512" y="322"/>
                  <a:pt x="750" y="322"/>
                </a:cubicBezTo>
                <a:lnTo>
                  <a:pt x="5441" y="322"/>
                </a:lnTo>
                <a:cubicBezTo>
                  <a:pt x="5679" y="322"/>
                  <a:pt x="5870" y="512"/>
                  <a:pt x="5870" y="751"/>
                </a:cubicBezTo>
                <a:lnTo>
                  <a:pt x="5870" y="5227"/>
                </a:lnTo>
                <a:cubicBezTo>
                  <a:pt x="5765" y="5151"/>
                  <a:pt x="5676" y="5144"/>
                  <a:pt x="5589" y="5144"/>
                </a:cubicBezTo>
                <a:cubicBezTo>
                  <a:pt x="5567" y="5144"/>
                  <a:pt x="5546" y="5144"/>
                  <a:pt x="5525" y="5144"/>
                </a:cubicBezTo>
                <a:cubicBezTo>
                  <a:pt x="5525" y="5120"/>
                  <a:pt x="5525" y="5084"/>
                  <a:pt x="5525" y="5049"/>
                </a:cubicBezTo>
                <a:cubicBezTo>
                  <a:pt x="5536" y="4668"/>
                  <a:pt x="5525" y="3680"/>
                  <a:pt x="5525" y="989"/>
                </a:cubicBezTo>
                <a:cubicBezTo>
                  <a:pt x="5525" y="810"/>
                  <a:pt x="5382" y="667"/>
                  <a:pt x="5203" y="667"/>
                </a:cubicBezTo>
                <a:lnTo>
                  <a:pt x="988" y="667"/>
                </a:lnTo>
                <a:cubicBezTo>
                  <a:pt x="810" y="667"/>
                  <a:pt x="667" y="810"/>
                  <a:pt x="667" y="989"/>
                </a:cubicBezTo>
                <a:lnTo>
                  <a:pt x="667" y="5204"/>
                </a:lnTo>
                <a:cubicBezTo>
                  <a:pt x="667" y="5382"/>
                  <a:pt x="810" y="5525"/>
                  <a:pt x="988" y="5525"/>
                </a:cubicBezTo>
                <a:lnTo>
                  <a:pt x="2488" y="5525"/>
                </a:lnTo>
                <a:lnTo>
                  <a:pt x="2488" y="5870"/>
                </a:lnTo>
                <a:lnTo>
                  <a:pt x="750" y="5870"/>
                </a:lnTo>
                <a:cubicBezTo>
                  <a:pt x="512" y="5870"/>
                  <a:pt x="322" y="5680"/>
                  <a:pt x="322" y="5442"/>
                </a:cubicBezTo>
                <a:lnTo>
                  <a:pt x="322" y="3227"/>
                </a:lnTo>
                <a:cubicBezTo>
                  <a:pt x="322" y="3132"/>
                  <a:pt x="250" y="3060"/>
                  <a:pt x="155" y="3060"/>
                </a:cubicBezTo>
                <a:cubicBezTo>
                  <a:pt x="71" y="3060"/>
                  <a:pt x="0" y="3132"/>
                  <a:pt x="0" y="3227"/>
                </a:cubicBezTo>
                <a:lnTo>
                  <a:pt x="0" y="5442"/>
                </a:lnTo>
                <a:cubicBezTo>
                  <a:pt x="0" y="5858"/>
                  <a:pt x="333" y="6192"/>
                  <a:pt x="750" y="6192"/>
                </a:cubicBezTo>
                <a:lnTo>
                  <a:pt x="1119" y="6192"/>
                </a:lnTo>
                <a:cubicBezTo>
                  <a:pt x="1000" y="6370"/>
                  <a:pt x="976" y="6597"/>
                  <a:pt x="1048" y="6811"/>
                </a:cubicBezTo>
                <a:cubicBezTo>
                  <a:pt x="1357" y="7656"/>
                  <a:pt x="1369" y="7680"/>
                  <a:pt x="2024" y="9633"/>
                </a:cubicBezTo>
                <a:cubicBezTo>
                  <a:pt x="2250" y="10323"/>
                  <a:pt x="2893" y="10788"/>
                  <a:pt x="3620" y="10788"/>
                </a:cubicBezTo>
                <a:lnTo>
                  <a:pt x="5191" y="10788"/>
                </a:lnTo>
                <a:cubicBezTo>
                  <a:pt x="5917" y="10788"/>
                  <a:pt x="6560" y="10323"/>
                  <a:pt x="6787" y="9633"/>
                </a:cubicBezTo>
                <a:cubicBezTo>
                  <a:pt x="6810" y="9549"/>
                  <a:pt x="6763" y="9454"/>
                  <a:pt x="6679" y="9430"/>
                </a:cubicBezTo>
                <a:cubicBezTo>
                  <a:pt x="6665" y="9426"/>
                  <a:pt x="6650" y="9424"/>
                  <a:pt x="6636" y="9424"/>
                </a:cubicBezTo>
                <a:cubicBezTo>
                  <a:pt x="6568" y="9424"/>
                  <a:pt x="6507" y="9469"/>
                  <a:pt x="6477" y="9537"/>
                </a:cubicBezTo>
                <a:cubicBezTo>
                  <a:pt x="6298" y="10097"/>
                  <a:pt x="5775" y="10466"/>
                  <a:pt x="5191" y="10466"/>
                </a:cubicBezTo>
                <a:lnTo>
                  <a:pt x="3620" y="10466"/>
                </a:lnTo>
                <a:cubicBezTo>
                  <a:pt x="3024" y="10466"/>
                  <a:pt x="2512" y="10097"/>
                  <a:pt x="2322" y="9537"/>
                </a:cubicBezTo>
                <a:cubicBezTo>
                  <a:pt x="1655" y="7513"/>
                  <a:pt x="1738" y="7787"/>
                  <a:pt x="1345" y="6704"/>
                </a:cubicBezTo>
                <a:cubicBezTo>
                  <a:pt x="1274" y="6501"/>
                  <a:pt x="1381" y="6287"/>
                  <a:pt x="1572" y="6216"/>
                </a:cubicBezTo>
                <a:cubicBezTo>
                  <a:pt x="1614" y="6200"/>
                  <a:pt x="1658" y="6192"/>
                  <a:pt x="1702" y="6192"/>
                </a:cubicBezTo>
                <a:cubicBezTo>
                  <a:pt x="1855" y="6192"/>
                  <a:pt x="2004" y="6285"/>
                  <a:pt x="2060" y="6442"/>
                </a:cubicBezTo>
                <a:lnTo>
                  <a:pt x="2500" y="7644"/>
                </a:lnTo>
                <a:cubicBezTo>
                  <a:pt x="2527" y="7718"/>
                  <a:pt x="2587" y="7752"/>
                  <a:pt x="2647" y="7752"/>
                </a:cubicBezTo>
                <a:cubicBezTo>
                  <a:pt x="2723" y="7752"/>
                  <a:pt x="2798" y="7697"/>
                  <a:pt x="2798" y="7597"/>
                </a:cubicBezTo>
                <a:lnTo>
                  <a:pt x="2798" y="4334"/>
                </a:lnTo>
                <a:lnTo>
                  <a:pt x="2798" y="3358"/>
                </a:lnTo>
                <a:cubicBezTo>
                  <a:pt x="2798" y="3144"/>
                  <a:pt x="2977" y="2977"/>
                  <a:pt x="3179" y="2977"/>
                </a:cubicBezTo>
                <a:cubicBezTo>
                  <a:pt x="3393" y="2977"/>
                  <a:pt x="3560" y="3144"/>
                  <a:pt x="3560" y="3358"/>
                </a:cubicBezTo>
                <a:lnTo>
                  <a:pt x="3560" y="4251"/>
                </a:lnTo>
                <a:lnTo>
                  <a:pt x="3560" y="6847"/>
                </a:lnTo>
                <a:cubicBezTo>
                  <a:pt x="3560" y="6930"/>
                  <a:pt x="3631" y="7001"/>
                  <a:pt x="3715" y="7001"/>
                </a:cubicBezTo>
                <a:cubicBezTo>
                  <a:pt x="3810" y="7001"/>
                  <a:pt x="3881" y="6930"/>
                  <a:pt x="3881" y="6847"/>
                </a:cubicBezTo>
                <a:lnTo>
                  <a:pt x="3881" y="5549"/>
                </a:lnTo>
                <a:cubicBezTo>
                  <a:pt x="3881" y="5501"/>
                  <a:pt x="3917" y="5454"/>
                  <a:pt x="3977" y="5454"/>
                </a:cubicBezTo>
                <a:lnTo>
                  <a:pt x="4548" y="5454"/>
                </a:lnTo>
                <a:cubicBezTo>
                  <a:pt x="4596" y="5454"/>
                  <a:pt x="4632" y="5501"/>
                  <a:pt x="4632" y="5549"/>
                </a:cubicBezTo>
                <a:lnTo>
                  <a:pt x="4632" y="6847"/>
                </a:lnTo>
                <a:cubicBezTo>
                  <a:pt x="4632" y="6930"/>
                  <a:pt x="4703" y="7001"/>
                  <a:pt x="4798" y="7001"/>
                </a:cubicBezTo>
                <a:cubicBezTo>
                  <a:pt x="4882" y="7001"/>
                  <a:pt x="4953" y="6930"/>
                  <a:pt x="4953" y="6847"/>
                </a:cubicBezTo>
                <a:lnTo>
                  <a:pt x="4953" y="5549"/>
                </a:lnTo>
                <a:cubicBezTo>
                  <a:pt x="4953" y="5513"/>
                  <a:pt x="4977" y="5477"/>
                  <a:pt x="5013" y="5465"/>
                </a:cubicBezTo>
                <a:cubicBezTo>
                  <a:pt x="5048" y="5454"/>
                  <a:pt x="5036" y="5454"/>
                  <a:pt x="5620" y="5454"/>
                </a:cubicBezTo>
                <a:cubicBezTo>
                  <a:pt x="5667" y="5454"/>
                  <a:pt x="5715" y="5501"/>
                  <a:pt x="5715" y="5549"/>
                </a:cubicBezTo>
                <a:lnTo>
                  <a:pt x="5715" y="6847"/>
                </a:lnTo>
                <a:cubicBezTo>
                  <a:pt x="5715" y="6930"/>
                  <a:pt x="5786" y="7001"/>
                  <a:pt x="5870" y="7001"/>
                </a:cubicBezTo>
                <a:cubicBezTo>
                  <a:pt x="5953" y="7001"/>
                  <a:pt x="6025" y="6930"/>
                  <a:pt x="6025" y="6847"/>
                </a:cubicBezTo>
                <a:lnTo>
                  <a:pt x="6025" y="5549"/>
                </a:lnTo>
                <a:cubicBezTo>
                  <a:pt x="6025" y="5501"/>
                  <a:pt x="6072" y="5454"/>
                  <a:pt x="6120" y="5454"/>
                </a:cubicBezTo>
                <a:lnTo>
                  <a:pt x="6691" y="5454"/>
                </a:lnTo>
                <a:cubicBezTo>
                  <a:pt x="6739" y="5454"/>
                  <a:pt x="6787" y="5501"/>
                  <a:pt x="6787" y="5549"/>
                </a:cubicBezTo>
                <a:cubicBezTo>
                  <a:pt x="6787" y="6728"/>
                  <a:pt x="6822" y="7680"/>
                  <a:pt x="6632" y="8835"/>
                </a:cubicBezTo>
                <a:cubicBezTo>
                  <a:pt x="6620" y="8918"/>
                  <a:pt x="6679" y="9002"/>
                  <a:pt x="6763" y="9014"/>
                </a:cubicBezTo>
                <a:cubicBezTo>
                  <a:pt x="6775" y="9017"/>
                  <a:pt x="6788" y="9019"/>
                  <a:pt x="6800" y="9019"/>
                </a:cubicBezTo>
                <a:cubicBezTo>
                  <a:pt x="6869" y="9019"/>
                  <a:pt x="6931" y="8964"/>
                  <a:pt x="6941" y="8883"/>
                </a:cubicBezTo>
                <a:cubicBezTo>
                  <a:pt x="7144" y="7716"/>
                  <a:pt x="7108" y="6763"/>
                  <a:pt x="7108" y="5549"/>
                </a:cubicBezTo>
                <a:cubicBezTo>
                  <a:pt x="7108" y="5323"/>
                  <a:pt x="6918" y="5144"/>
                  <a:pt x="6691" y="5144"/>
                </a:cubicBezTo>
                <a:lnTo>
                  <a:pt x="6191" y="5144"/>
                </a:lnTo>
                <a:lnTo>
                  <a:pt x="6191" y="751"/>
                </a:lnTo>
                <a:cubicBezTo>
                  <a:pt x="6191" y="334"/>
                  <a:pt x="5846" y="0"/>
                  <a:pt x="54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725" name="Google Shape;2725;p122"/>
          <p:cNvGrpSpPr/>
          <p:nvPr/>
        </p:nvGrpSpPr>
        <p:grpSpPr>
          <a:xfrm>
            <a:off x="5208121" y="3794904"/>
            <a:ext cx="299611" cy="429529"/>
            <a:chOff x="5183062" y="3724001"/>
            <a:chExt cx="372883" cy="534572"/>
          </a:xfrm>
        </p:grpSpPr>
        <p:sp>
          <p:nvSpPr>
            <p:cNvPr id="2726" name="Google Shape;2726;p122"/>
            <p:cNvSpPr/>
            <p:nvPr/>
          </p:nvSpPr>
          <p:spPr>
            <a:xfrm>
              <a:off x="5183062" y="3724001"/>
              <a:ext cx="372883" cy="534572"/>
            </a:xfrm>
            <a:custGeom>
              <a:avLst/>
              <a:gdLst/>
              <a:ahLst/>
              <a:cxnLst/>
              <a:rect l="l" t="t" r="r" b="b"/>
              <a:pathLst>
                <a:path w="7525" h="10788" extrusionOk="0">
                  <a:moveTo>
                    <a:pt x="1477" y="786"/>
                  </a:moveTo>
                  <a:lnTo>
                    <a:pt x="3489" y="3036"/>
                  </a:lnTo>
                  <a:lnTo>
                    <a:pt x="3036" y="3036"/>
                  </a:lnTo>
                  <a:cubicBezTo>
                    <a:pt x="2893" y="3036"/>
                    <a:pt x="2763" y="3131"/>
                    <a:pt x="2727" y="3274"/>
                  </a:cubicBezTo>
                  <a:lnTo>
                    <a:pt x="1477" y="1881"/>
                  </a:lnTo>
                  <a:lnTo>
                    <a:pt x="1477" y="786"/>
                  </a:lnTo>
                  <a:close/>
                  <a:moveTo>
                    <a:pt x="6061" y="786"/>
                  </a:moveTo>
                  <a:lnTo>
                    <a:pt x="6061" y="1881"/>
                  </a:lnTo>
                  <a:lnTo>
                    <a:pt x="4810" y="3274"/>
                  </a:lnTo>
                  <a:cubicBezTo>
                    <a:pt x="4810" y="3274"/>
                    <a:pt x="4798" y="3274"/>
                    <a:pt x="4798" y="3262"/>
                  </a:cubicBezTo>
                  <a:cubicBezTo>
                    <a:pt x="4763" y="3131"/>
                    <a:pt x="4632" y="3036"/>
                    <a:pt x="4489" y="3036"/>
                  </a:cubicBezTo>
                  <a:lnTo>
                    <a:pt x="4036" y="3036"/>
                  </a:lnTo>
                  <a:lnTo>
                    <a:pt x="6061" y="786"/>
                  </a:lnTo>
                  <a:close/>
                  <a:moveTo>
                    <a:pt x="1477" y="2357"/>
                  </a:moveTo>
                  <a:lnTo>
                    <a:pt x="2322" y="3310"/>
                  </a:lnTo>
                  <a:lnTo>
                    <a:pt x="1477" y="3310"/>
                  </a:lnTo>
                  <a:lnTo>
                    <a:pt x="1477" y="2357"/>
                  </a:lnTo>
                  <a:close/>
                  <a:moveTo>
                    <a:pt x="6061" y="2357"/>
                  </a:moveTo>
                  <a:lnTo>
                    <a:pt x="6061" y="3310"/>
                  </a:lnTo>
                  <a:lnTo>
                    <a:pt x="5203" y="3310"/>
                  </a:lnTo>
                  <a:lnTo>
                    <a:pt x="6061" y="2357"/>
                  </a:lnTo>
                  <a:close/>
                  <a:moveTo>
                    <a:pt x="2608" y="3619"/>
                  </a:moveTo>
                  <a:lnTo>
                    <a:pt x="2715" y="3739"/>
                  </a:lnTo>
                  <a:lnTo>
                    <a:pt x="2715" y="4036"/>
                  </a:lnTo>
                  <a:lnTo>
                    <a:pt x="2608" y="4143"/>
                  </a:lnTo>
                  <a:lnTo>
                    <a:pt x="1477" y="4143"/>
                  </a:lnTo>
                  <a:lnTo>
                    <a:pt x="1477" y="3619"/>
                  </a:lnTo>
                  <a:close/>
                  <a:moveTo>
                    <a:pt x="6061" y="3619"/>
                  </a:moveTo>
                  <a:lnTo>
                    <a:pt x="6061" y="4143"/>
                  </a:lnTo>
                  <a:lnTo>
                    <a:pt x="4918" y="4143"/>
                  </a:lnTo>
                  <a:lnTo>
                    <a:pt x="4810" y="4036"/>
                  </a:lnTo>
                  <a:lnTo>
                    <a:pt x="4810" y="3739"/>
                  </a:lnTo>
                  <a:lnTo>
                    <a:pt x="4918" y="3619"/>
                  </a:lnTo>
                  <a:close/>
                  <a:moveTo>
                    <a:pt x="4489" y="3346"/>
                  </a:moveTo>
                  <a:cubicBezTo>
                    <a:pt x="4501" y="3346"/>
                    <a:pt x="4501" y="3358"/>
                    <a:pt x="4501" y="3358"/>
                  </a:cubicBezTo>
                  <a:lnTo>
                    <a:pt x="4501" y="4405"/>
                  </a:lnTo>
                  <a:cubicBezTo>
                    <a:pt x="4501" y="4417"/>
                    <a:pt x="4501" y="4417"/>
                    <a:pt x="4489" y="4417"/>
                  </a:cubicBezTo>
                  <a:lnTo>
                    <a:pt x="3036" y="4417"/>
                  </a:lnTo>
                  <a:cubicBezTo>
                    <a:pt x="3036" y="4417"/>
                    <a:pt x="3024" y="4417"/>
                    <a:pt x="3024" y="4405"/>
                  </a:cubicBezTo>
                  <a:lnTo>
                    <a:pt x="3024" y="3358"/>
                  </a:lnTo>
                  <a:cubicBezTo>
                    <a:pt x="3024" y="3358"/>
                    <a:pt x="3036" y="3346"/>
                    <a:pt x="3036" y="3346"/>
                  </a:cubicBezTo>
                  <a:close/>
                  <a:moveTo>
                    <a:pt x="2322" y="4465"/>
                  </a:moveTo>
                  <a:lnTo>
                    <a:pt x="1477" y="5405"/>
                  </a:lnTo>
                  <a:lnTo>
                    <a:pt x="1477" y="4465"/>
                  </a:lnTo>
                  <a:close/>
                  <a:moveTo>
                    <a:pt x="6061" y="4465"/>
                  </a:moveTo>
                  <a:lnTo>
                    <a:pt x="6061" y="5405"/>
                  </a:lnTo>
                  <a:lnTo>
                    <a:pt x="5203" y="4465"/>
                  </a:lnTo>
                  <a:close/>
                  <a:moveTo>
                    <a:pt x="2727" y="4489"/>
                  </a:moveTo>
                  <a:cubicBezTo>
                    <a:pt x="2763" y="4632"/>
                    <a:pt x="2893" y="4739"/>
                    <a:pt x="3036" y="4739"/>
                  </a:cubicBezTo>
                  <a:lnTo>
                    <a:pt x="3489" y="4739"/>
                  </a:lnTo>
                  <a:lnTo>
                    <a:pt x="1477" y="6977"/>
                  </a:lnTo>
                  <a:lnTo>
                    <a:pt x="1477" y="5882"/>
                  </a:lnTo>
                  <a:lnTo>
                    <a:pt x="2727" y="4489"/>
                  </a:lnTo>
                  <a:close/>
                  <a:moveTo>
                    <a:pt x="4810" y="4489"/>
                  </a:moveTo>
                  <a:lnTo>
                    <a:pt x="6061" y="5882"/>
                  </a:lnTo>
                  <a:lnTo>
                    <a:pt x="6061" y="6977"/>
                  </a:lnTo>
                  <a:lnTo>
                    <a:pt x="4036" y="4739"/>
                  </a:lnTo>
                  <a:lnTo>
                    <a:pt x="4489" y="4739"/>
                  </a:lnTo>
                  <a:cubicBezTo>
                    <a:pt x="4644" y="4739"/>
                    <a:pt x="4763" y="4632"/>
                    <a:pt x="4810" y="4489"/>
                  </a:cubicBezTo>
                  <a:close/>
                  <a:moveTo>
                    <a:pt x="3763" y="4905"/>
                  </a:moveTo>
                  <a:lnTo>
                    <a:pt x="5668" y="7025"/>
                  </a:lnTo>
                  <a:lnTo>
                    <a:pt x="4810" y="7025"/>
                  </a:lnTo>
                  <a:cubicBezTo>
                    <a:pt x="4775" y="6882"/>
                    <a:pt x="4644" y="6775"/>
                    <a:pt x="4489" y="6775"/>
                  </a:cubicBezTo>
                  <a:lnTo>
                    <a:pt x="3036" y="6775"/>
                  </a:lnTo>
                  <a:cubicBezTo>
                    <a:pt x="2882" y="6775"/>
                    <a:pt x="2763" y="6882"/>
                    <a:pt x="2727" y="7025"/>
                  </a:cubicBezTo>
                  <a:lnTo>
                    <a:pt x="1858" y="7025"/>
                  </a:lnTo>
                  <a:lnTo>
                    <a:pt x="3763" y="4905"/>
                  </a:lnTo>
                  <a:close/>
                  <a:moveTo>
                    <a:pt x="2715" y="7346"/>
                  </a:moveTo>
                  <a:lnTo>
                    <a:pt x="2715" y="7918"/>
                  </a:lnTo>
                  <a:lnTo>
                    <a:pt x="1477" y="7918"/>
                  </a:lnTo>
                  <a:lnTo>
                    <a:pt x="1477" y="7346"/>
                  </a:lnTo>
                  <a:close/>
                  <a:moveTo>
                    <a:pt x="6061" y="7346"/>
                  </a:moveTo>
                  <a:lnTo>
                    <a:pt x="6061" y="7918"/>
                  </a:lnTo>
                  <a:lnTo>
                    <a:pt x="4810" y="7918"/>
                  </a:lnTo>
                  <a:lnTo>
                    <a:pt x="4810" y="7346"/>
                  </a:lnTo>
                  <a:close/>
                  <a:moveTo>
                    <a:pt x="4489" y="7096"/>
                  </a:moveTo>
                  <a:cubicBezTo>
                    <a:pt x="4501" y="7096"/>
                    <a:pt x="4501" y="7096"/>
                    <a:pt x="4501" y="7108"/>
                  </a:cubicBezTo>
                  <a:lnTo>
                    <a:pt x="4501" y="8156"/>
                  </a:lnTo>
                  <a:cubicBezTo>
                    <a:pt x="4501" y="8168"/>
                    <a:pt x="4501" y="8168"/>
                    <a:pt x="4489" y="8168"/>
                  </a:cubicBezTo>
                  <a:lnTo>
                    <a:pt x="3036" y="8168"/>
                  </a:lnTo>
                  <a:cubicBezTo>
                    <a:pt x="3036" y="8168"/>
                    <a:pt x="3024" y="8168"/>
                    <a:pt x="3024" y="8156"/>
                  </a:cubicBezTo>
                  <a:lnTo>
                    <a:pt x="3024" y="7108"/>
                  </a:lnTo>
                  <a:cubicBezTo>
                    <a:pt x="3024" y="7096"/>
                    <a:pt x="3036" y="7096"/>
                    <a:pt x="3036" y="7096"/>
                  </a:cubicBezTo>
                  <a:close/>
                  <a:moveTo>
                    <a:pt x="869" y="8989"/>
                  </a:moveTo>
                  <a:lnTo>
                    <a:pt x="869" y="9418"/>
                  </a:lnTo>
                  <a:lnTo>
                    <a:pt x="607" y="9418"/>
                  </a:lnTo>
                  <a:lnTo>
                    <a:pt x="607" y="8989"/>
                  </a:lnTo>
                  <a:close/>
                  <a:moveTo>
                    <a:pt x="6954" y="8989"/>
                  </a:moveTo>
                  <a:lnTo>
                    <a:pt x="6954" y="9418"/>
                  </a:lnTo>
                  <a:lnTo>
                    <a:pt x="6620" y="9418"/>
                  </a:lnTo>
                  <a:lnTo>
                    <a:pt x="6620" y="8989"/>
                  </a:lnTo>
                  <a:close/>
                  <a:moveTo>
                    <a:pt x="7215" y="9727"/>
                  </a:moveTo>
                  <a:lnTo>
                    <a:pt x="7215" y="10466"/>
                  </a:lnTo>
                  <a:lnTo>
                    <a:pt x="4679" y="10466"/>
                  </a:lnTo>
                  <a:lnTo>
                    <a:pt x="4679" y="9727"/>
                  </a:lnTo>
                  <a:close/>
                  <a:moveTo>
                    <a:pt x="2858" y="9739"/>
                  </a:moveTo>
                  <a:lnTo>
                    <a:pt x="2858" y="10477"/>
                  </a:lnTo>
                  <a:lnTo>
                    <a:pt x="334" y="10477"/>
                  </a:lnTo>
                  <a:lnTo>
                    <a:pt x="334" y="9739"/>
                  </a:lnTo>
                  <a:close/>
                  <a:moveTo>
                    <a:pt x="310" y="0"/>
                  </a:moveTo>
                  <a:cubicBezTo>
                    <a:pt x="143" y="0"/>
                    <a:pt x="0" y="143"/>
                    <a:pt x="0" y="310"/>
                  </a:cubicBezTo>
                  <a:lnTo>
                    <a:pt x="0" y="6620"/>
                  </a:lnTo>
                  <a:cubicBezTo>
                    <a:pt x="0" y="6703"/>
                    <a:pt x="72" y="6775"/>
                    <a:pt x="167" y="6775"/>
                  </a:cubicBezTo>
                  <a:cubicBezTo>
                    <a:pt x="250" y="6775"/>
                    <a:pt x="322" y="6703"/>
                    <a:pt x="322" y="6620"/>
                  </a:cubicBezTo>
                  <a:lnTo>
                    <a:pt x="322" y="321"/>
                  </a:lnTo>
                  <a:lnTo>
                    <a:pt x="1155" y="321"/>
                  </a:lnTo>
                  <a:lnTo>
                    <a:pt x="1155" y="8680"/>
                  </a:lnTo>
                  <a:lnTo>
                    <a:pt x="322" y="8680"/>
                  </a:lnTo>
                  <a:lnTo>
                    <a:pt x="322" y="7358"/>
                  </a:lnTo>
                  <a:cubicBezTo>
                    <a:pt x="322" y="7275"/>
                    <a:pt x="250" y="7203"/>
                    <a:pt x="167" y="7203"/>
                  </a:cubicBezTo>
                  <a:cubicBezTo>
                    <a:pt x="72" y="7203"/>
                    <a:pt x="0" y="7275"/>
                    <a:pt x="0" y="7358"/>
                  </a:cubicBezTo>
                  <a:lnTo>
                    <a:pt x="0" y="8692"/>
                  </a:lnTo>
                  <a:cubicBezTo>
                    <a:pt x="0" y="8846"/>
                    <a:pt x="131" y="8989"/>
                    <a:pt x="298" y="8989"/>
                  </a:cubicBezTo>
                  <a:lnTo>
                    <a:pt x="298" y="9418"/>
                  </a:lnTo>
                  <a:cubicBezTo>
                    <a:pt x="143" y="9418"/>
                    <a:pt x="12" y="9549"/>
                    <a:pt x="12" y="9704"/>
                  </a:cubicBezTo>
                  <a:lnTo>
                    <a:pt x="12" y="10501"/>
                  </a:lnTo>
                  <a:cubicBezTo>
                    <a:pt x="12" y="10656"/>
                    <a:pt x="143" y="10787"/>
                    <a:pt x="298" y="10787"/>
                  </a:cubicBezTo>
                  <a:lnTo>
                    <a:pt x="2893" y="10787"/>
                  </a:lnTo>
                  <a:cubicBezTo>
                    <a:pt x="3048" y="10787"/>
                    <a:pt x="3179" y="10656"/>
                    <a:pt x="3179" y="10501"/>
                  </a:cubicBezTo>
                  <a:lnTo>
                    <a:pt x="3179" y="9704"/>
                  </a:lnTo>
                  <a:cubicBezTo>
                    <a:pt x="3179" y="9549"/>
                    <a:pt x="3048" y="9418"/>
                    <a:pt x="2893" y="9418"/>
                  </a:cubicBezTo>
                  <a:lnTo>
                    <a:pt x="1191" y="9418"/>
                  </a:lnTo>
                  <a:lnTo>
                    <a:pt x="1191" y="8989"/>
                  </a:lnTo>
                  <a:cubicBezTo>
                    <a:pt x="1346" y="8989"/>
                    <a:pt x="1477" y="8846"/>
                    <a:pt x="1477" y="8692"/>
                  </a:cubicBezTo>
                  <a:lnTo>
                    <a:pt x="1477" y="8239"/>
                  </a:lnTo>
                  <a:lnTo>
                    <a:pt x="2727" y="8239"/>
                  </a:lnTo>
                  <a:cubicBezTo>
                    <a:pt x="2763" y="8382"/>
                    <a:pt x="2882" y="8477"/>
                    <a:pt x="3036" y="8477"/>
                  </a:cubicBezTo>
                  <a:lnTo>
                    <a:pt x="4489" y="8477"/>
                  </a:lnTo>
                  <a:cubicBezTo>
                    <a:pt x="4644" y="8477"/>
                    <a:pt x="4775" y="8382"/>
                    <a:pt x="4810" y="8239"/>
                  </a:cubicBezTo>
                  <a:lnTo>
                    <a:pt x="6061" y="8239"/>
                  </a:lnTo>
                  <a:lnTo>
                    <a:pt x="6061" y="8692"/>
                  </a:lnTo>
                  <a:cubicBezTo>
                    <a:pt x="6061" y="8834"/>
                    <a:pt x="6168" y="8965"/>
                    <a:pt x="6311" y="8989"/>
                  </a:cubicBezTo>
                  <a:lnTo>
                    <a:pt x="6311" y="9418"/>
                  </a:lnTo>
                  <a:lnTo>
                    <a:pt x="4644" y="9418"/>
                  </a:lnTo>
                  <a:cubicBezTo>
                    <a:pt x="4489" y="9418"/>
                    <a:pt x="4358" y="9549"/>
                    <a:pt x="4358" y="9704"/>
                  </a:cubicBezTo>
                  <a:lnTo>
                    <a:pt x="4358" y="10501"/>
                  </a:lnTo>
                  <a:cubicBezTo>
                    <a:pt x="4358" y="10656"/>
                    <a:pt x="4489" y="10787"/>
                    <a:pt x="4644" y="10787"/>
                  </a:cubicBezTo>
                  <a:lnTo>
                    <a:pt x="7239" y="10787"/>
                  </a:lnTo>
                  <a:cubicBezTo>
                    <a:pt x="7394" y="10787"/>
                    <a:pt x="7525" y="10656"/>
                    <a:pt x="7525" y="10501"/>
                  </a:cubicBezTo>
                  <a:lnTo>
                    <a:pt x="7525" y="9704"/>
                  </a:lnTo>
                  <a:cubicBezTo>
                    <a:pt x="7525" y="9549"/>
                    <a:pt x="7418" y="9430"/>
                    <a:pt x="7275" y="9418"/>
                  </a:cubicBezTo>
                  <a:lnTo>
                    <a:pt x="7275" y="8989"/>
                  </a:lnTo>
                  <a:cubicBezTo>
                    <a:pt x="7418" y="8965"/>
                    <a:pt x="7525" y="8834"/>
                    <a:pt x="7525" y="8692"/>
                  </a:cubicBezTo>
                  <a:lnTo>
                    <a:pt x="7525" y="2381"/>
                  </a:lnTo>
                  <a:cubicBezTo>
                    <a:pt x="7525" y="2286"/>
                    <a:pt x="7454" y="2215"/>
                    <a:pt x="7370" y="2215"/>
                  </a:cubicBezTo>
                  <a:cubicBezTo>
                    <a:pt x="7287" y="2215"/>
                    <a:pt x="7215" y="2286"/>
                    <a:pt x="7215" y="2381"/>
                  </a:cubicBezTo>
                  <a:lnTo>
                    <a:pt x="7215" y="8680"/>
                  </a:lnTo>
                  <a:lnTo>
                    <a:pt x="6370" y="8680"/>
                  </a:lnTo>
                  <a:lnTo>
                    <a:pt x="6370" y="321"/>
                  </a:lnTo>
                  <a:lnTo>
                    <a:pt x="7215" y="321"/>
                  </a:lnTo>
                  <a:lnTo>
                    <a:pt x="7215" y="1643"/>
                  </a:lnTo>
                  <a:cubicBezTo>
                    <a:pt x="7215" y="1726"/>
                    <a:pt x="7287" y="1798"/>
                    <a:pt x="7370" y="1798"/>
                  </a:cubicBezTo>
                  <a:cubicBezTo>
                    <a:pt x="7454" y="1798"/>
                    <a:pt x="7525" y="1726"/>
                    <a:pt x="7525" y="1643"/>
                  </a:cubicBezTo>
                  <a:lnTo>
                    <a:pt x="7525" y="310"/>
                  </a:lnTo>
                  <a:cubicBezTo>
                    <a:pt x="7525" y="143"/>
                    <a:pt x="7394" y="0"/>
                    <a:pt x="7227" y="0"/>
                  </a:cubicBezTo>
                  <a:lnTo>
                    <a:pt x="6358" y="0"/>
                  </a:lnTo>
                  <a:cubicBezTo>
                    <a:pt x="6192" y="0"/>
                    <a:pt x="6061" y="143"/>
                    <a:pt x="6061" y="310"/>
                  </a:cubicBezTo>
                  <a:lnTo>
                    <a:pt x="3763" y="2857"/>
                  </a:lnTo>
                  <a:lnTo>
                    <a:pt x="1477" y="310"/>
                  </a:lnTo>
                  <a:cubicBezTo>
                    <a:pt x="1477" y="143"/>
                    <a:pt x="1334"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7" name="Google Shape;2727;p122"/>
            <p:cNvSpPr/>
            <p:nvPr/>
          </p:nvSpPr>
          <p:spPr>
            <a:xfrm>
              <a:off x="5347081" y="3908634"/>
              <a:ext cx="44895" cy="15411"/>
            </a:xfrm>
            <a:custGeom>
              <a:avLst/>
              <a:gdLst/>
              <a:ahLst/>
              <a:cxnLst/>
              <a:rect l="l" t="t" r="r" b="b"/>
              <a:pathLst>
                <a:path w="906" h="311" extrusionOk="0">
                  <a:moveTo>
                    <a:pt x="155" y="1"/>
                  </a:moveTo>
                  <a:cubicBezTo>
                    <a:pt x="72" y="1"/>
                    <a:pt x="0" y="72"/>
                    <a:pt x="0" y="155"/>
                  </a:cubicBezTo>
                  <a:cubicBezTo>
                    <a:pt x="0" y="239"/>
                    <a:pt x="72" y="310"/>
                    <a:pt x="155" y="310"/>
                  </a:cubicBezTo>
                  <a:lnTo>
                    <a:pt x="750" y="310"/>
                  </a:lnTo>
                  <a:cubicBezTo>
                    <a:pt x="834" y="310"/>
                    <a:pt x="905" y="239"/>
                    <a:pt x="905" y="155"/>
                  </a:cubicBezTo>
                  <a:cubicBezTo>
                    <a:pt x="905" y="72"/>
                    <a:pt x="834" y="1"/>
                    <a:pt x="7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28" name="Google Shape;2728;p122"/>
            <p:cNvSpPr/>
            <p:nvPr/>
          </p:nvSpPr>
          <p:spPr>
            <a:xfrm>
              <a:off x="5347081" y="4094505"/>
              <a:ext cx="44895" cy="15361"/>
            </a:xfrm>
            <a:custGeom>
              <a:avLst/>
              <a:gdLst/>
              <a:ahLst/>
              <a:cxnLst/>
              <a:rect l="l" t="t" r="r" b="b"/>
              <a:pathLst>
                <a:path w="906" h="310" extrusionOk="0">
                  <a:moveTo>
                    <a:pt x="155" y="0"/>
                  </a:moveTo>
                  <a:cubicBezTo>
                    <a:pt x="72" y="0"/>
                    <a:pt x="0" y="72"/>
                    <a:pt x="0" y="155"/>
                  </a:cubicBezTo>
                  <a:cubicBezTo>
                    <a:pt x="0" y="238"/>
                    <a:pt x="72" y="310"/>
                    <a:pt x="155" y="310"/>
                  </a:cubicBezTo>
                  <a:lnTo>
                    <a:pt x="750" y="310"/>
                  </a:lnTo>
                  <a:cubicBezTo>
                    <a:pt x="834" y="310"/>
                    <a:pt x="905" y="238"/>
                    <a:pt x="905" y="155"/>
                  </a:cubicBezTo>
                  <a:cubicBezTo>
                    <a:pt x="905" y="72"/>
                    <a:pt x="834" y="0"/>
                    <a:pt x="7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29" name="Google Shape;2729;p122"/>
          <p:cNvGrpSpPr/>
          <p:nvPr/>
        </p:nvGrpSpPr>
        <p:grpSpPr>
          <a:xfrm>
            <a:off x="5815306" y="3794904"/>
            <a:ext cx="421486" cy="429529"/>
            <a:chOff x="5745879" y="3769391"/>
            <a:chExt cx="524563" cy="534572"/>
          </a:xfrm>
        </p:grpSpPr>
        <p:sp>
          <p:nvSpPr>
            <p:cNvPr id="2730" name="Google Shape;2730;p122"/>
            <p:cNvSpPr/>
            <p:nvPr/>
          </p:nvSpPr>
          <p:spPr>
            <a:xfrm>
              <a:off x="5907569" y="4061454"/>
              <a:ext cx="15956" cy="50791"/>
            </a:xfrm>
            <a:custGeom>
              <a:avLst/>
              <a:gdLst/>
              <a:ahLst/>
              <a:cxnLst/>
              <a:rect l="l" t="t" r="r" b="b"/>
              <a:pathLst>
                <a:path w="322" h="1025" extrusionOk="0">
                  <a:moveTo>
                    <a:pt x="155" y="0"/>
                  </a:moveTo>
                  <a:cubicBezTo>
                    <a:pt x="72" y="0"/>
                    <a:pt x="0" y="72"/>
                    <a:pt x="0" y="155"/>
                  </a:cubicBezTo>
                  <a:lnTo>
                    <a:pt x="0" y="870"/>
                  </a:lnTo>
                  <a:cubicBezTo>
                    <a:pt x="0" y="953"/>
                    <a:pt x="72" y="1024"/>
                    <a:pt x="155" y="1024"/>
                  </a:cubicBezTo>
                  <a:cubicBezTo>
                    <a:pt x="250" y="1024"/>
                    <a:pt x="322" y="953"/>
                    <a:pt x="322" y="870"/>
                  </a:cubicBezTo>
                  <a:lnTo>
                    <a:pt x="322" y="155"/>
                  </a:lnTo>
                  <a:cubicBezTo>
                    <a:pt x="322" y="72"/>
                    <a:pt x="25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1" name="Google Shape;2731;p122"/>
            <p:cNvSpPr/>
            <p:nvPr/>
          </p:nvSpPr>
          <p:spPr>
            <a:xfrm>
              <a:off x="6093391" y="4061454"/>
              <a:ext cx="15411" cy="50791"/>
            </a:xfrm>
            <a:custGeom>
              <a:avLst/>
              <a:gdLst/>
              <a:ahLst/>
              <a:cxnLst/>
              <a:rect l="l" t="t" r="r" b="b"/>
              <a:pathLst>
                <a:path w="311" h="1025" extrusionOk="0">
                  <a:moveTo>
                    <a:pt x="155" y="0"/>
                  </a:moveTo>
                  <a:cubicBezTo>
                    <a:pt x="72" y="0"/>
                    <a:pt x="1" y="72"/>
                    <a:pt x="1" y="155"/>
                  </a:cubicBezTo>
                  <a:lnTo>
                    <a:pt x="1" y="870"/>
                  </a:lnTo>
                  <a:cubicBezTo>
                    <a:pt x="1" y="953"/>
                    <a:pt x="72" y="1024"/>
                    <a:pt x="155" y="1024"/>
                  </a:cubicBezTo>
                  <a:cubicBezTo>
                    <a:pt x="239" y="1024"/>
                    <a:pt x="310" y="953"/>
                    <a:pt x="310" y="870"/>
                  </a:cubicBezTo>
                  <a:lnTo>
                    <a:pt x="310" y="155"/>
                  </a:lnTo>
                  <a:cubicBezTo>
                    <a:pt x="310" y="72"/>
                    <a:pt x="239"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2" name="Google Shape;2732;p122"/>
            <p:cNvSpPr/>
            <p:nvPr/>
          </p:nvSpPr>
          <p:spPr>
            <a:xfrm>
              <a:off x="5961234" y="4170023"/>
              <a:ext cx="93852" cy="15361"/>
            </a:xfrm>
            <a:custGeom>
              <a:avLst/>
              <a:gdLst/>
              <a:ahLst/>
              <a:cxnLst/>
              <a:rect l="l" t="t" r="r" b="b"/>
              <a:pathLst>
                <a:path w="1894" h="310" extrusionOk="0">
                  <a:moveTo>
                    <a:pt x="167" y="0"/>
                  </a:moveTo>
                  <a:cubicBezTo>
                    <a:pt x="72" y="0"/>
                    <a:pt x="1" y="72"/>
                    <a:pt x="1" y="155"/>
                  </a:cubicBezTo>
                  <a:cubicBezTo>
                    <a:pt x="1" y="238"/>
                    <a:pt x="72" y="310"/>
                    <a:pt x="167" y="310"/>
                  </a:cubicBezTo>
                  <a:lnTo>
                    <a:pt x="1739" y="310"/>
                  </a:lnTo>
                  <a:cubicBezTo>
                    <a:pt x="1822" y="310"/>
                    <a:pt x="1894" y="238"/>
                    <a:pt x="1894" y="155"/>
                  </a:cubicBezTo>
                  <a:cubicBezTo>
                    <a:pt x="1894" y="72"/>
                    <a:pt x="1822" y="0"/>
                    <a:pt x="17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3" name="Google Shape;2733;p122"/>
            <p:cNvSpPr/>
            <p:nvPr/>
          </p:nvSpPr>
          <p:spPr>
            <a:xfrm>
              <a:off x="5961234" y="4214819"/>
              <a:ext cx="93852" cy="16005"/>
            </a:xfrm>
            <a:custGeom>
              <a:avLst/>
              <a:gdLst/>
              <a:ahLst/>
              <a:cxnLst/>
              <a:rect l="l" t="t" r="r" b="b"/>
              <a:pathLst>
                <a:path w="1894" h="323" extrusionOk="0">
                  <a:moveTo>
                    <a:pt x="167" y="1"/>
                  </a:moveTo>
                  <a:cubicBezTo>
                    <a:pt x="72" y="1"/>
                    <a:pt x="1" y="72"/>
                    <a:pt x="1" y="156"/>
                  </a:cubicBezTo>
                  <a:cubicBezTo>
                    <a:pt x="1" y="251"/>
                    <a:pt x="72" y="322"/>
                    <a:pt x="167" y="322"/>
                  </a:cubicBezTo>
                  <a:lnTo>
                    <a:pt x="1739" y="322"/>
                  </a:lnTo>
                  <a:cubicBezTo>
                    <a:pt x="1822" y="322"/>
                    <a:pt x="1894" y="251"/>
                    <a:pt x="1894" y="156"/>
                  </a:cubicBezTo>
                  <a:cubicBezTo>
                    <a:pt x="1894" y="72"/>
                    <a:pt x="1822" y="1"/>
                    <a:pt x="17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4" name="Google Shape;2734;p122"/>
            <p:cNvSpPr/>
            <p:nvPr/>
          </p:nvSpPr>
          <p:spPr>
            <a:xfrm>
              <a:off x="5745879" y="3769391"/>
              <a:ext cx="524563" cy="534572"/>
            </a:xfrm>
            <a:custGeom>
              <a:avLst/>
              <a:gdLst/>
              <a:ahLst/>
              <a:cxnLst/>
              <a:rect l="l" t="t" r="r" b="b"/>
              <a:pathLst>
                <a:path w="10586" h="10788" extrusionOk="0">
                  <a:moveTo>
                    <a:pt x="1322" y="5001"/>
                  </a:moveTo>
                  <a:lnTo>
                    <a:pt x="1322" y="5001"/>
                  </a:lnTo>
                  <a:cubicBezTo>
                    <a:pt x="1311" y="5132"/>
                    <a:pt x="1299" y="5299"/>
                    <a:pt x="1299" y="5442"/>
                  </a:cubicBezTo>
                  <a:lnTo>
                    <a:pt x="1299" y="6811"/>
                  </a:lnTo>
                  <a:cubicBezTo>
                    <a:pt x="1299" y="6966"/>
                    <a:pt x="1311" y="7133"/>
                    <a:pt x="1322" y="7264"/>
                  </a:cubicBezTo>
                  <a:cubicBezTo>
                    <a:pt x="668" y="7180"/>
                    <a:pt x="310" y="6644"/>
                    <a:pt x="310" y="6132"/>
                  </a:cubicBezTo>
                  <a:lnTo>
                    <a:pt x="310" y="6121"/>
                  </a:lnTo>
                  <a:cubicBezTo>
                    <a:pt x="310" y="5621"/>
                    <a:pt x="668" y="5085"/>
                    <a:pt x="1322" y="5001"/>
                  </a:cubicBezTo>
                  <a:close/>
                  <a:moveTo>
                    <a:pt x="9264" y="5001"/>
                  </a:moveTo>
                  <a:lnTo>
                    <a:pt x="9264" y="5001"/>
                  </a:lnTo>
                  <a:cubicBezTo>
                    <a:pt x="9919" y="5085"/>
                    <a:pt x="10276" y="5621"/>
                    <a:pt x="10276" y="6121"/>
                  </a:cubicBezTo>
                  <a:lnTo>
                    <a:pt x="10276" y="6132"/>
                  </a:lnTo>
                  <a:cubicBezTo>
                    <a:pt x="10276" y="6644"/>
                    <a:pt x="9919" y="7180"/>
                    <a:pt x="9264" y="7264"/>
                  </a:cubicBezTo>
                  <a:cubicBezTo>
                    <a:pt x="9276" y="7121"/>
                    <a:pt x="9288" y="6966"/>
                    <a:pt x="9288" y="6811"/>
                  </a:cubicBezTo>
                  <a:cubicBezTo>
                    <a:pt x="9288" y="5347"/>
                    <a:pt x="9300" y="5287"/>
                    <a:pt x="9264" y="5001"/>
                  </a:cubicBezTo>
                  <a:close/>
                  <a:moveTo>
                    <a:pt x="4418" y="3537"/>
                  </a:moveTo>
                  <a:cubicBezTo>
                    <a:pt x="4763" y="4382"/>
                    <a:pt x="5585" y="4989"/>
                    <a:pt x="6549" y="4989"/>
                  </a:cubicBezTo>
                  <a:lnTo>
                    <a:pt x="8847" y="4989"/>
                  </a:lnTo>
                  <a:lnTo>
                    <a:pt x="7823" y="7609"/>
                  </a:lnTo>
                  <a:cubicBezTo>
                    <a:pt x="7728" y="7514"/>
                    <a:pt x="7621" y="7442"/>
                    <a:pt x="7490" y="7383"/>
                  </a:cubicBezTo>
                  <a:cubicBezTo>
                    <a:pt x="7145" y="7216"/>
                    <a:pt x="7002" y="7073"/>
                    <a:pt x="6335" y="6513"/>
                  </a:cubicBezTo>
                  <a:cubicBezTo>
                    <a:pt x="6049" y="6275"/>
                    <a:pt x="5680" y="6132"/>
                    <a:pt x="5299" y="6132"/>
                  </a:cubicBezTo>
                  <a:cubicBezTo>
                    <a:pt x="4918" y="6132"/>
                    <a:pt x="4537" y="6275"/>
                    <a:pt x="4251" y="6513"/>
                  </a:cubicBezTo>
                  <a:cubicBezTo>
                    <a:pt x="3585" y="7073"/>
                    <a:pt x="3442" y="7216"/>
                    <a:pt x="3096" y="7383"/>
                  </a:cubicBezTo>
                  <a:cubicBezTo>
                    <a:pt x="2977" y="7442"/>
                    <a:pt x="2858" y="7514"/>
                    <a:pt x="2763" y="7621"/>
                  </a:cubicBezTo>
                  <a:lnTo>
                    <a:pt x="1739" y="4989"/>
                  </a:lnTo>
                  <a:lnTo>
                    <a:pt x="2299" y="4989"/>
                  </a:lnTo>
                  <a:cubicBezTo>
                    <a:pt x="3251" y="4989"/>
                    <a:pt x="4085" y="4394"/>
                    <a:pt x="4418" y="3537"/>
                  </a:cubicBezTo>
                  <a:close/>
                  <a:moveTo>
                    <a:pt x="1620" y="5537"/>
                  </a:moveTo>
                  <a:lnTo>
                    <a:pt x="2549" y="7918"/>
                  </a:lnTo>
                  <a:cubicBezTo>
                    <a:pt x="2465" y="8085"/>
                    <a:pt x="2418" y="8264"/>
                    <a:pt x="2418" y="8454"/>
                  </a:cubicBezTo>
                  <a:cubicBezTo>
                    <a:pt x="2418" y="8716"/>
                    <a:pt x="2465" y="8978"/>
                    <a:pt x="2537" y="9240"/>
                  </a:cubicBezTo>
                  <a:cubicBezTo>
                    <a:pt x="2037" y="8680"/>
                    <a:pt x="1727" y="7978"/>
                    <a:pt x="1644" y="7240"/>
                  </a:cubicBezTo>
                  <a:cubicBezTo>
                    <a:pt x="1644" y="7228"/>
                    <a:pt x="1644" y="7228"/>
                    <a:pt x="1644" y="7216"/>
                  </a:cubicBezTo>
                  <a:cubicBezTo>
                    <a:pt x="1620" y="7085"/>
                    <a:pt x="1620" y="6942"/>
                    <a:pt x="1620" y="6811"/>
                  </a:cubicBezTo>
                  <a:lnTo>
                    <a:pt x="1620" y="5537"/>
                  </a:lnTo>
                  <a:close/>
                  <a:moveTo>
                    <a:pt x="8978" y="5537"/>
                  </a:moveTo>
                  <a:lnTo>
                    <a:pt x="8978" y="6811"/>
                  </a:lnTo>
                  <a:cubicBezTo>
                    <a:pt x="8978" y="7704"/>
                    <a:pt x="8645" y="8573"/>
                    <a:pt x="8049" y="9240"/>
                  </a:cubicBezTo>
                  <a:cubicBezTo>
                    <a:pt x="8121" y="9014"/>
                    <a:pt x="8157" y="8788"/>
                    <a:pt x="8169" y="8549"/>
                  </a:cubicBezTo>
                  <a:cubicBezTo>
                    <a:pt x="8180" y="8323"/>
                    <a:pt x="8157" y="8133"/>
                    <a:pt x="8038" y="7918"/>
                  </a:cubicBezTo>
                  <a:lnTo>
                    <a:pt x="8978" y="5537"/>
                  </a:lnTo>
                  <a:close/>
                  <a:moveTo>
                    <a:pt x="4418" y="1"/>
                  </a:moveTo>
                  <a:cubicBezTo>
                    <a:pt x="3049" y="1"/>
                    <a:pt x="1799" y="810"/>
                    <a:pt x="1239" y="2072"/>
                  </a:cubicBezTo>
                  <a:cubicBezTo>
                    <a:pt x="1203" y="2156"/>
                    <a:pt x="1239" y="2251"/>
                    <a:pt x="1311" y="2287"/>
                  </a:cubicBezTo>
                  <a:cubicBezTo>
                    <a:pt x="1332" y="2296"/>
                    <a:pt x="1355" y="2301"/>
                    <a:pt x="1377" y="2301"/>
                  </a:cubicBezTo>
                  <a:cubicBezTo>
                    <a:pt x="1440" y="2301"/>
                    <a:pt x="1498" y="2265"/>
                    <a:pt x="1525" y="2203"/>
                  </a:cubicBezTo>
                  <a:cubicBezTo>
                    <a:pt x="2037" y="1060"/>
                    <a:pt x="3168" y="322"/>
                    <a:pt x="4418" y="322"/>
                  </a:cubicBezTo>
                  <a:lnTo>
                    <a:pt x="6168" y="322"/>
                  </a:lnTo>
                  <a:cubicBezTo>
                    <a:pt x="6990" y="322"/>
                    <a:pt x="7764" y="632"/>
                    <a:pt x="8359" y="1191"/>
                  </a:cubicBezTo>
                  <a:cubicBezTo>
                    <a:pt x="8990" y="1799"/>
                    <a:pt x="9335" y="2620"/>
                    <a:pt x="9335" y="3489"/>
                  </a:cubicBezTo>
                  <a:lnTo>
                    <a:pt x="9335" y="4668"/>
                  </a:lnTo>
                  <a:lnTo>
                    <a:pt x="6549" y="4668"/>
                  </a:lnTo>
                  <a:cubicBezTo>
                    <a:pt x="5466" y="4668"/>
                    <a:pt x="4585" y="3787"/>
                    <a:pt x="4585" y="2703"/>
                  </a:cubicBezTo>
                  <a:cubicBezTo>
                    <a:pt x="4585" y="2620"/>
                    <a:pt x="4513" y="2549"/>
                    <a:pt x="4418" y="2549"/>
                  </a:cubicBezTo>
                  <a:cubicBezTo>
                    <a:pt x="4335" y="2549"/>
                    <a:pt x="4263" y="2620"/>
                    <a:pt x="4263" y="2703"/>
                  </a:cubicBezTo>
                  <a:cubicBezTo>
                    <a:pt x="4263" y="3787"/>
                    <a:pt x="3382" y="4668"/>
                    <a:pt x="2299" y="4668"/>
                  </a:cubicBezTo>
                  <a:lnTo>
                    <a:pt x="1251" y="4668"/>
                  </a:lnTo>
                  <a:lnTo>
                    <a:pt x="1251" y="3489"/>
                  </a:lnTo>
                  <a:cubicBezTo>
                    <a:pt x="1251" y="3275"/>
                    <a:pt x="1275" y="3073"/>
                    <a:pt x="1311" y="2870"/>
                  </a:cubicBezTo>
                  <a:cubicBezTo>
                    <a:pt x="1334" y="2787"/>
                    <a:pt x="1275" y="2703"/>
                    <a:pt x="1191" y="2680"/>
                  </a:cubicBezTo>
                  <a:cubicBezTo>
                    <a:pt x="1183" y="2679"/>
                    <a:pt x="1175" y="2678"/>
                    <a:pt x="1167" y="2678"/>
                  </a:cubicBezTo>
                  <a:cubicBezTo>
                    <a:pt x="1082" y="2678"/>
                    <a:pt x="1012" y="2734"/>
                    <a:pt x="1001" y="2811"/>
                  </a:cubicBezTo>
                  <a:cubicBezTo>
                    <a:pt x="953" y="3025"/>
                    <a:pt x="930" y="3263"/>
                    <a:pt x="930" y="3489"/>
                  </a:cubicBezTo>
                  <a:lnTo>
                    <a:pt x="930" y="4775"/>
                  </a:lnTo>
                  <a:cubicBezTo>
                    <a:pt x="370" y="4978"/>
                    <a:pt x="1" y="5513"/>
                    <a:pt x="1" y="6132"/>
                  </a:cubicBezTo>
                  <a:cubicBezTo>
                    <a:pt x="1" y="6859"/>
                    <a:pt x="525" y="7514"/>
                    <a:pt x="1382" y="7585"/>
                  </a:cubicBezTo>
                  <a:cubicBezTo>
                    <a:pt x="1584" y="8621"/>
                    <a:pt x="2192" y="9514"/>
                    <a:pt x="3013" y="10085"/>
                  </a:cubicBezTo>
                  <a:lnTo>
                    <a:pt x="3025" y="10085"/>
                  </a:lnTo>
                  <a:cubicBezTo>
                    <a:pt x="3716" y="10562"/>
                    <a:pt x="4478" y="10788"/>
                    <a:pt x="5287" y="10788"/>
                  </a:cubicBezTo>
                  <a:lnTo>
                    <a:pt x="5299" y="10788"/>
                  </a:lnTo>
                  <a:cubicBezTo>
                    <a:pt x="5585" y="10788"/>
                    <a:pt x="5859" y="10752"/>
                    <a:pt x="6133" y="10704"/>
                  </a:cubicBezTo>
                  <a:cubicBezTo>
                    <a:pt x="6216" y="10681"/>
                    <a:pt x="6275" y="10597"/>
                    <a:pt x="6252" y="10514"/>
                  </a:cubicBezTo>
                  <a:cubicBezTo>
                    <a:pt x="6241" y="10443"/>
                    <a:pt x="6180" y="10390"/>
                    <a:pt x="6111" y="10390"/>
                  </a:cubicBezTo>
                  <a:cubicBezTo>
                    <a:pt x="6098" y="10390"/>
                    <a:pt x="6086" y="10391"/>
                    <a:pt x="6073" y="10395"/>
                  </a:cubicBezTo>
                  <a:cubicBezTo>
                    <a:pt x="5823" y="10443"/>
                    <a:pt x="5561" y="10466"/>
                    <a:pt x="5299" y="10466"/>
                  </a:cubicBezTo>
                  <a:lnTo>
                    <a:pt x="5287" y="10466"/>
                  </a:lnTo>
                  <a:cubicBezTo>
                    <a:pt x="4513" y="10466"/>
                    <a:pt x="3775" y="10240"/>
                    <a:pt x="3144" y="9788"/>
                  </a:cubicBezTo>
                  <a:cubicBezTo>
                    <a:pt x="3096" y="9728"/>
                    <a:pt x="2739" y="9192"/>
                    <a:pt x="2739" y="8454"/>
                  </a:cubicBezTo>
                  <a:cubicBezTo>
                    <a:pt x="2739" y="8121"/>
                    <a:pt x="2930" y="7811"/>
                    <a:pt x="3227" y="7668"/>
                  </a:cubicBezTo>
                  <a:cubicBezTo>
                    <a:pt x="3620" y="7478"/>
                    <a:pt x="3787" y="7323"/>
                    <a:pt x="4454" y="6764"/>
                  </a:cubicBezTo>
                  <a:cubicBezTo>
                    <a:pt x="4692" y="6561"/>
                    <a:pt x="4990" y="6454"/>
                    <a:pt x="5299" y="6454"/>
                  </a:cubicBezTo>
                  <a:cubicBezTo>
                    <a:pt x="5597" y="6454"/>
                    <a:pt x="5894" y="6561"/>
                    <a:pt x="6133" y="6764"/>
                  </a:cubicBezTo>
                  <a:cubicBezTo>
                    <a:pt x="6799" y="7323"/>
                    <a:pt x="6966" y="7478"/>
                    <a:pt x="7359" y="7668"/>
                  </a:cubicBezTo>
                  <a:cubicBezTo>
                    <a:pt x="7633" y="7799"/>
                    <a:pt x="7728" y="8014"/>
                    <a:pt x="7752" y="8037"/>
                  </a:cubicBezTo>
                  <a:cubicBezTo>
                    <a:pt x="7859" y="8240"/>
                    <a:pt x="7859" y="8418"/>
                    <a:pt x="7847" y="8573"/>
                  </a:cubicBezTo>
                  <a:cubicBezTo>
                    <a:pt x="7847" y="8573"/>
                    <a:pt x="7847" y="8585"/>
                    <a:pt x="7847" y="8585"/>
                  </a:cubicBezTo>
                  <a:cubicBezTo>
                    <a:pt x="7811" y="9204"/>
                    <a:pt x="7526" y="9704"/>
                    <a:pt x="7442" y="9788"/>
                  </a:cubicBezTo>
                  <a:cubicBezTo>
                    <a:pt x="7228" y="9942"/>
                    <a:pt x="6990" y="10073"/>
                    <a:pt x="6740" y="10181"/>
                  </a:cubicBezTo>
                  <a:cubicBezTo>
                    <a:pt x="6656" y="10216"/>
                    <a:pt x="6621" y="10312"/>
                    <a:pt x="6656" y="10383"/>
                  </a:cubicBezTo>
                  <a:cubicBezTo>
                    <a:pt x="6685" y="10449"/>
                    <a:pt x="6751" y="10486"/>
                    <a:pt x="6819" y="10486"/>
                  </a:cubicBezTo>
                  <a:cubicBezTo>
                    <a:pt x="6836" y="10486"/>
                    <a:pt x="6854" y="10483"/>
                    <a:pt x="6871" y="10478"/>
                  </a:cubicBezTo>
                  <a:cubicBezTo>
                    <a:pt x="7145" y="10359"/>
                    <a:pt x="7407" y="10204"/>
                    <a:pt x="7633" y="10038"/>
                  </a:cubicBezTo>
                  <a:cubicBezTo>
                    <a:pt x="8454" y="9442"/>
                    <a:pt x="9014" y="8561"/>
                    <a:pt x="9216" y="7585"/>
                  </a:cubicBezTo>
                  <a:cubicBezTo>
                    <a:pt x="10038" y="7526"/>
                    <a:pt x="10585" y="6871"/>
                    <a:pt x="10585" y="6132"/>
                  </a:cubicBezTo>
                  <a:lnTo>
                    <a:pt x="10585" y="6121"/>
                  </a:lnTo>
                  <a:cubicBezTo>
                    <a:pt x="10585" y="5549"/>
                    <a:pt x="10252" y="4989"/>
                    <a:pt x="9657" y="4775"/>
                  </a:cubicBezTo>
                  <a:lnTo>
                    <a:pt x="9657" y="3489"/>
                  </a:lnTo>
                  <a:cubicBezTo>
                    <a:pt x="9657" y="2525"/>
                    <a:pt x="9276" y="1632"/>
                    <a:pt x="8573" y="965"/>
                  </a:cubicBezTo>
                  <a:cubicBezTo>
                    <a:pt x="7918" y="346"/>
                    <a:pt x="7061" y="1"/>
                    <a:pt x="61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35" name="Google Shape;2735;p122"/>
          <p:cNvGrpSpPr/>
          <p:nvPr/>
        </p:nvGrpSpPr>
        <p:grpSpPr>
          <a:xfrm>
            <a:off x="6417427" y="3809596"/>
            <a:ext cx="429529" cy="400145"/>
            <a:chOff x="6413748" y="3795357"/>
            <a:chExt cx="534572" cy="498003"/>
          </a:xfrm>
        </p:grpSpPr>
        <p:sp>
          <p:nvSpPr>
            <p:cNvPr id="2736" name="Google Shape;2736;p122"/>
            <p:cNvSpPr/>
            <p:nvPr/>
          </p:nvSpPr>
          <p:spPr>
            <a:xfrm>
              <a:off x="6413748" y="3795357"/>
              <a:ext cx="534572" cy="498003"/>
            </a:xfrm>
            <a:custGeom>
              <a:avLst/>
              <a:gdLst/>
              <a:ahLst/>
              <a:cxnLst/>
              <a:rect l="l" t="t" r="r" b="b"/>
              <a:pathLst>
                <a:path w="10788" h="10050" extrusionOk="0">
                  <a:moveTo>
                    <a:pt x="1596" y="322"/>
                  </a:moveTo>
                  <a:cubicBezTo>
                    <a:pt x="1930" y="322"/>
                    <a:pt x="2191" y="584"/>
                    <a:pt x="2191" y="917"/>
                  </a:cubicBezTo>
                  <a:cubicBezTo>
                    <a:pt x="2191" y="1239"/>
                    <a:pt x="1930" y="1513"/>
                    <a:pt x="1596" y="1513"/>
                  </a:cubicBezTo>
                  <a:cubicBezTo>
                    <a:pt x="1275" y="1513"/>
                    <a:pt x="1001" y="1239"/>
                    <a:pt x="1001" y="917"/>
                  </a:cubicBezTo>
                  <a:cubicBezTo>
                    <a:pt x="1001" y="584"/>
                    <a:pt x="1275" y="322"/>
                    <a:pt x="1596" y="322"/>
                  </a:cubicBezTo>
                  <a:close/>
                  <a:moveTo>
                    <a:pt x="9180" y="322"/>
                  </a:moveTo>
                  <a:cubicBezTo>
                    <a:pt x="9514" y="322"/>
                    <a:pt x="9776" y="584"/>
                    <a:pt x="9776" y="917"/>
                  </a:cubicBezTo>
                  <a:cubicBezTo>
                    <a:pt x="9776" y="1239"/>
                    <a:pt x="9514" y="1513"/>
                    <a:pt x="9180" y="1513"/>
                  </a:cubicBezTo>
                  <a:cubicBezTo>
                    <a:pt x="8847" y="1513"/>
                    <a:pt x="8585" y="1239"/>
                    <a:pt x="8585" y="917"/>
                  </a:cubicBezTo>
                  <a:cubicBezTo>
                    <a:pt x="8585" y="584"/>
                    <a:pt x="8847" y="322"/>
                    <a:pt x="9180" y="322"/>
                  </a:cubicBezTo>
                  <a:close/>
                  <a:moveTo>
                    <a:pt x="2287" y="1822"/>
                  </a:moveTo>
                  <a:cubicBezTo>
                    <a:pt x="2311" y="1822"/>
                    <a:pt x="2334" y="1846"/>
                    <a:pt x="2334" y="1882"/>
                  </a:cubicBezTo>
                  <a:lnTo>
                    <a:pt x="2334" y="2168"/>
                  </a:lnTo>
                  <a:lnTo>
                    <a:pt x="858" y="2168"/>
                  </a:lnTo>
                  <a:lnTo>
                    <a:pt x="858" y="1882"/>
                  </a:lnTo>
                  <a:cubicBezTo>
                    <a:pt x="858" y="1846"/>
                    <a:pt x="882" y="1822"/>
                    <a:pt x="917" y="1822"/>
                  </a:cubicBezTo>
                  <a:close/>
                  <a:moveTo>
                    <a:pt x="9871" y="1822"/>
                  </a:moveTo>
                  <a:cubicBezTo>
                    <a:pt x="9895" y="1822"/>
                    <a:pt x="9919" y="1846"/>
                    <a:pt x="9919" y="1882"/>
                  </a:cubicBezTo>
                  <a:lnTo>
                    <a:pt x="9919" y="2168"/>
                  </a:lnTo>
                  <a:lnTo>
                    <a:pt x="8442" y="2168"/>
                  </a:lnTo>
                  <a:lnTo>
                    <a:pt x="8442" y="1882"/>
                  </a:lnTo>
                  <a:cubicBezTo>
                    <a:pt x="8442" y="1846"/>
                    <a:pt x="8466" y="1822"/>
                    <a:pt x="8502" y="1822"/>
                  </a:cubicBezTo>
                  <a:close/>
                  <a:moveTo>
                    <a:pt x="1834" y="2489"/>
                  </a:moveTo>
                  <a:lnTo>
                    <a:pt x="310" y="4001"/>
                  </a:lnTo>
                  <a:lnTo>
                    <a:pt x="310" y="2489"/>
                  </a:lnTo>
                  <a:close/>
                  <a:moveTo>
                    <a:pt x="3739" y="2489"/>
                  </a:moveTo>
                  <a:lnTo>
                    <a:pt x="2001" y="4227"/>
                  </a:lnTo>
                  <a:lnTo>
                    <a:pt x="536" y="4227"/>
                  </a:lnTo>
                  <a:lnTo>
                    <a:pt x="2287" y="2489"/>
                  </a:lnTo>
                  <a:close/>
                  <a:moveTo>
                    <a:pt x="5478" y="2489"/>
                  </a:moveTo>
                  <a:lnTo>
                    <a:pt x="3739" y="4227"/>
                  </a:lnTo>
                  <a:lnTo>
                    <a:pt x="2441" y="4227"/>
                  </a:lnTo>
                  <a:lnTo>
                    <a:pt x="4192" y="2489"/>
                  </a:lnTo>
                  <a:close/>
                  <a:moveTo>
                    <a:pt x="9121" y="2489"/>
                  </a:moveTo>
                  <a:lnTo>
                    <a:pt x="7383" y="4227"/>
                  </a:lnTo>
                  <a:lnTo>
                    <a:pt x="6085" y="4227"/>
                  </a:lnTo>
                  <a:lnTo>
                    <a:pt x="7835" y="2489"/>
                  </a:lnTo>
                  <a:close/>
                  <a:moveTo>
                    <a:pt x="10466" y="2489"/>
                  </a:moveTo>
                  <a:lnTo>
                    <a:pt x="10466" y="3049"/>
                  </a:lnTo>
                  <a:lnTo>
                    <a:pt x="9288" y="4227"/>
                  </a:lnTo>
                  <a:lnTo>
                    <a:pt x="7823" y="4227"/>
                  </a:lnTo>
                  <a:lnTo>
                    <a:pt x="9573" y="2489"/>
                  </a:lnTo>
                  <a:close/>
                  <a:moveTo>
                    <a:pt x="10466" y="3489"/>
                  </a:moveTo>
                  <a:lnTo>
                    <a:pt x="10466" y="4215"/>
                  </a:lnTo>
                  <a:cubicBezTo>
                    <a:pt x="10466" y="4227"/>
                    <a:pt x="10466" y="4227"/>
                    <a:pt x="10454" y="4227"/>
                  </a:cubicBezTo>
                  <a:lnTo>
                    <a:pt x="9728" y="4227"/>
                  </a:lnTo>
                  <a:lnTo>
                    <a:pt x="10466" y="3489"/>
                  </a:lnTo>
                  <a:close/>
                  <a:moveTo>
                    <a:pt x="8097" y="4549"/>
                  </a:moveTo>
                  <a:lnTo>
                    <a:pt x="5394" y="5751"/>
                  </a:lnTo>
                  <a:lnTo>
                    <a:pt x="2680" y="4549"/>
                  </a:lnTo>
                  <a:close/>
                  <a:moveTo>
                    <a:pt x="2096" y="4632"/>
                  </a:moveTo>
                  <a:lnTo>
                    <a:pt x="5001" y="5930"/>
                  </a:lnTo>
                  <a:lnTo>
                    <a:pt x="2096" y="7228"/>
                  </a:lnTo>
                  <a:lnTo>
                    <a:pt x="2096" y="4632"/>
                  </a:lnTo>
                  <a:close/>
                  <a:moveTo>
                    <a:pt x="8680" y="4632"/>
                  </a:moveTo>
                  <a:lnTo>
                    <a:pt x="8680" y="7228"/>
                  </a:lnTo>
                  <a:lnTo>
                    <a:pt x="5775" y="5930"/>
                  </a:lnTo>
                  <a:lnTo>
                    <a:pt x="8680" y="4632"/>
                  </a:lnTo>
                  <a:close/>
                  <a:moveTo>
                    <a:pt x="9359" y="4549"/>
                  </a:moveTo>
                  <a:lnTo>
                    <a:pt x="9359" y="8859"/>
                  </a:lnTo>
                  <a:lnTo>
                    <a:pt x="9002" y="8859"/>
                  </a:lnTo>
                  <a:lnTo>
                    <a:pt x="9002" y="4549"/>
                  </a:lnTo>
                  <a:close/>
                  <a:moveTo>
                    <a:pt x="2858" y="9168"/>
                  </a:moveTo>
                  <a:cubicBezTo>
                    <a:pt x="2870" y="9168"/>
                    <a:pt x="2870" y="9180"/>
                    <a:pt x="2870" y="9180"/>
                  </a:cubicBezTo>
                  <a:lnTo>
                    <a:pt x="2870" y="9728"/>
                  </a:lnTo>
                  <a:lnTo>
                    <a:pt x="322" y="9728"/>
                  </a:lnTo>
                  <a:lnTo>
                    <a:pt x="322" y="9180"/>
                  </a:lnTo>
                  <a:cubicBezTo>
                    <a:pt x="322" y="9180"/>
                    <a:pt x="334" y="9168"/>
                    <a:pt x="334" y="9168"/>
                  </a:cubicBezTo>
                  <a:close/>
                  <a:moveTo>
                    <a:pt x="10442" y="9168"/>
                  </a:moveTo>
                  <a:cubicBezTo>
                    <a:pt x="10454" y="9168"/>
                    <a:pt x="10454" y="9180"/>
                    <a:pt x="10454" y="9180"/>
                  </a:cubicBezTo>
                  <a:lnTo>
                    <a:pt x="10454" y="9728"/>
                  </a:lnTo>
                  <a:lnTo>
                    <a:pt x="7906" y="9728"/>
                  </a:lnTo>
                  <a:lnTo>
                    <a:pt x="7906" y="9180"/>
                  </a:lnTo>
                  <a:cubicBezTo>
                    <a:pt x="7906" y="9180"/>
                    <a:pt x="7906" y="9168"/>
                    <a:pt x="7918" y="9168"/>
                  </a:cubicBezTo>
                  <a:close/>
                  <a:moveTo>
                    <a:pt x="1596" y="1"/>
                  </a:moveTo>
                  <a:cubicBezTo>
                    <a:pt x="1096" y="1"/>
                    <a:pt x="691" y="417"/>
                    <a:pt x="691" y="917"/>
                  </a:cubicBezTo>
                  <a:cubicBezTo>
                    <a:pt x="691" y="1144"/>
                    <a:pt x="775" y="1346"/>
                    <a:pt x="906" y="1513"/>
                  </a:cubicBezTo>
                  <a:cubicBezTo>
                    <a:pt x="703" y="1513"/>
                    <a:pt x="548" y="1679"/>
                    <a:pt x="548" y="1882"/>
                  </a:cubicBezTo>
                  <a:lnTo>
                    <a:pt x="548" y="2168"/>
                  </a:lnTo>
                  <a:lnTo>
                    <a:pt x="322" y="2168"/>
                  </a:lnTo>
                  <a:cubicBezTo>
                    <a:pt x="144" y="2168"/>
                    <a:pt x="1" y="2310"/>
                    <a:pt x="1" y="2489"/>
                  </a:cubicBezTo>
                  <a:lnTo>
                    <a:pt x="1" y="4215"/>
                  </a:lnTo>
                  <a:cubicBezTo>
                    <a:pt x="1" y="4394"/>
                    <a:pt x="144" y="4549"/>
                    <a:pt x="322" y="4549"/>
                  </a:cubicBezTo>
                  <a:lnTo>
                    <a:pt x="1108" y="4549"/>
                  </a:lnTo>
                  <a:lnTo>
                    <a:pt x="1108" y="7585"/>
                  </a:lnTo>
                  <a:cubicBezTo>
                    <a:pt x="1108" y="7668"/>
                    <a:pt x="1168" y="7740"/>
                    <a:pt x="1263" y="7740"/>
                  </a:cubicBezTo>
                  <a:cubicBezTo>
                    <a:pt x="1346" y="7740"/>
                    <a:pt x="1418" y="7668"/>
                    <a:pt x="1418" y="7585"/>
                  </a:cubicBezTo>
                  <a:lnTo>
                    <a:pt x="1418" y="4549"/>
                  </a:lnTo>
                  <a:lnTo>
                    <a:pt x="1775" y="4549"/>
                  </a:lnTo>
                  <a:lnTo>
                    <a:pt x="1775" y="7466"/>
                  </a:lnTo>
                  <a:lnTo>
                    <a:pt x="1775" y="7478"/>
                  </a:lnTo>
                  <a:lnTo>
                    <a:pt x="1775" y="8859"/>
                  </a:lnTo>
                  <a:lnTo>
                    <a:pt x="1418" y="8859"/>
                  </a:lnTo>
                  <a:lnTo>
                    <a:pt x="1418" y="8323"/>
                  </a:lnTo>
                  <a:cubicBezTo>
                    <a:pt x="1418" y="8228"/>
                    <a:pt x="1346" y="8156"/>
                    <a:pt x="1263" y="8156"/>
                  </a:cubicBezTo>
                  <a:cubicBezTo>
                    <a:pt x="1168" y="8156"/>
                    <a:pt x="1108" y="8228"/>
                    <a:pt x="1108" y="8323"/>
                  </a:cubicBezTo>
                  <a:lnTo>
                    <a:pt x="1108" y="8859"/>
                  </a:lnTo>
                  <a:lnTo>
                    <a:pt x="334" y="8859"/>
                  </a:lnTo>
                  <a:cubicBezTo>
                    <a:pt x="155" y="8859"/>
                    <a:pt x="13" y="9002"/>
                    <a:pt x="13" y="9180"/>
                  </a:cubicBezTo>
                  <a:lnTo>
                    <a:pt x="13" y="9728"/>
                  </a:lnTo>
                  <a:cubicBezTo>
                    <a:pt x="13" y="9907"/>
                    <a:pt x="155" y="10050"/>
                    <a:pt x="334" y="10050"/>
                  </a:cubicBezTo>
                  <a:lnTo>
                    <a:pt x="2858" y="10050"/>
                  </a:lnTo>
                  <a:cubicBezTo>
                    <a:pt x="3037" y="10050"/>
                    <a:pt x="3192" y="9907"/>
                    <a:pt x="3192" y="9728"/>
                  </a:cubicBezTo>
                  <a:lnTo>
                    <a:pt x="3192" y="9180"/>
                  </a:lnTo>
                  <a:cubicBezTo>
                    <a:pt x="3192" y="9002"/>
                    <a:pt x="3037" y="8859"/>
                    <a:pt x="2858" y="8859"/>
                  </a:cubicBezTo>
                  <a:lnTo>
                    <a:pt x="2096" y="8859"/>
                  </a:lnTo>
                  <a:lnTo>
                    <a:pt x="2096" y="7573"/>
                  </a:lnTo>
                  <a:lnTo>
                    <a:pt x="5394" y="6097"/>
                  </a:lnTo>
                  <a:cubicBezTo>
                    <a:pt x="8379" y="7435"/>
                    <a:pt x="8623" y="7554"/>
                    <a:pt x="8666" y="7554"/>
                  </a:cubicBezTo>
                  <a:cubicBezTo>
                    <a:pt x="8672" y="7554"/>
                    <a:pt x="8674" y="7551"/>
                    <a:pt x="8680" y="7549"/>
                  </a:cubicBezTo>
                  <a:lnTo>
                    <a:pt x="8680" y="8859"/>
                  </a:lnTo>
                  <a:lnTo>
                    <a:pt x="7918" y="8859"/>
                  </a:lnTo>
                  <a:cubicBezTo>
                    <a:pt x="7740" y="8859"/>
                    <a:pt x="7585" y="9002"/>
                    <a:pt x="7585" y="9180"/>
                  </a:cubicBezTo>
                  <a:lnTo>
                    <a:pt x="7585" y="9716"/>
                  </a:lnTo>
                  <a:cubicBezTo>
                    <a:pt x="7585" y="9907"/>
                    <a:pt x="7740" y="10050"/>
                    <a:pt x="7918" y="10050"/>
                  </a:cubicBezTo>
                  <a:lnTo>
                    <a:pt x="10442" y="10050"/>
                  </a:lnTo>
                  <a:cubicBezTo>
                    <a:pt x="10621" y="10050"/>
                    <a:pt x="10776" y="9907"/>
                    <a:pt x="10776" y="9716"/>
                  </a:cubicBezTo>
                  <a:lnTo>
                    <a:pt x="10776" y="9180"/>
                  </a:lnTo>
                  <a:cubicBezTo>
                    <a:pt x="10776" y="9002"/>
                    <a:pt x="10621" y="8859"/>
                    <a:pt x="10442" y="8859"/>
                  </a:cubicBezTo>
                  <a:lnTo>
                    <a:pt x="9680" y="8859"/>
                  </a:lnTo>
                  <a:lnTo>
                    <a:pt x="9680" y="4549"/>
                  </a:lnTo>
                  <a:lnTo>
                    <a:pt x="10454" y="4549"/>
                  </a:lnTo>
                  <a:cubicBezTo>
                    <a:pt x="10633" y="4549"/>
                    <a:pt x="10776" y="4394"/>
                    <a:pt x="10776" y="4215"/>
                  </a:cubicBezTo>
                  <a:lnTo>
                    <a:pt x="10776" y="3108"/>
                  </a:lnTo>
                  <a:lnTo>
                    <a:pt x="10776" y="2489"/>
                  </a:lnTo>
                  <a:cubicBezTo>
                    <a:pt x="10788" y="2310"/>
                    <a:pt x="10633" y="2168"/>
                    <a:pt x="10454" y="2168"/>
                  </a:cubicBezTo>
                  <a:lnTo>
                    <a:pt x="10240" y="2168"/>
                  </a:lnTo>
                  <a:lnTo>
                    <a:pt x="10240" y="1882"/>
                  </a:lnTo>
                  <a:cubicBezTo>
                    <a:pt x="10240" y="1679"/>
                    <a:pt x="10073" y="1513"/>
                    <a:pt x="9871" y="1513"/>
                  </a:cubicBezTo>
                  <a:cubicBezTo>
                    <a:pt x="10014" y="1346"/>
                    <a:pt x="10097" y="1144"/>
                    <a:pt x="10097" y="917"/>
                  </a:cubicBezTo>
                  <a:cubicBezTo>
                    <a:pt x="10097" y="417"/>
                    <a:pt x="9680" y="1"/>
                    <a:pt x="9180" y="1"/>
                  </a:cubicBezTo>
                  <a:cubicBezTo>
                    <a:pt x="8680" y="1"/>
                    <a:pt x="8276" y="417"/>
                    <a:pt x="8276" y="917"/>
                  </a:cubicBezTo>
                  <a:cubicBezTo>
                    <a:pt x="8276" y="1144"/>
                    <a:pt x="8359" y="1346"/>
                    <a:pt x="8490" y="1513"/>
                  </a:cubicBezTo>
                  <a:cubicBezTo>
                    <a:pt x="8287" y="1513"/>
                    <a:pt x="8133" y="1679"/>
                    <a:pt x="8133" y="1882"/>
                  </a:cubicBezTo>
                  <a:lnTo>
                    <a:pt x="8133" y="2168"/>
                  </a:lnTo>
                  <a:lnTo>
                    <a:pt x="7097" y="2168"/>
                  </a:lnTo>
                  <a:cubicBezTo>
                    <a:pt x="7013" y="2168"/>
                    <a:pt x="6942" y="2239"/>
                    <a:pt x="6942" y="2322"/>
                  </a:cubicBezTo>
                  <a:cubicBezTo>
                    <a:pt x="6942" y="2418"/>
                    <a:pt x="7013" y="2489"/>
                    <a:pt x="7097" y="2489"/>
                  </a:cubicBezTo>
                  <a:lnTo>
                    <a:pt x="7383" y="2489"/>
                  </a:lnTo>
                  <a:lnTo>
                    <a:pt x="5644" y="4227"/>
                  </a:lnTo>
                  <a:lnTo>
                    <a:pt x="4180" y="4227"/>
                  </a:lnTo>
                  <a:lnTo>
                    <a:pt x="5930" y="2489"/>
                  </a:lnTo>
                  <a:lnTo>
                    <a:pt x="6359" y="2489"/>
                  </a:lnTo>
                  <a:cubicBezTo>
                    <a:pt x="6454" y="2489"/>
                    <a:pt x="6525" y="2418"/>
                    <a:pt x="6525" y="2322"/>
                  </a:cubicBezTo>
                  <a:cubicBezTo>
                    <a:pt x="6525" y="2239"/>
                    <a:pt x="6454" y="2168"/>
                    <a:pt x="6359" y="2168"/>
                  </a:cubicBezTo>
                  <a:lnTo>
                    <a:pt x="2656" y="2168"/>
                  </a:lnTo>
                  <a:lnTo>
                    <a:pt x="2656" y="1882"/>
                  </a:lnTo>
                  <a:cubicBezTo>
                    <a:pt x="2656" y="1679"/>
                    <a:pt x="2489" y="1513"/>
                    <a:pt x="2287" y="1513"/>
                  </a:cubicBezTo>
                  <a:cubicBezTo>
                    <a:pt x="2430" y="1346"/>
                    <a:pt x="2513" y="1144"/>
                    <a:pt x="2513" y="917"/>
                  </a:cubicBezTo>
                  <a:cubicBezTo>
                    <a:pt x="2513" y="417"/>
                    <a:pt x="2096" y="1"/>
                    <a:pt x="159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7" name="Google Shape;2737;p122"/>
            <p:cNvSpPr/>
            <p:nvPr/>
          </p:nvSpPr>
          <p:spPr>
            <a:xfrm>
              <a:off x="6482180" y="3830192"/>
              <a:ext cx="21308" cy="21258"/>
            </a:xfrm>
            <a:custGeom>
              <a:avLst/>
              <a:gdLst/>
              <a:ahLst/>
              <a:cxnLst/>
              <a:rect l="l" t="t" r="r" b="b"/>
              <a:pathLst>
                <a:path w="430" h="429" extrusionOk="0">
                  <a:moveTo>
                    <a:pt x="215" y="0"/>
                  </a:moveTo>
                  <a:cubicBezTo>
                    <a:pt x="96" y="0"/>
                    <a:pt x="1" y="95"/>
                    <a:pt x="1" y="214"/>
                  </a:cubicBezTo>
                  <a:cubicBezTo>
                    <a:pt x="1" y="333"/>
                    <a:pt x="96" y="429"/>
                    <a:pt x="215" y="429"/>
                  </a:cubicBezTo>
                  <a:cubicBezTo>
                    <a:pt x="334" y="429"/>
                    <a:pt x="429" y="333"/>
                    <a:pt x="429" y="214"/>
                  </a:cubicBezTo>
                  <a:cubicBezTo>
                    <a:pt x="429" y="95"/>
                    <a:pt x="334"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38" name="Google Shape;2738;p122"/>
            <p:cNvSpPr/>
            <p:nvPr/>
          </p:nvSpPr>
          <p:spPr>
            <a:xfrm>
              <a:off x="6858630" y="3830787"/>
              <a:ext cx="20069" cy="20069"/>
            </a:xfrm>
            <a:custGeom>
              <a:avLst/>
              <a:gdLst/>
              <a:ahLst/>
              <a:cxnLst/>
              <a:rect l="l" t="t" r="r" b="b"/>
              <a:pathLst>
                <a:path w="405" h="405" extrusionOk="0">
                  <a:moveTo>
                    <a:pt x="202" y="0"/>
                  </a:moveTo>
                  <a:cubicBezTo>
                    <a:pt x="95" y="0"/>
                    <a:pt x="0" y="83"/>
                    <a:pt x="0" y="202"/>
                  </a:cubicBezTo>
                  <a:cubicBezTo>
                    <a:pt x="0" y="310"/>
                    <a:pt x="95" y="405"/>
                    <a:pt x="202" y="405"/>
                  </a:cubicBezTo>
                  <a:cubicBezTo>
                    <a:pt x="321" y="405"/>
                    <a:pt x="405" y="310"/>
                    <a:pt x="405" y="202"/>
                  </a:cubicBezTo>
                  <a:cubicBezTo>
                    <a:pt x="405" y="83"/>
                    <a:pt x="321" y="0"/>
                    <a:pt x="2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39" name="Google Shape;2739;p122"/>
          <p:cNvGrpSpPr/>
          <p:nvPr/>
        </p:nvGrpSpPr>
        <p:grpSpPr>
          <a:xfrm>
            <a:off x="7109497" y="3794904"/>
            <a:ext cx="310560" cy="429529"/>
            <a:chOff x="7168333" y="3724001"/>
            <a:chExt cx="386510" cy="534572"/>
          </a:xfrm>
        </p:grpSpPr>
        <p:sp>
          <p:nvSpPr>
            <p:cNvPr id="2740" name="Google Shape;2740;p122"/>
            <p:cNvSpPr/>
            <p:nvPr/>
          </p:nvSpPr>
          <p:spPr>
            <a:xfrm>
              <a:off x="7251532" y="4076666"/>
              <a:ext cx="62585" cy="52377"/>
            </a:xfrm>
            <a:custGeom>
              <a:avLst/>
              <a:gdLst/>
              <a:ahLst/>
              <a:cxnLst/>
              <a:rect l="l" t="t" r="r" b="b"/>
              <a:pathLst>
                <a:path w="1263" h="1057" extrusionOk="0">
                  <a:moveTo>
                    <a:pt x="1090" y="1"/>
                  </a:moveTo>
                  <a:cubicBezTo>
                    <a:pt x="1044" y="1"/>
                    <a:pt x="999" y="22"/>
                    <a:pt x="965" y="62"/>
                  </a:cubicBezTo>
                  <a:lnTo>
                    <a:pt x="465" y="646"/>
                  </a:lnTo>
                  <a:lnTo>
                    <a:pt x="298" y="443"/>
                  </a:lnTo>
                  <a:cubicBezTo>
                    <a:pt x="271" y="403"/>
                    <a:pt x="225" y="382"/>
                    <a:pt x="179" y="382"/>
                  </a:cubicBezTo>
                  <a:cubicBezTo>
                    <a:pt x="144" y="382"/>
                    <a:pt x="110" y="394"/>
                    <a:pt x="84" y="420"/>
                  </a:cubicBezTo>
                  <a:cubicBezTo>
                    <a:pt x="12" y="467"/>
                    <a:pt x="1" y="563"/>
                    <a:pt x="48" y="634"/>
                  </a:cubicBezTo>
                  <a:lnTo>
                    <a:pt x="334" y="1003"/>
                  </a:lnTo>
                  <a:cubicBezTo>
                    <a:pt x="364" y="1039"/>
                    <a:pt x="408" y="1057"/>
                    <a:pt x="453" y="1057"/>
                  </a:cubicBezTo>
                  <a:cubicBezTo>
                    <a:pt x="498" y="1057"/>
                    <a:pt x="542" y="1039"/>
                    <a:pt x="572" y="1003"/>
                  </a:cubicBezTo>
                  <a:lnTo>
                    <a:pt x="1203" y="265"/>
                  </a:lnTo>
                  <a:cubicBezTo>
                    <a:pt x="1263" y="193"/>
                    <a:pt x="1251" y="98"/>
                    <a:pt x="1191" y="39"/>
                  </a:cubicBezTo>
                  <a:cubicBezTo>
                    <a:pt x="1160" y="13"/>
                    <a:pt x="1125" y="1"/>
                    <a:pt x="10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1" name="Google Shape;2741;p122"/>
            <p:cNvSpPr/>
            <p:nvPr/>
          </p:nvSpPr>
          <p:spPr>
            <a:xfrm>
              <a:off x="7333541" y="4100996"/>
              <a:ext cx="136914" cy="15956"/>
            </a:xfrm>
            <a:custGeom>
              <a:avLst/>
              <a:gdLst/>
              <a:ahLst/>
              <a:cxnLst/>
              <a:rect l="l" t="t" r="r" b="b"/>
              <a:pathLst>
                <a:path w="2763" h="322" extrusionOk="0">
                  <a:moveTo>
                    <a:pt x="167" y="0"/>
                  </a:moveTo>
                  <a:cubicBezTo>
                    <a:pt x="72" y="0"/>
                    <a:pt x="1" y="72"/>
                    <a:pt x="1" y="155"/>
                  </a:cubicBezTo>
                  <a:cubicBezTo>
                    <a:pt x="1" y="250"/>
                    <a:pt x="72" y="322"/>
                    <a:pt x="167" y="322"/>
                  </a:cubicBezTo>
                  <a:lnTo>
                    <a:pt x="2608" y="322"/>
                  </a:lnTo>
                  <a:cubicBezTo>
                    <a:pt x="2691" y="322"/>
                    <a:pt x="2763" y="250"/>
                    <a:pt x="2763" y="155"/>
                  </a:cubicBezTo>
                  <a:cubicBezTo>
                    <a:pt x="2763" y="72"/>
                    <a:pt x="2691" y="0"/>
                    <a:pt x="26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2" name="Google Shape;2742;p122"/>
            <p:cNvSpPr/>
            <p:nvPr/>
          </p:nvSpPr>
          <p:spPr>
            <a:xfrm>
              <a:off x="7251532" y="4139747"/>
              <a:ext cx="62585" cy="52377"/>
            </a:xfrm>
            <a:custGeom>
              <a:avLst/>
              <a:gdLst/>
              <a:ahLst/>
              <a:cxnLst/>
              <a:rect l="l" t="t" r="r" b="b"/>
              <a:pathLst>
                <a:path w="1263" h="1057" extrusionOk="0">
                  <a:moveTo>
                    <a:pt x="1086" y="0"/>
                  </a:moveTo>
                  <a:cubicBezTo>
                    <a:pt x="1041" y="0"/>
                    <a:pt x="998" y="19"/>
                    <a:pt x="965" y="52"/>
                  </a:cubicBezTo>
                  <a:lnTo>
                    <a:pt x="465" y="647"/>
                  </a:lnTo>
                  <a:lnTo>
                    <a:pt x="298" y="444"/>
                  </a:lnTo>
                  <a:cubicBezTo>
                    <a:pt x="270" y="402"/>
                    <a:pt x="220" y="380"/>
                    <a:pt x="171" y="380"/>
                  </a:cubicBezTo>
                  <a:cubicBezTo>
                    <a:pt x="139" y="380"/>
                    <a:pt x="108" y="390"/>
                    <a:pt x="84" y="409"/>
                  </a:cubicBezTo>
                  <a:cubicBezTo>
                    <a:pt x="12" y="468"/>
                    <a:pt x="1" y="563"/>
                    <a:pt x="48" y="635"/>
                  </a:cubicBezTo>
                  <a:lnTo>
                    <a:pt x="334" y="992"/>
                  </a:lnTo>
                  <a:cubicBezTo>
                    <a:pt x="365" y="1035"/>
                    <a:pt x="412" y="1056"/>
                    <a:pt x="458" y="1056"/>
                  </a:cubicBezTo>
                  <a:cubicBezTo>
                    <a:pt x="501" y="1056"/>
                    <a:pt x="543" y="1038"/>
                    <a:pt x="572" y="1004"/>
                  </a:cubicBezTo>
                  <a:lnTo>
                    <a:pt x="1203" y="254"/>
                  </a:lnTo>
                  <a:cubicBezTo>
                    <a:pt x="1263" y="194"/>
                    <a:pt x="1251" y="87"/>
                    <a:pt x="1191" y="40"/>
                  </a:cubicBezTo>
                  <a:cubicBezTo>
                    <a:pt x="1159" y="13"/>
                    <a:pt x="1122" y="0"/>
                    <a:pt x="10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3" name="Google Shape;2743;p122"/>
            <p:cNvSpPr/>
            <p:nvPr/>
          </p:nvSpPr>
          <p:spPr>
            <a:xfrm>
              <a:off x="7333541" y="4163532"/>
              <a:ext cx="136914" cy="15956"/>
            </a:xfrm>
            <a:custGeom>
              <a:avLst/>
              <a:gdLst/>
              <a:ahLst/>
              <a:cxnLst/>
              <a:rect l="l" t="t" r="r" b="b"/>
              <a:pathLst>
                <a:path w="2763" h="322" extrusionOk="0">
                  <a:moveTo>
                    <a:pt x="167" y="0"/>
                  </a:moveTo>
                  <a:cubicBezTo>
                    <a:pt x="72" y="0"/>
                    <a:pt x="1" y="72"/>
                    <a:pt x="1" y="167"/>
                  </a:cubicBezTo>
                  <a:cubicBezTo>
                    <a:pt x="1" y="250"/>
                    <a:pt x="72" y="322"/>
                    <a:pt x="167" y="322"/>
                  </a:cubicBezTo>
                  <a:lnTo>
                    <a:pt x="2608" y="322"/>
                  </a:lnTo>
                  <a:cubicBezTo>
                    <a:pt x="2691" y="322"/>
                    <a:pt x="2763" y="250"/>
                    <a:pt x="2763" y="167"/>
                  </a:cubicBezTo>
                  <a:cubicBezTo>
                    <a:pt x="2763" y="72"/>
                    <a:pt x="2691" y="0"/>
                    <a:pt x="26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4" name="Google Shape;2744;p122"/>
            <p:cNvSpPr/>
            <p:nvPr/>
          </p:nvSpPr>
          <p:spPr>
            <a:xfrm>
              <a:off x="7300490" y="3869685"/>
              <a:ext cx="121602" cy="138251"/>
            </a:xfrm>
            <a:custGeom>
              <a:avLst/>
              <a:gdLst/>
              <a:ahLst/>
              <a:cxnLst/>
              <a:rect l="l" t="t" r="r" b="b"/>
              <a:pathLst>
                <a:path w="2454" h="2790" extrusionOk="0">
                  <a:moveTo>
                    <a:pt x="1834" y="310"/>
                  </a:moveTo>
                  <a:cubicBezTo>
                    <a:pt x="1846" y="489"/>
                    <a:pt x="1965" y="644"/>
                    <a:pt x="2144" y="691"/>
                  </a:cubicBezTo>
                  <a:lnTo>
                    <a:pt x="2144" y="1846"/>
                  </a:lnTo>
                  <a:cubicBezTo>
                    <a:pt x="2144" y="2096"/>
                    <a:pt x="1775" y="2358"/>
                    <a:pt x="1227" y="2477"/>
                  </a:cubicBezTo>
                  <a:cubicBezTo>
                    <a:pt x="691" y="2358"/>
                    <a:pt x="322" y="2096"/>
                    <a:pt x="322" y="1846"/>
                  </a:cubicBezTo>
                  <a:lnTo>
                    <a:pt x="322" y="691"/>
                  </a:lnTo>
                  <a:cubicBezTo>
                    <a:pt x="489" y="644"/>
                    <a:pt x="620" y="489"/>
                    <a:pt x="632" y="310"/>
                  </a:cubicBezTo>
                  <a:close/>
                  <a:moveTo>
                    <a:pt x="537" y="1"/>
                  </a:moveTo>
                  <a:cubicBezTo>
                    <a:pt x="418" y="1"/>
                    <a:pt x="322" y="96"/>
                    <a:pt x="322" y="203"/>
                  </a:cubicBezTo>
                  <a:lnTo>
                    <a:pt x="322" y="287"/>
                  </a:lnTo>
                  <a:cubicBezTo>
                    <a:pt x="322" y="334"/>
                    <a:pt x="275" y="382"/>
                    <a:pt x="215" y="382"/>
                  </a:cubicBezTo>
                  <a:cubicBezTo>
                    <a:pt x="96" y="382"/>
                    <a:pt x="1" y="477"/>
                    <a:pt x="1" y="596"/>
                  </a:cubicBezTo>
                  <a:lnTo>
                    <a:pt x="1" y="1846"/>
                  </a:lnTo>
                  <a:cubicBezTo>
                    <a:pt x="1" y="2275"/>
                    <a:pt x="477" y="2644"/>
                    <a:pt x="1203" y="2787"/>
                  </a:cubicBezTo>
                  <a:cubicBezTo>
                    <a:pt x="1210" y="2789"/>
                    <a:pt x="1220" y="2790"/>
                    <a:pt x="1232" y="2790"/>
                  </a:cubicBezTo>
                  <a:cubicBezTo>
                    <a:pt x="1451" y="2790"/>
                    <a:pt x="2453" y="2489"/>
                    <a:pt x="2453" y="1846"/>
                  </a:cubicBezTo>
                  <a:lnTo>
                    <a:pt x="2453" y="596"/>
                  </a:lnTo>
                  <a:cubicBezTo>
                    <a:pt x="2453" y="477"/>
                    <a:pt x="2358" y="382"/>
                    <a:pt x="2239" y="382"/>
                  </a:cubicBezTo>
                  <a:cubicBezTo>
                    <a:pt x="2192" y="382"/>
                    <a:pt x="2144" y="334"/>
                    <a:pt x="2144" y="287"/>
                  </a:cubicBezTo>
                  <a:lnTo>
                    <a:pt x="2144" y="203"/>
                  </a:lnTo>
                  <a:cubicBezTo>
                    <a:pt x="2144" y="96"/>
                    <a:pt x="2049" y="1"/>
                    <a:pt x="19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5" name="Google Shape;2745;p122"/>
            <p:cNvSpPr/>
            <p:nvPr/>
          </p:nvSpPr>
          <p:spPr>
            <a:xfrm>
              <a:off x="7325861" y="3908188"/>
              <a:ext cx="73833" cy="61148"/>
            </a:xfrm>
            <a:custGeom>
              <a:avLst/>
              <a:gdLst/>
              <a:ahLst/>
              <a:cxnLst/>
              <a:rect l="l" t="t" r="r" b="b"/>
              <a:pathLst>
                <a:path w="1490" h="1234" extrusionOk="0">
                  <a:moveTo>
                    <a:pt x="1318" y="0"/>
                  </a:moveTo>
                  <a:cubicBezTo>
                    <a:pt x="1274" y="0"/>
                    <a:pt x="1230" y="18"/>
                    <a:pt x="1203" y="57"/>
                  </a:cubicBezTo>
                  <a:lnTo>
                    <a:pt x="537" y="819"/>
                  </a:lnTo>
                  <a:lnTo>
                    <a:pt x="310" y="510"/>
                  </a:lnTo>
                  <a:cubicBezTo>
                    <a:pt x="275" y="467"/>
                    <a:pt x="226" y="445"/>
                    <a:pt x="177" y="445"/>
                  </a:cubicBezTo>
                  <a:cubicBezTo>
                    <a:pt x="145" y="445"/>
                    <a:pt x="113" y="455"/>
                    <a:pt x="84" y="474"/>
                  </a:cubicBezTo>
                  <a:cubicBezTo>
                    <a:pt x="13" y="522"/>
                    <a:pt x="1" y="629"/>
                    <a:pt x="48" y="700"/>
                  </a:cubicBezTo>
                  <a:lnTo>
                    <a:pt x="394" y="1165"/>
                  </a:lnTo>
                  <a:cubicBezTo>
                    <a:pt x="426" y="1209"/>
                    <a:pt x="474" y="1233"/>
                    <a:pt x="524" y="1233"/>
                  </a:cubicBezTo>
                  <a:cubicBezTo>
                    <a:pt x="567" y="1233"/>
                    <a:pt x="611" y="1215"/>
                    <a:pt x="644" y="1176"/>
                  </a:cubicBezTo>
                  <a:lnTo>
                    <a:pt x="1441" y="260"/>
                  </a:lnTo>
                  <a:cubicBezTo>
                    <a:pt x="1489" y="188"/>
                    <a:pt x="1489" y="93"/>
                    <a:pt x="1418" y="33"/>
                  </a:cubicBezTo>
                  <a:cubicBezTo>
                    <a:pt x="1391" y="12"/>
                    <a:pt x="1354" y="0"/>
                    <a:pt x="1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6" name="Google Shape;2746;p122"/>
            <p:cNvSpPr/>
            <p:nvPr/>
          </p:nvSpPr>
          <p:spPr>
            <a:xfrm>
              <a:off x="7251532" y="4014081"/>
              <a:ext cx="62585" cy="52377"/>
            </a:xfrm>
            <a:custGeom>
              <a:avLst/>
              <a:gdLst/>
              <a:ahLst/>
              <a:cxnLst/>
              <a:rect l="l" t="t" r="r" b="b"/>
              <a:pathLst>
                <a:path w="1263" h="1057" extrusionOk="0">
                  <a:moveTo>
                    <a:pt x="1086" y="0"/>
                  </a:moveTo>
                  <a:cubicBezTo>
                    <a:pt x="1041" y="0"/>
                    <a:pt x="998" y="19"/>
                    <a:pt x="965" y="51"/>
                  </a:cubicBezTo>
                  <a:lnTo>
                    <a:pt x="465" y="647"/>
                  </a:lnTo>
                  <a:lnTo>
                    <a:pt x="298" y="432"/>
                  </a:lnTo>
                  <a:cubicBezTo>
                    <a:pt x="270" y="398"/>
                    <a:pt x="223" y="379"/>
                    <a:pt x="176" y="379"/>
                  </a:cubicBezTo>
                  <a:cubicBezTo>
                    <a:pt x="142" y="379"/>
                    <a:pt x="109" y="389"/>
                    <a:pt x="84" y="409"/>
                  </a:cubicBezTo>
                  <a:cubicBezTo>
                    <a:pt x="12" y="468"/>
                    <a:pt x="1" y="563"/>
                    <a:pt x="48" y="635"/>
                  </a:cubicBezTo>
                  <a:lnTo>
                    <a:pt x="334" y="992"/>
                  </a:lnTo>
                  <a:cubicBezTo>
                    <a:pt x="365" y="1035"/>
                    <a:pt x="412" y="1056"/>
                    <a:pt x="458" y="1056"/>
                  </a:cubicBezTo>
                  <a:cubicBezTo>
                    <a:pt x="501" y="1056"/>
                    <a:pt x="543" y="1038"/>
                    <a:pt x="572" y="1004"/>
                  </a:cubicBezTo>
                  <a:lnTo>
                    <a:pt x="1203" y="254"/>
                  </a:lnTo>
                  <a:cubicBezTo>
                    <a:pt x="1263" y="194"/>
                    <a:pt x="1251" y="87"/>
                    <a:pt x="1191" y="40"/>
                  </a:cubicBezTo>
                  <a:cubicBezTo>
                    <a:pt x="1159" y="13"/>
                    <a:pt x="1122" y="0"/>
                    <a:pt x="10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7" name="Google Shape;2747;p122"/>
            <p:cNvSpPr/>
            <p:nvPr/>
          </p:nvSpPr>
          <p:spPr>
            <a:xfrm>
              <a:off x="7333541" y="4037867"/>
              <a:ext cx="136914" cy="15956"/>
            </a:xfrm>
            <a:custGeom>
              <a:avLst/>
              <a:gdLst/>
              <a:ahLst/>
              <a:cxnLst/>
              <a:rect l="l" t="t" r="r" b="b"/>
              <a:pathLst>
                <a:path w="2763" h="322" extrusionOk="0">
                  <a:moveTo>
                    <a:pt x="167" y="0"/>
                  </a:moveTo>
                  <a:cubicBezTo>
                    <a:pt x="72" y="0"/>
                    <a:pt x="1" y="72"/>
                    <a:pt x="1" y="167"/>
                  </a:cubicBezTo>
                  <a:cubicBezTo>
                    <a:pt x="1" y="250"/>
                    <a:pt x="72" y="322"/>
                    <a:pt x="167" y="322"/>
                  </a:cubicBezTo>
                  <a:lnTo>
                    <a:pt x="2608" y="322"/>
                  </a:lnTo>
                  <a:cubicBezTo>
                    <a:pt x="2691" y="322"/>
                    <a:pt x="2763" y="250"/>
                    <a:pt x="2763" y="167"/>
                  </a:cubicBezTo>
                  <a:cubicBezTo>
                    <a:pt x="2763" y="72"/>
                    <a:pt x="2691" y="0"/>
                    <a:pt x="26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8" name="Google Shape;2748;p122"/>
            <p:cNvSpPr/>
            <p:nvPr/>
          </p:nvSpPr>
          <p:spPr>
            <a:xfrm>
              <a:off x="7168333" y="3724001"/>
              <a:ext cx="386510" cy="534572"/>
            </a:xfrm>
            <a:custGeom>
              <a:avLst/>
              <a:gdLst/>
              <a:ahLst/>
              <a:cxnLst/>
              <a:rect l="l" t="t" r="r" b="b"/>
              <a:pathLst>
                <a:path w="7800" h="10788" extrusionOk="0">
                  <a:moveTo>
                    <a:pt x="4930" y="321"/>
                  </a:moveTo>
                  <a:cubicBezTo>
                    <a:pt x="5013" y="321"/>
                    <a:pt x="5085" y="393"/>
                    <a:pt x="5085" y="476"/>
                  </a:cubicBezTo>
                  <a:lnTo>
                    <a:pt x="5085" y="786"/>
                  </a:lnTo>
                  <a:cubicBezTo>
                    <a:pt x="5085" y="869"/>
                    <a:pt x="5156" y="941"/>
                    <a:pt x="5240" y="941"/>
                  </a:cubicBezTo>
                  <a:lnTo>
                    <a:pt x="5787" y="941"/>
                  </a:lnTo>
                  <a:cubicBezTo>
                    <a:pt x="5799" y="941"/>
                    <a:pt x="5811" y="964"/>
                    <a:pt x="5811" y="976"/>
                  </a:cubicBezTo>
                  <a:lnTo>
                    <a:pt x="5811" y="2226"/>
                  </a:lnTo>
                  <a:cubicBezTo>
                    <a:pt x="5811" y="2238"/>
                    <a:pt x="5799" y="2250"/>
                    <a:pt x="5787" y="2250"/>
                  </a:cubicBezTo>
                  <a:lnTo>
                    <a:pt x="2013" y="2250"/>
                  </a:lnTo>
                  <a:cubicBezTo>
                    <a:pt x="2001" y="2250"/>
                    <a:pt x="1977" y="2238"/>
                    <a:pt x="1977" y="2226"/>
                  </a:cubicBezTo>
                  <a:lnTo>
                    <a:pt x="1977" y="976"/>
                  </a:lnTo>
                  <a:cubicBezTo>
                    <a:pt x="1977" y="964"/>
                    <a:pt x="2001" y="941"/>
                    <a:pt x="2013" y="941"/>
                  </a:cubicBezTo>
                  <a:lnTo>
                    <a:pt x="2549" y="941"/>
                  </a:lnTo>
                  <a:cubicBezTo>
                    <a:pt x="2644" y="941"/>
                    <a:pt x="2715" y="869"/>
                    <a:pt x="2715" y="786"/>
                  </a:cubicBezTo>
                  <a:lnTo>
                    <a:pt x="2715" y="476"/>
                  </a:lnTo>
                  <a:cubicBezTo>
                    <a:pt x="2715" y="393"/>
                    <a:pt x="2787" y="321"/>
                    <a:pt x="2870" y="321"/>
                  </a:cubicBezTo>
                  <a:close/>
                  <a:moveTo>
                    <a:pt x="2870" y="0"/>
                  </a:moveTo>
                  <a:cubicBezTo>
                    <a:pt x="2608" y="0"/>
                    <a:pt x="2394" y="214"/>
                    <a:pt x="2394" y="476"/>
                  </a:cubicBezTo>
                  <a:lnTo>
                    <a:pt x="2394" y="631"/>
                  </a:lnTo>
                  <a:lnTo>
                    <a:pt x="2013" y="631"/>
                  </a:lnTo>
                  <a:cubicBezTo>
                    <a:pt x="1834" y="631"/>
                    <a:pt x="1680" y="774"/>
                    <a:pt x="1668" y="953"/>
                  </a:cubicBezTo>
                  <a:lnTo>
                    <a:pt x="620" y="953"/>
                  </a:lnTo>
                  <a:cubicBezTo>
                    <a:pt x="275" y="953"/>
                    <a:pt x="1" y="1226"/>
                    <a:pt x="1" y="1572"/>
                  </a:cubicBezTo>
                  <a:lnTo>
                    <a:pt x="1" y="10168"/>
                  </a:lnTo>
                  <a:cubicBezTo>
                    <a:pt x="1" y="10513"/>
                    <a:pt x="275" y="10787"/>
                    <a:pt x="620" y="10787"/>
                  </a:cubicBezTo>
                  <a:lnTo>
                    <a:pt x="1894" y="10787"/>
                  </a:lnTo>
                  <a:cubicBezTo>
                    <a:pt x="1977" y="10787"/>
                    <a:pt x="2049" y="10716"/>
                    <a:pt x="2049" y="10632"/>
                  </a:cubicBezTo>
                  <a:cubicBezTo>
                    <a:pt x="2049" y="10549"/>
                    <a:pt x="1977" y="10477"/>
                    <a:pt x="1894" y="10477"/>
                  </a:cubicBezTo>
                  <a:lnTo>
                    <a:pt x="620" y="10477"/>
                  </a:lnTo>
                  <a:cubicBezTo>
                    <a:pt x="453" y="10477"/>
                    <a:pt x="322" y="10335"/>
                    <a:pt x="322" y="10168"/>
                  </a:cubicBezTo>
                  <a:lnTo>
                    <a:pt x="322" y="1572"/>
                  </a:lnTo>
                  <a:cubicBezTo>
                    <a:pt x="322" y="1405"/>
                    <a:pt x="453" y="1262"/>
                    <a:pt x="620" y="1262"/>
                  </a:cubicBezTo>
                  <a:lnTo>
                    <a:pt x="1668" y="1262"/>
                  </a:lnTo>
                  <a:lnTo>
                    <a:pt x="1668" y="1619"/>
                  </a:lnTo>
                  <a:lnTo>
                    <a:pt x="1132" y="1619"/>
                  </a:lnTo>
                  <a:cubicBezTo>
                    <a:pt x="882" y="1619"/>
                    <a:pt x="679" y="1822"/>
                    <a:pt x="679" y="2072"/>
                  </a:cubicBezTo>
                  <a:lnTo>
                    <a:pt x="679" y="9668"/>
                  </a:lnTo>
                  <a:cubicBezTo>
                    <a:pt x="679" y="9906"/>
                    <a:pt x="882" y="10120"/>
                    <a:pt x="1132" y="10120"/>
                  </a:cubicBezTo>
                  <a:lnTo>
                    <a:pt x="6668" y="10120"/>
                  </a:lnTo>
                  <a:cubicBezTo>
                    <a:pt x="6918" y="10120"/>
                    <a:pt x="7121" y="9906"/>
                    <a:pt x="7121" y="9668"/>
                  </a:cubicBezTo>
                  <a:lnTo>
                    <a:pt x="7121" y="4120"/>
                  </a:lnTo>
                  <a:cubicBezTo>
                    <a:pt x="7121" y="4024"/>
                    <a:pt x="7049" y="3953"/>
                    <a:pt x="6966" y="3953"/>
                  </a:cubicBezTo>
                  <a:cubicBezTo>
                    <a:pt x="6871" y="3953"/>
                    <a:pt x="6799" y="4024"/>
                    <a:pt x="6799" y="4120"/>
                  </a:cubicBezTo>
                  <a:lnTo>
                    <a:pt x="6799" y="9668"/>
                  </a:lnTo>
                  <a:cubicBezTo>
                    <a:pt x="6799" y="9739"/>
                    <a:pt x="6740" y="9799"/>
                    <a:pt x="6668" y="9799"/>
                  </a:cubicBezTo>
                  <a:lnTo>
                    <a:pt x="1132" y="9799"/>
                  </a:lnTo>
                  <a:cubicBezTo>
                    <a:pt x="1049" y="9799"/>
                    <a:pt x="989" y="9739"/>
                    <a:pt x="989" y="9668"/>
                  </a:cubicBezTo>
                  <a:lnTo>
                    <a:pt x="989" y="2072"/>
                  </a:lnTo>
                  <a:cubicBezTo>
                    <a:pt x="989" y="2000"/>
                    <a:pt x="1049" y="1941"/>
                    <a:pt x="1132" y="1941"/>
                  </a:cubicBezTo>
                  <a:lnTo>
                    <a:pt x="1668" y="1941"/>
                  </a:lnTo>
                  <a:lnTo>
                    <a:pt x="1668" y="2226"/>
                  </a:lnTo>
                  <a:cubicBezTo>
                    <a:pt x="1668" y="2417"/>
                    <a:pt x="1822" y="2572"/>
                    <a:pt x="2013" y="2572"/>
                  </a:cubicBezTo>
                  <a:cubicBezTo>
                    <a:pt x="6049" y="2572"/>
                    <a:pt x="5799" y="2572"/>
                    <a:pt x="5859" y="2560"/>
                  </a:cubicBezTo>
                  <a:cubicBezTo>
                    <a:pt x="6013" y="2536"/>
                    <a:pt x="6133" y="2393"/>
                    <a:pt x="6133" y="2226"/>
                  </a:cubicBezTo>
                  <a:lnTo>
                    <a:pt x="6133" y="1941"/>
                  </a:lnTo>
                  <a:lnTo>
                    <a:pt x="6668" y="1941"/>
                  </a:lnTo>
                  <a:cubicBezTo>
                    <a:pt x="6740" y="1941"/>
                    <a:pt x="6799" y="2000"/>
                    <a:pt x="6799" y="2072"/>
                  </a:cubicBezTo>
                  <a:lnTo>
                    <a:pt x="6799" y="3381"/>
                  </a:lnTo>
                  <a:cubicBezTo>
                    <a:pt x="6799" y="3465"/>
                    <a:pt x="6871" y="3536"/>
                    <a:pt x="6966" y="3536"/>
                  </a:cubicBezTo>
                  <a:cubicBezTo>
                    <a:pt x="7049" y="3536"/>
                    <a:pt x="7121" y="3465"/>
                    <a:pt x="7121" y="3381"/>
                  </a:cubicBezTo>
                  <a:lnTo>
                    <a:pt x="7121" y="2072"/>
                  </a:lnTo>
                  <a:cubicBezTo>
                    <a:pt x="7121" y="1822"/>
                    <a:pt x="6918" y="1619"/>
                    <a:pt x="6668" y="1619"/>
                  </a:cubicBezTo>
                  <a:lnTo>
                    <a:pt x="6133" y="1619"/>
                  </a:lnTo>
                  <a:lnTo>
                    <a:pt x="6133" y="1262"/>
                  </a:lnTo>
                  <a:lnTo>
                    <a:pt x="7168" y="1262"/>
                  </a:lnTo>
                  <a:cubicBezTo>
                    <a:pt x="7347" y="1262"/>
                    <a:pt x="7478" y="1405"/>
                    <a:pt x="7478" y="1572"/>
                  </a:cubicBezTo>
                  <a:lnTo>
                    <a:pt x="7478" y="10168"/>
                  </a:lnTo>
                  <a:cubicBezTo>
                    <a:pt x="7478" y="10335"/>
                    <a:pt x="7347" y="10477"/>
                    <a:pt x="7168" y="10477"/>
                  </a:cubicBezTo>
                  <a:lnTo>
                    <a:pt x="2632" y="10477"/>
                  </a:lnTo>
                  <a:cubicBezTo>
                    <a:pt x="2537" y="10477"/>
                    <a:pt x="2465" y="10549"/>
                    <a:pt x="2465" y="10632"/>
                  </a:cubicBezTo>
                  <a:cubicBezTo>
                    <a:pt x="2465" y="10716"/>
                    <a:pt x="2537" y="10787"/>
                    <a:pt x="2632" y="10787"/>
                  </a:cubicBezTo>
                  <a:lnTo>
                    <a:pt x="7168" y="10787"/>
                  </a:lnTo>
                  <a:cubicBezTo>
                    <a:pt x="7514" y="10787"/>
                    <a:pt x="7799" y="10513"/>
                    <a:pt x="7799" y="10168"/>
                  </a:cubicBezTo>
                  <a:lnTo>
                    <a:pt x="7799" y="1572"/>
                  </a:lnTo>
                  <a:cubicBezTo>
                    <a:pt x="7799" y="1226"/>
                    <a:pt x="7514" y="953"/>
                    <a:pt x="7168" y="953"/>
                  </a:cubicBezTo>
                  <a:lnTo>
                    <a:pt x="6133" y="953"/>
                  </a:lnTo>
                  <a:cubicBezTo>
                    <a:pt x="6109" y="774"/>
                    <a:pt x="5966" y="631"/>
                    <a:pt x="5787" y="631"/>
                  </a:cubicBezTo>
                  <a:lnTo>
                    <a:pt x="5406" y="631"/>
                  </a:lnTo>
                  <a:lnTo>
                    <a:pt x="5406" y="476"/>
                  </a:lnTo>
                  <a:cubicBezTo>
                    <a:pt x="5406" y="214"/>
                    <a:pt x="5192" y="0"/>
                    <a:pt x="49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2752"/>
        <p:cNvGrpSpPr/>
        <p:nvPr/>
      </p:nvGrpSpPr>
      <p:grpSpPr>
        <a:xfrm>
          <a:off x="0" y="0"/>
          <a:ext cx="0" cy="0"/>
          <a:chOff x="0" y="0"/>
          <a:chExt cx="0" cy="0"/>
        </a:xfrm>
      </p:grpSpPr>
      <p:sp>
        <p:nvSpPr>
          <p:cNvPr id="2753" name="Google Shape;2753;p123"/>
          <p:cNvSpPr txBox="1">
            <a:spLocks noGrp="1"/>
          </p:cNvSpPr>
          <p:nvPr>
            <p:ph type="ctrTitle"/>
          </p:nvPr>
        </p:nvSpPr>
        <p:spPr>
          <a:xfrm>
            <a:off x="714025" y="409525"/>
            <a:ext cx="3666900" cy="609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منابع جایگزین</a:t>
            </a:r>
            <a:endParaRPr dirty="0">
              <a:cs typeface="B Nazanin" panose="00000400000000000000" pitchFamily="2" charset="-78"/>
            </a:endParaRPr>
          </a:p>
        </p:txBody>
      </p:sp>
      <p:grpSp>
        <p:nvGrpSpPr>
          <p:cNvPr id="2754" name="Google Shape;2754;p123"/>
          <p:cNvGrpSpPr/>
          <p:nvPr/>
        </p:nvGrpSpPr>
        <p:grpSpPr>
          <a:xfrm>
            <a:off x="7049851" y="878475"/>
            <a:ext cx="1380156" cy="3977672"/>
            <a:chOff x="5242676" y="538400"/>
            <a:chExt cx="1380156" cy="3977672"/>
          </a:xfrm>
        </p:grpSpPr>
        <p:sp>
          <p:nvSpPr>
            <p:cNvPr id="2755" name="Google Shape;2755;p123"/>
            <p:cNvSpPr/>
            <p:nvPr/>
          </p:nvSpPr>
          <p:spPr>
            <a:xfrm>
              <a:off x="5712350" y="793500"/>
              <a:ext cx="594220" cy="1003690"/>
            </a:xfrm>
            <a:custGeom>
              <a:avLst/>
              <a:gdLst/>
              <a:ahLst/>
              <a:cxnLst/>
              <a:rect l="l" t="t" r="r" b="b"/>
              <a:pathLst>
                <a:path w="9590" h="16199" extrusionOk="0">
                  <a:moveTo>
                    <a:pt x="4988" y="0"/>
                  </a:moveTo>
                  <a:cubicBezTo>
                    <a:pt x="4802" y="0"/>
                    <a:pt x="4613" y="11"/>
                    <a:pt x="4422" y="34"/>
                  </a:cubicBezTo>
                  <a:cubicBezTo>
                    <a:pt x="2769" y="239"/>
                    <a:pt x="1426" y="1290"/>
                    <a:pt x="1115" y="2627"/>
                  </a:cubicBezTo>
                  <a:cubicBezTo>
                    <a:pt x="618" y="4770"/>
                    <a:pt x="1" y="7778"/>
                    <a:pt x="12" y="8738"/>
                  </a:cubicBezTo>
                  <a:cubicBezTo>
                    <a:pt x="8" y="8382"/>
                    <a:pt x="199" y="8029"/>
                    <a:pt x="371" y="7775"/>
                  </a:cubicBezTo>
                  <a:lnTo>
                    <a:pt x="371" y="7775"/>
                  </a:lnTo>
                  <a:cubicBezTo>
                    <a:pt x="360" y="8297"/>
                    <a:pt x="226" y="8773"/>
                    <a:pt x="259" y="9313"/>
                  </a:cubicBezTo>
                  <a:cubicBezTo>
                    <a:pt x="297" y="9957"/>
                    <a:pt x="495" y="10568"/>
                    <a:pt x="727" y="11150"/>
                  </a:cubicBezTo>
                  <a:cubicBezTo>
                    <a:pt x="1108" y="12105"/>
                    <a:pt x="1693" y="13103"/>
                    <a:pt x="1979" y="14094"/>
                  </a:cubicBezTo>
                  <a:cubicBezTo>
                    <a:pt x="2082" y="12983"/>
                    <a:pt x="2127" y="11879"/>
                    <a:pt x="2561" y="10888"/>
                  </a:cubicBezTo>
                  <a:cubicBezTo>
                    <a:pt x="2734" y="12042"/>
                    <a:pt x="2928" y="12965"/>
                    <a:pt x="3633" y="13847"/>
                  </a:cubicBezTo>
                  <a:cubicBezTo>
                    <a:pt x="4334" y="14729"/>
                    <a:pt x="5516" y="15850"/>
                    <a:pt x="6458" y="16199"/>
                  </a:cubicBezTo>
                  <a:cubicBezTo>
                    <a:pt x="6398" y="15152"/>
                    <a:pt x="7173" y="13977"/>
                    <a:pt x="7456" y="13050"/>
                  </a:cubicBezTo>
                  <a:cubicBezTo>
                    <a:pt x="7713" y="12215"/>
                    <a:pt x="7837" y="11414"/>
                    <a:pt x="7770" y="10519"/>
                  </a:cubicBezTo>
                  <a:lnTo>
                    <a:pt x="7770" y="10519"/>
                  </a:lnTo>
                  <a:cubicBezTo>
                    <a:pt x="8034" y="11520"/>
                    <a:pt x="8242" y="12698"/>
                    <a:pt x="8178" y="13748"/>
                  </a:cubicBezTo>
                  <a:cubicBezTo>
                    <a:pt x="8725" y="12352"/>
                    <a:pt x="9145" y="11061"/>
                    <a:pt x="9131" y="9450"/>
                  </a:cubicBezTo>
                  <a:cubicBezTo>
                    <a:pt x="9124" y="8494"/>
                    <a:pt x="8866" y="7669"/>
                    <a:pt x="8722" y="6770"/>
                  </a:cubicBezTo>
                  <a:lnTo>
                    <a:pt x="8722" y="6770"/>
                  </a:lnTo>
                  <a:cubicBezTo>
                    <a:pt x="9053" y="7006"/>
                    <a:pt x="9466" y="7539"/>
                    <a:pt x="9589" y="8007"/>
                  </a:cubicBezTo>
                  <a:cubicBezTo>
                    <a:pt x="9462" y="6819"/>
                    <a:pt x="9445" y="5670"/>
                    <a:pt x="9230" y="4489"/>
                  </a:cubicBezTo>
                  <a:cubicBezTo>
                    <a:pt x="9131" y="3931"/>
                    <a:pt x="8792" y="2965"/>
                    <a:pt x="8439" y="2044"/>
                  </a:cubicBezTo>
                  <a:cubicBezTo>
                    <a:pt x="7966" y="805"/>
                    <a:pt x="6568" y="0"/>
                    <a:pt x="49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6" name="Google Shape;2756;p123"/>
            <p:cNvSpPr/>
            <p:nvPr/>
          </p:nvSpPr>
          <p:spPr>
            <a:xfrm>
              <a:off x="5382264" y="1234149"/>
              <a:ext cx="347481" cy="1119774"/>
            </a:xfrm>
            <a:custGeom>
              <a:avLst/>
              <a:gdLst/>
              <a:ahLst/>
              <a:cxnLst/>
              <a:rect l="l" t="t" r="r" b="b"/>
              <a:pathLst>
                <a:path w="5591" h="18018" extrusionOk="0">
                  <a:moveTo>
                    <a:pt x="5572" y="1"/>
                  </a:moveTo>
                  <a:cubicBezTo>
                    <a:pt x="5355" y="1"/>
                    <a:pt x="3349" y="76"/>
                    <a:pt x="2096" y="2826"/>
                  </a:cubicBezTo>
                  <a:cubicBezTo>
                    <a:pt x="1732" y="3622"/>
                    <a:pt x="449" y="10390"/>
                    <a:pt x="449" y="10390"/>
                  </a:cubicBezTo>
                  <a:cubicBezTo>
                    <a:pt x="132" y="11937"/>
                    <a:pt x="1" y="13518"/>
                    <a:pt x="64" y="15093"/>
                  </a:cubicBezTo>
                  <a:lnTo>
                    <a:pt x="174" y="18017"/>
                  </a:lnTo>
                  <a:lnTo>
                    <a:pt x="2040" y="17721"/>
                  </a:lnTo>
                  <a:lnTo>
                    <a:pt x="2618" y="13236"/>
                  </a:lnTo>
                  <a:cubicBezTo>
                    <a:pt x="2646" y="13016"/>
                    <a:pt x="2685" y="12802"/>
                    <a:pt x="2738" y="12590"/>
                  </a:cubicBezTo>
                  <a:lnTo>
                    <a:pt x="5217" y="2304"/>
                  </a:lnTo>
                  <a:lnTo>
                    <a:pt x="5591" y="1"/>
                  </a:lnTo>
                  <a:cubicBezTo>
                    <a:pt x="5591" y="1"/>
                    <a:pt x="5584" y="1"/>
                    <a:pt x="55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7" name="Google Shape;2757;p123"/>
            <p:cNvSpPr/>
            <p:nvPr/>
          </p:nvSpPr>
          <p:spPr>
            <a:xfrm>
              <a:off x="6082128" y="1269263"/>
              <a:ext cx="540705" cy="837438"/>
            </a:xfrm>
            <a:custGeom>
              <a:avLst/>
              <a:gdLst/>
              <a:ahLst/>
              <a:cxnLst/>
              <a:rect l="l" t="t" r="r" b="b"/>
              <a:pathLst>
                <a:path w="8700" h="13475" extrusionOk="0">
                  <a:moveTo>
                    <a:pt x="1359" y="0"/>
                  </a:moveTo>
                  <a:cubicBezTo>
                    <a:pt x="1329" y="0"/>
                    <a:pt x="1299" y="1"/>
                    <a:pt x="1270" y="4"/>
                  </a:cubicBezTo>
                  <a:lnTo>
                    <a:pt x="0" y="2600"/>
                  </a:lnTo>
                  <a:lnTo>
                    <a:pt x="5977" y="8876"/>
                  </a:lnTo>
                  <a:lnTo>
                    <a:pt x="3558" y="12155"/>
                  </a:lnTo>
                  <a:lnTo>
                    <a:pt x="4535" y="13475"/>
                  </a:lnTo>
                  <a:lnTo>
                    <a:pt x="8226" y="9701"/>
                  </a:lnTo>
                  <a:cubicBezTo>
                    <a:pt x="8660" y="9208"/>
                    <a:pt x="8699" y="8485"/>
                    <a:pt x="8325" y="7945"/>
                  </a:cubicBezTo>
                  <a:cubicBezTo>
                    <a:pt x="5828" y="4372"/>
                    <a:pt x="3183" y="0"/>
                    <a:pt x="135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8" name="Google Shape;2758;p123"/>
            <p:cNvSpPr/>
            <p:nvPr/>
          </p:nvSpPr>
          <p:spPr>
            <a:xfrm>
              <a:off x="6116931" y="4353183"/>
              <a:ext cx="262832" cy="162889"/>
            </a:xfrm>
            <a:custGeom>
              <a:avLst/>
              <a:gdLst/>
              <a:ahLst/>
              <a:cxnLst/>
              <a:rect l="l" t="t" r="r" b="b"/>
              <a:pathLst>
                <a:path w="4229" h="2621" extrusionOk="0">
                  <a:moveTo>
                    <a:pt x="1784" y="0"/>
                  </a:moveTo>
                  <a:lnTo>
                    <a:pt x="484" y="33"/>
                  </a:lnTo>
                  <a:cubicBezTo>
                    <a:pt x="438" y="184"/>
                    <a:pt x="406" y="287"/>
                    <a:pt x="406" y="287"/>
                  </a:cubicBezTo>
                  <a:cubicBezTo>
                    <a:pt x="236" y="1006"/>
                    <a:pt x="0" y="1838"/>
                    <a:pt x="741" y="1841"/>
                  </a:cubicBezTo>
                  <a:lnTo>
                    <a:pt x="837" y="1841"/>
                  </a:lnTo>
                  <a:cubicBezTo>
                    <a:pt x="1125" y="1845"/>
                    <a:pt x="1400" y="1968"/>
                    <a:pt x="1587" y="2187"/>
                  </a:cubicBezTo>
                  <a:cubicBezTo>
                    <a:pt x="1865" y="2508"/>
                    <a:pt x="2441" y="2621"/>
                    <a:pt x="2985" y="2621"/>
                  </a:cubicBezTo>
                  <a:cubicBezTo>
                    <a:pt x="3283" y="2621"/>
                    <a:pt x="3570" y="2587"/>
                    <a:pt x="3794" y="2536"/>
                  </a:cubicBezTo>
                  <a:cubicBezTo>
                    <a:pt x="3827" y="2533"/>
                    <a:pt x="3858" y="2522"/>
                    <a:pt x="3893" y="2511"/>
                  </a:cubicBezTo>
                  <a:cubicBezTo>
                    <a:pt x="4162" y="2437"/>
                    <a:pt x="4229" y="2085"/>
                    <a:pt x="4003" y="1916"/>
                  </a:cubicBezTo>
                  <a:lnTo>
                    <a:pt x="1774" y="113"/>
                  </a:lnTo>
                  <a:cubicBezTo>
                    <a:pt x="1771" y="103"/>
                    <a:pt x="1774" y="64"/>
                    <a:pt x="17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9" name="Google Shape;2759;p123"/>
            <p:cNvSpPr/>
            <p:nvPr/>
          </p:nvSpPr>
          <p:spPr>
            <a:xfrm>
              <a:off x="5487048" y="4353183"/>
              <a:ext cx="262832" cy="162889"/>
            </a:xfrm>
            <a:custGeom>
              <a:avLst/>
              <a:gdLst/>
              <a:ahLst/>
              <a:cxnLst/>
              <a:rect l="l" t="t" r="r" b="b"/>
              <a:pathLst>
                <a:path w="4229" h="2621" extrusionOk="0">
                  <a:moveTo>
                    <a:pt x="2441" y="0"/>
                  </a:moveTo>
                  <a:lnTo>
                    <a:pt x="2441" y="0"/>
                  </a:lnTo>
                  <a:cubicBezTo>
                    <a:pt x="2452" y="64"/>
                    <a:pt x="2455" y="103"/>
                    <a:pt x="2455" y="113"/>
                  </a:cubicBezTo>
                  <a:lnTo>
                    <a:pt x="223" y="1916"/>
                  </a:lnTo>
                  <a:cubicBezTo>
                    <a:pt x="1" y="2085"/>
                    <a:pt x="68" y="2437"/>
                    <a:pt x="336" y="2511"/>
                  </a:cubicBezTo>
                  <a:cubicBezTo>
                    <a:pt x="371" y="2522"/>
                    <a:pt x="403" y="2533"/>
                    <a:pt x="435" y="2536"/>
                  </a:cubicBezTo>
                  <a:cubicBezTo>
                    <a:pt x="659" y="2587"/>
                    <a:pt x="946" y="2621"/>
                    <a:pt x="1243" y="2621"/>
                  </a:cubicBezTo>
                  <a:cubicBezTo>
                    <a:pt x="1785" y="2621"/>
                    <a:pt x="2360" y="2508"/>
                    <a:pt x="2639" y="2187"/>
                  </a:cubicBezTo>
                  <a:cubicBezTo>
                    <a:pt x="2829" y="1968"/>
                    <a:pt x="3104" y="1845"/>
                    <a:pt x="3389" y="1841"/>
                  </a:cubicBezTo>
                  <a:lnTo>
                    <a:pt x="3488" y="1841"/>
                  </a:lnTo>
                  <a:cubicBezTo>
                    <a:pt x="4229" y="1838"/>
                    <a:pt x="3989" y="1006"/>
                    <a:pt x="3820" y="287"/>
                  </a:cubicBezTo>
                  <a:cubicBezTo>
                    <a:pt x="3820" y="287"/>
                    <a:pt x="3788" y="184"/>
                    <a:pt x="3746" y="33"/>
                  </a:cubicBezTo>
                  <a:lnTo>
                    <a:pt x="24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0" name="Google Shape;2760;p123"/>
            <p:cNvSpPr/>
            <p:nvPr/>
          </p:nvSpPr>
          <p:spPr>
            <a:xfrm>
              <a:off x="5505071" y="2318388"/>
              <a:ext cx="783090" cy="2050184"/>
            </a:xfrm>
            <a:custGeom>
              <a:avLst/>
              <a:gdLst/>
              <a:ahLst/>
              <a:cxnLst/>
              <a:rect l="l" t="t" r="r" b="b"/>
              <a:pathLst>
                <a:path w="12600" h="32989" extrusionOk="0">
                  <a:moveTo>
                    <a:pt x="998" y="0"/>
                  </a:moveTo>
                  <a:cubicBezTo>
                    <a:pt x="420" y="1693"/>
                    <a:pt x="0" y="3861"/>
                    <a:pt x="158" y="6463"/>
                  </a:cubicBezTo>
                  <a:lnTo>
                    <a:pt x="1449" y="15706"/>
                  </a:lnTo>
                  <a:lnTo>
                    <a:pt x="1425" y="15872"/>
                  </a:lnTo>
                  <a:lnTo>
                    <a:pt x="1294" y="16728"/>
                  </a:lnTo>
                  <a:cubicBezTo>
                    <a:pt x="881" y="19508"/>
                    <a:pt x="843" y="22328"/>
                    <a:pt x="1185" y="25118"/>
                  </a:cubicBezTo>
                  <a:cubicBezTo>
                    <a:pt x="1527" y="27921"/>
                    <a:pt x="1950" y="31352"/>
                    <a:pt x="2165" y="32854"/>
                  </a:cubicBezTo>
                  <a:lnTo>
                    <a:pt x="3498" y="32907"/>
                  </a:lnTo>
                  <a:lnTo>
                    <a:pt x="4997" y="15872"/>
                  </a:lnTo>
                  <a:lnTo>
                    <a:pt x="5811" y="6608"/>
                  </a:lnTo>
                  <a:lnTo>
                    <a:pt x="7405" y="15872"/>
                  </a:lnTo>
                  <a:lnTo>
                    <a:pt x="10332" y="32872"/>
                  </a:lnTo>
                  <a:lnTo>
                    <a:pt x="11689" y="32989"/>
                  </a:lnTo>
                  <a:cubicBezTo>
                    <a:pt x="11753" y="31796"/>
                    <a:pt x="11919" y="29416"/>
                    <a:pt x="12074" y="27152"/>
                  </a:cubicBezTo>
                  <a:cubicBezTo>
                    <a:pt x="12324" y="23584"/>
                    <a:pt x="12031" y="19994"/>
                    <a:pt x="11210" y="16510"/>
                  </a:cubicBezTo>
                  <a:lnTo>
                    <a:pt x="11260" y="15872"/>
                  </a:lnTo>
                  <a:lnTo>
                    <a:pt x="11883" y="7765"/>
                  </a:lnTo>
                  <a:cubicBezTo>
                    <a:pt x="12599" y="4947"/>
                    <a:pt x="12095" y="2140"/>
                    <a:pt x="11386" y="0"/>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1" name="Google Shape;2761;p123"/>
            <p:cNvSpPr/>
            <p:nvPr/>
          </p:nvSpPr>
          <p:spPr>
            <a:xfrm>
              <a:off x="5505071" y="2318388"/>
              <a:ext cx="783090" cy="986405"/>
            </a:xfrm>
            <a:custGeom>
              <a:avLst/>
              <a:gdLst/>
              <a:ahLst/>
              <a:cxnLst/>
              <a:rect l="l" t="t" r="r" b="b"/>
              <a:pathLst>
                <a:path w="12600" h="15872" extrusionOk="0">
                  <a:moveTo>
                    <a:pt x="998" y="0"/>
                  </a:moveTo>
                  <a:cubicBezTo>
                    <a:pt x="420" y="1693"/>
                    <a:pt x="0" y="3861"/>
                    <a:pt x="158" y="6463"/>
                  </a:cubicBezTo>
                  <a:lnTo>
                    <a:pt x="1449" y="15706"/>
                  </a:lnTo>
                  <a:lnTo>
                    <a:pt x="1425" y="15872"/>
                  </a:lnTo>
                  <a:lnTo>
                    <a:pt x="11260" y="15872"/>
                  </a:lnTo>
                  <a:lnTo>
                    <a:pt x="11883" y="7765"/>
                  </a:lnTo>
                  <a:cubicBezTo>
                    <a:pt x="12599" y="4947"/>
                    <a:pt x="12095" y="2140"/>
                    <a:pt x="113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2" name="Google Shape;2762;p123"/>
            <p:cNvSpPr/>
            <p:nvPr/>
          </p:nvSpPr>
          <p:spPr>
            <a:xfrm>
              <a:off x="5839062" y="1097423"/>
              <a:ext cx="153883" cy="286935"/>
            </a:xfrm>
            <a:custGeom>
              <a:avLst/>
              <a:gdLst/>
              <a:ahLst/>
              <a:cxnLst/>
              <a:rect l="l" t="t" r="r" b="b"/>
              <a:pathLst>
                <a:path w="2476" h="4617" extrusionOk="0">
                  <a:moveTo>
                    <a:pt x="406" y="1"/>
                  </a:moveTo>
                  <a:lnTo>
                    <a:pt x="176" y="1760"/>
                  </a:lnTo>
                  <a:cubicBezTo>
                    <a:pt x="148" y="1877"/>
                    <a:pt x="85" y="1975"/>
                    <a:pt x="0" y="2050"/>
                  </a:cubicBezTo>
                  <a:lnTo>
                    <a:pt x="1100" y="4616"/>
                  </a:lnTo>
                  <a:lnTo>
                    <a:pt x="2264" y="1895"/>
                  </a:lnTo>
                  <a:lnTo>
                    <a:pt x="2289" y="1898"/>
                  </a:lnTo>
                  <a:lnTo>
                    <a:pt x="2476" y="593"/>
                  </a:lnTo>
                  <a:lnTo>
                    <a:pt x="406" y="1"/>
                  </a:lnTo>
                  <a:close/>
                </a:path>
              </a:pathLst>
            </a:custGeom>
            <a:solidFill>
              <a:srgbClr val="FF92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3" name="Google Shape;2763;p123"/>
            <p:cNvSpPr/>
            <p:nvPr/>
          </p:nvSpPr>
          <p:spPr>
            <a:xfrm>
              <a:off x="5540061" y="1215132"/>
              <a:ext cx="703352" cy="1289934"/>
            </a:xfrm>
            <a:custGeom>
              <a:avLst/>
              <a:gdLst/>
              <a:ahLst/>
              <a:cxnLst/>
              <a:rect l="l" t="t" r="r" b="b"/>
              <a:pathLst>
                <a:path w="11317" h="20756" extrusionOk="0">
                  <a:moveTo>
                    <a:pt x="7075" y="1"/>
                  </a:moveTo>
                  <a:lnTo>
                    <a:pt x="5911" y="2722"/>
                  </a:lnTo>
                  <a:lnTo>
                    <a:pt x="4811" y="156"/>
                  </a:lnTo>
                  <a:cubicBezTo>
                    <a:pt x="4740" y="216"/>
                    <a:pt x="4656" y="261"/>
                    <a:pt x="4561" y="279"/>
                  </a:cubicBezTo>
                  <a:cubicBezTo>
                    <a:pt x="4522" y="293"/>
                    <a:pt x="4483" y="297"/>
                    <a:pt x="4444" y="297"/>
                  </a:cubicBezTo>
                  <a:cubicBezTo>
                    <a:pt x="4292" y="297"/>
                    <a:pt x="4127" y="300"/>
                    <a:pt x="3957" y="304"/>
                  </a:cubicBezTo>
                  <a:cubicBezTo>
                    <a:pt x="3926" y="304"/>
                    <a:pt x="3890" y="304"/>
                    <a:pt x="3856" y="307"/>
                  </a:cubicBezTo>
                  <a:cubicBezTo>
                    <a:pt x="3365" y="307"/>
                    <a:pt x="2899" y="310"/>
                    <a:pt x="2815" y="310"/>
                  </a:cubicBezTo>
                  <a:lnTo>
                    <a:pt x="2805" y="310"/>
                  </a:lnTo>
                  <a:cubicBezTo>
                    <a:pt x="2805" y="310"/>
                    <a:pt x="2787" y="356"/>
                    <a:pt x="2756" y="441"/>
                  </a:cubicBezTo>
                  <a:cubicBezTo>
                    <a:pt x="2512" y="1202"/>
                    <a:pt x="1270" y="5095"/>
                    <a:pt x="1451" y="6428"/>
                  </a:cubicBezTo>
                  <a:cubicBezTo>
                    <a:pt x="1655" y="7984"/>
                    <a:pt x="2378" y="9169"/>
                    <a:pt x="2459" y="10784"/>
                  </a:cubicBezTo>
                  <a:cubicBezTo>
                    <a:pt x="2484" y="11281"/>
                    <a:pt x="2349" y="12074"/>
                    <a:pt x="2167" y="12533"/>
                  </a:cubicBezTo>
                  <a:cubicBezTo>
                    <a:pt x="1066" y="15417"/>
                    <a:pt x="1" y="19247"/>
                    <a:pt x="1" y="19247"/>
                  </a:cubicBezTo>
                  <a:cubicBezTo>
                    <a:pt x="816" y="19864"/>
                    <a:pt x="1732" y="20270"/>
                    <a:pt x="2713" y="20498"/>
                  </a:cubicBezTo>
                  <a:cubicBezTo>
                    <a:pt x="3462" y="20676"/>
                    <a:pt x="4248" y="20755"/>
                    <a:pt x="5054" y="20755"/>
                  </a:cubicBezTo>
                  <a:cubicBezTo>
                    <a:pt x="7108" y="20755"/>
                    <a:pt x="9291" y="20244"/>
                    <a:pt x="11317" y="19561"/>
                  </a:cubicBezTo>
                  <a:cubicBezTo>
                    <a:pt x="11317" y="19561"/>
                    <a:pt x="10929" y="17794"/>
                    <a:pt x="10288" y="16165"/>
                  </a:cubicBezTo>
                  <a:cubicBezTo>
                    <a:pt x="9561" y="14307"/>
                    <a:pt x="8676" y="12484"/>
                    <a:pt x="8874" y="10442"/>
                  </a:cubicBezTo>
                  <a:cubicBezTo>
                    <a:pt x="8968" y="9486"/>
                    <a:pt x="9321" y="8513"/>
                    <a:pt x="9712" y="7660"/>
                  </a:cubicBezTo>
                  <a:cubicBezTo>
                    <a:pt x="10034" y="6962"/>
                    <a:pt x="10174" y="6249"/>
                    <a:pt x="10090" y="5487"/>
                  </a:cubicBezTo>
                  <a:cubicBezTo>
                    <a:pt x="10026" y="4913"/>
                    <a:pt x="9882" y="4359"/>
                    <a:pt x="9801" y="3791"/>
                  </a:cubicBezTo>
                  <a:cubicBezTo>
                    <a:pt x="9667" y="2839"/>
                    <a:pt x="9896" y="1824"/>
                    <a:pt x="9992" y="875"/>
                  </a:cubicBezTo>
                  <a:cubicBezTo>
                    <a:pt x="9992" y="875"/>
                    <a:pt x="8863" y="727"/>
                    <a:pt x="8260" y="635"/>
                  </a:cubicBezTo>
                  <a:lnTo>
                    <a:pt x="7900" y="582"/>
                  </a:lnTo>
                  <a:lnTo>
                    <a:pt x="7805" y="568"/>
                  </a:lnTo>
                  <a:lnTo>
                    <a:pt x="7326" y="497"/>
                  </a:lnTo>
                  <a:cubicBezTo>
                    <a:pt x="7173" y="470"/>
                    <a:pt x="7064" y="332"/>
                    <a:pt x="7075" y="177"/>
                  </a:cubicBezTo>
                  <a:lnTo>
                    <a:pt x="7100" y="4"/>
                  </a:lnTo>
                  <a:lnTo>
                    <a:pt x="707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4" name="Google Shape;2764;p123"/>
            <p:cNvSpPr/>
            <p:nvPr/>
          </p:nvSpPr>
          <p:spPr>
            <a:xfrm>
              <a:off x="5540061" y="1234212"/>
              <a:ext cx="316157" cy="1270668"/>
            </a:xfrm>
            <a:custGeom>
              <a:avLst/>
              <a:gdLst/>
              <a:ahLst/>
              <a:cxnLst/>
              <a:rect l="l" t="t" r="r" b="b"/>
              <a:pathLst>
                <a:path w="5087" h="20446" extrusionOk="0">
                  <a:moveTo>
                    <a:pt x="3246" y="0"/>
                  </a:moveTo>
                  <a:cubicBezTo>
                    <a:pt x="3026" y="0"/>
                    <a:pt x="2861" y="3"/>
                    <a:pt x="2815" y="3"/>
                  </a:cubicBezTo>
                  <a:lnTo>
                    <a:pt x="2805" y="3"/>
                  </a:lnTo>
                  <a:cubicBezTo>
                    <a:pt x="2805" y="3"/>
                    <a:pt x="2787" y="49"/>
                    <a:pt x="2756" y="134"/>
                  </a:cubicBezTo>
                  <a:cubicBezTo>
                    <a:pt x="2512" y="895"/>
                    <a:pt x="1270" y="4788"/>
                    <a:pt x="1451" y="6121"/>
                  </a:cubicBezTo>
                  <a:cubicBezTo>
                    <a:pt x="1630" y="7504"/>
                    <a:pt x="2227" y="8597"/>
                    <a:pt x="2409" y="9959"/>
                  </a:cubicBezTo>
                  <a:cubicBezTo>
                    <a:pt x="2434" y="10128"/>
                    <a:pt x="2448" y="10301"/>
                    <a:pt x="2459" y="10477"/>
                  </a:cubicBezTo>
                  <a:cubicBezTo>
                    <a:pt x="2473" y="10727"/>
                    <a:pt x="2442" y="11055"/>
                    <a:pt x="2388" y="11376"/>
                  </a:cubicBezTo>
                  <a:cubicBezTo>
                    <a:pt x="2336" y="11690"/>
                    <a:pt x="2258" y="11997"/>
                    <a:pt x="2167" y="12226"/>
                  </a:cubicBezTo>
                  <a:cubicBezTo>
                    <a:pt x="2117" y="12356"/>
                    <a:pt x="2071" y="12487"/>
                    <a:pt x="2022" y="12617"/>
                  </a:cubicBezTo>
                  <a:cubicBezTo>
                    <a:pt x="1916" y="12900"/>
                    <a:pt x="1810" y="13188"/>
                    <a:pt x="1708" y="13481"/>
                  </a:cubicBezTo>
                  <a:cubicBezTo>
                    <a:pt x="788" y="16105"/>
                    <a:pt x="1" y="18940"/>
                    <a:pt x="1" y="18940"/>
                  </a:cubicBezTo>
                  <a:cubicBezTo>
                    <a:pt x="816" y="19557"/>
                    <a:pt x="1732" y="19963"/>
                    <a:pt x="2713" y="20191"/>
                  </a:cubicBezTo>
                  <a:cubicBezTo>
                    <a:pt x="3425" y="20357"/>
                    <a:pt x="4169" y="20439"/>
                    <a:pt x="4935" y="20445"/>
                  </a:cubicBezTo>
                  <a:lnTo>
                    <a:pt x="4998" y="13876"/>
                  </a:lnTo>
                  <a:lnTo>
                    <a:pt x="5008" y="12970"/>
                  </a:lnTo>
                  <a:lnTo>
                    <a:pt x="5019" y="11743"/>
                  </a:lnTo>
                  <a:lnTo>
                    <a:pt x="5026" y="10829"/>
                  </a:lnTo>
                  <a:lnTo>
                    <a:pt x="5065" y="6961"/>
                  </a:lnTo>
                  <a:cubicBezTo>
                    <a:pt x="5086" y="4948"/>
                    <a:pt x="4787" y="2944"/>
                    <a:pt x="4183" y="1027"/>
                  </a:cubicBezTo>
                  <a:lnTo>
                    <a:pt x="385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5" name="Google Shape;2765;p123"/>
            <p:cNvSpPr/>
            <p:nvPr/>
          </p:nvSpPr>
          <p:spPr>
            <a:xfrm>
              <a:off x="5916624" y="1251302"/>
              <a:ext cx="326785" cy="1251216"/>
            </a:xfrm>
            <a:custGeom>
              <a:avLst/>
              <a:gdLst/>
              <a:ahLst/>
              <a:cxnLst/>
              <a:rect l="l" t="t" r="r" b="b"/>
              <a:pathLst>
                <a:path w="5258" h="20133" extrusionOk="0">
                  <a:moveTo>
                    <a:pt x="1841" y="0"/>
                  </a:moveTo>
                  <a:lnTo>
                    <a:pt x="1280" y="1372"/>
                  </a:lnTo>
                  <a:cubicBezTo>
                    <a:pt x="536" y="3188"/>
                    <a:pt x="145" y="5131"/>
                    <a:pt x="128" y="7095"/>
                  </a:cubicBezTo>
                  <a:lnTo>
                    <a:pt x="95" y="10590"/>
                  </a:lnTo>
                  <a:lnTo>
                    <a:pt x="85" y="11503"/>
                  </a:lnTo>
                  <a:lnTo>
                    <a:pt x="74" y="12706"/>
                  </a:lnTo>
                  <a:lnTo>
                    <a:pt x="64" y="13616"/>
                  </a:lnTo>
                  <a:lnTo>
                    <a:pt x="1" y="20132"/>
                  </a:lnTo>
                  <a:cubicBezTo>
                    <a:pt x="1753" y="20005"/>
                    <a:pt x="3562" y="19553"/>
                    <a:pt x="5258" y="18979"/>
                  </a:cubicBezTo>
                  <a:cubicBezTo>
                    <a:pt x="5258" y="18979"/>
                    <a:pt x="4870" y="17212"/>
                    <a:pt x="4229" y="15583"/>
                  </a:cubicBezTo>
                  <a:cubicBezTo>
                    <a:pt x="3954" y="14874"/>
                    <a:pt x="3653" y="14172"/>
                    <a:pt x="3399" y="13460"/>
                  </a:cubicBezTo>
                  <a:cubicBezTo>
                    <a:pt x="3294" y="13167"/>
                    <a:pt x="3199" y="12875"/>
                    <a:pt x="3114" y="12579"/>
                  </a:cubicBezTo>
                  <a:cubicBezTo>
                    <a:pt x="3005" y="12201"/>
                    <a:pt x="2920" y="11817"/>
                    <a:pt x="2864" y="11429"/>
                  </a:cubicBezTo>
                  <a:cubicBezTo>
                    <a:pt x="2821" y="11140"/>
                    <a:pt x="2793" y="10844"/>
                    <a:pt x="2790" y="10548"/>
                  </a:cubicBezTo>
                  <a:cubicBezTo>
                    <a:pt x="2782" y="10318"/>
                    <a:pt x="2793" y="10092"/>
                    <a:pt x="2815" y="9860"/>
                  </a:cubicBezTo>
                  <a:cubicBezTo>
                    <a:pt x="2909" y="8904"/>
                    <a:pt x="3262" y="7931"/>
                    <a:pt x="3653" y="7078"/>
                  </a:cubicBezTo>
                  <a:cubicBezTo>
                    <a:pt x="3975" y="6380"/>
                    <a:pt x="4115" y="5667"/>
                    <a:pt x="4031" y="4905"/>
                  </a:cubicBezTo>
                  <a:cubicBezTo>
                    <a:pt x="3967" y="4331"/>
                    <a:pt x="3823" y="3777"/>
                    <a:pt x="3742" y="3209"/>
                  </a:cubicBezTo>
                  <a:cubicBezTo>
                    <a:pt x="3608" y="2257"/>
                    <a:pt x="3837" y="1242"/>
                    <a:pt x="3933" y="293"/>
                  </a:cubicBezTo>
                  <a:cubicBezTo>
                    <a:pt x="3933" y="293"/>
                    <a:pt x="3347" y="215"/>
                    <a:pt x="2793" y="138"/>
                  </a:cubicBezTo>
                  <a:cubicBezTo>
                    <a:pt x="2578" y="109"/>
                    <a:pt x="2367" y="78"/>
                    <a:pt x="2201" y="53"/>
                  </a:cubicBezTo>
                  <a:lnTo>
                    <a:pt x="1897" y="11"/>
                  </a:lnTo>
                  <a:lnTo>
                    <a:pt x="18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6" name="Google Shape;2766;p123"/>
            <p:cNvSpPr/>
            <p:nvPr/>
          </p:nvSpPr>
          <p:spPr>
            <a:xfrm>
              <a:off x="5646150" y="2018274"/>
              <a:ext cx="205219" cy="78368"/>
            </a:xfrm>
            <a:custGeom>
              <a:avLst/>
              <a:gdLst/>
              <a:ahLst/>
              <a:cxnLst/>
              <a:rect l="l" t="t" r="r" b="b"/>
              <a:pathLst>
                <a:path w="3302" h="1261" extrusionOk="0">
                  <a:moveTo>
                    <a:pt x="315" y="1"/>
                  </a:moveTo>
                  <a:cubicBezTo>
                    <a:pt x="209" y="284"/>
                    <a:pt x="103" y="572"/>
                    <a:pt x="1" y="865"/>
                  </a:cubicBezTo>
                  <a:cubicBezTo>
                    <a:pt x="1077" y="1148"/>
                    <a:pt x="2173" y="1239"/>
                    <a:pt x="3291" y="1260"/>
                  </a:cubicBezTo>
                  <a:lnTo>
                    <a:pt x="3301" y="354"/>
                  </a:lnTo>
                  <a:cubicBezTo>
                    <a:pt x="2286" y="329"/>
                    <a:pt x="1288" y="248"/>
                    <a:pt x="31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7" name="Google Shape;2767;p123"/>
            <p:cNvSpPr/>
            <p:nvPr/>
          </p:nvSpPr>
          <p:spPr>
            <a:xfrm>
              <a:off x="5920601" y="2033003"/>
              <a:ext cx="207332" cy="64571"/>
            </a:xfrm>
            <a:custGeom>
              <a:avLst/>
              <a:gdLst/>
              <a:ahLst/>
              <a:cxnLst/>
              <a:rect l="l" t="t" r="r" b="b"/>
              <a:pathLst>
                <a:path w="3336" h="1039" extrusionOk="0">
                  <a:moveTo>
                    <a:pt x="3050" y="1"/>
                  </a:moveTo>
                  <a:cubicBezTo>
                    <a:pt x="2264" y="111"/>
                    <a:pt x="1466" y="131"/>
                    <a:pt x="666" y="131"/>
                  </a:cubicBezTo>
                  <a:cubicBezTo>
                    <a:pt x="447" y="131"/>
                    <a:pt x="229" y="129"/>
                    <a:pt x="10" y="128"/>
                  </a:cubicBezTo>
                  <a:lnTo>
                    <a:pt x="0" y="1038"/>
                  </a:lnTo>
                  <a:cubicBezTo>
                    <a:pt x="178" y="1038"/>
                    <a:pt x="356" y="1039"/>
                    <a:pt x="534" y="1039"/>
                  </a:cubicBezTo>
                  <a:cubicBezTo>
                    <a:pt x="1473" y="1039"/>
                    <a:pt x="2410" y="1021"/>
                    <a:pt x="3335" y="882"/>
                  </a:cubicBezTo>
                  <a:cubicBezTo>
                    <a:pt x="3230" y="589"/>
                    <a:pt x="3135" y="297"/>
                    <a:pt x="30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8" name="Google Shape;2768;p123"/>
            <p:cNvSpPr/>
            <p:nvPr/>
          </p:nvSpPr>
          <p:spPr>
            <a:xfrm>
              <a:off x="5688474" y="1234212"/>
              <a:ext cx="164014" cy="729798"/>
            </a:xfrm>
            <a:custGeom>
              <a:avLst/>
              <a:gdLst/>
              <a:ahLst/>
              <a:cxnLst/>
              <a:rect l="l" t="t" r="r" b="b"/>
              <a:pathLst>
                <a:path w="2639" h="11743" extrusionOk="0">
                  <a:moveTo>
                    <a:pt x="858" y="0"/>
                  </a:moveTo>
                  <a:cubicBezTo>
                    <a:pt x="956" y="1728"/>
                    <a:pt x="702" y="3460"/>
                    <a:pt x="586" y="5180"/>
                  </a:cubicBezTo>
                  <a:cubicBezTo>
                    <a:pt x="477" y="6777"/>
                    <a:pt x="272" y="8375"/>
                    <a:pt x="21" y="9959"/>
                  </a:cubicBezTo>
                  <a:cubicBezTo>
                    <a:pt x="46" y="10128"/>
                    <a:pt x="60" y="10301"/>
                    <a:pt x="71" y="10477"/>
                  </a:cubicBezTo>
                  <a:cubicBezTo>
                    <a:pt x="85" y="10727"/>
                    <a:pt x="54" y="11055"/>
                    <a:pt x="0" y="11376"/>
                  </a:cubicBezTo>
                  <a:cubicBezTo>
                    <a:pt x="283" y="11464"/>
                    <a:pt x="572" y="11542"/>
                    <a:pt x="879" y="11584"/>
                  </a:cubicBezTo>
                  <a:cubicBezTo>
                    <a:pt x="1453" y="11661"/>
                    <a:pt x="2042" y="11715"/>
                    <a:pt x="2631" y="11743"/>
                  </a:cubicBezTo>
                  <a:lnTo>
                    <a:pt x="2638" y="10829"/>
                  </a:lnTo>
                  <a:cubicBezTo>
                    <a:pt x="2191" y="10805"/>
                    <a:pt x="1743" y="10773"/>
                    <a:pt x="1294" y="10724"/>
                  </a:cubicBezTo>
                  <a:cubicBezTo>
                    <a:pt x="1136" y="10706"/>
                    <a:pt x="977" y="10678"/>
                    <a:pt x="825" y="10646"/>
                  </a:cubicBezTo>
                  <a:cubicBezTo>
                    <a:pt x="1104" y="8982"/>
                    <a:pt x="1348" y="7299"/>
                    <a:pt x="1468" y="5625"/>
                  </a:cubicBezTo>
                  <a:cubicBezTo>
                    <a:pt x="1577" y="4101"/>
                    <a:pt x="1781" y="2560"/>
                    <a:pt x="1795" y="1027"/>
                  </a:cubicBezTo>
                  <a:lnTo>
                    <a:pt x="146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9" name="Google Shape;2769;p123"/>
            <p:cNvSpPr/>
            <p:nvPr/>
          </p:nvSpPr>
          <p:spPr>
            <a:xfrm>
              <a:off x="5921907" y="1251986"/>
              <a:ext cx="172715" cy="714261"/>
            </a:xfrm>
            <a:custGeom>
              <a:avLst/>
              <a:gdLst/>
              <a:ahLst/>
              <a:cxnLst/>
              <a:rect l="l" t="t" r="r" b="b"/>
              <a:pathLst>
                <a:path w="2779" h="11493" extrusionOk="0">
                  <a:moveTo>
                    <a:pt x="1812" y="0"/>
                  </a:moveTo>
                  <a:cubicBezTo>
                    <a:pt x="1537" y="1664"/>
                    <a:pt x="1569" y="3364"/>
                    <a:pt x="1478" y="5042"/>
                  </a:cubicBezTo>
                  <a:cubicBezTo>
                    <a:pt x="1379" y="6887"/>
                    <a:pt x="1400" y="8745"/>
                    <a:pt x="1481" y="10589"/>
                  </a:cubicBezTo>
                  <a:cubicBezTo>
                    <a:pt x="1339" y="10591"/>
                    <a:pt x="1197" y="10592"/>
                    <a:pt x="1058" y="10592"/>
                  </a:cubicBezTo>
                  <a:cubicBezTo>
                    <a:pt x="721" y="10592"/>
                    <a:pt x="394" y="10587"/>
                    <a:pt x="85" y="10582"/>
                  </a:cubicBezTo>
                  <a:cubicBezTo>
                    <a:pt x="60" y="10582"/>
                    <a:pt x="35" y="10582"/>
                    <a:pt x="10" y="10579"/>
                  </a:cubicBezTo>
                  <a:lnTo>
                    <a:pt x="0" y="11492"/>
                  </a:lnTo>
                  <a:lnTo>
                    <a:pt x="515" y="11492"/>
                  </a:lnTo>
                  <a:cubicBezTo>
                    <a:pt x="1224" y="11492"/>
                    <a:pt x="1999" y="11481"/>
                    <a:pt x="2779" y="11418"/>
                  </a:cubicBezTo>
                  <a:cubicBezTo>
                    <a:pt x="2736" y="11129"/>
                    <a:pt x="2708" y="10833"/>
                    <a:pt x="2705" y="10537"/>
                  </a:cubicBezTo>
                  <a:cubicBezTo>
                    <a:pt x="2606" y="10547"/>
                    <a:pt x="2507" y="10550"/>
                    <a:pt x="2409" y="10558"/>
                  </a:cubicBezTo>
                  <a:cubicBezTo>
                    <a:pt x="2405" y="10526"/>
                    <a:pt x="2398" y="10498"/>
                    <a:pt x="2388" y="10469"/>
                  </a:cubicBezTo>
                  <a:cubicBezTo>
                    <a:pt x="2313" y="8819"/>
                    <a:pt x="2274" y="7140"/>
                    <a:pt x="2362" y="5490"/>
                  </a:cubicBezTo>
                  <a:cubicBezTo>
                    <a:pt x="2455" y="3716"/>
                    <a:pt x="2409" y="1883"/>
                    <a:pt x="2708" y="127"/>
                  </a:cubicBezTo>
                  <a:cubicBezTo>
                    <a:pt x="2493" y="98"/>
                    <a:pt x="2282" y="67"/>
                    <a:pt x="2116" y="42"/>
                  </a:cubicBezTo>
                  <a:lnTo>
                    <a:pt x="181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0" name="Google Shape;2770;p123"/>
            <p:cNvSpPr/>
            <p:nvPr/>
          </p:nvSpPr>
          <p:spPr>
            <a:xfrm>
              <a:off x="5664173" y="648154"/>
              <a:ext cx="520071" cy="509796"/>
            </a:xfrm>
            <a:custGeom>
              <a:avLst/>
              <a:gdLst/>
              <a:ahLst/>
              <a:cxnLst/>
              <a:rect l="l" t="t" r="r" b="b"/>
              <a:pathLst>
                <a:path w="8368" h="8203" extrusionOk="0">
                  <a:moveTo>
                    <a:pt x="4147" y="0"/>
                  </a:moveTo>
                  <a:cubicBezTo>
                    <a:pt x="4099" y="0"/>
                    <a:pt x="4051" y="2"/>
                    <a:pt x="4002" y="5"/>
                  </a:cubicBezTo>
                  <a:cubicBezTo>
                    <a:pt x="3826" y="11"/>
                    <a:pt x="3646" y="60"/>
                    <a:pt x="3467" y="138"/>
                  </a:cubicBezTo>
                  <a:cubicBezTo>
                    <a:pt x="3138" y="262"/>
                    <a:pt x="2832" y="473"/>
                    <a:pt x="2557" y="809"/>
                  </a:cubicBezTo>
                  <a:cubicBezTo>
                    <a:pt x="1908" y="1478"/>
                    <a:pt x="1365" y="2466"/>
                    <a:pt x="1118" y="3411"/>
                  </a:cubicBezTo>
                  <a:cubicBezTo>
                    <a:pt x="970" y="3314"/>
                    <a:pt x="820" y="3255"/>
                    <a:pt x="685" y="3255"/>
                  </a:cubicBezTo>
                  <a:cubicBezTo>
                    <a:pt x="677" y="3255"/>
                    <a:pt x="670" y="3255"/>
                    <a:pt x="663" y="3255"/>
                  </a:cubicBezTo>
                  <a:cubicBezTo>
                    <a:pt x="187" y="3276"/>
                    <a:pt x="0" y="4020"/>
                    <a:pt x="106" y="4596"/>
                  </a:cubicBezTo>
                  <a:cubicBezTo>
                    <a:pt x="240" y="5322"/>
                    <a:pt x="776" y="5573"/>
                    <a:pt x="1273" y="5738"/>
                  </a:cubicBezTo>
                  <a:cubicBezTo>
                    <a:pt x="1485" y="6225"/>
                    <a:pt x="1791" y="6704"/>
                    <a:pt x="2151" y="7114"/>
                  </a:cubicBezTo>
                  <a:cubicBezTo>
                    <a:pt x="2528" y="7596"/>
                    <a:pt x="3022" y="7963"/>
                    <a:pt x="3597" y="8129"/>
                  </a:cubicBezTo>
                  <a:cubicBezTo>
                    <a:pt x="3615" y="8133"/>
                    <a:pt x="3632" y="8139"/>
                    <a:pt x="3650" y="8143"/>
                  </a:cubicBezTo>
                  <a:cubicBezTo>
                    <a:pt x="3682" y="8154"/>
                    <a:pt x="3713" y="8164"/>
                    <a:pt x="3749" y="8172"/>
                  </a:cubicBezTo>
                  <a:cubicBezTo>
                    <a:pt x="3773" y="8175"/>
                    <a:pt x="3794" y="8178"/>
                    <a:pt x="3819" y="8182"/>
                  </a:cubicBezTo>
                  <a:cubicBezTo>
                    <a:pt x="3837" y="8185"/>
                    <a:pt x="3858" y="8185"/>
                    <a:pt x="3876" y="8188"/>
                  </a:cubicBezTo>
                  <a:cubicBezTo>
                    <a:pt x="3921" y="8196"/>
                    <a:pt x="3967" y="8199"/>
                    <a:pt x="4013" y="8203"/>
                  </a:cubicBezTo>
                  <a:cubicBezTo>
                    <a:pt x="4059" y="8203"/>
                    <a:pt x="4102" y="8203"/>
                    <a:pt x="4147" y="8199"/>
                  </a:cubicBezTo>
                  <a:lnTo>
                    <a:pt x="4207" y="8199"/>
                  </a:lnTo>
                  <a:cubicBezTo>
                    <a:pt x="4232" y="8196"/>
                    <a:pt x="4253" y="8196"/>
                    <a:pt x="4278" y="8193"/>
                  </a:cubicBezTo>
                  <a:cubicBezTo>
                    <a:pt x="4313" y="8188"/>
                    <a:pt x="4344" y="8182"/>
                    <a:pt x="4380" y="8175"/>
                  </a:cubicBezTo>
                  <a:cubicBezTo>
                    <a:pt x="4398" y="8172"/>
                    <a:pt x="4415" y="8167"/>
                    <a:pt x="4429" y="8164"/>
                  </a:cubicBezTo>
                  <a:cubicBezTo>
                    <a:pt x="5018" y="8048"/>
                    <a:pt x="5544" y="7723"/>
                    <a:pt x="5959" y="7275"/>
                  </a:cubicBezTo>
                  <a:cubicBezTo>
                    <a:pt x="6354" y="6902"/>
                    <a:pt x="6700" y="6450"/>
                    <a:pt x="6950" y="5981"/>
                  </a:cubicBezTo>
                  <a:cubicBezTo>
                    <a:pt x="7461" y="5861"/>
                    <a:pt x="8016" y="5657"/>
                    <a:pt x="8213" y="4945"/>
                  </a:cubicBezTo>
                  <a:cubicBezTo>
                    <a:pt x="8368" y="4380"/>
                    <a:pt x="8244" y="3623"/>
                    <a:pt x="7775" y="3563"/>
                  </a:cubicBezTo>
                  <a:cubicBezTo>
                    <a:pt x="7755" y="3560"/>
                    <a:pt x="7734" y="3559"/>
                    <a:pt x="7713" y="3559"/>
                  </a:cubicBezTo>
                  <a:cubicBezTo>
                    <a:pt x="7587" y="3559"/>
                    <a:pt x="7446" y="3603"/>
                    <a:pt x="7310" y="3675"/>
                  </a:cubicBezTo>
                  <a:cubicBezTo>
                    <a:pt x="7141" y="2716"/>
                    <a:pt x="6686" y="1683"/>
                    <a:pt x="6097" y="960"/>
                  </a:cubicBezTo>
                  <a:cubicBezTo>
                    <a:pt x="5853" y="604"/>
                    <a:pt x="5565" y="364"/>
                    <a:pt x="5247" y="216"/>
                  </a:cubicBezTo>
                  <a:cubicBezTo>
                    <a:pt x="5078" y="124"/>
                    <a:pt x="4901" y="57"/>
                    <a:pt x="4725" y="36"/>
                  </a:cubicBezTo>
                  <a:cubicBezTo>
                    <a:pt x="4605" y="18"/>
                    <a:pt x="4482" y="11"/>
                    <a:pt x="4366" y="8"/>
                  </a:cubicBezTo>
                  <a:cubicBezTo>
                    <a:pt x="4293" y="3"/>
                    <a:pt x="4220" y="0"/>
                    <a:pt x="4147" y="0"/>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1" name="Google Shape;2771;p123"/>
            <p:cNvSpPr/>
            <p:nvPr/>
          </p:nvSpPr>
          <p:spPr>
            <a:xfrm>
              <a:off x="6035826" y="2024675"/>
              <a:ext cx="328152" cy="293771"/>
            </a:xfrm>
            <a:custGeom>
              <a:avLst/>
              <a:gdLst/>
              <a:ahLst/>
              <a:cxnLst/>
              <a:rect l="l" t="t" r="r" b="b"/>
              <a:pathLst>
                <a:path w="5280" h="4727" extrusionOk="0">
                  <a:moveTo>
                    <a:pt x="4303" y="0"/>
                  </a:moveTo>
                  <a:cubicBezTo>
                    <a:pt x="4303" y="0"/>
                    <a:pt x="3178" y="1365"/>
                    <a:pt x="3026" y="1475"/>
                  </a:cubicBezTo>
                  <a:cubicBezTo>
                    <a:pt x="3019" y="1481"/>
                    <a:pt x="3005" y="1485"/>
                    <a:pt x="2995" y="1492"/>
                  </a:cubicBezTo>
                  <a:lnTo>
                    <a:pt x="2998" y="1496"/>
                  </a:lnTo>
                  <a:cubicBezTo>
                    <a:pt x="2977" y="1510"/>
                    <a:pt x="2956" y="1527"/>
                    <a:pt x="2941" y="1531"/>
                  </a:cubicBezTo>
                  <a:cubicBezTo>
                    <a:pt x="2275" y="913"/>
                    <a:pt x="1774" y="770"/>
                    <a:pt x="1774" y="770"/>
                  </a:cubicBezTo>
                  <a:cubicBezTo>
                    <a:pt x="1700" y="741"/>
                    <a:pt x="1641" y="729"/>
                    <a:pt x="1596" y="729"/>
                  </a:cubicBezTo>
                  <a:cubicBezTo>
                    <a:pt x="1328" y="729"/>
                    <a:pt x="1503" y="1146"/>
                    <a:pt x="1503" y="1146"/>
                  </a:cubicBezTo>
                  <a:lnTo>
                    <a:pt x="1883" y="2074"/>
                  </a:lnTo>
                  <a:lnTo>
                    <a:pt x="875" y="2941"/>
                  </a:lnTo>
                  <a:cubicBezTo>
                    <a:pt x="99" y="3470"/>
                    <a:pt x="0" y="4003"/>
                    <a:pt x="36" y="4324"/>
                  </a:cubicBezTo>
                  <a:cubicBezTo>
                    <a:pt x="60" y="4557"/>
                    <a:pt x="263" y="4727"/>
                    <a:pt x="496" y="4727"/>
                  </a:cubicBezTo>
                  <a:cubicBezTo>
                    <a:pt x="502" y="4727"/>
                    <a:pt x="509" y="4726"/>
                    <a:pt x="516" y="4726"/>
                  </a:cubicBezTo>
                  <a:cubicBezTo>
                    <a:pt x="755" y="4712"/>
                    <a:pt x="1066" y="4648"/>
                    <a:pt x="1359" y="4570"/>
                  </a:cubicBezTo>
                  <a:cubicBezTo>
                    <a:pt x="1954" y="4422"/>
                    <a:pt x="2487" y="4091"/>
                    <a:pt x="2892" y="3633"/>
                  </a:cubicBezTo>
                  <a:lnTo>
                    <a:pt x="3615" y="2814"/>
                  </a:lnTo>
                  <a:cubicBezTo>
                    <a:pt x="3661" y="2762"/>
                    <a:pt x="3711" y="2708"/>
                    <a:pt x="3766" y="2663"/>
                  </a:cubicBezTo>
                  <a:lnTo>
                    <a:pt x="5280" y="1320"/>
                  </a:lnTo>
                  <a:lnTo>
                    <a:pt x="4303" y="0"/>
                  </a:ln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2" name="Google Shape;2772;p123"/>
            <p:cNvSpPr/>
            <p:nvPr/>
          </p:nvSpPr>
          <p:spPr>
            <a:xfrm>
              <a:off x="5242676" y="2156491"/>
              <a:ext cx="535298" cy="747510"/>
            </a:xfrm>
            <a:custGeom>
              <a:avLst/>
              <a:gdLst/>
              <a:ahLst/>
              <a:cxnLst/>
              <a:rect l="l" t="t" r="r" b="b"/>
              <a:pathLst>
                <a:path w="8613" h="12028" extrusionOk="0">
                  <a:moveTo>
                    <a:pt x="7204" y="0"/>
                  </a:moveTo>
                  <a:cubicBezTo>
                    <a:pt x="7052" y="0"/>
                    <a:pt x="6902" y="75"/>
                    <a:pt x="6814" y="214"/>
                  </a:cubicBezTo>
                  <a:lnTo>
                    <a:pt x="25" y="10930"/>
                  </a:lnTo>
                  <a:lnTo>
                    <a:pt x="1" y="10969"/>
                  </a:lnTo>
                  <a:lnTo>
                    <a:pt x="1274" y="11780"/>
                  </a:lnTo>
                  <a:lnTo>
                    <a:pt x="1659" y="12027"/>
                  </a:lnTo>
                  <a:lnTo>
                    <a:pt x="8475" y="1268"/>
                  </a:lnTo>
                  <a:cubicBezTo>
                    <a:pt x="8612" y="1056"/>
                    <a:pt x="8545" y="775"/>
                    <a:pt x="8334" y="637"/>
                  </a:cubicBezTo>
                  <a:lnTo>
                    <a:pt x="7452" y="73"/>
                  </a:lnTo>
                  <a:cubicBezTo>
                    <a:pt x="7399" y="37"/>
                    <a:pt x="7339" y="16"/>
                    <a:pt x="7279" y="6"/>
                  </a:cubicBezTo>
                  <a:cubicBezTo>
                    <a:pt x="7254" y="2"/>
                    <a:pt x="7229" y="0"/>
                    <a:pt x="72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3" name="Google Shape;2773;p123"/>
            <p:cNvSpPr/>
            <p:nvPr/>
          </p:nvSpPr>
          <p:spPr>
            <a:xfrm>
              <a:off x="5331923" y="2196080"/>
              <a:ext cx="441886" cy="707922"/>
            </a:xfrm>
            <a:custGeom>
              <a:avLst/>
              <a:gdLst/>
              <a:ahLst/>
              <a:cxnLst/>
              <a:rect l="l" t="t" r="r" b="b"/>
              <a:pathLst>
                <a:path w="7110" h="11391" extrusionOk="0">
                  <a:moveTo>
                    <a:pt x="6898" y="0"/>
                  </a:moveTo>
                  <a:lnTo>
                    <a:pt x="0" y="10882"/>
                  </a:lnTo>
                  <a:cubicBezTo>
                    <a:pt x="152" y="11041"/>
                    <a:pt x="240" y="11193"/>
                    <a:pt x="240" y="11305"/>
                  </a:cubicBezTo>
                  <a:cubicBezTo>
                    <a:pt x="240" y="11337"/>
                    <a:pt x="233" y="11362"/>
                    <a:pt x="218" y="11387"/>
                  </a:cubicBezTo>
                  <a:lnTo>
                    <a:pt x="223" y="11390"/>
                  </a:lnTo>
                  <a:lnTo>
                    <a:pt x="7039" y="631"/>
                  </a:lnTo>
                  <a:cubicBezTo>
                    <a:pt x="7085" y="557"/>
                    <a:pt x="7109" y="473"/>
                    <a:pt x="7109" y="391"/>
                  </a:cubicBezTo>
                  <a:lnTo>
                    <a:pt x="7109" y="385"/>
                  </a:lnTo>
                  <a:cubicBezTo>
                    <a:pt x="7109" y="237"/>
                    <a:pt x="7031" y="88"/>
                    <a:pt x="68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4" name="Google Shape;2774;p123"/>
            <p:cNvSpPr/>
            <p:nvPr/>
          </p:nvSpPr>
          <p:spPr>
            <a:xfrm>
              <a:off x="5773743" y="2219945"/>
              <a:ext cx="62" cy="497"/>
            </a:xfrm>
            <a:custGeom>
              <a:avLst/>
              <a:gdLst/>
              <a:ahLst/>
              <a:cxnLst/>
              <a:rect l="l" t="t" r="r" b="b"/>
              <a:pathLst>
                <a:path w="1" h="8" extrusionOk="0">
                  <a:moveTo>
                    <a:pt x="0" y="1"/>
                  </a:moveTo>
                  <a:lnTo>
                    <a:pt x="0" y="7"/>
                  </a:lnTo>
                  <a:lnTo>
                    <a:pt x="0" y="4"/>
                  </a:lnTo>
                  <a:close/>
                </a:path>
              </a:pathLst>
            </a:custGeom>
            <a:solidFill>
              <a:srgbClr val="D0EE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5" name="Google Shape;2775;p123"/>
            <p:cNvSpPr/>
            <p:nvPr/>
          </p:nvSpPr>
          <p:spPr>
            <a:xfrm>
              <a:off x="5245100" y="2156367"/>
              <a:ext cx="450028" cy="679645"/>
            </a:xfrm>
            <a:custGeom>
              <a:avLst/>
              <a:gdLst/>
              <a:ahLst/>
              <a:cxnLst/>
              <a:rect l="l" t="t" r="r" b="b"/>
              <a:pathLst>
                <a:path w="7241" h="10936" extrusionOk="0">
                  <a:moveTo>
                    <a:pt x="7163" y="0"/>
                  </a:moveTo>
                  <a:cubicBezTo>
                    <a:pt x="7011" y="0"/>
                    <a:pt x="6863" y="78"/>
                    <a:pt x="6775" y="216"/>
                  </a:cubicBezTo>
                  <a:lnTo>
                    <a:pt x="2240" y="7374"/>
                  </a:lnTo>
                  <a:lnTo>
                    <a:pt x="1" y="10911"/>
                  </a:lnTo>
                  <a:lnTo>
                    <a:pt x="1" y="10936"/>
                  </a:lnTo>
                  <a:cubicBezTo>
                    <a:pt x="46" y="10908"/>
                    <a:pt x="106" y="10893"/>
                    <a:pt x="184" y="10893"/>
                  </a:cubicBezTo>
                  <a:cubicBezTo>
                    <a:pt x="230" y="10893"/>
                    <a:pt x="283" y="10897"/>
                    <a:pt x="336" y="10908"/>
                  </a:cubicBezTo>
                  <a:lnTo>
                    <a:pt x="7240" y="8"/>
                  </a:lnTo>
                  <a:cubicBezTo>
                    <a:pt x="7216" y="5"/>
                    <a:pt x="7188" y="0"/>
                    <a:pt x="71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6" name="Google Shape;2776;p123"/>
            <p:cNvSpPr/>
            <p:nvPr/>
          </p:nvSpPr>
          <p:spPr>
            <a:xfrm>
              <a:off x="5318001" y="2481900"/>
              <a:ext cx="189930" cy="185883"/>
            </a:xfrm>
            <a:custGeom>
              <a:avLst/>
              <a:gdLst/>
              <a:ahLst/>
              <a:cxnLst/>
              <a:rect l="l" t="t" r="r" b="b"/>
              <a:pathLst>
                <a:path w="3056" h="2991" extrusionOk="0">
                  <a:moveTo>
                    <a:pt x="2021" y="1"/>
                  </a:moveTo>
                  <a:cubicBezTo>
                    <a:pt x="1241" y="1"/>
                    <a:pt x="517" y="1453"/>
                    <a:pt x="517" y="1453"/>
                  </a:cubicBezTo>
                  <a:cubicBezTo>
                    <a:pt x="0" y="2412"/>
                    <a:pt x="630" y="2990"/>
                    <a:pt x="1381" y="2990"/>
                  </a:cubicBezTo>
                  <a:cubicBezTo>
                    <a:pt x="1992" y="2990"/>
                    <a:pt x="2684" y="2607"/>
                    <a:pt x="2901" y="1734"/>
                  </a:cubicBezTo>
                  <a:cubicBezTo>
                    <a:pt x="3056" y="1106"/>
                    <a:pt x="3007" y="162"/>
                    <a:pt x="2125" y="10"/>
                  </a:cubicBezTo>
                  <a:cubicBezTo>
                    <a:pt x="2090" y="4"/>
                    <a:pt x="2055" y="1"/>
                    <a:pt x="2021" y="1"/>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7" name="Google Shape;2777;p123"/>
            <p:cNvSpPr/>
            <p:nvPr/>
          </p:nvSpPr>
          <p:spPr>
            <a:xfrm>
              <a:off x="5479093" y="2588732"/>
              <a:ext cx="63269" cy="71843"/>
            </a:xfrm>
            <a:custGeom>
              <a:avLst/>
              <a:gdLst/>
              <a:ahLst/>
              <a:cxnLst/>
              <a:rect l="l" t="t" r="r" b="b"/>
              <a:pathLst>
                <a:path w="1018" h="1156" extrusionOk="0">
                  <a:moveTo>
                    <a:pt x="663" y="1"/>
                  </a:moveTo>
                  <a:cubicBezTo>
                    <a:pt x="402" y="1"/>
                    <a:pt x="203" y="541"/>
                    <a:pt x="203" y="541"/>
                  </a:cubicBezTo>
                  <a:cubicBezTo>
                    <a:pt x="1" y="907"/>
                    <a:pt x="227" y="1156"/>
                    <a:pt x="487" y="1156"/>
                  </a:cubicBezTo>
                  <a:cubicBezTo>
                    <a:pt x="681" y="1156"/>
                    <a:pt x="894" y="1018"/>
                    <a:pt x="965" y="689"/>
                  </a:cubicBezTo>
                  <a:cubicBezTo>
                    <a:pt x="1017" y="442"/>
                    <a:pt x="1000" y="64"/>
                    <a:pt x="700" y="4"/>
                  </a:cubicBezTo>
                  <a:cubicBezTo>
                    <a:pt x="687" y="2"/>
                    <a:pt x="675" y="1"/>
                    <a:pt x="663" y="1"/>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8" name="Google Shape;2778;p123"/>
            <p:cNvSpPr/>
            <p:nvPr/>
          </p:nvSpPr>
          <p:spPr>
            <a:xfrm>
              <a:off x="5705565" y="608503"/>
              <a:ext cx="471718" cy="390783"/>
            </a:xfrm>
            <a:custGeom>
              <a:avLst/>
              <a:gdLst/>
              <a:ahLst/>
              <a:cxnLst/>
              <a:rect l="l" t="t" r="r" b="b"/>
              <a:pathLst>
                <a:path w="7590" h="6288" extrusionOk="0">
                  <a:moveTo>
                    <a:pt x="3700" y="1"/>
                  </a:moveTo>
                  <a:cubicBezTo>
                    <a:pt x="3348" y="1"/>
                    <a:pt x="2998" y="36"/>
                    <a:pt x="2681" y="109"/>
                  </a:cubicBezTo>
                  <a:cubicBezTo>
                    <a:pt x="2310" y="194"/>
                    <a:pt x="1929" y="262"/>
                    <a:pt x="1612" y="484"/>
                  </a:cubicBezTo>
                  <a:cubicBezTo>
                    <a:pt x="1354" y="664"/>
                    <a:pt x="1129" y="879"/>
                    <a:pt x="903" y="1094"/>
                  </a:cubicBezTo>
                  <a:cubicBezTo>
                    <a:pt x="720" y="1273"/>
                    <a:pt x="586" y="1489"/>
                    <a:pt x="452" y="1711"/>
                  </a:cubicBezTo>
                  <a:cubicBezTo>
                    <a:pt x="335" y="1908"/>
                    <a:pt x="300" y="2155"/>
                    <a:pt x="226" y="2373"/>
                  </a:cubicBezTo>
                  <a:cubicBezTo>
                    <a:pt x="110" y="2716"/>
                    <a:pt x="0" y="3110"/>
                    <a:pt x="54" y="3474"/>
                  </a:cubicBezTo>
                  <a:cubicBezTo>
                    <a:pt x="117" y="3911"/>
                    <a:pt x="159" y="4437"/>
                    <a:pt x="396" y="4828"/>
                  </a:cubicBezTo>
                  <a:cubicBezTo>
                    <a:pt x="448" y="5026"/>
                    <a:pt x="519" y="5219"/>
                    <a:pt x="614" y="5361"/>
                  </a:cubicBezTo>
                  <a:cubicBezTo>
                    <a:pt x="889" y="4666"/>
                    <a:pt x="1408" y="4038"/>
                    <a:pt x="2155" y="3880"/>
                  </a:cubicBezTo>
                  <a:cubicBezTo>
                    <a:pt x="2497" y="3809"/>
                    <a:pt x="2835" y="3724"/>
                    <a:pt x="3167" y="3611"/>
                  </a:cubicBezTo>
                  <a:cubicBezTo>
                    <a:pt x="3485" y="3502"/>
                    <a:pt x="3897" y="3325"/>
                    <a:pt x="4080" y="3022"/>
                  </a:cubicBezTo>
                  <a:cubicBezTo>
                    <a:pt x="4134" y="3259"/>
                    <a:pt x="4285" y="3424"/>
                    <a:pt x="4500" y="3537"/>
                  </a:cubicBezTo>
                  <a:cubicBezTo>
                    <a:pt x="4775" y="3682"/>
                    <a:pt x="5005" y="3784"/>
                    <a:pt x="5237" y="3996"/>
                  </a:cubicBezTo>
                  <a:cubicBezTo>
                    <a:pt x="5526" y="4256"/>
                    <a:pt x="5843" y="4567"/>
                    <a:pt x="5886" y="4972"/>
                  </a:cubicBezTo>
                  <a:cubicBezTo>
                    <a:pt x="5911" y="5192"/>
                    <a:pt x="5967" y="5420"/>
                    <a:pt x="5932" y="5639"/>
                  </a:cubicBezTo>
                  <a:cubicBezTo>
                    <a:pt x="5897" y="5851"/>
                    <a:pt x="5848" y="6090"/>
                    <a:pt x="5770" y="6288"/>
                  </a:cubicBezTo>
                  <a:cubicBezTo>
                    <a:pt x="6478" y="5128"/>
                    <a:pt x="7589" y="3957"/>
                    <a:pt x="7307" y="2479"/>
                  </a:cubicBezTo>
                  <a:cubicBezTo>
                    <a:pt x="7191" y="1877"/>
                    <a:pt x="6922" y="1256"/>
                    <a:pt x="6464" y="825"/>
                  </a:cubicBezTo>
                  <a:cubicBezTo>
                    <a:pt x="6256" y="635"/>
                    <a:pt x="5928" y="490"/>
                    <a:pt x="5678" y="360"/>
                  </a:cubicBezTo>
                  <a:cubicBezTo>
                    <a:pt x="5435" y="233"/>
                    <a:pt x="5138" y="194"/>
                    <a:pt x="4874" y="131"/>
                  </a:cubicBezTo>
                  <a:cubicBezTo>
                    <a:pt x="4509" y="46"/>
                    <a:pt x="4103" y="1"/>
                    <a:pt x="3700" y="1"/>
                  </a:cubicBezTo>
                  <a:close/>
                </a:path>
              </a:pathLst>
            </a:custGeom>
            <a:solidFill>
              <a:srgbClr val="0030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9" name="Google Shape;2779;p123"/>
            <p:cNvSpPr/>
            <p:nvPr/>
          </p:nvSpPr>
          <p:spPr>
            <a:xfrm>
              <a:off x="5785986" y="1215132"/>
              <a:ext cx="239153" cy="215030"/>
            </a:xfrm>
            <a:custGeom>
              <a:avLst/>
              <a:gdLst/>
              <a:ahLst/>
              <a:cxnLst/>
              <a:rect l="l" t="t" r="r" b="b"/>
              <a:pathLst>
                <a:path w="3848" h="3460" extrusionOk="0">
                  <a:moveTo>
                    <a:pt x="3118" y="1"/>
                  </a:moveTo>
                  <a:lnTo>
                    <a:pt x="1954" y="2722"/>
                  </a:lnTo>
                  <a:lnTo>
                    <a:pt x="854" y="156"/>
                  </a:lnTo>
                  <a:lnTo>
                    <a:pt x="0" y="304"/>
                  </a:lnTo>
                  <a:lnTo>
                    <a:pt x="593" y="3424"/>
                  </a:lnTo>
                  <a:lnTo>
                    <a:pt x="1951" y="2733"/>
                  </a:lnTo>
                  <a:lnTo>
                    <a:pt x="1933" y="2765"/>
                  </a:lnTo>
                  <a:lnTo>
                    <a:pt x="3305" y="3460"/>
                  </a:lnTo>
                  <a:lnTo>
                    <a:pt x="3848" y="568"/>
                  </a:lnTo>
                  <a:lnTo>
                    <a:pt x="3143" y="4"/>
                  </a:lnTo>
                  <a:lnTo>
                    <a:pt x="311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0" name="Google Shape;2780;p123"/>
            <p:cNvSpPr/>
            <p:nvPr/>
          </p:nvSpPr>
          <p:spPr>
            <a:xfrm>
              <a:off x="5370331" y="2335478"/>
              <a:ext cx="139216" cy="265743"/>
            </a:xfrm>
            <a:custGeom>
              <a:avLst/>
              <a:gdLst/>
              <a:ahLst/>
              <a:cxnLst/>
              <a:rect l="l" t="t" r="r" b="b"/>
              <a:pathLst>
                <a:path w="2240" h="4276" extrusionOk="0">
                  <a:moveTo>
                    <a:pt x="2232" y="0"/>
                  </a:moveTo>
                  <a:lnTo>
                    <a:pt x="366" y="296"/>
                  </a:lnTo>
                  <a:lnTo>
                    <a:pt x="468" y="2972"/>
                  </a:lnTo>
                  <a:lnTo>
                    <a:pt x="451" y="2972"/>
                  </a:lnTo>
                  <a:lnTo>
                    <a:pt x="45" y="4101"/>
                  </a:lnTo>
                  <a:cubicBezTo>
                    <a:pt x="1" y="4223"/>
                    <a:pt x="79" y="4276"/>
                    <a:pt x="225" y="4276"/>
                  </a:cubicBezTo>
                  <a:cubicBezTo>
                    <a:pt x="766" y="4276"/>
                    <a:pt x="2240" y="3556"/>
                    <a:pt x="1864" y="3050"/>
                  </a:cubicBezTo>
                  <a:cubicBezTo>
                    <a:pt x="1861" y="3033"/>
                    <a:pt x="1864" y="3008"/>
                    <a:pt x="1872" y="2979"/>
                  </a:cubicBezTo>
                  <a:lnTo>
                    <a:pt x="1872" y="2948"/>
                  </a:lnTo>
                  <a:cubicBezTo>
                    <a:pt x="1897" y="2761"/>
                    <a:pt x="1942" y="2377"/>
                    <a:pt x="1999" y="1820"/>
                  </a:cubicBezTo>
                  <a:lnTo>
                    <a:pt x="2232" y="0"/>
                  </a:ln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1" name="Google Shape;2781;p123"/>
            <p:cNvSpPr/>
            <p:nvPr/>
          </p:nvSpPr>
          <p:spPr>
            <a:xfrm>
              <a:off x="5729430" y="743924"/>
              <a:ext cx="408823" cy="114041"/>
            </a:xfrm>
            <a:custGeom>
              <a:avLst/>
              <a:gdLst/>
              <a:ahLst/>
              <a:cxnLst/>
              <a:rect l="l" t="t" r="r" b="b"/>
              <a:pathLst>
                <a:path w="6578" h="1835" extrusionOk="0">
                  <a:moveTo>
                    <a:pt x="1" y="1"/>
                  </a:moveTo>
                  <a:cubicBezTo>
                    <a:pt x="1" y="64"/>
                    <a:pt x="5" y="127"/>
                    <a:pt x="8" y="188"/>
                  </a:cubicBezTo>
                  <a:cubicBezTo>
                    <a:pt x="26" y="435"/>
                    <a:pt x="82" y="667"/>
                    <a:pt x="163" y="876"/>
                  </a:cubicBezTo>
                  <a:cubicBezTo>
                    <a:pt x="389" y="1447"/>
                    <a:pt x="837" y="1834"/>
                    <a:pt x="1345" y="1834"/>
                  </a:cubicBezTo>
                  <a:lnTo>
                    <a:pt x="5238" y="1834"/>
                  </a:lnTo>
                  <a:cubicBezTo>
                    <a:pt x="5604" y="1834"/>
                    <a:pt x="5943" y="1630"/>
                    <a:pt x="6186" y="1299"/>
                  </a:cubicBezTo>
                  <a:cubicBezTo>
                    <a:pt x="6274" y="1175"/>
                    <a:pt x="6356" y="1030"/>
                    <a:pt x="6419" y="876"/>
                  </a:cubicBezTo>
                  <a:cubicBezTo>
                    <a:pt x="6521" y="617"/>
                    <a:pt x="6577" y="318"/>
                    <a:pt x="65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2" name="Google Shape;2782;p123"/>
            <p:cNvSpPr/>
            <p:nvPr/>
          </p:nvSpPr>
          <p:spPr>
            <a:xfrm>
              <a:off x="5705130" y="538400"/>
              <a:ext cx="457486" cy="297003"/>
            </a:xfrm>
            <a:custGeom>
              <a:avLst/>
              <a:gdLst/>
              <a:ahLst/>
              <a:cxnLst/>
              <a:rect l="l" t="t" r="r" b="b"/>
              <a:pathLst>
                <a:path w="7361" h="4779" extrusionOk="0">
                  <a:moveTo>
                    <a:pt x="3692" y="0"/>
                  </a:moveTo>
                  <a:cubicBezTo>
                    <a:pt x="3171" y="0"/>
                    <a:pt x="2688" y="103"/>
                    <a:pt x="2250" y="282"/>
                  </a:cubicBezTo>
                  <a:cubicBezTo>
                    <a:pt x="1542" y="571"/>
                    <a:pt x="959" y="1076"/>
                    <a:pt x="568" y="1717"/>
                  </a:cubicBezTo>
                  <a:cubicBezTo>
                    <a:pt x="565" y="1721"/>
                    <a:pt x="568" y="1721"/>
                    <a:pt x="568" y="1721"/>
                  </a:cubicBezTo>
                  <a:cubicBezTo>
                    <a:pt x="205" y="2303"/>
                    <a:pt x="1" y="3005"/>
                    <a:pt x="1" y="3766"/>
                  </a:cubicBezTo>
                  <a:cubicBezTo>
                    <a:pt x="1" y="3836"/>
                    <a:pt x="39" y="4778"/>
                    <a:pt x="39" y="4778"/>
                  </a:cubicBezTo>
                  <a:cubicBezTo>
                    <a:pt x="1337" y="4044"/>
                    <a:pt x="2594" y="3679"/>
                    <a:pt x="3812" y="3679"/>
                  </a:cubicBezTo>
                  <a:cubicBezTo>
                    <a:pt x="5034" y="3679"/>
                    <a:pt x="6217" y="4047"/>
                    <a:pt x="7360" y="4778"/>
                  </a:cubicBezTo>
                  <a:cubicBezTo>
                    <a:pt x="7360" y="4778"/>
                    <a:pt x="7357" y="4144"/>
                    <a:pt x="7357" y="3805"/>
                  </a:cubicBezTo>
                  <a:cubicBezTo>
                    <a:pt x="7357" y="3114"/>
                    <a:pt x="7191" y="2469"/>
                    <a:pt x="6891" y="1911"/>
                  </a:cubicBezTo>
                  <a:cubicBezTo>
                    <a:pt x="6521" y="1210"/>
                    <a:pt x="5943" y="653"/>
                    <a:pt x="5220" y="328"/>
                  </a:cubicBezTo>
                  <a:cubicBezTo>
                    <a:pt x="4761" y="116"/>
                    <a:pt x="4247" y="0"/>
                    <a:pt x="36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3" name="Google Shape;2783;p123"/>
            <p:cNvSpPr/>
            <p:nvPr/>
          </p:nvSpPr>
          <p:spPr>
            <a:xfrm>
              <a:off x="5740431" y="555864"/>
              <a:ext cx="122560" cy="187934"/>
            </a:xfrm>
            <a:custGeom>
              <a:avLst/>
              <a:gdLst/>
              <a:ahLst/>
              <a:cxnLst/>
              <a:rect l="l" t="t" r="r" b="b"/>
              <a:pathLst>
                <a:path w="1972" h="3024" extrusionOk="0">
                  <a:moveTo>
                    <a:pt x="1682" y="1"/>
                  </a:moveTo>
                  <a:cubicBezTo>
                    <a:pt x="974" y="290"/>
                    <a:pt x="391" y="795"/>
                    <a:pt x="0" y="1436"/>
                  </a:cubicBezTo>
                  <a:lnTo>
                    <a:pt x="0" y="1440"/>
                  </a:lnTo>
                  <a:cubicBezTo>
                    <a:pt x="56" y="1863"/>
                    <a:pt x="187" y="2251"/>
                    <a:pt x="399" y="2657"/>
                  </a:cubicBezTo>
                  <a:cubicBezTo>
                    <a:pt x="533" y="2914"/>
                    <a:pt x="709" y="3023"/>
                    <a:pt x="892" y="3023"/>
                  </a:cubicBezTo>
                  <a:cubicBezTo>
                    <a:pt x="1125" y="3023"/>
                    <a:pt x="1368" y="2833"/>
                    <a:pt x="1520" y="2526"/>
                  </a:cubicBezTo>
                  <a:cubicBezTo>
                    <a:pt x="1841" y="1881"/>
                    <a:pt x="1972" y="999"/>
                    <a:pt x="1784" y="297"/>
                  </a:cubicBezTo>
                  <a:cubicBezTo>
                    <a:pt x="1760" y="188"/>
                    <a:pt x="1728" y="89"/>
                    <a:pt x="16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4" name="Google Shape;2784;p123"/>
            <p:cNvSpPr/>
            <p:nvPr/>
          </p:nvSpPr>
          <p:spPr>
            <a:xfrm>
              <a:off x="6012831" y="558722"/>
              <a:ext cx="120633" cy="185075"/>
            </a:xfrm>
            <a:custGeom>
              <a:avLst/>
              <a:gdLst/>
              <a:ahLst/>
              <a:cxnLst/>
              <a:rect l="l" t="t" r="r" b="b"/>
              <a:pathLst>
                <a:path w="1941" h="2978" extrusionOk="0">
                  <a:moveTo>
                    <a:pt x="269" y="1"/>
                  </a:moveTo>
                  <a:cubicBezTo>
                    <a:pt x="233" y="79"/>
                    <a:pt x="209" y="163"/>
                    <a:pt x="184" y="251"/>
                  </a:cubicBezTo>
                  <a:cubicBezTo>
                    <a:pt x="0" y="953"/>
                    <a:pt x="131" y="1835"/>
                    <a:pt x="452" y="2480"/>
                  </a:cubicBezTo>
                  <a:cubicBezTo>
                    <a:pt x="603" y="2787"/>
                    <a:pt x="843" y="2977"/>
                    <a:pt x="1080" y="2977"/>
                  </a:cubicBezTo>
                  <a:cubicBezTo>
                    <a:pt x="1259" y="2977"/>
                    <a:pt x="1439" y="2868"/>
                    <a:pt x="1573" y="2611"/>
                  </a:cubicBezTo>
                  <a:cubicBezTo>
                    <a:pt x="1750" y="2269"/>
                    <a:pt x="1873" y="1934"/>
                    <a:pt x="1940" y="1584"/>
                  </a:cubicBezTo>
                  <a:cubicBezTo>
                    <a:pt x="1570" y="883"/>
                    <a:pt x="992" y="326"/>
                    <a:pt x="2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785" name="Google Shape;2785;p123"/>
          <p:cNvGrpSpPr/>
          <p:nvPr/>
        </p:nvGrpSpPr>
        <p:grpSpPr>
          <a:xfrm>
            <a:off x="4690075" y="1500223"/>
            <a:ext cx="2157040" cy="3355915"/>
            <a:chOff x="4123300" y="1387973"/>
            <a:chExt cx="2157040" cy="3355915"/>
          </a:xfrm>
        </p:grpSpPr>
        <p:sp>
          <p:nvSpPr>
            <p:cNvPr id="2786" name="Google Shape;2786;p123"/>
            <p:cNvSpPr/>
            <p:nvPr/>
          </p:nvSpPr>
          <p:spPr>
            <a:xfrm>
              <a:off x="4653188" y="3573373"/>
              <a:ext cx="1107744" cy="1117768"/>
            </a:xfrm>
            <a:custGeom>
              <a:avLst/>
              <a:gdLst/>
              <a:ahLst/>
              <a:cxnLst/>
              <a:rect l="l" t="t" r="r" b="b"/>
              <a:pathLst>
                <a:path w="7183" h="7248" extrusionOk="0">
                  <a:moveTo>
                    <a:pt x="5695" y="1260"/>
                  </a:moveTo>
                  <a:lnTo>
                    <a:pt x="6178" y="3809"/>
                  </a:lnTo>
                  <a:lnTo>
                    <a:pt x="1005" y="3809"/>
                  </a:lnTo>
                  <a:lnTo>
                    <a:pt x="1488" y="1260"/>
                  </a:lnTo>
                  <a:close/>
                  <a:moveTo>
                    <a:pt x="1358" y="1"/>
                  </a:moveTo>
                  <a:lnTo>
                    <a:pt x="0" y="7248"/>
                  </a:lnTo>
                  <a:lnTo>
                    <a:pt x="356" y="7248"/>
                  </a:lnTo>
                  <a:lnTo>
                    <a:pt x="941" y="4155"/>
                  </a:lnTo>
                  <a:lnTo>
                    <a:pt x="6245" y="4155"/>
                  </a:lnTo>
                  <a:lnTo>
                    <a:pt x="6831" y="7248"/>
                  </a:lnTo>
                  <a:lnTo>
                    <a:pt x="7183" y="7248"/>
                  </a:lnTo>
                  <a:lnTo>
                    <a:pt x="5829" y="1"/>
                  </a:lnTo>
                  <a:lnTo>
                    <a:pt x="5472" y="82"/>
                  </a:lnTo>
                  <a:lnTo>
                    <a:pt x="5631" y="918"/>
                  </a:lnTo>
                  <a:lnTo>
                    <a:pt x="1555" y="918"/>
                  </a:lnTo>
                  <a:lnTo>
                    <a:pt x="1714" y="82"/>
                  </a:lnTo>
                  <a:lnTo>
                    <a:pt x="135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7" name="Google Shape;2787;p123"/>
            <p:cNvSpPr/>
            <p:nvPr/>
          </p:nvSpPr>
          <p:spPr>
            <a:xfrm>
              <a:off x="4684648" y="3402193"/>
              <a:ext cx="1051455" cy="267722"/>
            </a:xfrm>
            <a:custGeom>
              <a:avLst/>
              <a:gdLst/>
              <a:ahLst/>
              <a:cxnLst/>
              <a:rect l="l" t="t" r="r" b="b"/>
              <a:pathLst>
                <a:path w="6818" h="1736" extrusionOk="0">
                  <a:moveTo>
                    <a:pt x="783" y="0"/>
                  </a:moveTo>
                  <a:cubicBezTo>
                    <a:pt x="353" y="0"/>
                    <a:pt x="0" y="388"/>
                    <a:pt x="0" y="868"/>
                  </a:cubicBezTo>
                  <a:cubicBezTo>
                    <a:pt x="0" y="1343"/>
                    <a:pt x="353" y="1735"/>
                    <a:pt x="783" y="1735"/>
                  </a:cubicBezTo>
                  <a:lnTo>
                    <a:pt x="6034" y="1735"/>
                  </a:lnTo>
                  <a:cubicBezTo>
                    <a:pt x="6464" y="1735"/>
                    <a:pt x="6817" y="1343"/>
                    <a:pt x="6817" y="868"/>
                  </a:cubicBezTo>
                  <a:cubicBezTo>
                    <a:pt x="6817" y="388"/>
                    <a:pt x="6464" y="0"/>
                    <a:pt x="60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8" name="Google Shape;2788;p123"/>
            <p:cNvSpPr/>
            <p:nvPr/>
          </p:nvSpPr>
          <p:spPr>
            <a:xfrm>
              <a:off x="4549708" y="2128366"/>
              <a:ext cx="493342" cy="578470"/>
            </a:xfrm>
            <a:custGeom>
              <a:avLst/>
              <a:gdLst/>
              <a:ahLst/>
              <a:cxnLst/>
              <a:rect l="l" t="t" r="r" b="b"/>
              <a:pathLst>
                <a:path w="3199" h="3751" extrusionOk="0">
                  <a:moveTo>
                    <a:pt x="2972" y="0"/>
                  </a:moveTo>
                  <a:cubicBezTo>
                    <a:pt x="2691" y="0"/>
                    <a:pt x="2196" y="120"/>
                    <a:pt x="1753" y="837"/>
                  </a:cubicBezTo>
                  <a:cubicBezTo>
                    <a:pt x="1440" y="1345"/>
                    <a:pt x="1108" y="1843"/>
                    <a:pt x="731" y="2300"/>
                  </a:cubicBezTo>
                  <a:lnTo>
                    <a:pt x="248" y="2896"/>
                  </a:lnTo>
                  <a:cubicBezTo>
                    <a:pt x="1" y="3200"/>
                    <a:pt x="152" y="3662"/>
                    <a:pt x="523" y="3750"/>
                  </a:cubicBezTo>
                  <a:lnTo>
                    <a:pt x="2878" y="1835"/>
                  </a:lnTo>
                  <a:lnTo>
                    <a:pt x="3199" y="30"/>
                  </a:lnTo>
                  <a:cubicBezTo>
                    <a:pt x="3199" y="30"/>
                    <a:pt x="3112" y="0"/>
                    <a:pt x="297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9" name="Google Shape;2789;p123"/>
            <p:cNvSpPr/>
            <p:nvPr/>
          </p:nvSpPr>
          <p:spPr>
            <a:xfrm>
              <a:off x="5406843" y="2113561"/>
              <a:ext cx="493342" cy="578932"/>
            </a:xfrm>
            <a:custGeom>
              <a:avLst/>
              <a:gdLst/>
              <a:ahLst/>
              <a:cxnLst/>
              <a:rect l="l" t="t" r="r" b="b"/>
              <a:pathLst>
                <a:path w="3199" h="3754" extrusionOk="0">
                  <a:moveTo>
                    <a:pt x="226" y="1"/>
                  </a:moveTo>
                  <a:cubicBezTo>
                    <a:pt x="87" y="1"/>
                    <a:pt x="1" y="30"/>
                    <a:pt x="1" y="30"/>
                  </a:cubicBezTo>
                  <a:lnTo>
                    <a:pt x="321" y="1836"/>
                  </a:lnTo>
                  <a:lnTo>
                    <a:pt x="2677" y="3754"/>
                  </a:lnTo>
                  <a:cubicBezTo>
                    <a:pt x="3047" y="3663"/>
                    <a:pt x="3199" y="3200"/>
                    <a:pt x="2952" y="2901"/>
                  </a:cubicBezTo>
                  <a:lnTo>
                    <a:pt x="2468" y="2305"/>
                  </a:lnTo>
                  <a:cubicBezTo>
                    <a:pt x="2092" y="1843"/>
                    <a:pt x="1760" y="1346"/>
                    <a:pt x="1446" y="838"/>
                  </a:cubicBezTo>
                  <a:cubicBezTo>
                    <a:pt x="1003" y="120"/>
                    <a:pt x="507" y="1"/>
                    <a:pt x="2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0" name="Google Shape;2790;p123"/>
            <p:cNvSpPr/>
            <p:nvPr/>
          </p:nvSpPr>
          <p:spPr>
            <a:xfrm>
              <a:off x="4871250" y="2110014"/>
              <a:ext cx="671617" cy="1210453"/>
            </a:xfrm>
            <a:custGeom>
              <a:avLst/>
              <a:gdLst/>
              <a:ahLst/>
              <a:cxnLst/>
              <a:rect l="l" t="t" r="r" b="b"/>
              <a:pathLst>
                <a:path w="4355" h="7849" extrusionOk="0">
                  <a:moveTo>
                    <a:pt x="3373" y="0"/>
                  </a:moveTo>
                  <a:cubicBezTo>
                    <a:pt x="3316" y="0"/>
                    <a:pt x="3258" y="3"/>
                    <a:pt x="3198" y="7"/>
                  </a:cubicBezTo>
                  <a:lnTo>
                    <a:pt x="3061" y="11"/>
                  </a:lnTo>
                  <a:lnTo>
                    <a:pt x="2471" y="25"/>
                  </a:lnTo>
                  <a:lnTo>
                    <a:pt x="1855" y="40"/>
                  </a:lnTo>
                  <a:lnTo>
                    <a:pt x="1693" y="43"/>
                  </a:lnTo>
                  <a:lnTo>
                    <a:pt x="1545" y="64"/>
                  </a:lnTo>
                  <a:cubicBezTo>
                    <a:pt x="1280" y="68"/>
                    <a:pt x="1033" y="82"/>
                    <a:pt x="853" y="142"/>
                  </a:cubicBezTo>
                  <a:lnTo>
                    <a:pt x="910" y="734"/>
                  </a:lnTo>
                  <a:cubicBezTo>
                    <a:pt x="938" y="1044"/>
                    <a:pt x="902" y="1355"/>
                    <a:pt x="804" y="1648"/>
                  </a:cubicBezTo>
                  <a:cubicBezTo>
                    <a:pt x="741" y="1841"/>
                    <a:pt x="709" y="2042"/>
                    <a:pt x="709" y="2243"/>
                  </a:cubicBezTo>
                  <a:cubicBezTo>
                    <a:pt x="709" y="2480"/>
                    <a:pt x="754" y="2716"/>
                    <a:pt x="842" y="2938"/>
                  </a:cubicBezTo>
                  <a:lnTo>
                    <a:pt x="1117" y="3622"/>
                  </a:lnTo>
                  <a:lnTo>
                    <a:pt x="1160" y="3728"/>
                  </a:lnTo>
                  <a:cubicBezTo>
                    <a:pt x="1213" y="3866"/>
                    <a:pt x="1249" y="4010"/>
                    <a:pt x="1255" y="4154"/>
                  </a:cubicBezTo>
                  <a:cubicBezTo>
                    <a:pt x="1265" y="4363"/>
                    <a:pt x="1231" y="4567"/>
                    <a:pt x="1150" y="4758"/>
                  </a:cubicBezTo>
                  <a:lnTo>
                    <a:pt x="0" y="7128"/>
                  </a:lnTo>
                  <a:cubicBezTo>
                    <a:pt x="497" y="7484"/>
                    <a:pt x="977" y="7702"/>
                    <a:pt x="1442" y="7797"/>
                  </a:cubicBezTo>
                  <a:cubicBezTo>
                    <a:pt x="1617" y="7832"/>
                    <a:pt x="1788" y="7849"/>
                    <a:pt x="1958" y="7849"/>
                  </a:cubicBezTo>
                  <a:cubicBezTo>
                    <a:pt x="2507" y="7849"/>
                    <a:pt x="3027" y="7669"/>
                    <a:pt x="3512" y="7331"/>
                  </a:cubicBezTo>
                  <a:cubicBezTo>
                    <a:pt x="3783" y="7145"/>
                    <a:pt x="4041" y="6908"/>
                    <a:pt x="4288" y="6630"/>
                  </a:cubicBezTo>
                  <a:lnTo>
                    <a:pt x="3498" y="4976"/>
                  </a:lnTo>
                  <a:cubicBezTo>
                    <a:pt x="3449" y="4895"/>
                    <a:pt x="3420" y="4804"/>
                    <a:pt x="3413" y="4708"/>
                  </a:cubicBezTo>
                  <a:cubicBezTo>
                    <a:pt x="3410" y="4655"/>
                    <a:pt x="3407" y="4599"/>
                    <a:pt x="3407" y="4546"/>
                  </a:cubicBezTo>
                  <a:cubicBezTo>
                    <a:pt x="3407" y="4433"/>
                    <a:pt x="3417" y="4327"/>
                    <a:pt x="3449" y="4239"/>
                  </a:cubicBezTo>
                  <a:lnTo>
                    <a:pt x="3671" y="3795"/>
                  </a:lnTo>
                  <a:lnTo>
                    <a:pt x="3936" y="3259"/>
                  </a:lnTo>
                  <a:cubicBezTo>
                    <a:pt x="4190" y="2744"/>
                    <a:pt x="4355" y="2084"/>
                    <a:pt x="4115" y="1581"/>
                  </a:cubicBezTo>
                  <a:cubicBezTo>
                    <a:pt x="3882" y="1090"/>
                    <a:pt x="3981" y="354"/>
                    <a:pt x="3801" y="57"/>
                  </a:cubicBezTo>
                  <a:cubicBezTo>
                    <a:pt x="3672" y="18"/>
                    <a:pt x="3528" y="0"/>
                    <a:pt x="33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1" name="Google Shape;2791;p123"/>
            <p:cNvSpPr/>
            <p:nvPr/>
          </p:nvSpPr>
          <p:spPr>
            <a:xfrm>
              <a:off x="4871250" y="2116029"/>
              <a:ext cx="329717" cy="1196419"/>
            </a:xfrm>
            <a:custGeom>
              <a:avLst/>
              <a:gdLst/>
              <a:ahLst/>
              <a:cxnLst/>
              <a:rect l="l" t="t" r="r" b="b"/>
              <a:pathLst>
                <a:path w="2138" h="7758" extrusionOk="0">
                  <a:moveTo>
                    <a:pt x="1855" y="1"/>
                  </a:moveTo>
                  <a:lnTo>
                    <a:pt x="1693" y="4"/>
                  </a:lnTo>
                  <a:lnTo>
                    <a:pt x="1545" y="25"/>
                  </a:lnTo>
                  <a:lnTo>
                    <a:pt x="1470" y="25"/>
                  </a:lnTo>
                  <a:cubicBezTo>
                    <a:pt x="1358" y="29"/>
                    <a:pt x="1249" y="35"/>
                    <a:pt x="1146" y="46"/>
                  </a:cubicBezTo>
                  <a:cubicBezTo>
                    <a:pt x="1037" y="56"/>
                    <a:pt x="938" y="78"/>
                    <a:pt x="853" y="103"/>
                  </a:cubicBezTo>
                  <a:lnTo>
                    <a:pt x="910" y="695"/>
                  </a:lnTo>
                  <a:cubicBezTo>
                    <a:pt x="938" y="1005"/>
                    <a:pt x="902" y="1316"/>
                    <a:pt x="804" y="1609"/>
                  </a:cubicBezTo>
                  <a:cubicBezTo>
                    <a:pt x="741" y="1802"/>
                    <a:pt x="709" y="2003"/>
                    <a:pt x="709" y="2204"/>
                  </a:cubicBezTo>
                  <a:cubicBezTo>
                    <a:pt x="709" y="2441"/>
                    <a:pt x="754" y="2677"/>
                    <a:pt x="842" y="2899"/>
                  </a:cubicBezTo>
                  <a:lnTo>
                    <a:pt x="1117" y="3583"/>
                  </a:lnTo>
                  <a:lnTo>
                    <a:pt x="1160" y="3689"/>
                  </a:lnTo>
                  <a:cubicBezTo>
                    <a:pt x="1213" y="3827"/>
                    <a:pt x="1249" y="3971"/>
                    <a:pt x="1255" y="4115"/>
                  </a:cubicBezTo>
                  <a:cubicBezTo>
                    <a:pt x="1259" y="4197"/>
                    <a:pt x="1255" y="4275"/>
                    <a:pt x="1244" y="4356"/>
                  </a:cubicBezTo>
                  <a:cubicBezTo>
                    <a:pt x="1234" y="4457"/>
                    <a:pt x="1210" y="4560"/>
                    <a:pt x="1174" y="4659"/>
                  </a:cubicBezTo>
                  <a:cubicBezTo>
                    <a:pt x="1167" y="4680"/>
                    <a:pt x="1160" y="4701"/>
                    <a:pt x="1150" y="4719"/>
                  </a:cubicBezTo>
                  <a:lnTo>
                    <a:pt x="995" y="5036"/>
                  </a:lnTo>
                  <a:lnTo>
                    <a:pt x="853" y="5329"/>
                  </a:lnTo>
                  <a:lnTo>
                    <a:pt x="0" y="7089"/>
                  </a:lnTo>
                  <a:cubicBezTo>
                    <a:pt x="497" y="7445"/>
                    <a:pt x="977" y="7663"/>
                    <a:pt x="1442" y="7758"/>
                  </a:cubicBezTo>
                  <a:cubicBezTo>
                    <a:pt x="1435" y="7102"/>
                    <a:pt x="1407" y="6446"/>
                    <a:pt x="1464" y="5787"/>
                  </a:cubicBezTo>
                  <a:cubicBezTo>
                    <a:pt x="1470" y="5689"/>
                    <a:pt x="1485" y="5586"/>
                    <a:pt x="1498" y="5487"/>
                  </a:cubicBezTo>
                  <a:cubicBezTo>
                    <a:pt x="1513" y="5378"/>
                    <a:pt x="1534" y="5272"/>
                    <a:pt x="1555" y="5167"/>
                  </a:cubicBezTo>
                  <a:cubicBezTo>
                    <a:pt x="1579" y="5033"/>
                    <a:pt x="1612" y="4906"/>
                    <a:pt x="1643" y="4775"/>
                  </a:cubicBezTo>
                  <a:cubicBezTo>
                    <a:pt x="1667" y="4673"/>
                    <a:pt x="1693" y="4574"/>
                    <a:pt x="1717" y="4472"/>
                  </a:cubicBezTo>
                  <a:cubicBezTo>
                    <a:pt x="1918" y="3696"/>
                    <a:pt x="2137" y="2927"/>
                    <a:pt x="2024" y="2109"/>
                  </a:cubicBezTo>
                  <a:cubicBezTo>
                    <a:pt x="1964" y="1686"/>
                    <a:pt x="1833" y="1277"/>
                    <a:pt x="1812" y="844"/>
                  </a:cubicBezTo>
                  <a:cubicBezTo>
                    <a:pt x="1799" y="554"/>
                    <a:pt x="1823" y="276"/>
                    <a:pt x="18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2" name="Google Shape;2792;p123"/>
            <p:cNvSpPr/>
            <p:nvPr/>
          </p:nvSpPr>
          <p:spPr>
            <a:xfrm>
              <a:off x="5286709" y="2110014"/>
              <a:ext cx="255693" cy="1130723"/>
            </a:xfrm>
            <a:custGeom>
              <a:avLst/>
              <a:gdLst/>
              <a:ahLst/>
              <a:cxnLst/>
              <a:rect l="l" t="t" r="r" b="b"/>
              <a:pathLst>
                <a:path w="1658" h="7332" extrusionOk="0">
                  <a:moveTo>
                    <a:pt x="674" y="1"/>
                  </a:moveTo>
                  <a:cubicBezTo>
                    <a:pt x="617" y="1"/>
                    <a:pt x="560" y="4"/>
                    <a:pt x="501" y="7"/>
                  </a:cubicBezTo>
                  <a:lnTo>
                    <a:pt x="360" y="11"/>
                  </a:lnTo>
                  <a:cubicBezTo>
                    <a:pt x="374" y="163"/>
                    <a:pt x="374" y="315"/>
                    <a:pt x="367" y="473"/>
                  </a:cubicBezTo>
                  <a:cubicBezTo>
                    <a:pt x="342" y="981"/>
                    <a:pt x="187" y="1457"/>
                    <a:pt x="116" y="1954"/>
                  </a:cubicBezTo>
                  <a:cubicBezTo>
                    <a:pt x="0" y="2800"/>
                    <a:pt x="190" y="3604"/>
                    <a:pt x="395" y="4412"/>
                  </a:cubicBezTo>
                  <a:cubicBezTo>
                    <a:pt x="430" y="4539"/>
                    <a:pt x="462" y="4666"/>
                    <a:pt x="493" y="4793"/>
                  </a:cubicBezTo>
                  <a:cubicBezTo>
                    <a:pt x="522" y="4906"/>
                    <a:pt x="550" y="5018"/>
                    <a:pt x="578" y="5131"/>
                  </a:cubicBezTo>
                  <a:cubicBezTo>
                    <a:pt x="603" y="5237"/>
                    <a:pt x="628" y="5343"/>
                    <a:pt x="649" y="5448"/>
                  </a:cubicBezTo>
                  <a:cubicBezTo>
                    <a:pt x="705" y="5717"/>
                    <a:pt x="751" y="5985"/>
                    <a:pt x="772" y="6260"/>
                  </a:cubicBezTo>
                  <a:cubicBezTo>
                    <a:pt x="804" y="6616"/>
                    <a:pt x="814" y="6976"/>
                    <a:pt x="814" y="7331"/>
                  </a:cubicBezTo>
                  <a:cubicBezTo>
                    <a:pt x="1083" y="7145"/>
                    <a:pt x="1343" y="6908"/>
                    <a:pt x="1590" y="6630"/>
                  </a:cubicBezTo>
                  <a:lnTo>
                    <a:pt x="991" y="5371"/>
                  </a:lnTo>
                  <a:lnTo>
                    <a:pt x="850" y="5075"/>
                  </a:lnTo>
                  <a:lnTo>
                    <a:pt x="801" y="4976"/>
                  </a:lnTo>
                  <a:cubicBezTo>
                    <a:pt x="758" y="4909"/>
                    <a:pt x="734" y="4835"/>
                    <a:pt x="719" y="4758"/>
                  </a:cubicBezTo>
                  <a:cubicBezTo>
                    <a:pt x="716" y="4740"/>
                    <a:pt x="716" y="4726"/>
                    <a:pt x="713" y="4708"/>
                  </a:cubicBezTo>
                  <a:cubicBezTo>
                    <a:pt x="708" y="4655"/>
                    <a:pt x="708" y="4599"/>
                    <a:pt x="708" y="4546"/>
                  </a:cubicBezTo>
                  <a:cubicBezTo>
                    <a:pt x="708" y="4493"/>
                    <a:pt x="713" y="4440"/>
                    <a:pt x="719" y="4391"/>
                  </a:cubicBezTo>
                  <a:cubicBezTo>
                    <a:pt x="723" y="4335"/>
                    <a:pt x="734" y="4285"/>
                    <a:pt x="751" y="4239"/>
                  </a:cubicBezTo>
                  <a:lnTo>
                    <a:pt x="970" y="3795"/>
                  </a:lnTo>
                  <a:lnTo>
                    <a:pt x="1237" y="3259"/>
                  </a:lnTo>
                  <a:cubicBezTo>
                    <a:pt x="1491" y="2744"/>
                    <a:pt x="1657" y="2084"/>
                    <a:pt x="1418" y="1581"/>
                  </a:cubicBezTo>
                  <a:cubicBezTo>
                    <a:pt x="1182" y="1090"/>
                    <a:pt x="1284" y="354"/>
                    <a:pt x="1104" y="57"/>
                  </a:cubicBezTo>
                  <a:cubicBezTo>
                    <a:pt x="1072" y="46"/>
                    <a:pt x="1040" y="40"/>
                    <a:pt x="1009" y="32"/>
                  </a:cubicBezTo>
                  <a:cubicBezTo>
                    <a:pt x="906" y="11"/>
                    <a:pt x="793" y="1"/>
                    <a:pt x="67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3" name="Google Shape;2793;p123"/>
            <p:cNvSpPr/>
            <p:nvPr/>
          </p:nvSpPr>
          <p:spPr>
            <a:xfrm>
              <a:off x="5002796" y="2892662"/>
              <a:ext cx="108261" cy="69706"/>
            </a:xfrm>
            <a:custGeom>
              <a:avLst/>
              <a:gdLst/>
              <a:ahLst/>
              <a:cxnLst/>
              <a:rect l="l" t="t" r="r" b="b"/>
              <a:pathLst>
                <a:path w="702" h="452" extrusionOk="0">
                  <a:moveTo>
                    <a:pt x="142" y="0"/>
                  </a:moveTo>
                  <a:lnTo>
                    <a:pt x="0" y="293"/>
                  </a:lnTo>
                  <a:cubicBezTo>
                    <a:pt x="215" y="367"/>
                    <a:pt x="430" y="420"/>
                    <a:pt x="645" y="451"/>
                  </a:cubicBezTo>
                  <a:cubicBezTo>
                    <a:pt x="660" y="342"/>
                    <a:pt x="681" y="236"/>
                    <a:pt x="702" y="131"/>
                  </a:cubicBezTo>
                  <a:cubicBezTo>
                    <a:pt x="515" y="106"/>
                    <a:pt x="328" y="64"/>
                    <a:pt x="142" y="0"/>
                  </a:cubicBezTo>
                  <a:close/>
                </a:path>
              </a:pathLst>
            </a:custGeom>
            <a:solidFill>
              <a:srgbClr val="FFBE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4" name="Google Shape;2794;p123"/>
            <p:cNvSpPr/>
            <p:nvPr/>
          </p:nvSpPr>
          <p:spPr>
            <a:xfrm>
              <a:off x="5375846" y="2892662"/>
              <a:ext cx="63846" cy="57677"/>
            </a:xfrm>
            <a:custGeom>
              <a:avLst/>
              <a:gdLst/>
              <a:ahLst/>
              <a:cxnLst/>
              <a:rect l="l" t="t" r="r" b="b"/>
              <a:pathLst>
                <a:path w="414" h="374" extrusionOk="0">
                  <a:moveTo>
                    <a:pt x="272" y="0"/>
                  </a:moveTo>
                  <a:cubicBezTo>
                    <a:pt x="180" y="21"/>
                    <a:pt x="88" y="39"/>
                    <a:pt x="0" y="56"/>
                  </a:cubicBezTo>
                  <a:cubicBezTo>
                    <a:pt x="25" y="162"/>
                    <a:pt x="50" y="268"/>
                    <a:pt x="71" y="373"/>
                  </a:cubicBezTo>
                  <a:cubicBezTo>
                    <a:pt x="184" y="349"/>
                    <a:pt x="300" y="324"/>
                    <a:pt x="413" y="296"/>
                  </a:cubicBezTo>
                  <a:lnTo>
                    <a:pt x="272" y="0"/>
                  </a:lnTo>
                  <a:close/>
                </a:path>
              </a:pathLst>
            </a:custGeom>
            <a:solidFill>
              <a:srgbClr val="FFBE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5" name="Google Shape;2795;p123"/>
            <p:cNvSpPr/>
            <p:nvPr/>
          </p:nvSpPr>
          <p:spPr>
            <a:xfrm>
              <a:off x="5033177" y="2119884"/>
              <a:ext cx="132935" cy="732533"/>
            </a:xfrm>
            <a:custGeom>
              <a:avLst/>
              <a:gdLst/>
              <a:ahLst/>
              <a:cxnLst/>
              <a:rect l="l" t="t" r="r" b="b"/>
              <a:pathLst>
                <a:path w="862" h="4750" extrusionOk="0">
                  <a:moveTo>
                    <a:pt x="420" y="0"/>
                  </a:moveTo>
                  <a:lnTo>
                    <a:pt x="420" y="0"/>
                  </a:lnTo>
                  <a:cubicBezTo>
                    <a:pt x="308" y="4"/>
                    <a:pt x="199" y="10"/>
                    <a:pt x="96" y="21"/>
                  </a:cubicBezTo>
                  <a:cubicBezTo>
                    <a:pt x="1" y="1470"/>
                    <a:pt x="544" y="2895"/>
                    <a:pt x="241" y="4344"/>
                  </a:cubicBezTo>
                  <a:cubicBezTo>
                    <a:pt x="226" y="4341"/>
                    <a:pt x="209" y="4334"/>
                    <a:pt x="194" y="4331"/>
                  </a:cubicBezTo>
                  <a:cubicBezTo>
                    <a:pt x="184" y="4432"/>
                    <a:pt x="160" y="4535"/>
                    <a:pt x="124" y="4634"/>
                  </a:cubicBezTo>
                  <a:cubicBezTo>
                    <a:pt x="272" y="4683"/>
                    <a:pt x="431" y="4722"/>
                    <a:pt x="593" y="4750"/>
                  </a:cubicBezTo>
                  <a:cubicBezTo>
                    <a:pt x="617" y="4648"/>
                    <a:pt x="643" y="4549"/>
                    <a:pt x="667" y="4447"/>
                  </a:cubicBezTo>
                  <a:cubicBezTo>
                    <a:pt x="628" y="4443"/>
                    <a:pt x="590" y="4437"/>
                    <a:pt x="551" y="4429"/>
                  </a:cubicBezTo>
                  <a:cubicBezTo>
                    <a:pt x="861" y="2945"/>
                    <a:pt x="311" y="1478"/>
                    <a:pt x="42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6" name="Google Shape;2796;p123"/>
            <p:cNvSpPr/>
            <p:nvPr/>
          </p:nvSpPr>
          <p:spPr>
            <a:xfrm>
              <a:off x="5311692" y="2110014"/>
              <a:ext cx="169793" cy="739164"/>
            </a:xfrm>
            <a:custGeom>
              <a:avLst/>
              <a:gdLst/>
              <a:ahLst/>
              <a:cxnLst/>
              <a:rect l="l" t="t" r="r" b="b"/>
              <a:pathLst>
                <a:path w="1101" h="4793" extrusionOk="0">
                  <a:moveTo>
                    <a:pt x="512" y="1"/>
                  </a:moveTo>
                  <a:cubicBezTo>
                    <a:pt x="818" y="1439"/>
                    <a:pt x="1" y="2927"/>
                    <a:pt x="233" y="4412"/>
                  </a:cubicBezTo>
                  <a:cubicBezTo>
                    <a:pt x="268" y="4539"/>
                    <a:pt x="300" y="4666"/>
                    <a:pt x="331" y="4793"/>
                  </a:cubicBezTo>
                  <a:cubicBezTo>
                    <a:pt x="409" y="4779"/>
                    <a:pt x="483" y="4768"/>
                    <a:pt x="557" y="4758"/>
                  </a:cubicBezTo>
                  <a:cubicBezTo>
                    <a:pt x="554" y="4740"/>
                    <a:pt x="554" y="4726"/>
                    <a:pt x="551" y="4708"/>
                  </a:cubicBezTo>
                  <a:cubicBezTo>
                    <a:pt x="546" y="4655"/>
                    <a:pt x="546" y="4599"/>
                    <a:pt x="546" y="4546"/>
                  </a:cubicBezTo>
                  <a:cubicBezTo>
                    <a:pt x="546" y="4493"/>
                    <a:pt x="551" y="4440"/>
                    <a:pt x="557" y="4391"/>
                  </a:cubicBezTo>
                  <a:cubicBezTo>
                    <a:pt x="293" y="2914"/>
                    <a:pt x="1101" y="1478"/>
                    <a:pt x="847" y="32"/>
                  </a:cubicBezTo>
                  <a:cubicBezTo>
                    <a:pt x="744" y="11"/>
                    <a:pt x="631" y="1"/>
                    <a:pt x="5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7" name="Google Shape;2797;p123"/>
            <p:cNvSpPr/>
            <p:nvPr/>
          </p:nvSpPr>
          <p:spPr>
            <a:xfrm>
              <a:off x="5177986" y="1959499"/>
              <a:ext cx="136482" cy="222073"/>
            </a:xfrm>
            <a:custGeom>
              <a:avLst/>
              <a:gdLst/>
              <a:ahLst/>
              <a:cxnLst/>
              <a:rect l="l" t="t" r="r" b="b"/>
              <a:pathLst>
                <a:path w="885" h="1440" extrusionOk="0">
                  <a:moveTo>
                    <a:pt x="842" y="0"/>
                  </a:moveTo>
                  <a:lnTo>
                    <a:pt x="0" y="204"/>
                  </a:lnTo>
                  <a:cubicBezTo>
                    <a:pt x="49" y="293"/>
                    <a:pt x="67" y="1065"/>
                    <a:pt x="64" y="1203"/>
                  </a:cubicBezTo>
                  <a:cubicBezTo>
                    <a:pt x="156" y="1360"/>
                    <a:pt x="313" y="1439"/>
                    <a:pt x="471" y="1439"/>
                  </a:cubicBezTo>
                  <a:cubicBezTo>
                    <a:pt x="621" y="1439"/>
                    <a:pt x="771" y="1368"/>
                    <a:pt x="868" y="1224"/>
                  </a:cubicBezTo>
                  <a:lnTo>
                    <a:pt x="884" y="1195"/>
                  </a:lnTo>
                  <a:cubicBezTo>
                    <a:pt x="881" y="1135"/>
                    <a:pt x="878" y="412"/>
                    <a:pt x="871" y="352"/>
                  </a:cubicBezTo>
                  <a:lnTo>
                    <a:pt x="842" y="0"/>
                  </a:ln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8" name="Google Shape;2798;p123"/>
            <p:cNvSpPr/>
            <p:nvPr/>
          </p:nvSpPr>
          <p:spPr>
            <a:xfrm>
              <a:off x="4993543" y="1503173"/>
              <a:ext cx="517862" cy="523260"/>
            </a:xfrm>
            <a:custGeom>
              <a:avLst/>
              <a:gdLst/>
              <a:ahLst/>
              <a:cxnLst/>
              <a:rect l="l" t="t" r="r" b="b"/>
              <a:pathLst>
                <a:path w="3358" h="3393" extrusionOk="0">
                  <a:moveTo>
                    <a:pt x="1678" y="0"/>
                  </a:moveTo>
                  <a:cubicBezTo>
                    <a:pt x="1629" y="0"/>
                    <a:pt x="1584" y="0"/>
                    <a:pt x="1535" y="7"/>
                  </a:cubicBezTo>
                  <a:cubicBezTo>
                    <a:pt x="1464" y="10"/>
                    <a:pt x="1390" y="36"/>
                    <a:pt x="1323" y="71"/>
                  </a:cubicBezTo>
                  <a:cubicBezTo>
                    <a:pt x="1192" y="127"/>
                    <a:pt x="1073" y="222"/>
                    <a:pt x="967" y="363"/>
                  </a:cubicBezTo>
                  <a:cubicBezTo>
                    <a:pt x="720" y="653"/>
                    <a:pt x="519" y="1073"/>
                    <a:pt x="434" y="1464"/>
                  </a:cubicBezTo>
                  <a:cubicBezTo>
                    <a:pt x="382" y="1430"/>
                    <a:pt x="326" y="1410"/>
                    <a:pt x="274" y="1410"/>
                  </a:cubicBezTo>
                  <a:cubicBezTo>
                    <a:pt x="266" y="1410"/>
                    <a:pt x="258" y="1410"/>
                    <a:pt x="251" y="1411"/>
                  </a:cubicBezTo>
                  <a:cubicBezTo>
                    <a:pt x="60" y="1425"/>
                    <a:pt x="0" y="1739"/>
                    <a:pt x="54" y="1971"/>
                  </a:cubicBezTo>
                  <a:cubicBezTo>
                    <a:pt x="117" y="2271"/>
                    <a:pt x="335" y="2363"/>
                    <a:pt x="540" y="2422"/>
                  </a:cubicBezTo>
                  <a:cubicBezTo>
                    <a:pt x="632" y="2621"/>
                    <a:pt x="765" y="2814"/>
                    <a:pt x="913" y="2977"/>
                  </a:cubicBezTo>
                  <a:cubicBezTo>
                    <a:pt x="1073" y="3171"/>
                    <a:pt x="1276" y="3311"/>
                    <a:pt x="1513" y="3371"/>
                  </a:cubicBezTo>
                  <a:cubicBezTo>
                    <a:pt x="1517" y="3371"/>
                    <a:pt x="1527" y="3375"/>
                    <a:pt x="1530" y="3375"/>
                  </a:cubicBezTo>
                  <a:cubicBezTo>
                    <a:pt x="1545" y="3379"/>
                    <a:pt x="1559" y="3382"/>
                    <a:pt x="1573" y="3386"/>
                  </a:cubicBezTo>
                  <a:cubicBezTo>
                    <a:pt x="1580" y="3389"/>
                    <a:pt x="1590" y="3389"/>
                    <a:pt x="1601" y="3389"/>
                  </a:cubicBezTo>
                  <a:cubicBezTo>
                    <a:pt x="1608" y="3389"/>
                    <a:pt x="1615" y="3389"/>
                    <a:pt x="1626" y="3392"/>
                  </a:cubicBezTo>
                  <a:lnTo>
                    <a:pt x="1732" y="3392"/>
                  </a:lnTo>
                  <a:cubicBezTo>
                    <a:pt x="1739" y="3389"/>
                    <a:pt x="1750" y="3389"/>
                    <a:pt x="1756" y="3389"/>
                  </a:cubicBezTo>
                  <a:cubicBezTo>
                    <a:pt x="1767" y="3389"/>
                    <a:pt x="1774" y="3389"/>
                    <a:pt x="1784" y="3386"/>
                  </a:cubicBezTo>
                  <a:cubicBezTo>
                    <a:pt x="1799" y="3382"/>
                    <a:pt x="1810" y="3379"/>
                    <a:pt x="1823" y="3375"/>
                  </a:cubicBezTo>
                  <a:cubicBezTo>
                    <a:pt x="1834" y="3375"/>
                    <a:pt x="1838" y="3371"/>
                    <a:pt x="1844" y="3371"/>
                  </a:cubicBezTo>
                  <a:cubicBezTo>
                    <a:pt x="2080" y="3311"/>
                    <a:pt x="2285" y="3171"/>
                    <a:pt x="2444" y="2977"/>
                  </a:cubicBezTo>
                  <a:cubicBezTo>
                    <a:pt x="2479" y="2938"/>
                    <a:pt x="2515" y="2899"/>
                    <a:pt x="2546" y="2857"/>
                  </a:cubicBezTo>
                  <a:cubicBezTo>
                    <a:pt x="2656" y="2723"/>
                    <a:pt x="2747" y="2575"/>
                    <a:pt x="2818" y="2422"/>
                  </a:cubicBezTo>
                  <a:cubicBezTo>
                    <a:pt x="3022" y="2363"/>
                    <a:pt x="3237" y="2271"/>
                    <a:pt x="3304" y="1971"/>
                  </a:cubicBezTo>
                  <a:cubicBezTo>
                    <a:pt x="3358" y="1739"/>
                    <a:pt x="3297" y="1425"/>
                    <a:pt x="3107" y="1411"/>
                  </a:cubicBezTo>
                  <a:cubicBezTo>
                    <a:pt x="3099" y="1410"/>
                    <a:pt x="3091" y="1410"/>
                    <a:pt x="3082" y="1410"/>
                  </a:cubicBezTo>
                  <a:cubicBezTo>
                    <a:pt x="3030" y="1410"/>
                    <a:pt x="2975" y="1430"/>
                    <a:pt x="2920" y="1464"/>
                  </a:cubicBezTo>
                  <a:cubicBezTo>
                    <a:pt x="2857" y="1167"/>
                    <a:pt x="2730" y="857"/>
                    <a:pt x="2564" y="600"/>
                  </a:cubicBezTo>
                  <a:cubicBezTo>
                    <a:pt x="2511" y="515"/>
                    <a:pt x="2451" y="434"/>
                    <a:pt x="2391" y="363"/>
                  </a:cubicBezTo>
                  <a:cubicBezTo>
                    <a:pt x="2285" y="222"/>
                    <a:pt x="2165" y="127"/>
                    <a:pt x="2035" y="71"/>
                  </a:cubicBezTo>
                  <a:cubicBezTo>
                    <a:pt x="1965" y="36"/>
                    <a:pt x="1894" y="10"/>
                    <a:pt x="1823" y="7"/>
                  </a:cubicBezTo>
                  <a:cubicBezTo>
                    <a:pt x="1774" y="0"/>
                    <a:pt x="1728" y="0"/>
                    <a:pt x="1678" y="0"/>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9" name="Google Shape;2799;p123"/>
            <p:cNvSpPr/>
            <p:nvPr/>
          </p:nvSpPr>
          <p:spPr>
            <a:xfrm>
              <a:off x="4845650" y="3108565"/>
              <a:ext cx="770625" cy="305813"/>
            </a:xfrm>
            <a:custGeom>
              <a:avLst/>
              <a:gdLst/>
              <a:ahLst/>
              <a:cxnLst/>
              <a:rect l="l" t="t" r="r" b="b"/>
              <a:pathLst>
                <a:path w="4997" h="1983" extrusionOk="0">
                  <a:moveTo>
                    <a:pt x="959" y="0"/>
                  </a:moveTo>
                  <a:cubicBezTo>
                    <a:pt x="430" y="0"/>
                    <a:pt x="0" y="448"/>
                    <a:pt x="0" y="991"/>
                  </a:cubicBezTo>
                  <a:cubicBezTo>
                    <a:pt x="0" y="1538"/>
                    <a:pt x="430" y="1982"/>
                    <a:pt x="959" y="1982"/>
                  </a:cubicBezTo>
                  <a:lnTo>
                    <a:pt x="4038" y="1982"/>
                  </a:lnTo>
                  <a:cubicBezTo>
                    <a:pt x="4567" y="1982"/>
                    <a:pt x="4997" y="1538"/>
                    <a:pt x="4997" y="991"/>
                  </a:cubicBezTo>
                  <a:cubicBezTo>
                    <a:pt x="4997" y="448"/>
                    <a:pt x="4567" y="0"/>
                    <a:pt x="40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0" name="Google Shape;2800;p123"/>
            <p:cNvSpPr/>
            <p:nvPr/>
          </p:nvSpPr>
          <p:spPr>
            <a:xfrm>
              <a:off x="4868936" y="3313981"/>
              <a:ext cx="429187" cy="1041585"/>
            </a:xfrm>
            <a:custGeom>
              <a:avLst/>
              <a:gdLst/>
              <a:ahLst/>
              <a:cxnLst/>
              <a:rect l="l" t="t" r="r" b="b"/>
              <a:pathLst>
                <a:path w="2783" h="6754" extrusionOk="0">
                  <a:moveTo>
                    <a:pt x="503" y="0"/>
                  </a:moveTo>
                  <a:cubicBezTo>
                    <a:pt x="207" y="0"/>
                    <a:pt x="1" y="19"/>
                    <a:pt x="1" y="19"/>
                  </a:cubicBezTo>
                  <a:cubicBezTo>
                    <a:pt x="96" y="544"/>
                    <a:pt x="509" y="872"/>
                    <a:pt x="1122" y="1073"/>
                  </a:cubicBezTo>
                  <a:cubicBezTo>
                    <a:pt x="1154" y="1083"/>
                    <a:pt x="1433" y="1182"/>
                    <a:pt x="1464" y="1193"/>
                  </a:cubicBezTo>
                  <a:cubicBezTo>
                    <a:pt x="1048" y="1270"/>
                    <a:pt x="953" y="2734"/>
                    <a:pt x="974" y="4486"/>
                  </a:cubicBezTo>
                  <a:cubicBezTo>
                    <a:pt x="984" y="5220"/>
                    <a:pt x="1013" y="6003"/>
                    <a:pt x="1048" y="6754"/>
                  </a:cubicBezTo>
                  <a:cubicBezTo>
                    <a:pt x="1048" y="6754"/>
                    <a:pt x="1281" y="6746"/>
                    <a:pt x="1437" y="6746"/>
                  </a:cubicBezTo>
                  <a:cubicBezTo>
                    <a:pt x="1515" y="6746"/>
                    <a:pt x="1573" y="6748"/>
                    <a:pt x="1573" y="6754"/>
                  </a:cubicBezTo>
                  <a:cubicBezTo>
                    <a:pt x="1573" y="6736"/>
                    <a:pt x="1881" y="5837"/>
                    <a:pt x="2173" y="4691"/>
                  </a:cubicBezTo>
                  <a:cubicBezTo>
                    <a:pt x="2486" y="3450"/>
                    <a:pt x="2783" y="1920"/>
                    <a:pt x="2642" y="900"/>
                  </a:cubicBezTo>
                  <a:cubicBezTo>
                    <a:pt x="2534" y="113"/>
                    <a:pt x="1239" y="0"/>
                    <a:pt x="5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1" name="Google Shape;2801;p123"/>
            <p:cNvSpPr/>
            <p:nvPr/>
          </p:nvSpPr>
          <p:spPr>
            <a:xfrm>
              <a:off x="5051683" y="3129693"/>
              <a:ext cx="586952" cy="977431"/>
            </a:xfrm>
            <a:custGeom>
              <a:avLst/>
              <a:gdLst/>
              <a:ahLst/>
              <a:cxnLst/>
              <a:rect l="l" t="t" r="r" b="b"/>
              <a:pathLst>
                <a:path w="3806" h="6338" extrusionOk="0">
                  <a:moveTo>
                    <a:pt x="730" y="0"/>
                  </a:moveTo>
                  <a:cubicBezTo>
                    <a:pt x="540" y="0"/>
                    <a:pt x="371" y="75"/>
                    <a:pt x="244" y="202"/>
                  </a:cubicBezTo>
                  <a:cubicBezTo>
                    <a:pt x="117" y="328"/>
                    <a:pt x="36" y="501"/>
                    <a:pt x="29" y="698"/>
                  </a:cubicBezTo>
                  <a:cubicBezTo>
                    <a:pt x="1" y="1795"/>
                    <a:pt x="977" y="3185"/>
                    <a:pt x="2071" y="4609"/>
                  </a:cubicBezTo>
                  <a:cubicBezTo>
                    <a:pt x="2515" y="5184"/>
                    <a:pt x="2981" y="5766"/>
                    <a:pt x="3404" y="6337"/>
                  </a:cubicBezTo>
                  <a:lnTo>
                    <a:pt x="3806" y="6009"/>
                  </a:lnTo>
                  <a:lnTo>
                    <a:pt x="2970" y="3914"/>
                  </a:lnTo>
                  <a:lnTo>
                    <a:pt x="1665" y="642"/>
                  </a:lnTo>
                  <a:cubicBezTo>
                    <a:pt x="1510" y="254"/>
                    <a:pt x="1140" y="0"/>
                    <a:pt x="7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2" name="Google Shape;2802;p123"/>
            <p:cNvSpPr/>
            <p:nvPr/>
          </p:nvSpPr>
          <p:spPr>
            <a:xfrm>
              <a:off x="5186468" y="2553386"/>
              <a:ext cx="712022" cy="251529"/>
            </a:xfrm>
            <a:custGeom>
              <a:avLst/>
              <a:gdLst/>
              <a:ahLst/>
              <a:cxnLst/>
              <a:rect l="l" t="t" r="r" b="b"/>
              <a:pathLst>
                <a:path w="4617" h="1631" extrusionOk="0">
                  <a:moveTo>
                    <a:pt x="4096" y="1"/>
                  </a:moveTo>
                  <a:cubicBezTo>
                    <a:pt x="3423" y="1"/>
                    <a:pt x="2177" y="1004"/>
                    <a:pt x="2177" y="1004"/>
                  </a:cubicBezTo>
                  <a:lnTo>
                    <a:pt x="1856" y="1181"/>
                  </a:lnTo>
                  <a:lnTo>
                    <a:pt x="1835" y="1195"/>
                  </a:lnTo>
                  <a:cubicBezTo>
                    <a:pt x="1805" y="1211"/>
                    <a:pt x="1773" y="1220"/>
                    <a:pt x="1741" y="1220"/>
                  </a:cubicBezTo>
                  <a:cubicBezTo>
                    <a:pt x="1697" y="1220"/>
                    <a:pt x="1655" y="1204"/>
                    <a:pt x="1620" y="1174"/>
                  </a:cubicBezTo>
                  <a:lnTo>
                    <a:pt x="1239" y="849"/>
                  </a:lnTo>
                  <a:cubicBezTo>
                    <a:pt x="1175" y="794"/>
                    <a:pt x="1094" y="765"/>
                    <a:pt x="1011" y="765"/>
                  </a:cubicBezTo>
                  <a:cubicBezTo>
                    <a:pt x="962" y="765"/>
                    <a:pt x="912" y="775"/>
                    <a:pt x="865" y="796"/>
                  </a:cubicBezTo>
                  <a:lnTo>
                    <a:pt x="752" y="846"/>
                  </a:lnTo>
                  <a:cubicBezTo>
                    <a:pt x="653" y="888"/>
                    <a:pt x="1" y="1428"/>
                    <a:pt x="1" y="1428"/>
                  </a:cubicBezTo>
                  <a:cubicBezTo>
                    <a:pt x="29" y="1572"/>
                    <a:pt x="225" y="1630"/>
                    <a:pt x="437" y="1630"/>
                  </a:cubicBezTo>
                  <a:cubicBezTo>
                    <a:pt x="710" y="1630"/>
                    <a:pt x="1009" y="1534"/>
                    <a:pt x="1003" y="1403"/>
                  </a:cubicBezTo>
                  <a:lnTo>
                    <a:pt x="1003" y="1403"/>
                  </a:lnTo>
                  <a:lnTo>
                    <a:pt x="1560" y="1597"/>
                  </a:lnTo>
                  <a:cubicBezTo>
                    <a:pt x="1591" y="1607"/>
                    <a:pt x="1624" y="1613"/>
                    <a:pt x="1658" y="1613"/>
                  </a:cubicBezTo>
                  <a:cubicBezTo>
                    <a:pt x="1682" y="1613"/>
                    <a:pt x="1706" y="1610"/>
                    <a:pt x="1729" y="1604"/>
                  </a:cubicBezTo>
                  <a:lnTo>
                    <a:pt x="2008" y="1541"/>
                  </a:lnTo>
                  <a:lnTo>
                    <a:pt x="2431" y="1439"/>
                  </a:lnTo>
                  <a:lnTo>
                    <a:pt x="4003" y="1061"/>
                  </a:lnTo>
                  <a:cubicBezTo>
                    <a:pt x="4413" y="965"/>
                    <a:pt x="4617" y="483"/>
                    <a:pt x="4402" y="119"/>
                  </a:cubicBezTo>
                  <a:cubicBezTo>
                    <a:pt x="4328" y="36"/>
                    <a:pt x="4222" y="1"/>
                    <a:pt x="4096" y="1"/>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3" name="Google Shape;2803;p123"/>
            <p:cNvSpPr/>
            <p:nvPr/>
          </p:nvSpPr>
          <p:spPr>
            <a:xfrm>
              <a:off x="4542152" y="2580991"/>
              <a:ext cx="696755" cy="299799"/>
            </a:xfrm>
            <a:custGeom>
              <a:avLst/>
              <a:gdLst/>
              <a:ahLst/>
              <a:cxnLst/>
              <a:rect l="l" t="t" r="r" b="b"/>
              <a:pathLst>
                <a:path w="4518" h="1944" extrusionOk="0">
                  <a:moveTo>
                    <a:pt x="513" y="0"/>
                  </a:moveTo>
                  <a:cubicBezTo>
                    <a:pt x="410" y="0"/>
                    <a:pt x="320" y="29"/>
                    <a:pt x="251" y="96"/>
                  </a:cubicBezTo>
                  <a:cubicBezTo>
                    <a:pt x="1" y="438"/>
                    <a:pt x="162" y="935"/>
                    <a:pt x="564" y="1069"/>
                  </a:cubicBezTo>
                  <a:lnTo>
                    <a:pt x="2099" y="1577"/>
                  </a:lnTo>
                  <a:lnTo>
                    <a:pt x="2511" y="1714"/>
                  </a:lnTo>
                  <a:lnTo>
                    <a:pt x="2783" y="1806"/>
                  </a:lnTo>
                  <a:cubicBezTo>
                    <a:pt x="2812" y="1815"/>
                    <a:pt x="2843" y="1819"/>
                    <a:pt x="2874" y="1819"/>
                  </a:cubicBezTo>
                  <a:cubicBezTo>
                    <a:pt x="2901" y="1819"/>
                    <a:pt x="2927" y="1816"/>
                    <a:pt x="2952" y="1810"/>
                  </a:cubicBezTo>
                  <a:lnTo>
                    <a:pt x="3526" y="1665"/>
                  </a:lnTo>
                  <a:lnTo>
                    <a:pt x="3526" y="1665"/>
                  </a:lnTo>
                  <a:cubicBezTo>
                    <a:pt x="3507" y="1810"/>
                    <a:pt x="3865" y="1943"/>
                    <a:pt x="4157" y="1943"/>
                  </a:cubicBezTo>
                  <a:cubicBezTo>
                    <a:pt x="4333" y="1943"/>
                    <a:pt x="4484" y="1896"/>
                    <a:pt x="4517" y="1774"/>
                  </a:cubicBezTo>
                  <a:cubicBezTo>
                    <a:pt x="4517" y="1774"/>
                    <a:pt x="3918" y="1182"/>
                    <a:pt x="3823" y="1129"/>
                  </a:cubicBezTo>
                  <a:lnTo>
                    <a:pt x="3713" y="1069"/>
                  </a:lnTo>
                  <a:cubicBezTo>
                    <a:pt x="3658" y="1041"/>
                    <a:pt x="3599" y="1026"/>
                    <a:pt x="3541" y="1026"/>
                  </a:cubicBezTo>
                  <a:cubicBezTo>
                    <a:pt x="3468" y="1026"/>
                    <a:pt x="3397" y="1049"/>
                    <a:pt x="3336" y="1094"/>
                  </a:cubicBezTo>
                  <a:lnTo>
                    <a:pt x="2927" y="1383"/>
                  </a:lnTo>
                  <a:cubicBezTo>
                    <a:pt x="2894" y="1407"/>
                    <a:pt x="2856" y="1419"/>
                    <a:pt x="2817" y="1419"/>
                  </a:cubicBezTo>
                  <a:cubicBezTo>
                    <a:pt x="2781" y="1419"/>
                    <a:pt x="2744" y="1408"/>
                    <a:pt x="2712" y="1386"/>
                  </a:cubicBezTo>
                  <a:lnTo>
                    <a:pt x="2691" y="1372"/>
                  </a:lnTo>
                  <a:lnTo>
                    <a:pt x="2388" y="1164"/>
                  </a:lnTo>
                  <a:cubicBezTo>
                    <a:pt x="2388" y="1164"/>
                    <a:pt x="1172" y="0"/>
                    <a:pt x="513" y="0"/>
                  </a:cubicBezTo>
                  <a:close/>
                </a:path>
              </a:pathLst>
            </a:custGeom>
            <a:solidFill>
              <a:srgbClr val="FFA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4" name="Google Shape;2804;p123"/>
            <p:cNvSpPr/>
            <p:nvPr/>
          </p:nvSpPr>
          <p:spPr>
            <a:xfrm>
              <a:off x="4969023" y="4354170"/>
              <a:ext cx="233177" cy="337274"/>
            </a:xfrm>
            <a:custGeom>
              <a:avLst/>
              <a:gdLst/>
              <a:ahLst/>
              <a:cxnLst/>
              <a:rect l="l" t="t" r="r" b="b"/>
              <a:pathLst>
                <a:path w="1512" h="2187" extrusionOk="0">
                  <a:moveTo>
                    <a:pt x="788" y="1"/>
                  </a:moveTo>
                  <a:cubicBezTo>
                    <a:pt x="632" y="1"/>
                    <a:pt x="399" y="9"/>
                    <a:pt x="399" y="9"/>
                  </a:cubicBezTo>
                  <a:cubicBezTo>
                    <a:pt x="1" y="375"/>
                    <a:pt x="410" y="982"/>
                    <a:pt x="410" y="982"/>
                  </a:cubicBezTo>
                  <a:cubicBezTo>
                    <a:pt x="410" y="982"/>
                    <a:pt x="237" y="1998"/>
                    <a:pt x="530" y="2131"/>
                  </a:cubicBezTo>
                  <a:cubicBezTo>
                    <a:pt x="612" y="2169"/>
                    <a:pt x="732" y="2187"/>
                    <a:pt x="857" y="2187"/>
                  </a:cubicBezTo>
                  <a:cubicBezTo>
                    <a:pt x="1170" y="2187"/>
                    <a:pt x="1512" y="2072"/>
                    <a:pt x="1347" y="1860"/>
                  </a:cubicBezTo>
                  <a:cubicBezTo>
                    <a:pt x="1094" y="1522"/>
                    <a:pt x="1214" y="798"/>
                    <a:pt x="924" y="9"/>
                  </a:cubicBezTo>
                  <a:cubicBezTo>
                    <a:pt x="924" y="3"/>
                    <a:pt x="866" y="1"/>
                    <a:pt x="7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5" name="Google Shape;2805;p123"/>
            <p:cNvSpPr/>
            <p:nvPr/>
          </p:nvSpPr>
          <p:spPr>
            <a:xfrm>
              <a:off x="5576481" y="4056224"/>
              <a:ext cx="233331" cy="300878"/>
            </a:xfrm>
            <a:custGeom>
              <a:avLst/>
              <a:gdLst/>
              <a:ahLst/>
              <a:cxnLst/>
              <a:rect l="l" t="t" r="r" b="b"/>
              <a:pathLst>
                <a:path w="1513" h="1951" extrusionOk="0">
                  <a:moveTo>
                    <a:pt x="403" y="1"/>
                  </a:moveTo>
                  <a:lnTo>
                    <a:pt x="1" y="329"/>
                  </a:lnTo>
                  <a:cubicBezTo>
                    <a:pt x="209" y="1116"/>
                    <a:pt x="590" y="1514"/>
                    <a:pt x="872" y="1814"/>
                  </a:cubicBezTo>
                  <a:cubicBezTo>
                    <a:pt x="960" y="1909"/>
                    <a:pt x="1061" y="1951"/>
                    <a:pt x="1155" y="1951"/>
                  </a:cubicBezTo>
                  <a:cubicBezTo>
                    <a:pt x="1351" y="1951"/>
                    <a:pt x="1512" y="1768"/>
                    <a:pt x="1443" y="1503"/>
                  </a:cubicBezTo>
                  <a:cubicBezTo>
                    <a:pt x="1263" y="823"/>
                    <a:pt x="1030" y="541"/>
                    <a:pt x="4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6" name="Google Shape;2806;p123"/>
            <p:cNvSpPr/>
            <p:nvPr/>
          </p:nvSpPr>
          <p:spPr>
            <a:xfrm>
              <a:off x="5026700" y="1445033"/>
              <a:ext cx="463424" cy="377062"/>
            </a:xfrm>
            <a:custGeom>
              <a:avLst/>
              <a:gdLst/>
              <a:ahLst/>
              <a:cxnLst/>
              <a:rect l="l" t="t" r="r" b="b"/>
              <a:pathLst>
                <a:path w="3005" h="2445" extrusionOk="0">
                  <a:moveTo>
                    <a:pt x="1507" y="0"/>
                  </a:moveTo>
                  <a:cubicBezTo>
                    <a:pt x="1085" y="0"/>
                    <a:pt x="690" y="196"/>
                    <a:pt x="434" y="519"/>
                  </a:cubicBezTo>
                  <a:cubicBezTo>
                    <a:pt x="254" y="744"/>
                    <a:pt x="78" y="1234"/>
                    <a:pt x="29" y="1527"/>
                  </a:cubicBezTo>
                  <a:cubicBezTo>
                    <a:pt x="0" y="1677"/>
                    <a:pt x="21" y="2444"/>
                    <a:pt x="236" y="2444"/>
                  </a:cubicBezTo>
                  <a:cubicBezTo>
                    <a:pt x="238" y="2444"/>
                    <a:pt x="239" y="2444"/>
                    <a:pt x="241" y="2444"/>
                  </a:cubicBezTo>
                  <a:lnTo>
                    <a:pt x="522" y="1922"/>
                  </a:lnTo>
                  <a:cubicBezTo>
                    <a:pt x="522" y="1922"/>
                    <a:pt x="1133" y="1305"/>
                    <a:pt x="1683" y="1107"/>
                  </a:cubicBezTo>
                  <a:cubicBezTo>
                    <a:pt x="1762" y="1079"/>
                    <a:pt x="1810" y="1057"/>
                    <a:pt x="1852" y="1057"/>
                  </a:cubicBezTo>
                  <a:cubicBezTo>
                    <a:pt x="1890" y="1057"/>
                    <a:pt x="1923" y="1076"/>
                    <a:pt x="1968" y="1128"/>
                  </a:cubicBezTo>
                  <a:cubicBezTo>
                    <a:pt x="2074" y="1245"/>
                    <a:pt x="2162" y="1424"/>
                    <a:pt x="2251" y="1555"/>
                  </a:cubicBezTo>
                  <a:cubicBezTo>
                    <a:pt x="2357" y="1713"/>
                    <a:pt x="2560" y="1856"/>
                    <a:pt x="2725" y="1856"/>
                  </a:cubicBezTo>
                  <a:cubicBezTo>
                    <a:pt x="2847" y="1856"/>
                    <a:pt x="2949" y="1776"/>
                    <a:pt x="2973" y="1562"/>
                  </a:cubicBezTo>
                  <a:cubicBezTo>
                    <a:pt x="3005" y="1312"/>
                    <a:pt x="2698" y="377"/>
                    <a:pt x="2046" y="109"/>
                  </a:cubicBezTo>
                  <a:cubicBezTo>
                    <a:pt x="1867" y="35"/>
                    <a:pt x="1685" y="0"/>
                    <a:pt x="15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7" name="Google Shape;2807;p123"/>
            <p:cNvSpPr/>
            <p:nvPr/>
          </p:nvSpPr>
          <p:spPr>
            <a:xfrm>
              <a:off x="4765149" y="2413512"/>
              <a:ext cx="814731" cy="485785"/>
            </a:xfrm>
            <a:custGeom>
              <a:avLst/>
              <a:gdLst/>
              <a:ahLst/>
              <a:cxnLst/>
              <a:rect l="l" t="t" r="r" b="b"/>
              <a:pathLst>
                <a:path w="5283" h="3150" extrusionOk="0">
                  <a:moveTo>
                    <a:pt x="272" y="0"/>
                  </a:moveTo>
                  <a:cubicBezTo>
                    <a:pt x="117" y="0"/>
                    <a:pt x="0" y="134"/>
                    <a:pt x="25" y="286"/>
                  </a:cubicBezTo>
                  <a:lnTo>
                    <a:pt x="388" y="2740"/>
                  </a:lnTo>
                  <a:cubicBezTo>
                    <a:pt x="300" y="2761"/>
                    <a:pt x="230" y="2842"/>
                    <a:pt x="230" y="2941"/>
                  </a:cubicBezTo>
                  <a:cubicBezTo>
                    <a:pt x="230" y="3054"/>
                    <a:pt x="324" y="3150"/>
                    <a:pt x="438" y="3150"/>
                  </a:cubicBezTo>
                  <a:lnTo>
                    <a:pt x="4810" y="3150"/>
                  </a:lnTo>
                  <a:cubicBezTo>
                    <a:pt x="4927" y="3150"/>
                    <a:pt x="5018" y="3054"/>
                    <a:pt x="5018" y="2941"/>
                  </a:cubicBezTo>
                  <a:cubicBezTo>
                    <a:pt x="5018" y="2829"/>
                    <a:pt x="4930" y="2740"/>
                    <a:pt x="4821" y="2733"/>
                  </a:cubicBezTo>
                  <a:lnTo>
                    <a:pt x="5254" y="293"/>
                  </a:lnTo>
                  <a:cubicBezTo>
                    <a:pt x="5283" y="137"/>
                    <a:pt x="5163" y="0"/>
                    <a:pt x="500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8" name="Google Shape;2808;p123"/>
            <p:cNvSpPr/>
            <p:nvPr/>
          </p:nvSpPr>
          <p:spPr>
            <a:xfrm>
              <a:off x="5134805" y="2607208"/>
              <a:ext cx="101321" cy="91759"/>
            </a:xfrm>
            <a:custGeom>
              <a:avLst/>
              <a:gdLst/>
              <a:ahLst/>
              <a:cxnLst/>
              <a:rect l="l" t="t" r="r" b="b"/>
              <a:pathLst>
                <a:path w="657" h="595" extrusionOk="0">
                  <a:moveTo>
                    <a:pt x="329" y="1"/>
                  </a:moveTo>
                  <a:cubicBezTo>
                    <a:pt x="252" y="1"/>
                    <a:pt x="176" y="30"/>
                    <a:pt x="118" y="87"/>
                  </a:cubicBezTo>
                  <a:cubicBezTo>
                    <a:pt x="1" y="204"/>
                    <a:pt x="1" y="391"/>
                    <a:pt x="118" y="507"/>
                  </a:cubicBezTo>
                  <a:cubicBezTo>
                    <a:pt x="176" y="566"/>
                    <a:pt x="252" y="595"/>
                    <a:pt x="329" y="595"/>
                  </a:cubicBezTo>
                  <a:cubicBezTo>
                    <a:pt x="406" y="595"/>
                    <a:pt x="482" y="566"/>
                    <a:pt x="541" y="507"/>
                  </a:cubicBezTo>
                  <a:cubicBezTo>
                    <a:pt x="657" y="391"/>
                    <a:pt x="657" y="204"/>
                    <a:pt x="541" y="87"/>
                  </a:cubicBezTo>
                  <a:cubicBezTo>
                    <a:pt x="482" y="30"/>
                    <a:pt x="406" y="1"/>
                    <a:pt x="3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9" name="Google Shape;2809;p123"/>
            <p:cNvSpPr/>
            <p:nvPr/>
          </p:nvSpPr>
          <p:spPr>
            <a:xfrm>
              <a:off x="5045668" y="1601100"/>
              <a:ext cx="423790" cy="118131"/>
            </a:xfrm>
            <a:custGeom>
              <a:avLst/>
              <a:gdLst/>
              <a:ahLst/>
              <a:cxnLst/>
              <a:rect l="l" t="t" r="r" b="b"/>
              <a:pathLst>
                <a:path w="2748" h="766" extrusionOk="0">
                  <a:moveTo>
                    <a:pt x="1" y="0"/>
                  </a:moveTo>
                  <a:cubicBezTo>
                    <a:pt x="1" y="25"/>
                    <a:pt x="1" y="53"/>
                    <a:pt x="4" y="78"/>
                  </a:cubicBezTo>
                  <a:cubicBezTo>
                    <a:pt x="12" y="179"/>
                    <a:pt x="33" y="275"/>
                    <a:pt x="68" y="363"/>
                  </a:cubicBezTo>
                  <a:cubicBezTo>
                    <a:pt x="163" y="603"/>
                    <a:pt x="350" y="765"/>
                    <a:pt x="562" y="765"/>
                  </a:cubicBezTo>
                  <a:lnTo>
                    <a:pt x="2187" y="765"/>
                  </a:lnTo>
                  <a:cubicBezTo>
                    <a:pt x="2343" y="765"/>
                    <a:pt x="2483" y="681"/>
                    <a:pt x="2585" y="539"/>
                  </a:cubicBezTo>
                  <a:cubicBezTo>
                    <a:pt x="2621" y="490"/>
                    <a:pt x="2657" y="430"/>
                    <a:pt x="2681" y="363"/>
                  </a:cubicBezTo>
                  <a:cubicBezTo>
                    <a:pt x="2723" y="257"/>
                    <a:pt x="2748" y="130"/>
                    <a:pt x="2748" y="0"/>
                  </a:cubicBezTo>
                  <a:close/>
                </a:path>
              </a:pathLst>
            </a:custGeom>
            <a:solidFill>
              <a:srgbClr val="FFD2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0" name="Google Shape;2810;p123"/>
            <p:cNvSpPr/>
            <p:nvPr/>
          </p:nvSpPr>
          <p:spPr>
            <a:xfrm>
              <a:off x="5020068" y="1387973"/>
              <a:ext cx="474527" cy="307818"/>
            </a:xfrm>
            <a:custGeom>
              <a:avLst/>
              <a:gdLst/>
              <a:ahLst/>
              <a:cxnLst/>
              <a:rect l="l" t="t" r="r" b="b"/>
              <a:pathLst>
                <a:path w="3077" h="1996" extrusionOk="0">
                  <a:moveTo>
                    <a:pt x="1545" y="0"/>
                  </a:moveTo>
                  <a:cubicBezTo>
                    <a:pt x="1327" y="0"/>
                    <a:pt x="1126" y="38"/>
                    <a:pt x="943" y="116"/>
                  </a:cubicBezTo>
                  <a:cubicBezTo>
                    <a:pt x="647" y="236"/>
                    <a:pt x="403" y="448"/>
                    <a:pt x="241" y="715"/>
                  </a:cubicBezTo>
                  <a:cubicBezTo>
                    <a:pt x="89" y="962"/>
                    <a:pt x="1" y="1255"/>
                    <a:pt x="1" y="1572"/>
                  </a:cubicBezTo>
                  <a:cubicBezTo>
                    <a:pt x="1" y="1600"/>
                    <a:pt x="19" y="1996"/>
                    <a:pt x="19" y="1996"/>
                  </a:cubicBezTo>
                  <a:cubicBezTo>
                    <a:pt x="561" y="1689"/>
                    <a:pt x="1087" y="1537"/>
                    <a:pt x="1596" y="1537"/>
                  </a:cubicBezTo>
                  <a:cubicBezTo>
                    <a:pt x="2106" y="1537"/>
                    <a:pt x="2600" y="1690"/>
                    <a:pt x="3076" y="1996"/>
                  </a:cubicBezTo>
                  <a:lnTo>
                    <a:pt x="3076" y="1590"/>
                  </a:lnTo>
                  <a:cubicBezTo>
                    <a:pt x="3076" y="1301"/>
                    <a:pt x="3005" y="1029"/>
                    <a:pt x="2882" y="796"/>
                  </a:cubicBezTo>
                  <a:cubicBezTo>
                    <a:pt x="2727" y="504"/>
                    <a:pt x="2487" y="271"/>
                    <a:pt x="2184" y="134"/>
                  </a:cubicBezTo>
                  <a:cubicBezTo>
                    <a:pt x="1993" y="49"/>
                    <a:pt x="1778" y="0"/>
                    <a:pt x="1545" y="0"/>
                  </a:cubicBezTo>
                  <a:close/>
                </a:path>
              </a:pathLst>
            </a:custGeom>
            <a:solidFill>
              <a:srgbClr val="FFBE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1" name="Google Shape;2811;p123"/>
            <p:cNvSpPr/>
            <p:nvPr/>
          </p:nvSpPr>
          <p:spPr>
            <a:xfrm>
              <a:off x="5057235" y="1405708"/>
              <a:ext cx="126767" cy="194931"/>
            </a:xfrm>
            <a:custGeom>
              <a:avLst/>
              <a:gdLst/>
              <a:ahLst/>
              <a:cxnLst/>
              <a:rect l="l" t="t" r="r" b="b"/>
              <a:pathLst>
                <a:path w="822" h="1264" extrusionOk="0">
                  <a:moveTo>
                    <a:pt x="702" y="1"/>
                  </a:moveTo>
                  <a:cubicBezTo>
                    <a:pt x="406" y="121"/>
                    <a:pt x="162" y="333"/>
                    <a:pt x="0" y="600"/>
                  </a:cubicBezTo>
                  <a:cubicBezTo>
                    <a:pt x="21" y="780"/>
                    <a:pt x="77" y="943"/>
                    <a:pt x="165" y="1112"/>
                  </a:cubicBezTo>
                  <a:cubicBezTo>
                    <a:pt x="222" y="1218"/>
                    <a:pt x="296" y="1264"/>
                    <a:pt x="370" y="1264"/>
                  </a:cubicBezTo>
                  <a:cubicBezTo>
                    <a:pt x="469" y="1264"/>
                    <a:pt x="567" y="1186"/>
                    <a:pt x="635" y="1055"/>
                  </a:cubicBezTo>
                  <a:cubicBezTo>
                    <a:pt x="769" y="787"/>
                    <a:pt x="821" y="417"/>
                    <a:pt x="744" y="125"/>
                  </a:cubicBezTo>
                  <a:cubicBezTo>
                    <a:pt x="733" y="79"/>
                    <a:pt x="720" y="40"/>
                    <a:pt x="702" y="1"/>
                  </a:cubicBezTo>
                  <a:close/>
                </a:path>
              </a:pathLst>
            </a:custGeom>
            <a:solidFill>
              <a:srgbClr val="FFA6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2" name="Google Shape;2812;p123"/>
            <p:cNvSpPr/>
            <p:nvPr/>
          </p:nvSpPr>
          <p:spPr>
            <a:xfrm>
              <a:off x="5339296" y="1408484"/>
              <a:ext cx="125225" cy="192155"/>
            </a:xfrm>
            <a:custGeom>
              <a:avLst/>
              <a:gdLst/>
              <a:ahLst/>
              <a:cxnLst/>
              <a:rect l="l" t="t" r="r" b="b"/>
              <a:pathLst>
                <a:path w="812" h="1246" extrusionOk="0">
                  <a:moveTo>
                    <a:pt x="114" y="1"/>
                  </a:moveTo>
                  <a:cubicBezTo>
                    <a:pt x="100" y="36"/>
                    <a:pt x="89" y="71"/>
                    <a:pt x="79" y="107"/>
                  </a:cubicBezTo>
                  <a:cubicBezTo>
                    <a:pt x="1" y="399"/>
                    <a:pt x="54" y="769"/>
                    <a:pt x="188" y="1037"/>
                  </a:cubicBezTo>
                  <a:cubicBezTo>
                    <a:pt x="255" y="1168"/>
                    <a:pt x="354" y="1246"/>
                    <a:pt x="452" y="1246"/>
                  </a:cubicBezTo>
                  <a:cubicBezTo>
                    <a:pt x="527" y="1246"/>
                    <a:pt x="600" y="1200"/>
                    <a:pt x="660" y="1094"/>
                  </a:cubicBezTo>
                  <a:cubicBezTo>
                    <a:pt x="735" y="949"/>
                    <a:pt x="784" y="812"/>
                    <a:pt x="812" y="663"/>
                  </a:cubicBezTo>
                  <a:cubicBezTo>
                    <a:pt x="657" y="371"/>
                    <a:pt x="417" y="138"/>
                    <a:pt x="114" y="1"/>
                  </a:cubicBezTo>
                  <a:close/>
                </a:path>
              </a:pathLst>
            </a:custGeom>
            <a:solidFill>
              <a:srgbClr val="FFA6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3" name="Google Shape;2813;p123"/>
            <p:cNvSpPr/>
            <p:nvPr/>
          </p:nvSpPr>
          <p:spPr>
            <a:xfrm>
              <a:off x="4233719" y="2977481"/>
              <a:ext cx="58448" cy="1766407"/>
            </a:xfrm>
            <a:custGeom>
              <a:avLst/>
              <a:gdLst/>
              <a:ahLst/>
              <a:cxnLst/>
              <a:rect l="l" t="t" r="r" b="b"/>
              <a:pathLst>
                <a:path w="379" h="11454" extrusionOk="0">
                  <a:moveTo>
                    <a:pt x="1" y="0"/>
                  </a:moveTo>
                  <a:lnTo>
                    <a:pt x="1" y="11453"/>
                  </a:lnTo>
                  <a:lnTo>
                    <a:pt x="378" y="11453"/>
                  </a:lnTo>
                  <a:lnTo>
                    <a:pt x="37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4" name="Google Shape;2814;p123"/>
            <p:cNvSpPr/>
            <p:nvPr/>
          </p:nvSpPr>
          <p:spPr>
            <a:xfrm>
              <a:off x="6079535" y="2977481"/>
              <a:ext cx="68164" cy="1766407"/>
            </a:xfrm>
            <a:custGeom>
              <a:avLst/>
              <a:gdLst/>
              <a:ahLst/>
              <a:cxnLst/>
              <a:rect l="l" t="t" r="r" b="b"/>
              <a:pathLst>
                <a:path w="442" h="11454" extrusionOk="0">
                  <a:moveTo>
                    <a:pt x="0" y="0"/>
                  </a:moveTo>
                  <a:lnTo>
                    <a:pt x="0" y="11453"/>
                  </a:lnTo>
                  <a:lnTo>
                    <a:pt x="441" y="11453"/>
                  </a:lnTo>
                  <a:lnTo>
                    <a:pt x="44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5" name="Google Shape;2815;p123"/>
            <p:cNvSpPr/>
            <p:nvPr/>
          </p:nvSpPr>
          <p:spPr>
            <a:xfrm>
              <a:off x="4123300" y="2892662"/>
              <a:ext cx="2157040" cy="158844"/>
            </a:xfrm>
            <a:custGeom>
              <a:avLst/>
              <a:gdLst/>
              <a:ahLst/>
              <a:cxnLst/>
              <a:rect l="l" t="t" r="r" b="b"/>
              <a:pathLst>
                <a:path w="13987" h="1030" extrusionOk="0">
                  <a:moveTo>
                    <a:pt x="1" y="0"/>
                  </a:moveTo>
                  <a:lnTo>
                    <a:pt x="1" y="1029"/>
                  </a:lnTo>
                  <a:lnTo>
                    <a:pt x="13986" y="1029"/>
                  </a:lnTo>
                  <a:lnTo>
                    <a:pt x="139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816" name="Google Shape;2816;p123"/>
          <p:cNvGrpSpPr/>
          <p:nvPr/>
        </p:nvGrpSpPr>
        <p:grpSpPr>
          <a:xfrm>
            <a:off x="6482174" y="714106"/>
            <a:ext cx="365242" cy="656834"/>
            <a:chOff x="6481900" y="714075"/>
            <a:chExt cx="397347" cy="714572"/>
          </a:xfrm>
        </p:grpSpPr>
        <p:sp>
          <p:nvSpPr>
            <p:cNvPr id="2817" name="Google Shape;2817;p123"/>
            <p:cNvSpPr/>
            <p:nvPr/>
          </p:nvSpPr>
          <p:spPr>
            <a:xfrm>
              <a:off x="6481900" y="714075"/>
              <a:ext cx="397347" cy="489938"/>
            </a:xfrm>
            <a:custGeom>
              <a:avLst/>
              <a:gdLst/>
              <a:ahLst/>
              <a:cxnLst/>
              <a:rect l="l" t="t" r="r" b="b"/>
              <a:pathLst>
                <a:path w="6729" h="8297" extrusionOk="0">
                  <a:moveTo>
                    <a:pt x="3401" y="1"/>
                  </a:moveTo>
                  <a:cubicBezTo>
                    <a:pt x="3271" y="1"/>
                    <a:pt x="3138" y="8"/>
                    <a:pt x="3004" y="24"/>
                  </a:cubicBezTo>
                  <a:cubicBezTo>
                    <a:pt x="1556" y="193"/>
                    <a:pt x="360" y="1328"/>
                    <a:pt x="127" y="2770"/>
                  </a:cubicBezTo>
                  <a:cubicBezTo>
                    <a:pt x="0" y="3539"/>
                    <a:pt x="141" y="4266"/>
                    <a:pt x="466" y="4879"/>
                  </a:cubicBezTo>
                  <a:cubicBezTo>
                    <a:pt x="1016" y="5909"/>
                    <a:pt x="1238" y="7083"/>
                    <a:pt x="1238" y="8247"/>
                  </a:cubicBezTo>
                  <a:lnTo>
                    <a:pt x="1238" y="8297"/>
                  </a:lnTo>
                  <a:lnTo>
                    <a:pt x="5480" y="8297"/>
                  </a:lnTo>
                  <a:cubicBezTo>
                    <a:pt x="5480" y="7104"/>
                    <a:pt x="5787" y="5934"/>
                    <a:pt x="6344" y="4876"/>
                  </a:cubicBezTo>
                  <a:cubicBezTo>
                    <a:pt x="6591" y="4414"/>
                    <a:pt x="6728" y="3888"/>
                    <a:pt x="6728" y="3328"/>
                  </a:cubicBezTo>
                  <a:cubicBezTo>
                    <a:pt x="6728" y="1491"/>
                    <a:pt x="5240" y="1"/>
                    <a:pt x="34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8" name="Google Shape;2818;p123"/>
            <p:cNvSpPr/>
            <p:nvPr/>
          </p:nvSpPr>
          <p:spPr>
            <a:xfrm>
              <a:off x="6531620" y="1203961"/>
              <a:ext cx="302631" cy="224685"/>
            </a:xfrm>
            <a:custGeom>
              <a:avLst/>
              <a:gdLst/>
              <a:ahLst/>
              <a:cxnLst/>
              <a:rect l="l" t="t" r="r" b="b"/>
              <a:pathLst>
                <a:path w="5125" h="3805" extrusionOk="0">
                  <a:moveTo>
                    <a:pt x="533" y="1"/>
                  </a:moveTo>
                  <a:cubicBezTo>
                    <a:pt x="241" y="1"/>
                    <a:pt x="1" y="240"/>
                    <a:pt x="1" y="533"/>
                  </a:cubicBezTo>
                  <a:cubicBezTo>
                    <a:pt x="1" y="829"/>
                    <a:pt x="241" y="1065"/>
                    <a:pt x="533" y="1065"/>
                  </a:cubicBezTo>
                  <a:lnTo>
                    <a:pt x="1101" y="1065"/>
                  </a:lnTo>
                  <a:lnTo>
                    <a:pt x="1101" y="1069"/>
                  </a:lnTo>
                  <a:lnTo>
                    <a:pt x="533" y="1069"/>
                  </a:lnTo>
                  <a:cubicBezTo>
                    <a:pt x="241" y="1069"/>
                    <a:pt x="1" y="1305"/>
                    <a:pt x="1" y="1598"/>
                  </a:cubicBezTo>
                  <a:cubicBezTo>
                    <a:pt x="1" y="1894"/>
                    <a:pt x="241" y="2130"/>
                    <a:pt x="533" y="2130"/>
                  </a:cubicBezTo>
                  <a:lnTo>
                    <a:pt x="720" y="2130"/>
                  </a:lnTo>
                  <a:cubicBezTo>
                    <a:pt x="720" y="3051"/>
                    <a:pt x="1376" y="3805"/>
                    <a:pt x="2383" y="3805"/>
                  </a:cubicBezTo>
                  <a:cubicBezTo>
                    <a:pt x="2386" y="3805"/>
                    <a:pt x="2389" y="3805"/>
                    <a:pt x="2392" y="3805"/>
                  </a:cubicBezTo>
                  <a:cubicBezTo>
                    <a:pt x="3474" y="3798"/>
                    <a:pt x="4099" y="3294"/>
                    <a:pt x="4063" y="2130"/>
                  </a:cubicBezTo>
                  <a:lnTo>
                    <a:pt x="4589" y="2130"/>
                  </a:lnTo>
                  <a:cubicBezTo>
                    <a:pt x="4885" y="2130"/>
                    <a:pt x="5125" y="1894"/>
                    <a:pt x="5125" y="1598"/>
                  </a:cubicBezTo>
                  <a:cubicBezTo>
                    <a:pt x="5125" y="1305"/>
                    <a:pt x="4885" y="1069"/>
                    <a:pt x="4589" y="1069"/>
                  </a:cubicBezTo>
                  <a:lnTo>
                    <a:pt x="3682" y="1069"/>
                  </a:lnTo>
                  <a:lnTo>
                    <a:pt x="3682" y="1065"/>
                  </a:lnTo>
                  <a:lnTo>
                    <a:pt x="4592" y="1065"/>
                  </a:lnTo>
                  <a:cubicBezTo>
                    <a:pt x="4885" y="1065"/>
                    <a:pt x="5125" y="829"/>
                    <a:pt x="5125" y="533"/>
                  </a:cubicBezTo>
                  <a:cubicBezTo>
                    <a:pt x="5125" y="240"/>
                    <a:pt x="4885" y="1"/>
                    <a:pt x="45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819" name="Google Shape;2819;p123"/>
          <p:cNvGrpSpPr/>
          <p:nvPr/>
        </p:nvGrpSpPr>
        <p:grpSpPr>
          <a:xfrm>
            <a:off x="5422720" y="666366"/>
            <a:ext cx="762125" cy="722507"/>
            <a:chOff x="1724550" y="1991100"/>
            <a:chExt cx="1576919" cy="1494946"/>
          </a:xfrm>
        </p:grpSpPr>
        <p:sp>
          <p:nvSpPr>
            <p:cNvPr id="2820" name="Google Shape;2820;p123"/>
            <p:cNvSpPr/>
            <p:nvPr/>
          </p:nvSpPr>
          <p:spPr>
            <a:xfrm>
              <a:off x="1724550" y="2050912"/>
              <a:ext cx="1313815" cy="1435134"/>
            </a:xfrm>
            <a:custGeom>
              <a:avLst/>
              <a:gdLst/>
              <a:ahLst/>
              <a:cxnLst/>
              <a:rect l="l" t="t" r="r" b="b"/>
              <a:pathLst>
                <a:path w="11620" h="12693" extrusionOk="0">
                  <a:moveTo>
                    <a:pt x="4098" y="1"/>
                  </a:moveTo>
                  <a:lnTo>
                    <a:pt x="0" y="4123"/>
                  </a:lnTo>
                  <a:lnTo>
                    <a:pt x="8" y="6296"/>
                  </a:lnTo>
                  <a:lnTo>
                    <a:pt x="6440" y="12692"/>
                  </a:lnTo>
                  <a:lnTo>
                    <a:pt x="7218" y="11906"/>
                  </a:lnTo>
                  <a:lnTo>
                    <a:pt x="11619" y="7480"/>
                  </a:lnTo>
                  <a:lnTo>
                    <a:pt x="4616" y="515"/>
                  </a:lnTo>
                  <a:lnTo>
                    <a:pt x="409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1" name="Google Shape;2821;p123"/>
            <p:cNvSpPr/>
            <p:nvPr/>
          </p:nvSpPr>
          <p:spPr>
            <a:xfrm>
              <a:off x="1724550" y="2516628"/>
              <a:ext cx="123354" cy="246143"/>
            </a:xfrm>
            <a:custGeom>
              <a:avLst/>
              <a:gdLst/>
              <a:ahLst/>
              <a:cxnLst/>
              <a:rect l="l" t="t" r="r" b="b"/>
              <a:pathLst>
                <a:path w="1091" h="2177" extrusionOk="0">
                  <a:moveTo>
                    <a:pt x="0" y="1"/>
                  </a:moveTo>
                  <a:lnTo>
                    <a:pt x="8" y="2177"/>
                  </a:lnTo>
                  <a:lnTo>
                    <a:pt x="1090" y="1087"/>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2" name="Google Shape;2822;p123"/>
            <p:cNvSpPr/>
            <p:nvPr/>
          </p:nvSpPr>
          <p:spPr>
            <a:xfrm>
              <a:off x="1917101" y="2365572"/>
              <a:ext cx="402059" cy="404434"/>
            </a:xfrm>
            <a:custGeom>
              <a:avLst/>
              <a:gdLst/>
              <a:ahLst/>
              <a:cxnLst/>
              <a:rect l="l" t="t" r="r" b="b"/>
              <a:pathLst>
                <a:path w="3556" h="3577" extrusionOk="0">
                  <a:moveTo>
                    <a:pt x="3372" y="0"/>
                  </a:moveTo>
                  <a:lnTo>
                    <a:pt x="1" y="3392"/>
                  </a:lnTo>
                  <a:lnTo>
                    <a:pt x="184" y="3576"/>
                  </a:lnTo>
                  <a:lnTo>
                    <a:pt x="3555" y="183"/>
                  </a:lnTo>
                  <a:lnTo>
                    <a:pt x="3372" y="0"/>
                  </a:lnTo>
                  <a:close/>
                </a:path>
              </a:pathLst>
            </a:custGeom>
            <a:solidFill>
              <a:srgbClr val="57C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3" name="Google Shape;2823;p123"/>
            <p:cNvSpPr/>
            <p:nvPr/>
          </p:nvSpPr>
          <p:spPr>
            <a:xfrm>
              <a:off x="1999299" y="2447319"/>
              <a:ext cx="401946" cy="403981"/>
            </a:xfrm>
            <a:custGeom>
              <a:avLst/>
              <a:gdLst/>
              <a:ahLst/>
              <a:cxnLst/>
              <a:rect l="l" t="t" r="r" b="b"/>
              <a:pathLst>
                <a:path w="3555" h="3573" extrusionOk="0">
                  <a:moveTo>
                    <a:pt x="3371" y="0"/>
                  </a:moveTo>
                  <a:lnTo>
                    <a:pt x="0" y="3389"/>
                  </a:lnTo>
                  <a:lnTo>
                    <a:pt x="184" y="3572"/>
                  </a:lnTo>
                  <a:lnTo>
                    <a:pt x="3555" y="180"/>
                  </a:lnTo>
                  <a:lnTo>
                    <a:pt x="3371" y="0"/>
                  </a:lnTo>
                  <a:close/>
                </a:path>
              </a:pathLst>
            </a:custGeom>
            <a:solidFill>
              <a:srgbClr val="57C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4" name="Google Shape;2824;p123"/>
            <p:cNvSpPr/>
            <p:nvPr/>
          </p:nvSpPr>
          <p:spPr>
            <a:xfrm>
              <a:off x="2080933" y="2528613"/>
              <a:ext cx="402398" cy="404434"/>
            </a:xfrm>
            <a:custGeom>
              <a:avLst/>
              <a:gdLst/>
              <a:ahLst/>
              <a:cxnLst/>
              <a:rect l="l" t="t" r="r" b="b"/>
              <a:pathLst>
                <a:path w="3559" h="3577" extrusionOk="0">
                  <a:moveTo>
                    <a:pt x="3376" y="0"/>
                  </a:moveTo>
                  <a:lnTo>
                    <a:pt x="1" y="3393"/>
                  </a:lnTo>
                  <a:lnTo>
                    <a:pt x="188" y="3576"/>
                  </a:lnTo>
                  <a:lnTo>
                    <a:pt x="3559" y="183"/>
                  </a:lnTo>
                  <a:lnTo>
                    <a:pt x="3376" y="0"/>
                  </a:lnTo>
                  <a:close/>
                </a:path>
              </a:pathLst>
            </a:custGeom>
            <a:solidFill>
              <a:srgbClr val="57C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5" name="Google Shape;2825;p123"/>
            <p:cNvSpPr/>
            <p:nvPr/>
          </p:nvSpPr>
          <p:spPr>
            <a:xfrm>
              <a:off x="2163131" y="2609907"/>
              <a:ext cx="402059" cy="404434"/>
            </a:xfrm>
            <a:custGeom>
              <a:avLst/>
              <a:gdLst/>
              <a:ahLst/>
              <a:cxnLst/>
              <a:rect l="l" t="t" r="r" b="b"/>
              <a:pathLst>
                <a:path w="3556" h="3577" extrusionOk="0">
                  <a:moveTo>
                    <a:pt x="3372" y="1"/>
                  </a:moveTo>
                  <a:lnTo>
                    <a:pt x="1" y="3393"/>
                  </a:lnTo>
                  <a:lnTo>
                    <a:pt x="184" y="3577"/>
                  </a:lnTo>
                  <a:lnTo>
                    <a:pt x="3555" y="184"/>
                  </a:lnTo>
                  <a:lnTo>
                    <a:pt x="3372" y="1"/>
                  </a:lnTo>
                  <a:close/>
                </a:path>
              </a:pathLst>
            </a:custGeom>
            <a:solidFill>
              <a:srgbClr val="57C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6" name="Google Shape;2826;p123"/>
            <p:cNvSpPr/>
            <p:nvPr/>
          </p:nvSpPr>
          <p:spPr>
            <a:xfrm>
              <a:off x="2245217" y="2691653"/>
              <a:ext cx="402059" cy="404434"/>
            </a:xfrm>
            <a:custGeom>
              <a:avLst/>
              <a:gdLst/>
              <a:ahLst/>
              <a:cxnLst/>
              <a:rect l="l" t="t" r="r" b="b"/>
              <a:pathLst>
                <a:path w="3556" h="3577" extrusionOk="0">
                  <a:moveTo>
                    <a:pt x="3372" y="1"/>
                  </a:moveTo>
                  <a:lnTo>
                    <a:pt x="1" y="3393"/>
                  </a:lnTo>
                  <a:lnTo>
                    <a:pt x="185" y="3576"/>
                  </a:lnTo>
                  <a:lnTo>
                    <a:pt x="3555" y="184"/>
                  </a:lnTo>
                  <a:lnTo>
                    <a:pt x="3372" y="1"/>
                  </a:lnTo>
                  <a:close/>
                </a:path>
              </a:pathLst>
            </a:custGeom>
            <a:solidFill>
              <a:srgbClr val="57C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7" name="Google Shape;2827;p123"/>
            <p:cNvSpPr/>
            <p:nvPr/>
          </p:nvSpPr>
          <p:spPr>
            <a:xfrm>
              <a:off x="2326963" y="2772947"/>
              <a:ext cx="402398" cy="404434"/>
            </a:xfrm>
            <a:custGeom>
              <a:avLst/>
              <a:gdLst/>
              <a:ahLst/>
              <a:cxnLst/>
              <a:rect l="l" t="t" r="r" b="b"/>
              <a:pathLst>
                <a:path w="3559" h="3577" extrusionOk="0">
                  <a:moveTo>
                    <a:pt x="3376" y="1"/>
                  </a:moveTo>
                  <a:lnTo>
                    <a:pt x="1" y="3393"/>
                  </a:lnTo>
                  <a:lnTo>
                    <a:pt x="188" y="3577"/>
                  </a:lnTo>
                  <a:lnTo>
                    <a:pt x="3559" y="185"/>
                  </a:lnTo>
                  <a:lnTo>
                    <a:pt x="3376" y="1"/>
                  </a:lnTo>
                  <a:close/>
                </a:path>
              </a:pathLst>
            </a:custGeom>
            <a:solidFill>
              <a:srgbClr val="57C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8" name="Google Shape;2828;p123"/>
            <p:cNvSpPr/>
            <p:nvPr/>
          </p:nvSpPr>
          <p:spPr>
            <a:xfrm>
              <a:off x="1871309" y="2109140"/>
              <a:ext cx="1167057" cy="1287923"/>
            </a:xfrm>
            <a:custGeom>
              <a:avLst/>
              <a:gdLst/>
              <a:ahLst/>
              <a:cxnLst/>
              <a:rect l="l" t="t" r="r" b="b"/>
              <a:pathLst>
                <a:path w="10322" h="11391" extrusionOk="0">
                  <a:moveTo>
                    <a:pt x="3777" y="2268"/>
                  </a:moveTo>
                  <a:lnTo>
                    <a:pt x="3960" y="2451"/>
                  </a:lnTo>
                  <a:lnTo>
                    <a:pt x="589" y="5844"/>
                  </a:lnTo>
                  <a:lnTo>
                    <a:pt x="406" y="5660"/>
                  </a:lnTo>
                  <a:lnTo>
                    <a:pt x="3777" y="2268"/>
                  </a:lnTo>
                  <a:close/>
                  <a:moveTo>
                    <a:pt x="4503" y="2991"/>
                  </a:moveTo>
                  <a:lnTo>
                    <a:pt x="4687" y="3171"/>
                  </a:lnTo>
                  <a:lnTo>
                    <a:pt x="1316" y="6563"/>
                  </a:lnTo>
                  <a:lnTo>
                    <a:pt x="1132" y="6380"/>
                  </a:lnTo>
                  <a:lnTo>
                    <a:pt x="4503" y="2991"/>
                  </a:lnTo>
                  <a:close/>
                  <a:moveTo>
                    <a:pt x="5230" y="3710"/>
                  </a:moveTo>
                  <a:lnTo>
                    <a:pt x="5413" y="3893"/>
                  </a:lnTo>
                  <a:lnTo>
                    <a:pt x="2042" y="7286"/>
                  </a:lnTo>
                  <a:lnTo>
                    <a:pt x="1855" y="7103"/>
                  </a:lnTo>
                  <a:lnTo>
                    <a:pt x="5230" y="3710"/>
                  </a:lnTo>
                  <a:close/>
                  <a:moveTo>
                    <a:pt x="5953" y="4430"/>
                  </a:moveTo>
                  <a:lnTo>
                    <a:pt x="6136" y="4613"/>
                  </a:lnTo>
                  <a:lnTo>
                    <a:pt x="2765" y="8006"/>
                  </a:lnTo>
                  <a:lnTo>
                    <a:pt x="2582" y="7822"/>
                  </a:lnTo>
                  <a:lnTo>
                    <a:pt x="5953" y="4430"/>
                  </a:lnTo>
                  <a:close/>
                  <a:moveTo>
                    <a:pt x="6679" y="5153"/>
                  </a:moveTo>
                  <a:lnTo>
                    <a:pt x="6862" y="5336"/>
                  </a:lnTo>
                  <a:lnTo>
                    <a:pt x="3492" y="8728"/>
                  </a:lnTo>
                  <a:lnTo>
                    <a:pt x="3308" y="8545"/>
                  </a:lnTo>
                  <a:lnTo>
                    <a:pt x="6679" y="5153"/>
                  </a:lnTo>
                  <a:close/>
                  <a:moveTo>
                    <a:pt x="7406" y="5872"/>
                  </a:moveTo>
                  <a:lnTo>
                    <a:pt x="7589" y="6056"/>
                  </a:lnTo>
                  <a:lnTo>
                    <a:pt x="4218" y="9448"/>
                  </a:lnTo>
                  <a:lnTo>
                    <a:pt x="4031" y="9264"/>
                  </a:lnTo>
                  <a:lnTo>
                    <a:pt x="7406" y="5872"/>
                  </a:lnTo>
                  <a:close/>
                  <a:moveTo>
                    <a:pt x="3318" y="0"/>
                  </a:moveTo>
                  <a:lnTo>
                    <a:pt x="1" y="3333"/>
                  </a:lnTo>
                  <a:lnTo>
                    <a:pt x="7" y="5509"/>
                  </a:lnTo>
                  <a:lnTo>
                    <a:pt x="5920" y="11391"/>
                  </a:lnTo>
                  <a:lnTo>
                    <a:pt x="10321" y="6965"/>
                  </a:lnTo>
                  <a:lnTo>
                    <a:pt x="33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9" name="Google Shape;2829;p123"/>
            <p:cNvSpPr/>
            <p:nvPr/>
          </p:nvSpPr>
          <p:spPr>
            <a:xfrm>
              <a:off x="1917101" y="2365572"/>
              <a:ext cx="402059" cy="404434"/>
            </a:xfrm>
            <a:custGeom>
              <a:avLst/>
              <a:gdLst/>
              <a:ahLst/>
              <a:cxnLst/>
              <a:rect l="l" t="t" r="r" b="b"/>
              <a:pathLst>
                <a:path w="3556" h="3577" extrusionOk="0">
                  <a:moveTo>
                    <a:pt x="3372" y="0"/>
                  </a:moveTo>
                  <a:lnTo>
                    <a:pt x="1" y="3392"/>
                  </a:lnTo>
                  <a:lnTo>
                    <a:pt x="184" y="3576"/>
                  </a:lnTo>
                  <a:lnTo>
                    <a:pt x="3555" y="183"/>
                  </a:lnTo>
                  <a:lnTo>
                    <a:pt x="33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0" name="Google Shape;2830;p123"/>
            <p:cNvSpPr/>
            <p:nvPr/>
          </p:nvSpPr>
          <p:spPr>
            <a:xfrm>
              <a:off x="1999299" y="2447319"/>
              <a:ext cx="401946" cy="403981"/>
            </a:xfrm>
            <a:custGeom>
              <a:avLst/>
              <a:gdLst/>
              <a:ahLst/>
              <a:cxnLst/>
              <a:rect l="l" t="t" r="r" b="b"/>
              <a:pathLst>
                <a:path w="3555" h="3573" extrusionOk="0">
                  <a:moveTo>
                    <a:pt x="3371" y="0"/>
                  </a:moveTo>
                  <a:lnTo>
                    <a:pt x="0" y="3389"/>
                  </a:lnTo>
                  <a:lnTo>
                    <a:pt x="184" y="3572"/>
                  </a:lnTo>
                  <a:lnTo>
                    <a:pt x="3555" y="180"/>
                  </a:lnTo>
                  <a:lnTo>
                    <a:pt x="33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1" name="Google Shape;2831;p123"/>
            <p:cNvSpPr/>
            <p:nvPr/>
          </p:nvSpPr>
          <p:spPr>
            <a:xfrm>
              <a:off x="2080933" y="2528613"/>
              <a:ext cx="402398" cy="404434"/>
            </a:xfrm>
            <a:custGeom>
              <a:avLst/>
              <a:gdLst/>
              <a:ahLst/>
              <a:cxnLst/>
              <a:rect l="l" t="t" r="r" b="b"/>
              <a:pathLst>
                <a:path w="3559" h="3577" extrusionOk="0">
                  <a:moveTo>
                    <a:pt x="3376" y="0"/>
                  </a:moveTo>
                  <a:lnTo>
                    <a:pt x="1" y="3393"/>
                  </a:lnTo>
                  <a:lnTo>
                    <a:pt x="188" y="3576"/>
                  </a:lnTo>
                  <a:lnTo>
                    <a:pt x="3559" y="183"/>
                  </a:lnTo>
                  <a:lnTo>
                    <a:pt x="337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2" name="Google Shape;2832;p123"/>
            <p:cNvSpPr/>
            <p:nvPr/>
          </p:nvSpPr>
          <p:spPr>
            <a:xfrm>
              <a:off x="2163131" y="2609907"/>
              <a:ext cx="402059" cy="404434"/>
            </a:xfrm>
            <a:custGeom>
              <a:avLst/>
              <a:gdLst/>
              <a:ahLst/>
              <a:cxnLst/>
              <a:rect l="l" t="t" r="r" b="b"/>
              <a:pathLst>
                <a:path w="3556" h="3577" extrusionOk="0">
                  <a:moveTo>
                    <a:pt x="3372" y="1"/>
                  </a:moveTo>
                  <a:lnTo>
                    <a:pt x="1" y="3393"/>
                  </a:lnTo>
                  <a:lnTo>
                    <a:pt x="184" y="3577"/>
                  </a:lnTo>
                  <a:lnTo>
                    <a:pt x="3555" y="184"/>
                  </a:lnTo>
                  <a:lnTo>
                    <a:pt x="337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3" name="Google Shape;2833;p123"/>
            <p:cNvSpPr/>
            <p:nvPr/>
          </p:nvSpPr>
          <p:spPr>
            <a:xfrm>
              <a:off x="2245217" y="2691653"/>
              <a:ext cx="402059" cy="404434"/>
            </a:xfrm>
            <a:custGeom>
              <a:avLst/>
              <a:gdLst/>
              <a:ahLst/>
              <a:cxnLst/>
              <a:rect l="l" t="t" r="r" b="b"/>
              <a:pathLst>
                <a:path w="3556" h="3577" extrusionOk="0">
                  <a:moveTo>
                    <a:pt x="3372" y="1"/>
                  </a:moveTo>
                  <a:lnTo>
                    <a:pt x="1" y="3393"/>
                  </a:lnTo>
                  <a:lnTo>
                    <a:pt x="185" y="3576"/>
                  </a:lnTo>
                  <a:lnTo>
                    <a:pt x="3555" y="184"/>
                  </a:lnTo>
                  <a:lnTo>
                    <a:pt x="337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4" name="Google Shape;2834;p123"/>
            <p:cNvSpPr/>
            <p:nvPr/>
          </p:nvSpPr>
          <p:spPr>
            <a:xfrm>
              <a:off x="2326963" y="2772947"/>
              <a:ext cx="402398" cy="404434"/>
            </a:xfrm>
            <a:custGeom>
              <a:avLst/>
              <a:gdLst/>
              <a:ahLst/>
              <a:cxnLst/>
              <a:rect l="l" t="t" r="r" b="b"/>
              <a:pathLst>
                <a:path w="3559" h="3577" extrusionOk="0">
                  <a:moveTo>
                    <a:pt x="3376" y="1"/>
                  </a:moveTo>
                  <a:lnTo>
                    <a:pt x="1" y="3393"/>
                  </a:lnTo>
                  <a:lnTo>
                    <a:pt x="188" y="3577"/>
                  </a:lnTo>
                  <a:lnTo>
                    <a:pt x="3559" y="185"/>
                  </a:lnTo>
                  <a:lnTo>
                    <a:pt x="337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5" name="Google Shape;2835;p123"/>
            <p:cNvSpPr/>
            <p:nvPr/>
          </p:nvSpPr>
          <p:spPr>
            <a:xfrm>
              <a:off x="1988106" y="1991100"/>
              <a:ext cx="1313363" cy="1434682"/>
            </a:xfrm>
            <a:custGeom>
              <a:avLst/>
              <a:gdLst/>
              <a:ahLst/>
              <a:cxnLst/>
              <a:rect l="l" t="t" r="r" b="b"/>
              <a:pathLst>
                <a:path w="11616" h="12689" extrusionOk="0">
                  <a:moveTo>
                    <a:pt x="4094" y="1"/>
                  </a:moveTo>
                  <a:lnTo>
                    <a:pt x="0" y="4120"/>
                  </a:lnTo>
                  <a:lnTo>
                    <a:pt x="4" y="6296"/>
                  </a:lnTo>
                  <a:lnTo>
                    <a:pt x="6436" y="12689"/>
                  </a:lnTo>
                  <a:lnTo>
                    <a:pt x="11616" y="7480"/>
                  </a:lnTo>
                  <a:lnTo>
                    <a:pt x="409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6" name="Google Shape;2836;p123"/>
            <p:cNvSpPr/>
            <p:nvPr/>
          </p:nvSpPr>
          <p:spPr>
            <a:xfrm>
              <a:off x="1988106" y="2456816"/>
              <a:ext cx="123354" cy="246143"/>
            </a:xfrm>
            <a:custGeom>
              <a:avLst/>
              <a:gdLst/>
              <a:ahLst/>
              <a:cxnLst/>
              <a:rect l="l" t="t" r="r" b="b"/>
              <a:pathLst>
                <a:path w="1091" h="2177" extrusionOk="0">
                  <a:moveTo>
                    <a:pt x="0" y="1"/>
                  </a:moveTo>
                  <a:lnTo>
                    <a:pt x="4" y="2177"/>
                  </a:lnTo>
                  <a:lnTo>
                    <a:pt x="1090" y="1083"/>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7" name="Google Shape;2837;p123"/>
            <p:cNvSpPr/>
            <p:nvPr/>
          </p:nvSpPr>
          <p:spPr>
            <a:xfrm>
              <a:off x="2180317" y="2305761"/>
              <a:ext cx="402398" cy="403868"/>
            </a:xfrm>
            <a:custGeom>
              <a:avLst/>
              <a:gdLst/>
              <a:ahLst/>
              <a:cxnLst/>
              <a:rect l="l" t="t" r="r" b="b"/>
              <a:pathLst>
                <a:path w="3559" h="3572" extrusionOk="0">
                  <a:moveTo>
                    <a:pt x="3375" y="0"/>
                  </a:moveTo>
                  <a:lnTo>
                    <a:pt x="0" y="3392"/>
                  </a:lnTo>
                  <a:lnTo>
                    <a:pt x="187" y="3572"/>
                  </a:lnTo>
                  <a:lnTo>
                    <a:pt x="3558" y="183"/>
                  </a:lnTo>
                  <a:lnTo>
                    <a:pt x="3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8" name="Google Shape;2838;p123"/>
            <p:cNvSpPr/>
            <p:nvPr/>
          </p:nvSpPr>
          <p:spPr>
            <a:xfrm>
              <a:off x="2262403" y="2387055"/>
              <a:ext cx="401946" cy="404434"/>
            </a:xfrm>
            <a:custGeom>
              <a:avLst/>
              <a:gdLst/>
              <a:ahLst/>
              <a:cxnLst/>
              <a:rect l="l" t="t" r="r" b="b"/>
              <a:pathLst>
                <a:path w="3555" h="3577" extrusionOk="0">
                  <a:moveTo>
                    <a:pt x="3371" y="1"/>
                  </a:moveTo>
                  <a:lnTo>
                    <a:pt x="0" y="3393"/>
                  </a:lnTo>
                  <a:lnTo>
                    <a:pt x="184" y="3576"/>
                  </a:lnTo>
                  <a:lnTo>
                    <a:pt x="3555" y="184"/>
                  </a:lnTo>
                  <a:lnTo>
                    <a:pt x="33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9" name="Google Shape;2839;p123"/>
            <p:cNvSpPr/>
            <p:nvPr/>
          </p:nvSpPr>
          <p:spPr>
            <a:xfrm>
              <a:off x="2344488" y="2468801"/>
              <a:ext cx="402059" cy="403981"/>
            </a:xfrm>
            <a:custGeom>
              <a:avLst/>
              <a:gdLst/>
              <a:ahLst/>
              <a:cxnLst/>
              <a:rect l="l" t="t" r="r" b="b"/>
              <a:pathLst>
                <a:path w="3556" h="3573" extrusionOk="0">
                  <a:moveTo>
                    <a:pt x="3372" y="1"/>
                  </a:moveTo>
                  <a:lnTo>
                    <a:pt x="1" y="3393"/>
                  </a:lnTo>
                  <a:lnTo>
                    <a:pt x="184" y="3573"/>
                  </a:lnTo>
                  <a:lnTo>
                    <a:pt x="3555" y="183"/>
                  </a:lnTo>
                  <a:lnTo>
                    <a:pt x="337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0" name="Google Shape;2840;p123"/>
            <p:cNvSpPr/>
            <p:nvPr/>
          </p:nvSpPr>
          <p:spPr>
            <a:xfrm>
              <a:off x="2426348" y="2550095"/>
              <a:ext cx="402398" cy="404434"/>
            </a:xfrm>
            <a:custGeom>
              <a:avLst/>
              <a:gdLst/>
              <a:ahLst/>
              <a:cxnLst/>
              <a:rect l="l" t="t" r="r" b="b"/>
              <a:pathLst>
                <a:path w="3559" h="3577" extrusionOk="0">
                  <a:moveTo>
                    <a:pt x="3374" y="1"/>
                  </a:moveTo>
                  <a:lnTo>
                    <a:pt x="0" y="3393"/>
                  </a:lnTo>
                  <a:lnTo>
                    <a:pt x="186" y="3577"/>
                  </a:lnTo>
                  <a:lnTo>
                    <a:pt x="3558" y="184"/>
                  </a:lnTo>
                  <a:lnTo>
                    <a:pt x="337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1" name="Google Shape;2841;p123"/>
            <p:cNvSpPr/>
            <p:nvPr/>
          </p:nvSpPr>
          <p:spPr>
            <a:xfrm>
              <a:off x="2508433" y="2631841"/>
              <a:ext cx="402398" cy="403981"/>
            </a:xfrm>
            <a:custGeom>
              <a:avLst/>
              <a:gdLst/>
              <a:ahLst/>
              <a:cxnLst/>
              <a:rect l="l" t="t" r="r" b="b"/>
              <a:pathLst>
                <a:path w="3559" h="3573" extrusionOk="0">
                  <a:moveTo>
                    <a:pt x="3371" y="1"/>
                  </a:moveTo>
                  <a:lnTo>
                    <a:pt x="0" y="3393"/>
                  </a:lnTo>
                  <a:lnTo>
                    <a:pt x="184" y="3573"/>
                  </a:lnTo>
                  <a:lnTo>
                    <a:pt x="3558" y="180"/>
                  </a:lnTo>
                  <a:lnTo>
                    <a:pt x="33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2" name="Google Shape;2842;p123"/>
            <p:cNvSpPr/>
            <p:nvPr/>
          </p:nvSpPr>
          <p:spPr>
            <a:xfrm>
              <a:off x="2590519" y="2713248"/>
              <a:ext cx="401946" cy="404320"/>
            </a:xfrm>
            <a:custGeom>
              <a:avLst/>
              <a:gdLst/>
              <a:ahLst/>
              <a:cxnLst/>
              <a:rect l="l" t="t" r="r" b="b"/>
              <a:pathLst>
                <a:path w="3555" h="3576" extrusionOk="0">
                  <a:moveTo>
                    <a:pt x="3372" y="0"/>
                  </a:moveTo>
                  <a:lnTo>
                    <a:pt x="0" y="3392"/>
                  </a:lnTo>
                  <a:lnTo>
                    <a:pt x="184" y="3576"/>
                  </a:lnTo>
                  <a:lnTo>
                    <a:pt x="3555" y="184"/>
                  </a:lnTo>
                  <a:lnTo>
                    <a:pt x="33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843" name="Google Shape;2843;p123"/>
          <p:cNvGrpSpPr/>
          <p:nvPr/>
        </p:nvGrpSpPr>
        <p:grpSpPr>
          <a:xfrm>
            <a:off x="714009" y="3393835"/>
            <a:ext cx="1905268" cy="1433744"/>
            <a:chOff x="714007" y="2129394"/>
            <a:chExt cx="3585374" cy="2698051"/>
          </a:xfrm>
        </p:grpSpPr>
        <p:grpSp>
          <p:nvGrpSpPr>
            <p:cNvPr id="2844" name="Google Shape;2844;p123"/>
            <p:cNvGrpSpPr/>
            <p:nvPr/>
          </p:nvGrpSpPr>
          <p:grpSpPr>
            <a:xfrm>
              <a:off x="2489220" y="2771228"/>
              <a:ext cx="592397" cy="667764"/>
              <a:chOff x="2223541" y="3323652"/>
              <a:chExt cx="544682" cy="613979"/>
            </a:xfrm>
          </p:grpSpPr>
          <p:sp>
            <p:nvSpPr>
              <p:cNvPr id="2845" name="Google Shape;2845;p123"/>
              <p:cNvSpPr/>
              <p:nvPr/>
            </p:nvSpPr>
            <p:spPr>
              <a:xfrm flipH="1">
                <a:off x="2223541" y="3715710"/>
                <a:ext cx="544682" cy="208319"/>
              </a:xfrm>
              <a:custGeom>
                <a:avLst/>
                <a:gdLst/>
                <a:ahLst/>
                <a:cxnLst/>
                <a:rect l="l" t="t" r="r" b="b"/>
                <a:pathLst>
                  <a:path w="10171" h="3890" extrusionOk="0">
                    <a:moveTo>
                      <a:pt x="0" y="0"/>
                    </a:moveTo>
                    <a:lnTo>
                      <a:pt x="0" y="3890"/>
                    </a:lnTo>
                    <a:lnTo>
                      <a:pt x="10171" y="3890"/>
                    </a:lnTo>
                    <a:lnTo>
                      <a:pt x="101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6" name="Google Shape;2846;p123"/>
              <p:cNvSpPr/>
              <p:nvPr/>
            </p:nvSpPr>
            <p:spPr>
              <a:xfrm flipH="1">
                <a:off x="2223541" y="3715710"/>
                <a:ext cx="544682" cy="208319"/>
              </a:xfrm>
              <a:custGeom>
                <a:avLst/>
                <a:gdLst/>
                <a:ahLst/>
                <a:cxnLst/>
                <a:rect l="l" t="t" r="r" b="b"/>
                <a:pathLst>
                  <a:path w="10171" h="3890" extrusionOk="0">
                    <a:moveTo>
                      <a:pt x="0" y="0"/>
                    </a:moveTo>
                    <a:lnTo>
                      <a:pt x="132" y="53"/>
                    </a:lnTo>
                    <a:lnTo>
                      <a:pt x="132" y="0"/>
                    </a:lnTo>
                    <a:close/>
                    <a:moveTo>
                      <a:pt x="230" y="0"/>
                    </a:moveTo>
                    <a:lnTo>
                      <a:pt x="230" y="92"/>
                    </a:lnTo>
                    <a:lnTo>
                      <a:pt x="374" y="145"/>
                    </a:lnTo>
                    <a:lnTo>
                      <a:pt x="374" y="0"/>
                    </a:lnTo>
                    <a:close/>
                    <a:moveTo>
                      <a:pt x="477" y="0"/>
                    </a:moveTo>
                    <a:lnTo>
                      <a:pt x="477" y="184"/>
                    </a:lnTo>
                    <a:lnTo>
                      <a:pt x="622" y="240"/>
                    </a:lnTo>
                    <a:lnTo>
                      <a:pt x="622" y="0"/>
                    </a:lnTo>
                    <a:close/>
                    <a:moveTo>
                      <a:pt x="724" y="0"/>
                    </a:moveTo>
                    <a:lnTo>
                      <a:pt x="724" y="279"/>
                    </a:lnTo>
                    <a:lnTo>
                      <a:pt x="864" y="332"/>
                    </a:lnTo>
                    <a:lnTo>
                      <a:pt x="864" y="0"/>
                    </a:lnTo>
                    <a:close/>
                    <a:moveTo>
                      <a:pt x="967" y="0"/>
                    </a:moveTo>
                    <a:lnTo>
                      <a:pt x="967" y="370"/>
                    </a:lnTo>
                    <a:lnTo>
                      <a:pt x="1112" y="427"/>
                    </a:lnTo>
                    <a:lnTo>
                      <a:pt x="1112" y="0"/>
                    </a:lnTo>
                    <a:close/>
                    <a:moveTo>
                      <a:pt x="1214" y="0"/>
                    </a:moveTo>
                    <a:lnTo>
                      <a:pt x="1214" y="466"/>
                    </a:lnTo>
                    <a:lnTo>
                      <a:pt x="1354" y="518"/>
                    </a:lnTo>
                    <a:lnTo>
                      <a:pt x="1354" y="0"/>
                    </a:lnTo>
                    <a:close/>
                    <a:moveTo>
                      <a:pt x="1457" y="0"/>
                    </a:moveTo>
                    <a:lnTo>
                      <a:pt x="1457" y="557"/>
                    </a:lnTo>
                    <a:lnTo>
                      <a:pt x="1602" y="614"/>
                    </a:lnTo>
                    <a:lnTo>
                      <a:pt x="1602" y="0"/>
                    </a:lnTo>
                    <a:close/>
                    <a:moveTo>
                      <a:pt x="1704" y="0"/>
                    </a:moveTo>
                    <a:lnTo>
                      <a:pt x="1704" y="653"/>
                    </a:lnTo>
                    <a:lnTo>
                      <a:pt x="1845" y="709"/>
                    </a:lnTo>
                    <a:lnTo>
                      <a:pt x="1845" y="0"/>
                    </a:lnTo>
                    <a:close/>
                    <a:moveTo>
                      <a:pt x="1947" y="0"/>
                    </a:moveTo>
                    <a:lnTo>
                      <a:pt x="1947" y="748"/>
                    </a:lnTo>
                    <a:lnTo>
                      <a:pt x="2092" y="801"/>
                    </a:lnTo>
                    <a:lnTo>
                      <a:pt x="2092" y="0"/>
                    </a:lnTo>
                    <a:close/>
                    <a:moveTo>
                      <a:pt x="2194" y="0"/>
                    </a:moveTo>
                    <a:lnTo>
                      <a:pt x="2194" y="840"/>
                    </a:lnTo>
                    <a:lnTo>
                      <a:pt x="2335" y="896"/>
                    </a:lnTo>
                    <a:lnTo>
                      <a:pt x="2335" y="0"/>
                    </a:lnTo>
                    <a:close/>
                    <a:moveTo>
                      <a:pt x="2438" y="0"/>
                    </a:moveTo>
                    <a:lnTo>
                      <a:pt x="2438" y="935"/>
                    </a:lnTo>
                    <a:lnTo>
                      <a:pt x="2582" y="988"/>
                    </a:lnTo>
                    <a:lnTo>
                      <a:pt x="2582" y="0"/>
                    </a:lnTo>
                    <a:close/>
                    <a:moveTo>
                      <a:pt x="2684" y="0"/>
                    </a:moveTo>
                    <a:lnTo>
                      <a:pt x="2684" y="1026"/>
                    </a:lnTo>
                    <a:lnTo>
                      <a:pt x="2829" y="1083"/>
                    </a:lnTo>
                    <a:lnTo>
                      <a:pt x="2829" y="0"/>
                    </a:lnTo>
                    <a:close/>
                    <a:moveTo>
                      <a:pt x="2928" y="0"/>
                    </a:moveTo>
                    <a:lnTo>
                      <a:pt x="2928" y="1122"/>
                    </a:lnTo>
                    <a:lnTo>
                      <a:pt x="3073" y="1174"/>
                    </a:lnTo>
                    <a:lnTo>
                      <a:pt x="3073" y="0"/>
                    </a:lnTo>
                    <a:close/>
                    <a:moveTo>
                      <a:pt x="3174" y="0"/>
                    </a:moveTo>
                    <a:lnTo>
                      <a:pt x="3174" y="1213"/>
                    </a:lnTo>
                    <a:lnTo>
                      <a:pt x="3319" y="1270"/>
                    </a:lnTo>
                    <a:lnTo>
                      <a:pt x="3319" y="0"/>
                    </a:lnTo>
                    <a:close/>
                    <a:moveTo>
                      <a:pt x="3421" y="0"/>
                    </a:moveTo>
                    <a:lnTo>
                      <a:pt x="3421" y="1309"/>
                    </a:lnTo>
                    <a:lnTo>
                      <a:pt x="3563" y="1365"/>
                    </a:lnTo>
                    <a:lnTo>
                      <a:pt x="3563" y="0"/>
                    </a:lnTo>
                    <a:close/>
                    <a:moveTo>
                      <a:pt x="3665" y="0"/>
                    </a:moveTo>
                    <a:lnTo>
                      <a:pt x="3665" y="1403"/>
                    </a:lnTo>
                    <a:lnTo>
                      <a:pt x="3809" y="1457"/>
                    </a:lnTo>
                    <a:lnTo>
                      <a:pt x="3809" y="0"/>
                    </a:lnTo>
                    <a:close/>
                    <a:moveTo>
                      <a:pt x="3911" y="0"/>
                    </a:moveTo>
                    <a:lnTo>
                      <a:pt x="3911" y="1496"/>
                    </a:lnTo>
                    <a:lnTo>
                      <a:pt x="4053" y="1552"/>
                    </a:lnTo>
                    <a:lnTo>
                      <a:pt x="4053" y="0"/>
                    </a:lnTo>
                    <a:close/>
                    <a:moveTo>
                      <a:pt x="4155" y="0"/>
                    </a:moveTo>
                    <a:lnTo>
                      <a:pt x="4155" y="1590"/>
                    </a:lnTo>
                    <a:lnTo>
                      <a:pt x="4300" y="1644"/>
                    </a:lnTo>
                    <a:lnTo>
                      <a:pt x="4300" y="0"/>
                    </a:lnTo>
                    <a:close/>
                    <a:moveTo>
                      <a:pt x="4401" y="0"/>
                    </a:moveTo>
                    <a:lnTo>
                      <a:pt x="4401" y="1682"/>
                    </a:lnTo>
                    <a:lnTo>
                      <a:pt x="4543" y="1739"/>
                    </a:lnTo>
                    <a:lnTo>
                      <a:pt x="4543" y="0"/>
                    </a:lnTo>
                    <a:close/>
                    <a:moveTo>
                      <a:pt x="4645" y="0"/>
                    </a:moveTo>
                    <a:lnTo>
                      <a:pt x="4645" y="1778"/>
                    </a:lnTo>
                    <a:lnTo>
                      <a:pt x="4790" y="1830"/>
                    </a:lnTo>
                    <a:lnTo>
                      <a:pt x="4790" y="0"/>
                    </a:lnTo>
                    <a:close/>
                    <a:moveTo>
                      <a:pt x="4892" y="0"/>
                    </a:moveTo>
                    <a:lnTo>
                      <a:pt x="4892" y="1869"/>
                    </a:lnTo>
                    <a:lnTo>
                      <a:pt x="5033" y="1926"/>
                    </a:lnTo>
                    <a:lnTo>
                      <a:pt x="5033" y="0"/>
                    </a:lnTo>
                    <a:close/>
                    <a:moveTo>
                      <a:pt x="5135" y="0"/>
                    </a:moveTo>
                    <a:lnTo>
                      <a:pt x="5135" y="1965"/>
                    </a:lnTo>
                    <a:lnTo>
                      <a:pt x="5280" y="2020"/>
                    </a:lnTo>
                    <a:lnTo>
                      <a:pt x="5280" y="0"/>
                    </a:lnTo>
                    <a:close/>
                    <a:moveTo>
                      <a:pt x="5382" y="0"/>
                    </a:moveTo>
                    <a:lnTo>
                      <a:pt x="5382" y="2059"/>
                    </a:lnTo>
                    <a:lnTo>
                      <a:pt x="5523" y="2113"/>
                    </a:lnTo>
                    <a:lnTo>
                      <a:pt x="5523" y="0"/>
                    </a:lnTo>
                    <a:close/>
                    <a:moveTo>
                      <a:pt x="5625" y="0"/>
                    </a:moveTo>
                    <a:lnTo>
                      <a:pt x="5625" y="2152"/>
                    </a:lnTo>
                    <a:lnTo>
                      <a:pt x="5770" y="2207"/>
                    </a:lnTo>
                    <a:lnTo>
                      <a:pt x="5770" y="0"/>
                    </a:lnTo>
                    <a:close/>
                    <a:moveTo>
                      <a:pt x="5872" y="0"/>
                    </a:moveTo>
                    <a:lnTo>
                      <a:pt x="5872" y="2246"/>
                    </a:lnTo>
                    <a:lnTo>
                      <a:pt x="6017" y="2300"/>
                    </a:lnTo>
                    <a:lnTo>
                      <a:pt x="6017" y="0"/>
                    </a:lnTo>
                    <a:close/>
                    <a:moveTo>
                      <a:pt x="6115" y="0"/>
                    </a:moveTo>
                    <a:lnTo>
                      <a:pt x="6115" y="2338"/>
                    </a:lnTo>
                    <a:lnTo>
                      <a:pt x="6260" y="2394"/>
                    </a:lnTo>
                    <a:lnTo>
                      <a:pt x="6260" y="0"/>
                    </a:lnTo>
                    <a:close/>
                    <a:moveTo>
                      <a:pt x="6362" y="0"/>
                    </a:moveTo>
                    <a:lnTo>
                      <a:pt x="6362" y="2433"/>
                    </a:lnTo>
                    <a:lnTo>
                      <a:pt x="6507" y="2486"/>
                    </a:lnTo>
                    <a:lnTo>
                      <a:pt x="6507" y="0"/>
                    </a:lnTo>
                    <a:close/>
                    <a:moveTo>
                      <a:pt x="6609" y="0"/>
                    </a:moveTo>
                    <a:lnTo>
                      <a:pt x="6609" y="2525"/>
                    </a:lnTo>
                    <a:lnTo>
                      <a:pt x="6750" y="2582"/>
                    </a:lnTo>
                    <a:lnTo>
                      <a:pt x="6750" y="0"/>
                    </a:lnTo>
                    <a:close/>
                    <a:moveTo>
                      <a:pt x="6852" y="0"/>
                    </a:moveTo>
                    <a:lnTo>
                      <a:pt x="6852" y="2620"/>
                    </a:lnTo>
                    <a:lnTo>
                      <a:pt x="6997" y="2676"/>
                    </a:lnTo>
                    <a:lnTo>
                      <a:pt x="6997" y="0"/>
                    </a:lnTo>
                    <a:close/>
                    <a:moveTo>
                      <a:pt x="7099" y="0"/>
                    </a:moveTo>
                    <a:lnTo>
                      <a:pt x="7099" y="2715"/>
                    </a:lnTo>
                    <a:lnTo>
                      <a:pt x="7241" y="2769"/>
                    </a:lnTo>
                    <a:lnTo>
                      <a:pt x="7241" y="0"/>
                    </a:lnTo>
                    <a:close/>
                    <a:moveTo>
                      <a:pt x="7342" y="0"/>
                    </a:moveTo>
                    <a:lnTo>
                      <a:pt x="7342" y="2807"/>
                    </a:lnTo>
                    <a:lnTo>
                      <a:pt x="7487" y="2863"/>
                    </a:lnTo>
                    <a:lnTo>
                      <a:pt x="7487" y="0"/>
                    </a:lnTo>
                    <a:close/>
                    <a:moveTo>
                      <a:pt x="7589" y="0"/>
                    </a:moveTo>
                    <a:lnTo>
                      <a:pt x="7589" y="2902"/>
                    </a:lnTo>
                    <a:lnTo>
                      <a:pt x="7731" y="2956"/>
                    </a:lnTo>
                    <a:lnTo>
                      <a:pt x="7731" y="0"/>
                    </a:lnTo>
                    <a:close/>
                    <a:moveTo>
                      <a:pt x="7833" y="0"/>
                    </a:moveTo>
                    <a:lnTo>
                      <a:pt x="7833" y="2994"/>
                    </a:lnTo>
                    <a:lnTo>
                      <a:pt x="7977" y="3050"/>
                    </a:lnTo>
                    <a:lnTo>
                      <a:pt x="7977" y="0"/>
                    </a:lnTo>
                    <a:close/>
                    <a:moveTo>
                      <a:pt x="8079" y="0"/>
                    </a:moveTo>
                    <a:lnTo>
                      <a:pt x="8079" y="3089"/>
                    </a:lnTo>
                    <a:lnTo>
                      <a:pt x="8221" y="3142"/>
                    </a:lnTo>
                    <a:lnTo>
                      <a:pt x="8221" y="0"/>
                    </a:lnTo>
                    <a:close/>
                    <a:moveTo>
                      <a:pt x="8323" y="0"/>
                    </a:moveTo>
                    <a:lnTo>
                      <a:pt x="8323" y="3181"/>
                    </a:lnTo>
                    <a:lnTo>
                      <a:pt x="8468" y="3237"/>
                    </a:lnTo>
                    <a:lnTo>
                      <a:pt x="8468" y="0"/>
                    </a:lnTo>
                    <a:close/>
                    <a:moveTo>
                      <a:pt x="8569" y="0"/>
                    </a:moveTo>
                    <a:lnTo>
                      <a:pt x="8569" y="3276"/>
                    </a:lnTo>
                    <a:lnTo>
                      <a:pt x="8711" y="3332"/>
                    </a:lnTo>
                    <a:lnTo>
                      <a:pt x="8711" y="0"/>
                    </a:lnTo>
                    <a:close/>
                    <a:moveTo>
                      <a:pt x="8813" y="0"/>
                    </a:moveTo>
                    <a:lnTo>
                      <a:pt x="8813" y="3371"/>
                    </a:lnTo>
                    <a:lnTo>
                      <a:pt x="8958" y="3424"/>
                    </a:lnTo>
                    <a:lnTo>
                      <a:pt x="8958" y="0"/>
                    </a:lnTo>
                    <a:close/>
                    <a:moveTo>
                      <a:pt x="9060" y="0"/>
                    </a:moveTo>
                    <a:lnTo>
                      <a:pt x="9060" y="3463"/>
                    </a:lnTo>
                    <a:lnTo>
                      <a:pt x="9204" y="3519"/>
                    </a:lnTo>
                    <a:lnTo>
                      <a:pt x="9204" y="0"/>
                    </a:lnTo>
                    <a:close/>
                    <a:moveTo>
                      <a:pt x="9303" y="0"/>
                    </a:moveTo>
                    <a:lnTo>
                      <a:pt x="9303" y="3558"/>
                    </a:lnTo>
                    <a:lnTo>
                      <a:pt x="9448" y="3611"/>
                    </a:lnTo>
                    <a:lnTo>
                      <a:pt x="9448" y="0"/>
                    </a:lnTo>
                    <a:close/>
                    <a:moveTo>
                      <a:pt x="9550" y="0"/>
                    </a:moveTo>
                    <a:lnTo>
                      <a:pt x="9550" y="3650"/>
                    </a:lnTo>
                    <a:lnTo>
                      <a:pt x="9695" y="3706"/>
                    </a:lnTo>
                    <a:lnTo>
                      <a:pt x="9695" y="0"/>
                    </a:lnTo>
                    <a:close/>
                    <a:moveTo>
                      <a:pt x="9796" y="0"/>
                    </a:moveTo>
                    <a:lnTo>
                      <a:pt x="9796" y="3745"/>
                    </a:lnTo>
                    <a:lnTo>
                      <a:pt x="9938" y="3798"/>
                    </a:lnTo>
                    <a:lnTo>
                      <a:pt x="9938" y="0"/>
                    </a:lnTo>
                    <a:close/>
                    <a:moveTo>
                      <a:pt x="10040" y="0"/>
                    </a:moveTo>
                    <a:lnTo>
                      <a:pt x="10040" y="3837"/>
                    </a:lnTo>
                    <a:lnTo>
                      <a:pt x="10171" y="3890"/>
                    </a:lnTo>
                    <a:lnTo>
                      <a:pt x="101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7" name="Google Shape;2847;p123"/>
              <p:cNvSpPr/>
              <p:nvPr/>
            </p:nvSpPr>
            <p:spPr>
              <a:xfrm flipH="1">
                <a:off x="2755906" y="3718495"/>
                <a:ext cx="5302" cy="205534"/>
              </a:xfrm>
              <a:custGeom>
                <a:avLst/>
                <a:gdLst/>
                <a:ahLst/>
                <a:cxnLst/>
                <a:rect l="l" t="t" r="r" b="b"/>
                <a:pathLst>
                  <a:path w="99" h="3838" extrusionOk="0">
                    <a:moveTo>
                      <a:pt x="1" y="1"/>
                    </a:moveTo>
                    <a:lnTo>
                      <a:pt x="1" y="3838"/>
                    </a:lnTo>
                    <a:lnTo>
                      <a:pt x="99" y="3838"/>
                    </a:lnTo>
                    <a:lnTo>
                      <a:pt x="99"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8" name="Google Shape;2848;p123"/>
              <p:cNvSpPr/>
              <p:nvPr/>
            </p:nvSpPr>
            <p:spPr>
              <a:xfrm flipH="1">
                <a:off x="2755906" y="3715710"/>
                <a:ext cx="5302" cy="4927"/>
              </a:xfrm>
              <a:custGeom>
                <a:avLst/>
                <a:gdLst/>
                <a:ahLst/>
                <a:cxnLst/>
                <a:rect l="l" t="t" r="r" b="b"/>
                <a:pathLst>
                  <a:path w="99" h="92" extrusionOk="0">
                    <a:moveTo>
                      <a:pt x="1" y="0"/>
                    </a:moveTo>
                    <a:lnTo>
                      <a:pt x="1" y="53"/>
                    </a:lnTo>
                    <a:lnTo>
                      <a:pt x="99" y="92"/>
                    </a:lnTo>
                    <a:lnTo>
                      <a:pt x="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9" name="Google Shape;2849;p123"/>
              <p:cNvSpPr/>
              <p:nvPr/>
            </p:nvSpPr>
            <p:spPr>
              <a:xfrm flipH="1">
                <a:off x="2742679" y="3723422"/>
                <a:ext cx="5516" cy="200608"/>
              </a:xfrm>
              <a:custGeom>
                <a:avLst/>
                <a:gdLst/>
                <a:ahLst/>
                <a:cxnLst/>
                <a:rect l="l" t="t" r="r" b="b"/>
                <a:pathLst>
                  <a:path w="103" h="3746" extrusionOk="0">
                    <a:moveTo>
                      <a:pt x="0" y="1"/>
                    </a:moveTo>
                    <a:lnTo>
                      <a:pt x="0" y="3746"/>
                    </a:lnTo>
                    <a:lnTo>
                      <a:pt x="103" y="3746"/>
                    </a:lnTo>
                    <a:lnTo>
                      <a:pt x="103" y="40"/>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0" name="Google Shape;2850;p123"/>
              <p:cNvSpPr/>
              <p:nvPr/>
            </p:nvSpPr>
            <p:spPr>
              <a:xfrm flipH="1">
                <a:off x="2742679" y="3715710"/>
                <a:ext cx="5516" cy="9854"/>
              </a:xfrm>
              <a:custGeom>
                <a:avLst/>
                <a:gdLst/>
                <a:ahLst/>
                <a:cxnLst/>
                <a:rect l="l" t="t" r="r" b="b"/>
                <a:pathLst>
                  <a:path w="103" h="184" extrusionOk="0">
                    <a:moveTo>
                      <a:pt x="0" y="0"/>
                    </a:moveTo>
                    <a:lnTo>
                      <a:pt x="0" y="145"/>
                    </a:lnTo>
                    <a:lnTo>
                      <a:pt x="103" y="184"/>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1" name="Google Shape;2851;p123"/>
              <p:cNvSpPr/>
              <p:nvPr/>
            </p:nvSpPr>
            <p:spPr>
              <a:xfrm flipH="1">
                <a:off x="2729451" y="3728509"/>
                <a:ext cx="5516" cy="195520"/>
              </a:xfrm>
              <a:custGeom>
                <a:avLst/>
                <a:gdLst/>
                <a:ahLst/>
                <a:cxnLst/>
                <a:rect l="l" t="t" r="r" b="b"/>
                <a:pathLst>
                  <a:path w="103" h="3651" extrusionOk="0">
                    <a:moveTo>
                      <a:pt x="1" y="1"/>
                    </a:moveTo>
                    <a:lnTo>
                      <a:pt x="1" y="3651"/>
                    </a:lnTo>
                    <a:lnTo>
                      <a:pt x="103" y="3651"/>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2" name="Google Shape;2852;p123"/>
              <p:cNvSpPr/>
              <p:nvPr/>
            </p:nvSpPr>
            <p:spPr>
              <a:xfrm flipH="1">
                <a:off x="2729451" y="3715710"/>
                <a:ext cx="5516" cy="14941"/>
              </a:xfrm>
              <a:custGeom>
                <a:avLst/>
                <a:gdLst/>
                <a:ahLst/>
                <a:cxnLst/>
                <a:rect l="l" t="t" r="r" b="b"/>
                <a:pathLst>
                  <a:path w="103" h="279" extrusionOk="0">
                    <a:moveTo>
                      <a:pt x="1" y="0"/>
                    </a:moveTo>
                    <a:lnTo>
                      <a:pt x="1" y="240"/>
                    </a:lnTo>
                    <a:lnTo>
                      <a:pt x="103" y="279"/>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3" name="Google Shape;2853;p123"/>
              <p:cNvSpPr/>
              <p:nvPr/>
            </p:nvSpPr>
            <p:spPr>
              <a:xfrm flipH="1">
                <a:off x="2716438" y="3733490"/>
                <a:ext cx="5516" cy="190540"/>
              </a:xfrm>
              <a:custGeom>
                <a:avLst/>
                <a:gdLst/>
                <a:ahLst/>
                <a:cxnLst/>
                <a:rect l="l" t="t" r="r" b="b"/>
                <a:pathLst>
                  <a:path w="103" h="3558" extrusionOk="0">
                    <a:moveTo>
                      <a:pt x="0" y="0"/>
                    </a:moveTo>
                    <a:lnTo>
                      <a:pt x="0" y="3558"/>
                    </a:lnTo>
                    <a:lnTo>
                      <a:pt x="103" y="3558"/>
                    </a:lnTo>
                    <a:lnTo>
                      <a:pt x="103" y="38"/>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4" name="Google Shape;2854;p123"/>
              <p:cNvSpPr/>
              <p:nvPr/>
            </p:nvSpPr>
            <p:spPr>
              <a:xfrm flipH="1">
                <a:off x="2716438" y="3715710"/>
                <a:ext cx="5516" cy="19868"/>
              </a:xfrm>
              <a:custGeom>
                <a:avLst/>
                <a:gdLst/>
                <a:ahLst/>
                <a:cxnLst/>
                <a:rect l="l" t="t" r="r" b="b"/>
                <a:pathLst>
                  <a:path w="103" h="371" extrusionOk="0">
                    <a:moveTo>
                      <a:pt x="0" y="0"/>
                    </a:moveTo>
                    <a:lnTo>
                      <a:pt x="0" y="332"/>
                    </a:lnTo>
                    <a:lnTo>
                      <a:pt x="103" y="370"/>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5" name="Google Shape;2855;p123"/>
              <p:cNvSpPr/>
              <p:nvPr/>
            </p:nvSpPr>
            <p:spPr>
              <a:xfrm flipH="1">
                <a:off x="2703211" y="3738524"/>
                <a:ext cx="5516" cy="185506"/>
              </a:xfrm>
              <a:custGeom>
                <a:avLst/>
                <a:gdLst/>
                <a:ahLst/>
                <a:cxnLst/>
                <a:rect l="l" t="t" r="r" b="b"/>
                <a:pathLst>
                  <a:path w="103" h="3464" extrusionOk="0">
                    <a:moveTo>
                      <a:pt x="1" y="1"/>
                    </a:moveTo>
                    <a:lnTo>
                      <a:pt x="1" y="3464"/>
                    </a:lnTo>
                    <a:lnTo>
                      <a:pt x="103" y="3464"/>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6" name="Google Shape;2856;p123"/>
              <p:cNvSpPr/>
              <p:nvPr/>
            </p:nvSpPr>
            <p:spPr>
              <a:xfrm flipH="1">
                <a:off x="2703211" y="3715710"/>
                <a:ext cx="5516" cy="24955"/>
              </a:xfrm>
              <a:custGeom>
                <a:avLst/>
                <a:gdLst/>
                <a:ahLst/>
                <a:cxnLst/>
                <a:rect l="l" t="t" r="r" b="b"/>
                <a:pathLst>
                  <a:path w="103" h="466" extrusionOk="0">
                    <a:moveTo>
                      <a:pt x="1" y="0"/>
                    </a:moveTo>
                    <a:lnTo>
                      <a:pt x="1" y="427"/>
                    </a:lnTo>
                    <a:lnTo>
                      <a:pt x="103" y="466"/>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7" name="Google Shape;2857;p123"/>
              <p:cNvSpPr/>
              <p:nvPr/>
            </p:nvSpPr>
            <p:spPr>
              <a:xfrm flipH="1">
                <a:off x="2690197" y="3743450"/>
                <a:ext cx="5516" cy="180579"/>
              </a:xfrm>
              <a:custGeom>
                <a:avLst/>
                <a:gdLst/>
                <a:ahLst/>
                <a:cxnLst/>
                <a:rect l="l" t="t" r="r" b="b"/>
                <a:pathLst>
                  <a:path w="103" h="3372" extrusionOk="0">
                    <a:moveTo>
                      <a:pt x="0" y="0"/>
                    </a:moveTo>
                    <a:lnTo>
                      <a:pt x="0" y="3372"/>
                    </a:lnTo>
                    <a:lnTo>
                      <a:pt x="103" y="3372"/>
                    </a:lnTo>
                    <a:lnTo>
                      <a:pt x="103" y="39"/>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8" name="Google Shape;2858;p123"/>
              <p:cNvSpPr/>
              <p:nvPr/>
            </p:nvSpPr>
            <p:spPr>
              <a:xfrm flipH="1">
                <a:off x="2690197" y="3715710"/>
                <a:ext cx="5516" cy="29882"/>
              </a:xfrm>
              <a:custGeom>
                <a:avLst/>
                <a:gdLst/>
                <a:ahLst/>
                <a:cxnLst/>
                <a:rect l="l" t="t" r="r" b="b"/>
                <a:pathLst>
                  <a:path w="103" h="558" extrusionOk="0">
                    <a:moveTo>
                      <a:pt x="0" y="0"/>
                    </a:moveTo>
                    <a:lnTo>
                      <a:pt x="0" y="518"/>
                    </a:lnTo>
                    <a:lnTo>
                      <a:pt x="103" y="557"/>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9" name="Google Shape;2859;p123"/>
              <p:cNvSpPr/>
              <p:nvPr/>
            </p:nvSpPr>
            <p:spPr>
              <a:xfrm flipH="1">
                <a:off x="2676916" y="3748538"/>
                <a:ext cx="5569" cy="175492"/>
              </a:xfrm>
              <a:custGeom>
                <a:avLst/>
                <a:gdLst/>
                <a:ahLst/>
                <a:cxnLst/>
                <a:rect l="l" t="t" r="r" b="b"/>
                <a:pathLst>
                  <a:path w="104" h="3277" extrusionOk="0">
                    <a:moveTo>
                      <a:pt x="1" y="1"/>
                    </a:moveTo>
                    <a:lnTo>
                      <a:pt x="1" y="3277"/>
                    </a:lnTo>
                    <a:lnTo>
                      <a:pt x="103" y="3277"/>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0" name="Google Shape;2860;p123"/>
              <p:cNvSpPr/>
              <p:nvPr/>
            </p:nvSpPr>
            <p:spPr>
              <a:xfrm flipH="1">
                <a:off x="2676916" y="3715710"/>
                <a:ext cx="5569" cy="34970"/>
              </a:xfrm>
              <a:custGeom>
                <a:avLst/>
                <a:gdLst/>
                <a:ahLst/>
                <a:cxnLst/>
                <a:rect l="l" t="t" r="r" b="b"/>
                <a:pathLst>
                  <a:path w="104" h="653" extrusionOk="0">
                    <a:moveTo>
                      <a:pt x="1" y="0"/>
                    </a:moveTo>
                    <a:lnTo>
                      <a:pt x="1" y="614"/>
                    </a:lnTo>
                    <a:lnTo>
                      <a:pt x="103" y="653"/>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1" name="Google Shape;2861;p123"/>
              <p:cNvSpPr/>
              <p:nvPr/>
            </p:nvSpPr>
            <p:spPr>
              <a:xfrm flipH="1">
                <a:off x="2663957" y="3753625"/>
                <a:ext cx="5462" cy="170404"/>
              </a:xfrm>
              <a:custGeom>
                <a:avLst/>
                <a:gdLst/>
                <a:ahLst/>
                <a:cxnLst/>
                <a:rect l="l" t="t" r="r" b="b"/>
                <a:pathLst>
                  <a:path w="102" h="3182" extrusionOk="0">
                    <a:moveTo>
                      <a:pt x="0" y="1"/>
                    </a:moveTo>
                    <a:lnTo>
                      <a:pt x="0" y="3182"/>
                    </a:lnTo>
                    <a:lnTo>
                      <a:pt x="102" y="3182"/>
                    </a:lnTo>
                    <a:lnTo>
                      <a:pt x="102" y="40"/>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2" name="Google Shape;2862;p123"/>
              <p:cNvSpPr/>
              <p:nvPr/>
            </p:nvSpPr>
            <p:spPr>
              <a:xfrm flipH="1">
                <a:off x="2663957" y="3715710"/>
                <a:ext cx="5462" cy="40057"/>
              </a:xfrm>
              <a:custGeom>
                <a:avLst/>
                <a:gdLst/>
                <a:ahLst/>
                <a:cxnLst/>
                <a:rect l="l" t="t" r="r" b="b"/>
                <a:pathLst>
                  <a:path w="102" h="748" extrusionOk="0">
                    <a:moveTo>
                      <a:pt x="0" y="0"/>
                    </a:moveTo>
                    <a:lnTo>
                      <a:pt x="0" y="709"/>
                    </a:lnTo>
                    <a:lnTo>
                      <a:pt x="102" y="748"/>
                    </a:lnTo>
                    <a:lnTo>
                      <a:pt x="1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3" name="Google Shape;2863;p123"/>
              <p:cNvSpPr/>
              <p:nvPr/>
            </p:nvSpPr>
            <p:spPr>
              <a:xfrm flipH="1">
                <a:off x="2650676" y="3758552"/>
                <a:ext cx="5569" cy="165477"/>
              </a:xfrm>
              <a:custGeom>
                <a:avLst/>
                <a:gdLst/>
                <a:ahLst/>
                <a:cxnLst/>
                <a:rect l="l" t="t" r="r" b="b"/>
                <a:pathLst>
                  <a:path w="104" h="3090" extrusionOk="0">
                    <a:moveTo>
                      <a:pt x="1" y="1"/>
                    </a:moveTo>
                    <a:lnTo>
                      <a:pt x="1" y="3090"/>
                    </a:lnTo>
                    <a:lnTo>
                      <a:pt x="103" y="3090"/>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4" name="Google Shape;2864;p123"/>
              <p:cNvSpPr/>
              <p:nvPr/>
            </p:nvSpPr>
            <p:spPr>
              <a:xfrm flipH="1">
                <a:off x="2650676" y="3715710"/>
                <a:ext cx="5569" cy="44984"/>
              </a:xfrm>
              <a:custGeom>
                <a:avLst/>
                <a:gdLst/>
                <a:ahLst/>
                <a:cxnLst/>
                <a:rect l="l" t="t" r="r" b="b"/>
                <a:pathLst>
                  <a:path w="104" h="840" extrusionOk="0">
                    <a:moveTo>
                      <a:pt x="1" y="0"/>
                    </a:moveTo>
                    <a:lnTo>
                      <a:pt x="1" y="801"/>
                    </a:lnTo>
                    <a:lnTo>
                      <a:pt x="103" y="840"/>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5" name="Google Shape;2865;p123"/>
              <p:cNvSpPr/>
              <p:nvPr/>
            </p:nvSpPr>
            <p:spPr>
              <a:xfrm flipH="1">
                <a:off x="2637662" y="3763640"/>
                <a:ext cx="5516" cy="160390"/>
              </a:xfrm>
              <a:custGeom>
                <a:avLst/>
                <a:gdLst/>
                <a:ahLst/>
                <a:cxnLst/>
                <a:rect l="l" t="t" r="r" b="b"/>
                <a:pathLst>
                  <a:path w="103" h="2995" extrusionOk="0">
                    <a:moveTo>
                      <a:pt x="0" y="1"/>
                    </a:moveTo>
                    <a:lnTo>
                      <a:pt x="0" y="2995"/>
                    </a:lnTo>
                    <a:lnTo>
                      <a:pt x="103" y="2995"/>
                    </a:lnTo>
                    <a:lnTo>
                      <a:pt x="103" y="40"/>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6" name="Google Shape;2866;p123"/>
              <p:cNvSpPr/>
              <p:nvPr/>
            </p:nvSpPr>
            <p:spPr>
              <a:xfrm flipH="1">
                <a:off x="2637662" y="3715710"/>
                <a:ext cx="5516" cy="50072"/>
              </a:xfrm>
              <a:custGeom>
                <a:avLst/>
                <a:gdLst/>
                <a:ahLst/>
                <a:cxnLst/>
                <a:rect l="l" t="t" r="r" b="b"/>
                <a:pathLst>
                  <a:path w="103" h="935" extrusionOk="0">
                    <a:moveTo>
                      <a:pt x="0" y="0"/>
                    </a:moveTo>
                    <a:lnTo>
                      <a:pt x="0" y="896"/>
                    </a:lnTo>
                    <a:lnTo>
                      <a:pt x="103" y="935"/>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7" name="Google Shape;2867;p123"/>
              <p:cNvSpPr/>
              <p:nvPr/>
            </p:nvSpPr>
            <p:spPr>
              <a:xfrm flipH="1">
                <a:off x="2624435" y="3768567"/>
                <a:ext cx="5569" cy="155463"/>
              </a:xfrm>
              <a:custGeom>
                <a:avLst/>
                <a:gdLst/>
                <a:ahLst/>
                <a:cxnLst/>
                <a:rect l="l" t="t" r="r" b="b"/>
                <a:pathLst>
                  <a:path w="104" h="2903" extrusionOk="0">
                    <a:moveTo>
                      <a:pt x="1" y="1"/>
                    </a:moveTo>
                    <a:lnTo>
                      <a:pt x="1" y="2903"/>
                    </a:lnTo>
                    <a:lnTo>
                      <a:pt x="103" y="2903"/>
                    </a:lnTo>
                    <a:lnTo>
                      <a:pt x="103"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8" name="Google Shape;2868;p123"/>
              <p:cNvSpPr/>
              <p:nvPr/>
            </p:nvSpPr>
            <p:spPr>
              <a:xfrm flipH="1">
                <a:off x="2624435" y="3715710"/>
                <a:ext cx="5569" cy="54945"/>
              </a:xfrm>
              <a:custGeom>
                <a:avLst/>
                <a:gdLst/>
                <a:ahLst/>
                <a:cxnLst/>
                <a:rect l="l" t="t" r="r" b="b"/>
                <a:pathLst>
                  <a:path w="104" h="1026" extrusionOk="0">
                    <a:moveTo>
                      <a:pt x="1" y="0"/>
                    </a:moveTo>
                    <a:lnTo>
                      <a:pt x="1" y="988"/>
                    </a:lnTo>
                    <a:lnTo>
                      <a:pt x="103" y="1026"/>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9" name="Google Shape;2869;p123"/>
              <p:cNvSpPr/>
              <p:nvPr/>
            </p:nvSpPr>
            <p:spPr>
              <a:xfrm flipH="1">
                <a:off x="2611422" y="3773654"/>
                <a:ext cx="5355" cy="150375"/>
              </a:xfrm>
              <a:custGeom>
                <a:avLst/>
                <a:gdLst/>
                <a:ahLst/>
                <a:cxnLst/>
                <a:rect l="l" t="t" r="r" b="b"/>
                <a:pathLst>
                  <a:path w="100" h="2808" extrusionOk="0">
                    <a:moveTo>
                      <a:pt x="1" y="1"/>
                    </a:moveTo>
                    <a:lnTo>
                      <a:pt x="1" y="2808"/>
                    </a:lnTo>
                    <a:lnTo>
                      <a:pt x="100" y="2808"/>
                    </a:lnTo>
                    <a:lnTo>
                      <a:pt x="100"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0" name="Google Shape;2870;p123"/>
              <p:cNvSpPr/>
              <p:nvPr/>
            </p:nvSpPr>
            <p:spPr>
              <a:xfrm flipH="1">
                <a:off x="2611422" y="3715710"/>
                <a:ext cx="5355" cy="60086"/>
              </a:xfrm>
              <a:custGeom>
                <a:avLst/>
                <a:gdLst/>
                <a:ahLst/>
                <a:cxnLst/>
                <a:rect l="l" t="t" r="r" b="b"/>
                <a:pathLst>
                  <a:path w="100" h="1122" extrusionOk="0">
                    <a:moveTo>
                      <a:pt x="1" y="0"/>
                    </a:moveTo>
                    <a:lnTo>
                      <a:pt x="1" y="1083"/>
                    </a:lnTo>
                    <a:lnTo>
                      <a:pt x="100" y="1122"/>
                    </a:lnTo>
                    <a:lnTo>
                      <a:pt x="10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1" name="Google Shape;2871;p123"/>
              <p:cNvSpPr/>
              <p:nvPr/>
            </p:nvSpPr>
            <p:spPr>
              <a:xfrm flipH="1">
                <a:off x="2598194" y="3778581"/>
                <a:ext cx="5516" cy="145449"/>
              </a:xfrm>
              <a:custGeom>
                <a:avLst/>
                <a:gdLst/>
                <a:ahLst/>
                <a:cxnLst/>
                <a:rect l="l" t="t" r="r" b="b"/>
                <a:pathLst>
                  <a:path w="103" h="2716" extrusionOk="0">
                    <a:moveTo>
                      <a:pt x="1" y="0"/>
                    </a:moveTo>
                    <a:lnTo>
                      <a:pt x="1" y="2716"/>
                    </a:lnTo>
                    <a:lnTo>
                      <a:pt x="102" y="2716"/>
                    </a:lnTo>
                    <a:lnTo>
                      <a:pt x="102"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2" name="Google Shape;2872;p123"/>
              <p:cNvSpPr/>
              <p:nvPr/>
            </p:nvSpPr>
            <p:spPr>
              <a:xfrm flipH="1">
                <a:off x="2598194" y="3715710"/>
                <a:ext cx="5516" cy="65013"/>
              </a:xfrm>
              <a:custGeom>
                <a:avLst/>
                <a:gdLst/>
                <a:ahLst/>
                <a:cxnLst/>
                <a:rect l="l" t="t" r="r" b="b"/>
                <a:pathLst>
                  <a:path w="103" h="1214" extrusionOk="0">
                    <a:moveTo>
                      <a:pt x="1" y="0"/>
                    </a:moveTo>
                    <a:lnTo>
                      <a:pt x="1" y="1174"/>
                    </a:lnTo>
                    <a:lnTo>
                      <a:pt x="102" y="1213"/>
                    </a:lnTo>
                    <a:lnTo>
                      <a:pt x="1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3" name="Google Shape;2873;p123"/>
              <p:cNvSpPr/>
              <p:nvPr/>
            </p:nvSpPr>
            <p:spPr>
              <a:xfrm flipH="1">
                <a:off x="2584967" y="3783668"/>
                <a:ext cx="5569" cy="140361"/>
              </a:xfrm>
              <a:custGeom>
                <a:avLst/>
                <a:gdLst/>
                <a:ahLst/>
                <a:cxnLst/>
                <a:rect l="l" t="t" r="r" b="b"/>
                <a:pathLst>
                  <a:path w="104" h="2621" extrusionOk="0">
                    <a:moveTo>
                      <a:pt x="1" y="1"/>
                    </a:moveTo>
                    <a:lnTo>
                      <a:pt x="1" y="2621"/>
                    </a:lnTo>
                    <a:lnTo>
                      <a:pt x="103" y="2621"/>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4" name="Google Shape;2874;p123"/>
              <p:cNvSpPr/>
              <p:nvPr/>
            </p:nvSpPr>
            <p:spPr>
              <a:xfrm flipH="1">
                <a:off x="2584967" y="3715710"/>
                <a:ext cx="5569" cy="70100"/>
              </a:xfrm>
              <a:custGeom>
                <a:avLst/>
                <a:gdLst/>
                <a:ahLst/>
                <a:cxnLst/>
                <a:rect l="l" t="t" r="r" b="b"/>
                <a:pathLst>
                  <a:path w="104" h="1309" extrusionOk="0">
                    <a:moveTo>
                      <a:pt x="1" y="0"/>
                    </a:moveTo>
                    <a:lnTo>
                      <a:pt x="1" y="1270"/>
                    </a:lnTo>
                    <a:lnTo>
                      <a:pt x="103" y="1309"/>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5" name="Google Shape;2875;p123"/>
              <p:cNvSpPr/>
              <p:nvPr/>
            </p:nvSpPr>
            <p:spPr>
              <a:xfrm flipH="1">
                <a:off x="2571953" y="3788756"/>
                <a:ext cx="5516" cy="135274"/>
              </a:xfrm>
              <a:custGeom>
                <a:avLst/>
                <a:gdLst/>
                <a:ahLst/>
                <a:cxnLst/>
                <a:rect l="l" t="t" r="r" b="b"/>
                <a:pathLst>
                  <a:path w="103" h="2526" extrusionOk="0">
                    <a:moveTo>
                      <a:pt x="1" y="1"/>
                    </a:moveTo>
                    <a:lnTo>
                      <a:pt x="1" y="2526"/>
                    </a:lnTo>
                    <a:lnTo>
                      <a:pt x="103" y="2526"/>
                    </a:lnTo>
                    <a:lnTo>
                      <a:pt x="103"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6" name="Google Shape;2876;p123"/>
              <p:cNvSpPr/>
              <p:nvPr/>
            </p:nvSpPr>
            <p:spPr>
              <a:xfrm flipH="1">
                <a:off x="2571953" y="3715710"/>
                <a:ext cx="5516" cy="75188"/>
              </a:xfrm>
              <a:custGeom>
                <a:avLst/>
                <a:gdLst/>
                <a:ahLst/>
                <a:cxnLst/>
                <a:rect l="l" t="t" r="r" b="b"/>
                <a:pathLst>
                  <a:path w="103" h="1404" extrusionOk="0">
                    <a:moveTo>
                      <a:pt x="1" y="0"/>
                    </a:moveTo>
                    <a:lnTo>
                      <a:pt x="1" y="1365"/>
                    </a:lnTo>
                    <a:lnTo>
                      <a:pt x="103" y="1403"/>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7" name="Google Shape;2877;p123"/>
              <p:cNvSpPr/>
              <p:nvPr/>
            </p:nvSpPr>
            <p:spPr>
              <a:xfrm flipH="1">
                <a:off x="2558726" y="3793683"/>
                <a:ext cx="5569" cy="130347"/>
              </a:xfrm>
              <a:custGeom>
                <a:avLst/>
                <a:gdLst/>
                <a:ahLst/>
                <a:cxnLst/>
                <a:rect l="l" t="t" r="r" b="b"/>
                <a:pathLst>
                  <a:path w="104" h="2434" extrusionOk="0">
                    <a:moveTo>
                      <a:pt x="1" y="1"/>
                    </a:moveTo>
                    <a:lnTo>
                      <a:pt x="1" y="2434"/>
                    </a:lnTo>
                    <a:lnTo>
                      <a:pt x="103" y="2434"/>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8" name="Google Shape;2878;p123"/>
              <p:cNvSpPr/>
              <p:nvPr/>
            </p:nvSpPr>
            <p:spPr>
              <a:xfrm flipH="1">
                <a:off x="2558726" y="3715710"/>
                <a:ext cx="5569" cy="80115"/>
              </a:xfrm>
              <a:custGeom>
                <a:avLst/>
                <a:gdLst/>
                <a:ahLst/>
                <a:cxnLst/>
                <a:rect l="l" t="t" r="r" b="b"/>
                <a:pathLst>
                  <a:path w="104" h="1496" extrusionOk="0">
                    <a:moveTo>
                      <a:pt x="1" y="0"/>
                    </a:moveTo>
                    <a:lnTo>
                      <a:pt x="1" y="1457"/>
                    </a:lnTo>
                    <a:lnTo>
                      <a:pt x="103" y="1496"/>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79" name="Google Shape;2879;p123"/>
              <p:cNvSpPr/>
              <p:nvPr/>
            </p:nvSpPr>
            <p:spPr>
              <a:xfrm flipH="1">
                <a:off x="2545713" y="3798770"/>
                <a:ext cx="5516" cy="125259"/>
              </a:xfrm>
              <a:custGeom>
                <a:avLst/>
                <a:gdLst/>
                <a:ahLst/>
                <a:cxnLst/>
                <a:rect l="l" t="t" r="r" b="b"/>
                <a:pathLst>
                  <a:path w="103" h="2339" extrusionOk="0">
                    <a:moveTo>
                      <a:pt x="1" y="1"/>
                    </a:moveTo>
                    <a:lnTo>
                      <a:pt x="1" y="2339"/>
                    </a:lnTo>
                    <a:lnTo>
                      <a:pt x="103" y="2339"/>
                    </a:lnTo>
                    <a:lnTo>
                      <a:pt x="103"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0" name="Google Shape;2880;p123"/>
              <p:cNvSpPr/>
              <p:nvPr/>
            </p:nvSpPr>
            <p:spPr>
              <a:xfrm flipH="1">
                <a:off x="2545713" y="3715710"/>
                <a:ext cx="5516" cy="85202"/>
              </a:xfrm>
              <a:custGeom>
                <a:avLst/>
                <a:gdLst/>
                <a:ahLst/>
                <a:cxnLst/>
                <a:rect l="l" t="t" r="r" b="b"/>
                <a:pathLst>
                  <a:path w="103" h="1591" extrusionOk="0">
                    <a:moveTo>
                      <a:pt x="1" y="0"/>
                    </a:moveTo>
                    <a:lnTo>
                      <a:pt x="1" y="1552"/>
                    </a:lnTo>
                    <a:lnTo>
                      <a:pt x="103" y="1590"/>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1" name="Google Shape;2881;p123"/>
              <p:cNvSpPr/>
              <p:nvPr/>
            </p:nvSpPr>
            <p:spPr>
              <a:xfrm flipH="1">
                <a:off x="2532485" y="3803697"/>
                <a:ext cx="5516" cy="120332"/>
              </a:xfrm>
              <a:custGeom>
                <a:avLst/>
                <a:gdLst/>
                <a:ahLst/>
                <a:cxnLst/>
                <a:rect l="l" t="t" r="r" b="b"/>
                <a:pathLst>
                  <a:path w="103" h="2247" extrusionOk="0">
                    <a:moveTo>
                      <a:pt x="1" y="1"/>
                    </a:moveTo>
                    <a:lnTo>
                      <a:pt x="1" y="2247"/>
                    </a:lnTo>
                    <a:lnTo>
                      <a:pt x="102" y="2247"/>
                    </a:lnTo>
                    <a:lnTo>
                      <a:pt x="102"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2" name="Google Shape;2882;p123"/>
              <p:cNvSpPr/>
              <p:nvPr/>
            </p:nvSpPr>
            <p:spPr>
              <a:xfrm flipH="1">
                <a:off x="2532485" y="3715710"/>
                <a:ext cx="5516" cy="90075"/>
              </a:xfrm>
              <a:custGeom>
                <a:avLst/>
                <a:gdLst/>
                <a:ahLst/>
                <a:cxnLst/>
                <a:rect l="l" t="t" r="r" b="b"/>
                <a:pathLst>
                  <a:path w="103" h="1682" extrusionOk="0">
                    <a:moveTo>
                      <a:pt x="1" y="0"/>
                    </a:moveTo>
                    <a:lnTo>
                      <a:pt x="1" y="1644"/>
                    </a:lnTo>
                    <a:lnTo>
                      <a:pt x="102" y="1682"/>
                    </a:lnTo>
                    <a:lnTo>
                      <a:pt x="1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3" name="Google Shape;2883;p123"/>
              <p:cNvSpPr/>
              <p:nvPr/>
            </p:nvSpPr>
            <p:spPr>
              <a:xfrm flipH="1">
                <a:off x="2519472" y="3808785"/>
                <a:ext cx="5516" cy="115245"/>
              </a:xfrm>
              <a:custGeom>
                <a:avLst/>
                <a:gdLst/>
                <a:ahLst/>
                <a:cxnLst/>
                <a:rect l="l" t="t" r="r" b="b"/>
                <a:pathLst>
                  <a:path w="103" h="2152" extrusionOk="0">
                    <a:moveTo>
                      <a:pt x="1" y="1"/>
                    </a:moveTo>
                    <a:lnTo>
                      <a:pt x="1" y="2152"/>
                    </a:lnTo>
                    <a:lnTo>
                      <a:pt x="103" y="2152"/>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4" name="Google Shape;2884;p123"/>
              <p:cNvSpPr/>
              <p:nvPr/>
            </p:nvSpPr>
            <p:spPr>
              <a:xfrm flipH="1">
                <a:off x="2519472" y="3715710"/>
                <a:ext cx="5516" cy="95216"/>
              </a:xfrm>
              <a:custGeom>
                <a:avLst/>
                <a:gdLst/>
                <a:ahLst/>
                <a:cxnLst/>
                <a:rect l="l" t="t" r="r" b="b"/>
                <a:pathLst>
                  <a:path w="103" h="1778" extrusionOk="0">
                    <a:moveTo>
                      <a:pt x="1" y="0"/>
                    </a:moveTo>
                    <a:lnTo>
                      <a:pt x="1" y="1739"/>
                    </a:lnTo>
                    <a:lnTo>
                      <a:pt x="103" y="1778"/>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5" name="Google Shape;2885;p123"/>
              <p:cNvSpPr/>
              <p:nvPr/>
            </p:nvSpPr>
            <p:spPr>
              <a:xfrm flipH="1">
                <a:off x="2506191" y="3813658"/>
                <a:ext cx="5569" cy="110372"/>
              </a:xfrm>
              <a:custGeom>
                <a:avLst/>
                <a:gdLst/>
                <a:ahLst/>
                <a:cxnLst/>
                <a:rect l="l" t="t" r="r" b="b"/>
                <a:pathLst>
                  <a:path w="104" h="2061" extrusionOk="0">
                    <a:moveTo>
                      <a:pt x="1" y="1"/>
                    </a:moveTo>
                    <a:lnTo>
                      <a:pt x="1" y="2061"/>
                    </a:lnTo>
                    <a:lnTo>
                      <a:pt x="103" y="2061"/>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6" name="Google Shape;2886;p123"/>
              <p:cNvSpPr/>
              <p:nvPr/>
            </p:nvSpPr>
            <p:spPr>
              <a:xfrm flipH="1">
                <a:off x="2506191" y="3715710"/>
                <a:ext cx="5569" cy="100090"/>
              </a:xfrm>
              <a:custGeom>
                <a:avLst/>
                <a:gdLst/>
                <a:ahLst/>
                <a:cxnLst/>
                <a:rect l="l" t="t" r="r" b="b"/>
                <a:pathLst>
                  <a:path w="104" h="1869" extrusionOk="0">
                    <a:moveTo>
                      <a:pt x="1" y="0"/>
                    </a:moveTo>
                    <a:lnTo>
                      <a:pt x="1" y="1830"/>
                    </a:lnTo>
                    <a:lnTo>
                      <a:pt x="103" y="1869"/>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7" name="Google Shape;2887;p123"/>
              <p:cNvSpPr/>
              <p:nvPr/>
            </p:nvSpPr>
            <p:spPr>
              <a:xfrm flipH="1">
                <a:off x="2493231" y="3818799"/>
                <a:ext cx="5516" cy="105231"/>
              </a:xfrm>
              <a:custGeom>
                <a:avLst/>
                <a:gdLst/>
                <a:ahLst/>
                <a:cxnLst/>
                <a:rect l="l" t="t" r="r" b="b"/>
                <a:pathLst>
                  <a:path w="103" h="1965" extrusionOk="0">
                    <a:moveTo>
                      <a:pt x="1" y="1"/>
                    </a:moveTo>
                    <a:lnTo>
                      <a:pt x="1" y="1965"/>
                    </a:lnTo>
                    <a:lnTo>
                      <a:pt x="103" y="1965"/>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8" name="Google Shape;2888;p123"/>
              <p:cNvSpPr/>
              <p:nvPr/>
            </p:nvSpPr>
            <p:spPr>
              <a:xfrm flipH="1">
                <a:off x="2493231" y="3715710"/>
                <a:ext cx="5516" cy="105231"/>
              </a:xfrm>
              <a:custGeom>
                <a:avLst/>
                <a:gdLst/>
                <a:ahLst/>
                <a:cxnLst/>
                <a:rect l="l" t="t" r="r" b="b"/>
                <a:pathLst>
                  <a:path w="103" h="1965" extrusionOk="0">
                    <a:moveTo>
                      <a:pt x="1" y="0"/>
                    </a:moveTo>
                    <a:lnTo>
                      <a:pt x="1" y="1926"/>
                    </a:lnTo>
                    <a:lnTo>
                      <a:pt x="103" y="1965"/>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89" name="Google Shape;2889;p123"/>
              <p:cNvSpPr/>
              <p:nvPr/>
            </p:nvSpPr>
            <p:spPr>
              <a:xfrm flipH="1">
                <a:off x="2479950" y="3823886"/>
                <a:ext cx="5569" cy="100143"/>
              </a:xfrm>
              <a:custGeom>
                <a:avLst/>
                <a:gdLst/>
                <a:ahLst/>
                <a:cxnLst/>
                <a:rect l="l" t="t" r="r" b="b"/>
                <a:pathLst>
                  <a:path w="104" h="1870" extrusionOk="0">
                    <a:moveTo>
                      <a:pt x="1" y="0"/>
                    </a:moveTo>
                    <a:lnTo>
                      <a:pt x="1" y="1870"/>
                    </a:lnTo>
                    <a:lnTo>
                      <a:pt x="103" y="1870"/>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0" name="Google Shape;2890;p123"/>
              <p:cNvSpPr/>
              <p:nvPr/>
            </p:nvSpPr>
            <p:spPr>
              <a:xfrm flipH="1">
                <a:off x="2479950" y="3715710"/>
                <a:ext cx="5569" cy="110318"/>
              </a:xfrm>
              <a:custGeom>
                <a:avLst/>
                <a:gdLst/>
                <a:ahLst/>
                <a:cxnLst/>
                <a:rect l="l" t="t" r="r" b="b"/>
                <a:pathLst>
                  <a:path w="104" h="2060" extrusionOk="0">
                    <a:moveTo>
                      <a:pt x="1" y="0"/>
                    </a:moveTo>
                    <a:lnTo>
                      <a:pt x="1" y="2020"/>
                    </a:lnTo>
                    <a:lnTo>
                      <a:pt x="103" y="2059"/>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1" name="Google Shape;2891;p123"/>
              <p:cNvSpPr/>
              <p:nvPr/>
            </p:nvSpPr>
            <p:spPr>
              <a:xfrm flipH="1">
                <a:off x="2466990" y="3828813"/>
                <a:ext cx="5516" cy="95216"/>
              </a:xfrm>
              <a:custGeom>
                <a:avLst/>
                <a:gdLst/>
                <a:ahLst/>
                <a:cxnLst/>
                <a:rect l="l" t="t" r="r" b="b"/>
                <a:pathLst>
                  <a:path w="103" h="1778" extrusionOk="0">
                    <a:moveTo>
                      <a:pt x="1" y="1"/>
                    </a:moveTo>
                    <a:lnTo>
                      <a:pt x="1" y="1778"/>
                    </a:lnTo>
                    <a:lnTo>
                      <a:pt x="103" y="1778"/>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2" name="Google Shape;2892;p123"/>
              <p:cNvSpPr/>
              <p:nvPr/>
            </p:nvSpPr>
            <p:spPr>
              <a:xfrm flipH="1">
                <a:off x="2466990" y="3715710"/>
                <a:ext cx="5516" cy="115245"/>
              </a:xfrm>
              <a:custGeom>
                <a:avLst/>
                <a:gdLst/>
                <a:ahLst/>
                <a:cxnLst/>
                <a:rect l="l" t="t" r="r" b="b"/>
                <a:pathLst>
                  <a:path w="103" h="2152" extrusionOk="0">
                    <a:moveTo>
                      <a:pt x="1" y="0"/>
                    </a:moveTo>
                    <a:lnTo>
                      <a:pt x="1" y="2113"/>
                    </a:lnTo>
                    <a:lnTo>
                      <a:pt x="103" y="2152"/>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3" name="Google Shape;2893;p123"/>
              <p:cNvSpPr/>
              <p:nvPr/>
            </p:nvSpPr>
            <p:spPr>
              <a:xfrm flipH="1">
                <a:off x="2453709" y="3833901"/>
                <a:ext cx="5569" cy="90129"/>
              </a:xfrm>
              <a:custGeom>
                <a:avLst/>
                <a:gdLst/>
                <a:ahLst/>
                <a:cxnLst/>
                <a:rect l="l" t="t" r="r" b="b"/>
                <a:pathLst>
                  <a:path w="104" h="1683" extrusionOk="0">
                    <a:moveTo>
                      <a:pt x="1" y="0"/>
                    </a:moveTo>
                    <a:lnTo>
                      <a:pt x="1" y="1683"/>
                    </a:lnTo>
                    <a:lnTo>
                      <a:pt x="103" y="1683"/>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4" name="Google Shape;2894;p123"/>
              <p:cNvSpPr/>
              <p:nvPr/>
            </p:nvSpPr>
            <p:spPr>
              <a:xfrm flipH="1">
                <a:off x="2453709" y="3715710"/>
                <a:ext cx="5569" cy="120332"/>
              </a:xfrm>
              <a:custGeom>
                <a:avLst/>
                <a:gdLst/>
                <a:ahLst/>
                <a:cxnLst/>
                <a:rect l="l" t="t" r="r" b="b"/>
                <a:pathLst>
                  <a:path w="104" h="2247" extrusionOk="0">
                    <a:moveTo>
                      <a:pt x="1" y="0"/>
                    </a:moveTo>
                    <a:lnTo>
                      <a:pt x="1" y="2207"/>
                    </a:lnTo>
                    <a:lnTo>
                      <a:pt x="103" y="2246"/>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5" name="Google Shape;2895;p123"/>
              <p:cNvSpPr/>
              <p:nvPr/>
            </p:nvSpPr>
            <p:spPr>
              <a:xfrm flipH="1">
                <a:off x="2440750" y="3838828"/>
                <a:ext cx="5302" cy="85202"/>
              </a:xfrm>
              <a:custGeom>
                <a:avLst/>
                <a:gdLst/>
                <a:ahLst/>
                <a:cxnLst/>
                <a:rect l="l" t="t" r="r" b="b"/>
                <a:pathLst>
                  <a:path w="99" h="1591" extrusionOk="0">
                    <a:moveTo>
                      <a:pt x="1" y="1"/>
                    </a:moveTo>
                    <a:lnTo>
                      <a:pt x="1" y="1591"/>
                    </a:lnTo>
                    <a:lnTo>
                      <a:pt x="99" y="1591"/>
                    </a:lnTo>
                    <a:lnTo>
                      <a:pt x="99"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6" name="Google Shape;2896;p123"/>
              <p:cNvSpPr/>
              <p:nvPr/>
            </p:nvSpPr>
            <p:spPr>
              <a:xfrm flipH="1">
                <a:off x="2440750" y="3715710"/>
                <a:ext cx="5302" cy="125206"/>
              </a:xfrm>
              <a:custGeom>
                <a:avLst/>
                <a:gdLst/>
                <a:ahLst/>
                <a:cxnLst/>
                <a:rect l="l" t="t" r="r" b="b"/>
                <a:pathLst>
                  <a:path w="99" h="2338" extrusionOk="0">
                    <a:moveTo>
                      <a:pt x="1" y="0"/>
                    </a:moveTo>
                    <a:lnTo>
                      <a:pt x="1" y="2300"/>
                    </a:lnTo>
                    <a:lnTo>
                      <a:pt x="99" y="2338"/>
                    </a:lnTo>
                    <a:lnTo>
                      <a:pt x="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7" name="Google Shape;2897;p123"/>
              <p:cNvSpPr/>
              <p:nvPr/>
            </p:nvSpPr>
            <p:spPr>
              <a:xfrm flipH="1">
                <a:off x="2427469" y="3843915"/>
                <a:ext cx="5569" cy="80115"/>
              </a:xfrm>
              <a:custGeom>
                <a:avLst/>
                <a:gdLst/>
                <a:ahLst/>
                <a:cxnLst/>
                <a:rect l="l" t="t" r="r" b="b"/>
                <a:pathLst>
                  <a:path w="104" h="1496" extrusionOk="0">
                    <a:moveTo>
                      <a:pt x="1" y="0"/>
                    </a:moveTo>
                    <a:lnTo>
                      <a:pt x="1" y="1496"/>
                    </a:lnTo>
                    <a:lnTo>
                      <a:pt x="103" y="1496"/>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8" name="Google Shape;2898;p123"/>
              <p:cNvSpPr/>
              <p:nvPr/>
            </p:nvSpPr>
            <p:spPr>
              <a:xfrm flipH="1">
                <a:off x="2427469" y="3715710"/>
                <a:ext cx="5569" cy="130347"/>
              </a:xfrm>
              <a:custGeom>
                <a:avLst/>
                <a:gdLst/>
                <a:ahLst/>
                <a:cxnLst/>
                <a:rect l="l" t="t" r="r" b="b"/>
                <a:pathLst>
                  <a:path w="104" h="2434" extrusionOk="0">
                    <a:moveTo>
                      <a:pt x="1" y="0"/>
                    </a:moveTo>
                    <a:lnTo>
                      <a:pt x="1" y="2394"/>
                    </a:lnTo>
                    <a:lnTo>
                      <a:pt x="103" y="2433"/>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99" name="Google Shape;2899;p123"/>
              <p:cNvSpPr/>
              <p:nvPr/>
            </p:nvSpPr>
            <p:spPr>
              <a:xfrm flipH="1">
                <a:off x="2414241" y="3848788"/>
                <a:ext cx="5569" cy="75241"/>
              </a:xfrm>
              <a:custGeom>
                <a:avLst/>
                <a:gdLst/>
                <a:ahLst/>
                <a:cxnLst/>
                <a:rect l="l" t="t" r="r" b="b"/>
                <a:pathLst>
                  <a:path w="104" h="1405" extrusionOk="0">
                    <a:moveTo>
                      <a:pt x="1" y="1"/>
                    </a:moveTo>
                    <a:lnTo>
                      <a:pt x="1" y="1405"/>
                    </a:lnTo>
                    <a:lnTo>
                      <a:pt x="103" y="1405"/>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0" name="Google Shape;2900;p123"/>
              <p:cNvSpPr/>
              <p:nvPr/>
            </p:nvSpPr>
            <p:spPr>
              <a:xfrm flipH="1">
                <a:off x="2414241" y="3715710"/>
                <a:ext cx="5569" cy="135220"/>
              </a:xfrm>
              <a:custGeom>
                <a:avLst/>
                <a:gdLst/>
                <a:ahLst/>
                <a:cxnLst/>
                <a:rect l="l" t="t" r="r" b="b"/>
                <a:pathLst>
                  <a:path w="104" h="2525" extrusionOk="0">
                    <a:moveTo>
                      <a:pt x="1" y="0"/>
                    </a:moveTo>
                    <a:lnTo>
                      <a:pt x="1" y="2486"/>
                    </a:lnTo>
                    <a:lnTo>
                      <a:pt x="103" y="2525"/>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1" name="Google Shape;2901;p123"/>
              <p:cNvSpPr/>
              <p:nvPr/>
            </p:nvSpPr>
            <p:spPr>
              <a:xfrm flipH="1">
                <a:off x="2401228" y="3853929"/>
                <a:ext cx="5569" cy="70100"/>
              </a:xfrm>
              <a:custGeom>
                <a:avLst/>
                <a:gdLst/>
                <a:ahLst/>
                <a:cxnLst/>
                <a:rect l="l" t="t" r="r" b="b"/>
                <a:pathLst>
                  <a:path w="104" h="1309" extrusionOk="0">
                    <a:moveTo>
                      <a:pt x="1" y="1"/>
                    </a:moveTo>
                    <a:lnTo>
                      <a:pt x="1" y="1309"/>
                    </a:lnTo>
                    <a:lnTo>
                      <a:pt x="103" y="1309"/>
                    </a:lnTo>
                    <a:lnTo>
                      <a:pt x="103"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2" name="Google Shape;2902;p123"/>
              <p:cNvSpPr/>
              <p:nvPr/>
            </p:nvSpPr>
            <p:spPr>
              <a:xfrm flipH="1">
                <a:off x="2401228" y="3715710"/>
                <a:ext cx="5569" cy="140361"/>
              </a:xfrm>
              <a:custGeom>
                <a:avLst/>
                <a:gdLst/>
                <a:ahLst/>
                <a:cxnLst/>
                <a:rect l="l" t="t" r="r" b="b"/>
                <a:pathLst>
                  <a:path w="104" h="2621" extrusionOk="0">
                    <a:moveTo>
                      <a:pt x="1" y="0"/>
                    </a:moveTo>
                    <a:lnTo>
                      <a:pt x="1" y="2582"/>
                    </a:lnTo>
                    <a:lnTo>
                      <a:pt x="103" y="2620"/>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3" name="Google Shape;2903;p123"/>
              <p:cNvSpPr/>
              <p:nvPr/>
            </p:nvSpPr>
            <p:spPr>
              <a:xfrm flipH="1">
                <a:off x="2388001" y="3859017"/>
                <a:ext cx="5569" cy="65013"/>
              </a:xfrm>
              <a:custGeom>
                <a:avLst/>
                <a:gdLst/>
                <a:ahLst/>
                <a:cxnLst/>
                <a:rect l="l" t="t" r="r" b="b"/>
                <a:pathLst>
                  <a:path w="104" h="1214" extrusionOk="0">
                    <a:moveTo>
                      <a:pt x="1" y="0"/>
                    </a:moveTo>
                    <a:lnTo>
                      <a:pt x="1" y="1214"/>
                    </a:lnTo>
                    <a:lnTo>
                      <a:pt x="103" y="1214"/>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4" name="Google Shape;2904;p123"/>
              <p:cNvSpPr/>
              <p:nvPr/>
            </p:nvSpPr>
            <p:spPr>
              <a:xfrm flipH="1">
                <a:off x="2388001" y="3715710"/>
                <a:ext cx="5569" cy="145449"/>
              </a:xfrm>
              <a:custGeom>
                <a:avLst/>
                <a:gdLst/>
                <a:ahLst/>
                <a:cxnLst/>
                <a:rect l="l" t="t" r="r" b="b"/>
                <a:pathLst>
                  <a:path w="104" h="2716" extrusionOk="0">
                    <a:moveTo>
                      <a:pt x="1" y="0"/>
                    </a:moveTo>
                    <a:lnTo>
                      <a:pt x="1" y="2676"/>
                    </a:lnTo>
                    <a:lnTo>
                      <a:pt x="103" y="2715"/>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5" name="Google Shape;2905;p123"/>
              <p:cNvSpPr/>
              <p:nvPr/>
            </p:nvSpPr>
            <p:spPr>
              <a:xfrm flipH="1">
                <a:off x="2374987" y="3863944"/>
                <a:ext cx="5516" cy="60086"/>
              </a:xfrm>
              <a:custGeom>
                <a:avLst/>
                <a:gdLst/>
                <a:ahLst/>
                <a:cxnLst/>
                <a:rect l="l" t="t" r="r" b="b"/>
                <a:pathLst>
                  <a:path w="103" h="1122" extrusionOk="0">
                    <a:moveTo>
                      <a:pt x="1" y="1"/>
                    </a:moveTo>
                    <a:lnTo>
                      <a:pt x="1" y="1122"/>
                    </a:lnTo>
                    <a:lnTo>
                      <a:pt x="102" y="1122"/>
                    </a:lnTo>
                    <a:lnTo>
                      <a:pt x="102"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6" name="Google Shape;2906;p123"/>
              <p:cNvSpPr/>
              <p:nvPr/>
            </p:nvSpPr>
            <p:spPr>
              <a:xfrm flipH="1">
                <a:off x="2374987" y="3715710"/>
                <a:ext cx="5516" cy="150375"/>
              </a:xfrm>
              <a:custGeom>
                <a:avLst/>
                <a:gdLst/>
                <a:ahLst/>
                <a:cxnLst/>
                <a:rect l="l" t="t" r="r" b="b"/>
                <a:pathLst>
                  <a:path w="103" h="2808" extrusionOk="0">
                    <a:moveTo>
                      <a:pt x="1" y="0"/>
                    </a:moveTo>
                    <a:lnTo>
                      <a:pt x="1" y="2769"/>
                    </a:lnTo>
                    <a:lnTo>
                      <a:pt x="102" y="2807"/>
                    </a:lnTo>
                    <a:lnTo>
                      <a:pt x="1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7" name="Google Shape;2907;p123"/>
              <p:cNvSpPr/>
              <p:nvPr/>
            </p:nvSpPr>
            <p:spPr>
              <a:xfrm flipH="1">
                <a:off x="2361760" y="3869031"/>
                <a:ext cx="5569" cy="54998"/>
              </a:xfrm>
              <a:custGeom>
                <a:avLst/>
                <a:gdLst/>
                <a:ahLst/>
                <a:cxnLst/>
                <a:rect l="l" t="t" r="r" b="b"/>
                <a:pathLst>
                  <a:path w="104" h="1027" extrusionOk="0">
                    <a:moveTo>
                      <a:pt x="1" y="0"/>
                    </a:moveTo>
                    <a:lnTo>
                      <a:pt x="1" y="1027"/>
                    </a:lnTo>
                    <a:lnTo>
                      <a:pt x="103" y="1027"/>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8" name="Google Shape;2908;p123"/>
              <p:cNvSpPr/>
              <p:nvPr/>
            </p:nvSpPr>
            <p:spPr>
              <a:xfrm flipH="1">
                <a:off x="2361760" y="3715710"/>
                <a:ext cx="5569" cy="155463"/>
              </a:xfrm>
              <a:custGeom>
                <a:avLst/>
                <a:gdLst/>
                <a:ahLst/>
                <a:cxnLst/>
                <a:rect l="l" t="t" r="r" b="b"/>
                <a:pathLst>
                  <a:path w="104" h="2903" extrusionOk="0">
                    <a:moveTo>
                      <a:pt x="1" y="0"/>
                    </a:moveTo>
                    <a:lnTo>
                      <a:pt x="1" y="2863"/>
                    </a:lnTo>
                    <a:lnTo>
                      <a:pt x="103" y="2902"/>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09" name="Google Shape;2909;p123"/>
              <p:cNvSpPr/>
              <p:nvPr/>
            </p:nvSpPr>
            <p:spPr>
              <a:xfrm flipH="1">
                <a:off x="2348693" y="3873958"/>
                <a:ext cx="5569" cy="50072"/>
              </a:xfrm>
              <a:custGeom>
                <a:avLst/>
                <a:gdLst/>
                <a:ahLst/>
                <a:cxnLst/>
                <a:rect l="l" t="t" r="r" b="b"/>
                <a:pathLst>
                  <a:path w="104" h="935" extrusionOk="0">
                    <a:moveTo>
                      <a:pt x="1" y="1"/>
                    </a:moveTo>
                    <a:lnTo>
                      <a:pt x="1" y="935"/>
                    </a:lnTo>
                    <a:lnTo>
                      <a:pt x="103" y="935"/>
                    </a:lnTo>
                    <a:lnTo>
                      <a:pt x="103" y="3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0" name="Google Shape;2910;p123"/>
              <p:cNvSpPr/>
              <p:nvPr/>
            </p:nvSpPr>
            <p:spPr>
              <a:xfrm flipH="1">
                <a:off x="2348693" y="3715710"/>
                <a:ext cx="5569" cy="160336"/>
              </a:xfrm>
              <a:custGeom>
                <a:avLst/>
                <a:gdLst/>
                <a:ahLst/>
                <a:cxnLst/>
                <a:rect l="l" t="t" r="r" b="b"/>
                <a:pathLst>
                  <a:path w="104" h="2994" extrusionOk="0">
                    <a:moveTo>
                      <a:pt x="1" y="0"/>
                    </a:moveTo>
                    <a:lnTo>
                      <a:pt x="1" y="2956"/>
                    </a:lnTo>
                    <a:lnTo>
                      <a:pt x="103" y="2994"/>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1" name="Google Shape;2911;p123"/>
              <p:cNvSpPr/>
              <p:nvPr/>
            </p:nvSpPr>
            <p:spPr>
              <a:xfrm flipH="1">
                <a:off x="2335519" y="3879045"/>
                <a:ext cx="5569" cy="44984"/>
              </a:xfrm>
              <a:custGeom>
                <a:avLst/>
                <a:gdLst/>
                <a:ahLst/>
                <a:cxnLst/>
                <a:rect l="l" t="t" r="r" b="b"/>
                <a:pathLst>
                  <a:path w="104" h="840" extrusionOk="0">
                    <a:moveTo>
                      <a:pt x="1" y="0"/>
                    </a:moveTo>
                    <a:lnTo>
                      <a:pt x="1" y="840"/>
                    </a:lnTo>
                    <a:lnTo>
                      <a:pt x="103" y="840"/>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2" name="Google Shape;2912;p123"/>
              <p:cNvSpPr/>
              <p:nvPr/>
            </p:nvSpPr>
            <p:spPr>
              <a:xfrm flipH="1">
                <a:off x="2335519" y="3715710"/>
                <a:ext cx="5569" cy="165477"/>
              </a:xfrm>
              <a:custGeom>
                <a:avLst/>
                <a:gdLst/>
                <a:ahLst/>
                <a:cxnLst/>
                <a:rect l="l" t="t" r="r" b="b"/>
                <a:pathLst>
                  <a:path w="104" h="3090" extrusionOk="0">
                    <a:moveTo>
                      <a:pt x="1" y="0"/>
                    </a:moveTo>
                    <a:lnTo>
                      <a:pt x="1" y="3050"/>
                    </a:lnTo>
                    <a:lnTo>
                      <a:pt x="103" y="3089"/>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3" name="Google Shape;2913;p123"/>
              <p:cNvSpPr/>
              <p:nvPr/>
            </p:nvSpPr>
            <p:spPr>
              <a:xfrm flipH="1">
                <a:off x="2322452" y="3883919"/>
                <a:ext cx="5569" cy="40111"/>
              </a:xfrm>
              <a:custGeom>
                <a:avLst/>
                <a:gdLst/>
                <a:ahLst/>
                <a:cxnLst/>
                <a:rect l="l" t="t" r="r" b="b"/>
                <a:pathLst>
                  <a:path w="104" h="749" extrusionOk="0">
                    <a:moveTo>
                      <a:pt x="1" y="1"/>
                    </a:moveTo>
                    <a:lnTo>
                      <a:pt x="1" y="749"/>
                    </a:lnTo>
                    <a:lnTo>
                      <a:pt x="103" y="749"/>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4" name="Google Shape;2914;p123"/>
              <p:cNvSpPr/>
              <p:nvPr/>
            </p:nvSpPr>
            <p:spPr>
              <a:xfrm flipH="1">
                <a:off x="2322452" y="3715710"/>
                <a:ext cx="5569" cy="170351"/>
              </a:xfrm>
              <a:custGeom>
                <a:avLst/>
                <a:gdLst/>
                <a:ahLst/>
                <a:cxnLst/>
                <a:rect l="l" t="t" r="r" b="b"/>
                <a:pathLst>
                  <a:path w="104" h="3181" extrusionOk="0">
                    <a:moveTo>
                      <a:pt x="1" y="0"/>
                    </a:moveTo>
                    <a:lnTo>
                      <a:pt x="1" y="3142"/>
                    </a:lnTo>
                    <a:lnTo>
                      <a:pt x="103" y="3181"/>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5" name="Google Shape;2915;p123"/>
              <p:cNvSpPr/>
              <p:nvPr/>
            </p:nvSpPr>
            <p:spPr>
              <a:xfrm flipH="1">
                <a:off x="2309278" y="3889060"/>
                <a:ext cx="5516" cy="34970"/>
              </a:xfrm>
              <a:custGeom>
                <a:avLst/>
                <a:gdLst/>
                <a:ahLst/>
                <a:cxnLst/>
                <a:rect l="l" t="t" r="r" b="b"/>
                <a:pathLst>
                  <a:path w="103" h="653" extrusionOk="0">
                    <a:moveTo>
                      <a:pt x="1" y="0"/>
                    </a:moveTo>
                    <a:lnTo>
                      <a:pt x="1" y="653"/>
                    </a:lnTo>
                    <a:lnTo>
                      <a:pt x="102" y="653"/>
                    </a:lnTo>
                    <a:lnTo>
                      <a:pt x="102"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6" name="Google Shape;2916;p123"/>
              <p:cNvSpPr/>
              <p:nvPr/>
            </p:nvSpPr>
            <p:spPr>
              <a:xfrm flipH="1">
                <a:off x="2309278" y="3715710"/>
                <a:ext cx="5516" cy="175492"/>
              </a:xfrm>
              <a:custGeom>
                <a:avLst/>
                <a:gdLst/>
                <a:ahLst/>
                <a:cxnLst/>
                <a:rect l="l" t="t" r="r" b="b"/>
                <a:pathLst>
                  <a:path w="103" h="3277" extrusionOk="0">
                    <a:moveTo>
                      <a:pt x="1" y="0"/>
                    </a:moveTo>
                    <a:lnTo>
                      <a:pt x="1" y="3237"/>
                    </a:lnTo>
                    <a:lnTo>
                      <a:pt x="102" y="3276"/>
                    </a:lnTo>
                    <a:lnTo>
                      <a:pt x="1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7" name="Google Shape;2917;p123"/>
              <p:cNvSpPr/>
              <p:nvPr/>
            </p:nvSpPr>
            <p:spPr>
              <a:xfrm flipH="1">
                <a:off x="2296212" y="3894147"/>
                <a:ext cx="5569" cy="29882"/>
              </a:xfrm>
              <a:custGeom>
                <a:avLst/>
                <a:gdLst/>
                <a:ahLst/>
                <a:cxnLst/>
                <a:rect l="l" t="t" r="r" b="b"/>
                <a:pathLst>
                  <a:path w="104" h="558" extrusionOk="0">
                    <a:moveTo>
                      <a:pt x="1" y="0"/>
                    </a:moveTo>
                    <a:lnTo>
                      <a:pt x="1" y="558"/>
                    </a:lnTo>
                    <a:lnTo>
                      <a:pt x="103" y="558"/>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8" name="Google Shape;2918;p123"/>
              <p:cNvSpPr/>
              <p:nvPr/>
            </p:nvSpPr>
            <p:spPr>
              <a:xfrm flipH="1">
                <a:off x="2296212" y="3715710"/>
                <a:ext cx="5569" cy="180579"/>
              </a:xfrm>
              <a:custGeom>
                <a:avLst/>
                <a:gdLst/>
                <a:ahLst/>
                <a:cxnLst/>
                <a:rect l="l" t="t" r="r" b="b"/>
                <a:pathLst>
                  <a:path w="104" h="3372" extrusionOk="0">
                    <a:moveTo>
                      <a:pt x="1" y="0"/>
                    </a:moveTo>
                    <a:lnTo>
                      <a:pt x="1" y="3332"/>
                    </a:lnTo>
                    <a:lnTo>
                      <a:pt x="103" y="3371"/>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19" name="Google Shape;2919;p123"/>
              <p:cNvSpPr/>
              <p:nvPr/>
            </p:nvSpPr>
            <p:spPr>
              <a:xfrm flipH="1">
                <a:off x="2282984" y="3899074"/>
                <a:ext cx="5569" cy="24955"/>
              </a:xfrm>
              <a:custGeom>
                <a:avLst/>
                <a:gdLst/>
                <a:ahLst/>
                <a:cxnLst/>
                <a:rect l="l" t="t" r="r" b="b"/>
                <a:pathLst>
                  <a:path w="104" h="466" extrusionOk="0">
                    <a:moveTo>
                      <a:pt x="1" y="0"/>
                    </a:moveTo>
                    <a:lnTo>
                      <a:pt x="1" y="466"/>
                    </a:lnTo>
                    <a:lnTo>
                      <a:pt x="103" y="466"/>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0" name="Google Shape;2920;p123"/>
              <p:cNvSpPr/>
              <p:nvPr/>
            </p:nvSpPr>
            <p:spPr>
              <a:xfrm flipH="1">
                <a:off x="2282984" y="3715710"/>
                <a:ext cx="5569" cy="185506"/>
              </a:xfrm>
              <a:custGeom>
                <a:avLst/>
                <a:gdLst/>
                <a:ahLst/>
                <a:cxnLst/>
                <a:rect l="l" t="t" r="r" b="b"/>
                <a:pathLst>
                  <a:path w="104" h="3464" extrusionOk="0">
                    <a:moveTo>
                      <a:pt x="1" y="0"/>
                    </a:moveTo>
                    <a:lnTo>
                      <a:pt x="1" y="3424"/>
                    </a:lnTo>
                    <a:lnTo>
                      <a:pt x="103" y="3463"/>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1" name="Google Shape;2921;p123"/>
              <p:cNvSpPr/>
              <p:nvPr/>
            </p:nvSpPr>
            <p:spPr>
              <a:xfrm flipH="1">
                <a:off x="2269971" y="3904162"/>
                <a:ext cx="5355" cy="19868"/>
              </a:xfrm>
              <a:custGeom>
                <a:avLst/>
                <a:gdLst/>
                <a:ahLst/>
                <a:cxnLst/>
                <a:rect l="l" t="t" r="r" b="b"/>
                <a:pathLst>
                  <a:path w="100" h="371" extrusionOk="0">
                    <a:moveTo>
                      <a:pt x="0" y="0"/>
                    </a:moveTo>
                    <a:lnTo>
                      <a:pt x="0" y="371"/>
                    </a:lnTo>
                    <a:lnTo>
                      <a:pt x="99" y="371"/>
                    </a:lnTo>
                    <a:lnTo>
                      <a:pt x="99" y="39"/>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2" name="Google Shape;2922;p123"/>
              <p:cNvSpPr/>
              <p:nvPr/>
            </p:nvSpPr>
            <p:spPr>
              <a:xfrm flipH="1">
                <a:off x="2269971" y="3715710"/>
                <a:ext cx="5355" cy="190593"/>
              </a:xfrm>
              <a:custGeom>
                <a:avLst/>
                <a:gdLst/>
                <a:ahLst/>
                <a:cxnLst/>
                <a:rect l="l" t="t" r="r" b="b"/>
                <a:pathLst>
                  <a:path w="100" h="3559" extrusionOk="0">
                    <a:moveTo>
                      <a:pt x="0" y="0"/>
                    </a:moveTo>
                    <a:lnTo>
                      <a:pt x="0" y="3519"/>
                    </a:lnTo>
                    <a:lnTo>
                      <a:pt x="99" y="3558"/>
                    </a:lnTo>
                    <a:lnTo>
                      <a:pt x="9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3" name="Google Shape;2923;p123"/>
              <p:cNvSpPr/>
              <p:nvPr/>
            </p:nvSpPr>
            <p:spPr>
              <a:xfrm flipH="1">
                <a:off x="2256743" y="3909088"/>
                <a:ext cx="5569" cy="14941"/>
              </a:xfrm>
              <a:custGeom>
                <a:avLst/>
                <a:gdLst/>
                <a:ahLst/>
                <a:cxnLst/>
                <a:rect l="l" t="t" r="r" b="b"/>
                <a:pathLst>
                  <a:path w="104" h="279" extrusionOk="0">
                    <a:moveTo>
                      <a:pt x="1" y="0"/>
                    </a:moveTo>
                    <a:lnTo>
                      <a:pt x="1" y="279"/>
                    </a:lnTo>
                    <a:lnTo>
                      <a:pt x="103" y="279"/>
                    </a:lnTo>
                    <a:lnTo>
                      <a:pt x="103"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4" name="Google Shape;2924;p123"/>
              <p:cNvSpPr/>
              <p:nvPr/>
            </p:nvSpPr>
            <p:spPr>
              <a:xfrm flipH="1">
                <a:off x="2256743" y="3715710"/>
                <a:ext cx="5569" cy="195467"/>
              </a:xfrm>
              <a:custGeom>
                <a:avLst/>
                <a:gdLst/>
                <a:ahLst/>
                <a:cxnLst/>
                <a:rect l="l" t="t" r="r" b="b"/>
                <a:pathLst>
                  <a:path w="104" h="3650" extrusionOk="0">
                    <a:moveTo>
                      <a:pt x="1" y="0"/>
                    </a:moveTo>
                    <a:lnTo>
                      <a:pt x="1" y="3611"/>
                    </a:lnTo>
                    <a:lnTo>
                      <a:pt x="103" y="3650"/>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5" name="Google Shape;2925;p123"/>
              <p:cNvSpPr/>
              <p:nvPr/>
            </p:nvSpPr>
            <p:spPr>
              <a:xfrm flipH="1">
                <a:off x="2243569" y="3914176"/>
                <a:ext cx="5516" cy="9854"/>
              </a:xfrm>
              <a:custGeom>
                <a:avLst/>
                <a:gdLst/>
                <a:ahLst/>
                <a:cxnLst/>
                <a:rect l="l" t="t" r="r" b="b"/>
                <a:pathLst>
                  <a:path w="103" h="184" extrusionOk="0">
                    <a:moveTo>
                      <a:pt x="1" y="0"/>
                    </a:moveTo>
                    <a:lnTo>
                      <a:pt x="1" y="184"/>
                    </a:lnTo>
                    <a:lnTo>
                      <a:pt x="102" y="184"/>
                    </a:lnTo>
                    <a:lnTo>
                      <a:pt x="102" y="3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6" name="Google Shape;2926;p123"/>
              <p:cNvSpPr/>
              <p:nvPr/>
            </p:nvSpPr>
            <p:spPr>
              <a:xfrm flipH="1">
                <a:off x="2243569" y="3715710"/>
                <a:ext cx="5516" cy="200608"/>
              </a:xfrm>
              <a:custGeom>
                <a:avLst/>
                <a:gdLst/>
                <a:ahLst/>
                <a:cxnLst/>
                <a:rect l="l" t="t" r="r" b="b"/>
                <a:pathLst>
                  <a:path w="103" h="3746" extrusionOk="0">
                    <a:moveTo>
                      <a:pt x="1" y="0"/>
                    </a:moveTo>
                    <a:lnTo>
                      <a:pt x="1" y="3706"/>
                    </a:lnTo>
                    <a:lnTo>
                      <a:pt x="102" y="3745"/>
                    </a:lnTo>
                    <a:lnTo>
                      <a:pt x="1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7" name="Google Shape;2927;p123"/>
              <p:cNvSpPr/>
              <p:nvPr/>
            </p:nvSpPr>
            <p:spPr>
              <a:xfrm flipH="1">
                <a:off x="2230503" y="3919049"/>
                <a:ext cx="5569" cy="4980"/>
              </a:xfrm>
              <a:custGeom>
                <a:avLst/>
                <a:gdLst/>
                <a:ahLst/>
                <a:cxnLst/>
                <a:rect l="l" t="t" r="r" b="b"/>
                <a:pathLst>
                  <a:path w="104" h="93" extrusionOk="0">
                    <a:moveTo>
                      <a:pt x="1" y="1"/>
                    </a:moveTo>
                    <a:lnTo>
                      <a:pt x="1" y="93"/>
                    </a:lnTo>
                    <a:lnTo>
                      <a:pt x="103" y="93"/>
                    </a:lnTo>
                    <a:lnTo>
                      <a:pt x="103" y="4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8" name="Google Shape;2928;p123"/>
              <p:cNvSpPr/>
              <p:nvPr/>
            </p:nvSpPr>
            <p:spPr>
              <a:xfrm flipH="1">
                <a:off x="2230503" y="3715710"/>
                <a:ext cx="5569" cy="205481"/>
              </a:xfrm>
              <a:custGeom>
                <a:avLst/>
                <a:gdLst/>
                <a:ahLst/>
                <a:cxnLst/>
                <a:rect l="l" t="t" r="r" b="b"/>
                <a:pathLst>
                  <a:path w="104" h="3837" extrusionOk="0">
                    <a:moveTo>
                      <a:pt x="1" y="0"/>
                    </a:moveTo>
                    <a:lnTo>
                      <a:pt x="1" y="3798"/>
                    </a:lnTo>
                    <a:lnTo>
                      <a:pt x="103" y="3837"/>
                    </a:lnTo>
                    <a:lnTo>
                      <a:pt x="10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29" name="Google Shape;2929;p123"/>
              <p:cNvSpPr/>
              <p:nvPr/>
            </p:nvSpPr>
            <p:spPr>
              <a:xfrm flipH="1">
                <a:off x="2482414" y="3323652"/>
                <a:ext cx="13656" cy="607178"/>
              </a:xfrm>
              <a:custGeom>
                <a:avLst/>
                <a:gdLst/>
                <a:ahLst/>
                <a:cxnLst/>
                <a:rect l="l" t="t" r="r" b="b"/>
                <a:pathLst>
                  <a:path w="255" h="11338" extrusionOk="0">
                    <a:moveTo>
                      <a:pt x="127" y="1"/>
                    </a:moveTo>
                    <a:cubicBezTo>
                      <a:pt x="56" y="1"/>
                      <a:pt x="1" y="61"/>
                      <a:pt x="1" y="128"/>
                    </a:cubicBezTo>
                    <a:lnTo>
                      <a:pt x="1" y="11211"/>
                    </a:lnTo>
                    <a:cubicBezTo>
                      <a:pt x="1" y="11281"/>
                      <a:pt x="56" y="11338"/>
                      <a:pt x="127" y="11338"/>
                    </a:cubicBezTo>
                    <a:cubicBezTo>
                      <a:pt x="198" y="11338"/>
                      <a:pt x="254" y="11281"/>
                      <a:pt x="254" y="11211"/>
                    </a:cubicBezTo>
                    <a:lnTo>
                      <a:pt x="254" y="128"/>
                    </a:lnTo>
                    <a:cubicBezTo>
                      <a:pt x="254" y="61"/>
                      <a:pt x="198" y="1"/>
                      <a:pt x="1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0" name="Google Shape;2930;p123"/>
              <p:cNvSpPr/>
              <p:nvPr/>
            </p:nvSpPr>
            <p:spPr>
              <a:xfrm flipH="1">
                <a:off x="2409154" y="3923976"/>
                <a:ext cx="160390" cy="13656"/>
              </a:xfrm>
              <a:custGeom>
                <a:avLst/>
                <a:gdLst/>
                <a:ahLst/>
                <a:cxnLst/>
                <a:rect l="l" t="t" r="r" b="b"/>
                <a:pathLst>
                  <a:path w="2995" h="255" extrusionOk="0">
                    <a:moveTo>
                      <a:pt x="1" y="1"/>
                    </a:moveTo>
                    <a:lnTo>
                      <a:pt x="1" y="255"/>
                    </a:lnTo>
                    <a:lnTo>
                      <a:pt x="2994" y="255"/>
                    </a:lnTo>
                    <a:lnTo>
                      <a:pt x="299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931" name="Google Shape;2931;p123"/>
            <p:cNvSpPr/>
            <p:nvPr/>
          </p:nvSpPr>
          <p:spPr>
            <a:xfrm flipH="1">
              <a:off x="1265990" y="2911258"/>
              <a:ext cx="179877" cy="1821262"/>
            </a:xfrm>
            <a:custGeom>
              <a:avLst/>
              <a:gdLst/>
              <a:ahLst/>
              <a:cxnLst/>
              <a:rect l="l" t="t" r="r" b="b"/>
              <a:pathLst>
                <a:path w="2071" h="20969" extrusionOk="0">
                  <a:moveTo>
                    <a:pt x="1880" y="191"/>
                  </a:moveTo>
                  <a:lnTo>
                    <a:pt x="1880" y="20778"/>
                  </a:lnTo>
                  <a:lnTo>
                    <a:pt x="191" y="20778"/>
                  </a:lnTo>
                  <a:lnTo>
                    <a:pt x="191" y="191"/>
                  </a:lnTo>
                  <a:close/>
                  <a:moveTo>
                    <a:pt x="96" y="1"/>
                  </a:moveTo>
                  <a:cubicBezTo>
                    <a:pt x="43" y="1"/>
                    <a:pt x="1" y="47"/>
                    <a:pt x="1" y="96"/>
                  </a:cubicBezTo>
                  <a:lnTo>
                    <a:pt x="1" y="20873"/>
                  </a:lnTo>
                  <a:cubicBezTo>
                    <a:pt x="1" y="20926"/>
                    <a:pt x="43" y="20968"/>
                    <a:pt x="96" y="20968"/>
                  </a:cubicBezTo>
                  <a:lnTo>
                    <a:pt x="1976" y="20968"/>
                  </a:lnTo>
                  <a:cubicBezTo>
                    <a:pt x="2028" y="20968"/>
                    <a:pt x="2071" y="20926"/>
                    <a:pt x="2071" y="20873"/>
                  </a:cubicBezTo>
                  <a:lnTo>
                    <a:pt x="2071" y="96"/>
                  </a:lnTo>
                  <a:cubicBezTo>
                    <a:pt x="2071" y="47"/>
                    <a:pt x="2028" y="1"/>
                    <a:pt x="19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2" name="Google Shape;2932;p123"/>
            <p:cNvSpPr/>
            <p:nvPr/>
          </p:nvSpPr>
          <p:spPr>
            <a:xfrm flipH="1">
              <a:off x="1264166" y="4551854"/>
              <a:ext cx="182309" cy="180658"/>
            </a:xfrm>
            <a:custGeom>
              <a:avLst/>
              <a:gdLst/>
              <a:ahLst/>
              <a:cxnLst/>
              <a:rect l="l" t="t" r="r" b="b"/>
              <a:pathLst>
                <a:path w="2099" h="2080" extrusionOk="0">
                  <a:moveTo>
                    <a:pt x="1992" y="1"/>
                  </a:moveTo>
                  <a:cubicBezTo>
                    <a:pt x="1968" y="1"/>
                    <a:pt x="1944" y="9"/>
                    <a:pt x="1926" y="27"/>
                  </a:cubicBezTo>
                  <a:lnTo>
                    <a:pt x="36" y="1917"/>
                  </a:lnTo>
                  <a:cubicBezTo>
                    <a:pt x="1" y="1952"/>
                    <a:pt x="1" y="2012"/>
                    <a:pt x="36" y="2051"/>
                  </a:cubicBezTo>
                  <a:cubicBezTo>
                    <a:pt x="57" y="2069"/>
                    <a:pt x="79" y="2079"/>
                    <a:pt x="103" y="2079"/>
                  </a:cubicBezTo>
                  <a:cubicBezTo>
                    <a:pt x="128" y="2079"/>
                    <a:pt x="152" y="2069"/>
                    <a:pt x="170" y="2051"/>
                  </a:cubicBezTo>
                  <a:lnTo>
                    <a:pt x="2060" y="161"/>
                  </a:lnTo>
                  <a:cubicBezTo>
                    <a:pt x="2099" y="126"/>
                    <a:pt x="2099" y="66"/>
                    <a:pt x="2060" y="27"/>
                  </a:cubicBezTo>
                  <a:cubicBezTo>
                    <a:pt x="2041" y="9"/>
                    <a:pt x="2016" y="1"/>
                    <a:pt x="1992" y="1"/>
                  </a:cubicBezTo>
                  <a:close/>
                </a:path>
              </a:pathLst>
            </a:custGeom>
            <a:solidFill>
              <a:srgbClr val="1D26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3" name="Google Shape;2933;p123"/>
            <p:cNvSpPr/>
            <p:nvPr/>
          </p:nvSpPr>
          <p:spPr>
            <a:xfrm flipH="1">
              <a:off x="1264166" y="4551854"/>
              <a:ext cx="182309" cy="180658"/>
            </a:xfrm>
            <a:custGeom>
              <a:avLst/>
              <a:gdLst/>
              <a:ahLst/>
              <a:cxnLst/>
              <a:rect l="l" t="t" r="r" b="b"/>
              <a:pathLst>
                <a:path w="2099" h="2080" extrusionOk="0">
                  <a:moveTo>
                    <a:pt x="104" y="1"/>
                  </a:moveTo>
                  <a:cubicBezTo>
                    <a:pt x="80" y="1"/>
                    <a:pt x="56" y="9"/>
                    <a:pt x="36" y="27"/>
                  </a:cubicBezTo>
                  <a:cubicBezTo>
                    <a:pt x="1" y="66"/>
                    <a:pt x="1" y="126"/>
                    <a:pt x="36" y="161"/>
                  </a:cubicBezTo>
                  <a:lnTo>
                    <a:pt x="1926" y="2051"/>
                  </a:lnTo>
                  <a:cubicBezTo>
                    <a:pt x="1944" y="2069"/>
                    <a:pt x="1968" y="2079"/>
                    <a:pt x="1993" y="2079"/>
                  </a:cubicBezTo>
                  <a:cubicBezTo>
                    <a:pt x="2018" y="2079"/>
                    <a:pt x="2043" y="2069"/>
                    <a:pt x="2060" y="2051"/>
                  </a:cubicBezTo>
                  <a:cubicBezTo>
                    <a:pt x="2099" y="2012"/>
                    <a:pt x="2099" y="1952"/>
                    <a:pt x="2060" y="1917"/>
                  </a:cubicBezTo>
                  <a:lnTo>
                    <a:pt x="170" y="27"/>
                  </a:lnTo>
                  <a:cubicBezTo>
                    <a:pt x="152" y="9"/>
                    <a:pt x="129" y="1"/>
                    <a:pt x="104" y="1"/>
                  </a:cubicBezTo>
                  <a:close/>
                </a:path>
              </a:pathLst>
            </a:custGeom>
            <a:solidFill>
              <a:srgbClr val="1D26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4" name="Google Shape;2934;p123"/>
            <p:cNvSpPr/>
            <p:nvPr/>
          </p:nvSpPr>
          <p:spPr>
            <a:xfrm flipH="1">
              <a:off x="1264166" y="4387699"/>
              <a:ext cx="182309" cy="180658"/>
            </a:xfrm>
            <a:custGeom>
              <a:avLst/>
              <a:gdLst/>
              <a:ahLst/>
              <a:cxnLst/>
              <a:rect l="l" t="t" r="r" b="b"/>
              <a:pathLst>
                <a:path w="2099" h="2080" extrusionOk="0">
                  <a:moveTo>
                    <a:pt x="1992" y="0"/>
                  </a:moveTo>
                  <a:cubicBezTo>
                    <a:pt x="1968" y="0"/>
                    <a:pt x="1944" y="9"/>
                    <a:pt x="1926" y="27"/>
                  </a:cubicBezTo>
                  <a:lnTo>
                    <a:pt x="36" y="1917"/>
                  </a:lnTo>
                  <a:cubicBezTo>
                    <a:pt x="1" y="1956"/>
                    <a:pt x="1" y="2016"/>
                    <a:pt x="36" y="2051"/>
                  </a:cubicBezTo>
                  <a:cubicBezTo>
                    <a:pt x="57" y="2072"/>
                    <a:pt x="79" y="2079"/>
                    <a:pt x="103" y="2079"/>
                  </a:cubicBezTo>
                  <a:cubicBezTo>
                    <a:pt x="128" y="2079"/>
                    <a:pt x="152" y="2072"/>
                    <a:pt x="170" y="2051"/>
                  </a:cubicBezTo>
                  <a:lnTo>
                    <a:pt x="2060" y="165"/>
                  </a:lnTo>
                  <a:cubicBezTo>
                    <a:pt x="2099" y="126"/>
                    <a:pt x="2099" y="66"/>
                    <a:pt x="2060" y="27"/>
                  </a:cubicBezTo>
                  <a:cubicBezTo>
                    <a:pt x="2041" y="9"/>
                    <a:pt x="2016" y="0"/>
                    <a:pt x="1992" y="0"/>
                  </a:cubicBezTo>
                  <a:close/>
                </a:path>
              </a:pathLst>
            </a:custGeom>
            <a:solidFill>
              <a:srgbClr val="1D26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5" name="Google Shape;2935;p123"/>
            <p:cNvSpPr/>
            <p:nvPr/>
          </p:nvSpPr>
          <p:spPr>
            <a:xfrm flipH="1">
              <a:off x="1264166" y="4387699"/>
              <a:ext cx="182309" cy="180658"/>
            </a:xfrm>
            <a:custGeom>
              <a:avLst/>
              <a:gdLst/>
              <a:ahLst/>
              <a:cxnLst/>
              <a:rect l="l" t="t" r="r" b="b"/>
              <a:pathLst>
                <a:path w="2099" h="2080" extrusionOk="0">
                  <a:moveTo>
                    <a:pt x="104" y="0"/>
                  </a:moveTo>
                  <a:cubicBezTo>
                    <a:pt x="80" y="0"/>
                    <a:pt x="56" y="9"/>
                    <a:pt x="36" y="27"/>
                  </a:cubicBezTo>
                  <a:cubicBezTo>
                    <a:pt x="1" y="66"/>
                    <a:pt x="1" y="126"/>
                    <a:pt x="36" y="165"/>
                  </a:cubicBezTo>
                  <a:lnTo>
                    <a:pt x="1926" y="2051"/>
                  </a:lnTo>
                  <a:cubicBezTo>
                    <a:pt x="1944" y="2072"/>
                    <a:pt x="1968" y="2079"/>
                    <a:pt x="1993" y="2079"/>
                  </a:cubicBezTo>
                  <a:cubicBezTo>
                    <a:pt x="2018" y="2079"/>
                    <a:pt x="2043" y="2072"/>
                    <a:pt x="2060" y="2051"/>
                  </a:cubicBezTo>
                  <a:cubicBezTo>
                    <a:pt x="2099" y="2016"/>
                    <a:pt x="2099" y="1956"/>
                    <a:pt x="2060" y="1917"/>
                  </a:cubicBezTo>
                  <a:lnTo>
                    <a:pt x="170" y="27"/>
                  </a:lnTo>
                  <a:cubicBezTo>
                    <a:pt x="152" y="9"/>
                    <a:pt x="129" y="0"/>
                    <a:pt x="104" y="0"/>
                  </a:cubicBezTo>
                  <a:close/>
                </a:path>
              </a:pathLst>
            </a:custGeom>
            <a:solidFill>
              <a:srgbClr val="1D26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6" name="Google Shape;2936;p123"/>
            <p:cNvSpPr/>
            <p:nvPr/>
          </p:nvSpPr>
          <p:spPr>
            <a:xfrm flipH="1">
              <a:off x="1264166" y="4223631"/>
              <a:ext cx="182309" cy="180832"/>
            </a:xfrm>
            <a:custGeom>
              <a:avLst/>
              <a:gdLst/>
              <a:ahLst/>
              <a:cxnLst/>
              <a:rect l="l" t="t" r="r" b="b"/>
              <a:pathLst>
                <a:path w="2099" h="2082" extrusionOk="0">
                  <a:moveTo>
                    <a:pt x="1992" y="0"/>
                  </a:moveTo>
                  <a:cubicBezTo>
                    <a:pt x="1968" y="0"/>
                    <a:pt x="1944" y="10"/>
                    <a:pt x="1926" y="30"/>
                  </a:cubicBezTo>
                  <a:lnTo>
                    <a:pt x="36" y="1916"/>
                  </a:lnTo>
                  <a:cubicBezTo>
                    <a:pt x="1" y="1955"/>
                    <a:pt x="1" y="2015"/>
                    <a:pt x="36" y="2054"/>
                  </a:cubicBezTo>
                  <a:cubicBezTo>
                    <a:pt x="57" y="2071"/>
                    <a:pt x="79" y="2082"/>
                    <a:pt x="103" y="2082"/>
                  </a:cubicBezTo>
                  <a:cubicBezTo>
                    <a:pt x="128" y="2082"/>
                    <a:pt x="152" y="2071"/>
                    <a:pt x="170" y="2054"/>
                  </a:cubicBezTo>
                  <a:lnTo>
                    <a:pt x="2060" y="163"/>
                  </a:lnTo>
                  <a:cubicBezTo>
                    <a:pt x="2099" y="129"/>
                    <a:pt x="2099" y="65"/>
                    <a:pt x="2060" y="30"/>
                  </a:cubicBezTo>
                  <a:cubicBezTo>
                    <a:pt x="2041" y="10"/>
                    <a:pt x="2016" y="0"/>
                    <a:pt x="19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7" name="Google Shape;2937;p123"/>
            <p:cNvSpPr/>
            <p:nvPr/>
          </p:nvSpPr>
          <p:spPr>
            <a:xfrm flipH="1">
              <a:off x="1264166" y="4223631"/>
              <a:ext cx="182309" cy="180832"/>
            </a:xfrm>
            <a:custGeom>
              <a:avLst/>
              <a:gdLst/>
              <a:ahLst/>
              <a:cxnLst/>
              <a:rect l="l" t="t" r="r" b="b"/>
              <a:pathLst>
                <a:path w="2099" h="2082" extrusionOk="0">
                  <a:moveTo>
                    <a:pt x="104" y="0"/>
                  </a:moveTo>
                  <a:cubicBezTo>
                    <a:pt x="80" y="0"/>
                    <a:pt x="56" y="10"/>
                    <a:pt x="36" y="30"/>
                  </a:cubicBezTo>
                  <a:cubicBezTo>
                    <a:pt x="1" y="65"/>
                    <a:pt x="1" y="129"/>
                    <a:pt x="36" y="163"/>
                  </a:cubicBezTo>
                  <a:lnTo>
                    <a:pt x="1926" y="2054"/>
                  </a:lnTo>
                  <a:cubicBezTo>
                    <a:pt x="1944" y="2071"/>
                    <a:pt x="1968" y="2082"/>
                    <a:pt x="1993" y="2082"/>
                  </a:cubicBezTo>
                  <a:cubicBezTo>
                    <a:pt x="2018" y="2082"/>
                    <a:pt x="2043" y="2071"/>
                    <a:pt x="2060" y="2054"/>
                  </a:cubicBezTo>
                  <a:cubicBezTo>
                    <a:pt x="2099" y="2015"/>
                    <a:pt x="2099" y="1955"/>
                    <a:pt x="2060" y="1916"/>
                  </a:cubicBezTo>
                  <a:lnTo>
                    <a:pt x="170" y="30"/>
                  </a:lnTo>
                  <a:cubicBezTo>
                    <a:pt x="152" y="10"/>
                    <a:pt x="129" y="0"/>
                    <a:pt x="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8" name="Google Shape;2938;p123"/>
            <p:cNvSpPr/>
            <p:nvPr/>
          </p:nvSpPr>
          <p:spPr>
            <a:xfrm flipH="1">
              <a:off x="1264166" y="4059736"/>
              <a:ext cx="182309" cy="180572"/>
            </a:xfrm>
            <a:custGeom>
              <a:avLst/>
              <a:gdLst/>
              <a:ahLst/>
              <a:cxnLst/>
              <a:rect l="l" t="t" r="r" b="b"/>
              <a:pathLst>
                <a:path w="2099" h="2079" extrusionOk="0">
                  <a:moveTo>
                    <a:pt x="1992" y="0"/>
                  </a:moveTo>
                  <a:cubicBezTo>
                    <a:pt x="1968" y="0"/>
                    <a:pt x="1944" y="9"/>
                    <a:pt x="1926" y="27"/>
                  </a:cubicBezTo>
                  <a:lnTo>
                    <a:pt x="36" y="1917"/>
                  </a:lnTo>
                  <a:cubicBezTo>
                    <a:pt x="1" y="1952"/>
                    <a:pt x="1" y="2016"/>
                    <a:pt x="36" y="2050"/>
                  </a:cubicBezTo>
                  <a:cubicBezTo>
                    <a:pt x="57" y="2068"/>
                    <a:pt x="79" y="2079"/>
                    <a:pt x="103" y="2079"/>
                  </a:cubicBezTo>
                  <a:cubicBezTo>
                    <a:pt x="128" y="2079"/>
                    <a:pt x="152" y="2068"/>
                    <a:pt x="170" y="2050"/>
                  </a:cubicBezTo>
                  <a:lnTo>
                    <a:pt x="2060" y="164"/>
                  </a:lnTo>
                  <a:cubicBezTo>
                    <a:pt x="2099" y="125"/>
                    <a:pt x="2099" y="65"/>
                    <a:pt x="2060" y="27"/>
                  </a:cubicBezTo>
                  <a:cubicBezTo>
                    <a:pt x="2041" y="9"/>
                    <a:pt x="2016" y="0"/>
                    <a:pt x="19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39" name="Google Shape;2939;p123"/>
            <p:cNvSpPr/>
            <p:nvPr/>
          </p:nvSpPr>
          <p:spPr>
            <a:xfrm flipH="1">
              <a:off x="1264166" y="4059736"/>
              <a:ext cx="182309" cy="180572"/>
            </a:xfrm>
            <a:custGeom>
              <a:avLst/>
              <a:gdLst/>
              <a:ahLst/>
              <a:cxnLst/>
              <a:rect l="l" t="t" r="r" b="b"/>
              <a:pathLst>
                <a:path w="2099" h="2079" extrusionOk="0">
                  <a:moveTo>
                    <a:pt x="104" y="0"/>
                  </a:moveTo>
                  <a:cubicBezTo>
                    <a:pt x="80" y="0"/>
                    <a:pt x="56" y="9"/>
                    <a:pt x="36" y="27"/>
                  </a:cubicBezTo>
                  <a:cubicBezTo>
                    <a:pt x="1" y="65"/>
                    <a:pt x="1" y="125"/>
                    <a:pt x="36" y="164"/>
                  </a:cubicBezTo>
                  <a:lnTo>
                    <a:pt x="1926" y="2050"/>
                  </a:lnTo>
                  <a:cubicBezTo>
                    <a:pt x="1944" y="2068"/>
                    <a:pt x="1968" y="2079"/>
                    <a:pt x="1993" y="2079"/>
                  </a:cubicBezTo>
                  <a:cubicBezTo>
                    <a:pt x="2018" y="2079"/>
                    <a:pt x="2043" y="2068"/>
                    <a:pt x="2060" y="2050"/>
                  </a:cubicBezTo>
                  <a:cubicBezTo>
                    <a:pt x="2099" y="2016"/>
                    <a:pt x="2099" y="1952"/>
                    <a:pt x="2060" y="1917"/>
                  </a:cubicBezTo>
                  <a:lnTo>
                    <a:pt x="170" y="27"/>
                  </a:lnTo>
                  <a:cubicBezTo>
                    <a:pt x="152" y="9"/>
                    <a:pt x="129" y="0"/>
                    <a:pt x="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0" name="Google Shape;2940;p123"/>
            <p:cNvSpPr/>
            <p:nvPr/>
          </p:nvSpPr>
          <p:spPr>
            <a:xfrm flipH="1">
              <a:off x="1264166" y="3895581"/>
              <a:ext cx="182309" cy="180572"/>
            </a:xfrm>
            <a:custGeom>
              <a:avLst/>
              <a:gdLst/>
              <a:ahLst/>
              <a:cxnLst/>
              <a:rect l="l" t="t" r="r" b="b"/>
              <a:pathLst>
                <a:path w="2099" h="2079" extrusionOk="0">
                  <a:moveTo>
                    <a:pt x="1992" y="1"/>
                  </a:moveTo>
                  <a:cubicBezTo>
                    <a:pt x="1968" y="1"/>
                    <a:pt x="1944" y="10"/>
                    <a:pt x="1926" y="29"/>
                  </a:cubicBezTo>
                  <a:lnTo>
                    <a:pt x="36" y="1917"/>
                  </a:lnTo>
                  <a:cubicBezTo>
                    <a:pt x="1" y="1955"/>
                    <a:pt x="1" y="2015"/>
                    <a:pt x="36" y="2054"/>
                  </a:cubicBezTo>
                  <a:cubicBezTo>
                    <a:pt x="57" y="2072"/>
                    <a:pt x="79" y="2078"/>
                    <a:pt x="103" y="2078"/>
                  </a:cubicBezTo>
                  <a:cubicBezTo>
                    <a:pt x="128" y="2078"/>
                    <a:pt x="152" y="2072"/>
                    <a:pt x="170" y="2054"/>
                  </a:cubicBezTo>
                  <a:lnTo>
                    <a:pt x="2060" y="164"/>
                  </a:lnTo>
                  <a:cubicBezTo>
                    <a:pt x="2099" y="125"/>
                    <a:pt x="2099" y="65"/>
                    <a:pt x="2060" y="29"/>
                  </a:cubicBezTo>
                  <a:cubicBezTo>
                    <a:pt x="2041" y="10"/>
                    <a:pt x="2016" y="1"/>
                    <a:pt x="19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1" name="Google Shape;2941;p123"/>
            <p:cNvSpPr/>
            <p:nvPr/>
          </p:nvSpPr>
          <p:spPr>
            <a:xfrm flipH="1">
              <a:off x="1264166" y="3895581"/>
              <a:ext cx="182309" cy="180572"/>
            </a:xfrm>
            <a:custGeom>
              <a:avLst/>
              <a:gdLst/>
              <a:ahLst/>
              <a:cxnLst/>
              <a:rect l="l" t="t" r="r" b="b"/>
              <a:pathLst>
                <a:path w="2099" h="2079" extrusionOk="0">
                  <a:moveTo>
                    <a:pt x="104" y="1"/>
                  </a:moveTo>
                  <a:cubicBezTo>
                    <a:pt x="80" y="1"/>
                    <a:pt x="56" y="10"/>
                    <a:pt x="36" y="29"/>
                  </a:cubicBezTo>
                  <a:cubicBezTo>
                    <a:pt x="1" y="65"/>
                    <a:pt x="1" y="125"/>
                    <a:pt x="36" y="164"/>
                  </a:cubicBezTo>
                  <a:lnTo>
                    <a:pt x="1926" y="2054"/>
                  </a:lnTo>
                  <a:cubicBezTo>
                    <a:pt x="1944" y="2072"/>
                    <a:pt x="1968" y="2078"/>
                    <a:pt x="1993" y="2078"/>
                  </a:cubicBezTo>
                  <a:cubicBezTo>
                    <a:pt x="2018" y="2078"/>
                    <a:pt x="2043" y="2072"/>
                    <a:pt x="2060" y="2054"/>
                  </a:cubicBezTo>
                  <a:cubicBezTo>
                    <a:pt x="2099" y="2015"/>
                    <a:pt x="2099" y="1955"/>
                    <a:pt x="2060" y="1917"/>
                  </a:cubicBezTo>
                  <a:lnTo>
                    <a:pt x="170" y="29"/>
                  </a:lnTo>
                  <a:cubicBezTo>
                    <a:pt x="152" y="10"/>
                    <a:pt x="129" y="1"/>
                    <a:pt x="1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2" name="Google Shape;2942;p123"/>
            <p:cNvSpPr/>
            <p:nvPr/>
          </p:nvSpPr>
          <p:spPr>
            <a:xfrm flipH="1">
              <a:off x="1264166" y="3731600"/>
              <a:ext cx="182309" cy="180658"/>
            </a:xfrm>
            <a:custGeom>
              <a:avLst/>
              <a:gdLst/>
              <a:ahLst/>
              <a:cxnLst/>
              <a:rect l="l" t="t" r="r" b="b"/>
              <a:pathLst>
                <a:path w="2099" h="2080" extrusionOk="0">
                  <a:moveTo>
                    <a:pt x="1992" y="1"/>
                  </a:moveTo>
                  <a:cubicBezTo>
                    <a:pt x="1968" y="1"/>
                    <a:pt x="1944" y="10"/>
                    <a:pt x="1926" y="28"/>
                  </a:cubicBezTo>
                  <a:lnTo>
                    <a:pt x="36" y="1917"/>
                  </a:lnTo>
                  <a:cubicBezTo>
                    <a:pt x="1" y="1953"/>
                    <a:pt x="1" y="2013"/>
                    <a:pt x="36" y="2052"/>
                  </a:cubicBezTo>
                  <a:cubicBezTo>
                    <a:pt x="57" y="2070"/>
                    <a:pt x="79" y="2080"/>
                    <a:pt x="103" y="2080"/>
                  </a:cubicBezTo>
                  <a:cubicBezTo>
                    <a:pt x="128" y="2080"/>
                    <a:pt x="152" y="2070"/>
                    <a:pt x="170" y="2052"/>
                  </a:cubicBezTo>
                  <a:lnTo>
                    <a:pt x="2060" y="161"/>
                  </a:lnTo>
                  <a:cubicBezTo>
                    <a:pt x="2099" y="127"/>
                    <a:pt x="2099" y="67"/>
                    <a:pt x="2060" y="28"/>
                  </a:cubicBezTo>
                  <a:cubicBezTo>
                    <a:pt x="2041" y="10"/>
                    <a:pt x="2016" y="1"/>
                    <a:pt x="19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3" name="Google Shape;2943;p123"/>
            <p:cNvSpPr/>
            <p:nvPr/>
          </p:nvSpPr>
          <p:spPr>
            <a:xfrm flipH="1">
              <a:off x="1264166" y="3731600"/>
              <a:ext cx="182309" cy="180658"/>
            </a:xfrm>
            <a:custGeom>
              <a:avLst/>
              <a:gdLst/>
              <a:ahLst/>
              <a:cxnLst/>
              <a:rect l="l" t="t" r="r" b="b"/>
              <a:pathLst>
                <a:path w="2099" h="2080" extrusionOk="0">
                  <a:moveTo>
                    <a:pt x="104" y="1"/>
                  </a:moveTo>
                  <a:cubicBezTo>
                    <a:pt x="80" y="1"/>
                    <a:pt x="56" y="10"/>
                    <a:pt x="36" y="28"/>
                  </a:cubicBezTo>
                  <a:cubicBezTo>
                    <a:pt x="1" y="67"/>
                    <a:pt x="1" y="127"/>
                    <a:pt x="36" y="161"/>
                  </a:cubicBezTo>
                  <a:lnTo>
                    <a:pt x="1926" y="2052"/>
                  </a:lnTo>
                  <a:cubicBezTo>
                    <a:pt x="1944" y="2070"/>
                    <a:pt x="1968" y="2080"/>
                    <a:pt x="1993" y="2080"/>
                  </a:cubicBezTo>
                  <a:cubicBezTo>
                    <a:pt x="2018" y="2080"/>
                    <a:pt x="2043" y="2070"/>
                    <a:pt x="2060" y="2052"/>
                  </a:cubicBezTo>
                  <a:cubicBezTo>
                    <a:pt x="2099" y="2013"/>
                    <a:pt x="2099" y="1953"/>
                    <a:pt x="2060" y="1917"/>
                  </a:cubicBezTo>
                  <a:lnTo>
                    <a:pt x="170" y="28"/>
                  </a:lnTo>
                  <a:cubicBezTo>
                    <a:pt x="152" y="10"/>
                    <a:pt x="129" y="1"/>
                    <a:pt x="1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4" name="Google Shape;2944;p123"/>
            <p:cNvSpPr/>
            <p:nvPr/>
          </p:nvSpPr>
          <p:spPr>
            <a:xfrm flipH="1">
              <a:off x="1264166" y="3567531"/>
              <a:ext cx="182309" cy="180658"/>
            </a:xfrm>
            <a:custGeom>
              <a:avLst/>
              <a:gdLst/>
              <a:ahLst/>
              <a:cxnLst/>
              <a:rect l="l" t="t" r="r" b="b"/>
              <a:pathLst>
                <a:path w="2099" h="2080" extrusionOk="0">
                  <a:moveTo>
                    <a:pt x="1992" y="1"/>
                  </a:moveTo>
                  <a:cubicBezTo>
                    <a:pt x="1968" y="1"/>
                    <a:pt x="1944" y="11"/>
                    <a:pt x="1926" y="30"/>
                  </a:cubicBezTo>
                  <a:lnTo>
                    <a:pt x="36" y="1917"/>
                  </a:lnTo>
                  <a:cubicBezTo>
                    <a:pt x="1" y="1956"/>
                    <a:pt x="1" y="2016"/>
                    <a:pt x="36" y="2050"/>
                  </a:cubicBezTo>
                  <a:cubicBezTo>
                    <a:pt x="57" y="2071"/>
                    <a:pt x="79" y="2079"/>
                    <a:pt x="103" y="2079"/>
                  </a:cubicBezTo>
                  <a:cubicBezTo>
                    <a:pt x="128" y="2079"/>
                    <a:pt x="152" y="2071"/>
                    <a:pt x="170" y="2050"/>
                  </a:cubicBezTo>
                  <a:lnTo>
                    <a:pt x="2060" y="164"/>
                  </a:lnTo>
                  <a:cubicBezTo>
                    <a:pt x="2099" y="125"/>
                    <a:pt x="2099" y="66"/>
                    <a:pt x="2060" y="30"/>
                  </a:cubicBezTo>
                  <a:cubicBezTo>
                    <a:pt x="2041" y="11"/>
                    <a:pt x="2016"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5" name="Google Shape;2945;p123"/>
            <p:cNvSpPr/>
            <p:nvPr/>
          </p:nvSpPr>
          <p:spPr>
            <a:xfrm flipH="1">
              <a:off x="1264166" y="3567531"/>
              <a:ext cx="182309" cy="180658"/>
            </a:xfrm>
            <a:custGeom>
              <a:avLst/>
              <a:gdLst/>
              <a:ahLst/>
              <a:cxnLst/>
              <a:rect l="l" t="t" r="r" b="b"/>
              <a:pathLst>
                <a:path w="2099" h="2080" extrusionOk="0">
                  <a:moveTo>
                    <a:pt x="104" y="1"/>
                  </a:moveTo>
                  <a:cubicBezTo>
                    <a:pt x="80" y="1"/>
                    <a:pt x="56" y="11"/>
                    <a:pt x="36" y="30"/>
                  </a:cubicBezTo>
                  <a:cubicBezTo>
                    <a:pt x="1" y="66"/>
                    <a:pt x="1" y="125"/>
                    <a:pt x="36" y="164"/>
                  </a:cubicBezTo>
                  <a:lnTo>
                    <a:pt x="1926" y="2050"/>
                  </a:lnTo>
                  <a:cubicBezTo>
                    <a:pt x="1944" y="2071"/>
                    <a:pt x="1968" y="2079"/>
                    <a:pt x="1993" y="2079"/>
                  </a:cubicBezTo>
                  <a:cubicBezTo>
                    <a:pt x="2018" y="2079"/>
                    <a:pt x="2043" y="2071"/>
                    <a:pt x="2060" y="2050"/>
                  </a:cubicBezTo>
                  <a:cubicBezTo>
                    <a:pt x="2099" y="2016"/>
                    <a:pt x="2099" y="1956"/>
                    <a:pt x="2060" y="1917"/>
                  </a:cubicBezTo>
                  <a:lnTo>
                    <a:pt x="170" y="30"/>
                  </a:lnTo>
                  <a:cubicBezTo>
                    <a:pt x="152" y="11"/>
                    <a:pt x="129" y="1"/>
                    <a:pt x="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6" name="Google Shape;2946;p123"/>
            <p:cNvSpPr/>
            <p:nvPr/>
          </p:nvSpPr>
          <p:spPr>
            <a:xfrm flipH="1">
              <a:off x="1264166" y="3403463"/>
              <a:ext cx="182309" cy="180832"/>
            </a:xfrm>
            <a:custGeom>
              <a:avLst/>
              <a:gdLst/>
              <a:ahLst/>
              <a:cxnLst/>
              <a:rect l="l" t="t" r="r" b="b"/>
              <a:pathLst>
                <a:path w="2099" h="2082" extrusionOk="0">
                  <a:moveTo>
                    <a:pt x="1992" y="0"/>
                  </a:moveTo>
                  <a:cubicBezTo>
                    <a:pt x="1968" y="0"/>
                    <a:pt x="1944" y="10"/>
                    <a:pt x="1926" y="29"/>
                  </a:cubicBezTo>
                  <a:lnTo>
                    <a:pt x="36" y="1919"/>
                  </a:lnTo>
                  <a:cubicBezTo>
                    <a:pt x="1" y="1955"/>
                    <a:pt x="1" y="2014"/>
                    <a:pt x="36" y="2053"/>
                  </a:cubicBezTo>
                  <a:cubicBezTo>
                    <a:pt x="57" y="2071"/>
                    <a:pt x="79" y="2082"/>
                    <a:pt x="103" y="2082"/>
                  </a:cubicBezTo>
                  <a:cubicBezTo>
                    <a:pt x="128" y="2082"/>
                    <a:pt x="152" y="2071"/>
                    <a:pt x="170" y="2053"/>
                  </a:cubicBezTo>
                  <a:lnTo>
                    <a:pt x="2060" y="163"/>
                  </a:lnTo>
                  <a:cubicBezTo>
                    <a:pt x="2099" y="128"/>
                    <a:pt x="2099" y="67"/>
                    <a:pt x="2060" y="29"/>
                  </a:cubicBezTo>
                  <a:cubicBezTo>
                    <a:pt x="2041" y="10"/>
                    <a:pt x="2016" y="0"/>
                    <a:pt x="19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7" name="Google Shape;2947;p123"/>
            <p:cNvSpPr/>
            <p:nvPr/>
          </p:nvSpPr>
          <p:spPr>
            <a:xfrm flipH="1">
              <a:off x="1264166" y="3403463"/>
              <a:ext cx="182309" cy="180832"/>
            </a:xfrm>
            <a:custGeom>
              <a:avLst/>
              <a:gdLst/>
              <a:ahLst/>
              <a:cxnLst/>
              <a:rect l="l" t="t" r="r" b="b"/>
              <a:pathLst>
                <a:path w="2099" h="2082" extrusionOk="0">
                  <a:moveTo>
                    <a:pt x="104" y="0"/>
                  </a:moveTo>
                  <a:cubicBezTo>
                    <a:pt x="80" y="0"/>
                    <a:pt x="56" y="10"/>
                    <a:pt x="36" y="29"/>
                  </a:cubicBezTo>
                  <a:cubicBezTo>
                    <a:pt x="1" y="67"/>
                    <a:pt x="1" y="128"/>
                    <a:pt x="36" y="163"/>
                  </a:cubicBezTo>
                  <a:lnTo>
                    <a:pt x="1926" y="2053"/>
                  </a:lnTo>
                  <a:cubicBezTo>
                    <a:pt x="1944" y="2071"/>
                    <a:pt x="1968" y="2082"/>
                    <a:pt x="1993" y="2082"/>
                  </a:cubicBezTo>
                  <a:cubicBezTo>
                    <a:pt x="2018" y="2082"/>
                    <a:pt x="2043" y="2071"/>
                    <a:pt x="2060" y="2053"/>
                  </a:cubicBezTo>
                  <a:cubicBezTo>
                    <a:pt x="2099" y="2014"/>
                    <a:pt x="2099" y="1955"/>
                    <a:pt x="2060" y="1919"/>
                  </a:cubicBezTo>
                  <a:lnTo>
                    <a:pt x="170" y="29"/>
                  </a:lnTo>
                  <a:cubicBezTo>
                    <a:pt x="152" y="10"/>
                    <a:pt x="129" y="0"/>
                    <a:pt x="1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8" name="Google Shape;2948;p123"/>
            <p:cNvSpPr/>
            <p:nvPr/>
          </p:nvSpPr>
          <p:spPr>
            <a:xfrm flipH="1">
              <a:off x="1264166" y="3239482"/>
              <a:ext cx="182309" cy="180572"/>
            </a:xfrm>
            <a:custGeom>
              <a:avLst/>
              <a:gdLst/>
              <a:ahLst/>
              <a:cxnLst/>
              <a:rect l="l" t="t" r="r" b="b"/>
              <a:pathLst>
                <a:path w="2099" h="2079" extrusionOk="0">
                  <a:moveTo>
                    <a:pt x="1992" y="1"/>
                  </a:moveTo>
                  <a:cubicBezTo>
                    <a:pt x="1968" y="1"/>
                    <a:pt x="1944" y="9"/>
                    <a:pt x="1926" y="27"/>
                  </a:cubicBezTo>
                  <a:lnTo>
                    <a:pt x="36" y="1917"/>
                  </a:lnTo>
                  <a:cubicBezTo>
                    <a:pt x="1" y="1955"/>
                    <a:pt x="1" y="2016"/>
                    <a:pt x="36" y="2051"/>
                  </a:cubicBezTo>
                  <a:cubicBezTo>
                    <a:pt x="57" y="2069"/>
                    <a:pt x="79" y="2079"/>
                    <a:pt x="103" y="2079"/>
                  </a:cubicBezTo>
                  <a:cubicBezTo>
                    <a:pt x="128" y="2079"/>
                    <a:pt x="152" y="2069"/>
                    <a:pt x="170" y="2051"/>
                  </a:cubicBezTo>
                  <a:lnTo>
                    <a:pt x="2060" y="165"/>
                  </a:lnTo>
                  <a:cubicBezTo>
                    <a:pt x="2099" y="126"/>
                    <a:pt x="2099" y="66"/>
                    <a:pt x="2060" y="27"/>
                  </a:cubicBezTo>
                  <a:cubicBezTo>
                    <a:pt x="2041" y="9"/>
                    <a:pt x="2016"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49" name="Google Shape;2949;p123"/>
            <p:cNvSpPr/>
            <p:nvPr/>
          </p:nvSpPr>
          <p:spPr>
            <a:xfrm flipH="1">
              <a:off x="1264166" y="3239482"/>
              <a:ext cx="182309" cy="180572"/>
            </a:xfrm>
            <a:custGeom>
              <a:avLst/>
              <a:gdLst/>
              <a:ahLst/>
              <a:cxnLst/>
              <a:rect l="l" t="t" r="r" b="b"/>
              <a:pathLst>
                <a:path w="2099" h="2079" extrusionOk="0">
                  <a:moveTo>
                    <a:pt x="104" y="1"/>
                  </a:moveTo>
                  <a:cubicBezTo>
                    <a:pt x="80" y="1"/>
                    <a:pt x="56" y="9"/>
                    <a:pt x="36" y="27"/>
                  </a:cubicBezTo>
                  <a:cubicBezTo>
                    <a:pt x="1" y="66"/>
                    <a:pt x="1" y="126"/>
                    <a:pt x="36" y="165"/>
                  </a:cubicBezTo>
                  <a:lnTo>
                    <a:pt x="1926" y="2051"/>
                  </a:lnTo>
                  <a:cubicBezTo>
                    <a:pt x="1944" y="2069"/>
                    <a:pt x="1968" y="2079"/>
                    <a:pt x="1993" y="2079"/>
                  </a:cubicBezTo>
                  <a:cubicBezTo>
                    <a:pt x="2018" y="2079"/>
                    <a:pt x="2043" y="2069"/>
                    <a:pt x="2060" y="2051"/>
                  </a:cubicBezTo>
                  <a:cubicBezTo>
                    <a:pt x="2099" y="2016"/>
                    <a:pt x="2099" y="1955"/>
                    <a:pt x="2060" y="1917"/>
                  </a:cubicBezTo>
                  <a:lnTo>
                    <a:pt x="170" y="27"/>
                  </a:lnTo>
                  <a:cubicBezTo>
                    <a:pt x="152" y="9"/>
                    <a:pt x="129" y="1"/>
                    <a:pt x="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0" name="Google Shape;2950;p123"/>
            <p:cNvSpPr/>
            <p:nvPr/>
          </p:nvSpPr>
          <p:spPr>
            <a:xfrm flipH="1">
              <a:off x="1264166" y="3075414"/>
              <a:ext cx="182309" cy="180832"/>
            </a:xfrm>
            <a:custGeom>
              <a:avLst/>
              <a:gdLst/>
              <a:ahLst/>
              <a:cxnLst/>
              <a:rect l="l" t="t" r="r" b="b"/>
              <a:pathLst>
                <a:path w="2099" h="2082" extrusionOk="0">
                  <a:moveTo>
                    <a:pt x="1992" y="0"/>
                  </a:moveTo>
                  <a:cubicBezTo>
                    <a:pt x="1968" y="0"/>
                    <a:pt x="1944" y="10"/>
                    <a:pt x="1926" y="29"/>
                  </a:cubicBezTo>
                  <a:lnTo>
                    <a:pt x="36" y="1916"/>
                  </a:lnTo>
                  <a:cubicBezTo>
                    <a:pt x="1" y="1955"/>
                    <a:pt x="1" y="2015"/>
                    <a:pt x="36" y="2054"/>
                  </a:cubicBezTo>
                  <a:cubicBezTo>
                    <a:pt x="57" y="2071"/>
                    <a:pt x="79" y="2082"/>
                    <a:pt x="103" y="2082"/>
                  </a:cubicBezTo>
                  <a:cubicBezTo>
                    <a:pt x="128" y="2082"/>
                    <a:pt x="152" y="2071"/>
                    <a:pt x="170" y="2054"/>
                  </a:cubicBezTo>
                  <a:lnTo>
                    <a:pt x="2060" y="163"/>
                  </a:lnTo>
                  <a:cubicBezTo>
                    <a:pt x="2099" y="128"/>
                    <a:pt x="2099" y="65"/>
                    <a:pt x="2060" y="29"/>
                  </a:cubicBezTo>
                  <a:cubicBezTo>
                    <a:pt x="2041" y="10"/>
                    <a:pt x="2016" y="0"/>
                    <a:pt x="19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1" name="Google Shape;2951;p123"/>
            <p:cNvSpPr/>
            <p:nvPr/>
          </p:nvSpPr>
          <p:spPr>
            <a:xfrm flipH="1">
              <a:off x="1264166" y="3075414"/>
              <a:ext cx="182309" cy="180832"/>
            </a:xfrm>
            <a:custGeom>
              <a:avLst/>
              <a:gdLst/>
              <a:ahLst/>
              <a:cxnLst/>
              <a:rect l="l" t="t" r="r" b="b"/>
              <a:pathLst>
                <a:path w="2099" h="2082" extrusionOk="0">
                  <a:moveTo>
                    <a:pt x="104" y="0"/>
                  </a:moveTo>
                  <a:cubicBezTo>
                    <a:pt x="80" y="0"/>
                    <a:pt x="56" y="10"/>
                    <a:pt x="36" y="29"/>
                  </a:cubicBezTo>
                  <a:cubicBezTo>
                    <a:pt x="1" y="65"/>
                    <a:pt x="1" y="128"/>
                    <a:pt x="36" y="163"/>
                  </a:cubicBezTo>
                  <a:lnTo>
                    <a:pt x="1926" y="2054"/>
                  </a:lnTo>
                  <a:cubicBezTo>
                    <a:pt x="1944" y="2071"/>
                    <a:pt x="1968" y="2082"/>
                    <a:pt x="1993" y="2082"/>
                  </a:cubicBezTo>
                  <a:cubicBezTo>
                    <a:pt x="2018" y="2082"/>
                    <a:pt x="2043" y="2071"/>
                    <a:pt x="2060" y="2054"/>
                  </a:cubicBezTo>
                  <a:cubicBezTo>
                    <a:pt x="2099" y="2015"/>
                    <a:pt x="2099" y="1955"/>
                    <a:pt x="2060" y="1916"/>
                  </a:cubicBezTo>
                  <a:lnTo>
                    <a:pt x="170" y="29"/>
                  </a:lnTo>
                  <a:cubicBezTo>
                    <a:pt x="152" y="10"/>
                    <a:pt x="129" y="0"/>
                    <a:pt x="1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2" name="Google Shape;2952;p123"/>
            <p:cNvSpPr/>
            <p:nvPr/>
          </p:nvSpPr>
          <p:spPr>
            <a:xfrm flipH="1">
              <a:off x="1264166" y="2911432"/>
              <a:ext cx="182309" cy="180658"/>
            </a:xfrm>
            <a:custGeom>
              <a:avLst/>
              <a:gdLst/>
              <a:ahLst/>
              <a:cxnLst/>
              <a:rect l="l" t="t" r="r" b="b"/>
              <a:pathLst>
                <a:path w="2099" h="2080" extrusionOk="0">
                  <a:moveTo>
                    <a:pt x="1992" y="1"/>
                  </a:moveTo>
                  <a:cubicBezTo>
                    <a:pt x="1968" y="1"/>
                    <a:pt x="1944" y="10"/>
                    <a:pt x="1926" y="27"/>
                  </a:cubicBezTo>
                  <a:lnTo>
                    <a:pt x="36" y="1917"/>
                  </a:lnTo>
                  <a:cubicBezTo>
                    <a:pt x="1" y="1953"/>
                    <a:pt x="1" y="2016"/>
                    <a:pt x="36" y="2051"/>
                  </a:cubicBezTo>
                  <a:cubicBezTo>
                    <a:pt x="57" y="2069"/>
                    <a:pt x="79" y="2080"/>
                    <a:pt x="103" y="2080"/>
                  </a:cubicBezTo>
                  <a:cubicBezTo>
                    <a:pt x="128" y="2080"/>
                    <a:pt x="152" y="2069"/>
                    <a:pt x="170" y="2051"/>
                  </a:cubicBezTo>
                  <a:lnTo>
                    <a:pt x="2060" y="165"/>
                  </a:lnTo>
                  <a:cubicBezTo>
                    <a:pt x="2099" y="126"/>
                    <a:pt x="2099" y="66"/>
                    <a:pt x="2060" y="27"/>
                  </a:cubicBezTo>
                  <a:cubicBezTo>
                    <a:pt x="2041" y="10"/>
                    <a:pt x="2016"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3" name="Google Shape;2953;p123"/>
            <p:cNvSpPr/>
            <p:nvPr/>
          </p:nvSpPr>
          <p:spPr>
            <a:xfrm flipH="1">
              <a:off x="1264166" y="2911432"/>
              <a:ext cx="182309" cy="180658"/>
            </a:xfrm>
            <a:custGeom>
              <a:avLst/>
              <a:gdLst/>
              <a:ahLst/>
              <a:cxnLst/>
              <a:rect l="l" t="t" r="r" b="b"/>
              <a:pathLst>
                <a:path w="2099" h="2080" extrusionOk="0">
                  <a:moveTo>
                    <a:pt x="104" y="1"/>
                  </a:moveTo>
                  <a:cubicBezTo>
                    <a:pt x="80" y="1"/>
                    <a:pt x="56" y="10"/>
                    <a:pt x="36" y="27"/>
                  </a:cubicBezTo>
                  <a:cubicBezTo>
                    <a:pt x="1" y="66"/>
                    <a:pt x="1" y="126"/>
                    <a:pt x="36" y="165"/>
                  </a:cubicBezTo>
                  <a:lnTo>
                    <a:pt x="1926" y="2051"/>
                  </a:lnTo>
                  <a:cubicBezTo>
                    <a:pt x="1944" y="2069"/>
                    <a:pt x="1968" y="2080"/>
                    <a:pt x="1993" y="2080"/>
                  </a:cubicBezTo>
                  <a:cubicBezTo>
                    <a:pt x="2018" y="2080"/>
                    <a:pt x="2043" y="2069"/>
                    <a:pt x="2060" y="2051"/>
                  </a:cubicBezTo>
                  <a:cubicBezTo>
                    <a:pt x="2099" y="2016"/>
                    <a:pt x="2099" y="1953"/>
                    <a:pt x="2060" y="1917"/>
                  </a:cubicBezTo>
                  <a:lnTo>
                    <a:pt x="170" y="27"/>
                  </a:lnTo>
                  <a:cubicBezTo>
                    <a:pt x="152" y="10"/>
                    <a:pt x="129" y="1"/>
                    <a:pt x="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4" name="Google Shape;2954;p123"/>
            <p:cNvSpPr/>
            <p:nvPr/>
          </p:nvSpPr>
          <p:spPr>
            <a:xfrm flipH="1">
              <a:off x="937059" y="2747451"/>
              <a:ext cx="2057942" cy="179877"/>
            </a:xfrm>
            <a:custGeom>
              <a:avLst/>
              <a:gdLst/>
              <a:ahLst/>
              <a:cxnLst/>
              <a:rect l="l" t="t" r="r" b="b"/>
              <a:pathLst>
                <a:path w="23694" h="2071" extrusionOk="0">
                  <a:moveTo>
                    <a:pt x="23503" y="191"/>
                  </a:moveTo>
                  <a:lnTo>
                    <a:pt x="23503" y="1880"/>
                  </a:lnTo>
                  <a:lnTo>
                    <a:pt x="410" y="1880"/>
                  </a:lnTo>
                  <a:lnTo>
                    <a:pt x="2853" y="191"/>
                  </a:lnTo>
                  <a:close/>
                  <a:moveTo>
                    <a:pt x="2825" y="0"/>
                  </a:moveTo>
                  <a:cubicBezTo>
                    <a:pt x="2804" y="0"/>
                    <a:pt x="2787" y="8"/>
                    <a:pt x="2769" y="18"/>
                  </a:cubicBezTo>
                  <a:lnTo>
                    <a:pt x="50" y="1894"/>
                  </a:lnTo>
                  <a:cubicBezTo>
                    <a:pt x="18" y="1919"/>
                    <a:pt x="0" y="1961"/>
                    <a:pt x="15" y="2003"/>
                  </a:cubicBezTo>
                  <a:cubicBezTo>
                    <a:pt x="26" y="2042"/>
                    <a:pt x="64" y="2070"/>
                    <a:pt x="106" y="2070"/>
                  </a:cubicBezTo>
                  <a:lnTo>
                    <a:pt x="23599" y="2070"/>
                  </a:lnTo>
                  <a:cubicBezTo>
                    <a:pt x="23652" y="2070"/>
                    <a:pt x="23694" y="2025"/>
                    <a:pt x="23694" y="1975"/>
                  </a:cubicBezTo>
                  <a:lnTo>
                    <a:pt x="23694" y="96"/>
                  </a:lnTo>
                  <a:cubicBezTo>
                    <a:pt x="23694" y="43"/>
                    <a:pt x="23652" y="0"/>
                    <a:pt x="235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5" name="Google Shape;2955;p123"/>
            <p:cNvSpPr/>
            <p:nvPr/>
          </p:nvSpPr>
          <p:spPr>
            <a:xfrm flipH="1">
              <a:off x="2576536" y="2747364"/>
              <a:ext cx="182309" cy="180572"/>
            </a:xfrm>
            <a:custGeom>
              <a:avLst/>
              <a:gdLst/>
              <a:ahLst/>
              <a:cxnLst/>
              <a:rect l="l" t="t" r="r" b="b"/>
              <a:pathLst>
                <a:path w="2099" h="2079" extrusionOk="0">
                  <a:moveTo>
                    <a:pt x="105" y="1"/>
                  </a:moveTo>
                  <a:cubicBezTo>
                    <a:pt x="81" y="1"/>
                    <a:pt x="57" y="11"/>
                    <a:pt x="40" y="30"/>
                  </a:cubicBezTo>
                  <a:cubicBezTo>
                    <a:pt x="1" y="65"/>
                    <a:pt x="1" y="125"/>
                    <a:pt x="40" y="164"/>
                  </a:cubicBezTo>
                  <a:lnTo>
                    <a:pt x="1926" y="2054"/>
                  </a:lnTo>
                  <a:cubicBezTo>
                    <a:pt x="1944" y="2071"/>
                    <a:pt x="1968" y="2078"/>
                    <a:pt x="1993" y="2078"/>
                  </a:cubicBezTo>
                  <a:cubicBezTo>
                    <a:pt x="2017" y="2078"/>
                    <a:pt x="2042" y="2071"/>
                    <a:pt x="2060" y="2054"/>
                  </a:cubicBezTo>
                  <a:cubicBezTo>
                    <a:pt x="2099" y="2015"/>
                    <a:pt x="2099" y="1955"/>
                    <a:pt x="2060" y="1916"/>
                  </a:cubicBezTo>
                  <a:lnTo>
                    <a:pt x="173" y="30"/>
                  </a:lnTo>
                  <a:cubicBezTo>
                    <a:pt x="154" y="11"/>
                    <a:pt x="129" y="1"/>
                    <a:pt x="1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6" name="Google Shape;2956;p123"/>
            <p:cNvSpPr/>
            <p:nvPr/>
          </p:nvSpPr>
          <p:spPr>
            <a:xfrm flipH="1">
              <a:off x="2576536" y="2747364"/>
              <a:ext cx="182309" cy="180572"/>
            </a:xfrm>
            <a:custGeom>
              <a:avLst/>
              <a:gdLst/>
              <a:ahLst/>
              <a:cxnLst/>
              <a:rect l="l" t="t" r="r" b="b"/>
              <a:pathLst>
                <a:path w="2099" h="2079" extrusionOk="0">
                  <a:moveTo>
                    <a:pt x="1994" y="1"/>
                  </a:moveTo>
                  <a:cubicBezTo>
                    <a:pt x="1970" y="1"/>
                    <a:pt x="1946" y="11"/>
                    <a:pt x="1926" y="30"/>
                  </a:cubicBezTo>
                  <a:lnTo>
                    <a:pt x="40" y="1916"/>
                  </a:lnTo>
                  <a:cubicBezTo>
                    <a:pt x="1" y="1955"/>
                    <a:pt x="1" y="2015"/>
                    <a:pt x="40" y="2054"/>
                  </a:cubicBezTo>
                  <a:cubicBezTo>
                    <a:pt x="57" y="2071"/>
                    <a:pt x="82" y="2078"/>
                    <a:pt x="106" y="2078"/>
                  </a:cubicBezTo>
                  <a:cubicBezTo>
                    <a:pt x="131" y="2078"/>
                    <a:pt x="156" y="2071"/>
                    <a:pt x="173" y="2054"/>
                  </a:cubicBezTo>
                  <a:lnTo>
                    <a:pt x="2060" y="164"/>
                  </a:lnTo>
                  <a:cubicBezTo>
                    <a:pt x="2099" y="125"/>
                    <a:pt x="2099" y="65"/>
                    <a:pt x="2060" y="30"/>
                  </a:cubicBezTo>
                  <a:cubicBezTo>
                    <a:pt x="2042" y="11"/>
                    <a:pt x="2019" y="1"/>
                    <a:pt x="19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7" name="Google Shape;2957;p123"/>
            <p:cNvSpPr/>
            <p:nvPr/>
          </p:nvSpPr>
          <p:spPr>
            <a:xfrm flipH="1">
              <a:off x="1341633" y="2129394"/>
              <a:ext cx="1252797" cy="798545"/>
            </a:xfrm>
            <a:custGeom>
              <a:avLst/>
              <a:gdLst/>
              <a:ahLst/>
              <a:cxnLst/>
              <a:rect l="l" t="t" r="r" b="b"/>
              <a:pathLst>
                <a:path w="14424" h="9194" extrusionOk="0">
                  <a:moveTo>
                    <a:pt x="14315" y="0"/>
                  </a:moveTo>
                  <a:cubicBezTo>
                    <a:pt x="14301" y="0"/>
                    <a:pt x="14286" y="3"/>
                    <a:pt x="14272" y="11"/>
                  </a:cubicBezTo>
                  <a:lnTo>
                    <a:pt x="58" y="7127"/>
                  </a:lnTo>
                  <a:cubicBezTo>
                    <a:pt x="30" y="7141"/>
                    <a:pt x="12" y="7166"/>
                    <a:pt x="8" y="7197"/>
                  </a:cubicBezTo>
                  <a:cubicBezTo>
                    <a:pt x="1" y="7225"/>
                    <a:pt x="12" y="7258"/>
                    <a:pt x="33" y="7279"/>
                  </a:cubicBezTo>
                  <a:lnTo>
                    <a:pt x="1923" y="9169"/>
                  </a:lnTo>
                  <a:cubicBezTo>
                    <a:pt x="1941" y="9186"/>
                    <a:pt x="1965" y="9193"/>
                    <a:pt x="1990" y="9193"/>
                  </a:cubicBezTo>
                  <a:cubicBezTo>
                    <a:pt x="2015" y="9193"/>
                    <a:pt x="2040" y="9186"/>
                    <a:pt x="2057" y="9169"/>
                  </a:cubicBezTo>
                  <a:cubicBezTo>
                    <a:pt x="2096" y="9130"/>
                    <a:pt x="2096" y="9070"/>
                    <a:pt x="2057" y="9031"/>
                  </a:cubicBezTo>
                  <a:lnTo>
                    <a:pt x="262" y="7236"/>
                  </a:lnTo>
                  <a:lnTo>
                    <a:pt x="14357" y="180"/>
                  </a:lnTo>
                  <a:cubicBezTo>
                    <a:pt x="14406" y="159"/>
                    <a:pt x="14424" y="99"/>
                    <a:pt x="14399" y="53"/>
                  </a:cubicBezTo>
                  <a:cubicBezTo>
                    <a:pt x="14384" y="20"/>
                    <a:pt x="14351" y="0"/>
                    <a:pt x="143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8" name="Google Shape;2958;p123"/>
            <p:cNvSpPr/>
            <p:nvPr/>
          </p:nvSpPr>
          <p:spPr>
            <a:xfrm flipH="1">
              <a:off x="2412381" y="2747364"/>
              <a:ext cx="182309" cy="180572"/>
            </a:xfrm>
            <a:custGeom>
              <a:avLst/>
              <a:gdLst/>
              <a:ahLst/>
              <a:cxnLst/>
              <a:rect l="l" t="t" r="r" b="b"/>
              <a:pathLst>
                <a:path w="2099" h="2079" extrusionOk="0">
                  <a:moveTo>
                    <a:pt x="1992" y="1"/>
                  </a:moveTo>
                  <a:cubicBezTo>
                    <a:pt x="1968" y="1"/>
                    <a:pt x="1944" y="11"/>
                    <a:pt x="1926" y="30"/>
                  </a:cubicBezTo>
                  <a:lnTo>
                    <a:pt x="36" y="1916"/>
                  </a:lnTo>
                  <a:cubicBezTo>
                    <a:pt x="0" y="1955"/>
                    <a:pt x="0" y="2015"/>
                    <a:pt x="36" y="2054"/>
                  </a:cubicBezTo>
                  <a:cubicBezTo>
                    <a:pt x="54" y="2071"/>
                    <a:pt x="78" y="2078"/>
                    <a:pt x="103" y="2078"/>
                  </a:cubicBezTo>
                  <a:cubicBezTo>
                    <a:pt x="127" y="2078"/>
                    <a:pt x="152" y="2071"/>
                    <a:pt x="170" y="2054"/>
                  </a:cubicBezTo>
                  <a:lnTo>
                    <a:pt x="2060" y="164"/>
                  </a:lnTo>
                  <a:cubicBezTo>
                    <a:pt x="2099" y="125"/>
                    <a:pt x="2099" y="65"/>
                    <a:pt x="2060" y="30"/>
                  </a:cubicBezTo>
                  <a:cubicBezTo>
                    <a:pt x="2041" y="11"/>
                    <a:pt x="2016"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59" name="Google Shape;2959;p123"/>
            <p:cNvSpPr/>
            <p:nvPr/>
          </p:nvSpPr>
          <p:spPr>
            <a:xfrm flipH="1">
              <a:off x="2248487" y="2747364"/>
              <a:ext cx="182396" cy="180572"/>
            </a:xfrm>
            <a:custGeom>
              <a:avLst/>
              <a:gdLst/>
              <a:ahLst/>
              <a:cxnLst/>
              <a:rect l="l" t="t" r="r" b="b"/>
              <a:pathLst>
                <a:path w="2100" h="2079" extrusionOk="0">
                  <a:moveTo>
                    <a:pt x="106" y="1"/>
                  </a:moveTo>
                  <a:cubicBezTo>
                    <a:pt x="82" y="1"/>
                    <a:pt x="58" y="11"/>
                    <a:pt x="40" y="30"/>
                  </a:cubicBezTo>
                  <a:cubicBezTo>
                    <a:pt x="1" y="65"/>
                    <a:pt x="1" y="125"/>
                    <a:pt x="40" y="164"/>
                  </a:cubicBezTo>
                  <a:lnTo>
                    <a:pt x="1926" y="2054"/>
                  </a:lnTo>
                  <a:cubicBezTo>
                    <a:pt x="1947" y="2071"/>
                    <a:pt x="1973" y="2078"/>
                    <a:pt x="1994" y="2078"/>
                  </a:cubicBezTo>
                  <a:cubicBezTo>
                    <a:pt x="2019" y="2078"/>
                    <a:pt x="2043" y="2071"/>
                    <a:pt x="2064" y="2054"/>
                  </a:cubicBezTo>
                  <a:cubicBezTo>
                    <a:pt x="2100" y="2015"/>
                    <a:pt x="2100" y="1955"/>
                    <a:pt x="2064" y="1916"/>
                  </a:cubicBezTo>
                  <a:lnTo>
                    <a:pt x="174" y="30"/>
                  </a:lnTo>
                  <a:cubicBezTo>
                    <a:pt x="155" y="11"/>
                    <a:pt x="130" y="1"/>
                    <a:pt x="1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0" name="Google Shape;2960;p123"/>
            <p:cNvSpPr/>
            <p:nvPr/>
          </p:nvSpPr>
          <p:spPr>
            <a:xfrm flipH="1">
              <a:off x="2248487" y="2747364"/>
              <a:ext cx="182396" cy="180572"/>
            </a:xfrm>
            <a:custGeom>
              <a:avLst/>
              <a:gdLst/>
              <a:ahLst/>
              <a:cxnLst/>
              <a:rect l="l" t="t" r="r" b="b"/>
              <a:pathLst>
                <a:path w="2100" h="2079" extrusionOk="0">
                  <a:moveTo>
                    <a:pt x="1995" y="1"/>
                  </a:moveTo>
                  <a:cubicBezTo>
                    <a:pt x="1971" y="1"/>
                    <a:pt x="1946" y="11"/>
                    <a:pt x="1926" y="30"/>
                  </a:cubicBezTo>
                  <a:lnTo>
                    <a:pt x="40" y="1916"/>
                  </a:lnTo>
                  <a:cubicBezTo>
                    <a:pt x="1" y="1955"/>
                    <a:pt x="1" y="2015"/>
                    <a:pt x="40" y="2054"/>
                  </a:cubicBezTo>
                  <a:cubicBezTo>
                    <a:pt x="58" y="2071"/>
                    <a:pt x="82" y="2078"/>
                    <a:pt x="107" y="2078"/>
                  </a:cubicBezTo>
                  <a:cubicBezTo>
                    <a:pt x="132" y="2078"/>
                    <a:pt x="157" y="2071"/>
                    <a:pt x="174" y="2054"/>
                  </a:cubicBezTo>
                  <a:lnTo>
                    <a:pt x="2064" y="164"/>
                  </a:lnTo>
                  <a:cubicBezTo>
                    <a:pt x="2100" y="125"/>
                    <a:pt x="2100" y="65"/>
                    <a:pt x="2064" y="30"/>
                  </a:cubicBezTo>
                  <a:cubicBezTo>
                    <a:pt x="2045" y="11"/>
                    <a:pt x="2020" y="1"/>
                    <a:pt x="19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1" name="Google Shape;2961;p123"/>
            <p:cNvSpPr/>
            <p:nvPr/>
          </p:nvSpPr>
          <p:spPr>
            <a:xfrm flipH="1">
              <a:off x="1341635" y="2129567"/>
              <a:ext cx="924398" cy="798371"/>
            </a:xfrm>
            <a:custGeom>
              <a:avLst/>
              <a:gdLst/>
              <a:ahLst/>
              <a:cxnLst/>
              <a:rect l="l" t="t" r="r" b="b"/>
              <a:pathLst>
                <a:path w="10643" h="9192" extrusionOk="0">
                  <a:moveTo>
                    <a:pt x="10533" y="0"/>
                  </a:moveTo>
                  <a:cubicBezTo>
                    <a:pt x="10515" y="0"/>
                    <a:pt x="10496" y="5"/>
                    <a:pt x="10480" y="16"/>
                  </a:cubicBezTo>
                  <a:lnTo>
                    <a:pt x="43" y="7132"/>
                  </a:lnTo>
                  <a:cubicBezTo>
                    <a:pt x="22" y="7146"/>
                    <a:pt x="4" y="7171"/>
                    <a:pt x="4" y="7199"/>
                  </a:cubicBezTo>
                  <a:cubicBezTo>
                    <a:pt x="0" y="7228"/>
                    <a:pt x="11" y="7256"/>
                    <a:pt x="28" y="7277"/>
                  </a:cubicBezTo>
                  <a:lnTo>
                    <a:pt x="1919" y="9167"/>
                  </a:lnTo>
                  <a:cubicBezTo>
                    <a:pt x="1937" y="9184"/>
                    <a:pt x="1961" y="9191"/>
                    <a:pt x="1986" y="9191"/>
                  </a:cubicBezTo>
                  <a:cubicBezTo>
                    <a:pt x="2010" y="9191"/>
                    <a:pt x="2035" y="9184"/>
                    <a:pt x="2053" y="9167"/>
                  </a:cubicBezTo>
                  <a:cubicBezTo>
                    <a:pt x="2092" y="9128"/>
                    <a:pt x="2092" y="9068"/>
                    <a:pt x="2053" y="9029"/>
                  </a:cubicBezTo>
                  <a:lnTo>
                    <a:pt x="247" y="7223"/>
                  </a:lnTo>
                  <a:lnTo>
                    <a:pt x="10590" y="174"/>
                  </a:lnTo>
                  <a:cubicBezTo>
                    <a:pt x="10633" y="143"/>
                    <a:pt x="10643" y="83"/>
                    <a:pt x="10615" y="41"/>
                  </a:cubicBezTo>
                  <a:cubicBezTo>
                    <a:pt x="10595" y="14"/>
                    <a:pt x="10564" y="0"/>
                    <a:pt x="10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2" name="Google Shape;2962;p123"/>
            <p:cNvSpPr/>
            <p:nvPr/>
          </p:nvSpPr>
          <p:spPr>
            <a:xfrm flipH="1">
              <a:off x="2084332" y="2747364"/>
              <a:ext cx="182309" cy="180572"/>
            </a:xfrm>
            <a:custGeom>
              <a:avLst/>
              <a:gdLst/>
              <a:ahLst/>
              <a:cxnLst/>
              <a:rect l="l" t="t" r="r" b="b"/>
              <a:pathLst>
                <a:path w="2099" h="2079" extrusionOk="0">
                  <a:moveTo>
                    <a:pt x="1992" y="1"/>
                  </a:moveTo>
                  <a:cubicBezTo>
                    <a:pt x="1968" y="1"/>
                    <a:pt x="1943" y="11"/>
                    <a:pt x="1926" y="30"/>
                  </a:cubicBezTo>
                  <a:lnTo>
                    <a:pt x="35" y="1916"/>
                  </a:lnTo>
                  <a:cubicBezTo>
                    <a:pt x="1" y="1955"/>
                    <a:pt x="1" y="2015"/>
                    <a:pt x="35" y="2054"/>
                  </a:cubicBezTo>
                  <a:cubicBezTo>
                    <a:pt x="56" y="2071"/>
                    <a:pt x="82" y="2078"/>
                    <a:pt x="103" y="2078"/>
                  </a:cubicBezTo>
                  <a:cubicBezTo>
                    <a:pt x="128" y="2078"/>
                    <a:pt x="152" y="2071"/>
                    <a:pt x="173" y="2054"/>
                  </a:cubicBezTo>
                  <a:lnTo>
                    <a:pt x="2060" y="164"/>
                  </a:lnTo>
                  <a:cubicBezTo>
                    <a:pt x="2099" y="125"/>
                    <a:pt x="2099" y="65"/>
                    <a:pt x="2060" y="30"/>
                  </a:cubicBezTo>
                  <a:cubicBezTo>
                    <a:pt x="2042" y="11"/>
                    <a:pt x="2017"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3" name="Google Shape;2963;p123"/>
            <p:cNvSpPr/>
            <p:nvPr/>
          </p:nvSpPr>
          <p:spPr>
            <a:xfrm flipH="1">
              <a:off x="1920438" y="2747364"/>
              <a:ext cx="182309" cy="180572"/>
            </a:xfrm>
            <a:custGeom>
              <a:avLst/>
              <a:gdLst/>
              <a:ahLst/>
              <a:cxnLst/>
              <a:rect l="l" t="t" r="r" b="b"/>
              <a:pathLst>
                <a:path w="2099" h="2079" extrusionOk="0">
                  <a:moveTo>
                    <a:pt x="105" y="1"/>
                  </a:moveTo>
                  <a:cubicBezTo>
                    <a:pt x="81" y="1"/>
                    <a:pt x="56" y="11"/>
                    <a:pt x="39" y="30"/>
                  </a:cubicBezTo>
                  <a:cubicBezTo>
                    <a:pt x="0" y="65"/>
                    <a:pt x="0" y="125"/>
                    <a:pt x="39" y="164"/>
                  </a:cubicBezTo>
                  <a:lnTo>
                    <a:pt x="1929" y="2054"/>
                  </a:lnTo>
                  <a:cubicBezTo>
                    <a:pt x="1947" y="2071"/>
                    <a:pt x="1971" y="2078"/>
                    <a:pt x="1996" y="2078"/>
                  </a:cubicBezTo>
                  <a:cubicBezTo>
                    <a:pt x="2020" y="2078"/>
                    <a:pt x="2041" y="2071"/>
                    <a:pt x="2062" y="2054"/>
                  </a:cubicBezTo>
                  <a:cubicBezTo>
                    <a:pt x="2098" y="2015"/>
                    <a:pt x="2098" y="1955"/>
                    <a:pt x="2062" y="1916"/>
                  </a:cubicBezTo>
                  <a:lnTo>
                    <a:pt x="173" y="30"/>
                  </a:lnTo>
                  <a:cubicBezTo>
                    <a:pt x="155" y="11"/>
                    <a:pt x="130" y="1"/>
                    <a:pt x="1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4" name="Google Shape;2964;p123"/>
            <p:cNvSpPr/>
            <p:nvPr/>
          </p:nvSpPr>
          <p:spPr>
            <a:xfrm flipH="1">
              <a:off x="1920438" y="2747364"/>
              <a:ext cx="182309" cy="180572"/>
            </a:xfrm>
            <a:custGeom>
              <a:avLst/>
              <a:gdLst/>
              <a:ahLst/>
              <a:cxnLst/>
              <a:rect l="l" t="t" r="r" b="b"/>
              <a:pathLst>
                <a:path w="2099" h="2079" extrusionOk="0">
                  <a:moveTo>
                    <a:pt x="1995" y="1"/>
                  </a:moveTo>
                  <a:cubicBezTo>
                    <a:pt x="1970" y="1"/>
                    <a:pt x="1947" y="11"/>
                    <a:pt x="1929" y="30"/>
                  </a:cubicBezTo>
                  <a:lnTo>
                    <a:pt x="39" y="1916"/>
                  </a:lnTo>
                  <a:cubicBezTo>
                    <a:pt x="0" y="1955"/>
                    <a:pt x="0" y="2015"/>
                    <a:pt x="39" y="2054"/>
                  </a:cubicBezTo>
                  <a:cubicBezTo>
                    <a:pt x="57" y="2071"/>
                    <a:pt x="81" y="2078"/>
                    <a:pt x="106" y="2078"/>
                  </a:cubicBezTo>
                  <a:cubicBezTo>
                    <a:pt x="130" y="2078"/>
                    <a:pt x="155" y="2071"/>
                    <a:pt x="173" y="2054"/>
                  </a:cubicBezTo>
                  <a:lnTo>
                    <a:pt x="2062" y="164"/>
                  </a:lnTo>
                  <a:cubicBezTo>
                    <a:pt x="2098" y="125"/>
                    <a:pt x="2098" y="65"/>
                    <a:pt x="2062" y="30"/>
                  </a:cubicBezTo>
                  <a:cubicBezTo>
                    <a:pt x="2043" y="11"/>
                    <a:pt x="2019" y="1"/>
                    <a:pt x="19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5" name="Google Shape;2965;p123"/>
            <p:cNvSpPr/>
            <p:nvPr/>
          </p:nvSpPr>
          <p:spPr>
            <a:xfrm flipH="1">
              <a:off x="1756370" y="2747364"/>
              <a:ext cx="182309" cy="180572"/>
            </a:xfrm>
            <a:custGeom>
              <a:avLst/>
              <a:gdLst/>
              <a:ahLst/>
              <a:cxnLst/>
              <a:rect l="l" t="t" r="r" b="b"/>
              <a:pathLst>
                <a:path w="2099" h="2079" extrusionOk="0">
                  <a:moveTo>
                    <a:pt x="106" y="1"/>
                  </a:moveTo>
                  <a:cubicBezTo>
                    <a:pt x="81" y="1"/>
                    <a:pt x="58" y="11"/>
                    <a:pt x="40" y="30"/>
                  </a:cubicBezTo>
                  <a:cubicBezTo>
                    <a:pt x="1" y="65"/>
                    <a:pt x="1" y="125"/>
                    <a:pt x="40" y="164"/>
                  </a:cubicBezTo>
                  <a:lnTo>
                    <a:pt x="1926" y="2054"/>
                  </a:lnTo>
                  <a:cubicBezTo>
                    <a:pt x="1944" y="2071"/>
                    <a:pt x="1969" y="2078"/>
                    <a:pt x="1993" y="2078"/>
                  </a:cubicBezTo>
                  <a:cubicBezTo>
                    <a:pt x="2018" y="2078"/>
                    <a:pt x="2043" y="2071"/>
                    <a:pt x="2061" y="2054"/>
                  </a:cubicBezTo>
                  <a:cubicBezTo>
                    <a:pt x="2099" y="2015"/>
                    <a:pt x="2099" y="1955"/>
                    <a:pt x="2061" y="1916"/>
                  </a:cubicBezTo>
                  <a:lnTo>
                    <a:pt x="173" y="30"/>
                  </a:lnTo>
                  <a:cubicBezTo>
                    <a:pt x="154" y="11"/>
                    <a:pt x="130" y="1"/>
                    <a:pt x="1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6" name="Google Shape;2966;p123"/>
            <p:cNvSpPr/>
            <p:nvPr/>
          </p:nvSpPr>
          <p:spPr>
            <a:xfrm flipH="1">
              <a:off x="1756370" y="2747364"/>
              <a:ext cx="182309" cy="180572"/>
            </a:xfrm>
            <a:custGeom>
              <a:avLst/>
              <a:gdLst/>
              <a:ahLst/>
              <a:cxnLst/>
              <a:rect l="l" t="t" r="r" b="b"/>
              <a:pathLst>
                <a:path w="2099" h="2079" extrusionOk="0">
                  <a:moveTo>
                    <a:pt x="1995" y="1"/>
                  </a:moveTo>
                  <a:cubicBezTo>
                    <a:pt x="1970" y="1"/>
                    <a:pt x="1946" y="11"/>
                    <a:pt x="1926" y="30"/>
                  </a:cubicBezTo>
                  <a:lnTo>
                    <a:pt x="40" y="1916"/>
                  </a:lnTo>
                  <a:cubicBezTo>
                    <a:pt x="1" y="1955"/>
                    <a:pt x="1" y="2015"/>
                    <a:pt x="40" y="2054"/>
                  </a:cubicBezTo>
                  <a:cubicBezTo>
                    <a:pt x="58" y="2071"/>
                    <a:pt x="82" y="2078"/>
                    <a:pt x="107" y="2078"/>
                  </a:cubicBezTo>
                  <a:cubicBezTo>
                    <a:pt x="131" y="2078"/>
                    <a:pt x="152" y="2071"/>
                    <a:pt x="173" y="2054"/>
                  </a:cubicBezTo>
                  <a:lnTo>
                    <a:pt x="2061" y="164"/>
                  </a:lnTo>
                  <a:cubicBezTo>
                    <a:pt x="2099" y="125"/>
                    <a:pt x="2099" y="65"/>
                    <a:pt x="2061" y="30"/>
                  </a:cubicBezTo>
                  <a:cubicBezTo>
                    <a:pt x="2043" y="11"/>
                    <a:pt x="2019" y="1"/>
                    <a:pt x="19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7" name="Google Shape;2967;p123"/>
            <p:cNvSpPr/>
            <p:nvPr/>
          </p:nvSpPr>
          <p:spPr>
            <a:xfrm flipH="1">
              <a:off x="1592389" y="2747364"/>
              <a:ext cx="182048" cy="180572"/>
            </a:xfrm>
            <a:custGeom>
              <a:avLst/>
              <a:gdLst/>
              <a:ahLst/>
              <a:cxnLst/>
              <a:rect l="l" t="t" r="r" b="b"/>
              <a:pathLst>
                <a:path w="2096" h="2079" extrusionOk="0">
                  <a:moveTo>
                    <a:pt x="104" y="1"/>
                  </a:moveTo>
                  <a:cubicBezTo>
                    <a:pt x="79" y="1"/>
                    <a:pt x="55" y="11"/>
                    <a:pt x="35" y="30"/>
                  </a:cubicBezTo>
                  <a:cubicBezTo>
                    <a:pt x="1" y="65"/>
                    <a:pt x="1" y="125"/>
                    <a:pt x="35" y="164"/>
                  </a:cubicBezTo>
                  <a:lnTo>
                    <a:pt x="1926" y="2054"/>
                  </a:lnTo>
                  <a:cubicBezTo>
                    <a:pt x="1943" y="2071"/>
                    <a:pt x="1968" y="2078"/>
                    <a:pt x="1993" y="2078"/>
                  </a:cubicBezTo>
                  <a:cubicBezTo>
                    <a:pt x="2017" y="2078"/>
                    <a:pt x="2042" y="2071"/>
                    <a:pt x="2060" y="2054"/>
                  </a:cubicBezTo>
                  <a:cubicBezTo>
                    <a:pt x="2095" y="2015"/>
                    <a:pt x="2095" y="1955"/>
                    <a:pt x="2060" y="1916"/>
                  </a:cubicBezTo>
                  <a:lnTo>
                    <a:pt x="170" y="30"/>
                  </a:lnTo>
                  <a:cubicBezTo>
                    <a:pt x="152" y="11"/>
                    <a:pt x="128" y="1"/>
                    <a:pt x="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8" name="Google Shape;2968;p123"/>
            <p:cNvSpPr/>
            <p:nvPr/>
          </p:nvSpPr>
          <p:spPr>
            <a:xfrm flipH="1">
              <a:off x="1592389" y="2747364"/>
              <a:ext cx="182048" cy="180572"/>
            </a:xfrm>
            <a:custGeom>
              <a:avLst/>
              <a:gdLst/>
              <a:ahLst/>
              <a:cxnLst/>
              <a:rect l="l" t="t" r="r" b="b"/>
              <a:pathLst>
                <a:path w="2096" h="2079" extrusionOk="0">
                  <a:moveTo>
                    <a:pt x="1991" y="1"/>
                  </a:moveTo>
                  <a:cubicBezTo>
                    <a:pt x="1967" y="1"/>
                    <a:pt x="1943" y="11"/>
                    <a:pt x="1926" y="30"/>
                  </a:cubicBezTo>
                  <a:lnTo>
                    <a:pt x="35" y="1916"/>
                  </a:lnTo>
                  <a:cubicBezTo>
                    <a:pt x="1" y="1955"/>
                    <a:pt x="1" y="2015"/>
                    <a:pt x="35" y="2054"/>
                  </a:cubicBezTo>
                  <a:cubicBezTo>
                    <a:pt x="53" y="2071"/>
                    <a:pt x="78" y="2078"/>
                    <a:pt x="102" y="2078"/>
                  </a:cubicBezTo>
                  <a:cubicBezTo>
                    <a:pt x="127" y="2078"/>
                    <a:pt x="152" y="2071"/>
                    <a:pt x="170" y="2054"/>
                  </a:cubicBezTo>
                  <a:lnTo>
                    <a:pt x="2060" y="164"/>
                  </a:lnTo>
                  <a:cubicBezTo>
                    <a:pt x="2095" y="125"/>
                    <a:pt x="2095" y="65"/>
                    <a:pt x="2060" y="30"/>
                  </a:cubicBezTo>
                  <a:cubicBezTo>
                    <a:pt x="2040" y="11"/>
                    <a:pt x="2015" y="1"/>
                    <a:pt x="19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69" name="Google Shape;2969;p123"/>
            <p:cNvSpPr/>
            <p:nvPr/>
          </p:nvSpPr>
          <p:spPr>
            <a:xfrm flipH="1">
              <a:off x="1428321" y="2747364"/>
              <a:ext cx="182309" cy="180572"/>
            </a:xfrm>
            <a:custGeom>
              <a:avLst/>
              <a:gdLst/>
              <a:ahLst/>
              <a:cxnLst/>
              <a:rect l="l" t="t" r="r" b="b"/>
              <a:pathLst>
                <a:path w="2099" h="2079" extrusionOk="0">
                  <a:moveTo>
                    <a:pt x="105" y="1"/>
                  </a:moveTo>
                  <a:cubicBezTo>
                    <a:pt x="81" y="1"/>
                    <a:pt x="57" y="11"/>
                    <a:pt x="40" y="30"/>
                  </a:cubicBezTo>
                  <a:cubicBezTo>
                    <a:pt x="1" y="65"/>
                    <a:pt x="1" y="125"/>
                    <a:pt x="40" y="164"/>
                  </a:cubicBezTo>
                  <a:lnTo>
                    <a:pt x="1926" y="2054"/>
                  </a:lnTo>
                  <a:cubicBezTo>
                    <a:pt x="1947" y="2071"/>
                    <a:pt x="1969" y="2078"/>
                    <a:pt x="1993" y="2078"/>
                  </a:cubicBezTo>
                  <a:cubicBezTo>
                    <a:pt x="2018" y="2078"/>
                    <a:pt x="2042" y="2071"/>
                    <a:pt x="2060" y="2054"/>
                  </a:cubicBezTo>
                  <a:cubicBezTo>
                    <a:pt x="2099" y="2015"/>
                    <a:pt x="2099" y="1955"/>
                    <a:pt x="2060" y="1916"/>
                  </a:cubicBezTo>
                  <a:lnTo>
                    <a:pt x="174" y="30"/>
                  </a:lnTo>
                  <a:cubicBezTo>
                    <a:pt x="154" y="11"/>
                    <a:pt x="129" y="1"/>
                    <a:pt x="1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0" name="Google Shape;2970;p123"/>
            <p:cNvSpPr/>
            <p:nvPr/>
          </p:nvSpPr>
          <p:spPr>
            <a:xfrm flipH="1">
              <a:off x="1428321" y="2747364"/>
              <a:ext cx="182309" cy="180572"/>
            </a:xfrm>
            <a:custGeom>
              <a:avLst/>
              <a:gdLst/>
              <a:ahLst/>
              <a:cxnLst/>
              <a:rect l="l" t="t" r="r" b="b"/>
              <a:pathLst>
                <a:path w="2099" h="2079" extrusionOk="0">
                  <a:moveTo>
                    <a:pt x="1994" y="1"/>
                  </a:moveTo>
                  <a:cubicBezTo>
                    <a:pt x="1970" y="1"/>
                    <a:pt x="1946" y="11"/>
                    <a:pt x="1926" y="30"/>
                  </a:cubicBezTo>
                  <a:lnTo>
                    <a:pt x="40" y="1916"/>
                  </a:lnTo>
                  <a:cubicBezTo>
                    <a:pt x="1" y="1955"/>
                    <a:pt x="1" y="2015"/>
                    <a:pt x="40" y="2054"/>
                  </a:cubicBezTo>
                  <a:cubicBezTo>
                    <a:pt x="57" y="2071"/>
                    <a:pt x="82" y="2078"/>
                    <a:pt x="107" y="2078"/>
                  </a:cubicBezTo>
                  <a:cubicBezTo>
                    <a:pt x="131" y="2078"/>
                    <a:pt x="156" y="2071"/>
                    <a:pt x="174" y="2054"/>
                  </a:cubicBezTo>
                  <a:lnTo>
                    <a:pt x="2060" y="164"/>
                  </a:lnTo>
                  <a:cubicBezTo>
                    <a:pt x="2099" y="125"/>
                    <a:pt x="2099" y="65"/>
                    <a:pt x="2060" y="30"/>
                  </a:cubicBezTo>
                  <a:cubicBezTo>
                    <a:pt x="2042" y="11"/>
                    <a:pt x="2019" y="1"/>
                    <a:pt x="19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1" name="Google Shape;2971;p123"/>
            <p:cNvSpPr/>
            <p:nvPr/>
          </p:nvSpPr>
          <p:spPr>
            <a:xfrm flipH="1">
              <a:off x="1264166" y="2747364"/>
              <a:ext cx="182309" cy="180572"/>
            </a:xfrm>
            <a:custGeom>
              <a:avLst/>
              <a:gdLst/>
              <a:ahLst/>
              <a:cxnLst/>
              <a:rect l="l" t="t" r="r" b="b"/>
              <a:pathLst>
                <a:path w="2099" h="2079" extrusionOk="0">
                  <a:moveTo>
                    <a:pt x="104" y="1"/>
                  </a:moveTo>
                  <a:cubicBezTo>
                    <a:pt x="80" y="1"/>
                    <a:pt x="56" y="11"/>
                    <a:pt x="36" y="30"/>
                  </a:cubicBezTo>
                  <a:cubicBezTo>
                    <a:pt x="1" y="65"/>
                    <a:pt x="1" y="125"/>
                    <a:pt x="36" y="164"/>
                  </a:cubicBezTo>
                  <a:lnTo>
                    <a:pt x="1926" y="2054"/>
                  </a:lnTo>
                  <a:cubicBezTo>
                    <a:pt x="1944" y="2071"/>
                    <a:pt x="1968" y="2078"/>
                    <a:pt x="1993" y="2078"/>
                  </a:cubicBezTo>
                  <a:cubicBezTo>
                    <a:pt x="2018" y="2078"/>
                    <a:pt x="2043" y="2071"/>
                    <a:pt x="2060" y="2054"/>
                  </a:cubicBezTo>
                  <a:cubicBezTo>
                    <a:pt x="2099" y="2015"/>
                    <a:pt x="2099" y="1955"/>
                    <a:pt x="2060" y="1916"/>
                  </a:cubicBezTo>
                  <a:lnTo>
                    <a:pt x="170" y="30"/>
                  </a:lnTo>
                  <a:cubicBezTo>
                    <a:pt x="152" y="11"/>
                    <a:pt x="129" y="1"/>
                    <a:pt x="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2" name="Google Shape;2972;p123"/>
            <p:cNvSpPr/>
            <p:nvPr/>
          </p:nvSpPr>
          <p:spPr>
            <a:xfrm flipH="1">
              <a:off x="1264166" y="2747364"/>
              <a:ext cx="182309" cy="180572"/>
            </a:xfrm>
            <a:custGeom>
              <a:avLst/>
              <a:gdLst/>
              <a:ahLst/>
              <a:cxnLst/>
              <a:rect l="l" t="t" r="r" b="b"/>
              <a:pathLst>
                <a:path w="2099" h="2079" extrusionOk="0">
                  <a:moveTo>
                    <a:pt x="1992" y="1"/>
                  </a:moveTo>
                  <a:cubicBezTo>
                    <a:pt x="1968" y="1"/>
                    <a:pt x="1944" y="11"/>
                    <a:pt x="1926" y="30"/>
                  </a:cubicBezTo>
                  <a:lnTo>
                    <a:pt x="36" y="1916"/>
                  </a:lnTo>
                  <a:cubicBezTo>
                    <a:pt x="1" y="1955"/>
                    <a:pt x="1" y="2015"/>
                    <a:pt x="36" y="2054"/>
                  </a:cubicBezTo>
                  <a:cubicBezTo>
                    <a:pt x="57" y="2071"/>
                    <a:pt x="79" y="2078"/>
                    <a:pt x="103" y="2078"/>
                  </a:cubicBezTo>
                  <a:cubicBezTo>
                    <a:pt x="128" y="2078"/>
                    <a:pt x="152" y="2071"/>
                    <a:pt x="170" y="2054"/>
                  </a:cubicBezTo>
                  <a:lnTo>
                    <a:pt x="2060" y="164"/>
                  </a:lnTo>
                  <a:cubicBezTo>
                    <a:pt x="2099" y="125"/>
                    <a:pt x="2099" y="65"/>
                    <a:pt x="2060" y="30"/>
                  </a:cubicBezTo>
                  <a:cubicBezTo>
                    <a:pt x="2041" y="11"/>
                    <a:pt x="2016"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3" name="Google Shape;2973;p123"/>
            <p:cNvSpPr/>
            <p:nvPr/>
          </p:nvSpPr>
          <p:spPr>
            <a:xfrm flipH="1">
              <a:off x="1100272" y="2747364"/>
              <a:ext cx="182309" cy="180572"/>
            </a:xfrm>
            <a:custGeom>
              <a:avLst/>
              <a:gdLst/>
              <a:ahLst/>
              <a:cxnLst/>
              <a:rect l="l" t="t" r="r" b="b"/>
              <a:pathLst>
                <a:path w="2099" h="2079" extrusionOk="0">
                  <a:moveTo>
                    <a:pt x="105" y="1"/>
                  </a:moveTo>
                  <a:cubicBezTo>
                    <a:pt x="81" y="1"/>
                    <a:pt x="57" y="11"/>
                    <a:pt x="39" y="30"/>
                  </a:cubicBezTo>
                  <a:cubicBezTo>
                    <a:pt x="0" y="65"/>
                    <a:pt x="0" y="125"/>
                    <a:pt x="39" y="164"/>
                  </a:cubicBezTo>
                  <a:lnTo>
                    <a:pt x="1926" y="2054"/>
                  </a:lnTo>
                  <a:cubicBezTo>
                    <a:pt x="1947" y="2071"/>
                    <a:pt x="1971" y="2078"/>
                    <a:pt x="1992" y="2078"/>
                  </a:cubicBezTo>
                  <a:cubicBezTo>
                    <a:pt x="2018" y="2078"/>
                    <a:pt x="2042" y="2071"/>
                    <a:pt x="2064" y="2054"/>
                  </a:cubicBezTo>
                  <a:cubicBezTo>
                    <a:pt x="2098" y="2015"/>
                    <a:pt x="2098" y="1955"/>
                    <a:pt x="2064" y="1916"/>
                  </a:cubicBezTo>
                  <a:lnTo>
                    <a:pt x="173" y="30"/>
                  </a:lnTo>
                  <a:cubicBezTo>
                    <a:pt x="154" y="11"/>
                    <a:pt x="129" y="1"/>
                    <a:pt x="1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4" name="Google Shape;2974;p123"/>
            <p:cNvSpPr/>
            <p:nvPr/>
          </p:nvSpPr>
          <p:spPr>
            <a:xfrm flipH="1">
              <a:off x="1100272" y="2747364"/>
              <a:ext cx="182309" cy="180572"/>
            </a:xfrm>
            <a:custGeom>
              <a:avLst/>
              <a:gdLst/>
              <a:ahLst/>
              <a:cxnLst/>
              <a:rect l="l" t="t" r="r" b="b"/>
              <a:pathLst>
                <a:path w="2099" h="2079" extrusionOk="0">
                  <a:moveTo>
                    <a:pt x="1995" y="1"/>
                  </a:moveTo>
                  <a:cubicBezTo>
                    <a:pt x="1970" y="1"/>
                    <a:pt x="1945" y="11"/>
                    <a:pt x="1926" y="30"/>
                  </a:cubicBezTo>
                  <a:lnTo>
                    <a:pt x="39" y="1916"/>
                  </a:lnTo>
                  <a:cubicBezTo>
                    <a:pt x="0" y="1955"/>
                    <a:pt x="0" y="2015"/>
                    <a:pt x="39" y="2054"/>
                  </a:cubicBezTo>
                  <a:cubicBezTo>
                    <a:pt x="57" y="2071"/>
                    <a:pt x="81" y="2078"/>
                    <a:pt x="106" y="2078"/>
                  </a:cubicBezTo>
                  <a:cubicBezTo>
                    <a:pt x="131" y="2078"/>
                    <a:pt x="156" y="2071"/>
                    <a:pt x="173" y="2054"/>
                  </a:cubicBezTo>
                  <a:lnTo>
                    <a:pt x="2064" y="164"/>
                  </a:lnTo>
                  <a:cubicBezTo>
                    <a:pt x="2098" y="125"/>
                    <a:pt x="2098" y="65"/>
                    <a:pt x="2064" y="30"/>
                  </a:cubicBezTo>
                  <a:cubicBezTo>
                    <a:pt x="2044" y="11"/>
                    <a:pt x="2019" y="1"/>
                    <a:pt x="19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5" name="Google Shape;2975;p123"/>
            <p:cNvSpPr/>
            <p:nvPr/>
          </p:nvSpPr>
          <p:spPr>
            <a:xfrm flipH="1">
              <a:off x="936117" y="2747364"/>
              <a:ext cx="182309" cy="180572"/>
            </a:xfrm>
            <a:custGeom>
              <a:avLst/>
              <a:gdLst/>
              <a:ahLst/>
              <a:cxnLst/>
              <a:rect l="l" t="t" r="r" b="b"/>
              <a:pathLst>
                <a:path w="2099" h="2079" extrusionOk="0">
                  <a:moveTo>
                    <a:pt x="105" y="1"/>
                  </a:moveTo>
                  <a:cubicBezTo>
                    <a:pt x="80" y="1"/>
                    <a:pt x="55" y="11"/>
                    <a:pt x="36" y="30"/>
                  </a:cubicBezTo>
                  <a:cubicBezTo>
                    <a:pt x="1" y="65"/>
                    <a:pt x="1" y="125"/>
                    <a:pt x="36" y="164"/>
                  </a:cubicBezTo>
                  <a:lnTo>
                    <a:pt x="1926" y="2054"/>
                  </a:lnTo>
                  <a:cubicBezTo>
                    <a:pt x="1943" y="2071"/>
                    <a:pt x="1969" y="2078"/>
                    <a:pt x="1993" y="2078"/>
                  </a:cubicBezTo>
                  <a:cubicBezTo>
                    <a:pt x="2018" y="2078"/>
                    <a:pt x="2042" y="2071"/>
                    <a:pt x="2060" y="2054"/>
                  </a:cubicBezTo>
                  <a:cubicBezTo>
                    <a:pt x="2099" y="2015"/>
                    <a:pt x="2099" y="1955"/>
                    <a:pt x="2060" y="1916"/>
                  </a:cubicBezTo>
                  <a:lnTo>
                    <a:pt x="174" y="30"/>
                  </a:lnTo>
                  <a:cubicBezTo>
                    <a:pt x="154" y="11"/>
                    <a:pt x="129" y="1"/>
                    <a:pt x="1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6" name="Google Shape;2976;p123"/>
            <p:cNvSpPr/>
            <p:nvPr/>
          </p:nvSpPr>
          <p:spPr>
            <a:xfrm flipH="1">
              <a:off x="936115" y="2129394"/>
              <a:ext cx="424287" cy="798545"/>
            </a:xfrm>
            <a:custGeom>
              <a:avLst/>
              <a:gdLst/>
              <a:ahLst/>
              <a:cxnLst/>
              <a:rect l="l" t="t" r="r" b="b"/>
              <a:pathLst>
                <a:path w="4885" h="9194" extrusionOk="0">
                  <a:moveTo>
                    <a:pt x="110" y="1"/>
                  </a:moveTo>
                  <a:cubicBezTo>
                    <a:pt x="91" y="1"/>
                    <a:pt x="73" y="6"/>
                    <a:pt x="57" y="18"/>
                  </a:cubicBezTo>
                  <a:cubicBezTo>
                    <a:pt x="11" y="46"/>
                    <a:pt x="1" y="106"/>
                    <a:pt x="29" y="148"/>
                  </a:cubicBezTo>
                  <a:lnTo>
                    <a:pt x="4656" y="7197"/>
                  </a:lnTo>
                  <a:lnTo>
                    <a:pt x="2822" y="9031"/>
                  </a:lnTo>
                  <a:cubicBezTo>
                    <a:pt x="2787" y="9070"/>
                    <a:pt x="2787" y="9130"/>
                    <a:pt x="2822" y="9169"/>
                  </a:cubicBezTo>
                  <a:cubicBezTo>
                    <a:pt x="2843" y="9186"/>
                    <a:pt x="2867" y="9193"/>
                    <a:pt x="2888" y="9193"/>
                  </a:cubicBezTo>
                  <a:cubicBezTo>
                    <a:pt x="2914" y="9193"/>
                    <a:pt x="2938" y="9186"/>
                    <a:pt x="2960" y="9169"/>
                  </a:cubicBezTo>
                  <a:lnTo>
                    <a:pt x="4846" y="7279"/>
                  </a:lnTo>
                  <a:cubicBezTo>
                    <a:pt x="4877" y="7247"/>
                    <a:pt x="4885" y="7197"/>
                    <a:pt x="4860" y="7159"/>
                  </a:cubicBezTo>
                  <a:lnTo>
                    <a:pt x="188" y="43"/>
                  </a:lnTo>
                  <a:cubicBezTo>
                    <a:pt x="170" y="16"/>
                    <a:pt x="140" y="1"/>
                    <a:pt x="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7" name="Google Shape;2977;p123"/>
            <p:cNvSpPr/>
            <p:nvPr/>
          </p:nvSpPr>
          <p:spPr>
            <a:xfrm flipH="1">
              <a:off x="1264774" y="2129394"/>
              <a:ext cx="181353" cy="634389"/>
            </a:xfrm>
            <a:custGeom>
              <a:avLst/>
              <a:gdLst/>
              <a:ahLst/>
              <a:cxnLst/>
              <a:rect l="l" t="t" r="r" b="b"/>
              <a:pathLst>
                <a:path w="2088" h="7304" extrusionOk="0">
                  <a:moveTo>
                    <a:pt x="1090" y="819"/>
                  </a:moveTo>
                  <a:lnTo>
                    <a:pt x="1880" y="7113"/>
                  </a:lnTo>
                  <a:lnTo>
                    <a:pt x="208" y="7113"/>
                  </a:lnTo>
                  <a:lnTo>
                    <a:pt x="1090" y="819"/>
                  </a:lnTo>
                  <a:close/>
                  <a:moveTo>
                    <a:pt x="1094" y="0"/>
                  </a:moveTo>
                  <a:cubicBezTo>
                    <a:pt x="1048" y="0"/>
                    <a:pt x="1006" y="36"/>
                    <a:pt x="1002" y="82"/>
                  </a:cubicBezTo>
                  <a:lnTo>
                    <a:pt x="8" y="7194"/>
                  </a:lnTo>
                  <a:cubicBezTo>
                    <a:pt x="0" y="7222"/>
                    <a:pt x="11" y="7247"/>
                    <a:pt x="29" y="7268"/>
                  </a:cubicBezTo>
                  <a:cubicBezTo>
                    <a:pt x="46" y="7289"/>
                    <a:pt x="75" y="7303"/>
                    <a:pt x="99" y="7303"/>
                  </a:cubicBezTo>
                  <a:lnTo>
                    <a:pt x="1989" y="7303"/>
                  </a:lnTo>
                  <a:cubicBezTo>
                    <a:pt x="2018" y="7303"/>
                    <a:pt x="2042" y="7289"/>
                    <a:pt x="2060" y="7268"/>
                  </a:cubicBezTo>
                  <a:cubicBezTo>
                    <a:pt x="2077" y="7251"/>
                    <a:pt x="2088" y="7222"/>
                    <a:pt x="2085" y="7194"/>
                  </a:cubicBezTo>
                  <a:lnTo>
                    <a:pt x="1188" y="85"/>
                  </a:lnTo>
                  <a:cubicBezTo>
                    <a:pt x="1182" y="36"/>
                    <a:pt x="1143" y="0"/>
                    <a:pt x="10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8" name="Google Shape;2978;p123"/>
            <p:cNvSpPr/>
            <p:nvPr/>
          </p:nvSpPr>
          <p:spPr>
            <a:xfrm flipH="1">
              <a:off x="1264166" y="2303971"/>
              <a:ext cx="162940" cy="459810"/>
            </a:xfrm>
            <a:custGeom>
              <a:avLst/>
              <a:gdLst/>
              <a:ahLst/>
              <a:cxnLst/>
              <a:rect l="l" t="t" r="r" b="b"/>
              <a:pathLst>
                <a:path w="1876" h="5294" extrusionOk="0">
                  <a:moveTo>
                    <a:pt x="602" y="1"/>
                  </a:moveTo>
                  <a:cubicBezTo>
                    <a:pt x="580" y="1"/>
                    <a:pt x="557" y="8"/>
                    <a:pt x="539" y="25"/>
                  </a:cubicBezTo>
                  <a:cubicBezTo>
                    <a:pt x="497" y="57"/>
                    <a:pt x="494" y="116"/>
                    <a:pt x="529" y="159"/>
                  </a:cubicBezTo>
                  <a:lnTo>
                    <a:pt x="1037" y="741"/>
                  </a:lnTo>
                  <a:lnTo>
                    <a:pt x="430" y="1436"/>
                  </a:lnTo>
                  <a:cubicBezTo>
                    <a:pt x="402" y="1470"/>
                    <a:pt x="402" y="1524"/>
                    <a:pt x="430" y="1559"/>
                  </a:cubicBezTo>
                  <a:lnTo>
                    <a:pt x="1210" y="2451"/>
                  </a:lnTo>
                  <a:lnTo>
                    <a:pt x="28" y="3594"/>
                  </a:lnTo>
                  <a:cubicBezTo>
                    <a:pt x="10" y="3612"/>
                    <a:pt x="0" y="3640"/>
                    <a:pt x="0" y="3664"/>
                  </a:cubicBezTo>
                  <a:cubicBezTo>
                    <a:pt x="0" y="3689"/>
                    <a:pt x="10" y="3717"/>
                    <a:pt x="32" y="3734"/>
                  </a:cubicBezTo>
                  <a:lnTo>
                    <a:pt x="1707" y="5269"/>
                  </a:lnTo>
                  <a:cubicBezTo>
                    <a:pt x="1724" y="5283"/>
                    <a:pt x="1745" y="5293"/>
                    <a:pt x="1770" y="5293"/>
                  </a:cubicBezTo>
                  <a:cubicBezTo>
                    <a:pt x="1795" y="5293"/>
                    <a:pt x="1820" y="5283"/>
                    <a:pt x="1841" y="5262"/>
                  </a:cubicBezTo>
                  <a:cubicBezTo>
                    <a:pt x="1876" y="5223"/>
                    <a:pt x="1872" y="5163"/>
                    <a:pt x="1833" y="5127"/>
                  </a:cubicBezTo>
                  <a:lnTo>
                    <a:pt x="236" y="3661"/>
                  </a:lnTo>
                  <a:lnTo>
                    <a:pt x="1407" y="2525"/>
                  </a:lnTo>
                  <a:cubicBezTo>
                    <a:pt x="1442" y="2490"/>
                    <a:pt x="1446" y="2434"/>
                    <a:pt x="1410" y="2395"/>
                  </a:cubicBezTo>
                  <a:lnTo>
                    <a:pt x="631" y="1496"/>
                  </a:lnTo>
                  <a:lnTo>
                    <a:pt x="1234" y="804"/>
                  </a:lnTo>
                  <a:cubicBezTo>
                    <a:pt x="1266" y="765"/>
                    <a:pt x="1266" y="713"/>
                    <a:pt x="1234" y="677"/>
                  </a:cubicBezTo>
                  <a:lnTo>
                    <a:pt x="673" y="32"/>
                  </a:lnTo>
                  <a:cubicBezTo>
                    <a:pt x="655" y="11"/>
                    <a:pt x="629" y="1"/>
                    <a:pt x="6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79" name="Google Shape;2979;p123"/>
            <p:cNvSpPr/>
            <p:nvPr/>
          </p:nvSpPr>
          <p:spPr>
            <a:xfrm flipH="1">
              <a:off x="1281276" y="2311354"/>
              <a:ext cx="165459" cy="452428"/>
            </a:xfrm>
            <a:custGeom>
              <a:avLst/>
              <a:gdLst/>
              <a:ahLst/>
              <a:cxnLst/>
              <a:rect l="l" t="t" r="r" b="b"/>
              <a:pathLst>
                <a:path w="1905" h="5209" extrusionOk="0">
                  <a:moveTo>
                    <a:pt x="1353" y="1"/>
                  </a:moveTo>
                  <a:cubicBezTo>
                    <a:pt x="1326" y="1"/>
                    <a:pt x="1300" y="12"/>
                    <a:pt x="1280" y="36"/>
                  </a:cubicBezTo>
                  <a:cubicBezTo>
                    <a:pt x="720" y="670"/>
                    <a:pt x="720" y="670"/>
                    <a:pt x="748" y="730"/>
                  </a:cubicBezTo>
                  <a:cubicBezTo>
                    <a:pt x="755" y="741"/>
                    <a:pt x="762" y="751"/>
                    <a:pt x="772" y="762"/>
                  </a:cubicBezTo>
                  <a:cubicBezTo>
                    <a:pt x="808" y="801"/>
                    <a:pt x="1107" y="1146"/>
                    <a:pt x="1333" y="1407"/>
                  </a:cubicBezTo>
                  <a:lnTo>
                    <a:pt x="533" y="2324"/>
                  </a:lnTo>
                  <a:cubicBezTo>
                    <a:pt x="501" y="2359"/>
                    <a:pt x="505" y="2415"/>
                    <a:pt x="536" y="2451"/>
                  </a:cubicBezTo>
                  <a:lnTo>
                    <a:pt x="1668" y="3618"/>
                  </a:lnTo>
                  <a:lnTo>
                    <a:pt x="46" y="5039"/>
                  </a:lnTo>
                  <a:cubicBezTo>
                    <a:pt x="4" y="5075"/>
                    <a:pt x="0" y="5135"/>
                    <a:pt x="36" y="5173"/>
                  </a:cubicBezTo>
                  <a:cubicBezTo>
                    <a:pt x="53" y="5194"/>
                    <a:pt x="82" y="5208"/>
                    <a:pt x="106" y="5208"/>
                  </a:cubicBezTo>
                  <a:cubicBezTo>
                    <a:pt x="131" y="5208"/>
                    <a:pt x="152" y="5198"/>
                    <a:pt x="170" y="5184"/>
                  </a:cubicBezTo>
                  <a:lnTo>
                    <a:pt x="1869" y="3696"/>
                  </a:lnTo>
                  <a:cubicBezTo>
                    <a:pt x="1890" y="3678"/>
                    <a:pt x="1901" y="3654"/>
                    <a:pt x="1905" y="3628"/>
                  </a:cubicBezTo>
                  <a:cubicBezTo>
                    <a:pt x="1905" y="3600"/>
                    <a:pt x="1894" y="3576"/>
                    <a:pt x="1877" y="3558"/>
                  </a:cubicBezTo>
                  <a:lnTo>
                    <a:pt x="734" y="2380"/>
                  </a:lnTo>
                  <a:lnTo>
                    <a:pt x="1531" y="1470"/>
                  </a:lnTo>
                  <a:cubicBezTo>
                    <a:pt x="1563" y="1432"/>
                    <a:pt x="1563" y="1379"/>
                    <a:pt x="1531" y="1343"/>
                  </a:cubicBezTo>
                  <a:cubicBezTo>
                    <a:pt x="1210" y="970"/>
                    <a:pt x="1047" y="783"/>
                    <a:pt x="959" y="691"/>
                  </a:cubicBezTo>
                  <a:cubicBezTo>
                    <a:pt x="1055" y="578"/>
                    <a:pt x="1277" y="328"/>
                    <a:pt x="1421" y="158"/>
                  </a:cubicBezTo>
                  <a:cubicBezTo>
                    <a:pt x="1457" y="120"/>
                    <a:pt x="1453" y="60"/>
                    <a:pt x="1415" y="25"/>
                  </a:cubicBezTo>
                  <a:cubicBezTo>
                    <a:pt x="1397" y="9"/>
                    <a:pt x="1375" y="1"/>
                    <a:pt x="13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0" name="Google Shape;2980;p123"/>
            <p:cNvSpPr/>
            <p:nvPr/>
          </p:nvSpPr>
          <p:spPr>
            <a:xfrm flipH="1">
              <a:off x="958433" y="4733901"/>
              <a:ext cx="1009950" cy="34742"/>
            </a:xfrm>
            <a:custGeom>
              <a:avLst/>
              <a:gdLst/>
              <a:ahLst/>
              <a:cxnLst/>
              <a:rect l="l" t="t" r="r" b="b"/>
              <a:pathLst>
                <a:path w="11628" h="400" extrusionOk="0">
                  <a:moveTo>
                    <a:pt x="1" y="1"/>
                  </a:moveTo>
                  <a:lnTo>
                    <a:pt x="1" y="399"/>
                  </a:lnTo>
                  <a:lnTo>
                    <a:pt x="11628" y="399"/>
                  </a:lnTo>
                  <a:lnTo>
                    <a:pt x="11628" y="1"/>
                  </a:lnTo>
                  <a:close/>
                </a:path>
              </a:pathLst>
            </a:custGeom>
            <a:solidFill>
              <a:srgbClr val="010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1" name="Google Shape;2981;p123"/>
            <p:cNvSpPr/>
            <p:nvPr/>
          </p:nvSpPr>
          <p:spPr>
            <a:xfrm flipH="1">
              <a:off x="1322268" y="3305752"/>
              <a:ext cx="732188" cy="437489"/>
            </a:xfrm>
            <a:custGeom>
              <a:avLst/>
              <a:gdLst/>
              <a:ahLst/>
              <a:cxnLst/>
              <a:rect l="l" t="t" r="r" b="b"/>
              <a:pathLst>
                <a:path w="8430" h="5037" extrusionOk="0">
                  <a:moveTo>
                    <a:pt x="1" y="1"/>
                  </a:moveTo>
                  <a:lnTo>
                    <a:pt x="1" y="5036"/>
                  </a:lnTo>
                  <a:lnTo>
                    <a:pt x="8429" y="5036"/>
                  </a:lnTo>
                  <a:lnTo>
                    <a:pt x="842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2" name="Google Shape;2982;p123"/>
            <p:cNvSpPr/>
            <p:nvPr/>
          </p:nvSpPr>
          <p:spPr>
            <a:xfrm flipH="1">
              <a:off x="1807440" y="3379839"/>
              <a:ext cx="157816" cy="38737"/>
            </a:xfrm>
            <a:custGeom>
              <a:avLst/>
              <a:gdLst/>
              <a:ahLst/>
              <a:cxnLst/>
              <a:rect l="l" t="t" r="r" b="b"/>
              <a:pathLst>
                <a:path w="1817" h="446" extrusionOk="0">
                  <a:moveTo>
                    <a:pt x="0" y="1"/>
                  </a:moveTo>
                  <a:lnTo>
                    <a:pt x="0" y="445"/>
                  </a:lnTo>
                  <a:lnTo>
                    <a:pt x="1817" y="445"/>
                  </a:lnTo>
                  <a:lnTo>
                    <a:pt x="181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3" name="Google Shape;2983;p123"/>
            <p:cNvSpPr/>
            <p:nvPr/>
          </p:nvSpPr>
          <p:spPr>
            <a:xfrm flipH="1">
              <a:off x="1604114" y="3379839"/>
              <a:ext cx="157816" cy="38737"/>
            </a:xfrm>
            <a:custGeom>
              <a:avLst/>
              <a:gdLst/>
              <a:ahLst/>
              <a:cxnLst/>
              <a:rect l="l" t="t" r="r" b="b"/>
              <a:pathLst>
                <a:path w="1817" h="446" extrusionOk="0">
                  <a:moveTo>
                    <a:pt x="0" y="1"/>
                  </a:moveTo>
                  <a:lnTo>
                    <a:pt x="0" y="445"/>
                  </a:lnTo>
                  <a:lnTo>
                    <a:pt x="1817" y="445"/>
                  </a:lnTo>
                  <a:lnTo>
                    <a:pt x="181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4" name="Google Shape;2984;p123"/>
            <p:cNvSpPr/>
            <p:nvPr/>
          </p:nvSpPr>
          <p:spPr>
            <a:xfrm flipH="1">
              <a:off x="1400701" y="3379839"/>
              <a:ext cx="157816" cy="38737"/>
            </a:xfrm>
            <a:custGeom>
              <a:avLst/>
              <a:gdLst/>
              <a:ahLst/>
              <a:cxnLst/>
              <a:rect l="l" t="t" r="r" b="b"/>
              <a:pathLst>
                <a:path w="1817" h="446" extrusionOk="0">
                  <a:moveTo>
                    <a:pt x="0" y="1"/>
                  </a:moveTo>
                  <a:lnTo>
                    <a:pt x="0" y="445"/>
                  </a:lnTo>
                  <a:lnTo>
                    <a:pt x="1816" y="445"/>
                  </a:lnTo>
                  <a:lnTo>
                    <a:pt x="18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5" name="Google Shape;2985;p123"/>
            <p:cNvSpPr/>
            <p:nvPr/>
          </p:nvSpPr>
          <p:spPr>
            <a:xfrm flipH="1">
              <a:off x="1807440" y="3446977"/>
              <a:ext cx="157816" cy="38650"/>
            </a:xfrm>
            <a:custGeom>
              <a:avLst/>
              <a:gdLst/>
              <a:ahLst/>
              <a:cxnLst/>
              <a:rect l="l" t="t" r="r" b="b"/>
              <a:pathLst>
                <a:path w="1817" h="445" extrusionOk="0">
                  <a:moveTo>
                    <a:pt x="0" y="1"/>
                  </a:moveTo>
                  <a:lnTo>
                    <a:pt x="0" y="445"/>
                  </a:lnTo>
                  <a:lnTo>
                    <a:pt x="1817" y="445"/>
                  </a:lnTo>
                  <a:lnTo>
                    <a:pt x="181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6" name="Google Shape;2986;p123"/>
            <p:cNvSpPr/>
            <p:nvPr/>
          </p:nvSpPr>
          <p:spPr>
            <a:xfrm flipH="1">
              <a:off x="1604114" y="3446977"/>
              <a:ext cx="157816" cy="38650"/>
            </a:xfrm>
            <a:custGeom>
              <a:avLst/>
              <a:gdLst/>
              <a:ahLst/>
              <a:cxnLst/>
              <a:rect l="l" t="t" r="r" b="b"/>
              <a:pathLst>
                <a:path w="1817" h="445" extrusionOk="0">
                  <a:moveTo>
                    <a:pt x="0" y="1"/>
                  </a:moveTo>
                  <a:lnTo>
                    <a:pt x="0" y="445"/>
                  </a:lnTo>
                  <a:lnTo>
                    <a:pt x="1817" y="445"/>
                  </a:lnTo>
                  <a:lnTo>
                    <a:pt x="181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7" name="Google Shape;2987;p123"/>
            <p:cNvSpPr/>
            <p:nvPr/>
          </p:nvSpPr>
          <p:spPr>
            <a:xfrm flipH="1">
              <a:off x="1400701" y="3446977"/>
              <a:ext cx="157816" cy="38650"/>
            </a:xfrm>
            <a:custGeom>
              <a:avLst/>
              <a:gdLst/>
              <a:ahLst/>
              <a:cxnLst/>
              <a:rect l="l" t="t" r="r" b="b"/>
              <a:pathLst>
                <a:path w="1817" h="445" extrusionOk="0">
                  <a:moveTo>
                    <a:pt x="0" y="1"/>
                  </a:moveTo>
                  <a:lnTo>
                    <a:pt x="0" y="445"/>
                  </a:lnTo>
                  <a:lnTo>
                    <a:pt x="1816" y="445"/>
                  </a:lnTo>
                  <a:lnTo>
                    <a:pt x="18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8" name="Google Shape;2988;p123"/>
            <p:cNvSpPr/>
            <p:nvPr/>
          </p:nvSpPr>
          <p:spPr>
            <a:xfrm flipH="1">
              <a:off x="1807440" y="3514029"/>
              <a:ext cx="157816" cy="38998"/>
            </a:xfrm>
            <a:custGeom>
              <a:avLst/>
              <a:gdLst/>
              <a:ahLst/>
              <a:cxnLst/>
              <a:rect l="l" t="t" r="r" b="b"/>
              <a:pathLst>
                <a:path w="1817" h="449" extrusionOk="0">
                  <a:moveTo>
                    <a:pt x="0" y="0"/>
                  </a:moveTo>
                  <a:lnTo>
                    <a:pt x="0" y="449"/>
                  </a:lnTo>
                  <a:lnTo>
                    <a:pt x="1817" y="449"/>
                  </a:lnTo>
                  <a:lnTo>
                    <a:pt x="18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89" name="Google Shape;2989;p123"/>
            <p:cNvSpPr/>
            <p:nvPr/>
          </p:nvSpPr>
          <p:spPr>
            <a:xfrm flipH="1">
              <a:off x="1604114" y="3514029"/>
              <a:ext cx="157816" cy="38998"/>
            </a:xfrm>
            <a:custGeom>
              <a:avLst/>
              <a:gdLst/>
              <a:ahLst/>
              <a:cxnLst/>
              <a:rect l="l" t="t" r="r" b="b"/>
              <a:pathLst>
                <a:path w="1817" h="449" extrusionOk="0">
                  <a:moveTo>
                    <a:pt x="0" y="0"/>
                  </a:moveTo>
                  <a:lnTo>
                    <a:pt x="0" y="449"/>
                  </a:lnTo>
                  <a:lnTo>
                    <a:pt x="1817" y="449"/>
                  </a:lnTo>
                  <a:lnTo>
                    <a:pt x="18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0" name="Google Shape;2990;p123"/>
            <p:cNvSpPr/>
            <p:nvPr/>
          </p:nvSpPr>
          <p:spPr>
            <a:xfrm flipH="1">
              <a:off x="1400701" y="3514029"/>
              <a:ext cx="157816" cy="38998"/>
            </a:xfrm>
            <a:custGeom>
              <a:avLst/>
              <a:gdLst/>
              <a:ahLst/>
              <a:cxnLst/>
              <a:rect l="l" t="t" r="r" b="b"/>
              <a:pathLst>
                <a:path w="1817" h="449" extrusionOk="0">
                  <a:moveTo>
                    <a:pt x="0" y="0"/>
                  </a:moveTo>
                  <a:lnTo>
                    <a:pt x="0" y="449"/>
                  </a:lnTo>
                  <a:lnTo>
                    <a:pt x="1816" y="449"/>
                  </a:lnTo>
                  <a:lnTo>
                    <a:pt x="181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1" name="Google Shape;2991;p123"/>
            <p:cNvSpPr/>
            <p:nvPr/>
          </p:nvSpPr>
          <p:spPr>
            <a:xfrm flipH="1">
              <a:off x="1807440" y="3581428"/>
              <a:ext cx="157816" cy="38650"/>
            </a:xfrm>
            <a:custGeom>
              <a:avLst/>
              <a:gdLst/>
              <a:ahLst/>
              <a:cxnLst/>
              <a:rect l="l" t="t" r="r" b="b"/>
              <a:pathLst>
                <a:path w="1817" h="445" extrusionOk="0">
                  <a:moveTo>
                    <a:pt x="0" y="0"/>
                  </a:moveTo>
                  <a:lnTo>
                    <a:pt x="0" y="445"/>
                  </a:lnTo>
                  <a:lnTo>
                    <a:pt x="1817" y="445"/>
                  </a:lnTo>
                  <a:lnTo>
                    <a:pt x="18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2" name="Google Shape;2992;p123"/>
            <p:cNvSpPr/>
            <p:nvPr/>
          </p:nvSpPr>
          <p:spPr>
            <a:xfrm flipH="1">
              <a:off x="1604114" y="3581428"/>
              <a:ext cx="157816" cy="38650"/>
            </a:xfrm>
            <a:custGeom>
              <a:avLst/>
              <a:gdLst/>
              <a:ahLst/>
              <a:cxnLst/>
              <a:rect l="l" t="t" r="r" b="b"/>
              <a:pathLst>
                <a:path w="1817" h="445" extrusionOk="0">
                  <a:moveTo>
                    <a:pt x="0" y="0"/>
                  </a:moveTo>
                  <a:lnTo>
                    <a:pt x="0" y="445"/>
                  </a:lnTo>
                  <a:lnTo>
                    <a:pt x="1817" y="445"/>
                  </a:lnTo>
                  <a:lnTo>
                    <a:pt x="18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3" name="Google Shape;2993;p123"/>
            <p:cNvSpPr/>
            <p:nvPr/>
          </p:nvSpPr>
          <p:spPr>
            <a:xfrm flipH="1">
              <a:off x="1400701" y="3581428"/>
              <a:ext cx="157816" cy="38650"/>
            </a:xfrm>
            <a:custGeom>
              <a:avLst/>
              <a:gdLst/>
              <a:ahLst/>
              <a:cxnLst/>
              <a:rect l="l" t="t" r="r" b="b"/>
              <a:pathLst>
                <a:path w="1817" h="445" extrusionOk="0">
                  <a:moveTo>
                    <a:pt x="0" y="0"/>
                  </a:moveTo>
                  <a:lnTo>
                    <a:pt x="0" y="445"/>
                  </a:lnTo>
                  <a:lnTo>
                    <a:pt x="1816" y="445"/>
                  </a:lnTo>
                  <a:lnTo>
                    <a:pt x="181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4" name="Google Shape;2994;p123"/>
            <p:cNvSpPr/>
            <p:nvPr/>
          </p:nvSpPr>
          <p:spPr>
            <a:xfrm flipH="1">
              <a:off x="1807440" y="3648567"/>
              <a:ext cx="157816" cy="38650"/>
            </a:xfrm>
            <a:custGeom>
              <a:avLst/>
              <a:gdLst/>
              <a:ahLst/>
              <a:cxnLst/>
              <a:rect l="l" t="t" r="r" b="b"/>
              <a:pathLst>
                <a:path w="1817" h="445" extrusionOk="0">
                  <a:moveTo>
                    <a:pt x="0" y="0"/>
                  </a:moveTo>
                  <a:lnTo>
                    <a:pt x="0" y="444"/>
                  </a:lnTo>
                  <a:lnTo>
                    <a:pt x="1817" y="444"/>
                  </a:lnTo>
                  <a:lnTo>
                    <a:pt x="18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5" name="Google Shape;2995;p123"/>
            <p:cNvSpPr/>
            <p:nvPr/>
          </p:nvSpPr>
          <p:spPr>
            <a:xfrm flipH="1">
              <a:off x="1604114" y="3648567"/>
              <a:ext cx="157816" cy="38650"/>
            </a:xfrm>
            <a:custGeom>
              <a:avLst/>
              <a:gdLst/>
              <a:ahLst/>
              <a:cxnLst/>
              <a:rect l="l" t="t" r="r" b="b"/>
              <a:pathLst>
                <a:path w="1817" h="445" extrusionOk="0">
                  <a:moveTo>
                    <a:pt x="0" y="0"/>
                  </a:moveTo>
                  <a:lnTo>
                    <a:pt x="0" y="444"/>
                  </a:lnTo>
                  <a:lnTo>
                    <a:pt x="1817" y="444"/>
                  </a:lnTo>
                  <a:lnTo>
                    <a:pt x="18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6" name="Google Shape;2996;p123"/>
            <p:cNvSpPr/>
            <p:nvPr/>
          </p:nvSpPr>
          <p:spPr>
            <a:xfrm flipH="1">
              <a:off x="1400701" y="3648567"/>
              <a:ext cx="157816" cy="38650"/>
            </a:xfrm>
            <a:custGeom>
              <a:avLst/>
              <a:gdLst/>
              <a:ahLst/>
              <a:cxnLst/>
              <a:rect l="l" t="t" r="r" b="b"/>
              <a:pathLst>
                <a:path w="1817" h="445" extrusionOk="0">
                  <a:moveTo>
                    <a:pt x="0" y="0"/>
                  </a:moveTo>
                  <a:lnTo>
                    <a:pt x="0" y="444"/>
                  </a:lnTo>
                  <a:lnTo>
                    <a:pt x="1816" y="444"/>
                  </a:lnTo>
                  <a:lnTo>
                    <a:pt x="181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7" name="Google Shape;2997;p123"/>
            <p:cNvSpPr/>
            <p:nvPr/>
          </p:nvSpPr>
          <p:spPr>
            <a:xfrm flipH="1">
              <a:off x="1550174" y="3743151"/>
              <a:ext cx="732101" cy="554743"/>
            </a:xfrm>
            <a:custGeom>
              <a:avLst/>
              <a:gdLst/>
              <a:ahLst/>
              <a:cxnLst/>
              <a:rect l="l" t="t" r="r" b="b"/>
              <a:pathLst>
                <a:path w="8429" h="6387" extrusionOk="0">
                  <a:moveTo>
                    <a:pt x="0" y="0"/>
                  </a:moveTo>
                  <a:lnTo>
                    <a:pt x="0" y="6387"/>
                  </a:lnTo>
                  <a:lnTo>
                    <a:pt x="8429" y="6387"/>
                  </a:lnTo>
                  <a:lnTo>
                    <a:pt x="84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8" name="Google Shape;2998;p123"/>
            <p:cNvSpPr/>
            <p:nvPr/>
          </p:nvSpPr>
          <p:spPr>
            <a:xfrm flipH="1">
              <a:off x="2035260" y="3866832"/>
              <a:ext cx="158163" cy="38737"/>
            </a:xfrm>
            <a:custGeom>
              <a:avLst/>
              <a:gdLst/>
              <a:ahLst/>
              <a:cxnLst/>
              <a:rect l="l" t="t" r="r" b="b"/>
              <a:pathLst>
                <a:path w="1821" h="446" extrusionOk="0">
                  <a:moveTo>
                    <a:pt x="1" y="1"/>
                  </a:moveTo>
                  <a:lnTo>
                    <a:pt x="1" y="445"/>
                  </a:lnTo>
                  <a:lnTo>
                    <a:pt x="1820" y="445"/>
                  </a:lnTo>
                  <a:lnTo>
                    <a:pt x="182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999" name="Google Shape;2999;p123"/>
            <p:cNvSpPr/>
            <p:nvPr/>
          </p:nvSpPr>
          <p:spPr>
            <a:xfrm flipH="1">
              <a:off x="1832020"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0" name="Google Shape;3000;p123"/>
            <p:cNvSpPr/>
            <p:nvPr/>
          </p:nvSpPr>
          <p:spPr>
            <a:xfrm flipH="1">
              <a:off x="1628607"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1" name="Google Shape;3001;p123"/>
            <p:cNvSpPr/>
            <p:nvPr/>
          </p:nvSpPr>
          <p:spPr>
            <a:xfrm flipH="1">
              <a:off x="2035260" y="3933971"/>
              <a:ext cx="158163" cy="38650"/>
            </a:xfrm>
            <a:custGeom>
              <a:avLst/>
              <a:gdLst/>
              <a:ahLst/>
              <a:cxnLst/>
              <a:rect l="l" t="t" r="r" b="b"/>
              <a:pathLst>
                <a:path w="1821" h="445" extrusionOk="0">
                  <a:moveTo>
                    <a:pt x="1" y="0"/>
                  </a:moveTo>
                  <a:lnTo>
                    <a:pt x="1" y="445"/>
                  </a:lnTo>
                  <a:lnTo>
                    <a:pt x="1820" y="445"/>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2" name="Google Shape;3002;p123"/>
            <p:cNvSpPr/>
            <p:nvPr/>
          </p:nvSpPr>
          <p:spPr>
            <a:xfrm flipH="1">
              <a:off x="1832020" y="3933971"/>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3" name="Google Shape;3003;p123"/>
            <p:cNvSpPr/>
            <p:nvPr/>
          </p:nvSpPr>
          <p:spPr>
            <a:xfrm flipH="1">
              <a:off x="1628607" y="3933971"/>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4" name="Google Shape;3004;p123"/>
            <p:cNvSpPr/>
            <p:nvPr/>
          </p:nvSpPr>
          <p:spPr>
            <a:xfrm flipH="1">
              <a:off x="2035260" y="4001023"/>
              <a:ext cx="158163" cy="38998"/>
            </a:xfrm>
            <a:custGeom>
              <a:avLst/>
              <a:gdLst/>
              <a:ahLst/>
              <a:cxnLst/>
              <a:rect l="l" t="t" r="r" b="b"/>
              <a:pathLst>
                <a:path w="1821" h="449" extrusionOk="0">
                  <a:moveTo>
                    <a:pt x="1" y="0"/>
                  </a:moveTo>
                  <a:lnTo>
                    <a:pt x="1" y="449"/>
                  </a:lnTo>
                  <a:lnTo>
                    <a:pt x="1820" y="449"/>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5" name="Google Shape;3005;p123"/>
            <p:cNvSpPr/>
            <p:nvPr/>
          </p:nvSpPr>
          <p:spPr>
            <a:xfrm flipH="1">
              <a:off x="1832020" y="4001023"/>
              <a:ext cx="158076" cy="38998"/>
            </a:xfrm>
            <a:custGeom>
              <a:avLst/>
              <a:gdLst/>
              <a:ahLst/>
              <a:cxnLst/>
              <a:rect l="l" t="t" r="r" b="b"/>
              <a:pathLst>
                <a:path w="1820" h="449" extrusionOk="0">
                  <a:moveTo>
                    <a:pt x="0" y="0"/>
                  </a:moveTo>
                  <a:lnTo>
                    <a:pt x="0" y="449"/>
                  </a:lnTo>
                  <a:lnTo>
                    <a:pt x="1820" y="449"/>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6" name="Google Shape;3006;p123"/>
            <p:cNvSpPr/>
            <p:nvPr/>
          </p:nvSpPr>
          <p:spPr>
            <a:xfrm flipH="1">
              <a:off x="1628607" y="4001023"/>
              <a:ext cx="158076" cy="38998"/>
            </a:xfrm>
            <a:custGeom>
              <a:avLst/>
              <a:gdLst/>
              <a:ahLst/>
              <a:cxnLst/>
              <a:rect l="l" t="t" r="r" b="b"/>
              <a:pathLst>
                <a:path w="1820" h="449" extrusionOk="0">
                  <a:moveTo>
                    <a:pt x="0" y="0"/>
                  </a:moveTo>
                  <a:lnTo>
                    <a:pt x="0" y="449"/>
                  </a:lnTo>
                  <a:lnTo>
                    <a:pt x="1820" y="449"/>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7" name="Google Shape;3007;p123"/>
            <p:cNvSpPr/>
            <p:nvPr/>
          </p:nvSpPr>
          <p:spPr>
            <a:xfrm flipH="1">
              <a:off x="1832020" y="4068422"/>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8" name="Google Shape;3008;p123"/>
            <p:cNvSpPr/>
            <p:nvPr/>
          </p:nvSpPr>
          <p:spPr>
            <a:xfrm flipH="1">
              <a:off x="1628607" y="4068422"/>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09" name="Google Shape;3009;p123"/>
            <p:cNvSpPr/>
            <p:nvPr/>
          </p:nvSpPr>
          <p:spPr>
            <a:xfrm flipH="1">
              <a:off x="2035260" y="4135560"/>
              <a:ext cx="158163" cy="38650"/>
            </a:xfrm>
            <a:custGeom>
              <a:avLst/>
              <a:gdLst/>
              <a:ahLst/>
              <a:cxnLst/>
              <a:rect l="l" t="t" r="r" b="b"/>
              <a:pathLst>
                <a:path w="1821" h="445" extrusionOk="0">
                  <a:moveTo>
                    <a:pt x="1" y="0"/>
                  </a:moveTo>
                  <a:lnTo>
                    <a:pt x="1" y="444"/>
                  </a:lnTo>
                  <a:lnTo>
                    <a:pt x="1820" y="444"/>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0" name="Google Shape;3010;p123"/>
            <p:cNvSpPr/>
            <p:nvPr/>
          </p:nvSpPr>
          <p:spPr>
            <a:xfrm flipH="1">
              <a:off x="1832020" y="4135560"/>
              <a:ext cx="158076" cy="38650"/>
            </a:xfrm>
            <a:custGeom>
              <a:avLst/>
              <a:gdLst/>
              <a:ahLst/>
              <a:cxnLst/>
              <a:rect l="l" t="t" r="r" b="b"/>
              <a:pathLst>
                <a:path w="1820" h="445" extrusionOk="0">
                  <a:moveTo>
                    <a:pt x="0" y="0"/>
                  </a:moveTo>
                  <a:lnTo>
                    <a:pt x="0" y="444"/>
                  </a:lnTo>
                  <a:lnTo>
                    <a:pt x="1820" y="444"/>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1" name="Google Shape;3011;p123"/>
            <p:cNvSpPr/>
            <p:nvPr/>
          </p:nvSpPr>
          <p:spPr>
            <a:xfrm flipH="1">
              <a:off x="1628607" y="4135560"/>
              <a:ext cx="158076" cy="38650"/>
            </a:xfrm>
            <a:custGeom>
              <a:avLst/>
              <a:gdLst/>
              <a:ahLst/>
              <a:cxnLst/>
              <a:rect l="l" t="t" r="r" b="b"/>
              <a:pathLst>
                <a:path w="1820" h="445" extrusionOk="0">
                  <a:moveTo>
                    <a:pt x="0" y="0"/>
                  </a:moveTo>
                  <a:lnTo>
                    <a:pt x="0" y="444"/>
                  </a:lnTo>
                  <a:lnTo>
                    <a:pt x="1820" y="444"/>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2" name="Google Shape;3012;p123"/>
            <p:cNvSpPr/>
            <p:nvPr/>
          </p:nvSpPr>
          <p:spPr>
            <a:xfrm flipH="1">
              <a:off x="1550174" y="3743151"/>
              <a:ext cx="732101" cy="437749"/>
            </a:xfrm>
            <a:custGeom>
              <a:avLst/>
              <a:gdLst/>
              <a:ahLst/>
              <a:cxnLst/>
              <a:rect l="l" t="t" r="r" b="b"/>
              <a:pathLst>
                <a:path w="8429" h="5040" extrusionOk="0">
                  <a:moveTo>
                    <a:pt x="5184" y="1425"/>
                  </a:moveTo>
                  <a:lnTo>
                    <a:pt x="5184" y="1869"/>
                  </a:lnTo>
                  <a:lnTo>
                    <a:pt x="3364" y="1869"/>
                  </a:lnTo>
                  <a:lnTo>
                    <a:pt x="3364" y="1425"/>
                  </a:lnTo>
                  <a:close/>
                  <a:moveTo>
                    <a:pt x="7526" y="1425"/>
                  </a:moveTo>
                  <a:lnTo>
                    <a:pt x="7526" y="1869"/>
                  </a:lnTo>
                  <a:lnTo>
                    <a:pt x="5706" y="1869"/>
                  </a:lnTo>
                  <a:lnTo>
                    <a:pt x="5706" y="1425"/>
                  </a:lnTo>
                  <a:close/>
                  <a:moveTo>
                    <a:pt x="7526" y="2197"/>
                  </a:moveTo>
                  <a:lnTo>
                    <a:pt x="7526" y="2642"/>
                  </a:lnTo>
                  <a:lnTo>
                    <a:pt x="5706" y="2642"/>
                  </a:lnTo>
                  <a:lnTo>
                    <a:pt x="5706" y="2197"/>
                  </a:lnTo>
                  <a:close/>
                  <a:moveTo>
                    <a:pt x="0" y="0"/>
                  </a:moveTo>
                  <a:lnTo>
                    <a:pt x="2381" y="1425"/>
                  </a:lnTo>
                  <a:lnTo>
                    <a:pt x="2843" y="1425"/>
                  </a:lnTo>
                  <a:lnTo>
                    <a:pt x="2843" y="1700"/>
                  </a:lnTo>
                  <a:lnTo>
                    <a:pt x="3675" y="2197"/>
                  </a:lnTo>
                  <a:lnTo>
                    <a:pt x="5184" y="2197"/>
                  </a:lnTo>
                  <a:lnTo>
                    <a:pt x="5184" y="2642"/>
                  </a:lnTo>
                  <a:lnTo>
                    <a:pt x="4419" y="2642"/>
                  </a:lnTo>
                  <a:lnTo>
                    <a:pt x="4969" y="2969"/>
                  </a:lnTo>
                  <a:lnTo>
                    <a:pt x="5184" y="2969"/>
                  </a:lnTo>
                  <a:lnTo>
                    <a:pt x="5184" y="3100"/>
                  </a:lnTo>
                  <a:lnTo>
                    <a:pt x="5706" y="3410"/>
                  </a:lnTo>
                  <a:lnTo>
                    <a:pt x="5706" y="2969"/>
                  </a:lnTo>
                  <a:lnTo>
                    <a:pt x="7526" y="2969"/>
                  </a:lnTo>
                  <a:lnTo>
                    <a:pt x="7526" y="3418"/>
                  </a:lnTo>
                  <a:lnTo>
                    <a:pt x="5713" y="3418"/>
                  </a:lnTo>
                  <a:lnTo>
                    <a:pt x="6263" y="3745"/>
                  </a:lnTo>
                  <a:lnTo>
                    <a:pt x="7526" y="3745"/>
                  </a:lnTo>
                  <a:lnTo>
                    <a:pt x="7526" y="4190"/>
                  </a:lnTo>
                  <a:lnTo>
                    <a:pt x="7007" y="4190"/>
                  </a:lnTo>
                  <a:lnTo>
                    <a:pt x="8429" y="5039"/>
                  </a:lnTo>
                  <a:lnTo>
                    <a:pt x="8429" y="3185"/>
                  </a:lnTo>
                  <a:lnTo>
                    <a:pt x="8337" y="3185"/>
                  </a:lnTo>
                  <a:lnTo>
                    <a:pt x="833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3" name="Google Shape;3013;p123"/>
            <p:cNvSpPr/>
            <p:nvPr/>
          </p:nvSpPr>
          <p:spPr>
            <a:xfrm flipH="1">
              <a:off x="2035260" y="3866832"/>
              <a:ext cx="40214" cy="23972"/>
            </a:xfrm>
            <a:custGeom>
              <a:avLst/>
              <a:gdLst/>
              <a:ahLst/>
              <a:cxnLst/>
              <a:rect l="l" t="t" r="r" b="b"/>
              <a:pathLst>
                <a:path w="463" h="276" extrusionOk="0">
                  <a:moveTo>
                    <a:pt x="0" y="1"/>
                  </a:moveTo>
                  <a:lnTo>
                    <a:pt x="462" y="276"/>
                  </a:lnTo>
                  <a:lnTo>
                    <a:pt x="46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4" name="Google Shape;3014;p123"/>
            <p:cNvSpPr/>
            <p:nvPr/>
          </p:nvSpPr>
          <p:spPr>
            <a:xfrm flipH="1">
              <a:off x="1832020"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5" name="Google Shape;3015;p123"/>
            <p:cNvSpPr/>
            <p:nvPr/>
          </p:nvSpPr>
          <p:spPr>
            <a:xfrm flipH="1">
              <a:off x="1628607" y="3866832"/>
              <a:ext cx="158076" cy="38737"/>
            </a:xfrm>
            <a:custGeom>
              <a:avLst/>
              <a:gdLst/>
              <a:ahLst/>
              <a:cxnLst/>
              <a:rect l="l" t="t" r="r" b="b"/>
              <a:pathLst>
                <a:path w="1820" h="446" extrusionOk="0">
                  <a:moveTo>
                    <a:pt x="0" y="1"/>
                  </a:moveTo>
                  <a:lnTo>
                    <a:pt x="0" y="445"/>
                  </a:lnTo>
                  <a:lnTo>
                    <a:pt x="1820" y="445"/>
                  </a:lnTo>
                  <a:lnTo>
                    <a:pt x="18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6" name="Google Shape;3016;p123"/>
            <p:cNvSpPr/>
            <p:nvPr/>
          </p:nvSpPr>
          <p:spPr>
            <a:xfrm flipH="1">
              <a:off x="1832020" y="3933971"/>
              <a:ext cx="131064" cy="38650"/>
            </a:xfrm>
            <a:custGeom>
              <a:avLst/>
              <a:gdLst/>
              <a:ahLst/>
              <a:cxnLst/>
              <a:rect l="l" t="t" r="r" b="b"/>
              <a:pathLst>
                <a:path w="1509" h="445" extrusionOk="0">
                  <a:moveTo>
                    <a:pt x="0" y="0"/>
                  </a:moveTo>
                  <a:lnTo>
                    <a:pt x="744" y="445"/>
                  </a:lnTo>
                  <a:lnTo>
                    <a:pt x="1509" y="445"/>
                  </a:lnTo>
                  <a:lnTo>
                    <a:pt x="15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7" name="Google Shape;3017;p123"/>
            <p:cNvSpPr/>
            <p:nvPr/>
          </p:nvSpPr>
          <p:spPr>
            <a:xfrm flipH="1">
              <a:off x="1628607" y="3933971"/>
              <a:ext cx="158076" cy="38650"/>
            </a:xfrm>
            <a:custGeom>
              <a:avLst/>
              <a:gdLst/>
              <a:ahLst/>
              <a:cxnLst/>
              <a:rect l="l" t="t" r="r" b="b"/>
              <a:pathLst>
                <a:path w="1820" h="445" extrusionOk="0">
                  <a:moveTo>
                    <a:pt x="0" y="0"/>
                  </a:moveTo>
                  <a:lnTo>
                    <a:pt x="0" y="445"/>
                  </a:lnTo>
                  <a:lnTo>
                    <a:pt x="1820" y="445"/>
                  </a:lnTo>
                  <a:lnTo>
                    <a:pt x="18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8" name="Google Shape;3018;p123"/>
            <p:cNvSpPr/>
            <p:nvPr/>
          </p:nvSpPr>
          <p:spPr>
            <a:xfrm flipH="1">
              <a:off x="1832021" y="4001023"/>
              <a:ext cx="18674" cy="11465"/>
            </a:xfrm>
            <a:custGeom>
              <a:avLst/>
              <a:gdLst/>
              <a:ahLst/>
              <a:cxnLst/>
              <a:rect l="l" t="t" r="r" b="b"/>
              <a:pathLst>
                <a:path w="215" h="132" extrusionOk="0">
                  <a:moveTo>
                    <a:pt x="0" y="0"/>
                  </a:moveTo>
                  <a:lnTo>
                    <a:pt x="215" y="131"/>
                  </a:lnTo>
                  <a:lnTo>
                    <a:pt x="2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19" name="Google Shape;3019;p123"/>
            <p:cNvSpPr/>
            <p:nvPr/>
          </p:nvSpPr>
          <p:spPr>
            <a:xfrm flipH="1">
              <a:off x="1628607" y="4001023"/>
              <a:ext cx="158076" cy="38998"/>
            </a:xfrm>
            <a:custGeom>
              <a:avLst/>
              <a:gdLst/>
              <a:ahLst/>
              <a:cxnLst/>
              <a:rect l="l" t="t" r="r" b="b"/>
              <a:pathLst>
                <a:path w="1820" h="449" extrusionOk="0">
                  <a:moveTo>
                    <a:pt x="0" y="0"/>
                  </a:moveTo>
                  <a:lnTo>
                    <a:pt x="0" y="441"/>
                  </a:lnTo>
                  <a:lnTo>
                    <a:pt x="7" y="449"/>
                  </a:lnTo>
                  <a:lnTo>
                    <a:pt x="1820" y="449"/>
                  </a:lnTo>
                  <a:lnTo>
                    <a:pt x="18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0" name="Google Shape;3020;p123"/>
            <p:cNvSpPr/>
            <p:nvPr/>
          </p:nvSpPr>
          <p:spPr>
            <a:xfrm flipH="1">
              <a:off x="1628608" y="4068422"/>
              <a:ext cx="109698" cy="38650"/>
            </a:xfrm>
            <a:custGeom>
              <a:avLst/>
              <a:gdLst/>
              <a:ahLst/>
              <a:cxnLst/>
              <a:rect l="l" t="t" r="r" b="b"/>
              <a:pathLst>
                <a:path w="1263" h="445" extrusionOk="0">
                  <a:moveTo>
                    <a:pt x="0" y="0"/>
                  </a:moveTo>
                  <a:lnTo>
                    <a:pt x="744" y="445"/>
                  </a:lnTo>
                  <a:lnTo>
                    <a:pt x="1263" y="445"/>
                  </a:lnTo>
                  <a:lnTo>
                    <a:pt x="126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1" name="Google Shape;3021;p123"/>
            <p:cNvSpPr/>
            <p:nvPr/>
          </p:nvSpPr>
          <p:spPr>
            <a:xfrm flipH="1">
              <a:off x="1322268" y="3305752"/>
              <a:ext cx="732188" cy="437489"/>
            </a:xfrm>
            <a:custGeom>
              <a:avLst/>
              <a:gdLst/>
              <a:ahLst/>
              <a:cxnLst/>
              <a:rect l="l" t="t" r="r" b="b"/>
              <a:pathLst>
                <a:path w="8430" h="5037" extrusionOk="0">
                  <a:moveTo>
                    <a:pt x="5185" y="854"/>
                  </a:moveTo>
                  <a:lnTo>
                    <a:pt x="5185" y="1298"/>
                  </a:lnTo>
                  <a:lnTo>
                    <a:pt x="3368" y="1298"/>
                  </a:lnTo>
                  <a:lnTo>
                    <a:pt x="3368" y="854"/>
                  </a:lnTo>
                  <a:close/>
                  <a:moveTo>
                    <a:pt x="7526" y="854"/>
                  </a:moveTo>
                  <a:lnTo>
                    <a:pt x="7526" y="1298"/>
                  </a:lnTo>
                  <a:lnTo>
                    <a:pt x="5710" y="1298"/>
                  </a:lnTo>
                  <a:lnTo>
                    <a:pt x="5710" y="854"/>
                  </a:lnTo>
                  <a:close/>
                  <a:moveTo>
                    <a:pt x="7526" y="1627"/>
                  </a:moveTo>
                  <a:lnTo>
                    <a:pt x="7526" y="2071"/>
                  </a:lnTo>
                  <a:lnTo>
                    <a:pt x="5710" y="2071"/>
                  </a:lnTo>
                  <a:lnTo>
                    <a:pt x="5710" y="1627"/>
                  </a:lnTo>
                  <a:close/>
                  <a:moveTo>
                    <a:pt x="7526" y="2398"/>
                  </a:moveTo>
                  <a:lnTo>
                    <a:pt x="7526" y="2847"/>
                  </a:lnTo>
                  <a:lnTo>
                    <a:pt x="5710" y="2847"/>
                  </a:lnTo>
                  <a:lnTo>
                    <a:pt x="5710" y="2398"/>
                  </a:lnTo>
                  <a:close/>
                  <a:moveTo>
                    <a:pt x="1" y="1"/>
                  </a:moveTo>
                  <a:lnTo>
                    <a:pt x="1429" y="854"/>
                  </a:lnTo>
                  <a:lnTo>
                    <a:pt x="2844" y="854"/>
                  </a:lnTo>
                  <a:lnTo>
                    <a:pt x="2844" y="1298"/>
                  </a:lnTo>
                  <a:lnTo>
                    <a:pt x="2177" y="1298"/>
                  </a:lnTo>
                  <a:lnTo>
                    <a:pt x="2723" y="1627"/>
                  </a:lnTo>
                  <a:lnTo>
                    <a:pt x="2844" y="1627"/>
                  </a:lnTo>
                  <a:lnTo>
                    <a:pt x="2844" y="1697"/>
                  </a:lnTo>
                  <a:lnTo>
                    <a:pt x="3368" y="2011"/>
                  </a:lnTo>
                  <a:lnTo>
                    <a:pt x="3368" y="1627"/>
                  </a:lnTo>
                  <a:lnTo>
                    <a:pt x="5185" y="1627"/>
                  </a:lnTo>
                  <a:lnTo>
                    <a:pt x="5185" y="2071"/>
                  </a:lnTo>
                  <a:lnTo>
                    <a:pt x="3471" y="2071"/>
                  </a:lnTo>
                  <a:lnTo>
                    <a:pt x="4018" y="2398"/>
                  </a:lnTo>
                  <a:lnTo>
                    <a:pt x="5185" y="2398"/>
                  </a:lnTo>
                  <a:lnTo>
                    <a:pt x="5185" y="2847"/>
                  </a:lnTo>
                  <a:lnTo>
                    <a:pt x="4761" y="2847"/>
                  </a:lnTo>
                  <a:lnTo>
                    <a:pt x="5710" y="3411"/>
                  </a:lnTo>
                  <a:lnTo>
                    <a:pt x="5710" y="3174"/>
                  </a:lnTo>
                  <a:lnTo>
                    <a:pt x="7526" y="3174"/>
                  </a:lnTo>
                  <a:lnTo>
                    <a:pt x="7526" y="3619"/>
                  </a:lnTo>
                  <a:lnTo>
                    <a:pt x="6055" y="3619"/>
                  </a:lnTo>
                  <a:lnTo>
                    <a:pt x="6606" y="3947"/>
                  </a:lnTo>
                  <a:lnTo>
                    <a:pt x="7526" y="3947"/>
                  </a:lnTo>
                  <a:lnTo>
                    <a:pt x="7526" y="4391"/>
                  </a:lnTo>
                  <a:lnTo>
                    <a:pt x="7350" y="4391"/>
                  </a:lnTo>
                  <a:lnTo>
                    <a:pt x="8429" y="5036"/>
                  </a:lnTo>
                  <a:lnTo>
                    <a:pt x="8429" y="3809"/>
                  </a:lnTo>
                  <a:lnTo>
                    <a:pt x="8429" y="3538"/>
                  </a:lnTo>
                  <a:lnTo>
                    <a:pt x="8429" y="1919"/>
                  </a:lnTo>
                  <a:lnTo>
                    <a:pt x="8429" y="1651"/>
                  </a:lnTo>
                  <a:lnTo>
                    <a:pt x="84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2" name="Google Shape;3022;p123"/>
            <p:cNvSpPr/>
            <p:nvPr/>
          </p:nvSpPr>
          <p:spPr>
            <a:xfrm flipH="1">
              <a:off x="1807441" y="3379839"/>
              <a:ext cx="122900" cy="38737"/>
            </a:xfrm>
            <a:custGeom>
              <a:avLst/>
              <a:gdLst/>
              <a:ahLst/>
              <a:cxnLst/>
              <a:rect l="l" t="t" r="r" b="b"/>
              <a:pathLst>
                <a:path w="1415" h="446" extrusionOk="0">
                  <a:moveTo>
                    <a:pt x="0" y="1"/>
                  </a:moveTo>
                  <a:lnTo>
                    <a:pt x="748" y="445"/>
                  </a:lnTo>
                  <a:lnTo>
                    <a:pt x="1415" y="445"/>
                  </a:lnTo>
                  <a:lnTo>
                    <a:pt x="141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3" name="Google Shape;3023;p123"/>
            <p:cNvSpPr/>
            <p:nvPr/>
          </p:nvSpPr>
          <p:spPr>
            <a:xfrm flipH="1">
              <a:off x="1604114" y="3379839"/>
              <a:ext cx="157816" cy="38737"/>
            </a:xfrm>
            <a:custGeom>
              <a:avLst/>
              <a:gdLst/>
              <a:ahLst/>
              <a:cxnLst/>
              <a:rect l="l" t="t" r="r" b="b"/>
              <a:pathLst>
                <a:path w="1817" h="446" extrusionOk="0">
                  <a:moveTo>
                    <a:pt x="0" y="1"/>
                  </a:moveTo>
                  <a:lnTo>
                    <a:pt x="0" y="445"/>
                  </a:lnTo>
                  <a:lnTo>
                    <a:pt x="1817" y="445"/>
                  </a:lnTo>
                  <a:lnTo>
                    <a:pt x="18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4" name="Google Shape;3024;p123"/>
            <p:cNvSpPr/>
            <p:nvPr/>
          </p:nvSpPr>
          <p:spPr>
            <a:xfrm flipH="1">
              <a:off x="1400701" y="3379839"/>
              <a:ext cx="157816" cy="38737"/>
            </a:xfrm>
            <a:custGeom>
              <a:avLst/>
              <a:gdLst/>
              <a:ahLst/>
              <a:cxnLst/>
              <a:rect l="l" t="t" r="r" b="b"/>
              <a:pathLst>
                <a:path w="1817" h="446" extrusionOk="0">
                  <a:moveTo>
                    <a:pt x="0" y="1"/>
                  </a:moveTo>
                  <a:lnTo>
                    <a:pt x="0" y="445"/>
                  </a:lnTo>
                  <a:lnTo>
                    <a:pt x="1816" y="445"/>
                  </a:lnTo>
                  <a:lnTo>
                    <a:pt x="181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5" name="Google Shape;3025;p123"/>
            <p:cNvSpPr/>
            <p:nvPr/>
          </p:nvSpPr>
          <p:spPr>
            <a:xfrm flipH="1">
              <a:off x="1807441" y="3446977"/>
              <a:ext cx="10509" cy="6167"/>
            </a:xfrm>
            <a:custGeom>
              <a:avLst/>
              <a:gdLst/>
              <a:ahLst/>
              <a:cxnLst/>
              <a:rect l="l" t="t" r="r" b="b"/>
              <a:pathLst>
                <a:path w="121" h="71" extrusionOk="0">
                  <a:moveTo>
                    <a:pt x="0" y="1"/>
                  </a:moveTo>
                  <a:lnTo>
                    <a:pt x="121" y="71"/>
                  </a:lnTo>
                  <a:lnTo>
                    <a:pt x="121" y="1"/>
                  </a:lnTo>
                  <a:close/>
                </a:path>
              </a:pathLst>
            </a:custGeom>
            <a:solidFill>
              <a:srgbClr val="FFED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6" name="Google Shape;3026;p123"/>
            <p:cNvSpPr/>
            <p:nvPr/>
          </p:nvSpPr>
          <p:spPr>
            <a:xfrm flipH="1">
              <a:off x="1604114" y="3446977"/>
              <a:ext cx="157816" cy="38650"/>
            </a:xfrm>
            <a:custGeom>
              <a:avLst/>
              <a:gdLst/>
              <a:ahLst/>
              <a:cxnLst/>
              <a:rect l="l" t="t" r="r" b="b"/>
              <a:pathLst>
                <a:path w="1817" h="445" extrusionOk="0">
                  <a:moveTo>
                    <a:pt x="0" y="1"/>
                  </a:moveTo>
                  <a:lnTo>
                    <a:pt x="0" y="385"/>
                  </a:lnTo>
                  <a:lnTo>
                    <a:pt x="103" y="445"/>
                  </a:lnTo>
                  <a:lnTo>
                    <a:pt x="1817" y="445"/>
                  </a:lnTo>
                  <a:lnTo>
                    <a:pt x="18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7" name="Google Shape;3027;p123"/>
            <p:cNvSpPr/>
            <p:nvPr/>
          </p:nvSpPr>
          <p:spPr>
            <a:xfrm flipH="1">
              <a:off x="1400701" y="3446977"/>
              <a:ext cx="157816" cy="38650"/>
            </a:xfrm>
            <a:custGeom>
              <a:avLst/>
              <a:gdLst/>
              <a:ahLst/>
              <a:cxnLst/>
              <a:rect l="l" t="t" r="r" b="b"/>
              <a:pathLst>
                <a:path w="1817" h="445" extrusionOk="0">
                  <a:moveTo>
                    <a:pt x="0" y="1"/>
                  </a:moveTo>
                  <a:lnTo>
                    <a:pt x="0" y="445"/>
                  </a:lnTo>
                  <a:lnTo>
                    <a:pt x="1816" y="445"/>
                  </a:lnTo>
                  <a:lnTo>
                    <a:pt x="181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8" name="Google Shape;3028;p123"/>
            <p:cNvSpPr/>
            <p:nvPr/>
          </p:nvSpPr>
          <p:spPr>
            <a:xfrm flipH="1">
              <a:off x="1604115" y="3514029"/>
              <a:ext cx="101447" cy="38998"/>
            </a:xfrm>
            <a:custGeom>
              <a:avLst/>
              <a:gdLst/>
              <a:ahLst/>
              <a:cxnLst/>
              <a:rect l="l" t="t" r="r" b="b"/>
              <a:pathLst>
                <a:path w="1168" h="449" extrusionOk="0">
                  <a:moveTo>
                    <a:pt x="1" y="0"/>
                  </a:moveTo>
                  <a:lnTo>
                    <a:pt x="744" y="449"/>
                  </a:lnTo>
                  <a:lnTo>
                    <a:pt x="1168" y="449"/>
                  </a:lnTo>
                  <a:lnTo>
                    <a:pt x="11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29" name="Google Shape;3029;p123"/>
            <p:cNvSpPr/>
            <p:nvPr/>
          </p:nvSpPr>
          <p:spPr>
            <a:xfrm flipH="1">
              <a:off x="1400701" y="3514029"/>
              <a:ext cx="157816" cy="38998"/>
            </a:xfrm>
            <a:custGeom>
              <a:avLst/>
              <a:gdLst/>
              <a:ahLst/>
              <a:cxnLst/>
              <a:rect l="l" t="t" r="r" b="b"/>
              <a:pathLst>
                <a:path w="1817" h="449" extrusionOk="0">
                  <a:moveTo>
                    <a:pt x="0" y="0"/>
                  </a:moveTo>
                  <a:lnTo>
                    <a:pt x="0" y="449"/>
                  </a:lnTo>
                  <a:lnTo>
                    <a:pt x="1816" y="449"/>
                  </a:lnTo>
                  <a:lnTo>
                    <a:pt x="181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0" name="Google Shape;3030;p123"/>
            <p:cNvSpPr/>
            <p:nvPr/>
          </p:nvSpPr>
          <p:spPr>
            <a:xfrm flipH="1">
              <a:off x="1400701" y="3581428"/>
              <a:ext cx="157816" cy="38650"/>
            </a:xfrm>
            <a:custGeom>
              <a:avLst/>
              <a:gdLst/>
              <a:ahLst/>
              <a:cxnLst/>
              <a:rect l="l" t="t" r="r" b="b"/>
              <a:pathLst>
                <a:path w="1817" h="445" extrusionOk="0">
                  <a:moveTo>
                    <a:pt x="0" y="0"/>
                  </a:moveTo>
                  <a:lnTo>
                    <a:pt x="0" y="237"/>
                  </a:lnTo>
                  <a:lnTo>
                    <a:pt x="345" y="445"/>
                  </a:lnTo>
                  <a:lnTo>
                    <a:pt x="1816" y="445"/>
                  </a:lnTo>
                  <a:lnTo>
                    <a:pt x="181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1" name="Google Shape;3031;p123"/>
            <p:cNvSpPr/>
            <p:nvPr/>
          </p:nvSpPr>
          <p:spPr>
            <a:xfrm flipH="1">
              <a:off x="1400702" y="3648567"/>
              <a:ext cx="80080" cy="38650"/>
            </a:xfrm>
            <a:custGeom>
              <a:avLst/>
              <a:gdLst/>
              <a:ahLst/>
              <a:cxnLst/>
              <a:rect l="l" t="t" r="r" b="b"/>
              <a:pathLst>
                <a:path w="922" h="445" extrusionOk="0">
                  <a:moveTo>
                    <a:pt x="1" y="0"/>
                  </a:moveTo>
                  <a:lnTo>
                    <a:pt x="745" y="444"/>
                  </a:lnTo>
                  <a:lnTo>
                    <a:pt x="921" y="444"/>
                  </a:lnTo>
                  <a:lnTo>
                    <a:pt x="92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2" name="Google Shape;3032;p123"/>
            <p:cNvSpPr/>
            <p:nvPr/>
          </p:nvSpPr>
          <p:spPr>
            <a:xfrm flipH="1">
              <a:off x="1829154" y="3161834"/>
              <a:ext cx="223130" cy="144006"/>
            </a:xfrm>
            <a:custGeom>
              <a:avLst/>
              <a:gdLst/>
              <a:ahLst/>
              <a:cxnLst/>
              <a:rect l="l" t="t" r="r" b="b"/>
              <a:pathLst>
                <a:path w="2569" h="1658" extrusionOk="0">
                  <a:moveTo>
                    <a:pt x="0" y="1"/>
                  </a:moveTo>
                  <a:lnTo>
                    <a:pt x="0" y="1658"/>
                  </a:lnTo>
                  <a:lnTo>
                    <a:pt x="2568" y="1658"/>
                  </a:lnTo>
                  <a:lnTo>
                    <a:pt x="256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3" name="Google Shape;3033;p123"/>
            <p:cNvSpPr/>
            <p:nvPr/>
          </p:nvSpPr>
          <p:spPr>
            <a:xfrm flipH="1">
              <a:off x="1829154" y="3018263"/>
              <a:ext cx="223130" cy="143658"/>
            </a:xfrm>
            <a:custGeom>
              <a:avLst/>
              <a:gdLst/>
              <a:ahLst/>
              <a:cxnLst/>
              <a:rect l="l" t="t" r="r" b="b"/>
              <a:pathLst>
                <a:path w="2569" h="1654" extrusionOk="0">
                  <a:moveTo>
                    <a:pt x="0" y="0"/>
                  </a:moveTo>
                  <a:lnTo>
                    <a:pt x="0" y="1654"/>
                  </a:lnTo>
                  <a:lnTo>
                    <a:pt x="2568" y="1654"/>
                  </a:lnTo>
                  <a:lnTo>
                    <a:pt x="256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4" name="Google Shape;3034;p123"/>
            <p:cNvSpPr/>
            <p:nvPr/>
          </p:nvSpPr>
          <p:spPr>
            <a:xfrm flipH="1">
              <a:off x="1979847" y="3161834"/>
              <a:ext cx="36566" cy="109090"/>
            </a:xfrm>
            <a:custGeom>
              <a:avLst/>
              <a:gdLst/>
              <a:ahLst/>
              <a:cxnLst/>
              <a:rect l="l" t="t" r="r" b="b"/>
              <a:pathLst>
                <a:path w="421" h="1256" extrusionOk="0">
                  <a:moveTo>
                    <a:pt x="0" y="1"/>
                  </a:moveTo>
                  <a:lnTo>
                    <a:pt x="0" y="1256"/>
                  </a:lnTo>
                  <a:lnTo>
                    <a:pt x="420" y="1256"/>
                  </a:lnTo>
                  <a:lnTo>
                    <a:pt x="42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5" name="Google Shape;3035;p123"/>
            <p:cNvSpPr/>
            <p:nvPr/>
          </p:nvSpPr>
          <p:spPr>
            <a:xfrm flipH="1">
              <a:off x="939501" y="3743151"/>
              <a:ext cx="618755" cy="276720"/>
            </a:xfrm>
            <a:custGeom>
              <a:avLst/>
              <a:gdLst/>
              <a:ahLst/>
              <a:cxnLst/>
              <a:rect l="l" t="t" r="r" b="b"/>
              <a:pathLst>
                <a:path w="7124" h="3186" extrusionOk="0">
                  <a:moveTo>
                    <a:pt x="1" y="0"/>
                  </a:moveTo>
                  <a:lnTo>
                    <a:pt x="1" y="3185"/>
                  </a:lnTo>
                  <a:lnTo>
                    <a:pt x="7124" y="3185"/>
                  </a:lnTo>
                  <a:lnTo>
                    <a:pt x="7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6" name="Google Shape;3036;p123"/>
            <p:cNvSpPr/>
            <p:nvPr/>
          </p:nvSpPr>
          <p:spPr>
            <a:xfrm flipH="1">
              <a:off x="1544099" y="3746799"/>
              <a:ext cx="6167" cy="273072"/>
            </a:xfrm>
            <a:custGeom>
              <a:avLst/>
              <a:gdLst/>
              <a:ahLst/>
              <a:cxnLst/>
              <a:rect l="l" t="t" r="r" b="b"/>
              <a:pathLst>
                <a:path w="71" h="3144" extrusionOk="0">
                  <a:moveTo>
                    <a:pt x="1" y="1"/>
                  </a:moveTo>
                  <a:lnTo>
                    <a:pt x="1" y="3143"/>
                  </a:lnTo>
                  <a:lnTo>
                    <a:pt x="71" y="3143"/>
                  </a:lnTo>
                  <a:lnTo>
                    <a:pt x="71" y="33"/>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7" name="Google Shape;3037;p123"/>
            <p:cNvSpPr/>
            <p:nvPr/>
          </p:nvSpPr>
          <p:spPr>
            <a:xfrm flipH="1">
              <a:off x="1529073" y="3753313"/>
              <a:ext cx="6427" cy="266558"/>
            </a:xfrm>
            <a:custGeom>
              <a:avLst/>
              <a:gdLst/>
              <a:ahLst/>
              <a:cxnLst/>
              <a:rect l="l" t="t" r="r" b="b"/>
              <a:pathLst>
                <a:path w="74" h="3069" extrusionOk="0">
                  <a:moveTo>
                    <a:pt x="0" y="0"/>
                  </a:moveTo>
                  <a:lnTo>
                    <a:pt x="0" y="3068"/>
                  </a:lnTo>
                  <a:lnTo>
                    <a:pt x="74" y="3068"/>
                  </a:lnTo>
                  <a:lnTo>
                    <a:pt x="74" y="31"/>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8" name="Google Shape;3038;p123"/>
            <p:cNvSpPr/>
            <p:nvPr/>
          </p:nvSpPr>
          <p:spPr>
            <a:xfrm flipH="1">
              <a:off x="1514395" y="3760001"/>
              <a:ext cx="6167" cy="259870"/>
            </a:xfrm>
            <a:custGeom>
              <a:avLst/>
              <a:gdLst/>
              <a:ahLst/>
              <a:cxnLst/>
              <a:rect l="l" t="t" r="r" b="b"/>
              <a:pathLst>
                <a:path w="71" h="2992" extrusionOk="0">
                  <a:moveTo>
                    <a:pt x="1" y="0"/>
                  </a:moveTo>
                  <a:lnTo>
                    <a:pt x="1" y="2991"/>
                  </a:lnTo>
                  <a:lnTo>
                    <a:pt x="71" y="2991"/>
                  </a:lnTo>
                  <a:lnTo>
                    <a:pt x="71"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39" name="Google Shape;3039;p123"/>
            <p:cNvSpPr/>
            <p:nvPr/>
          </p:nvSpPr>
          <p:spPr>
            <a:xfrm flipH="1">
              <a:off x="1499369" y="3766776"/>
              <a:ext cx="6167" cy="253095"/>
            </a:xfrm>
            <a:custGeom>
              <a:avLst/>
              <a:gdLst/>
              <a:ahLst/>
              <a:cxnLst/>
              <a:rect l="l" t="t" r="r" b="b"/>
              <a:pathLst>
                <a:path w="71" h="2914" extrusionOk="0">
                  <a:moveTo>
                    <a:pt x="0" y="0"/>
                  </a:moveTo>
                  <a:lnTo>
                    <a:pt x="0" y="2913"/>
                  </a:lnTo>
                  <a:lnTo>
                    <a:pt x="71" y="2913"/>
                  </a:lnTo>
                  <a:lnTo>
                    <a:pt x="71" y="31"/>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0" name="Google Shape;3040;p123"/>
            <p:cNvSpPr/>
            <p:nvPr/>
          </p:nvSpPr>
          <p:spPr>
            <a:xfrm flipH="1">
              <a:off x="1484343" y="3773464"/>
              <a:ext cx="6514" cy="244149"/>
            </a:xfrm>
            <a:custGeom>
              <a:avLst/>
              <a:gdLst/>
              <a:ahLst/>
              <a:cxnLst/>
              <a:rect l="l" t="t" r="r" b="b"/>
              <a:pathLst>
                <a:path w="75" h="2811" extrusionOk="0">
                  <a:moveTo>
                    <a:pt x="1" y="1"/>
                  </a:moveTo>
                  <a:lnTo>
                    <a:pt x="1" y="2811"/>
                  </a:lnTo>
                  <a:lnTo>
                    <a:pt x="74" y="2811"/>
                  </a:lnTo>
                  <a:lnTo>
                    <a:pt x="74" y="32"/>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1" name="Google Shape;3041;p123"/>
            <p:cNvSpPr/>
            <p:nvPr/>
          </p:nvSpPr>
          <p:spPr>
            <a:xfrm flipH="1">
              <a:off x="1469665" y="3779891"/>
              <a:ext cx="6167" cy="237722"/>
            </a:xfrm>
            <a:custGeom>
              <a:avLst/>
              <a:gdLst/>
              <a:ahLst/>
              <a:cxnLst/>
              <a:rect l="l" t="t" r="r" b="b"/>
              <a:pathLst>
                <a:path w="71" h="2737" extrusionOk="0">
                  <a:moveTo>
                    <a:pt x="0" y="1"/>
                  </a:moveTo>
                  <a:lnTo>
                    <a:pt x="0" y="2737"/>
                  </a:lnTo>
                  <a:lnTo>
                    <a:pt x="70" y="2737"/>
                  </a:lnTo>
                  <a:lnTo>
                    <a:pt x="70" y="33"/>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2" name="Google Shape;3042;p123"/>
            <p:cNvSpPr/>
            <p:nvPr/>
          </p:nvSpPr>
          <p:spPr>
            <a:xfrm flipH="1">
              <a:off x="1454639" y="3786665"/>
              <a:ext cx="6254" cy="230947"/>
            </a:xfrm>
            <a:custGeom>
              <a:avLst/>
              <a:gdLst/>
              <a:ahLst/>
              <a:cxnLst/>
              <a:rect l="l" t="t" r="r" b="b"/>
              <a:pathLst>
                <a:path w="72" h="2659" extrusionOk="0">
                  <a:moveTo>
                    <a:pt x="1" y="0"/>
                  </a:moveTo>
                  <a:lnTo>
                    <a:pt x="1" y="2659"/>
                  </a:lnTo>
                  <a:lnTo>
                    <a:pt x="72" y="2659"/>
                  </a:lnTo>
                  <a:lnTo>
                    <a:pt x="72"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3" name="Google Shape;3043;p123"/>
            <p:cNvSpPr/>
            <p:nvPr/>
          </p:nvSpPr>
          <p:spPr>
            <a:xfrm flipH="1">
              <a:off x="1439613" y="3793353"/>
              <a:ext cx="6254" cy="224260"/>
            </a:xfrm>
            <a:custGeom>
              <a:avLst/>
              <a:gdLst/>
              <a:ahLst/>
              <a:cxnLst/>
              <a:rect l="l" t="t" r="r" b="b"/>
              <a:pathLst>
                <a:path w="72" h="2582" extrusionOk="0">
                  <a:moveTo>
                    <a:pt x="1" y="0"/>
                  </a:moveTo>
                  <a:lnTo>
                    <a:pt x="1" y="2582"/>
                  </a:lnTo>
                  <a:lnTo>
                    <a:pt x="72" y="2582"/>
                  </a:lnTo>
                  <a:lnTo>
                    <a:pt x="72" y="33"/>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4" name="Google Shape;3044;p123"/>
            <p:cNvSpPr/>
            <p:nvPr/>
          </p:nvSpPr>
          <p:spPr>
            <a:xfrm flipH="1">
              <a:off x="1424587" y="3800128"/>
              <a:ext cx="6601" cy="217485"/>
            </a:xfrm>
            <a:custGeom>
              <a:avLst/>
              <a:gdLst/>
              <a:ahLst/>
              <a:cxnLst/>
              <a:rect l="l" t="t" r="r" b="b"/>
              <a:pathLst>
                <a:path w="76" h="2504" extrusionOk="0">
                  <a:moveTo>
                    <a:pt x="1" y="0"/>
                  </a:moveTo>
                  <a:lnTo>
                    <a:pt x="1" y="2504"/>
                  </a:lnTo>
                  <a:lnTo>
                    <a:pt x="75" y="2504"/>
                  </a:lnTo>
                  <a:lnTo>
                    <a:pt x="75"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5" name="Google Shape;3045;p123"/>
            <p:cNvSpPr/>
            <p:nvPr/>
          </p:nvSpPr>
          <p:spPr>
            <a:xfrm flipH="1">
              <a:off x="1409909" y="3806903"/>
              <a:ext cx="6167" cy="210710"/>
            </a:xfrm>
            <a:custGeom>
              <a:avLst/>
              <a:gdLst/>
              <a:ahLst/>
              <a:cxnLst/>
              <a:rect l="l" t="t" r="r" b="b"/>
              <a:pathLst>
                <a:path w="71" h="2426" extrusionOk="0">
                  <a:moveTo>
                    <a:pt x="0" y="0"/>
                  </a:moveTo>
                  <a:lnTo>
                    <a:pt x="0" y="2426"/>
                  </a:lnTo>
                  <a:lnTo>
                    <a:pt x="71" y="2426"/>
                  </a:lnTo>
                  <a:lnTo>
                    <a:pt x="71" y="31"/>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6" name="Google Shape;3046;p123"/>
            <p:cNvSpPr/>
            <p:nvPr/>
          </p:nvSpPr>
          <p:spPr>
            <a:xfrm flipH="1">
              <a:off x="1394883" y="3813243"/>
              <a:ext cx="6254" cy="204370"/>
            </a:xfrm>
            <a:custGeom>
              <a:avLst/>
              <a:gdLst/>
              <a:ahLst/>
              <a:cxnLst/>
              <a:rect l="l" t="t" r="r" b="b"/>
              <a:pathLst>
                <a:path w="72" h="2353" extrusionOk="0">
                  <a:moveTo>
                    <a:pt x="1" y="1"/>
                  </a:moveTo>
                  <a:lnTo>
                    <a:pt x="1" y="2353"/>
                  </a:lnTo>
                  <a:lnTo>
                    <a:pt x="71" y="2353"/>
                  </a:lnTo>
                  <a:lnTo>
                    <a:pt x="71" y="33"/>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7" name="Google Shape;3047;p123"/>
            <p:cNvSpPr/>
            <p:nvPr/>
          </p:nvSpPr>
          <p:spPr>
            <a:xfrm flipH="1">
              <a:off x="1379944" y="3820018"/>
              <a:ext cx="6427" cy="197595"/>
            </a:xfrm>
            <a:custGeom>
              <a:avLst/>
              <a:gdLst/>
              <a:ahLst/>
              <a:cxnLst/>
              <a:rect l="l" t="t" r="r" b="b"/>
              <a:pathLst>
                <a:path w="74" h="2275" extrusionOk="0">
                  <a:moveTo>
                    <a:pt x="0" y="1"/>
                  </a:moveTo>
                  <a:lnTo>
                    <a:pt x="0" y="2275"/>
                  </a:lnTo>
                  <a:lnTo>
                    <a:pt x="74" y="2275"/>
                  </a:lnTo>
                  <a:lnTo>
                    <a:pt x="74" y="32"/>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8" name="Google Shape;3048;p123"/>
            <p:cNvSpPr/>
            <p:nvPr/>
          </p:nvSpPr>
          <p:spPr>
            <a:xfrm flipH="1">
              <a:off x="1365179" y="3826792"/>
              <a:ext cx="6254" cy="190820"/>
            </a:xfrm>
            <a:custGeom>
              <a:avLst/>
              <a:gdLst/>
              <a:ahLst/>
              <a:cxnLst/>
              <a:rect l="l" t="t" r="r" b="b"/>
              <a:pathLst>
                <a:path w="72" h="2197" extrusionOk="0">
                  <a:moveTo>
                    <a:pt x="1" y="0"/>
                  </a:moveTo>
                  <a:lnTo>
                    <a:pt x="1" y="2197"/>
                  </a:lnTo>
                  <a:lnTo>
                    <a:pt x="71" y="2197"/>
                  </a:lnTo>
                  <a:lnTo>
                    <a:pt x="71"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49" name="Google Shape;3049;p123"/>
            <p:cNvSpPr/>
            <p:nvPr/>
          </p:nvSpPr>
          <p:spPr>
            <a:xfrm flipH="1">
              <a:off x="1350240" y="3833480"/>
              <a:ext cx="6167" cy="184133"/>
            </a:xfrm>
            <a:custGeom>
              <a:avLst/>
              <a:gdLst/>
              <a:ahLst/>
              <a:cxnLst/>
              <a:rect l="l" t="t" r="r" b="b"/>
              <a:pathLst>
                <a:path w="71" h="2120" extrusionOk="0">
                  <a:moveTo>
                    <a:pt x="0" y="0"/>
                  </a:moveTo>
                  <a:lnTo>
                    <a:pt x="0" y="2120"/>
                  </a:lnTo>
                  <a:lnTo>
                    <a:pt x="71" y="2120"/>
                  </a:lnTo>
                  <a:lnTo>
                    <a:pt x="71" y="33"/>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0" name="Google Shape;3050;p123"/>
            <p:cNvSpPr/>
            <p:nvPr/>
          </p:nvSpPr>
          <p:spPr>
            <a:xfrm flipH="1">
              <a:off x="1335127" y="3839907"/>
              <a:ext cx="6254" cy="177705"/>
            </a:xfrm>
            <a:custGeom>
              <a:avLst/>
              <a:gdLst/>
              <a:ahLst/>
              <a:cxnLst/>
              <a:rect l="l" t="t" r="r" b="b"/>
              <a:pathLst>
                <a:path w="72" h="2046" extrusionOk="0">
                  <a:moveTo>
                    <a:pt x="0" y="1"/>
                  </a:moveTo>
                  <a:lnTo>
                    <a:pt x="0" y="2046"/>
                  </a:lnTo>
                  <a:lnTo>
                    <a:pt x="71" y="2046"/>
                  </a:lnTo>
                  <a:lnTo>
                    <a:pt x="71" y="32"/>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1" name="Google Shape;3051;p123"/>
            <p:cNvSpPr/>
            <p:nvPr/>
          </p:nvSpPr>
          <p:spPr>
            <a:xfrm flipH="1">
              <a:off x="1320188" y="3846595"/>
              <a:ext cx="6514" cy="171017"/>
            </a:xfrm>
            <a:custGeom>
              <a:avLst/>
              <a:gdLst/>
              <a:ahLst/>
              <a:cxnLst/>
              <a:rect l="l" t="t" r="r" b="b"/>
              <a:pathLst>
                <a:path w="75" h="1969" extrusionOk="0">
                  <a:moveTo>
                    <a:pt x="0" y="1"/>
                  </a:moveTo>
                  <a:lnTo>
                    <a:pt x="0" y="1969"/>
                  </a:lnTo>
                  <a:lnTo>
                    <a:pt x="75" y="1969"/>
                  </a:lnTo>
                  <a:lnTo>
                    <a:pt x="75" y="33"/>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2" name="Google Shape;3052;p123"/>
            <p:cNvSpPr/>
            <p:nvPr/>
          </p:nvSpPr>
          <p:spPr>
            <a:xfrm flipH="1">
              <a:off x="1305423" y="3853370"/>
              <a:ext cx="6254" cy="164243"/>
            </a:xfrm>
            <a:custGeom>
              <a:avLst/>
              <a:gdLst/>
              <a:ahLst/>
              <a:cxnLst/>
              <a:rect l="l" t="t" r="r" b="b"/>
              <a:pathLst>
                <a:path w="72" h="1891" extrusionOk="0">
                  <a:moveTo>
                    <a:pt x="0" y="1"/>
                  </a:moveTo>
                  <a:lnTo>
                    <a:pt x="0" y="1891"/>
                  </a:lnTo>
                  <a:lnTo>
                    <a:pt x="71" y="1891"/>
                  </a:lnTo>
                  <a:lnTo>
                    <a:pt x="71" y="33"/>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3" name="Google Shape;3053;p123"/>
            <p:cNvSpPr/>
            <p:nvPr/>
          </p:nvSpPr>
          <p:spPr>
            <a:xfrm flipH="1">
              <a:off x="1290484" y="3860144"/>
              <a:ext cx="6167" cy="157468"/>
            </a:xfrm>
            <a:custGeom>
              <a:avLst/>
              <a:gdLst/>
              <a:ahLst/>
              <a:cxnLst/>
              <a:rect l="l" t="t" r="r" b="b"/>
              <a:pathLst>
                <a:path w="71" h="1813" extrusionOk="0">
                  <a:moveTo>
                    <a:pt x="1" y="1"/>
                  </a:moveTo>
                  <a:lnTo>
                    <a:pt x="1" y="1813"/>
                  </a:lnTo>
                  <a:lnTo>
                    <a:pt x="71" y="1813"/>
                  </a:lnTo>
                  <a:lnTo>
                    <a:pt x="71" y="32"/>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4" name="Google Shape;3054;p123"/>
            <p:cNvSpPr/>
            <p:nvPr/>
          </p:nvSpPr>
          <p:spPr>
            <a:xfrm flipH="1">
              <a:off x="1275458" y="3866832"/>
              <a:ext cx="6514" cy="150780"/>
            </a:xfrm>
            <a:custGeom>
              <a:avLst/>
              <a:gdLst/>
              <a:ahLst/>
              <a:cxnLst/>
              <a:rect l="l" t="t" r="r" b="b"/>
              <a:pathLst>
                <a:path w="75" h="1736" extrusionOk="0">
                  <a:moveTo>
                    <a:pt x="1" y="1"/>
                  </a:moveTo>
                  <a:lnTo>
                    <a:pt x="1" y="1736"/>
                  </a:lnTo>
                  <a:lnTo>
                    <a:pt x="74" y="1736"/>
                  </a:lnTo>
                  <a:lnTo>
                    <a:pt x="74" y="33"/>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5" name="Google Shape;3055;p123"/>
            <p:cNvSpPr/>
            <p:nvPr/>
          </p:nvSpPr>
          <p:spPr>
            <a:xfrm flipH="1">
              <a:off x="1260780" y="3873346"/>
              <a:ext cx="6167" cy="144266"/>
            </a:xfrm>
            <a:custGeom>
              <a:avLst/>
              <a:gdLst/>
              <a:ahLst/>
              <a:cxnLst/>
              <a:rect l="l" t="t" r="r" b="b"/>
              <a:pathLst>
                <a:path w="71" h="1661" extrusionOk="0">
                  <a:moveTo>
                    <a:pt x="0" y="0"/>
                  </a:moveTo>
                  <a:lnTo>
                    <a:pt x="0" y="1661"/>
                  </a:lnTo>
                  <a:lnTo>
                    <a:pt x="71" y="1661"/>
                  </a:lnTo>
                  <a:lnTo>
                    <a:pt x="71" y="32"/>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6" name="Google Shape;3056;p123"/>
            <p:cNvSpPr/>
            <p:nvPr/>
          </p:nvSpPr>
          <p:spPr>
            <a:xfrm flipH="1">
              <a:off x="1245754" y="3880121"/>
              <a:ext cx="6167" cy="137491"/>
            </a:xfrm>
            <a:custGeom>
              <a:avLst/>
              <a:gdLst/>
              <a:ahLst/>
              <a:cxnLst/>
              <a:rect l="l" t="t" r="r" b="b"/>
              <a:pathLst>
                <a:path w="71" h="1583" extrusionOk="0">
                  <a:moveTo>
                    <a:pt x="0" y="0"/>
                  </a:moveTo>
                  <a:lnTo>
                    <a:pt x="0" y="1583"/>
                  </a:lnTo>
                  <a:lnTo>
                    <a:pt x="70" y="1583"/>
                  </a:lnTo>
                  <a:lnTo>
                    <a:pt x="70" y="31"/>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7" name="Google Shape;3057;p123"/>
            <p:cNvSpPr/>
            <p:nvPr/>
          </p:nvSpPr>
          <p:spPr>
            <a:xfrm flipH="1">
              <a:off x="1230815" y="3886809"/>
              <a:ext cx="6167" cy="130804"/>
            </a:xfrm>
            <a:custGeom>
              <a:avLst/>
              <a:gdLst/>
              <a:ahLst/>
              <a:cxnLst/>
              <a:rect l="l" t="t" r="r" b="b"/>
              <a:pathLst>
                <a:path w="71" h="1506" extrusionOk="0">
                  <a:moveTo>
                    <a:pt x="1" y="0"/>
                  </a:moveTo>
                  <a:lnTo>
                    <a:pt x="1" y="1506"/>
                  </a:lnTo>
                  <a:lnTo>
                    <a:pt x="71" y="1506"/>
                  </a:lnTo>
                  <a:lnTo>
                    <a:pt x="71"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8" name="Google Shape;3058;p123"/>
            <p:cNvSpPr/>
            <p:nvPr/>
          </p:nvSpPr>
          <p:spPr>
            <a:xfrm flipH="1">
              <a:off x="1215702" y="3893497"/>
              <a:ext cx="6514" cy="124116"/>
            </a:xfrm>
            <a:custGeom>
              <a:avLst/>
              <a:gdLst/>
              <a:ahLst/>
              <a:cxnLst/>
              <a:rect l="l" t="t" r="r" b="b"/>
              <a:pathLst>
                <a:path w="75" h="1429" extrusionOk="0">
                  <a:moveTo>
                    <a:pt x="0" y="1"/>
                  </a:moveTo>
                  <a:lnTo>
                    <a:pt x="0" y="1429"/>
                  </a:lnTo>
                  <a:lnTo>
                    <a:pt x="74" y="1429"/>
                  </a:lnTo>
                  <a:lnTo>
                    <a:pt x="74" y="32"/>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9" name="Google Shape;3059;p123"/>
            <p:cNvSpPr/>
            <p:nvPr/>
          </p:nvSpPr>
          <p:spPr>
            <a:xfrm flipH="1">
              <a:off x="1201024" y="3899924"/>
              <a:ext cx="6254" cy="117689"/>
            </a:xfrm>
            <a:custGeom>
              <a:avLst/>
              <a:gdLst/>
              <a:ahLst/>
              <a:cxnLst/>
              <a:rect l="l" t="t" r="r" b="b"/>
              <a:pathLst>
                <a:path w="72" h="1355" extrusionOk="0">
                  <a:moveTo>
                    <a:pt x="1" y="1"/>
                  </a:moveTo>
                  <a:lnTo>
                    <a:pt x="1" y="1355"/>
                  </a:lnTo>
                  <a:lnTo>
                    <a:pt x="72" y="1355"/>
                  </a:lnTo>
                  <a:lnTo>
                    <a:pt x="72" y="33"/>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0" name="Google Shape;3060;p123"/>
            <p:cNvSpPr/>
            <p:nvPr/>
          </p:nvSpPr>
          <p:spPr>
            <a:xfrm flipH="1">
              <a:off x="1185998" y="3906698"/>
              <a:ext cx="6254" cy="110914"/>
            </a:xfrm>
            <a:custGeom>
              <a:avLst/>
              <a:gdLst/>
              <a:ahLst/>
              <a:cxnLst/>
              <a:rect l="l" t="t" r="r" b="b"/>
              <a:pathLst>
                <a:path w="72" h="1277" extrusionOk="0">
                  <a:moveTo>
                    <a:pt x="0" y="0"/>
                  </a:moveTo>
                  <a:lnTo>
                    <a:pt x="0" y="1277"/>
                  </a:lnTo>
                  <a:lnTo>
                    <a:pt x="71" y="1277"/>
                  </a:lnTo>
                  <a:lnTo>
                    <a:pt x="71" y="33"/>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1" name="Google Shape;3061;p123"/>
            <p:cNvSpPr/>
            <p:nvPr/>
          </p:nvSpPr>
          <p:spPr>
            <a:xfrm flipH="1">
              <a:off x="1170972" y="3913473"/>
              <a:ext cx="6601" cy="104139"/>
            </a:xfrm>
            <a:custGeom>
              <a:avLst/>
              <a:gdLst/>
              <a:ahLst/>
              <a:cxnLst/>
              <a:rect l="l" t="t" r="r" b="b"/>
              <a:pathLst>
                <a:path w="76" h="1199" extrusionOk="0">
                  <a:moveTo>
                    <a:pt x="1" y="0"/>
                  </a:moveTo>
                  <a:lnTo>
                    <a:pt x="1" y="1199"/>
                  </a:lnTo>
                  <a:lnTo>
                    <a:pt x="75" y="1199"/>
                  </a:lnTo>
                  <a:lnTo>
                    <a:pt x="75"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2" name="Google Shape;3062;p123"/>
            <p:cNvSpPr/>
            <p:nvPr/>
          </p:nvSpPr>
          <p:spPr>
            <a:xfrm flipH="1">
              <a:off x="1156294" y="3920161"/>
              <a:ext cx="6167" cy="97451"/>
            </a:xfrm>
            <a:custGeom>
              <a:avLst/>
              <a:gdLst/>
              <a:ahLst/>
              <a:cxnLst/>
              <a:rect l="l" t="t" r="r" b="b"/>
              <a:pathLst>
                <a:path w="71" h="1122" extrusionOk="0">
                  <a:moveTo>
                    <a:pt x="0" y="0"/>
                  </a:moveTo>
                  <a:lnTo>
                    <a:pt x="0" y="1122"/>
                  </a:lnTo>
                  <a:lnTo>
                    <a:pt x="70" y="1122"/>
                  </a:lnTo>
                  <a:lnTo>
                    <a:pt x="70" y="32"/>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3" name="Google Shape;3063;p123"/>
            <p:cNvSpPr/>
            <p:nvPr/>
          </p:nvSpPr>
          <p:spPr>
            <a:xfrm flipH="1">
              <a:off x="1141355" y="3926588"/>
              <a:ext cx="6167" cy="91024"/>
            </a:xfrm>
            <a:custGeom>
              <a:avLst/>
              <a:gdLst/>
              <a:ahLst/>
              <a:cxnLst/>
              <a:rect l="l" t="t" r="r" b="b"/>
              <a:pathLst>
                <a:path w="71" h="1048" extrusionOk="0">
                  <a:moveTo>
                    <a:pt x="1" y="1"/>
                  </a:moveTo>
                  <a:lnTo>
                    <a:pt x="1" y="1048"/>
                  </a:lnTo>
                  <a:lnTo>
                    <a:pt x="71" y="1048"/>
                  </a:lnTo>
                  <a:lnTo>
                    <a:pt x="71" y="36"/>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4" name="Google Shape;3064;p123"/>
            <p:cNvSpPr/>
            <p:nvPr/>
          </p:nvSpPr>
          <p:spPr>
            <a:xfrm flipH="1">
              <a:off x="1126329" y="3933363"/>
              <a:ext cx="6167" cy="84249"/>
            </a:xfrm>
            <a:custGeom>
              <a:avLst/>
              <a:gdLst/>
              <a:ahLst/>
              <a:cxnLst/>
              <a:rect l="l" t="t" r="r" b="b"/>
              <a:pathLst>
                <a:path w="71" h="970" extrusionOk="0">
                  <a:moveTo>
                    <a:pt x="0" y="1"/>
                  </a:moveTo>
                  <a:lnTo>
                    <a:pt x="0" y="970"/>
                  </a:lnTo>
                  <a:lnTo>
                    <a:pt x="71" y="970"/>
                  </a:lnTo>
                  <a:lnTo>
                    <a:pt x="71" y="32"/>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5" name="Google Shape;3065;p123"/>
            <p:cNvSpPr/>
            <p:nvPr/>
          </p:nvSpPr>
          <p:spPr>
            <a:xfrm flipH="1">
              <a:off x="1111303" y="3940051"/>
              <a:ext cx="6514" cy="77562"/>
            </a:xfrm>
            <a:custGeom>
              <a:avLst/>
              <a:gdLst/>
              <a:ahLst/>
              <a:cxnLst/>
              <a:rect l="l" t="t" r="r" b="b"/>
              <a:pathLst>
                <a:path w="75" h="893" extrusionOk="0">
                  <a:moveTo>
                    <a:pt x="1" y="1"/>
                  </a:moveTo>
                  <a:lnTo>
                    <a:pt x="1" y="893"/>
                  </a:lnTo>
                  <a:lnTo>
                    <a:pt x="74" y="893"/>
                  </a:lnTo>
                  <a:lnTo>
                    <a:pt x="74" y="33"/>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6" name="Google Shape;3066;p123"/>
            <p:cNvSpPr/>
            <p:nvPr/>
          </p:nvSpPr>
          <p:spPr>
            <a:xfrm flipH="1">
              <a:off x="1096625" y="3946825"/>
              <a:ext cx="6167" cy="70787"/>
            </a:xfrm>
            <a:custGeom>
              <a:avLst/>
              <a:gdLst/>
              <a:ahLst/>
              <a:cxnLst/>
              <a:rect l="l" t="t" r="r" b="b"/>
              <a:pathLst>
                <a:path w="71" h="815" extrusionOk="0">
                  <a:moveTo>
                    <a:pt x="0" y="1"/>
                  </a:moveTo>
                  <a:lnTo>
                    <a:pt x="0" y="815"/>
                  </a:lnTo>
                  <a:lnTo>
                    <a:pt x="71" y="815"/>
                  </a:lnTo>
                  <a:lnTo>
                    <a:pt x="71" y="32"/>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7" name="Google Shape;3067;p123"/>
            <p:cNvSpPr/>
            <p:nvPr/>
          </p:nvSpPr>
          <p:spPr>
            <a:xfrm flipH="1">
              <a:off x="1081599" y="3953600"/>
              <a:ext cx="6254" cy="64012"/>
            </a:xfrm>
            <a:custGeom>
              <a:avLst/>
              <a:gdLst/>
              <a:ahLst/>
              <a:cxnLst/>
              <a:rect l="l" t="t" r="r" b="b"/>
              <a:pathLst>
                <a:path w="72" h="737" extrusionOk="0">
                  <a:moveTo>
                    <a:pt x="1" y="0"/>
                  </a:moveTo>
                  <a:lnTo>
                    <a:pt x="1" y="737"/>
                  </a:lnTo>
                  <a:lnTo>
                    <a:pt x="72" y="737"/>
                  </a:lnTo>
                  <a:lnTo>
                    <a:pt x="72"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8" name="Google Shape;3068;p123"/>
            <p:cNvSpPr/>
            <p:nvPr/>
          </p:nvSpPr>
          <p:spPr>
            <a:xfrm flipH="1">
              <a:off x="1066573" y="3960027"/>
              <a:ext cx="6514" cy="57585"/>
            </a:xfrm>
            <a:custGeom>
              <a:avLst/>
              <a:gdLst/>
              <a:ahLst/>
              <a:cxnLst/>
              <a:rect l="l" t="t" r="r" b="b"/>
              <a:pathLst>
                <a:path w="75" h="663" extrusionOk="0">
                  <a:moveTo>
                    <a:pt x="0" y="0"/>
                  </a:moveTo>
                  <a:lnTo>
                    <a:pt x="0" y="663"/>
                  </a:lnTo>
                  <a:lnTo>
                    <a:pt x="75" y="663"/>
                  </a:lnTo>
                  <a:lnTo>
                    <a:pt x="75" y="32"/>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9" name="Google Shape;3069;p123"/>
            <p:cNvSpPr/>
            <p:nvPr/>
          </p:nvSpPr>
          <p:spPr>
            <a:xfrm flipH="1">
              <a:off x="1051895" y="3966715"/>
              <a:ext cx="6254" cy="50897"/>
            </a:xfrm>
            <a:custGeom>
              <a:avLst/>
              <a:gdLst/>
              <a:ahLst/>
              <a:cxnLst/>
              <a:rect l="l" t="t" r="r" b="b"/>
              <a:pathLst>
                <a:path w="72" h="586" extrusionOk="0">
                  <a:moveTo>
                    <a:pt x="1" y="1"/>
                  </a:moveTo>
                  <a:lnTo>
                    <a:pt x="1" y="586"/>
                  </a:lnTo>
                  <a:lnTo>
                    <a:pt x="72" y="586"/>
                  </a:lnTo>
                  <a:lnTo>
                    <a:pt x="72" y="32"/>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0" name="Google Shape;3070;p123"/>
            <p:cNvSpPr/>
            <p:nvPr/>
          </p:nvSpPr>
          <p:spPr>
            <a:xfrm flipH="1">
              <a:off x="1036869" y="3973403"/>
              <a:ext cx="6167" cy="44209"/>
            </a:xfrm>
            <a:custGeom>
              <a:avLst/>
              <a:gdLst/>
              <a:ahLst/>
              <a:cxnLst/>
              <a:rect l="l" t="t" r="r" b="b"/>
              <a:pathLst>
                <a:path w="71" h="509" extrusionOk="0">
                  <a:moveTo>
                    <a:pt x="0" y="1"/>
                  </a:moveTo>
                  <a:lnTo>
                    <a:pt x="0" y="509"/>
                  </a:lnTo>
                  <a:lnTo>
                    <a:pt x="71" y="509"/>
                  </a:lnTo>
                  <a:lnTo>
                    <a:pt x="71" y="33"/>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1" name="Google Shape;3071;p123"/>
            <p:cNvSpPr/>
            <p:nvPr/>
          </p:nvSpPr>
          <p:spPr>
            <a:xfrm flipH="1">
              <a:off x="1021843" y="3980177"/>
              <a:ext cx="6254" cy="37435"/>
            </a:xfrm>
            <a:custGeom>
              <a:avLst/>
              <a:gdLst/>
              <a:ahLst/>
              <a:cxnLst/>
              <a:rect l="l" t="t" r="r" b="b"/>
              <a:pathLst>
                <a:path w="72" h="431" extrusionOk="0">
                  <a:moveTo>
                    <a:pt x="1" y="1"/>
                  </a:moveTo>
                  <a:lnTo>
                    <a:pt x="1" y="431"/>
                  </a:lnTo>
                  <a:lnTo>
                    <a:pt x="71" y="431"/>
                  </a:lnTo>
                  <a:lnTo>
                    <a:pt x="71" y="33"/>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2" name="Google Shape;3072;p123"/>
            <p:cNvSpPr/>
            <p:nvPr/>
          </p:nvSpPr>
          <p:spPr>
            <a:xfrm flipH="1">
              <a:off x="1006904" y="3986692"/>
              <a:ext cx="6427" cy="30920"/>
            </a:xfrm>
            <a:custGeom>
              <a:avLst/>
              <a:gdLst/>
              <a:ahLst/>
              <a:cxnLst/>
              <a:rect l="l" t="t" r="r" b="b"/>
              <a:pathLst>
                <a:path w="74" h="356" extrusionOk="0">
                  <a:moveTo>
                    <a:pt x="0" y="0"/>
                  </a:moveTo>
                  <a:lnTo>
                    <a:pt x="0" y="356"/>
                  </a:lnTo>
                  <a:lnTo>
                    <a:pt x="74" y="356"/>
                  </a:lnTo>
                  <a:lnTo>
                    <a:pt x="74" y="35"/>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3" name="Google Shape;3073;p123"/>
            <p:cNvSpPr/>
            <p:nvPr/>
          </p:nvSpPr>
          <p:spPr>
            <a:xfrm flipH="1">
              <a:off x="992139" y="3993379"/>
              <a:ext cx="6254" cy="24233"/>
            </a:xfrm>
            <a:custGeom>
              <a:avLst/>
              <a:gdLst/>
              <a:ahLst/>
              <a:cxnLst/>
              <a:rect l="l" t="t" r="r" b="b"/>
              <a:pathLst>
                <a:path w="72" h="279" extrusionOk="0">
                  <a:moveTo>
                    <a:pt x="1" y="0"/>
                  </a:moveTo>
                  <a:lnTo>
                    <a:pt x="1" y="279"/>
                  </a:lnTo>
                  <a:lnTo>
                    <a:pt x="71" y="279"/>
                  </a:lnTo>
                  <a:lnTo>
                    <a:pt x="71" y="32"/>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4" name="Google Shape;3074;p123"/>
            <p:cNvSpPr/>
            <p:nvPr/>
          </p:nvSpPr>
          <p:spPr>
            <a:xfrm flipH="1">
              <a:off x="977200" y="4000154"/>
              <a:ext cx="6167" cy="17458"/>
            </a:xfrm>
            <a:custGeom>
              <a:avLst/>
              <a:gdLst/>
              <a:ahLst/>
              <a:cxnLst/>
              <a:rect l="l" t="t" r="r" b="b"/>
              <a:pathLst>
                <a:path w="71" h="201" extrusionOk="0">
                  <a:moveTo>
                    <a:pt x="1" y="0"/>
                  </a:moveTo>
                  <a:lnTo>
                    <a:pt x="1" y="201"/>
                  </a:lnTo>
                  <a:lnTo>
                    <a:pt x="71" y="201"/>
                  </a:lnTo>
                  <a:lnTo>
                    <a:pt x="71" y="31"/>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5" name="Google Shape;3075;p123"/>
            <p:cNvSpPr/>
            <p:nvPr/>
          </p:nvSpPr>
          <p:spPr>
            <a:xfrm flipH="1">
              <a:off x="962087" y="4006842"/>
              <a:ext cx="6601" cy="10770"/>
            </a:xfrm>
            <a:custGeom>
              <a:avLst/>
              <a:gdLst/>
              <a:ahLst/>
              <a:cxnLst/>
              <a:rect l="l" t="t" r="r" b="b"/>
              <a:pathLst>
                <a:path w="76" h="124" extrusionOk="0">
                  <a:moveTo>
                    <a:pt x="1" y="1"/>
                  </a:moveTo>
                  <a:lnTo>
                    <a:pt x="1" y="124"/>
                  </a:lnTo>
                  <a:lnTo>
                    <a:pt x="75" y="124"/>
                  </a:lnTo>
                  <a:lnTo>
                    <a:pt x="75" y="32"/>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6" name="Google Shape;3076;p123"/>
            <p:cNvSpPr/>
            <p:nvPr/>
          </p:nvSpPr>
          <p:spPr>
            <a:xfrm flipH="1">
              <a:off x="947409" y="4013530"/>
              <a:ext cx="6254" cy="4082"/>
            </a:xfrm>
            <a:custGeom>
              <a:avLst/>
              <a:gdLst/>
              <a:ahLst/>
              <a:cxnLst/>
              <a:rect l="l" t="t" r="r" b="b"/>
              <a:pathLst>
                <a:path w="72" h="47" extrusionOk="0">
                  <a:moveTo>
                    <a:pt x="0" y="1"/>
                  </a:moveTo>
                  <a:lnTo>
                    <a:pt x="0" y="47"/>
                  </a:lnTo>
                  <a:lnTo>
                    <a:pt x="72" y="47"/>
                  </a:lnTo>
                  <a:lnTo>
                    <a:pt x="72" y="33"/>
                  </a:lnTo>
                  <a:lnTo>
                    <a:pt x="0" y="1"/>
                  </a:lnTo>
                  <a:close/>
                </a:path>
              </a:pathLst>
            </a:custGeom>
            <a:solidFill>
              <a:srgbClr val="E04F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7" name="Google Shape;3077;p123"/>
            <p:cNvSpPr/>
            <p:nvPr/>
          </p:nvSpPr>
          <p:spPr>
            <a:xfrm flipH="1">
              <a:off x="939501" y="3743151"/>
              <a:ext cx="618755" cy="274462"/>
            </a:xfrm>
            <a:custGeom>
              <a:avLst/>
              <a:gdLst/>
              <a:ahLst/>
              <a:cxnLst/>
              <a:rect l="l" t="t" r="r" b="b"/>
              <a:pathLst>
                <a:path w="7124" h="3160" extrusionOk="0">
                  <a:moveTo>
                    <a:pt x="1" y="0"/>
                  </a:moveTo>
                  <a:lnTo>
                    <a:pt x="93" y="43"/>
                  </a:lnTo>
                  <a:lnTo>
                    <a:pt x="93" y="0"/>
                  </a:lnTo>
                  <a:close/>
                  <a:moveTo>
                    <a:pt x="163" y="0"/>
                  </a:moveTo>
                  <a:lnTo>
                    <a:pt x="163" y="75"/>
                  </a:lnTo>
                  <a:lnTo>
                    <a:pt x="262" y="117"/>
                  </a:lnTo>
                  <a:lnTo>
                    <a:pt x="262" y="0"/>
                  </a:lnTo>
                  <a:close/>
                  <a:moveTo>
                    <a:pt x="336" y="0"/>
                  </a:moveTo>
                  <a:lnTo>
                    <a:pt x="336" y="148"/>
                  </a:lnTo>
                  <a:lnTo>
                    <a:pt x="435" y="194"/>
                  </a:lnTo>
                  <a:lnTo>
                    <a:pt x="435" y="0"/>
                  </a:lnTo>
                  <a:close/>
                  <a:moveTo>
                    <a:pt x="505" y="0"/>
                  </a:moveTo>
                  <a:lnTo>
                    <a:pt x="505" y="226"/>
                  </a:lnTo>
                  <a:lnTo>
                    <a:pt x="607" y="272"/>
                  </a:lnTo>
                  <a:lnTo>
                    <a:pt x="607" y="0"/>
                  </a:lnTo>
                  <a:close/>
                  <a:moveTo>
                    <a:pt x="678" y="0"/>
                  </a:moveTo>
                  <a:lnTo>
                    <a:pt x="678" y="303"/>
                  </a:lnTo>
                  <a:lnTo>
                    <a:pt x="777" y="350"/>
                  </a:lnTo>
                  <a:lnTo>
                    <a:pt x="777" y="0"/>
                  </a:lnTo>
                  <a:close/>
                  <a:moveTo>
                    <a:pt x="850" y="0"/>
                  </a:moveTo>
                  <a:lnTo>
                    <a:pt x="850" y="381"/>
                  </a:lnTo>
                  <a:lnTo>
                    <a:pt x="949" y="424"/>
                  </a:lnTo>
                  <a:lnTo>
                    <a:pt x="949" y="0"/>
                  </a:lnTo>
                  <a:close/>
                  <a:moveTo>
                    <a:pt x="1019" y="0"/>
                  </a:moveTo>
                  <a:lnTo>
                    <a:pt x="1019" y="456"/>
                  </a:lnTo>
                  <a:lnTo>
                    <a:pt x="1122" y="501"/>
                  </a:lnTo>
                  <a:lnTo>
                    <a:pt x="1122" y="0"/>
                  </a:lnTo>
                  <a:close/>
                  <a:moveTo>
                    <a:pt x="1193" y="0"/>
                  </a:moveTo>
                  <a:lnTo>
                    <a:pt x="1193" y="533"/>
                  </a:lnTo>
                  <a:lnTo>
                    <a:pt x="1295" y="578"/>
                  </a:lnTo>
                  <a:lnTo>
                    <a:pt x="1295" y="0"/>
                  </a:lnTo>
                  <a:close/>
                  <a:moveTo>
                    <a:pt x="1366" y="0"/>
                  </a:moveTo>
                  <a:lnTo>
                    <a:pt x="1366" y="611"/>
                  </a:lnTo>
                  <a:lnTo>
                    <a:pt x="1464" y="656"/>
                  </a:lnTo>
                  <a:lnTo>
                    <a:pt x="1464" y="0"/>
                  </a:lnTo>
                  <a:close/>
                  <a:moveTo>
                    <a:pt x="1538" y="0"/>
                  </a:moveTo>
                  <a:lnTo>
                    <a:pt x="1538" y="688"/>
                  </a:lnTo>
                  <a:lnTo>
                    <a:pt x="1637" y="734"/>
                  </a:lnTo>
                  <a:lnTo>
                    <a:pt x="1637" y="0"/>
                  </a:lnTo>
                  <a:close/>
                  <a:moveTo>
                    <a:pt x="1708" y="0"/>
                  </a:moveTo>
                  <a:lnTo>
                    <a:pt x="1708" y="765"/>
                  </a:lnTo>
                  <a:lnTo>
                    <a:pt x="1810" y="808"/>
                  </a:lnTo>
                  <a:lnTo>
                    <a:pt x="1810" y="0"/>
                  </a:lnTo>
                  <a:close/>
                  <a:moveTo>
                    <a:pt x="1880" y="0"/>
                  </a:moveTo>
                  <a:lnTo>
                    <a:pt x="1880" y="840"/>
                  </a:lnTo>
                  <a:lnTo>
                    <a:pt x="1979" y="886"/>
                  </a:lnTo>
                  <a:lnTo>
                    <a:pt x="1979" y="0"/>
                  </a:lnTo>
                  <a:close/>
                  <a:moveTo>
                    <a:pt x="2053" y="0"/>
                  </a:moveTo>
                  <a:lnTo>
                    <a:pt x="2053" y="917"/>
                  </a:lnTo>
                  <a:lnTo>
                    <a:pt x="2152" y="963"/>
                  </a:lnTo>
                  <a:lnTo>
                    <a:pt x="2152" y="0"/>
                  </a:lnTo>
                  <a:close/>
                  <a:moveTo>
                    <a:pt x="2222" y="0"/>
                  </a:moveTo>
                  <a:lnTo>
                    <a:pt x="2222" y="995"/>
                  </a:lnTo>
                  <a:lnTo>
                    <a:pt x="2324" y="1040"/>
                  </a:lnTo>
                  <a:lnTo>
                    <a:pt x="2324" y="0"/>
                  </a:lnTo>
                  <a:close/>
                  <a:moveTo>
                    <a:pt x="2395" y="0"/>
                  </a:moveTo>
                  <a:lnTo>
                    <a:pt x="2395" y="1073"/>
                  </a:lnTo>
                  <a:lnTo>
                    <a:pt x="2497" y="1115"/>
                  </a:lnTo>
                  <a:lnTo>
                    <a:pt x="2497" y="0"/>
                  </a:lnTo>
                  <a:close/>
                  <a:moveTo>
                    <a:pt x="2568" y="0"/>
                  </a:moveTo>
                  <a:lnTo>
                    <a:pt x="2568" y="1146"/>
                  </a:lnTo>
                  <a:lnTo>
                    <a:pt x="2666" y="1192"/>
                  </a:lnTo>
                  <a:lnTo>
                    <a:pt x="2666" y="0"/>
                  </a:lnTo>
                  <a:close/>
                  <a:moveTo>
                    <a:pt x="2741" y="0"/>
                  </a:moveTo>
                  <a:lnTo>
                    <a:pt x="2741" y="1224"/>
                  </a:lnTo>
                  <a:lnTo>
                    <a:pt x="2839" y="1270"/>
                  </a:lnTo>
                  <a:lnTo>
                    <a:pt x="2839" y="0"/>
                  </a:lnTo>
                  <a:close/>
                  <a:moveTo>
                    <a:pt x="2910" y="0"/>
                  </a:moveTo>
                  <a:lnTo>
                    <a:pt x="2910" y="1302"/>
                  </a:lnTo>
                  <a:lnTo>
                    <a:pt x="3013" y="1348"/>
                  </a:lnTo>
                  <a:lnTo>
                    <a:pt x="3013" y="0"/>
                  </a:lnTo>
                  <a:close/>
                  <a:moveTo>
                    <a:pt x="3083" y="0"/>
                  </a:moveTo>
                  <a:lnTo>
                    <a:pt x="3083" y="1379"/>
                  </a:lnTo>
                  <a:lnTo>
                    <a:pt x="3182" y="1425"/>
                  </a:lnTo>
                  <a:lnTo>
                    <a:pt x="3182" y="0"/>
                  </a:lnTo>
                  <a:close/>
                  <a:moveTo>
                    <a:pt x="3255" y="0"/>
                  </a:moveTo>
                  <a:lnTo>
                    <a:pt x="3255" y="1457"/>
                  </a:lnTo>
                  <a:lnTo>
                    <a:pt x="3354" y="1499"/>
                  </a:lnTo>
                  <a:lnTo>
                    <a:pt x="3354" y="0"/>
                  </a:lnTo>
                  <a:close/>
                  <a:moveTo>
                    <a:pt x="3425" y="0"/>
                  </a:moveTo>
                  <a:lnTo>
                    <a:pt x="3425" y="1531"/>
                  </a:lnTo>
                  <a:lnTo>
                    <a:pt x="3527" y="1577"/>
                  </a:lnTo>
                  <a:lnTo>
                    <a:pt x="3527" y="0"/>
                  </a:lnTo>
                  <a:close/>
                  <a:moveTo>
                    <a:pt x="3597" y="0"/>
                  </a:moveTo>
                  <a:lnTo>
                    <a:pt x="3597" y="1608"/>
                  </a:lnTo>
                  <a:lnTo>
                    <a:pt x="3700" y="1654"/>
                  </a:lnTo>
                  <a:lnTo>
                    <a:pt x="3700" y="0"/>
                  </a:lnTo>
                  <a:close/>
                  <a:moveTo>
                    <a:pt x="3770" y="0"/>
                  </a:moveTo>
                  <a:lnTo>
                    <a:pt x="3770" y="1686"/>
                  </a:lnTo>
                  <a:lnTo>
                    <a:pt x="3869" y="1732"/>
                  </a:lnTo>
                  <a:lnTo>
                    <a:pt x="3869" y="0"/>
                  </a:lnTo>
                  <a:close/>
                  <a:moveTo>
                    <a:pt x="3943" y="0"/>
                  </a:moveTo>
                  <a:lnTo>
                    <a:pt x="3943" y="1763"/>
                  </a:lnTo>
                  <a:lnTo>
                    <a:pt x="4042" y="1806"/>
                  </a:lnTo>
                  <a:lnTo>
                    <a:pt x="4042" y="0"/>
                  </a:lnTo>
                  <a:close/>
                  <a:moveTo>
                    <a:pt x="4113" y="0"/>
                  </a:moveTo>
                  <a:lnTo>
                    <a:pt x="4113" y="1838"/>
                  </a:lnTo>
                  <a:lnTo>
                    <a:pt x="4214" y="1883"/>
                  </a:lnTo>
                  <a:lnTo>
                    <a:pt x="4214" y="0"/>
                  </a:lnTo>
                  <a:close/>
                  <a:moveTo>
                    <a:pt x="4285" y="0"/>
                  </a:moveTo>
                  <a:lnTo>
                    <a:pt x="4285" y="1916"/>
                  </a:lnTo>
                  <a:lnTo>
                    <a:pt x="4384" y="1961"/>
                  </a:lnTo>
                  <a:lnTo>
                    <a:pt x="4384" y="0"/>
                  </a:lnTo>
                  <a:close/>
                  <a:moveTo>
                    <a:pt x="4458" y="0"/>
                  </a:moveTo>
                  <a:lnTo>
                    <a:pt x="4458" y="1993"/>
                  </a:lnTo>
                  <a:lnTo>
                    <a:pt x="4557" y="2038"/>
                  </a:lnTo>
                  <a:lnTo>
                    <a:pt x="4557" y="0"/>
                  </a:lnTo>
                  <a:close/>
                  <a:moveTo>
                    <a:pt x="4627" y="0"/>
                  </a:moveTo>
                  <a:lnTo>
                    <a:pt x="4627" y="2070"/>
                  </a:lnTo>
                  <a:lnTo>
                    <a:pt x="4730" y="2113"/>
                  </a:lnTo>
                  <a:lnTo>
                    <a:pt x="4730" y="0"/>
                  </a:lnTo>
                  <a:close/>
                  <a:moveTo>
                    <a:pt x="4800" y="0"/>
                  </a:moveTo>
                  <a:lnTo>
                    <a:pt x="4800" y="2148"/>
                  </a:lnTo>
                  <a:lnTo>
                    <a:pt x="4902" y="2191"/>
                  </a:lnTo>
                  <a:lnTo>
                    <a:pt x="4902" y="0"/>
                  </a:lnTo>
                  <a:close/>
                  <a:moveTo>
                    <a:pt x="4973" y="0"/>
                  </a:moveTo>
                  <a:lnTo>
                    <a:pt x="4973" y="2222"/>
                  </a:lnTo>
                  <a:lnTo>
                    <a:pt x="5072" y="2268"/>
                  </a:lnTo>
                  <a:lnTo>
                    <a:pt x="5072" y="0"/>
                  </a:lnTo>
                  <a:close/>
                  <a:moveTo>
                    <a:pt x="5145" y="0"/>
                  </a:moveTo>
                  <a:lnTo>
                    <a:pt x="5145" y="2300"/>
                  </a:lnTo>
                  <a:lnTo>
                    <a:pt x="5244" y="2346"/>
                  </a:lnTo>
                  <a:lnTo>
                    <a:pt x="5244" y="0"/>
                  </a:lnTo>
                  <a:close/>
                  <a:moveTo>
                    <a:pt x="5315" y="0"/>
                  </a:moveTo>
                  <a:lnTo>
                    <a:pt x="5315" y="2377"/>
                  </a:lnTo>
                  <a:lnTo>
                    <a:pt x="5417" y="2423"/>
                  </a:lnTo>
                  <a:lnTo>
                    <a:pt x="5417" y="0"/>
                  </a:lnTo>
                  <a:close/>
                  <a:moveTo>
                    <a:pt x="5488" y="0"/>
                  </a:moveTo>
                  <a:lnTo>
                    <a:pt x="5488" y="2455"/>
                  </a:lnTo>
                  <a:lnTo>
                    <a:pt x="5586" y="2497"/>
                  </a:lnTo>
                  <a:lnTo>
                    <a:pt x="5586" y="0"/>
                  </a:lnTo>
                  <a:close/>
                  <a:moveTo>
                    <a:pt x="5661" y="0"/>
                  </a:moveTo>
                  <a:lnTo>
                    <a:pt x="5661" y="2529"/>
                  </a:lnTo>
                  <a:lnTo>
                    <a:pt x="5759" y="2575"/>
                  </a:lnTo>
                  <a:lnTo>
                    <a:pt x="5759" y="0"/>
                  </a:lnTo>
                  <a:close/>
                  <a:moveTo>
                    <a:pt x="5830" y="0"/>
                  </a:moveTo>
                  <a:lnTo>
                    <a:pt x="5830" y="2606"/>
                  </a:lnTo>
                  <a:lnTo>
                    <a:pt x="5932" y="2652"/>
                  </a:lnTo>
                  <a:lnTo>
                    <a:pt x="5932" y="0"/>
                  </a:lnTo>
                  <a:close/>
                  <a:moveTo>
                    <a:pt x="6003" y="0"/>
                  </a:moveTo>
                  <a:lnTo>
                    <a:pt x="6003" y="2684"/>
                  </a:lnTo>
                  <a:lnTo>
                    <a:pt x="6105" y="2730"/>
                  </a:lnTo>
                  <a:lnTo>
                    <a:pt x="6105" y="0"/>
                  </a:lnTo>
                  <a:close/>
                  <a:moveTo>
                    <a:pt x="6175" y="0"/>
                  </a:moveTo>
                  <a:lnTo>
                    <a:pt x="6175" y="2762"/>
                  </a:lnTo>
                  <a:lnTo>
                    <a:pt x="6274" y="2804"/>
                  </a:lnTo>
                  <a:lnTo>
                    <a:pt x="6274" y="0"/>
                  </a:lnTo>
                  <a:close/>
                  <a:moveTo>
                    <a:pt x="6348" y="0"/>
                  </a:moveTo>
                  <a:lnTo>
                    <a:pt x="6348" y="2839"/>
                  </a:lnTo>
                  <a:lnTo>
                    <a:pt x="6447" y="2881"/>
                  </a:lnTo>
                  <a:lnTo>
                    <a:pt x="6447" y="0"/>
                  </a:lnTo>
                  <a:close/>
                  <a:moveTo>
                    <a:pt x="6517" y="0"/>
                  </a:moveTo>
                  <a:lnTo>
                    <a:pt x="6517" y="2913"/>
                  </a:lnTo>
                  <a:lnTo>
                    <a:pt x="6620" y="2959"/>
                  </a:lnTo>
                  <a:lnTo>
                    <a:pt x="6620" y="0"/>
                  </a:lnTo>
                  <a:close/>
                  <a:moveTo>
                    <a:pt x="6690" y="0"/>
                  </a:moveTo>
                  <a:lnTo>
                    <a:pt x="6690" y="2990"/>
                  </a:lnTo>
                  <a:lnTo>
                    <a:pt x="6789" y="3037"/>
                  </a:lnTo>
                  <a:lnTo>
                    <a:pt x="6789" y="0"/>
                  </a:lnTo>
                  <a:close/>
                  <a:moveTo>
                    <a:pt x="6863" y="0"/>
                  </a:moveTo>
                  <a:lnTo>
                    <a:pt x="6863" y="3068"/>
                  </a:lnTo>
                  <a:lnTo>
                    <a:pt x="6961" y="3114"/>
                  </a:lnTo>
                  <a:lnTo>
                    <a:pt x="6961" y="0"/>
                  </a:lnTo>
                  <a:close/>
                  <a:moveTo>
                    <a:pt x="7033" y="0"/>
                  </a:moveTo>
                  <a:lnTo>
                    <a:pt x="7033" y="3146"/>
                  </a:lnTo>
                  <a:lnTo>
                    <a:pt x="7067" y="3160"/>
                  </a:lnTo>
                  <a:lnTo>
                    <a:pt x="7124" y="3160"/>
                  </a:lnTo>
                  <a:lnTo>
                    <a:pt x="712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8" name="Google Shape;3078;p123"/>
            <p:cNvSpPr/>
            <p:nvPr/>
          </p:nvSpPr>
          <p:spPr>
            <a:xfrm flipH="1">
              <a:off x="1544099" y="3743151"/>
              <a:ext cx="6167" cy="6514"/>
            </a:xfrm>
            <a:custGeom>
              <a:avLst/>
              <a:gdLst/>
              <a:ahLst/>
              <a:cxnLst/>
              <a:rect l="l" t="t" r="r" b="b"/>
              <a:pathLst>
                <a:path w="71" h="75" extrusionOk="0">
                  <a:moveTo>
                    <a:pt x="1" y="0"/>
                  </a:moveTo>
                  <a:lnTo>
                    <a:pt x="1" y="43"/>
                  </a:lnTo>
                  <a:lnTo>
                    <a:pt x="71" y="75"/>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9" name="Google Shape;3079;p123"/>
            <p:cNvSpPr/>
            <p:nvPr/>
          </p:nvSpPr>
          <p:spPr>
            <a:xfrm flipH="1">
              <a:off x="1529073" y="3743151"/>
              <a:ext cx="6427" cy="12941"/>
            </a:xfrm>
            <a:custGeom>
              <a:avLst/>
              <a:gdLst/>
              <a:ahLst/>
              <a:cxnLst/>
              <a:rect l="l" t="t" r="r" b="b"/>
              <a:pathLst>
                <a:path w="74" h="149" extrusionOk="0">
                  <a:moveTo>
                    <a:pt x="0" y="0"/>
                  </a:moveTo>
                  <a:lnTo>
                    <a:pt x="0" y="117"/>
                  </a:lnTo>
                  <a:lnTo>
                    <a:pt x="74" y="148"/>
                  </a:lnTo>
                  <a:lnTo>
                    <a:pt x="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0" name="Google Shape;3080;p123"/>
            <p:cNvSpPr/>
            <p:nvPr/>
          </p:nvSpPr>
          <p:spPr>
            <a:xfrm flipH="1">
              <a:off x="1514395" y="3743151"/>
              <a:ext cx="6167" cy="19716"/>
            </a:xfrm>
            <a:custGeom>
              <a:avLst/>
              <a:gdLst/>
              <a:ahLst/>
              <a:cxnLst/>
              <a:rect l="l" t="t" r="r" b="b"/>
              <a:pathLst>
                <a:path w="71" h="227" extrusionOk="0">
                  <a:moveTo>
                    <a:pt x="1" y="0"/>
                  </a:moveTo>
                  <a:lnTo>
                    <a:pt x="1" y="194"/>
                  </a:lnTo>
                  <a:lnTo>
                    <a:pt x="71" y="226"/>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1" name="Google Shape;3081;p123"/>
            <p:cNvSpPr/>
            <p:nvPr/>
          </p:nvSpPr>
          <p:spPr>
            <a:xfrm flipH="1">
              <a:off x="1499369" y="3743151"/>
              <a:ext cx="6167" cy="26404"/>
            </a:xfrm>
            <a:custGeom>
              <a:avLst/>
              <a:gdLst/>
              <a:ahLst/>
              <a:cxnLst/>
              <a:rect l="l" t="t" r="r" b="b"/>
              <a:pathLst>
                <a:path w="71" h="304" extrusionOk="0">
                  <a:moveTo>
                    <a:pt x="0" y="0"/>
                  </a:moveTo>
                  <a:lnTo>
                    <a:pt x="0" y="272"/>
                  </a:lnTo>
                  <a:lnTo>
                    <a:pt x="71" y="303"/>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2" name="Google Shape;3082;p123"/>
            <p:cNvSpPr/>
            <p:nvPr/>
          </p:nvSpPr>
          <p:spPr>
            <a:xfrm flipH="1">
              <a:off x="1484343" y="3743151"/>
              <a:ext cx="6514" cy="33179"/>
            </a:xfrm>
            <a:custGeom>
              <a:avLst/>
              <a:gdLst/>
              <a:ahLst/>
              <a:cxnLst/>
              <a:rect l="l" t="t" r="r" b="b"/>
              <a:pathLst>
                <a:path w="75" h="382" extrusionOk="0">
                  <a:moveTo>
                    <a:pt x="1" y="0"/>
                  </a:moveTo>
                  <a:lnTo>
                    <a:pt x="1" y="350"/>
                  </a:lnTo>
                  <a:lnTo>
                    <a:pt x="74" y="381"/>
                  </a:lnTo>
                  <a:lnTo>
                    <a:pt x="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3" name="Google Shape;3083;p123"/>
            <p:cNvSpPr/>
            <p:nvPr/>
          </p:nvSpPr>
          <p:spPr>
            <a:xfrm flipH="1">
              <a:off x="1469665" y="3743151"/>
              <a:ext cx="6167" cy="39606"/>
            </a:xfrm>
            <a:custGeom>
              <a:avLst/>
              <a:gdLst/>
              <a:ahLst/>
              <a:cxnLst/>
              <a:rect l="l" t="t" r="r" b="b"/>
              <a:pathLst>
                <a:path w="71" h="456" extrusionOk="0">
                  <a:moveTo>
                    <a:pt x="0" y="0"/>
                  </a:moveTo>
                  <a:lnTo>
                    <a:pt x="0" y="424"/>
                  </a:lnTo>
                  <a:lnTo>
                    <a:pt x="70" y="456"/>
                  </a:lnTo>
                  <a:lnTo>
                    <a:pt x="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4" name="Google Shape;3084;p123"/>
            <p:cNvSpPr/>
            <p:nvPr/>
          </p:nvSpPr>
          <p:spPr>
            <a:xfrm flipH="1">
              <a:off x="1454639" y="3743151"/>
              <a:ext cx="6254" cy="46294"/>
            </a:xfrm>
            <a:custGeom>
              <a:avLst/>
              <a:gdLst/>
              <a:ahLst/>
              <a:cxnLst/>
              <a:rect l="l" t="t" r="r" b="b"/>
              <a:pathLst>
                <a:path w="72" h="533" extrusionOk="0">
                  <a:moveTo>
                    <a:pt x="1" y="0"/>
                  </a:moveTo>
                  <a:lnTo>
                    <a:pt x="1" y="501"/>
                  </a:lnTo>
                  <a:lnTo>
                    <a:pt x="72" y="533"/>
                  </a:lnTo>
                  <a:lnTo>
                    <a:pt x="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5" name="Google Shape;3085;p123"/>
            <p:cNvSpPr/>
            <p:nvPr/>
          </p:nvSpPr>
          <p:spPr>
            <a:xfrm flipH="1">
              <a:off x="1439613" y="3743151"/>
              <a:ext cx="6254" cy="53068"/>
            </a:xfrm>
            <a:custGeom>
              <a:avLst/>
              <a:gdLst/>
              <a:ahLst/>
              <a:cxnLst/>
              <a:rect l="l" t="t" r="r" b="b"/>
              <a:pathLst>
                <a:path w="72" h="611" extrusionOk="0">
                  <a:moveTo>
                    <a:pt x="1" y="0"/>
                  </a:moveTo>
                  <a:lnTo>
                    <a:pt x="1" y="578"/>
                  </a:lnTo>
                  <a:lnTo>
                    <a:pt x="72" y="611"/>
                  </a:lnTo>
                  <a:lnTo>
                    <a:pt x="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6" name="Google Shape;3086;p123"/>
            <p:cNvSpPr/>
            <p:nvPr/>
          </p:nvSpPr>
          <p:spPr>
            <a:xfrm flipH="1">
              <a:off x="1424587" y="3743151"/>
              <a:ext cx="6601" cy="59843"/>
            </a:xfrm>
            <a:custGeom>
              <a:avLst/>
              <a:gdLst/>
              <a:ahLst/>
              <a:cxnLst/>
              <a:rect l="l" t="t" r="r" b="b"/>
              <a:pathLst>
                <a:path w="76" h="689" extrusionOk="0">
                  <a:moveTo>
                    <a:pt x="1" y="0"/>
                  </a:moveTo>
                  <a:lnTo>
                    <a:pt x="1" y="656"/>
                  </a:lnTo>
                  <a:lnTo>
                    <a:pt x="75" y="688"/>
                  </a:lnTo>
                  <a:lnTo>
                    <a:pt x="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7" name="Google Shape;3087;p123"/>
            <p:cNvSpPr/>
            <p:nvPr/>
          </p:nvSpPr>
          <p:spPr>
            <a:xfrm flipH="1">
              <a:off x="1409909" y="3743151"/>
              <a:ext cx="6167" cy="66531"/>
            </a:xfrm>
            <a:custGeom>
              <a:avLst/>
              <a:gdLst/>
              <a:ahLst/>
              <a:cxnLst/>
              <a:rect l="l" t="t" r="r" b="b"/>
              <a:pathLst>
                <a:path w="71" h="766" extrusionOk="0">
                  <a:moveTo>
                    <a:pt x="0" y="0"/>
                  </a:moveTo>
                  <a:lnTo>
                    <a:pt x="0" y="734"/>
                  </a:lnTo>
                  <a:lnTo>
                    <a:pt x="71" y="765"/>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8" name="Google Shape;3088;p123"/>
            <p:cNvSpPr/>
            <p:nvPr/>
          </p:nvSpPr>
          <p:spPr>
            <a:xfrm flipH="1">
              <a:off x="1394883" y="3743151"/>
              <a:ext cx="6254" cy="72958"/>
            </a:xfrm>
            <a:custGeom>
              <a:avLst/>
              <a:gdLst/>
              <a:ahLst/>
              <a:cxnLst/>
              <a:rect l="l" t="t" r="r" b="b"/>
              <a:pathLst>
                <a:path w="72" h="840" extrusionOk="0">
                  <a:moveTo>
                    <a:pt x="1" y="0"/>
                  </a:moveTo>
                  <a:lnTo>
                    <a:pt x="1" y="808"/>
                  </a:lnTo>
                  <a:lnTo>
                    <a:pt x="71" y="840"/>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9" name="Google Shape;3089;p123"/>
            <p:cNvSpPr/>
            <p:nvPr/>
          </p:nvSpPr>
          <p:spPr>
            <a:xfrm flipH="1">
              <a:off x="1379944" y="3743151"/>
              <a:ext cx="6427" cy="79646"/>
            </a:xfrm>
            <a:custGeom>
              <a:avLst/>
              <a:gdLst/>
              <a:ahLst/>
              <a:cxnLst/>
              <a:rect l="l" t="t" r="r" b="b"/>
              <a:pathLst>
                <a:path w="74" h="917" extrusionOk="0">
                  <a:moveTo>
                    <a:pt x="0" y="0"/>
                  </a:moveTo>
                  <a:lnTo>
                    <a:pt x="0" y="886"/>
                  </a:lnTo>
                  <a:lnTo>
                    <a:pt x="74" y="917"/>
                  </a:lnTo>
                  <a:lnTo>
                    <a:pt x="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0" name="Google Shape;3090;p123"/>
            <p:cNvSpPr/>
            <p:nvPr/>
          </p:nvSpPr>
          <p:spPr>
            <a:xfrm flipH="1">
              <a:off x="1365179" y="3743151"/>
              <a:ext cx="6254" cy="86421"/>
            </a:xfrm>
            <a:custGeom>
              <a:avLst/>
              <a:gdLst/>
              <a:ahLst/>
              <a:cxnLst/>
              <a:rect l="l" t="t" r="r" b="b"/>
              <a:pathLst>
                <a:path w="72" h="995" extrusionOk="0">
                  <a:moveTo>
                    <a:pt x="1" y="0"/>
                  </a:moveTo>
                  <a:lnTo>
                    <a:pt x="1" y="963"/>
                  </a:lnTo>
                  <a:lnTo>
                    <a:pt x="71" y="995"/>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1" name="Google Shape;3091;p123"/>
            <p:cNvSpPr/>
            <p:nvPr/>
          </p:nvSpPr>
          <p:spPr>
            <a:xfrm flipH="1">
              <a:off x="1350240" y="3743151"/>
              <a:ext cx="6167" cy="93195"/>
            </a:xfrm>
            <a:custGeom>
              <a:avLst/>
              <a:gdLst/>
              <a:ahLst/>
              <a:cxnLst/>
              <a:rect l="l" t="t" r="r" b="b"/>
              <a:pathLst>
                <a:path w="71" h="1073" extrusionOk="0">
                  <a:moveTo>
                    <a:pt x="0" y="0"/>
                  </a:moveTo>
                  <a:lnTo>
                    <a:pt x="0" y="1040"/>
                  </a:lnTo>
                  <a:lnTo>
                    <a:pt x="71" y="1073"/>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2" name="Google Shape;3092;p123"/>
            <p:cNvSpPr/>
            <p:nvPr/>
          </p:nvSpPr>
          <p:spPr>
            <a:xfrm flipH="1">
              <a:off x="1335127" y="3743151"/>
              <a:ext cx="6254" cy="99623"/>
            </a:xfrm>
            <a:custGeom>
              <a:avLst/>
              <a:gdLst/>
              <a:ahLst/>
              <a:cxnLst/>
              <a:rect l="l" t="t" r="r" b="b"/>
              <a:pathLst>
                <a:path w="72" h="1147" extrusionOk="0">
                  <a:moveTo>
                    <a:pt x="0" y="0"/>
                  </a:moveTo>
                  <a:lnTo>
                    <a:pt x="0" y="1115"/>
                  </a:lnTo>
                  <a:lnTo>
                    <a:pt x="71" y="1146"/>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3" name="Google Shape;3093;p123"/>
            <p:cNvSpPr/>
            <p:nvPr/>
          </p:nvSpPr>
          <p:spPr>
            <a:xfrm flipH="1">
              <a:off x="1320188" y="3743151"/>
              <a:ext cx="6514" cy="106397"/>
            </a:xfrm>
            <a:custGeom>
              <a:avLst/>
              <a:gdLst/>
              <a:ahLst/>
              <a:cxnLst/>
              <a:rect l="l" t="t" r="r" b="b"/>
              <a:pathLst>
                <a:path w="75" h="1225" extrusionOk="0">
                  <a:moveTo>
                    <a:pt x="0" y="0"/>
                  </a:moveTo>
                  <a:lnTo>
                    <a:pt x="0" y="1192"/>
                  </a:lnTo>
                  <a:lnTo>
                    <a:pt x="75" y="1224"/>
                  </a:lnTo>
                  <a:lnTo>
                    <a:pt x="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4" name="Google Shape;3094;p123"/>
            <p:cNvSpPr/>
            <p:nvPr/>
          </p:nvSpPr>
          <p:spPr>
            <a:xfrm flipH="1">
              <a:off x="1305423" y="3743151"/>
              <a:ext cx="6254" cy="113172"/>
            </a:xfrm>
            <a:custGeom>
              <a:avLst/>
              <a:gdLst/>
              <a:ahLst/>
              <a:cxnLst/>
              <a:rect l="l" t="t" r="r" b="b"/>
              <a:pathLst>
                <a:path w="72" h="1303" extrusionOk="0">
                  <a:moveTo>
                    <a:pt x="0" y="0"/>
                  </a:moveTo>
                  <a:lnTo>
                    <a:pt x="0" y="1270"/>
                  </a:lnTo>
                  <a:lnTo>
                    <a:pt x="71" y="1302"/>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5" name="Google Shape;3095;p123"/>
            <p:cNvSpPr/>
            <p:nvPr/>
          </p:nvSpPr>
          <p:spPr>
            <a:xfrm flipH="1">
              <a:off x="1290484" y="3743151"/>
              <a:ext cx="6167" cy="119860"/>
            </a:xfrm>
            <a:custGeom>
              <a:avLst/>
              <a:gdLst/>
              <a:ahLst/>
              <a:cxnLst/>
              <a:rect l="l" t="t" r="r" b="b"/>
              <a:pathLst>
                <a:path w="71" h="1380" extrusionOk="0">
                  <a:moveTo>
                    <a:pt x="1" y="0"/>
                  </a:moveTo>
                  <a:lnTo>
                    <a:pt x="1" y="1348"/>
                  </a:lnTo>
                  <a:lnTo>
                    <a:pt x="71" y="1379"/>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6" name="Google Shape;3096;p123"/>
            <p:cNvSpPr/>
            <p:nvPr/>
          </p:nvSpPr>
          <p:spPr>
            <a:xfrm flipH="1">
              <a:off x="1275458" y="3743151"/>
              <a:ext cx="6514" cy="126548"/>
            </a:xfrm>
            <a:custGeom>
              <a:avLst/>
              <a:gdLst/>
              <a:ahLst/>
              <a:cxnLst/>
              <a:rect l="l" t="t" r="r" b="b"/>
              <a:pathLst>
                <a:path w="75" h="1457" extrusionOk="0">
                  <a:moveTo>
                    <a:pt x="1" y="0"/>
                  </a:moveTo>
                  <a:lnTo>
                    <a:pt x="1" y="1425"/>
                  </a:lnTo>
                  <a:lnTo>
                    <a:pt x="74" y="1457"/>
                  </a:lnTo>
                  <a:lnTo>
                    <a:pt x="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7" name="Google Shape;3097;p123"/>
            <p:cNvSpPr/>
            <p:nvPr/>
          </p:nvSpPr>
          <p:spPr>
            <a:xfrm flipH="1">
              <a:off x="1260780" y="3743151"/>
              <a:ext cx="6167" cy="132975"/>
            </a:xfrm>
            <a:custGeom>
              <a:avLst/>
              <a:gdLst/>
              <a:ahLst/>
              <a:cxnLst/>
              <a:rect l="l" t="t" r="r" b="b"/>
              <a:pathLst>
                <a:path w="71" h="1531" extrusionOk="0">
                  <a:moveTo>
                    <a:pt x="0" y="0"/>
                  </a:moveTo>
                  <a:lnTo>
                    <a:pt x="0" y="1499"/>
                  </a:lnTo>
                  <a:lnTo>
                    <a:pt x="71" y="1531"/>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8" name="Google Shape;3098;p123"/>
            <p:cNvSpPr/>
            <p:nvPr/>
          </p:nvSpPr>
          <p:spPr>
            <a:xfrm flipH="1">
              <a:off x="1245754" y="3743151"/>
              <a:ext cx="6167" cy="139750"/>
            </a:xfrm>
            <a:custGeom>
              <a:avLst/>
              <a:gdLst/>
              <a:ahLst/>
              <a:cxnLst/>
              <a:rect l="l" t="t" r="r" b="b"/>
              <a:pathLst>
                <a:path w="71" h="1609" extrusionOk="0">
                  <a:moveTo>
                    <a:pt x="0" y="0"/>
                  </a:moveTo>
                  <a:lnTo>
                    <a:pt x="0" y="1577"/>
                  </a:lnTo>
                  <a:lnTo>
                    <a:pt x="70" y="1608"/>
                  </a:lnTo>
                  <a:lnTo>
                    <a:pt x="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9" name="Google Shape;3099;p123"/>
            <p:cNvSpPr/>
            <p:nvPr/>
          </p:nvSpPr>
          <p:spPr>
            <a:xfrm flipH="1">
              <a:off x="1230815" y="3743151"/>
              <a:ext cx="6167" cy="146524"/>
            </a:xfrm>
            <a:custGeom>
              <a:avLst/>
              <a:gdLst/>
              <a:ahLst/>
              <a:cxnLst/>
              <a:rect l="l" t="t" r="r" b="b"/>
              <a:pathLst>
                <a:path w="71" h="1687" extrusionOk="0">
                  <a:moveTo>
                    <a:pt x="1" y="0"/>
                  </a:moveTo>
                  <a:lnTo>
                    <a:pt x="1" y="1654"/>
                  </a:lnTo>
                  <a:lnTo>
                    <a:pt x="71" y="1686"/>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0" name="Google Shape;3100;p123"/>
            <p:cNvSpPr/>
            <p:nvPr/>
          </p:nvSpPr>
          <p:spPr>
            <a:xfrm flipH="1">
              <a:off x="1215702" y="3743151"/>
              <a:ext cx="6514" cy="153212"/>
            </a:xfrm>
            <a:custGeom>
              <a:avLst/>
              <a:gdLst/>
              <a:ahLst/>
              <a:cxnLst/>
              <a:rect l="l" t="t" r="r" b="b"/>
              <a:pathLst>
                <a:path w="75" h="1764" extrusionOk="0">
                  <a:moveTo>
                    <a:pt x="0" y="0"/>
                  </a:moveTo>
                  <a:lnTo>
                    <a:pt x="0" y="1732"/>
                  </a:lnTo>
                  <a:lnTo>
                    <a:pt x="74" y="1763"/>
                  </a:lnTo>
                  <a:lnTo>
                    <a:pt x="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1" name="Google Shape;3101;p123"/>
            <p:cNvSpPr/>
            <p:nvPr/>
          </p:nvSpPr>
          <p:spPr>
            <a:xfrm flipH="1">
              <a:off x="1201024" y="3743151"/>
              <a:ext cx="6254" cy="159639"/>
            </a:xfrm>
            <a:custGeom>
              <a:avLst/>
              <a:gdLst/>
              <a:ahLst/>
              <a:cxnLst/>
              <a:rect l="l" t="t" r="r" b="b"/>
              <a:pathLst>
                <a:path w="72" h="1838" extrusionOk="0">
                  <a:moveTo>
                    <a:pt x="1" y="0"/>
                  </a:moveTo>
                  <a:lnTo>
                    <a:pt x="1" y="1806"/>
                  </a:lnTo>
                  <a:lnTo>
                    <a:pt x="72" y="1838"/>
                  </a:lnTo>
                  <a:lnTo>
                    <a:pt x="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2" name="Google Shape;3102;p123"/>
            <p:cNvSpPr/>
            <p:nvPr/>
          </p:nvSpPr>
          <p:spPr>
            <a:xfrm flipH="1">
              <a:off x="1185998" y="3743151"/>
              <a:ext cx="6254" cy="166414"/>
            </a:xfrm>
            <a:custGeom>
              <a:avLst/>
              <a:gdLst/>
              <a:ahLst/>
              <a:cxnLst/>
              <a:rect l="l" t="t" r="r" b="b"/>
              <a:pathLst>
                <a:path w="72" h="1916" extrusionOk="0">
                  <a:moveTo>
                    <a:pt x="0" y="0"/>
                  </a:moveTo>
                  <a:lnTo>
                    <a:pt x="0" y="1883"/>
                  </a:lnTo>
                  <a:lnTo>
                    <a:pt x="71" y="1916"/>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3" name="Google Shape;3103;p123"/>
            <p:cNvSpPr/>
            <p:nvPr/>
          </p:nvSpPr>
          <p:spPr>
            <a:xfrm flipH="1">
              <a:off x="1170972" y="3743151"/>
              <a:ext cx="6601" cy="173102"/>
            </a:xfrm>
            <a:custGeom>
              <a:avLst/>
              <a:gdLst/>
              <a:ahLst/>
              <a:cxnLst/>
              <a:rect l="l" t="t" r="r" b="b"/>
              <a:pathLst>
                <a:path w="76" h="1993" extrusionOk="0">
                  <a:moveTo>
                    <a:pt x="1" y="0"/>
                  </a:moveTo>
                  <a:lnTo>
                    <a:pt x="1" y="1961"/>
                  </a:lnTo>
                  <a:lnTo>
                    <a:pt x="75" y="1993"/>
                  </a:lnTo>
                  <a:lnTo>
                    <a:pt x="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4" name="Google Shape;3104;p123"/>
            <p:cNvSpPr/>
            <p:nvPr/>
          </p:nvSpPr>
          <p:spPr>
            <a:xfrm flipH="1">
              <a:off x="1156294" y="3743151"/>
              <a:ext cx="6167" cy="179877"/>
            </a:xfrm>
            <a:custGeom>
              <a:avLst/>
              <a:gdLst/>
              <a:ahLst/>
              <a:cxnLst/>
              <a:rect l="l" t="t" r="r" b="b"/>
              <a:pathLst>
                <a:path w="71" h="2071" extrusionOk="0">
                  <a:moveTo>
                    <a:pt x="0" y="0"/>
                  </a:moveTo>
                  <a:lnTo>
                    <a:pt x="0" y="2038"/>
                  </a:lnTo>
                  <a:lnTo>
                    <a:pt x="70" y="2070"/>
                  </a:lnTo>
                  <a:lnTo>
                    <a:pt x="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5" name="Google Shape;3105;p123"/>
            <p:cNvSpPr/>
            <p:nvPr/>
          </p:nvSpPr>
          <p:spPr>
            <a:xfrm flipH="1">
              <a:off x="1141355" y="3743151"/>
              <a:ext cx="6167" cy="186651"/>
            </a:xfrm>
            <a:custGeom>
              <a:avLst/>
              <a:gdLst/>
              <a:ahLst/>
              <a:cxnLst/>
              <a:rect l="l" t="t" r="r" b="b"/>
              <a:pathLst>
                <a:path w="71" h="2149" extrusionOk="0">
                  <a:moveTo>
                    <a:pt x="1" y="0"/>
                  </a:moveTo>
                  <a:lnTo>
                    <a:pt x="1" y="2113"/>
                  </a:lnTo>
                  <a:lnTo>
                    <a:pt x="71" y="2148"/>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6" name="Google Shape;3106;p123"/>
            <p:cNvSpPr/>
            <p:nvPr/>
          </p:nvSpPr>
          <p:spPr>
            <a:xfrm flipH="1">
              <a:off x="1126329" y="3743151"/>
              <a:ext cx="6167" cy="192992"/>
            </a:xfrm>
            <a:custGeom>
              <a:avLst/>
              <a:gdLst/>
              <a:ahLst/>
              <a:cxnLst/>
              <a:rect l="l" t="t" r="r" b="b"/>
              <a:pathLst>
                <a:path w="71" h="2222" extrusionOk="0">
                  <a:moveTo>
                    <a:pt x="0" y="0"/>
                  </a:moveTo>
                  <a:lnTo>
                    <a:pt x="0" y="2191"/>
                  </a:lnTo>
                  <a:lnTo>
                    <a:pt x="71" y="2222"/>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7" name="Google Shape;3107;p123"/>
            <p:cNvSpPr/>
            <p:nvPr/>
          </p:nvSpPr>
          <p:spPr>
            <a:xfrm flipH="1">
              <a:off x="1111303" y="3743151"/>
              <a:ext cx="6514" cy="199767"/>
            </a:xfrm>
            <a:custGeom>
              <a:avLst/>
              <a:gdLst/>
              <a:ahLst/>
              <a:cxnLst/>
              <a:rect l="l" t="t" r="r" b="b"/>
              <a:pathLst>
                <a:path w="75" h="2300" extrusionOk="0">
                  <a:moveTo>
                    <a:pt x="1" y="0"/>
                  </a:moveTo>
                  <a:lnTo>
                    <a:pt x="1" y="2268"/>
                  </a:lnTo>
                  <a:lnTo>
                    <a:pt x="74" y="2300"/>
                  </a:lnTo>
                  <a:lnTo>
                    <a:pt x="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8" name="Google Shape;3108;p123"/>
            <p:cNvSpPr/>
            <p:nvPr/>
          </p:nvSpPr>
          <p:spPr>
            <a:xfrm flipH="1">
              <a:off x="1096625" y="3743151"/>
              <a:ext cx="6167" cy="206454"/>
            </a:xfrm>
            <a:custGeom>
              <a:avLst/>
              <a:gdLst/>
              <a:ahLst/>
              <a:cxnLst/>
              <a:rect l="l" t="t" r="r" b="b"/>
              <a:pathLst>
                <a:path w="71" h="2377" extrusionOk="0">
                  <a:moveTo>
                    <a:pt x="0" y="0"/>
                  </a:moveTo>
                  <a:lnTo>
                    <a:pt x="0" y="2346"/>
                  </a:lnTo>
                  <a:lnTo>
                    <a:pt x="71" y="2377"/>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9" name="Google Shape;3109;p123"/>
            <p:cNvSpPr/>
            <p:nvPr/>
          </p:nvSpPr>
          <p:spPr>
            <a:xfrm flipH="1">
              <a:off x="1081599" y="3743151"/>
              <a:ext cx="6254" cy="213229"/>
            </a:xfrm>
            <a:custGeom>
              <a:avLst/>
              <a:gdLst/>
              <a:ahLst/>
              <a:cxnLst/>
              <a:rect l="l" t="t" r="r" b="b"/>
              <a:pathLst>
                <a:path w="72" h="2455" extrusionOk="0">
                  <a:moveTo>
                    <a:pt x="1" y="0"/>
                  </a:moveTo>
                  <a:lnTo>
                    <a:pt x="1" y="2423"/>
                  </a:lnTo>
                  <a:lnTo>
                    <a:pt x="72" y="2455"/>
                  </a:lnTo>
                  <a:lnTo>
                    <a:pt x="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0" name="Google Shape;3110;p123"/>
            <p:cNvSpPr/>
            <p:nvPr/>
          </p:nvSpPr>
          <p:spPr>
            <a:xfrm flipH="1">
              <a:off x="1066573" y="3743151"/>
              <a:ext cx="6514" cy="219743"/>
            </a:xfrm>
            <a:custGeom>
              <a:avLst/>
              <a:gdLst/>
              <a:ahLst/>
              <a:cxnLst/>
              <a:rect l="l" t="t" r="r" b="b"/>
              <a:pathLst>
                <a:path w="75" h="2530" extrusionOk="0">
                  <a:moveTo>
                    <a:pt x="0" y="0"/>
                  </a:moveTo>
                  <a:lnTo>
                    <a:pt x="0" y="2497"/>
                  </a:lnTo>
                  <a:lnTo>
                    <a:pt x="75" y="2529"/>
                  </a:lnTo>
                  <a:lnTo>
                    <a:pt x="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1" name="Google Shape;3111;p123"/>
            <p:cNvSpPr/>
            <p:nvPr/>
          </p:nvSpPr>
          <p:spPr>
            <a:xfrm flipH="1">
              <a:off x="1051895" y="3743151"/>
              <a:ext cx="6254" cy="226431"/>
            </a:xfrm>
            <a:custGeom>
              <a:avLst/>
              <a:gdLst/>
              <a:ahLst/>
              <a:cxnLst/>
              <a:rect l="l" t="t" r="r" b="b"/>
              <a:pathLst>
                <a:path w="72" h="2607" extrusionOk="0">
                  <a:moveTo>
                    <a:pt x="1" y="0"/>
                  </a:moveTo>
                  <a:lnTo>
                    <a:pt x="1" y="2575"/>
                  </a:lnTo>
                  <a:lnTo>
                    <a:pt x="72" y="2606"/>
                  </a:lnTo>
                  <a:lnTo>
                    <a:pt x="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2" name="Google Shape;3112;p123"/>
            <p:cNvSpPr/>
            <p:nvPr/>
          </p:nvSpPr>
          <p:spPr>
            <a:xfrm flipH="1">
              <a:off x="1036869" y="3743151"/>
              <a:ext cx="6167" cy="233206"/>
            </a:xfrm>
            <a:custGeom>
              <a:avLst/>
              <a:gdLst/>
              <a:ahLst/>
              <a:cxnLst/>
              <a:rect l="l" t="t" r="r" b="b"/>
              <a:pathLst>
                <a:path w="71" h="2685" extrusionOk="0">
                  <a:moveTo>
                    <a:pt x="0" y="0"/>
                  </a:moveTo>
                  <a:lnTo>
                    <a:pt x="0" y="2652"/>
                  </a:lnTo>
                  <a:lnTo>
                    <a:pt x="71" y="2684"/>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3" name="Google Shape;3113;p123"/>
            <p:cNvSpPr/>
            <p:nvPr/>
          </p:nvSpPr>
          <p:spPr>
            <a:xfrm flipH="1">
              <a:off x="1021843" y="3743151"/>
              <a:ext cx="6254" cy="239894"/>
            </a:xfrm>
            <a:custGeom>
              <a:avLst/>
              <a:gdLst/>
              <a:ahLst/>
              <a:cxnLst/>
              <a:rect l="l" t="t" r="r" b="b"/>
              <a:pathLst>
                <a:path w="72" h="2762" extrusionOk="0">
                  <a:moveTo>
                    <a:pt x="1" y="0"/>
                  </a:moveTo>
                  <a:lnTo>
                    <a:pt x="1" y="2730"/>
                  </a:lnTo>
                  <a:lnTo>
                    <a:pt x="71" y="2762"/>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4" name="Google Shape;3114;p123"/>
            <p:cNvSpPr/>
            <p:nvPr/>
          </p:nvSpPr>
          <p:spPr>
            <a:xfrm flipH="1">
              <a:off x="1006904" y="3743151"/>
              <a:ext cx="6427" cy="246581"/>
            </a:xfrm>
            <a:custGeom>
              <a:avLst/>
              <a:gdLst/>
              <a:ahLst/>
              <a:cxnLst/>
              <a:rect l="l" t="t" r="r" b="b"/>
              <a:pathLst>
                <a:path w="74" h="2839" extrusionOk="0">
                  <a:moveTo>
                    <a:pt x="0" y="0"/>
                  </a:moveTo>
                  <a:lnTo>
                    <a:pt x="0" y="2804"/>
                  </a:lnTo>
                  <a:lnTo>
                    <a:pt x="74" y="2839"/>
                  </a:lnTo>
                  <a:lnTo>
                    <a:pt x="7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5" name="Google Shape;3115;p123"/>
            <p:cNvSpPr/>
            <p:nvPr/>
          </p:nvSpPr>
          <p:spPr>
            <a:xfrm flipH="1">
              <a:off x="992139" y="3743151"/>
              <a:ext cx="6254" cy="253095"/>
            </a:xfrm>
            <a:custGeom>
              <a:avLst/>
              <a:gdLst/>
              <a:ahLst/>
              <a:cxnLst/>
              <a:rect l="l" t="t" r="r" b="b"/>
              <a:pathLst>
                <a:path w="72" h="2914" extrusionOk="0">
                  <a:moveTo>
                    <a:pt x="1" y="0"/>
                  </a:moveTo>
                  <a:lnTo>
                    <a:pt x="1" y="2881"/>
                  </a:lnTo>
                  <a:lnTo>
                    <a:pt x="71" y="2913"/>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6" name="Google Shape;3116;p123"/>
            <p:cNvSpPr/>
            <p:nvPr/>
          </p:nvSpPr>
          <p:spPr>
            <a:xfrm flipH="1">
              <a:off x="977200" y="3743151"/>
              <a:ext cx="6167" cy="259783"/>
            </a:xfrm>
            <a:custGeom>
              <a:avLst/>
              <a:gdLst/>
              <a:ahLst/>
              <a:cxnLst/>
              <a:rect l="l" t="t" r="r" b="b"/>
              <a:pathLst>
                <a:path w="71" h="2991" extrusionOk="0">
                  <a:moveTo>
                    <a:pt x="1" y="0"/>
                  </a:moveTo>
                  <a:lnTo>
                    <a:pt x="1" y="2959"/>
                  </a:lnTo>
                  <a:lnTo>
                    <a:pt x="71" y="2990"/>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7" name="Google Shape;3117;p123"/>
            <p:cNvSpPr/>
            <p:nvPr/>
          </p:nvSpPr>
          <p:spPr>
            <a:xfrm flipH="1">
              <a:off x="962087" y="3743151"/>
              <a:ext cx="6601" cy="266558"/>
            </a:xfrm>
            <a:custGeom>
              <a:avLst/>
              <a:gdLst/>
              <a:ahLst/>
              <a:cxnLst/>
              <a:rect l="l" t="t" r="r" b="b"/>
              <a:pathLst>
                <a:path w="76" h="3069" extrusionOk="0">
                  <a:moveTo>
                    <a:pt x="1" y="0"/>
                  </a:moveTo>
                  <a:lnTo>
                    <a:pt x="1" y="3037"/>
                  </a:lnTo>
                  <a:lnTo>
                    <a:pt x="75" y="3068"/>
                  </a:lnTo>
                  <a:lnTo>
                    <a:pt x="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8" name="Google Shape;3118;p123"/>
            <p:cNvSpPr/>
            <p:nvPr/>
          </p:nvSpPr>
          <p:spPr>
            <a:xfrm flipH="1">
              <a:off x="947409" y="3743151"/>
              <a:ext cx="6254" cy="273333"/>
            </a:xfrm>
            <a:custGeom>
              <a:avLst/>
              <a:gdLst/>
              <a:ahLst/>
              <a:cxnLst/>
              <a:rect l="l" t="t" r="r" b="b"/>
              <a:pathLst>
                <a:path w="72" h="3147" extrusionOk="0">
                  <a:moveTo>
                    <a:pt x="0" y="0"/>
                  </a:moveTo>
                  <a:lnTo>
                    <a:pt x="0" y="3114"/>
                  </a:lnTo>
                  <a:lnTo>
                    <a:pt x="72" y="3146"/>
                  </a:lnTo>
                  <a:lnTo>
                    <a:pt x="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9" name="Google Shape;3119;p123"/>
            <p:cNvSpPr/>
            <p:nvPr/>
          </p:nvSpPr>
          <p:spPr>
            <a:xfrm flipH="1">
              <a:off x="875750" y="4017525"/>
              <a:ext cx="619102" cy="276720"/>
            </a:xfrm>
            <a:custGeom>
              <a:avLst/>
              <a:gdLst/>
              <a:ahLst/>
              <a:cxnLst/>
              <a:rect l="l" t="t" r="r" b="b"/>
              <a:pathLst>
                <a:path w="7128" h="3186" extrusionOk="0">
                  <a:moveTo>
                    <a:pt x="1" y="1"/>
                  </a:moveTo>
                  <a:lnTo>
                    <a:pt x="1" y="3185"/>
                  </a:lnTo>
                  <a:lnTo>
                    <a:pt x="7128" y="3185"/>
                  </a:lnTo>
                  <a:lnTo>
                    <a:pt x="71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0" name="Google Shape;3120;p123"/>
            <p:cNvSpPr/>
            <p:nvPr/>
          </p:nvSpPr>
          <p:spPr>
            <a:xfrm flipH="1">
              <a:off x="875750" y="4017525"/>
              <a:ext cx="619102" cy="276720"/>
            </a:xfrm>
            <a:custGeom>
              <a:avLst/>
              <a:gdLst/>
              <a:ahLst/>
              <a:cxnLst/>
              <a:rect l="l" t="t" r="r" b="b"/>
              <a:pathLst>
                <a:path w="7128" h="3186" extrusionOk="0">
                  <a:moveTo>
                    <a:pt x="1" y="1"/>
                  </a:moveTo>
                  <a:lnTo>
                    <a:pt x="92" y="40"/>
                  </a:lnTo>
                  <a:lnTo>
                    <a:pt x="92" y="1"/>
                  </a:lnTo>
                  <a:close/>
                  <a:moveTo>
                    <a:pt x="163" y="1"/>
                  </a:moveTo>
                  <a:lnTo>
                    <a:pt x="163" y="72"/>
                  </a:lnTo>
                  <a:lnTo>
                    <a:pt x="265" y="117"/>
                  </a:lnTo>
                  <a:lnTo>
                    <a:pt x="265" y="1"/>
                  </a:lnTo>
                  <a:close/>
                  <a:moveTo>
                    <a:pt x="336" y="1"/>
                  </a:moveTo>
                  <a:lnTo>
                    <a:pt x="336" y="149"/>
                  </a:lnTo>
                  <a:lnTo>
                    <a:pt x="438" y="195"/>
                  </a:lnTo>
                  <a:lnTo>
                    <a:pt x="438" y="1"/>
                  </a:lnTo>
                  <a:close/>
                  <a:moveTo>
                    <a:pt x="509" y="1"/>
                  </a:moveTo>
                  <a:lnTo>
                    <a:pt x="509" y="227"/>
                  </a:lnTo>
                  <a:lnTo>
                    <a:pt x="607" y="272"/>
                  </a:lnTo>
                  <a:lnTo>
                    <a:pt x="607" y="1"/>
                  </a:lnTo>
                  <a:close/>
                  <a:moveTo>
                    <a:pt x="681" y="1"/>
                  </a:moveTo>
                  <a:lnTo>
                    <a:pt x="681" y="304"/>
                  </a:lnTo>
                  <a:lnTo>
                    <a:pt x="780" y="347"/>
                  </a:lnTo>
                  <a:lnTo>
                    <a:pt x="780" y="1"/>
                  </a:lnTo>
                  <a:close/>
                  <a:moveTo>
                    <a:pt x="851" y="1"/>
                  </a:moveTo>
                  <a:lnTo>
                    <a:pt x="851" y="378"/>
                  </a:lnTo>
                  <a:lnTo>
                    <a:pt x="953" y="424"/>
                  </a:lnTo>
                  <a:lnTo>
                    <a:pt x="953" y="1"/>
                  </a:lnTo>
                  <a:close/>
                  <a:moveTo>
                    <a:pt x="1023" y="1"/>
                  </a:moveTo>
                  <a:lnTo>
                    <a:pt x="1023" y="456"/>
                  </a:lnTo>
                  <a:lnTo>
                    <a:pt x="1122" y="502"/>
                  </a:lnTo>
                  <a:lnTo>
                    <a:pt x="1122" y="1"/>
                  </a:lnTo>
                  <a:close/>
                  <a:moveTo>
                    <a:pt x="1196" y="1"/>
                  </a:moveTo>
                  <a:lnTo>
                    <a:pt x="1196" y="534"/>
                  </a:lnTo>
                  <a:lnTo>
                    <a:pt x="1295" y="580"/>
                  </a:lnTo>
                  <a:lnTo>
                    <a:pt x="1295" y="1"/>
                  </a:lnTo>
                  <a:close/>
                  <a:moveTo>
                    <a:pt x="1365" y="1"/>
                  </a:moveTo>
                  <a:lnTo>
                    <a:pt x="1365" y="611"/>
                  </a:lnTo>
                  <a:lnTo>
                    <a:pt x="1468" y="653"/>
                  </a:lnTo>
                  <a:lnTo>
                    <a:pt x="1468" y="1"/>
                  </a:lnTo>
                  <a:close/>
                  <a:moveTo>
                    <a:pt x="1538" y="1"/>
                  </a:moveTo>
                  <a:lnTo>
                    <a:pt x="1538" y="689"/>
                  </a:lnTo>
                  <a:lnTo>
                    <a:pt x="1640" y="731"/>
                  </a:lnTo>
                  <a:lnTo>
                    <a:pt x="1640" y="1"/>
                  </a:lnTo>
                  <a:close/>
                  <a:moveTo>
                    <a:pt x="1711" y="1"/>
                  </a:moveTo>
                  <a:lnTo>
                    <a:pt x="1711" y="762"/>
                  </a:lnTo>
                  <a:lnTo>
                    <a:pt x="1809" y="809"/>
                  </a:lnTo>
                  <a:lnTo>
                    <a:pt x="1809" y="1"/>
                  </a:lnTo>
                  <a:close/>
                  <a:moveTo>
                    <a:pt x="1884" y="1"/>
                  </a:moveTo>
                  <a:lnTo>
                    <a:pt x="1884" y="840"/>
                  </a:lnTo>
                  <a:lnTo>
                    <a:pt x="1982" y="886"/>
                  </a:lnTo>
                  <a:lnTo>
                    <a:pt x="1982" y="1"/>
                  </a:lnTo>
                  <a:close/>
                  <a:moveTo>
                    <a:pt x="2053" y="1"/>
                  </a:moveTo>
                  <a:lnTo>
                    <a:pt x="2053" y="918"/>
                  </a:lnTo>
                  <a:lnTo>
                    <a:pt x="2156" y="964"/>
                  </a:lnTo>
                  <a:lnTo>
                    <a:pt x="2156" y="1"/>
                  </a:lnTo>
                  <a:close/>
                  <a:moveTo>
                    <a:pt x="2226" y="1"/>
                  </a:moveTo>
                  <a:lnTo>
                    <a:pt x="2226" y="995"/>
                  </a:lnTo>
                  <a:lnTo>
                    <a:pt x="2325" y="1037"/>
                  </a:lnTo>
                  <a:lnTo>
                    <a:pt x="2325" y="1"/>
                  </a:lnTo>
                  <a:close/>
                  <a:moveTo>
                    <a:pt x="2398" y="1"/>
                  </a:moveTo>
                  <a:lnTo>
                    <a:pt x="2398" y="1070"/>
                  </a:lnTo>
                  <a:lnTo>
                    <a:pt x="2498" y="1115"/>
                  </a:lnTo>
                  <a:lnTo>
                    <a:pt x="2498" y="1"/>
                  </a:lnTo>
                  <a:close/>
                  <a:moveTo>
                    <a:pt x="2568" y="1"/>
                  </a:moveTo>
                  <a:lnTo>
                    <a:pt x="2568" y="1147"/>
                  </a:lnTo>
                  <a:lnTo>
                    <a:pt x="2670" y="1193"/>
                  </a:lnTo>
                  <a:lnTo>
                    <a:pt x="2670" y="1"/>
                  </a:lnTo>
                  <a:close/>
                  <a:moveTo>
                    <a:pt x="2740" y="1"/>
                  </a:moveTo>
                  <a:lnTo>
                    <a:pt x="2740" y="1224"/>
                  </a:lnTo>
                  <a:lnTo>
                    <a:pt x="2843" y="1270"/>
                  </a:lnTo>
                  <a:lnTo>
                    <a:pt x="2843" y="1"/>
                  </a:lnTo>
                  <a:close/>
                  <a:moveTo>
                    <a:pt x="2913" y="1"/>
                  </a:moveTo>
                  <a:lnTo>
                    <a:pt x="2913" y="1302"/>
                  </a:lnTo>
                  <a:lnTo>
                    <a:pt x="3012" y="1345"/>
                  </a:lnTo>
                  <a:lnTo>
                    <a:pt x="3012" y="1"/>
                  </a:lnTo>
                  <a:close/>
                  <a:moveTo>
                    <a:pt x="3087" y="1"/>
                  </a:moveTo>
                  <a:lnTo>
                    <a:pt x="3087" y="1380"/>
                  </a:lnTo>
                  <a:lnTo>
                    <a:pt x="3185" y="1422"/>
                  </a:lnTo>
                  <a:lnTo>
                    <a:pt x="3185" y="1"/>
                  </a:lnTo>
                  <a:close/>
                  <a:moveTo>
                    <a:pt x="3256" y="1"/>
                  </a:moveTo>
                  <a:lnTo>
                    <a:pt x="3256" y="1454"/>
                  </a:lnTo>
                  <a:lnTo>
                    <a:pt x="3357" y="1499"/>
                  </a:lnTo>
                  <a:lnTo>
                    <a:pt x="3357" y="1"/>
                  </a:lnTo>
                  <a:close/>
                  <a:moveTo>
                    <a:pt x="3428" y="1"/>
                  </a:moveTo>
                  <a:lnTo>
                    <a:pt x="3428" y="1532"/>
                  </a:lnTo>
                  <a:lnTo>
                    <a:pt x="3527" y="1577"/>
                  </a:lnTo>
                  <a:lnTo>
                    <a:pt x="3527" y="1"/>
                  </a:lnTo>
                  <a:close/>
                  <a:moveTo>
                    <a:pt x="3601" y="1"/>
                  </a:moveTo>
                  <a:lnTo>
                    <a:pt x="3601" y="1609"/>
                  </a:lnTo>
                  <a:lnTo>
                    <a:pt x="3700" y="1655"/>
                  </a:lnTo>
                  <a:lnTo>
                    <a:pt x="3700" y="1"/>
                  </a:lnTo>
                  <a:close/>
                  <a:moveTo>
                    <a:pt x="3770" y="1"/>
                  </a:moveTo>
                  <a:lnTo>
                    <a:pt x="3770" y="1687"/>
                  </a:lnTo>
                  <a:lnTo>
                    <a:pt x="3873" y="1729"/>
                  </a:lnTo>
                  <a:lnTo>
                    <a:pt x="3873" y="1"/>
                  </a:lnTo>
                  <a:close/>
                  <a:moveTo>
                    <a:pt x="3943" y="1"/>
                  </a:moveTo>
                  <a:lnTo>
                    <a:pt x="3943" y="1761"/>
                  </a:lnTo>
                  <a:lnTo>
                    <a:pt x="4045" y="1807"/>
                  </a:lnTo>
                  <a:lnTo>
                    <a:pt x="4045" y="1"/>
                  </a:lnTo>
                  <a:close/>
                  <a:moveTo>
                    <a:pt x="4116" y="1"/>
                  </a:moveTo>
                  <a:lnTo>
                    <a:pt x="4116" y="1838"/>
                  </a:lnTo>
                  <a:lnTo>
                    <a:pt x="4215" y="1884"/>
                  </a:lnTo>
                  <a:lnTo>
                    <a:pt x="4215" y="1"/>
                  </a:lnTo>
                  <a:close/>
                  <a:moveTo>
                    <a:pt x="4288" y="1"/>
                  </a:moveTo>
                  <a:lnTo>
                    <a:pt x="4288" y="1916"/>
                  </a:lnTo>
                  <a:lnTo>
                    <a:pt x="4387" y="1962"/>
                  </a:lnTo>
                  <a:lnTo>
                    <a:pt x="4387" y="1"/>
                  </a:lnTo>
                  <a:close/>
                  <a:moveTo>
                    <a:pt x="4458" y="1"/>
                  </a:moveTo>
                  <a:lnTo>
                    <a:pt x="4458" y="1994"/>
                  </a:lnTo>
                  <a:lnTo>
                    <a:pt x="4560" y="2036"/>
                  </a:lnTo>
                  <a:lnTo>
                    <a:pt x="4560" y="1"/>
                  </a:lnTo>
                  <a:close/>
                  <a:moveTo>
                    <a:pt x="4631" y="1"/>
                  </a:moveTo>
                  <a:lnTo>
                    <a:pt x="4631" y="2071"/>
                  </a:lnTo>
                  <a:lnTo>
                    <a:pt x="4729" y="2113"/>
                  </a:lnTo>
                  <a:lnTo>
                    <a:pt x="4729" y="1"/>
                  </a:lnTo>
                  <a:close/>
                  <a:moveTo>
                    <a:pt x="4804" y="1"/>
                  </a:moveTo>
                  <a:lnTo>
                    <a:pt x="4804" y="2145"/>
                  </a:lnTo>
                  <a:lnTo>
                    <a:pt x="4902" y="2191"/>
                  </a:lnTo>
                  <a:lnTo>
                    <a:pt x="4902" y="1"/>
                  </a:lnTo>
                  <a:close/>
                  <a:moveTo>
                    <a:pt x="4973" y="1"/>
                  </a:moveTo>
                  <a:lnTo>
                    <a:pt x="4973" y="2222"/>
                  </a:lnTo>
                  <a:lnTo>
                    <a:pt x="5075" y="2269"/>
                  </a:lnTo>
                  <a:lnTo>
                    <a:pt x="5075" y="1"/>
                  </a:lnTo>
                  <a:close/>
                  <a:moveTo>
                    <a:pt x="5146" y="1"/>
                  </a:moveTo>
                  <a:lnTo>
                    <a:pt x="5146" y="2300"/>
                  </a:lnTo>
                  <a:lnTo>
                    <a:pt x="5248" y="2346"/>
                  </a:lnTo>
                  <a:lnTo>
                    <a:pt x="5248" y="1"/>
                  </a:lnTo>
                  <a:close/>
                  <a:moveTo>
                    <a:pt x="5318" y="1"/>
                  </a:moveTo>
                  <a:lnTo>
                    <a:pt x="5318" y="2378"/>
                  </a:lnTo>
                  <a:lnTo>
                    <a:pt x="5417" y="2420"/>
                  </a:lnTo>
                  <a:lnTo>
                    <a:pt x="5417" y="1"/>
                  </a:lnTo>
                  <a:close/>
                  <a:moveTo>
                    <a:pt x="5491" y="1"/>
                  </a:moveTo>
                  <a:lnTo>
                    <a:pt x="5491" y="2452"/>
                  </a:lnTo>
                  <a:lnTo>
                    <a:pt x="5590" y="2497"/>
                  </a:lnTo>
                  <a:lnTo>
                    <a:pt x="5590" y="1"/>
                  </a:lnTo>
                  <a:close/>
                  <a:moveTo>
                    <a:pt x="5660" y="1"/>
                  </a:moveTo>
                  <a:lnTo>
                    <a:pt x="5660" y="2529"/>
                  </a:lnTo>
                  <a:lnTo>
                    <a:pt x="5763" y="2575"/>
                  </a:lnTo>
                  <a:lnTo>
                    <a:pt x="5763" y="1"/>
                  </a:lnTo>
                  <a:close/>
                  <a:moveTo>
                    <a:pt x="5833" y="1"/>
                  </a:moveTo>
                  <a:lnTo>
                    <a:pt x="5833" y="2607"/>
                  </a:lnTo>
                  <a:lnTo>
                    <a:pt x="5932" y="2653"/>
                  </a:lnTo>
                  <a:lnTo>
                    <a:pt x="5932" y="1"/>
                  </a:lnTo>
                  <a:close/>
                  <a:moveTo>
                    <a:pt x="6006" y="1"/>
                  </a:moveTo>
                  <a:lnTo>
                    <a:pt x="6006" y="2684"/>
                  </a:lnTo>
                  <a:lnTo>
                    <a:pt x="6105" y="2727"/>
                  </a:lnTo>
                  <a:lnTo>
                    <a:pt x="6105" y="1"/>
                  </a:lnTo>
                  <a:close/>
                  <a:moveTo>
                    <a:pt x="6176" y="1"/>
                  </a:moveTo>
                  <a:lnTo>
                    <a:pt x="6176" y="2762"/>
                  </a:lnTo>
                  <a:lnTo>
                    <a:pt x="6277" y="2805"/>
                  </a:lnTo>
                  <a:lnTo>
                    <a:pt x="6277" y="1"/>
                  </a:lnTo>
                  <a:close/>
                  <a:moveTo>
                    <a:pt x="6348" y="1"/>
                  </a:moveTo>
                  <a:lnTo>
                    <a:pt x="6348" y="2836"/>
                  </a:lnTo>
                  <a:lnTo>
                    <a:pt x="6451" y="2882"/>
                  </a:lnTo>
                  <a:lnTo>
                    <a:pt x="6451" y="1"/>
                  </a:lnTo>
                  <a:close/>
                  <a:moveTo>
                    <a:pt x="6521" y="1"/>
                  </a:moveTo>
                  <a:lnTo>
                    <a:pt x="6521" y="2914"/>
                  </a:lnTo>
                  <a:lnTo>
                    <a:pt x="6620" y="2959"/>
                  </a:lnTo>
                  <a:lnTo>
                    <a:pt x="6620" y="1"/>
                  </a:lnTo>
                  <a:close/>
                  <a:moveTo>
                    <a:pt x="6694" y="1"/>
                  </a:moveTo>
                  <a:lnTo>
                    <a:pt x="6694" y="2992"/>
                  </a:lnTo>
                  <a:lnTo>
                    <a:pt x="6793" y="3037"/>
                  </a:lnTo>
                  <a:lnTo>
                    <a:pt x="6793" y="1"/>
                  </a:lnTo>
                  <a:close/>
                  <a:moveTo>
                    <a:pt x="6863" y="1"/>
                  </a:moveTo>
                  <a:lnTo>
                    <a:pt x="6863" y="3069"/>
                  </a:lnTo>
                  <a:lnTo>
                    <a:pt x="6965" y="3111"/>
                  </a:lnTo>
                  <a:lnTo>
                    <a:pt x="6965" y="1"/>
                  </a:lnTo>
                  <a:close/>
                  <a:moveTo>
                    <a:pt x="7035" y="1"/>
                  </a:moveTo>
                  <a:lnTo>
                    <a:pt x="7035" y="3143"/>
                  </a:lnTo>
                  <a:lnTo>
                    <a:pt x="7128" y="3185"/>
                  </a:lnTo>
                  <a:lnTo>
                    <a:pt x="7128"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1" name="Google Shape;3121;p123"/>
            <p:cNvSpPr/>
            <p:nvPr/>
          </p:nvSpPr>
          <p:spPr>
            <a:xfrm flipH="1">
              <a:off x="1480695" y="4020912"/>
              <a:ext cx="6167" cy="273333"/>
            </a:xfrm>
            <a:custGeom>
              <a:avLst/>
              <a:gdLst/>
              <a:ahLst/>
              <a:cxnLst/>
              <a:rect l="l" t="t" r="r" b="b"/>
              <a:pathLst>
                <a:path w="71" h="3147" extrusionOk="0">
                  <a:moveTo>
                    <a:pt x="0" y="1"/>
                  </a:moveTo>
                  <a:lnTo>
                    <a:pt x="0" y="3146"/>
                  </a:lnTo>
                  <a:lnTo>
                    <a:pt x="71" y="3146"/>
                  </a:lnTo>
                  <a:lnTo>
                    <a:pt x="71" y="33"/>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2" name="Google Shape;3122;p123"/>
            <p:cNvSpPr/>
            <p:nvPr/>
          </p:nvSpPr>
          <p:spPr>
            <a:xfrm flipH="1">
              <a:off x="1480695" y="4017525"/>
              <a:ext cx="6167" cy="6254"/>
            </a:xfrm>
            <a:custGeom>
              <a:avLst/>
              <a:gdLst/>
              <a:ahLst/>
              <a:cxnLst/>
              <a:rect l="l" t="t" r="r" b="b"/>
              <a:pathLst>
                <a:path w="71" h="72" extrusionOk="0">
                  <a:moveTo>
                    <a:pt x="0" y="1"/>
                  </a:moveTo>
                  <a:lnTo>
                    <a:pt x="0" y="40"/>
                  </a:lnTo>
                  <a:lnTo>
                    <a:pt x="71" y="72"/>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3" name="Google Shape;3123;p123"/>
            <p:cNvSpPr/>
            <p:nvPr/>
          </p:nvSpPr>
          <p:spPr>
            <a:xfrm flipH="1">
              <a:off x="1465582" y="4027687"/>
              <a:ext cx="6340" cy="266558"/>
            </a:xfrm>
            <a:custGeom>
              <a:avLst/>
              <a:gdLst/>
              <a:ahLst/>
              <a:cxnLst/>
              <a:rect l="l" t="t" r="r" b="b"/>
              <a:pathLst>
                <a:path w="73" h="3069" extrusionOk="0">
                  <a:moveTo>
                    <a:pt x="1" y="0"/>
                  </a:moveTo>
                  <a:lnTo>
                    <a:pt x="1" y="3068"/>
                  </a:lnTo>
                  <a:lnTo>
                    <a:pt x="72" y="3068"/>
                  </a:lnTo>
                  <a:lnTo>
                    <a:pt x="72"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4" name="Google Shape;3124;p123"/>
            <p:cNvSpPr/>
            <p:nvPr/>
          </p:nvSpPr>
          <p:spPr>
            <a:xfrm flipH="1">
              <a:off x="1465582" y="4017525"/>
              <a:ext cx="6340" cy="12941"/>
            </a:xfrm>
            <a:custGeom>
              <a:avLst/>
              <a:gdLst/>
              <a:ahLst/>
              <a:cxnLst/>
              <a:rect l="l" t="t" r="r" b="b"/>
              <a:pathLst>
                <a:path w="73" h="149" extrusionOk="0">
                  <a:moveTo>
                    <a:pt x="1" y="1"/>
                  </a:moveTo>
                  <a:lnTo>
                    <a:pt x="1" y="117"/>
                  </a:lnTo>
                  <a:lnTo>
                    <a:pt x="72" y="149"/>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5" name="Google Shape;3125;p123"/>
            <p:cNvSpPr/>
            <p:nvPr/>
          </p:nvSpPr>
          <p:spPr>
            <a:xfrm flipH="1">
              <a:off x="1450644" y="4034462"/>
              <a:ext cx="6254" cy="259783"/>
            </a:xfrm>
            <a:custGeom>
              <a:avLst/>
              <a:gdLst/>
              <a:ahLst/>
              <a:cxnLst/>
              <a:rect l="l" t="t" r="r" b="b"/>
              <a:pathLst>
                <a:path w="72" h="2991" extrusionOk="0">
                  <a:moveTo>
                    <a:pt x="1" y="0"/>
                  </a:moveTo>
                  <a:lnTo>
                    <a:pt x="1" y="2990"/>
                  </a:lnTo>
                  <a:lnTo>
                    <a:pt x="72" y="2990"/>
                  </a:lnTo>
                  <a:lnTo>
                    <a:pt x="72"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6" name="Google Shape;3126;p123"/>
            <p:cNvSpPr/>
            <p:nvPr/>
          </p:nvSpPr>
          <p:spPr>
            <a:xfrm flipH="1">
              <a:off x="1450644" y="4017525"/>
              <a:ext cx="6254" cy="19716"/>
            </a:xfrm>
            <a:custGeom>
              <a:avLst/>
              <a:gdLst/>
              <a:ahLst/>
              <a:cxnLst/>
              <a:rect l="l" t="t" r="r" b="b"/>
              <a:pathLst>
                <a:path w="72" h="227" extrusionOk="0">
                  <a:moveTo>
                    <a:pt x="1" y="1"/>
                  </a:moveTo>
                  <a:lnTo>
                    <a:pt x="1" y="195"/>
                  </a:lnTo>
                  <a:lnTo>
                    <a:pt x="72" y="227"/>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7" name="Google Shape;3127;p123"/>
            <p:cNvSpPr/>
            <p:nvPr/>
          </p:nvSpPr>
          <p:spPr>
            <a:xfrm flipH="1">
              <a:off x="1435618" y="4041149"/>
              <a:ext cx="6601" cy="253095"/>
            </a:xfrm>
            <a:custGeom>
              <a:avLst/>
              <a:gdLst/>
              <a:ahLst/>
              <a:cxnLst/>
              <a:rect l="l" t="t" r="r" b="b"/>
              <a:pathLst>
                <a:path w="76" h="2914" extrusionOk="0">
                  <a:moveTo>
                    <a:pt x="1" y="0"/>
                  </a:moveTo>
                  <a:lnTo>
                    <a:pt x="1" y="2913"/>
                  </a:lnTo>
                  <a:lnTo>
                    <a:pt x="75" y="2913"/>
                  </a:lnTo>
                  <a:lnTo>
                    <a:pt x="75"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8" name="Google Shape;3128;p123"/>
            <p:cNvSpPr/>
            <p:nvPr/>
          </p:nvSpPr>
          <p:spPr>
            <a:xfrm flipH="1">
              <a:off x="1435618" y="4017525"/>
              <a:ext cx="6601" cy="26491"/>
            </a:xfrm>
            <a:custGeom>
              <a:avLst/>
              <a:gdLst/>
              <a:ahLst/>
              <a:cxnLst/>
              <a:rect l="l" t="t" r="r" b="b"/>
              <a:pathLst>
                <a:path w="76" h="305" extrusionOk="0">
                  <a:moveTo>
                    <a:pt x="1" y="1"/>
                  </a:moveTo>
                  <a:lnTo>
                    <a:pt x="1" y="272"/>
                  </a:lnTo>
                  <a:lnTo>
                    <a:pt x="75" y="304"/>
                  </a:lnTo>
                  <a:lnTo>
                    <a:pt x="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9" name="Google Shape;3129;p123"/>
            <p:cNvSpPr/>
            <p:nvPr/>
          </p:nvSpPr>
          <p:spPr>
            <a:xfrm flipH="1">
              <a:off x="1420939" y="4047577"/>
              <a:ext cx="6167" cy="246668"/>
            </a:xfrm>
            <a:custGeom>
              <a:avLst/>
              <a:gdLst/>
              <a:ahLst/>
              <a:cxnLst/>
              <a:rect l="l" t="t" r="r" b="b"/>
              <a:pathLst>
                <a:path w="71" h="2840" extrusionOk="0">
                  <a:moveTo>
                    <a:pt x="0" y="1"/>
                  </a:moveTo>
                  <a:lnTo>
                    <a:pt x="0" y="2839"/>
                  </a:lnTo>
                  <a:lnTo>
                    <a:pt x="71" y="2839"/>
                  </a:lnTo>
                  <a:lnTo>
                    <a:pt x="71" y="32"/>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0" name="Google Shape;3130;p123"/>
            <p:cNvSpPr/>
            <p:nvPr/>
          </p:nvSpPr>
          <p:spPr>
            <a:xfrm flipH="1">
              <a:off x="1420939" y="4017525"/>
              <a:ext cx="6167" cy="32918"/>
            </a:xfrm>
            <a:custGeom>
              <a:avLst/>
              <a:gdLst/>
              <a:ahLst/>
              <a:cxnLst/>
              <a:rect l="l" t="t" r="r" b="b"/>
              <a:pathLst>
                <a:path w="71" h="379" extrusionOk="0">
                  <a:moveTo>
                    <a:pt x="0" y="1"/>
                  </a:moveTo>
                  <a:lnTo>
                    <a:pt x="0" y="347"/>
                  </a:lnTo>
                  <a:lnTo>
                    <a:pt x="71" y="378"/>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1" name="Google Shape;3131;p123"/>
            <p:cNvSpPr/>
            <p:nvPr/>
          </p:nvSpPr>
          <p:spPr>
            <a:xfrm flipH="1">
              <a:off x="1405914" y="4054264"/>
              <a:ext cx="6254" cy="239980"/>
            </a:xfrm>
            <a:custGeom>
              <a:avLst/>
              <a:gdLst/>
              <a:ahLst/>
              <a:cxnLst/>
              <a:rect l="l" t="t" r="r" b="b"/>
              <a:pathLst>
                <a:path w="72" h="2763" extrusionOk="0">
                  <a:moveTo>
                    <a:pt x="1" y="1"/>
                  </a:moveTo>
                  <a:lnTo>
                    <a:pt x="1" y="2762"/>
                  </a:lnTo>
                  <a:lnTo>
                    <a:pt x="71" y="2762"/>
                  </a:lnTo>
                  <a:lnTo>
                    <a:pt x="71" y="33"/>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2" name="Google Shape;3132;p123"/>
            <p:cNvSpPr/>
            <p:nvPr/>
          </p:nvSpPr>
          <p:spPr>
            <a:xfrm flipH="1">
              <a:off x="1405914" y="4017525"/>
              <a:ext cx="6254" cy="39606"/>
            </a:xfrm>
            <a:custGeom>
              <a:avLst/>
              <a:gdLst/>
              <a:ahLst/>
              <a:cxnLst/>
              <a:rect l="l" t="t" r="r" b="b"/>
              <a:pathLst>
                <a:path w="72" h="456" extrusionOk="0">
                  <a:moveTo>
                    <a:pt x="1" y="1"/>
                  </a:moveTo>
                  <a:lnTo>
                    <a:pt x="1" y="424"/>
                  </a:lnTo>
                  <a:lnTo>
                    <a:pt x="71" y="456"/>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3" name="Google Shape;3133;p123"/>
            <p:cNvSpPr/>
            <p:nvPr/>
          </p:nvSpPr>
          <p:spPr>
            <a:xfrm flipH="1">
              <a:off x="1390975" y="4061039"/>
              <a:ext cx="6427" cy="233206"/>
            </a:xfrm>
            <a:custGeom>
              <a:avLst/>
              <a:gdLst/>
              <a:ahLst/>
              <a:cxnLst/>
              <a:rect l="l" t="t" r="r" b="b"/>
              <a:pathLst>
                <a:path w="74" h="2685" extrusionOk="0">
                  <a:moveTo>
                    <a:pt x="0" y="1"/>
                  </a:moveTo>
                  <a:lnTo>
                    <a:pt x="0" y="2684"/>
                  </a:lnTo>
                  <a:lnTo>
                    <a:pt x="74" y="2684"/>
                  </a:lnTo>
                  <a:lnTo>
                    <a:pt x="74" y="33"/>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4" name="Google Shape;3134;p123"/>
            <p:cNvSpPr/>
            <p:nvPr/>
          </p:nvSpPr>
          <p:spPr>
            <a:xfrm flipH="1">
              <a:off x="1390975" y="4017525"/>
              <a:ext cx="6427" cy="46381"/>
            </a:xfrm>
            <a:custGeom>
              <a:avLst/>
              <a:gdLst/>
              <a:ahLst/>
              <a:cxnLst/>
              <a:rect l="l" t="t" r="r" b="b"/>
              <a:pathLst>
                <a:path w="74" h="534" extrusionOk="0">
                  <a:moveTo>
                    <a:pt x="0" y="1"/>
                  </a:moveTo>
                  <a:lnTo>
                    <a:pt x="0" y="502"/>
                  </a:lnTo>
                  <a:lnTo>
                    <a:pt x="74" y="534"/>
                  </a:lnTo>
                  <a:lnTo>
                    <a:pt x="7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5" name="Google Shape;3135;p123"/>
            <p:cNvSpPr/>
            <p:nvPr/>
          </p:nvSpPr>
          <p:spPr>
            <a:xfrm flipH="1">
              <a:off x="1376209" y="4067814"/>
              <a:ext cx="6254" cy="226431"/>
            </a:xfrm>
            <a:custGeom>
              <a:avLst/>
              <a:gdLst/>
              <a:ahLst/>
              <a:cxnLst/>
              <a:rect l="l" t="t" r="r" b="b"/>
              <a:pathLst>
                <a:path w="72" h="2607" extrusionOk="0">
                  <a:moveTo>
                    <a:pt x="1" y="1"/>
                  </a:moveTo>
                  <a:lnTo>
                    <a:pt x="1" y="2606"/>
                  </a:lnTo>
                  <a:lnTo>
                    <a:pt x="71" y="2606"/>
                  </a:lnTo>
                  <a:lnTo>
                    <a:pt x="71" y="32"/>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6" name="Google Shape;3136;p123"/>
            <p:cNvSpPr/>
            <p:nvPr/>
          </p:nvSpPr>
          <p:spPr>
            <a:xfrm flipH="1">
              <a:off x="1376209" y="4017525"/>
              <a:ext cx="6254" cy="53068"/>
            </a:xfrm>
            <a:custGeom>
              <a:avLst/>
              <a:gdLst/>
              <a:ahLst/>
              <a:cxnLst/>
              <a:rect l="l" t="t" r="r" b="b"/>
              <a:pathLst>
                <a:path w="72" h="611" extrusionOk="0">
                  <a:moveTo>
                    <a:pt x="1" y="1"/>
                  </a:moveTo>
                  <a:lnTo>
                    <a:pt x="1" y="580"/>
                  </a:lnTo>
                  <a:lnTo>
                    <a:pt x="71" y="611"/>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7" name="Google Shape;3137;p123"/>
            <p:cNvSpPr/>
            <p:nvPr/>
          </p:nvSpPr>
          <p:spPr>
            <a:xfrm flipH="1">
              <a:off x="1361270" y="4074241"/>
              <a:ext cx="6167" cy="220004"/>
            </a:xfrm>
            <a:custGeom>
              <a:avLst/>
              <a:gdLst/>
              <a:ahLst/>
              <a:cxnLst/>
              <a:rect l="l" t="t" r="r" b="b"/>
              <a:pathLst>
                <a:path w="71" h="2533" extrusionOk="0">
                  <a:moveTo>
                    <a:pt x="1" y="0"/>
                  </a:moveTo>
                  <a:lnTo>
                    <a:pt x="1" y="2532"/>
                  </a:lnTo>
                  <a:lnTo>
                    <a:pt x="71" y="2532"/>
                  </a:lnTo>
                  <a:lnTo>
                    <a:pt x="71" y="36"/>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8" name="Google Shape;3138;p123"/>
            <p:cNvSpPr/>
            <p:nvPr/>
          </p:nvSpPr>
          <p:spPr>
            <a:xfrm flipH="1">
              <a:off x="1361270" y="4017525"/>
              <a:ext cx="6167" cy="59843"/>
            </a:xfrm>
            <a:custGeom>
              <a:avLst/>
              <a:gdLst/>
              <a:ahLst/>
              <a:cxnLst/>
              <a:rect l="l" t="t" r="r" b="b"/>
              <a:pathLst>
                <a:path w="71" h="689" extrusionOk="0">
                  <a:moveTo>
                    <a:pt x="1" y="1"/>
                  </a:moveTo>
                  <a:lnTo>
                    <a:pt x="1" y="653"/>
                  </a:lnTo>
                  <a:lnTo>
                    <a:pt x="71" y="689"/>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9" name="Google Shape;3139;p123"/>
            <p:cNvSpPr/>
            <p:nvPr/>
          </p:nvSpPr>
          <p:spPr>
            <a:xfrm flipH="1">
              <a:off x="1346158" y="4081016"/>
              <a:ext cx="6254" cy="213229"/>
            </a:xfrm>
            <a:custGeom>
              <a:avLst/>
              <a:gdLst/>
              <a:ahLst/>
              <a:cxnLst/>
              <a:rect l="l" t="t" r="r" b="b"/>
              <a:pathLst>
                <a:path w="72" h="2455" extrusionOk="0">
                  <a:moveTo>
                    <a:pt x="0" y="0"/>
                  </a:moveTo>
                  <a:lnTo>
                    <a:pt x="0" y="2454"/>
                  </a:lnTo>
                  <a:lnTo>
                    <a:pt x="71" y="2454"/>
                  </a:lnTo>
                  <a:lnTo>
                    <a:pt x="71" y="31"/>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0" name="Google Shape;3140;p123"/>
            <p:cNvSpPr/>
            <p:nvPr/>
          </p:nvSpPr>
          <p:spPr>
            <a:xfrm flipH="1">
              <a:off x="1346158" y="4017525"/>
              <a:ext cx="6254" cy="66270"/>
            </a:xfrm>
            <a:custGeom>
              <a:avLst/>
              <a:gdLst/>
              <a:ahLst/>
              <a:cxnLst/>
              <a:rect l="l" t="t" r="r" b="b"/>
              <a:pathLst>
                <a:path w="72" h="763" extrusionOk="0">
                  <a:moveTo>
                    <a:pt x="0" y="1"/>
                  </a:moveTo>
                  <a:lnTo>
                    <a:pt x="0" y="731"/>
                  </a:lnTo>
                  <a:lnTo>
                    <a:pt x="71" y="762"/>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1" name="Google Shape;3141;p123"/>
            <p:cNvSpPr/>
            <p:nvPr/>
          </p:nvSpPr>
          <p:spPr>
            <a:xfrm flipH="1">
              <a:off x="1331219" y="4087703"/>
              <a:ext cx="6514" cy="206541"/>
            </a:xfrm>
            <a:custGeom>
              <a:avLst/>
              <a:gdLst/>
              <a:ahLst/>
              <a:cxnLst/>
              <a:rect l="l" t="t" r="r" b="b"/>
              <a:pathLst>
                <a:path w="75" h="2378" extrusionOk="0">
                  <a:moveTo>
                    <a:pt x="0" y="1"/>
                  </a:moveTo>
                  <a:lnTo>
                    <a:pt x="0" y="2377"/>
                  </a:lnTo>
                  <a:lnTo>
                    <a:pt x="75" y="2377"/>
                  </a:lnTo>
                  <a:lnTo>
                    <a:pt x="75" y="32"/>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2" name="Google Shape;3142;p123"/>
            <p:cNvSpPr/>
            <p:nvPr/>
          </p:nvSpPr>
          <p:spPr>
            <a:xfrm flipH="1">
              <a:off x="1331219" y="4017525"/>
              <a:ext cx="6514" cy="73045"/>
            </a:xfrm>
            <a:custGeom>
              <a:avLst/>
              <a:gdLst/>
              <a:ahLst/>
              <a:cxnLst/>
              <a:rect l="l" t="t" r="r" b="b"/>
              <a:pathLst>
                <a:path w="75" h="841" extrusionOk="0">
                  <a:moveTo>
                    <a:pt x="0" y="1"/>
                  </a:moveTo>
                  <a:lnTo>
                    <a:pt x="0" y="809"/>
                  </a:lnTo>
                  <a:lnTo>
                    <a:pt x="75" y="840"/>
                  </a:lnTo>
                  <a:lnTo>
                    <a:pt x="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3" name="Google Shape;3143;p123"/>
            <p:cNvSpPr/>
            <p:nvPr/>
          </p:nvSpPr>
          <p:spPr>
            <a:xfrm flipH="1">
              <a:off x="1316453" y="4094391"/>
              <a:ext cx="6254" cy="199853"/>
            </a:xfrm>
            <a:custGeom>
              <a:avLst/>
              <a:gdLst/>
              <a:ahLst/>
              <a:cxnLst/>
              <a:rect l="l" t="t" r="r" b="b"/>
              <a:pathLst>
                <a:path w="72" h="2301" extrusionOk="0">
                  <a:moveTo>
                    <a:pt x="0" y="1"/>
                  </a:moveTo>
                  <a:lnTo>
                    <a:pt x="0" y="2300"/>
                  </a:lnTo>
                  <a:lnTo>
                    <a:pt x="71" y="2300"/>
                  </a:lnTo>
                  <a:lnTo>
                    <a:pt x="71" y="33"/>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4" name="Google Shape;3144;p123"/>
            <p:cNvSpPr/>
            <p:nvPr/>
          </p:nvSpPr>
          <p:spPr>
            <a:xfrm flipH="1">
              <a:off x="1316453" y="4017525"/>
              <a:ext cx="6254" cy="79820"/>
            </a:xfrm>
            <a:custGeom>
              <a:avLst/>
              <a:gdLst/>
              <a:ahLst/>
              <a:cxnLst/>
              <a:rect l="l" t="t" r="r" b="b"/>
              <a:pathLst>
                <a:path w="72" h="919" extrusionOk="0">
                  <a:moveTo>
                    <a:pt x="0" y="1"/>
                  </a:moveTo>
                  <a:lnTo>
                    <a:pt x="0" y="886"/>
                  </a:lnTo>
                  <a:lnTo>
                    <a:pt x="71" y="918"/>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5" name="Google Shape;3145;p123"/>
            <p:cNvSpPr/>
            <p:nvPr/>
          </p:nvSpPr>
          <p:spPr>
            <a:xfrm flipH="1">
              <a:off x="1301515" y="4101166"/>
              <a:ext cx="6167" cy="193079"/>
            </a:xfrm>
            <a:custGeom>
              <a:avLst/>
              <a:gdLst/>
              <a:ahLst/>
              <a:cxnLst/>
              <a:rect l="l" t="t" r="r" b="b"/>
              <a:pathLst>
                <a:path w="71" h="2223" extrusionOk="0">
                  <a:moveTo>
                    <a:pt x="1" y="1"/>
                  </a:moveTo>
                  <a:lnTo>
                    <a:pt x="1" y="2222"/>
                  </a:lnTo>
                  <a:lnTo>
                    <a:pt x="71" y="2222"/>
                  </a:lnTo>
                  <a:lnTo>
                    <a:pt x="71" y="32"/>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6" name="Google Shape;3146;p123"/>
            <p:cNvSpPr/>
            <p:nvPr/>
          </p:nvSpPr>
          <p:spPr>
            <a:xfrm flipH="1">
              <a:off x="1301515" y="4017525"/>
              <a:ext cx="6167" cy="86508"/>
            </a:xfrm>
            <a:custGeom>
              <a:avLst/>
              <a:gdLst/>
              <a:ahLst/>
              <a:cxnLst/>
              <a:rect l="l" t="t" r="r" b="b"/>
              <a:pathLst>
                <a:path w="71" h="996" extrusionOk="0">
                  <a:moveTo>
                    <a:pt x="1" y="1"/>
                  </a:moveTo>
                  <a:lnTo>
                    <a:pt x="1" y="964"/>
                  </a:lnTo>
                  <a:lnTo>
                    <a:pt x="71" y="995"/>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7" name="Google Shape;3147;p123"/>
            <p:cNvSpPr/>
            <p:nvPr/>
          </p:nvSpPr>
          <p:spPr>
            <a:xfrm flipH="1">
              <a:off x="1286489" y="4107593"/>
              <a:ext cx="6514" cy="186651"/>
            </a:xfrm>
            <a:custGeom>
              <a:avLst/>
              <a:gdLst/>
              <a:ahLst/>
              <a:cxnLst/>
              <a:rect l="l" t="t" r="r" b="b"/>
              <a:pathLst>
                <a:path w="75" h="2149" extrusionOk="0">
                  <a:moveTo>
                    <a:pt x="1" y="0"/>
                  </a:moveTo>
                  <a:lnTo>
                    <a:pt x="1" y="2148"/>
                  </a:lnTo>
                  <a:lnTo>
                    <a:pt x="74" y="2148"/>
                  </a:lnTo>
                  <a:lnTo>
                    <a:pt x="74" y="33"/>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8" name="Google Shape;3148;p123"/>
            <p:cNvSpPr/>
            <p:nvPr/>
          </p:nvSpPr>
          <p:spPr>
            <a:xfrm flipH="1">
              <a:off x="1286489" y="4017525"/>
              <a:ext cx="6514" cy="92935"/>
            </a:xfrm>
            <a:custGeom>
              <a:avLst/>
              <a:gdLst/>
              <a:ahLst/>
              <a:cxnLst/>
              <a:rect l="l" t="t" r="r" b="b"/>
              <a:pathLst>
                <a:path w="75" h="1070" extrusionOk="0">
                  <a:moveTo>
                    <a:pt x="1" y="1"/>
                  </a:moveTo>
                  <a:lnTo>
                    <a:pt x="1" y="1037"/>
                  </a:lnTo>
                  <a:lnTo>
                    <a:pt x="74" y="1070"/>
                  </a:lnTo>
                  <a:lnTo>
                    <a:pt x="7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9" name="Google Shape;3149;p123"/>
            <p:cNvSpPr/>
            <p:nvPr/>
          </p:nvSpPr>
          <p:spPr>
            <a:xfrm flipH="1">
              <a:off x="1271810" y="4114368"/>
              <a:ext cx="6167" cy="179877"/>
            </a:xfrm>
            <a:custGeom>
              <a:avLst/>
              <a:gdLst/>
              <a:ahLst/>
              <a:cxnLst/>
              <a:rect l="l" t="t" r="r" b="b"/>
              <a:pathLst>
                <a:path w="71" h="2071" extrusionOk="0">
                  <a:moveTo>
                    <a:pt x="1" y="0"/>
                  </a:moveTo>
                  <a:lnTo>
                    <a:pt x="1" y="2070"/>
                  </a:lnTo>
                  <a:lnTo>
                    <a:pt x="71" y="2070"/>
                  </a:lnTo>
                  <a:lnTo>
                    <a:pt x="71"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0" name="Google Shape;3150;p123"/>
            <p:cNvSpPr/>
            <p:nvPr/>
          </p:nvSpPr>
          <p:spPr>
            <a:xfrm flipH="1">
              <a:off x="1271810" y="4017525"/>
              <a:ext cx="6167" cy="99710"/>
            </a:xfrm>
            <a:custGeom>
              <a:avLst/>
              <a:gdLst/>
              <a:ahLst/>
              <a:cxnLst/>
              <a:rect l="l" t="t" r="r" b="b"/>
              <a:pathLst>
                <a:path w="71" h="1148" extrusionOk="0">
                  <a:moveTo>
                    <a:pt x="1" y="1"/>
                  </a:moveTo>
                  <a:lnTo>
                    <a:pt x="1" y="1115"/>
                  </a:lnTo>
                  <a:lnTo>
                    <a:pt x="71" y="1147"/>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1" name="Google Shape;3151;p123"/>
            <p:cNvSpPr/>
            <p:nvPr/>
          </p:nvSpPr>
          <p:spPr>
            <a:xfrm flipH="1">
              <a:off x="1256784" y="4121142"/>
              <a:ext cx="6167" cy="173102"/>
            </a:xfrm>
            <a:custGeom>
              <a:avLst/>
              <a:gdLst/>
              <a:ahLst/>
              <a:cxnLst/>
              <a:rect l="l" t="t" r="r" b="b"/>
              <a:pathLst>
                <a:path w="71" h="1993" extrusionOk="0">
                  <a:moveTo>
                    <a:pt x="0" y="0"/>
                  </a:moveTo>
                  <a:lnTo>
                    <a:pt x="0" y="1992"/>
                  </a:lnTo>
                  <a:lnTo>
                    <a:pt x="70" y="1992"/>
                  </a:lnTo>
                  <a:lnTo>
                    <a:pt x="70" y="31"/>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2" name="Google Shape;3152;p123"/>
            <p:cNvSpPr/>
            <p:nvPr/>
          </p:nvSpPr>
          <p:spPr>
            <a:xfrm flipH="1">
              <a:off x="1256784" y="4017525"/>
              <a:ext cx="6167" cy="106397"/>
            </a:xfrm>
            <a:custGeom>
              <a:avLst/>
              <a:gdLst/>
              <a:ahLst/>
              <a:cxnLst/>
              <a:rect l="l" t="t" r="r" b="b"/>
              <a:pathLst>
                <a:path w="71" h="1225" extrusionOk="0">
                  <a:moveTo>
                    <a:pt x="0" y="1"/>
                  </a:moveTo>
                  <a:lnTo>
                    <a:pt x="0" y="1193"/>
                  </a:lnTo>
                  <a:lnTo>
                    <a:pt x="70" y="1224"/>
                  </a:lnTo>
                  <a:lnTo>
                    <a:pt x="7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3" name="Google Shape;3153;p123"/>
            <p:cNvSpPr/>
            <p:nvPr/>
          </p:nvSpPr>
          <p:spPr>
            <a:xfrm flipH="1">
              <a:off x="1241759" y="4127830"/>
              <a:ext cx="6254" cy="166414"/>
            </a:xfrm>
            <a:custGeom>
              <a:avLst/>
              <a:gdLst/>
              <a:ahLst/>
              <a:cxnLst/>
              <a:rect l="l" t="t" r="r" b="b"/>
              <a:pathLst>
                <a:path w="72" h="1916" extrusionOk="0">
                  <a:moveTo>
                    <a:pt x="1" y="0"/>
                  </a:moveTo>
                  <a:lnTo>
                    <a:pt x="1" y="1915"/>
                  </a:lnTo>
                  <a:lnTo>
                    <a:pt x="71" y="1915"/>
                  </a:lnTo>
                  <a:lnTo>
                    <a:pt x="71"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4" name="Google Shape;3154;p123"/>
            <p:cNvSpPr/>
            <p:nvPr/>
          </p:nvSpPr>
          <p:spPr>
            <a:xfrm flipH="1">
              <a:off x="1241759" y="4017525"/>
              <a:ext cx="6254" cy="113172"/>
            </a:xfrm>
            <a:custGeom>
              <a:avLst/>
              <a:gdLst/>
              <a:ahLst/>
              <a:cxnLst/>
              <a:rect l="l" t="t" r="r" b="b"/>
              <a:pathLst>
                <a:path w="72" h="1303" extrusionOk="0">
                  <a:moveTo>
                    <a:pt x="1" y="1"/>
                  </a:moveTo>
                  <a:lnTo>
                    <a:pt x="1" y="1270"/>
                  </a:lnTo>
                  <a:lnTo>
                    <a:pt x="71" y="1302"/>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5" name="Google Shape;3155;p123"/>
            <p:cNvSpPr/>
            <p:nvPr/>
          </p:nvSpPr>
          <p:spPr>
            <a:xfrm flipH="1">
              <a:off x="1226733" y="4134257"/>
              <a:ext cx="6514" cy="159987"/>
            </a:xfrm>
            <a:custGeom>
              <a:avLst/>
              <a:gdLst/>
              <a:ahLst/>
              <a:cxnLst/>
              <a:rect l="l" t="t" r="r" b="b"/>
              <a:pathLst>
                <a:path w="75" h="1842" extrusionOk="0">
                  <a:moveTo>
                    <a:pt x="0" y="1"/>
                  </a:moveTo>
                  <a:lnTo>
                    <a:pt x="0" y="1841"/>
                  </a:lnTo>
                  <a:lnTo>
                    <a:pt x="75" y="1841"/>
                  </a:lnTo>
                  <a:lnTo>
                    <a:pt x="75" y="36"/>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6" name="Google Shape;3156;p123"/>
            <p:cNvSpPr/>
            <p:nvPr/>
          </p:nvSpPr>
          <p:spPr>
            <a:xfrm flipH="1">
              <a:off x="1226733" y="4017525"/>
              <a:ext cx="6514" cy="119947"/>
            </a:xfrm>
            <a:custGeom>
              <a:avLst/>
              <a:gdLst/>
              <a:ahLst/>
              <a:cxnLst/>
              <a:rect l="l" t="t" r="r" b="b"/>
              <a:pathLst>
                <a:path w="75" h="1381" extrusionOk="0">
                  <a:moveTo>
                    <a:pt x="0" y="1"/>
                  </a:moveTo>
                  <a:lnTo>
                    <a:pt x="0" y="1345"/>
                  </a:lnTo>
                  <a:lnTo>
                    <a:pt x="75" y="1380"/>
                  </a:lnTo>
                  <a:lnTo>
                    <a:pt x="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7" name="Google Shape;3157;p123"/>
            <p:cNvSpPr/>
            <p:nvPr/>
          </p:nvSpPr>
          <p:spPr>
            <a:xfrm flipH="1">
              <a:off x="1212054" y="4141032"/>
              <a:ext cx="6254" cy="153212"/>
            </a:xfrm>
            <a:custGeom>
              <a:avLst/>
              <a:gdLst/>
              <a:ahLst/>
              <a:cxnLst/>
              <a:rect l="l" t="t" r="r" b="b"/>
              <a:pathLst>
                <a:path w="72" h="1764" extrusionOk="0">
                  <a:moveTo>
                    <a:pt x="1" y="0"/>
                  </a:moveTo>
                  <a:lnTo>
                    <a:pt x="1" y="1763"/>
                  </a:lnTo>
                  <a:lnTo>
                    <a:pt x="72" y="1763"/>
                  </a:lnTo>
                  <a:lnTo>
                    <a:pt x="72"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8" name="Google Shape;3158;p123"/>
            <p:cNvSpPr/>
            <p:nvPr/>
          </p:nvSpPr>
          <p:spPr>
            <a:xfrm flipH="1">
              <a:off x="1212054" y="4017525"/>
              <a:ext cx="6254" cy="126287"/>
            </a:xfrm>
            <a:custGeom>
              <a:avLst/>
              <a:gdLst/>
              <a:ahLst/>
              <a:cxnLst/>
              <a:rect l="l" t="t" r="r" b="b"/>
              <a:pathLst>
                <a:path w="72" h="1454" extrusionOk="0">
                  <a:moveTo>
                    <a:pt x="1" y="1"/>
                  </a:moveTo>
                  <a:lnTo>
                    <a:pt x="1" y="1422"/>
                  </a:lnTo>
                  <a:lnTo>
                    <a:pt x="72" y="1454"/>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59" name="Google Shape;3159;p123"/>
            <p:cNvSpPr/>
            <p:nvPr/>
          </p:nvSpPr>
          <p:spPr>
            <a:xfrm flipH="1">
              <a:off x="1197029" y="4147720"/>
              <a:ext cx="6254" cy="146524"/>
            </a:xfrm>
            <a:custGeom>
              <a:avLst/>
              <a:gdLst/>
              <a:ahLst/>
              <a:cxnLst/>
              <a:rect l="l" t="t" r="r" b="b"/>
              <a:pathLst>
                <a:path w="72" h="1687" extrusionOk="0">
                  <a:moveTo>
                    <a:pt x="0" y="0"/>
                  </a:moveTo>
                  <a:lnTo>
                    <a:pt x="0" y="1686"/>
                  </a:lnTo>
                  <a:lnTo>
                    <a:pt x="71" y="1686"/>
                  </a:lnTo>
                  <a:lnTo>
                    <a:pt x="71" y="33"/>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0" name="Google Shape;3160;p123"/>
            <p:cNvSpPr/>
            <p:nvPr/>
          </p:nvSpPr>
          <p:spPr>
            <a:xfrm flipH="1">
              <a:off x="1197029" y="4017525"/>
              <a:ext cx="6254" cy="133062"/>
            </a:xfrm>
            <a:custGeom>
              <a:avLst/>
              <a:gdLst/>
              <a:ahLst/>
              <a:cxnLst/>
              <a:rect l="l" t="t" r="r" b="b"/>
              <a:pathLst>
                <a:path w="72" h="1532" extrusionOk="0">
                  <a:moveTo>
                    <a:pt x="0" y="1"/>
                  </a:moveTo>
                  <a:lnTo>
                    <a:pt x="0" y="1499"/>
                  </a:lnTo>
                  <a:lnTo>
                    <a:pt x="71" y="1532"/>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1" name="Google Shape;3161;p123"/>
            <p:cNvSpPr/>
            <p:nvPr/>
          </p:nvSpPr>
          <p:spPr>
            <a:xfrm flipH="1">
              <a:off x="1182003" y="4154495"/>
              <a:ext cx="6601" cy="139750"/>
            </a:xfrm>
            <a:custGeom>
              <a:avLst/>
              <a:gdLst/>
              <a:ahLst/>
              <a:cxnLst/>
              <a:rect l="l" t="t" r="r" b="b"/>
              <a:pathLst>
                <a:path w="76" h="1609" extrusionOk="0">
                  <a:moveTo>
                    <a:pt x="1" y="0"/>
                  </a:moveTo>
                  <a:lnTo>
                    <a:pt x="1" y="1608"/>
                  </a:lnTo>
                  <a:lnTo>
                    <a:pt x="75" y="1608"/>
                  </a:lnTo>
                  <a:lnTo>
                    <a:pt x="75"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2" name="Google Shape;3162;p123"/>
            <p:cNvSpPr/>
            <p:nvPr/>
          </p:nvSpPr>
          <p:spPr>
            <a:xfrm flipH="1">
              <a:off x="1182003" y="4017525"/>
              <a:ext cx="6601" cy="139750"/>
            </a:xfrm>
            <a:custGeom>
              <a:avLst/>
              <a:gdLst/>
              <a:ahLst/>
              <a:cxnLst/>
              <a:rect l="l" t="t" r="r" b="b"/>
              <a:pathLst>
                <a:path w="76" h="1609" extrusionOk="0">
                  <a:moveTo>
                    <a:pt x="1" y="1"/>
                  </a:moveTo>
                  <a:lnTo>
                    <a:pt x="1" y="1577"/>
                  </a:lnTo>
                  <a:lnTo>
                    <a:pt x="75" y="1609"/>
                  </a:lnTo>
                  <a:lnTo>
                    <a:pt x="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3" name="Google Shape;3163;p123"/>
            <p:cNvSpPr/>
            <p:nvPr/>
          </p:nvSpPr>
          <p:spPr>
            <a:xfrm flipH="1">
              <a:off x="1167324" y="4161269"/>
              <a:ext cx="6167" cy="132975"/>
            </a:xfrm>
            <a:custGeom>
              <a:avLst/>
              <a:gdLst/>
              <a:ahLst/>
              <a:cxnLst/>
              <a:rect l="l" t="t" r="r" b="b"/>
              <a:pathLst>
                <a:path w="71" h="1531" extrusionOk="0">
                  <a:moveTo>
                    <a:pt x="0" y="0"/>
                  </a:moveTo>
                  <a:lnTo>
                    <a:pt x="0" y="1530"/>
                  </a:lnTo>
                  <a:lnTo>
                    <a:pt x="70" y="1530"/>
                  </a:lnTo>
                  <a:lnTo>
                    <a:pt x="70" y="32"/>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4" name="Google Shape;3164;p123"/>
            <p:cNvSpPr/>
            <p:nvPr/>
          </p:nvSpPr>
          <p:spPr>
            <a:xfrm flipH="1">
              <a:off x="1167324" y="4017525"/>
              <a:ext cx="6167" cy="146524"/>
            </a:xfrm>
            <a:custGeom>
              <a:avLst/>
              <a:gdLst/>
              <a:ahLst/>
              <a:cxnLst/>
              <a:rect l="l" t="t" r="r" b="b"/>
              <a:pathLst>
                <a:path w="71" h="1687" extrusionOk="0">
                  <a:moveTo>
                    <a:pt x="0" y="1"/>
                  </a:moveTo>
                  <a:lnTo>
                    <a:pt x="0" y="1655"/>
                  </a:lnTo>
                  <a:lnTo>
                    <a:pt x="70" y="1687"/>
                  </a:lnTo>
                  <a:lnTo>
                    <a:pt x="7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5" name="Google Shape;3165;p123"/>
            <p:cNvSpPr/>
            <p:nvPr/>
          </p:nvSpPr>
          <p:spPr>
            <a:xfrm flipH="1">
              <a:off x="1152385" y="4167610"/>
              <a:ext cx="6167" cy="126635"/>
            </a:xfrm>
            <a:custGeom>
              <a:avLst/>
              <a:gdLst/>
              <a:ahLst/>
              <a:cxnLst/>
              <a:rect l="l" t="t" r="r" b="b"/>
              <a:pathLst>
                <a:path w="71" h="1458" extrusionOk="0">
                  <a:moveTo>
                    <a:pt x="1" y="1"/>
                  </a:moveTo>
                  <a:lnTo>
                    <a:pt x="1" y="1457"/>
                  </a:lnTo>
                  <a:lnTo>
                    <a:pt x="71" y="1457"/>
                  </a:lnTo>
                  <a:lnTo>
                    <a:pt x="71" y="33"/>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6" name="Google Shape;3166;p123"/>
            <p:cNvSpPr/>
            <p:nvPr/>
          </p:nvSpPr>
          <p:spPr>
            <a:xfrm flipH="1">
              <a:off x="1152385" y="4017525"/>
              <a:ext cx="6167" cy="152952"/>
            </a:xfrm>
            <a:custGeom>
              <a:avLst/>
              <a:gdLst/>
              <a:ahLst/>
              <a:cxnLst/>
              <a:rect l="l" t="t" r="r" b="b"/>
              <a:pathLst>
                <a:path w="71" h="1761" extrusionOk="0">
                  <a:moveTo>
                    <a:pt x="1" y="1"/>
                  </a:moveTo>
                  <a:lnTo>
                    <a:pt x="1" y="1729"/>
                  </a:lnTo>
                  <a:lnTo>
                    <a:pt x="71" y="1761"/>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7" name="Google Shape;3167;p123"/>
            <p:cNvSpPr/>
            <p:nvPr/>
          </p:nvSpPr>
          <p:spPr>
            <a:xfrm flipH="1">
              <a:off x="1137360" y="4174384"/>
              <a:ext cx="6167" cy="119860"/>
            </a:xfrm>
            <a:custGeom>
              <a:avLst/>
              <a:gdLst/>
              <a:ahLst/>
              <a:cxnLst/>
              <a:rect l="l" t="t" r="r" b="b"/>
              <a:pathLst>
                <a:path w="71" h="1380" extrusionOk="0">
                  <a:moveTo>
                    <a:pt x="0" y="1"/>
                  </a:moveTo>
                  <a:lnTo>
                    <a:pt x="0" y="1379"/>
                  </a:lnTo>
                  <a:lnTo>
                    <a:pt x="71" y="1379"/>
                  </a:lnTo>
                  <a:lnTo>
                    <a:pt x="71" y="32"/>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8" name="Google Shape;3168;p123"/>
            <p:cNvSpPr/>
            <p:nvPr/>
          </p:nvSpPr>
          <p:spPr>
            <a:xfrm flipH="1">
              <a:off x="1137360" y="4017525"/>
              <a:ext cx="6167" cy="159726"/>
            </a:xfrm>
            <a:custGeom>
              <a:avLst/>
              <a:gdLst/>
              <a:ahLst/>
              <a:cxnLst/>
              <a:rect l="l" t="t" r="r" b="b"/>
              <a:pathLst>
                <a:path w="71" h="1839" extrusionOk="0">
                  <a:moveTo>
                    <a:pt x="0" y="1"/>
                  </a:moveTo>
                  <a:lnTo>
                    <a:pt x="0" y="1807"/>
                  </a:lnTo>
                  <a:lnTo>
                    <a:pt x="71" y="1838"/>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69" name="Google Shape;3169;p123"/>
            <p:cNvSpPr/>
            <p:nvPr/>
          </p:nvSpPr>
          <p:spPr>
            <a:xfrm flipH="1">
              <a:off x="1122334" y="4181072"/>
              <a:ext cx="6514" cy="113172"/>
            </a:xfrm>
            <a:custGeom>
              <a:avLst/>
              <a:gdLst/>
              <a:ahLst/>
              <a:cxnLst/>
              <a:rect l="l" t="t" r="r" b="b"/>
              <a:pathLst>
                <a:path w="75" h="1303" extrusionOk="0">
                  <a:moveTo>
                    <a:pt x="1" y="1"/>
                  </a:moveTo>
                  <a:lnTo>
                    <a:pt x="1" y="1302"/>
                  </a:lnTo>
                  <a:lnTo>
                    <a:pt x="74" y="1302"/>
                  </a:lnTo>
                  <a:lnTo>
                    <a:pt x="74" y="33"/>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0" name="Google Shape;3170;p123"/>
            <p:cNvSpPr/>
            <p:nvPr/>
          </p:nvSpPr>
          <p:spPr>
            <a:xfrm flipH="1">
              <a:off x="1122334" y="4017525"/>
              <a:ext cx="6514" cy="166414"/>
            </a:xfrm>
            <a:custGeom>
              <a:avLst/>
              <a:gdLst/>
              <a:ahLst/>
              <a:cxnLst/>
              <a:rect l="l" t="t" r="r" b="b"/>
              <a:pathLst>
                <a:path w="75" h="1916" extrusionOk="0">
                  <a:moveTo>
                    <a:pt x="1" y="1"/>
                  </a:moveTo>
                  <a:lnTo>
                    <a:pt x="1" y="1884"/>
                  </a:lnTo>
                  <a:lnTo>
                    <a:pt x="74" y="1916"/>
                  </a:lnTo>
                  <a:lnTo>
                    <a:pt x="7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1" name="Google Shape;3171;p123"/>
            <p:cNvSpPr/>
            <p:nvPr/>
          </p:nvSpPr>
          <p:spPr>
            <a:xfrm flipH="1">
              <a:off x="1107655" y="4187847"/>
              <a:ext cx="6167" cy="106397"/>
            </a:xfrm>
            <a:custGeom>
              <a:avLst/>
              <a:gdLst/>
              <a:ahLst/>
              <a:cxnLst/>
              <a:rect l="l" t="t" r="r" b="b"/>
              <a:pathLst>
                <a:path w="71" h="1225" extrusionOk="0">
                  <a:moveTo>
                    <a:pt x="0" y="1"/>
                  </a:moveTo>
                  <a:lnTo>
                    <a:pt x="0" y="1224"/>
                  </a:lnTo>
                  <a:lnTo>
                    <a:pt x="71" y="1224"/>
                  </a:lnTo>
                  <a:lnTo>
                    <a:pt x="71" y="33"/>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2" name="Google Shape;3172;p123"/>
            <p:cNvSpPr/>
            <p:nvPr/>
          </p:nvSpPr>
          <p:spPr>
            <a:xfrm flipH="1">
              <a:off x="1107655" y="4017525"/>
              <a:ext cx="6167" cy="173189"/>
            </a:xfrm>
            <a:custGeom>
              <a:avLst/>
              <a:gdLst/>
              <a:ahLst/>
              <a:cxnLst/>
              <a:rect l="l" t="t" r="r" b="b"/>
              <a:pathLst>
                <a:path w="71" h="1994" extrusionOk="0">
                  <a:moveTo>
                    <a:pt x="0" y="1"/>
                  </a:moveTo>
                  <a:lnTo>
                    <a:pt x="0" y="1962"/>
                  </a:lnTo>
                  <a:lnTo>
                    <a:pt x="71" y="1994"/>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3" name="Google Shape;3173;p123"/>
            <p:cNvSpPr/>
            <p:nvPr/>
          </p:nvSpPr>
          <p:spPr>
            <a:xfrm flipH="1">
              <a:off x="1092543" y="4194361"/>
              <a:ext cx="6340" cy="99883"/>
            </a:xfrm>
            <a:custGeom>
              <a:avLst/>
              <a:gdLst/>
              <a:ahLst/>
              <a:cxnLst/>
              <a:rect l="l" t="t" r="r" b="b"/>
              <a:pathLst>
                <a:path w="73" h="1150" extrusionOk="0">
                  <a:moveTo>
                    <a:pt x="1" y="0"/>
                  </a:moveTo>
                  <a:lnTo>
                    <a:pt x="1" y="1149"/>
                  </a:lnTo>
                  <a:lnTo>
                    <a:pt x="72" y="1149"/>
                  </a:lnTo>
                  <a:lnTo>
                    <a:pt x="72" y="35"/>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4" name="Google Shape;3174;p123"/>
            <p:cNvSpPr/>
            <p:nvPr/>
          </p:nvSpPr>
          <p:spPr>
            <a:xfrm flipH="1">
              <a:off x="1092543" y="4017525"/>
              <a:ext cx="6340" cy="179877"/>
            </a:xfrm>
            <a:custGeom>
              <a:avLst/>
              <a:gdLst/>
              <a:ahLst/>
              <a:cxnLst/>
              <a:rect l="l" t="t" r="r" b="b"/>
              <a:pathLst>
                <a:path w="73" h="2071" extrusionOk="0">
                  <a:moveTo>
                    <a:pt x="1" y="1"/>
                  </a:moveTo>
                  <a:lnTo>
                    <a:pt x="1" y="2036"/>
                  </a:lnTo>
                  <a:lnTo>
                    <a:pt x="72" y="2071"/>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5" name="Google Shape;3175;p123"/>
            <p:cNvSpPr/>
            <p:nvPr/>
          </p:nvSpPr>
          <p:spPr>
            <a:xfrm flipH="1">
              <a:off x="1077604" y="4201049"/>
              <a:ext cx="6514" cy="93195"/>
            </a:xfrm>
            <a:custGeom>
              <a:avLst/>
              <a:gdLst/>
              <a:ahLst/>
              <a:cxnLst/>
              <a:rect l="l" t="t" r="r" b="b"/>
              <a:pathLst>
                <a:path w="75" h="1073" extrusionOk="0">
                  <a:moveTo>
                    <a:pt x="0" y="0"/>
                  </a:moveTo>
                  <a:lnTo>
                    <a:pt x="0" y="1072"/>
                  </a:lnTo>
                  <a:lnTo>
                    <a:pt x="75" y="1072"/>
                  </a:lnTo>
                  <a:lnTo>
                    <a:pt x="75" y="32"/>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6" name="Google Shape;3176;p123"/>
            <p:cNvSpPr/>
            <p:nvPr/>
          </p:nvSpPr>
          <p:spPr>
            <a:xfrm flipH="1">
              <a:off x="1077604" y="4017525"/>
              <a:ext cx="6514" cy="186391"/>
            </a:xfrm>
            <a:custGeom>
              <a:avLst/>
              <a:gdLst/>
              <a:ahLst/>
              <a:cxnLst/>
              <a:rect l="l" t="t" r="r" b="b"/>
              <a:pathLst>
                <a:path w="75" h="2146" extrusionOk="0">
                  <a:moveTo>
                    <a:pt x="0" y="1"/>
                  </a:moveTo>
                  <a:lnTo>
                    <a:pt x="0" y="2113"/>
                  </a:lnTo>
                  <a:lnTo>
                    <a:pt x="75" y="2145"/>
                  </a:lnTo>
                  <a:lnTo>
                    <a:pt x="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7" name="Google Shape;3177;p123"/>
            <p:cNvSpPr/>
            <p:nvPr/>
          </p:nvSpPr>
          <p:spPr>
            <a:xfrm flipH="1">
              <a:off x="1062925" y="4207736"/>
              <a:ext cx="6254" cy="86508"/>
            </a:xfrm>
            <a:custGeom>
              <a:avLst/>
              <a:gdLst/>
              <a:ahLst/>
              <a:cxnLst/>
              <a:rect l="l" t="t" r="r" b="b"/>
              <a:pathLst>
                <a:path w="72" h="996" extrusionOk="0">
                  <a:moveTo>
                    <a:pt x="1" y="1"/>
                  </a:moveTo>
                  <a:lnTo>
                    <a:pt x="1" y="995"/>
                  </a:lnTo>
                  <a:lnTo>
                    <a:pt x="72" y="995"/>
                  </a:lnTo>
                  <a:lnTo>
                    <a:pt x="72" y="32"/>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8" name="Google Shape;3178;p123"/>
            <p:cNvSpPr/>
            <p:nvPr/>
          </p:nvSpPr>
          <p:spPr>
            <a:xfrm flipH="1">
              <a:off x="1062925" y="4017525"/>
              <a:ext cx="6254" cy="193079"/>
            </a:xfrm>
            <a:custGeom>
              <a:avLst/>
              <a:gdLst/>
              <a:ahLst/>
              <a:cxnLst/>
              <a:rect l="l" t="t" r="r" b="b"/>
              <a:pathLst>
                <a:path w="72" h="2223" extrusionOk="0">
                  <a:moveTo>
                    <a:pt x="1" y="1"/>
                  </a:moveTo>
                  <a:lnTo>
                    <a:pt x="1" y="2191"/>
                  </a:lnTo>
                  <a:lnTo>
                    <a:pt x="72" y="2222"/>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9" name="Google Shape;3179;p123"/>
            <p:cNvSpPr/>
            <p:nvPr/>
          </p:nvSpPr>
          <p:spPr>
            <a:xfrm flipH="1">
              <a:off x="1047900" y="4214511"/>
              <a:ext cx="6167" cy="79733"/>
            </a:xfrm>
            <a:custGeom>
              <a:avLst/>
              <a:gdLst/>
              <a:ahLst/>
              <a:cxnLst/>
              <a:rect l="l" t="t" r="r" b="b"/>
              <a:pathLst>
                <a:path w="71" h="918" extrusionOk="0">
                  <a:moveTo>
                    <a:pt x="0" y="1"/>
                  </a:moveTo>
                  <a:lnTo>
                    <a:pt x="0" y="917"/>
                  </a:lnTo>
                  <a:lnTo>
                    <a:pt x="71" y="917"/>
                  </a:lnTo>
                  <a:lnTo>
                    <a:pt x="71" y="32"/>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0" name="Google Shape;3180;p123"/>
            <p:cNvSpPr/>
            <p:nvPr/>
          </p:nvSpPr>
          <p:spPr>
            <a:xfrm flipH="1">
              <a:off x="1047900" y="4017525"/>
              <a:ext cx="6167" cy="199853"/>
            </a:xfrm>
            <a:custGeom>
              <a:avLst/>
              <a:gdLst/>
              <a:ahLst/>
              <a:cxnLst/>
              <a:rect l="l" t="t" r="r" b="b"/>
              <a:pathLst>
                <a:path w="71" h="2301" extrusionOk="0">
                  <a:moveTo>
                    <a:pt x="0" y="1"/>
                  </a:moveTo>
                  <a:lnTo>
                    <a:pt x="0" y="2269"/>
                  </a:lnTo>
                  <a:lnTo>
                    <a:pt x="71" y="2300"/>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1" name="Google Shape;3181;p123"/>
            <p:cNvSpPr/>
            <p:nvPr/>
          </p:nvSpPr>
          <p:spPr>
            <a:xfrm flipH="1">
              <a:off x="1032874" y="4221199"/>
              <a:ext cx="6167" cy="73045"/>
            </a:xfrm>
            <a:custGeom>
              <a:avLst/>
              <a:gdLst/>
              <a:ahLst/>
              <a:cxnLst/>
              <a:rect l="l" t="t" r="r" b="b"/>
              <a:pathLst>
                <a:path w="71" h="841" extrusionOk="0">
                  <a:moveTo>
                    <a:pt x="0" y="1"/>
                  </a:moveTo>
                  <a:lnTo>
                    <a:pt x="0" y="840"/>
                  </a:lnTo>
                  <a:lnTo>
                    <a:pt x="70" y="840"/>
                  </a:lnTo>
                  <a:lnTo>
                    <a:pt x="70" y="33"/>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2" name="Google Shape;3182;p123"/>
            <p:cNvSpPr/>
            <p:nvPr/>
          </p:nvSpPr>
          <p:spPr>
            <a:xfrm flipH="1">
              <a:off x="1032874" y="4017525"/>
              <a:ext cx="6167" cy="206541"/>
            </a:xfrm>
            <a:custGeom>
              <a:avLst/>
              <a:gdLst/>
              <a:ahLst/>
              <a:cxnLst/>
              <a:rect l="l" t="t" r="r" b="b"/>
              <a:pathLst>
                <a:path w="71" h="2378" extrusionOk="0">
                  <a:moveTo>
                    <a:pt x="0" y="1"/>
                  </a:moveTo>
                  <a:lnTo>
                    <a:pt x="0" y="2346"/>
                  </a:lnTo>
                  <a:lnTo>
                    <a:pt x="70" y="2378"/>
                  </a:lnTo>
                  <a:lnTo>
                    <a:pt x="7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3" name="Google Shape;3183;p123"/>
            <p:cNvSpPr/>
            <p:nvPr/>
          </p:nvSpPr>
          <p:spPr>
            <a:xfrm flipH="1">
              <a:off x="1017935" y="4227713"/>
              <a:ext cx="6427" cy="66531"/>
            </a:xfrm>
            <a:custGeom>
              <a:avLst/>
              <a:gdLst/>
              <a:ahLst/>
              <a:cxnLst/>
              <a:rect l="l" t="t" r="r" b="b"/>
              <a:pathLst>
                <a:path w="74" h="766" extrusionOk="0">
                  <a:moveTo>
                    <a:pt x="0" y="0"/>
                  </a:moveTo>
                  <a:lnTo>
                    <a:pt x="0" y="765"/>
                  </a:lnTo>
                  <a:lnTo>
                    <a:pt x="74" y="765"/>
                  </a:lnTo>
                  <a:lnTo>
                    <a:pt x="74" y="32"/>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4" name="Google Shape;3184;p123"/>
            <p:cNvSpPr/>
            <p:nvPr/>
          </p:nvSpPr>
          <p:spPr>
            <a:xfrm flipH="1">
              <a:off x="1017935" y="4017525"/>
              <a:ext cx="6427" cy="212968"/>
            </a:xfrm>
            <a:custGeom>
              <a:avLst/>
              <a:gdLst/>
              <a:ahLst/>
              <a:cxnLst/>
              <a:rect l="l" t="t" r="r" b="b"/>
              <a:pathLst>
                <a:path w="74" h="2452" extrusionOk="0">
                  <a:moveTo>
                    <a:pt x="0" y="1"/>
                  </a:moveTo>
                  <a:lnTo>
                    <a:pt x="0" y="2420"/>
                  </a:lnTo>
                  <a:lnTo>
                    <a:pt x="74" y="2452"/>
                  </a:lnTo>
                  <a:lnTo>
                    <a:pt x="7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5" name="Google Shape;3185;p123"/>
            <p:cNvSpPr/>
            <p:nvPr/>
          </p:nvSpPr>
          <p:spPr>
            <a:xfrm flipH="1">
              <a:off x="1003170" y="4234401"/>
              <a:ext cx="6254" cy="59843"/>
            </a:xfrm>
            <a:custGeom>
              <a:avLst/>
              <a:gdLst/>
              <a:ahLst/>
              <a:cxnLst/>
              <a:rect l="l" t="t" r="r" b="b"/>
              <a:pathLst>
                <a:path w="72" h="689" extrusionOk="0">
                  <a:moveTo>
                    <a:pt x="1" y="0"/>
                  </a:moveTo>
                  <a:lnTo>
                    <a:pt x="1" y="688"/>
                  </a:lnTo>
                  <a:lnTo>
                    <a:pt x="71" y="688"/>
                  </a:lnTo>
                  <a:lnTo>
                    <a:pt x="71"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6" name="Google Shape;3186;p123"/>
            <p:cNvSpPr/>
            <p:nvPr/>
          </p:nvSpPr>
          <p:spPr>
            <a:xfrm flipH="1">
              <a:off x="1003170" y="4017525"/>
              <a:ext cx="6254" cy="219743"/>
            </a:xfrm>
            <a:custGeom>
              <a:avLst/>
              <a:gdLst/>
              <a:ahLst/>
              <a:cxnLst/>
              <a:rect l="l" t="t" r="r" b="b"/>
              <a:pathLst>
                <a:path w="72" h="2530" extrusionOk="0">
                  <a:moveTo>
                    <a:pt x="1" y="1"/>
                  </a:moveTo>
                  <a:lnTo>
                    <a:pt x="1" y="2497"/>
                  </a:lnTo>
                  <a:lnTo>
                    <a:pt x="71" y="2529"/>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7" name="Google Shape;3187;p123"/>
            <p:cNvSpPr/>
            <p:nvPr/>
          </p:nvSpPr>
          <p:spPr>
            <a:xfrm flipH="1">
              <a:off x="988231" y="4241175"/>
              <a:ext cx="6167" cy="53068"/>
            </a:xfrm>
            <a:custGeom>
              <a:avLst/>
              <a:gdLst/>
              <a:ahLst/>
              <a:cxnLst/>
              <a:rect l="l" t="t" r="r" b="b"/>
              <a:pathLst>
                <a:path w="71" h="611" extrusionOk="0">
                  <a:moveTo>
                    <a:pt x="1" y="0"/>
                  </a:moveTo>
                  <a:lnTo>
                    <a:pt x="1" y="610"/>
                  </a:lnTo>
                  <a:lnTo>
                    <a:pt x="71" y="610"/>
                  </a:lnTo>
                  <a:lnTo>
                    <a:pt x="71"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8" name="Google Shape;3188;p123"/>
            <p:cNvSpPr/>
            <p:nvPr/>
          </p:nvSpPr>
          <p:spPr>
            <a:xfrm flipH="1">
              <a:off x="988231" y="4017525"/>
              <a:ext cx="6167" cy="226518"/>
            </a:xfrm>
            <a:custGeom>
              <a:avLst/>
              <a:gdLst/>
              <a:ahLst/>
              <a:cxnLst/>
              <a:rect l="l" t="t" r="r" b="b"/>
              <a:pathLst>
                <a:path w="71" h="2608" extrusionOk="0">
                  <a:moveTo>
                    <a:pt x="1" y="1"/>
                  </a:moveTo>
                  <a:lnTo>
                    <a:pt x="1" y="2575"/>
                  </a:lnTo>
                  <a:lnTo>
                    <a:pt x="71" y="2607"/>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9" name="Google Shape;3189;p123"/>
            <p:cNvSpPr/>
            <p:nvPr/>
          </p:nvSpPr>
          <p:spPr>
            <a:xfrm flipH="1">
              <a:off x="973118" y="4247950"/>
              <a:ext cx="6601" cy="46294"/>
            </a:xfrm>
            <a:custGeom>
              <a:avLst/>
              <a:gdLst/>
              <a:ahLst/>
              <a:cxnLst/>
              <a:rect l="l" t="t" r="r" b="b"/>
              <a:pathLst>
                <a:path w="76" h="533" extrusionOk="0">
                  <a:moveTo>
                    <a:pt x="1" y="0"/>
                  </a:moveTo>
                  <a:lnTo>
                    <a:pt x="1" y="532"/>
                  </a:lnTo>
                  <a:lnTo>
                    <a:pt x="75" y="532"/>
                  </a:lnTo>
                  <a:lnTo>
                    <a:pt x="75" y="31"/>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0" name="Google Shape;3190;p123"/>
            <p:cNvSpPr/>
            <p:nvPr/>
          </p:nvSpPr>
          <p:spPr>
            <a:xfrm flipH="1">
              <a:off x="973118" y="4017525"/>
              <a:ext cx="6601" cy="233206"/>
            </a:xfrm>
            <a:custGeom>
              <a:avLst/>
              <a:gdLst/>
              <a:ahLst/>
              <a:cxnLst/>
              <a:rect l="l" t="t" r="r" b="b"/>
              <a:pathLst>
                <a:path w="76" h="2685" extrusionOk="0">
                  <a:moveTo>
                    <a:pt x="1" y="1"/>
                  </a:moveTo>
                  <a:lnTo>
                    <a:pt x="1" y="2653"/>
                  </a:lnTo>
                  <a:lnTo>
                    <a:pt x="75" y="2684"/>
                  </a:lnTo>
                  <a:lnTo>
                    <a:pt x="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1" name="Google Shape;3191;p123"/>
            <p:cNvSpPr/>
            <p:nvPr/>
          </p:nvSpPr>
          <p:spPr>
            <a:xfrm flipH="1">
              <a:off x="958440" y="4254290"/>
              <a:ext cx="6254" cy="39953"/>
            </a:xfrm>
            <a:custGeom>
              <a:avLst/>
              <a:gdLst/>
              <a:ahLst/>
              <a:cxnLst/>
              <a:rect l="l" t="t" r="r" b="b"/>
              <a:pathLst>
                <a:path w="72" h="460" extrusionOk="0">
                  <a:moveTo>
                    <a:pt x="1" y="1"/>
                  </a:moveTo>
                  <a:lnTo>
                    <a:pt x="1" y="459"/>
                  </a:lnTo>
                  <a:lnTo>
                    <a:pt x="72" y="459"/>
                  </a:lnTo>
                  <a:lnTo>
                    <a:pt x="72" y="36"/>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2" name="Google Shape;3192;p123"/>
            <p:cNvSpPr/>
            <p:nvPr/>
          </p:nvSpPr>
          <p:spPr>
            <a:xfrm flipH="1">
              <a:off x="958440" y="4017525"/>
              <a:ext cx="6254" cy="239980"/>
            </a:xfrm>
            <a:custGeom>
              <a:avLst/>
              <a:gdLst/>
              <a:ahLst/>
              <a:cxnLst/>
              <a:rect l="l" t="t" r="r" b="b"/>
              <a:pathLst>
                <a:path w="72" h="2763" extrusionOk="0">
                  <a:moveTo>
                    <a:pt x="1" y="1"/>
                  </a:moveTo>
                  <a:lnTo>
                    <a:pt x="1" y="2727"/>
                  </a:lnTo>
                  <a:lnTo>
                    <a:pt x="72" y="2762"/>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3" name="Google Shape;3193;p123"/>
            <p:cNvSpPr/>
            <p:nvPr/>
          </p:nvSpPr>
          <p:spPr>
            <a:xfrm flipH="1">
              <a:off x="943414" y="4261065"/>
              <a:ext cx="6254" cy="33179"/>
            </a:xfrm>
            <a:custGeom>
              <a:avLst/>
              <a:gdLst/>
              <a:ahLst/>
              <a:cxnLst/>
              <a:rect l="l" t="t" r="r" b="b"/>
              <a:pathLst>
                <a:path w="72" h="382" extrusionOk="0">
                  <a:moveTo>
                    <a:pt x="0" y="1"/>
                  </a:moveTo>
                  <a:lnTo>
                    <a:pt x="0" y="381"/>
                  </a:lnTo>
                  <a:lnTo>
                    <a:pt x="71" y="381"/>
                  </a:lnTo>
                  <a:lnTo>
                    <a:pt x="71" y="32"/>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4" name="Google Shape;3194;p123"/>
            <p:cNvSpPr/>
            <p:nvPr/>
          </p:nvSpPr>
          <p:spPr>
            <a:xfrm flipH="1">
              <a:off x="943414" y="4017525"/>
              <a:ext cx="6254" cy="246321"/>
            </a:xfrm>
            <a:custGeom>
              <a:avLst/>
              <a:gdLst/>
              <a:ahLst/>
              <a:cxnLst/>
              <a:rect l="l" t="t" r="r" b="b"/>
              <a:pathLst>
                <a:path w="72" h="2836" extrusionOk="0">
                  <a:moveTo>
                    <a:pt x="0" y="1"/>
                  </a:moveTo>
                  <a:lnTo>
                    <a:pt x="0" y="2805"/>
                  </a:lnTo>
                  <a:lnTo>
                    <a:pt x="71" y="2836"/>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5" name="Google Shape;3195;p123"/>
            <p:cNvSpPr/>
            <p:nvPr/>
          </p:nvSpPr>
          <p:spPr>
            <a:xfrm flipH="1">
              <a:off x="928475" y="4267840"/>
              <a:ext cx="6167" cy="26404"/>
            </a:xfrm>
            <a:custGeom>
              <a:avLst/>
              <a:gdLst/>
              <a:ahLst/>
              <a:cxnLst/>
              <a:rect l="l" t="t" r="r" b="b"/>
              <a:pathLst>
                <a:path w="71" h="304" extrusionOk="0">
                  <a:moveTo>
                    <a:pt x="1" y="0"/>
                  </a:moveTo>
                  <a:lnTo>
                    <a:pt x="1" y="303"/>
                  </a:lnTo>
                  <a:lnTo>
                    <a:pt x="71" y="303"/>
                  </a:lnTo>
                  <a:lnTo>
                    <a:pt x="71"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6" name="Google Shape;3196;p123"/>
            <p:cNvSpPr/>
            <p:nvPr/>
          </p:nvSpPr>
          <p:spPr>
            <a:xfrm flipH="1">
              <a:off x="928475" y="4017525"/>
              <a:ext cx="6167" cy="253095"/>
            </a:xfrm>
            <a:custGeom>
              <a:avLst/>
              <a:gdLst/>
              <a:ahLst/>
              <a:cxnLst/>
              <a:rect l="l" t="t" r="r" b="b"/>
              <a:pathLst>
                <a:path w="71" h="2914" extrusionOk="0">
                  <a:moveTo>
                    <a:pt x="1" y="1"/>
                  </a:moveTo>
                  <a:lnTo>
                    <a:pt x="1" y="2882"/>
                  </a:lnTo>
                  <a:lnTo>
                    <a:pt x="71" y="2914"/>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7" name="Google Shape;3197;p123"/>
            <p:cNvSpPr/>
            <p:nvPr/>
          </p:nvSpPr>
          <p:spPr>
            <a:xfrm flipH="1">
              <a:off x="913449" y="4274528"/>
              <a:ext cx="6514" cy="19716"/>
            </a:xfrm>
            <a:custGeom>
              <a:avLst/>
              <a:gdLst/>
              <a:ahLst/>
              <a:cxnLst/>
              <a:rect l="l" t="t" r="r" b="b"/>
              <a:pathLst>
                <a:path w="75" h="227" extrusionOk="0">
                  <a:moveTo>
                    <a:pt x="1" y="0"/>
                  </a:moveTo>
                  <a:lnTo>
                    <a:pt x="1" y="226"/>
                  </a:lnTo>
                  <a:lnTo>
                    <a:pt x="75" y="226"/>
                  </a:lnTo>
                  <a:lnTo>
                    <a:pt x="75" y="33"/>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8" name="Google Shape;3198;p123"/>
            <p:cNvSpPr/>
            <p:nvPr/>
          </p:nvSpPr>
          <p:spPr>
            <a:xfrm flipH="1">
              <a:off x="913449" y="4017525"/>
              <a:ext cx="6514" cy="259870"/>
            </a:xfrm>
            <a:custGeom>
              <a:avLst/>
              <a:gdLst/>
              <a:ahLst/>
              <a:cxnLst/>
              <a:rect l="l" t="t" r="r" b="b"/>
              <a:pathLst>
                <a:path w="75" h="2992" extrusionOk="0">
                  <a:moveTo>
                    <a:pt x="1" y="1"/>
                  </a:moveTo>
                  <a:lnTo>
                    <a:pt x="1" y="2959"/>
                  </a:lnTo>
                  <a:lnTo>
                    <a:pt x="75" y="2992"/>
                  </a:lnTo>
                  <a:lnTo>
                    <a:pt x="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9" name="Google Shape;3199;p123"/>
            <p:cNvSpPr/>
            <p:nvPr/>
          </p:nvSpPr>
          <p:spPr>
            <a:xfrm flipH="1">
              <a:off x="898771" y="4281302"/>
              <a:ext cx="6167" cy="12941"/>
            </a:xfrm>
            <a:custGeom>
              <a:avLst/>
              <a:gdLst/>
              <a:ahLst/>
              <a:cxnLst/>
              <a:rect l="l" t="t" r="r" b="b"/>
              <a:pathLst>
                <a:path w="71" h="149" extrusionOk="0">
                  <a:moveTo>
                    <a:pt x="1" y="0"/>
                  </a:moveTo>
                  <a:lnTo>
                    <a:pt x="1" y="148"/>
                  </a:lnTo>
                  <a:lnTo>
                    <a:pt x="71" y="148"/>
                  </a:lnTo>
                  <a:lnTo>
                    <a:pt x="71" y="3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0" name="Google Shape;3200;p123"/>
            <p:cNvSpPr/>
            <p:nvPr/>
          </p:nvSpPr>
          <p:spPr>
            <a:xfrm flipH="1">
              <a:off x="898771" y="4017525"/>
              <a:ext cx="6167" cy="266558"/>
            </a:xfrm>
            <a:custGeom>
              <a:avLst/>
              <a:gdLst/>
              <a:ahLst/>
              <a:cxnLst/>
              <a:rect l="l" t="t" r="r" b="b"/>
              <a:pathLst>
                <a:path w="71" h="3069" extrusionOk="0">
                  <a:moveTo>
                    <a:pt x="1" y="1"/>
                  </a:moveTo>
                  <a:lnTo>
                    <a:pt x="1" y="3037"/>
                  </a:lnTo>
                  <a:lnTo>
                    <a:pt x="71" y="3069"/>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1" name="Google Shape;3201;p123"/>
            <p:cNvSpPr/>
            <p:nvPr/>
          </p:nvSpPr>
          <p:spPr>
            <a:xfrm flipH="1">
              <a:off x="883745" y="4287643"/>
              <a:ext cx="6167" cy="6601"/>
            </a:xfrm>
            <a:custGeom>
              <a:avLst/>
              <a:gdLst/>
              <a:ahLst/>
              <a:cxnLst/>
              <a:rect l="l" t="t" r="r" b="b"/>
              <a:pathLst>
                <a:path w="71" h="76" extrusionOk="0">
                  <a:moveTo>
                    <a:pt x="0" y="1"/>
                  </a:moveTo>
                  <a:lnTo>
                    <a:pt x="0" y="75"/>
                  </a:lnTo>
                  <a:lnTo>
                    <a:pt x="70" y="75"/>
                  </a:lnTo>
                  <a:lnTo>
                    <a:pt x="70" y="33"/>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2" name="Google Shape;3202;p123"/>
            <p:cNvSpPr/>
            <p:nvPr/>
          </p:nvSpPr>
          <p:spPr>
            <a:xfrm flipH="1">
              <a:off x="883745" y="4017525"/>
              <a:ext cx="6167" cy="273072"/>
            </a:xfrm>
            <a:custGeom>
              <a:avLst/>
              <a:gdLst/>
              <a:ahLst/>
              <a:cxnLst/>
              <a:rect l="l" t="t" r="r" b="b"/>
              <a:pathLst>
                <a:path w="71" h="3144" extrusionOk="0">
                  <a:moveTo>
                    <a:pt x="0" y="1"/>
                  </a:moveTo>
                  <a:lnTo>
                    <a:pt x="0" y="3111"/>
                  </a:lnTo>
                  <a:lnTo>
                    <a:pt x="70" y="3143"/>
                  </a:lnTo>
                  <a:lnTo>
                    <a:pt x="7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3" name="Google Shape;3203;p123"/>
            <p:cNvSpPr/>
            <p:nvPr/>
          </p:nvSpPr>
          <p:spPr>
            <a:xfrm flipH="1">
              <a:off x="714010" y="4713751"/>
              <a:ext cx="3144672" cy="113693"/>
            </a:xfrm>
            <a:custGeom>
              <a:avLst/>
              <a:gdLst/>
              <a:ahLst/>
              <a:cxnLst/>
              <a:rect l="l" t="t" r="r" b="b"/>
              <a:pathLst>
                <a:path w="36206" h="1309" extrusionOk="0">
                  <a:moveTo>
                    <a:pt x="0" y="0"/>
                  </a:moveTo>
                  <a:lnTo>
                    <a:pt x="0" y="1309"/>
                  </a:lnTo>
                  <a:lnTo>
                    <a:pt x="36206" y="1309"/>
                  </a:lnTo>
                  <a:lnTo>
                    <a:pt x="362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4" name="Google Shape;3204;p123"/>
            <p:cNvSpPr/>
            <p:nvPr/>
          </p:nvSpPr>
          <p:spPr>
            <a:xfrm flipH="1">
              <a:off x="714007" y="4141640"/>
              <a:ext cx="3585374" cy="572201"/>
            </a:xfrm>
            <a:custGeom>
              <a:avLst/>
              <a:gdLst/>
              <a:ahLst/>
              <a:cxnLst/>
              <a:rect l="l" t="t" r="r" b="b"/>
              <a:pathLst>
                <a:path w="41280" h="6588" extrusionOk="0">
                  <a:moveTo>
                    <a:pt x="1" y="0"/>
                  </a:moveTo>
                  <a:cubicBezTo>
                    <a:pt x="3033" y="1805"/>
                    <a:pt x="4973" y="3766"/>
                    <a:pt x="5074" y="5991"/>
                  </a:cubicBezTo>
                  <a:lnTo>
                    <a:pt x="5074" y="6587"/>
                  </a:lnTo>
                  <a:lnTo>
                    <a:pt x="41280" y="6587"/>
                  </a:lnTo>
                  <a:lnTo>
                    <a:pt x="41280" y="1717"/>
                  </a:lnTo>
                  <a:lnTo>
                    <a:pt x="11577" y="1717"/>
                  </a:lnTo>
                  <a:cubicBezTo>
                    <a:pt x="10629" y="1717"/>
                    <a:pt x="9860" y="949"/>
                    <a:pt x="98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5" name="Google Shape;3205;p123"/>
            <p:cNvSpPr/>
            <p:nvPr/>
          </p:nvSpPr>
          <p:spPr>
            <a:xfrm flipH="1">
              <a:off x="1925721" y="4141640"/>
              <a:ext cx="2373660" cy="572201"/>
            </a:xfrm>
            <a:custGeom>
              <a:avLst/>
              <a:gdLst/>
              <a:ahLst/>
              <a:cxnLst/>
              <a:rect l="l" t="t" r="r" b="b"/>
              <a:pathLst>
                <a:path w="27329" h="6588" extrusionOk="0">
                  <a:moveTo>
                    <a:pt x="1" y="0"/>
                  </a:moveTo>
                  <a:cubicBezTo>
                    <a:pt x="3033" y="1805"/>
                    <a:pt x="4973" y="3766"/>
                    <a:pt x="5074" y="5991"/>
                  </a:cubicBezTo>
                  <a:lnTo>
                    <a:pt x="5074" y="6587"/>
                  </a:lnTo>
                  <a:lnTo>
                    <a:pt x="27329" y="6587"/>
                  </a:lnTo>
                  <a:cubicBezTo>
                    <a:pt x="26829" y="4817"/>
                    <a:pt x="25926" y="3171"/>
                    <a:pt x="24702" y="1717"/>
                  </a:cubicBezTo>
                  <a:lnTo>
                    <a:pt x="11577" y="1717"/>
                  </a:lnTo>
                  <a:cubicBezTo>
                    <a:pt x="10629" y="1717"/>
                    <a:pt x="9860" y="949"/>
                    <a:pt x="98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3206" name="Google Shape;3206;p123"/>
            <p:cNvGrpSpPr/>
            <p:nvPr/>
          </p:nvGrpSpPr>
          <p:grpSpPr>
            <a:xfrm>
              <a:off x="852475" y="4288450"/>
              <a:ext cx="2299300" cy="84223"/>
              <a:chOff x="852475" y="4288450"/>
              <a:chExt cx="2299300" cy="84223"/>
            </a:xfrm>
          </p:grpSpPr>
          <p:sp>
            <p:nvSpPr>
              <p:cNvPr id="3207" name="Google Shape;3207;p123"/>
              <p:cNvSpPr/>
              <p:nvPr/>
            </p:nvSpPr>
            <p:spPr>
              <a:xfrm flipH="1">
                <a:off x="3069871"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8" name="Google Shape;3208;p123"/>
              <p:cNvSpPr/>
              <p:nvPr/>
            </p:nvSpPr>
            <p:spPr>
              <a:xfrm flipH="1">
                <a:off x="2885218" y="4288450"/>
                <a:ext cx="81557" cy="84223"/>
              </a:xfrm>
              <a:custGeom>
                <a:avLst/>
                <a:gdLst/>
                <a:ahLst/>
                <a:cxnLst/>
                <a:rect l="l" t="t" r="r" b="b"/>
                <a:pathLst>
                  <a:path w="939" h="2004" extrusionOk="0">
                    <a:moveTo>
                      <a:pt x="0" y="0"/>
                    </a:moveTo>
                    <a:lnTo>
                      <a:pt x="0" y="2003"/>
                    </a:lnTo>
                    <a:lnTo>
                      <a:pt x="938" y="2003"/>
                    </a:lnTo>
                    <a:lnTo>
                      <a:pt x="93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9" name="Google Shape;3209;p123"/>
              <p:cNvSpPr/>
              <p:nvPr/>
            </p:nvSpPr>
            <p:spPr>
              <a:xfrm flipH="1">
                <a:off x="2700218"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0" name="Google Shape;3210;p123"/>
              <p:cNvSpPr/>
              <p:nvPr/>
            </p:nvSpPr>
            <p:spPr>
              <a:xfrm flipH="1">
                <a:off x="2515565"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1" name="Google Shape;3211;p123"/>
              <p:cNvSpPr/>
              <p:nvPr/>
            </p:nvSpPr>
            <p:spPr>
              <a:xfrm flipH="1">
                <a:off x="2330826"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2" name="Google Shape;3212;p123"/>
              <p:cNvSpPr/>
              <p:nvPr/>
            </p:nvSpPr>
            <p:spPr>
              <a:xfrm flipH="1">
                <a:off x="2145912"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3" name="Google Shape;3213;p123"/>
              <p:cNvSpPr/>
              <p:nvPr/>
            </p:nvSpPr>
            <p:spPr>
              <a:xfrm flipH="1">
                <a:off x="1961173"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4" name="Google Shape;3214;p123"/>
              <p:cNvSpPr/>
              <p:nvPr/>
            </p:nvSpPr>
            <p:spPr>
              <a:xfrm flipH="1">
                <a:off x="1776520"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5" name="Google Shape;3215;p123"/>
              <p:cNvSpPr/>
              <p:nvPr/>
            </p:nvSpPr>
            <p:spPr>
              <a:xfrm flipH="1">
                <a:off x="1591868" y="4288450"/>
                <a:ext cx="81470" cy="84223"/>
              </a:xfrm>
              <a:custGeom>
                <a:avLst/>
                <a:gdLst/>
                <a:ahLst/>
                <a:cxnLst/>
                <a:rect l="l" t="t" r="r" b="b"/>
                <a:pathLst>
                  <a:path w="938" h="2004" extrusionOk="0">
                    <a:moveTo>
                      <a:pt x="0" y="0"/>
                    </a:moveTo>
                    <a:lnTo>
                      <a:pt x="0" y="2003"/>
                    </a:lnTo>
                    <a:lnTo>
                      <a:pt x="938" y="2003"/>
                    </a:lnTo>
                    <a:lnTo>
                      <a:pt x="93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6" name="Google Shape;3216;p123"/>
              <p:cNvSpPr/>
              <p:nvPr/>
            </p:nvSpPr>
            <p:spPr>
              <a:xfrm flipH="1">
                <a:off x="1406781" y="4288450"/>
                <a:ext cx="81904" cy="84223"/>
              </a:xfrm>
              <a:custGeom>
                <a:avLst/>
                <a:gdLst/>
                <a:ahLst/>
                <a:cxnLst/>
                <a:rect l="l" t="t" r="r" b="b"/>
                <a:pathLst>
                  <a:path w="943" h="2004" extrusionOk="0">
                    <a:moveTo>
                      <a:pt x="0" y="0"/>
                    </a:moveTo>
                    <a:lnTo>
                      <a:pt x="0" y="2003"/>
                    </a:lnTo>
                    <a:lnTo>
                      <a:pt x="942" y="2003"/>
                    </a:lnTo>
                    <a:lnTo>
                      <a:pt x="94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7" name="Google Shape;3217;p123"/>
              <p:cNvSpPr/>
              <p:nvPr/>
            </p:nvSpPr>
            <p:spPr>
              <a:xfrm flipH="1">
                <a:off x="1222128" y="4288450"/>
                <a:ext cx="81904" cy="84223"/>
              </a:xfrm>
              <a:custGeom>
                <a:avLst/>
                <a:gdLst/>
                <a:ahLst/>
                <a:cxnLst/>
                <a:rect l="l" t="t" r="r" b="b"/>
                <a:pathLst>
                  <a:path w="943" h="2004" extrusionOk="0">
                    <a:moveTo>
                      <a:pt x="1" y="0"/>
                    </a:moveTo>
                    <a:lnTo>
                      <a:pt x="1" y="2003"/>
                    </a:lnTo>
                    <a:lnTo>
                      <a:pt x="942" y="2003"/>
                    </a:lnTo>
                    <a:lnTo>
                      <a:pt x="94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8" name="Google Shape;3218;p123"/>
              <p:cNvSpPr/>
              <p:nvPr/>
            </p:nvSpPr>
            <p:spPr>
              <a:xfrm flipH="1">
                <a:off x="1037475" y="4288450"/>
                <a:ext cx="81904" cy="84223"/>
              </a:xfrm>
              <a:custGeom>
                <a:avLst/>
                <a:gdLst/>
                <a:ahLst/>
                <a:cxnLst/>
                <a:rect l="l" t="t" r="r" b="b"/>
                <a:pathLst>
                  <a:path w="943" h="2004" extrusionOk="0">
                    <a:moveTo>
                      <a:pt x="1" y="0"/>
                    </a:moveTo>
                    <a:lnTo>
                      <a:pt x="1" y="2003"/>
                    </a:lnTo>
                    <a:lnTo>
                      <a:pt x="943" y="2003"/>
                    </a:lnTo>
                    <a:lnTo>
                      <a:pt x="94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9" name="Google Shape;3219;p123"/>
              <p:cNvSpPr/>
              <p:nvPr/>
            </p:nvSpPr>
            <p:spPr>
              <a:xfrm flipH="1">
                <a:off x="852475" y="4288450"/>
                <a:ext cx="81817" cy="84223"/>
              </a:xfrm>
              <a:custGeom>
                <a:avLst/>
                <a:gdLst/>
                <a:ahLst/>
                <a:cxnLst/>
                <a:rect l="l" t="t" r="r" b="b"/>
                <a:pathLst>
                  <a:path w="942" h="2004" extrusionOk="0">
                    <a:moveTo>
                      <a:pt x="0" y="0"/>
                    </a:moveTo>
                    <a:lnTo>
                      <a:pt x="0" y="2003"/>
                    </a:lnTo>
                    <a:lnTo>
                      <a:pt x="941" y="2003"/>
                    </a:lnTo>
                    <a:lnTo>
                      <a:pt x="94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3220" name="Google Shape;3220;p123"/>
            <p:cNvSpPr/>
            <p:nvPr/>
          </p:nvSpPr>
          <p:spPr>
            <a:xfrm flipH="1">
              <a:off x="3915571" y="4180811"/>
              <a:ext cx="131412" cy="35611"/>
            </a:xfrm>
            <a:custGeom>
              <a:avLst/>
              <a:gdLst/>
              <a:ahLst/>
              <a:cxnLst/>
              <a:rect l="l" t="t" r="r" b="b"/>
              <a:pathLst>
                <a:path w="1513" h="410" extrusionOk="0">
                  <a:moveTo>
                    <a:pt x="0" y="0"/>
                  </a:moveTo>
                  <a:lnTo>
                    <a:pt x="0" y="410"/>
                  </a:lnTo>
                  <a:lnTo>
                    <a:pt x="1512" y="410"/>
                  </a:lnTo>
                  <a:lnTo>
                    <a:pt x="15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1" name="Google Shape;3221;p123"/>
            <p:cNvSpPr/>
            <p:nvPr/>
          </p:nvSpPr>
          <p:spPr>
            <a:xfrm flipH="1">
              <a:off x="3727184" y="4180811"/>
              <a:ext cx="131498" cy="35611"/>
            </a:xfrm>
            <a:custGeom>
              <a:avLst/>
              <a:gdLst/>
              <a:ahLst/>
              <a:cxnLst/>
              <a:rect l="l" t="t" r="r" b="b"/>
              <a:pathLst>
                <a:path w="1514" h="410" extrusionOk="0">
                  <a:moveTo>
                    <a:pt x="0" y="0"/>
                  </a:moveTo>
                  <a:lnTo>
                    <a:pt x="0" y="410"/>
                  </a:lnTo>
                  <a:lnTo>
                    <a:pt x="1513" y="410"/>
                  </a:lnTo>
                  <a:lnTo>
                    <a:pt x="151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2" name="Google Shape;3222;p123"/>
            <p:cNvSpPr/>
            <p:nvPr/>
          </p:nvSpPr>
          <p:spPr>
            <a:xfrm flipH="1">
              <a:off x="3538883" y="4180811"/>
              <a:ext cx="131672" cy="35611"/>
            </a:xfrm>
            <a:custGeom>
              <a:avLst/>
              <a:gdLst/>
              <a:ahLst/>
              <a:cxnLst/>
              <a:rect l="l" t="t" r="r" b="b"/>
              <a:pathLst>
                <a:path w="1516" h="410" extrusionOk="0">
                  <a:moveTo>
                    <a:pt x="0" y="0"/>
                  </a:moveTo>
                  <a:lnTo>
                    <a:pt x="0" y="410"/>
                  </a:lnTo>
                  <a:lnTo>
                    <a:pt x="1516" y="410"/>
                  </a:lnTo>
                  <a:lnTo>
                    <a:pt x="151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3" name="Google Shape;3223;p123"/>
            <p:cNvSpPr/>
            <p:nvPr/>
          </p:nvSpPr>
          <p:spPr>
            <a:xfrm flipH="1">
              <a:off x="3807438" y="4408110"/>
              <a:ext cx="34395" cy="34655"/>
            </a:xfrm>
            <a:custGeom>
              <a:avLst/>
              <a:gdLst/>
              <a:ahLst/>
              <a:cxnLst/>
              <a:rect l="l" t="t" r="r" b="b"/>
              <a:pathLst>
                <a:path w="396" h="399" extrusionOk="0">
                  <a:moveTo>
                    <a:pt x="198" y="0"/>
                  </a:moveTo>
                  <a:cubicBezTo>
                    <a:pt x="89" y="0"/>
                    <a:pt x="1" y="92"/>
                    <a:pt x="1" y="201"/>
                  </a:cubicBezTo>
                  <a:cubicBezTo>
                    <a:pt x="1" y="311"/>
                    <a:pt x="89" y="399"/>
                    <a:pt x="198" y="399"/>
                  </a:cubicBezTo>
                  <a:cubicBezTo>
                    <a:pt x="307" y="399"/>
                    <a:pt x="395" y="311"/>
                    <a:pt x="395" y="201"/>
                  </a:cubicBezTo>
                  <a:cubicBezTo>
                    <a:pt x="395" y="92"/>
                    <a:pt x="307" y="0"/>
                    <a:pt x="1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4" name="Google Shape;3224;p123"/>
            <p:cNvSpPr/>
            <p:nvPr/>
          </p:nvSpPr>
          <p:spPr>
            <a:xfrm flipH="1">
              <a:off x="3744989" y="4408110"/>
              <a:ext cx="34308" cy="34655"/>
            </a:xfrm>
            <a:custGeom>
              <a:avLst/>
              <a:gdLst/>
              <a:ahLst/>
              <a:cxnLst/>
              <a:rect l="l" t="t" r="r" b="b"/>
              <a:pathLst>
                <a:path w="395" h="399" extrusionOk="0">
                  <a:moveTo>
                    <a:pt x="197" y="0"/>
                  </a:moveTo>
                  <a:cubicBezTo>
                    <a:pt x="88" y="0"/>
                    <a:pt x="0" y="92"/>
                    <a:pt x="0" y="201"/>
                  </a:cubicBezTo>
                  <a:cubicBezTo>
                    <a:pt x="0" y="311"/>
                    <a:pt x="88" y="399"/>
                    <a:pt x="197" y="399"/>
                  </a:cubicBezTo>
                  <a:cubicBezTo>
                    <a:pt x="307" y="399"/>
                    <a:pt x="395" y="311"/>
                    <a:pt x="395" y="201"/>
                  </a:cubicBezTo>
                  <a:cubicBezTo>
                    <a:pt x="395" y="92"/>
                    <a:pt x="307" y="0"/>
                    <a:pt x="1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5" name="Google Shape;3225;p123"/>
            <p:cNvSpPr/>
            <p:nvPr/>
          </p:nvSpPr>
          <p:spPr>
            <a:xfrm flipH="1">
              <a:off x="3682802" y="4408110"/>
              <a:ext cx="34395" cy="34655"/>
            </a:xfrm>
            <a:custGeom>
              <a:avLst/>
              <a:gdLst/>
              <a:ahLst/>
              <a:cxnLst/>
              <a:rect l="l" t="t" r="r" b="b"/>
              <a:pathLst>
                <a:path w="396" h="399" extrusionOk="0">
                  <a:moveTo>
                    <a:pt x="198" y="0"/>
                  </a:moveTo>
                  <a:cubicBezTo>
                    <a:pt x="89" y="0"/>
                    <a:pt x="0" y="92"/>
                    <a:pt x="0" y="201"/>
                  </a:cubicBezTo>
                  <a:cubicBezTo>
                    <a:pt x="0" y="311"/>
                    <a:pt x="89" y="399"/>
                    <a:pt x="198" y="399"/>
                  </a:cubicBezTo>
                  <a:cubicBezTo>
                    <a:pt x="308" y="399"/>
                    <a:pt x="396" y="311"/>
                    <a:pt x="396" y="201"/>
                  </a:cubicBezTo>
                  <a:cubicBezTo>
                    <a:pt x="396" y="92"/>
                    <a:pt x="308" y="0"/>
                    <a:pt x="1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6" name="Google Shape;3226;p123"/>
            <p:cNvSpPr/>
            <p:nvPr/>
          </p:nvSpPr>
          <p:spPr>
            <a:xfrm flipH="1">
              <a:off x="3620266" y="4408110"/>
              <a:ext cx="34481" cy="34655"/>
            </a:xfrm>
            <a:custGeom>
              <a:avLst/>
              <a:gdLst/>
              <a:ahLst/>
              <a:cxnLst/>
              <a:rect l="l" t="t" r="r" b="b"/>
              <a:pathLst>
                <a:path w="397" h="399" extrusionOk="0">
                  <a:moveTo>
                    <a:pt x="199" y="0"/>
                  </a:moveTo>
                  <a:cubicBezTo>
                    <a:pt x="90" y="0"/>
                    <a:pt x="1" y="92"/>
                    <a:pt x="1" y="201"/>
                  </a:cubicBezTo>
                  <a:cubicBezTo>
                    <a:pt x="1" y="311"/>
                    <a:pt x="90" y="399"/>
                    <a:pt x="199" y="399"/>
                  </a:cubicBezTo>
                  <a:cubicBezTo>
                    <a:pt x="308" y="399"/>
                    <a:pt x="396" y="311"/>
                    <a:pt x="396" y="201"/>
                  </a:cubicBezTo>
                  <a:cubicBezTo>
                    <a:pt x="396" y="92"/>
                    <a:pt x="308" y="0"/>
                    <a:pt x="19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7" name="Google Shape;3227;p123"/>
            <p:cNvSpPr/>
            <p:nvPr/>
          </p:nvSpPr>
          <p:spPr>
            <a:xfrm flipH="1">
              <a:off x="3557818" y="4408110"/>
              <a:ext cx="34742" cy="34655"/>
            </a:xfrm>
            <a:custGeom>
              <a:avLst/>
              <a:gdLst/>
              <a:ahLst/>
              <a:cxnLst/>
              <a:rect l="l" t="t" r="r" b="b"/>
              <a:pathLst>
                <a:path w="400" h="399" extrusionOk="0">
                  <a:moveTo>
                    <a:pt x="199" y="0"/>
                  </a:moveTo>
                  <a:cubicBezTo>
                    <a:pt x="89" y="0"/>
                    <a:pt x="1" y="92"/>
                    <a:pt x="1" y="201"/>
                  </a:cubicBezTo>
                  <a:cubicBezTo>
                    <a:pt x="1" y="311"/>
                    <a:pt x="89" y="399"/>
                    <a:pt x="199" y="399"/>
                  </a:cubicBezTo>
                  <a:cubicBezTo>
                    <a:pt x="308" y="399"/>
                    <a:pt x="399" y="311"/>
                    <a:pt x="399" y="201"/>
                  </a:cubicBezTo>
                  <a:cubicBezTo>
                    <a:pt x="399" y="92"/>
                    <a:pt x="308" y="0"/>
                    <a:pt x="19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8" name="Google Shape;3228;p123"/>
            <p:cNvSpPr/>
            <p:nvPr/>
          </p:nvSpPr>
          <p:spPr>
            <a:xfrm flipH="1">
              <a:off x="3495630" y="4408110"/>
              <a:ext cx="34395" cy="34655"/>
            </a:xfrm>
            <a:custGeom>
              <a:avLst/>
              <a:gdLst/>
              <a:ahLst/>
              <a:cxnLst/>
              <a:rect l="l" t="t" r="r" b="b"/>
              <a:pathLst>
                <a:path w="396" h="399" extrusionOk="0">
                  <a:moveTo>
                    <a:pt x="198" y="0"/>
                  </a:moveTo>
                  <a:cubicBezTo>
                    <a:pt x="88" y="0"/>
                    <a:pt x="0" y="92"/>
                    <a:pt x="0" y="201"/>
                  </a:cubicBezTo>
                  <a:cubicBezTo>
                    <a:pt x="0" y="311"/>
                    <a:pt x="88" y="399"/>
                    <a:pt x="198" y="399"/>
                  </a:cubicBezTo>
                  <a:cubicBezTo>
                    <a:pt x="307" y="399"/>
                    <a:pt x="395" y="311"/>
                    <a:pt x="395" y="201"/>
                  </a:cubicBezTo>
                  <a:cubicBezTo>
                    <a:pt x="395" y="92"/>
                    <a:pt x="307" y="0"/>
                    <a:pt x="1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9" name="Google Shape;3229;p123"/>
            <p:cNvSpPr/>
            <p:nvPr/>
          </p:nvSpPr>
          <p:spPr>
            <a:xfrm flipH="1">
              <a:off x="3433182" y="4408110"/>
              <a:ext cx="34395" cy="34655"/>
            </a:xfrm>
            <a:custGeom>
              <a:avLst/>
              <a:gdLst/>
              <a:ahLst/>
              <a:cxnLst/>
              <a:rect l="l" t="t" r="r" b="b"/>
              <a:pathLst>
                <a:path w="396" h="399" extrusionOk="0">
                  <a:moveTo>
                    <a:pt x="199" y="0"/>
                  </a:moveTo>
                  <a:cubicBezTo>
                    <a:pt x="89" y="0"/>
                    <a:pt x="1" y="92"/>
                    <a:pt x="1" y="201"/>
                  </a:cubicBezTo>
                  <a:cubicBezTo>
                    <a:pt x="1" y="311"/>
                    <a:pt x="89" y="399"/>
                    <a:pt x="199" y="399"/>
                  </a:cubicBezTo>
                  <a:cubicBezTo>
                    <a:pt x="308" y="399"/>
                    <a:pt x="396" y="311"/>
                    <a:pt x="396" y="201"/>
                  </a:cubicBezTo>
                  <a:cubicBezTo>
                    <a:pt x="396" y="92"/>
                    <a:pt x="308" y="0"/>
                    <a:pt x="19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0" name="Google Shape;3230;p123"/>
            <p:cNvSpPr/>
            <p:nvPr/>
          </p:nvSpPr>
          <p:spPr>
            <a:xfrm flipH="1">
              <a:off x="3370994" y="4408110"/>
              <a:ext cx="34395" cy="34655"/>
            </a:xfrm>
            <a:custGeom>
              <a:avLst/>
              <a:gdLst/>
              <a:ahLst/>
              <a:cxnLst/>
              <a:rect l="l" t="t" r="r" b="b"/>
              <a:pathLst>
                <a:path w="396" h="399" extrusionOk="0">
                  <a:moveTo>
                    <a:pt x="198" y="0"/>
                  </a:moveTo>
                  <a:cubicBezTo>
                    <a:pt x="89" y="0"/>
                    <a:pt x="1" y="92"/>
                    <a:pt x="1" y="201"/>
                  </a:cubicBezTo>
                  <a:cubicBezTo>
                    <a:pt x="1" y="311"/>
                    <a:pt x="89" y="399"/>
                    <a:pt x="198" y="399"/>
                  </a:cubicBezTo>
                  <a:cubicBezTo>
                    <a:pt x="308" y="399"/>
                    <a:pt x="396" y="311"/>
                    <a:pt x="396" y="201"/>
                  </a:cubicBezTo>
                  <a:cubicBezTo>
                    <a:pt x="396" y="92"/>
                    <a:pt x="308" y="0"/>
                    <a:pt x="1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1" name="Google Shape;3231;p123"/>
            <p:cNvSpPr/>
            <p:nvPr/>
          </p:nvSpPr>
          <p:spPr>
            <a:xfrm flipH="1">
              <a:off x="2035260" y="4068285"/>
              <a:ext cx="158163" cy="38998"/>
            </a:xfrm>
            <a:custGeom>
              <a:avLst/>
              <a:gdLst/>
              <a:ahLst/>
              <a:cxnLst/>
              <a:rect l="l" t="t" r="r" b="b"/>
              <a:pathLst>
                <a:path w="1821" h="449" extrusionOk="0">
                  <a:moveTo>
                    <a:pt x="1" y="0"/>
                  </a:moveTo>
                  <a:lnTo>
                    <a:pt x="1" y="449"/>
                  </a:lnTo>
                  <a:lnTo>
                    <a:pt x="1820" y="449"/>
                  </a:lnTo>
                  <a:lnTo>
                    <a:pt x="18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232" name="Google Shape;3232;p123"/>
          <p:cNvGrpSpPr/>
          <p:nvPr/>
        </p:nvGrpSpPr>
        <p:grpSpPr>
          <a:xfrm>
            <a:off x="1017000" y="1236843"/>
            <a:ext cx="2287580" cy="1502452"/>
            <a:chOff x="-2588409" y="1072302"/>
            <a:chExt cx="3302411" cy="2168979"/>
          </a:xfrm>
        </p:grpSpPr>
        <p:sp>
          <p:nvSpPr>
            <p:cNvPr id="3233" name="Google Shape;3233;p123"/>
            <p:cNvSpPr/>
            <p:nvPr/>
          </p:nvSpPr>
          <p:spPr>
            <a:xfrm>
              <a:off x="-508600" y="1805969"/>
              <a:ext cx="217297" cy="215460"/>
            </a:xfrm>
            <a:custGeom>
              <a:avLst/>
              <a:gdLst/>
              <a:ahLst/>
              <a:cxnLst/>
              <a:rect l="l" t="t" r="r" b="b"/>
              <a:pathLst>
                <a:path w="2367" h="2347" extrusionOk="0">
                  <a:moveTo>
                    <a:pt x="114" y="0"/>
                  </a:moveTo>
                  <a:cubicBezTo>
                    <a:pt x="88" y="0"/>
                    <a:pt x="60" y="10"/>
                    <a:pt x="39" y="30"/>
                  </a:cubicBezTo>
                  <a:cubicBezTo>
                    <a:pt x="0" y="72"/>
                    <a:pt x="0" y="135"/>
                    <a:pt x="39" y="178"/>
                  </a:cubicBezTo>
                  <a:lnTo>
                    <a:pt x="2179" y="2315"/>
                  </a:lnTo>
                  <a:cubicBezTo>
                    <a:pt x="2201" y="2336"/>
                    <a:pt x="2225" y="2347"/>
                    <a:pt x="2254" y="2347"/>
                  </a:cubicBezTo>
                  <a:cubicBezTo>
                    <a:pt x="2279" y="2347"/>
                    <a:pt x="2306" y="2336"/>
                    <a:pt x="2328" y="2315"/>
                  </a:cubicBezTo>
                  <a:cubicBezTo>
                    <a:pt x="2367" y="2276"/>
                    <a:pt x="2367" y="2209"/>
                    <a:pt x="2328" y="2170"/>
                  </a:cubicBezTo>
                  <a:lnTo>
                    <a:pt x="187" y="30"/>
                  </a:lnTo>
                  <a:cubicBezTo>
                    <a:pt x="168" y="10"/>
                    <a:pt x="141" y="0"/>
                    <a:pt x="1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4" name="Google Shape;3234;p123"/>
            <p:cNvSpPr/>
            <p:nvPr/>
          </p:nvSpPr>
          <p:spPr>
            <a:xfrm>
              <a:off x="-508600" y="1805969"/>
              <a:ext cx="217297" cy="215460"/>
            </a:xfrm>
            <a:custGeom>
              <a:avLst/>
              <a:gdLst/>
              <a:ahLst/>
              <a:cxnLst/>
              <a:rect l="l" t="t" r="r" b="b"/>
              <a:pathLst>
                <a:path w="2367" h="2347" extrusionOk="0">
                  <a:moveTo>
                    <a:pt x="2252" y="0"/>
                  </a:moveTo>
                  <a:cubicBezTo>
                    <a:pt x="2225" y="0"/>
                    <a:pt x="2199" y="10"/>
                    <a:pt x="2179" y="30"/>
                  </a:cubicBezTo>
                  <a:lnTo>
                    <a:pt x="39" y="2170"/>
                  </a:lnTo>
                  <a:cubicBezTo>
                    <a:pt x="0" y="2209"/>
                    <a:pt x="0" y="2276"/>
                    <a:pt x="39" y="2315"/>
                  </a:cubicBezTo>
                  <a:cubicBezTo>
                    <a:pt x="60" y="2336"/>
                    <a:pt x="88" y="2347"/>
                    <a:pt x="114" y="2347"/>
                  </a:cubicBezTo>
                  <a:cubicBezTo>
                    <a:pt x="142" y="2347"/>
                    <a:pt x="166" y="2336"/>
                    <a:pt x="187" y="2315"/>
                  </a:cubicBezTo>
                  <a:lnTo>
                    <a:pt x="2328" y="178"/>
                  </a:lnTo>
                  <a:cubicBezTo>
                    <a:pt x="2367" y="135"/>
                    <a:pt x="2367" y="72"/>
                    <a:pt x="2328" y="30"/>
                  </a:cubicBezTo>
                  <a:cubicBezTo>
                    <a:pt x="2306" y="10"/>
                    <a:pt x="2279" y="0"/>
                    <a:pt x="22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5" name="Google Shape;3235;p123"/>
            <p:cNvSpPr/>
            <p:nvPr/>
          </p:nvSpPr>
          <p:spPr>
            <a:xfrm>
              <a:off x="-508600" y="1609492"/>
              <a:ext cx="217297" cy="215369"/>
            </a:xfrm>
            <a:custGeom>
              <a:avLst/>
              <a:gdLst/>
              <a:ahLst/>
              <a:cxnLst/>
              <a:rect l="l" t="t" r="r" b="b"/>
              <a:pathLst>
                <a:path w="2367" h="2346" extrusionOk="0">
                  <a:moveTo>
                    <a:pt x="114" y="1"/>
                  </a:moveTo>
                  <a:cubicBezTo>
                    <a:pt x="88" y="1"/>
                    <a:pt x="60" y="11"/>
                    <a:pt x="39" y="33"/>
                  </a:cubicBezTo>
                  <a:cubicBezTo>
                    <a:pt x="0" y="71"/>
                    <a:pt x="0" y="138"/>
                    <a:pt x="39" y="177"/>
                  </a:cubicBezTo>
                  <a:lnTo>
                    <a:pt x="2179" y="2318"/>
                  </a:lnTo>
                  <a:cubicBezTo>
                    <a:pt x="2201" y="2339"/>
                    <a:pt x="2225" y="2346"/>
                    <a:pt x="2254" y="2346"/>
                  </a:cubicBezTo>
                  <a:cubicBezTo>
                    <a:pt x="2279" y="2346"/>
                    <a:pt x="2306" y="2339"/>
                    <a:pt x="2328" y="2318"/>
                  </a:cubicBezTo>
                  <a:cubicBezTo>
                    <a:pt x="2367" y="2275"/>
                    <a:pt x="2367" y="2212"/>
                    <a:pt x="2328" y="2170"/>
                  </a:cubicBezTo>
                  <a:lnTo>
                    <a:pt x="187" y="33"/>
                  </a:lnTo>
                  <a:cubicBezTo>
                    <a:pt x="168" y="11"/>
                    <a:pt x="141" y="1"/>
                    <a:pt x="1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6" name="Google Shape;3236;p123"/>
            <p:cNvSpPr/>
            <p:nvPr/>
          </p:nvSpPr>
          <p:spPr>
            <a:xfrm>
              <a:off x="-508600" y="1609492"/>
              <a:ext cx="217297" cy="215369"/>
            </a:xfrm>
            <a:custGeom>
              <a:avLst/>
              <a:gdLst/>
              <a:ahLst/>
              <a:cxnLst/>
              <a:rect l="l" t="t" r="r" b="b"/>
              <a:pathLst>
                <a:path w="2367" h="2346" extrusionOk="0">
                  <a:moveTo>
                    <a:pt x="2252" y="1"/>
                  </a:moveTo>
                  <a:cubicBezTo>
                    <a:pt x="2225" y="1"/>
                    <a:pt x="2199" y="11"/>
                    <a:pt x="2179" y="33"/>
                  </a:cubicBezTo>
                  <a:lnTo>
                    <a:pt x="39" y="2170"/>
                  </a:lnTo>
                  <a:cubicBezTo>
                    <a:pt x="0" y="2212"/>
                    <a:pt x="0" y="2275"/>
                    <a:pt x="39" y="2318"/>
                  </a:cubicBezTo>
                  <a:cubicBezTo>
                    <a:pt x="60" y="2339"/>
                    <a:pt x="88" y="2346"/>
                    <a:pt x="114" y="2346"/>
                  </a:cubicBezTo>
                  <a:cubicBezTo>
                    <a:pt x="142" y="2346"/>
                    <a:pt x="166" y="2339"/>
                    <a:pt x="187" y="2318"/>
                  </a:cubicBezTo>
                  <a:lnTo>
                    <a:pt x="2328" y="177"/>
                  </a:lnTo>
                  <a:cubicBezTo>
                    <a:pt x="2367" y="138"/>
                    <a:pt x="2367" y="71"/>
                    <a:pt x="2328" y="33"/>
                  </a:cubicBezTo>
                  <a:cubicBezTo>
                    <a:pt x="2306" y="11"/>
                    <a:pt x="2279" y="1"/>
                    <a:pt x="22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7" name="Google Shape;3237;p123"/>
            <p:cNvSpPr/>
            <p:nvPr/>
          </p:nvSpPr>
          <p:spPr>
            <a:xfrm>
              <a:off x="-508600" y="1413290"/>
              <a:ext cx="217297" cy="215369"/>
            </a:xfrm>
            <a:custGeom>
              <a:avLst/>
              <a:gdLst/>
              <a:ahLst/>
              <a:cxnLst/>
              <a:rect l="l" t="t" r="r" b="b"/>
              <a:pathLst>
                <a:path w="2367" h="2346" extrusionOk="0">
                  <a:moveTo>
                    <a:pt x="114" y="0"/>
                  </a:moveTo>
                  <a:cubicBezTo>
                    <a:pt x="88" y="0"/>
                    <a:pt x="60" y="10"/>
                    <a:pt x="39" y="29"/>
                  </a:cubicBezTo>
                  <a:cubicBezTo>
                    <a:pt x="0" y="72"/>
                    <a:pt x="0" y="135"/>
                    <a:pt x="39" y="177"/>
                  </a:cubicBezTo>
                  <a:lnTo>
                    <a:pt x="2179" y="2314"/>
                  </a:lnTo>
                  <a:cubicBezTo>
                    <a:pt x="2201" y="2335"/>
                    <a:pt x="2225" y="2346"/>
                    <a:pt x="2254" y="2346"/>
                  </a:cubicBezTo>
                  <a:cubicBezTo>
                    <a:pt x="2279" y="2346"/>
                    <a:pt x="2306" y="2335"/>
                    <a:pt x="2328" y="2314"/>
                  </a:cubicBezTo>
                  <a:cubicBezTo>
                    <a:pt x="2367" y="2275"/>
                    <a:pt x="2367" y="2208"/>
                    <a:pt x="2328" y="2170"/>
                  </a:cubicBezTo>
                  <a:lnTo>
                    <a:pt x="187" y="29"/>
                  </a:lnTo>
                  <a:cubicBezTo>
                    <a:pt x="168" y="10"/>
                    <a:pt x="141" y="0"/>
                    <a:pt x="1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8" name="Google Shape;3238;p123"/>
            <p:cNvSpPr/>
            <p:nvPr/>
          </p:nvSpPr>
          <p:spPr>
            <a:xfrm>
              <a:off x="-508600" y="1413290"/>
              <a:ext cx="217297" cy="215369"/>
            </a:xfrm>
            <a:custGeom>
              <a:avLst/>
              <a:gdLst/>
              <a:ahLst/>
              <a:cxnLst/>
              <a:rect l="l" t="t" r="r" b="b"/>
              <a:pathLst>
                <a:path w="2367" h="2346" extrusionOk="0">
                  <a:moveTo>
                    <a:pt x="2252" y="0"/>
                  </a:moveTo>
                  <a:cubicBezTo>
                    <a:pt x="2225" y="0"/>
                    <a:pt x="2199" y="10"/>
                    <a:pt x="2179" y="29"/>
                  </a:cubicBezTo>
                  <a:lnTo>
                    <a:pt x="39" y="2170"/>
                  </a:lnTo>
                  <a:cubicBezTo>
                    <a:pt x="0" y="2208"/>
                    <a:pt x="0" y="2275"/>
                    <a:pt x="39" y="2314"/>
                  </a:cubicBezTo>
                  <a:cubicBezTo>
                    <a:pt x="60" y="2335"/>
                    <a:pt x="88" y="2346"/>
                    <a:pt x="114" y="2346"/>
                  </a:cubicBezTo>
                  <a:cubicBezTo>
                    <a:pt x="142" y="2346"/>
                    <a:pt x="166" y="2335"/>
                    <a:pt x="187" y="2314"/>
                  </a:cubicBezTo>
                  <a:lnTo>
                    <a:pt x="2328" y="177"/>
                  </a:lnTo>
                  <a:cubicBezTo>
                    <a:pt x="2367" y="135"/>
                    <a:pt x="2367" y="72"/>
                    <a:pt x="2328" y="29"/>
                  </a:cubicBezTo>
                  <a:cubicBezTo>
                    <a:pt x="2306" y="10"/>
                    <a:pt x="2279" y="0"/>
                    <a:pt x="22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9" name="Google Shape;3239;p123"/>
            <p:cNvSpPr/>
            <p:nvPr/>
          </p:nvSpPr>
          <p:spPr>
            <a:xfrm>
              <a:off x="-2292776" y="1351226"/>
              <a:ext cx="722945" cy="651981"/>
            </a:xfrm>
            <a:custGeom>
              <a:avLst/>
              <a:gdLst/>
              <a:ahLst/>
              <a:cxnLst/>
              <a:rect l="l" t="t" r="r" b="b"/>
              <a:pathLst>
                <a:path w="7875" h="7102" extrusionOk="0">
                  <a:moveTo>
                    <a:pt x="243" y="0"/>
                  </a:moveTo>
                  <a:cubicBezTo>
                    <a:pt x="109" y="0"/>
                    <a:pt x="0" y="109"/>
                    <a:pt x="0" y="247"/>
                  </a:cubicBezTo>
                  <a:lnTo>
                    <a:pt x="0" y="5621"/>
                  </a:lnTo>
                  <a:cubicBezTo>
                    <a:pt x="0" y="5759"/>
                    <a:pt x="109" y="5868"/>
                    <a:pt x="243" y="5868"/>
                  </a:cubicBezTo>
                  <a:lnTo>
                    <a:pt x="3008" y="5868"/>
                  </a:lnTo>
                  <a:lnTo>
                    <a:pt x="3008" y="6788"/>
                  </a:lnTo>
                  <a:lnTo>
                    <a:pt x="2966" y="6788"/>
                  </a:lnTo>
                  <a:cubicBezTo>
                    <a:pt x="2790" y="6788"/>
                    <a:pt x="2648" y="6929"/>
                    <a:pt x="2648" y="7102"/>
                  </a:cubicBezTo>
                  <a:lnTo>
                    <a:pt x="5223" y="7102"/>
                  </a:lnTo>
                  <a:cubicBezTo>
                    <a:pt x="5223" y="6929"/>
                    <a:pt x="5081" y="6788"/>
                    <a:pt x="4909" y="6788"/>
                  </a:cubicBezTo>
                  <a:lnTo>
                    <a:pt x="4866" y="6788"/>
                  </a:lnTo>
                  <a:lnTo>
                    <a:pt x="4866" y="5868"/>
                  </a:lnTo>
                  <a:lnTo>
                    <a:pt x="7627" y="5868"/>
                  </a:lnTo>
                  <a:cubicBezTo>
                    <a:pt x="7765" y="5868"/>
                    <a:pt x="7874" y="5759"/>
                    <a:pt x="7874" y="5621"/>
                  </a:cubicBezTo>
                  <a:lnTo>
                    <a:pt x="7874" y="247"/>
                  </a:lnTo>
                  <a:cubicBezTo>
                    <a:pt x="7874" y="109"/>
                    <a:pt x="7765" y="0"/>
                    <a:pt x="76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0" name="Google Shape;3240;p123"/>
            <p:cNvSpPr/>
            <p:nvPr/>
          </p:nvSpPr>
          <p:spPr>
            <a:xfrm>
              <a:off x="-2267528" y="1351226"/>
              <a:ext cx="723220" cy="538697"/>
            </a:xfrm>
            <a:custGeom>
              <a:avLst/>
              <a:gdLst/>
              <a:ahLst/>
              <a:cxnLst/>
              <a:rect l="l" t="t" r="r" b="b"/>
              <a:pathLst>
                <a:path w="7878" h="5868" extrusionOk="0">
                  <a:moveTo>
                    <a:pt x="28" y="0"/>
                  </a:moveTo>
                  <a:cubicBezTo>
                    <a:pt x="14" y="0"/>
                    <a:pt x="0" y="10"/>
                    <a:pt x="0" y="28"/>
                  </a:cubicBezTo>
                  <a:lnTo>
                    <a:pt x="0" y="5840"/>
                  </a:lnTo>
                  <a:cubicBezTo>
                    <a:pt x="0" y="5853"/>
                    <a:pt x="14" y="5868"/>
                    <a:pt x="28" y="5868"/>
                  </a:cubicBezTo>
                  <a:lnTo>
                    <a:pt x="7850" y="5868"/>
                  </a:lnTo>
                  <a:cubicBezTo>
                    <a:pt x="7863" y="5868"/>
                    <a:pt x="7878" y="5853"/>
                    <a:pt x="7878" y="5840"/>
                  </a:cubicBezTo>
                  <a:lnTo>
                    <a:pt x="7878" y="28"/>
                  </a:lnTo>
                  <a:cubicBezTo>
                    <a:pt x="7878" y="10"/>
                    <a:pt x="7863" y="0"/>
                    <a:pt x="78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1" name="Google Shape;3241;p123"/>
            <p:cNvSpPr/>
            <p:nvPr/>
          </p:nvSpPr>
          <p:spPr>
            <a:xfrm>
              <a:off x="-2226121" y="1390980"/>
              <a:ext cx="640414" cy="459104"/>
            </a:xfrm>
            <a:custGeom>
              <a:avLst/>
              <a:gdLst/>
              <a:ahLst/>
              <a:cxnLst/>
              <a:rect l="l" t="t" r="r" b="b"/>
              <a:pathLst>
                <a:path w="6976" h="5001" extrusionOk="0">
                  <a:moveTo>
                    <a:pt x="0" y="1"/>
                  </a:moveTo>
                  <a:lnTo>
                    <a:pt x="0" y="5001"/>
                  </a:lnTo>
                  <a:lnTo>
                    <a:pt x="6976" y="5001"/>
                  </a:lnTo>
                  <a:lnTo>
                    <a:pt x="697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2" name="Google Shape;3242;p123"/>
            <p:cNvSpPr/>
            <p:nvPr/>
          </p:nvSpPr>
          <p:spPr>
            <a:xfrm>
              <a:off x="-2024135" y="1974351"/>
              <a:ext cx="236483" cy="28918"/>
            </a:xfrm>
            <a:custGeom>
              <a:avLst/>
              <a:gdLst/>
              <a:ahLst/>
              <a:cxnLst/>
              <a:rect l="l" t="t" r="r" b="b"/>
              <a:pathLst>
                <a:path w="2576" h="315" extrusionOk="0">
                  <a:moveTo>
                    <a:pt x="318" y="1"/>
                  </a:moveTo>
                  <a:cubicBezTo>
                    <a:pt x="142" y="1"/>
                    <a:pt x="1" y="142"/>
                    <a:pt x="1" y="315"/>
                  </a:cubicBezTo>
                  <a:lnTo>
                    <a:pt x="2575" y="315"/>
                  </a:lnTo>
                  <a:cubicBezTo>
                    <a:pt x="2575" y="142"/>
                    <a:pt x="2434" y="1"/>
                    <a:pt x="22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3" name="Google Shape;3243;p123"/>
            <p:cNvSpPr/>
            <p:nvPr/>
          </p:nvSpPr>
          <p:spPr>
            <a:xfrm>
              <a:off x="-1991083" y="1889885"/>
              <a:ext cx="170385" cy="84550"/>
            </a:xfrm>
            <a:custGeom>
              <a:avLst/>
              <a:gdLst/>
              <a:ahLst/>
              <a:cxnLst/>
              <a:rect l="l" t="t" r="r" b="b"/>
              <a:pathLst>
                <a:path w="1856" h="921" extrusionOk="0">
                  <a:moveTo>
                    <a:pt x="0" y="1"/>
                  </a:moveTo>
                  <a:lnTo>
                    <a:pt x="0" y="921"/>
                  </a:lnTo>
                  <a:lnTo>
                    <a:pt x="1856" y="921"/>
                  </a:lnTo>
                  <a:lnTo>
                    <a:pt x="18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4" name="Google Shape;3244;p123"/>
            <p:cNvSpPr/>
            <p:nvPr/>
          </p:nvSpPr>
          <p:spPr>
            <a:xfrm>
              <a:off x="-2226121" y="1390980"/>
              <a:ext cx="640414" cy="17259"/>
            </a:xfrm>
            <a:custGeom>
              <a:avLst/>
              <a:gdLst/>
              <a:ahLst/>
              <a:cxnLst/>
              <a:rect l="l" t="t" r="r" b="b"/>
              <a:pathLst>
                <a:path w="6976" h="188" extrusionOk="0">
                  <a:moveTo>
                    <a:pt x="0" y="1"/>
                  </a:moveTo>
                  <a:lnTo>
                    <a:pt x="0" y="188"/>
                  </a:lnTo>
                  <a:lnTo>
                    <a:pt x="6976" y="188"/>
                  </a:lnTo>
                  <a:lnTo>
                    <a:pt x="697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5" name="Google Shape;3245;p123"/>
            <p:cNvSpPr/>
            <p:nvPr/>
          </p:nvSpPr>
          <p:spPr>
            <a:xfrm>
              <a:off x="-2226121" y="1403283"/>
              <a:ext cx="640414" cy="17259"/>
            </a:xfrm>
            <a:custGeom>
              <a:avLst/>
              <a:gdLst/>
              <a:ahLst/>
              <a:cxnLst/>
              <a:rect l="l" t="t" r="r" b="b"/>
              <a:pathLst>
                <a:path w="6976" h="188" extrusionOk="0">
                  <a:moveTo>
                    <a:pt x="0" y="0"/>
                  </a:moveTo>
                  <a:lnTo>
                    <a:pt x="0" y="187"/>
                  </a:lnTo>
                  <a:lnTo>
                    <a:pt x="6976" y="187"/>
                  </a:lnTo>
                  <a:lnTo>
                    <a:pt x="697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6" name="Google Shape;3246;p123"/>
            <p:cNvSpPr/>
            <p:nvPr/>
          </p:nvSpPr>
          <p:spPr>
            <a:xfrm>
              <a:off x="-1607126" y="1393551"/>
              <a:ext cx="16616" cy="2387"/>
            </a:xfrm>
            <a:custGeom>
              <a:avLst/>
              <a:gdLst/>
              <a:ahLst/>
              <a:cxnLst/>
              <a:rect l="l" t="t" r="r" b="b"/>
              <a:pathLst>
                <a:path w="181" h="26" extrusionOk="0">
                  <a:moveTo>
                    <a:pt x="1" y="0"/>
                  </a:moveTo>
                  <a:lnTo>
                    <a:pt x="1" y="26"/>
                  </a:lnTo>
                  <a:lnTo>
                    <a:pt x="180" y="26"/>
                  </a:lnTo>
                  <a:lnTo>
                    <a:pt x="1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7" name="Google Shape;3247;p123"/>
            <p:cNvSpPr/>
            <p:nvPr/>
          </p:nvSpPr>
          <p:spPr>
            <a:xfrm>
              <a:off x="-1607126" y="1397131"/>
              <a:ext cx="16616" cy="2295"/>
            </a:xfrm>
            <a:custGeom>
              <a:avLst/>
              <a:gdLst/>
              <a:ahLst/>
              <a:cxnLst/>
              <a:rect l="l" t="t" r="r" b="b"/>
              <a:pathLst>
                <a:path w="181" h="25" extrusionOk="0">
                  <a:moveTo>
                    <a:pt x="1" y="0"/>
                  </a:moveTo>
                  <a:lnTo>
                    <a:pt x="1" y="25"/>
                  </a:lnTo>
                  <a:lnTo>
                    <a:pt x="180" y="25"/>
                  </a:lnTo>
                  <a:lnTo>
                    <a:pt x="18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8" name="Google Shape;3248;p123"/>
            <p:cNvSpPr/>
            <p:nvPr/>
          </p:nvSpPr>
          <p:spPr>
            <a:xfrm>
              <a:off x="-2221897" y="1408149"/>
              <a:ext cx="7161" cy="7252"/>
            </a:xfrm>
            <a:custGeom>
              <a:avLst/>
              <a:gdLst/>
              <a:ahLst/>
              <a:cxnLst/>
              <a:rect l="l" t="t" r="r" b="b"/>
              <a:pathLst>
                <a:path w="78" h="79" extrusionOk="0">
                  <a:moveTo>
                    <a:pt x="39" y="1"/>
                  </a:moveTo>
                  <a:cubicBezTo>
                    <a:pt x="18" y="1"/>
                    <a:pt x="0" y="18"/>
                    <a:pt x="0" y="40"/>
                  </a:cubicBezTo>
                  <a:cubicBezTo>
                    <a:pt x="0" y="61"/>
                    <a:pt x="18" y="78"/>
                    <a:pt x="39" y="78"/>
                  </a:cubicBezTo>
                  <a:cubicBezTo>
                    <a:pt x="60" y="78"/>
                    <a:pt x="78" y="61"/>
                    <a:pt x="78" y="40"/>
                  </a:cubicBezTo>
                  <a:cubicBezTo>
                    <a:pt x="78" y="18"/>
                    <a:pt x="60" y="1"/>
                    <a:pt x="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9" name="Google Shape;3249;p123"/>
            <p:cNvSpPr/>
            <p:nvPr/>
          </p:nvSpPr>
          <p:spPr>
            <a:xfrm>
              <a:off x="-2209962" y="1408149"/>
              <a:ext cx="7252" cy="7252"/>
            </a:xfrm>
            <a:custGeom>
              <a:avLst/>
              <a:gdLst/>
              <a:ahLst/>
              <a:cxnLst/>
              <a:rect l="l" t="t" r="r" b="b"/>
              <a:pathLst>
                <a:path w="79" h="79" extrusionOk="0">
                  <a:moveTo>
                    <a:pt x="39" y="1"/>
                  </a:moveTo>
                  <a:cubicBezTo>
                    <a:pt x="18" y="1"/>
                    <a:pt x="0" y="18"/>
                    <a:pt x="0" y="40"/>
                  </a:cubicBezTo>
                  <a:cubicBezTo>
                    <a:pt x="0" y="61"/>
                    <a:pt x="18" y="78"/>
                    <a:pt x="39" y="78"/>
                  </a:cubicBezTo>
                  <a:cubicBezTo>
                    <a:pt x="60" y="78"/>
                    <a:pt x="78" y="61"/>
                    <a:pt x="78" y="40"/>
                  </a:cubicBezTo>
                  <a:cubicBezTo>
                    <a:pt x="78" y="18"/>
                    <a:pt x="60" y="1"/>
                    <a:pt x="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0" name="Google Shape;3250;p123"/>
            <p:cNvSpPr/>
            <p:nvPr/>
          </p:nvSpPr>
          <p:spPr>
            <a:xfrm>
              <a:off x="-2197934" y="1408149"/>
              <a:ext cx="7161" cy="7252"/>
            </a:xfrm>
            <a:custGeom>
              <a:avLst/>
              <a:gdLst/>
              <a:ahLst/>
              <a:cxnLst/>
              <a:rect l="l" t="t" r="r" b="b"/>
              <a:pathLst>
                <a:path w="78" h="79" extrusionOk="0">
                  <a:moveTo>
                    <a:pt x="39" y="1"/>
                  </a:moveTo>
                  <a:cubicBezTo>
                    <a:pt x="17" y="1"/>
                    <a:pt x="1" y="18"/>
                    <a:pt x="1" y="40"/>
                  </a:cubicBezTo>
                  <a:cubicBezTo>
                    <a:pt x="1" y="61"/>
                    <a:pt x="17" y="78"/>
                    <a:pt x="39" y="78"/>
                  </a:cubicBezTo>
                  <a:cubicBezTo>
                    <a:pt x="60" y="78"/>
                    <a:pt x="78" y="61"/>
                    <a:pt x="78" y="40"/>
                  </a:cubicBezTo>
                  <a:cubicBezTo>
                    <a:pt x="78" y="18"/>
                    <a:pt x="60" y="1"/>
                    <a:pt x="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1" name="Google Shape;3251;p123"/>
            <p:cNvSpPr/>
            <p:nvPr/>
          </p:nvSpPr>
          <p:spPr>
            <a:xfrm>
              <a:off x="-2197934" y="1459563"/>
              <a:ext cx="590841" cy="26990"/>
            </a:xfrm>
            <a:custGeom>
              <a:avLst/>
              <a:gdLst/>
              <a:ahLst/>
              <a:cxnLst/>
              <a:rect l="l" t="t" r="r" b="b"/>
              <a:pathLst>
                <a:path w="6436" h="294" extrusionOk="0">
                  <a:moveTo>
                    <a:pt x="1" y="1"/>
                  </a:moveTo>
                  <a:lnTo>
                    <a:pt x="1" y="294"/>
                  </a:lnTo>
                  <a:lnTo>
                    <a:pt x="6436" y="294"/>
                  </a:lnTo>
                  <a:lnTo>
                    <a:pt x="64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2" name="Google Shape;3252;p123"/>
            <p:cNvSpPr/>
            <p:nvPr/>
          </p:nvSpPr>
          <p:spPr>
            <a:xfrm>
              <a:off x="-2197934" y="1525668"/>
              <a:ext cx="590841" cy="26990"/>
            </a:xfrm>
            <a:custGeom>
              <a:avLst/>
              <a:gdLst/>
              <a:ahLst/>
              <a:cxnLst/>
              <a:rect l="l" t="t" r="r" b="b"/>
              <a:pathLst>
                <a:path w="6436" h="294" extrusionOk="0">
                  <a:moveTo>
                    <a:pt x="1" y="0"/>
                  </a:moveTo>
                  <a:lnTo>
                    <a:pt x="1" y="293"/>
                  </a:lnTo>
                  <a:lnTo>
                    <a:pt x="6436" y="293"/>
                  </a:lnTo>
                  <a:lnTo>
                    <a:pt x="64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3" name="Google Shape;3253;p123"/>
            <p:cNvSpPr/>
            <p:nvPr/>
          </p:nvSpPr>
          <p:spPr>
            <a:xfrm>
              <a:off x="-2197934" y="1705343"/>
              <a:ext cx="590841" cy="26715"/>
            </a:xfrm>
            <a:custGeom>
              <a:avLst/>
              <a:gdLst/>
              <a:ahLst/>
              <a:cxnLst/>
              <a:rect l="l" t="t" r="r" b="b"/>
              <a:pathLst>
                <a:path w="6436" h="291" extrusionOk="0">
                  <a:moveTo>
                    <a:pt x="1" y="1"/>
                  </a:moveTo>
                  <a:lnTo>
                    <a:pt x="1" y="290"/>
                  </a:lnTo>
                  <a:lnTo>
                    <a:pt x="6436" y="290"/>
                  </a:lnTo>
                  <a:lnTo>
                    <a:pt x="64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4" name="Google Shape;3254;p123"/>
            <p:cNvSpPr/>
            <p:nvPr/>
          </p:nvSpPr>
          <p:spPr>
            <a:xfrm>
              <a:off x="-2197934" y="1771447"/>
              <a:ext cx="590841" cy="26623"/>
            </a:xfrm>
            <a:custGeom>
              <a:avLst/>
              <a:gdLst/>
              <a:ahLst/>
              <a:cxnLst/>
              <a:rect l="l" t="t" r="r" b="b"/>
              <a:pathLst>
                <a:path w="6436" h="290" extrusionOk="0">
                  <a:moveTo>
                    <a:pt x="1" y="0"/>
                  </a:moveTo>
                  <a:lnTo>
                    <a:pt x="1" y="290"/>
                  </a:lnTo>
                  <a:lnTo>
                    <a:pt x="6436" y="290"/>
                  </a:lnTo>
                  <a:lnTo>
                    <a:pt x="64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5" name="Google Shape;3255;p123"/>
            <p:cNvSpPr/>
            <p:nvPr/>
          </p:nvSpPr>
          <p:spPr>
            <a:xfrm>
              <a:off x="-2197934" y="1596271"/>
              <a:ext cx="377216" cy="26623"/>
            </a:xfrm>
            <a:custGeom>
              <a:avLst/>
              <a:gdLst/>
              <a:ahLst/>
              <a:cxnLst/>
              <a:rect l="l" t="t" r="r" b="b"/>
              <a:pathLst>
                <a:path w="4109" h="290" extrusionOk="0">
                  <a:moveTo>
                    <a:pt x="1" y="1"/>
                  </a:moveTo>
                  <a:lnTo>
                    <a:pt x="1" y="289"/>
                  </a:lnTo>
                  <a:lnTo>
                    <a:pt x="4109" y="289"/>
                  </a:lnTo>
                  <a:lnTo>
                    <a:pt x="410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6" name="Google Shape;3256;p123"/>
            <p:cNvSpPr/>
            <p:nvPr/>
          </p:nvSpPr>
          <p:spPr>
            <a:xfrm>
              <a:off x="-2197934" y="1662283"/>
              <a:ext cx="377216" cy="26623"/>
            </a:xfrm>
            <a:custGeom>
              <a:avLst/>
              <a:gdLst/>
              <a:ahLst/>
              <a:cxnLst/>
              <a:rect l="l" t="t" r="r" b="b"/>
              <a:pathLst>
                <a:path w="4109" h="290" extrusionOk="0">
                  <a:moveTo>
                    <a:pt x="1" y="1"/>
                  </a:moveTo>
                  <a:lnTo>
                    <a:pt x="1" y="289"/>
                  </a:lnTo>
                  <a:lnTo>
                    <a:pt x="4109" y="289"/>
                  </a:lnTo>
                  <a:lnTo>
                    <a:pt x="410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7" name="Google Shape;3257;p123"/>
            <p:cNvSpPr/>
            <p:nvPr/>
          </p:nvSpPr>
          <p:spPr>
            <a:xfrm>
              <a:off x="-1787720" y="1589477"/>
              <a:ext cx="180667" cy="104655"/>
            </a:xfrm>
            <a:custGeom>
              <a:avLst/>
              <a:gdLst/>
              <a:ahLst/>
              <a:cxnLst/>
              <a:rect l="l" t="t" r="r" b="b"/>
              <a:pathLst>
                <a:path w="1968" h="1140" extrusionOk="0">
                  <a:moveTo>
                    <a:pt x="0" y="0"/>
                  </a:moveTo>
                  <a:lnTo>
                    <a:pt x="0" y="1139"/>
                  </a:lnTo>
                  <a:lnTo>
                    <a:pt x="1968" y="1139"/>
                  </a:lnTo>
                  <a:lnTo>
                    <a:pt x="19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8" name="Google Shape;3258;p123"/>
            <p:cNvSpPr/>
            <p:nvPr/>
          </p:nvSpPr>
          <p:spPr>
            <a:xfrm>
              <a:off x="-749789" y="1351868"/>
              <a:ext cx="722945" cy="652073"/>
            </a:xfrm>
            <a:custGeom>
              <a:avLst/>
              <a:gdLst/>
              <a:ahLst/>
              <a:cxnLst/>
              <a:rect l="l" t="t" r="r" b="b"/>
              <a:pathLst>
                <a:path w="7875" h="7103" extrusionOk="0">
                  <a:moveTo>
                    <a:pt x="247" y="0"/>
                  </a:moveTo>
                  <a:cubicBezTo>
                    <a:pt x="109" y="0"/>
                    <a:pt x="0" y="109"/>
                    <a:pt x="0" y="243"/>
                  </a:cubicBezTo>
                  <a:lnTo>
                    <a:pt x="0" y="5621"/>
                  </a:lnTo>
                  <a:cubicBezTo>
                    <a:pt x="0" y="5755"/>
                    <a:pt x="109" y="5864"/>
                    <a:pt x="247" y="5864"/>
                  </a:cubicBezTo>
                  <a:lnTo>
                    <a:pt x="3008" y="5864"/>
                  </a:lnTo>
                  <a:lnTo>
                    <a:pt x="3008" y="6785"/>
                  </a:lnTo>
                  <a:lnTo>
                    <a:pt x="2966" y="6785"/>
                  </a:lnTo>
                  <a:cubicBezTo>
                    <a:pt x="2793" y="6785"/>
                    <a:pt x="2652" y="6925"/>
                    <a:pt x="2652" y="7102"/>
                  </a:cubicBezTo>
                  <a:lnTo>
                    <a:pt x="5226" y="7102"/>
                  </a:lnTo>
                  <a:cubicBezTo>
                    <a:pt x="5226" y="6925"/>
                    <a:pt x="5085" y="6785"/>
                    <a:pt x="4909" y="6785"/>
                  </a:cubicBezTo>
                  <a:lnTo>
                    <a:pt x="4867" y="6785"/>
                  </a:lnTo>
                  <a:lnTo>
                    <a:pt x="4867" y="5864"/>
                  </a:lnTo>
                  <a:lnTo>
                    <a:pt x="7631" y="5864"/>
                  </a:lnTo>
                  <a:cubicBezTo>
                    <a:pt x="7765" y="5864"/>
                    <a:pt x="7874" y="5755"/>
                    <a:pt x="7874" y="5621"/>
                  </a:cubicBezTo>
                  <a:lnTo>
                    <a:pt x="7874" y="243"/>
                  </a:lnTo>
                  <a:cubicBezTo>
                    <a:pt x="7874" y="109"/>
                    <a:pt x="7765" y="0"/>
                    <a:pt x="76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9" name="Google Shape;3259;p123"/>
            <p:cNvSpPr/>
            <p:nvPr/>
          </p:nvSpPr>
          <p:spPr>
            <a:xfrm>
              <a:off x="-709300" y="1351868"/>
              <a:ext cx="722945" cy="538422"/>
            </a:xfrm>
            <a:custGeom>
              <a:avLst/>
              <a:gdLst/>
              <a:ahLst/>
              <a:cxnLst/>
              <a:rect l="l" t="t" r="r" b="b"/>
              <a:pathLst>
                <a:path w="7875" h="5865" extrusionOk="0">
                  <a:moveTo>
                    <a:pt x="25" y="0"/>
                  </a:moveTo>
                  <a:cubicBezTo>
                    <a:pt x="10" y="0"/>
                    <a:pt x="0" y="10"/>
                    <a:pt x="0" y="25"/>
                  </a:cubicBezTo>
                  <a:lnTo>
                    <a:pt x="0" y="5840"/>
                  </a:lnTo>
                  <a:cubicBezTo>
                    <a:pt x="0" y="5854"/>
                    <a:pt x="10" y="5864"/>
                    <a:pt x="25" y="5864"/>
                  </a:cubicBezTo>
                  <a:lnTo>
                    <a:pt x="7846" y="5864"/>
                  </a:lnTo>
                  <a:cubicBezTo>
                    <a:pt x="7864" y="5864"/>
                    <a:pt x="7874" y="5854"/>
                    <a:pt x="7874" y="5840"/>
                  </a:cubicBezTo>
                  <a:lnTo>
                    <a:pt x="7874" y="25"/>
                  </a:lnTo>
                  <a:cubicBezTo>
                    <a:pt x="7874" y="10"/>
                    <a:pt x="7864" y="0"/>
                    <a:pt x="78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0" name="Google Shape;3260;p123"/>
            <p:cNvSpPr/>
            <p:nvPr/>
          </p:nvSpPr>
          <p:spPr>
            <a:xfrm>
              <a:off x="-668260" y="1391255"/>
              <a:ext cx="640781" cy="459563"/>
            </a:xfrm>
            <a:custGeom>
              <a:avLst/>
              <a:gdLst/>
              <a:ahLst/>
              <a:cxnLst/>
              <a:rect l="l" t="t" r="r" b="b"/>
              <a:pathLst>
                <a:path w="6980" h="5006" extrusionOk="0">
                  <a:moveTo>
                    <a:pt x="1" y="1"/>
                  </a:moveTo>
                  <a:lnTo>
                    <a:pt x="1" y="5005"/>
                  </a:lnTo>
                  <a:lnTo>
                    <a:pt x="6980" y="5005"/>
                  </a:lnTo>
                  <a:lnTo>
                    <a:pt x="698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1" name="Google Shape;3261;p123"/>
            <p:cNvSpPr/>
            <p:nvPr/>
          </p:nvSpPr>
          <p:spPr>
            <a:xfrm>
              <a:off x="-466183" y="1974718"/>
              <a:ext cx="236391" cy="29285"/>
            </a:xfrm>
            <a:custGeom>
              <a:avLst/>
              <a:gdLst/>
              <a:ahLst/>
              <a:cxnLst/>
              <a:rect l="l" t="t" r="r" b="b"/>
              <a:pathLst>
                <a:path w="2575" h="319" extrusionOk="0">
                  <a:moveTo>
                    <a:pt x="318" y="1"/>
                  </a:moveTo>
                  <a:cubicBezTo>
                    <a:pt x="142" y="1"/>
                    <a:pt x="0" y="141"/>
                    <a:pt x="0" y="318"/>
                  </a:cubicBezTo>
                  <a:lnTo>
                    <a:pt x="2575" y="318"/>
                  </a:lnTo>
                  <a:cubicBezTo>
                    <a:pt x="2575" y="141"/>
                    <a:pt x="2433" y="1"/>
                    <a:pt x="22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2" name="Google Shape;3262;p123"/>
            <p:cNvSpPr/>
            <p:nvPr/>
          </p:nvSpPr>
          <p:spPr>
            <a:xfrm>
              <a:off x="-433223" y="1890252"/>
              <a:ext cx="170753" cy="84550"/>
            </a:xfrm>
            <a:custGeom>
              <a:avLst/>
              <a:gdLst/>
              <a:ahLst/>
              <a:cxnLst/>
              <a:rect l="l" t="t" r="r" b="b"/>
              <a:pathLst>
                <a:path w="1860" h="921" extrusionOk="0">
                  <a:moveTo>
                    <a:pt x="1" y="0"/>
                  </a:moveTo>
                  <a:lnTo>
                    <a:pt x="1" y="921"/>
                  </a:lnTo>
                  <a:lnTo>
                    <a:pt x="1860" y="921"/>
                  </a:lnTo>
                  <a:lnTo>
                    <a:pt x="186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3" name="Google Shape;3263;p123"/>
            <p:cNvSpPr/>
            <p:nvPr/>
          </p:nvSpPr>
          <p:spPr>
            <a:xfrm>
              <a:off x="-668260" y="1391255"/>
              <a:ext cx="640781" cy="17626"/>
            </a:xfrm>
            <a:custGeom>
              <a:avLst/>
              <a:gdLst/>
              <a:ahLst/>
              <a:cxnLst/>
              <a:rect l="l" t="t" r="r" b="b"/>
              <a:pathLst>
                <a:path w="6980" h="192" extrusionOk="0">
                  <a:moveTo>
                    <a:pt x="1" y="1"/>
                  </a:moveTo>
                  <a:lnTo>
                    <a:pt x="1" y="191"/>
                  </a:lnTo>
                  <a:lnTo>
                    <a:pt x="6980" y="191"/>
                  </a:lnTo>
                  <a:lnTo>
                    <a:pt x="69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4" name="Google Shape;3264;p123"/>
            <p:cNvSpPr/>
            <p:nvPr/>
          </p:nvSpPr>
          <p:spPr>
            <a:xfrm>
              <a:off x="-668260" y="1403925"/>
              <a:ext cx="640781" cy="17259"/>
            </a:xfrm>
            <a:custGeom>
              <a:avLst/>
              <a:gdLst/>
              <a:ahLst/>
              <a:cxnLst/>
              <a:rect l="l" t="t" r="r" b="b"/>
              <a:pathLst>
                <a:path w="6980" h="188" extrusionOk="0">
                  <a:moveTo>
                    <a:pt x="1" y="1"/>
                  </a:moveTo>
                  <a:lnTo>
                    <a:pt x="1" y="188"/>
                  </a:lnTo>
                  <a:lnTo>
                    <a:pt x="6980" y="188"/>
                  </a:lnTo>
                  <a:lnTo>
                    <a:pt x="69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5" name="Google Shape;3265;p123"/>
            <p:cNvSpPr/>
            <p:nvPr/>
          </p:nvSpPr>
          <p:spPr>
            <a:xfrm>
              <a:off x="-49174" y="1393918"/>
              <a:ext cx="16524" cy="2662"/>
            </a:xfrm>
            <a:custGeom>
              <a:avLst/>
              <a:gdLst/>
              <a:ahLst/>
              <a:cxnLst/>
              <a:rect l="l" t="t" r="r" b="b"/>
              <a:pathLst>
                <a:path w="180" h="29" extrusionOk="0">
                  <a:moveTo>
                    <a:pt x="0" y="1"/>
                  </a:moveTo>
                  <a:lnTo>
                    <a:pt x="0" y="29"/>
                  </a:lnTo>
                  <a:lnTo>
                    <a:pt x="180" y="29"/>
                  </a:lnTo>
                  <a:lnTo>
                    <a:pt x="180" y="1"/>
                  </a:lnTo>
                  <a:close/>
                </a:path>
              </a:pathLst>
            </a:custGeom>
            <a:solidFill>
              <a:srgbClr val="4C4C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6" name="Google Shape;3266;p123"/>
            <p:cNvSpPr/>
            <p:nvPr/>
          </p:nvSpPr>
          <p:spPr>
            <a:xfrm>
              <a:off x="-49174" y="1397407"/>
              <a:ext cx="16524" cy="2754"/>
            </a:xfrm>
            <a:custGeom>
              <a:avLst/>
              <a:gdLst/>
              <a:ahLst/>
              <a:cxnLst/>
              <a:rect l="l" t="t" r="r" b="b"/>
              <a:pathLst>
                <a:path w="180" h="30" extrusionOk="0">
                  <a:moveTo>
                    <a:pt x="0" y="1"/>
                  </a:moveTo>
                  <a:lnTo>
                    <a:pt x="0" y="30"/>
                  </a:lnTo>
                  <a:lnTo>
                    <a:pt x="180" y="30"/>
                  </a:lnTo>
                  <a:lnTo>
                    <a:pt x="180" y="1"/>
                  </a:lnTo>
                  <a:close/>
                </a:path>
              </a:pathLst>
            </a:custGeom>
            <a:solidFill>
              <a:srgbClr val="4C4C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7" name="Google Shape;3267;p123"/>
            <p:cNvSpPr/>
            <p:nvPr/>
          </p:nvSpPr>
          <p:spPr>
            <a:xfrm>
              <a:off x="-664037" y="1408791"/>
              <a:ext cx="7252" cy="7252"/>
            </a:xfrm>
            <a:custGeom>
              <a:avLst/>
              <a:gdLst/>
              <a:ahLst/>
              <a:cxnLst/>
              <a:rect l="l" t="t" r="r" b="b"/>
              <a:pathLst>
                <a:path w="79" h="79" extrusionOk="0">
                  <a:moveTo>
                    <a:pt x="40" y="0"/>
                  </a:moveTo>
                  <a:cubicBezTo>
                    <a:pt x="18" y="0"/>
                    <a:pt x="1" y="18"/>
                    <a:pt x="1" y="39"/>
                  </a:cubicBezTo>
                  <a:cubicBezTo>
                    <a:pt x="1" y="60"/>
                    <a:pt x="18" y="78"/>
                    <a:pt x="40" y="78"/>
                  </a:cubicBezTo>
                  <a:cubicBezTo>
                    <a:pt x="61" y="78"/>
                    <a:pt x="78" y="60"/>
                    <a:pt x="78" y="39"/>
                  </a:cubicBezTo>
                  <a:cubicBezTo>
                    <a:pt x="78" y="18"/>
                    <a:pt x="61" y="0"/>
                    <a:pt x="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8" name="Google Shape;3268;p123"/>
            <p:cNvSpPr/>
            <p:nvPr/>
          </p:nvSpPr>
          <p:spPr>
            <a:xfrm>
              <a:off x="-651643" y="1408791"/>
              <a:ext cx="6793" cy="7252"/>
            </a:xfrm>
            <a:custGeom>
              <a:avLst/>
              <a:gdLst/>
              <a:ahLst/>
              <a:cxnLst/>
              <a:rect l="l" t="t" r="r" b="b"/>
              <a:pathLst>
                <a:path w="74" h="79" extrusionOk="0">
                  <a:moveTo>
                    <a:pt x="35" y="0"/>
                  </a:moveTo>
                  <a:cubicBezTo>
                    <a:pt x="14" y="0"/>
                    <a:pt x="0" y="18"/>
                    <a:pt x="0" y="39"/>
                  </a:cubicBezTo>
                  <a:cubicBezTo>
                    <a:pt x="0" y="60"/>
                    <a:pt x="14" y="78"/>
                    <a:pt x="35" y="78"/>
                  </a:cubicBezTo>
                  <a:cubicBezTo>
                    <a:pt x="59" y="78"/>
                    <a:pt x="74" y="60"/>
                    <a:pt x="74" y="39"/>
                  </a:cubicBezTo>
                  <a:cubicBezTo>
                    <a:pt x="74" y="18"/>
                    <a:pt x="59" y="0"/>
                    <a:pt x="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9" name="Google Shape;3269;p123"/>
            <p:cNvSpPr/>
            <p:nvPr/>
          </p:nvSpPr>
          <p:spPr>
            <a:xfrm>
              <a:off x="-639982" y="1408791"/>
              <a:ext cx="7161" cy="7252"/>
            </a:xfrm>
            <a:custGeom>
              <a:avLst/>
              <a:gdLst/>
              <a:ahLst/>
              <a:cxnLst/>
              <a:rect l="l" t="t" r="r" b="b"/>
              <a:pathLst>
                <a:path w="78" h="79" extrusionOk="0">
                  <a:moveTo>
                    <a:pt x="38" y="0"/>
                  </a:moveTo>
                  <a:cubicBezTo>
                    <a:pt x="17" y="0"/>
                    <a:pt x="0" y="18"/>
                    <a:pt x="0" y="39"/>
                  </a:cubicBezTo>
                  <a:cubicBezTo>
                    <a:pt x="0" y="60"/>
                    <a:pt x="17" y="78"/>
                    <a:pt x="38" y="78"/>
                  </a:cubicBezTo>
                  <a:cubicBezTo>
                    <a:pt x="59" y="78"/>
                    <a:pt x="77" y="60"/>
                    <a:pt x="77" y="39"/>
                  </a:cubicBezTo>
                  <a:cubicBezTo>
                    <a:pt x="77" y="18"/>
                    <a:pt x="59" y="0"/>
                    <a:pt x="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0" name="Google Shape;3270;p123"/>
            <p:cNvSpPr/>
            <p:nvPr/>
          </p:nvSpPr>
          <p:spPr>
            <a:xfrm>
              <a:off x="-639982" y="1460298"/>
              <a:ext cx="590841" cy="26623"/>
            </a:xfrm>
            <a:custGeom>
              <a:avLst/>
              <a:gdLst/>
              <a:ahLst/>
              <a:cxnLst/>
              <a:rect l="l" t="t" r="r" b="b"/>
              <a:pathLst>
                <a:path w="6436" h="290" extrusionOk="0">
                  <a:moveTo>
                    <a:pt x="0" y="0"/>
                  </a:moveTo>
                  <a:lnTo>
                    <a:pt x="0" y="289"/>
                  </a:lnTo>
                  <a:lnTo>
                    <a:pt x="6435" y="289"/>
                  </a:lnTo>
                  <a:lnTo>
                    <a:pt x="643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1" name="Google Shape;3271;p123"/>
            <p:cNvSpPr/>
            <p:nvPr/>
          </p:nvSpPr>
          <p:spPr>
            <a:xfrm>
              <a:off x="-639982" y="1526310"/>
              <a:ext cx="590841" cy="26623"/>
            </a:xfrm>
            <a:custGeom>
              <a:avLst/>
              <a:gdLst/>
              <a:ahLst/>
              <a:cxnLst/>
              <a:rect l="l" t="t" r="r" b="b"/>
              <a:pathLst>
                <a:path w="6436" h="290" extrusionOk="0">
                  <a:moveTo>
                    <a:pt x="0" y="1"/>
                  </a:moveTo>
                  <a:lnTo>
                    <a:pt x="0" y="289"/>
                  </a:lnTo>
                  <a:lnTo>
                    <a:pt x="6435" y="289"/>
                  </a:lnTo>
                  <a:lnTo>
                    <a:pt x="643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2" name="Google Shape;3272;p123"/>
            <p:cNvSpPr/>
            <p:nvPr/>
          </p:nvSpPr>
          <p:spPr>
            <a:xfrm>
              <a:off x="-639982" y="1705710"/>
              <a:ext cx="590841" cy="26898"/>
            </a:xfrm>
            <a:custGeom>
              <a:avLst/>
              <a:gdLst/>
              <a:ahLst/>
              <a:cxnLst/>
              <a:rect l="l" t="t" r="r" b="b"/>
              <a:pathLst>
                <a:path w="6436" h="293" extrusionOk="0">
                  <a:moveTo>
                    <a:pt x="0" y="0"/>
                  </a:moveTo>
                  <a:lnTo>
                    <a:pt x="0" y="293"/>
                  </a:lnTo>
                  <a:lnTo>
                    <a:pt x="6435" y="293"/>
                  </a:lnTo>
                  <a:lnTo>
                    <a:pt x="643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3" name="Google Shape;3273;p123"/>
            <p:cNvSpPr/>
            <p:nvPr/>
          </p:nvSpPr>
          <p:spPr>
            <a:xfrm>
              <a:off x="-639982" y="1771723"/>
              <a:ext cx="590841" cy="26990"/>
            </a:xfrm>
            <a:custGeom>
              <a:avLst/>
              <a:gdLst/>
              <a:ahLst/>
              <a:cxnLst/>
              <a:rect l="l" t="t" r="r" b="b"/>
              <a:pathLst>
                <a:path w="6436" h="294" extrusionOk="0">
                  <a:moveTo>
                    <a:pt x="0" y="1"/>
                  </a:moveTo>
                  <a:lnTo>
                    <a:pt x="0" y="293"/>
                  </a:lnTo>
                  <a:lnTo>
                    <a:pt x="6435" y="293"/>
                  </a:lnTo>
                  <a:lnTo>
                    <a:pt x="643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4" name="Google Shape;3274;p123"/>
            <p:cNvSpPr/>
            <p:nvPr/>
          </p:nvSpPr>
          <p:spPr>
            <a:xfrm>
              <a:off x="-639982" y="1596546"/>
              <a:ext cx="377492" cy="26990"/>
            </a:xfrm>
            <a:custGeom>
              <a:avLst/>
              <a:gdLst/>
              <a:ahLst/>
              <a:cxnLst/>
              <a:rect l="l" t="t" r="r" b="b"/>
              <a:pathLst>
                <a:path w="4112" h="294" extrusionOk="0">
                  <a:moveTo>
                    <a:pt x="0" y="1"/>
                  </a:moveTo>
                  <a:lnTo>
                    <a:pt x="0" y="294"/>
                  </a:lnTo>
                  <a:lnTo>
                    <a:pt x="4112" y="294"/>
                  </a:lnTo>
                  <a:lnTo>
                    <a:pt x="411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5" name="Google Shape;3275;p123"/>
            <p:cNvSpPr/>
            <p:nvPr/>
          </p:nvSpPr>
          <p:spPr>
            <a:xfrm>
              <a:off x="-639982" y="1662651"/>
              <a:ext cx="377492" cy="26990"/>
            </a:xfrm>
            <a:custGeom>
              <a:avLst/>
              <a:gdLst/>
              <a:ahLst/>
              <a:cxnLst/>
              <a:rect l="l" t="t" r="r" b="b"/>
              <a:pathLst>
                <a:path w="4112" h="294" extrusionOk="0">
                  <a:moveTo>
                    <a:pt x="0" y="0"/>
                  </a:moveTo>
                  <a:lnTo>
                    <a:pt x="0" y="293"/>
                  </a:lnTo>
                  <a:lnTo>
                    <a:pt x="4112" y="293"/>
                  </a:lnTo>
                  <a:lnTo>
                    <a:pt x="411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6" name="Google Shape;3276;p123"/>
            <p:cNvSpPr/>
            <p:nvPr/>
          </p:nvSpPr>
          <p:spPr>
            <a:xfrm>
              <a:off x="-229860" y="1589752"/>
              <a:ext cx="180759" cy="104655"/>
            </a:xfrm>
            <a:custGeom>
              <a:avLst/>
              <a:gdLst/>
              <a:ahLst/>
              <a:cxnLst/>
              <a:rect l="l" t="t" r="r" b="b"/>
              <a:pathLst>
                <a:path w="1969" h="1140" extrusionOk="0">
                  <a:moveTo>
                    <a:pt x="1" y="0"/>
                  </a:moveTo>
                  <a:lnTo>
                    <a:pt x="1" y="1140"/>
                  </a:lnTo>
                  <a:lnTo>
                    <a:pt x="1968" y="1140"/>
                  </a:lnTo>
                  <a:lnTo>
                    <a:pt x="19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7" name="Google Shape;3277;p123"/>
            <p:cNvSpPr/>
            <p:nvPr/>
          </p:nvSpPr>
          <p:spPr>
            <a:xfrm>
              <a:off x="-2481265" y="2035865"/>
              <a:ext cx="3088144" cy="1126417"/>
            </a:xfrm>
            <a:custGeom>
              <a:avLst/>
              <a:gdLst/>
              <a:ahLst/>
              <a:cxnLst/>
              <a:rect l="l" t="t" r="r" b="b"/>
              <a:pathLst>
                <a:path w="33639" h="12270" extrusionOk="0">
                  <a:moveTo>
                    <a:pt x="1" y="1"/>
                  </a:moveTo>
                  <a:lnTo>
                    <a:pt x="1" y="71"/>
                  </a:lnTo>
                  <a:cubicBezTo>
                    <a:pt x="1" y="660"/>
                    <a:pt x="476" y="1140"/>
                    <a:pt x="1066" y="1140"/>
                  </a:cubicBezTo>
                  <a:lnTo>
                    <a:pt x="1842" y="1140"/>
                  </a:lnTo>
                  <a:lnTo>
                    <a:pt x="1842" y="12157"/>
                  </a:lnTo>
                  <a:cubicBezTo>
                    <a:pt x="1842" y="12220"/>
                    <a:pt x="1897" y="12269"/>
                    <a:pt x="1961" y="12269"/>
                  </a:cubicBezTo>
                  <a:lnTo>
                    <a:pt x="2843" y="12269"/>
                  </a:lnTo>
                  <a:cubicBezTo>
                    <a:pt x="2910" y="12269"/>
                    <a:pt x="2963" y="12220"/>
                    <a:pt x="2963" y="12157"/>
                  </a:cubicBezTo>
                  <a:lnTo>
                    <a:pt x="2963" y="1140"/>
                  </a:lnTo>
                  <a:lnTo>
                    <a:pt x="16779" y="1140"/>
                  </a:lnTo>
                  <a:lnTo>
                    <a:pt x="16779" y="12149"/>
                  </a:lnTo>
                  <a:cubicBezTo>
                    <a:pt x="16779" y="12216"/>
                    <a:pt x="16835" y="12269"/>
                    <a:pt x="16906" y="12269"/>
                  </a:cubicBezTo>
                  <a:lnTo>
                    <a:pt x="17791" y="12269"/>
                  </a:lnTo>
                  <a:cubicBezTo>
                    <a:pt x="17855" y="12269"/>
                    <a:pt x="17911" y="12220"/>
                    <a:pt x="17911" y="12157"/>
                  </a:cubicBezTo>
                  <a:lnTo>
                    <a:pt x="17911" y="1140"/>
                  </a:lnTo>
                  <a:lnTo>
                    <a:pt x="31727" y="1140"/>
                  </a:lnTo>
                  <a:lnTo>
                    <a:pt x="31727" y="12149"/>
                  </a:lnTo>
                  <a:cubicBezTo>
                    <a:pt x="31727" y="12216"/>
                    <a:pt x="31783" y="12269"/>
                    <a:pt x="31854" y="12269"/>
                  </a:cubicBezTo>
                  <a:lnTo>
                    <a:pt x="32718" y="12269"/>
                  </a:lnTo>
                  <a:cubicBezTo>
                    <a:pt x="32788" y="12269"/>
                    <a:pt x="32845" y="12216"/>
                    <a:pt x="32845" y="12149"/>
                  </a:cubicBezTo>
                  <a:lnTo>
                    <a:pt x="32845" y="1140"/>
                  </a:lnTo>
                  <a:cubicBezTo>
                    <a:pt x="33282" y="1140"/>
                    <a:pt x="33638" y="784"/>
                    <a:pt x="33638" y="346"/>
                  </a:cubicBezTo>
                  <a:lnTo>
                    <a:pt x="33638" y="71"/>
                  </a:lnTo>
                  <a:lnTo>
                    <a:pt x="336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8" name="Google Shape;3278;p123"/>
            <p:cNvSpPr/>
            <p:nvPr/>
          </p:nvSpPr>
          <p:spPr>
            <a:xfrm>
              <a:off x="-2588409" y="1989867"/>
              <a:ext cx="3302411" cy="61049"/>
            </a:xfrm>
            <a:custGeom>
              <a:avLst/>
              <a:gdLst/>
              <a:ahLst/>
              <a:cxnLst/>
              <a:rect l="l" t="t" r="r" b="b"/>
              <a:pathLst>
                <a:path w="35973" h="665" extrusionOk="0">
                  <a:moveTo>
                    <a:pt x="356" y="1"/>
                  </a:moveTo>
                  <a:cubicBezTo>
                    <a:pt x="159" y="1"/>
                    <a:pt x="1" y="149"/>
                    <a:pt x="1" y="333"/>
                  </a:cubicBezTo>
                  <a:cubicBezTo>
                    <a:pt x="1" y="513"/>
                    <a:pt x="159" y="664"/>
                    <a:pt x="356" y="664"/>
                  </a:cubicBezTo>
                  <a:lnTo>
                    <a:pt x="1168" y="664"/>
                  </a:lnTo>
                  <a:lnTo>
                    <a:pt x="1168" y="590"/>
                  </a:lnTo>
                  <a:lnTo>
                    <a:pt x="34805" y="590"/>
                  </a:lnTo>
                  <a:lnTo>
                    <a:pt x="34805" y="664"/>
                  </a:lnTo>
                  <a:lnTo>
                    <a:pt x="35613" y="664"/>
                  </a:lnTo>
                  <a:cubicBezTo>
                    <a:pt x="35810" y="664"/>
                    <a:pt x="35973" y="513"/>
                    <a:pt x="35973" y="333"/>
                  </a:cubicBezTo>
                  <a:cubicBezTo>
                    <a:pt x="35973" y="149"/>
                    <a:pt x="35810" y="1"/>
                    <a:pt x="3561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9" name="Google Shape;3279;p123"/>
            <p:cNvSpPr/>
            <p:nvPr/>
          </p:nvSpPr>
          <p:spPr>
            <a:xfrm>
              <a:off x="18858" y="1384186"/>
              <a:ext cx="133389" cy="268614"/>
            </a:xfrm>
            <a:custGeom>
              <a:avLst/>
              <a:gdLst/>
              <a:ahLst/>
              <a:cxnLst/>
              <a:rect l="l" t="t" r="r" b="b"/>
              <a:pathLst>
                <a:path w="1453" h="2926" extrusionOk="0">
                  <a:moveTo>
                    <a:pt x="1297" y="1"/>
                  </a:moveTo>
                  <a:lnTo>
                    <a:pt x="0" y="755"/>
                  </a:lnTo>
                  <a:cubicBezTo>
                    <a:pt x="267" y="1453"/>
                    <a:pt x="158" y="2293"/>
                    <a:pt x="60" y="2762"/>
                  </a:cubicBezTo>
                  <a:cubicBezTo>
                    <a:pt x="46" y="2832"/>
                    <a:pt x="81" y="2892"/>
                    <a:pt x="134" y="2924"/>
                  </a:cubicBezTo>
                  <a:cubicBezTo>
                    <a:pt x="135" y="2925"/>
                    <a:pt x="138" y="2925"/>
                    <a:pt x="142" y="2925"/>
                  </a:cubicBezTo>
                  <a:cubicBezTo>
                    <a:pt x="259" y="2925"/>
                    <a:pt x="1415" y="2577"/>
                    <a:pt x="1428" y="2130"/>
                  </a:cubicBezTo>
                  <a:cubicBezTo>
                    <a:pt x="1452" y="1154"/>
                    <a:pt x="1297" y="1"/>
                    <a:pt x="1297" y="1"/>
                  </a:cubicBezTo>
                  <a:close/>
                </a:path>
              </a:pathLst>
            </a:custGeom>
            <a:solidFill>
              <a:srgbClr val="FF92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0" name="Google Shape;3280;p123"/>
            <p:cNvSpPr/>
            <p:nvPr/>
          </p:nvSpPr>
          <p:spPr>
            <a:xfrm>
              <a:off x="-85440" y="1163379"/>
              <a:ext cx="292391" cy="354449"/>
            </a:xfrm>
            <a:custGeom>
              <a:avLst/>
              <a:gdLst/>
              <a:ahLst/>
              <a:cxnLst/>
              <a:rect l="l" t="t" r="r" b="b"/>
              <a:pathLst>
                <a:path w="3185" h="3861" extrusionOk="0">
                  <a:moveTo>
                    <a:pt x="1778" y="1"/>
                  </a:moveTo>
                  <a:cubicBezTo>
                    <a:pt x="1377" y="1"/>
                    <a:pt x="994" y="219"/>
                    <a:pt x="663" y="878"/>
                  </a:cubicBezTo>
                  <a:cubicBezTo>
                    <a:pt x="568" y="1069"/>
                    <a:pt x="477" y="1301"/>
                    <a:pt x="388" y="1573"/>
                  </a:cubicBezTo>
                  <a:cubicBezTo>
                    <a:pt x="353" y="1687"/>
                    <a:pt x="7" y="2219"/>
                    <a:pt x="4" y="2279"/>
                  </a:cubicBezTo>
                  <a:cubicBezTo>
                    <a:pt x="0" y="2342"/>
                    <a:pt x="184" y="2413"/>
                    <a:pt x="251" y="2437"/>
                  </a:cubicBezTo>
                  <a:lnTo>
                    <a:pt x="269" y="2437"/>
                  </a:lnTo>
                  <a:cubicBezTo>
                    <a:pt x="296" y="3026"/>
                    <a:pt x="589" y="3601"/>
                    <a:pt x="1118" y="3809"/>
                  </a:cubicBezTo>
                  <a:cubicBezTo>
                    <a:pt x="1208" y="3844"/>
                    <a:pt x="1305" y="3861"/>
                    <a:pt x="1406" y="3861"/>
                  </a:cubicBezTo>
                  <a:cubicBezTo>
                    <a:pt x="1850" y="3861"/>
                    <a:pt x="2374" y="3544"/>
                    <a:pt x="2702" y="3121"/>
                  </a:cubicBezTo>
                  <a:cubicBezTo>
                    <a:pt x="3185" y="2501"/>
                    <a:pt x="3110" y="1736"/>
                    <a:pt x="3096" y="1623"/>
                  </a:cubicBezTo>
                  <a:cubicBezTo>
                    <a:pt x="2998" y="921"/>
                    <a:pt x="2645" y="201"/>
                    <a:pt x="2180" y="64"/>
                  </a:cubicBezTo>
                  <a:cubicBezTo>
                    <a:pt x="2045" y="25"/>
                    <a:pt x="1910" y="1"/>
                    <a:pt x="1778" y="1"/>
                  </a:cubicBezTo>
                  <a:close/>
                </a:path>
              </a:pathLst>
            </a:custGeom>
            <a:solidFill>
              <a:srgbClr val="FF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1" name="Google Shape;3281;p123"/>
            <p:cNvSpPr/>
            <p:nvPr/>
          </p:nvSpPr>
          <p:spPr>
            <a:xfrm>
              <a:off x="-58264" y="1525576"/>
              <a:ext cx="354174" cy="926195"/>
            </a:xfrm>
            <a:custGeom>
              <a:avLst/>
              <a:gdLst/>
              <a:ahLst/>
              <a:cxnLst/>
              <a:rect l="l" t="t" r="r" b="b"/>
              <a:pathLst>
                <a:path w="3858" h="10089" extrusionOk="0">
                  <a:moveTo>
                    <a:pt x="2000" y="0"/>
                  </a:moveTo>
                  <a:cubicBezTo>
                    <a:pt x="1827" y="0"/>
                    <a:pt x="1641" y="48"/>
                    <a:pt x="1457" y="125"/>
                  </a:cubicBezTo>
                  <a:cubicBezTo>
                    <a:pt x="748" y="418"/>
                    <a:pt x="265" y="1088"/>
                    <a:pt x="160" y="1846"/>
                  </a:cubicBezTo>
                  <a:cubicBezTo>
                    <a:pt x="39" y="2703"/>
                    <a:pt x="121" y="4540"/>
                    <a:pt x="209" y="5940"/>
                  </a:cubicBezTo>
                  <a:cubicBezTo>
                    <a:pt x="276" y="6998"/>
                    <a:pt x="202" y="8052"/>
                    <a:pt x="64" y="9103"/>
                  </a:cubicBezTo>
                  <a:cubicBezTo>
                    <a:pt x="0" y="9582"/>
                    <a:pt x="78" y="9928"/>
                    <a:pt x="586" y="10030"/>
                  </a:cubicBezTo>
                  <a:cubicBezTo>
                    <a:pt x="777" y="10069"/>
                    <a:pt x="959" y="10089"/>
                    <a:pt x="1133" y="10089"/>
                  </a:cubicBezTo>
                  <a:cubicBezTo>
                    <a:pt x="2853" y="10089"/>
                    <a:pt x="3737" y="8172"/>
                    <a:pt x="3827" y="4434"/>
                  </a:cubicBezTo>
                  <a:cubicBezTo>
                    <a:pt x="3858" y="3243"/>
                    <a:pt x="3618" y="1571"/>
                    <a:pt x="2974" y="714"/>
                  </a:cubicBezTo>
                  <a:cubicBezTo>
                    <a:pt x="2818" y="502"/>
                    <a:pt x="2649" y="319"/>
                    <a:pt x="2469" y="164"/>
                  </a:cubicBezTo>
                  <a:cubicBezTo>
                    <a:pt x="2336" y="49"/>
                    <a:pt x="2175" y="0"/>
                    <a:pt x="20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2" name="Google Shape;3282;p123"/>
            <p:cNvSpPr/>
            <p:nvPr/>
          </p:nvSpPr>
          <p:spPr>
            <a:xfrm>
              <a:off x="-427989" y="2469124"/>
              <a:ext cx="311210" cy="612231"/>
            </a:xfrm>
            <a:custGeom>
              <a:avLst/>
              <a:gdLst/>
              <a:ahLst/>
              <a:cxnLst/>
              <a:rect l="l" t="t" r="r" b="b"/>
              <a:pathLst>
                <a:path w="3390" h="6669" extrusionOk="0">
                  <a:moveTo>
                    <a:pt x="1693" y="0"/>
                  </a:moveTo>
                  <a:lnTo>
                    <a:pt x="1" y="212"/>
                  </a:lnTo>
                  <a:lnTo>
                    <a:pt x="2776" y="6668"/>
                  </a:lnTo>
                  <a:lnTo>
                    <a:pt x="3389" y="6562"/>
                  </a:lnTo>
                  <a:lnTo>
                    <a:pt x="169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3" name="Google Shape;3283;p123"/>
            <p:cNvSpPr/>
            <p:nvPr/>
          </p:nvSpPr>
          <p:spPr>
            <a:xfrm>
              <a:off x="-297066" y="3071592"/>
              <a:ext cx="207749" cy="99881"/>
            </a:xfrm>
            <a:custGeom>
              <a:avLst/>
              <a:gdLst/>
              <a:ahLst/>
              <a:cxnLst/>
              <a:rect l="l" t="t" r="r" b="b"/>
              <a:pathLst>
                <a:path w="2263" h="1088" extrusionOk="0">
                  <a:moveTo>
                    <a:pt x="1963" y="0"/>
                  </a:moveTo>
                  <a:lnTo>
                    <a:pt x="1350" y="106"/>
                  </a:lnTo>
                  <a:cubicBezTo>
                    <a:pt x="1350" y="106"/>
                    <a:pt x="302" y="339"/>
                    <a:pt x="38" y="907"/>
                  </a:cubicBezTo>
                  <a:cubicBezTo>
                    <a:pt x="0" y="992"/>
                    <a:pt x="65" y="1087"/>
                    <a:pt x="156" y="1087"/>
                  </a:cubicBezTo>
                  <a:cubicBezTo>
                    <a:pt x="159" y="1087"/>
                    <a:pt x="162" y="1087"/>
                    <a:pt x="165" y="1087"/>
                  </a:cubicBezTo>
                  <a:lnTo>
                    <a:pt x="2009" y="935"/>
                  </a:lnTo>
                  <a:cubicBezTo>
                    <a:pt x="2178" y="882"/>
                    <a:pt x="2263" y="699"/>
                    <a:pt x="2193" y="537"/>
                  </a:cubicBezTo>
                  <a:lnTo>
                    <a:pt x="1963" y="0"/>
                  </a:lnTo>
                  <a:close/>
                </a:path>
              </a:pathLst>
            </a:custGeom>
            <a:solidFill>
              <a:srgbClr val="0018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4" name="Google Shape;3284;p123"/>
            <p:cNvSpPr/>
            <p:nvPr/>
          </p:nvSpPr>
          <p:spPr>
            <a:xfrm>
              <a:off x="-662752" y="2288806"/>
              <a:ext cx="847337" cy="830904"/>
            </a:xfrm>
            <a:custGeom>
              <a:avLst/>
              <a:gdLst/>
              <a:ahLst/>
              <a:cxnLst/>
              <a:rect l="l" t="t" r="r" b="b"/>
              <a:pathLst>
                <a:path w="9230" h="9051" extrusionOk="0">
                  <a:moveTo>
                    <a:pt x="7744" y="1"/>
                  </a:moveTo>
                  <a:cubicBezTo>
                    <a:pt x="7699" y="1"/>
                    <a:pt x="7653" y="3"/>
                    <a:pt x="7607" y="7"/>
                  </a:cubicBezTo>
                  <a:lnTo>
                    <a:pt x="2237" y="536"/>
                  </a:lnTo>
                  <a:cubicBezTo>
                    <a:pt x="918" y="667"/>
                    <a:pt x="1" y="1912"/>
                    <a:pt x="269" y="3212"/>
                  </a:cubicBezTo>
                  <a:cubicBezTo>
                    <a:pt x="769" y="5621"/>
                    <a:pt x="1457" y="8961"/>
                    <a:pt x="1457" y="9013"/>
                  </a:cubicBezTo>
                  <a:cubicBezTo>
                    <a:pt x="1457" y="9041"/>
                    <a:pt x="1524" y="9051"/>
                    <a:pt x="1613" y="9051"/>
                  </a:cubicBezTo>
                  <a:cubicBezTo>
                    <a:pt x="1790" y="9051"/>
                    <a:pt x="2057" y="9013"/>
                    <a:pt x="2057" y="9013"/>
                  </a:cubicBezTo>
                  <a:lnTo>
                    <a:pt x="2198" y="2631"/>
                  </a:lnTo>
                  <a:lnTo>
                    <a:pt x="7960" y="2521"/>
                  </a:lnTo>
                  <a:cubicBezTo>
                    <a:pt x="8690" y="2508"/>
                    <a:pt x="9229" y="1841"/>
                    <a:pt x="9095" y="1125"/>
                  </a:cubicBezTo>
                  <a:cubicBezTo>
                    <a:pt x="8974" y="469"/>
                    <a:pt x="8398" y="1"/>
                    <a:pt x="77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5" name="Google Shape;3285;p123"/>
            <p:cNvSpPr/>
            <p:nvPr/>
          </p:nvSpPr>
          <p:spPr>
            <a:xfrm>
              <a:off x="-654948" y="3108501"/>
              <a:ext cx="181035" cy="79685"/>
            </a:xfrm>
            <a:custGeom>
              <a:avLst/>
              <a:gdLst/>
              <a:ahLst/>
              <a:cxnLst/>
              <a:rect l="l" t="t" r="r" b="b"/>
              <a:pathLst>
                <a:path w="1972" h="868" extrusionOk="0">
                  <a:moveTo>
                    <a:pt x="1372" y="0"/>
                  </a:moveTo>
                  <a:cubicBezTo>
                    <a:pt x="1372" y="0"/>
                    <a:pt x="22" y="194"/>
                    <a:pt x="1" y="829"/>
                  </a:cubicBezTo>
                  <a:lnTo>
                    <a:pt x="1771" y="868"/>
                  </a:lnTo>
                  <a:cubicBezTo>
                    <a:pt x="1884" y="868"/>
                    <a:pt x="1972" y="780"/>
                    <a:pt x="1972" y="667"/>
                  </a:cubicBezTo>
                  <a:lnTo>
                    <a:pt x="1972" y="0"/>
                  </a:lnTo>
                  <a:close/>
                </a:path>
              </a:pathLst>
            </a:custGeom>
            <a:solidFill>
              <a:srgbClr val="0018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6" name="Google Shape;3286;p123"/>
            <p:cNvSpPr/>
            <p:nvPr/>
          </p:nvSpPr>
          <p:spPr>
            <a:xfrm>
              <a:off x="-497307" y="1798256"/>
              <a:ext cx="583864" cy="373361"/>
            </a:xfrm>
            <a:custGeom>
              <a:avLst/>
              <a:gdLst/>
              <a:ahLst/>
              <a:cxnLst/>
              <a:rect l="l" t="t" r="r" b="b"/>
              <a:pathLst>
                <a:path w="6360" h="4067" extrusionOk="0">
                  <a:moveTo>
                    <a:pt x="4909" y="1"/>
                  </a:moveTo>
                  <a:cubicBezTo>
                    <a:pt x="4501" y="1136"/>
                    <a:pt x="4074" y="2321"/>
                    <a:pt x="4074" y="2321"/>
                  </a:cubicBezTo>
                  <a:lnTo>
                    <a:pt x="4056" y="2360"/>
                  </a:lnTo>
                  <a:lnTo>
                    <a:pt x="1616" y="929"/>
                  </a:lnTo>
                  <a:cubicBezTo>
                    <a:pt x="1499" y="841"/>
                    <a:pt x="1359" y="796"/>
                    <a:pt x="1219" y="796"/>
                  </a:cubicBezTo>
                  <a:cubicBezTo>
                    <a:pt x="1100" y="796"/>
                    <a:pt x="980" y="828"/>
                    <a:pt x="875" y="893"/>
                  </a:cubicBezTo>
                  <a:lnTo>
                    <a:pt x="427" y="1165"/>
                  </a:lnTo>
                  <a:cubicBezTo>
                    <a:pt x="227" y="1284"/>
                    <a:pt x="82" y="1482"/>
                    <a:pt x="19" y="1711"/>
                  </a:cubicBezTo>
                  <a:cubicBezTo>
                    <a:pt x="1" y="1775"/>
                    <a:pt x="52" y="1835"/>
                    <a:pt x="114" y="1835"/>
                  </a:cubicBezTo>
                  <a:cubicBezTo>
                    <a:pt x="126" y="1835"/>
                    <a:pt x="139" y="1833"/>
                    <a:pt x="152" y="1827"/>
                  </a:cubicBezTo>
                  <a:lnTo>
                    <a:pt x="459" y="1707"/>
                  </a:lnTo>
                  <a:cubicBezTo>
                    <a:pt x="548" y="1676"/>
                    <a:pt x="636" y="1651"/>
                    <a:pt x="731" y="1640"/>
                  </a:cubicBezTo>
                  <a:cubicBezTo>
                    <a:pt x="883" y="1627"/>
                    <a:pt x="1031" y="1598"/>
                    <a:pt x="1168" y="1538"/>
                  </a:cubicBezTo>
                  <a:lnTo>
                    <a:pt x="1306" y="1479"/>
                  </a:lnTo>
                  <a:lnTo>
                    <a:pt x="3852" y="3855"/>
                  </a:lnTo>
                  <a:cubicBezTo>
                    <a:pt x="3975" y="3964"/>
                    <a:pt x="4112" y="4024"/>
                    <a:pt x="4257" y="4049"/>
                  </a:cubicBezTo>
                  <a:cubicBezTo>
                    <a:pt x="4265" y="4007"/>
                    <a:pt x="4271" y="3964"/>
                    <a:pt x="4278" y="3922"/>
                  </a:cubicBezTo>
                  <a:lnTo>
                    <a:pt x="4278" y="3922"/>
                  </a:lnTo>
                  <a:cubicBezTo>
                    <a:pt x="4271" y="3968"/>
                    <a:pt x="4268" y="4007"/>
                    <a:pt x="4257" y="4052"/>
                  </a:cubicBezTo>
                  <a:cubicBezTo>
                    <a:pt x="4309" y="4062"/>
                    <a:pt x="4361" y="4066"/>
                    <a:pt x="4413" y="4066"/>
                  </a:cubicBezTo>
                  <a:cubicBezTo>
                    <a:pt x="4756" y="4066"/>
                    <a:pt x="5084" y="3865"/>
                    <a:pt x="5212" y="3513"/>
                  </a:cubicBezTo>
                  <a:cubicBezTo>
                    <a:pt x="5212" y="3513"/>
                    <a:pt x="5823" y="2092"/>
                    <a:pt x="6359" y="769"/>
                  </a:cubicBezTo>
                  <a:lnTo>
                    <a:pt x="4909" y="1"/>
                  </a:lnTo>
                  <a:close/>
                </a:path>
              </a:pathLst>
            </a:custGeom>
            <a:solidFill>
              <a:srgbClr val="FF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7" name="Google Shape;3287;p123"/>
            <p:cNvSpPr/>
            <p:nvPr/>
          </p:nvSpPr>
          <p:spPr>
            <a:xfrm>
              <a:off x="-73780" y="1158237"/>
              <a:ext cx="355184" cy="349400"/>
            </a:xfrm>
            <a:custGeom>
              <a:avLst/>
              <a:gdLst/>
              <a:ahLst/>
              <a:cxnLst/>
              <a:rect l="l" t="t" r="r" b="b"/>
              <a:pathLst>
                <a:path w="3869" h="3806" extrusionOk="0">
                  <a:moveTo>
                    <a:pt x="2536" y="0"/>
                  </a:moveTo>
                  <a:cubicBezTo>
                    <a:pt x="2317" y="3"/>
                    <a:pt x="2098" y="18"/>
                    <a:pt x="1880" y="29"/>
                  </a:cubicBezTo>
                  <a:cubicBezTo>
                    <a:pt x="1408" y="57"/>
                    <a:pt x="924" y="14"/>
                    <a:pt x="477" y="194"/>
                  </a:cubicBezTo>
                  <a:cubicBezTo>
                    <a:pt x="460" y="201"/>
                    <a:pt x="444" y="203"/>
                    <a:pt x="430" y="203"/>
                  </a:cubicBezTo>
                  <a:cubicBezTo>
                    <a:pt x="413" y="203"/>
                    <a:pt x="399" y="200"/>
                    <a:pt x="388" y="194"/>
                  </a:cubicBezTo>
                  <a:cubicBezTo>
                    <a:pt x="353" y="233"/>
                    <a:pt x="318" y="278"/>
                    <a:pt x="282" y="328"/>
                  </a:cubicBezTo>
                  <a:cubicBezTo>
                    <a:pt x="184" y="465"/>
                    <a:pt x="0" y="727"/>
                    <a:pt x="85" y="903"/>
                  </a:cubicBezTo>
                  <a:lnTo>
                    <a:pt x="290" y="596"/>
                  </a:lnTo>
                  <a:lnTo>
                    <a:pt x="290" y="596"/>
                  </a:lnTo>
                  <a:cubicBezTo>
                    <a:pt x="197" y="744"/>
                    <a:pt x="173" y="1002"/>
                    <a:pt x="272" y="1154"/>
                  </a:cubicBezTo>
                  <a:cubicBezTo>
                    <a:pt x="356" y="1030"/>
                    <a:pt x="472" y="931"/>
                    <a:pt x="596" y="846"/>
                  </a:cubicBezTo>
                  <a:lnTo>
                    <a:pt x="596" y="846"/>
                  </a:lnTo>
                  <a:cubicBezTo>
                    <a:pt x="568" y="1069"/>
                    <a:pt x="769" y="1245"/>
                    <a:pt x="938" y="1344"/>
                  </a:cubicBezTo>
                  <a:cubicBezTo>
                    <a:pt x="1016" y="1242"/>
                    <a:pt x="1051" y="1115"/>
                    <a:pt x="1206" y="1115"/>
                  </a:cubicBezTo>
                  <a:cubicBezTo>
                    <a:pt x="1238" y="1545"/>
                    <a:pt x="1333" y="1925"/>
                    <a:pt x="1587" y="2272"/>
                  </a:cubicBezTo>
                  <a:cubicBezTo>
                    <a:pt x="1619" y="2229"/>
                    <a:pt x="1657" y="2183"/>
                    <a:pt x="1700" y="2145"/>
                  </a:cubicBezTo>
                  <a:cubicBezTo>
                    <a:pt x="1783" y="2062"/>
                    <a:pt x="1893" y="2021"/>
                    <a:pt x="1999" y="2021"/>
                  </a:cubicBezTo>
                  <a:cubicBezTo>
                    <a:pt x="2129" y="2021"/>
                    <a:pt x="2254" y="2083"/>
                    <a:pt x="2321" y="2208"/>
                  </a:cubicBezTo>
                  <a:cubicBezTo>
                    <a:pt x="2355" y="2278"/>
                    <a:pt x="2373" y="2356"/>
                    <a:pt x="2352" y="2441"/>
                  </a:cubicBezTo>
                  <a:cubicBezTo>
                    <a:pt x="2293" y="2726"/>
                    <a:pt x="2023" y="2801"/>
                    <a:pt x="1776" y="2801"/>
                  </a:cubicBezTo>
                  <a:cubicBezTo>
                    <a:pt x="1771" y="2801"/>
                    <a:pt x="1765" y="2801"/>
                    <a:pt x="1760" y="2800"/>
                  </a:cubicBezTo>
                  <a:lnTo>
                    <a:pt x="1760" y="2800"/>
                  </a:lnTo>
                  <a:cubicBezTo>
                    <a:pt x="1859" y="3037"/>
                    <a:pt x="1890" y="3583"/>
                    <a:pt x="1774" y="3805"/>
                  </a:cubicBezTo>
                  <a:cubicBezTo>
                    <a:pt x="1848" y="3805"/>
                    <a:pt x="2850" y="3802"/>
                    <a:pt x="3509" y="2800"/>
                  </a:cubicBezTo>
                  <a:cubicBezTo>
                    <a:pt x="3721" y="2483"/>
                    <a:pt x="3869" y="1759"/>
                    <a:pt x="3830" y="1432"/>
                  </a:cubicBezTo>
                  <a:cubicBezTo>
                    <a:pt x="3742" y="723"/>
                    <a:pt x="3223" y="156"/>
                    <a:pt x="2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8" name="Google Shape;3288;p123"/>
            <p:cNvSpPr/>
            <p:nvPr/>
          </p:nvSpPr>
          <p:spPr>
            <a:xfrm>
              <a:off x="-35862" y="1072302"/>
              <a:ext cx="340863" cy="263014"/>
            </a:xfrm>
            <a:custGeom>
              <a:avLst/>
              <a:gdLst/>
              <a:ahLst/>
              <a:cxnLst/>
              <a:rect l="l" t="t" r="r" b="b"/>
              <a:pathLst>
                <a:path w="3713" h="2865" extrusionOk="0">
                  <a:moveTo>
                    <a:pt x="1716" y="0"/>
                  </a:moveTo>
                  <a:cubicBezTo>
                    <a:pt x="1670" y="0"/>
                    <a:pt x="1624" y="2"/>
                    <a:pt x="1579" y="5"/>
                  </a:cubicBezTo>
                  <a:cubicBezTo>
                    <a:pt x="1513" y="8"/>
                    <a:pt x="1446" y="16"/>
                    <a:pt x="1382" y="26"/>
                  </a:cubicBezTo>
                  <a:cubicBezTo>
                    <a:pt x="1068" y="76"/>
                    <a:pt x="814" y="206"/>
                    <a:pt x="567" y="410"/>
                  </a:cubicBezTo>
                  <a:cubicBezTo>
                    <a:pt x="554" y="421"/>
                    <a:pt x="543" y="432"/>
                    <a:pt x="533" y="443"/>
                  </a:cubicBezTo>
                  <a:cubicBezTo>
                    <a:pt x="313" y="630"/>
                    <a:pt x="165" y="823"/>
                    <a:pt x="56" y="1113"/>
                  </a:cubicBezTo>
                  <a:cubicBezTo>
                    <a:pt x="0" y="1261"/>
                    <a:pt x="1294" y="2319"/>
                    <a:pt x="3360" y="2865"/>
                  </a:cubicBezTo>
                  <a:cubicBezTo>
                    <a:pt x="3360" y="2865"/>
                    <a:pt x="3498" y="2459"/>
                    <a:pt x="3558" y="2277"/>
                  </a:cubicBezTo>
                  <a:cubicBezTo>
                    <a:pt x="3572" y="2227"/>
                    <a:pt x="3586" y="2195"/>
                    <a:pt x="3586" y="2188"/>
                  </a:cubicBezTo>
                  <a:cubicBezTo>
                    <a:pt x="3713" y="1857"/>
                    <a:pt x="3695" y="1698"/>
                    <a:pt x="3618" y="1384"/>
                  </a:cubicBezTo>
                  <a:lnTo>
                    <a:pt x="3618" y="1380"/>
                  </a:lnTo>
                  <a:cubicBezTo>
                    <a:pt x="3597" y="1299"/>
                    <a:pt x="3568" y="1219"/>
                    <a:pt x="3537" y="1141"/>
                  </a:cubicBezTo>
                  <a:cubicBezTo>
                    <a:pt x="3431" y="887"/>
                    <a:pt x="3262" y="661"/>
                    <a:pt x="3036" y="474"/>
                  </a:cubicBezTo>
                  <a:cubicBezTo>
                    <a:pt x="2852" y="322"/>
                    <a:pt x="2634" y="199"/>
                    <a:pt x="2380" y="111"/>
                  </a:cubicBezTo>
                  <a:cubicBezTo>
                    <a:pt x="2156" y="35"/>
                    <a:pt x="1932" y="0"/>
                    <a:pt x="1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9" name="Google Shape;3289;p123"/>
            <p:cNvSpPr/>
            <p:nvPr/>
          </p:nvSpPr>
          <p:spPr>
            <a:xfrm>
              <a:off x="-65701" y="1166592"/>
              <a:ext cx="312496" cy="162307"/>
            </a:xfrm>
            <a:custGeom>
              <a:avLst/>
              <a:gdLst/>
              <a:ahLst/>
              <a:cxnLst/>
              <a:rect l="l" t="t" r="r" b="b"/>
              <a:pathLst>
                <a:path w="3404" h="1768" extrusionOk="0">
                  <a:moveTo>
                    <a:pt x="374" y="0"/>
                  </a:moveTo>
                  <a:cubicBezTo>
                    <a:pt x="277" y="0"/>
                    <a:pt x="49" y="11"/>
                    <a:pt x="32" y="114"/>
                  </a:cubicBezTo>
                  <a:cubicBezTo>
                    <a:pt x="0" y="311"/>
                    <a:pt x="410" y="643"/>
                    <a:pt x="410" y="643"/>
                  </a:cubicBezTo>
                  <a:cubicBezTo>
                    <a:pt x="1312" y="1327"/>
                    <a:pt x="3403" y="1768"/>
                    <a:pt x="3403" y="1768"/>
                  </a:cubicBezTo>
                  <a:cubicBezTo>
                    <a:pt x="1971" y="1126"/>
                    <a:pt x="748" y="509"/>
                    <a:pt x="417" y="1"/>
                  </a:cubicBezTo>
                  <a:cubicBezTo>
                    <a:pt x="417" y="1"/>
                    <a:pt x="400" y="0"/>
                    <a:pt x="374" y="0"/>
                  </a:cubicBezTo>
                  <a:close/>
                </a:path>
              </a:pathLst>
            </a:custGeom>
            <a:solidFill>
              <a:srgbClr val="FFE9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0" name="Google Shape;3290;p123"/>
            <p:cNvSpPr/>
            <p:nvPr/>
          </p:nvSpPr>
          <p:spPr>
            <a:xfrm>
              <a:off x="-131805" y="2523201"/>
              <a:ext cx="454606" cy="718079"/>
            </a:xfrm>
            <a:custGeom>
              <a:avLst/>
              <a:gdLst/>
              <a:ahLst/>
              <a:cxnLst/>
              <a:rect l="l" t="t" r="r" b="b"/>
              <a:pathLst>
                <a:path w="4952" h="7822" extrusionOk="0">
                  <a:moveTo>
                    <a:pt x="1908" y="0"/>
                  </a:moveTo>
                  <a:lnTo>
                    <a:pt x="1908" y="6873"/>
                  </a:lnTo>
                  <a:lnTo>
                    <a:pt x="950" y="6873"/>
                  </a:lnTo>
                  <a:cubicBezTo>
                    <a:pt x="424" y="6873"/>
                    <a:pt x="1" y="7300"/>
                    <a:pt x="1" y="7822"/>
                  </a:cubicBezTo>
                  <a:lnTo>
                    <a:pt x="4952" y="7822"/>
                  </a:lnTo>
                  <a:cubicBezTo>
                    <a:pt x="4952" y="7300"/>
                    <a:pt x="4525" y="6873"/>
                    <a:pt x="4000" y="6873"/>
                  </a:cubicBezTo>
                  <a:lnTo>
                    <a:pt x="3041" y="6873"/>
                  </a:lnTo>
                  <a:lnTo>
                    <a:pt x="304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1" name="Google Shape;3291;p123"/>
            <p:cNvSpPr/>
            <p:nvPr/>
          </p:nvSpPr>
          <p:spPr>
            <a:xfrm>
              <a:off x="-257312" y="1739313"/>
              <a:ext cx="889291" cy="836596"/>
            </a:xfrm>
            <a:custGeom>
              <a:avLst/>
              <a:gdLst/>
              <a:ahLst/>
              <a:cxnLst/>
              <a:rect l="l" t="t" r="r" b="b"/>
              <a:pathLst>
                <a:path w="9687" h="9113" extrusionOk="0">
                  <a:moveTo>
                    <a:pt x="4235" y="5125"/>
                  </a:moveTo>
                  <a:lnTo>
                    <a:pt x="4249" y="5294"/>
                  </a:lnTo>
                  <a:cubicBezTo>
                    <a:pt x="4200" y="5869"/>
                    <a:pt x="3720" y="6310"/>
                    <a:pt x="3145" y="6310"/>
                  </a:cubicBezTo>
                  <a:lnTo>
                    <a:pt x="2366" y="6310"/>
                  </a:lnTo>
                  <a:lnTo>
                    <a:pt x="2366" y="5125"/>
                  </a:lnTo>
                  <a:close/>
                  <a:moveTo>
                    <a:pt x="6724" y="1"/>
                  </a:moveTo>
                  <a:cubicBezTo>
                    <a:pt x="5169" y="1"/>
                    <a:pt x="3939" y="1327"/>
                    <a:pt x="4063" y="2878"/>
                  </a:cubicBezTo>
                  <a:lnTo>
                    <a:pt x="4175" y="4377"/>
                  </a:lnTo>
                  <a:lnTo>
                    <a:pt x="1375" y="4377"/>
                  </a:lnTo>
                  <a:cubicBezTo>
                    <a:pt x="1171" y="4377"/>
                    <a:pt x="1001" y="4543"/>
                    <a:pt x="1001" y="4751"/>
                  </a:cubicBezTo>
                  <a:cubicBezTo>
                    <a:pt x="1001" y="4956"/>
                    <a:pt x="1171" y="5125"/>
                    <a:pt x="1375" y="5125"/>
                  </a:cubicBezTo>
                  <a:lnTo>
                    <a:pt x="1883" y="5125"/>
                  </a:lnTo>
                  <a:lnTo>
                    <a:pt x="1883" y="6359"/>
                  </a:lnTo>
                  <a:cubicBezTo>
                    <a:pt x="808" y="6585"/>
                    <a:pt x="0" y="7537"/>
                    <a:pt x="0" y="8680"/>
                  </a:cubicBezTo>
                  <a:cubicBezTo>
                    <a:pt x="0" y="8919"/>
                    <a:pt x="194" y="9113"/>
                    <a:pt x="434" y="9113"/>
                  </a:cubicBezTo>
                  <a:lnTo>
                    <a:pt x="6062" y="9113"/>
                  </a:lnTo>
                  <a:cubicBezTo>
                    <a:pt x="6513" y="9113"/>
                    <a:pt x="6947" y="9021"/>
                    <a:pt x="7338" y="8856"/>
                  </a:cubicBezTo>
                  <a:cubicBezTo>
                    <a:pt x="8104" y="8531"/>
                    <a:pt x="8851" y="5612"/>
                    <a:pt x="9344" y="3210"/>
                  </a:cubicBezTo>
                  <a:cubicBezTo>
                    <a:pt x="9686" y="1553"/>
                    <a:pt x="8417" y="1"/>
                    <a:pt x="67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2" name="Google Shape;3292;p123"/>
            <p:cNvSpPr/>
            <p:nvPr/>
          </p:nvSpPr>
          <p:spPr>
            <a:xfrm>
              <a:off x="-46604" y="1564045"/>
              <a:ext cx="215828" cy="304876"/>
            </a:xfrm>
            <a:custGeom>
              <a:avLst/>
              <a:gdLst/>
              <a:ahLst/>
              <a:cxnLst/>
              <a:rect l="l" t="t" r="r" b="b"/>
              <a:pathLst>
                <a:path w="2351" h="3321" extrusionOk="0">
                  <a:moveTo>
                    <a:pt x="1444" y="0"/>
                  </a:moveTo>
                  <a:cubicBezTo>
                    <a:pt x="1146" y="0"/>
                    <a:pt x="858" y="154"/>
                    <a:pt x="765" y="415"/>
                  </a:cubicBezTo>
                  <a:cubicBezTo>
                    <a:pt x="765" y="422"/>
                    <a:pt x="762" y="429"/>
                    <a:pt x="762" y="433"/>
                  </a:cubicBezTo>
                  <a:cubicBezTo>
                    <a:pt x="755" y="446"/>
                    <a:pt x="752" y="461"/>
                    <a:pt x="744" y="475"/>
                  </a:cubicBezTo>
                  <a:cubicBezTo>
                    <a:pt x="738" y="489"/>
                    <a:pt x="374" y="1501"/>
                    <a:pt x="0" y="2552"/>
                  </a:cubicBezTo>
                  <a:lnTo>
                    <a:pt x="1450" y="3320"/>
                  </a:lnTo>
                  <a:cubicBezTo>
                    <a:pt x="1845" y="2344"/>
                    <a:pt x="2197" y="1423"/>
                    <a:pt x="2233" y="1159"/>
                  </a:cubicBezTo>
                  <a:cubicBezTo>
                    <a:pt x="2351" y="337"/>
                    <a:pt x="1886" y="0"/>
                    <a:pt x="14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293" name="Google Shape;3293;p123"/>
          <p:cNvGrpSpPr/>
          <p:nvPr/>
        </p:nvGrpSpPr>
        <p:grpSpPr>
          <a:xfrm>
            <a:off x="3024631" y="3466342"/>
            <a:ext cx="1527451" cy="1433737"/>
            <a:chOff x="3024631" y="3466342"/>
            <a:chExt cx="1527451" cy="1433737"/>
          </a:xfrm>
        </p:grpSpPr>
        <p:sp>
          <p:nvSpPr>
            <p:cNvPr id="3294" name="Google Shape;3294;p123"/>
            <p:cNvSpPr/>
            <p:nvPr/>
          </p:nvSpPr>
          <p:spPr>
            <a:xfrm>
              <a:off x="4035336" y="3466342"/>
              <a:ext cx="100036" cy="309491"/>
            </a:xfrm>
            <a:custGeom>
              <a:avLst/>
              <a:gdLst/>
              <a:ahLst/>
              <a:cxnLst/>
              <a:rect l="l" t="t" r="r" b="b"/>
              <a:pathLst>
                <a:path w="2671" h="8263" extrusionOk="0">
                  <a:moveTo>
                    <a:pt x="1274" y="798"/>
                  </a:moveTo>
                  <a:lnTo>
                    <a:pt x="2442" y="8055"/>
                  </a:lnTo>
                  <a:lnTo>
                    <a:pt x="227" y="8055"/>
                  </a:lnTo>
                  <a:lnTo>
                    <a:pt x="1274" y="798"/>
                  </a:lnTo>
                  <a:close/>
                  <a:moveTo>
                    <a:pt x="1270" y="1"/>
                  </a:moveTo>
                  <a:cubicBezTo>
                    <a:pt x="1218" y="1"/>
                    <a:pt x="1176" y="40"/>
                    <a:pt x="1168" y="92"/>
                  </a:cubicBezTo>
                  <a:lnTo>
                    <a:pt x="4" y="8143"/>
                  </a:lnTo>
                  <a:cubicBezTo>
                    <a:pt x="1" y="8171"/>
                    <a:pt x="9" y="8203"/>
                    <a:pt x="30" y="8224"/>
                  </a:cubicBezTo>
                  <a:cubicBezTo>
                    <a:pt x="47" y="8249"/>
                    <a:pt x="79" y="8262"/>
                    <a:pt x="107" y="8262"/>
                  </a:cubicBezTo>
                  <a:lnTo>
                    <a:pt x="2564" y="8262"/>
                  </a:lnTo>
                  <a:cubicBezTo>
                    <a:pt x="2593" y="8262"/>
                    <a:pt x="2621" y="8249"/>
                    <a:pt x="2642" y="8224"/>
                  </a:cubicBezTo>
                  <a:cubicBezTo>
                    <a:pt x="2663" y="8203"/>
                    <a:pt x="2670" y="8171"/>
                    <a:pt x="2667" y="8140"/>
                  </a:cubicBezTo>
                  <a:lnTo>
                    <a:pt x="1373" y="89"/>
                  </a:lnTo>
                  <a:cubicBezTo>
                    <a:pt x="1366" y="40"/>
                    <a:pt x="1320"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5" name="Google Shape;3295;p123"/>
            <p:cNvSpPr/>
            <p:nvPr/>
          </p:nvSpPr>
          <p:spPr>
            <a:xfrm>
              <a:off x="4042490" y="3850736"/>
              <a:ext cx="87489" cy="1049264"/>
            </a:xfrm>
            <a:custGeom>
              <a:avLst/>
              <a:gdLst/>
              <a:ahLst/>
              <a:cxnLst/>
              <a:rect l="l" t="t" r="r" b="b"/>
              <a:pathLst>
                <a:path w="2336" h="28014" extrusionOk="0">
                  <a:moveTo>
                    <a:pt x="2127" y="208"/>
                  </a:moveTo>
                  <a:lnTo>
                    <a:pt x="2127" y="27805"/>
                  </a:lnTo>
                  <a:lnTo>
                    <a:pt x="209" y="27805"/>
                  </a:lnTo>
                  <a:lnTo>
                    <a:pt x="209" y="208"/>
                  </a:lnTo>
                  <a:close/>
                  <a:moveTo>
                    <a:pt x="106" y="0"/>
                  </a:moveTo>
                  <a:cubicBezTo>
                    <a:pt x="46" y="0"/>
                    <a:pt x="0" y="49"/>
                    <a:pt x="0" y="106"/>
                  </a:cubicBezTo>
                  <a:lnTo>
                    <a:pt x="0" y="27907"/>
                  </a:lnTo>
                  <a:cubicBezTo>
                    <a:pt x="0" y="27968"/>
                    <a:pt x="46" y="28013"/>
                    <a:pt x="106" y="28013"/>
                  </a:cubicBezTo>
                  <a:lnTo>
                    <a:pt x="2233" y="28013"/>
                  </a:lnTo>
                  <a:cubicBezTo>
                    <a:pt x="2289" y="28013"/>
                    <a:pt x="2335" y="27968"/>
                    <a:pt x="2335" y="27907"/>
                  </a:cubicBezTo>
                  <a:lnTo>
                    <a:pt x="2335" y="106"/>
                  </a:lnTo>
                  <a:cubicBezTo>
                    <a:pt x="2335" y="49"/>
                    <a:pt x="2289" y="0"/>
                    <a:pt x="22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6" name="Google Shape;3296;p123"/>
            <p:cNvSpPr/>
            <p:nvPr/>
          </p:nvSpPr>
          <p:spPr>
            <a:xfrm>
              <a:off x="4041703" y="4812172"/>
              <a:ext cx="88650" cy="87907"/>
            </a:xfrm>
            <a:custGeom>
              <a:avLst/>
              <a:gdLst/>
              <a:ahLst/>
              <a:cxnLst/>
              <a:rect l="l" t="t" r="r" b="b"/>
              <a:pathLst>
                <a:path w="2367" h="2347" extrusionOk="0">
                  <a:moveTo>
                    <a:pt x="114" y="0"/>
                  </a:moveTo>
                  <a:cubicBezTo>
                    <a:pt x="88" y="0"/>
                    <a:pt x="60" y="10"/>
                    <a:pt x="39" y="29"/>
                  </a:cubicBezTo>
                  <a:cubicBezTo>
                    <a:pt x="0" y="71"/>
                    <a:pt x="0" y="135"/>
                    <a:pt x="39" y="177"/>
                  </a:cubicBezTo>
                  <a:lnTo>
                    <a:pt x="2179" y="2314"/>
                  </a:lnTo>
                  <a:cubicBezTo>
                    <a:pt x="2201" y="2335"/>
                    <a:pt x="2225" y="2346"/>
                    <a:pt x="2254" y="2346"/>
                  </a:cubicBezTo>
                  <a:cubicBezTo>
                    <a:pt x="2279" y="2346"/>
                    <a:pt x="2306" y="2335"/>
                    <a:pt x="2328" y="2314"/>
                  </a:cubicBezTo>
                  <a:cubicBezTo>
                    <a:pt x="2367" y="2276"/>
                    <a:pt x="2367" y="2208"/>
                    <a:pt x="2328" y="2170"/>
                  </a:cubicBezTo>
                  <a:lnTo>
                    <a:pt x="187" y="29"/>
                  </a:lnTo>
                  <a:cubicBezTo>
                    <a:pt x="168" y="10"/>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7" name="Google Shape;3297;p123"/>
            <p:cNvSpPr/>
            <p:nvPr/>
          </p:nvSpPr>
          <p:spPr>
            <a:xfrm>
              <a:off x="4041703" y="4812172"/>
              <a:ext cx="88650" cy="87907"/>
            </a:xfrm>
            <a:custGeom>
              <a:avLst/>
              <a:gdLst/>
              <a:ahLst/>
              <a:cxnLst/>
              <a:rect l="l" t="t" r="r" b="b"/>
              <a:pathLst>
                <a:path w="2367" h="2347" extrusionOk="0">
                  <a:moveTo>
                    <a:pt x="2252" y="0"/>
                  </a:moveTo>
                  <a:cubicBezTo>
                    <a:pt x="2225" y="0"/>
                    <a:pt x="2199" y="10"/>
                    <a:pt x="2179" y="29"/>
                  </a:cubicBezTo>
                  <a:lnTo>
                    <a:pt x="39" y="2170"/>
                  </a:lnTo>
                  <a:cubicBezTo>
                    <a:pt x="0" y="2208"/>
                    <a:pt x="0" y="2276"/>
                    <a:pt x="39" y="2314"/>
                  </a:cubicBezTo>
                  <a:cubicBezTo>
                    <a:pt x="60" y="2335"/>
                    <a:pt x="88" y="2346"/>
                    <a:pt x="114" y="2346"/>
                  </a:cubicBezTo>
                  <a:cubicBezTo>
                    <a:pt x="142" y="2346"/>
                    <a:pt x="166" y="2335"/>
                    <a:pt x="187" y="2314"/>
                  </a:cubicBezTo>
                  <a:lnTo>
                    <a:pt x="2328" y="177"/>
                  </a:lnTo>
                  <a:cubicBezTo>
                    <a:pt x="2367" y="135"/>
                    <a:pt x="2367" y="71"/>
                    <a:pt x="2328" y="29"/>
                  </a:cubicBezTo>
                  <a:cubicBezTo>
                    <a:pt x="2306" y="10"/>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8" name="Google Shape;3298;p123"/>
            <p:cNvSpPr/>
            <p:nvPr/>
          </p:nvSpPr>
          <p:spPr>
            <a:xfrm>
              <a:off x="4041703" y="4732012"/>
              <a:ext cx="88650" cy="87869"/>
            </a:xfrm>
            <a:custGeom>
              <a:avLst/>
              <a:gdLst/>
              <a:ahLst/>
              <a:cxnLst/>
              <a:rect l="l" t="t" r="r" b="b"/>
              <a:pathLst>
                <a:path w="2367" h="2346" extrusionOk="0">
                  <a:moveTo>
                    <a:pt x="114" y="0"/>
                  </a:moveTo>
                  <a:cubicBezTo>
                    <a:pt x="88" y="0"/>
                    <a:pt x="60" y="11"/>
                    <a:pt x="39" y="32"/>
                  </a:cubicBezTo>
                  <a:cubicBezTo>
                    <a:pt x="0" y="71"/>
                    <a:pt x="0" y="138"/>
                    <a:pt x="39" y="177"/>
                  </a:cubicBezTo>
                  <a:lnTo>
                    <a:pt x="2179" y="2317"/>
                  </a:lnTo>
                  <a:cubicBezTo>
                    <a:pt x="2201" y="2338"/>
                    <a:pt x="2225" y="2346"/>
                    <a:pt x="2254" y="2346"/>
                  </a:cubicBezTo>
                  <a:cubicBezTo>
                    <a:pt x="2279" y="2346"/>
                    <a:pt x="2306" y="2338"/>
                    <a:pt x="2328" y="2317"/>
                  </a:cubicBezTo>
                  <a:cubicBezTo>
                    <a:pt x="2367" y="2275"/>
                    <a:pt x="2367" y="2211"/>
                    <a:pt x="2328" y="2169"/>
                  </a:cubicBezTo>
                  <a:lnTo>
                    <a:pt x="187" y="32"/>
                  </a:lnTo>
                  <a:cubicBezTo>
                    <a:pt x="168" y="11"/>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9" name="Google Shape;3299;p123"/>
            <p:cNvSpPr/>
            <p:nvPr/>
          </p:nvSpPr>
          <p:spPr>
            <a:xfrm>
              <a:off x="4041703" y="4732012"/>
              <a:ext cx="88650" cy="87869"/>
            </a:xfrm>
            <a:custGeom>
              <a:avLst/>
              <a:gdLst/>
              <a:ahLst/>
              <a:cxnLst/>
              <a:rect l="l" t="t" r="r" b="b"/>
              <a:pathLst>
                <a:path w="2367" h="2346" extrusionOk="0">
                  <a:moveTo>
                    <a:pt x="2252" y="0"/>
                  </a:moveTo>
                  <a:cubicBezTo>
                    <a:pt x="2225" y="0"/>
                    <a:pt x="2199" y="11"/>
                    <a:pt x="2179" y="32"/>
                  </a:cubicBezTo>
                  <a:lnTo>
                    <a:pt x="39" y="2169"/>
                  </a:lnTo>
                  <a:cubicBezTo>
                    <a:pt x="0" y="2211"/>
                    <a:pt x="0" y="2275"/>
                    <a:pt x="39" y="2317"/>
                  </a:cubicBezTo>
                  <a:cubicBezTo>
                    <a:pt x="60" y="2338"/>
                    <a:pt x="88" y="2346"/>
                    <a:pt x="114" y="2346"/>
                  </a:cubicBezTo>
                  <a:cubicBezTo>
                    <a:pt x="142" y="2346"/>
                    <a:pt x="166" y="2338"/>
                    <a:pt x="187" y="2317"/>
                  </a:cubicBezTo>
                  <a:lnTo>
                    <a:pt x="2328" y="177"/>
                  </a:lnTo>
                  <a:cubicBezTo>
                    <a:pt x="2367" y="138"/>
                    <a:pt x="2367" y="71"/>
                    <a:pt x="2328" y="32"/>
                  </a:cubicBezTo>
                  <a:cubicBezTo>
                    <a:pt x="2306" y="11"/>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0" name="Google Shape;3300;p123"/>
            <p:cNvSpPr/>
            <p:nvPr/>
          </p:nvSpPr>
          <p:spPr>
            <a:xfrm>
              <a:off x="4041703" y="4651926"/>
              <a:ext cx="88650" cy="87907"/>
            </a:xfrm>
            <a:custGeom>
              <a:avLst/>
              <a:gdLst/>
              <a:ahLst/>
              <a:cxnLst/>
              <a:rect l="l" t="t" r="r" b="b"/>
              <a:pathLst>
                <a:path w="2367" h="2347" extrusionOk="0">
                  <a:moveTo>
                    <a:pt x="114" y="1"/>
                  </a:moveTo>
                  <a:cubicBezTo>
                    <a:pt x="88" y="1"/>
                    <a:pt x="60" y="10"/>
                    <a:pt x="39" y="30"/>
                  </a:cubicBezTo>
                  <a:cubicBezTo>
                    <a:pt x="0" y="72"/>
                    <a:pt x="0" y="136"/>
                    <a:pt x="39" y="178"/>
                  </a:cubicBezTo>
                  <a:lnTo>
                    <a:pt x="2179" y="2315"/>
                  </a:lnTo>
                  <a:cubicBezTo>
                    <a:pt x="2201" y="2336"/>
                    <a:pt x="2225" y="2347"/>
                    <a:pt x="2254" y="2347"/>
                  </a:cubicBezTo>
                  <a:cubicBezTo>
                    <a:pt x="2279" y="2347"/>
                    <a:pt x="2306" y="2336"/>
                    <a:pt x="2328" y="2315"/>
                  </a:cubicBezTo>
                  <a:cubicBezTo>
                    <a:pt x="2367" y="2276"/>
                    <a:pt x="2367" y="2209"/>
                    <a:pt x="2328" y="2170"/>
                  </a:cubicBezTo>
                  <a:lnTo>
                    <a:pt x="187" y="30"/>
                  </a:lnTo>
                  <a:cubicBezTo>
                    <a:pt x="168" y="10"/>
                    <a:pt x="141" y="1"/>
                    <a:pt x="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1" name="Google Shape;3301;p123"/>
            <p:cNvSpPr/>
            <p:nvPr/>
          </p:nvSpPr>
          <p:spPr>
            <a:xfrm>
              <a:off x="4041703" y="4651926"/>
              <a:ext cx="88650" cy="87907"/>
            </a:xfrm>
            <a:custGeom>
              <a:avLst/>
              <a:gdLst/>
              <a:ahLst/>
              <a:cxnLst/>
              <a:rect l="l" t="t" r="r" b="b"/>
              <a:pathLst>
                <a:path w="2367" h="2347" extrusionOk="0">
                  <a:moveTo>
                    <a:pt x="2252" y="1"/>
                  </a:moveTo>
                  <a:cubicBezTo>
                    <a:pt x="2225" y="1"/>
                    <a:pt x="2199" y="10"/>
                    <a:pt x="2179" y="30"/>
                  </a:cubicBezTo>
                  <a:lnTo>
                    <a:pt x="39" y="2170"/>
                  </a:lnTo>
                  <a:cubicBezTo>
                    <a:pt x="0" y="2209"/>
                    <a:pt x="0" y="2276"/>
                    <a:pt x="39" y="2315"/>
                  </a:cubicBezTo>
                  <a:cubicBezTo>
                    <a:pt x="60" y="2336"/>
                    <a:pt x="88" y="2347"/>
                    <a:pt x="114" y="2347"/>
                  </a:cubicBezTo>
                  <a:cubicBezTo>
                    <a:pt x="142" y="2347"/>
                    <a:pt x="166" y="2336"/>
                    <a:pt x="187" y="2315"/>
                  </a:cubicBezTo>
                  <a:lnTo>
                    <a:pt x="2328" y="178"/>
                  </a:lnTo>
                  <a:cubicBezTo>
                    <a:pt x="2367" y="136"/>
                    <a:pt x="2367" y="72"/>
                    <a:pt x="2328" y="30"/>
                  </a:cubicBezTo>
                  <a:cubicBezTo>
                    <a:pt x="2306" y="10"/>
                    <a:pt x="2279" y="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2" name="Google Shape;3302;p123"/>
            <p:cNvSpPr/>
            <p:nvPr/>
          </p:nvSpPr>
          <p:spPr>
            <a:xfrm>
              <a:off x="4041703" y="4571804"/>
              <a:ext cx="88650" cy="87869"/>
            </a:xfrm>
            <a:custGeom>
              <a:avLst/>
              <a:gdLst/>
              <a:ahLst/>
              <a:cxnLst/>
              <a:rect l="l" t="t" r="r" b="b"/>
              <a:pathLst>
                <a:path w="2367" h="2346" extrusionOk="0">
                  <a:moveTo>
                    <a:pt x="114" y="0"/>
                  </a:moveTo>
                  <a:cubicBezTo>
                    <a:pt x="88" y="0"/>
                    <a:pt x="60" y="11"/>
                    <a:pt x="39" y="32"/>
                  </a:cubicBezTo>
                  <a:cubicBezTo>
                    <a:pt x="0" y="71"/>
                    <a:pt x="0" y="138"/>
                    <a:pt x="39" y="177"/>
                  </a:cubicBezTo>
                  <a:lnTo>
                    <a:pt x="2179" y="2317"/>
                  </a:lnTo>
                  <a:cubicBezTo>
                    <a:pt x="2201" y="2338"/>
                    <a:pt x="2225" y="2346"/>
                    <a:pt x="2254" y="2346"/>
                  </a:cubicBezTo>
                  <a:cubicBezTo>
                    <a:pt x="2279" y="2346"/>
                    <a:pt x="2306" y="2338"/>
                    <a:pt x="2328" y="2317"/>
                  </a:cubicBezTo>
                  <a:cubicBezTo>
                    <a:pt x="2367" y="2275"/>
                    <a:pt x="2367" y="2211"/>
                    <a:pt x="2328" y="2169"/>
                  </a:cubicBezTo>
                  <a:lnTo>
                    <a:pt x="187" y="32"/>
                  </a:lnTo>
                  <a:cubicBezTo>
                    <a:pt x="168" y="11"/>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3" name="Google Shape;3303;p123"/>
            <p:cNvSpPr/>
            <p:nvPr/>
          </p:nvSpPr>
          <p:spPr>
            <a:xfrm>
              <a:off x="4041703" y="4571804"/>
              <a:ext cx="88650" cy="87869"/>
            </a:xfrm>
            <a:custGeom>
              <a:avLst/>
              <a:gdLst/>
              <a:ahLst/>
              <a:cxnLst/>
              <a:rect l="l" t="t" r="r" b="b"/>
              <a:pathLst>
                <a:path w="2367" h="2346" extrusionOk="0">
                  <a:moveTo>
                    <a:pt x="2252" y="0"/>
                  </a:moveTo>
                  <a:cubicBezTo>
                    <a:pt x="2225" y="0"/>
                    <a:pt x="2199" y="11"/>
                    <a:pt x="2179" y="32"/>
                  </a:cubicBezTo>
                  <a:lnTo>
                    <a:pt x="39" y="2169"/>
                  </a:lnTo>
                  <a:cubicBezTo>
                    <a:pt x="0" y="2211"/>
                    <a:pt x="0" y="2275"/>
                    <a:pt x="39" y="2317"/>
                  </a:cubicBezTo>
                  <a:cubicBezTo>
                    <a:pt x="60" y="2338"/>
                    <a:pt x="88" y="2346"/>
                    <a:pt x="114" y="2346"/>
                  </a:cubicBezTo>
                  <a:cubicBezTo>
                    <a:pt x="142" y="2346"/>
                    <a:pt x="166" y="2338"/>
                    <a:pt x="187" y="2317"/>
                  </a:cubicBezTo>
                  <a:lnTo>
                    <a:pt x="2328" y="177"/>
                  </a:lnTo>
                  <a:cubicBezTo>
                    <a:pt x="2367" y="138"/>
                    <a:pt x="2367" y="71"/>
                    <a:pt x="2328" y="32"/>
                  </a:cubicBezTo>
                  <a:cubicBezTo>
                    <a:pt x="2306" y="11"/>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4" name="Google Shape;3304;p123"/>
            <p:cNvSpPr/>
            <p:nvPr/>
          </p:nvSpPr>
          <p:spPr>
            <a:xfrm>
              <a:off x="4041703" y="4491718"/>
              <a:ext cx="88650" cy="87907"/>
            </a:xfrm>
            <a:custGeom>
              <a:avLst/>
              <a:gdLst/>
              <a:ahLst/>
              <a:cxnLst/>
              <a:rect l="l" t="t" r="r" b="b"/>
              <a:pathLst>
                <a:path w="2367" h="2347" extrusionOk="0">
                  <a:moveTo>
                    <a:pt x="114" y="0"/>
                  </a:moveTo>
                  <a:cubicBezTo>
                    <a:pt x="88" y="0"/>
                    <a:pt x="60" y="10"/>
                    <a:pt x="39" y="30"/>
                  </a:cubicBezTo>
                  <a:cubicBezTo>
                    <a:pt x="0" y="72"/>
                    <a:pt x="0" y="135"/>
                    <a:pt x="39" y="178"/>
                  </a:cubicBezTo>
                  <a:lnTo>
                    <a:pt x="2179" y="2315"/>
                  </a:lnTo>
                  <a:cubicBezTo>
                    <a:pt x="2201" y="2336"/>
                    <a:pt x="2225" y="2347"/>
                    <a:pt x="2254" y="2347"/>
                  </a:cubicBezTo>
                  <a:cubicBezTo>
                    <a:pt x="2279" y="2347"/>
                    <a:pt x="2306" y="2336"/>
                    <a:pt x="2328" y="2315"/>
                  </a:cubicBezTo>
                  <a:cubicBezTo>
                    <a:pt x="2367" y="2276"/>
                    <a:pt x="2367" y="2209"/>
                    <a:pt x="2328" y="2170"/>
                  </a:cubicBezTo>
                  <a:lnTo>
                    <a:pt x="187" y="30"/>
                  </a:lnTo>
                  <a:cubicBezTo>
                    <a:pt x="168" y="10"/>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5" name="Google Shape;3305;p123"/>
            <p:cNvSpPr/>
            <p:nvPr/>
          </p:nvSpPr>
          <p:spPr>
            <a:xfrm>
              <a:off x="4041703" y="4491718"/>
              <a:ext cx="88650" cy="87907"/>
            </a:xfrm>
            <a:custGeom>
              <a:avLst/>
              <a:gdLst/>
              <a:ahLst/>
              <a:cxnLst/>
              <a:rect l="l" t="t" r="r" b="b"/>
              <a:pathLst>
                <a:path w="2367" h="2347" extrusionOk="0">
                  <a:moveTo>
                    <a:pt x="2252" y="0"/>
                  </a:moveTo>
                  <a:cubicBezTo>
                    <a:pt x="2225" y="0"/>
                    <a:pt x="2199" y="10"/>
                    <a:pt x="2179" y="30"/>
                  </a:cubicBezTo>
                  <a:lnTo>
                    <a:pt x="39" y="2170"/>
                  </a:lnTo>
                  <a:cubicBezTo>
                    <a:pt x="0" y="2209"/>
                    <a:pt x="0" y="2276"/>
                    <a:pt x="39" y="2315"/>
                  </a:cubicBezTo>
                  <a:cubicBezTo>
                    <a:pt x="60" y="2336"/>
                    <a:pt x="88" y="2347"/>
                    <a:pt x="114" y="2347"/>
                  </a:cubicBezTo>
                  <a:cubicBezTo>
                    <a:pt x="142" y="2347"/>
                    <a:pt x="166" y="2336"/>
                    <a:pt x="187" y="2315"/>
                  </a:cubicBezTo>
                  <a:lnTo>
                    <a:pt x="2328" y="178"/>
                  </a:lnTo>
                  <a:cubicBezTo>
                    <a:pt x="2367" y="135"/>
                    <a:pt x="2367" y="72"/>
                    <a:pt x="2328" y="30"/>
                  </a:cubicBezTo>
                  <a:cubicBezTo>
                    <a:pt x="2306" y="10"/>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6" name="Google Shape;3306;p123"/>
            <p:cNvSpPr/>
            <p:nvPr/>
          </p:nvSpPr>
          <p:spPr>
            <a:xfrm>
              <a:off x="4041703" y="4411558"/>
              <a:ext cx="88650" cy="87869"/>
            </a:xfrm>
            <a:custGeom>
              <a:avLst/>
              <a:gdLst/>
              <a:ahLst/>
              <a:cxnLst/>
              <a:rect l="l" t="t" r="r" b="b"/>
              <a:pathLst>
                <a:path w="2367" h="2346" extrusionOk="0">
                  <a:moveTo>
                    <a:pt x="114" y="1"/>
                  </a:moveTo>
                  <a:cubicBezTo>
                    <a:pt x="88" y="1"/>
                    <a:pt x="60" y="11"/>
                    <a:pt x="39" y="33"/>
                  </a:cubicBezTo>
                  <a:cubicBezTo>
                    <a:pt x="0" y="71"/>
                    <a:pt x="0" y="138"/>
                    <a:pt x="39" y="177"/>
                  </a:cubicBezTo>
                  <a:lnTo>
                    <a:pt x="2179" y="2318"/>
                  </a:lnTo>
                  <a:cubicBezTo>
                    <a:pt x="2201" y="2339"/>
                    <a:pt x="2225" y="2346"/>
                    <a:pt x="2254" y="2346"/>
                  </a:cubicBezTo>
                  <a:cubicBezTo>
                    <a:pt x="2279" y="2346"/>
                    <a:pt x="2306" y="2339"/>
                    <a:pt x="2328" y="2318"/>
                  </a:cubicBezTo>
                  <a:cubicBezTo>
                    <a:pt x="2367" y="2275"/>
                    <a:pt x="2367" y="2212"/>
                    <a:pt x="2328" y="2170"/>
                  </a:cubicBezTo>
                  <a:lnTo>
                    <a:pt x="187" y="33"/>
                  </a:lnTo>
                  <a:cubicBezTo>
                    <a:pt x="168" y="11"/>
                    <a:pt x="141" y="1"/>
                    <a:pt x="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7" name="Google Shape;3307;p123"/>
            <p:cNvSpPr/>
            <p:nvPr/>
          </p:nvSpPr>
          <p:spPr>
            <a:xfrm>
              <a:off x="4041703" y="4411558"/>
              <a:ext cx="88650" cy="87869"/>
            </a:xfrm>
            <a:custGeom>
              <a:avLst/>
              <a:gdLst/>
              <a:ahLst/>
              <a:cxnLst/>
              <a:rect l="l" t="t" r="r" b="b"/>
              <a:pathLst>
                <a:path w="2367" h="2346" extrusionOk="0">
                  <a:moveTo>
                    <a:pt x="2252" y="1"/>
                  </a:moveTo>
                  <a:cubicBezTo>
                    <a:pt x="2225" y="1"/>
                    <a:pt x="2199" y="11"/>
                    <a:pt x="2179" y="33"/>
                  </a:cubicBezTo>
                  <a:lnTo>
                    <a:pt x="39" y="2170"/>
                  </a:lnTo>
                  <a:cubicBezTo>
                    <a:pt x="0" y="2212"/>
                    <a:pt x="0" y="2275"/>
                    <a:pt x="39" y="2318"/>
                  </a:cubicBezTo>
                  <a:cubicBezTo>
                    <a:pt x="60" y="2339"/>
                    <a:pt x="88" y="2346"/>
                    <a:pt x="114" y="2346"/>
                  </a:cubicBezTo>
                  <a:cubicBezTo>
                    <a:pt x="142" y="2346"/>
                    <a:pt x="166" y="2339"/>
                    <a:pt x="187" y="2318"/>
                  </a:cubicBezTo>
                  <a:lnTo>
                    <a:pt x="2328" y="177"/>
                  </a:lnTo>
                  <a:cubicBezTo>
                    <a:pt x="2367" y="138"/>
                    <a:pt x="2367" y="71"/>
                    <a:pt x="2328" y="33"/>
                  </a:cubicBezTo>
                  <a:cubicBezTo>
                    <a:pt x="2306" y="11"/>
                    <a:pt x="2279" y="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8" name="Google Shape;3308;p123"/>
            <p:cNvSpPr/>
            <p:nvPr/>
          </p:nvSpPr>
          <p:spPr>
            <a:xfrm>
              <a:off x="4041703" y="4331510"/>
              <a:ext cx="88650" cy="87869"/>
            </a:xfrm>
            <a:custGeom>
              <a:avLst/>
              <a:gdLst/>
              <a:ahLst/>
              <a:cxnLst/>
              <a:rect l="l" t="t" r="r" b="b"/>
              <a:pathLst>
                <a:path w="2367" h="2346" extrusionOk="0">
                  <a:moveTo>
                    <a:pt x="114" y="0"/>
                  </a:moveTo>
                  <a:cubicBezTo>
                    <a:pt x="88" y="0"/>
                    <a:pt x="60" y="10"/>
                    <a:pt x="39" y="29"/>
                  </a:cubicBezTo>
                  <a:cubicBezTo>
                    <a:pt x="0" y="72"/>
                    <a:pt x="0" y="135"/>
                    <a:pt x="39" y="177"/>
                  </a:cubicBezTo>
                  <a:lnTo>
                    <a:pt x="2179" y="2314"/>
                  </a:lnTo>
                  <a:cubicBezTo>
                    <a:pt x="2201" y="2335"/>
                    <a:pt x="2225" y="2346"/>
                    <a:pt x="2254" y="2346"/>
                  </a:cubicBezTo>
                  <a:cubicBezTo>
                    <a:pt x="2279" y="2346"/>
                    <a:pt x="2306" y="2335"/>
                    <a:pt x="2328" y="2314"/>
                  </a:cubicBezTo>
                  <a:cubicBezTo>
                    <a:pt x="2367" y="2275"/>
                    <a:pt x="2367" y="2208"/>
                    <a:pt x="2328" y="2170"/>
                  </a:cubicBezTo>
                  <a:lnTo>
                    <a:pt x="187" y="29"/>
                  </a:lnTo>
                  <a:cubicBezTo>
                    <a:pt x="168" y="10"/>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9" name="Google Shape;3309;p123"/>
            <p:cNvSpPr/>
            <p:nvPr/>
          </p:nvSpPr>
          <p:spPr>
            <a:xfrm>
              <a:off x="4041703" y="4331510"/>
              <a:ext cx="88650" cy="87869"/>
            </a:xfrm>
            <a:custGeom>
              <a:avLst/>
              <a:gdLst/>
              <a:ahLst/>
              <a:cxnLst/>
              <a:rect l="l" t="t" r="r" b="b"/>
              <a:pathLst>
                <a:path w="2367" h="2346" extrusionOk="0">
                  <a:moveTo>
                    <a:pt x="2252" y="0"/>
                  </a:moveTo>
                  <a:cubicBezTo>
                    <a:pt x="2225" y="0"/>
                    <a:pt x="2199" y="10"/>
                    <a:pt x="2179" y="29"/>
                  </a:cubicBezTo>
                  <a:lnTo>
                    <a:pt x="39" y="2170"/>
                  </a:lnTo>
                  <a:cubicBezTo>
                    <a:pt x="0" y="2208"/>
                    <a:pt x="0" y="2275"/>
                    <a:pt x="39" y="2314"/>
                  </a:cubicBezTo>
                  <a:cubicBezTo>
                    <a:pt x="60" y="2335"/>
                    <a:pt x="88" y="2346"/>
                    <a:pt x="114" y="2346"/>
                  </a:cubicBezTo>
                  <a:cubicBezTo>
                    <a:pt x="142" y="2346"/>
                    <a:pt x="166" y="2335"/>
                    <a:pt x="187" y="2314"/>
                  </a:cubicBezTo>
                  <a:lnTo>
                    <a:pt x="2328" y="177"/>
                  </a:lnTo>
                  <a:cubicBezTo>
                    <a:pt x="2367" y="135"/>
                    <a:pt x="2367" y="72"/>
                    <a:pt x="2328" y="29"/>
                  </a:cubicBezTo>
                  <a:cubicBezTo>
                    <a:pt x="2306" y="10"/>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0" name="Google Shape;3310;p123"/>
            <p:cNvSpPr/>
            <p:nvPr/>
          </p:nvSpPr>
          <p:spPr>
            <a:xfrm>
              <a:off x="4041703" y="4251350"/>
              <a:ext cx="88650" cy="87869"/>
            </a:xfrm>
            <a:custGeom>
              <a:avLst/>
              <a:gdLst/>
              <a:ahLst/>
              <a:cxnLst/>
              <a:rect l="l" t="t" r="r" b="b"/>
              <a:pathLst>
                <a:path w="2367" h="2346" extrusionOk="0">
                  <a:moveTo>
                    <a:pt x="114" y="1"/>
                  </a:moveTo>
                  <a:cubicBezTo>
                    <a:pt x="88" y="1"/>
                    <a:pt x="60" y="11"/>
                    <a:pt x="39" y="32"/>
                  </a:cubicBezTo>
                  <a:cubicBezTo>
                    <a:pt x="0" y="71"/>
                    <a:pt x="0" y="138"/>
                    <a:pt x="39" y="177"/>
                  </a:cubicBezTo>
                  <a:lnTo>
                    <a:pt x="2179" y="2317"/>
                  </a:lnTo>
                  <a:cubicBezTo>
                    <a:pt x="2201" y="2338"/>
                    <a:pt x="2225" y="2345"/>
                    <a:pt x="2254" y="2345"/>
                  </a:cubicBezTo>
                  <a:cubicBezTo>
                    <a:pt x="2279" y="2345"/>
                    <a:pt x="2306" y="2338"/>
                    <a:pt x="2328" y="2317"/>
                  </a:cubicBezTo>
                  <a:cubicBezTo>
                    <a:pt x="2367" y="2275"/>
                    <a:pt x="2367" y="2212"/>
                    <a:pt x="2328" y="2169"/>
                  </a:cubicBezTo>
                  <a:lnTo>
                    <a:pt x="187" y="32"/>
                  </a:lnTo>
                  <a:cubicBezTo>
                    <a:pt x="168" y="11"/>
                    <a:pt x="141" y="1"/>
                    <a:pt x="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1" name="Google Shape;3311;p123"/>
            <p:cNvSpPr/>
            <p:nvPr/>
          </p:nvSpPr>
          <p:spPr>
            <a:xfrm>
              <a:off x="4041703" y="4251350"/>
              <a:ext cx="88650" cy="87869"/>
            </a:xfrm>
            <a:custGeom>
              <a:avLst/>
              <a:gdLst/>
              <a:ahLst/>
              <a:cxnLst/>
              <a:rect l="l" t="t" r="r" b="b"/>
              <a:pathLst>
                <a:path w="2367" h="2346" extrusionOk="0">
                  <a:moveTo>
                    <a:pt x="2252" y="1"/>
                  </a:moveTo>
                  <a:cubicBezTo>
                    <a:pt x="2225" y="1"/>
                    <a:pt x="2199" y="11"/>
                    <a:pt x="2179" y="32"/>
                  </a:cubicBezTo>
                  <a:lnTo>
                    <a:pt x="39" y="2169"/>
                  </a:lnTo>
                  <a:cubicBezTo>
                    <a:pt x="0" y="2212"/>
                    <a:pt x="0" y="2275"/>
                    <a:pt x="39" y="2317"/>
                  </a:cubicBezTo>
                  <a:cubicBezTo>
                    <a:pt x="60" y="2338"/>
                    <a:pt x="88" y="2345"/>
                    <a:pt x="114" y="2345"/>
                  </a:cubicBezTo>
                  <a:cubicBezTo>
                    <a:pt x="142" y="2345"/>
                    <a:pt x="166" y="2338"/>
                    <a:pt x="187" y="2317"/>
                  </a:cubicBezTo>
                  <a:lnTo>
                    <a:pt x="2328" y="177"/>
                  </a:lnTo>
                  <a:cubicBezTo>
                    <a:pt x="2367" y="138"/>
                    <a:pt x="2367" y="71"/>
                    <a:pt x="2328" y="32"/>
                  </a:cubicBezTo>
                  <a:cubicBezTo>
                    <a:pt x="2306" y="11"/>
                    <a:pt x="2279" y="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2" name="Google Shape;3312;p123"/>
            <p:cNvSpPr/>
            <p:nvPr/>
          </p:nvSpPr>
          <p:spPr>
            <a:xfrm>
              <a:off x="4041703" y="4171265"/>
              <a:ext cx="88650" cy="87907"/>
            </a:xfrm>
            <a:custGeom>
              <a:avLst/>
              <a:gdLst/>
              <a:ahLst/>
              <a:cxnLst/>
              <a:rect l="l" t="t" r="r" b="b"/>
              <a:pathLst>
                <a:path w="2367" h="2347" extrusionOk="0">
                  <a:moveTo>
                    <a:pt x="114" y="1"/>
                  </a:moveTo>
                  <a:cubicBezTo>
                    <a:pt x="88" y="1"/>
                    <a:pt x="60" y="10"/>
                    <a:pt x="39" y="30"/>
                  </a:cubicBezTo>
                  <a:cubicBezTo>
                    <a:pt x="0" y="72"/>
                    <a:pt x="0" y="136"/>
                    <a:pt x="39" y="178"/>
                  </a:cubicBezTo>
                  <a:lnTo>
                    <a:pt x="2179" y="2315"/>
                  </a:lnTo>
                  <a:cubicBezTo>
                    <a:pt x="2201" y="2336"/>
                    <a:pt x="2225" y="2346"/>
                    <a:pt x="2254" y="2346"/>
                  </a:cubicBezTo>
                  <a:cubicBezTo>
                    <a:pt x="2279" y="2346"/>
                    <a:pt x="2306" y="2336"/>
                    <a:pt x="2328" y="2315"/>
                  </a:cubicBezTo>
                  <a:cubicBezTo>
                    <a:pt x="2367" y="2276"/>
                    <a:pt x="2367" y="2209"/>
                    <a:pt x="2328" y="2170"/>
                  </a:cubicBezTo>
                  <a:lnTo>
                    <a:pt x="187" y="30"/>
                  </a:lnTo>
                  <a:cubicBezTo>
                    <a:pt x="168" y="10"/>
                    <a:pt x="141" y="1"/>
                    <a:pt x="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3" name="Google Shape;3313;p123"/>
            <p:cNvSpPr/>
            <p:nvPr/>
          </p:nvSpPr>
          <p:spPr>
            <a:xfrm>
              <a:off x="4041703" y="4171265"/>
              <a:ext cx="88650" cy="87907"/>
            </a:xfrm>
            <a:custGeom>
              <a:avLst/>
              <a:gdLst/>
              <a:ahLst/>
              <a:cxnLst/>
              <a:rect l="l" t="t" r="r" b="b"/>
              <a:pathLst>
                <a:path w="2367" h="2347" extrusionOk="0">
                  <a:moveTo>
                    <a:pt x="2252" y="1"/>
                  </a:moveTo>
                  <a:cubicBezTo>
                    <a:pt x="2225" y="1"/>
                    <a:pt x="2199" y="10"/>
                    <a:pt x="2179" y="30"/>
                  </a:cubicBezTo>
                  <a:lnTo>
                    <a:pt x="39" y="2170"/>
                  </a:lnTo>
                  <a:cubicBezTo>
                    <a:pt x="0" y="2209"/>
                    <a:pt x="0" y="2276"/>
                    <a:pt x="39" y="2315"/>
                  </a:cubicBezTo>
                  <a:cubicBezTo>
                    <a:pt x="60" y="2336"/>
                    <a:pt x="88" y="2346"/>
                    <a:pt x="114" y="2346"/>
                  </a:cubicBezTo>
                  <a:cubicBezTo>
                    <a:pt x="142" y="2346"/>
                    <a:pt x="166" y="2336"/>
                    <a:pt x="187" y="2315"/>
                  </a:cubicBezTo>
                  <a:lnTo>
                    <a:pt x="2328" y="178"/>
                  </a:lnTo>
                  <a:cubicBezTo>
                    <a:pt x="2367" y="136"/>
                    <a:pt x="2367" y="72"/>
                    <a:pt x="2328" y="30"/>
                  </a:cubicBezTo>
                  <a:cubicBezTo>
                    <a:pt x="2306" y="10"/>
                    <a:pt x="2279" y="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4" name="Google Shape;3314;p123"/>
            <p:cNvSpPr/>
            <p:nvPr/>
          </p:nvSpPr>
          <p:spPr>
            <a:xfrm>
              <a:off x="4041703" y="4091142"/>
              <a:ext cx="88650" cy="87832"/>
            </a:xfrm>
            <a:custGeom>
              <a:avLst/>
              <a:gdLst/>
              <a:ahLst/>
              <a:cxnLst/>
              <a:rect l="l" t="t" r="r" b="b"/>
              <a:pathLst>
                <a:path w="2367" h="2345" extrusionOk="0">
                  <a:moveTo>
                    <a:pt x="114" y="0"/>
                  </a:moveTo>
                  <a:cubicBezTo>
                    <a:pt x="88" y="0"/>
                    <a:pt x="60" y="11"/>
                    <a:pt x="39" y="32"/>
                  </a:cubicBezTo>
                  <a:cubicBezTo>
                    <a:pt x="0" y="71"/>
                    <a:pt x="0" y="138"/>
                    <a:pt x="39" y="177"/>
                  </a:cubicBezTo>
                  <a:lnTo>
                    <a:pt x="2179" y="2317"/>
                  </a:lnTo>
                  <a:cubicBezTo>
                    <a:pt x="2201" y="2338"/>
                    <a:pt x="2225" y="2345"/>
                    <a:pt x="2254" y="2345"/>
                  </a:cubicBezTo>
                  <a:cubicBezTo>
                    <a:pt x="2279" y="2345"/>
                    <a:pt x="2306" y="2338"/>
                    <a:pt x="2328" y="2317"/>
                  </a:cubicBezTo>
                  <a:cubicBezTo>
                    <a:pt x="2367" y="2275"/>
                    <a:pt x="2367" y="2211"/>
                    <a:pt x="2328" y="2169"/>
                  </a:cubicBezTo>
                  <a:lnTo>
                    <a:pt x="187" y="32"/>
                  </a:lnTo>
                  <a:cubicBezTo>
                    <a:pt x="168" y="11"/>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5" name="Google Shape;3315;p123"/>
            <p:cNvSpPr/>
            <p:nvPr/>
          </p:nvSpPr>
          <p:spPr>
            <a:xfrm>
              <a:off x="4041703" y="4091142"/>
              <a:ext cx="88650" cy="87832"/>
            </a:xfrm>
            <a:custGeom>
              <a:avLst/>
              <a:gdLst/>
              <a:ahLst/>
              <a:cxnLst/>
              <a:rect l="l" t="t" r="r" b="b"/>
              <a:pathLst>
                <a:path w="2367" h="2345" extrusionOk="0">
                  <a:moveTo>
                    <a:pt x="2252" y="0"/>
                  </a:moveTo>
                  <a:cubicBezTo>
                    <a:pt x="2225" y="0"/>
                    <a:pt x="2199" y="11"/>
                    <a:pt x="2179" y="32"/>
                  </a:cubicBezTo>
                  <a:lnTo>
                    <a:pt x="39" y="2169"/>
                  </a:lnTo>
                  <a:cubicBezTo>
                    <a:pt x="0" y="2211"/>
                    <a:pt x="0" y="2275"/>
                    <a:pt x="39" y="2317"/>
                  </a:cubicBezTo>
                  <a:cubicBezTo>
                    <a:pt x="60" y="2338"/>
                    <a:pt x="88" y="2345"/>
                    <a:pt x="114" y="2345"/>
                  </a:cubicBezTo>
                  <a:cubicBezTo>
                    <a:pt x="142" y="2345"/>
                    <a:pt x="166" y="2338"/>
                    <a:pt x="187" y="2317"/>
                  </a:cubicBezTo>
                  <a:lnTo>
                    <a:pt x="2328" y="177"/>
                  </a:lnTo>
                  <a:cubicBezTo>
                    <a:pt x="2367" y="138"/>
                    <a:pt x="2367" y="71"/>
                    <a:pt x="2328" y="32"/>
                  </a:cubicBezTo>
                  <a:cubicBezTo>
                    <a:pt x="2306" y="11"/>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6" name="Google Shape;3316;p123"/>
            <p:cNvSpPr/>
            <p:nvPr/>
          </p:nvSpPr>
          <p:spPr>
            <a:xfrm>
              <a:off x="4041703" y="4011057"/>
              <a:ext cx="88650" cy="87907"/>
            </a:xfrm>
            <a:custGeom>
              <a:avLst/>
              <a:gdLst/>
              <a:ahLst/>
              <a:cxnLst/>
              <a:rect l="l" t="t" r="r" b="b"/>
              <a:pathLst>
                <a:path w="2367" h="2347" extrusionOk="0">
                  <a:moveTo>
                    <a:pt x="114" y="0"/>
                  </a:moveTo>
                  <a:cubicBezTo>
                    <a:pt x="88" y="0"/>
                    <a:pt x="60" y="10"/>
                    <a:pt x="39" y="30"/>
                  </a:cubicBezTo>
                  <a:cubicBezTo>
                    <a:pt x="0" y="72"/>
                    <a:pt x="0" y="135"/>
                    <a:pt x="39" y="178"/>
                  </a:cubicBezTo>
                  <a:lnTo>
                    <a:pt x="2179" y="2315"/>
                  </a:lnTo>
                  <a:cubicBezTo>
                    <a:pt x="2201" y="2336"/>
                    <a:pt x="2225" y="2346"/>
                    <a:pt x="2254" y="2346"/>
                  </a:cubicBezTo>
                  <a:cubicBezTo>
                    <a:pt x="2279" y="2346"/>
                    <a:pt x="2306" y="2336"/>
                    <a:pt x="2328" y="2315"/>
                  </a:cubicBezTo>
                  <a:cubicBezTo>
                    <a:pt x="2367" y="2276"/>
                    <a:pt x="2367" y="2209"/>
                    <a:pt x="2328" y="2170"/>
                  </a:cubicBezTo>
                  <a:lnTo>
                    <a:pt x="187" y="30"/>
                  </a:lnTo>
                  <a:cubicBezTo>
                    <a:pt x="168" y="10"/>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7" name="Google Shape;3317;p123"/>
            <p:cNvSpPr/>
            <p:nvPr/>
          </p:nvSpPr>
          <p:spPr>
            <a:xfrm>
              <a:off x="4041703" y="4011057"/>
              <a:ext cx="88650" cy="87907"/>
            </a:xfrm>
            <a:custGeom>
              <a:avLst/>
              <a:gdLst/>
              <a:ahLst/>
              <a:cxnLst/>
              <a:rect l="l" t="t" r="r" b="b"/>
              <a:pathLst>
                <a:path w="2367" h="2347" extrusionOk="0">
                  <a:moveTo>
                    <a:pt x="2252" y="0"/>
                  </a:moveTo>
                  <a:cubicBezTo>
                    <a:pt x="2225" y="0"/>
                    <a:pt x="2199" y="10"/>
                    <a:pt x="2179" y="30"/>
                  </a:cubicBezTo>
                  <a:lnTo>
                    <a:pt x="39" y="2170"/>
                  </a:lnTo>
                  <a:cubicBezTo>
                    <a:pt x="0" y="2209"/>
                    <a:pt x="0" y="2276"/>
                    <a:pt x="39" y="2315"/>
                  </a:cubicBezTo>
                  <a:cubicBezTo>
                    <a:pt x="60" y="2336"/>
                    <a:pt x="88" y="2346"/>
                    <a:pt x="114" y="2346"/>
                  </a:cubicBezTo>
                  <a:cubicBezTo>
                    <a:pt x="142" y="2346"/>
                    <a:pt x="166" y="2336"/>
                    <a:pt x="187" y="2315"/>
                  </a:cubicBezTo>
                  <a:lnTo>
                    <a:pt x="2328" y="178"/>
                  </a:lnTo>
                  <a:cubicBezTo>
                    <a:pt x="2367" y="135"/>
                    <a:pt x="2367" y="72"/>
                    <a:pt x="2328" y="30"/>
                  </a:cubicBezTo>
                  <a:cubicBezTo>
                    <a:pt x="2306" y="10"/>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8" name="Google Shape;3318;p123"/>
            <p:cNvSpPr/>
            <p:nvPr/>
          </p:nvSpPr>
          <p:spPr>
            <a:xfrm>
              <a:off x="4041703" y="3930934"/>
              <a:ext cx="88650" cy="87982"/>
            </a:xfrm>
            <a:custGeom>
              <a:avLst/>
              <a:gdLst/>
              <a:ahLst/>
              <a:cxnLst/>
              <a:rect l="l" t="t" r="r" b="b"/>
              <a:pathLst>
                <a:path w="2367" h="2349" extrusionOk="0">
                  <a:moveTo>
                    <a:pt x="114" y="0"/>
                  </a:moveTo>
                  <a:cubicBezTo>
                    <a:pt x="88" y="0"/>
                    <a:pt x="60" y="11"/>
                    <a:pt x="39" y="32"/>
                  </a:cubicBezTo>
                  <a:cubicBezTo>
                    <a:pt x="0" y="70"/>
                    <a:pt x="0" y="138"/>
                    <a:pt x="39" y="176"/>
                  </a:cubicBezTo>
                  <a:lnTo>
                    <a:pt x="2179" y="2317"/>
                  </a:lnTo>
                  <a:cubicBezTo>
                    <a:pt x="2201" y="2338"/>
                    <a:pt x="2225" y="2348"/>
                    <a:pt x="2254" y="2348"/>
                  </a:cubicBezTo>
                  <a:cubicBezTo>
                    <a:pt x="2279" y="2348"/>
                    <a:pt x="2306" y="2338"/>
                    <a:pt x="2328" y="2317"/>
                  </a:cubicBezTo>
                  <a:cubicBezTo>
                    <a:pt x="2367" y="2274"/>
                    <a:pt x="2367" y="2211"/>
                    <a:pt x="2328" y="2169"/>
                  </a:cubicBezTo>
                  <a:lnTo>
                    <a:pt x="187" y="32"/>
                  </a:lnTo>
                  <a:cubicBezTo>
                    <a:pt x="168" y="11"/>
                    <a:pt x="141" y="0"/>
                    <a:pt x="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9" name="Google Shape;3319;p123"/>
            <p:cNvSpPr/>
            <p:nvPr/>
          </p:nvSpPr>
          <p:spPr>
            <a:xfrm>
              <a:off x="4041703" y="3930934"/>
              <a:ext cx="88650" cy="87982"/>
            </a:xfrm>
            <a:custGeom>
              <a:avLst/>
              <a:gdLst/>
              <a:ahLst/>
              <a:cxnLst/>
              <a:rect l="l" t="t" r="r" b="b"/>
              <a:pathLst>
                <a:path w="2367" h="2349" extrusionOk="0">
                  <a:moveTo>
                    <a:pt x="2252" y="0"/>
                  </a:moveTo>
                  <a:cubicBezTo>
                    <a:pt x="2225" y="0"/>
                    <a:pt x="2199" y="11"/>
                    <a:pt x="2179" y="32"/>
                  </a:cubicBezTo>
                  <a:lnTo>
                    <a:pt x="39" y="2169"/>
                  </a:lnTo>
                  <a:cubicBezTo>
                    <a:pt x="0" y="2211"/>
                    <a:pt x="0" y="2274"/>
                    <a:pt x="39" y="2317"/>
                  </a:cubicBezTo>
                  <a:cubicBezTo>
                    <a:pt x="60" y="2338"/>
                    <a:pt x="88" y="2348"/>
                    <a:pt x="114" y="2348"/>
                  </a:cubicBezTo>
                  <a:cubicBezTo>
                    <a:pt x="142" y="2348"/>
                    <a:pt x="166" y="2338"/>
                    <a:pt x="187" y="2317"/>
                  </a:cubicBezTo>
                  <a:lnTo>
                    <a:pt x="2328" y="176"/>
                  </a:lnTo>
                  <a:cubicBezTo>
                    <a:pt x="2367" y="138"/>
                    <a:pt x="2367" y="70"/>
                    <a:pt x="2328" y="32"/>
                  </a:cubicBezTo>
                  <a:cubicBezTo>
                    <a:pt x="2306" y="11"/>
                    <a:pt x="2279" y="0"/>
                    <a:pt x="22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0" name="Google Shape;3320;p123"/>
            <p:cNvSpPr/>
            <p:nvPr/>
          </p:nvSpPr>
          <p:spPr>
            <a:xfrm>
              <a:off x="4041703" y="3850811"/>
              <a:ext cx="88650" cy="87907"/>
            </a:xfrm>
            <a:custGeom>
              <a:avLst/>
              <a:gdLst/>
              <a:ahLst/>
              <a:cxnLst/>
              <a:rect l="l" t="t" r="r" b="b"/>
              <a:pathLst>
                <a:path w="2367" h="2347" extrusionOk="0">
                  <a:moveTo>
                    <a:pt x="114" y="1"/>
                  </a:moveTo>
                  <a:cubicBezTo>
                    <a:pt x="88" y="1"/>
                    <a:pt x="60" y="11"/>
                    <a:pt x="39" y="30"/>
                  </a:cubicBezTo>
                  <a:cubicBezTo>
                    <a:pt x="0" y="72"/>
                    <a:pt x="0" y="135"/>
                    <a:pt x="39" y="178"/>
                  </a:cubicBezTo>
                  <a:lnTo>
                    <a:pt x="2179" y="2315"/>
                  </a:lnTo>
                  <a:cubicBezTo>
                    <a:pt x="2201" y="2336"/>
                    <a:pt x="2225" y="2347"/>
                    <a:pt x="2254" y="2347"/>
                  </a:cubicBezTo>
                  <a:cubicBezTo>
                    <a:pt x="2279" y="2347"/>
                    <a:pt x="2306" y="2336"/>
                    <a:pt x="2328" y="2315"/>
                  </a:cubicBezTo>
                  <a:cubicBezTo>
                    <a:pt x="2367" y="2277"/>
                    <a:pt x="2367" y="2209"/>
                    <a:pt x="2328" y="2171"/>
                  </a:cubicBezTo>
                  <a:lnTo>
                    <a:pt x="187" y="30"/>
                  </a:lnTo>
                  <a:cubicBezTo>
                    <a:pt x="168" y="11"/>
                    <a:pt x="141" y="1"/>
                    <a:pt x="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1" name="Google Shape;3321;p123"/>
            <p:cNvSpPr/>
            <p:nvPr/>
          </p:nvSpPr>
          <p:spPr>
            <a:xfrm>
              <a:off x="4041703" y="3850811"/>
              <a:ext cx="88650" cy="87907"/>
            </a:xfrm>
            <a:custGeom>
              <a:avLst/>
              <a:gdLst/>
              <a:ahLst/>
              <a:cxnLst/>
              <a:rect l="l" t="t" r="r" b="b"/>
              <a:pathLst>
                <a:path w="2367" h="2347" extrusionOk="0">
                  <a:moveTo>
                    <a:pt x="2252" y="1"/>
                  </a:moveTo>
                  <a:cubicBezTo>
                    <a:pt x="2225" y="1"/>
                    <a:pt x="2199" y="11"/>
                    <a:pt x="2179" y="30"/>
                  </a:cubicBezTo>
                  <a:lnTo>
                    <a:pt x="39" y="2171"/>
                  </a:lnTo>
                  <a:cubicBezTo>
                    <a:pt x="0" y="2209"/>
                    <a:pt x="0" y="2277"/>
                    <a:pt x="39" y="2315"/>
                  </a:cubicBezTo>
                  <a:cubicBezTo>
                    <a:pt x="60" y="2336"/>
                    <a:pt x="88" y="2347"/>
                    <a:pt x="114" y="2347"/>
                  </a:cubicBezTo>
                  <a:cubicBezTo>
                    <a:pt x="142" y="2347"/>
                    <a:pt x="166" y="2336"/>
                    <a:pt x="187" y="2315"/>
                  </a:cubicBezTo>
                  <a:lnTo>
                    <a:pt x="2328" y="178"/>
                  </a:lnTo>
                  <a:cubicBezTo>
                    <a:pt x="2367" y="135"/>
                    <a:pt x="2367" y="72"/>
                    <a:pt x="2328" y="30"/>
                  </a:cubicBezTo>
                  <a:cubicBezTo>
                    <a:pt x="2306" y="11"/>
                    <a:pt x="2279" y="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2" name="Google Shape;3322;p123"/>
            <p:cNvSpPr/>
            <p:nvPr/>
          </p:nvSpPr>
          <p:spPr>
            <a:xfrm>
              <a:off x="3024631" y="3770689"/>
              <a:ext cx="1526901" cy="87457"/>
            </a:xfrm>
            <a:custGeom>
              <a:avLst/>
              <a:gdLst/>
              <a:ahLst/>
              <a:cxnLst/>
              <a:rect l="l" t="t" r="r" b="b"/>
              <a:pathLst>
                <a:path w="40769" h="2335" extrusionOk="0">
                  <a:moveTo>
                    <a:pt x="40561" y="208"/>
                  </a:moveTo>
                  <a:lnTo>
                    <a:pt x="40561" y="2126"/>
                  </a:lnTo>
                  <a:lnTo>
                    <a:pt x="382" y="2126"/>
                  </a:lnTo>
                  <a:lnTo>
                    <a:pt x="2501" y="208"/>
                  </a:lnTo>
                  <a:close/>
                  <a:moveTo>
                    <a:pt x="2462" y="0"/>
                  </a:moveTo>
                  <a:cubicBezTo>
                    <a:pt x="2434" y="0"/>
                    <a:pt x="2410" y="10"/>
                    <a:pt x="2392" y="28"/>
                  </a:cubicBezTo>
                  <a:lnTo>
                    <a:pt x="43" y="2155"/>
                  </a:lnTo>
                  <a:cubicBezTo>
                    <a:pt x="11" y="2183"/>
                    <a:pt x="1" y="2229"/>
                    <a:pt x="15" y="2268"/>
                  </a:cubicBezTo>
                  <a:cubicBezTo>
                    <a:pt x="29" y="2310"/>
                    <a:pt x="68" y="2334"/>
                    <a:pt x="114" y="2334"/>
                  </a:cubicBezTo>
                  <a:lnTo>
                    <a:pt x="40663" y="2334"/>
                  </a:lnTo>
                  <a:cubicBezTo>
                    <a:pt x="40723" y="2334"/>
                    <a:pt x="40769" y="2289"/>
                    <a:pt x="40769" y="2232"/>
                  </a:cubicBezTo>
                  <a:lnTo>
                    <a:pt x="40769" y="103"/>
                  </a:lnTo>
                  <a:cubicBezTo>
                    <a:pt x="40769" y="46"/>
                    <a:pt x="40723" y="0"/>
                    <a:pt x="406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3" name="Google Shape;3323;p123"/>
            <p:cNvSpPr/>
            <p:nvPr/>
          </p:nvSpPr>
          <p:spPr>
            <a:xfrm>
              <a:off x="3437408" y="3466379"/>
              <a:ext cx="1114324" cy="392154"/>
            </a:xfrm>
            <a:custGeom>
              <a:avLst/>
              <a:gdLst/>
              <a:ahLst/>
              <a:cxnLst/>
              <a:rect l="l" t="t" r="r" b="b"/>
              <a:pathLst>
                <a:path w="29753" h="10470" extrusionOk="0">
                  <a:moveTo>
                    <a:pt x="17233" y="0"/>
                  </a:moveTo>
                  <a:cubicBezTo>
                    <a:pt x="17217" y="0"/>
                    <a:pt x="17202" y="4"/>
                    <a:pt x="17188" y="10"/>
                  </a:cubicBezTo>
                  <a:lnTo>
                    <a:pt x="74" y="8134"/>
                  </a:lnTo>
                  <a:cubicBezTo>
                    <a:pt x="22" y="8160"/>
                    <a:pt x="1" y="8219"/>
                    <a:pt x="25" y="8272"/>
                  </a:cubicBezTo>
                  <a:cubicBezTo>
                    <a:pt x="43" y="8310"/>
                    <a:pt x="79" y="8332"/>
                    <a:pt x="117" y="8332"/>
                  </a:cubicBezTo>
                  <a:cubicBezTo>
                    <a:pt x="132" y="8332"/>
                    <a:pt x="148" y="8328"/>
                    <a:pt x="162" y="8321"/>
                  </a:cubicBezTo>
                  <a:lnTo>
                    <a:pt x="17227" y="226"/>
                  </a:lnTo>
                  <a:lnTo>
                    <a:pt x="29480" y="8244"/>
                  </a:lnTo>
                  <a:lnTo>
                    <a:pt x="27432" y="10293"/>
                  </a:lnTo>
                  <a:cubicBezTo>
                    <a:pt x="27389" y="10335"/>
                    <a:pt x="27389" y="10398"/>
                    <a:pt x="27432" y="10441"/>
                  </a:cubicBezTo>
                  <a:cubicBezTo>
                    <a:pt x="27453" y="10462"/>
                    <a:pt x="27477" y="10469"/>
                    <a:pt x="27506" y="10469"/>
                  </a:cubicBezTo>
                  <a:cubicBezTo>
                    <a:pt x="27531" y="10469"/>
                    <a:pt x="27558" y="10462"/>
                    <a:pt x="27580" y="10441"/>
                  </a:cubicBezTo>
                  <a:lnTo>
                    <a:pt x="29717" y="8300"/>
                  </a:lnTo>
                  <a:cubicBezTo>
                    <a:pt x="29741" y="8279"/>
                    <a:pt x="29752" y="8248"/>
                    <a:pt x="29749" y="8216"/>
                  </a:cubicBezTo>
                  <a:cubicBezTo>
                    <a:pt x="29745" y="8188"/>
                    <a:pt x="29728" y="8160"/>
                    <a:pt x="29703" y="8142"/>
                  </a:cubicBezTo>
                  <a:lnTo>
                    <a:pt x="17290" y="17"/>
                  </a:lnTo>
                  <a:cubicBezTo>
                    <a:pt x="17272" y="6"/>
                    <a:pt x="17253" y="0"/>
                    <a:pt x="172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4" name="Google Shape;3324;p123"/>
            <p:cNvSpPr/>
            <p:nvPr/>
          </p:nvSpPr>
          <p:spPr>
            <a:xfrm>
              <a:off x="4463320" y="3770651"/>
              <a:ext cx="88762" cy="87907"/>
            </a:xfrm>
            <a:custGeom>
              <a:avLst/>
              <a:gdLst/>
              <a:ahLst/>
              <a:cxnLst/>
              <a:rect l="l" t="t" r="r" b="b"/>
              <a:pathLst>
                <a:path w="2370" h="2347" extrusionOk="0">
                  <a:moveTo>
                    <a:pt x="117" y="1"/>
                  </a:moveTo>
                  <a:cubicBezTo>
                    <a:pt x="90" y="1"/>
                    <a:pt x="64" y="11"/>
                    <a:pt x="43" y="33"/>
                  </a:cubicBezTo>
                  <a:cubicBezTo>
                    <a:pt x="0" y="72"/>
                    <a:pt x="0" y="138"/>
                    <a:pt x="43" y="177"/>
                  </a:cubicBezTo>
                  <a:lnTo>
                    <a:pt x="2179" y="2318"/>
                  </a:lnTo>
                  <a:cubicBezTo>
                    <a:pt x="2201" y="2339"/>
                    <a:pt x="2229" y="2346"/>
                    <a:pt x="2254" y="2346"/>
                  </a:cubicBezTo>
                  <a:cubicBezTo>
                    <a:pt x="2282" y="2346"/>
                    <a:pt x="2306" y="2339"/>
                    <a:pt x="2328" y="2318"/>
                  </a:cubicBezTo>
                  <a:cubicBezTo>
                    <a:pt x="2370" y="2275"/>
                    <a:pt x="2370" y="2212"/>
                    <a:pt x="2328" y="2170"/>
                  </a:cubicBezTo>
                  <a:lnTo>
                    <a:pt x="191" y="33"/>
                  </a:lnTo>
                  <a:cubicBezTo>
                    <a:pt x="169" y="11"/>
                    <a:pt x="143" y="1"/>
                    <a:pt x="1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5" name="Google Shape;3325;p123"/>
            <p:cNvSpPr/>
            <p:nvPr/>
          </p:nvSpPr>
          <p:spPr>
            <a:xfrm>
              <a:off x="4383274" y="3770651"/>
              <a:ext cx="88650" cy="87907"/>
            </a:xfrm>
            <a:custGeom>
              <a:avLst/>
              <a:gdLst/>
              <a:ahLst/>
              <a:cxnLst/>
              <a:rect l="l" t="t" r="r" b="b"/>
              <a:pathLst>
                <a:path w="2367" h="2347" extrusionOk="0">
                  <a:moveTo>
                    <a:pt x="2254" y="1"/>
                  </a:moveTo>
                  <a:cubicBezTo>
                    <a:pt x="2227" y="1"/>
                    <a:pt x="2201" y="11"/>
                    <a:pt x="2180" y="33"/>
                  </a:cubicBezTo>
                  <a:lnTo>
                    <a:pt x="43" y="2170"/>
                  </a:lnTo>
                  <a:cubicBezTo>
                    <a:pt x="0" y="2212"/>
                    <a:pt x="0" y="2275"/>
                    <a:pt x="43" y="2318"/>
                  </a:cubicBezTo>
                  <a:cubicBezTo>
                    <a:pt x="60" y="2339"/>
                    <a:pt x="88" y="2346"/>
                    <a:pt x="114" y="2346"/>
                  </a:cubicBezTo>
                  <a:cubicBezTo>
                    <a:pt x="142" y="2346"/>
                    <a:pt x="166" y="2339"/>
                    <a:pt x="187" y="2318"/>
                  </a:cubicBezTo>
                  <a:lnTo>
                    <a:pt x="2328" y="177"/>
                  </a:lnTo>
                  <a:cubicBezTo>
                    <a:pt x="2367" y="138"/>
                    <a:pt x="2367" y="72"/>
                    <a:pt x="2328" y="33"/>
                  </a:cubicBezTo>
                  <a:cubicBezTo>
                    <a:pt x="2306" y="11"/>
                    <a:pt x="2280" y="1"/>
                    <a:pt x="22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6" name="Google Shape;3326;p123"/>
            <p:cNvSpPr/>
            <p:nvPr/>
          </p:nvSpPr>
          <p:spPr>
            <a:xfrm>
              <a:off x="4383274" y="3770651"/>
              <a:ext cx="88650" cy="87907"/>
            </a:xfrm>
            <a:custGeom>
              <a:avLst/>
              <a:gdLst/>
              <a:ahLst/>
              <a:cxnLst/>
              <a:rect l="l" t="t" r="r" b="b"/>
              <a:pathLst>
                <a:path w="2367" h="2347" extrusionOk="0">
                  <a:moveTo>
                    <a:pt x="115" y="1"/>
                  </a:moveTo>
                  <a:cubicBezTo>
                    <a:pt x="88" y="1"/>
                    <a:pt x="62" y="11"/>
                    <a:pt x="43" y="33"/>
                  </a:cubicBezTo>
                  <a:cubicBezTo>
                    <a:pt x="0" y="72"/>
                    <a:pt x="0" y="138"/>
                    <a:pt x="43" y="177"/>
                  </a:cubicBezTo>
                  <a:lnTo>
                    <a:pt x="2180" y="2318"/>
                  </a:lnTo>
                  <a:cubicBezTo>
                    <a:pt x="2201" y="2339"/>
                    <a:pt x="2225" y="2346"/>
                    <a:pt x="2254" y="2346"/>
                  </a:cubicBezTo>
                  <a:cubicBezTo>
                    <a:pt x="2279" y="2346"/>
                    <a:pt x="2306" y="2339"/>
                    <a:pt x="2328" y="2318"/>
                  </a:cubicBezTo>
                  <a:cubicBezTo>
                    <a:pt x="2367" y="2275"/>
                    <a:pt x="2367" y="2212"/>
                    <a:pt x="2328" y="2170"/>
                  </a:cubicBezTo>
                  <a:lnTo>
                    <a:pt x="187" y="33"/>
                  </a:lnTo>
                  <a:cubicBezTo>
                    <a:pt x="168" y="11"/>
                    <a:pt x="141"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7" name="Google Shape;3327;p123"/>
            <p:cNvSpPr/>
            <p:nvPr/>
          </p:nvSpPr>
          <p:spPr>
            <a:xfrm>
              <a:off x="4303079" y="3770651"/>
              <a:ext cx="88800" cy="87907"/>
            </a:xfrm>
            <a:custGeom>
              <a:avLst/>
              <a:gdLst/>
              <a:ahLst/>
              <a:cxnLst/>
              <a:rect l="l" t="t" r="r" b="b"/>
              <a:pathLst>
                <a:path w="2371" h="2347" extrusionOk="0">
                  <a:moveTo>
                    <a:pt x="2256" y="1"/>
                  </a:moveTo>
                  <a:cubicBezTo>
                    <a:pt x="2229" y="1"/>
                    <a:pt x="2203" y="11"/>
                    <a:pt x="2184" y="33"/>
                  </a:cubicBezTo>
                  <a:lnTo>
                    <a:pt x="43" y="2170"/>
                  </a:lnTo>
                  <a:cubicBezTo>
                    <a:pt x="1" y="2212"/>
                    <a:pt x="1" y="2275"/>
                    <a:pt x="43" y="2318"/>
                  </a:cubicBezTo>
                  <a:cubicBezTo>
                    <a:pt x="64" y="2339"/>
                    <a:pt x="89" y="2346"/>
                    <a:pt x="118" y="2346"/>
                  </a:cubicBezTo>
                  <a:cubicBezTo>
                    <a:pt x="142" y="2346"/>
                    <a:pt x="170" y="2339"/>
                    <a:pt x="191" y="2318"/>
                  </a:cubicBezTo>
                  <a:lnTo>
                    <a:pt x="2328" y="177"/>
                  </a:lnTo>
                  <a:cubicBezTo>
                    <a:pt x="2371" y="138"/>
                    <a:pt x="2371" y="72"/>
                    <a:pt x="2328" y="33"/>
                  </a:cubicBezTo>
                  <a:cubicBezTo>
                    <a:pt x="2309" y="11"/>
                    <a:pt x="2282" y="1"/>
                    <a:pt x="22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8" name="Google Shape;3328;p123"/>
            <p:cNvSpPr/>
            <p:nvPr/>
          </p:nvSpPr>
          <p:spPr>
            <a:xfrm>
              <a:off x="4303079" y="3770651"/>
              <a:ext cx="88800" cy="87907"/>
            </a:xfrm>
            <a:custGeom>
              <a:avLst/>
              <a:gdLst/>
              <a:ahLst/>
              <a:cxnLst/>
              <a:rect l="l" t="t" r="r" b="b"/>
              <a:pathLst>
                <a:path w="2371" h="2347" extrusionOk="0">
                  <a:moveTo>
                    <a:pt x="117" y="1"/>
                  </a:moveTo>
                  <a:cubicBezTo>
                    <a:pt x="91" y="1"/>
                    <a:pt x="64" y="11"/>
                    <a:pt x="43" y="33"/>
                  </a:cubicBezTo>
                  <a:cubicBezTo>
                    <a:pt x="1" y="72"/>
                    <a:pt x="1" y="138"/>
                    <a:pt x="43" y="177"/>
                  </a:cubicBezTo>
                  <a:lnTo>
                    <a:pt x="2184" y="2318"/>
                  </a:lnTo>
                  <a:cubicBezTo>
                    <a:pt x="2201" y="2339"/>
                    <a:pt x="2229" y="2346"/>
                    <a:pt x="2255" y="2346"/>
                  </a:cubicBezTo>
                  <a:cubicBezTo>
                    <a:pt x="2283" y="2346"/>
                    <a:pt x="2307" y="2339"/>
                    <a:pt x="2328" y="2318"/>
                  </a:cubicBezTo>
                  <a:cubicBezTo>
                    <a:pt x="2371" y="2275"/>
                    <a:pt x="2371" y="2212"/>
                    <a:pt x="2328" y="2170"/>
                  </a:cubicBezTo>
                  <a:lnTo>
                    <a:pt x="191" y="33"/>
                  </a:lnTo>
                  <a:cubicBezTo>
                    <a:pt x="170" y="11"/>
                    <a:pt x="144" y="1"/>
                    <a:pt x="1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9" name="Google Shape;3329;p123"/>
            <p:cNvSpPr/>
            <p:nvPr/>
          </p:nvSpPr>
          <p:spPr>
            <a:xfrm>
              <a:off x="4223033" y="3770651"/>
              <a:ext cx="88688" cy="87907"/>
            </a:xfrm>
            <a:custGeom>
              <a:avLst/>
              <a:gdLst/>
              <a:ahLst/>
              <a:cxnLst/>
              <a:rect l="l" t="t" r="r" b="b"/>
              <a:pathLst>
                <a:path w="2368" h="2347" extrusionOk="0">
                  <a:moveTo>
                    <a:pt x="2254" y="1"/>
                  </a:moveTo>
                  <a:cubicBezTo>
                    <a:pt x="2228" y="1"/>
                    <a:pt x="2201" y="11"/>
                    <a:pt x="2180" y="33"/>
                  </a:cubicBezTo>
                  <a:lnTo>
                    <a:pt x="43" y="2170"/>
                  </a:lnTo>
                  <a:cubicBezTo>
                    <a:pt x="1" y="2212"/>
                    <a:pt x="1" y="2275"/>
                    <a:pt x="43" y="2318"/>
                  </a:cubicBezTo>
                  <a:cubicBezTo>
                    <a:pt x="61" y="2339"/>
                    <a:pt x="89" y="2346"/>
                    <a:pt x="114" y="2346"/>
                  </a:cubicBezTo>
                  <a:cubicBezTo>
                    <a:pt x="142" y="2346"/>
                    <a:pt x="170" y="2339"/>
                    <a:pt x="188" y="2318"/>
                  </a:cubicBezTo>
                  <a:lnTo>
                    <a:pt x="2328" y="177"/>
                  </a:lnTo>
                  <a:cubicBezTo>
                    <a:pt x="2367" y="138"/>
                    <a:pt x="2367" y="72"/>
                    <a:pt x="2328" y="33"/>
                  </a:cubicBezTo>
                  <a:cubicBezTo>
                    <a:pt x="2307" y="11"/>
                    <a:pt x="2281" y="1"/>
                    <a:pt x="22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0" name="Google Shape;3330;p123"/>
            <p:cNvSpPr/>
            <p:nvPr/>
          </p:nvSpPr>
          <p:spPr>
            <a:xfrm>
              <a:off x="4223033" y="3770651"/>
              <a:ext cx="88688" cy="87907"/>
            </a:xfrm>
            <a:custGeom>
              <a:avLst/>
              <a:gdLst/>
              <a:ahLst/>
              <a:cxnLst/>
              <a:rect l="l" t="t" r="r" b="b"/>
              <a:pathLst>
                <a:path w="2368" h="2347" extrusionOk="0">
                  <a:moveTo>
                    <a:pt x="116" y="1"/>
                  </a:moveTo>
                  <a:cubicBezTo>
                    <a:pt x="89" y="1"/>
                    <a:pt x="63" y="11"/>
                    <a:pt x="43" y="33"/>
                  </a:cubicBezTo>
                  <a:cubicBezTo>
                    <a:pt x="1" y="72"/>
                    <a:pt x="1" y="138"/>
                    <a:pt x="43" y="177"/>
                  </a:cubicBezTo>
                  <a:lnTo>
                    <a:pt x="2180" y="2318"/>
                  </a:lnTo>
                  <a:cubicBezTo>
                    <a:pt x="2201" y="2339"/>
                    <a:pt x="2226" y="2346"/>
                    <a:pt x="2255" y="2346"/>
                  </a:cubicBezTo>
                  <a:cubicBezTo>
                    <a:pt x="2279" y="2346"/>
                    <a:pt x="2307" y="2339"/>
                    <a:pt x="2328" y="2318"/>
                  </a:cubicBezTo>
                  <a:cubicBezTo>
                    <a:pt x="2367" y="2275"/>
                    <a:pt x="2367" y="2212"/>
                    <a:pt x="2328" y="2170"/>
                  </a:cubicBezTo>
                  <a:lnTo>
                    <a:pt x="188" y="33"/>
                  </a:lnTo>
                  <a:cubicBezTo>
                    <a:pt x="169" y="11"/>
                    <a:pt x="142" y="1"/>
                    <a:pt x="1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1" name="Google Shape;3331;p123"/>
            <p:cNvSpPr/>
            <p:nvPr/>
          </p:nvSpPr>
          <p:spPr>
            <a:xfrm>
              <a:off x="4142875" y="3770651"/>
              <a:ext cx="88800" cy="87907"/>
            </a:xfrm>
            <a:custGeom>
              <a:avLst/>
              <a:gdLst/>
              <a:ahLst/>
              <a:cxnLst/>
              <a:rect l="l" t="t" r="r" b="b"/>
              <a:pathLst>
                <a:path w="2371" h="2347" extrusionOk="0">
                  <a:moveTo>
                    <a:pt x="2256" y="1"/>
                  </a:moveTo>
                  <a:cubicBezTo>
                    <a:pt x="2229" y="1"/>
                    <a:pt x="2203" y="11"/>
                    <a:pt x="2183" y="33"/>
                  </a:cubicBezTo>
                  <a:lnTo>
                    <a:pt x="43" y="2170"/>
                  </a:lnTo>
                  <a:cubicBezTo>
                    <a:pt x="1" y="2212"/>
                    <a:pt x="1" y="2275"/>
                    <a:pt x="43" y="2318"/>
                  </a:cubicBezTo>
                  <a:cubicBezTo>
                    <a:pt x="64" y="2339"/>
                    <a:pt x="89" y="2346"/>
                    <a:pt x="117" y="2346"/>
                  </a:cubicBezTo>
                  <a:cubicBezTo>
                    <a:pt x="142" y="2346"/>
                    <a:pt x="170" y="2339"/>
                    <a:pt x="191" y="2318"/>
                  </a:cubicBezTo>
                  <a:lnTo>
                    <a:pt x="2328" y="177"/>
                  </a:lnTo>
                  <a:cubicBezTo>
                    <a:pt x="2370" y="138"/>
                    <a:pt x="2370" y="72"/>
                    <a:pt x="2328" y="33"/>
                  </a:cubicBezTo>
                  <a:cubicBezTo>
                    <a:pt x="2309" y="11"/>
                    <a:pt x="2282" y="1"/>
                    <a:pt x="22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2" name="Google Shape;3332;p123"/>
            <p:cNvSpPr/>
            <p:nvPr/>
          </p:nvSpPr>
          <p:spPr>
            <a:xfrm>
              <a:off x="4142875" y="3770651"/>
              <a:ext cx="88800" cy="87907"/>
            </a:xfrm>
            <a:custGeom>
              <a:avLst/>
              <a:gdLst/>
              <a:ahLst/>
              <a:cxnLst/>
              <a:rect l="l" t="t" r="r" b="b"/>
              <a:pathLst>
                <a:path w="2371" h="2347" extrusionOk="0">
                  <a:moveTo>
                    <a:pt x="117" y="1"/>
                  </a:moveTo>
                  <a:cubicBezTo>
                    <a:pt x="91" y="1"/>
                    <a:pt x="64" y="11"/>
                    <a:pt x="43" y="33"/>
                  </a:cubicBezTo>
                  <a:cubicBezTo>
                    <a:pt x="1" y="72"/>
                    <a:pt x="1" y="138"/>
                    <a:pt x="43" y="177"/>
                  </a:cubicBezTo>
                  <a:lnTo>
                    <a:pt x="2183" y="2318"/>
                  </a:lnTo>
                  <a:cubicBezTo>
                    <a:pt x="2201" y="2339"/>
                    <a:pt x="2229" y="2346"/>
                    <a:pt x="2254" y="2346"/>
                  </a:cubicBezTo>
                  <a:cubicBezTo>
                    <a:pt x="2282" y="2346"/>
                    <a:pt x="2310" y="2339"/>
                    <a:pt x="2328" y="2318"/>
                  </a:cubicBezTo>
                  <a:cubicBezTo>
                    <a:pt x="2370" y="2275"/>
                    <a:pt x="2370" y="2212"/>
                    <a:pt x="2328" y="2170"/>
                  </a:cubicBezTo>
                  <a:lnTo>
                    <a:pt x="191" y="33"/>
                  </a:lnTo>
                  <a:cubicBezTo>
                    <a:pt x="170" y="11"/>
                    <a:pt x="143" y="1"/>
                    <a:pt x="1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3" name="Google Shape;3333;p123"/>
            <p:cNvSpPr/>
            <p:nvPr/>
          </p:nvSpPr>
          <p:spPr>
            <a:xfrm>
              <a:off x="4062829" y="3770651"/>
              <a:ext cx="88650" cy="87907"/>
            </a:xfrm>
            <a:custGeom>
              <a:avLst/>
              <a:gdLst/>
              <a:ahLst/>
              <a:cxnLst/>
              <a:rect l="l" t="t" r="r" b="b"/>
              <a:pathLst>
                <a:path w="2367" h="2347" extrusionOk="0">
                  <a:moveTo>
                    <a:pt x="2254" y="1"/>
                  </a:moveTo>
                  <a:cubicBezTo>
                    <a:pt x="2228" y="1"/>
                    <a:pt x="2201" y="11"/>
                    <a:pt x="2180" y="33"/>
                  </a:cubicBezTo>
                  <a:lnTo>
                    <a:pt x="43" y="2170"/>
                  </a:lnTo>
                  <a:cubicBezTo>
                    <a:pt x="1" y="2212"/>
                    <a:pt x="1" y="2275"/>
                    <a:pt x="43" y="2318"/>
                  </a:cubicBezTo>
                  <a:cubicBezTo>
                    <a:pt x="61" y="2339"/>
                    <a:pt x="89" y="2346"/>
                    <a:pt x="113" y="2346"/>
                  </a:cubicBezTo>
                  <a:cubicBezTo>
                    <a:pt x="142" y="2346"/>
                    <a:pt x="170" y="2339"/>
                    <a:pt x="188" y="2318"/>
                  </a:cubicBezTo>
                  <a:lnTo>
                    <a:pt x="2328" y="177"/>
                  </a:lnTo>
                  <a:cubicBezTo>
                    <a:pt x="2367" y="138"/>
                    <a:pt x="2367" y="72"/>
                    <a:pt x="2328" y="33"/>
                  </a:cubicBezTo>
                  <a:cubicBezTo>
                    <a:pt x="2307" y="11"/>
                    <a:pt x="2280" y="1"/>
                    <a:pt x="22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4" name="Google Shape;3334;p123"/>
            <p:cNvSpPr/>
            <p:nvPr/>
          </p:nvSpPr>
          <p:spPr>
            <a:xfrm>
              <a:off x="3982671" y="3770651"/>
              <a:ext cx="88800" cy="87907"/>
            </a:xfrm>
            <a:custGeom>
              <a:avLst/>
              <a:gdLst/>
              <a:ahLst/>
              <a:cxnLst/>
              <a:rect l="l" t="t" r="r" b="b"/>
              <a:pathLst>
                <a:path w="2371" h="2347" extrusionOk="0">
                  <a:moveTo>
                    <a:pt x="2255" y="1"/>
                  </a:moveTo>
                  <a:cubicBezTo>
                    <a:pt x="2229" y="1"/>
                    <a:pt x="2202" y="11"/>
                    <a:pt x="2183" y="33"/>
                  </a:cubicBezTo>
                  <a:lnTo>
                    <a:pt x="43" y="2170"/>
                  </a:lnTo>
                  <a:cubicBezTo>
                    <a:pt x="0" y="2212"/>
                    <a:pt x="0" y="2275"/>
                    <a:pt x="43" y="2318"/>
                  </a:cubicBezTo>
                  <a:cubicBezTo>
                    <a:pt x="64" y="2339"/>
                    <a:pt x="88" y="2346"/>
                    <a:pt x="116" y="2346"/>
                  </a:cubicBezTo>
                  <a:cubicBezTo>
                    <a:pt x="141" y="2346"/>
                    <a:pt x="170" y="2339"/>
                    <a:pt x="191" y="2318"/>
                  </a:cubicBezTo>
                  <a:lnTo>
                    <a:pt x="2328" y="177"/>
                  </a:lnTo>
                  <a:cubicBezTo>
                    <a:pt x="2370" y="138"/>
                    <a:pt x="2370" y="72"/>
                    <a:pt x="2328" y="33"/>
                  </a:cubicBezTo>
                  <a:cubicBezTo>
                    <a:pt x="2308" y="11"/>
                    <a:pt x="2282" y="1"/>
                    <a:pt x="22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5" name="Google Shape;3335;p123"/>
            <p:cNvSpPr/>
            <p:nvPr/>
          </p:nvSpPr>
          <p:spPr>
            <a:xfrm>
              <a:off x="3982671" y="3770651"/>
              <a:ext cx="88800" cy="87907"/>
            </a:xfrm>
            <a:custGeom>
              <a:avLst/>
              <a:gdLst/>
              <a:ahLst/>
              <a:cxnLst/>
              <a:rect l="l" t="t" r="r" b="b"/>
              <a:pathLst>
                <a:path w="2371" h="2347" extrusionOk="0">
                  <a:moveTo>
                    <a:pt x="117" y="1"/>
                  </a:moveTo>
                  <a:cubicBezTo>
                    <a:pt x="90" y="1"/>
                    <a:pt x="64" y="11"/>
                    <a:pt x="43" y="33"/>
                  </a:cubicBezTo>
                  <a:cubicBezTo>
                    <a:pt x="0" y="72"/>
                    <a:pt x="0" y="138"/>
                    <a:pt x="43" y="177"/>
                  </a:cubicBezTo>
                  <a:lnTo>
                    <a:pt x="2183" y="2318"/>
                  </a:lnTo>
                  <a:cubicBezTo>
                    <a:pt x="2201" y="2339"/>
                    <a:pt x="2229" y="2346"/>
                    <a:pt x="2253" y="2346"/>
                  </a:cubicBezTo>
                  <a:cubicBezTo>
                    <a:pt x="2282" y="2346"/>
                    <a:pt x="2310" y="2339"/>
                    <a:pt x="2328" y="2318"/>
                  </a:cubicBezTo>
                  <a:cubicBezTo>
                    <a:pt x="2370" y="2275"/>
                    <a:pt x="2370" y="2212"/>
                    <a:pt x="2328" y="2170"/>
                  </a:cubicBezTo>
                  <a:lnTo>
                    <a:pt x="191" y="33"/>
                  </a:lnTo>
                  <a:cubicBezTo>
                    <a:pt x="170" y="11"/>
                    <a:pt x="143" y="1"/>
                    <a:pt x="1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6" name="Google Shape;3336;p123"/>
            <p:cNvSpPr/>
            <p:nvPr/>
          </p:nvSpPr>
          <p:spPr>
            <a:xfrm>
              <a:off x="3902625" y="3770651"/>
              <a:ext cx="88650" cy="87907"/>
            </a:xfrm>
            <a:custGeom>
              <a:avLst/>
              <a:gdLst/>
              <a:ahLst/>
              <a:cxnLst/>
              <a:rect l="l" t="t" r="r" b="b"/>
              <a:pathLst>
                <a:path w="2367" h="2347" extrusionOk="0">
                  <a:moveTo>
                    <a:pt x="2254" y="1"/>
                  </a:moveTo>
                  <a:cubicBezTo>
                    <a:pt x="2227" y="1"/>
                    <a:pt x="2201" y="11"/>
                    <a:pt x="2180" y="33"/>
                  </a:cubicBezTo>
                  <a:lnTo>
                    <a:pt x="43" y="2170"/>
                  </a:lnTo>
                  <a:cubicBezTo>
                    <a:pt x="0" y="2212"/>
                    <a:pt x="0" y="2275"/>
                    <a:pt x="43" y="2318"/>
                  </a:cubicBezTo>
                  <a:cubicBezTo>
                    <a:pt x="61" y="2339"/>
                    <a:pt x="88" y="2346"/>
                    <a:pt x="113" y="2346"/>
                  </a:cubicBezTo>
                  <a:cubicBezTo>
                    <a:pt x="141" y="2346"/>
                    <a:pt x="170" y="2339"/>
                    <a:pt x="187" y="2318"/>
                  </a:cubicBezTo>
                  <a:lnTo>
                    <a:pt x="2328" y="177"/>
                  </a:lnTo>
                  <a:cubicBezTo>
                    <a:pt x="2367" y="138"/>
                    <a:pt x="2367" y="72"/>
                    <a:pt x="2328" y="33"/>
                  </a:cubicBezTo>
                  <a:cubicBezTo>
                    <a:pt x="2307" y="11"/>
                    <a:pt x="2280" y="1"/>
                    <a:pt x="22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7" name="Google Shape;3337;p123"/>
            <p:cNvSpPr/>
            <p:nvPr/>
          </p:nvSpPr>
          <p:spPr>
            <a:xfrm>
              <a:off x="3902625" y="3770651"/>
              <a:ext cx="88650" cy="87907"/>
            </a:xfrm>
            <a:custGeom>
              <a:avLst/>
              <a:gdLst/>
              <a:ahLst/>
              <a:cxnLst/>
              <a:rect l="l" t="t" r="r" b="b"/>
              <a:pathLst>
                <a:path w="2367" h="2347" extrusionOk="0">
                  <a:moveTo>
                    <a:pt x="115" y="1"/>
                  </a:moveTo>
                  <a:cubicBezTo>
                    <a:pt x="89" y="1"/>
                    <a:pt x="62" y="11"/>
                    <a:pt x="43" y="33"/>
                  </a:cubicBezTo>
                  <a:cubicBezTo>
                    <a:pt x="0" y="72"/>
                    <a:pt x="0" y="138"/>
                    <a:pt x="43" y="177"/>
                  </a:cubicBezTo>
                  <a:lnTo>
                    <a:pt x="2180" y="2318"/>
                  </a:lnTo>
                  <a:cubicBezTo>
                    <a:pt x="2201" y="2339"/>
                    <a:pt x="2225" y="2346"/>
                    <a:pt x="2253" y="2346"/>
                  </a:cubicBezTo>
                  <a:cubicBezTo>
                    <a:pt x="2278" y="2346"/>
                    <a:pt x="2307" y="2339"/>
                    <a:pt x="2328" y="2318"/>
                  </a:cubicBezTo>
                  <a:cubicBezTo>
                    <a:pt x="2367" y="2275"/>
                    <a:pt x="2367" y="2212"/>
                    <a:pt x="2328" y="2170"/>
                  </a:cubicBezTo>
                  <a:lnTo>
                    <a:pt x="187" y="33"/>
                  </a:lnTo>
                  <a:cubicBezTo>
                    <a:pt x="168" y="11"/>
                    <a:pt x="142"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8" name="Google Shape;3338;p123"/>
            <p:cNvSpPr/>
            <p:nvPr/>
          </p:nvSpPr>
          <p:spPr>
            <a:xfrm>
              <a:off x="3822467" y="3770651"/>
              <a:ext cx="88762" cy="87907"/>
            </a:xfrm>
            <a:custGeom>
              <a:avLst/>
              <a:gdLst/>
              <a:ahLst/>
              <a:cxnLst/>
              <a:rect l="l" t="t" r="r" b="b"/>
              <a:pathLst>
                <a:path w="2370" h="2347" extrusionOk="0">
                  <a:moveTo>
                    <a:pt x="2255" y="1"/>
                  </a:moveTo>
                  <a:cubicBezTo>
                    <a:pt x="2229" y="1"/>
                    <a:pt x="2202" y="11"/>
                    <a:pt x="2183" y="33"/>
                  </a:cubicBezTo>
                  <a:lnTo>
                    <a:pt x="42" y="2170"/>
                  </a:lnTo>
                  <a:cubicBezTo>
                    <a:pt x="0" y="2212"/>
                    <a:pt x="0" y="2275"/>
                    <a:pt x="42" y="2318"/>
                  </a:cubicBezTo>
                  <a:cubicBezTo>
                    <a:pt x="64" y="2339"/>
                    <a:pt x="88" y="2346"/>
                    <a:pt x="116" y="2346"/>
                  </a:cubicBezTo>
                  <a:cubicBezTo>
                    <a:pt x="141" y="2346"/>
                    <a:pt x="169" y="2339"/>
                    <a:pt x="191" y="2318"/>
                  </a:cubicBezTo>
                  <a:lnTo>
                    <a:pt x="2327" y="177"/>
                  </a:lnTo>
                  <a:cubicBezTo>
                    <a:pt x="2370" y="138"/>
                    <a:pt x="2370" y="72"/>
                    <a:pt x="2327" y="33"/>
                  </a:cubicBezTo>
                  <a:cubicBezTo>
                    <a:pt x="2308" y="11"/>
                    <a:pt x="2282" y="1"/>
                    <a:pt x="22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9" name="Google Shape;3339;p123"/>
            <p:cNvSpPr/>
            <p:nvPr/>
          </p:nvSpPr>
          <p:spPr>
            <a:xfrm>
              <a:off x="3822467" y="3770651"/>
              <a:ext cx="88762" cy="87907"/>
            </a:xfrm>
            <a:custGeom>
              <a:avLst/>
              <a:gdLst/>
              <a:ahLst/>
              <a:cxnLst/>
              <a:rect l="l" t="t" r="r" b="b"/>
              <a:pathLst>
                <a:path w="2370" h="2347" extrusionOk="0">
                  <a:moveTo>
                    <a:pt x="116" y="1"/>
                  </a:moveTo>
                  <a:cubicBezTo>
                    <a:pt x="90" y="1"/>
                    <a:pt x="64" y="11"/>
                    <a:pt x="42" y="33"/>
                  </a:cubicBezTo>
                  <a:cubicBezTo>
                    <a:pt x="0" y="72"/>
                    <a:pt x="0" y="138"/>
                    <a:pt x="42" y="177"/>
                  </a:cubicBezTo>
                  <a:lnTo>
                    <a:pt x="2183" y="2318"/>
                  </a:lnTo>
                  <a:cubicBezTo>
                    <a:pt x="2201" y="2339"/>
                    <a:pt x="2228" y="2346"/>
                    <a:pt x="2253" y="2346"/>
                  </a:cubicBezTo>
                  <a:cubicBezTo>
                    <a:pt x="2281" y="2346"/>
                    <a:pt x="2310" y="2339"/>
                    <a:pt x="2327" y="2318"/>
                  </a:cubicBezTo>
                  <a:cubicBezTo>
                    <a:pt x="2370" y="2275"/>
                    <a:pt x="2370" y="2212"/>
                    <a:pt x="2327" y="2170"/>
                  </a:cubicBezTo>
                  <a:lnTo>
                    <a:pt x="191" y="33"/>
                  </a:lnTo>
                  <a:cubicBezTo>
                    <a:pt x="169" y="11"/>
                    <a:pt x="143" y="1"/>
                    <a:pt x="1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0" name="Google Shape;3340;p123"/>
            <p:cNvSpPr/>
            <p:nvPr/>
          </p:nvSpPr>
          <p:spPr>
            <a:xfrm>
              <a:off x="3742421" y="3770651"/>
              <a:ext cx="88613" cy="87907"/>
            </a:xfrm>
            <a:custGeom>
              <a:avLst/>
              <a:gdLst/>
              <a:ahLst/>
              <a:cxnLst/>
              <a:rect l="l" t="t" r="r" b="b"/>
              <a:pathLst>
                <a:path w="2366" h="2347" extrusionOk="0">
                  <a:moveTo>
                    <a:pt x="2253" y="1"/>
                  </a:moveTo>
                  <a:cubicBezTo>
                    <a:pt x="2227" y="1"/>
                    <a:pt x="2201" y="11"/>
                    <a:pt x="2179" y="33"/>
                  </a:cubicBezTo>
                  <a:lnTo>
                    <a:pt x="42" y="2170"/>
                  </a:lnTo>
                  <a:cubicBezTo>
                    <a:pt x="0" y="2212"/>
                    <a:pt x="0" y="2275"/>
                    <a:pt x="42" y="2318"/>
                  </a:cubicBezTo>
                  <a:cubicBezTo>
                    <a:pt x="59" y="2339"/>
                    <a:pt x="88" y="2346"/>
                    <a:pt x="113" y="2346"/>
                  </a:cubicBezTo>
                  <a:cubicBezTo>
                    <a:pt x="141" y="2346"/>
                    <a:pt x="169" y="2339"/>
                    <a:pt x="186" y="2318"/>
                  </a:cubicBezTo>
                  <a:lnTo>
                    <a:pt x="2328" y="177"/>
                  </a:lnTo>
                  <a:cubicBezTo>
                    <a:pt x="2366" y="138"/>
                    <a:pt x="2366" y="72"/>
                    <a:pt x="2328" y="33"/>
                  </a:cubicBezTo>
                  <a:cubicBezTo>
                    <a:pt x="2306" y="11"/>
                    <a:pt x="2280" y="1"/>
                    <a:pt x="22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1" name="Google Shape;3341;p123"/>
            <p:cNvSpPr/>
            <p:nvPr/>
          </p:nvSpPr>
          <p:spPr>
            <a:xfrm>
              <a:off x="3742421" y="3770651"/>
              <a:ext cx="88613" cy="87907"/>
            </a:xfrm>
            <a:custGeom>
              <a:avLst/>
              <a:gdLst/>
              <a:ahLst/>
              <a:cxnLst/>
              <a:rect l="l" t="t" r="r" b="b"/>
              <a:pathLst>
                <a:path w="2366" h="2347" extrusionOk="0">
                  <a:moveTo>
                    <a:pt x="114" y="1"/>
                  </a:moveTo>
                  <a:cubicBezTo>
                    <a:pt x="88" y="1"/>
                    <a:pt x="62" y="11"/>
                    <a:pt x="42" y="33"/>
                  </a:cubicBezTo>
                  <a:cubicBezTo>
                    <a:pt x="0" y="72"/>
                    <a:pt x="0" y="138"/>
                    <a:pt x="42" y="177"/>
                  </a:cubicBezTo>
                  <a:lnTo>
                    <a:pt x="2179" y="2318"/>
                  </a:lnTo>
                  <a:cubicBezTo>
                    <a:pt x="2201" y="2339"/>
                    <a:pt x="2225" y="2346"/>
                    <a:pt x="2253" y="2346"/>
                  </a:cubicBezTo>
                  <a:cubicBezTo>
                    <a:pt x="2278" y="2346"/>
                    <a:pt x="2306" y="2339"/>
                    <a:pt x="2328" y="2318"/>
                  </a:cubicBezTo>
                  <a:cubicBezTo>
                    <a:pt x="2366" y="2275"/>
                    <a:pt x="2366" y="2212"/>
                    <a:pt x="2328" y="2170"/>
                  </a:cubicBezTo>
                  <a:lnTo>
                    <a:pt x="186" y="33"/>
                  </a:lnTo>
                  <a:cubicBezTo>
                    <a:pt x="167" y="11"/>
                    <a:pt x="141" y="1"/>
                    <a:pt x="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2" name="Google Shape;3342;p123"/>
            <p:cNvSpPr/>
            <p:nvPr/>
          </p:nvSpPr>
          <p:spPr>
            <a:xfrm>
              <a:off x="3662376" y="3770651"/>
              <a:ext cx="88613" cy="87907"/>
            </a:xfrm>
            <a:custGeom>
              <a:avLst/>
              <a:gdLst/>
              <a:ahLst/>
              <a:cxnLst/>
              <a:rect l="l" t="t" r="r" b="b"/>
              <a:pathLst>
                <a:path w="2366" h="2347" extrusionOk="0">
                  <a:moveTo>
                    <a:pt x="2251" y="1"/>
                  </a:moveTo>
                  <a:cubicBezTo>
                    <a:pt x="2225" y="1"/>
                    <a:pt x="2199" y="11"/>
                    <a:pt x="2179" y="33"/>
                  </a:cubicBezTo>
                  <a:lnTo>
                    <a:pt x="38" y="2170"/>
                  </a:lnTo>
                  <a:cubicBezTo>
                    <a:pt x="0" y="2212"/>
                    <a:pt x="0" y="2275"/>
                    <a:pt x="38" y="2318"/>
                  </a:cubicBezTo>
                  <a:cubicBezTo>
                    <a:pt x="59" y="2339"/>
                    <a:pt x="85" y="2346"/>
                    <a:pt x="113" y="2346"/>
                  </a:cubicBezTo>
                  <a:cubicBezTo>
                    <a:pt x="137" y="2346"/>
                    <a:pt x="165" y="2339"/>
                    <a:pt x="186" y="2318"/>
                  </a:cubicBezTo>
                  <a:lnTo>
                    <a:pt x="2323" y="177"/>
                  </a:lnTo>
                  <a:cubicBezTo>
                    <a:pt x="2366" y="138"/>
                    <a:pt x="2366" y="72"/>
                    <a:pt x="2323" y="33"/>
                  </a:cubicBezTo>
                  <a:cubicBezTo>
                    <a:pt x="2304" y="11"/>
                    <a:pt x="2278" y="1"/>
                    <a:pt x="22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3" name="Google Shape;3343;p123"/>
            <p:cNvSpPr/>
            <p:nvPr/>
          </p:nvSpPr>
          <p:spPr>
            <a:xfrm>
              <a:off x="3662376" y="3770651"/>
              <a:ext cx="88613" cy="87907"/>
            </a:xfrm>
            <a:custGeom>
              <a:avLst/>
              <a:gdLst/>
              <a:ahLst/>
              <a:cxnLst/>
              <a:rect l="l" t="t" r="r" b="b"/>
              <a:pathLst>
                <a:path w="2366" h="2347" extrusionOk="0">
                  <a:moveTo>
                    <a:pt x="112" y="1"/>
                  </a:moveTo>
                  <a:cubicBezTo>
                    <a:pt x="86" y="1"/>
                    <a:pt x="59" y="11"/>
                    <a:pt x="38" y="33"/>
                  </a:cubicBezTo>
                  <a:cubicBezTo>
                    <a:pt x="0" y="72"/>
                    <a:pt x="0" y="138"/>
                    <a:pt x="38" y="177"/>
                  </a:cubicBezTo>
                  <a:lnTo>
                    <a:pt x="2179" y="2318"/>
                  </a:lnTo>
                  <a:cubicBezTo>
                    <a:pt x="2196" y="2339"/>
                    <a:pt x="2225" y="2346"/>
                    <a:pt x="2250" y="2346"/>
                  </a:cubicBezTo>
                  <a:cubicBezTo>
                    <a:pt x="2278" y="2346"/>
                    <a:pt x="2306" y="2339"/>
                    <a:pt x="2323" y="2318"/>
                  </a:cubicBezTo>
                  <a:cubicBezTo>
                    <a:pt x="2366" y="2275"/>
                    <a:pt x="2366" y="2212"/>
                    <a:pt x="2323" y="2170"/>
                  </a:cubicBezTo>
                  <a:lnTo>
                    <a:pt x="186" y="33"/>
                  </a:lnTo>
                  <a:cubicBezTo>
                    <a:pt x="165" y="11"/>
                    <a:pt x="139" y="1"/>
                    <a:pt x="1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4" name="Google Shape;3344;p123"/>
            <p:cNvSpPr/>
            <p:nvPr/>
          </p:nvSpPr>
          <p:spPr>
            <a:xfrm>
              <a:off x="3582180" y="3770651"/>
              <a:ext cx="88650" cy="87907"/>
            </a:xfrm>
            <a:custGeom>
              <a:avLst/>
              <a:gdLst/>
              <a:ahLst/>
              <a:cxnLst/>
              <a:rect l="l" t="t" r="r" b="b"/>
              <a:pathLst>
                <a:path w="2367" h="2347" extrusionOk="0">
                  <a:moveTo>
                    <a:pt x="2253" y="1"/>
                  </a:moveTo>
                  <a:cubicBezTo>
                    <a:pt x="2227" y="1"/>
                    <a:pt x="2200" y="11"/>
                    <a:pt x="2179" y="33"/>
                  </a:cubicBezTo>
                  <a:lnTo>
                    <a:pt x="42" y="2170"/>
                  </a:lnTo>
                  <a:cubicBezTo>
                    <a:pt x="0" y="2212"/>
                    <a:pt x="0" y="2275"/>
                    <a:pt x="42" y="2318"/>
                  </a:cubicBezTo>
                  <a:cubicBezTo>
                    <a:pt x="60" y="2339"/>
                    <a:pt x="89" y="2346"/>
                    <a:pt x="113" y="2346"/>
                  </a:cubicBezTo>
                  <a:cubicBezTo>
                    <a:pt x="141" y="2346"/>
                    <a:pt x="169" y="2339"/>
                    <a:pt x="187" y="2318"/>
                  </a:cubicBezTo>
                  <a:lnTo>
                    <a:pt x="2327" y="177"/>
                  </a:lnTo>
                  <a:cubicBezTo>
                    <a:pt x="2366" y="138"/>
                    <a:pt x="2366" y="72"/>
                    <a:pt x="2327" y="33"/>
                  </a:cubicBezTo>
                  <a:cubicBezTo>
                    <a:pt x="2306" y="11"/>
                    <a:pt x="2280" y="1"/>
                    <a:pt x="22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5" name="Google Shape;3345;p123"/>
            <p:cNvSpPr/>
            <p:nvPr/>
          </p:nvSpPr>
          <p:spPr>
            <a:xfrm>
              <a:off x="3582180" y="3770651"/>
              <a:ext cx="88650" cy="87907"/>
            </a:xfrm>
            <a:custGeom>
              <a:avLst/>
              <a:gdLst/>
              <a:ahLst/>
              <a:cxnLst/>
              <a:rect l="l" t="t" r="r" b="b"/>
              <a:pathLst>
                <a:path w="2367" h="2347" extrusionOk="0">
                  <a:moveTo>
                    <a:pt x="115" y="1"/>
                  </a:moveTo>
                  <a:cubicBezTo>
                    <a:pt x="88" y="1"/>
                    <a:pt x="62" y="11"/>
                    <a:pt x="42" y="33"/>
                  </a:cubicBezTo>
                  <a:cubicBezTo>
                    <a:pt x="0" y="72"/>
                    <a:pt x="0" y="138"/>
                    <a:pt x="42" y="177"/>
                  </a:cubicBezTo>
                  <a:lnTo>
                    <a:pt x="2179" y="2318"/>
                  </a:lnTo>
                  <a:cubicBezTo>
                    <a:pt x="2200" y="2339"/>
                    <a:pt x="2226" y="2346"/>
                    <a:pt x="2254" y="2346"/>
                  </a:cubicBezTo>
                  <a:cubicBezTo>
                    <a:pt x="2278" y="2346"/>
                    <a:pt x="2306" y="2339"/>
                    <a:pt x="2327" y="2318"/>
                  </a:cubicBezTo>
                  <a:cubicBezTo>
                    <a:pt x="2366" y="2275"/>
                    <a:pt x="2366" y="2212"/>
                    <a:pt x="2327" y="2170"/>
                  </a:cubicBezTo>
                  <a:lnTo>
                    <a:pt x="187" y="33"/>
                  </a:lnTo>
                  <a:cubicBezTo>
                    <a:pt x="168" y="11"/>
                    <a:pt x="141"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6" name="Google Shape;3346;p123"/>
            <p:cNvSpPr/>
            <p:nvPr/>
          </p:nvSpPr>
          <p:spPr>
            <a:xfrm>
              <a:off x="3501984" y="3770651"/>
              <a:ext cx="88800" cy="87907"/>
            </a:xfrm>
            <a:custGeom>
              <a:avLst/>
              <a:gdLst/>
              <a:ahLst/>
              <a:cxnLst/>
              <a:rect l="l" t="t" r="r" b="b"/>
              <a:pathLst>
                <a:path w="2371" h="2347" extrusionOk="0">
                  <a:moveTo>
                    <a:pt x="2256" y="1"/>
                  </a:moveTo>
                  <a:cubicBezTo>
                    <a:pt x="2229" y="1"/>
                    <a:pt x="2203" y="11"/>
                    <a:pt x="2183" y="33"/>
                  </a:cubicBezTo>
                  <a:lnTo>
                    <a:pt x="43" y="2170"/>
                  </a:lnTo>
                  <a:cubicBezTo>
                    <a:pt x="1" y="2212"/>
                    <a:pt x="1" y="2275"/>
                    <a:pt x="43" y="2318"/>
                  </a:cubicBezTo>
                  <a:cubicBezTo>
                    <a:pt x="64" y="2339"/>
                    <a:pt x="89" y="2346"/>
                    <a:pt x="118" y="2346"/>
                  </a:cubicBezTo>
                  <a:cubicBezTo>
                    <a:pt x="142" y="2346"/>
                    <a:pt x="170" y="2339"/>
                    <a:pt x="191" y="2318"/>
                  </a:cubicBezTo>
                  <a:lnTo>
                    <a:pt x="2328" y="177"/>
                  </a:lnTo>
                  <a:cubicBezTo>
                    <a:pt x="2370" y="138"/>
                    <a:pt x="2370" y="72"/>
                    <a:pt x="2328" y="33"/>
                  </a:cubicBezTo>
                  <a:cubicBezTo>
                    <a:pt x="2309" y="11"/>
                    <a:pt x="2282" y="1"/>
                    <a:pt x="22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7" name="Google Shape;3347;p123"/>
            <p:cNvSpPr/>
            <p:nvPr/>
          </p:nvSpPr>
          <p:spPr>
            <a:xfrm>
              <a:off x="3421939" y="3770651"/>
              <a:ext cx="88688" cy="87907"/>
            </a:xfrm>
            <a:custGeom>
              <a:avLst/>
              <a:gdLst/>
              <a:ahLst/>
              <a:cxnLst/>
              <a:rect l="l" t="t" r="r" b="b"/>
              <a:pathLst>
                <a:path w="2368" h="2347" extrusionOk="0">
                  <a:moveTo>
                    <a:pt x="2254" y="1"/>
                  </a:moveTo>
                  <a:cubicBezTo>
                    <a:pt x="2228" y="1"/>
                    <a:pt x="2201" y="11"/>
                    <a:pt x="2180" y="33"/>
                  </a:cubicBezTo>
                  <a:lnTo>
                    <a:pt x="43" y="2170"/>
                  </a:lnTo>
                  <a:cubicBezTo>
                    <a:pt x="1" y="2212"/>
                    <a:pt x="1" y="2275"/>
                    <a:pt x="43" y="2318"/>
                  </a:cubicBezTo>
                  <a:cubicBezTo>
                    <a:pt x="61" y="2339"/>
                    <a:pt x="89" y="2346"/>
                    <a:pt x="114" y="2346"/>
                  </a:cubicBezTo>
                  <a:cubicBezTo>
                    <a:pt x="142" y="2346"/>
                    <a:pt x="170" y="2339"/>
                    <a:pt x="188" y="2318"/>
                  </a:cubicBezTo>
                  <a:lnTo>
                    <a:pt x="2328" y="177"/>
                  </a:lnTo>
                  <a:cubicBezTo>
                    <a:pt x="2367" y="138"/>
                    <a:pt x="2367" y="72"/>
                    <a:pt x="2328" y="33"/>
                  </a:cubicBezTo>
                  <a:cubicBezTo>
                    <a:pt x="2307" y="11"/>
                    <a:pt x="2281" y="1"/>
                    <a:pt x="22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8" name="Google Shape;3348;p123"/>
            <p:cNvSpPr/>
            <p:nvPr/>
          </p:nvSpPr>
          <p:spPr>
            <a:xfrm>
              <a:off x="3421939" y="3770651"/>
              <a:ext cx="88688" cy="87907"/>
            </a:xfrm>
            <a:custGeom>
              <a:avLst/>
              <a:gdLst/>
              <a:ahLst/>
              <a:cxnLst/>
              <a:rect l="l" t="t" r="r" b="b"/>
              <a:pathLst>
                <a:path w="2368" h="2347" extrusionOk="0">
                  <a:moveTo>
                    <a:pt x="115" y="1"/>
                  </a:moveTo>
                  <a:cubicBezTo>
                    <a:pt x="89" y="1"/>
                    <a:pt x="63" y="11"/>
                    <a:pt x="43" y="33"/>
                  </a:cubicBezTo>
                  <a:cubicBezTo>
                    <a:pt x="1" y="72"/>
                    <a:pt x="1" y="138"/>
                    <a:pt x="43" y="177"/>
                  </a:cubicBezTo>
                  <a:lnTo>
                    <a:pt x="2180" y="2318"/>
                  </a:lnTo>
                  <a:cubicBezTo>
                    <a:pt x="2201" y="2339"/>
                    <a:pt x="2226" y="2346"/>
                    <a:pt x="2255" y="2346"/>
                  </a:cubicBezTo>
                  <a:cubicBezTo>
                    <a:pt x="2279" y="2346"/>
                    <a:pt x="2307" y="2339"/>
                    <a:pt x="2328" y="2318"/>
                  </a:cubicBezTo>
                  <a:cubicBezTo>
                    <a:pt x="2367" y="2275"/>
                    <a:pt x="2367" y="2212"/>
                    <a:pt x="2328" y="2170"/>
                  </a:cubicBezTo>
                  <a:lnTo>
                    <a:pt x="188" y="33"/>
                  </a:lnTo>
                  <a:cubicBezTo>
                    <a:pt x="168" y="11"/>
                    <a:pt x="142"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49" name="Google Shape;3349;p123"/>
            <p:cNvSpPr/>
            <p:nvPr/>
          </p:nvSpPr>
          <p:spPr>
            <a:xfrm>
              <a:off x="3341780" y="3770651"/>
              <a:ext cx="88800" cy="87907"/>
            </a:xfrm>
            <a:custGeom>
              <a:avLst/>
              <a:gdLst/>
              <a:ahLst/>
              <a:cxnLst/>
              <a:rect l="l" t="t" r="r" b="b"/>
              <a:pathLst>
                <a:path w="2371" h="2347" extrusionOk="0">
                  <a:moveTo>
                    <a:pt x="2255" y="1"/>
                  </a:moveTo>
                  <a:cubicBezTo>
                    <a:pt x="2229" y="1"/>
                    <a:pt x="2203" y="11"/>
                    <a:pt x="2183" y="33"/>
                  </a:cubicBezTo>
                  <a:lnTo>
                    <a:pt x="43" y="2170"/>
                  </a:lnTo>
                  <a:cubicBezTo>
                    <a:pt x="0" y="2212"/>
                    <a:pt x="0" y="2275"/>
                    <a:pt x="43" y="2318"/>
                  </a:cubicBezTo>
                  <a:cubicBezTo>
                    <a:pt x="64" y="2339"/>
                    <a:pt x="88" y="2346"/>
                    <a:pt x="117" y="2346"/>
                  </a:cubicBezTo>
                  <a:cubicBezTo>
                    <a:pt x="142" y="2346"/>
                    <a:pt x="170" y="2339"/>
                    <a:pt x="191" y="2318"/>
                  </a:cubicBezTo>
                  <a:lnTo>
                    <a:pt x="2328" y="177"/>
                  </a:lnTo>
                  <a:cubicBezTo>
                    <a:pt x="2370" y="138"/>
                    <a:pt x="2370" y="72"/>
                    <a:pt x="2328" y="33"/>
                  </a:cubicBezTo>
                  <a:cubicBezTo>
                    <a:pt x="2308" y="11"/>
                    <a:pt x="2282" y="1"/>
                    <a:pt x="22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0" name="Google Shape;3350;p123"/>
            <p:cNvSpPr/>
            <p:nvPr/>
          </p:nvSpPr>
          <p:spPr>
            <a:xfrm>
              <a:off x="3341780" y="3770651"/>
              <a:ext cx="88800" cy="87907"/>
            </a:xfrm>
            <a:custGeom>
              <a:avLst/>
              <a:gdLst/>
              <a:ahLst/>
              <a:cxnLst/>
              <a:rect l="l" t="t" r="r" b="b"/>
              <a:pathLst>
                <a:path w="2371" h="2347" extrusionOk="0">
                  <a:moveTo>
                    <a:pt x="117" y="1"/>
                  </a:moveTo>
                  <a:cubicBezTo>
                    <a:pt x="90" y="1"/>
                    <a:pt x="64" y="11"/>
                    <a:pt x="43" y="33"/>
                  </a:cubicBezTo>
                  <a:cubicBezTo>
                    <a:pt x="0" y="72"/>
                    <a:pt x="0" y="138"/>
                    <a:pt x="43" y="177"/>
                  </a:cubicBezTo>
                  <a:lnTo>
                    <a:pt x="2183" y="2318"/>
                  </a:lnTo>
                  <a:cubicBezTo>
                    <a:pt x="2201" y="2339"/>
                    <a:pt x="2229" y="2346"/>
                    <a:pt x="2254" y="2346"/>
                  </a:cubicBezTo>
                  <a:cubicBezTo>
                    <a:pt x="2282" y="2346"/>
                    <a:pt x="2310" y="2339"/>
                    <a:pt x="2328" y="2318"/>
                  </a:cubicBezTo>
                  <a:cubicBezTo>
                    <a:pt x="2370" y="2275"/>
                    <a:pt x="2370" y="2212"/>
                    <a:pt x="2328" y="2170"/>
                  </a:cubicBezTo>
                  <a:lnTo>
                    <a:pt x="191" y="33"/>
                  </a:lnTo>
                  <a:cubicBezTo>
                    <a:pt x="170" y="11"/>
                    <a:pt x="143" y="1"/>
                    <a:pt x="1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1" name="Google Shape;3351;p123"/>
            <p:cNvSpPr/>
            <p:nvPr/>
          </p:nvSpPr>
          <p:spPr>
            <a:xfrm>
              <a:off x="3261735" y="3770651"/>
              <a:ext cx="88650" cy="87907"/>
            </a:xfrm>
            <a:custGeom>
              <a:avLst/>
              <a:gdLst/>
              <a:ahLst/>
              <a:cxnLst/>
              <a:rect l="l" t="t" r="r" b="b"/>
              <a:pathLst>
                <a:path w="2367" h="2347" extrusionOk="0">
                  <a:moveTo>
                    <a:pt x="2254" y="1"/>
                  </a:moveTo>
                  <a:cubicBezTo>
                    <a:pt x="2227" y="1"/>
                    <a:pt x="2201" y="11"/>
                    <a:pt x="2180" y="33"/>
                  </a:cubicBezTo>
                  <a:lnTo>
                    <a:pt x="43" y="2170"/>
                  </a:lnTo>
                  <a:cubicBezTo>
                    <a:pt x="1" y="2212"/>
                    <a:pt x="1" y="2275"/>
                    <a:pt x="43" y="2318"/>
                  </a:cubicBezTo>
                  <a:cubicBezTo>
                    <a:pt x="61" y="2339"/>
                    <a:pt x="89" y="2346"/>
                    <a:pt x="113" y="2346"/>
                  </a:cubicBezTo>
                  <a:cubicBezTo>
                    <a:pt x="142" y="2346"/>
                    <a:pt x="170" y="2339"/>
                    <a:pt x="188" y="2318"/>
                  </a:cubicBezTo>
                  <a:lnTo>
                    <a:pt x="2328" y="177"/>
                  </a:lnTo>
                  <a:cubicBezTo>
                    <a:pt x="2367" y="138"/>
                    <a:pt x="2367" y="72"/>
                    <a:pt x="2328" y="33"/>
                  </a:cubicBezTo>
                  <a:cubicBezTo>
                    <a:pt x="2307" y="11"/>
                    <a:pt x="2280" y="1"/>
                    <a:pt x="22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2" name="Google Shape;3352;p123"/>
            <p:cNvSpPr/>
            <p:nvPr/>
          </p:nvSpPr>
          <p:spPr>
            <a:xfrm>
              <a:off x="3261735" y="3770651"/>
              <a:ext cx="88650" cy="87907"/>
            </a:xfrm>
            <a:custGeom>
              <a:avLst/>
              <a:gdLst/>
              <a:ahLst/>
              <a:cxnLst/>
              <a:rect l="l" t="t" r="r" b="b"/>
              <a:pathLst>
                <a:path w="2367" h="2347" extrusionOk="0">
                  <a:moveTo>
                    <a:pt x="115" y="1"/>
                  </a:moveTo>
                  <a:cubicBezTo>
                    <a:pt x="89" y="1"/>
                    <a:pt x="62" y="11"/>
                    <a:pt x="43" y="33"/>
                  </a:cubicBezTo>
                  <a:cubicBezTo>
                    <a:pt x="1" y="72"/>
                    <a:pt x="1" y="138"/>
                    <a:pt x="43" y="177"/>
                  </a:cubicBezTo>
                  <a:lnTo>
                    <a:pt x="2180" y="2318"/>
                  </a:lnTo>
                  <a:cubicBezTo>
                    <a:pt x="2201" y="2339"/>
                    <a:pt x="2225" y="2346"/>
                    <a:pt x="2254" y="2346"/>
                  </a:cubicBezTo>
                  <a:cubicBezTo>
                    <a:pt x="2279" y="2346"/>
                    <a:pt x="2307" y="2339"/>
                    <a:pt x="2328" y="2318"/>
                  </a:cubicBezTo>
                  <a:cubicBezTo>
                    <a:pt x="2367" y="2275"/>
                    <a:pt x="2367" y="2212"/>
                    <a:pt x="2328" y="2170"/>
                  </a:cubicBezTo>
                  <a:lnTo>
                    <a:pt x="188" y="33"/>
                  </a:lnTo>
                  <a:cubicBezTo>
                    <a:pt x="168" y="11"/>
                    <a:pt x="142"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3" name="Google Shape;3353;p123"/>
            <p:cNvSpPr/>
            <p:nvPr/>
          </p:nvSpPr>
          <p:spPr>
            <a:xfrm>
              <a:off x="3181689" y="3770651"/>
              <a:ext cx="88650" cy="87907"/>
            </a:xfrm>
            <a:custGeom>
              <a:avLst/>
              <a:gdLst/>
              <a:ahLst/>
              <a:cxnLst/>
              <a:rect l="l" t="t" r="r" b="b"/>
              <a:pathLst>
                <a:path w="2367" h="2347" extrusionOk="0">
                  <a:moveTo>
                    <a:pt x="114" y="1"/>
                  </a:moveTo>
                  <a:cubicBezTo>
                    <a:pt x="87" y="1"/>
                    <a:pt x="61" y="11"/>
                    <a:pt x="40" y="33"/>
                  </a:cubicBezTo>
                  <a:cubicBezTo>
                    <a:pt x="1" y="72"/>
                    <a:pt x="1" y="138"/>
                    <a:pt x="40" y="177"/>
                  </a:cubicBezTo>
                  <a:lnTo>
                    <a:pt x="2180" y="2318"/>
                  </a:lnTo>
                  <a:cubicBezTo>
                    <a:pt x="2198" y="2339"/>
                    <a:pt x="2226" y="2346"/>
                    <a:pt x="2250" y="2346"/>
                  </a:cubicBezTo>
                  <a:cubicBezTo>
                    <a:pt x="2279" y="2346"/>
                    <a:pt x="2307" y="2339"/>
                    <a:pt x="2325" y="2318"/>
                  </a:cubicBezTo>
                  <a:cubicBezTo>
                    <a:pt x="2367" y="2275"/>
                    <a:pt x="2367" y="2212"/>
                    <a:pt x="2325" y="2170"/>
                  </a:cubicBezTo>
                  <a:lnTo>
                    <a:pt x="188" y="33"/>
                  </a:lnTo>
                  <a:cubicBezTo>
                    <a:pt x="166" y="11"/>
                    <a:pt x="140" y="1"/>
                    <a:pt x="1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4" name="Google Shape;3354;p123"/>
            <p:cNvSpPr/>
            <p:nvPr/>
          </p:nvSpPr>
          <p:spPr>
            <a:xfrm>
              <a:off x="3101531" y="3770651"/>
              <a:ext cx="88650" cy="87907"/>
            </a:xfrm>
            <a:custGeom>
              <a:avLst/>
              <a:gdLst/>
              <a:ahLst/>
              <a:cxnLst/>
              <a:rect l="l" t="t" r="r" b="b"/>
              <a:pathLst>
                <a:path w="2367" h="2347" extrusionOk="0">
                  <a:moveTo>
                    <a:pt x="2254" y="1"/>
                  </a:moveTo>
                  <a:cubicBezTo>
                    <a:pt x="2227" y="1"/>
                    <a:pt x="2201" y="11"/>
                    <a:pt x="2180" y="33"/>
                  </a:cubicBezTo>
                  <a:lnTo>
                    <a:pt x="43" y="2170"/>
                  </a:lnTo>
                  <a:cubicBezTo>
                    <a:pt x="0" y="2212"/>
                    <a:pt x="0" y="2275"/>
                    <a:pt x="43" y="2318"/>
                  </a:cubicBezTo>
                  <a:cubicBezTo>
                    <a:pt x="60" y="2339"/>
                    <a:pt x="88" y="2346"/>
                    <a:pt x="113" y="2346"/>
                  </a:cubicBezTo>
                  <a:cubicBezTo>
                    <a:pt x="142" y="2346"/>
                    <a:pt x="170" y="2339"/>
                    <a:pt x="187" y="2318"/>
                  </a:cubicBezTo>
                  <a:lnTo>
                    <a:pt x="2328" y="177"/>
                  </a:lnTo>
                  <a:cubicBezTo>
                    <a:pt x="2367" y="138"/>
                    <a:pt x="2367" y="72"/>
                    <a:pt x="2328" y="33"/>
                  </a:cubicBezTo>
                  <a:cubicBezTo>
                    <a:pt x="2306" y="11"/>
                    <a:pt x="2280" y="1"/>
                    <a:pt x="22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5" name="Google Shape;3355;p123"/>
            <p:cNvSpPr/>
            <p:nvPr/>
          </p:nvSpPr>
          <p:spPr>
            <a:xfrm>
              <a:off x="4034961" y="3551559"/>
              <a:ext cx="84718" cy="224281"/>
            </a:xfrm>
            <a:custGeom>
              <a:avLst/>
              <a:gdLst/>
              <a:ahLst/>
              <a:cxnLst/>
              <a:rect l="l" t="t" r="r" b="b"/>
              <a:pathLst>
                <a:path w="2262" h="5988" extrusionOk="0">
                  <a:moveTo>
                    <a:pt x="1638" y="0"/>
                  </a:moveTo>
                  <a:cubicBezTo>
                    <a:pt x="1612" y="0"/>
                    <a:pt x="1584" y="11"/>
                    <a:pt x="1563" y="32"/>
                  </a:cubicBezTo>
                  <a:lnTo>
                    <a:pt x="833" y="761"/>
                  </a:lnTo>
                  <a:cubicBezTo>
                    <a:pt x="794" y="804"/>
                    <a:pt x="794" y="867"/>
                    <a:pt x="833" y="910"/>
                  </a:cubicBezTo>
                  <a:lnTo>
                    <a:pt x="1616" y="1692"/>
                  </a:lnTo>
                  <a:lnTo>
                    <a:pt x="603" y="2705"/>
                  </a:lnTo>
                  <a:cubicBezTo>
                    <a:pt x="561" y="2747"/>
                    <a:pt x="561" y="2810"/>
                    <a:pt x="603" y="2853"/>
                  </a:cubicBezTo>
                  <a:lnTo>
                    <a:pt x="2000" y="4249"/>
                  </a:lnTo>
                  <a:lnTo>
                    <a:pt x="53" y="5801"/>
                  </a:lnTo>
                  <a:cubicBezTo>
                    <a:pt x="8" y="5836"/>
                    <a:pt x="1" y="5903"/>
                    <a:pt x="36" y="5949"/>
                  </a:cubicBezTo>
                  <a:cubicBezTo>
                    <a:pt x="57" y="5974"/>
                    <a:pt x="85" y="5987"/>
                    <a:pt x="117" y="5987"/>
                  </a:cubicBezTo>
                  <a:cubicBezTo>
                    <a:pt x="141" y="5987"/>
                    <a:pt x="162" y="5981"/>
                    <a:pt x="184" y="5963"/>
                  </a:cubicBezTo>
                  <a:lnTo>
                    <a:pt x="2219" y="4337"/>
                  </a:lnTo>
                  <a:cubicBezTo>
                    <a:pt x="2244" y="4320"/>
                    <a:pt x="2257" y="4291"/>
                    <a:pt x="2257" y="4263"/>
                  </a:cubicBezTo>
                  <a:cubicBezTo>
                    <a:pt x="2261" y="4231"/>
                    <a:pt x="2250" y="4203"/>
                    <a:pt x="2229" y="4182"/>
                  </a:cubicBezTo>
                  <a:lnTo>
                    <a:pt x="826" y="2779"/>
                  </a:lnTo>
                  <a:lnTo>
                    <a:pt x="1838" y="1767"/>
                  </a:lnTo>
                  <a:cubicBezTo>
                    <a:pt x="1876" y="1725"/>
                    <a:pt x="1876" y="1661"/>
                    <a:pt x="1838" y="1619"/>
                  </a:cubicBezTo>
                  <a:lnTo>
                    <a:pt x="1055" y="836"/>
                  </a:lnTo>
                  <a:lnTo>
                    <a:pt x="1711" y="180"/>
                  </a:lnTo>
                  <a:cubicBezTo>
                    <a:pt x="1754" y="138"/>
                    <a:pt x="1754" y="74"/>
                    <a:pt x="1711" y="32"/>
                  </a:cubicBezTo>
                  <a:cubicBezTo>
                    <a:pt x="1692" y="11"/>
                    <a:pt x="1665" y="0"/>
                    <a:pt x="16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6" name="Google Shape;3356;p123"/>
            <p:cNvSpPr/>
            <p:nvPr/>
          </p:nvSpPr>
          <p:spPr>
            <a:xfrm>
              <a:off x="4050543" y="3555267"/>
              <a:ext cx="85242" cy="220572"/>
            </a:xfrm>
            <a:custGeom>
              <a:avLst/>
              <a:gdLst/>
              <a:ahLst/>
              <a:cxnLst/>
              <a:rect l="l" t="t" r="r" b="b"/>
              <a:pathLst>
                <a:path w="2276" h="5889" extrusionOk="0">
                  <a:moveTo>
                    <a:pt x="538" y="0"/>
                  </a:moveTo>
                  <a:cubicBezTo>
                    <a:pt x="512" y="0"/>
                    <a:pt x="485" y="11"/>
                    <a:pt x="466" y="32"/>
                  </a:cubicBezTo>
                  <a:cubicBezTo>
                    <a:pt x="424" y="74"/>
                    <a:pt x="424" y="138"/>
                    <a:pt x="466" y="180"/>
                  </a:cubicBezTo>
                  <a:cubicBezTo>
                    <a:pt x="656" y="366"/>
                    <a:pt x="939" y="645"/>
                    <a:pt x="1066" y="776"/>
                  </a:cubicBezTo>
                  <a:cubicBezTo>
                    <a:pt x="957" y="878"/>
                    <a:pt x="748" y="1090"/>
                    <a:pt x="325" y="1513"/>
                  </a:cubicBezTo>
                  <a:cubicBezTo>
                    <a:pt x="286" y="1555"/>
                    <a:pt x="286" y="1622"/>
                    <a:pt x="325" y="1661"/>
                  </a:cubicBezTo>
                  <a:lnTo>
                    <a:pt x="1362" y="2698"/>
                  </a:lnTo>
                  <a:lnTo>
                    <a:pt x="33" y="4023"/>
                  </a:lnTo>
                  <a:cubicBezTo>
                    <a:pt x="11" y="4044"/>
                    <a:pt x="0" y="4073"/>
                    <a:pt x="5" y="4104"/>
                  </a:cubicBezTo>
                  <a:cubicBezTo>
                    <a:pt x="5" y="4132"/>
                    <a:pt x="18" y="4161"/>
                    <a:pt x="39" y="4179"/>
                  </a:cubicBezTo>
                  <a:lnTo>
                    <a:pt x="2092" y="5864"/>
                  </a:lnTo>
                  <a:cubicBezTo>
                    <a:pt x="2109" y="5878"/>
                    <a:pt x="2134" y="5888"/>
                    <a:pt x="2158" y="5888"/>
                  </a:cubicBezTo>
                  <a:cubicBezTo>
                    <a:pt x="2187" y="5888"/>
                    <a:pt x="2219" y="5875"/>
                    <a:pt x="2236" y="5850"/>
                  </a:cubicBezTo>
                  <a:cubicBezTo>
                    <a:pt x="2275" y="5804"/>
                    <a:pt x="2268" y="5740"/>
                    <a:pt x="2222" y="5702"/>
                  </a:cubicBezTo>
                  <a:lnTo>
                    <a:pt x="262" y="4090"/>
                  </a:lnTo>
                  <a:lnTo>
                    <a:pt x="1584" y="2768"/>
                  </a:lnTo>
                  <a:cubicBezTo>
                    <a:pt x="1602" y="2750"/>
                    <a:pt x="1613" y="2722"/>
                    <a:pt x="1613" y="2698"/>
                  </a:cubicBezTo>
                  <a:cubicBezTo>
                    <a:pt x="1613" y="2669"/>
                    <a:pt x="1602" y="2641"/>
                    <a:pt x="1584" y="2623"/>
                  </a:cubicBezTo>
                  <a:lnTo>
                    <a:pt x="547" y="1587"/>
                  </a:lnTo>
                  <a:cubicBezTo>
                    <a:pt x="840" y="1290"/>
                    <a:pt x="1228" y="903"/>
                    <a:pt x="1274" y="860"/>
                  </a:cubicBezTo>
                  <a:cubicBezTo>
                    <a:pt x="1288" y="849"/>
                    <a:pt x="1302" y="832"/>
                    <a:pt x="1309" y="815"/>
                  </a:cubicBezTo>
                  <a:cubicBezTo>
                    <a:pt x="1338" y="747"/>
                    <a:pt x="1338" y="747"/>
                    <a:pt x="611" y="32"/>
                  </a:cubicBezTo>
                  <a:cubicBezTo>
                    <a:pt x="591" y="11"/>
                    <a:pt x="565" y="0"/>
                    <a:pt x="5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7" name="Google Shape;3357;p123"/>
            <p:cNvSpPr/>
            <p:nvPr/>
          </p:nvSpPr>
          <p:spPr>
            <a:xfrm>
              <a:off x="3616116" y="3466379"/>
              <a:ext cx="471152" cy="312113"/>
            </a:xfrm>
            <a:custGeom>
              <a:avLst/>
              <a:gdLst/>
              <a:ahLst/>
              <a:cxnLst/>
              <a:rect l="l" t="t" r="r" b="b"/>
              <a:pathLst>
                <a:path w="12580" h="8333" extrusionOk="0">
                  <a:moveTo>
                    <a:pt x="12462" y="0"/>
                  </a:moveTo>
                  <a:cubicBezTo>
                    <a:pt x="12442" y="0"/>
                    <a:pt x="12423" y="6"/>
                    <a:pt x="12407" y="17"/>
                  </a:cubicBezTo>
                  <a:lnTo>
                    <a:pt x="64" y="8142"/>
                  </a:lnTo>
                  <a:cubicBezTo>
                    <a:pt x="15" y="8173"/>
                    <a:pt x="0" y="8237"/>
                    <a:pt x="33" y="8287"/>
                  </a:cubicBezTo>
                  <a:cubicBezTo>
                    <a:pt x="54" y="8315"/>
                    <a:pt x="85" y="8332"/>
                    <a:pt x="121" y="8332"/>
                  </a:cubicBezTo>
                  <a:cubicBezTo>
                    <a:pt x="138" y="8332"/>
                    <a:pt x="160" y="8325"/>
                    <a:pt x="177" y="8315"/>
                  </a:cubicBezTo>
                  <a:lnTo>
                    <a:pt x="12519" y="190"/>
                  </a:lnTo>
                  <a:cubicBezTo>
                    <a:pt x="12568" y="158"/>
                    <a:pt x="12579" y="94"/>
                    <a:pt x="12547" y="49"/>
                  </a:cubicBezTo>
                  <a:cubicBezTo>
                    <a:pt x="12529" y="17"/>
                    <a:pt x="12496" y="0"/>
                    <a:pt x="124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8" name="Google Shape;3358;p123"/>
            <p:cNvSpPr/>
            <p:nvPr/>
          </p:nvSpPr>
          <p:spPr>
            <a:xfrm>
              <a:off x="3116027" y="3850174"/>
              <a:ext cx="409056" cy="387435"/>
            </a:xfrm>
            <a:custGeom>
              <a:avLst/>
              <a:gdLst/>
              <a:ahLst/>
              <a:cxnLst/>
              <a:rect l="l" t="t" r="r" b="b"/>
              <a:pathLst>
                <a:path w="10922" h="10344" extrusionOk="0">
                  <a:moveTo>
                    <a:pt x="5827" y="1"/>
                  </a:moveTo>
                  <a:lnTo>
                    <a:pt x="1" y="10164"/>
                  </a:lnTo>
                  <a:lnTo>
                    <a:pt x="160" y="10256"/>
                  </a:lnTo>
                  <a:lnTo>
                    <a:pt x="5816" y="385"/>
                  </a:lnTo>
                  <a:lnTo>
                    <a:pt x="10760" y="10344"/>
                  </a:lnTo>
                  <a:lnTo>
                    <a:pt x="10922" y="10262"/>
                  </a:lnTo>
                  <a:lnTo>
                    <a:pt x="582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59" name="Google Shape;3359;p123"/>
            <p:cNvSpPr/>
            <p:nvPr/>
          </p:nvSpPr>
          <p:spPr>
            <a:xfrm>
              <a:off x="3076023" y="4172876"/>
              <a:ext cx="488980" cy="304359"/>
            </a:xfrm>
            <a:custGeom>
              <a:avLst/>
              <a:gdLst/>
              <a:ahLst/>
              <a:cxnLst/>
              <a:rect l="l" t="t" r="r" b="b"/>
              <a:pathLst>
                <a:path w="13056" h="8126" extrusionOk="0">
                  <a:moveTo>
                    <a:pt x="12307" y="0"/>
                  </a:moveTo>
                  <a:lnTo>
                    <a:pt x="1" y="1355"/>
                  </a:lnTo>
                  <a:lnTo>
                    <a:pt x="748" y="8125"/>
                  </a:lnTo>
                  <a:lnTo>
                    <a:pt x="13055" y="6771"/>
                  </a:lnTo>
                  <a:lnTo>
                    <a:pt x="123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60" name="Google Shape;3360;p123"/>
            <p:cNvSpPr/>
            <p:nvPr/>
          </p:nvSpPr>
          <p:spPr>
            <a:xfrm>
              <a:off x="3113292" y="4219923"/>
              <a:ext cx="383926" cy="53261"/>
            </a:xfrm>
            <a:custGeom>
              <a:avLst/>
              <a:gdLst/>
              <a:ahLst/>
              <a:cxnLst/>
              <a:rect l="l" t="t" r="r" b="b"/>
              <a:pathLst>
                <a:path w="10251" h="1422" extrusionOk="0">
                  <a:moveTo>
                    <a:pt x="10219" y="0"/>
                  </a:moveTo>
                  <a:lnTo>
                    <a:pt x="0" y="1125"/>
                  </a:lnTo>
                  <a:lnTo>
                    <a:pt x="32" y="1421"/>
                  </a:lnTo>
                  <a:lnTo>
                    <a:pt x="10251" y="297"/>
                  </a:lnTo>
                  <a:lnTo>
                    <a:pt x="1021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61" name="Google Shape;3361;p123"/>
            <p:cNvSpPr/>
            <p:nvPr/>
          </p:nvSpPr>
          <p:spPr>
            <a:xfrm>
              <a:off x="3118536" y="4268506"/>
              <a:ext cx="384113" cy="53261"/>
            </a:xfrm>
            <a:custGeom>
              <a:avLst/>
              <a:gdLst/>
              <a:ahLst/>
              <a:cxnLst/>
              <a:rect l="l" t="t" r="r" b="b"/>
              <a:pathLst>
                <a:path w="10256" h="1422" extrusionOk="0">
                  <a:moveTo>
                    <a:pt x="10220" y="1"/>
                  </a:moveTo>
                  <a:lnTo>
                    <a:pt x="1" y="1126"/>
                  </a:lnTo>
                  <a:lnTo>
                    <a:pt x="36" y="1422"/>
                  </a:lnTo>
                  <a:lnTo>
                    <a:pt x="10256" y="297"/>
                  </a:lnTo>
                  <a:lnTo>
                    <a:pt x="1022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62" name="Google Shape;3362;p123"/>
            <p:cNvSpPr/>
            <p:nvPr/>
          </p:nvSpPr>
          <p:spPr>
            <a:xfrm>
              <a:off x="3129923" y="4370991"/>
              <a:ext cx="383963" cy="53149"/>
            </a:xfrm>
            <a:custGeom>
              <a:avLst/>
              <a:gdLst/>
              <a:ahLst/>
              <a:cxnLst/>
              <a:rect l="l" t="t" r="r" b="b"/>
              <a:pathLst>
                <a:path w="10252" h="1419" extrusionOk="0">
                  <a:moveTo>
                    <a:pt x="10220" y="1"/>
                  </a:moveTo>
                  <a:lnTo>
                    <a:pt x="1" y="1127"/>
                  </a:lnTo>
                  <a:lnTo>
                    <a:pt x="32" y="1419"/>
                  </a:lnTo>
                  <a:lnTo>
                    <a:pt x="10251" y="294"/>
                  </a:lnTo>
                  <a:lnTo>
                    <a:pt x="1022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63" name="Google Shape;3363;p123"/>
            <p:cNvSpPr/>
            <p:nvPr/>
          </p:nvSpPr>
          <p:spPr>
            <a:xfrm>
              <a:off x="3124380" y="4339976"/>
              <a:ext cx="211607" cy="33972"/>
            </a:xfrm>
            <a:custGeom>
              <a:avLst/>
              <a:gdLst/>
              <a:ahLst/>
              <a:cxnLst/>
              <a:rect l="l" t="t" r="r" b="b"/>
              <a:pathLst>
                <a:path w="5650" h="907" extrusionOk="0">
                  <a:moveTo>
                    <a:pt x="5617" y="0"/>
                  </a:moveTo>
                  <a:lnTo>
                    <a:pt x="0" y="617"/>
                  </a:lnTo>
                  <a:lnTo>
                    <a:pt x="32" y="907"/>
                  </a:lnTo>
                  <a:lnTo>
                    <a:pt x="5650" y="290"/>
                  </a:lnTo>
                  <a:lnTo>
                    <a:pt x="561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64" name="Google Shape;3364;p123"/>
            <p:cNvSpPr/>
            <p:nvPr/>
          </p:nvSpPr>
          <p:spPr>
            <a:xfrm>
              <a:off x="4062810" y="3770801"/>
              <a:ext cx="88650" cy="87907"/>
            </a:xfrm>
            <a:custGeom>
              <a:avLst/>
              <a:gdLst/>
              <a:ahLst/>
              <a:cxnLst/>
              <a:rect l="l" t="t" r="r" b="b"/>
              <a:pathLst>
                <a:path w="2367" h="2347" extrusionOk="0">
                  <a:moveTo>
                    <a:pt x="115" y="1"/>
                  </a:moveTo>
                  <a:cubicBezTo>
                    <a:pt x="89" y="1"/>
                    <a:pt x="62" y="11"/>
                    <a:pt x="43" y="33"/>
                  </a:cubicBezTo>
                  <a:cubicBezTo>
                    <a:pt x="1" y="72"/>
                    <a:pt x="1" y="138"/>
                    <a:pt x="43" y="177"/>
                  </a:cubicBezTo>
                  <a:lnTo>
                    <a:pt x="2180" y="2318"/>
                  </a:lnTo>
                  <a:cubicBezTo>
                    <a:pt x="2201" y="2339"/>
                    <a:pt x="2226" y="2346"/>
                    <a:pt x="2254" y="2346"/>
                  </a:cubicBezTo>
                  <a:cubicBezTo>
                    <a:pt x="2279" y="2346"/>
                    <a:pt x="2307" y="2339"/>
                    <a:pt x="2328" y="2318"/>
                  </a:cubicBezTo>
                  <a:cubicBezTo>
                    <a:pt x="2367" y="2275"/>
                    <a:pt x="2367" y="2212"/>
                    <a:pt x="2328" y="2170"/>
                  </a:cubicBezTo>
                  <a:lnTo>
                    <a:pt x="188" y="33"/>
                  </a:lnTo>
                  <a:cubicBezTo>
                    <a:pt x="168" y="11"/>
                    <a:pt x="142"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3368"/>
        <p:cNvGrpSpPr/>
        <p:nvPr/>
      </p:nvGrpSpPr>
      <p:grpSpPr>
        <a:xfrm>
          <a:off x="0" y="0"/>
          <a:ext cx="0" cy="0"/>
          <a:chOff x="0" y="0"/>
          <a:chExt cx="0" cy="0"/>
        </a:xfrm>
      </p:grpSpPr>
      <p:sp>
        <p:nvSpPr>
          <p:cNvPr id="3369" name="Google Shape;3369;p124"/>
          <p:cNvSpPr txBox="1">
            <a:spLocks noGrp="1"/>
          </p:cNvSpPr>
          <p:nvPr>
            <p:ph type="ctrTitle"/>
          </p:nvPr>
        </p:nvSpPr>
        <p:spPr>
          <a:xfrm>
            <a:off x="2915092" y="412921"/>
            <a:ext cx="3666900" cy="609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cs typeface="B Nazanin" panose="00000400000000000000" pitchFamily="2" charset="-78"/>
              </a:rPr>
              <a:t>منابع جایگزین</a:t>
            </a:r>
            <a:endParaRPr dirty="0">
              <a:cs typeface="B Nazanin" panose="00000400000000000000" pitchFamily="2" charset="-78"/>
            </a:endParaRPr>
          </a:p>
        </p:txBody>
      </p:sp>
      <p:grpSp>
        <p:nvGrpSpPr>
          <p:cNvPr id="3370" name="Google Shape;3370;p124"/>
          <p:cNvGrpSpPr/>
          <p:nvPr/>
        </p:nvGrpSpPr>
        <p:grpSpPr>
          <a:xfrm>
            <a:off x="568372" y="1992355"/>
            <a:ext cx="688102" cy="1834929"/>
            <a:chOff x="447724" y="1159488"/>
            <a:chExt cx="808486" cy="2155950"/>
          </a:xfrm>
        </p:grpSpPr>
        <p:sp>
          <p:nvSpPr>
            <p:cNvPr id="3371" name="Google Shape;3371;p124"/>
            <p:cNvSpPr/>
            <p:nvPr/>
          </p:nvSpPr>
          <p:spPr>
            <a:xfrm>
              <a:off x="807490" y="1587589"/>
              <a:ext cx="251181" cy="233800"/>
            </a:xfrm>
            <a:custGeom>
              <a:avLst/>
              <a:gdLst/>
              <a:ahLst/>
              <a:cxnLst/>
              <a:rect l="l" t="t" r="r" b="b"/>
              <a:pathLst>
                <a:path w="6359" h="5919" extrusionOk="0">
                  <a:moveTo>
                    <a:pt x="4478" y="0"/>
                  </a:moveTo>
                  <a:cubicBezTo>
                    <a:pt x="3422" y="0"/>
                    <a:pt x="1692" y="739"/>
                    <a:pt x="1692" y="739"/>
                  </a:cubicBezTo>
                  <a:cubicBezTo>
                    <a:pt x="1692" y="739"/>
                    <a:pt x="1537" y="2573"/>
                    <a:pt x="763" y="2835"/>
                  </a:cubicBezTo>
                  <a:cubicBezTo>
                    <a:pt x="1" y="3097"/>
                    <a:pt x="858" y="5038"/>
                    <a:pt x="858" y="5038"/>
                  </a:cubicBezTo>
                  <a:lnTo>
                    <a:pt x="3775" y="5919"/>
                  </a:lnTo>
                  <a:lnTo>
                    <a:pt x="5585" y="5430"/>
                  </a:lnTo>
                  <a:lnTo>
                    <a:pt x="6359" y="4359"/>
                  </a:lnTo>
                  <a:lnTo>
                    <a:pt x="6049" y="2918"/>
                  </a:lnTo>
                  <a:cubicBezTo>
                    <a:pt x="6049" y="2918"/>
                    <a:pt x="5192" y="2061"/>
                    <a:pt x="5275" y="608"/>
                  </a:cubicBezTo>
                  <a:cubicBezTo>
                    <a:pt x="5305" y="156"/>
                    <a:pt x="4963" y="0"/>
                    <a:pt x="44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2" name="Google Shape;3372;p124"/>
            <p:cNvSpPr/>
            <p:nvPr/>
          </p:nvSpPr>
          <p:spPr>
            <a:xfrm>
              <a:off x="593992" y="1699532"/>
              <a:ext cx="659413" cy="736122"/>
            </a:xfrm>
            <a:custGeom>
              <a:avLst/>
              <a:gdLst/>
              <a:ahLst/>
              <a:cxnLst/>
              <a:rect l="l" t="t" r="r" b="b"/>
              <a:pathLst>
                <a:path w="16694" h="18636" extrusionOk="0">
                  <a:moveTo>
                    <a:pt x="6168" y="1"/>
                  </a:moveTo>
                  <a:lnTo>
                    <a:pt x="4573" y="251"/>
                  </a:lnTo>
                  <a:cubicBezTo>
                    <a:pt x="4573" y="251"/>
                    <a:pt x="2025" y="1406"/>
                    <a:pt x="1632" y="2049"/>
                  </a:cubicBezTo>
                  <a:cubicBezTo>
                    <a:pt x="1227" y="2692"/>
                    <a:pt x="310" y="9657"/>
                    <a:pt x="155" y="10740"/>
                  </a:cubicBezTo>
                  <a:cubicBezTo>
                    <a:pt x="1" y="11812"/>
                    <a:pt x="465" y="18563"/>
                    <a:pt x="465" y="18563"/>
                  </a:cubicBezTo>
                  <a:cubicBezTo>
                    <a:pt x="465" y="18563"/>
                    <a:pt x="990" y="18635"/>
                    <a:pt x="1465" y="18635"/>
                  </a:cubicBezTo>
                  <a:cubicBezTo>
                    <a:pt x="1872" y="18635"/>
                    <a:pt x="2243" y="18582"/>
                    <a:pt x="2215" y="18384"/>
                  </a:cubicBezTo>
                  <a:cubicBezTo>
                    <a:pt x="2156" y="17956"/>
                    <a:pt x="2548" y="12086"/>
                    <a:pt x="2548" y="12086"/>
                  </a:cubicBezTo>
                  <a:lnTo>
                    <a:pt x="3346" y="9478"/>
                  </a:lnTo>
                  <a:lnTo>
                    <a:pt x="3346" y="9478"/>
                  </a:lnTo>
                  <a:cubicBezTo>
                    <a:pt x="3346" y="9479"/>
                    <a:pt x="3001" y="17796"/>
                    <a:pt x="4640" y="17796"/>
                  </a:cubicBezTo>
                  <a:cubicBezTo>
                    <a:pt x="4669" y="17796"/>
                    <a:pt x="4698" y="17794"/>
                    <a:pt x="4727" y="17789"/>
                  </a:cubicBezTo>
                  <a:cubicBezTo>
                    <a:pt x="6228" y="17527"/>
                    <a:pt x="11240" y="17575"/>
                    <a:pt x="12574" y="17408"/>
                  </a:cubicBezTo>
                  <a:cubicBezTo>
                    <a:pt x="13721" y="17254"/>
                    <a:pt x="13094" y="8096"/>
                    <a:pt x="13167" y="8096"/>
                  </a:cubicBezTo>
                  <a:cubicBezTo>
                    <a:pt x="13168" y="8096"/>
                    <a:pt x="13168" y="8096"/>
                    <a:pt x="13169" y="8097"/>
                  </a:cubicBezTo>
                  <a:cubicBezTo>
                    <a:pt x="13290" y="8251"/>
                    <a:pt x="13360" y="8305"/>
                    <a:pt x="13402" y="8305"/>
                  </a:cubicBezTo>
                  <a:cubicBezTo>
                    <a:pt x="13501" y="8305"/>
                    <a:pt x="13438" y="7996"/>
                    <a:pt x="13523" y="7996"/>
                  </a:cubicBezTo>
                  <a:cubicBezTo>
                    <a:pt x="13560" y="7996"/>
                    <a:pt x="13624" y="8053"/>
                    <a:pt x="13740" y="8216"/>
                  </a:cubicBezTo>
                  <a:cubicBezTo>
                    <a:pt x="14717" y="9609"/>
                    <a:pt x="14490" y="13443"/>
                    <a:pt x="14443" y="15015"/>
                  </a:cubicBezTo>
                  <a:cubicBezTo>
                    <a:pt x="14419" y="15729"/>
                    <a:pt x="14098" y="16396"/>
                    <a:pt x="14121" y="17122"/>
                  </a:cubicBezTo>
                  <a:cubicBezTo>
                    <a:pt x="14121" y="17265"/>
                    <a:pt x="13943" y="18158"/>
                    <a:pt x="14133" y="18241"/>
                  </a:cubicBezTo>
                  <a:cubicBezTo>
                    <a:pt x="14333" y="18325"/>
                    <a:pt x="14942" y="18468"/>
                    <a:pt x="15487" y="18468"/>
                  </a:cubicBezTo>
                  <a:cubicBezTo>
                    <a:pt x="15947" y="18468"/>
                    <a:pt x="16361" y="18366"/>
                    <a:pt x="16443" y="18039"/>
                  </a:cubicBezTo>
                  <a:cubicBezTo>
                    <a:pt x="16634" y="17336"/>
                    <a:pt x="16693" y="11824"/>
                    <a:pt x="16479" y="10109"/>
                  </a:cubicBezTo>
                  <a:cubicBezTo>
                    <a:pt x="16264" y="8383"/>
                    <a:pt x="15264" y="2192"/>
                    <a:pt x="15264" y="2192"/>
                  </a:cubicBezTo>
                  <a:cubicBezTo>
                    <a:pt x="15264" y="2192"/>
                    <a:pt x="14919" y="1334"/>
                    <a:pt x="13621" y="811"/>
                  </a:cubicBezTo>
                  <a:lnTo>
                    <a:pt x="11454" y="84"/>
                  </a:lnTo>
                  <a:cubicBezTo>
                    <a:pt x="11454" y="84"/>
                    <a:pt x="10358" y="1968"/>
                    <a:pt x="8815" y="1968"/>
                  </a:cubicBezTo>
                  <a:cubicBezTo>
                    <a:pt x="8782" y="1968"/>
                    <a:pt x="8749" y="1967"/>
                    <a:pt x="8716" y="1965"/>
                  </a:cubicBezTo>
                  <a:cubicBezTo>
                    <a:pt x="7109" y="1882"/>
                    <a:pt x="6168" y="1"/>
                    <a:pt x="61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3" name="Google Shape;3373;p124"/>
            <p:cNvSpPr/>
            <p:nvPr/>
          </p:nvSpPr>
          <p:spPr>
            <a:xfrm>
              <a:off x="562945" y="2473179"/>
              <a:ext cx="88915" cy="76274"/>
            </a:xfrm>
            <a:custGeom>
              <a:avLst/>
              <a:gdLst/>
              <a:ahLst/>
              <a:cxnLst/>
              <a:rect l="l" t="t" r="r" b="b"/>
              <a:pathLst>
                <a:path w="2251" h="1931" extrusionOk="0">
                  <a:moveTo>
                    <a:pt x="1870" y="1"/>
                  </a:moveTo>
                  <a:cubicBezTo>
                    <a:pt x="1" y="1"/>
                    <a:pt x="96" y="1489"/>
                    <a:pt x="179" y="1727"/>
                  </a:cubicBezTo>
                  <a:cubicBezTo>
                    <a:pt x="224" y="1854"/>
                    <a:pt x="394" y="1930"/>
                    <a:pt x="535" y="1930"/>
                  </a:cubicBezTo>
                  <a:cubicBezTo>
                    <a:pt x="659" y="1930"/>
                    <a:pt x="761" y="1872"/>
                    <a:pt x="739" y="1739"/>
                  </a:cubicBezTo>
                  <a:cubicBezTo>
                    <a:pt x="596" y="894"/>
                    <a:pt x="1644" y="548"/>
                    <a:pt x="1953" y="513"/>
                  </a:cubicBezTo>
                  <a:cubicBezTo>
                    <a:pt x="2251" y="489"/>
                    <a:pt x="2132" y="1"/>
                    <a:pt x="18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4" name="Google Shape;3374;p124"/>
            <p:cNvSpPr/>
            <p:nvPr/>
          </p:nvSpPr>
          <p:spPr>
            <a:xfrm>
              <a:off x="1150350" y="2386595"/>
              <a:ext cx="79040" cy="143622"/>
            </a:xfrm>
            <a:custGeom>
              <a:avLst/>
              <a:gdLst/>
              <a:ahLst/>
              <a:cxnLst/>
              <a:rect l="l" t="t" r="r" b="b"/>
              <a:pathLst>
                <a:path w="2001" h="3636" extrusionOk="0">
                  <a:moveTo>
                    <a:pt x="1116" y="1"/>
                  </a:moveTo>
                  <a:cubicBezTo>
                    <a:pt x="939" y="1"/>
                    <a:pt x="765" y="84"/>
                    <a:pt x="644" y="335"/>
                  </a:cubicBezTo>
                  <a:cubicBezTo>
                    <a:pt x="286" y="1062"/>
                    <a:pt x="1" y="2276"/>
                    <a:pt x="310" y="2383"/>
                  </a:cubicBezTo>
                  <a:cubicBezTo>
                    <a:pt x="335" y="2391"/>
                    <a:pt x="358" y="2395"/>
                    <a:pt x="380" y="2395"/>
                  </a:cubicBezTo>
                  <a:cubicBezTo>
                    <a:pt x="652" y="2395"/>
                    <a:pt x="775" y="1836"/>
                    <a:pt x="775" y="1835"/>
                  </a:cubicBezTo>
                  <a:lnTo>
                    <a:pt x="775" y="1835"/>
                  </a:lnTo>
                  <a:cubicBezTo>
                    <a:pt x="728" y="2646"/>
                    <a:pt x="446" y="3636"/>
                    <a:pt x="900" y="3636"/>
                  </a:cubicBezTo>
                  <a:cubicBezTo>
                    <a:pt x="913" y="3636"/>
                    <a:pt x="927" y="3635"/>
                    <a:pt x="941" y="3633"/>
                  </a:cubicBezTo>
                  <a:cubicBezTo>
                    <a:pt x="1465" y="3574"/>
                    <a:pt x="2001" y="2895"/>
                    <a:pt x="1941" y="1883"/>
                  </a:cubicBezTo>
                  <a:cubicBezTo>
                    <a:pt x="1882" y="871"/>
                    <a:pt x="1810" y="311"/>
                    <a:pt x="1810" y="311"/>
                  </a:cubicBezTo>
                  <a:cubicBezTo>
                    <a:pt x="1810" y="311"/>
                    <a:pt x="1458" y="1"/>
                    <a:pt x="11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5" name="Google Shape;3375;p124"/>
            <p:cNvSpPr/>
            <p:nvPr/>
          </p:nvSpPr>
          <p:spPr>
            <a:xfrm>
              <a:off x="1160699" y="2365028"/>
              <a:ext cx="95511" cy="63437"/>
            </a:xfrm>
            <a:custGeom>
              <a:avLst/>
              <a:gdLst/>
              <a:ahLst/>
              <a:cxnLst/>
              <a:rect l="l" t="t" r="r" b="b"/>
              <a:pathLst>
                <a:path w="2418" h="1606" extrusionOk="0">
                  <a:moveTo>
                    <a:pt x="797" y="1"/>
                  </a:moveTo>
                  <a:cubicBezTo>
                    <a:pt x="545" y="1"/>
                    <a:pt x="338" y="23"/>
                    <a:pt x="263" y="72"/>
                  </a:cubicBezTo>
                  <a:cubicBezTo>
                    <a:pt x="36" y="226"/>
                    <a:pt x="1" y="1000"/>
                    <a:pt x="24" y="1310"/>
                  </a:cubicBezTo>
                  <a:cubicBezTo>
                    <a:pt x="38" y="1490"/>
                    <a:pt x="654" y="1605"/>
                    <a:pt x="1224" y="1605"/>
                  </a:cubicBezTo>
                  <a:cubicBezTo>
                    <a:pt x="1636" y="1605"/>
                    <a:pt x="2024" y="1545"/>
                    <a:pt x="2144" y="1405"/>
                  </a:cubicBezTo>
                  <a:cubicBezTo>
                    <a:pt x="2418" y="1096"/>
                    <a:pt x="2358" y="441"/>
                    <a:pt x="2191" y="238"/>
                  </a:cubicBezTo>
                  <a:cubicBezTo>
                    <a:pt x="2086" y="100"/>
                    <a:pt x="1337" y="1"/>
                    <a:pt x="79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6" name="Google Shape;3376;p124"/>
            <p:cNvSpPr/>
            <p:nvPr/>
          </p:nvSpPr>
          <p:spPr>
            <a:xfrm>
              <a:off x="739313" y="3190697"/>
              <a:ext cx="189561" cy="115498"/>
            </a:xfrm>
            <a:custGeom>
              <a:avLst/>
              <a:gdLst/>
              <a:ahLst/>
              <a:cxnLst/>
              <a:rect l="l" t="t" r="r" b="b"/>
              <a:pathLst>
                <a:path w="4799" h="2924" extrusionOk="0">
                  <a:moveTo>
                    <a:pt x="3602" y="1"/>
                  </a:moveTo>
                  <a:cubicBezTo>
                    <a:pt x="3123" y="1"/>
                    <a:pt x="2584" y="278"/>
                    <a:pt x="2584" y="278"/>
                  </a:cubicBezTo>
                  <a:cubicBezTo>
                    <a:pt x="2584" y="278"/>
                    <a:pt x="2215" y="1017"/>
                    <a:pt x="1108" y="1326"/>
                  </a:cubicBezTo>
                  <a:cubicBezTo>
                    <a:pt x="1" y="1636"/>
                    <a:pt x="227" y="2648"/>
                    <a:pt x="679" y="2803"/>
                  </a:cubicBezTo>
                  <a:cubicBezTo>
                    <a:pt x="908" y="2879"/>
                    <a:pt x="1640" y="2923"/>
                    <a:pt x="2391" y="2923"/>
                  </a:cubicBezTo>
                  <a:cubicBezTo>
                    <a:pt x="3166" y="2923"/>
                    <a:pt x="3961" y="2876"/>
                    <a:pt x="4239" y="2767"/>
                  </a:cubicBezTo>
                  <a:cubicBezTo>
                    <a:pt x="4799" y="2553"/>
                    <a:pt x="4584" y="743"/>
                    <a:pt x="4156" y="219"/>
                  </a:cubicBezTo>
                  <a:cubicBezTo>
                    <a:pt x="4019" y="57"/>
                    <a:pt x="3817" y="1"/>
                    <a:pt x="36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7" name="Google Shape;3377;p124"/>
            <p:cNvSpPr/>
            <p:nvPr/>
          </p:nvSpPr>
          <p:spPr>
            <a:xfrm>
              <a:off x="1010678" y="3190697"/>
              <a:ext cx="189086" cy="115498"/>
            </a:xfrm>
            <a:custGeom>
              <a:avLst/>
              <a:gdLst/>
              <a:ahLst/>
              <a:cxnLst/>
              <a:rect l="l" t="t" r="r" b="b"/>
              <a:pathLst>
                <a:path w="4787" h="2924" extrusionOk="0">
                  <a:moveTo>
                    <a:pt x="1192" y="1"/>
                  </a:moveTo>
                  <a:cubicBezTo>
                    <a:pt x="978" y="1"/>
                    <a:pt x="776" y="57"/>
                    <a:pt x="643" y="219"/>
                  </a:cubicBezTo>
                  <a:cubicBezTo>
                    <a:pt x="215" y="743"/>
                    <a:pt x="0" y="2553"/>
                    <a:pt x="548" y="2767"/>
                  </a:cubicBezTo>
                  <a:cubicBezTo>
                    <a:pt x="832" y="2876"/>
                    <a:pt x="1630" y="2923"/>
                    <a:pt x="2407" y="2923"/>
                  </a:cubicBezTo>
                  <a:cubicBezTo>
                    <a:pt x="3159" y="2923"/>
                    <a:pt x="3892" y="2879"/>
                    <a:pt x="4120" y="2803"/>
                  </a:cubicBezTo>
                  <a:cubicBezTo>
                    <a:pt x="4572" y="2648"/>
                    <a:pt x="4787" y="1636"/>
                    <a:pt x="3680" y="1326"/>
                  </a:cubicBezTo>
                  <a:cubicBezTo>
                    <a:pt x="2584" y="1017"/>
                    <a:pt x="2215" y="278"/>
                    <a:pt x="2215" y="278"/>
                  </a:cubicBezTo>
                  <a:cubicBezTo>
                    <a:pt x="2215" y="278"/>
                    <a:pt x="1671" y="1"/>
                    <a:pt x="11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8" name="Google Shape;3378;p124"/>
            <p:cNvSpPr/>
            <p:nvPr/>
          </p:nvSpPr>
          <p:spPr>
            <a:xfrm>
              <a:off x="704987" y="2064315"/>
              <a:ext cx="458121" cy="1159128"/>
            </a:xfrm>
            <a:custGeom>
              <a:avLst/>
              <a:gdLst/>
              <a:ahLst/>
              <a:cxnLst/>
              <a:rect l="l" t="t" r="r" b="b"/>
              <a:pathLst>
                <a:path w="11598" h="29345" extrusionOk="0">
                  <a:moveTo>
                    <a:pt x="11347" y="1"/>
                  </a:moveTo>
                  <a:cubicBezTo>
                    <a:pt x="11098" y="1"/>
                    <a:pt x="10102" y="4996"/>
                    <a:pt x="9775" y="6673"/>
                  </a:cubicBezTo>
                  <a:cubicBezTo>
                    <a:pt x="9716" y="6994"/>
                    <a:pt x="9656" y="7554"/>
                    <a:pt x="9335" y="7566"/>
                  </a:cubicBezTo>
                  <a:lnTo>
                    <a:pt x="2108" y="7554"/>
                  </a:lnTo>
                  <a:cubicBezTo>
                    <a:pt x="2108" y="7554"/>
                    <a:pt x="476" y="94"/>
                    <a:pt x="195" y="94"/>
                  </a:cubicBezTo>
                  <a:cubicBezTo>
                    <a:pt x="183" y="94"/>
                    <a:pt x="174" y="108"/>
                    <a:pt x="167" y="136"/>
                  </a:cubicBezTo>
                  <a:cubicBezTo>
                    <a:pt x="0" y="839"/>
                    <a:pt x="1108" y="16757"/>
                    <a:pt x="1191" y="18067"/>
                  </a:cubicBezTo>
                  <a:cubicBezTo>
                    <a:pt x="1274" y="19377"/>
                    <a:pt x="2953" y="28306"/>
                    <a:pt x="3072" y="28878"/>
                  </a:cubicBezTo>
                  <a:cubicBezTo>
                    <a:pt x="3141" y="29179"/>
                    <a:pt x="3651" y="29345"/>
                    <a:pt x="4165" y="29345"/>
                  </a:cubicBezTo>
                  <a:cubicBezTo>
                    <a:pt x="4625" y="29345"/>
                    <a:pt x="5087" y="29212"/>
                    <a:pt x="5239" y="28925"/>
                  </a:cubicBezTo>
                  <a:cubicBezTo>
                    <a:pt x="5573" y="28306"/>
                    <a:pt x="5489" y="20984"/>
                    <a:pt x="5608" y="19996"/>
                  </a:cubicBezTo>
                  <a:cubicBezTo>
                    <a:pt x="5739" y="19019"/>
                    <a:pt x="5858" y="12054"/>
                    <a:pt x="6394" y="12054"/>
                  </a:cubicBezTo>
                  <a:cubicBezTo>
                    <a:pt x="6918" y="12054"/>
                    <a:pt x="7739" y="18722"/>
                    <a:pt x="7787" y="19591"/>
                  </a:cubicBezTo>
                  <a:cubicBezTo>
                    <a:pt x="7823" y="20448"/>
                    <a:pt x="7716" y="28747"/>
                    <a:pt x="8085" y="28997"/>
                  </a:cubicBezTo>
                  <a:cubicBezTo>
                    <a:pt x="8292" y="29131"/>
                    <a:pt x="8961" y="29268"/>
                    <a:pt x="9516" y="29268"/>
                  </a:cubicBezTo>
                  <a:cubicBezTo>
                    <a:pt x="9950" y="29268"/>
                    <a:pt x="10314" y="29184"/>
                    <a:pt x="10335" y="28949"/>
                  </a:cubicBezTo>
                  <a:cubicBezTo>
                    <a:pt x="10371" y="28425"/>
                    <a:pt x="11466" y="21794"/>
                    <a:pt x="11514" y="19460"/>
                  </a:cubicBezTo>
                  <a:cubicBezTo>
                    <a:pt x="11549" y="17126"/>
                    <a:pt x="11597" y="839"/>
                    <a:pt x="11383" y="53"/>
                  </a:cubicBezTo>
                  <a:cubicBezTo>
                    <a:pt x="11374" y="18"/>
                    <a:pt x="11362" y="1"/>
                    <a:pt x="113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9" name="Google Shape;3379;p124"/>
            <p:cNvSpPr/>
            <p:nvPr/>
          </p:nvSpPr>
          <p:spPr>
            <a:xfrm>
              <a:off x="739313" y="1407509"/>
              <a:ext cx="80462" cy="105386"/>
            </a:xfrm>
            <a:custGeom>
              <a:avLst/>
              <a:gdLst/>
              <a:ahLst/>
              <a:cxnLst/>
              <a:rect l="l" t="t" r="r" b="b"/>
              <a:pathLst>
                <a:path w="2037" h="2668" extrusionOk="0">
                  <a:moveTo>
                    <a:pt x="1025" y="0"/>
                  </a:moveTo>
                  <a:cubicBezTo>
                    <a:pt x="453" y="0"/>
                    <a:pt x="1" y="595"/>
                    <a:pt x="1" y="1334"/>
                  </a:cubicBezTo>
                  <a:cubicBezTo>
                    <a:pt x="1" y="2072"/>
                    <a:pt x="453" y="2667"/>
                    <a:pt x="1025" y="2667"/>
                  </a:cubicBezTo>
                  <a:cubicBezTo>
                    <a:pt x="1584" y="2667"/>
                    <a:pt x="2037" y="2072"/>
                    <a:pt x="2037" y="1334"/>
                  </a:cubicBezTo>
                  <a:cubicBezTo>
                    <a:pt x="2037" y="595"/>
                    <a:pt x="1584" y="0"/>
                    <a:pt x="102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0" name="Google Shape;3380;p124"/>
            <p:cNvSpPr/>
            <p:nvPr/>
          </p:nvSpPr>
          <p:spPr>
            <a:xfrm>
              <a:off x="1066649" y="1412209"/>
              <a:ext cx="80935" cy="105386"/>
            </a:xfrm>
            <a:custGeom>
              <a:avLst/>
              <a:gdLst/>
              <a:ahLst/>
              <a:cxnLst/>
              <a:rect l="l" t="t" r="r" b="b"/>
              <a:pathLst>
                <a:path w="2049" h="2668" extrusionOk="0">
                  <a:moveTo>
                    <a:pt x="1024" y="0"/>
                  </a:moveTo>
                  <a:cubicBezTo>
                    <a:pt x="453" y="0"/>
                    <a:pt x="0" y="596"/>
                    <a:pt x="0" y="1334"/>
                  </a:cubicBezTo>
                  <a:cubicBezTo>
                    <a:pt x="0" y="2072"/>
                    <a:pt x="453" y="2667"/>
                    <a:pt x="1024" y="2667"/>
                  </a:cubicBezTo>
                  <a:cubicBezTo>
                    <a:pt x="1584" y="2667"/>
                    <a:pt x="2048" y="2072"/>
                    <a:pt x="2048" y="1334"/>
                  </a:cubicBezTo>
                  <a:cubicBezTo>
                    <a:pt x="2048" y="596"/>
                    <a:pt x="1584" y="0"/>
                    <a:pt x="10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1" name="Google Shape;3381;p124"/>
            <p:cNvSpPr/>
            <p:nvPr/>
          </p:nvSpPr>
          <p:spPr>
            <a:xfrm>
              <a:off x="713914" y="1313420"/>
              <a:ext cx="461874" cy="348548"/>
            </a:xfrm>
            <a:custGeom>
              <a:avLst/>
              <a:gdLst/>
              <a:ahLst/>
              <a:cxnLst/>
              <a:rect l="l" t="t" r="r" b="b"/>
              <a:pathLst>
                <a:path w="11693" h="8824" extrusionOk="0">
                  <a:moveTo>
                    <a:pt x="5847" y="1"/>
                  </a:moveTo>
                  <a:cubicBezTo>
                    <a:pt x="1" y="1"/>
                    <a:pt x="989" y="8823"/>
                    <a:pt x="5847" y="8823"/>
                  </a:cubicBezTo>
                  <a:cubicBezTo>
                    <a:pt x="10835" y="8823"/>
                    <a:pt x="11693" y="1"/>
                    <a:pt x="58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2" name="Google Shape;3382;p124"/>
            <p:cNvSpPr/>
            <p:nvPr/>
          </p:nvSpPr>
          <p:spPr>
            <a:xfrm>
              <a:off x="766133" y="1315790"/>
              <a:ext cx="356804" cy="181344"/>
            </a:xfrm>
            <a:custGeom>
              <a:avLst/>
              <a:gdLst/>
              <a:ahLst/>
              <a:cxnLst/>
              <a:rect l="l" t="t" r="r" b="b"/>
              <a:pathLst>
                <a:path w="9033" h="4591" extrusionOk="0">
                  <a:moveTo>
                    <a:pt x="3858" y="0"/>
                  </a:moveTo>
                  <a:lnTo>
                    <a:pt x="310" y="1846"/>
                  </a:lnTo>
                  <a:cubicBezTo>
                    <a:pt x="310" y="1846"/>
                    <a:pt x="0" y="4227"/>
                    <a:pt x="536" y="4430"/>
                  </a:cubicBezTo>
                  <a:cubicBezTo>
                    <a:pt x="554" y="4436"/>
                    <a:pt x="572" y="4439"/>
                    <a:pt x="589" y="4439"/>
                  </a:cubicBezTo>
                  <a:cubicBezTo>
                    <a:pt x="1071" y="4439"/>
                    <a:pt x="936" y="1882"/>
                    <a:pt x="3179" y="1560"/>
                  </a:cubicBezTo>
                  <a:cubicBezTo>
                    <a:pt x="3458" y="1519"/>
                    <a:pt x="3730" y="1500"/>
                    <a:pt x="3994" y="1500"/>
                  </a:cubicBezTo>
                  <a:cubicBezTo>
                    <a:pt x="5932" y="1500"/>
                    <a:pt x="7402" y="2520"/>
                    <a:pt x="7811" y="3096"/>
                  </a:cubicBezTo>
                  <a:cubicBezTo>
                    <a:pt x="8263" y="3739"/>
                    <a:pt x="7977" y="4311"/>
                    <a:pt x="8454" y="4572"/>
                  </a:cubicBezTo>
                  <a:cubicBezTo>
                    <a:pt x="8478" y="4585"/>
                    <a:pt x="8502" y="4591"/>
                    <a:pt x="8524" y="4591"/>
                  </a:cubicBezTo>
                  <a:cubicBezTo>
                    <a:pt x="8951" y="4591"/>
                    <a:pt x="9032" y="2431"/>
                    <a:pt x="8716" y="1786"/>
                  </a:cubicBezTo>
                  <a:cubicBezTo>
                    <a:pt x="8370" y="1108"/>
                    <a:pt x="3858" y="0"/>
                    <a:pt x="38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3" name="Google Shape;3383;p124"/>
            <p:cNvSpPr/>
            <p:nvPr/>
          </p:nvSpPr>
          <p:spPr>
            <a:xfrm>
              <a:off x="759537" y="1172444"/>
              <a:ext cx="351827" cy="213932"/>
            </a:xfrm>
            <a:custGeom>
              <a:avLst/>
              <a:gdLst/>
              <a:ahLst/>
              <a:cxnLst/>
              <a:rect l="l" t="t" r="r" b="b"/>
              <a:pathLst>
                <a:path w="8907" h="5416" extrusionOk="0">
                  <a:moveTo>
                    <a:pt x="4374" y="0"/>
                  </a:moveTo>
                  <a:cubicBezTo>
                    <a:pt x="3519" y="0"/>
                    <a:pt x="2645" y="242"/>
                    <a:pt x="1870" y="879"/>
                  </a:cubicBezTo>
                  <a:cubicBezTo>
                    <a:pt x="1" y="2403"/>
                    <a:pt x="393" y="5046"/>
                    <a:pt x="393" y="5046"/>
                  </a:cubicBezTo>
                  <a:lnTo>
                    <a:pt x="4084" y="4677"/>
                  </a:lnTo>
                  <a:lnTo>
                    <a:pt x="8883" y="5415"/>
                  </a:lnTo>
                  <a:cubicBezTo>
                    <a:pt x="8883" y="5415"/>
                    <a:pt x="8906" y="1927"/>
                    <a:pt x="7549" y="1010"/>
                  </a:cubicBezTo>
                  <a:cubicBezTo>
                    <a:pt x="6748" y="481"/>
                    <a:pt x="5580" y="0"/>
                    <a:pt x="43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4" name="Google Shape;3384;p124"/>
            <p:cNvSpPr/>
            <p:nvPr/>
          </p:nvSpPr>
          <p:spPr>
            <a:xfrm>
              <a:off x="754362" y="1334710"/>
              <a:ext cx="378647" cy="81251"/>
            </a:xfrm>
            <a:custGeom>
              <a:avLst/>
              <a:gdLst/>
              <a:ahLst/>
              <a:cxnLst/>
              <a:rect l="l" t="t" r="r" b="b"/>
              <a:pathLst>
                <a:path w="9586" h="2057" extrusionOk="0">
                  <a:moveTo>
                    <a:pt x="4527" y="1"/>
                  </a:moveTo>
                  <a:cubicBezTo>
                    <a:pt x="3360" y="1"/>
                    <a:pt x="2079" y="171"/>
                    <a:pt x="834" y="653"/>
                  </a:cubicBezTo>
                  <a:cubicBezTo>
                    <a:pt x="1" y="974"/>
                    <a:pt x="215" y="1557"/>
                    <a:pt x="358" y="1819"/>
                  </a:cubicBezTo>
                  <a:cubicBezTo>
                    <a:pt x="377" y="1852"/>
                    <a:pt x="426" y="1866"/>
                    <a:pt x="501" y="1866"/>
                  </a:cubicBezTo>
                  <a:cubicBezTo>
                    <a:pt x="928" y="1866"/>
                    <a:pt x="2203" y="1427"/>
                    <a:pt x="3755" y="1427"/>
                  </a:cubicBezTo>
                  <a:cubicBezTo>
                    <a:pt x="4032" y="1427"/>
                    <a:pt x="4317" y="1441"/>
                    <a:pt x="4608" y="1474"/>
                  </a:cubicBezTo>
                  <a:cubicBezTo>
                    <a:pt x="6617" y="1712"/>
                    <a:pt x="8371" y="2057"/>
                    <a:pt x="8999" y="2057"/>
                  </a:cubicBezTo>
                  <a:cubicBezTo>
                    <a:pt x="9064" y="2057"/>
                    <a:pt x="9117" y="2053"/>
                    <a:pt x="9156" y="2046"/>
                  </a:cubicBezTo>
                  <a:cubicBezTo>
                    <a:pt x="9585" y="1962"/>
                    <a:pt x="9442" y="1307"/>
                    <a:pt x="8954" y="914"/>
                  </a:cubicBezTo>
                  <a:cubicBezTo>
                    <a:pt x="8640" y="647"/>
                    <a:pt x="6798" y="1"/>
                    <a:pt x="452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5" name="Google Shape;3385;p124"/>
            <p:cNvSpPr/>
            <p:nvPr/>
          </p:nvSpPr>
          <p:spPr>
            <a:xfrm>
              <a:off x="875272" y="1159488"/>
              <a:ext cx="130271" cy="114471"/>
            </a:xfrm>
            <a:custGeom>
              <a:avLst/>
              <a:gdLst/>
              <a:ahLst/>
              <a:cxnLst/>
              <a:rect l="l" t="t" r="r" b="b"/>
              <a:pathLst>
                <a:path w="3298" h="2898" extrusionOk="0">
                  <a:moveTo>
                    <a:pt x="1556" y="0"/>
                  </a:moveTo>
                  <a:cubicBezTo>
                    <a:pt x="943" y="0"/>
                    <a:pt x="363" y="108"/>
                    <a:pt x="273" y="326"/>
                  </a:cubicBezTo>
                  <a:cubicBezTo>
                    <a:pt x="0" y="1003"/>
                    <a:pt x="307" y="2898"/>
                    <a:pt x="1736" y="2898"/>
                  </a:cubicBezTo>
                  <a:cubicBezTo>
                    <a:pt x="1741" y="2898"/>
                    <a:pt x="1745" y="2898"/>
                    <a:pt x="1750" y="2898"/>
                  </a:cubicBezTo>
                  <a:cubicBezTo>
                    <a:pt x="3202" y="2898"/>
                    <a:pt x="3298" y="909"/>
                    <a:pt x="3095" y="409"/>
                  </a:cubicBezTo>
                  <a:cubicBezTo>
                    <a:pt x="2981" y="138"/>
                    <a:pt x="2248" y="0"/>
                    <a:pt x="155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6" name="Google Shape;3386;p124"/>
            <p:cNvSpPr/>
            <p:nvPr/>
          </p:nvSpPr>
          <p:spPr>
            <a:xfrm>
              <a:off x="661261" y="1697004"/>
              <a:ext cx="232813" cy="730869"/>
            </a:xfrm>
            <a:custGeom>
              <a:avLst/>
              <a:gdLst/>
              <a:ahLst/>
              <a:cxnLst/>
              <a:rect l="l" t="t" r="r" b="b"/>
              <a:pathLst>
                <a:path w="5894" h="18503" extrusionOk="0">
                  <a:moveTo>
                    <a:pt x="3885" y="0"/>
                  </a:moveTo>
                  <a:cubicBezTo>
                    <a:pt x="2760" y="0"/>
                    <a:pt x="1323" y="597"/>
                    <a:pt x="1203" y="1160"/>
                  </a:cubicBezTo>
                  <a:cubicBezTo>
                    <a:pt x="1143" y="1446"/>
                    <a:pt x="1691" y="4506"/>
                    <a:pt x="929" y="8292"/>
                  </a:cubicBezTo>
                  <a:cubicBezTo>
                    <a:pt x="0" y="12936"/>
                    <a:pt x="1238" y="18389"/>
                    <a:pt x="1393" y="18472"/>
                  </a:cubicBezTo>
                  <a:cubicBezTo>
                    <a:pt x="1436" y="18493"/>
                    <a:pt x="1552" y="18502"/>
                    <a:pt x="1719" y="18502"/>
                  </a:cubicBezTo>
                  <a:cubicBezTo>
                    <a:pt x="2716" y="18502"/>
                    <a:pt x="5540" y="18158"/>
                    <a:pt x="5703" y="17710"/>
                  </a:cubicBezTo>
                  <a:cubicBezTo>
                    <a:pt x="5894" y="17186"/>
                    <a:pt x="5501" y="315"/>
                    <a:pt x="4465" y="65"/>
                  </a:cubicBezTo>
                  <a:cubicBezTo>
                    <a:pt x="4289" y="20"/>
                    <a:pt x="4092" y="0"/>
                    <a:pt x="38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7" name="Google Shape;3387;p124"/>
            <p:cNvSpPr/>
            <p:nvPr/>
          </p:nvSpPr>
          <p:spPr>
            <a:xfrm>
              <a:off x="1046425" y="1698900"/>
              <a:ext cx="136907" cy="693857"/>
            </a:xfrm>
            <a:custGeom>
              <a:avLst/>
              <a:gdLst/>
              <a:ahLst/>
              <a:cxnLst/>
              <a:rect l="l" t="t" r="r" b="b"/>
              <a:pathLst>
                <a:path w="3466" h="17566" extrusionOk="0">
                  <a:moveTo>
                    <a:pt x="371" y="0"/>
                  </a:moveTo>
                  <a:cubicBezTo>
                    <a:pt x="187" y="0"/>
                    <a:pt x="50" y="32"/>
                    <a:pt x="0" y="100"/>
                  </a:cubicBezTo>
                  <a:cubicBezTo>
                    <a:pt x="0" y="100"/>
                    <a:pt x="405" y="16709"/>
                    <a:pt x="405" y="17138"/>
                  </a:cubicBezTo>
                  <a:cubicBezTo>
                    <a:pt x="405" y="17428"/>
                    <a:pt x="1540" y="17565"/>
                    <a:pt x="2365" y="17565"/>
                  </a:cubicBezTo>
                  <a:cubicBezTo>
                    <a:pt x="2762" y="17565"/>
                    <a:pt x="3087" y="17533"/>
                    <a:pt x="3179" y="17471"/>
                  </a:cubicBezTo>
                  <a:cubicBezTo>
                    <a:pt x="3465" y="17281"/>
                    <a:pt x="3036" y="8387"/>
                    <a:pt x="3036" y="8387"/>
                  </a:cubicBezTo>
                  <a:cubicBezTo>
                    <a:pt x="3036" y="8387"/>
                    <a:pt x="2405" y="2720"/>
                    <a:pt x="2167" y="827"/>
                  </a:cubicBezTo>
                  <a:cubicBezTo>
                    <a:pt x="2112" y="350"/>
                    <a:pt x="985" y="0"/>
                    <a:pt x="3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8" name="Google Shape;3388;p124"/>
            <p:cNvSpPr/>
            <p:nvPr/>
          </p:nvSpPr>
          <p:spPr>
            <a:xfrm>
              <a:off x="602919" y="2430440"/>
              <a:ext cx="98355" cy="96222"/>
            </a:xfrm>
            <a:custGeom>
              <a:avLst/>
              <a:gdLst/>
              <a:ahLst/>
              <a:cxnLst/>
              <a:rect l="l" t="t" r="r" b="b"/>
              <a:pathLst>
                <a:path w="2490" h="2436" extrusionOk="0">
                  <a:moveTo>
                    <a:pt x="1722" y="0"/>
                  </a:moveTo>
                  <a:cubicBezTo>
                    <a:pt x="1274" y="0"/>
                    <a:pt x="334" y="333"/>
                    <a:pt x="334" y="333"/>
                  </a:cubicBezTo>
                  <a:cubicBezTo>
                    <a:pt x="334" y="333"/>
                    <a:pt x="1" y="916"/>
                    <a:pt x="132" y="1523"/>
                  </a:cubicBezTo>
                  <a:cubicBezTo>
                    <a:pt x="245" y="2037"/>
                    <a:pt x="810" y="2435"/>
                    <a:pt x="1361" y="2435"/>
                  </a:cubicBezTo>
                  <a:cubicBezTo>
                    <a:pt x="1448" y="2435"/>
                    <a:pt x="1535" y="2425"/>
                    <a:pt x="1620" y="2404"/>
                  </a:cubicBezTo>
                  <a:cubicBezTo>
                    <a:pt x="2239" y="2249"/>
                    <a:pt x="2489" y="1666"/>
                    <a:pt x="2418" y="1249"/>
                  </a:cubicBezTo>
                  <a:cubicBezTo>
                    <a:pt x="2346" y="833"/>
                    <a:pt x="1989" y="440"/>
                    <a:pt x="1953" y="106"/>
                  </a:cubicBezTo>
                  <a:cubicBezTo>
                    <a:pt x="1945" y="30"/>
                    <a:pt x="1855" y="0"/>
                    <a:pt x="17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9" name="Google Shape;3389;p124"/>
            <p:cNvSpPr/>
            <p:nvPr/>
          </p:nvSpPr>
          <p:spPr>
            <a:xfrm>
              <a:off x="594466" y="2385450"/>
              <a:ext cx="97842" cy="64030"/>
            </a:xfrm>
            <a:custGeom>
              <a:avLst/>
              <a:gdLst/>
              <a:ahLst/>
              <a:cxnLst/>
              <a:rect l="l" t="t" r="r" b="b"/>
              <a:pathLst>
                <a:path w="2477" h="1621" extrusionOk="0">
                  <a:moveTo>
                    <a:pt x="1623" y="0"/>
                  </a:moveTo>
                  <a:cubicBezTo>
                    <a:pt x="1068" y="0"/>
                    <a:pt x="379" y="123"/>
                    <a:pt x="239" y="340"/>
                  </a:cubicBezTo>
                  <a:cubicBezTo>
                    <a:pt x="0" y="686"/>
                    <a:pt x="143" y="1329"/>
                    <a:pt x="322" y="1507"/>
                  </a:cubicBezTo>
                  <a:cubicBezTo>
                    <a:pt x="401" y="1586"/>
                    <a:pt x="711" y="1620"/>
                    <a:pt x="1062" y="1620"/>
                  </a:cubicBezTo>
                  <a:cubicBezTo>
                    <a:pt x="1558" y="1620"/>
                    <a:pt x="2137" y="1552"/>
                    <a:pt x="2263" y="1448"/>
                  </a:cubicBezTo>
                  <a:cubicBezTo>
                    <a:pt x="2477" y="1257"/>
                    <a:pt x="2417" y="495"/>
                    <a:pt x="2358" y="186"/>
                  </a:cubicBezTo>
                  <a:cubicBezTo>
                    <a:pt x="2329" y="59"/>
                    <a:pt x="2008" y="0"/>
                    <a:pt x="16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0" name="Google Shape;3390;p124"/>
            <p:cNvSpPr/>
            <p:nvPr/>
          </p:nvSpPr>
          <p:spPr>
            <a:xfrm>
              <a:off x="654664" y="2473179"/>
              <a:ext cx="88440" cy="76274"/>
            </a:xfrm>
            <a:custGeom>
              <a:avLst/>
              <a:gdLst/>
              <a:ahLst/>
              <a:cxnLst/>
              <a:rect l="l" t="t" r="r" b="b"/>
              <a:pathLst>
                <a:path w="2239" h="1931" extrusionOk="0">
                  <a:moveTo>
                    <a:pt x="381" y="1"/>
                  </a:moveTo>
                  <a:cubicBezTo>
                    <a:pt x="120" y="1"/>
                    <a:pt x="0" y="489"/>
                    <a:pt x="298" y="513"/>
                  </a:cubicBezTo>
                  <a:cubicBezTo>
                    <a:pt x="596" y="548"/>
                    <a:pt x="1655" y="894"/>
                    <a:pt x="1513" y="1739"/>
                  </a:cubicBezTo>
                  <a:cubicBezTo>
                    <a:pt x="1490" y="1872"/>
                    <a:pt x="1592" y="1930"/>
                    <a:pt x="1716" y="1930"/>
                  </a:cubicBezTo>
                  <a:cubicBezTo>
                    <a:pt x="1858" y="1930"/>
                    <a:pt x="2028" y="1854"/>
                    <a:pt x="2072" y="1727"/>
                  </a:cubicBezTo>
                  <a:cubicBezTo>
                    <a:pt x="2144" y="1489"/>
                    <a:pt x="2239" y="1"/>
                    <a:pt x="3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1" name="Google Shape;3391;p124"/>
            <p:cNvSpPr/>
            <p:nvPr/>
          </p:nvSpPr>
          <p:spPr>
            <a:xfrm>
              <a:off x="750610" y="2617275"/>
              <a:ext cx="73391" cy="153181"/>
            </a:xfrm>
            <a:custGeom>
              <a:avLst/>
              <a:gdLst/>
              <a:ahLst/>
              <a:cxnLst/>
              <a:rect l="l" t="t" r="r" b="b"/>
              <a:pathLst>
                <a:path w="1858" h="3878" extrusionOk="0">
                  <a:moveTo>
                    <a:pt x="1361" y="1"/>
                  </a:moveTo>
                  <a:cubicBezTo>
                    <a:pt x="840" y="1"/>
                    <a:pt x="0" y="246"/>
                    <a:pt x="0" y="246"/>
                  </a:cubicBezTo>
                  <a:lnTo>
                    <a:pt x="48" y="1949"/>
                  </a:lnTo>
                  <a:lnTo>
                    <a:pt x="536" y="3877"/>
                  </a:lnTo>
                  <a:cubicBezTo>
                    <a:pt x="881" y="3782"/>
                    <a:pt x="1381" y="3615"/>
                    <a:pt x="1620" y="3401"/>
                  </a:cubicBezTo>
                  <a:cubicBezTo>
                    <a:pt x="1858" y="3187"/>
                    <a:pt x="1810" y="603"/>
                    <a:pt x="1762" y="175"/>
                  </a:cubicBezTo>
                  <a:cubicBezTo>
                    <a:pt x="1748" y="46"/>
                    <a:pt x="1584" y="1"/>
                    <a:pt x="13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2" name="Google Shape;3392;p124"/>
            <p:cNvSpPr/>
            <p:nvPr/>
          </p:nvSpPr>
          <p:spPr>
            <a:xfrm>
              <a:off x="761907" y="2545148"/>
              <a:ext cx="71021" cy="104438"/>
            </a:xfrm>
            <a:custGeom>
              <a:avLst/>
              <a:gdLst/>
              <a:ahLst/>
              <a:cxnLst/>
              <a:rect l="l" t="t" r="r" b="b"/>
              <a:pathLst>
                <a:path w="1798" h="2644" extrusionOk="0">
                  <a:moveTo>
                    <a:pt x="429" y="0"/>
                  </a:moveTo>
                  <a:lnTo>
                    <a:pt x="0" y="1501"/>
                  </a:lnTo>
                  <a:lnTo>
                    <a:pt x="250" y="2644"/>
                  </a:lnTo>
                  <a:cubicBezTo>
                    <a:pt x="250" y="2644"/>
                    <a:pt x="1500" y="2548"/>
                    <a:pt x="1643" y="2358"/>
                  </a:cubicBezTo>
                  <a:cubicBezTo>
                    <a:pt x="1798" y="2167"/>
                    <a:pt x="1774" y="786"/>
                    <a:pt x="1703" y="453"/>
                  </a:cubicBezTo>
                  <a:cubicBezTo>
                    <a:pt x="1631" y="107"/>
                    <a:pt x="762" y="12"/>
                    <a:pt x="4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3" name="Google Shape;3393;p124"/>
            <p:cNvSpPr/>
            <p:nvPr/>
          </p:nvSpPr>
          <p:spPr>
            <a:xfrm>
              <a:off x="476875" y="2614076"/>
              <a:ext cx="307626" cy="170442"/>
            </a:xfrm>
            <a:custGeom>
              <a:avLst/>
              <a:gdLst/>
              <a:ahLst/>
              <a:cxnLst/>
              <a:rect l="l" t="t" r="r" b="b"/>
              <a:pathLst>
                <a:path w="7788" h="4315" extrusionOk="0">
                  <a:moveTo>
                    <a:pt x="5930" y="0"/>
                  </a:moveTo>
                  <a:cubicBezTo>
                    <a:pt x="3712" y="0"/>
                    <a:pt x="37" y="327"/>
                    <a:pt x="37" y="327"/>
                  </a:cubicBezTo>
                  <a:cubicBezTo>
                    <a:pt x="37" y="327"/>
                    <a:pt x="1" y="3637"/>
                    <a:pt x="144" y="4113"/>
                  </a:cubicBezTo>
                  <a:cubicBezTo>
                    <a:pt x="189" y="4260"/>
                    <a:pt x="909" y="4314"/>
                    <a:pt x="1882" y="4314"/>
                  </a:cubicBezTo>
                  <a:cubicBezTo>
                    <a:pt x="3978" y="4314"/>
                    <a:pt x="7247" y="4064"/>
                    <a:pt x="7466" y="3958"/>
                  </a:cubicBezTo>
                  <a:cubicBezTo>
                    <a:pt x="7788" y="3792"/>
                    <a:pt x="7609" y="791"/>
                    <a:pt x="7573" y="232"/>
                  </a:cubicBezTo>
                  <a:cubicBezTo>
                    <a:pt x="7563" y="60"/>
                    <a:pt x="6880" y="0"/>
                    <a:pt x="59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4" name="Google Shape;3394;p124"/>
            <p:cNvSpPr/>
            <p:nvPr/>
          </p:nvSpPr>
          <p:spPr>
            <a:xfrm>
              <a:off x="447724" y="2537683"/>
              <a:ext cx="347600" cy="120791"/>
            </a:xfrm>
            <a:custGeom>
              <a:avLst/>
              <a:gdLst/>
              <a:ahLst/>
              <a:cxnLst/>
              <a:rect l="l" t="t" r="r" b="b"/>
              <a:pathLst>
                <a:path w="8800" h="3058" extrusionOk="0">
                  <a:moveTo>
                    <a:pt x="6360" y="1"/>
                  </a:moveTo>
                  <a:cubicBezTo>
                    <a:pt x="3991" y="1"/>
                    <a:pt x="577" y="179"/>
                    <a:pt x="382" y="249"/>
                  </a:cubicBezTo>
                  <a:cubicBezTo>
                    <a:pt x="1" y="380"/>
                    <a:pt x="203" y="2416"/>
                    <a:pt x="382" y="2833"/>
                  </a:cubicBezTo>
                  <a:cubicBezTo>
                    <a:pt x="458" y="2999"/>
                    <a:pt x="1698" y="3057"/>
                    <a:pt x="3184" y="3057"/>
                  </a:cubicBezTo>
                  <a:cubicBezTo>
                    <a:pt x="5418" y="3057"/>
                    <a:pt x="8209" y="2925"/>
                    <a:pt x="8430" y="2833"/>
                  </a:cubicBezTo>
                  <a:cubicBezTo>
                    <a:pt x="8799" y="2678"/>
                    <a:pt x="8764" y="606"/>
                    <a:pt x="8609" y="189"/>
                  </a:cubicBezTo>
                  <a:cubicBezTo>
                    <a:pt x="8560" y="50"/>
                    <a:pt x="7604" y="1"/>
                    <a:pt x="63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5" name="Google Shape;3395;p124"/>
            <p:cNvSpPr/>
            <p:nvPr/>
          </p:nvSpPr>
          <p:spPr>
            <a:xfrm>
              <a:off x="846555" y="1437884"/>
              <a:ext cx="61620" cy="29901"/>
            </a:xfrm>
            <a:custGeom>
              <a:avLst/>
              <a:gdLst/>
              <a:ahLst/>
              <a:cxnLst/>
              <a:rect l="l" t="t" r="r" b="b"/>
              <a:pathLst>
                <a:path w="1560" h="757" extrusionOk="0">
                  <a:moveTo>
                    <a:pt x="933" y="1"/>
                  </a:moveTo>
                  <a:cubicBezTo>
                    <a:pt x="774" y="1"/>
                    <a:pt x="617" y="42"/>
                    <a:pt x="476" y="112"/>
                  </a:cubicBezTo>
                  <a:cubicBezTo>
                    <a:pt x="250" y="219"/>
                    <a:pt x="0" y="505"/>
                    <a:pt x="274" y="708"/>
                  </a:cubicBezTo>
                  <a:cubicBezTo>
                    <a:pt x="322" y="744"/>
                    <a:pt x="374" y="757"/>
                    <a:pt x="426" y="757"/>
                  </a:cubicBezTo>
                  <a:cubicBezTo>
                    <a:pt x="529" y="757"/>
                    <a:pt x="636" y="707"/>
                    <a:pt x="738" y="684"/>
                  </a:cubicBezTo>
                  <a:cubicBezTo>
                    <a:pt x="881" y="660"/>
                    <a:pt x="1036" y="648"/>
                    <a:pt x="1179" y="636"/>
                  </a:cubicBezTo>
                  <a:cubicBezTo>
                    <a:pt x="1512" y="612"/>
                    <a:pt x="1560" y="172"/>
                    <a:pt x="1262" y="65"/>
                  </a:cubicBezTo>
                  <a:cubicBezTo>
                    <a:pt x="1155" y="21"/>
                    <a:pt x="1043" y="1"/>
                    <a:pt x="9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6" name="Google Shape;3396;p124"/>
            <p:cNvSpPr/>
            <p:nvPr/>
          </p:nvSpPr>
          <p:spPr>
            <a:xfrm>
              <a:off x="867688" y="1471341"/>
              <a:ext cx="32034" cy="48743"/>
            </a:xfrm>
            <a:custGeom>
              <a:avLst/>
              <a:gdLst/>
              <a:ahLst/>
              <a:cxnLst/>
              <a:rect l="l" t="t" r="r" b="b"/>
              <a:pathLst>
                <a:path w="811" h="1234" extrusionOk="0">
                  <a:moveTo>
                    <a:pt x="386" y="0"/>
                  </a:moveTo>
                  <a:cubicBezTo>
                    <a:pt x="369" y="0"/>
                    <a:pt x="352" y="1"/>
                    <a:pt x="334" y="3"/>
                  </a:cubicBezTo>
                  <a:cubicBezTo>
                    <a:pt x="144" y="27"/>
                    <a:pt x="37" y="182"/>
                    <a:pt x="25" y="361"/>
                  </a:cubicBezTo>
                  <a:cubicBezTo>
                    <a:pt x="1" y="527"/>
                    <a:pt x="25" y="694"/>
                    <a:pt x="25" y="873"/>
                  </a:cubicBezTo>
                  <a:cubicBezTo>
                    <a:pt x="13" y="1051"/>
                    <a:pt x="168" y="1206"/>
                    <a:pt x="346" y="1230"/>
                  </a:cubicBezTo>
                  <a:cubicBezTo>
                    <a:pt x="361" y="1232"/>
                    <a:pt x="376" y="1233"/>
                    <a:pt x="391" y="1233"/>
                  </a:cubicBezTo>
                  <a:cubicBezTo>
                    <a:pt x="539" y="1233"/>
                    <a:pt x="718" y="1130"/>
                    <a:pt x="739" y="968"/>
                  </a:cubicBezTo>
                  <a:cubicBezTo>
                    <a:pt x="775" y="742"/>
                    <a:pt x="811" y="492"/>
                    <a:pt x="739" y="265"/>
                  </a:cubicBezTo>
                  <a:cubicBezTo>
                    <a:pt x="685" y="103"/>
                    <a:pt x="553" y="0"/>
                    <a:pt x="3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7" name="Google Shape;3397;p124"/>
            <p:cNvSpPr/>
            <p:nvPr/>
          </p:nvSpPr>
          <p:spPr>
            <a:xfrm>
              <a:off x="869110" y="1478964"/>
              <a:ext cx="14615" cy="11336"/>
            </a:xfrm>
            <a:custGeom>
              <a:avLst/>
              <a:gdLst/>
              <a:ahLst/>
              <a:cxnLst/>
              <a:rect l="l" t="t" r="r" b="b"/>
              <a:pathLst>
                <a:path w="370" h="287" extrusionOk="0">
                  <a:moveTo>
                    <a:pt x="191" y="1"/>
                  </a:moveTo>
                  <a:cubicBezTo>
                    <a:pt x="1" y="1"/>
                    <a:pt x="1" y="287"/>
                    <a:pt x="191" y="287"/>
                  </a:cubicBezTo>
                  <a:cubicBezTo>
                    <a:pt x="370" y="287"/>
                    <a:pt x="370" y="1"/>
                    <a:pt x="1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8" name="Google Shape;3398;p124"/>
            <p:cNvSpPr/>
            <p:nvPr/>
          </p:nvSpPr>
          <p:spPr>
            <a:xfrm>
              <a:off x="975404" y="1437884"/>
              <a:ext cx="62134" cy="29901"/>
            </a:xfrm>
            <a:custGeom>
              <a:avLst/>
              <a:gdLst/>
              <a:ahLst/>
              <a:cxnLst/>
              <a:rect l="l" t="t" r="r" b="b"/>
              <a:pathLst>
                <a:path w="1573" h="757" extrusionOk="0">
                  <a:moveTo>
                    <a:pt x="636" y="1"/>
                  </a:moveTo>
                  <a:cubicBezTo>
                    <a:pt x="527" y="1"/>
                    <a:pt x="417" y="21"/>
                    <a:pt x="310" y="65"/>
                  </a:cubicBezTo>
                  <a:cubicBezTo>
                    <a:pt x="1" y="172"/>
                    <a:pt x="48" y="612"/>
                    <a:pt x="382" y="636"/>
                  </a:cubicBezTo>
                  <a:cubicBezTo>
                    <a:pt x="524" y="648"/>
                    <a:pt x="679" y="660"/>
                    <a:pt x="822" y="684"/>
                  </a:cubicBezTo>
                  <a:cubicBezTo>
                    <a:pt x="924" y="707"/>
                    <a:pt x="1032" y="757"/>
                    <a:pt x="1138" y="757"/>
                  </a:cubicBezTo>
                  <a:cubicBezTo>
                    <a:pt x="1192" y="757"/>
                    <a:pt x="1246" y="744"/>
                    <a:pt x="1298" y="708"/>
                  </a:cubicBezTo>
                  <a:cubicBezTo>
                    <a:pt x="1572" y="505"/>
                    <a:pt x="1310" y="219"/>
                    <a:pt x="1096" y="112"/>
                  </a:cubicBezTo>
                  <a:cubicBezTo>
                    <a:pt x="948" y="42"/>
                    <a:pt x="793" y="1"/>
                    <a:pt x="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9" name="Google Shape;3399;p124"/>
            <p:cNvSpPr/>
            <p:nvPr/>
          </p:nvSpPr>
          <p:spPr>
            <a:xfrm>
              <a:off x="994680" y="1471341"/>
              <a:ext cx="32034" cy="48743"/>
            </a:xfrm>
            <a:custGeom>
              <a:avLst/>
              <a:gdLst/>
              <a:ahLst/>
              <a:cxnLst/>
              <a:rect l="l" t="t" r="r" b="b"/>
              <a:pathLst>
                <a:path w="811" h="1234" extrusionOk="0">
                  <a:moveTo>
                    <a:pt x="386" y="0"/>
                  </a:moveTo>
                  <a:cubicBezTo>
                    <a:pt x="369" y="0"/>
                    <a:pt x="352" y="1"/>
                    <a:pt x="334" y="3"/>
                  </a:cubicBezTo>
                  <a:cubicBezTo>
                    <a:pt x="144" y="27"/>
                    <a:pt x="36" y="182"/>
                    <a:pt x="13" y="361"/>
                  </a:cubicBezTo>
                  <a:cubicBezTo>
                    <a:pt x="1" y="527"/>
                    <a:pt x="24" y="694"/>
                    <a:pt x="24" y="873"/>
                  </a:cubicBezTo>
                  <a:cubicBezTo>
                    <a:pt x="13" y="1051"/>
                    <a:pt x="167" y="1206"/>
                    <a:pt x="334" y="1230"/>
                  </a:cubicBezTo>
                  <a:cubicBezTo>
                    <a:pt x="350" y="1232"/>
                    <a:pt x="365" y="1233"/>
                    <a:pt x="382" y="1233"/>
                  </a:cubicBezTo>
                  <a:cubicBezTo>
                    <a:pt x="539" y="1233"/>
                    <a:pt x="717" y="1130"/>
                    <a:pt x="739" y="968"/>
                  </a:cubicBezTo>
                  <a:cubicBezTo>
                    <a:pt x="775" y="742"/>
                    <a:pt x="810" y="492"/>
                    <a:pt x="739" y="265"/>
                  </a:cubicBezTo>
                  <a:cubicBezTo>
                    <a:pt x="685" y="103"/>
                    <a:pt x="552" y="0"/>
                    <a:pt x="3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0" name="Google Shape;3400;p124"/>
            <p:cNvSpPr/>
            <p:nvPr/>
          </p:nvSpPr>
          <p:spPr>
            <a:xfrm>
              <a:off x="996102" y="1478964"/>
              <a:ext cx="14615" cy="11336"/>
            </a:xfrm>
            <a:custGeom>
              <a:avLst/>
              <a:gdLst/>
              <a:ahLst/>
              <a:cxnLst/>
              <a:rect l="l" t="t" r="r" b="b"/>
              <a:pathLst>
                <a:path w="370" h="287" extrusionOk="0">
                  <a:moveTo>
                    <a:pt x="179" y="1"/>
                  </a:moveTo>
                  <a:cubicBezTo>
                    <a:pt x="0" y="1"/>
                    <a:pt x="0" y="287"/>
                    <a:pt x="179" y="287"/>
                  </a:cubicBezTo>
                  <a:cubicBezTo>
                    <a:pt x="369" y="287"/>
                    <a:pt x="369" y="1"/>
                    <a:pt x="1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1" name="Google Shape;3401;p124"/>
            <p:cNvSpPr/>
            <p:nvPr/>
          </p:nvSpPr>
          <p:spPr>
            <a:xfrm>
              <a:off x="926701" y="1534027"/>
              <a:ext cx="39224" cy="15563"/>
            </a:xfrm>
            <a:custGeom>
              <a:avLst/>
              <a:gdLst/>
              <a:ahLst/>
              <a:cxnLst/>
              <a:rect l="l" t="t" r="r" b="b"/>
              <a:pathLst>
                <a:path w="993" h="394" extrusionOk="0">
                  <a:moveTo>
                    <a:pt x="759" y="1"/>
                  </a:moveTo>
                  <a:cubicBezTo>
                    <a:pt x="736" y="1"/>
                    <a:pt x="711" y="8"/>
                    <a:pt x="686" y="24"/>
                  </a:cubicBezTo>
                  <a:cubicBezTo>
                    <a:pt x="610" y="69"/>
                    <a:pt x="485" y="125"/>
                    <a:pt x="380" y="125"/>
                  </a:cubicBezTo>
                  <a:cubicBezTo>
                    <a:pt x="321" y="125"/>
                    <a:pt x="268" y="107"/>
                    <a:pt x="233" y="59"/>
                  </a:cubicBezTo>
                  <a:cubicBezTo>
                    <a:pt x="213" y="36"/>
                    <a:pt x="188" y="27"/>
                    <a:pt x="162" y="27"/>
                  </a:cubicBezTo>
                  <a:cubicBezTo>
                    <a:pt x="83" y="27"/>
                    <a:pt x="1" y="121"/>
                    <a:pt x="55" y="202"/>
                  </a:cubicBezTo>
                  <a:cubicBezTo>
                    <a:pt x="143" y="342"/>
                    <a:pt x="293" y="393"/>
                    <a:pt x="449" y="393"/>
                  </a:cubicBezTo>
                  <a:cubicBezTo>
                    <a:pt x="586" y="393"/>
                    <a:pt x="729" y="353"/>
                    <a:pt x="841" y="298"/>
                  </a:cubicBezTo>
                  <a:cubicBezTo>
                    <a:pt x="993" y="227"/>
                    <a:pt x="895" y="1"/>
                    <a:pt x="7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2" name="Google Shape;3402;p124"/>
            <p:cNvSpPr/>
            <p:nvPr/>
          </p:nvSpPr>
          <p:spPr>
            <a:xfrm>
              <a:off x="920973" y="1578623"/>
              <a:ext cx="48743" cy="17064"/>
            </a:xfrm>
            <a:custGeom>
              <a:avLst/>
              <a:gdLst/>
              <a:ahLst/>
              <a:cxnLst/>
              <a:rect l="l" t="t" r="r" b="b"/>
              <a:pathLst>
                <a:path w="1234" h="432" extrusionOk="0">
                  <a:moveTo>
                    <a:pt x="122" y="1"/>
                  </a:moveTo>
                  <a:cubicBezTo>
                    <a:pt x="63" y="1"/>
                    <a:pt x="0" y="68"/>
                    <a:pt x="45" y="121"/>
                  </a:cubicBezTo>
                  <a:cubicBezTo>
                    <a:pt x="182" y="304"/>
                    <a:pt x="319" y="431"/>
                    <a:pt x="550" y="431"/>
                  </a:cubicBezTo>
                  <a:cubicBezTo>
                    <a:pt x="560" y="431"/>
                    <a:pt x="570" y="431"/>
                    <a:pt x="581" y="431"/>
                  </a:cubicBezTo>
                  <a:cubicBezTo>
                    <a:pt x="783" y="431"/>
                    <a:pt x="1081" y="335"/>
                    <a:pt x="1200" y="145"/>
                  </a:cubicBezTo>
                  <a:cubicBezTo>
                    <a:pt x="1234" y="89"/>
                    <a:pt x="1193" y="1"/>
                    <a:pt x="1129" y="1"/>
                  </a:cubicBezTo>
                  <a:cubicBezTo>
                    <a:pt x="1125" y="1"/>
                    <a:pt x="1121" y="1"/>
                    <a:pt x="1117" y="2"/>
                  </a:cubicBezTo>
                  <a:cubicBezTo>
                    <a:pt x="974" y="2"/>
                    <a:pt x="867" y="97"/>
                    <a:pt x="747" y="145"/>
                  </a:cubicBezTo>
                  <a:cubicBezTo>
                    <a:pt x="675" y="186"/>
                    <a:pt x="594" y="219"/>
                    <a:pt x="511" y="219"/>
                  </a:cubicBezTo>
                  <a:cubicBezTo>
                    <a:pt x="499" y="219"/>
                    <a:pt x="486" y="218"/>
                    <a:pt x="474" y="216"/>
                  </a:cubicBezTo>
                  <a:cubicBezTo>
                    <a:pt x="331" y="216"/>
                    <a:pt x="259" y="121"/>
                    <a:pt x="176" y="26"/>
                  </a:cubicBezTo>
                  <a:cubicBezTo>
                    <a:pt x="161" y="8"/>
                    <a:pt x="142" y="1"/>
                    <a:pt x="12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3" name="Google Shape;3403;p124"/>
            <p:cNvSpPr/>
            <p:nvPr/>
          </p:nvSpPr>
          <p:spPr>
            <a:xfrm>
              <a:off x="939143" y="1597346"/>
              <a:ext cx="12324" cy="9283"/>
            </a:xfrm>
            <a:custGeom>
              <a:avLst/>
              <a:gdLst/>
              <a:ahLst/>
              <a:cxnLst/>
              <a:rect l="l" t="t" r="r" b="b"/>
              <a:pathLst>
                <a:path w="312" h="235" extrusionOk="0">
                  <a:moveTo>
                    <a:pt x="161" y="1"/>
                  </a:moveTo>
                  <a:cubicBezTo>
                    <a:pt x="22" y="1"/>
                    <a:pt x="1" y="219"/>
                    <a:pt x="157" y="231"/>
                  </a:cubicBezTo>
                  <a:cubicBezTo>
                    <a:pt x="168" y="233"/>
                    <a:pt x="180" y="235"/>
                    <a:pt x="190" y="235"/>
                  </a:cubicBezTo>
                  <a:cubicBezTo>
                    <a:pt x="223" y="235"/>
                    <a:pt x="252" y="222"/>
                    <a:pt x="287" y="195"/>
                  </a:cubicBezTo>
                  <a:cubicBezTo>
                    <a:pt x="311" y="171"/>
                    <a:pt x="311" y="123"/>
                    <a:pt x="299" y="88"/>
                  </a:cubicBezTo>
                  <a:cubicBezTo>
                    <a:pt x="276" y="40"/>
                    <a:pt x="228" y="16"/>
                    <a:pt x="192" y="4"/>
                  </a:cubicBezTo>
                  <a:cubicBezTo>
                    <a:pt x="181" y="2"/>
                    <a:pt x="171" y="1"/>
                    <a:pt x="1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4" name="Google Shape;3404;p124"/>
            <p:cNvSpPr/>
            <p:nvPr/>
          </p:nvSpPr>
          <p:spPr>
            <a:xfrm>
              <a:off x="733190" y="1730461"/>
              <a:ext cx="48980" cy="676201"/>
            </a:xfrm>
            <a:custGeom>
              <a:avLst/>
              <a:gdLst/>
              <a:ahLst/>
              <a:cxnLst/>
              <a:rect l="l" t="t" r="r" b="b"/>
              <a:pathLst>
                <a:path w="1240" h="17119" extrusionOk="0">
                  <a:moveTo>
                    <a:pt x="546" y="1"/>
                  </a:moveTo>
                  <a:cubicBezTo>
                    <a:pt x="456" y="1"/>
                    <a:pt x="363" y="59"/>
                    <a:pt x="370" y="159"/>
                  </a:cubicBezTo>
                  <a:cubicBezTo>
                    <a:pt x="560" y="2980"/>
                    <a:pt x="596" y="5743"/>
                    <a:pt x="453" y="8564"/>
                  </a:cubicBezTo>
                  <a:cubicBezTo>
                    <a:pt x="394" y="9910"/>
                    <a:pt x="322" y="11243"/>
                    <a:pt x="251" y="12589"/>
                  </a:cubicBezTo>
                  <a:cubicBezTo>
                    <a:pt x="179" y="13994"/>
                    <a:pt x="1" y="15458"/>
                    <a:pt x="144" y="16863"/>
                  </a:cubicBezTo>
                  <a:cubicBezTo>
                    <a:pt x="157" y="17015"/>
                    <a:pt x="308" y="17119"/>
                    <a:pt x="440" y="17119"/>
                  </a:cubicBezTo>
                  <a:cubicBezTo>
                    <a:pt x="537" y="17119"/>
                    <a:pt x="624" y="17064"/>
                    <a:pt x="644" y="16934"/>
                  </a:cubicBezTo>
                  <a:cubicBezTo>
                    <a:pt x="894" y="15601"/>
                    <a:pt x="870" y="14220"/>
                    <a:pt x="918" y="12874"/>
                  </a:cubicBezTo>
                  <a:cubicBezTo>
                    <a:pt x="965" y="11434"/>
                    <a:pt x="1025" y="10005"/>
                    <a:pt x="1072" y="8564"/>
                  </a:cubicBezTo>
                  <a:cubicBezTo>
                    <a:pt x="1156" y="5766"/>
                    <a:pt x="1239" y="2873"/>
                    <a:pt x="703" y="123"/>
                  </a:cubicBezTo>
                  <a:cubicBezTo>
                    <a:pt x="687" y="38"/>
                    <a:pt x="617" y="1"/>
                    <a:pt x="54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5" name="Google Shape;3405;p124"/>
            <p:cNvSpPr/>
            <p:nvPr/>
          </p:nvSpPr>
          <p:spPr>
            <a:xfrm>
              <a:off x="802552" y="1714029"/>
              <a:ext cx="54392" cy="685641"/>
            </a:xfrm>
            <a:custGeom>
              <a:avLst/>
              <a:gdLst/>
              <a:ahLst/>
              <a:cxnLst/>
              <a:rect l="l" t="t" r="r" b="b"/>
              <a:pathLst>
                <a:path w="1377" h="17358" extrusionOk="0">
                  <a:moveTo>
                    <a:pt x="133" y="0"/>
                  </a:moveTo>
                  <a:cubicBezTo>
                    <a:pt x="67" y="0"/>
                    <a:pt x="0" y="43"/>
                    <a:pt x="7" y="122"/>
                  </a:cubicBezTo>
                  <a:cubicBezTo>
                    <a:pt x="138" y="1551"/>
                    <a:pt x="388" y="2968"/>
                    <a:pt x="507" y="4396"/>
                  </a:cubicBezTo>
                  <a:cubicBezTo>
                    <a:pt x="614" y="5778"/>
                    <a:pt x="686" y="7171"/>
                    <a:pt x="686" y="8564"/>
                  </a:cubicBezTo>
                  <a:cubicBezTo>
                    <a:pt x="697" y="9957"/>
                    <a:pt x="650" y="11350"/>
                    <a:pt x="555" y="12743"/>
                  </a:cubicBezTo>
                  <a:cubicBezTo>
                    <a:pt x="447" y="14171"/>
                    <a:pt x="162" y="15612"/>
                    <a:pt x="126" y="17041"/>
                  </a:cubicBezTo>
                  <a:cubicBezTo>
                    <a:pt x="119" y="17245"/>
                    <a:pt x="287" y="17358"/>
                    <a:pt x="455" y="17358"/>
                  </a:cubicBezTo>
                  <a:cubicBezTo>
                    <a:pt x="591" y="17358"/>
                    <a:pt x="726" y="17284"/>
                    <a:pt x="769" y="17124"/>
                  </a:cubicBezTo>
                  <a:cubicBezTo>
                    <a:pt x="1126" y="15814"/>
                    <a:pt x="1174" y="14386"/>
                    <a:pt x="1269" y="13028"/>
                  </a:cubicBezTo>
                  <a:cubicBezTo>
                    <a:pt x="1352" y="11540"/>
                    <a:pt x="1376" y="10052"/>
                    <a:pt x="1329" y="8564"/>
                  </a:cubicBezTo>
                  <a:cubicBezTo>
                    <a:pt x="1233" y="5778"/>
                    <a:pt x="1031" y="2777"/>
                    <a:pt x="257" y="86"/>
                  </a:cubicBezTo>
                  <a:cubicBezTo>
                    <a:pt x="241" y="28"/>
                    <a:pt x="187" y="0"/>
                    <a:pt x="13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6" name="Google Shape;3406;p124"/>
            <p:cNvSpPr/>
            <p:nvPr/>
          </p:nvSpPr>
          <p:spPr>
            <a:xfrm>
              <a:off x="1068071" y="1717070"/>
              <a:ext cx="40448" cy="646852"/>
            </a:xfrm>
            <a:custGeom>
              <a:avLst/>
              <a:gdLst/>
              <a:ahLst/>
              <a:cxnLst/>
              <a:rect l="l" t="t" r="r" b="b"/>
              <a:pathLst>
                <a:path w="1024" h="16376" extrusionOk="0">
                  <a:moveTo>
                    <a:pt x="422" y="1"/>
                  </a:moveTo>
                  <a:cubicBezTo>
                    <a:pt x="356" y="1"/>
                    <a:pt x="281" y="52"/>
                    <a:pt x="274" y="128"/>
                  </a:cubicBezTo>
                  <a:cubicBezTo>
                    <a:pt x="143" y="1474"/>
                    <a:pt x="262" y="2891"/>
                    <a:pt x="286" y="4248"/>
                  </a:cubicBezTo>
                  <a:cubicBezTo>
                    <a:pt x="298" y="5677"/>
                    <a:pt x="322" y="7094"/>
                    <a:pt x="345" y="8522"/>
                  </a:cubicBezTo>
                  <a:cubicBezTo>
                    <a:pt x="357" y="9892"/>
                    <a:pt x="381" y="11261"/>
                    <a:pt x="393" y="12618"/>
                  </a:cubicBezTo>
                  <a:cubicBezTo>
                    <a:pt x="405" y="13761"/>
                    <a:pt x="0" y="15083"/>
                    <a:pt x="345" y="16178"/>
                  </a:cubicBezTo>
                  <a:cubicBezTo>
                    <a:pt x="388" y="16315"/>
                    <a:pt x="497" y="16376"/>
                    <a:pt x="607" y="16376"/>
                  </a:cubicBezTo>
                  <a:cubicBezTo>
                    <a:pt x="773" y="16376"/>
                    <a:pt x="943" y="16238"/>
                    <a:pt x="893" y="16023"/>
                  </a:cubicBezTo>
                  <a:cubicBezTo>
                    <a:pt x="738" y="15345"/>
                    <a:pt x="893" y="14702"/>
                    <a:pt x="964" y="14023"/>
                  </a:cubicBezTo>
                  <a:cubicBezTo>
                    <a:pt x="1024" y="13416"/>
                    <a:pt x="988" y="12809"/>
                    <a:pt x="976" y="12201"/>
                  </a:cubicBezTo>
                  <a:cubicBezTo>
                    <a:pt x="929" y="10832"/>
                    <a:pt x="881" y="9451"/>
                    <a:pt x="833" y="8082"/>
                  </a:cubicBezTo>
                  <a:cubicBezTo>
                    <a:pt x="786" y="6701"/>
                    <a:pt x="750" y="5331"/>
                    <a:pt x="703" y="3950"/>
                  </a:cubicBezTo>
                  <a:cubicBezTo>
                    <a:pt x="655" y="2676"/>
                    <a:pt x="703" y="1355"/>
                    <a:pt x="524" y="93"/>
                  </a:cubicBezTo>
                  <a:cubicBezTo>
                    <a:pt x="514" y="28"/>
                    <a:pt x="470" y="1"/>
                    <a:pt x="4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7" name="Google Shape;3407;p124"/>
            <p:cNvSpPr/>
            <p:nvPr/>
          </p:nvSpPr>
          <p:spPr>
            <a:xfrm>
              <a:off x="1104727" y="1721494"/>
              <a:ext cx="49889" cy="660835"/>
            </a:xfrm>
            <a:custGeom>
              <a:avLst/>
              <a:gdLst/>
              <a:ahLst/>
              <a:cxnLst/>
              <a:rect l="l" t="t" r="r" b="b"/>
              <a:pathLst>
                <a:path w="1263" h="16730" extrusionOk="0">
                  <a:moveTo>
                    <a:pt x="390" y="0"/>
                  </a:moveTo>
                  <a:cubicBezTo>
                    <a:pt x="331" y="0"/>
                    <a:pt x="269" y="39"/>
                    <a:pt x="263" y="112"/>
                  </a:cubicBezTo>
                  <a:cubicBezTo>
                    <a:pt x="1" y="2850"/>
                    <a:pt x="572" y="5600"/>
                    <a:pt x="560" y="8351"/>
                  </a:cubicBezTo>
                  <a:cubicBezTo>
                    <a:pt x="560" y="9708"/>
                    <a:pt x="513" y="11077"/>
                    <a:pt x="513" y="12435"/>
                  </a:cubicBezTo>
                  <a:cubicBezTo>
                    <a:pt x="501" y="13792"/>
                    <a:pt x="394" y="15233"/>
                    <a:pt x="608" y="16578"/>
                  </a:cubicBezTo>
                  <a:cubicBezTo>
                    <a:pt x="626" y="16679"/>
                    <a:pt x="721" y="16730"/>
                    <a:pt x="816" y="16730"/>
                  </a:cubicBezTo>
                  <a:cubicBezTo>
                    <a:pt x="912" y="16730"/>
                    <a:pt x="1007" y="16679"/>
                    <a:pt x="1025" y="16578"/>
                  </a:cubicBezTo>
                  <a:cubicBezTo>
                    <a:pt x="1263" y="15233"/>
                    <a:pt x="1156" y="13792"/>
                    <a:pt x="1156" y="12435"/>
                  </a:cubicBezTo>
                  <a:cubicBezTo>
                    <a:pt x="1156" y="11077"/>
                    <a:pt x="1156" y="9708"/>
                    <a:pt x="1108" y="8351"/>
                  </a:cubicBezTo>
                  <a:cubicBezTo>
                    <a:pt x="1001" y="5589"/>
                    <a:pt x="441" y="2874"/>
                    <a:pt x="501" y="112"/>
                  </a:cubicBezTo>
                  <a:cubicBezTo>
                    <a:pt x="501" y="36"/>
                    <a:pt x="446" y="0"/>
                    <a:pt x="3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8" name="Google Shape;3408;p124"/>
            <p:cNvSpPr/>
            <p:nvPr/>
          </p:nvSpPr>
          <p:spPr>
            <a:xfrm>
              <a:off x="857655" y="1717821"/>
              <a:ext cx="184742" cy="70310"/>
            </a:xfrm>
            <a:custGeom>
              <a:avLst/>
              <a:gdLst/>
              <a:ahLst/>
              <a:cxnLst/>
              <a:rect l="l" t="t" r="r" b="b"/>
              <a:pathLst>
                <a:path w="4677" h="1780" extrusionOk="0">
                  <a:moveTo>
                    <a:pt x="4395" y="0"/>
                  </a:moveTo>
                  <a:cubicBezTo>
                    <a:pt x="4350" y="0"/>
                    <a:pt x="4305" y="15"/>
                    <a:pt x="4267" y="50"/>
                  </a:cubicBezTo>
                  <a:cubicBezTo>
                    <a:pt x="3739" y="533"/>
                    <a:pt x="3020" y="1176"/>
                    <a:pt x="2269" y="1176"/>
                  </a:cubicBezTo>
                  <a:cubicBezTo>
                    <a:pt x="2225" y="1176"/>
                    <a:pt x="2181" y="1174"/>
                    <a:pt x="2136" y="1169"/>
                  </a:cubicBezTo>
                  <a:cubicBezTo>
                    <a:pt x="1398" y="1098"/>
                    <a:pt x="767" y="645"/>
                    <a:pt x="148" y="276"/>
                  </a:cubicBezTo>
                  <a:cubicBezTo>
                    <a:pt x="133" y="266"/>
                    <a:pt x="118" y="262"/>
                    <a:pt x="104" y="262"/>
                  </a:cubicBezTo>
                  <a:cubicBezTo>
                    <a:pt x="48" y="262"/>
                    <a:pt x="0" y="329"/>
                    <a:pt x="29" y="395"/>
                  </a:cubicBezTo>
                  <a:cubicBezTo>
                    <a:pt x="481" y="1145"/>
                    <a:pt x="1422" y="1717"/>
                    <a:pt x="2303" y="1776"/>
                  </a:cubicBezTo>
                  <a:cubicBezTo>
                    <a:pt x="2339" y="1778"/>
                    <a:pt x="2375" y="1780"/>
                    <a:pt x="2411" y="1780"/>
                  </a:cubicBezTo>
                  <a:cubicBezTo>
                    <a:pt x="3359" y="1780"/>
                    <a:pt x="4095" y="1034"/>
                    <a:pt x="4577" y="300"/>
                  </a:cubicBezTo>
                  <a:cubicBezTo>
                    <a:pt x="4676" y="147"/>
                    <a:pt x="4536" y="0"/>
                    <a:pt x="43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9" name="Google Shape;3409;p124"/>
            <p:cNvSpPr/>
            <p:nvPr/>
          </p:nvSpPr>
          <p:spPr>
            <a:xfrm>
              <a:off x="894034" y="2348162"/>
              <a:ext cx="167954" cy="28756"/>
            </a:xfrm>
            <a:custGeom>
              <a:avLst/>
              <a:gdLst/>
              <a:ahLst/>
              <a:cxnLst/>
              <a:rect l="l" t="t" r="r" b="b"/>
              <a:pathLst>
                <a:path w="4252" h="728" extrusionOk="0">
                  <a:moveTo>
                    <a:pt x="3345" y="1"/>
                  </a:moveTo>
                  <a:cubicBezTo>
                    <a:pt x="2966" y="1"/>
                    <a:pt x="2582" y="34"/>
                    <a:pt x="2203" y="34"/>
                  </a:cubicBezTo>
                  <a:cubicBezTo>
                    <a:pt x="2087" y="36"/>
                    <a:pt x="1971" y="37"/>
                    <a:pt x="1854" y="37"/>
                  </a:cubicBezTo>
                  <a:cubicBezTo>
                    <a:pt x="1677" y="37"/>
                    <a:pt x="1499" y="36"/>
                    <a:pt x="1321" y="36"/>
                  </a:cubicBezTo>
                  <a:cubicBezTo>
                    <a:pt x="949" y="36"/>
                    <a:pt x="576" y="42"/>
                    <a:pt x="203" y="82"/>
                  </a:cubicBezTo>
                  <a:cubicBezTo>
                    <a:pt x="48" y="106"/>
                    <a:pt x="1" y="308"/>
                    <a:pt x="156" y="368"/>
                  </a:cubicBezTo>
                  <a:cubicBezTo>
                    <a:pt x="830" y="585"/>
                    <a:pt x="1695" y="728"/>
                    <a:pt x="2518" y="728"/>
                  </a:cubicBezTo>
                  <a:cubicBezTo>
                    <a:pt x="3046" y="728"/>
                    <a:pt x="3557" y="669"/>
                    <a:pt x="3989" y="534"/>
                  </a:cubicBezTo>
                  <a:cubicBezTo>
                    <a:pt x="4216" y="463"/>
                    <a:pt x="4251" y="94"/>
                    <a:pt x="3989" y="46"/>
                  </a:cubicBezTo>
                  <a:cubicBezTo>
                    <a:pt x="3777" y="12"/>
                    <a:pt x="3562" y="1"/>
                    <a:pt x="33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0" name="Google Shape;3410;p124"/>
            <p:cNvSpPr/>
            <p:nvPr/>
          </p:nvSpPr>
          <p:spPr>
            <a:xfrm>
              <a:off x="781973" y="3232804"/>
              <a:ext cx="40172" cy="33140"/>
            </a:xfrm>
            <a:custGeom>
              <a:avLst/>
              <a:gdLst/>
              <a:ahLst/>
              <a:cxnLst/>
              <a:rect l="l" t="t" r="r" b="b"/>
              <a:pathLst>
                <a:path w="1017" h="839" extrusionOk="0">
                  <a:moveTo>
                    <a:pt x="302" y="1"/>
                  </a:moveTo>
                  <a:cubicBezTo>
                    <a:pt x="110" y="1"/>
                    <a:pt x="1" y="305"/>
                    <a:pt x="206" y="403"/>
                  </a:cubicBezTo>
                  <a:cubicBezTo>
                    <a:pt x="278" y="439"/>
                    <a:pt x="337" y="474"/>
                    <a:pt x="397" y="534"/>
                  </a:cubicBezTo>
                  <a:cubicBezTo>
                    <a:pt x="456" y="594"/>
                    <a:pt x="468" y="641"/>
                    <a:pt x="528" y="725"/>
                  </a:cubicBezTo>
                  <a:cubicBezTo>
                    <a:pt x="571" y="794"/>
                    <a:pt x="647" y="838"/>
                    <a:pt x="731" y="838"/>
                  </a:cubicBezTo>
                  <a:cubicBezTo>
                    <a:pt x="762" y="838"/>
                    <a:pt x="794" y="833"/>
                    <a:pt x="826" y="820"/>
                  </a:cubicBezTo>
                  <a:cubicBezTo>
                    <a:pt x="921" y="772"/>
                    <a:pt x="1016" y="641"/>
                    <a:pt x="968" y="534"/>
                  </a:cubicBezTo>
                  <a:cubicBezTo>
                    <a:pt x="861" y="284"/>
                    <a:pt x="623" y="105"/>
                    <a:pt x="361" y="10"/>
                  </a:cubicBezTo>
                  <a:cubicBezTo>
                    <a:pt x="341" y="4"/>
                    <a:pt x="321" y="1"/>
                    <a:pt x="30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1" name="Google Shape;3411;p124"/>
            <p:cNvSpPr/>
            <p:nvPr/>
          </p:nvSpPr>
          <p:spPr>
            <a:xfrm>
              <a:off x="804962" y="3218742"/>
              <a:ext cx="49810" cy="32469"/>
            </a:xfrm>
            <a:custGeom>
              <a:avLst/>
              <a:gdLst/>
              <a:ahLst/>
              <a:cxnLst/>
              <a:rect l="l" t="t" r="r" b="b"/>
              <a:pathLst>
                <a:path w="1261" h="822" extrusionOk="0">
                  <a:moveTo>
                    <a:pt x="328" y="0"/>
                  </a:moveTo>
                  <a:cubicBezTo>
                    <a:pt x="123" y="0"/>
                    <a:pt x="1" y="327"/>
                    <a:pt x="208" y="414"/>
                  </a:cubicBezTo>
                  <a:cubicBezTo>
                    <a:pt x="398" y="497"/>
                    <a:pt x="565" y="604"/>
                    <a:pt x="696" y="747"/>
                  </a:cubicBezTo>
                  <a:cubicBezTo>
                    <a:pt x="748" y="799"/>
                    <a:pt x="807" y="821"/>
                    <a:pt x="865" y="821"/>
                  </a:cubicBezTo>
                  <a:cubicBezTo>
                    <a:pt x="1071" y="821"/>
                    <a:pt x="1260" y="545"/>
                    <a:pt x="1065" y="378"/>
                  </a:cubicBezTo>
                  <a:cubicBezTo>
                    <a:pt x="863" y="211"/>
                    <a:pt x="636" y="92"/>
                    <a:pt x="386" y="9"/>
                  </a:cubicBezTo>
                  <a:cubicBezTo>
                    <a:pt x="366" y="3"/>
                    <a:pt x="347" y="0"/>
                    <a:pt x="3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2" name="Google Shape;3412;p124"/>
            <p:cNvSpPr/>
            <p:nvPr/>
          </p:nvSpPr>
          <p:spPr>
            <a:xfrm>
              <a:off x="1090626" y="3216609"/>
              <a:ext cx="36064" cy="37960"/>
            </a:xfrm>
            <a:custGeom>
              <a:avLst/>
              <a:gdLst/>
              <a:ahLst/>
              <a:cxnLst/>
              <a:rect l="l" t="t" r="r" b="b"/>
              <a:pathLst>
                <a:path w="913" h="961" extrusionOk="0">
                  <a:moveTo>
                    <a:pt x="633" y="1"/>
                  </a:moveTo>
                  <a:cubicBezTo>
                    <a:pt x="620" y="1"/>
                    <a:pt x="608" y="2"/>
                    <a:pt x="596" y="3"/>
                  </a:cubicBezTo>
                  <a:cubicBezTo>
                    <a:pt x="465" y="39"/>
                    <a:pt x="358" y="158"/>
                    <a:pt x="274" y="265"/>
                  </a:cubicBezTo>
                  <a:cubicBezTo>
                    <a:pt x="191" y="361"/>
                    <a:pt x="120" y="480"/>
                    <a:pt x="60" y="587"/>
                  </a:cubicBezTo>
                  <a:cubicBezTo>
                    <a:pt x="1" y="706"/>
                    <a:pt x="24" y="861"/>
                    <a:pt x="143" y="932"/>
                  </a:cubicBezTo>
                  <a:cubicBezTo>
                    <a:pt x="178" y="951"/>
                    <a:pt x="218" y="960"/>
                    <a:pt x="259" y="960"/>
                  </a:cubicBezTo>
                  <a:cubicBezTo>
                    <a:pt x="346" y="960"/>
                    <a:pt x="436" y="918"/>
                    <a:pt x="477" y="837"/>
                  </a:cubicBezTo>
                  <a:cubicBezTo>
                    <a:pt x="536" y="742"/>
                    <a:pt x="596" y="646"/>
                    <a:pt x="655" y="563"/>
                  </a:cubicBezTo>
                  <a:cubicBezTo>
                    <a:pt x="727" y="468"/>
                    <a:pt x="822" y="396"/>
                    <a:pt x="858" y="277"/>
                  </a:cubicBezTo>
                  <a:cubicBezTo>
                    <a:pt x="913" y="124"/>
                    <a:pt x="776" y="1"/>
                    <a:pt x="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3" name="Google Shape;3413;p124"/>
            <p:cNvSpPr/>
            <p:nvPr/>
          </p:nvSpPr>
          <p:spPr>
            <a:xfrm>
              <a:off x="1122621" y="3231895"/>
              <a:ext cx="28242" cy="34997"/>
            </a:xfrm>
            <a:custGeom>
              <a:avLst/>
              <a:gdLst/>
              <a:ahLst/>
              <a:cxnLst/>
              <a:rect l="l" t="t" r="r" b="b"/>
              <a:pathLst>
                <a:path w="715" h="886" extrusionOk="0">
                  <a:moveTo>
                    <a:pt x="448" y="0"/>
                  </a:moveTo>
                  <a:cubicBezTo>
                    <a:pt x="347" y="0"/>
                    <a:pt x="263" y="67"/>
                    <a:pt x="226" y="176"/>
                  </a:cubicBezTo>
                  <a:cubicBezTo>
                    <a:pt x="155" y="343"/>
                    <a:pt x="0" y="628"/>
                    <a:pt x="107" y="807"/>
                  </a:cubicBezTo>
                  <a:cubicBezTo>
                    <a:pt x="145" y="854"/>
                    <a:pt x="197" y="886"/>
                    <a:pt x="252" y="886"/>
                  </a:cubicBezTo>
                  <a:cubicBezTo>
                    <a:pt x="267" y="886"/>
                    <a:pt x="283" y="884"/>
                    <a:pt x="298" y="878"/>
                  </a:cubicBezTo>
                  <a:cubicBezTo>
                    <a:pt x="500" y="831"/>
                    <a:pt x="584" y="521"/>
                    <a:pt x="655" y="355"/>
                  </a:cubicBezTo>
                  <a:cubicBezTo>
                    <a:pt x="715" y="224"/>
                    <a:pt x="691" y="81"/>
                    <a:pt x="548" y="21"/>
                  </a:cubicBezTo>
                  <a:cubicBezTo>
                    <a:pt x="513" y="7"/>
                    <a:pt x="480" y="0"/>
                    <a:pt x="4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4" name="Google Shape;3414;p124"/>
            <p:cNvSpPr/>
            <p:nvPr/>
          </p:nvSpPr>
          <p:spPr>
            <a:xfrm>
              <a:off x="1024779" y="3292212"/>
              <a:ext cx="155709" cy="21369"/>
            </a:xfrm>
            <a:custGeom>
              <a:avLst/>
              <a:gdLst/>
              <a:ahLst/>
              <a:cxnLst/>
              <a:rect l="l" t="t" r="r" b="b"/>
              <a:pathLst>
                <a:path w="3942" h="541" extrusionOk="0">
                  <a:moveTo>
                    <a:pt x="3483" y="0"/>
                  </a:moveTo>
                  <a:cubicBezTo>
                    <a:pt x="2983" y="0"/>
                    <a:pt x="2466" y="116"/>
                    <a:pt x="1965" y="125"/>
                  </a:cubicBezTo>
                  <a:cubicBezTo>
                    <a:pt x="1832" y="131"/>
                    <a:pt x="1698" y="133"/>
                    <a:pt x="1564" y="133"/>
                  </a:cubicBezTo>
                  <a:cubicBezTo>
                    <a:pt x="1087" y="133"/>
                    <a:pt x="606" y="103"/>
                    <a:pt x="132" y="66"/>
                  </a:cubicBezTo>
                  <a:cubicBezTo>
                    <a:pt x="24" y="66"/>
                    <a:pt x="1" y="233"/>
                    <a:pt x="108" y="256"/>
                  </a:cubicBezTo>
                  <a:cubicBezTo>
                    <a:pt x="704" y="405"/>
                    <a:pt x="1455" y="540"/>
                    <a:pt x="2181" y="540"/>
                  </a:cubicBezTo>
                  <a:cubicBezTo>
                    <a:pt x="2789" y="540"/>
                    <a:pt x="3380" y="445"/>
                    <a:pt x="3846" y="185"/>
                  </a:cubicBezTo>
                  <a:cubicBezTo>
                    <a:pt x="3942" y="137"/>
                    <a:pt x="3894" y="30"/>
                    <a:pt x="3799" y="18"/>
                  </a:cubicBezTo>
                  <a:cubicBezTo>
                    <a:pt x="3694" y="6"/>
                    <a:pt x="3589" y="0"/>
                    <a:pt x="34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5" name="Google Shape;3415;p124"/>
            <p:cNvSpPr/>
            <p:nvPr/>
          </p:nvSpPr>
          <p:spPr>
            <a:xfrm>
              <a:off x="759063" y="3294108"/>
              <a:ext cx="155709" cy="21330"/>
            </a:xfrm>
            <a:custGeom>
              <a:avLst/>
              <a:gdLst/>
              <a:ahLst/>
              <a:cxnLst/>
              <a:rect l="l" t="t" r="r" b="b"/>
              <a:pathLst>
                <a:path w="3942" h="540" extrusionOk="0">
                  <a:moveTo>
                    <a:pt x="3483" y="0"/>
                  </a:moveTo>
                  <a:cubicBezTo>
                    <a:pt x="2983" y="0"/>
                    <a:pt x="2466" y="115"/>
                    <a:pt x="1965" y="125"/>
                  </a:cubicBezTo>
                  <a:cubicBezTo>
                    <a:pt x="1832" y="130"/>
                    <a:pt x="1698" y="133"/>
                    <a:pt x="1564" y="133"/>
                  </a:cubicBezTo>
                  <a:cubicBezTo>
                    <a:pt x="1087" y="133"/>
                    <a:pt x="606" y="103"/>
                    <a:pt x="132" y="65"/>
                  </a:cubicBezTo>
                  <a:cubicBezTo>
                    <a:pt x="24" y="65"/>
                    <a:pt x="1" y="232"/>
                    <a:pt x="108" y="256"/>
                  </a:cubicBezTo>
                  <a:cubicBezTo>
                    <a:pt x="704" y="405"/>
                    <a:pt x="1455" y="540"/>
                    <a:pt x="2181" y="540"/>
                  </a:cubicBezTo>
                  <a:cubicBezTo>
                    <a:pt x="2789" y="540"/>
                    <a:pt x="3379" y="445"/>
                    <a:pt x="3846" y="185"/>
                  </a:cubicBezTo>
                  <a:cubicBezTo>
                    <a:pt x="3942" y="137"/>
                    <a:pt x="3882" y="30"/>
                    <a:pt x="3799" y="18"/>
                  </a:cubicBezTo>
                  <a:cubicBezTo>
                    <a:pt x="3694" y="5"/>
                    <a:pt x="3589" y="0"/>
                    <a:pt x="34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6" name="Google Shape;3416;p124"/>
            <p:cNvSpPr/>
            <p:nvPr/>
          </p:nvSpPr>
          <p:spPr>
            <a:xfrm>
              <a:off x="916154" y="1188205"/>
              <a:ext cx="21211" cy="57157"/>
            </a:xfrm>
            <a:custGeom>
              <a:avLst/>
              <a:gdLst/>
              <a:ahLst/>
              <a:cxnLst/>
              <a:rect l="l" t="t" r="r" b="b"/>
              <a:pathLst>
                <a:path w="537" h="1447" extrusionOk="0">
                  <a:moveTo>
                    <a:pt x="144" y="0"/>
                  </a:moveTo>
                  <a:cubicBezTo>
                    <a:pt x="87" y="0"/>
                    <a:pt x="31" y="40"/>
                    <a:pt x="24" y="111"/>
                  </a:cubicBezTo>
                  <a:cubicBezTo>
                    <a:pt x="0" y="361"/>
                    <a:pt x="36" y="611"/>
                    <a:pt x="60" y="861"/>
                  </a:cubicBezTo>
                  <a:cubicBezTo>
                    <a:pt x="72" y="1052"/>
                    <a:pt x="60" y="1266"/>
                    <a:pt x="215" y="1409"/>
                  </a:cubicBezTo>
                  <a:cubicBezTo>
                    <a:pt x="240" y="1435"/>
                    <a:pt x="275" y="1447"/>
                    <a:pt x="309" y="1447"/>
                  </a:cubicBezTo>
                  <a:cubicBezTo>
                    <a:pt x="353" y="1447"/>
                    <a:pt x="397" y="1426"/>
                    <a:pt x="417" y="1385"/>
                  </a:cubicBezTo>
                  <a:cubicBezTo>
                    <a:pt x="536" y="1206"/>
                    <a:pt x="465" y="1004"/>
                    <a:pt x="429" y="802"/>
                  </a:cubicBezTo>
                  <a:cubicBezTo>
                    <a:pt x="381" y="563"/>
                    <a:pt x="346" y="313"/>
                    <a:pt x="262" y="87"/>
                  </a:cubicBezTo>
                  <a:cubicBezTo>
                    <a:pt x="241" y="28"/>
                    <a:pt x="192" y="0"/>
                    <a:pt x="1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7" name="Google Shape;3417;p124"/>
            <p:cNvSpPr/>
            <p:nvPr/>
          </p:nvSpPr>
          <p:spPr>
            <a:xfrm>
              <a:off x="944831" y="1183307"/>
              <a:ext cx="23542" cy="59803"/>
            </a:xfrm>
            <a:custGeom>
              <a:avLst/>
              <a:gdLst/>
              <a:ahLst/>
              <a:cxnLst/>
              <a:rect l="l" t="t" r="r" b="b"/>
              <a:pathLst>
                <a:path w="596" h="1514" extrusionOk="0">
                  <a:moveTo>
                    <a:pt x="197" y="0"/>
                  </a:moveTo>
                  <a:cubicBezTo>
                    <a:pt x="135" y="0"/>
                    <a:pt x="75" y="32"/>
                    <a:pt x="60" y="104"/>
                  </a:cubicBezTo>
                  <a:cubicBezTo>
                    <a:pt x="13" y="378"/>
                    <a:pt x="1" y="640"/>
                    <a:pt x="36" y="914"/>
                  </a:cubicBezTo>
                  <a:cubicBezTo>
                    <a:pt x="72" y="1128"/>
                    <a:pt x="108" y="1449"/>
                    <a:pt x="358" y="1509"/>
                  </a:cubicBezTo>
                  <a:cubicBezTo>
                    <a:pt x="369" y="1512"/>
                    <a:pt x="381" y="1513"/>
                    <a:pt x="393" y="1513"/>
                  </a:cubicBezTo>
                  <a:cubicBezTo>
                    <a:pt x="432" y="1513"/>
                    <a:pt x="471" y="1498"/>
                    <a:pt x="489" y="1461"/>
                  </a:cubicBezTo>
                  <a:cubicBezTo>
                    <a:pt x="596" y="1271"/>
                    <a:pt x="465" y="1092"/>
                    <a:pt x="417" y="902"/>
                  </a:cubicBezTo>
                  <a:cubicBezTo>
                    <a:pt x="358" y="652"/>
                    <a:pt x="334" y="402"/>
                    <a:pt x="358" y="152"/>
                  </a:cubicBezTo>
                  <a:cubicBezTo>
                    <a:pt x="365" y="57"/>
                    <a:pt x="279" y="0"/>
                    <a:pt x="1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8" name="Google Shape;3418;p124"/>
            <p:cNvSpPr/>
            <p:nvPr/>
          </p:nvSpPr>
          <p:spPr>
            <a:xfrm>
              <a:off x="812230" y="1223597"/>
              <a:ext cx="59092" cy="57670"/>
            </a:xfrm>
            <a:custGeom>
              <a:avLst/>
              <a:gdLst/>
              <a:ahLst/>
              <a:cxnLst/>
              <a:rect l="l" t="t" r="r" b="b"/>
              <a:pathLst>
                <a:path w="1496" h="1460" extrusionOk="0">
                  <a:moveTo>
                    <a:pt x="1241" y="0"/>
                  </a:moveTo>
                  <a:cubicBezTo>
                    <a:pt x="1236" y="0"/>
                    <a:pt x="1231" y="0"/>
                    <a:pt x="1226" y="1"/>
                  </a:cubicBezTo>
                  <a:cubicBezTo>
                    <a:pt x="738" y="72"/>
                    <a:pt x="0" y="882"/>
                    <a:pt x="226" y="1394"/>
                  </a:cubicBezTo>
                  <a:cubicBezTo>
                    <a:pt x="246" y="1439"/>
                    <a:pt x="289" y="1460"/>
                    <a:pt x="333" y="1460"/>
                  </a:cubicBezTo>
                  <a:cubicBezTo>
                    <a:pt x="370" y="1460"/>
                    <a:pt x="407" y="1445"/>
                    <a:pt x="429" y="1418"/>
                  </a:cubicBezTo>
                  <a:cubicBezTo>
                    <a:pt x="607" y="1251"/>
                    <a:pt x="643" y="965"/>
                    <a:pt x="786" y="775"/>
                  </a:cubicBezTo>
                  <a:cubicBezTo>
                    <a:pt x="941" y="549"/>
                    <a:pt x="1167" y="429"/>
                    <a:pt x="1369" y="251"/>
                  </a:cubicBezTo>
                  <a:cubicBezTo>
                    <a:pt x="1495" y="148"/>
                    <a:pt x="1367" y="0"/>
                    <a:pt x="124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9" name="Google Shape;3419;p124"/>
            <p:cNvSpPr/>
            <p:nvPr/>
          </p:nvSpPr>
          <p:spPr>
            <a:xfrm>
              <a:off x="812901" y="1299200"/>
              <a:ext cx="11337" cy="24372"/>
            </a:xfrm>
            <a:custGeom>
              <a:avLst/>
              <a:gdLst/>
              <a:ahLst/>
              <a:cxnLst/>
              <a:rect l="l" t="t" r="r" b="b"/>
              <a:pathLst>
                <a:path w="287" h="617" extrusionOk="0">
                  <a:moveTo>
                    <a:pt x="144" y="1"/>
                  </a:moveTo>
                  <a:cubicBezTo>
                    <a:pt x="72" y="1"/>
                    <a:pt x="1" y="45"/>
                    <a:pt x="7" y="135"/>
                  </a:cubicBezTo>
                  <a:lnTo>
                    <a:pt x="19" y="349"/>
                  </a:lnTo>
                  <a:cubicBezTo>
                    <a:pt x="19" y="432"/>
                    <a:pt x="19" y="492"/>
                    <a:pt x="54" y="563"/>
                  </a:cubicBezTo>
                  <a:cubicBezTo>
                    <a:pt x="72" y="599"/>
                    <a:pt x="108" y="617"/>
                    <a:pt x="144" y="617"/>
                  </a:cubicBezTo>
                  <a:cubicBezTo>
                    <a:pt x="179" y="617"/>
                    <a:pt x="215" y="599"/>
                    <a:pt x="233" y="563"/>
                  </a:cubicBezTo>
                  <a:cubicBezTo>
                    <a:pt x="269" y="492"/>
                    <a:pt x="269" y="432"/>
                    <a:pt x="269" y="349"/>
                  </a:cubicBezTo>
                  <a:cubicBezTo>
                    <a:pt x="269" y="278"/>
                    <a:pt x="281" y="206"/>
                    <a:pt x="281" y="135"/>
                  </a:cubicBezTo>
                  <a:cubicBezTo>
                    <a:pt x="287" y="45"/>
                    <a:pt x="215" y="1"/>
                    <a:pt x="1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0" name="Google Shape;3420;p124"/>
            <p:cNvSpPr/>
            <p:nvPr/>
          </p:nvSpPr>
          <p:spPr>
            <a:xfrm>
              <a:off x="1036866" y="1234459"/>
              <a:ext cx="53325" cy="52851"/>
            </a:xfrm>
            <a:custGeom>
              <a:avLst/>
              <a:gdLst/>
              <a:ahLst/>
              <a:cxnLst/>
              <a:rect l="l" t="t" r="r" b="b"/>
              <a:pathLst>
                <a:path w="1350" h="1338" extrusionOk="0">
                  <a:moveTo>
                    <a:pt x="195" y="1"/>
                  </a:moveTo>
                  <a:cubicBezTo>
                    <a:pt x="40" y="1"/>
                    <a:pt x="1" y="245"/>
                    <a:pt x="171" y="309"/>
                  </a:cubicBezTo>
                  <a:cubicBezTo>
                    <a:pt x="397" y="404"/>
                    <a:pt x="600" y="571"/>
                    <a:pt x="731" y="785"/>
                  </a:cubicBezTo>
                  <a:cubicBezTo>
                    <a:pt x="826" y="952"/>
                    <a:pt x="838" y="1238"/>
                    <a:pt x="1016" y="1321"/>
                  </a:cubicBezTo>
                  <a:cubicBezTo>
                    <a:pt x="1032" y="1332"/>
                    <a:pt x="1051" y="1338"/>
                    <a:pt x="1069" y="1338"/>
                  </a:cubicBezTo>
                  <a:cubicBezTo>
                    <a:pt x="1092" y="1338"/>
                    <a:pt x="1116" y="1329"/>
                    <a:pt x="1135" y="1309"/>
                  </a:cubicBezTo>
                  <a:cubicBezTo>
                    <a:pt x="1350" y="1119"/>
                    <a:pt x="1100" y="726"/>
                    <a:pt x="969" y="547"/>
                  </a:cubicBezTo>
                  <a:cubicBezTo>
                    <a:pt x="790" y="285"/>
                    <a:pt x="540" y="119"/>
                    <a:pt x="254" y="12"/>
                  </a:cubicBezTo>
                  <a:cubicBezTo>
                    <a:pt x="233" y="4"/>
                    <a:pt x="213" y="1"/>
                    <a:pt x="1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21" name="Google Shape;3421;p124"/>
          <p:cNvGrpSpPr/>
          <p:nvPr/>
        </p:nvGrpSpPr>
        <p:grpSpPr>
          <a:xfrm>
            <a:off x="1457540" y="1977243"/>
            <a:ext cx="636061" cy="1908419"/>
            <a:chOff x="2121042" y="1613664"/>
            <a:chExt cx="747340" cy="2242296"/>
          </a:xfrm>
        </p:grpSpPr>
        <p:sp>
          <p:nvSpPr>
            <p:cNvPr id="3422" name="Google Shape;3422;p124"/>
            <p:cNvSpPr/>
            <p:nvPr/>
          </p:nvSpPr>
          <p:spPr>
            <a:xfrm>
              <a:off x="2272959" y="3731378"/>
              <a:ext cx="197065" cy="120001"/>
            </a:xfrm>
            <a:custGeom>
              <a:avLst/>
              <a:gdLst/>
              <a:ahLst/>
              <a:cxnLst/>
              <a:rect l="l" t="t" r="r" b="b"/>
              <a:pathLst>
                <a:path w="4989" h="3038" extrusionOk="0">
                  <a:moveTo>
                    <a:pt x="3757" y="1"/>
                  </a:moveTo>
                  <a:cubicBezTo>
                    <a:pt x="3259" y="1"/>
                    <a:pt x="2691" y="293"/>
                    <a:pt x="2691" y="293"/>
                  </a:cubicBezTo>
                  <a:cubicBezTo>
                    <a:pt x="2691" y="293"/>
                    <a:pt x="2310" y="1055"/>
                    <a:pt x="1155" y="1377"/>
                  </a:cubicBezTo>
                  <a:cubicBezTo>
                    <a:pt x="0" y="1698"/>
                    <a:pt x="226" y="2758"/>
                    <a:pt x="703" y="2913"/>
                  </a:cubicBezTo>
                  <a:cubicBezTo>
                    <a:pt x="941" y="2990"/>
                    <a:pt x="1727" y="3038"/>
                    <a:pt x="2524" y="3038"/>
                  </a:cubicBezTo>
                  <a:cubicBezTo>
                    <a:pt x="3322" y="3038"/>
                    <a:pt x="4132" y="2990"/>
                    <a:pt x="4417" y="2877"/>
                  </a:cubicBezTo>
                  <a:cubicBezTo>
                    <a:pt x="4989" y="2651"/>
                    <a:pt x="4763" y="770"/>
                    <a:pt x="4322" y="222"/>
                  </a:cubicBezTo>
                  <a:cubicBezTo>
                    <a:pt x="4184" y="58"/>
                    <a:pt x="3977" y="1"/>
                    <a:pt x="375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3" name="Google Shape;3423;p124"/>
            <p:cNvSpPr/>
            <p:nvPr/>
          </p:nvSpPr>
          <p:spPr>
            <a:xfrm>
              <a:off x="2555582" y="3731378"/>
              <a:ext cx="197105" cy="120001"/>
            </a:xfrm>
            <a:custGeom>
              <a:avLst/>
              <a:gdLst/>
              <a:ahLst/>
              <a:cxnLst/>
              <a:rect l="l" t="t" r="r" b="b"/>
              <a:pathLst>
                <a:path w="4990" h="3038" extrusionOk="0">
                  <a:moveTo>
                    <a:pt x="1233" y="1"/>
                  </a:moveTo>
                  <a:cubicBezTo>
                    <a:pt x="1013" y="1"/>
                    <a:pt x="806" y="58"/>
                    <a:pt x="668" y="222"/>
                  </a:cubicBezTo>
                  <a:cubicBezTo>
                    <a:pt x="227" y="770"/>
                    <a:pt x="1" y="2651"/>
                    <a:pt x="572" y="2877"/>
                  </a:cubicBezTo>
                  <a:cubicBezTo>
                    <a:pt x="864" y="2990"/>
                    <a:pt x="1674" y="3038"/>
                    <a:pt x="2470" y="3038"/>
                  </a:cubicBezTo>
                  <a:cubicBezTo>
                    <a:pt x="3266" y="3038"/>
                    <a:pt x="4049" y="2990"/>
                    <a:pt x="4287" y="2913"/>
                  </a:cubicBezTo>
                  <a:cubicBezTo>
                    <a:pt x="4763" y="2758"/>
                    <a:pt x="4990" y="1698"/>
                    <a:pt x="3835" y="1377"/>
                  </a:cubicBezTo>
                  <a:cubicBezTo>
                    <a:pt x="2692" y="1055"/>
                    <a:pt x="2299" y="293"/>
                    <a:pt x="2299" y="293"/>
                  </a:cubicBezTo>
                  <a:cubicBezTo>
                    <a:pt x="2299" y="293"/>
                    <a:pt x="1731" y="1"/>
                    <a:pt x="12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4" name="Google Shape;3424;p124"/>
            <p:cNvSpPr/>
            <p:nvPr/>
          </p:nvSpPr>
          <p:spPr>
            <a:xfrm>
              <a:off x="2147863" y="2912740"/>
              <a:ext cx="80896" cy="148836"/>
            </a:xfrm>
            <a:custGeom>
              <a:avLst/>
              <a:gdLst/>
              <a:ahLst/>
              <a:cxnLst/>
              <a:rect l="l" t="t" r="r" b="b"/>
              <a:pathLst>
                <a:path w="2048" h="3768" extrusionOk="0">
                  <a:moveTo>
                    <a:pt x="778" y="0"/>
                  </a:moveTo>
                  <a:cubicBezTo>
                    <a:pt x="409" y="0"/>
                    <a:pt x="36" y="373"/>
                    <a:pt x="36" y="373"/>
                  </a:cubicBezTo>
                  <a:cubicBezTo>
                    <a:pt x="36" y="373"/>
                    <a:pt x="0" y="944"/>
                    <a:pt x="0" y="2004"/>
                  </a:cubicBezTo>
                  <a:cubicBezTo>
                    <a:pt x="0" y="3064"/>
                    <a:pt x="607" y="3730"/>
                    <a:pt x="1155" y="3766"/>
                  </a:cubicBezTo>
                  <a:cubicBezTo>
                    <a:pt x="1164" y="3767"/>
                    <a:pt x="1172" y="3767"/>
                    <a:pt x="1181" y="3767"/>
                  </a:cubicBezTo>
                  <a:cubicBezTo>
                    <a:pt x="1678" y="3767"/>
                    <a:pt x="1308" y="2728"/>
                    <a:pt x="1215" y="1873"/>
                  </a:cubicBezTo>
                  <a:lnTo>
                    <a:pt x="1215" y="1873"/>
                  </a:lnTo>
                  <a:cubicBezTo>
                    <a:pt x="1215" y="1873"/>
                    <a:pt x="1373" y="2438"/>
                    <a:pt x="1645" y="2438"/>
                  </a:cubicBezTo>
                  <a:cubicBezTo>
                    <a:pt x="1671" y="2438"/>
                    <a:pt x="1698" y="2432"/>
                    <a:pt x="1727" y="2421"/>
                  </a:cubicBezTo>
                  <a:cubicBezTo>
                    <a:pt x="2048" y="2290"/>
                    <a:pt x="1667" y="1040"/>
                    <a:pt x="1250" y="313"/>
                  </a:cubicBezTo>
                  <a:cubicBezTo>
                    <a:pt x="1118" y="80"/>
                    <a:pt x="949" y="0"/>
                    <a:pt x="7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5" name="Google Shape;3425;p124"/>
            <p:cNvSpPr/>
            <p:nvPr/>
          </p:nvSpPr>
          <p:spPr>
            <a:xfrm>
              <a:off x="2730093" y="2912740"/>
              <a:ext cx="80896" cy="148836"/>
            </a:xfrm>
            <a:custGeom>
              <a:avLst/>
              <a:gdLst/>
              <a:ahLst/>
              <a:cxnLst/>
              <a:rect l="l" t="t" r="r" b="b"/>
              <a:pathLst>
                <a:path w="2048" h="3768" extrusionOk="0">
                  <a:moveTo>
                    <a:pt x="1270" y="0"/>
                  </a:moveTo>
                  <a:cubicBezTo>
                    <a:pt x="1100" y="0"/>
                    <a:pt x="930" y="80"/>
                    <a:pt x="798" y="313"/>
                  </a:cubicBezTo>
                  <a:cubicBezTo>
                    <a:pt x="381" y="1040"/>
                    <a:pt x="0" y="2290"/>
                    <a:pt x="322" y="2421"/>
                  </a:cubicBezTo>
                  <a:cubicBezTo>
                    <a:pt x="350" y="2432"/>
                    <a:pt x="377" y="2438"/>
                    <a:pt x="403" y="2438"/>
                  </a:cubicBezTo>
                  <a:cubicBezTo>
                    <a:pt x="675" y="2438"/>
                    <a:pt x="833" y="1873"/>
                    <a:pt x="834" y="1873"/>
                  </a:cubicBezTo>
                  <a:lnTo>
                    <a:pt x="834" y="1873"/>
                  </a:lnTo>
                  <a:cubicBezTo>
                    <a:pt x="740" y="2728"/>
                    <a:pt x="370" y="3767"/>
                    <a:pt x="867" y="3767"/>
                  </a:cubicBezTo>
                  <a:cubicBezTo>
                    <a:pt x="876" y="3767"/>
                    <a:pt x="884" y="3767"/>
                    <a:pt x="893" y="3766"/>
                  </a:cubicBezTo>
                  <a:cubicBezTo>
                    <a:pt x="1441" y="3730"/>
                    <a:pt x="2048" y="3064"/>
                    <a:pt x="2048" y="2004"/>
                  </a:cubicBezTo>
                  <a:cubicBezTo>
                    <a:pt x="2048" y="944"/>
                    <a:pt x="2012" y="373"/>
                    <a:pt x="2012" y="373"/>
                  </a:cubicBezTo>
                  <a:cubicBezTo>
                    <a:pt x="2012" y="373"/>
                    <a:pt x="1639" y="0"/>
                    <a:pt x="12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6" name="Google Shape;3426;p124"/>
            <p:cNvSpPr/>
            <p:nvPr/>
          </p:nvSpPr>
          <p:spPr>
            <a:xfrm>
              <a:off x="2343980" y="2060567"/>
              <a:ext cx="261490" cy="243794"/>
            </a:xfrm>
            <a:custGeom>
              <a:avLst/>
              <a:gdLst/>
              <a:ahLst/>
              <a:cxnLst/>
              <a:rect l="l" t="t" r="r" b="b"/>
              <a:pathLst>
                <a:path w="6620" h="6172" extrusionOk="0">
                  <a:moveTo>
                    <a:pt x="4661" y="0"/>
                  </a:moveTo>
                  <a:cubicBezTo>
                    <a:pt x="3555" y="0"/>
                    <a:pt x="1750" y="766"/>
                    <a:pt x="1750" y="766"/>
                  </a:cubicBezTo>
                  <a:cubicBezTo>
                    <a:pt x="1750" y="766"/>
                    <a:pt x="1595" y="2671"/>
                    <a:pt x="798" y="2945"/>
                  </a:cubicBezTo>
                  <a:cubicBezTo>
                    <a:pt x="0" y="3230"/>
                    <a:pt x="893" y="5242"/>
                    <a:pt x="893" y="5242"/>
                  </a:cubicBezTo>
                  <a:lnTo>
                    <a:pt x="3929" y="6171"/>
                  </a:lnTo>
                  <a:lnTo>
                    <a:pt x="5822" y="5659"/>
                  </a:lnTo>
                  <a:lnTo>
                    <a:pt x="6620" y="4540"/>
                  </a:lnTo>
                  <a:lnTo>
                    <a:pt x="6298" y="3040"/>
                  </a:lnTo>
                  <a:cubicBezTo>
                    <a:pt x="6298" y="3040"/>
                    <a:pt x="5405" y="2135"/>
                    <a:pt x="5501" y="635"/>
                  </a:cubicBezTo>
                  <a:cubicBezTo>
                    <a:pt x="5531" y="162"/>
                    <a:pt x="5170" y="0"/>
                    <a:pt x="466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7" name="Google Shape;3427;p124"/>
            <p:cNvSpPr/>
            <p:nvPr/>
          </p:nvSpPr>
          <p:spPr>
            <a:xfrm>
              <a:off x="2121042" y="2176855"/>
              <a:ext cx="747340" cy="767445"/>
            </a:xfrm>
            <a:custGeom>
              <a:avLst/>
              <a:gdLst/>
              <a:ahLst/>
              <a:cxnLst/>
              <a:rect l="l" t="t" r="r" b="b"/>
              <a:pathLst>
                <a:path w="18920" h="19429" extrusionOk="0">
                  <a:moveTo>
                    <a:pt x="6442" y="1"/>
                  </a:moveTo>
                  <a:lnTo>
                    <a:pt x="4775" y="262"/>
                  </a:lnTo>
                  <a:cubicBezTo>
                    <a:pt x="4775" y="262"/>
                    <a:pt x="2120" y="1465"/>
                    <a:pt x="1703" y="2144"/>
                  </a:cubicBezTo>
                  <a:cubicBezTo>
                    <a:pt x="1286" y="2810"/>
                    <a:pt x="322" y="10073"/>
                    <a:pt x="167" y="11192"/>
                  </a:cubicBezTo>
                  <a:cubicBezTo>
                    <a:pt x="0" y="12312"/>
                    <a:pt x="489" y="19360"/>
                    <a:pt x="489" y="19360"/>
                  </a:cubicBezTo>
                  <a:cubicBezTo>
                    <a:pt x="489" y="19360"/>
                    <a:pt x="1007" y="19429"/>
                    <a:pt x="1491" y="19429"/>
                  </a:cubicBezTo>
                  <a:cubicBezTo>
                    <a:pt x="1929" y="19429"/>
                    <a:pt x="2339" y="19373"/>
                    <a:pt x="2310" y="19158"/>
                  </a:cubicBezTo>
                  <a:cubicBezTo>
                    <a:pt x="2251" y="18717"/>
                    <a:pt x="2667" y="12597"/>
                    <a:pt x="2667" y="12597"/>
                  </a:cubicBezTo>
                  <a:lnTo>
                    <a:pt x="3489" y="9883"/>
                  </a:lnTo>
                  <a:cubicBezTo>
                    <a:pt x="3489" y="9883"/>
                    <a:pt x="11517" y="8381"/>
                    <a:pt x="13370" y="8381"/>
                  </a:cubicBezTo>
                  <a:cubicBezTo>
                    <a:pt x="13578" y="8381"/>
                    <a:pt x="13708" y="8400"/>
                    <a:pt x="13740" y="8442"/>
                  </a:cubicBezTo>
                  <a:cubicBezTo>
                    <a:pt x="13931" y="8704"/>
                    <a:pt x="14717" y="9811"/>
                    <a:pt x="15300" y="10633"/>
                  </a:cubicBezTo>
                  <a:cubicBezTo>
                    <a:pt x="15717" y="11216"/>
                    <a:pt x="15919" y="11931"/>
                    <a:pt x="15883" y="12645"/>
                  </a:cubicBezTo>
                  <a:cubicBezTo>
                    <a:pt x="15776" y="14705"/>
                    <a:pt x="15586" y="18943"/>
                    <a:pt x="15883" y="19062"/>
                  </a:cubicBezTo>
                  <a:cubicBezTo>
                    <a:pt x="16093" y="19154"/>
                    <a:pt x="16593" y="19310"/>
                    <a:pt x="17032" y="19310"/>
                  </a:cubicBezTo>
                  <a:cubicBezTo>
                    <a:pt x="17394" y="19310"/>
                    <a:pt x="17714" y="19205"/>
                    <a:pt x="17800" y="18872"/>
                  </a:cubicBezTo>
                  <a:cubicBezTo>
                    <a:pt x="17991" y="18134"/>
                    <a:pt x="18920" y="12859"/>
                    <a:pt x="18693" y="11061"/>
                  </a:cubicBezTo>
                  <a:cubicBezTo>
                    <a:pt x="18467" y="9275"/>
                    <a:pt x="17062" y="3132"/>
                    <a:pt x="17062" y="3132"/>
                  </a:cubicBezTo>
                  <a:cubicBezTo>
                    <a:pt x="17062" y="3132"/>
                    <a:pt x="16360" y="1917"/>
                    <a:pt x="15014" y="1370"/>
                  </a:cubicBezTo>
                  <a:lnTo>
                    <a:pt x="11942" y="96"/>
                  </a:lnTo>
                  <a:cubicBezTo>
                    <a:pt x="11942" y="96"/>
                    <a:pt x="10805" y="2052"/>
                    <a:pt x="9198" y="2052"/>
                  </a:cubicBezTo>
                  <a:cubicBezTo>
                    <a:pt x="9160" y="2052"/>
                    <a:pt x="9123" y="2051"/>
                    <a:pt x="9085" y="2048"/>
                  </a:cubicBezTo>
                  <a:cubicBezTo>
                    <a:pt x="7418" y="1965"/>
                    <a:pt x="6442" y="1"/>
                    <a:pt x="6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8" name="Google Shape;3428;p124"/>
            <p:cNvSpPr/>
            <p:nvPr/>
          </p:nvSpPr>
          <p:spPr>
            <a:xfrm>
              <a:off x="2237212" y="2441624"/>
              <a:ext cx="476923" cy="1323724"/>
            </a:xfrm>
            <a:custGeom>
              <a:avLst/>
              <a:gdLst/>
              <a:ahLst/>
              <a:cxnLst/>
              <a:rect l="l" t="t" r="r" b="b"/>
              <a:pathLst>
                <a:path w="12074" h="33512" extrusionOk="0">
                  <a:moveTo>
                    <a:pt x="2393" y="1"/>
                  </a:moveTo>
                  <a:cubicBezTo>
                    <a:pt x="2393" y="1"/>
                    <a:pt x="346" y="2346"/>
                    <a:pt x="167" y="3073"/>
                  </a:cubicBezTo>
                  <a:cubicBezTo>
                    <a:pt x="0" y="3799"/>
                    <a:pt x="1155" y="20396"/>
                    <a:pt x="1239" y="21765"/>
                  </a:cubicBezTo>
                  <a:cubicBezTo>
                    <a:pt x="1322" y="23123"/>
                    <a:pt x="3072" y="32433"/>
                    <a:pt x="3203" y="33029"/>
                  </a:cubicBezTo>
                  <a:cubicBezTo>
                    <a:pt x="3265" y="33341"/>
                    <a:pt x="3789" y="33512"/>
                    <a:pt x="4322" y="33512"/>
                  </a:cubicBezTo>
                  <a:cubicBezTo>
                    <a:pt x="4807" y="33512"/>
                    <a:pt x="5301" y="33370"/>
                    <a:pt x="5465" y="33064"/>
                  </a:cubicBezTo>
                  <a:cubicBezTo>
                    <a:pt x="5799" y="32433"/>
                    <a:pt x="5715" y="24789"/>
                    <a:pt x="5846" y="23766"/>
                  </a:cubicBezTo>
                  <a:cubicBezTo>
                    <a:pt x="5977" y="22742"/>
                    <a:pt x="6096" y="15491"/>
                    <a:pt x="6656" y="15491"/>
                  </a:cubicBezTo>
                  <a:cubicBezTo>
                    <a:pt x="7204" y="15491"/>
                    <a:pt x="8061" y="22444"/>
                    <a:pt x="8108" y="23337"/>
                  </a:cubicBezTo>
                  <a:cubicBezTo>
                    <a:pt x="8144" y="24230"/>
                    <a:pt x="8025" y="32886"/>
                    <a:pt x="8418" y="33148"/>
                  </a:cubicBezTo>
                  <a:cubicBezTo>
                    <a:pt x="8632" y="33288"/>
                    <a:pt x="9332" y="33433"/>
                    <a:pt x="9912" y="33433"/>
                  </a:cubicBezTo>
                  <a:cubicBezTo>
                    <a:pt x="10364" y="33433"/>
                    <a:pt x="10743" y="33345"/>
                    <a:pt x="10764" y="33100"/>
                  </a:cubicBezTo>
                  <a:cubicBezTo>
                    <a:pt x="10799" y="32540"/>
                    <a:pt x="11942" y="25647"/>
                    <a:pt x="11990" y="23218"/>
                  </a:cubicBezTo>
                  <a:cubicBezTo>
                    <a:pt x="12026" y="20777"/>
                    <a:pt x="12073" y="3799"/>
                    <a:pt x="11859" y="2989"/>
                  </a:cubicBezTo>
                  <a:cubicBezTo>
                    <a:pt x="11645" y="2180"/>
                    <a:pt x="10240" y="1"/>
                    <a:pt x="102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9" name="Google Shape;3429;p124"/>
            <p:cNvSpPr/>
            <p:nvPr/>
          </p:nvSpPr>
          <p:spPr>
            <a:xfrm>
              <a:off x="2274816" y="1869743"/>
              <a:ext cx="83306" cy="109178"/>
            </a:xfrm>
            <a:custGeom>
              <a:avLst/>
              <a:gdLst/>
              <a:ahLst/>
              <a:cxnLst/>
              <a:rect l="l" t="t" r="r" b="b"/>
              <a:pathLst>
                <a:path w="2109" h="2764" extrusionOk="0">
                  <a:moveTo>
                    <a:pt x="1049" y="1"/>
                  </a:moveTo>
                  <a:cubicBezTo>
                    <a:pt x="465" y="1"/>
                    <a:pt x="1" y="620"/>
                    <a:pt x="1" y="1382"/>
                  </a:cubicBezTo>
                  <a:cubicBezTo>
                    <a:pt x="1" y="2144"/>
                    <a:pt x="465" y="2763"/>
                    <a:pt x="1049" y="2763"/>
                  </a:cubicBezTo>
                  <a:cubicBezTo>
                    <a:pt x="1632" y="2763"/>
                    <a:pt x="2108" y="2144"/>
                    <a:pt x="2108" y="1382"/>
                  </a:cubicBezTo>
                  <a:cubicBezTo>
                    <a:pt x="2108" y="620"/>
                    <a:pt x="1632" y="1"/>
                    <a:pt x="104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0" name="Google Shape;3430;p124"/>
            <p:cNvSpPr/>
            <p:nvPr/>
          </p:nvSpPr>
          <p:spPr>
            <a:xfrm>
              <a:off x="2612501" y="1874443"/>
              <a:ext cx="83266" cy="109178"/>
            </a:xfrm>
            <a:custGeom>
              <a:avLst/>
              <a:gdLst/>
              <a:ahLst/>
              <a:cxnLst/>
              <a:rect l="l" t="t" r="r" b="b"/>
              <a:pathLst>
                <a:path w="2108" h="2764" extrusionOk="0">
                  <a:moveTo>
                    <a:pt x="1060" y="1"/>
                  </a:moveTo>
                  <a:cubicBezTo>
                    <a:pt x="477" y="1"/>
                    <a:pt x="1" y="620"/>
                    <a:pt x="1" y="1382"/>
                  </a:cubicBezTo>
                  <a:cubicBezTo>
                    <a:pt x="1" y="2144"/>
                    <a:pt x="477" y="2763"/>
                    <a:pt x="1060" y="2763"/>
                  </a:cubicBezTo>
                  <a:cubicBezTo>
                    <a:pt x="1644" y="2763"/>
                    <a:pt x="2108" y="2144"/>
                    <a:pt x="2108" y="1382"/>
                  </a:cubicBezTo>
                  <a:cubicBezTo>
                    <a:pt x="2108" y="620"/>
                    <a:pt x="1644" y="1"/>
                    <a:pt x="106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1" name="Google Shape;3431;p124"/>
            <p:cNvSpPr/>
            <p:nvPr/>
          </p:nvSpPr>
          <p:spPr>
            <a:xfrm>
              <a:off x="2248035" y="1772889"/>
              <a:ext cx="477358" cy="359806"/>
            </a:xfrm>
            <a:custGeom>
              <a:avLst/>
              <a:gdLst/>
              <a:ahLst/>
              <a:cxnLst/>
              <a:rect l="l" t="t" r="r" b="b"/>
              <a:pathLst>
                <a:path w="12085" h="9109" extrusionOk="0">
                  <a:moveTo>
                    <a:pt x="6049" y="0"/>
                  </a:moveTo>
                  <a:cubicBezTo>
                    <a:pt x="0" y="0"/>
                    <a:pt x="1036" y="9108"/>
                    <a:pt x="6049" y="9108"/>
                  </a:cubicBezTo>
                  <a:cubicBezTo>
                    <a:pt x="11204" y="9108"/>
                    <a:pt x="12085" y="0"/>
                    <a:pt x="604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2" name="Google Shape;3432;p124"/>
            <p:cNvSpPr/>
            <p:nvPr/>
          </p:nvSpPr>
          <p:spPr>
            <a:xfrm>
              <a:off x="2279003" y="2169153"/>
              <a:ext cx="76749" cy="348430"/>
            </a:xfrm>
            <a:custGeom>
              <a:avLst/>
              <a:gdLst/>
              <a:ahLst/>
              <a:cxnLst/>
              <a:rect l="l" t="t" r="r" b="b"/>
              <a:pathLst>
                <a:path w="1943" h="8821" extrusionOk="0">
                  <a:moveTo>
                    <a:pt x="911" y="1"/>
                  </a:moveTo>
                  <a:cubicBezTo>
                    <a:pt x="471" y="1"/>
                    <a:pt x="0" y="186"/>
                    <a:pt x="14" y="493"/>
                  </a:cubicBezTo>
                  <a:cubicBezTo>
                    <a:pt x="50" y="1219"/>
                    <a:pt x="383" y="7435"/>
                    <a:pt x="466" y="8208"/>
                  </a:cubicBezTo>
                  <a:cubicBezTo>
                    <a:pt x="502" y="8591"/>
                    <a:pt x="853" y="8820"/>
                    <a:pt x="1199" y="8820"/>
                  </a:cubicBezTo>
                  <a:cubicBezTo>
                    <a:pt x="1543" y="8820"/>
                    <a:pt x="1883" y="8594"/>
                    <a:pt x="1907" y="8066"/>
                  </a:cubicBezTo>
                  <a:cubicBezTo>
                    <a:pt x="1943" y="6994"/>
                    <a:pt x="1824" y="886"/>
                    <a:pt x="1633" y="338"/>
                  </a:cubicBezTo>
                  <a:cubicBezTo>
                    <a:pt x="1552" y="104"/>
                    <a:pt x="1240" y="1"/>
                    <a:pt x="9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3" name="Google Shape;3433;p124"/>
            <p:cNvSpPr/>
            <p:nvPr/>
          </p:nvSpPr>
          <p:spPr>
            <a:xfrm>
              <a:off x="2616254" y="2174327"/>
              <a:ext cx="78605" cy="348429"/>
            </a:xfrm>
            <a:custGeom>
              <a:avLst/>
              <a:gdLst/>
              <a:ahLst/>
              <a:cxnLst/>
              <a:rect l="l" t="t" r="r" b="b"/>
              <a:pathLst>
                <a:path w="1990" h="8821" extrusionOk="0">
                  <a:moveTo>
                    <a:pt x="1013" y="0"/>
                  </a:moveTo>
                  <a:cubicBezTo>
                    <a:pt x="616" y="0"/>
                    <a:pt x="227" y="147"/>
                    <a:pt x="215" y="422"/>
                  </a:cubicBezTo>
                  <a:cubicBezTo>
                    <a:pt x="191" y="1148"/>
                    <a:pt x="1" y="7375"/>
                    <a:pt x="13" y="8137"/>
                  </a:cubicBezTo>
                  <a:cubicBezTo>
                    <a:pt x="19" y="8550"/>
                    <a:pt x="395" y="8820"/>
                    <a:pt x="764" y="8820"/>
                  </a:cubicBezTo>
                  <a:cubicBezTo>
                    <a:pt x="1086" y="8820"/>
                    <a:pt x="1404" y="8613"/>
                    <a:pt x="1465" y="8113"/>
                  </a:cubicBezTo>
                  <a:cubicBezTo>
                    <a:pt x="1596" y="7053"/>
                    <a:pt x="1989" y="969"/>
                    <a:pt x="1846" y="410"/>
                  </a:cubicBezTo>
                  <a:cubicBezTo>
                    <a:pt x="1771" y="132"/>
                    <a:pt x="1388" y="0"/>
                    <a:pt x="10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4" name="Google Shape;3434;p124"/>
            <p:cNvSpPr/>
            <p:nvPr/>
          </p:nvSpPr>
          <p:spPr>
            <a:xfrm>
              <a:off x="2222636" y="2805498"/>
              <a:ext cx="522072" cy="160094"/>
            </a:xfrm>
            <a:custGeom>
              <a:avLst/>
              <a:gdLst/>
              <a:ahLst/>
              <a:cxnLst/>
              <a:rect l="l" t="t" r="r" b="b"/>
              <a:pathLst>
                <a:path w="13217" h="4053" extrusionOk="0">
                  <a:moveTo>
                    <a:pt x="3960" y="0"/>
                  </a:moveTo>
                  <a:cubicBezTo>
                    <a:pt x="2291" y="0"/>
                    <a:pt x="949" y="98"/>
                    <a:pt x="619" y="385"/>
                  </a:cubicBezTo>
                  <a:cubicBezTo>
                    <a:pt x="0" y="933"/>
                    <a:pt x="584" y="3457"/>
                    <a:pt x="1012" y="3933"/>
                  </a:cubicBezTo>
                  <a:cubicBezTo>
                    <a:pt x="1087" y="4017"/>
                    <a:pt x="1470" y="4052"/>
                    <a:pt x="2053" y="4052"/>
                  </a:cubicBezTo>
                  <a:cubicBezTo>
                    <a:pt x="4707" y="4052"/>
                    <a:pt x="11504" y="3320"/>
                    <a:pt x="12276" y="3076"/>
                  </a:cubicBezTo>
                  <a:cubicBezTo>
                    <a:pt x="13216" y="2778"/>
                    <a:pt x="12442" y="433"/>
                    <a:pt x="12442" y="433"/>
                  </a:cubicBezTo>
                  <a:cubicBezTo>
                    <a:pt x="12442" y="433"/>
                    <a:pt x="7477" y="0"/>
                    <a:pt x="39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5" name="Google Shape;3435;p124"/>
            <p:cNvSpPr/>
            <p:nvPr/>
          </p:nvSpPr>
          <p:spPr>
            <a:xfrm>
              <a:off x="2286113" y="1916313"/>
              <a:ext cx="378568" cy="238778"/>
            </a:xfrm>
            <a:custGeom>
              <a:avLst/>
              <a:gdLst/>
              <a:ahLst/>
              <a:cxnLst/>
              <a:rect l="l" t="t" r="r" b="b"/>
              <a:pathLst>
                <a:path w="9584" h="6045" extrusionOk="0">
                  <a:moveTo>
                    <a:pt x="1441" y="0"/>
                  </a:moveTo>
                  <a:lnTo>
                    <a:pt x="739" y="84"/>
                  </a:lnTo>
                  <a:cubicBezTo>
                    <a:pt x="739" y="84"/>
                    <a:pt x="1" y="5799"/>
                    <a:pt x="4751" y="6037"/>
                  </a:cubicBezTo>
                  <a:cubicBezTo>
                    <a:pt x="4849" y="6042"/>
                    <a:pt x="4946" y="6044"/>
                    <a:pt x="5040" y="6044"/>
                  </a:cubicBezTo>
                  <a:cubicBezTo>
                    <a:pt x="9505" y="6044"/>
                    <a:pt x="9584" y="635"/>
                    <a:pt x="9526" y="239"/>
                  </a:cubicBezTo>
                  <a:cubicBezTo>
                    <a:pt x="9502" y="75"/>
                    <a:pt x="9389" y="25"/>
                    <a:pt x="9259" y="25"/>
                  </a:cubicBezTo>
                  <a:cubicBezTo>
                    <a:pt x="9060" y="25"/>
                    <a:pt x="8823" y="143"/>
                    <a:pt x="8823" y="143"/>
                  </a:cubicBezTo>
                  <a:cubicBezTo>
                    <a:pt x="8823" y="143"/>
                    <a:pt x="8204" y="2108"/>
                    <a:pt x="7561" y="2251"/>
                  </a:cubicBezTo>
                  <a:cubicBezTo>
                    <a:pt x="7483" y="2270"/>
                    <a:pt x="7402" y="2278"/>
                    <a:pt x="7318" y="2278"/>
                  </a:cubicBezTo>
                  <a:cubicBezTo>
                    <a:pt x="6709" y="2278"/>
                    <a:pt x="5941" y="1846"/>
                    <a:pt x="4989" y="1846"/>
                  </a:cubicBezTo>
                  <a:cubicBezTo>
                    <a:pt x="3261" y="1846"/>
                    <a:pt x="2905" y="2326"/>
                    <a:pt x="2391" y="2326"/>
                  </a:cubicBezTo>
                  <a:cubicBezTo>
                    <a:pt x="2338" y="2326"/>
                    <a:pt x="2284" y="2321"/>
                    <a:pt x="2227" y="2310"/>
                  </a:cubicBezTo>
                  <a:cubicBezTo>
                    <a:pt x="1620" y="2191"/>
                    <a:pt x="1441" y="0"/>
                    <a:pt x="14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6" name="Google Shape;3436;p124"/>
            <p:cNvSpPr/>
            <p:nvPr/>
          </p:nvSpPr>
          <p:spPr>
            <a:xfrm>
              <a:off x="2302584" y="1775219"/>
              <a:ext cx="368496" cy="187072"/>
            </a:xfrm>
            <a:custGeom>
              <a:avLst/>
              <a:gdLst/>
              <a:ahLst/>
              <a:cxnLst/>
              <a:rect l="l" t="t" r="r" b="b"/>
              <a:pathLst>
                <a:path w="9329" h="4736" extrusionOk="0">
                  <a:moveTo>
                    <a:pt x="3977" y="1"/>
                  </a:moveTo>
                  <a:lnTo>
                    <a:pt x="322" y="1906"/>
                  </a:lnTo>
                  <a:cubicBezTo>
                    <a:pt x="322" y="1906"/>
                    <a:pt x="0" y="4358"/>
                    <a:pt x="548" y="4573"/>
                  </a:cubicBezTo>
                  <a:cubicBezTo>
                    <a:pt x="567" y="4580"/>
                    <a:pt x="586" y="4583"/>
                    <a:pt x="603" y="4583"/>
                  </a:cubicBezTo>
                  <a:cubicBezTo>
                    <a:pt x="1094" y="4583"/>
                    <a:pt x="953" y="1941"/>
                    <a:pt x="3275" y="1608"/>
                  </a:cubicBezTo>
                  <a:cubicBezTo>
                    <a:pt x="3563" y="1565"/>
                    <a:pt x="3845" y="1546"/>
                    <a:pt x="4118" y="1546"/>
                  </a:cubicBezTo>
                  <a:cubicBezTo>
                    <a:pt x="6116" y="1546"/>
                    <a:pt x="7640" y="2594"/>
                    <a:pt x="8049" y="3191"/>
                  </a:cubicBezTo>
                  <a:cubicBezTo>
                    <a:pt x="8525" y="3858"/>
                    <a:pt x="8228" y="4454"/>
                    <a:pt x="8728" y="4715"/>
                  </a:cubicBezTo>
                  <a:cubicBezTo>
                    <a:pt x="8753" y="4729"/>
                    <a:pt x="8777" y="4735"/>
                    <a:pt x="8801" y="4735"/>
                  </a:cubicBezTo>
                  <a:cubicBezTo>
                    <a:pt x="9238" y="4735"/>
                    <a:pt x="9329" y="2513"/>
                    <a:pt x="8990" y="1846"/>
                  </a:cubicBezTo>
                  <a:cubicBezTo>
                    <a:pt x="8644" y="1144"/>
                    <a:pt x="3977" y="1"/>
                    <a:pt x="39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7" name="Google Shape;3437;p124"/>
            <p:cNvSpPr/>
            <p:nvPr/>
          </p:nvSpPr>
          <p:spPr>
            <a:xfrm>
              <a:off x="2295514" y="1627055"/>
              <a:ext cx="363598" cy="221121"/>
            </a:xfrm>
            <a:custGeom>
              <a:avLst/>
              <a:gdLst/>
              <a:ahLst/>
              <a:cxnLst/>
              <a:rect l="l" t="t" r="r" b="b"/>
              <a:pathLst>
                <a:path w="9205" h="5598" extrusionOk="0">
                  <a:moveTo>
                    <a:pt x="4518" y="0"/>
                  </a:moveTo>
                  <a:cubicBezTo>
                    <a:pt x="3636" y="0"/>
                    <a:pt x="2734" y="250"/>
                    <a:pt x="1930" y="906"/>
                  </a:cubicBezTo>
                  <a:cubicBezTo>
                    <a:pt x="1" y="2490"/>
                    <a:pt x="406" y="5216"/>
                    <a:pt x="406" y="5216"/>
                  </a:cubicBezTo>
                  <a:lnTo>
                    <a:pt x="4216" y="4835"/>
                  </a:lnTo>
                  <a:lnTo>
                    <a:pt x="9169" y="5597"/>
                  </a:lnTo>
                  <a:cubicBezTo>
                    <a:pt x="9169" y="5597"/>
                    <a:pt x="9204" y="1989"/>
                    <a:pt x="7799" y="1049"/>
                  </a:cubicBezTo>
                  <a:cubicBezTo>
                    <a:pt x="6970" y="498"/>
                    <a:pt x="5764" y="0"/>
                    <a:pt x="45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8" name="Google Shape;3438;p124"/>
            <p:cNvSpPr/>
            <p:nvPr/>
          </p:nvSpPr>
          <p:spPr>
            <a:xfrm>
              <a:off x="2289865" y="1794732"/>
              <a:ext cx="390853" cy="83977"/>
            </a:xfrm>
            <a:custGeom>
              <a:avLst/>
              <a:gdLst/>
              <a:ahLst/>
              <a:cxnLst/>
              <a:rect l="l" t="t" r="r" b="b"/>
              <a:pathLst>
                <a:path w="9895" h="2126" extrusionOk="0">
                  <a:moveTo>
                    <a:pt x="4681" y="0"/>
                  </a:moveTo>
                  <a:cubicBezTo>
                    <a:pt x="3477" y="0"/>
                    <a:pt x="2155" y="176"/>
                    <a:pt x="870" y="673"/>
                  </a:cubicBezTo>
                  <a:cubicBezTo>
                    <a:pt x="1" y="1007"/>
                    <a:pt x="227" y="1614"/>
                    <a:pt x="382" y="1876"/>
                  </a:cubicBezTo>
                  <a:cubicBezTo>
                    <a:pt x="401" y="1911"/>
                    <a:pt x="451" y="1925"/>
                    <a:pt x="530" y="1925"/>
                  </a:cubicBezTo>
                  <a:cubicBezTo>
                    <a:pt x="970" y="1925"/>
                    <a:pt x="2289" y="1470"/>
                    <a:pt x="3890" y="1470"/>
                  </a:cubicBezTo>
                  <a:cubicBezTo>
                    <a:pt x="4177" y="1470"/>
                    <a:pt x="4473" y="1484"/>
                    <a:pt x="4775" y="1519"/>
                  </a:cubicBezTo>
                  <a:cubicBezTo>
                    <a:pt x="6854" y="1768"/>
                    <a:pt x="8667" y="2125"/>
                    <a:pt x="9310" y="2125"/>
                  </a:cubicBezTo>
                  <a:cubicBezTo>
                    <a:pt x="9374" y="2125"/>
                    <a:pt x="9426" y="2122"/>
                    <a:pt x="9466" y="2114"/>
                  </a:cubicBezTo>
                  <a:cubicBezTo>
                    <a:pt x="9895" y="2019"/>
                    <a:pt x="9752" y="1352"/>
                    <a:pt x="9252" y="935"/>
                  </a:cubicBezTo>
                  <a:cubicBezTo>
                    <a:pt x="8929" y="668"/>
                    <a:pt x="7027" y="0"/>
                    <a:pt x="468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9" name="Google Shape;3439;p124"/>
            <p:cNvSpPr/>
            <p:nvPr/>
          </p:nvSpPr>
          <p:spPr>
            <a:xfrm>
              <a:off x="2415436" y="1613664"/>
              <a:ext cx="134497" cy="118816"/>
            </a:xfrm>
            <a:custGeom>
              <a:avLst/>
              <a:gdLst/>
              <a:ahLst/>
              <a:cxnLst/>
              <a:rect l="l" t="t" r="r" b="b"/>
              <a:pathLst>
                <a:path w="3405" h="3008" extrusionOk="0">
                  <a:moveTo>
                    <a:pt x="1526" y="0"/>
                  </a:moveTo>
                  <a:cubicBezTo>
                    <a:pt x="935" y="0"/>
                    <a:pt x="393" y="99"/>
                    <a:pt x="298" y="304"/>
                  </a:cubicBezTo>
                  <a:cubicBezTo>
                    <a:pt x="1" y="1007"/>
                    <a:pt x="275" y="2971"/>
                    <a:pt x="1775" y="3007"/>
                  </a:cubicBezTo>
                  <a:cubicBezTo>
                    <a:pt x="1783" y="3007"/>
                    <a:pt x="1792" y="3007"/>
                    <a:pt x="1800" y="3007"/>
                  </a:cubicBezTo>
                  <a:cubicBezTo>
                    <a:pt x="3265" y="3007"/>
                    <a:pt x="3405" y="980"/>
                    <a:pt x="3204" y="447"/>
                  </a:cubicBezTo>
                  <a:cubicBezTo>
                    <a:pt x="3091" y="156"/>
                    <a:pt x="2269" y="0"/>
                    <a:pt x="152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0" name="Google Shape;3440;p124"/>
            <p:cNvSpPr/>
            <p:nvPr/>
          </p:nvSpPr>
          <p:spPr>
            <a:xfrm>
              <a:off x="2121990" y="2892042"/>
              <a:ext cx="101633" cy="66597"/>
            </a:xfrm>
            <a:custGeom>
              <a:avLst/>
              <a:gdLst/>
              <a:ahLst/>
              <a:cxnLst/>
              <a:rect l="l" t="t" r="r" b="b"/>
              <a:pathLst>
                <a:path w="2573" h="1686" extrusionOk="0">
                  <a:moveTo>
                    <a:pt x="1676" y="0"/>
                  </a:moveTo>
                  <a:cubicBezTo>
                    <a:pt x="1099" y="0"/>
                    <a:pt x="385" y="125"/>
                    <a:pt x="238" y="349"/>
                  </a:cubicBezTo>
                  <a:cubicBezTo>
                    <a:pt x="0" y="706"/>
                    <a:pt x="143" y="1373"/>
                    <a:pt x="334" y="1564"/>
                  </a:cubicBezTo>
                  <a:cubicBezTo>
                    <a:pt x="414" y="1648"/>
                    <a:pt x="742" y="1685"/>
                    <a:pt x="1113" y="1685"/>
                  </a:cubicBezTo>
                  <a:cubicBezTo>
                    <a:pt x="1627" y="1685"/>
                    <a:pt x="2221" y="1615"/>
                    <a:pt x="2346" y="1504"/>
                  </a:cubicBezTo>
                  <a:cubicBezTo>
                    <a:pt x="2572" y="1314"/>
                    <a:pt x="2513" y="516"/>
                    <a:pt x="2441" y="194"/>
                  </a:cubicBezTo>
                  <a:cubicBezTo>
                    <a:pt x="2417" y="62"/>
                    <a:pt x="2080" y="0"/>
                    <a:pt x="16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1" name="Google Shape;3441;p124"/>
            <p:cNvSpPr/>
            <p:nvPr/>
          </p:nvSpPr>
          <p:spPr>
            <a:xfrm>
              <a:off x="2738072" y="2873201"/>
              <a:ext cx="101633" cy="66399"/>
            </a:xfrm>
            <a:custGeom>
              <a:avLst/>
              <a:gdLst/>
              <a:ahLst/>
              <a:cxnLst/>
              <a:rect l="l" t="t" r="r" b="b"/>
              <a:pathLst>
                <a:path w="2573" h="1681" extrusionOk="0">
                  <a:moveTo>
                    <a:pt x="897" y="1"/>
                  </a:moveTo>
                  <a:cubicBezTo>
                    <a:pt x="492" y="1"/>
                    <a:pt x="156" y="63"/>
                    <a:pt x="131" y="195"/>
                  </a:cubicBezTo>
                  <a:cubicBezTo>
                    <a:pt x="60" y="505"/>
                    <a:pt x="0" y="1314"/>
                    <a:pt x="227" y="1505"/>
                  </a:cubicBezTo>
                  <a:cubicBezTo>
                    <a:pt x="357" y="1615"/>
                    <a:pt x="942" y="1681"/>
                    <a:pt x="1451" y="1681"/>
                  </a:cubicBezTo>
                  <a:cubicBezTo>
                    <a:pt x="1825" y="1681"/>
                    <a:pt x="2158" y="1645"/>
                    <a:pt x="2239" y="1564"/>
                  </a:cubicBezTo>
                  <a:cubicBezTo>
                    <a:pt x="2429" y="1374"/>
                    <a:pt x="2572" y="707"/>
                    <a:pt x="2334" y="350"/>
                  </a:cubicBezTo>
                  <a:cubicBezTo>
                    <a:pt x="2187" y="126"/>
                    <a:pt x="1473" y="1"/>
                    <a:pt x="8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2" name="Google Shape;3442;p124"/>
            <p:cNvSpPr/>
            <p:nvPr/>
          </p:nvSpPr>
          <p:spPr>
            <a:xfrm>
              <a:off x="2269167" y="2819204"/>
              <a:ext cx="102581" cy="153458"/>
            </a:xfrm>
            <a:custGeom>
              <a:avLst/>
              <a:gdLst/>
              <a:ahLst/>
              <a:cxnLst/>
              <a:rect l="l" t="t" r="r" b="b"/>
              <a:pathLst>
                <a:path w="2597" h="3885" extrusionOk="0">
                  <a:moveTo>
                    <a:pt x="1919" y="0"/>
                  </a:moveTo>
                  <a:cubicBezTo>
                    <a:pt x="1264" y="0"/>
                    <a:pt x="1" y="407"/>
                    <a:pt x="1" y="407"/>
                  </a:cubicBezTo>
                  <a:cubicBezTo>
                    <a:pt x="1" y="407"/>
                    <a:pt x="322" y="3158"/>
                    <a:pt x="668" y="3610"/>
                  </a:cubicBezTo>
                  <a:cubicBezTo>
                    <a:pt x="822" y="3800"/>
                    <a:pt x="1119" y="3884"/>
                    <a:pt x="1424" y="3884"/>
                  </a:cubicBezTo>
                  <a:cubicBezTo>
                    <a:pt x="1825" y="3884"/>
                    <a:pt x="2242" y="3740"/>
                    <a:pt x="2370" y="3503"/>
                  </a:cubicBezTo>
                  <a:cubicBezTo>
                    <a:pt x="2597" y="3098"/>
                    <a:pt x="2430" y="598"/>
                    <a:pt x="2299" y="145"/>
                  </a:cubicBezTo>
                  <a:cubicBezTo>
                    <a:pt x="2270" y="40"/>
                    <a:pt x="2125" y="0"/>
                    <a:pt x="19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3" name="Google Shape;3443;p124"/>
            <p:cNvSpPr/>
            <p:nvPr/>
          </p:nvSpPr>
          <p:spPr>
            <a:xfrm>
              <a:off x="2255026" y="2792621"/>
              <a:ext cx="119092" cy="84846"/>
            </a:xfrm>
            <a:custGeom>
              <a:avLst/>
              <a:gdLst/>
              <a:ahLst/>
              <a:cxnLst/>
              <a:rect l="l" t="t" r="r" b="b"/>
              <a:pathLst>
                <a:path w="3015" h="2148" extrusionOk="0">
                  <a:moveTo>
                    <a:pt x="1617" y="0"/>
                  </a:moveTo>
                  <a:cubicBezTo>
                    <a:pt x="1060" y="0"/>
                    <a:pt x="470" y="115"/>
                    <a:pt x="323" y="342"/>
                  </a:cubicBezTo>
                  <a:cubicBezTo>
                    <a:pt x="0" y="854"/>
                    <a:pt x="198" y="2147"/>
                    <a:pt x="1325" y="2147"/>
                  </a:cubicBezTo>
                  <a:cubicBezTo>
                    <a:pt x="1404" y="2147"/>
                    <a:pt x="1486" y="2141"/>
                    <a:pt x="1573" y="2128"/>
                  </a:cubicBezTo>
                  <a:cubicBezTo>
                    <a:pt x="2919" y="1937"/>
                    <a:pt x="3014" y="533"/>
                    <a:pt x="2633" y="211"/>
                  </a:cubicBezTo>
                  <a:cubicBezTo>
                    <a:pt x="2466" y="70"/>
                    <a:pt x="2051" y="0"/>
                    <a:pt x="16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4" name="Google Shape;3444;p124"/>
            <p:cNvSpPr/>
            <p:nvPr/>
          </p:nvSpPr>
          <p:spPr>
            <a:xfrm>
              <a:off x="2394303" y="2818809"/>
              <a:ext cx="93615" cy="146861"/>
            </a:xfrm>
            <a:custGeom>
              <a:avLst/>
              <a:gdLst/>
              <a:ahLst/>
              <a:cxnLst/>
              <a:rect l="l" t="t" r="r" b="b"/>
              <a:pathLst>
                <a:path w="2370" h="3718" extrusionOk="0">
                  <a:moveTo>
                    <a:pt x="1759" y="0"/>
                  </a:moveTo>
                  <a:cubicBezTo>
                    <a:pt x="1104" y="0"/>
                    <a:pt x="0" y="298"/>
                    <a:pt x="0" y="298"/>
                  </a:cubicBezTo>
                  <a:cubicBezTo>
                    <a:pt x="0" y="298"/>
                    <a:pt x="179" y="2965"/>
                    <a:pt x="488" y="3406"/>
                  </a:cubicBezTo>
                  <a:cubicBezTo>
                    <a:pt x="641" y="3621"/>
                    <a:pt x="966" y="3718"/>
                    <a:pt x="1291" y="3718"/>
                  </a:cubicBezTo>
                  <a:cubicBezTo>
                    <a:pt x="1649" y="3718"/>
                    <a:pt x="2006" y="3600"/>
                    <a:pt x="2131" y="3394"/>
                  </a:cubicBezTo>
                  <a:cubicBezTo>
                    <a:pt x="2369" y="3013"/>
                    <a:pt x="2334" y="596"/>
                    <a:pt x="2226" y="167"/>
                  </a:cubicBezTo>
                  <a:cubicBezTo>
                    <a:pt x="2197" y="45"/>
                    <a:pt x="2011" y="0"/>
                    <a:pt x="17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5" name="Google Shape;3445;p124"/>
            <p:cNvSpPr/>
            <p:nvPr/>
          </p:nvSpPr>
          <p:spPr>
            <a:xfrm>
              <a:off x="2380281" y="2791870"/>
              <a:ext cx="116090" cy="81331"/>
            </a:xfrm>
            <a:custGeom>
              <a:avLst/>
              <a:gdLst/>
              <a:ahLst/>
              <a:cxnLst/>
              <a:rect l="l" t="t" r="r" b="b"/>
              <a:pathLst>
                <a:path w="2939" h="2059" extrusionOk="0">
                  <a:moveTo>
                    <a:pt x="1412" y="1"/>
                  </a:moveTo>
                  <a:cubicBezTo>
                    <a:pt x="943" y="1"/>
                    <a:pt x="490" y="84"/>
                    <a:pt x="355" y="266"/>
                  </a:cubicBezTo>
                  <a:cubicBezTo>
                    <a:pt x="1" y="757"/>
                    <a:pt x="151" y="2059"/>
                    <a:pt x="1320" y="2059"/>
                  </a:cubicBezTo>
                  <a:cubicBezTo>
                    <a:pt x="1370" y="2059"/>
                    <a:pt x="1421" y="2057"/>
                    <a:pt x="1474" y="2052"/>
                  </a:cubicBezTo>
                  <a:cubicBezTo>
                    <a:pt x="2772" y="1933"/>
                    <a:pt x="2939" y="587"/>
                    <a:pt x="2581" y="254"/>
                  </a:cubicBezTo>
                  <a:cubicBezTo>
                    <a:pt x="2400" y="90"/>
                    <a:pt x="1898" y="1"/>
                    <a:pt x="14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6" name="Google Shape;3446;p124"/>
            <p:cNvSpPr/>
            <p:nvPr/>
          </p:nvSpPr>
          <p:spPr>
            <a:xfrm>
              <a:off x="2527853" y="2820666"/>
              <a:ext cx="82792" cy="129758"/>
            </a:xfrm>
            <a:custGeom>
              <a:avLst/>
              <a:gdLst/>
              <a:ahLst/>
              <a:cxnLst/>
              <a:rect l="l" t="t" r="r" b="b"/>
              <a:pathLst>
                <a:path w="2096" h="3285" extrusionOk="0">
                  <a:moveTo>
                    <a:pt x="1563" y="1"/>
                  </a:moveTo>
                  <a:cubicBezTo>
                    <a:pt x="987" y="1"/>
                    <a:pt x="0" y="263"/>
                    <a:pt x="0" y="263"/>
                  </a:cubicBezTo>
                  <a:cubicBezTo>
                    <a:pt x="0" y="263"/>
                    <a:pt x="167" y="2621"/>
                    <a:pt x="441" y="3013"/>
                  </a:cubicBezTo>
                  <a:cubicBezTo>
                    <a:pt x="577" y="3200"/>
                    <a:pt x="864" y="3285"/>
                    <a:pt x="1149" y="3285"/>
                  </a:cubicBezTo>
                  <a:cubicBezTo>
                    <a:pt x="1463" y="3285"/>
                    <a:pt x="1775" y="3182"/>
                    <a:pt x="1882" y="3002"/>
                  </a:cubicBezTo>
                  <a:cubicBezTo>
                    <a:pt x="2096" y="2656"/>
                    <a:pt x="2060" y="537"/>
                    <a:pt x="1965" y="144"/>
                  </a:cubicBezTo>
                  <a:cubicBezTo>
                    <a:pt x="1942" y="39"/>
                    <a:pt x="1782" y="1"/>
                    <a:pt x="15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7" name="Google Shape;3447;p124"/>
            <p:cNvSpPr/>
            <p:nvPr/>
          </p:nvSpPr>
          <p:spPr>
            <a:xfrm>
              <a:off x="2516161" y="2797163"/>
              <a:ext cx="101555" cy="71811"/>
            </a:xfrm>
            <a:custGeom>
              <a:avLst/>
              <a:gdLst/>
              <a:ahLst/>
              <a:cxnLst/>
              <a:rect l="l" t="t" r="r" b="b"/>
              <a:pathLst>
                <a:path w="2571" h="1818" extrusionOk="0">
                  <a:moveTo>
                    <a:pt x="1234" y="1"/>
                  </a:moveTo>
                  <a:cubicBezTo>
                    <a:pt x="822" y="1"/>
                    <a:pt x="425" y="75"/>
                    <a:pt x="308" y="239"/>
                  </a:cubicBezTo>
                  <a:cubicBezTo>
                    <a:pt x="0" y="661"/>
                    <a:pt x="130" y="1817"/>
                    <a:pt x="1148" y="1817"/>
                  </a:cubicBezTo>
                  <a:cubicBezTo>
                    <a:pt x="1192" y="1817"/>
                    <a:pt x="1238" y="1815"/>
                    <a:pt x="1285" y="1811"/>
                  </a:cubicBezTo>
                  <a:cubicBezTo>
                    <a:pt x="2440" y="1703"/>
                    <a:pt x="2570" y="513"/>
                    <a:pt x="2261" y="227"/>
                  </a:cubicBezTo>
                  <a:cubicBezTo>
                    <a:pt x="2103" y="81"/>
                    <a:pt x="1661" y="1"/>
                    <a:pt x="12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8" name="Google Shape;3448;p124"/>
            <p:cNvSpPr/>
            <p:nvPr/>
          </p:nvSpPr>
          <p:spPr>
            <a:xfrm>
              <a:off x="2633673" y="2827262"/>
              <a:ext cx="69165" cy="108704"/>
            </a:xfrm>
            <a:custGeom>
              <a:avLst/>
              <a:gdLst/>
              <a:ahLst/>
              <a:cxnLst/>
              <a:rect l="l" t="t" r="r" b="b"/>
              <a:pathLst>
                <a:path w="1751" h="2752" extrusionOk="0">
                  <a:moveTo>
                    <a:pt x="1312" y="0"/>
                  </a:moveTo>
                  <a:cubicBezTo>
                    <a:pt x="832" y="0"/>
                    <a:pt x="0" y="227"/>
                    <a:pt x="0" y="227"/>
                  </a:cubicBezTo>
                  <a:cubicBezTo>
                    <a:pt x="0" y="227"/>
                    <a:pt x="131" y="2192"/>
                    <a:pt x="369" y="2525"/>
                  </a:cubicBezTo>
                  <a:cubicBezTo>
                    <a:pt x="476" y="2682"/>
                    <a:pt x="712" y="2752"/>
                    <a:pt x="950" y="2752"/>
                  </a:cubicBezTo>
                  <a:cubicBezTo>
                    <a:pt x="1216" y="2752"/>
                    <a:pt x="1484" y="2664"/>
                    <a:pt x="1572" y="2513"/>
                  </a:cubicBezTo>
                  <a:cubicBezTo>
                    <a:pt x="1751" y="2227"/>
                    <a:pt x="1715" y="453"/>
                    <a:pt x="1643" y="120"/>
                  </a:cubicBezTo>
                  <a:cubicBezTo>
                    <a:pt x="1624" y="32"/>
                    <a:pt x="1493" y="0"/>
                    <a:pt x="13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9" name="Google Shape;3449;p124"/>
            <p:cNvSpPr/>
            <p:nvPr/>
          </p:nvSpPr>
          <p:spPr>
            <a:xfrm>
              <a:off x="2623719" y="2807710"/>
              <a:ext cx="85241" cy="60238"/>
            </a:xfrm>
            <a:custGeom>
              <a:avLst/>
              <a:gdLst/>
              <a:ahLst/>
              <a:cxnLst/>
              <a:rect l="l" t="t" r="r" b="b"/>
              <a:pathLst>
                <a:path w="2158" h="1525" extrusionOk="0">
                  <a:moveTo>
                    <a:pt x="1039" y="0"/>
                  </a:moveTo>
                  <a:cubicBezTo>
                    <a:pt x="691" y="0"/>
                    <a:pt x="352" y="63"/>
                    <a:pt x="252" y="198"/>
                  </a:cubicBezTo>
                  <a:cubicBezTo>
                    <a:pt x="0" y="553"/>
                    <a:pt x="112" y="1525"/>
                    <a:pt x="968" y="1525"/>
                  </a:cubicBezTo>
                  <a:cubicBezTo>
                    <a:pt x="1002" y="1525"/>
                    <a:pt x="1037" y="1523"/>
                    <a:pt x="1074" y="1520"/>
                  </a:cubicBezTo>
                  <a:cubicBezTo>
                    <a:pt x="2038" y="1425"/>
                    <a:pt x="2157" y="424"/>
                    <a:pt x="1895" y="186"/>
                  </a:cubicBezTo>
                  <a:cubicBezTo>
                    <a:pt x="1763" y="66"/>
                    <a:pt x="1396" y="0"/>
                    <a:pt x="10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0" name="Google Shape;3450;p124"/>
            <p:cNvSpPr/>
            <p:nvPr/>
          </p:nvSpPr>
          <p:spPr>
            <a:xfrm>
              <a:off x="2379254" y="1895497"/>
              <a:ext cx="64938" cy="31284"/>
            </a:xfrm>
            <a:custGeom>
              <a:avLst/>
              <a:gdLst/>
              <a:ahLst/>
              <a:cxnLst/>
              <a:rect l="l" t="t" r="r" b="b"/>
              <a:pathLst>
                <a:path w="1644" h="792" extrusionOk="0">
                  <a:moveTo>
                    <a:pt x="988" y="0"/>
                  </a:moveTo>
                  <a:cubicBezTo>
                    <a:pt x="822" y="0"/>
                    <a:pt x="657" y="44"/>
                    <a:pt x="500" y="123"/>
                  </a:cubicBezTo>
                  <a:cubicBezTo>
                    <a:pt x="274" y="230"/>
                    <a:pt x="0" y="527"/>
                    <a:pt x="286" y="742"/>
                  </a:cubicBezTo>
                  <a:cubicBezTo>
                    <a:pt x="338" y="778"/>
                    <a:pt x="393" y="791"/>
                    <a:pt x="450" y="791"/>
                  </a:cubicBezTo>
                  <a:cubicBezTo>
                    <a:pt x="560" y="791"/>
                    <a:pt x="676" y="742"/>
                    <a:pt x="786" y="718"/>
                  </a:cubicBezTo>
                  <a:cubicBezTo>
                    <a:pt x="929" y="682"/>
                    <a:pt x="1083" y="670"/>
                    <a:pt x="1238" y="658"/>
                  </a:cubicBezTo>
                  <a:cubicBezTo>
                    <a:pt x="1584" y="635"/>
                    <a:pt x="1643" y="182"/>
                    <a:pt x="1322" y="63"/>
                  </a:cubicBezTo>
                  <a:cubicBezTo>
                    <a:pt x="1212" y="20"/>
                    <a:pt x="1100" y="0"/>
                    <a:pt x="9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1" name="Google Shape;3451;p124"/>
            <p:cNvSpPr/>
            <p:nvPr/>
          </p:nvSpPr>
          <p:spPr>
            <a:xfrm>
              <a:off x="2401808" y="1930296"/>
              <a:ext cx="33417" cy="50599"/>
            </a:xfrm>
            <a:custGeom>
              <a:avLst/>
              <a:gdLst/>
              <a:ahLst/>
              <a:cxnLst/>
              <a:rect l="l" t="t" r="r" b="b"/>
              <a:pathLst>
                <a:path w="846" h="1281" extrusionOk="0">
                  <a:moveTo>
                    <a:pt x="394" y="1"/>
                  </a:moveTo>
                  <a:cubicBezTo>
                    <a:pt x="378" y="1"/>
                    <a:pt x="362" y="2"/>
                    <a:pt x="346" y="4"/>
                  </a:cubicBezTo>
                  <a:cubicBezTo>
                    <a:pt x="143" y="27"/>
                    <a:pt x="36" y="182"/>
                    <a:pt x="12" y="373"/>
                  </a:cubicBezTo>
                  <a:cubicBezTo>
                    <a:pt x="1" y="551"/>
                    <a:pt x="24" y="730"/>
                    <a:pt x="24" y="909"/>
                  </a:cubicBezTo>
                  <a:cubicBezTo>
                    <a:pt x="12" y="1099"/>
                    <a:pt x="167" y="1254"/>
                    <a:pt x="346" y="1278"/>
                  </a:cubicBezTo>
                  <a:cubicBezTo>
                    <a:pt x="362" y="1280"/>
                    <a:pt x="379" y="1281"/>
                    <a:pt x="396" y="1281"/>
                  </a:cubicBezTo>
                  <a:cubicBezTo>
                    <a:pt x="562" y="1281"/>
                    <a:pt x="742" y="1177"/>
                    <a:pt x="774" y="1004"/>
                  </a:cubicBezTo>
                  <a:cubicBezTo>
                    <a:pt x="810" y="778"/>
                    <a:pt x="846" y="516"/>
                    <a:pt x="763" y="278"/>
                  </a:cubicBezTo>
                  <a:cubicBezTo>
                    <a:pt x="708" y="114"/>
                    <a:pt x="564" y="1"/>
                    <a:pt x="3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2" name="Google Shape;3452;p124"/>
            <p:cNvSpPr/>
            <p:nvPr/>
          </p:nvSpPr>
          <p:spPr>
            <a:xfrm>
              <a:off x="2403230" y="1938433"/>
              <a:ext cx="15089" cy="11771"/>
            </a:xfrm>
            <a:custGeom>
              <a:avLst/>
              <a:gdLst/>
              <a:ahLst/>
              <a:cxnLst/>
              <a:rect l="l" t="t" r="r" b="b"/>
              <a:pathLst>
                <a:path w="382" h="298" extrusionOk="0">
                  <a:moveTo>
                    <a:pt x="191" y="0"/>
                  </a:moveTo>
                  <a:cubicBezTo>
                    <a:pt x="0" y="0"/>
                    <a:pt x="0" y="298"/>
                    <a:pt x="191" y="298"/>
                  </a:cubicBezTo>
                  <a:cubicBezTo>
                    <a:pt x="381" y="298"/>
                    <a:pt x="381" y="0"/>
                    <a:pt x="1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3" name="Google Shape;3453;p124"/>
            <p:cNvSpPr/>
            <p:nvPr/>
          </p:nvSpPr>
          <p:spPr>
            <a:xfrm>
              <a:off x="2513751" y="1895497"/>
              <a:ext cx="64464" cy="31284"/>
            </a:xfrm>
            <a:custGeom>
              <a:avLst/>
              <a:gdLst/>
              <a:ahLst/>
              <a:cxnLst/>
              <a:rect l="l" t="t" r="r" b="b"/>
              <a:pathLst>
                <a:path w="1632" h="792" extrusionOk="0">
                  <a:moveTo>
                    <a:pt x="655" y="0"/>
                  </a:moveTo>
                  <a:cubicBezTo>
                    <a:pt x="544" y="0"/>
                    <a:pt x="432" y="20"/>
                    <a:pt x="322" y="63"/>
                  </a:cubicBezTo>
                  <a:cubicBezTo>
                    <a:pt x="0" y="182"/>
                    <a:pt x="60" y="635"/>
                    <a:pt x="405" y="658"/>
                  </a:cubicBezTo>
                  <a:cubicBezTo>
                    <a:pt x="560" y="670"/>
                    <a:pt x="715" y="682"/>
                    <a:pt x="857" y="718"/>
                  </a:cubicBezTo>
                  <a:cubicBezTo>
                    <a:pt x="968" y="742"/>
                    <a:pt x="1083" y="791"/>
                    <a:pt x="1193" y="791"/>
                  </a:cubicBezTo>
                  <a:cubicBezTo>
                    <a:pt x="1250" y="791"/>
                    <a:pt x="1305" y="778"/>
                    <a:pt x="1358" y="742"/>
                  </a:cubicBezTo>
                  <a:cubicBezTo>
                    <a:pt x="1631" y="527"/>
                    <a:pt x="1369" y="230"/>
                    <a:pt x="1143" y="123"/>
                  </a:cubicBezTo>
                  <a:cubicBezTo>
                    <a:pt x="987" y="44"/>
                    <a:pt x="821" y="0"/>
                    <a:pt x="6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4" name="Google Shape;3454;p124"/>
            <p:cNvSpPr/>
            <p:nvPr/>
          </p:nvSpPr>
          <p:spPr>
            <a:xfrm>
              <a:off x="2533975" y="1930296"/>
              <a:ext cx="33417" cy="50599"/>
            </a:xfrm>
            <a:custGeom>
              <a:avLst/>
              <a:gdLst/>
              <a:ahLst/>
              <a:cxnLst/>
              <a:rect l="l" t="t" r="r" b="b"/>
              <a:pathLst>
                <a:path w="846" h="1281" extrusionOk="0">
                  <a:moveTo>
                    <a:pt x="394" y="1"/>
                  </a:moveTo>
                  <a:cubicBezTo>
                    <a:pt x="378" y="1"/>
                    <a:pt x="362" y="2"/>
                    <a:pt x="345" y="4"/>
                  </a:cubicBezTo>
                  <a:cubicBezTo>
                    <a:pt x="155" y="27"/>
                    <a:pt x="36" y="182"/>
                    <a:pt x="12" y="373"/>
                  </a:cubicBezTo>
                  <a:cubicBezTo>
                    <a:pt x="0" y="551"/>
                    <a:pt x="24" y="730"/>
                    <a:pt x="24" y="909"/>
                  </a:cubicBezTo>
                  <a:cubicBezTo>
                    <a:pt x="12" y="1099"/>
                    <a:pt x="179" y="1254"/>
                    <a:pt x="357" y="1278"/>
                  </a:cubicBezTo>
                  <a:cubicBezTo>
                    <a:pt x="373" y="1280"/>
                    <a:pt x="389" y="1281"/>
                    <a:pt x="405" y="1281"/>
                  </a:cubicBezTo>
                  <a:cubicBezTo>
                    <a:pt x="562" y="1281"/>
                    <a:pt x="742" y="1177"/>
                    <a:pt x="774" y="1004"/>
                  </a:cubicBezTo>
                  <a:cubicBezTo>
                    <a:pt x="810" y="778"/>
                    <a:pt x="846" y="516"/>
                    <a:pt x="774" y="278"/>
                  </a:cubicBezTo>
                  <a:cubicBezTo>
                    <a:pt x="720" y="114"/>
                    <a:pt x="566" y="1"/>
                    <a:pt x="3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5" name="Google Shape;3455;p124"/>
            <p:cNvSpPr/>
            <p:nvPr/>
          </p:nvSpPr>
          <p:spPr>
            <a:xfrm>
              <a:off x="2535358" y="1938433"/>
              <a:ext cx="15089" cy="11771"/>
            </a:xfrm>
            <a:custGeom>
              <a:avLst/>
              <a:gdLst/>
              <a:ahLst/>
              <a:cxnLst/>
              <a:rect l="l" t="t" r="r" b="b"/>
              <a:pathLst>
                <a:path w="382" h="298" extrusionOk="0">
                  <a:moveTo>
                    <a:pt x="191" y="0"/>
                  </a:moveTo>
                  <a:cubicBezTo>
                    <a:pt x="1" y="0"/>
                    <a:pt x="1" y="298"/>
                    <a:pt x="191" y="298"/>
                  </a:cubicBezTo>
                  <a:cubicBezTo>
                    <a:pt x="382" y="298"/>
                    <a:pt x="382" y="0"/>
                    <a:pt x="1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6" name="Google Shape;3456;p124"/>
            <p:cNvSpPr/>
            <p:nvPr/>
          </p:nvSpPr>
          <p:spPr>
            <a:xfrm>
              <a:off x="2295514" y="2843220"/>
              <a:ext cx="23344" cy="19947"/>
            </a:xfrm>
            <a:custGeom>
              <a:avLst/>
              <a:gdLst/>
              <a:ahLst/>
              <a:cxnLst/>
              <a:rect l="l" t="t" r="r" b="b"/>
              <a:pathLst>
                <a:path w="591" h="505" extrusionOk="0">
                  <a:moveTo>
                    <a:pt x="343" y="0"/>
                  </a:moveTo>
                  <a:cubicBezTo>
                    <a:pt x="313" y="0"/>
                    <a:pt x="281" y="8"/>
                    <a:pt x="251" y="25"/>
                  </a:cubicBezTo>
                  <a:lnTo>
                    <a:pt x="155" y="85"/>
                  </a:lnTo>
                  <a:cubicBezTo>
                    <a:pt x="25" y="156"/>
                    <a:pt x="1" y="335"/>
                    <a:pt x="108" y="442"/>
                  </a:cubicBezTo>
                  <a:cubicBezTo>
                    <a:pt x="149" y="484"/>
                    <a:pt x="208" y="505"/>
                    <a:pt x="268" y="505"/>
                  </a:cubicBezTo>
                  <a:cubicBezTo>
                    <a:pt x="346" y="505"/>
                    <a:pt x="425" y="469"/>
                    <a:pt x="465" y="395"/>
                  </a:cubicBezTo>
                  <a:lnTo>
                    <a:pt x="513" y="299"/>
                  </a:lnTo>
                  <a:cubicBezTo>
                    <a:pt x="590" y="154"/>
                    <a:pt x="478" y="0"/>
                    <a:pt x="3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7" name="Google Shape;3457;p124"/>
            <p:cNvSpPr/>
            <p:nvPr/>
          </p:nvSpPr>
          <p:spPr>
            <a:xfrm>
              <a:off x="2423928" y="2844642"/>
              <a:ext cx="16946" cy="15128"/>
            </a:xfrm>
            <a:custGeom>
              <a:avLst/>
              <a:gdLst/>
              <a:ahLst/>
              <a:cxnLst/>
              <a:rect l="l" t="t" r="r" b="b"/>
              <a:pathLst>
                <a:path w="429" h="383" extrusionOk="0">
                  <a:moveTo>
                    <a:pt x="226" y="1"/>
                  </a:moveTo>
                  <a:cubicBezTo>
                    <a:pt x="194" y="1"/>
                    <a:pt x="162" y="8"/>
                    <a:pt x="131" y="25"/>
                  </a:cubicBezTo>
                  <a:cubicBezTo>
                    <a:pt x="131" y="37"/>
                    <a:pt x="119" y="37"/>
                    <a:pt x="119" y="37"/>
                  </a:cubicBezTo>
                  <a:cubicBezTo>
                    <a:pt x="0" y="109"/>
                    <a:pt x="0" y="275"/>
                    <a:pt x="119" y="347"/>
                  </a:cubicBezTo>
                  <a:cubicBezTo>
                    <a:pt x="119" y="347"/>
                    <a:pt x="131" y="359"/>
                    <a:pt x="131" y="359"/>
                  </a:cubicBezTo>
                  <a:cubicBezTo>
                    <a:pt x="162" y="375"/>
                    <a:pt x="194" y="383"/>
                    <a:pt x="226" y="383"/>
                  </a:cubicBezTo>
                  <a:cubicBezTo>
                    <a:pt x="331" y="383"/>
                    <a:pt x="429" y="301"/>
                    <a:pt x="429" y="192"/>
                  </a:cubicBezTo>
                  <a:cubicBezTo>
                    <a:pt x="429" y="82"/>
                    <a:pt x="331" y="1"/>
                    <a:pt x="2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8" name="Google Shape;3458;p124"/>
            <p:cNvSpPr/>
            <p:nvPr/>
          </p:nvSpPr>
          <p:spPr>
            <a:xfrm>
              <a:off x="2556530" y="2837137"/>
              <a:ext cx="23108" cy="18407"/>
            </a:xfrm>
            <a:custGeom>
              <a:avLst/>
              <a:gdLst/>
              <a:ahLst/>
              <a:cxnLst/>
              <a:rect l="l" t="t" r="r" b="b"/>
              <a:pathLst>
                <a:path w="585" h="466" extrusionOk="0">
                  <a:moveTo>
                    <a:pt x="286" y="1"/>
                  </a:moveTo>
                  <a:cubicBezTo>
                    <a:pt x="1" y="1"/>
                    <a:pt x="1" y="465"/>
                    <a:pt x="286" y="465"/>
                  </a:cubicBezTo>
                  <a:cubicBezTo>
                    <a:pt x="584" y="465"/>
                    <a:pt x="584"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9" name="Google Shape;3459;p124"/>
            <p:cNvSpPr/>
            <p:nvPr/>
          </p:nvSpPr>
          <p:spPr>
            <a:xfrm>
              <a:off x="2654371" y="2832911"/>
              <a:ext cx="24490" cy="18842"/>
            </a:xfrm>
            <a:custGeom>
              <a:avLst/>
              <a:gdLst/>
              <a:ahLst/>
              <a:cxnLst/>
              <a:rect l="l" t="t" r="r" b="b"/>
              <a:pathLst>
                <a:path w="620" h="477" extrusionOk="0">
                  <a:moveTo>
                    <a:pt x="310" y="1"/>
                  </a:moveTo>
                  <a:cubicBezTo>
                    <a:pt x="0" y="1"/>
                    <a:pt x="0" y="477"/>
                    <a:pt x="310" y="477"/>
                  </a:cubicBezTo>
                  <a:cubicBezTo>
                    <a:pt x="619" y="477"/>
                    <a:pt x="619" y="1"/>
                    <a:pt x="3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0" name="Google Shape;3460;p124"/>
            <p:cNvSpPr/>
            <p:nvPr/>
          </p:nvSpPr>
          <p:spPr>
            <a:xfrm>
              <a:off x="2265178" y="2521927"/>
              <a:ext cx="35353" cy="28677"/>
            </a:xfrm>
            <a:custGeom>
              <a:avLst/>
              <a:gdLst/>
              <a:ahLst/>
              <a:cxnLst/>
              <a:rect l="l" t="t" r="r" b="b"/>
              <a:pathLst>
                <a:path w="895" h="726" extrusionOk="0">
                  <a:moveTo>
                    <a:pt x="693" y="0"/>
                  </a:moveTo>
                  <a:cubicBezTo>
                    <a:pt x="682" y="0"/>
                    <a:pt x="671" y="1"/>
                    <a:pt x="662" y="4"/>
                  </a:cubicBezTo>
                  <a:cubicBezTo>
                    <a:pt x="542" y="28"/>
                    <a:pt x="447" y="147"/>
                    <a:pt x="352" y="218"/>
                  </a:cubicBezTo>
                  <a:cubicBezTo>
                    <a:pt x="245" y="301"/>
                    <a:pt x="150" y="373"/>
                    <a:pt x="78" y="480"/>
                  </a:cubicBezTo>
                  <a:cubicBezTo>
                    <a:pt x="0" y="607"/>
                    <a:pt x="113" y="725"/>
                    <a:pt x="229" y="725"/>
                  </a:cubicBezTo>
                  <a:cubicBezTo>
                    <a:pt x="255" y="725"/>
                    <a:pt x="280" y="719"/>
                    <a:pt x="304" y="706"/>
                  </a:cubicBezTo>
                  <a:cubicBezTo>
                    <a:pt x="423" y="659"/>
                    <a:pt x="519" y="563"/>
                    <a:pt x="602" y="480"/>
                  </a:cubicBezTo>
                  <a:cubicBezTo>
                    <a:pt x="697" y="385"/>
                    <a:pt x="804" y="313"/>
                    <a:pt x="852" y="194"/>
                  </a:cubicBezTo>
                  <a:cubicBezTo>
                    <a:pt x="895" y="88"/>
                    <a:pt x="785" y="0"/>
                    <a:pt x="6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1" name="Google Shape;3461;p124"/>
            <p:cNvSpPr/>
            <p:nvPr/>
          </p:nvSpPr>
          <p:spPr>
            <a:xfrm>
              <a:off x="2254592" y="2553606"/>
              <a:ext cx="16037" cy="31205"/>
            </a:xfrm>
            <a:custGeom>
              <a:avLst/>
              <a:gdLst/>
              <a:ahLst/>
              <a:cxnLst/>
              <a:rect l="l" t="t" r="r" b="b"/>
              <a:pathLst>
                <a:path w="406" h="790" extrusionOk="0">
                  <a:moveTo>
                    <a:pt x="253" y="1"/>
                  </a:moveTo>
                  <a:cubicBezTo>
                    <a:pt x="189" y="1"/>
                    <a:pt x="126" y="43"/>
                    <a:pt x="120" y="130"/>
                  </a:cubicBezTo>
                  <a:cubicBezTo>
                    <a:pt x="120" y="238"/>
                    <a:pt x="108" y="345"/>
                    <a:pt x="72" y="440"/>
                  </a:cubicBezTo>
                  <a:cubicBezTo>
                    <a:pt x="37" y="547"/>
                    <a:pt x="1" y="630"/>
                    <a:pt x="48" y="738"/>
                  </a:cubicBezTo>
                  <a:cubicBezTo>
                    <a:pt x="67" y="774"/>
                    <a:pt x="106" y="790"/>
                    <a:pt x="144" y="790"/>
                  </a:cubicBezTo>
                  <a:cubicBezTo>
                    <a:pt x="156" y="790"/>
                    <a:pt x="168" y="788"/>
                    <a:pt x="179" y="785"/>
                  </a:cubicBezTo>
                  <a:cubicBezTo>
                    <a:pt x="406" y="726"/>
                    <a:pt x="406" y="321"/>
                    <a:pt x="394" y="130"/>
                  </a:cubicBezTo>
                  <a:cubicBezTo>
                    <a:pt x="388" y="46"/>
                    <a:pt x="320"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2" name="Google Shape;3462;p124"/>
            <p:cNvSpPr/>
            <p:nvPr/>
          </p:nvSpPr>
          <p:spPr>
            <a:xfrm>
              <a:off x="2253091" y="2596859"/>
              <a:ext cx="18960" cy="33575"/>
            </a:xfrm>
            <a:custGeom>
              <a:avLst/>
              <a:gdLst/>
              <a:ahLst/>
              <a:cxnLst/>
              <a:rect l="l" t="t" r="r" b="b"/>
              <a:pathLst>
                <a:path w="480" h="850" extrusionOk="0">
                  <a:moveTo>
                    <a:pt x="158" y="0"/>
                  </a:moveTo>
                  <a:cubicBezTo>
                    <a:pt x="81" y="0"/>
                    <a:pt x="1" y="66"/>
                    <a:pt x="15" y="166"/>
                  </a:cubicBezTo>
                  <a:cubicBezTo>
                    <a:pt x="39" y="286"/>
                    <a:pt x="39" y="405"/>
                    <a:pt x="39" y="512"/>
                  </a:cubicBezTo>
                  <a:cubicBezTo>
                    <a:pt x="39" y="619"/>
                    <a:pt x="15" y="750"/>
                    <a:pt x="110" y="821"/>
                  </a:cubicBezTo>
                  <a:cubicBezTo>
                    <a:pt x="137" y="841"/>
                    <a:pt x="159" y="850"/>
                    <a:pt x="184" y="850"/>
                  </a:cubicBezTo>
                  <a:cubicBezTo>
                    <a:pt x="204" y="850"/>
                    <a:pt x="226" y="844"/>
                    <a:pt x="253" y="833"/>
                  </a:cubicBezTo>
                  <a:cubicBezTo>
                    <a:pt x="479" y="726"/>
                    <a:pt x="337" y="274"/>
                    <a:pt x="277" y="95"/>
                  </a:cubicBezTo>
                  <a:cubicBezTo>
                    <a:pt x="258" y="29"/>
                    <a:pt x="209"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3" name="Google Shape;3463;p124"/>
            <p:cNvSpPr/>
            <p:nvPr/>
          </p:nvSpPr>
          <p:spPr>
            <a:xfrm>
              <a:off x="2252261" y="2649789"/>
              <a:ext cx="16511" cy="27690"/>
            </a:xfrm>
            <a:custGeom>
              <a:avLst/>
              <a:gdLst/>
              <a:ahLst/>
              <a:cxnLst/>
              <a:rect l="l" t="t" r="r" b="b"/>
              <a:pathLst>
                <a:path w="418" h="701" extrusionOk="0">
                  <a:moveTo>
                    <a:pt x="177" y="1"/>
                  </a:moveTo>
                  <a:cubicBezTo>
                    <a:pt x="106" y="1"/>
                    <a:pt x="36" y="50"/>
                    <a:pt x="36" y="136"/>
                  </a:cubicBezTo>
                  <a:cubicBezTo>
                    <a:pt x="24" y="291"/>
                    <a:pt x="0" y="493"/>
                    <a:pt x="96" y="624"/>
                  </a:cubicBezTo>
                  <a:cubicBezTo>
                    <a:pt x="128" y="670"/>
                    <a:pt x="185" y="701"/>
                    <a:pt x="238" y="701"/>
                  </a:cubicBezTo>
                  <a:cubicBezTo>
                    <a:pt x="282" y="701"/>
                    <a:pt x="324" y="679"/>
                    <a:pt x="346" y="624"/>
                  </a:cubicBezTo>
                  <a:cubicBezTo>
                    <a:pt x="417" y="458"/>
                    <a:pt x="358" y="279"/>
                    <a:pt x="310" y="100"/>
                  </a:cubicBezTo>
                  <a:cubicBezTo>
                    <a:pt x="289" y="32"/>
                    <a:pt x="233" y="1"/>
                    <a:pt x="1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4" name="Google Shape;3464;p124"/>
            <p:cNvSpPr/>
            <p:nvPr/>
          </p:nvSpPr>
          <p:spPr>
            <a:xfrm>
              <a:off x="2258068" y="2692014"/>
              <a:ext cx="13509" cy="29230"/>
            </a:xfrm>
            <a:custGeom>
              <a:avLst/>
              <a:gdLst/>
              <a:ahLst/>
              <a:cxnLst/>
              <a:rect l="l" t="t" r="r" b="b"/>
              <a:pathLst>
                <a:path w="342" h="740" extrusionOk="0">
                  <a:moveTo>
                    <a:pt x="140" y="1"/>
                  </a:moveTo>
                  <a:cubicBezTo>
                    <a:pt x="73" y="1"/>
                    <a:pt x="0" y="70"/>
                    <a:pt x="8" y="151"/>
                  </a:cubicBezTo>
                  <a:cubicBezTo>
                    <a:pt x="32" y="294"/>
                    <a:pt x="20" y="436"/>
                    <a:pt x="8" y="579"/>
                  </a:cubicBezTo>
                  <a:cubicBezTo>
                    <a:pt x="8" y="680"/>
                    <a:pt x="99" y="739"/>
                    <a:pt x="183" y="739"/>
                  </a:cubicBezTo>
                  <a:cubicBezTo>
                    <a:pt x="248" y="739"/>
                    <a:pt x="307" y="704"/>
                    <a:pt x="318" y="627"/>
                  </a:cubicBezTo>
                  <a:cubicBezTo>
                    <a:pt x="341" y="520"/>
                    <a:pt x="341" y="424"/>
                    <a:pt x="318" y="329"/>
                  </a:cubicBezTo>
                  <a:cubicBezTo>
                    <a:pt x="294" y="234"/>
                    <a:pt x="258" y="139"/>
                    <a:pt x="222" y="55"/>
                  </a:cubicBezTo>
                  <a:cubicBezTo>
                    <a:pt x="203" y="17"/>
                    <a:pt x="172" y="1"/>
                    <a:pt x="1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5" name="Google Shape;3465;p124"/>
            <p:cNvSpPr/>
            <p:nvPr/>
          </p:nvSpPr>
          <p:spPr>
            <a:xfrm>
              <a:off x="2262610" y="2742811"/>
              <a:ext cx="13035" cy="21133"/>
            </a:xfrm>
            <a:custGeom>
              <a:avLst/>
              <a:gdLst/>
              <a:ahLst/>
              <a:cxnLst/>
              <a:rect l="l" t="t" r="r" b="b"/>
              <a:pathLst>
                <a:path w="330" h="535" extrusionOk="0">
                  <a:moveTo>
                    <a:pt x="141" y="0"/>
                  </a:moveTo>
                  <a:cubicBezTo>
                    <a:pt x="86" y="0"/>
                    <a:pt x="35" y="28"/>
                    <a:pt x="24" y="91"/>
                  </a:cubicBezTo>
                  <a:cubicBezTo>
                    <a:pt x="0" y="234"/>
                    <a:pt x="12" y="377"/>
                    <a:pt x="96" y="496"/>
                  </a:cubicBezTo>
                  <a:cubicBezTo>
                    <a:pt x="118" y="523"/>
                    <a:pt x="151" y="535"/>
                    <a:pt x="185" y="535"/>
                  </a:cubicBezTo>
                  <a:cubicBezTo>
                    <a:pt x="256" y="535"/>
                    <a:pt x="330" y="481"/>
                    <a:pt x="322" y="401"/>
                  </a:cubicBezTo>
                  <a:cubicBezTo>
                    <a:pt x="310" y="305"/>
                    <a:pt x="286" y="222"/>
                    <a:pt x="286" y="127"/>
                  </a:cubicBezTo>
                  <a:cubicBezTo>
                    <a:pt x="286" y="46"/>
                    <a:pt x="211" y="0"/>
                    <a:pt x="1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6" name="Google Shape;3466;p124"/>
            <p:cNvSpPr/>
            <p:nvPr/>
          </p:nvSpPr>
          <p:spPr>
            <a:xfrm>
              <a:off x="2668749" y="2528682"/>
              <a:ext cx="18091" cy="32667"/>
            </a:xfrm>
            <a:custGeom>
              <a:avLst/>
              <a:gdLst/>
              <a:ahLst/>
              <a:cxnLst/>
              <a:rect l="l" t="t" r="r" b="b"/>
              <a:pathLst>
                <a:path w="458" h="827" extrusionOk="0">
                  <a:moveTo>
                    <a:pt x="144" y="1"/>
                  </a:moveTo>
                  <a:cubicBezTo>
                    <a:pt x="70" y="1"/>
                    <a:pt x="0" y="57"/>
                    <a:pt x="29" y="142"/>
                  </a:cubicBezTo>
                  <a:cubicBezTo>
                    <a:pt x="65" y="261"/>
                    <a:pt x="101" y="380"/>
                    <a:pt x="136" y="488"/>
                  </a:cubicBezTo>
                  <a:cubicBezTo>
                    <a:pt x="172" y="595"/>
                    <a:pt x="184" y="702"/>
                    <a:pt x="267" y="797"/>
                  </a:cubicBezTo>
                  <a:cubicBezTo>
                    <a:pt x="284" y="818"/>
                    <a:pt x="306" y="826"/>
                    <a:pt x="329" y="826"/>
                  </a:cubicBezTo>
                  <a:cubicBezTo>
                    <a:pt x="385" y="826"/>
                    <a:pt x="446" y="773"/>
                    <a:pt x="446" y="714"/>
                  </a:cubicBezTo>
                  <a:cubicBezTo>
                    <a:pt x="458" y="607"/>
                    <a:pt x="410" y="499"/>
                    <a:pt x="374" y="404"/>
                  </a:cubicBezTo>
                  <a:lnTo>
                    <a:pt x="267" y="83"/>
                  </a:lnTo>
                  <a:cubicBezTo>
                    <a:pt x="243" y="26"/>
                    <a:pt x="193" y="1"/>
                    <a:pt x="1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7" name="Google Shape;3467;p124"/>
            <p:cNvSpPr/>
            <p:nvPr/>
          </p:nvSpPr>
          <p:spPr>
            <a:xfrm>
              <a:off x="2681626" y="2583784"/>
              <a:ext cx="13233" cy="33062"/>
            </a:xfrm>
            <a:custGeom>
              <a:avLst/>
              <a:gdLst/>
              <a:ahLst/>
              <a:cxnLst/>
              <a:rect l="l" t="t" r="r" b="b"/>
              <a:pathLst>
                <a:path w="335" h="837" extrusionOk="0">
                  <a:moveTo>
                    <a:pt x="167" y="0"/>
                  </a:moveTo>
                  <a:cubicBezTo>
                    <a:pt x="111" y="0"/>
                    <a:pt x="54" y="39"/>
                    <a:pt x="48" y="116"/>
                  </a:cubicBezTo>
                  <a:cubicBezTo>
                    <a:pt x="36" y="236"/>
                    <a:pt x="25" y="343"/>
                    <a:pt x="13" y="462"/>
                  </a:cubicBezTo>
                  <a:cubicBezTo>
                    <a:pt x="13" y="569"/>
                    <a:pt x="1" y="688"/>
                    <a:pt x="60" y="783"/>
                  </a:cubicBezTo>
                  <a:cubicBezTo>
                    <a:pt x="84" y="819"/>
                    <a:pt x="123" y="837"/>
                    <a:pt x="163" y="837"/>
                  </a:cubicBezTo>
                  <a:cubicBezTo>
                    <a:pt x="203" y="837"/>
                    <a:pt x="245" y="819"/>
                    <a:pt x="275" y="783"/>
                  </a:cubicBezTo>
                  <a:cubicBezTo>
                    <a:pt x="334" y="688"/>
                    <a:pt x="322" y="569"/>
                    <a:pt x="310" y="462"/>
                  </a:cubicBezTo>
                  <a:cubicBezTo>
                    <a:pt x="298" y="343"/>
                    <a:pt x="286" y="236"/>
                    <a:pt x="286" y="116"/>
                  </a:cubicBezTo>
                  <a:cubicBezTo>
                    <a:pt x="281" y="39"/>
                    <a:pt x="224" y="0"/>
                    <a:pt x="1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8" name="Google Shape;3468;p124"/>
            <p:cNvSpPr/>
            <p:nvPr/>
          </p:nvSpPr>
          <p:spPr>
            <a:xfrm>
              <a:off x="2677242" y="2639400"/>
              <a:ext cx="16195" cy="27176"/>
            </a:xfrm>
            <a:custGeom>
              <a:avLst/>
              <a:gdLst/>
              <a:ahLst/>
              <a:cxnLst/>
              <a:rect l="l" t="t" r="r" b="b"/>
              <a:pathLst>
                <a:path w="410" h="688" extrusionOk="0">
                  <a:moveTo>
                    <a:pt x="124" y="1"/>
                  </a:moveTo>
                  <a:cubicBezTo>
                    <a:pt x="60" y="1"/>
                    <a:pt x="0" y="52"/>
                    <a:pt x="28" y="137"/>
                  </a:cubicBezTo>
                  <a:cubicBezTo>
                    <a:pt x="52" y="256"/>
                    <a:pt x="64" y="363"/>
                    <a:pt x="64" y="494"/>
                  </a:cubicBezTo>
                  <a:cubicBezTo>
                    <a:pt x="64" y="571"/>
                    <a:pt x="84" y="688"/>
                    <a:pt x="171" y="688"/>
                  </a:cubicBezTo>
                  <a:cubicBezTo>
                    <a:pt x="178" y="688"/>
                    <a:pt x="186" y="687"/>
                    <a:pt x="195" y="685"/>
                  </a:cubicBezTo>
                  <a:cubicBezTo>
                    <a:pt x="409" y="637"/>
                    <a:pt x="278" y="197"/>
                    <a:pt x="231" y="78"/>
                  </a:cubicBezTo>
                  <a:cubicBezTo>
                    <a:pt x="211" y="25"/>
                    <a:pt x="167" y="1"/>
                    <a:pt x="1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9" name="Google Shape;3469;p124"/>
            <p:cNvSpPr/>
            <p:nvPr/>
          </p:nvSpPr>
          <p:spPr>
            <a:xfrm>
              <a:off x="2673173" y="2695846"/>
              <a:ext cx="14141" cy="40251"/>
            </a:xfrm>
            <a:custGeom>
              <a:avLst/>
              <a:gdLst/>
              <a:ahLst/>
              <a:cxnLst/>
              <a:rect l="l" t="t" r="r" b="b"/>
              <a:pathLst>
                <a:path w="358" h="1019" extrusionOk="0">
                  <a:moveTo>
                    <a:pt x="179" y="0"/>
                  </a:moveTo>
                  <a:cubicBezTo>
                    <a:pt x="116" y="0"/>
                    <a:pt x="54" y="42"/>
                    <a:pt x="48" y="125"/>
                  </a:cubicBezTo>
                  <a:cubicBezTo>
                    <a:pt x="48" y="280"/>
                    <a:pt x="36" y="447"/>
                    <a:pt x="36" y="613"/>
                  </a:cubicBezTo>
                  <a:cubicBezTo>
                    <a:pt x="24" y="744"/>
                    <a:pt x="0" y="887"/>
                    <a:pt x="108" y="982"/>
                  </a:cubicBezTo>
                  <a:cubicBezTo>
                    <a:pt x="131" y="1006"/>
                    <a:pt x="155" y="1018"/>
                    <a:pt x="179" y="1018"/>
                  </a:cubicBezTo>
                  <a:cubicBezTo>
                    <a:pt x="203" y="1018"/>
                    <a:pt x="227" y="1006"/>
                    <a:pt x="250" y="982"/>
                  </a:cubicBezTo>
                  <a:cubicBezTo>
                    <a:pt x="358" y="887"/>
                    <a:pt x="334" y="744"/>
                    <a:pt x="322" y="613"/>
                  </a:cubicBezTo>
                  <a:cubicBezTo>
                    <a:pt x="322" y="447"/>
                    <a:pt x="310" y="280"/>
                    <a:pt x="310" y="125"/>
                  </a:cubicBezTo>
                  <a:cubicBezTo>
                    <a:pt x="304" y="42"/>
                    <a:pt x="242"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0" name="Google Shape;3470;p124"/>
            <p:cNvSpPr/>
            <p:nvPr/>
          </p:nvSpPr>
          <p:spPr>
            <a:xfrm>
              <a:off x="2675267" y="2753081"/>
              <a:ext cx="16274" cy="27571"/>
            </a:xfrm>
            <a:custGeom>
              <a:avLst/>
              <a:gdLst/>
              <a:ahLst/>
              <a:cxnLst/>
              <a:rect l="l" t="t" r="r" b="b"/>
              <a:pathLst>
                <a:path w="412" h="698" extrusionOk="0">
                  <a:moveTo>
                    <a:pt x="188" y="0"/>
                  </a:moveTo>
                  <a:cubicBezTo>
                    <a:pt x="97" y="0"/>
                    <a:pt x="0" y="58"/>
                    <a:pt x="7" y="164"/>
                  </a:cubicBezTo>
                  <a:cubicBezTo>
                    <a:pt x="19" y="307"/>
                    <a:pt x="19" y="450"/>
                    <a:pt x="66" y="581"/>
                  </a:cubicBezTo>
                  <a:cubicBezTo>
                    <a:pt x="98" y="660"/>
                    <a:pt x="163" y="697"/>
                    <a:pt x="226" y="697"/>
                  </a:cubicBezTo>
                  <a:cubicBezTo>
                    <a:pt x="305" y="697"/>
                    <a:pt x="381" y="639"/>
                    <a:pt x="388" y="533"/>
                  </a:cubicBezTo>
                  <a:cubicBezTo>
                    <a:pt x="412" y="402"/>
                    <a:pt x="364" y="260"/>
                    <a:pt x="340" y="117"/>
                  </a:cubicBezTo>
                  <a:cubicBezTo>
                    <a:pt x="330" y="37"/>
                    <a:pt x="260" y="0"/>
                    <a:pt x="1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1" name="Google Shape;3471;p124"/>
            <p:cNvSpPr/>
            <p:nvPr/>
          </p:nvSpPr>
          <p:spPr>
            <a:xfrm>
              <a:off x="2372657" y="2456515"/>
              <a:ext cx="39540" cy="11692"/>
            </a:xfrm>
            <a:custGeom>
              <a:avLst/>
              <a:gdLst/>
              <a:ahLst/>
              <a:cxnLst/>
              <a:rect l="l" t="t" r="r" b="b"/>
              <a:pathLst>
                <a:path w="1001" h="296" extrusionOk="0">
                  <a:moveTo>
                    <a:pt x="727" y="0"/>
                  </a:moveTo>
                  <a:cubicBezTo>
                    <a:pt x="674" y="0"/>
                    <a:pt x="618" y="5"/>
                    <a:pt x="560" y="5"/>
                  </a:cubicBezTo>
                  <a:lnTo>
                    <a:pt x="155" y="29"/>
                  </a:lnTo>
                  <a:cubicBezTo>
                    <a:pt x="0" y="29"/>
                    <a:pt x="0" y="267"/>
                    <a:pt x="155" y="267"/>
                  </a:cubicBezTo>
                  <a:lnTo>
                    <a:pt x="560" y="290"/>
                  </a:lnTo>
                  <a:cubicBezTo>
                    <a:pt x="618" y="290"/>
                    <a:pt x="674" y="295"/>
                    <a:pt x="727" y="295"/>
                  </a:cubicBezTo>
                  <a:cubicBezTo>
                    <a:pt x="794" y="295"/>
                    <a:pt x="858" y="288"/>
                    <a:pt x="917" y="255"/>
                  </a:cubicBezTo>
                  <a:cubicBezTo>
                    <a:pt x="1000" y="207"/>
                    <a:pt x="1000" y="88"/>
                    <a:pt x="917" y="40"/>
                  </a:cubicBezTo>
                  <a:cubicBezTo>
                    <a:pt x="858" y="7"/>
                    <a:pt x="794" y="0"/>
                    <a:pt x="7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2" name="Google Shape;3472;p124"/>
            <p:cNvSpPr/>
            <p:nvPr/>
          </p:nvSpPr>
          <p:spPr>
            <a:xfrm>
              <a:off x="2436134" y="2458095"/>
              <a:ext cx="30613" cy="13667"/>
            </a:xfrm>
            <a:custGeom>
              <a:avLst/>
              <a:gdLst/>
              <a:ahLst/>
              <a:cxnLst/>
              <a:rect l="l" t="t" r="r" b="b"/>
              <a:pathLst>
                <a:path w="775" h="346" extrusionOk="0">
                  <a:moveTo>
                    <a:pt x="144" y="0"/>
                  </a:moveTo>
                  <a:cubicBezTo>
                    <a:pt x="72" y="0"/>
                    <a:pt x="1" y="72"/>
                    <a:pt x="1" y="143"/>
                  </a:cubicBezTo>
                  <a:cubicBezTo>
                    <a:pt x="1" y="239"/>
                    <a:pt x="72" y="286"/>
                    <a:pt x="144" y="286"/>
                  </a:cubicBezTo>
                  <a:cubicBezTo>
                    <a:pt x="286" y="310"/>
                    <a:pt x="429" y="334"/>
                    <a:pt x="560" y="346"/>
                  </a:cubicBezTo>
                  <a:cubicBezTo>
                    <a:pt x="727" y="346"/>
                    <a:pt x="775" y="72"/>
                    <a:pt x="608" y="48"/>
                  </a:cubicBezTo>
                  <a:cubicBezTo>
                    <a:pt x="453" y="24"/>
                    <a:pt x="298" y="24"/>
                    <a:pt x="1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3" name="Google Shape;3473;p124"/>
            <p:cNvSpPr/>
            <p:nvPr/>
          </p:nvSpPr>
          <p:spPr>
            <a:xfrm>
              <a:off x="2477846" y="2461334"/>
              <a:ext cx="40646" cy="13549"/>
            </a:xfrm>
            <a:custGeom>
              <a:avLst/>
              <a:gdLst/>
              <a:ahLst/>
              <a:cxnLst/>
              <a:rect l="l" t="t" r="r" b="b"/>
              <a:pathLst>
                <a:path w="1029" h="343" extrusionOk="0">
                  <a:moveTo>
                    <a:pt x="196" y="0"/>
                  </a:moveTo>
                  <a:cubicBezTo>
                    <a:pt x="57" y="0"/>
                    <a:pt x="1" y="207"/>
                    <a:pt x="159" y="252"/>
                  </a:cubicBezTo>
                  <a:cubicBezTo>
                    <a:pt x="302" y="288"/>
                    <a:pt x="445" y="323"/>
                    <a:pt x="588" y="335"/>
                  </a:cubicBezTo>
                  <a:cubicBezTo>
                    <a:pt x="633" y="339"/>
                    <a:pt x="677" y="343"/>
                    <a:pt x="719" y="343"/>
                  </a:cubicBezTo>
                  <a:cubicBezTo>
                    <a:pt x="811" y="343"/>
                    <a:pt x="895" y="325"/>
                    <a:pt x="969" y="252"/>
                  </a:cubicBezTo>
                  <a:cubicBezTo>
                    <a:pt x="1028" y="204"/>
                    <a:pt x="1004" y="109"/>
                    <a:pt x="945" y="73"/>
                  </a:cubicBezTo>
                  <a:cubicBezTo>
                    <a:pt x="881" y="30"/>
                    <a:pt x="816" y="22"/>
                    <a:pt x="749" y="22"/>
                  </a:cubicBezTo>
                  <a:cubicBezTo>
                    <a:pt x="705" y="22"/>
                    <a:pt x="659" y="26"/>
                    <a:pt x="612" y="26"/>
                  </a:cubicBezTo>
                  <a:cubicBezTo>
                    <a:pt x="481" y="26"/>
                    <a:pt x="350" y="26"/>
                    <a:pt x="219" y="2"/>
                  </a:cubicBezTo>
                  <a:cubicBezTo>
                    <a:pt x="211" y="1"/>
                    <a:pt x="203"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4" name="Google Shape;3474;p124"/>
            <p:cNvSpPr/>
            <p:nvPr/>
          </p:nvSpPr>
          <p:spPr>
            <a:xfrm>
              <a:off x="2530657" y="2459438"/>
              <a:ext cx="40251" cy="15444"/>
            </a:xfrm>
            <a:custGeom>
              <a:avLst/>
              <a:gdLst/>
              <a:ahLst/>
              <a:cxnLst/>
              <a:rect l="l" t="t" r="r" b="b"/>
              <a:pathLst>
                <a:path w="1019" h="391" extrusionOk="0">
                  <a:moveTo>
                    <a:pt x="819" y="1"/>
                  </a:moveTo>
                  <a:cubicBezTo>
                    <a:pt x="813" y="1"/>
                    <a:pt x="806" y="1"/>
                    <a:pt x="799" y="2"/>
                  </a:cubicBezTo>
                  <a:cubicBezTo>
                    <a:pt x="596" y="26"/>
                    <a:pt x="406" y="74"/>
                    <a:pt x="191" y="74"/>
                  </a:cubicBezTo>
                  <a:cubicBezTo>
                    <a:pt x="1" y="74"/>
                    <a:pt x="1" y="359"/>
                    <a:pt x="191" y="371"/>
                  </a:cubicBezTo>
                  <a:cubicBezTo>
                    <a:pt x="291" y="382"/>
                    <a:pt x="392" y="391"/>
                    <a:pt x="495" y="391"/>
                  </a:cubicBezTo>
                  <a:cubicBezTo>
                    <a:pt x="613" y="391"/>
                    <a:pt x="731" y="379"/>
                    <a:pt x="846" y="347"/>
                  </a:cubicBezTo>
                  <a:cubicBezTo>
                    <a:pt x="1018" y="302"/>
                    <a:pt x="1002" y="1"/>
                    <a:pt x="8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5" name="Google Shape;3475;p124"/>
            <p:cNvSpPr/>
            <p:nvPr/>
          </p:nvSpPr>
          <p:spPr>
            <a:xfrm>
              <a:off x="2578531" y="2459241"/>
              <a:ext cx="27808" cy="16906"/>
            </a:xfrm>
            <a:custGeom>
              <a:avLst/>
              <a:gdLst/>
              <a:ahLst/>
              <a:cxnLst/>
              <a:rect l="l" t="t" r="r" b="b"/>
              <a:pathLst>
                <a:path w="704" h="428" extrusionOk="0">
                  <a:moveTo>
                    <a:pt x="283" y="1"/>
                  </a:moveTo>
                  <a:cubicBezTo>
                    <a:pt x="249" y="1"/>
                    <a:pt x="214" y="3"/>
                    <a:pt x="182" y="7"/>
                  </a:cubicBezTo>
                  <a:cubicBezTo>
                    <a:pt x="1" y="41"/>
                    <a:pt x="24" y="355"/>
                    <a:pt x="201" y="355"/>
                  </a:cubicBezTo>
                  <a:cubicBezTo>
                    <a:pt x="210" y="355"/>
                    <a:pt x="220" y="354"/>
                    <a:pt x="229" y="352"/>
                  </a:cubicBezTo>
                  <a:cubicBezTo>
                    <a:pt x="239" y="351"/>
                    <a:pt x="248" y="351"/>
                    <a:pt x="257" y="351"/>
                  </a:cubicBezTo>
                  <a:cubicBezTo>
                    <a:pt x="348" y="351"/>
                    <a:pt x="405" y="402"/>
                    <a:pt x="491" y="424"/>
                  </a:cubicBezTo>
                  <a:cubicBezTo>
                    <a:pt x="503" y="426"/>
                    <a:pt x="514" y="428"/>
                    <a:pt x="525" y="428"/>
                  </a:cubicBezTo>
                  <a:cubicBezTo>
                    <a:pt x="620" y="428"/>
                    <a:pt x="703" y="340"/>
                    <a:pt x="682" y="233"/>
                  </a:cubicBezTo>
                  <a:cubicBezTo>
                    <a:pt x="633" y="56"/>
                    <a:pt x="452" y="1"/>
                    <a:pt x="2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6" name="Google Shape;3476;p124"/>
            <p:cNvSpPr/>
            <p:nvPr/>
          </p:nvSpPr>
          <p:spPr>
            <a:xfrm>
              <a:off x="2315264" y="2471723"/>
              <a:ext cx="21212" cy="20738"/>
            </a:xfrm>
            <a:custGeom>
              <a:avLst/>
              <a:gdLst/>
              <a:ahLst/>
              <a:cxnLst/>
              <a:rect l="l" t="t" r="r" b="b"/>
              <a:pathLst>
                <a:path w="537" h="525" extrusionOk="0">
                  <a:moveTo>
                    <a:pt x="263" y="1"/>
                  </a:moveTo>
                  <a:cubicBezTo>
                    <a:pt x="132" y="1"/>
                    <a:pt x="1" y="120"/>
                    <a:pt x="1" y="263"/>
                  </a:cubicBezTo>
                  <a:cubicBezTo>
                    <a:pt x="13" y="406"/>
                    <a:pt x="120" y="525"/>
                    <a:pt x="263" y="525"/>
                  </a:cubicBezTo>
                  <a:cubicBezTo>
                    <a:pt x="406" y="525"/>
                    <a:pt x="537" y="406"/>
                    <a:pt x="525" y="263"/>
                  </a:cubicBezTo>
                  <a:cubicBezTo>
                    <a:pt x="525" y="120"/>
                    <a:pt x="417" y="1"/>
                    <a:pt x="2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7" name="Google Shape;3477;p124"/>
            <p:cNvSpPr/>
            <p:nvPr/>
          </p:nvSpPr>
          <p:spPr>
            <a:xfrm>
              <a:off x="2634621" y="2476068"/>
              <a:ext cx="22594" cy="20066"/>
            </a:xfrm>
            <a:custGeom>
              <a:avLst/>
              <a:gdLst/>
              <a:ahLst/>
              <a:cxnLst/>
              <a:rect l="l" t="t" r="r" b="b"/>
              <a:pathLst>
                <a:path w="572" h="508" extrusionOk="0">
                  <a:moveTo>
                    <a:pt x="256" y="0"/>
                  </a:moveTo>
                  <a:cubicBezTo>
                    <a:pt x="123" y="0"/>
                    <a:pt x="0" y="103"/>
                    <a:pt x="0" y="248"/>
                  </a:cubicBezTo>
                  <a:cubicBezTo>
                    <a:pt x="0" y="402"/>
                    <a:pt x="124" y="507"/>
                    <a:pt x="257" y="507"/>
                  </a:cubicBezTo>
                  <a:cubicBezTo>
                    <a:pt x="298" y="507"/>
                    <a:pt x="341" y="497"/>
                    <a:pt x="381" y="474"/>
                  </a:cubicBezTo>
                  <a:cubicBezTo>
                    <a:pt x="393" y="462"/>
                    <a:pt x="417" y="462"/>
                    <a:pt x="429" y="450"/>
                  </a:cubicBezTo>
                  <a:cubicBezTo>
                    <a:pt x="572" y="367"/>
                    <a:pt x="572" y="141"/>
                    <a:pt x="429" y="57"/>
                  </a:cubicBezTo>
                  <a:cubicBezTo>
                    <a:pt x="417" y="46"/>
                    <a:pt x="393" y="34"/>
                    <a:pt x="381" y="34"/>
                  </a:cubicBezTo>
                  <a:cubicBezTo>
                    <a:pt x="341" y="11"/>
                    <a:pt x="298" y="0"/>
                    <a:pt x="2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8" name="Google Shape;3478;p124"/>
            <p:cNvSpPr/>
            <p:nvPr/>
          </p:nvSpPr>
          <p:spPr>
            <a:xfrm>
              <a:off x="2337384" y="3781503"/>
              <a:ext cx="513" cy="514"/>
            </a:xfrm>
            <a:custGeom>
              <a:avLst/>
              <a:gdLst/>
              <a:ahLst/>
              <a:cxnLst/>
              <a:rect l="l" t="t" r="r" b="b"/>
              <a:pathLst>
                <a:path w="13" h="13" extrusionOk="0">
                  <a:moveTo>
                    <a:pt x="0" y="1"/>
                  </a:moveTo>
                  <a:cubicBezTo>
                    <a:pt x="0" y="1"/>
                    <a:pt x="0" y="12"/>
                    <a:pt x="0" y="12"/>
                  </a:cubicBezTo>
                  <a:cubicBezTo>
                    <a:pt x="12" y="12"/>
                    <a:pt x="12" y="1"/>
                    <a:pt x="0" y="1"/>
                  </a:cubicBezTo>
                  <a:close/>
                </a:path>
              </a:pathLst>
            </a:custGeom>
            <a:solidFill>
              <a:srgbClr val="612D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9" name="Google Shape;3479;p124"/>
            <p:cNvSpPr/>
            <p:nvPr/>
          </p:nvSpPr>
          <p:spPr>
            <a:xfrm>
              <a:off x="2317989" y="3780437"/>
              <a:ext cx="36735" cy="28006"/>
            </a:xfrm>
            <a:custGeom>
              <a:avLst/>
              <a:gdLst/>
              <a:ahLst/>
              <a:cxnLst/>
              <a:rect l="l" t="t" r="r" b="b"/>
              <a:pathLst>
                <a:path w="930" h="709" extrusionOk="0">
                  <a:moveTo>
                    <a:pt x="265" y="0"/>
                  </a:moveTo>
                  <a:cubicBezTo>
                    <a:pt x="112" y="0"/>
                    <a:pt x="1" y="159"/>
                    <a:pt x="122" y="301"/>
                  </a:cubicBezTo>
                  <a:cubicBezTo>
                    <a:pt x="206" y="397"/>
                    <a:pt x="301" y="468"/>
                    <a:pt x="396" y="540"/>
                  </a:cubicBezTo>
                  <a:cubicBezTo>
                    <a:pt x="432" y="575"/>
                    <a:pt x="468" y="599"/>
                    <a:pt x="515" y="635"/>
                  </a:cubicBezTo>
                  <a:cubicBezTo>
                    <a:pt x="575" y="682"/>
                    <a:pt x="622" y="706"/>
                    <a:pt x="706" y="706"/>
                  </a:cubicBezTo>
                  <a:cubicBezTo>
                    <a:pt x="715" y="708"/>
                    <a:pt x="725" y="708"/>
                    <a:pt x="733" y="708"/>
                  </a:cubicBezTo>
                  <a:cubicBezTo>
                    <a:pt x="879" y="708"/>
                    <a:pt x="929" y="533"/>
                    <a:pt x="884" y="420"/>
                  </a:cubicBezTo>
                  <a:cubicBezTo>
                    <a:pt x="837" y="313"/>
                    <a:pt x="706" y="254"/>
                    <a:pt x="622" y="182"/>
                  </a:cubicBezTo>
                  <a:cubicBezTo>
                    <a:pt x="527" y="123"/>
                    <a:pt x="444" y="63"/>
                    <a:pt x="348" y="16"/>
                  </a:cubicBezTo>
                  <a:cubicBezTo>
                    <a:pt x="320" y="5"/>
                    <a:pt x="292" y="0"/>
                    <a:pt x="2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0" name="Google Shape;3480;p124"/>
            <p:cNvSpPr/>
            <p:nvPr/>
          </p:nvSpPr>
          <p:spPr>
            <a:xfrm>
              <a:off x="2349629" y="3758001"/>
              <a:ext cx="38592" cy="38157"/>
            </a:xfrm>
            <a:custGeom>
              <a:avLst/>
              <a:gdLst/>
              <a:ahLst/>
              <a:cxnLst/>
              <a:rect l="l" t="t" r="r" b="b"/>
              <a:pathLst>
                <a:path w="977" h="966" extrusionOk="0">
                  <a:moveTo>
                    <a:pt x="202" y="0"/>
                  </a:moveTo>
                  <a:cubicBezTo>
                    <a:pt x="101" y="0"/>
                    <a:pt x="0" y="120"/>
                    <a:pt x="71" y="226"/>
                  </a:cubicBezTo>
                  <a:cubicBezTo>
                    <a:pt x="155" y="381"/>
                    <a:pt x="262" y="524"/>
                    <a:pt x="369" y="655"/>
                  </a:cubicBezTo>
                  <a:cubicBezTo>
                    <a:pt x="473" y="782"/>
                    <a:pt x="610" y="965"/>
                    <a:pt x="782" y="965"/>
                  </a:cubicBezTo>
                  <a:cubicBezTo>
                    <a:pt x="787" y="965"/>
                    <a:pt x="792" y="965"/>
                    <a:pt x="798" y="965"/>
                  </a:cubicBezTo>
                  <a:cubicBezTo>
                    <a:pt x="917" y="953"/>
                    <a:pt x="976" y="869"/>
                    <a:pt x="952" y="750"/>
                  </a:cubicBezTo>
                  <a:cubicBezTo>
                    <a:pt x="941" y="607"/>
                    <a:pt x="738" y="500"/>
                    <a:pt x="631" y="393"/>
                  </a:cubicBezTo>
                  <a:cubicBezTo>
                    <a:pt x="512" y="286"/>
                    <a:pt x="405" y="167"/>
                    <a:pt x="298" y="48"/>
                  </a:cubicBezTo>
                  <a:cubicBezTo>
                    <a:pt x="270" y="14"/>
                    <a:pt x="236" y="0"/>
                    <a:pt x="2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1" name="Google Shape;3481;p124"/>
            <p:cNvSpPr/>
            <p:nvPr/>
          </p:nvSpPr>
          <p:spPr>
            <a:xfrm>
              <a:off x="2636241" y="3759818"/>
              <a:ext cx="42147" cy="34325"/>
            </a:xfrm>
            <a:custGeom>
              <a:avLst/>
              <a:gdLst/>
              <a:ahLst/>
              <a:cxnLst/>
              <a:rect l="l" t="t" r="r" b="b"/>
              <a:pathLst>
                <a:path w="1067" h="869" extrusionOk="0">
                  <a:moveTo>
                    <a:pt x="827" y="0"/>
                  </a:moveTo>
                  <a:cubicBezTo>
                    <a:pt x="716" y="0"/>
                    <a:pt x="597" y="61"/>
                    <a:pt x="507" y="121"/>
                  </a:cubicBezTo>
                  <a:cubicBezTo>
                    <a:pt x="352" y="216"/>
                    <a:pt x="221" y="347"/>
                    <a:pt x="126" y="502"/>
                  </a:cubicBezTo>
                  <a:cubicBezTo>
                    <a:pt x="1" y="685"/>
                    <a:pt x="179" y="868"/>
                    <a:pt x="350" y="868"/>
                  </a:cubicBezTo>
                  <a:cubicBezTo>
                    <a:pt x="424" y="868"/>
                    <a:pt x="496" y="834"/>
                    <a:pt x="543" y="752"/>
                  </a:cubicBezTo>
                  <a:cubicBezTo>
                    <a:pt x="614" y="621"/>
                    <a:pt x="709" y="538"/>
                    <a:pt x="828" y="454"/>
                  </a:cubicBezTo>
                  <a:cubicBezTo>
                    <a:pt x="888" y="407"/>
                    <a:pt x="971" y="371"/>
                    <a:pt x="1019" y="300"/>
                  </a:cubicBezTo>
                  <a:cubicBezTo>
                    <a:pt x="1054" y="240"/>
                    <a:pt x="1066" y="133"/>
                    <a:pt x="1007" y="73"/>
                  </a:cubicBezTo>
                  <a:cubicBezTo>
                    <a:pt x="954" y="21"/>
                    <a:pt x="892" y="0"/>
                    <a:pt x="8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2" name="Google Shape;3482;p124"/>
            <p:cNvSpPr/>
            <p:nvPr/>
          </p:nvSpPr>
          <p:spPr>
            <a:xfrm>
              <a:off x="2665036" y="3775894"/>
              <a:ext cx="36222" cy="33496"/>
            </a:xfrm>
            <a:custGeom>
              <a:avLst/>
              <a:gdLst/>
              <a:ahLst/>
              <a:cxnLst/>
              <a:rect l="l" t="t" r="r" b="b"/>
              <a:pathLst>
                <a:path w="917" h="848" extrusionOk="0">
                  <a:moveTo>
                    <a:pt x="728" y="1"/>
                  </a:moveTo>
                  <a:cubicBezTo>
                    <a:pt x="705" y="1"/>
                    <a:pt x="681" y="8"/>
                    <a:pt x="659" y="24"/>
                  </a:cubicBezTo>
                  <a:cubicBezTo>
                    <a:pt x="456" y="178"/>
                    <a:pt x="290" y="381"/>
                    <a:pt x="111" y="559"/>
                  </a:cubicBezTo>
                  <a:cubicBezTo>
                    <a:pt x="1" y="679"/>
                    <a:pt x="117" y="848"/>
                    <a:pt x="242" y="848"/>
                  </a:cubicBezTo>
                  <a:cubicBezTo>
                    <a:pt x="279" y="848"/>
                    <a:pt x="317" y="833"/>
                    <a:pt x="349" y="797"/>
                  </a:cubicBezTo>
                  <a:cubicBezTo>
                    <a:pt x="528" y="607"/>
                    <a:pt x="718" y="428"/>
                    <a:pt x="849" y="214"/>
                  </a:cubicBezTo>
                  <a:cubicBezTo>
                    <a:pt x="917" y="127"/>
                    <a:pt x="828" y="1"/>
                    <a:pt x="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3" name="Google Shape;3483;p124"/>
            <p:cNvSpPr/>
            <p:nvPr/>
          </p:nvSpPr>
          <p:spPr>
            <a:xfrm>
              <a:off x="2360768" y="2172194"/>
              <a:ext cx="248020" cy="97170"/>
            </a:xfrm>
            <a:custGeom>
              <a:avLst/>
              <a:gdLst/>
              <a:ahLst/>
              <a:cxnLst/>
              <a:rect l="l" t="t" r="r" b="b"/>
              <a:pathLst>
                <a:path w="6279" h="2460" extrusionOk="0">
                  <a:moveTo>
                    <a:pt x="334" y="1"/>
                  </a:moveTo>
                  <a:cubicBezTo>
                    <a:pt x="161" y="1"/>
                    <a:pt x="0" y="136"/>
                    <a:pt x="51" y="357"/>
                  </a:cubicBezTo>
                  <a:cubicBezTo>
                    <a:pt x="361" y="1559"/>
                    <a:pt x="2016" y="2381"/>
                    <a:pt x="3147" y="2452"/>
                  </a:cubicBezTo>
                  <a:cubicBezTo>
                    <a:pt x="3213" y="2457"/>
                    <a:pt x="3280" y="2459"/>
                    <a:pt x="3349" y="2459"/>
                  </a:cubicBezTo>
                  <a:cubicBezTo>
                    <a:pt x="4533" y="2459"/>
                    <a:pt x="6074" y="1783"/>
                    <a:pt x="6243" y="511"/>
                  </a:cubicBezTo>
                  <a:cubicBezTo>
                    <a:pt x="6278" y="239"/>
                    <a:pt x="6072" y="57"/>
                    <a:pt x="5869" y="57"/>
                  </a:cubicBezTo>
                  <a:cubicBezTo>
                    <a:pt x="5735" y="57"/>
                    <a:pt x="5602" y="136"/>
                    <a:pt x="5540" y="321"/>
                  </a:cubicBezTo>
                  <a:cubicBezTo>
                    <a:pt x="5232" y="1224"/>
                    <a:pt x="4255" y="1672"/>
                    <a:pt x="3331" y="1672"/>
                  </a:cubicBezTo>
                  <a:cubicBezTo>
                    <a:pt x="3146" y="1672"/>
                    <a:pt x="2964" y="1654"/>
                    <a:pt x="2790" y="1619"/>
                  </a:cubicBezTo>
                  <a:cubicBezTo>
                    <a:pt x="2373" y="1535"/>
                    <a:pt x="1968" y="1357"/>
                    <a:pt x="1611" y="1107"/>
                  </a:cubicBezTo>
                  <a:cubicBezTo>
                    <a:pt x="1194" y="809"/>
                    <a:pt x="932" y="380"/>
                    <a:pt x="539" y="71"/>
                  </a:cubicBezTo>
                  <a:cubicBezTo>
                    <a:pt x="478" y="23"/>
                    <a:pt x="405" y="1"/>
                    <a:pt x="3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4" name="Google Shape;3484;p124"/>
            <p:cNvSpPr/>
            <p:nvPr/>
          </p:nvSpPr>
          <p:spPr>
            <a:xfrm>
              <a:off x="2454067" y="2027703"/>
              <a:ext cx="64424" cy="23187"/>
            </a:xfrm>
            <a:custGeom>
              <a:avLst/>
              <a:gdLst/>
              <a:ahLst/>
              <a:cxnLst/>
              <a:rect l="l" t="t" r="r" b="b"/>
              <a:pathLst>
                <a:path w="1631" h="587" extrusionOk="0">
                  <a:moveTo>
                    <a:pt x="1346" y="0"/>
                  </a:moveTo>
                  <a:cubicBezTo>
                    <a:pt x="1206" y="0"/>
                    <a:pt x="1067" y="93"/>
                    <a:pt x="928" y="121"/>
                  </a:cubicBezTo>
                  <a:cubicBezTo>
                    <a:pt x="859" y="133"/>
                    <a:pt x="789" y="138"/>
                    <a:pt x="719" y="138"/>
                  </a:cubicBezTo>
                  <a:cubicBezTo>
                    <a:pt x="571" y="138"/>
                    <a:pt x="422" y="114"/>
                    <a:pt x="285" y="74"/>
                  </a:cubicBezTo>
                  <a:cubicBezTo>
                    <a:pt x="271" y="70"/>
                    <a:pt x="257" y="68"/>
                    <a:pt x="244" y="68"/>
                  </a:cubicBezTo>
                  <a:cubicBezTo>
                    <a:pt x="89" y="68"/>
                    <a:pt x="0" y="307"/>
                    <a:pt x="154" y="395"/>
                  </a:cubicBezTo>
                  <a:cubicBezTo>
                    <a:pt x="386" y="517"/>
                    <a:pt x="628" y="587"/>
                    <a:pt x="890" y="587"/>
                  </a:cubicBezTo>
                  <a:cubicBezTo>
                    <a:pt x="910" y="587"/>
                    <a:pt x="931" y="587"/>
                    <a:pt x="952" y="586"/>
                  </a:cubicBezTo>
                  <a:cubicBezTo>
                    <a:pt x="1190" y="562"/>
                    <a:pt x="1523" y="526"/>
                    <a:pt x="1595" y="252"/>
                  </a:cubicBezTo>
                  <a:cubicBezTo>
                    <a:pt x="1630" y="145"/>
                    <a:pt x="1559" y="62"/>
                    <a:pt x="1464" y="26"/>
                  </a:cubicBezTo>
                  <a:cubicBezTo>
                    <a:pt x="1424" y="8"/>
                    <a:pt x="1385" y="0"/>
                    <a:pt x="13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5" name="Google Shape;3485;p124"/>
            <p:cNvSpPr/>
            <p:nvPr/>
          </p:nvSpPr>
          <p:spPr>
            <a:xfrm>
              <a:off x="2478952" y="2058829"/>
              <a:ext cx="21646" cy="10388"/>
            </a:xfrm>
            <a:custGeom>
              <a:avLst/>
              <a:gdLst/>
              <a:ahLst/>
              <a:cxnLst/>
              <a:rect l="l" t="t" r="r" b="b"/>
              <a:pathLst>
                <a:path w="548" h="263" extrusionOk="0">
                  <a:moveTo>
                    <a:pt x="179" y="0"/>
                  </a:moveTo>
                  <a:cubicBezTo>
                    <a:pt x="0" y="0"/>
                    <a:pt x="0" y="262"/>
                    <a:pt x="179" y="262"/>
                  </a:cubicBezTo>
                  <a:lnTo>
                    <a:pt x="381" y="262"/>
                  </a:lnTo>
                  <a:cubicBezTo>
                    <a:pt x="548" y="262"/>
                    <a:pt x="548" y="0"/>
                    <a:pt x="3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6" name="Google Shape;3486;p124"/>
            <p:cNvSpPr/>
            <p:nvPr/>
          </p:nvSpPr>
          <p:spPr>
            <a:xfrm>
              <a:off x="2463902" y="1969322"/>
              <a:ext cx="38592" cy="17656"/>
            </a:xfrm>
            <a:custGeom>
              <a:avLst/>
              <a:gdLst/>
              <a:ahLst/>
              <a:cxnLst/>
              <a:rect l="l" t="t" r="r" b="b"/>
              <a:pathLst>
                <a:path w="977" h="447" extrusionOk="0">
                  <a:moveTo>
                    <a:pt x="717" y="1"/>
                  </a:moveTo>
                  <a:cubicBezTo>
                    <a:pt x="635" y="1"/>
                    <a:pt x="562" y="20"/>
                    <a:pt x="464" y="40"/>
                  </a:cubicBezTo>
                  <a:cubicBezTo>
                    <a:pt x="381" y="63"/>
                    <a:pt x="286" y="75"/>
                    <a:pt x="191" y="75"/>
                  </a:cubicBezTo>
                  <a:cubicBezTo>
                    <a:pt x="12" y="75"/>
                    <a:pt x="0" y="313"/>
                    <a:pt x="155" y="373"/>
                  </a:cubicBezTo>
                  <a:cubicBezTo>
                    <a:pt x="277" y="411"/>
                    <a:pt x="419" y="446"/>
                    <a:pt x="554" y="446"/>
                  </a:cubicBezTo>
                  <a:cubicBezTo>
                    <a:pt x="670" y="446"/>
                    <a:pt x="781" y="421"/>
                    <a:pt x="869" y="349"/>
                  </a:cubicBezTo>
                  <a:cubicBezTo>
                    <a:pt x="976" y="254"/>
                    <a:pt x="929" y="28"/>
                    <a:pt x="774" y="4"/>
                  </a:cubicBezTo>
                  <a:cubicBezTo>
                    <a:pt x="754" y="2"/>
                    <a:pt x="736" y="1"/>
                    <a:pt x="7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7" name="Google Shape;3487;p124"/>
            <p:cNvSpPr/>
            <p:nvPr/>
          </p:nvSpPr>
          <p:spPr>
            <a:xfrm>
              <a:off x="2456832" y="1633770"/>
              <a:ext cx="23068" cy="68611"/>
            </a:xfrm>
            <a:custGeom>
              <a:avLst/>
              <a:gdLst/>
              <a:ahLst/>
              <a:cxnLst/>
              <a:rect l="l" t="t" r="r" b="b"/>
              <a:pathLst>
                <a:path w="584" h="1737" extrusionOk="0">
                  <a:moveTo>
                    <a:pt x="197" y="1"/>
                  </a:moveTo>
                  <a:cubicBezTo>
                    <a:pt x="136" y="1"/>
                    <a:pt x="77" y="37"/>
                    <a:pt x="60" y="117"/>
                  </a:cubicBezTo>
                  <a:cubicBezTo>
                    <a:pt x="1" y="367"/>
                    <a:pt x="36" y="641"/>
                    <a:pt x="48" y="903"/>
                  </a:cubicBezTo>
                  <a:cubicBezTo>
                    <a:pt x="60" y="1153"/>
                    <a:pt x="36" y="1427"/>
                    <a:pt x="155" y="1641"/>
                  </a:cubicBezTo>
                  <a:cubicBezTo>
                    <a:pt x="191" y="1708"/>
                    <a:pt x="249" y="1737"/>
                    <a:pt x="309" y="1737"/>
                  </a:cubicBezTo>
                  <a:cubicBezTo>
                    <a:pt x="387" y="1737"/>
                    <a:pt x="467" y="1686"/>
                    <a:pt x="501" y="1605"/>
                  </a:cubicBezTo>
                  <a:cubicBezTo>
                    <a:pt x="584" y="1367"/>
                    <a:pt x="501" y="1093"/>
                    <a:pt x="477" y="855"/>
                  </a:cubicBezTo>
                  <a:cubicBezTo>
                    <a:pt x="453" y="605"/>
                    <a:pt x="453" y="343"/>
                    <a:pt x="358" y="117"/>
                  </a:cubicBezTo>
                  <a:cubicBezTo>
                    <a:pt x="333" y="43"/>
                    <a:pt x="263" y="1"/>
                    <a:pt x="1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8" name="Google Shape;3488;p124"/>
            <p:cNvSpPr/>
            <p:nvPr/>
          </p:nvSpPr>
          <p:spPr>
            <a:xfrm>
              <a:off x="2491157" y="1627213"/>
              <a:ext cx="24016" cy="74536"/>
            </a:xfrm>
            <a:custGeom>
              <a:avLst/>
              <a:gdLst/>
              <a:ahLst/>
              <a:cxnLst/>
              <a:rect l="l" t="t" r="r" b="b"/>
              <a:pathLst>
                <a:path w="608" h="1887" extrusionOk="0">
                  <a:moveTo>
                    <a:pt x="394" y="0"/>
                  </a:moveTo>
                  <a:cubicBezTo>
                    <a:pt x="316" y="0"/>
                    <a:pt x="242" y="42"/>
                    <a:pt x="227" y="140"/>
                  </a:cubicBezTo>
                  <a:cubicBezTo>
                    <a:pt x="179" y="402"/>
                    <a:pt x="132" y="664"/>
                    <a:pt x="108" y="938"/>
                  </a:cubicBezTo>
                  <a:cubicBezTo>
                    <a:pt x="72" y="1200"/>
                    <a:pt x="1" y="1474"/>
                    <a:pt x="84" y="1735"/>
                  </a:cubicBezTo>
                  <a:cubicBezTo>
                    <a:pt x="118" y="1830"/>
                    <a:pt x="210" y="1887"/>
                    <a:pt x="300" y="1887"/>
                  </a:cubicBezTo>
                  <a:cubicBezTo>
                    <a:pt x="369" y="1887"/>
                    <a:pt x="436" y="1855"/>
                    <a:pt x="477" y="1783"/>
                  </a:cubicBezTo>
                  <a:cubicBezTo>
                    <a:pt x="596" y="1557"/>
                    <a:pt x="584" y="1307"/>
                    <a:pt x="596" y="1045"/>
                  </a:cubicBezTo>
                  <a:cubicBezTo>
                    <a:pt x="608" y="759"/>
                    <a:pt x="608" y="473"/>
                    <a:pt x="608" y="188"/>
                  </a:cubicBezTo>
                  <a:cubicBezTo>
                    <a:pt x="608" y="73"/>
                    <a:pt x="497" y="0"/>
                    <a:pt x="3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9" name="Google Shape;3489;p124"/>
            <p:cNvSpPr/>
            <p:nvPr/>
          </p:nvSpPr>
          <p:spPr>
            <a:xfrm>
              <a:off x="2350537" y="1671927"/>
              <a:ext cx="55063" cy="45781"/>
            </a:xfrm>
            <a:custGeom>
              <a:avLst/>
              <a:gdLst/>
              <a:ahLst/>
              <a:cxnLst/>
              <a:rect l="l" t="t" r="r" b="b"/>
              <a:pathLst>
                <a:path w="1394" h="1159" extrusionOk="0">
                  <a:moveTo>
                    <a:pt x="1133" y="1"/>
                  </a:moveTo>
                  <a:cubicBezTo>
                    <a:pt x="1116" y="1"/>
                    <a:pt x="1100" y="3"/>
                    <a:pt x="1084" y="8"/>
                  </a:cubicBezTo>
                  <a:cubicBezTo>
                    <a:pt x="846" y="103"/>
                    <a:pt x="632" y="234"/>
                    <a:pt x="441" y="413"/>
                  </a:cubicBezTo>
                  <a:cubicBezTo>
                    <a:pt x="286" y="544"/>
                    <a:pt x="1" y="830"/>
                    <a:pt x="120" y="1056"/>
                  </a:cubicBezTo>
                  <a:cubicBezTo>
                    <a:pt x="158" y="1122"/>
                    <a:pt x="226" y="1158"/>
                    <a:pt x="300" y="1158"/>
                  </a:cubicBezTo>
                  <a:cubicBezTo>
                    <a:pt x="319" y="1158"/>
                    <a:pt x="338" y="1156"/>
                    <a:pt x="358" y="1151"/>
                  </a:cubicBezTo>
                  <a:cubicBezTo>
                    <a:pt x="477" y="1115"/>
                    <a:pt x="548" y="973"/>
                    <a:pt x="620" y="889"/>
                  </a:cubicBezTo>
                  <a:cubicBezTo>
                    <a:pt x="775" y="699"/>
                    <a:pt x="977" y="544"/>
                    <a:pt x="1203" y="461"/>
                  </a:cubicBezTo>
                  <a:cubicBezTo>
                    <a:pt x="1322" y="413"/>
                    <a:pt x="1394" y="306"/>
                    <a:pt x="1358" y="175"/>
                  </a:cubicBezTo>
                  <a:cubicBezTo>
                    <a:pt x="1338" y="83"/>
                    <a:pt x="1231" y="1"/>
                    <a:pt x="11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0" name="Google Shape;3490;p124"/>
            <p:cNvSpPr/>
            <p:nvPr/>
          </p:nvSpPr>
          <p:spPr>
            <a:xfrm>
              <a:off x="2341610" y="1729873"/>
              <a:ext cx="17340" cy="25319"/>
            </a:xfrm>
            <a:custGeom>
              <a:avLst/>
              <a:gdLst/>
              <a:ahLst/>
              <a:cxnLst/>
              <a:rect l="l" t="t" r="r" b="b"/>
              <a:pathLst>
                <a:path w="439" h="641" extrusionOk="0">
                  <a:moveTo>
                    <a:pt x="270" y="1"/>
                  </a:moveTo>
                  <a:cubicBezTo>
                    <a:pt x="210" y="1"/>
                    <a:pt x="149" y="35"/>
                    <a:pt x="120" y="113"/>
                  </a:cubicBezTo>
                  <a:cubicBezTo>
                    <a:pt x="72" y="232"/>
                    <a:pt x="1" y="351"/>
                    <a:pt x="12" y="482"/>
                  </a:cubicBezTo>
                  <a:cubicBezTo>
                    <a:pt x="12" y="583"/>
                    <a:pt x="87" y="640"/>
                    <a:pt x="167" y="640"/>
                  </a:cubicBezTo>
                  <a:cubicBezTo>
                    <a:pt x="219" y="640"/>
                    <a:pt x="273" y="617"/>
                    <a:pt x="310" y="565"/>
                  </a:cubicBezTo>
                  <a:cubicBezTo>
                    <a:pt x="382" y="458"/>
                    <a:pt x="393" y="315"/>
                    <a:pt x="417" y="184"/>
                  </a:cubicBezTo>
                  <a:cubicBezTo>
                    <a:pt x="438" y="72"/>
                    <a:pt x="356" y="1"/>
                    <a:pt x="2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1" name="Google Shape;3491;p124"/>
            <p:cNvSpPr/>
            <p:nvPr/>
          </p:nvSpPr>
          <p:spPr>
            <a:xfrm>
              <a:off x="2559966" y="1679076"/>
              <a:ext cx="54944" cy="53206"/>
            </a:xfrm>
            <a:custGeom>
              <a:avLst/>
              <a:gdLst/>
              <a:ahLst/>
              <a:cxnLst/>
              <a:rect l="l" t="t" r="r" b="b"/>
              <a:pathLst>
                <a:path w="1391" h="1347" extrusionOk="0">
                  <a:moveTo>
                    <a:pt x="213" y="0"/>
                  </a:moveTo>
                  <a:cubicBezTo>
                    <a:pt x="47" y="0"/>
                    <a:pt x="0" y="238"/>
                    <a:pt x="176" y="303"/>
                  </a:cubicBezTo>
                  <a:cubicBezTo>
                    <a:pt x="366" y="387"/>
                    <a:pt x="533" y="530"/>
                    <a:pt x="664" y="684"/>
                  </a:cubicBezTo>
                  <a:cubicBezTo>
                    <a:pt x="795" y="851"/>
                    <a:pt x="830" y="1053"/>
                    <a:pt x="938" y="1232"/>
                  </a:cubicBezTo>
                  <a:cubicBezTo>
                    <a:pt x="984" y="1311"/>
                    <a:pt x="1063" y="1346"/>
                    <a:pt x="1141" y="1346"/>
                  </a:cubicBezTo>
                  <a:cubicBezTo>
                    <a:pt x="1266" y="1346"/>
                    <a:pt x="1390" y="1259"/>
                    <a:pt x="1390" y="1113"/>
                  </a:cubicBezTo>
                  <a:cubicBezTo>
                    <a:pt x="1390" y="542"/>
                    <a:pt x="759" y="101"/>
                    <a:pt x="259" y="6"/>
                  </a:cubicBezTo>
                  <a:cubicBezTo>
                    <a:pt x="243" y="2"/>
                    <a:pt x="228" y="0"/>
                    <a:pt x="2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2" name="Google Shape;3492;p124"/>
            <p:cNvSpPr/>
            <p:nvPr/>
          </p:nvSpPr>
          <p:spPr>
            <a:xfrm>
              <a:off x="2606853" y="1751954"/>
              <a:ext cx="19790" cy="32588"/>
            </a:xfrm>
            <a:custGeom>
              <a:avLst/>
              <a:gdLst/>
              <a:ahLst/>
              <a:cxnLst/>
              <a:rect l="l" t="t" r="r" b="b"/>
              <a:pathLst>
                <a:path w="501" h="825" extrusionOk="0">
                  <a:moveTo>
                    <a:pt x="199" y="1"/>
                  </a:moveTo>
                  <a:cubicBezTo>
                    <a:pt x="184" y="1"/>
                    <a:pt x="170" y="3"/>
                    <a:pt x="155" y="6"/>
                  </a:cubicBezTo>
                  <a:cubicBezTo>
                    <a:pt x="48" y="30"/>
                    <a:pt x="1" y="137"/>
                    <a:pt x="24" y="232"/>
                  </a:cubicBezTo>
                  <a:cubicBezTo>
                    <a:pt x="48" y="411"/>
                    <a:pt x="48" y="637"/>
                    <a:pt x="167" y="768"/>
                  </a:cubicBezTo>
                  <a:cubicBezTo>
                    <a:pt x="202" y="807"/>
                    <a:pt x="246" y="824"/>
                    <a:pt x="290" y="824"/>
                  </a:cubicBezTo>
                  <a:cubicBezTo>
                    <a:pt x="367" y="824"/>
                    <a:pt x="442" y="772"/>
                    <a:pt x="465" y="697"/>
                  </a:cubicBezTo>
                  <a:cubicBezTo>
                    <a:pt x="501" y="590"/>
                    <a:pt x="477" y="494"/>
                    <a:pt x="453" y="399"/>
                  </a:cubicBezTo>
                  <a:cubicBezTo>
                    <a:pt x="429" y="316"/>
                    <a:pt x="405" y="221"/>
                    <a:pt x="382" y="137"/>
                  </a:cubicBezTo>
                  <a:cubicBezTo>
                    <a:pt x="361" y="56"/>
                    <a:pt x="281" y="1"/>
                    <a:pt x="1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3" name="Google Shape;3493;p124"/>
            <p:cNvSpPr/>
            <p:nvPr/>
          </p:nvSpPr>
          <p:spPr>
            <a:xfrm>
              <a:off x="2288483" y="3831352"/>
              <a:ext cx="172615" cy="23503"/>
            </a:xfrm>
            <a:custGeom>
              <a:avLst/>
              <a:gdLst/>
              <a:ahLst/>
              <a:cxnLst/>
              <a:rect l="l" t="t" r="r" b="b"/>
              <a:pathLst>
                <a:path w="4370" h="595" extrusionOk="0">
                  <a:moveTo>
                    <a:pt x="4120" y="1"/>
                  </a:moveTo>
                  <a:cubicBezTo>
                    <a:pt x="2810" y="24"/>
                    <a:pt x="1441" y="144"/>
                    <a:pt x="131" y="251"/>
                  </a:cubicBezTo>
                  <a:cubicBezTo>
                    <a:pt x="36" y="263"/>
                    <a:pt x="0" y="405"/>
                    <a:pt x="107" y="417"/>
                  </a:cubicBezTo>
                  <a:cubicBezTo>
                    <a:pt x="729" y="532"/>
                    <a:pt x="1400" y="595"/>
                    <a:pt x="2072" y="595"/>
                  </a:cubicBezTo>
                  <a:cubicBezTo>
                    <a:pt x="2790" y="595"/>
                    <a:pt x="3509" y="524"/>
                    <a:pt x="4167" y="370"/>
                  </a:cubicBezTo>
                  <a:cubicBezTo>
                    <a:pt x="4370" y="322"/>
                    <a:pt x="4322" y="1"/>
                    <a:pt x="41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4" name="Google Shape;3494;p124"/>
            <p:cNvSpPr/>
            <p:nvPr/>
          </p:nvSpPr>
          <p:spPr>
            <a:xfrm>
              <a:off x="2574068" y="3829891"/>
              <a:ext cx="167796" cy="26070"/>
            </a:xfrm>
            <a:custGeom>
              <a:avLst/>
              <a:gdLst/>
              <a:ahLst/>
              <a:cxnLst/>
              <a:rect l="l" t="t" r="r" b="b"/>
              <a:pathLst>
                <a:path w="4248" h="660" extrusionOk="0">
                  <a:moveTo>
                    <a:pt x="3986" y="0"/>
                  </a:moveTo>
                  <a:cubicBezTo>
                    <a:pt x="3352" y="0"/>
                    <a:pt x="2728" y="217"/>
                    <a:pt x="2093" y="228"/>
                  </a:cubicBezTo>
                  <a:cubicBezTo>
                    <a:pt x="1688" y="235"/>
                    <a:pt x="1278" y="247"/>
                    <a:pt x="872" y="247"/>
                  </a:cubicBezTo>
                  <a:cubicBezTo>
                    <a:pt x="610" y="247"/>
                    <a:pt x="349" y="242"/>
                    <a:pt x="92" y="228"/>
                  </a:cubicBezTo>
                  <a:cubicBezTo>
                    <a:pt x="89" y="228"/>
                    <a:pt x="86" y="227"/>
                    <a:pt x="83" y="227"/>
                  </a:cubicBezTo>
                  <a:cubicBezTo>
                    <a:pt x="29" y="227"/>
                    <a:pt x="0" y="325"/>
                    <a:pt x="57" y="347"/>
                  </a:cubicBezTo>
                  <a:cubicBezTo>
                    <a:pt x="621" y="614"/>
                    <a:pt x="1290" y="660"/>
                    <a:pt x="1922" y="660"/>
                  </a:cubicBezTo>
                  <a:cubicBezTo>
                    <a:pt x="2024" y="660"/>
                    <a:pt x="2124" y="658"/>
                    <a:pt x="2224" y="657"/>
                  </a:cubicBezTo>
                  <a:cubicBezTo>
                    <a:pt x="2867" y="657"/>
                    <a:pt x="3652" y="645"/>
                    <a:pt x="4164" y="216"/>
                  </a:cubicBezTo>
                  <a:cubicBezTo>
                    <a:pt x="4248" y="145"/>
                    <a:pt x="4176" y="2"/>
                    <a:pt x="4081" y="2"/>
                  </a:cubicBezTo>
                  <a:cubicBezTo>
                    <a:pt x="4049" y="1"/>
                    <a:pt x="4018" y="0"/>
                    <a:pt x="39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95" name="Google Shape;3495;p124"/>
          <p:cNvGrpSpPr/>
          <p:nvPr/>
        </p:nvGrpSpPr>
        <p:grpSpPr>
          <a:xfrm>
            <a:off x="8026976" y="2000729"/>
            <a:ext cx="608628" cy="1818153"/>
            <a:chOff x="3568962" y="1613686"/>
            <a:chExt cx="715108" cy="2136239"/>
          </a:xfrm>
        </p:grpSpPr>
        <p:sp>
          <p:nvSpPr>
            <p:cNvPr id="3496" name="Google Shape;3496;p124"/>
            <p:cNvSpPr/>
            <p:nvPr/>
          </p:nvSpPr>
          <p:spPr>
            <a:xfrm>
              <a:off x="4180817" y="2900280"/>
              <a:ext cx="103253" cy="52140"/>
            </a:xfrm>
            <a:custGeom>
              <a:avLst/>
              <a:gdLst/>
              <a:ahLst/>
              <a:cxnLst/>
              <a:rect l="l" t="t" r="r" b="b"/>
              <a:pathLst>
                <a:path w="2614" h="1320" extrusionOk="0">
                  <a:moveTo>
                    <a:pt x="167" y="96"/>
                  </a:moveTo>
                  <a:lnTo>
                    <a:pt x="0" y="1239"/>
                  </a:lnTo>
                  <a:cubicBezTo>
                    <a:pt x="223" y="1278"/>
                    <a:pt x="645" y="1319"/>
                    <a:pt x="1079" y="1319"/>
                  </a:cubicBezTo>
                  <a:cubicBezTo>
                    <a:pt x="1827" y="1319"/>
                    <a:pt x="2613" y="1198"/>
                    <a:pt x="2500" y="739"/>
                  </a:cubicBezTo>
                  <a:cubicBezTo>
                    <a:pt x="2334" y="1"/>
                    <a:pt x="1060" y="120"/>
                    <a:pt x="167" y="9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7" name="Google Shape;3497;p124"/>
            <p:cNvSpPr/>
            <p:nvPr/>
          </p:nvSpPr>
          <p:spPr>
            <a:xfrm>
              <a:off x="4110270" y="2867021"/>
              <a:ext cx="101160" cy="107045"/>
            </a:xfrm>
            <a:custGeom>
              <a:avLst/>
              <a:gdLst/>
              <a:ahLst/>
              <a:cxnLst/>
              <a:rect l="l" t="t" r="r" b="b"/>
              <a:pathLst>
                <a:path w="2561" h="2710" extrusionOk="0">
                  <a:moveTo>
                    <a:pt x="780" y="1"/>
                  </a:moveTo>
                  <a:cubicBezTo>
                    <a:pt x="646" y="1"/>
                    <a:pt x="556" y="33"/>
                    <a:pt x="548" y="116"/>
                  </a:cubicBezTo>
                  <a:cubicBezTo>
                    <a:pt x="512" y="486"/>
                    <a:pt x="143" y="938"/>
                    <a:pt x="72" y="1390"/>
                  </a:cubicBezTo>
                  <a:cubicBezTo>
                    <a:pt x="0" y="1855"/>
                    <a:pt x="262" y="2510"/>
                    <a:pt x="893" y="2676"/>
                  </a:cubicBezTo>
                  <a:cubicBezTo>
                    <a:pt x="978" y="2699"/>
                    <a:pt x="1064" y="2709"/>
                    <a:pt x="1152" y="2709"/>
                  </a:cubicBezTo>
                  <a:cubicBezTo>
                    <a:pt x="1717" y="2709"/>
                    <a:pt x="2304" y="2266"/>
                    <a:pt x="2417" y="1688"/>
                  </a:cubicBezTo>
                  <a:cubicBezTo>
                    <a:pt x="2560" y="1021"/>
                    <a:pt x="2215" y="378"/>
                    <a:pt x="2215" y="378"/>
                  </a:cubicBezTo>
                  <a:cubicBezTo>
                    <a:pt x="2215" y="378"/>
                    <a:pt x="1238" y="1"/>
                    <a:pt x="78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8" name="Google Shape;3498;p124"/>
            <p:cNvSpPr/>
            <p:nvPr/>
          </p:nvSpPr>
          <p:spPr>
            <a:xfrm>
              <a:off x="3596217" y="2824045"/>
              <a:ext cx="79514" cy="143622"/>
            </a:xfrm>
            <a:custGeom>
              <a:avLst/>
              <a:gdLst/>
              <a:ahLst/>
              <a:cxnLst/>
              <a:rect l="l" t="t" r="r" b="b"/>
              <a:pathLst>
                <a:path w="2013" h="3636" extrusionOk="0">
                  <a:moveTo>
                    <a:pt x="897" y="1"/>
                  </a:moveTo>
                  <a:cubicBezTo>
                    <a:pt x="555" y="1"/>
                    <a:pt x="203" y="311"/>
                    <a:pt x="203" y="311"/>
                  </a:cubicBezTo>
                  <a:cubicBezTo>
                    <a:pt x="203" y="311"/>
                    <a:pt x="132" y="871"/>
                    <a:pt x="72" y="1883"/>
                  </a:cubicBezTo>
                  <a:cubicBezTo>
                    <a:pt x="1" y="2895"/>
                    <a:pt x="548" y="3574"/>
                    <a:pt x="1060" y="3633"/>
                  </a:cubicBezTo>
                  <a:cubicBezTo>
                    <a:pt x="1075" y="3635"/>
                    <a:pt x="1089" y="3636"/>
                    <a:pt x="1102" y="3636"/>
                  </a:cubicBezTo>
                  <a:cubicBezTo>
                    <a:pt x="1567" y="3636"/>
                    <a:pt x="1274" y="2646"/>
                    <a:pt x="1239" y="1835"/>
                  </a:cubicBezTo>
                  <a:lnTo>
                    <a:pt x="1239" y="1835"/>
                  </a:lnTo>
                  <a:cubicBezTo>
                    <a:pt x="1239" y="1836"/>
                    <a:pt x="1361" y="2395"/>
                    <a:pt x="1624" y="2395"/>
                  </a:cubicBezTo>
                  <a:cubicBezTo>
                    <a:pt x="1646" y="2395"/>
                    <a:pt x="1668" y="2391"/>
                    <a:pt x="1691" y="2383"/>
                  </a:cubicBezTo>
                  <a:cubicBezTo>
                    <a:pt x="2013" y="2276"/>
                    <a:pt x="1715" y="1062"/>
                    <a:pt x="1370" y="335"/>
                  </a:cubicBezTo>
                  <a:cubicBezTo>
                    <a:pt x="1248" y="84"/>
                    <a:pt x="1074" y="1"/>
                    <a:pt x="8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9" name="Google Shape;3499;p124"/>
            <p:cNvSpPr/>
            <p:nvPr/>
          </p:nvSpPr>
          <p:spPr>
            <a:xfrm>
              <a:off x="3878405" y="3628147"/>
              <a:ext cx="189086" cy="115498"/>
            </a:xfrm>
            <a:custGeom>
              <a:avLst/>
              <a:gdLst/>
              <a:ahLst/>
              <a:cxnLst/>
              <a:rect l="l" t="t" r="r" b="b"/>
              <a:pathLst>
                <a:path w="4787" h="2924" extrusionOk="0">
                  <a:moveTo>
                    <a:pt x="1190" y="1"/>
                  </a:moveTo>
                  <a:cubicBezTo>
                    <a:pt x="976" y="1"/>
                    <a:pt x="776" y="57"/>
                    <a:pt x="643" y="219"/>
                  </a:cubicBezTo>
                  <a:cubicBezTo>
                    <a:pt x="215" y="743"/>
                    <a:pt x="0" y="2553"/>
                    <a:pt x="548" y="2767"/>
                  </a:cubicBezTo>
                  <a:cubicBezTo>
                    <a:pt x="826" y="2876"/>
                    <a:pt x="1624" y="2923"/>
                    <a:pt x="2401" y="2923"/>
                  </a:cubicBezTo>
                  <a:cubicBezTo>
                    <a:pt x="3153" y="2923"/>
                    <a:pt x="3886" y="2879"/>
                    <a:pt x="4108" y="2803"/>
                  </a:cubicBezTo>
                  <a:cubicBezTo>
                    <a:pt x="4572" y="2648"/>
                    <a:pt x="4787" y="1636"/>
                    <a:pt x="3679" y="1326"/>
                  </a:cubicBezTo>
                  <a:cubicBezTo>
                    <a:pt x="2572" y="1017"/>
                    <a:pt x="2203" y="278"/>
                    <a:pt x="2203" y="278"/>
                  </a:cubicBezTo>
                  <a:cubicBezTo>
                    <a:pt x="2203" y="278"/>
                    <a:pt x="1664" y="1"/>
                    <a:pt x="1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0" name="Google Shape;3500;p124"/>
            <p:cNvSpPr/>
            <p:nvPr/>
          </p:nvSpPr>
          <p:spPr>
            <a:xfrm>
              <a:off x="3607040" y="3628147"/>
              <a:ext cx="189086" cy="115498"/>
            </a:xfrm>
            <a:custGeom>
              <a:avLst/>
              <a:gdLst/>
              <a:ahLst/>
              <a:cxnLst/>
              <a:rect l="l" t="t" r="r" b="b"/>
              <a:pathLst>
                <a:path w="4787" h="2924" extrusionOk="0">
                  <a:moveTo>
                    <a:pt x="3598" y="1"/>
                  </a:moveTo>
                  <a:cubicBezTo>
                    <a:pt x="3123" y="1"/>
                    <a:pt x="2584" y="278"/>
                    <a:pt x="2584" y="278"/>
                  </a:cubicBezTo>
                  <a:cubicBezTo>
                    <a:pt x="2584" y="278"/>
                    <a:pt x="2215" y="1017"/>
                    <a:pt x="1108" y="1326"/>
                  </a:cubicBezTo>
                  <a:cubicBezTo>
                    <a:pt x="1" y="1636"/>
                    <a:pt x="215" y="2648"/>
                    <a:pt x="679" y="2803"/>
                  </a:cubicBezTo>
                  <a:cubicBezTo>
                    <a:pt x="902" y="2879"/>
                    <a:pt x="1634" y="2923"/>
                    <a:pt x="2386" y="2923"/>
                  </a:cubicBezTo>
                  <a:cubicBezTo>
                    <a:pt x="3163" y="2923"/>
                    <a:pt x="3961" y="2876"/>
                    <a:pt x="4239" y="2767"/>
                  </a:cubicBezTo>
                  <a:cubicBezTo>
                    <a:pt x="4787" y="2553"/>
                    <a:pt x="4573" y="743"/>
                    <a:pt x="4144" y="219"/>
                  </a:cubicBezTo>
                  <a:cubicBezTo>
                    <a:pt x="4011" y="57"/>
                    <a:pt x="3811" y="1"/>
                    <a:pt x="35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1" name="Google Shape;3501;p124"/>
            <p:cNvSpPr/>
            <p:nvPr/>
          </p:nvSpPr>
          <p:spPr>
            <a:xfrm>
              <a:off x="3748608" y="2025039"/>
              <a:ext cx="251181" cy="233801"/>
            </a:xfrm>
            <a:custGeom>
              <a:avLst/>
              <a:gdLst/>
              <a:ahLst/>
              <a:cxnLst/>
              <a:rect l="l" t="t" r="r" b="b"/>
              <a:pathLst>
                <a:path w="6359" h="5919" extrusionOk="0">
                  <a:moveTo>
                    <a:pt x="1872" y="0"/>
                  </a:moveTo>
                  <a:cubicBezTo>
                    <a:pt x="1386" y="0"/>
                    <a:pt x="1042" y="156"/>
                    <a:pt x="1072" y="608"/>
                  </a:cubicBezTo>
                  <a:cubicBezTo>
                    <a:pt x="1167" y="2061"/>
                    <a:pt x="298" y="2918"/>
                    <a:pt x="298" y="2918"/>
                  </a:cubicBezTo>
                  <a:lnTo>
                    <a:pt x="0" y="4359"/>
                  </a:lnTo>
                  <a:lnTo>
                    <a:pt x="762" y="5430"/>
                  </a:lnTo>
                  <a:lnTo>
                    <a:pt x="2572" y="5919"/>
                  </a:lnTo>
                  <a:lnTo>
                    <a:pt x="5489" y="5038"/>
                  </a:lnTo>
                  <a:cubicBezTo>
                    <a:pt x="5489" y="5038"/>
                    <a:pt x="6358" y="3097"/>
                    <a:pt x="5584" y="2835"/>
                  </a:cubicBezTo>
                  <a:cubicBezTo>
                    <a:pt x="4822" y="2573"/>
                    <a:pt x="4668" y="739"/>
                    <a:pt x="4668" y="739"/>
                  </a:cubicBezTo>
                  <a:cubicBezTo>
                    <a:pt x="4668" y="739"/>
                    <a:pt x="2932" y="0"/>
                    <a:pt x="187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2" name="Google Shape;3502;p124"/>
            <p:cNvSpPr/>
            <p:nvPr/>
          </p:nvSpPr>
          <p:spPr>
            <a:xfrm>
              <a:off x="3568962" y="2136982"/>
              <a:ext cx="643376" cy="749710"/>
            </a:xfrm>
            <a:custGeom>
              <a:avLst/>
              <a:gdLst/>
              <a:ahLst/>
              <a:cxnLst/>
              <a:rect l="l" t="t" r="r" b="b"/>
              <a:pathLst>
                <a:path w="16288" h="18980" extrusionOk="0">
                  <a:moveTo>
                    <a:pt x="3443" y="8096"/>
                  </a:moveTo>
                  <a:cubicBezTo>
                    <a:pt x="3446" y="8096"/>
                    <a:pt x="3448" y="8113"/>
                    <a:pt x="3449" y="8145"/>
                  </a:cubicBezTo>
                  <a:lnTo>
                    <a:pt x="3449" y="8145"/>
                  </a:lnTo>
                  <a:cubicBezTo>
                    <a:pt x="3375" y="8225"/>
                    <a:pt x="3309" y="8298"/>
                    <a:pt x="3301" y="8298"/>
                  </a:cubicBezTo>
                  <a:cubicBezTo>
                    <a:pt x="3294" y="8298"/>
                    <a:pt x="3330" y="8244"/>
                    <a:pt x="3441" y="8097"/>
                  </a:cubicBezTo>
                  <a:cubicBezTo>
                    <a:pt x="3442" y="8096"/>
                    <a:pt x="3442" y="8096"/>
                    <a:pt x="3443" y="8096"/>
                  </a:cubicBezTo>
                  <a:close/>
                  <a:moveTo>
                    <a:pt x="10275" y="1"/>
                  </a:moveTo>
                  <a:cubicBezTo>
                    <a:pt x="10275" y="1"/>
                    <a:pt x="8942" y="1823"/>
                    <a:pt x="7382" y="1906"/>
                  </a:cubicBezTo>
                  <a:cubicBezTo>
                    <a:pt x="7349" y="1908"/>
                    <a:pt x="7315" y="1909"/>
                    <a:pt x="7283" y="1909"/>
                  </a:cubicBezTo>
                  <a:cubicBezTo>
                    <a:pt x="5781" y="1909"/>
                    <a:pt x="4846" y="84"/>
                    <a:pt x="4846" y="84"/>
                  </a:cubicBezTo>
                  <a:lnTo>
                    <a:pt x="3001" y="811"/>
                  </a:lnTo>
                  <a:cubicBezTo>
                    <a:pt x="1738" y="1334"/>
                    <a:pt x="1393" y="2192"/>
                    <a:pt x="1393" y="2192"/>
                  </a:cubicBezTo>
                  <a:cubicBezTo>
                    <a:pt x="1393" y="2192"/>
                    <a:pt x="429" y="8383"/>
                    <a:pt x="214" y="10097"/>
                  </a:cubicBezTo>
                  <a:cubicBezTo>
                    <a:pt x="0" y="11824"/>
                    <a:pt x="72" y="17336"/>
                    <a:pt x="250" y="18039"/>
                  </a:cubicBezTo>
                  <a:cubicBezTo>
                    <a:pt x="329" y="18353"/>
                    <a:pt x="701" y="18453"/>
                    <a:pt x="1123" y="18453"/>
                  </a:cubicBezTo>
                  <a:cubicBezTo>
                    <a:pt x="1659" y="18453"/>
                    <a:pt x="2277" y="18292"/>
                    <a:pt x="2477" y="18206"/>
                  </a:cubicBezTo>
                  <a:cubicBezTo>
                    <a:pt x="2655" y="18122"/>
                    <a:pt x="2953" y="17146"/>
                    <a:pt x="2953" y="16991"/>
                  </a:cubicBezTo>
                  <a:cubicBezTo>
                    <a:pt x="2977" y="16277"/>
                    <a:pt x="2881" y="15670"/>
                    <a:pt x="2858" y="14955"/>
                  </a:cubicBezTo>
                  <a:cubicBezTo>
                    <a:pt x="2811" y="13415"/>
                    <a:pt x="2585" y="9759"/>
                    <a:pt x="3448" y="8277"/>
                  </a:cubicBezTo>
                  <a:lnTo>
                    <a:pt x="3448" y="8277"/>
                  </a:lnTo>
                  <a:cubicBezTo>
                    <a:pt x="3428" y="9564"/>
                    <a:pt x="3005" y="17267"/>
                    <a:pt x="4024" y="17408"/>
                  </a:cubicBezTo>
                  <a:cubicBezTo>
                    <a:pt x="4942" y="17525"/>
                    <a:pt x="8249" y="18389"/>
                    <a:pt x="10209" y="18389"/>
                  </a:cubicBezTo>
                  <a:cubicBezTo>
                    <a:pt x="11047" y="18389"/>
                    <a:pt x="11639" y="18231"/>
                    <a:pt x="11692" y="17789"/>
                  </a:cubicBezTo>
                  <a:cubicBezTo>
                    <a:pt x="12264" y="12907"/>
                    <a:pt x="12811" y="6978"/>
                    <a:pt x="12811" y="6978"/>
                  </a:cubicBezTo>
                  <a:lnTo>
                    <a:pt x="13657" y="11848"/>
                  </a:lnTo>
                  <a:cubicBezTo>
                    <a:pt x="13669" y="11883"/>
                    <a:pt x="13669" y="11919"/>
                    <a:pt x="13669" y="11955"/>
                  </a:cubicBezTo>
                  <a:cubicBezTo>
                    <a:pt x="13728" y="12562"/>
                    <a:pt x="14204" y="18134"/>
                    <a:pt x="14145" y="18539"/>
                  </a:cubicBezTo>
                  <a:cubicBezTo>
                    <a:pt x="14097" y="18848"/>
                    <a:pt x="15145" y="18944"/>
                    <a:pt x="15704" y="18979"/>
                  </a:cubicBezTo>
                  <a:cubicBezTo>
                    <a:pt x="15895" y="18979"/>
                    <a:pt x="16050" y="18837"/>
                    <a:pt x="16062" y="18646"/>
                  </a:cubicBezTo>
                  <a:cubicBezTo>
                    <a:pt x="16109" y="17217"/>
                    <a:pt x="16288" y="11669"/>
                    <a:pt x="16157" y="10740"/>
                  </a:cubicBezTo>
                  <a:cubicBezTo>
                    <a:pt x="16002" y="9657"/>
                    <a:pt x="15097" y="2692"/>
                    <a:pt x="14716" y="2049"/>
                  </a:cubicBezTo>
                  <a:cubicBezTo>
                    <a:pt x="14323" y="1406"/>
                    <a:pt x="11835" y="251"/>
                    <a:pt x="11835" y="251"/>
                  </a:cubicBezTo>
                  <a:lnTo>
                    <a:pt x="1027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3" name="Google Shape;3503;p124"/>
            <p:cNvSpPr/>
            <p:nvPr/>
          </p:nvSpPr>
          <p:spPr>
            <a:xfrm>
              <a:off x="3646066" y="2349571"/>
              <a:ext cx="430353" cy="1311321"/>
            </a:xfrm>
            <a:custGeom>
              <a:avLst/>
              <a:gdLst/>
              <a:ahLst/>
              <a:cxnLst/>
              <a:rect l="l" t="t" r="r" b="b"/>
              <a:pathLst>
                <a:path w="10895" h="33198" extrusionOk="0">
                  <a:moveTo>
                    <a:pt x="2066" y="0"/>
                  </a:moveTo>
                  <a:cubicBezTo>
                    <a:pt x="1622" y="0"/>
                    <a:pt x="1286" y="828"/>
                    <a:pt x="1251" y="1275"/>
                  </a:cubicBezTo>
                  <a:cubicBezTo>
                    <a:pt x="1001" y="5180"/>
                    <a:pt x="1" y="21265"/>
                    <a:pt x="36" y="23313"/>
                  </a:cubicBezTo>
                  <a:cubicBezTo>
                    <a:pt x="72" y="25647"/>
                    <a:pt x="1168" y="32278"/>
                    <a:pt x="1215" y="32802"/>
                  </a:cubicBezTo>
                  <a:cubicBezTo>
                    <a:pt x="1231" y="33037"/>
                    <a:pt x="1595" y="33121"/>
                    <a:pt x="2029" y="33121"/>
                  </a:cubicBezTo>
                  <a:cubicBezTo>
                    <a:pt x="2586" y="33121"/>
                    <a:pt x="3258" y="32984"/>
                    <a:pt x="3465" y="32850"/>
                  </a:cubicBezTo>
                  <a:cubicBezTo>
                    <a:pt x="3835" y="32600"/>
                    <a:pt x="3716" y="24301"/>
                    <a:pt x="3763" y="23444"/>
                  </a:cubicBezTo>
                  <a:cubicBezTo>
                    <a:pt x="3799" y="22575"/>
                    <a:pt x="4620" y="15907"/>
                    <a:pt x="5156" y="15907"/>
                  </a:cubicBezTo>
                  <a:cubicBezTo>
                    <a:pt x="5680" y="15907"/>
                    <a:pt x="5811" y="22861"/>
                    <a:pt x="5930" y="23849"/>
                  </a:cubicBezTo>
                  <a:cubicBezTo>
                    <a:pt x="6049" y="24837"/>
                    <a:pt x="5966" y="32159"/>
                    <a:pt x="6299" y="32778"/>
                  </a:cubicBezTo>
                  <a:cubicBezTo>
                    <a:pt x="6451" y="33065"/>
                    <a:pt x="6916" y="33198"/>
                    <a:pt x="7378" y="33198"/>
                  </a:cubicBezTo>
                  <a:cubicBezTo>
                    <a:pt x="7893" y="33198"/>
                    <a:pt x="8403" y="33032"/>
                    <a:pt x="8466" y="32731"/>
                  </a:cubicBezTo>
                  <a:cubicBezTo>
                    <a:pt x="8585" y="32159"/>
                    <a:pt x="10264" y="23230"/>
                    <a:pt x="10347" y="21920"/>
                  </a:cubicBezTo>
                  <a:cubicBezTo>
                    <a:pt x="10419" y="20753"/>
                    <a:pt x="10776" y="4811"/>
                    <a:pt x="10883" y="1370"/>
                  </a:cubicBezTo>
                  <a:cubicBezTo>
                    <a:pt x="10895" y="1013"/>
                    <a:pt x="10574" y="36"/>
                    <a:pt x="9966" y="1"/>
                  </a:cubicBezTo>
                  <a:lnTo>
                    <a:pt x="2084" y="1"/>
                  </a:lnTo>
                  <a:cubicBezTo>
                    <a:pt x="2078" y="0"/>
                    <a:pt x="2072" y="0"/>
                    <a:pt x="206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4" name="Google Shape;3504;p124"/>
            <p:cNvSpPr/>
            <p:nvPr/>
          </p:nvSpPr>
          <p:spPr>
            <a:xfrm>
              <a:off x="3983751" y="1855308"/>
              <a:ext cx="78565" cy="102542"/>
            </a:xfrm>
            <a:custGeom>
              <a:avLst/>
              <a:gdLst/>
              <a:ahLst/>
              <a:cxnLst/>
              <a:rect l="l" t="t" r="r" b="b"/>
              <a:pathLst>
                <a:path w="1989" h="2596" extrusionOk="0">
                  <a:moveTo>
                    <a:pt x="989" y="0"/>
                  </a:moveTo>
                  <a:cubicBezTo>
                    <a:pt x="441" y="0"/>
                    <a:pt x="0" y="584"/>
                    <a:pt x="0" y="1298"/>
                  </a:cubicBezTo>
                  <a:cubicBezTo>
                    <a:pt x="0" y="2012"/>
                    <a:pt x="441" y="2596"/>
                    <a:pt x="989" y="2596"/>
                  </a:cubicBezTo>
                  <a:cubicBezTo>
                    <a:pt x="1536" y="2596"/>
                    <a:pt x="1989" y="2012"/>
                    <a:pt x="1989" y="1298"/>
                  </a:cubicBezTo>
                  <a:cubicBezTo>
                    <a:pt x="1989" y="584"/>
                    <a:pt x="1536" y="0"/>
                    <a:pt x="9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5" name="Google Shape;3505;p124"/>
            <p:cNvSpPr/>
            <p:nvPr/>
          </p:nvSpPr>
          <p:spPr>
            <a:xfrm>
              <a:off x="3664907" y="1859534"/>
              <a:ext cx="79039" cy="102542"/>
            </a:xfrm>
            <a:custGeom>
              <a:avLst/>
              <a:gdLst/>
              <a:ahLst/>
              <a:cxnLst/>
              <a:rect l="l" t="t" r="r" b="b"/>
              <a:pathLst>
                <a:path w="2001" h="2596" extrusionOk="0">
                  <a:moveTo>
                    <a:pt x="1000" y="0"/>
                  </a:moveTo>
                  <a:cubicBezTo>
                    <a:pt x="452" y="0"/>
                    <a:pt x="0" y="584"/>
                    <a:pt x="0" y="1298"/>
                  </a:cubicBezTo>
                  <a:cubicBezTo>
                    <a:pt x="0" y="2012"/>
                    <a:pt x="452" y="2596"/>
                    <a:pt x="1000" y="2596"/>
                  </a:cubicBezTo>
                  <a:cubicBezTo>
                    <a:pt x="1548" y="2596"/>
                    <a:pt x="2000" y="2012"/>
                    <a:pt x="2000" y="1298"/>
                  </a:cubicBezTo>
                  <a:cubicBezTo>
                    <a:pt x="2000" y="584"/>
                    <a:pt x="1548" y="0"/>
                    <a:pt x="100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6" name="Google Shape;3506;p124"/>
            <p:cNvSpPr/>
            <p:nvPr/>
          </p:nvSpPr>
          <p:spPr>
            <a:xfrm>
              <a:off x="3637613" y="1763589"/>
              <a:ext cx="449629" cy="339108"/>
            </a:xfrm>
            <a:custGeom>
              <a:avLst/>
              <a:gdLst/>
              <a:ahLst/>
              <a:cxnLst/>
              <a:rect l="l" t="t" r="r" b="b"/>
              <a:pathLst>
                <a:path w="11383" h="8585" extrusionOk="0">
                  <a:moveTo>
                    <a:pt x="5692" y="0"/>
                  </a:moveTo>
                  <a:cubicBezTo>
                    <a:pt x="0" y="0"/>
                    <a:pt x="834" y="8585"/>
                    <a:pt x="5692" y="8585"/>
                  </a:cubicBezTo>
                  <a:cubicBezTo>
                    <a:pt x="10418" y="8585"/>
                    <a:pt x="11383" y="0"/>
                    <a:pt x="56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7" name="Google Shape;3507;p124"/>
            <p:cNvSpPr/>
            <p:nvPr/>
          </p:nvSpPr>
          <p:spPr>
            <a:xfrm>
              <a:off x="3892032" y="2850273"/>
              <a:ext cx="288943" cy="120001"/>
            </a:xfrm>
            <a:custGeom>
              <a:avLst/>
              <a:gdLst/>
              <a:ahLst/>
              <a:cxnLst/>
              <a:rect l="l" t="t" r="r" b="b"/>
              <a:pathLst>
                <a:path w="7315" h="3038" extrusionOk="0">
                  <a:moveTo>
                    <a:pt x="1669" y="0"/>
                  </a:moveTo>
                  <a:cubicBezTo>
                    <a:pt x="1033" y="0"/>
                    <a:pt x="375" y="482"/>
                    <a:pt x="477" y="505"/>
                  </a:cubicBezTo>
                  <a:cubicBezTo>
                    <a:pt x="572" y="540"/>
                    <a:pt x="1501" y="648"/>
                    <a:pt x="1703" y="707"/>
                  </a:cubicBezTo>
                  <a:cubicBezTo>
                    <a:pt x="1906" y="779"/>
                    <a:pt x="2370" y="1410"/>
                    <a:pt x="2239" y="1576"/>
                  </a:cubicBezTo>
                  <a:cubicBezTo>
                    <a:pt x="2108" y="1743"/>
                    <a:pt x="1334" y="2112"/>
                    <a:pt x="1334" y="2112"/>
                  </a:cubicBezTo>
                  <a:cubicBezTo>
                    <a:pt x="1334" y="2112"/>
                    <a:pt x="407" y="1771"/>
                    <a:pt x="120" y="1771"/>
                  </a:cubicBezTo>
                  <a:cubicBezTo>
                    <a:pt x="72" y="1771"/>
                    <a:pt x="42" y="1780"/>
                    <a:pt x="36" y="1803"/>
                  </a:cubicBezTo>
                  <a:cubicBezTo>
                    <a:pt x="1" y="1969"/>
                    <a:pt x="334" y="2779"/>
                    <a:pt x="1275" y="3005"/>
                  </a:cubicBezTo>
                  <a:cubicBezTo>
                    <a:pt x="1363" y="3028"/>
                    <a:pt x="1451" y="3038"/>
                    <a:pt x="1539" y="3038"/>
                  </a:cubicBezTo>
                  <a:cubicBezTo>
                    <a:pt x="2368" y="3038"/>
                    <a:pt x="3108" y="2112"/>
                    <a:pt x="3108" y="2112"/>
                  </a:cubicBezTo>
                  <a:cubicBezTo>
                    <a:pt x="3108" y="2112"/>
                    <a:pt x="6275" y="2374"/>
                    <a:pt x="6644" y="2386"/>
                  </a:cubicBezTo>
                  <a:cubicBezTo>
                    <a:pt x="6650" y="2386"/>
                    <a:pt x="6656" y="2386"/>
                    <a:pt x="6662" y="2386"/>
                  </a:cubicBezTo>
                  <a:cubicBezTo>
                    <a:pt x="7160" y="2386"/>
                    <a:pt x="7314" y="1385"/>
                    <a:pt x="6549" y="1338"/>
                  </a:cubicBezTo>
                  <a:cubicBezTo>
                    <a:pt x="5394" y="1267"/>
                    <a:pt x="3108" y="1041"/>
                    <a:pt x="3001" y="910"/>
                  </a:cubicBezTo>
                  <a:cubicBezTo>
                    <a:pt x="2906" y="779"/>
                    <a:pt x="2442" y="76"/>
                    <a:pt x="1775" y="5"/>
                  </a:cubicBezTo>
                  <a:cubicBezTo>
                    <a:pt x="1740" y="2"/>
                    <a:pt x="1704" y="0"/>
                    <a:pt x="166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8" name="Google Shape;3508;p124"/>
            <p:cNvSpPr/>
            <p:nvPr/>
          </p:nvSpPr>
          <p:spPr>
            <a:xfrm>
              <a:off x="4008597" y="2130504"/>
              <a:ext cx="66439" cy="247072"/>
            </a:xfrm>
            <a:custGeom>
              <a:avLst/>
              <a:gdLst/>
              <a:ahLst/>
              <a:cxnLst/>
              <a:rect l="l" t="t" r="r" b="b"/>
              <a:pathLst>
                <a:path w="1682" h="6255" extrusionOk="0">
                  <a:moveTo>
                    <a:pt x="913" y="0"/>
                  </a:moveTo>
                  <a:cubicBezTo>
                    <a:pt x="656" y="0"/>
                    <a:pt x="414" y="103"/>
                    <a:pt x="336" y="284"/>
                  </a:cubicBezTo>
                  <a:cubicBezTo>
                    <a:pt x="145" y="736"/>
                    <a:pt x="181" y="4725"/>
                    <a:pt x="50" y="5701"/>
                  </a:cubicBezTo>
                  <a:cubicBezTo>
                    <a:pt x="0" y="6086"/>
                    <a:pt x="220" y="6254"/>
                    <a:pt x="486" y="6254"/>
                  </a:cubicBezTo>
                  <a:cubicBezTo>
                    <a:pt x="731" y="6254"/>
                    <a:pt x="1015" y="6113"/>
                    <a:pt x="1169" y="5868"/>
                  </a:cubicBezTo>
                  <a:cubicBezTo>
                    <a:pt x="1491" y="5356"/>
                    <a:pt x="1681" y="1534"/>
                    <a:pt x="1681" y="701"/>
                  </a:cubicBezTo>
                  <a:cubicBezTo>
                    <a:pt x="1681" y="210"/>
                    <a:pt x="1281" y="0"/>
                    <a:pt x="9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9" name="Google Shape;3509;p124"/>
            <p:cNvSpPr/>
            <p:nvPr/>
          </p:nvSpPr>
          <p:spPr>
            <a:xfrm>
              <a:off x="3692636" y="2135442"/>
              <a:ext cx="60079" cy="245927"/>
            </a:xfrm>
            <a:custGeom>
              <a:avLst/>
              <a:gdLst/>
              <a:ahLst/>
              <a:cxnLst/>
              <a:rect l="l" t="t" r="r" b="b"/>
              <a:pathLst>
                <a:path w="1521" h="6226" extrusionOk="0">
                  <a:moveTo>
                    <a:pt x="690" y="0"/>
                  </a:moveTo>
                  <a:cubicBezTo>
                    <a:pt x="359" y="0"/>
                    <a:pt x="0" y="211"/>
                    <a:pt x="0" y="695"/>
                  </a:cubicBezTo>
                  <a:cubicBezTo>
                    <a:pt x="0" y="1528"/>
                    <a:pt x="179" y="5326"/>
                    <a:pt x="465" y="5838"/>
                  </a:cubicBezTo>
                  <a:cubicBezTo>
                    <a:pt x="602" y="6084"/>
                    <a:pt x="861" y="6226"/>
                    <a:pt x="1083" y="6226"/>
                  </a:cubicBezTo>
                  <a:cubicBezTo>
                    <a:pt x="1323" y="6226"/>
                    <a:pt x="1520" y="6061"/>
                    <a:pt x="1477" y="5683"/>
                  </a:cubicBezTo>
                  <a:cubicBezTo>
                    <a:pt x="1358" y="4707"/>
                    <a:pt x="1382" y="730"/>
                    <a:pt x="1215" y="290"/>
                  </a:cubicBezTo>
                  <a:cubicBezTo>
                    <a:pt x="1141" y="104"/>
                    <a:pt x="923" y="0"/>
                    <a:pt x="6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0" name="Google Shape;3510;p124"/>
            <p:cNvSpPr/>
            <p:nvPr/>
          </p:nvSpPr>
          <p:spPr>
            <a:xfrm>
              <a:off x="3758167" y="2541344"/>
              <a:ext cx="260424" cy="171390"/>
            </a:xfrm>
            <a:custGeom>
              <a:avLst/>
              <a:gdLst/>
              <a:ahLst/>
              <a:cxnLst/>
              <a:rect l="l" t="t" r="r" b="b"/>
              <a:pathLst>
                <a:path w="6593" h="4339" extrusionOk="0">
                  <a:moveTo>
                    <a:pt x="2737" y="1"/>
                  </a:moveTo>
                  <a:cubicBezTo>
                    <a:pt x="1592" y="1"/>
                    <a:pt x="565" y="73"/>
                    <a:pt x="413" y="230"/>
                  </a:cubicBezTo>
                  <a:cubicBezTo>
                    <a:pt x="0" y="678"/>
                    <a:pt x="160" y="4338"/>
                    <a:pt x="3009" y="4338"/>
                  </a:cubicBezTo>
                  <a:cubicBezTo>
                    <a:pt x="3037" y="4338"/>
                    <a:pt x="3064" y="4338"/>
                    <a:pt x="3092" y="4337"/>
                  </a:cubicBezTo>
                  <a:cubicBezTo>
                    <a:pt x="6021" y="4266"/>
                    <a:pt x="6593" y="694"/>
                    <a:pt x="6116" y="325"/>
                  </a:cubicBezTo>
                  <a:cubicBezTo>
                    <a:pt x="5849" y="118"/>
                    <a:pt x="4197" y="1"/>
                    <a:pt x="273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1" name="Google Shape;3511;p124"/>
            <p:cNvSpPr/>
            <p:nvPr/>
          </p:nvSpPr>
          <p:spPr>
            <a:xfrm>
              <a:off x="3676165" y="1816953"/>
              <a:ext cx="114787" cy="116209"/>
            </a:xfrm>
            <a:custGeom>
              <a:avLst/>
              <a:gdLst/>
              <a:ahLst/>
              <a:cxnLst/>
              <a:rect l="l" t="t" r="r" b="b"/>
              <a:pathLst>
                <a:path w="2906" h="2942" extrusionOk="0">
                  <a:moveTo>
                    <a:pt x="1893" y="1"/>
                  </a:moveTo>
                  <a:cubicBezTo>
                    <a:pt x="1473" y="1"/>
                    <a:pt x="1040" y="142"/>
                    <a:pt x="870" y="328"/>
                  </a:cubicBezTo>
                  <a:cubicBezTo>
                    <a:pt x="489" y="733"/>
                    <a:pt x="84" y="1388"/>
                    <a:pt x="465" y="1816"/>
                  </a:cubicBezTo>
                  <a:cubicBezTo>
                    <a:pt x="465" y="1816"/>
                    <a:pt x="1" y="2745"/>
                    <a:pt x="548" y="2912"/>
                  </a:cubicBezTo>
                  <a:cubicBezTo>
                    <a:pt x="613" y="2932"/>
                    <a:pt x="674" y="2942"/>
                    <a:pt x="732" y="2942"/>
                  </a:cubicBezTo>
                  <a:cubicBezTo>
                    <a:pt x="1377" y="2942"/>
                    <a:pt x="1608" y="1769"/>
                    <a:pt x="1608" y="1769"/>
                  </a:cubicBezTo>
                  <a:cubicBezTo>
                    <a:pt x="1608" y="1769"/>
                    <a:pt x="2906" y="1733"/>
                    <a:pt x="2870" y="733"/>
                  </a:cubicBezTo>
                  <a:cubicBezTo>
                    <a:pt x="2857" y="194"/>
                    <a:pt x="2384" y="1"/>
                    <a:pt x="18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2" name="Google Shape;3512;p124"/>
            <p:cNvSpPr/>
            <p:nvPr/>
          </p:nvSpPr>
          <p:spPr>
            <a:xfrm>
              <a:off x="3936707" y="1817427"/>
              <a:ext cx="111982" cy="122410"/>
            </a:xfrm>
            <a:custGeom>
              <a:avLst/>
              <a:gdLst/>
              <a:ahLst/>
              <a:cxnLst/>
              <a:rect l="l" t="t" r="r" b="b"/>
              <a:pathLst>
                <a:path w="2835" h="3099" extrusionOk="0">
                  <a:moveTo>
                    <a:pt x="1004" y="1"/>
                  </a:moveTo>
                  <a:cubicBezTo>
                    <a:pt x="605" y="1"/>
                    <a:pt x="248" y="159"/>
                    <a:pt x="168" y="602"/>
                  </a:cubicBezTo>
                  <a:cubicBezTo>
                    <a:pt x="1" y="1590"/>
                    <a:pt x="1275" y="1804"/>
                    <a:pt x="1275" y="1804"/>
                  </a:cubicBezTo>
                  <a:cubicBezTo>
                    <a:pt x="1275" y="1804"/>
                    <a:pt x="1351" y="3099"/>
                    <a:pt x="2065" y="3099"/>
                  </a:cubicBezTo>
                  <a:cubicBezTo>
                    <a:pt x="2098" y="3099"/>
                    <a:pt x="2132" y="3096"/>
                    <a:pt x="2168" y="3090"/>
                  </a:cubicBezTo>
                  <a:cubicBezTo>
                    <a:pt x="2727" y="2995"/>
                    <a:pt x="2406" y="2019"/>
                    <a:pt x="2406" y="2019"/>
                  </a:cubicBezTo>
                  <a:cubicBezTo>
                    <a:pt x="2835" y="1650"/>
                    <a:pt x="2525" y="935"/>
                    <a:pt x="2215" y="483"/>
                  </a:cubicBezTo>
                  <a:cubicBezTo>
                    <a:pt x="2045" y="240"/>
                    <a:pt x="1494" y="1"/>
                    <a:pt x="10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3" name="Google Shape;3513;p124"/>
            <p:cNvSpPr/>
            <p:nvPr/>
          </p:nvSpPr>
          <p:spPr>
            <a:xfrm>
              <a:off x="3700141" y="1626287"/>
              <a:ext cx="342425" cy="208363"/>
            </a:xfrm>
            <a:custGeom>
              <a:avLst/>
              <a:gdLst/>
              <a:ahLst/>
              <a:cxnLst/>
              <a:rect l="l" t="t" r="r" b="b"/>
              <a:pathLst>
                <a:path w="8669" h="5275" extrusionOk="0">
                  <a:moveTo>
                    <a:pt x="4411" y="0"/>
                  </a:moveTo>
                  <a:cubicBezTo>
                    <a:pt x="3235" y="0"/>
                    <a:pt x="2097" y="472"/>
                    <a:pt x="1323" y="988"/>
                  </a:cubicBezTo>
                  <a:cubicBezTo>
                    <a:pt x="1" y="1869"/>
                    <a:pt x="25" y="5274"/>
                    <a:pt x="25" y="5274"/>
                  </a:cubicBezTo>
                  <a:lnTo>
                    <a:pt x="4692" y="4548"/>
                  </a:lnTo>
                  <a:lnTo>
                    <a:pt x="8288" y="4917"/>
                  </a:lnTo>
                  <a:cubicBezTo>
                    <a:pt x="8288" y="4917"/>
                    <a:pt x="8669" y="2345"/>
                    <a:pt x="6847" y="857"/>
                  </a:cubicBezTo>
                  <a:cubicBezTo>
                    <a:pt x="6093" y="236"/>
                    <a:pt x="5243" y="0"/>
                    <a:pt x="4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4" name="Google Shape;3514;p124"/>
            <p:cNvSpPr/>
            <p:nvPr/>
          </p:nvSpPr>
          <p:spPr>
            <a:xfrm>
              <a:off x="3679483" y="1784168"/>
              <a:ext cx="368258" cy="79158"/>
            </a:xfrm>
            <a:custGeom>
              <a:avLst/>
              <a:gdLst/>
              <a:ahLst/>
              <a:cxnLst/>
              <a:rect l="l" t="t" r="r" b="b"/>
              <a:pathLst>
                <a:path w="9323" h="2004" extrusionOk="0">
                  <a:moveTo>
                    <a:pt x="4921" y="0"/>
                  </a:moveTo>
                  <a:cubicBezTo>
                    <a:pt x="2710" y="0"/>
                    <a:pt x="914" y="632"/>
                    <a:pt x="607" y="884"/>
                  </a:cubicBezTo>
                  <a:cubicBezTo>
                    <a:pt x="131" y="1277"/>
                    <a:pt x="0" y="1908"/>
                    <a:pt x="405" y="1992"/>
                  </a:cubicBezTo>
                  <a:cubicBezTo>
                    <a:pt x="445" y="2000"/>
                    <a:pt x="498" y="2003"/>
                    <a:pt x="563" y="2003"/>
                  </a:cubicBezTo>
                  <a:cubicBezTo>
                    <a:pt x="1179" y="2003"/>
                    <a:pt x="2885" y="1670"/>
                    <a:pt x="4834" y="1444"/>
                  </a:cubicBezTo>
                  <a:cubicBezTo>
                    <a:pt x="5124" y="1410"/>
                    <a:pt x="5409" y="1396"/>
                    <a:pt x="5685" y="1396"/>
                  </a:cubicBezTo>
                  <a:cubicBezTo>
                    <a:pt x="7191" y="1396"/>
                    <a:pt x="8428" y="1821"/>
                    <a:pt x="8840" y="1821"/>
                  </a:cubicBezTo>
                  <a:cubicBezTo>
                    <a:pt x="8912" y="1821"/>
                    <a:pt x="8959" y="1808"/>
                    <a:pt x="8977" y="1777"/>
                  </a:cubicBezTo>
                  <a:cubicBezTo>
                    <a:pt x="9108" y="1527"/>
                    <a:pt x="9323" y="956"/>
                    <a:pt x="8501" y="634"/>
                  </a:cubicBezTo>
                  <a:cubicBezTo>
                    <a:pt x="7295" y="166"/>
                    <a:pt x="6053" y="0"/>
                    <a:pt x="492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5" name="Google Shape;3515;p124"/>
            <p:cNvSpPr/>
            <p:nvPr/>
          </p:nvSpPr>
          <p:spPr>
            <a:xfrm>
              <a:off x="3803157" y="1613686"/>
              <a:ext cx="127032" cy="111824"/>
            </a:xfrm>
            <a:custGeom>
              <a:avLst/>
              <a:gdLst/>
              <a:ahLst/>
              <a:cxnLst/>
              <a:rect l="l" t="t" r="r" b="b"/>
              <a:pathLst>
                <a:path w="3216" h="2831" extrusionOk="0">
                  <a:moveTo>
                    <a:pt x="1685" y="1"/>
                  </a:moveTo>
                  <a:cubicBezTo>
                    <a:pt x="1015" y="1"/>
                    <a:pt x="310" y="132"/>
                    <a:pt x="203" y="390"/>
                  </a:cubicBezTo>
                  <a:cubicBezTo>
                    <a:pt x="0" y="890"/>
                    <a:pt x="96" y="2819"/>
                    <a:pt x="1501" y="2831"/>
                  </a:cubicBezTo>
                  <a:cubicBezTo>
                    <a:pt x="2906" y="2831"/>
                    <a:pt x="3215" y="986"/>
                    <a:pt x="2941" y="319"/>
                  </a:cubicBezTo>
                  <a:cubicBezTo>
                    <a:pt x="2851" y="105"/>
                    <a:pt x="2282" y="1"/>
                    <a:pt x="168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6" name="Google Shape;3516;p124"/>
            <p:cNvSpPr/>
            <p:nvPr/>
          </p:nvSpPr>
          <p:spPr>
            <a:xfrm>
              <a:off x="3753980" y="2132400"/>
              <a:ext cx="232142" cy="93931"/>
            </a:xfrm>
            <a:custGeom>
              <a:avLst/>
              <a:gdLst/>
              <a:ahLst/>
              <a:cxnLst/>
              <a:rect l="l" t="t" r="r" b="b"/>
              <a:pathLst>
                <a:path w="5877" h="2378" extrusionOk="0">
                  <a:moveTo>
                    <a:pt x="5568" y="0"/>
                  </a:moveTo>
                  <a:cubicBezTo>
                    <a:pt x="5525" y="0"/>
                    <a:pt x="5479" y="11"/>
                    <a:pt x="5436" y="34"/>
                  </a:cubicBezTo>
                  <a:cubicBezTo>
                    <a:pt x="5067" y="224"/>
                    <a:pt x="4829" y="569"/>
                    <a:pt x="4508" y="843"/>
                  </a:cubicBezTo>
                  <a:cubicBezTo>
                    <a:pt x="4032" y="1248"/>
                    <a:pt x="3484" y="1546"/>
                    <a:pt x="2865" y="1629"/>
                  </a:cubicBezTo>
                  <a:cubicBezTo>
                    <a:pt x="2741" y="1647"/>
                    <a:pt x="2622" y="1655"/>
                    <a:pt x="2508" y="1655"/>
                  </a:cubicBezTo>
                  <a:cubicBezTo>
                    <a:pt x="1480" y="1655"/>
                    <a:pt x="830" y="960"/>
                    <a:pt x="305" y="81"/>
                  </a:cubicBezTo>
                  <a:cubicBezTo>
                    <a:pt x="272" y="34"/>
                    <a:pt x="216" y="11"/>
                    <a:pt x="162" y="11"/>
                  </a:cubicBezTo>
                  <a:cubicBezTo>
                    <a:pt x="79" y="11"/>
                    <a:pt x="0" y="64"/>
                    <a:pt x="7" y="165"/>
                  </a:cubicBezTo>
                  <a:cubicBezTo>
                    <a:pt x="102" y="1355"/>
                    <a:pt x="1305" y="2248"/>
                    <a:pt x="2448" y="2367"/>
                  </a:cubicBezTo>
                  <a:cubicBezTo>
                    <a:pt x="2519" y="2374"/>
                    <a:pt x="2591" y="2378"/>
                    <a:pt x="2666" y="2378"/>
                  </a:cubicBezTo>
                  <a:cubicBezTo>
                    <a:pt x="3862" y="2378"/>
                    <a:pt x="5516" y="1497"/>
                    <a:pt x="5829" y="331"/>
                  </a:cubicBezTo>
                  <a:cubicBezTo>
                    <a:pt x="5876" y="144"/>
                    <a:pt x="5731" y="0"/>
                    <a:pt x="5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7" name="Google Shape;3517;p124"/>
            <p:cNvSpPr/>
            <p:nvPr/>
          </p:nvSpPr>
          <p:spPr>
            <a:xfrm>
              <a:off x="3575993" y="2848338"/>
              <a:ext cx="94089" cy="28677"/>
            </a:xfrm>
            <a:custGeom>
              <a:avLst/>
              <a:gdLst/>
              <a:ahLst/>
              <a:cxnLst/>
              <a:rect l="l" t="t" r="r" b="b"/>
              <a:pathLst>
                <a:path w="2382" h="726" extrusionOk="0">
                  <a:moveTo>
                    <a:pt x="175" y="0"/>
                  </a:moveTo>
                  <a:cubicBezTo>
                    <a:pt x="84" y="0"/>
                    <a:pt x="0" y="83"/>
                    <a:pt x="72" y="173"/>
                  </a:cubicBezTo>
                  <a:cubicBezTo>
                    <a:pt x="346" y="566"/>
                    <a:pt x="703" y="697"/>
                    <a:pt x="1179" y="720"/>
                  </a:cubicBezTo>
                  <a:cubicBezTo>
                    <a:pt x="1231" y="723"/>
                    <a:pt x="1287" y="725"/>
                    <a:pt x="1344" y="725"/>
                  </a:cubicBezTo>
                  <a:cubicBezTo>
                    <a:pt x="1735" y="725"/>
                    <a:pt x="2223" y="639"/>
                    <a:pt x="2358" y="244"/>
                  </a:cubicBezTo>
                  <a:cubicBezTo>
                    <a:pt x="2382" y="185"/>
                    <a:pt x="2334" y="89"/>
                    <a:pt x="2263" y="77"/>
                  </a:cubicBezTo>
                  <a:cubicBezTo>
                    <a:pt x="2226" y="72"/>
                    <a:pt x="2190" y="69"/>
                    <a:pt x="2153" y="69"/>
                  </a:cubicBezTo>
                  <a:cubicBezTo>
                    <a:pt x="1897" y="69"/>
                    <a:pt x="1655" y="200"/>
                    <a:pt x="1394" y="220"/>
                  </a:cubicBezTo>
                  <a:cubicBezTo>
                    <a:pt x="1310" y="226"/>
                    <a:pt x="1214" y="231"/>
                    <a:pt x="1113" y="231"/>
                  </a:cubicBezTo>
                  <a:cubicBezTo>
                    <a:pt x="810" y="231"/>
                    <a:pt x="459" y="191"/>
                    <a:pt x="263" y="30"/>
                  </a:cubicBezTo>
                  <a:cubicBezTo>
                    <a:pt x="236" y="9"/>
                    <a:pt x="205" y="0"/>
                    <a:pt x="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8" name="Google Shape;3518;p124"/>
            <p:cNvSpPr/>
            <p:nvPr/>
          </p:nvSpPr>
          <p:spPr>
            <a:xfrm>
              <a:off x="4118170" y="2863664"/>
              <a:ext cx="92786" cy="29112"/>
            </a:xfrm>
            <a:custGeom>
              <a:avLst/>
              <a:gdLst/>
              <a:ahLst/>
              <a:cxnLst/>
              <a:rect l="l" t="t" r="r" b="b"/>
              <a:pathLst>
                <a:path w="2349" h="737" extrusionOk="0">
                  <a:moveTo>
                    <a:pt x="276" y="1"/>
                  </a:moveTo>
                  <a:cubicBezTo>
                    <a:pt x="105" y="1"/>
                    <a:pt x="0" y="263"/>
                    <a:pt x="169" y="392"/>
                  </a:cubicBezTo>
                  <a:cubicBezTo>
                    <a:pt x="515" y="642"/>
                    <a:pt x="884" y="666"/>
                    <a:pt x="1300" y="702"/>
                  </a:cubicBezTo>
                  <a:cubicBezTo>
                    <a:pt x="1420" y="715"/>
                    <a:pt x="1571" y="736"/>
                    <a:pt x="1720" y="736"/>
                  </a:cubicBezTo>
                  <a:cubicBezTo>
                    <a:pt x="1959" y="736"/>
                    <a:pt x="2193" y="683"/>
                    <a:pt x="2289" y="463"/>
                  </a:cubicBezTo>
                  <a:cubicBezTo>
                    <a:pt x="2348" y="309"/>
                    <a:pt x="2277" y="154"/>
                    <a:pt x="2110" y="142"/>
                  </a:cubicBezTo>
                  <a:cubicBezTo>
                    <a:pt x="1979" y="142"/>
                    <a:pt x="1872" y="190"/>
                    <a:pt x="1741" y="201"/>
                  </a:cubicBezTo>
                  <a:cubicBezTo>
                    <a:pt x="1693" y="209"/>
                    <a:pt x="1644" y="212"/>
                    <a:pt x="1595" y="212"/>
                  </a:cubicBezTo>
                  <a:cubicBezTo>
                    <a:pt x="1496" y="212"/>
                    <a:pt x="1396" y="201"/>
                    <a:pt x="1300" y="201"/>
                  </a:cubicBezTo>
                  <a:cubicBezTo>
                    <a:pt x="1234" y="201"/>
                    <a:pt x="1168" y="202"/>
                    <a:pt x="1104" y="202"/>
                  </a:cubicBezTo>
                  <a:cubicBezTo>
                    <a:pt x="848" y="202"/>
                    <a:pt x="612" y="187"/>
                    <a:pt x="384" y="35"/>
                  </a:cubicBezTo>
                  <a:cubicBezTo>
                    <a:pt x="346" y="11"/>
                    <a:pt x="310" y="1"/>
                    <a:pt x="2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9" name="Google Shape;3519;p124"/>
            <p:cNvSpPr/>
            <p:nvPr/>
          </p:nvSpPr>
          <p:spPr>
            <a:xfrm>
              <a:off x="4018551" y="2340170"/>
              <a:ext cx="32943" cy="25912"/>
            </a:xfrm>
            <a:custGeom>
              <a:avLst/>
              <a:gdLst/>
              <a:ahLst/>
              <a:cxnLst/>
              <a:rect l="l" t="t" r="r" b="b"/>
              <a:pathLst>
                <a:path w="834" h="656" extrusionOk="0">
                  <a:moveTo>
                    <a:pt x="417" y="0"/>
                  </a:moveTo>
                  <a:cubicBezTo>
                    <a:pt x="1" y="0"/>
                    <a:pt x="1" y="655"/>
                    <a:pt x="417" y="655"/>
                  </a:cubicBezTo>
                  <a:cubicBezTo>
                    <a:pt x="834" y="655"/>
                    <a:pt x="834" y="0"/>
                    <a:pt x="4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0" name="Google Shape;3520;p124"/>
            <p:cNvSpPr/>
            <p:nvPr/>
          </p:nvSpPr>
          <p:spPr>
            <a:xfrm>
              <a:off x="3710490" y="2343923"/>
              <a:ext cx="32982" cy="25912"/>
            </a:xfrm>
            <a:custGeom>
              <a:avLst/>
              <a:gdLst/>
              <a:ahLst/>
              <a:cxnLst/>
              <a:rect l="l" t="t" r="r" b="b"/>
              <a:pathLst>
                <a:path w="835" h="656" extrusionOk="0">
                  <a:moveTo>
                    <a:pt x="418" y="1"/>
                  </a:moveTo>
                  <a:cubicBezTo>
                    <a:pt x="13" y="1"/>
                    <a:pt x="1" y="656"/>
                    <a:pt x="418" y="656"/>
                  </a:cubicBezTo>
                  <a:cubicBezTo>
                    <a:pt x="834" y="656"/>
                    <a:pt x="834" y="1"/>
                    <a:pt x="4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1" name="Google Shape;3521;p124"/>
            <p:cNvSpPr/>
            <p:nvPr/>
          </p:nvSpPr>
          <p:spPr>
            <a:xfrm>
              <a:off x="3774006" y="2558052"/>
              <a:ext cx="10389" cy="22397"/>
            </a:xfrm>
            <a:custGeom>
              <a:avLst/>
              <a:gdLst/>
              <a:ahLst/>
              <a:cxnLst/>
              <a:rect l="l" t="t" r="r" b="b"/>
              <a:pathLst>
                <a:path w="263" h="567" extrusionOk="0">
                  <a:moveTo>
                    <a:pt x="166" y="0"/>
                  </a:moveTo>
                  <a:cubicBezTo>
                    <a:pt x="141" y="0"/>
                    <a:pt x="119" y="16"/>
                    <a:pt x="119" y="45"/>
                  </a:cubicBezTo>
                  <a:cubicBezTo>
                    <a:pt x="107" y="164"/>
                    <a:pt x="48" y="235"/>
                    <a:pt x="24" y="330"/>
                  </a:cubicBezTo>
                  <a:cubicBezTo>
                    <a:pt x="0" y="414"/>
                    <a:pt x="0" y="485"/>
                    <a:pt x="60" y="545"/>
                  </a:cubicBezTo>
                  <a:cubicBezTo>
                    <a:pt x="71" y="560"/>
                    <a:pt x="88" y="567"/>
                    <a:pt x="105" y="567"/>
                  </a:cubicBezTo>
                  <a:cubicBezTo>
                    <a:pt x="141" y="567"/>
                    <a:pt x="179" y="537"/>
                    <a:pt x="179" y="497"/>
                  </a:cubicBezTo>
                  <a:cubicBezTo>
                    <a:pt x="179" y="402"/>
                    <a:pt x="191" y="342"/>
                    <a:pt x="226" y="247"/>
                  </a:cubicBezTo>
                  <a:cubicBezTo>
                    <a:pt x="250" y="176"/>
                    <a:pt x="262" y="92"/>
                    <a:pt x="215" y="21"/>
                  </a:cubicBezTo>
                  <a:cubicBezTo>
                    <a:pt x="200" y="7"/>
                    <a:pt x="183" y="0"/>
                    <a:pt x="16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2" name="Google Shape;3522;p124"/>
            <p:cNvSpPr/>
            <p:nvPr/>
          </p:nvSpPr>
          <p:spPr>
            <a:xfrm>
              <a:off x="3777285" y="2588704"/>
              <a:ext cx="7110" cy="22594"/>
            </a:xfrm>
            <a:custGeom>
              <a:avLst/>
              <a:gdLst/>
              <a:ahLst/>
              <a:cxnLst/>
              <a:rect l="l" t="t" r="r" b="b"/>
              <a:pathLst>
                <a:path w="180" h="572" extrusionOk="0">
                  <a:moveTo>
                    <a:pt x="59" y="0"/>
                  </a:moveTo>
                  <a:cubicBezTo>
                    <a:pt x="44" y="0"/>
                    <a:pt x="30" y="10"/>
                    <a:pt x="24" y="31"/>
                  </a:cubicBezTo>
                  <a:cubicBezTo>
                    <a:pt x="13" y="114"/>
                    <a:pt x="1" y="209"/>
                    <a:pt x="13" y="293"/>
                  </a:cubicBezTo>
                  <a:cubicBezTo>
                    <a:pt x="13" y="376"/>
                    <a:pt x="13" y="483"/>
                    <a:pt x="72" y="543"/>
                  </a:cubicBezTo>
                  <a:cubicBezTo>
                    <a:pt x="87" y="562"/>
                    <a:pt x="106" y="572"/>
                    <a:pt x="124" y="572"/>
                  </a:cubicBezTo>
                  <a:cubicBezTo>
                    <a:pt x="149" y="572"/>
                    <a:pt x="172" y="553"/>
                    <a:pt x="179" y="519"/>
                  </a:cubicBezTo>
                  <a:cubicBezTo>
                    <a:pt x="179" y="447"/>
                    <a:pt x="143" y="376"/>
                    <a:pt x="132" y="293"/>
                  </a:cubicBezTo>
                  <a:cubicBezTo>
                    <a:pt x="120" y="209"/>
                    <a:pt x="108" y="126"/>
                    <a:pt x="96" y="43"/>
                  </a:cubicBezTo>
                  <a:cubicBezTo>
                    <a:pt x="96" y="16"/>
                    <a:pt x="77" y="0"/>
                    <a:pt x="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3" name="Google Shape;3523;p124"/>
            <p:cNvSpPr/>
            <p:nvPr/>
          </p:nvSpPr>
          <p:spPr>
            <a:xfrm>
              <a:off x="3781511" y="2623227"/>
              <a:ext cx="12758" cy="21844"/>
            </a:xfrm>
            <a:custGeom>
              <a:avLst/>
              <a:gdLst/>
              <a:ahLst/>
              <a:cxnLst/>
              <a:rect l="l" t="t" r="r" b="b"/>
              <a:pathLst>
                <a:path w="323" h="553" extrusionOk="0">
                  <a:moveTo>
                    <a:pt x="69" y="0"/>
                  </a:moveTo>
                  <a:cubicBezTo>
                    <a:pt x="45" y="0"/>
                    <a:pt x="19" y="18"/>
                    <a:pt x="13" y="50"/>
                  </a:cubicBezTo>
                  <a:cubicBezTo>
                    <a:pt x="1" y="157"/>
                    <a:pt x="13" y="276"/>
                    <a:pt x="60" y="383"/>
                  </a:cubicBezTo>
                  <a:cubicBezTo>
                    <a:pt x="93" y="448"/>
                    <a:pt x="155" y="553"/>
                    <a:pt x="238" y="553"/>
                  </a:cubicBezTo>
                  <a:cubicBezTo>
                    <a:pt x="246" y="553"/>
                    <a:pt x="254" y="552"/>
                    <a:pt x="263" y="550"/>
                  </a:cubicBezTo>
                  <a:cubicBezTo>
                    <a:pt x="287" y="550"/>
                    <a:pt x="298" y="538"/>
                    <a:pt x="310" y="514"/>
                  </a:cubicBezTo>
                  <a:cubicBezTo>
                    <a:pt x="322" y="431"/>
                    <a:pt x="251" y="383"/>
                    <a:pt x="203" y="323"/>
                  </a:cubicBezTo>
                  <a:cubicBezTo>
                    <a:pt x="156" y="228"/>
                    <a:pt x="120" y="157"/>
                    <a:pt x="120" y="50"/>
                  </a:cubicBezTo>
                  <a:cubicBezTo>
                    <a:pt x="114" y="15"/>
                    <a:pt x="92" y="0"/>
                    <a:pt x="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4" name="Google Shape;3524;p124"/>
            <p:cNvSpPr/>
            <p:nvPr/>
          </p:nvSpPr>
          <p:spPr>
            <a:xfrm>
              <a:off x="3794033" y="2653484"/>
              <a:ext cx="17025" cy="17222"/>
            </a:xfrm>
            <a:custGeom>
              <a:avLst/>
              <a:gdLst/>
              <a:ahLst/>
              <a:cxnLst/>
              <a:rect l="l" t="t" r="r" b="b"/>
              <a:pathLst>
                <a:path w="431" h="436" extrusionOk="0">
                  <a:moveTo>
                    <a:pt x="56" y="0"/>
                  </a:moveTo>
                  <a:cubicBezTo>
                    <a:pt x="26" y="0"/>
                    <a:pt x="0" y="52"/>
                    <a:pt x="29" y="81"/>
                  </a:cubicBezTo>
                  <a:cubicBezTo>
                    <a:pt x="77" y="141"/>
                    <a:pt x="124" y="200"/>
                    <a:pt x="184" y="260"/>
                  </a:cubicBezTo>
                  <a:cubicBezTo>
                    <a:pt x="231" y="319"/>
                    <a:pt x="279" y="403"/>
                    <a:pt x="339" y="427"/>
                  </a:cubicBezTo>
                  <a:cubicBezTo>
                    <a:pt x="348" y="433"/>
                    <a:pt x="359" y="436"/>
                    <a:pt x="371" y="436"/>
                  </a:cubicBezTo>
                  <a:cubicBezTo>
                    <a:pt x="401" y="436"/>
                    <a:pt x="431" y="414"/>
                    <a:pt x="422" y="379"/>
                  </a:cubicBezTo>
                  <a:cubicBezTo>
                    <a:pt x="410" y="296"/>
                    <a:pt x="351" y="224"/>
                    <a:pt x="291" y="177"/>
                  </a:cubicBezTo>
                  <a:cubicBezTo>
                    <a:pt x="231" y="105"/>
                    <a:pt x="148" y="58"/>
                    <a:pt x="77" y="10"/>
                  </a:cubicBezTo>
                  <a:cubicBezTo>
                    <a:pt x="70" y="3"/>
                    <a:pt x="63" y="0"/>
                    <a:pt x="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5" name="Google Shape;3525;p124"/>
            <p:cNvSpPr/>
            <p:nvPr/>
          </p:nvSpPr>
          <p:spPr>
            <a:xfrm>
              <a:off x="3817101" y="2677895"/>
              <a:ext cx="17143" cy="15524"/>
            </a:xfrm>
            <a:custGeom>
              <a:avLst/>
              <a:gdLst/>
              <a:ahLst/>
              <a:cxnLst/>
              <a:rect l="l" t="t" r="r" b="b"/>
              <a:pathLst>
                <a:path w="434" h="393" extrusionOk="0">
                  <a:moveTo>
                    <a:pt x="73" y="1"/>
                  </a:moveTo>
                  <a:cubicBezTo>
                    <a:pt x="39" y="1"/>
                    <a:pt x="0" y="30"/>
                    <a:pt x="17" y="71"/>
                  </a:cubicBezTo>
                  <a:cubicBezTo>
                    <a:pt x="59" y="176"/>
                    <a:pt x="184" y="392"/>
                    <a:pt x="328" y="392"/>
                  </a:cubicBezTo>
                  <a:cubicBezTo>
                    <a:pt x="347" y="392"/>
                    <a:pt x="366" y="388"/>
                    <a:pt x="386" y="380"/>
                  </a:cubicBezTo>
                  <a:cubicBezTo>
                    <a:pt x="421" y="368"/>
                    <a:pt x="433" y="344"/>
                    <a:pt x="421" y="321"/>
                  </a:cubicBezTo>
                  <a:cubicBezTo>
                    <a:pt x="386" y="261"/>
                    <a:pt x="314" y="225"/>
                    <a:pt x="267" y="190"/>
                  </a:cubicBezTo>
                  <a:cubicBezTo>
                    <a:pt x="207" y="154"/>
                    <a:pt x="148" y="94"/>
                    <a:pt x="112" y="23"/>
                  </a:cubicBezTo>
                  <a:cubicBezTo>
                    <a:pt x="104" y="8"/>
                    <a:pt x="89"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6" name="Google Shape;3526;p124"/>
            <p:cNvSpPr/>
            <p:nvPr/>
          </p:nvSpPr>
          <p:spPr>
            <a:xfrm>
              <a:off x="3838668" y="2692313"/>
              <a:ext cx="21449" cy="8967"/>
            </a:xfrm>
            <a:custGeom>
              <a:avLst/>
              <a:gdLst/>
              <a:ahLst/>
              <a:cxnLst/>
              <a:rect l="l" t="t" r="r" b="b"/>
              <a:pathLst>
                <a:path w="543" h="227" extrusionOk="0">
                  <a:moveTo>
                    <a:pt x="95" y="0"/>
                  </a:moveTo>
                  <a:cubicBezTo>
                    <a:pt x="34" y="0"/>
                    <a:pt x="1" y="102"/>
                    <a:pt x="66" y="134"/>
                  </a:cubicBezTo>
                  <a:cubicBezTo>
                    <a:pt x="137" y="170"/>
                    <a:pt x="233" y="194"/>
                    <a:pt x="316" y="217"/>
                  </a:cubicBezTo>
                  <a:cubicBezTo>
                    <a:pt x="343" y="222"/>
                    <a:pt x="373" y="226"/>
                    <a:pt x="403" y="226"/>
                  </a:cubicBezTo>
                  <a:cubicBezTo>
                    <a:pt x="453" y="226"/>
                    <a:pt x="501" y="214"/>
                    <a:pt x="530" y="170"/>
                  </a:cubicBezTo>
                  <a:cubicBezTo>
                    <a:pt x="530" y="158"/>
                    <a:pt x="542" y="134"/>
                    <a:pt x="530" y="110"/>
                  </a:cubicBezTo>
                  <a:cubicBezTo>
                    <a:pt x="496" y="68"/>
                    <a:pt x="456" y="62"/>
                    <a:pt x="410" y="62"/>
                  </a:cubicBezTo>
                  <a:cubicBezTo>
                    <a:pt x="391" y="62"/>
                    <a:pt x="372" y="63"/>
                    <a:pt x="352" y="63"/>
                  </a:cubicBezTo>
                  <a:cubicBezTo>
                    <a:pt x="268" y="51"/>
                    <a:pt x="197" y="27"/>
                    <a:pt x="113" y="3"/>
                  </a:cubicBezTo>
                  <a:cubicBezTo>
                    <a:pt x="107" y="1"/>
                    <a:pt x="101" y="0"/>
                    <a:pt x="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7" name="Google Shape;3527;p124"/>
            <p:cNvSpPr/>
            <p:nvPr/>
          </p:nvSpPr>
          <p:spPr>
            <a:xfrm>
              <a:off x="3867582" y="2696658"/>
              <a:ext cx="26386" cy="8058"/>
            </a:xfrm>
            <a:custGeom>
              <a:avLst/>
              <a:gdLst/>
              <a:ahLst/>
              <a:cxnLst/>
              <a:rect l="l" t="t" r="r" b="b"/>
              <a:pathLst>
                <a:path w="668" h="204" extrusionOk="0">
                  <a:moveTo>
                    <a:pt x="429" y="0"/>
                  </a:moveTo>
                  <a:cubicBezTo>
                    <a:pt x="322" y="0"/>
                    <a:pt x="215" y="12"/>
                    <a:pt x="108" y="24"/>
                  </a:cubicBezTo>
                  <a:cubicBezTo>
                    <a:pt x="1" y="24"/>
                    <a:pt x="1" y="179"/>
                    <a:pt x="108" y="191"/>
                  </a:cubicBezTo>
                  <a:cubicBezTo>
                    <a:pt x="215" y="191"/>
                    <a:pt x="322" y="203"/>
                    <a:pt x="429" y="203"/>
                  </a:cubicBezTo>
                  <a:cubicBezTo>
                    <a:pt x="448" y="203"/>
                    <a:pt x="467" y="203"/>
                    <a:pt x="486" y="203"/>
                  </a:cubicBezTo>
                  <a:cubicBezTo>
                    <a:pt x="553" y="203"/>
                    <a:pt x="618" y="196"/>
                    <a:pt x="655" y="131"/>
                  </a:cubicBezTo>
                  <a:cubicBezTo>
                    <a:pt x="667" y="119"/>
                    <a:pt x="667" y="96"/>
                    <a:pt x="655" y="72"/>
                  </a:cubicBezTo>
                  <a:cubicBezTo>
                    <a:pt x="608" y="0"/>
                    <a:pt x="513" y="0"/>
                    <a:pt x="4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8" name="Google Shape;3528;p124"/>
            <p:cNvSpPr/>
            <p:nvPr/>
          </p:nvSpPr>
          <p:spPr>
            <a:xfrm>
              <a:off x="3900209" y="2693142"/>
              <a:ext cx="18289" cy="9243"/>
            </a:xfrm>
            <a:custGeom>
              <a:avLst/>
              <a:gdLst/>
              <a:ahLst/>
              <a:cxnLst/>
              <a:rect l="l" t="t" r="r" b="b"/>
              <a:pathLst>
                <a:path w="463" h="234" extrusionOk="0">
                  <a:moveTo>
                    <a:pt x="360" y="1"/>
                  </a:moveTo>
                  <a:cubicBezTo>
                    <a:pt x="351" y="1"/>
                    <a:pt x="340" y="2"/>
                    <a:pt x="330" y="6"/>
                  </a:cubicBezTo>
                  <a:cubicBezTo>
                    <a:pt x="246" y="30"/>
                    <a:pt x="163" y="66"/>
                    <a:pt x="79" y="101"/>
                  </a:cubicBezTo>
                  <a:cubicBezTo>
                    <a:pt x="0" y="135"/>
                    <a:pt x="28" y="233"/>
                    <a:pt x="92" y="233"/>
                  </a:cubicBezTo>
                  <a:cubicBezTo>
                    <a:pt x="96" y="233"/>
                    <a:pt x="100" y="233"/>
                    <a:pt x="103" y="232"/>
                  </a:cubicBezTo>
                  <a:cubicBezTo>
                    <a:pt x="199" y="208"/>
                    <a:pt x="294" y="196"/>
                    <a:pt x="377" y="161"/>
                  </a:cubicBezTo>
                  <a:cubicBezTo>
                    <a:pt x="463" y="129"/>
                    <a:pt x="443" y="1"/>
                    <a:pt x="3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9" name="Google Shape;3529;p124"/>
            <p:cNvSpPr/>
            <p:nvPr/>
          </p:nvSpPr>
          <p:spPr>
            <a:xfrm>
              <a:off x="3926792" y="2677342"/>
              <a:ext cx="16550" cy="11810"/>
            </a:xfrm>
            <a:custGeom>
              <a:avLst/>
              <a:gdLst/>
              <a:ahLst/>
              <a:cxnLst/>
              <a:rect l="l" t="t" r="r" b="b"/>
              <a:pathLst>
                <a:path w="419" h="299" extrusionOk="0">
                  <a:moveTo>
                    <a:pt x="323" y="0"/>
                  </a:moveTo>
                  <a:cubicBezTo>
                    <a:pt x="281" y="0"/>
                    <a:pt x="252" y="34"/>
                    <a:pt x="216" y="61"/>
                  </a:cubicBezTo>
                  <a:cubicBezTo>
                    <a:pt x="168" y="96"/>
                    <a:pt x="109" y="132"/>
                    <a:pt x="49" y="180"/>
                  </a:cubicBezTo>
                  <a:cubicBezTo>
                    <a:pt x="0" y="219"/>
                    <a:pt x="32" y="299"/>
                    <a:pt x="85" y="299"/>
                  </a:cubicBezTo>
                  <a:cubicBezTo>
                    <a:pt x="96" y="299"/>
                    <a:pt x="108" y="295"/>
                    <a:pt x="121" y="287"/>
                  </a:cubicBezTo>
                  <a:cubicBezTo>
                    <a:pt x="180" y="251"/>
                    <a:pt x="240" y="215"/>
                    <a:pt x="311" y="192"/>
                  </a:cubicBezTo>
                  <a:cubicBezTo>
                    <a:pt x="371" y="156"/>
                    <a:pt x="407" y="144"/>
                    <a:pt x="419" y="73"/>
                  </a:cubicBezTo>
                  <a:cubicBezTo>
                    <a:pt x="419" y="37"/>
                    <a:pt x="395" y="13"/>
                    <a:pt x="371" y="13"/>
                  </a:cubicBezTo>
                  <a:cubicBezTo>
                    <a:pt x="353" y="4"/>
                    <a:pt x="337" y="0"/>
                    <a:pt x="3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0" name="Google Shape;3530;p124"/>
            <p:cNvSpPr/>
            <p:nvPr/>
          </p:nvSpPr>
          <p:spPr>
            <a:xfrm>
              <a:off x="3950887" y="2654274"/>
              <a:ext cx="18802" cy="17301"/>
            </a:xfrm>
            <a:custGeom>
              <a:avLst/>
              <a:gdLst/>
              <a:ahLst/>
              <a:cxnLst/>
              <a:rect l="l" t="t" r="r" b="b"/>
              <a:pathLst>
                <a:path w="476" h="438" extrusionOk="0">
                  <a:moveTo>
                    <a:pt x="371" y="1"/>
                  </a:moveTo>
                  <a:cubicBezTo>
                    <a:pt x="345" y="1"/>
                    <a:pt x="319" y="11"/>
                    <a:pt x="297" y="26"/>
                  </a:cubicBezTo>
                  <a:cubicBezTo>
                    <a:pt x="213" y="121"/>
                    <a:pt x="130" y="216"/>
                    <a:pt x="47" y="311"/>
                  </a:cubicBezTo>
                  <a:cubicBezTo>
                    <a:pt x="0" y="367"/>
                    <a:pt x="48" y="437"/>
                    <a:pt x="105" y="437"/>
                  </a:cubicBezTo>
                  <a:cubicBezTo>
                    <a:pt x="121" y="437"/>
                    <a:pt x="138" y="432"/>
                    <a:pt x="154" y="418"/>
                  </a:cubicBezTo>
                  <a:cubicBezTo>
                    <a:pt x="249" y="335"/>
                    <a:pt x="344" y="252"/>
                    <a:pt x="440" y="168"/>
                  </a:cubicBezTo>
                  <a:cubicBezTo>
                    <a:pt x="463" y="133"/>
                    <a:pt x="475" y="85"/>
                    <a:pt x="451" y="49"/>
                  </a:cubicBezTo>
                  <a:cubicBezTo>
                    <a:pt x="440" y="38"/>
                    <a:pt x="428" y="26"/>
                    <a:pt x="416" y="14"/>
                  </a:cubicBezTo>
                  <a:cubicBezTo>
                    <a:pt x="402" y="5"/>
                    <a:pt x="387" y="1"/>
                    <a:pt x="3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1" name="Google Shape;3531;p124"/>
            <p:cNvSpPr/>
            <p:nvPr/>
          </p:nvSpPr>
          <p:spPr>
            <a:xfrm>
              <a:off x="3975180" y="2626111"/>
              <a:ext cx="11415" cy="16511"/>
            </a:xfrm>
            <a:custGeom>
              <a:avLst/>
              <a:gdLst/>
              <a:ahLst/>
              <a:cxnLst/>
              <a:rect l="l" t="t" r="r" b="b"/>
              <a:pathLst>
                <a:path w="289" h="418" extrusionOk="0">
                  <a:moveTo>
                    <a:pt x="217" y="0"/>
                  </a:moveTo>
                  <a:cubicBezTo>
                    <a:pt x="98" y="24"/>
                    <a:pt x="39" y="239"/>
                    <a:pt x="15" y="346"/>
                  </a:cubicBezTo>
                  <a:cubicBezTo>
                    <a:pt x="1" y="388"/>
                    <a:pt x="37" y="418"/>
                    <a:pt x="76" y="418"/>
                  </a:cubicBezTo>
                  <a:cubicBezTo>
                    <a:pt x="103" y="418"/>
                    <a:pt x="131" y="404"/>
                    <a:pt x="146" y="370"/>
                  </a:cubicBezTo>
                  <a:cubicBezTo>
                    <a:pt x="170" y="310"/>
                    <a:pt x="194" y="250"/>
                    <a:pt x="229" y="191"/>
                  </a:cubicBezTo>
                  <a:cubicBezTo>
                    <a:pt x="265" y="143"/>
                    <a:pt x="289" y="96"/>
                    <a:pt x="289" y="36"/>
                  </a:cubicBezTo>
                  <a:cubicBezTo>
                    <a:pt x="277" y="12"/>
                    <a:pt x="241" y="0"/>
                    <a:pt x="2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2" name="Google Shape;3532;p124"/>
            <p:cNvSpPr/>
            <p:nvPr/>
          </p:nvSpPr>
          <p:spPr>
            <a:xfrm>
              <a:off x="3984146" y="2599685"/>
              <a:ext cx="13272" cy="18131"/>
            </a:xfrm>
            <a:custGeom>
              <a:avLst/>
              <a:gdLst/>
              <a:ahLst/>
              <a:cxnLst/>
              <a:rect l="l" t="t" r="r" b="b"/>
              <a:pathLst>
                <a:path w="336" h="459" extrusionOk="0">
                  <a:moveTo>
                    <a:pt x="230" y="0"/>
                  </a:moveTo>
                  <a:cubicBezTo>
                    <a:pt x="190" y="0"/>
                    <a:pt x="164" y="60"/>
                    <a:pt x="145" y="98"/>
                  </a:cubicBezTo>
                  <a:cubicBezTo>
                    <a:pt x="110" y="181"/>
                    <a:pt x="86" y="265"/>
                    <a:pt x="26" y="348"/>
                  </a:cubicBezTo>
                  <a:cubicBezTo>
                    <a:pt x="0" y="400"/>
                    <a:pt x="50" y="459"/>
                    <a:pt x="98" y="459"/>
                  </a:cubicBezTo>
                  <a:cubicBezTo>
                    <a:pt x="115" y="459"/>
                    <a:pt x="132" y="451"/>
                    <a:pt x="145" y="431"/>
                  </a:cubicBezTo>
                  <a:cubicBezTo>
                    <a:pt x="205" y="372"/>
                    <a:pt x="252" y="300"/>
                    <a:pt x="288" y="217"/>
                  </a:cubicBezTo>
                  <a:cubicBezTo>
                    <a:pt x="312" y="157"/>
                    <a:pt x="336" y="50"/>
                    <a:pt x="264" y="15"/>
                  </a:cubicBezTo>
                  <a:cubicBezTo>
                    <a:pt x="252" y="5"/>
                    <a:pt x="240" y="0"/>
                    <a:pt x="2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3" name="Google Shape;3533;p124"/>
            <p:cNvSpPr/>
            <p:nvPr/>
          </p:nvSpPr>
          <p:spPr>
            <a:xfrm>
              <a:off x="3992204" y="2572667"/>
              <a:ext cx="9914" cy="14220"/>
            </a:xfrm>
            <a:custGeom>
              <a:avLst/>
              <a:gdLst/>
              <a:ahLst/>
              <a:cxnLst/>
              <a:rect l="l" t="t" r="r" b="b"/>
              <a:pathLst>
                <a:path w="251" h="360" extrusionOk="0">
                  <a:moveTo>
                    <a:pt x="126" y="0"/>
                  </a:moveTo>
                  <a:cubicBezTo>
                    <a:pt x="112" y="0"/>
                    <a:pt x="98" y="6"/>
                    <a:pt x="84" y="20"/>
                  </a:cubicBezTo>
                  <a:cubicBezTo>
                    <a:pt x="1" y="79"/>
                    <a:pt x="60" y="222"/>
                    <a:pt x="72" y="294"/>
                  </a:cubicBezTo>
                  <a:cubicBezTo>
                    <a:pt x="83" y="338"/>
                    <a:pt x="123" y="360"/>
                    <a:pt x="161" y="360"/>
                  </a:cubicBezTo>
                  <a:cubicBezTo>
                    <a:pt x="205" y="360"/>
                    <a:pt x="245" y="332"/>
                    <a:pt x="239" y="282"/>
                  </a:cubicBezTo>
                  <a:cubicBezTo>
                    <a:pt x="239" y="199"/>
                    <a:pt x="251" y="44"/>
                    <a:pt x="156" y="8"/>
                  </a:cubicBezTo>
                  <a:cubicBezTo>
                    <a:pt x="146" y="3"/>
                    <a:pt x="136" y="0"/>
                    <a:pt x="1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4" name="Google Shape;3534;p124"/>
            <p:cNvSpPr/>
            <p:nvPr/>
          </p:nvSpPr>
          <p:spPr>
            <a:xfrm>
              <a:off x="3651240" y="3673848"/>
              <a:ext cx="22160" cy="23265"/>
            </a:xfrm>
            <a:custGeom>
              <a:avLst/>
              <a:gdLst/>
              <a:ahLst/>
              <a:cxnLst/>
              <a:rect l="l" t="t" r="r" b="b"/>
              <a:pathLst>
                <a:path w="561" h="589" extrusionOk="0">
                  <a:moveTo>
                    <a:pt x="256" y="1"/>
                  </a:moveTo>
                  <a:cubicBezTo>
                    <a:pt x="207" y="1"/>
                    <a:pt x="158" y="17"/>
                    <a:pt x="120" y="50"/>
                  </a:cubicBezTo>
                  <a:cubicBezTo>
                    <a:pt x="13" y="122"/>
                    <a:pt x="1" y="276"/>
                    <a:pt x="96" y="372"/>
                  </a:cubicBezTo>
                  <a:cubicBezTo>
                    <a:pt x="179" y="455"/>
                    <a:pt x="251" y="562"/>
                    <a:pt x="382" y="586"/>
                  </a:cubicBezTo>
                  <a:cubicBezTo>
                    <a:pt x="389" y="587"/>
                    <a:pt x="397" y="588"/>
                    <a:pt x="405" y="588"/>
                  </a:cubicBezTo>
                  <a:cubicBezTo>
                    <a:pt x="461" y="588"/>
                    <a:pt x="526" y="553"/>
                    <a:pt x="537" y="491"/>
                  </a:cubicBezTo>
                  <a:cubicBezTo>
                    <a:pt x="560" y="407"/>
                    <a:pt x="560" y="348"/>
                    <a:pt x="525" y="276"/>
                  </a:cubicBezTo>
                  <a:cubicBezTo>
                    <a:pt x="489" y="217"/>
                    <a:pt x="465" y="157"/>
                    <a:pt x="441" y="110"/>
                  </a:cubicBezTo>
                  <a:cubicBezTo>
                    <a:pt x="405" y="38"/>
                    <a:pt x="331" y="1"/>
                    <a:pt x="2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5" name="Google Shape;3535;p124"/>
            <p:cNvSpPr/>
            <p:nvPr/>
          </p:nvSpPr>
          <p:spPr>
            <a:xfrm>
              <a:off x="3676165" y="3659589"/>
              <a:ext cx="33457" cy="33496"/>
            </a:xfrm>
            <a:custGeom>
              <a:avLst/>
              <a:gdLst/>
              <a:ahLst/>
              <a:cxnLst/>
              <a:rect l="l" t="t" r="r" b="b"/>
              <a:pathLst>
                <a:path w="847" h="848" extrusionOk="0">
                  <a:moveTo>
                    <a:pt x="220" y="0"/>
                  </a:moveTo>
                  <a:cubicBezTo>
                    <a:pt x="167" y="0"/>
                    <a:pt x="114" y="18"/>
                    <a:pt x="72" y="54"/>
                  </a:cubicBezTo>
                  <a:cubicBezTo>
                    <a:pt x="1" y="137"/>
                    <a:pt x="13" y="244"/>
                    <a:pt x="72" y="328"/>
                  </a:cubicBezTo>
                  <a:cubicBezTo>
                    <a:pt x="203" y="483"/>
                    <a:pt x="322" y="637"/>
                    <a:pt x="441" y="780"/>
                  </a:cubicBezTo>
                  <a:cubicBezTo>
                    <a:pt x="476" y="826"/>
                    <a:pt x="533" y="847"/>
                    <a:pt x="591" y="847"/>
                  </a:cubicBezTo>
                  <a:cubicBezTo>
                    <a:pt x="654" y="847"/>
                    <a:pt x="720" y="823"/>
                    <a:pt x="763" y="780"/>
                  </a:cubicBezTo>
                  <a:cubicBezTo>
                    <a:pt x="846" y="697"/>
                    <a:pt x="846" y="542"/>
                    <a:pt x="763" y="459"/>
                  </a:cubicBezTo>
                  <a:cubicBezTo>
                    <a:pt x="632" y="328"/>
                    <a:pt x="489" y="185"/>
                    <a:pt x="358" y="54"/>
                  </a:cubicBezTo>
                  <a:cubicBezTo>
                    <a:pt x="322" y="18"/>
                    <a:pt x="272" y="0"/>
                    <a:pt x="2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6" name="Google Shape;3536;p124"/>
            <p:cNvSpPr/>
            <p:nvPr/>
          </p:nvSpPr>
          <p:spPr>
            <a:xfrm>
              <a:off x="3960723" y="3654454"/>
              <a:ext cx="32864" cy="39461"/>
            </a:xfrm>
            <a:custGeom>
              <a:avLst/>
              <a:gdLst/>
              <a:ahLst/>
              <a:cxnLst/>
              <a:rect l="l" t="t" r="r" b="b"/>
              <a:pathLst>
                <a:path w="832" h="999" extrusionOk="0">
                  <a:moveTo>
                    <a:pt x="590" y="0"/>
                  </a:moveTo>
                  <a:cubicBezTo>
                    <a:pt x="519" y="0"/>
                    <a:pt x="444" y="32"/>
                    <a:pt x="393" y="101"/>
                  </a:cubicBezTo>
                  <a:cubicBezTo>
                    <a:pt x="322" y="184"/>
                    <a:pt x="274" y="267"/>
                    <a:pt x="226" y="363"/>
                  </a:cubicBezTo>
                  <a:cubicBezTo>
                    <a:pt x="167" y="446"/>
                    <a:pt x="95" y="529"/>
                    <a:pt x="60" y="624"/>
                  </a:cubicBezTo>
                  <a:cubicBezTo>
                    <a:pt x="0" y="744"/>
                    <a:pt x="12" y="874"/>
                    <a:pt x="119" y="946"/>
                  </a:cubicBezTo>
                  <a:cubicBezTo>
                    <a:pt x="165" y="980"/>
                    <a:pt x="222" y="998"/>
                    <a:pt x="278" y="998"/>
                  </a:cubicBezTo>
                  <a:cubicBezTo>
                    <a:pt x="338" y="998"/>
                    <a:pt x="397" y="977"/>
                    <a:pt x="441" y="934"/>
                  </a:cubicBezTo>
                  <a:cubicBezTo>
                    <a:pt x="595" y="755"/>
                    <a:pt x="738" y="493"/>
                    <a:pt x="786" y="267"/>
                  </a:cubicBezTo>
                  <a:cubicBezTo>
                    <a:pt x="832" y="100"/>
                    <a:pt x="716" y="0"/>
                    <a:pt x="5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7" name="Google Shape;3537;p124"/>
            <p:cNvSpPr/>
            <p:nvPr/>
          </p:nvSpPr>
          <p:spPr>
            <a:xfrm>
              <a:off x="3993626" y="3667173"/>
              <a:ext cx="26663" cy="31205"/>
            </a:xfrm>
            <a:custGeom>
              <a:avLst/>
              <a:gdLst/>
              <a:ahLst/>
              <a:cxnLst/>
              <a:rect l="l" t="t" r="r" b="b"/>
              <a:pathLst>
                <a:path w="675" h="790" extrusionOk="0">
                  <a:moveTo>
                    <a:pt x="473" y="0"/>
                  </a:moveTo>
                  <a:cubicBezTo>
                    <a:pt x="420" y="0"/>
                    <a:pt x="367" y="26"/>
                    <a:pt x="334" y="88"/>
                  </a:cubicBezTo>
                  <a:cubicBezTo>
                    <a:pt x="251" y="219"/>
                    <a:pt x="155" y="338"/>
                    <a:pt x="72" y="469"/>
                  </a:cubicBezTo>
                  <a:cubicBezTo>
                    <a:pt x="0" y="564"/>
                    <a:pt x="48" y="707"/>
                    <a:pt x="143" y="755"/>
                  </a:cubicBezTo>
                  <a:cubicBezTo>
                    <a:pt x="179" y="779"/>
                    <a:pt x="216" y="789"/>
                    <a:pt x="252" y="789"/>
                  </a:cubicBezTo>
                  <a:cubicBezTo>
                    <a:pt x="325" y="789"/>
                    <a:pt x="393" y="747"/>
                    <a:pt x="441" y="683"/>
                  </a:cubicBezTo>
                  <a:cubicBezTo>
                    <a:pt x="536" y="541"/>
                    <a:pt x="596" y="374"/>
                    <a:pt x="643" y="219"/>
                  </a:cubicBezTo>
                  <a:cubicBezTo>
                    <a:pt x="675" y="94"/>
                    <a:pt x="573" y="0"/>
                    <a:pt x="4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8" name="Google Shape;3538;p124"/>
            <p:cNvSpPr/>
            <p:nvPr/>
          </p:nvSpPr>
          <p:spPr>
            <a:xfrm>
              <a:off x="3832782" y="1629723"/>
              <a:ext cx="23542" cy="71416"/>
            </a:xfrm>
            <a:custGeom>
              <a:avLst/>
              <a:gdLst/>
              <a:ahLst/>
              <a:cxnLst/>
              <a:rect l="l" t="t" r="r" b="b"/>
              <a:pathLst>
                <a:path w="596" h="1808" extrusionOk="0">
                  <a:moveTo>
                    <a:pt x="354" y="1"/>
                  </a:moveTo>
                  <a:cubicBezTo>
                    <a:pt x="286" y="1"/>
                    <a:pt x="215" y="48"/>
                    <a:pt x="203" y="139"/>
                  </a:cubicBezTo>
                  <a:cubicBezTo>
                    <a:pt x="167" y="449"/>
                    <a:pt x="120" y="746"/>
                    <a:pt x="96" y="1068"/>
                  </a:cubicBezTo>
                  <a:cubicBezTo>
                    <a:pt x="72" y="1330"/>
                    <a:pt x="1" y="1544"/>
                    <a:pt x="179" y="1758"/>
                  </a:cubicBezTo>
                  <a:cubicBezTo>
                    <a:pt x="202" y="1792"/>
                    <a:pt x="244" y="1807"/>
                    <a:pt x="287" y="1807"/>
                  </a:cubicBezTo>
                  <a:cubicBezTo>
                    <a:pt x="336" y="1807"/>
                    <a:pt x="386" y="1789"/>
                    <a:pt x="417" y="1758"/>
                  </a:cubicBezTo>
                  <a:cubicBezTo>
                    <a:pt x="596" y="1556"/>
                    <a:pt x="548" y="1318"/>
                    <a:pt x="536" y="1068"/>
                  </a:cubicBezTo>
                  <a:cubicBezTo>
                    <a:pt x="536" y="758"/>
                    <a:pt x="513" y="449"/>
                    <a:pt x="489" y="139"/>
                  </a:cubicBezTo>
                  <a:cubicBezTo>
                    <a:pt x="483" y="45"/>
                    <a:pt x="419" y="1"/>
                    <a:pt x="3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9" name="Google Shape;3539;p124"/>
            <p:cNvSpPr/>
            <p:nvPr/>
          </p:nvSpPr>
          <p:spPr>
            <a:xfrm>
              <a:off x="3876035" y="1634582"/>
              <a:ext cx="30613" cy="67545"/>
            </a:xfrm>
            <a:custGeom>
              <a:avLst/>
              <a:gdLst/>
              <a:ahLst/>
              <a:cxnLst/>
              <a:rect l="l" t="t" r="r" b="b"/>
              <a:pathLst>
                <a:path w="775" h="1710" extrusionOk="0">
                  <a:moveTo>
                    <a:pt x="373" y="1"/>
                  </a:moveTo>
                  <a:cubicBezTo>
                    <a:pt x="295" y="1"/>
                    <a:pt x="215" y="53"/>
                    <a:pt x="215" y="147"/>
                  </a:cubicBezTo>
                  <a:cubicBezTo>
                    <a:pt x="239" y="409"/>
                    <a:pt x="203" y="671"/>
                    <a:pt x="156" y="933"/>
                  </a:cubicBezTo>
                  <a:cubicBezTo>
                    <a:pt x="108" y="1147"/>
                    <a:pt x="1" y="1349"/>
                    <a:pt x="60" y="1576"/>
                  </a:cubicBezTo>
                  <a:cubicBezTo>
                    <a:pt x="87" y="1646"/>
                    <a:pt x="171" y="1710"/>
                    <a:pt x="252" y="1710"/>
                  </a:cubicBezTo>
                  <a:cubicBezTo>
                    <a:pt x="281" y="1710"/>
                    <a:pt x="309" y="1702"/>
                    <a:pt x="334" y="1683"/>
                  </a:cubicBezTo>
                  <a:cubicBezTo>
                    <a:pt x="775" y="1361"/>
                    <a:pt x="620" y="552"/>
                    <a:pt x="513" y="99"/>
                  </a:cubicBezTo>
                  <a:cubicBezTo>
                    <a:pt x="492" y="32"/>
                    <a:pt x="433" y="1"/>
                    <a:pt x="3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0" name="Google Shape;3540;p124"/>
            <p:cNvSpPr/>
            <p:nvPr/>
          </p:nvSpPr>
          <p:spPr>
            <a:xfrm>
              <a:off x="3731188" y="1666774"/>
              <a:ext cx="56919" cy="56999"/>
            </a:xfrm>
            <a:custGeom>
              <a:avLst/>
              <a:gdLst/>
              <a:ahLst/>
              <a:cxnLst/>
              <a:rect l="l" t="t" r="r" b="b"/>
              <a:pathLst>
                <a:path w="1441" h="1443" extrusionOk="0">
                  <a:moveTo>
                    <a:pt x="1181" y="1"/>
                  </a:moveTo>
                  <a:cubicBezTo>
                    <a:pt x="1153" y="1"/>
                    <a:pt x="1125" y="7"/>
                    <a:pt x="1096" y="23"/>
                  </a:cubicBezTo>
                  <a:cubicBezTo>
                    <a:pt x="822" y="165"/>
                    <a:pt x="596" y="380"/>
                    <a:pt x="418" y="630"/>
                  </a:cubicBezTo>
                  <a:cubicBezTo>
                    <a:pt x="275" y="808"/>
                    <a:pt x="1" y="1130"/>
                    <a:pt x="144" y="1368"/>
                  </a:cubicBezTo>
                  <a:cubicBezTo>
                    <a:pt x="173" y="1418"/>
                    <a:pt x="220" y="1442"/>
                    <a:pt x="276" y="1442"/>
                  </a:cubicBezTo>
                  <a:cubicBezTo>
                    <a:pt x="287" y="1442"/>
                    <a:pt x="298" y="1441"/>
                    <a:pt x="310" y="1439"/>
                  </a:cubicBezTo>
                  <a:cubicBezTo>
                    <a:pt x="537" y="1392"/>
                    <a:pt x="632" y="1058"/>
                    <a:pt x="763" y="892"/>
                  </a:cubicBezTo>
                  <a:cubicBezTo>
                    <a:pt x="918" y="677"/>
                    <a:pt x="1120" y="487"/>
                    <a:pt x="1310" y="308"/>
                  </a:cubicBezTo>
                  <a:cubicBezTo>
                    <a:pt x="1441" y="188"/>
                    <a:pt x="1327" y="1"/>
                    <a:pt x="118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1" name="Google Shape;3541;p124"/>
            <p:cNvSpPr/>
            <p:nvPr/>
          </p:nvSpPr>
          <p:spPr>
            <a:xfrm>
              <a:off x="3726014" y="1744787"/>
              <a:ext cx="16037" cy="21053"/>
            </a:xfrm>
            <a:custGeom>
              <a:avLst/>
              <a:gdLst/>
              <a:ahLst/>
              <a:cxnLst/>
              <a:rect l="l" t="t" r="r" b="b"/>
              <a:pathLst>
                <a:path w="406" h="533" extrusionOk="0">
                  <a:moveTo>
                    <a:pt x="203" y="0"/>
                  </a:moveTo>
                  <a:cubicBezTo>
                    <a:pt x="72" y="0"/>
                    <a:pt x="1" y="119"/>
                    <a:pt x="25" y="238"/>
                  </a:cubicBezTo>
                  <a:cubicBezTo>
                    <a:pt x="37" y="334"/>
                    <a:pt x="37" y="417"/>
                    <a:pt x="96" y="488"/>
                  </a:cubicBezTo>
                  <a:cubicBezTo>
                    <a:pt x="120" y="518"/>
                    <a:pt x="162" y="533"/>
                    <a:pt x="203" y="533"/>
                  </a:cubicBezTo>
                  <a:cubicBezTo>
                    <a:pt x="245" y="533"/>
                    <a:pt x="287" y="518"/>
                    <a:pt x="310" y="488"/>
                  </a:cubicBezTo>
                  <a:cubicBezTo>
                    <a:pt x="370" y="417"/>
                    <a:pt x="370" y="334"/>
                    <a:pt x="394" y="238"/>
                  </a:cubicBezTo>
                  <a:cubicBezTo>
                    <a:pt x="406" y="119"/>
                    <a:pt x="334" y="0"/>
                    <a:pt x="2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2" name="Google Shape;3542;p124"/>
            <p:cNvSpPr/>
            <p:nvPr/>
          </p:nvSpPr>
          <p:spPr>
            <a:xfrm>
              <a:off x="3968702" y="1683404"/>
              <a:ext cx="28440" cy="41001"/>
            </a:xfrm>
            <a:custGeom>
              <a:avLst/>
              <a:gdLst/>
              <a:ahLst/>
              <a:cxnLst/>
              <a:rect l="l" t="t" r="r" b="b"/>
              <a:pathLst>
                <a:path w="720" h="1038" extrusionOk="0">
                  <a:moveTo>
                    <a:pt x="158" y="0"/>
                  </a:moveTo>
                  <a:cubicBezTo>
                    <a:pt x="111" y="0"/>
                    <a:pt x="68" y="39"/>
                    <a:pt x="48" y="78"/>
                  </a:cubicBezTo>
                  <a:cubicBezTo>
                    <a:pt x="0" y="233"/>
                    <a:pt x="72" y="387"/>
                    <a:pt x="120" y="530"/>
                  </a:cubicBezTo>
                  <a:cubicBezTo>
                    <a:pt x="167" y="685"/>
                    <a:pt x="227" y="852"/>
                    <a:pt x="346" y="983"/>
                  </a:cubicBezTo>
                  <a:cubicBezTo>
                    <a:pt x="380" y="1020"/>
                    <a:pt x="431" y="1038"/>
                    <a:pt x="484" y="1038"/>
                  </a:cubicBezTo>
                  <a:cubicBezTo>
                    <a:pt x="597" y="1038"/>
                    <a:pt x="719" y="958"/>
                    <a:pt x="703" y="828"/>
                  </a:cubicBezTo>
                  <a:cubicBezTo>
                    <a:pt x="679" y="649"/>
                    <a:pt x="596" y="494"/>
                    <a:pt x="501" y="340"/>
                  </a:cubicBezTo>
                  <a:cubicBezTo>
                    <a:pt x="417" y="197"/>
                    <a:pt x="346" y="54"/>
                    <a:pt x="191" y="6"/>
                  </a:cubicBezTo>
                  <a:cubicBezTo>
                    <a:pt x="180" y="2"/>
                    <a:pt x="169" y="0"/>
                    <a:pt x="15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3" name="Google Shape;3543;p124"/>
            <p:cNvSpPr/>
            <p:nvPr/>
          </p:nvSpPr>
          <p:spPr>
            <a:xfrm>
              <a:off x="3762709" y="1881931"/>
              <a:ext cx="61660" cy="29901"/>
            </a:xfrm>
            <a:custGeom>
              <a:avLst/>
              <a:gdLst/>
              <a:ahLst/>
              <a:cxnLst/>
              <a:rect l="l" t="t" r="r" b="b"/>
              <a:pathLst>
                <a:path w="1561" h="757" extrusionOk="0">
                  <a:moveTo>
                    <a:pt x="933" y="0"/>
                  </a:moveTo>
                  <a:cubicBezTo>
                    <a:pt x="774" y="0"/>
                    <a:pt x="617" y="42"/>
                    <a:pt x="477" y="112"/>
                  </a:cubicBezTo>
                  <a:cubicBezTo>
                    <a:pt x="251" y="219"/>
                    <a:pt x="1" y="505"/>
                    <a:pt x="274" y="707"/>
                  </a:cubicBezTo>
                  <a:cubicBezTo>
                    <a:pt x="323" y="744"/>
                    <a:pt x="374" y="757"/>
                    <a:pt x="427" y="757"/>
                  </a:cubicBezTo>
                  <a:cubicBezTo>
                    <a:pt x="529" y="757"/>
                    <a:pt x="636" y="707"/>
                    <a:pt x="739" y="683"/>
                  </a:cubicBezTo>
                  <a:cubicBezTo>
                    <a:pt x="882" y="660"/>
                    <a:pt x="1036" y="648"/>
                    <a:pt x="1179" y="636"/>
                  </a:cubicBezTo>
                  <a:cubicBezTo>
                    <a:pt x="1513" y="612"/>
                    <a:pt x="1560" y="171"/>
                    <a:pt x="1263" y="64"/>
                  </a:cubicBezTo>
                  <a:cubicBezTo>
                    <a:pt x="1155" y="20"/>
                    <a:pt x="1044" y="0"/>
                    <a:pt x="9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4" name="Google Shape;3544;p124"/>
            <p:cNvSpPr/>
            <p:nvPr/>
          </p:nvSpPr>
          <p:spPr>
            <a:xfrm>
              <a:off x="3783881" y="1915348"/>
              <a:ext cx="31995" cy="48743"/>
            </a:xfrm>
            <a:custGeom>
              <a:avLst/>
              <a:gdLst/>
              <a:ahLst/>
              <a:cxnLst/>
              <a:rect l="l" t="t" r="r" b="b"/>
              <a:pathLst>
                <a:path w="810" h="1234" extrusionOk="0">
                  <a:moveTo>
                    <a:pt x="386" y="1"/>
                  </a:moveTo>
                  <a:cubicBezTo>
                    <a:pt x="369" y="1"/>
                    <a:pt x="351" y="2"/>
                    <a:pt x="334" y="4"/>
                  </a:cubicBezTo>
                  <a:cubicBezTo>
                    <a:pt x="143" y="28"/>
                    <a:pt x="36" y="183"/>
                    <a:pt x="24" y="361"/>
                  </a:cubicBezTo>
                  <a:cubicBezTo>
                    <a:pt x="0" y="528"/>
                    <a:pt x="24" y="707"/>
                    <a:pt x="24" y="873"/>
                  </a:cubicBezTo>
                  <a:cubicBezTo>
                    <a:pt x="12" y="1052"/>
                    <a:pt x="167" y="1207"/>
                    <a:pt x="346" y="1230"/>
                  </a:cubicBezTo>
                  <a:cubicBezTo>
                    <a:pt x="360" y="1233"/>
                    <a:pt x="375" y="1234"/>
                    <a:pt x="390" y="1234"/>
                  </a:cubicBezTo>
                  <a:cubicBezTo>
                    <a:pt x="539" y="1234"/>
                    <a:pt x="717" y="1131"/>
                    <a:pt x="738" y="969"/>
                  </a:cubicBezTo>
                  <a:cubicBezTo>
                    <a:pt x="774" y="742"/>
                    <a:pt x="810" y="492"/>
                    <a:pt x="738" y="266"/>
                  </a:cubicBezTo>
                  <a:cubicBezTo>
                    <a:pt x="684" y="104"/>
                    <a:pt x="552"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5" name="Google Shape;3545;p124"/>
            <p:cNvSpPr/>
            <p:nvPr/>
          </p:nvSpPr>
          <p:spPr>
            <a:xfrm>
              <a:off x="3785303" y="1923011"/>
              <a:ext cx="14615" cy="11337"/>
            </a:xfrm>
            <a:custGeom>
              <a:avLst/>
              <a:gdLst/>
              <a:ahLst/>
              <a:cxnLst/>
              <a:rect l="l" t="t" r="r" b="b"/>
              <a:pathLst>
                <a:path w="370" h="287" extrusionOk="0">
                  <a:moveTo>
                    <a:pt x="191" y="1"/>
                  </a:moveTo>
                  <a:cubicBezTo>
                    <a:pt x="0" y="1"/>
                    <a:pt x="0" y="286"/>
                    <a:pt x="191" y="286"/>
                  </a:cubicBezTo>
                  <a:cubicBezTo>
                    <a:pt x="369" y="286"/>
                    <a:pt x="369" y="1"/>
                    <a:pt x="1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6" name="Google Shape;3546;p124"/>
            <p:cNvSpPr/>
            <p:nvPr/>
          </p:nvSpPr>
          <p:spPr>
            <a:xfrm>
              <a:off x="3891558" y="1881931"/>
              <a:ext cx="62133" cy="29901"/>
            </a:xfrm>
            <a:custGeom>
              <a:avLst/>
              <a:gdLst/>
              <a:ahLst/>
              <a:cxnLst/>
              <a:rect l="l" t="t" r="r" b="b"/>
              <a:pathLst>
                <a:path w="1573" h="757" extrusionOk="0">
                  <a:moveTo>
                    <a:pt x="636" y="0"/>
                  </a:moveTo>
                  <a:cubicBezTo>
                    <a:pt x="527" y="0"/>
                    <a:pt x="418" y="20"/>
                    <a:pt x="310" y="64"/>
                  </a:cubicBezTo>
                  <a:cubicBezTo>
                    <a:pt x="1" y="171"/>
                    <a:pt x="48" y="612"/>
                    <a:pt x="382" y="636"/>
                  </a:cubicBezTo>
                  <a:cubicBezTo>
                    <a:pt x="537" y="648"/>
                    <a:pt x="679" y="660"/>
                    <a:pt x="822" y="683"/>
                  </a:cubicBezTo>
                  <a:cubicBezTo>
                    <a:pt x="925" y="707"/>
                    <a:pt x="1032" y="757"/>
                    <a:pt x="1138" y="757"/>
                  </a:cubicBezTo>
                  <a:cubicBezTo>
                    <a:pt x="1192" y="757"/>
                    <a:pt x="1246" y="744"/>
                    <a:pt x="1299" y="707"/>
                  </a:cubicBezTo>
                  <a:cubicBezTo>
                    <a:pt x="1572" y="505"/>
                    <a:pt x="1311" y="219"/>
                    <a:pt x="1096" y="112"/>
                  </a:cubicBezTo>
                  <a:cubicBezTo>
                    <a:pt x="949" y="42"/>
                    <a:pt x="793" y="0"/>
                    <a:pt x="6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7" name="Google Shape;3547;p124"/>
            <p:cNvSpPr/>
            <p:nvPr/>
          </p:nvSpPr>
          <p:spPr>
            <a:xfrm>
              <a:off x="3910834" y="1915348"/>
              <a:ext cx="32035" cy="48743"/>
            </a:xfrm>
            <a:custGeom>
              <a:avLst/>
              <a:gdLst/>
              <a:ahLst/>
              <a:cxnLst/>
              <a:rect l="l" t="t" r="r" b="b"/>
              <a:pathLst>
                <a:path w="811" h="1234" extrusionOk="0">
                  <a:moveTo>
                    <a:pt x="386" y="1"/>
                  </a:moveTo>
                  <a:cubicBezTo>
                    <a:pt x="369" y="1"/>
                    <a:pt x="352" y="2"/>
                    <a:pt x="334" y="4"/>
                  </a:cubicBezTo>
                  <a:cubicBezTo>
                    <a:pt x="144" y="28"/>
                    <a:pt x="37" y="183"/>
                    <a:pt x="13" y="361"/>
                  </a:cubicBezTo>
                  <a:cubicBezTo>
                    <a:pt x="1" y="528"/>
                    <a:pt x="25" y="707"/>
                    <a:pt x="25" y="873"/>
                  </a:cubicBezTo>
                  <a:cubicBezTo>
                    <a:pt x="13" y="1052"/>
                    <a:pt x="168" y="1207"/>
                    <a:pt x="334" y="1230"/>
                  </a:cubicBezTo>
                  <a:cubicBezTo>
                    <a:pt x="350" y="1233"/>
                    <a:pt x="366" y="1234"/>
                    <a:pt x="382" y="1234"/>
                  </a:cubicBezTo>
                  <a:cubicBezTo>
                    <a:pt x="539" y="1234"/>
                    <a:pt x="718" y="1131"/>
                    <a:pt x="739" y="969"/>
                  </a:cubicBezTo>
                  <a:cubicBezTo>
                    <a:pt x="775" y="742"/>
                    <a:pt x="811" y="492"/>
                    <a:pt x="739" y="266"/>
                  </a:cubicBezTo>
                  <a:cubicBezTo>
                    <a:pt x="685" y="104"/>
                    <a:pt x="553"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8" name="Google Shape;3548;p124"/>
            <p:cNvSpPr/>
            <p:nvPr/>
          </p:nvSpPr>
          <p:spPr>
            <a:xfrm>
              <a:off x="3912256" y="1923011"/>
              <a:ext cx="14615" cy="11337"/>
            </a:xfrm>
            <a:custGeom>
              <a:avLst/>
              <a:gdLst/>
              <a:ahLst/>
              <a:cxnLst/>
              <a:rect l="l" t="t" r="r" b="b"/>
              <a:pathLst>
                <a:path w="370" h="287" extrusionOk="0">
                  <a:moveTo>
                    <a:pt x="179" y="1"/>
                  </a:moveTo>
                  <a:cubicBezTo>
                    <a:pt x="1" y="1"/>
                    <a:pt x="1" y="286"/>
                    <a:pt x="179" y="286"/>
                  </a:cubicBezTo>
                  <a:cubicBezTo>
                    <a:pt x="370" y="286"/>
                    <a:pt x="370" y="1"/>
                    <a:pt x="1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9" name="Google Shape;3549;p124"/>
            <p:cNvSpPr/>
            <p:nvPr/>
          </p:nvSpPr>
          <p:spPr>
            <a:xfrm>
              <a:off x="3842894" y="1978350"/>
              <a:ext cx="39105" cy="15287"/>
            </a:xfrm>
            <a:custGeom>
              <a:avLst/>
              <a:gdLst/>
              <a:ahLst/>
              <a:cxnLst/>
              <a:rect l="l" t="t" r="r" b="b"/>
              <a:pathLst>
                <a:path w="990" h="387" extrusionOk="0">
                  <a:moveTo>
                    <a:pt x="765" y="1"/>
                  </a:moveTo>
                  <a:cubicBezTo>
                    <a:pt x="739" y="1"/>
                    <a:pt x="712" y="9"/>
                    <a:pt x="685" y="28"/>
                  </a:cubicBezTo>
                  <a:cubicBezTo>
                    <a:pt x="610" y="66"/>
                    <a:pt x="487" y="118"/>
                    <a:pt x="383" y="118"/>
                  </a:cubicBezTo>
                  <a:cubicBezTo>
                    <a:pt x="322" y="118"/>
                    <a:pt x="268" y="100"/>
                    <a:pt x="233" y="52"/>
                  </a:cubicBezTo>
                  <a:cubicBezTo>
                    <a:pt x="212" y="29"/>
                    <a:pt x="187" y="19"/>
                    <a:pt x="162" y="19"/>
                  </a:cubicBezTo>
                  <a:cubicBezTo>
                    <a:pt x="82" y="19"/>
                    <a:pt x="0" y="114"/>
                    <a:pt x="54" y="195"/>
                  </a:cubicBezTo>
                  <a:cubicBezTo>
                    <a:pt x="143" y="334"/>
                    <a:pt x="292" y="386"/>
                    <a:pt x="448" y="386"/>
                  </a:cubicBezTo>
                  <a:cubicBezTo>
                    <a:pt x="586" y="386"/>
                    <a:pt x="728" y="346"/>
                    <a:pt x="840" y="290"/>
                  </a:cubicBezTo>
                  <a:cubicBezTo>
                    <a:pt x="989" y="221"/>
                    <a:pt x="897" y="1"/>
                    <a:pt x="7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0" name="Google Shape;3550;p124"/>
            <p:cNvSpPr/>
            <p:nvPr/>
          </p:nvSpPr>
          <p:spPr>
            <a:xfrm>
              <a:off x="3837127" y="2022669"/>
              <a:ext cx="48743" cy="17064"/>
            </a:xfrm>
            <a:custGeom>
              <a:avLst/>
              <a:gdLst/>
              <a:ahLst/>
              <a:cxnLst/>
              <a:rect l="l" t="t" r="r" b="b"/>
              <a:pathLst>
                <a:path w="1234" h="432" extrusionOk="0">
                  <a:moveTo>
                    <a:pt x="123" y="0"/>
                  </a:moveTo>
                  <a:cubicBezTo>
                    <a:pt x="64" y="0"/>
                    <a:pt x="0" y="70"/>
                    <a:pt x="45" y="133"/>
                  </a:cubicBezTo>
                  <a:cubicBezTo>
                    <a:pt x="182" y="314"/>
                    <a:pt x="318" y="431"/>
                    <a:pt x="547" y="431"/>
                  </a:cubicBezTo>
                  <a:cubicBezTo>
                    <a:pt x="558" y="431"/>
                    <a:pt x="570" y="431"/>
                    <a:pt x="581" y="430"/>
                  </a:cubicBezTo>
                  <a:cubicBezTo>
                    <a:pt x="784" y="430"/>
                    <a:pt x="1081" y="335"/>
                    <a:pt x="1200" y="145"/>
                  </a:cubicBezTo>
                  <a:cubicBezTo>
                    <a:pt x="1234" y="89"/>
                    <a:pt x="1194" y="1"/>
                    <a:pt x="1129" y="1"/>
                  </a:cubicBezTo>
                  <a:cubicBezTo>
                    <a:pt x="1125" y="1"/>
                    <a:pt x="1121" y="1"/>
                    <a:pt x="1117" y="2"/>
                  </a:cubicBezTo>
                  <a:cubicBezTo>
                    <a:pt x="974" y="2"/>
                    <a:pt x="867" y="97"/>
                    <a:pt x="748" y="157"/>
                  </a:cubicBezTo>
                  <a:cubicBezTo>
                    <a:pt x="676" y="187"/>
                    <a:pt x="594" y="218"/>
                    <a:pt x="512" y="218"/>
                  </a:cubicBezTo>
                  <a:cubicBezTo>
                    <a:pt x="499" y="218"/>
                    <a:pt x="487" y="218"/>
                    <a:pt x="474" y="216"/>
                  </a:cubicBezTo>
                  <a:cubicBezTo>
                    <a:pt x="331" y="216"/>
                    <a:pt x="260" y="121"/>
                    <a:pt x="176" y="26"/>
                  </a:cubicBezTo>
                  <a:cubicBezTo>
                    <a:pt x="162" y="8"/>
                    <a:pt x="143" y="0"/>
                    <a:pt x="1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1" name="Google Shape;3551;p124"/>
            <p:cNvSpPr/>
            <p:nvPr/>
          </p:nvSpPr>
          <p:spPr>
            <a:xfrm>
              <a:off x="3855337" y="2041392"/>
              <a:ext cx="12285" cy="9283"/>
            </a:xfrm>
            <a:custGeom>
              <a:avLst/>
              <a:gdLst/>
              <a:ahLst/>
              <a:cxnLst/>
              <a:rect l="l" t="t" r="r" b="b"/>
              <a:pathLst>
                <a:path w="311" h="235" extrusionOk="0">
                  <a:moveTo>
                    <a:pt x="160" y="0"/>
                  </a:moveTo>
                  <a:cubicBezTo>
                    <a:pt x="21" y="0"/>
                    <a:pt x="0" y="219"/>
                    <a:pt x="156" y="230"/>
                  </a:cubicBezTo>
                  <a:cubicBezTo>
                    <a:pt x="168" y="233"/>
                    <a:pt x="179" y="235"/>
                    <a:pt x="190" y="235"/>
                  </a:cubicBezTo>
                  <a:cubicBezTo>
                    <a:pt x="222" y="235"/>
                    <a:pt x="251" y="221"/>
                    <a:pt x="287" y="194"/>
                  </a:cubicBezTo>
                  <a:cubicBezTo>
                    <a:pt x="311" y="171"/>
                    <a:pt x="311" y="123"/>
                    <a:pt x="299" y="87"/>
                  </a:cubicBezTo>
                  <a:cubicBezTo>
                    <a:pt x="275" y="40"/>
                    <a:pt x="227" y="28"/>
                    <a:pt x="192" y="4"/>
                  </a:cubicBezTo>
                  <a:cubicBezTo>
                    <a:pt x="180" y="2"/>
                    <a:pt x="170" y="0"/>
                    <a:pt x="1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2" name="Google Shape;3552;p124"/>
            <p:cNvSpPr/>
            <p:nvPr/>
          </p:nvSpPr>
          <p:spPr>
            <a:xfrm>
              <a:off x="4028110" y="2906837"/>
              <a:ext cx="124030" cy="21844"/>
            </a:xfrm>
            <a:custGeom>
              <a:avLst/>
              <a:gdLst/>
              <a:ahLst/>
              <a:cxnLst/>
              <a:rect l="l" t="t" r="r" b="b"/>
              <a:pathLst>
                <a:path w="3140" h="553" extrusionOk="0">
                  <a:moveTo>
                    <a:pt x="153" y="1"/>
                  </a:moveTo>
                  <a:cubicBezTo>
                    <a:pt x="31" y="1"/>
                    <a:pt x="0" y="216"/>
                    <a:pt x="140" y="240"/>
                  </a:cubicBezTo>
                  <a:cubicBezTo>
                    <a:pt x="1044" y="406"/>
                    <a:pt x="1985" y="371"/>
                    <a:pt x="2902" y="549"/>
                  </a:cubicBezTo>
                  <a:cubicBezTo>
                    <a:pt x="2914" y="551"/>
                    <a:pt x="2926" y="553"/>
                    <a:pt x="2938" y="553"/>
                  </a:cubicBezTo>
                  <a:cubicBezTo>
                    <a:pt x="3099" y="553"/>
                    <a:pt x="3140" y="330"/>
                    <a:pt x="2973" y="263"/>
                  </a:cubicBezTo>
                  <a:cubicBezTo>
                    <a:pt x="2635" y="122"/>
                    <a:pt x="2282" y="108"/>
                    <a:pt x="1925" y="108"/>
                  </a:cubicBezTo>
                  <a:cubicBezTo>
                    <a:pt x="1830" y="108"/>
                    <a:pt x="1735" y="109"/>
                    <a:pt x="1640" y="109"/>
                  </a:cubicBezTo>
                  <a:cubicBezTo>
                    <a:pt x="1140" y="109"/>
                    <a:pt x="651" y="73"/>
                    <a:pt x="163" y="1"/>
                  </a:cubicBezTo>
                  <a:cubicBezTo>
                    <a:pt x="160" y="1"/>
                    <a:pt x="157" y="1"/>
                    <a:pt x="1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3" name="Google Shape;3553;p124"/>
            <p:cNvSpPr/>
            <p:nvPr/>
          </p:nvSpPr>
          <p:spPr>
            <a:xfrm>
              <a:off x="4215142" y="2922282"/>
              <a:ext cx="49414" cy="13509"/>
            </a:xfrm>
            <a:custGeom>
              <a:avLst/>
              <a:gdLst/>
              <a:ahLst/>
              <a:cxnLst/>
              <a:rect l="l" t="t" r="r" b="b"/>
              <a:pathLst>
                <a:path w="1251" h="342" extrusionOk="0">
                  <a:moveTo>
                    <a:pt x="281" y="0"/>
                  </a:moveTo>
                  <a:cubicBezTo>
                    <a:pt x="247" y="0"/>
                    <a:pt x="213" y="1"/>
                    <a:pt x="179" y="3"/>
                  </a:cubicBezTo>
                  <a:cubicBezTo>
                    <a:pt x="72" y="3"/>
                    <a:pt x="0" y="170"/>
                    <a:pt x="119" y="218"/>
                  </a:cubicBezTo>
                  <a:cubicBezTo>
                    <a:pt x="286" y="289"/>
                    <a:pt x="453" y="313"/>
                    <a:pt x="643" y="325"/>
                  </a:cubicBezTo>
                  <a:cubicBezTo>
                    <a:pt x="722" y="330"/>
                    <a:pt x="811" y="341"/>
                    <a:pt x="898" y="341"/>
                  </a:cubicBezTo>
                  <a:cubicBezTo>
                    <a:pt x="996" y="341"/>
                    <a:pt x="1092" y="328"/>
                    <a:pt x="1167" y="277"/>
                  </a:cubicBezTo>
                  <a:cubicBezTo>
                    <a:pt x="1239" y="230"/>
                    <a:pt x="1250" y="110"/>
                    <a:pt x="1167" y="63"/>
                  </a:cubicBezTo>
                  <a:cubicBezTo>
                    <a:pt x="1096" y="27"/>
                    <a:pt x="1021" y="18"/>
                    <a:pt x="945" y="18"/>
                  </a:cubicBezTo>
                  <a:cubicBezTo>
                    <a:pt x="869" y="18"/>
                    <a:pt x="792" y="27"/>
                    <a:pt x="715" y="27"/>
                  </a:cubicBezTo>
                  <a:cubicBezTo>
                    <a:pt x="570" y="18"/>
                    <a:pt x="426" y="0"/>
                    <a:pt x="2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4" name="Google Shape;3554;p124"/>
            <p:cNvSpPr/>
            <p:nvPr/>
          </p:nvSpPr>
          <p:spPr>
            <a:xfrm>
              <a:off x="3624578" y="3728003"/>
              <a:ext cx="161081" cy="21922"/>
            </a:xfrm>
            <a:custGeom>
              <a:avLst/>
              <a:gdLst/>
              <a:ahLst/>
              <a:cxnLst/>
              <a:rect l="l" t="t" r="r" b="b"/>
              <a:pathLst>
                <a:path w="4078" h="555" extrusionOk="0">
                  <a:moveTo>
                    <a:pt x="3914" y="0"/>
                  </a:moveTo>
                  <a:cubicBezTo>
                    <a:pt x="3910" y="0"/>
                    <a:pt x="3906" y="0"/>
                    <a:pt x="3902" y="1"/>
                  </a:cubicBezTo>
                  <a:cubicBezTo>
                    <a:pt x="3304" y="24"/>
                    <a:pt x="2718" y="180"/>
                    <a:pt x="2099" y="180"/>
                  </a:cubicBezTo>
                  <a:cubicBezTo>
                    <a:pt x="2077" y="180"/>
                    <a:pt x="2055" y="180"/>
                    <a:pt x="2033" y="179"/>
                  </a:cubicBezTo>
                  <a:cubicBezTo>
                    <a:pt x="1402" y="179"/>
                    <a:pt x="759" y="144"/>
                    <a:pt x="140" y="84"/>
                  </a:cubicBezTo>
                  <a:cubicBezTo>
                    <a:pt x="136" y="84"/>
                    <a:pt x="133" y="84"/>
                    <a:pt x="129" y="84"/>
                  </a:cubicBezTo>
                  <a:cubicBezTo>
                    <a:pt x="20" y="84"/>
                    <a:pt x="0" y="263"/>
                    <a:pt x="104" y="275"/>
                  </a:cubicBezTo>
                  <a:cubicBezTo>
                    <a:pt x="828" y="381"/>
                    <a:pt x="1657" y="555"/>
                    <a:pt x="2450" y="555"/>
                  </a:cubicBezTo>
                  <a:cubicBezTo>
                    <a:pt x="2989" y="555"/>
                    <a:pt x="3512" y="475"/>
                    <a:pt x="3974" y="239"/>
                  </a:cubicBezTo>
                  <a:cubicBezTo>
                    <a:pt x="4078" y="181"/>
                    <a:pt x="4036" y="0"/>
                    <a:pt x="39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5" name="Google Shape;3555;p124"/>
            <p:cNvSpPr/>
            <p:nvPr/>
          </p:nvSpPr>
          <p:spPr>
            <a:xfrm>
              <a:off x="3892980" y="3722868"/>
              <a:ext cx="164636" cy="25478"/>
            </a:xfrm>
            <a:custGeom>
              <a:avLst/>
              <a:gdLst/>
              <a:ahLst/>
              <a:cxnLst/>
              <a:rect l="l" t="t" r="r" b="b"/>
              <a:pathLst>
                <a:path w="4168" h="645" extrusionOk="0">
                  <a:moveTo>
                    <a:pt x="3688" y="0"/>
                  </a:moveTo>
                  <a:cubicBezTo>
                    <a:pt x="3139" y="0"/>
                    <a:pt x="2582" y="147"/>
                    <a:pt x="2025" y="178"/>
                  </a:cubicBezTo>
                  <a:cubicBezTo>
                    <a:pt x="1777" y="192"/>
                    <a:pt x="1526" y="197"/>
                    <a:pt x="1274" y="197"/>
                  </a:cubicBezTo>
                  <a:cubicBezTo>
                    <a:pt x="883" y="197"/>
                    <a:pt x="491" y="186"/>
                    <a:pt x="108" y="178"/>
                  </a:cubicBezTo>
                  <a:cubicBezTo>
                    <a:pt x="12" y="178"/>
                    <a:pt x="1" y="309"/>
                    <a:pt x="84" y="333"/>
                  </a:cubicBezTo>
                  <a:cubicBezTo>
                    <a:pt x="725" y="503"/>
                    <a:pt x="1513" y="645"/>
                    <a:pt x="2278" y="645"/>
                  </a:cubicBezTo>
                  <a:cubicBezTo>
                    <a:pt x="2904" y="645"/>
                    <a:pt x="3514" y="550"/>
                    <a:pt x="4013" y="297"/>
                  </a:cubicBezTo>
                  <a:cubicBezTo>
                    <a:pt x="4168" y="226"/>
                    <a:pt x="4084" y="24"/>
                    <a:pt x="3942" y="12"/>
                  </a:cubicBezTo>
                  <a:cubicBezTo>
                    <a:pt x="3857" y="4"/>
                    <a:pt x="3773" y="0"/>
                    <a:pt x="36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56" name="Google Shape;3556;p124"/>
          <p:cNvGrpSpPr/>
          <p:nvPr/>
        </p:nvGrpSpPr>
        <p:grpSpPr>
          <a:xfrm>
            <a:off x="2294686" y="1700582"/>
            <a:ext cx="2203031" cy="2199549"/>
            <a:chOff x="4506102" y="1751470"/>
            <a:chExt cx="2074027" cy="2070748"/>
          </a:xfrm>
        </p:grpSpPr>
        <p:sp>
          <p:nvSpPr>
            <p:cNvPr id="3557" name="Google Shape;3557;p124"/>
            <p:cNvSpPr/>
            <p:nvPr/>
          </p:nvSpPr>
          <p:spPr>
            <a:xfrm>
              <a:off x="6147446" y="2810109"/>
              <a:ext cx="367785" cy="350089"/>
            </a:xfrm>
            <a:custGeom>
              <a:avLst/>
              <a:gdLst/>
              <a:ahLst/>
              <a:cxnLst/>
              <a:rect l="l" t="t" r="r" b="b"/>
              <a:pathLst>
                <a:path w="9311" h="8863" extrusionOk="0">
                  <a:moveTo>
                    <a:pt x="7108" y="1"/>
                  </a:moveTo>
                  <a:cubicBezTo>
                    <a:pt x="7108" y="1"/>
                    <a:pt x="5394" y="465"/>
                    <a:pt x="4132" y="608"/>
                  </a:cubicBezTo>
                  <a:cubicBezTo>
                    <a:pt x="3488" y="686"/>
                    <a:pt x="2861" y="713"/>
                    <a:pt x="2299" y="713"/>
                  </a:cubicBezTo>
                  <a:cubicBezTo>
                    <a:pt x="970" y="713"/>
                    <a:pt x="0" y="560"/>
                    <a:pt x="0" y="560"/>
                  </a:cubicBezTo>
                  <a:lnTo>
                    <a:pt x="0" y="560"/>
                  </a:lnTo>
                  <a:lnTo>
                    <a:pt x="2691" y="8811"/>
                  </a:lnTo>
                  <a:cubicBezTo>
                    <a:pt x="2691" y="8811"/>
                    <a:pt x="3207" y="8863"/>
                    <a:pt x="3992" y="8863"/>
                  </a:cubicBezTo>
                  <a:cubicBezTo>
                    <a:pt x="4672" y="8863"/>
                    <a:pt x="5554" y="8824"/>
                    <a:pt x="6477" y="8680"/>
                  </a:cubicBezTo>
                  <a:cubicBezTo>
                    <a:pt x="7918" y="8454"/>
                    <a:pt x="9311" y="7633"/>
                    <a:pt x="9311" y="7633"/>
                  </a:cubicBezTo>
                  <a:lnTo>
                    <a:pt x="710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8" name="Google Shape;3558;p124"/>
            <p:cNvSpPr/>
            <p:nvPr/>
          </p:nvSpPr>
          <p:spPr>
            <a:xfrm>
              <a:off x="4701746" y="3597858"/>
              <a:ext cx="32943" cy="38473"/>
            </a:xfrm>
            <a:custGeom>
              <a:avLst/>
              <a:gdLst/>
              <a:ahLst/>
              <a:cxnLst/>
              <a:rect l="l" t="t" r="r" b="b"/>
              <a:pathLst>
                <a:path w="834" h="974" extrusionOk="0">
                  <a:moveTo>
                    <a:pt x="203" y="1"/>
                  </a:moveTo>
                  <a:cubicBezTo>
                    <a:pt x="203" y="1"/>
                    <a:pt x="0" y="727"/>
                    <a:pt x="24" y="822"/>
                  </a:cubicBezTo>
                  <a:cubicBezTo>
                    <a:pt x="49" y="887"/>
                    <a:pt x="261" y="974"/>
                    <a:pt x="412" y="974"/>
                  </a:cubicBezTo>
                  <a:cubicBezTo>
                    <a:pt x="483" y="974"/>
                    <a:pt x="541" y="955"/>
                    <a:pt x="560" y="905"/>
                  </a:cubicBezTo>
                  <a:cubicBezTo>
                    <a:pt x="620" y="751"/>
                    <a:pt x="834" y="155"/>
                    <a:pt x="834" y="155"/>
                  </a:cubicBezTo>
                  <a:lnTo>
                    <a:pt x="2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9" name="Google Shape;3559;p124"/>
            <p:cNvSpPr/>
            <p:nvPr/>
          </p:nvSpPr>
          <p:spPr>
            <a:xfrm>
              <a:off x="4691397" y="3623256"/>
              <a:ext cx="77657" cy="48980"/>
            </a:xfrm>
            <a:custGeom>
              <a:avLst/>
              <a:gdLst/>
              <a:ahLst/>
              <a:cxnLst/>
              <a:rect l="l" t="t" r="r" b="b"/>
              <a:pathLst>
                <a:path w="1966" h="1240" extrusionOk="0">
                  <a:moveTo>
                    <a:pt x="310" y="1"/>
                  </a:moveTo>
                  <a:cubicBezTo>
                    <a:pt x="310" y="1"/>
                    <a:pt x="215" y="24"/>
                    <a:pt x="155" y="191"/>
                  </a:cubicBezTo>
                  <a:cubicBezTo>
                    <a:pt x="108" y="346"/>
                    <a:pt x="1" y="584"/>
                    <a:pt x="24" y="655"/>
                  </a:cubicBezTo>
                  <a:cubicBezTo>
                    <a:pt x="48" y="739"/>
                    <a:pt x="620" y="977"/>
                    <a:pt x="739" y="1060"/>
                  </a:cubicBezTo>
                  <a:cubicBezTo>
                    <a:pt x="834" y="1120"/>
                    <a:pt x="1048" y="1191"/>
                    <a:pt x="1155" y="1215"/>
                  </a:cubicBezTo>
                  <a:cubicBezTo>
                    <a:pt x="1264" y="1232"/>
                    <a:pt x="1365" y="1240"/>
                    <a:pt x="1456" y="1240"/>
                  </a:cubicBezTo>
                  <a:cubicBezTo>
                    <a:pt x="1675" y="1240"/>
                    <a:pt x="1829" y="1198"/>
                    <a:pt x="1846" y="1155"/>
                  </a:cubicBezTo>
                  <a:cubicBezTo>
                    <a:pt x="1965" y="917"/>
                    <a:pt x="1215" y="751"/>
                    <a:pt x="905" y="60"/>
                  </a:cubicBezTo>
                  <a:cubicBezTo>
                    <a:pt x="905" y="60"/>
                    <a:pt x="901" y="59"/>
                    <a:pt x="892" y="59"/>
                  </a:cubicBezTo>
                  <a:cubicBezTo>
                    <a:pt x="871" y="59"/>
                    <a:pt x="829" y="65"/>
                    <a:pt x="786" y="108"/>
                  </a:cubicBezTo>
                  <a:cubicBezTo>
                    <a:pt x="723" y="171"/>
                    <a:pt x="649" y="208"/>
                    <a:pt x="575" y="208"/>
                  </a:cubicBezTo>
                  <a:cubicBezTo>
                    <a:pt x="538" y="208"/>
                    <a:pt x="501" y="199"/>
                    <a:pt x="465" y="179"/>
                  </a:cubicBezTo>
                  <a:cubicBezTo>
                    <a:pt x="405" y="143"/>
                    <a:pt x="334" y="72"/>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0" name="Google Shape;3560;p124"/>
            <p:cNvSpPr/>
            <p:nvPr/>
          </p:nvSpPr>
          <p:spPr>
            <a:xfrm>
              <a:off x="4906316" y="3613381"/>
              <a:ext cx="24964" cy="37051"/>
            </a:xfrm>
            <a:custGeom>
              <a:avLst/>
              <a:gdLst/>
              <a:ahLst/>
              <a:cxnLst/>
              <a:rect l="l" t="t" r="r" b="b"/>
              <a:pathLst>
                <a:path w="632" h="938" extrusionOk="0">
                  <a:moveTo>
                    <a:pt x="632" y="0"/>
                  </a:moveTo>
                  <a:lnTo>
                    <a:pt x="1" y="60"/>
                  </a:lnTo>
                  <a:cubicBezTo>
                    <a:pt x="1" y="60"/>
                    <a:pt x="24" y="798"/>
                    <a:pt x="72" y="882"/>
                  </a:cubicBezTo>
                  <a:cubicBezTo>
                    <a:pt x="97" y="917"/>
                    <a:pt x="195" y="937"/>
                    <a:pt x="300" y="937"/>
                  </a:cubicBezTo>
                  <a:cubicBezTo>
                    <a:pt x="444" y="937"/>
                    <a:pt x="601" y="899"/>
                    <a:pt x="608" y="810"/>
                  </a:cubicBezTo>
                  <a:cubicBezTo>
                    <a:pt x="620" y="643"/>
                    <a:pt x="632" y="1"/>
                    <a:pt x="632" y="0"/>
                  </a:cubicBezTo>
                  <a:close/>
                </a:path>
              </a:pathLst>
            </a:custGeom>
            <a:solidFill>
              <a:srgbClr val="F9B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1" name="Google Shape;3561;p124"/>
            <p:cNvSpPr/>
            <p:nvPr/>
          </p:nvSpPr>
          <p:spPr>
            <a:xfrm>
              <a:off x="4903512" y="3636884"/>
              <a:ext cx="77618" cy="40527"/>
            </a:xfrm>
            <a:custGeom>
              <a:avLst/>
              <a:gdLst/>
              <a:ahLst/>
              <a:cxnLst/>
              <a:rect l="l" t="t" r="r" b="b"/>
              <a:pathLst>
                <a:path w="1965" h="1026" extrusionOk="0">
                  <a:moveTo>
                    <a:pt x="691" y="1"/>
                  </a:moveTo>
                  <a:cubicBezTo>
                    <a:pt x="691" y="1"/>
                    <a:pt x="631" y="1"/>
                    <a:pt x="596" y="84"/>
                  </a:cubicBezTo>
                  <a:cubicBezTo>
                    <a:pt x="544" y="177"/>
                    <a:pt x="456" y="244"/>
                    <a:pt x="356" y="244"/>
                  </a:cubicBezTo>
                  <a:cubicBezTo>
                    <a:pt x="341" y="244"/>
                    <a:pt x="325" y="242"/>
                    <a:pt x="310" y="239"/>
                  </a:cubicBezTo>
                  <a:cubicBezTo>
                    <a:pt x="250" y="227"/>
                    <a:pt x="155" y="167"/>
                    <a:pt x="107" y="120"/>
                  </a:cubicBezTo>
                  <a:cubicBezTo>
                    <a:pt x="107" y="120"/>
                    <a:pt x="24" y="179"/>
                    <a:pt x="24" y="346"/>
                  </a:cubicBezTo>
                  <a:cubicBezTo>
                    <a:pt x="24" y="513"/>
                    <a:pt x="0" y="763"/>
                    <a:pt x="36" y="834"/>
                  </a:cubicBezTo>
                  <a:cubicBezTo>
                    <a:pt x="84" y="906"/>
                    <a:pt x="703" y="953"/>
                    <a:pt x="846" y="989"/>
                  </a:cubicBezTo>
                  <a:cubicBezTo>
                    <a:pt x="915" y="1012"/>
                    <a:pt x="1029" y="1025"/>
                    <a:pt x="1133" y="1025"/>
                  </a:cubicBezTo>
                  <a:cubicBezTo>
                    <a:pt x="1190" y="1025"/>
                    <a:pt x="1244" y="1021"/>
                    <a:pt x="1286" y="1013"/>
                  </a:cubicBezTo>
                  <a:cubicBezTo>
                    <a:pt x="1655" y="965"/>
                    <a:pt x="1917" y="810"/>
                    <a:pt x="1929" y="751"/>
                  </a:cubicBezTo>
                  <a:cubicBezTo>
                    <a:pt x="1965" y="477"/>
                    <a:pt x="1203" y="560"/>
                    <a:pt x="691" y="1"/>
                  </a:cubicBezTo>
                  <a:close/>
                </a:path>
              </a:pathLst>
            </a:custGeom>
            <a:solidFill>
              <a:srgbClr val="462A1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2" name="Google Shape;3562;p124"/>
            <p:cNvSpPr/>
            <p:nvPr/>
          </p:nvSpPr>
          <p:spPr>
            <a:xfrm>
              <a:off x="4834979" y="3118565"/>
              <a:ext cx="124978" cy="511328"/>
            </a:xfrm>
            <a:custGeom>
              <a:avLst/>
              <a:gdLst/>
              <a:ahLst/>
              <a:cxnLst/>
              <a:rect l="l" t="t" r="r" b="b"/>
              <a:pathLst>
                <a:path w="3164" h="12945" extrusionOk="0">
                  <a:moveTo>
                    <a:pt x="1885" y="0"/>
                  </a:moveTo>
                  <a:cubicBezTo>
                    <a:pt x="962" y="0"/>
                    <a:pt x="0" y="1393"/>
                    <a:pt x="295" y="2645"/>
                  </a:cubicBezTo>
                  <a:cubicBezTo>
                    <a:pt x="295" y="2669"/>
                    <a:pt x="295" y="2693"/>
                    <a:pt x="306" y="2717"/>
                  </a:cubicBezTo>
                  <a:cubicBezTo>
                    <a:pt x="497" y="3514"/>
                    <a:pt x="1545" y="6086"/>
                    <a:pt x="1461" y="6824"/>
                  </a:cubicBezTo>
                  <a:cubicBezTo>
                    <a:pt x="890" y="8372"/>
                    <a:pt x="1545" y="11587"/>
                    <a:pt x="1735" y="12944"/>
                  </a:cubicBezTo>
                  <a:lnTo>
                    <a:pt x="1807" y="12944"/>
                  </a:lnTo>
                  <a:cubicBezTo>
                    <a:pt x="2307" y="12920"/>
                    <a:pt x="2581" y="12849"/>
                    <a:pt x="2581" y="12849"/>
                  </a:cubicBezTo>
                  <a:cubicBezTo>
                    <a:pt x="2581" y="12849"/>
                    <a:pt x="2950" y="7908"/>
                    <a:pt x="3057" y="6539"/>
                  </a:cubicBezTo>
                  <a:cubicBezTo>
                    <a:pt x="3164" y="5169"/>
                    <a:pt x="2688" y="883"/>
                    <a:pt x="2640" y="514"/>
                  </a:cubicBezTo>
                  <a:cubicBezTo>
                    <a:pt x="2592" y="145"/>
                    <a:pt x="2342" y="97"/>
                    <a:pt x="2140" y="38"/>
                  </a:cubicBezTo>
                  <a:cubicBezTo>
                    <a:pt x="2056" y="13"/>
                    <a:pt x="1970" y="0"/>
                    <a:pt x="18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3" name="Google Shape;3563;p124"/>
            <p:cNvSpPr/>
            <p:nvPr/>
          </p:nvSpPr>
          <p:spPr>
            <a:xfrm>
              <a:off x="4857889" y="3210797"/>
              <a:ext cx="49889" cy="326428"/>
            </a:xfrm>
            <a:custGeom>
              <a:avLst/>
              <a:gdLst/>
              <a:ahLst/>
              <a:cxnLst/>
              <a:rect l="l" t="t" r="r" b="b"/>
              <a:pathLst>
                <a:path w="1263" h="8264" extrusionOk="0">
                  <a:moveTo>
                    <a:pt x="622" y="0"/>
                  </a:moveTo>
                  <a:cubicBezTo>
                    <a:pt x="621" y="0"/>
                    <a:pt x="620" y="0"/>
                    <a:pt x="619" y="1"/>
                  </a:cubicBezTo>
                  <a:cubicBezTo>
                    <a:pt x="584" y="25"/>
                    <a:pt x="548" y="72"/>
                    <a:pt x="524" y="108"/>
                  </a:cubicBezTo>
                  <a:cubicBezTo>
                    <a:pt x="429" y="287"/>
                    <a:pt x="322" y="477"/>
                    <a:pt x="238" y="668"/>
                  </a:cubicBezTo>
                  <a:cubicBezTo>
                    <a:pt x="143" y="858"/>
                    <a:pt x="60" y="1060"/>
                    <a:pt x="0" y="1263"/>
                  </a:cubicBezTo>
                  <a:cubicBezTo>
                    <a:pt x="369" y="2358"/>
                    <a:pt x="941" y="3930"/>
                    <a:pt x="881" y="4489"/>
                  </a:cubicBezTo>
                  <a:cubicBezTo>
                    <a:pt x="548" y="5406"/>
                    <a:pt x="631" y="6906"/>
                    <a:pt x="810" y="8264"/>
                  </a:cubicBezTo>
                  <a:cubicBezTo>
                    <a:pt x="739" y="6490"/>
                    <a:pt x="1191" y="4870"/>
                    <a:pt x="1227" y="4466"/>
                  </a:cubicBezTo>
                  <a:cubicBezTo>
                    <a:pt x="1262" y="3968"/>
                    <a:pt x="756" y="0"/>
                    <a:pt x="6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4" name="Google Shape;3564;p124"/>
            <p:cNvSpPr/>
            <p:nvPr/>
          </p:nvSpPr>
          <p:spPr>
            <a:xfrm>
              <a:off x="4705498" y="3064094"/>
              <a:ext cx="236605" cy="551697"/>
            </a:xfrm>
            <a:custGeom>
              <a:avLst/>
              <a:gdLst/>
              <a:ahLst/>
              <a:cxnLst/>
              <a:rect l="l" t="t" r="r" b="b"/>
              <a:pathLst>
                <a:path w="5990" h="13967" extrusionOk="0">
                  <a:moveTo>
                    <a:pt x="2477" y="0"/>
                  </a:moveTo>
                  <a:cubicBezTo>
                    <a:pt x="1275" y="1310"/>
                    <a:pt x="1941" y="2846"/>
                    <a:pt x="1894" y="3358"/>
                  </a:cubicBezTo>
                  <a:cubicBezTo>
                    <a:pt x="1846" y="3858"/>
                    <a:pt x="1751" y="6263"/>
                    <a:pt x="1644" y="7596"/>
                  </a:cubicBezTo>
                  <a:cubicBezTo>
                    <a:pt x="417" y="8799"/>
                    <a:pt x="370" y="12001"/>
                    <a:pt x="13" y="13680"/>
                  </a:cubicBezTo>
                  <a:cubicBezTo>
                    <a:pt x="13" y="13704"/>
                    <a:pt x="1" y="13728"/>
                    <a:pt x="1" y="13740"/>
                  </a:cubicBezTo>
                  <a:cubicBezTo>
                    <a:pt x="501" y="13930"/>
                    <a:pt x="810" y="13966"/>
                    <a:pt x="810" y="13966"/>
                  </a:cubicBezTo>
                  <a:lnTo>
                    <a:pt x="858" y="13835"/>
                  </a:lnTo>
                  <a:cubicBezTo>
                    <a:pt x="1227" y="12728"/>
                    <a:pt x="2918" y="9549"/>
                    <a:pt x="3334" y="8311"/>
                  </a:cubicBezTo>
                  <a:cubicBezTo>
                    <a:pt x="3715" y="7191"/>
                    <a:pt x="4704" y="3774"/>
                    <a:pt x="4727" y="3774"/>
                  </a:cubicBezTo>
                  <a:lnTo>
                    <a:pt x="5978" y="3989"/>
                  </a:lnTo>
                  <a:cubicBezTo>
                    <a:pt x="5990" y="1810"/>
                    <a:pt x="5763" y="429"/>
                    <a:pt x="5763" y="429"/>
                  </a:cubicBezTo>
                  <a:cubicBezTo>
                    <a:pt x="5763" y="429"/>
                    <a:pt x="5426" y="513"/>
                    <a:pt x="4761" y="513"/>
                  </a:cubicBezTo>
                  <a:cubicBezTo>
                    <a:pt x="4719" y="513"/>
                    <a:pt x="4676" y="513"/>
                    <a:pt x="4632" y="512"/>
                  </a:cubicBezTo>
                  <a:cubicBezTo>
                    <a:pt x="3692" y="476"/>
                    <a:pt x="2477" y="0"/>
                    <a:pt x="2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5" name="Google Shape;3565;p124"/>
            <p:cNvSpPr/>
            <p:nvPr/>
          </p:nvSpPr>
          <p:spPr>
            <a:xfrm>
              <a:off x="4966040" y="2794586"/>
              <a:ext cx="89863" cy="145755"/>
            </a:xfrm>
            <a:custGeom>
              <a:avLst/>
              <a:gdLst/>
              <a:ahLst/>
              <a:cxnLst/>
              <a:rect l="l" t="t" r="r" b="b"/>
              <a:pathLst>
                <a:path w="2275" h="3690" extrusionOk="0">
                  <a:moveTo>
                    <a:pt x="1656" y="1"/>
                  </a:moveTo>
                  <a:lnTo>
                    <a:pt x="822" y="1453"/>
                  </a:lnTo>
                  <a:lnTo>
                    <a:pt x="644" y="1763"/>
                  </a:lnTo>
                  <a:lnTo>
                    <a:pt x="453" y="2084"/>
                  </a:lnTo>
                  <a:lnTo>
                    <a:pt x="1" y="2882"/>
                  </a:lnTo>
                  <a:cubicBezTo>
                    <a:pt x="1" y="2882"/>
                    <a:pt x="72" y="3084"/>
                    <a:pt x="191" y="3299"/>
                  </a:cubicBezTo>
                  <a:cubicBezTo>
                    <a:pt x="287" y="3442"/>
                    <a:pt x="417" y="3596"/>
                    <a:pt x="560" y="3656"/>
                  </a:cubicBezTo>
                  <a:lnTo>
                    <a:pt x="572" y="3656"/>
                  </a:lnTo>
                  <a:cubicBezTo>
                    <a:pt x="623" y="3678"/>
                    <a:pt x="674" y="3689"/>
                    <a:pt x="728" y="3689"/>
                  </a:cubicBezTo>
                  <a:cubicBezTo>
                    <a:pt x="850" y="3689"/>
                    <a:pt x="982" y="3627"/>
                    <a:pt x="1132" y="3477"/>
                  </a:cubicBezTo>
                  <a:cubicBezTo>
                    <a:pt x="1382" y="3239"/>
                    <a:pt x="1668" y="2453"/>
                    <a:pt x="1882" y="1727"/>
                  </a:cubicBezTo>
                  <a:cubicBezTo>
                    <a:pt x="2108" y="965"/>
                    <a:pt x="2275" y="263"/>
                    <a:pt x="2275" y="263"/>
                  </a:cubicBezTo>
                  <a:lnTo>
                    <a:pt x="165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6" name="Google Shape;3566;p124"/>
            <p:cNvSpPr/>
            <p:nvPr/>
          </p:nvSpPr>
          <p:spPr>
            <a:xfrm>
              <a:off x="4875269" y="2803078"/>
              <a:ext cx="142082" cy="135919"/>
            </a:xfrm>
            <a:custGeom>
              <a:avLst/>
              <a:gdLst/>
              <a:ahLst/>
              <a:cxnLst/>
              <a:rect l="l" t="t" r="r" b="b"/>
              <a:pathLst>
                <a:path w="3597" h="3441" extrusionOk="0">
                  <a:moveTo>
                    <a:pt x="1" y="0"/>
                  </a:moveTo>
                  <a:lnTo>
                    <a:pt x="1180" y="2608"/>
                  </a:lnTo>
                  <a:cubicBezTo>
                    <a:pt x="1239" y="2643"/>
                    <a:pt x="1299" y="2691"/>
                    <a:pt x="1358" y="2738"/>
                  </a:cubicBezTo>
                  <a:cubicBezTo>
                    <a:pt x="1918" y="3131"/>
                    <a:pt x="2751" y="3405"/>
                    <a:pt x="2858" y="3441"/>
                  </a:cubicBezTo>
                  <a:lnTo>
                    <a:pt x="2870" y="3441"/>
                  </a:lnTo>
                  <a:cubicBezTo>
                    <a:pt x="3442" y="3155"/>
                    <a:pt x="3585" y="2750"/>
                    <a:pt x="3597" y="2691"/>
                  </a:cubicBezTo>
                  <a:cubicBezTo>
                    <a:pt x="3597" y="2679"/>
                    <a:pt x="3597" y="2679"/>
                    <a:pt x="3597" y="2679"/>
                  </a:cubicBezTo>
                  <a:cubicBezTo>
                    <a:pt x="3299" y="2381"/>
                    <a:pt x="3013" y="2107"/>
                    <a:pt x="2751" y="1869"/>
                  </a:cubicBezTo>
                  <a:cubicBezTo>
                    <a:pt x="846" y="131"/>
                    <a:pt x="1" y="0"/>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7" name="Google Shape;3567;p124"/>
            <p:cNvSpPr/>
            <p:nvPr/>
          </p:nvSpPr>
          <p:spPr>
            <a:xfrm>
              <a:off x="4506102" y="2530765"/>
              <a:ext cx="721468" cy="428456"/>
            </a:xfrm>
            <a:custGeom>
              <a:avLst/>
              <a:gdLst/>
              <a:ahLst/>
              <a:cxnLst/>
              <a:rect l="l" t="t" r="r" b="b"/>
              <a:pathLst>
                <a:path w="18265" h="10847" extrusionOk="0">
                  <a:moveTo>
                    <a:pt x="1084" y="0"/>
                  </a:moveTo>
                  <a:lnTo>
                    <a:pt x="0" y="2132"/>
                  </a:lnTo>
                  <a:lnTo>
                    <a:pt x="7406" y="5882"/>
                  </a:lnTo>
                  <a:lnTo>
                    <a:pt x="8240" y="6299"/>
                  </a:lnTo>
                  <a:lnTo>
                    <a:pt x="17193" y="10847"/>
                  </a:lnTo>
                  <a:lnTo>
                    <a:pt x="18265" y="8728"/>
                  </a:lnTo>
                  <a:lnTo>
                    <a:pt x="8704" y="3870"/>
                  </a:lnTo>
                  <a:lnTo>
                    <a:pt x="7561" y="3286"/>
                  </a:lnTo>
                  <a:lnTo>
                    <a:pt x="108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8" name="Google Shape;3568;p124"/>
            <p:cNvSpPr/>
            <p:nvPr/>
          </p:nvSpPr>
          <p:spPr>
            <a:xfrm>
              <a:off x="4832965" y="2783289"/>
              <a:ext cx="54589" cy="69204"/>
            </a:xfrm>
            <a:custGeom>
              <a:avLst/>
              <a:gdLst/>
              <a:ahLst/>
              <a:cxnLst/>
              <a:rect l="l" t="t" r="r" b="b"/>
              <a:pathLst>
                <a:path w="1382" h="1752" extrusionOk="0">
                  <a:moveTo>
                    <a:pt x="0" y="1"/>
                  </a:moveTo>
                  <a:cubicBezTo>
                    <a:pt x="0" y="1"/>
                    <a:pt x="48" y="203"/>
                    <a:pt x="48" y="382"/>
                  </a:cubicBezTo>
                  <a:cubicBezTo>
                    <a:pt x="48" y="525"/>
                    <a:pt x="0" y="727"/>
                    <a:pt x="0" y="727"/>
                  </a:cubicBezTo>
                  <a:lnTo>
                    <a:pt x="596" y="1561"/>
                  </a:lnTo>
                  <a:lnTo>
                    <a:pt x="810" y="1751"/>
                  </a:lnTo>
                  <a:lnTo>
                    <a:pt x="953" y="1608"/>
                  </a:lnTo>
                  <a:lnTo>
                    <a:pt x="1381" y="1180"/>
                  </a:lnTo>
                  <a:lnTo>
                    <a:pt x="1346" y="668"/>
                  </a:lnTo>
                  <a:cubicBezTo>
                    <a:pt x="1346" y="668"/>
                    <a:pt x="1262" y="561"/>
                    <a:pt x="1203" y="382"/>
                  </a:cubicBezTo>
                  <a:cubicBezTo>
                    <a:pt x="1203" y="370"/>
                    <a:pt x="1191" y="346"/>
                    <a:pt x="1191" y="322"/>
                  </a:cubicBezTo>
                  <a:cubicBezTo>
                    <a:pt x="1167" y="275"/>
                    <a:pt x="1155" y="227"/>
                    <a:pt x="1155" y="215"/>
                  </a:cubicBezTo>
                  <a:cubicBezTo>
                    <a:pt x="1044" y="242"/>
                    <a:pt x="936" y="253"/>
                    <a:pt x="835" y="253"/>
                  </a:cubicBezTo>
                  <a:cubicBezTo>
                    <a:pt x="350" y="253"/>
                    <a:pt x="0" y="1"/>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9" name="Google Shape;3569;p124"/>
            <p:cNvSpPr/>
            <p:nvPr/>
          </p:nvSpPr>
          <p:spPr>
            <a:xfrm>
              <a:off x="4875743" y="2691135"/>
              <a:ext cx="41910" cy="58026"/>
            </a:xfrm>
            <a:custGeom>
              <a:avLst/>
              <a:gdLst/>
              <a:ahLst/>
              <a:cxnLst/>
              <a:rect l="l" t="t" r="r" b="b"/>
              <a:pathLst>
                <a:path w="1061" h="1469" extrusionOk="0">
                  <a:moveTo>
                    <a:pt x="941" y="0"/>
                  </a:moveTo>
                  <a:lnTo>
                    <a:pt x="84" y="298"/>
                  </a:lnTo>
                  <a:cubicBezTo>
                    <a:pt x="1" y="667"/>
                    <a:pt x="96" y="1060"/>
                    <a:pt x="322" y="1346"/>
                  </a:cubicBezTo>
                  <a:cubicBezTo>
                    <a:pt x="346" y="1381"/>
                    <a:pt x="370" y="1405"/>
                    <a:pt x="394" y="1429"/>
                  </a:cubicBezTo>
                  <a:cubicBezTo>
                    <a:pt x="435" y="1456"/>
                    <a:pt x="482" y="1468"/>
                    <a:pt x="532" y="1468"/>
                  </a:cubicBezTo>
                  <a:cubicBezTo>
                    <a:pt x="612" y="1468"/>
                    <a:pt x="697" y="1438"/>
                    <a:pt x="763" y="1393"/>
                  </a:cubicBezTo>
                  <a:cubicBezTo>
                    <a:pt x="965" y="1239"/>
                    <a:pt x="1060" y="989"/>
                    <a:pt x="1060" y="739"/>
                  </a:cubicBezTo>
                  <a:cubicBezTo>
                    <a:pt x="1060" y="489"/>
                    <a:pt x="1049" y="227"/>
                    <a:pt x="941" y="0"/>
                  </a:cubicBezTo>
                  <a:close/>
                </a:path>
              </a:pathLst>
            </a:custGeom>
            <a:solidFill>
              <a:srgbClr val="1433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0" name="Google Shape;3570;p124"/>
            <p:cNvSpPr/>
            <p:nvPr/>
          </p:nvSpPr>
          <p:spPr>
            <a:xfrm>
              <a:off x="4811793" y="2678140"/>
              <a:ext cx="101436" cy="120238"/>
            </a:xfrm>
            <a:custGeom>
              <a:avLst/>
              <a:gdLst/>
              <a:ahLst/>
              <a:cxnLst/>
              <a:rect l="l" t="t" r="r" b="b"/>
              <a:pathLst>
                <a:path w="2568" h="3044" extrusionOk="0">
                  <a:moveTo>
                    <a:pt x="1148" y="1"/>
                  </a:moveTo>
                  <a:cubicBezTo>
                    <a:pt x="824" y="1"/>
                    <a:pt x="542" y="59"/>
                    <a:pt x="441" y="115"/>
                  </a:cubicBezTo>
                  <a:cubicBezTo>
                    <a:pt x="143" y="270"/>
                    <a:pt x="72" y="698"/>
                    <a:pt x="24" y="1115"/>
                  </a:cubicBezTo>
                  <a:cubicBezTo>
                    <a:pt x="1" y="1258"/>
                    <a:pt x="48" y="1496"/>
                    <a:pt x="120" y="1734"/>
                  </a:cubicBezTo>
                  <a:cubicBezTo>
                    <a:pt x="227" y="2103"/>
                    <a:pt x="370" y="2472"/>
                    <a:pt x="417" y="2603"/>
                  </a:cubicBezTo>
                  <a:cubicBezTo>
                    <a:pt x="417" y="2603"/>
                    <a:pt x="858" y="2984"/>
                    <a:pt x="1525" y="3044"/>
                  </a:cubicBezTo>
                  <a:cubicBezTo>
                    <a:pt x="1572" y="3044"/>
                    <a:pt x="1703" y="3032"/>
                    <a:pt x="1953" y="2996"/>
                  </a:cubicBezTo>
                  <a:cubicBezTo>
                    <a:pt x="2203" y="2949"/>
                    <a:pt x="2358" y="2711"/>
                    <a:pt x="2394" y="2437"/>
                  </a:cubicBezTo>
                  <a:cubicBezTo>
                    <a:pt x="2417" y="2222"/>
                    <a:pt x="2465" y="1103"/>
                    <a:pt x="2465" y="1103"/>
                  </a:cubicBezTo>
                  <a:cubicBezTo>
                    <a:pt x="2567" y="221"/>
                    <a:pt x="1779" y="1"/>
                    <a:pt x="11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1" name="Google Shape;3571;p124"/>
            <p:cNvSpPr/>
            <p:nvPr/>
          </p:nvSpPr>
          <p:spPr>
            <a:xfrm>
              <a:off x="4797691" y="2650924"/>
              <a:ext cx="112101" cy="135722"/>
            </a:xfrm>
            <a:custGeom>
              <a:avLst/>
              <a:gdLst/>
              <a:ahLst/>
              <a:cxnLst/>
              <a:rect l="l" t="t" r="r" b="b"/>
              <a:pathLst>
                <a:path w="2838" h="3436" extrusionOk="0">
                  <a:moveTo>
                    <a:pt x="1804" y="1"/>
                  </a:moveTo>
                  <a:cubicBezTo>
                    <a:pt x="1758" y="1"/>
                    <a:pt x="1702" y="22"/>
                    <a:pt x="1620" y="78"/>
                  </a:cubicBezTo>
                  <a:cubicBezTo>
                    <a:pt x="1465" y="197"/>
                    <a:pt x="1286" y="280"/>
                    <a:pt x="1096" y="316"/>
                  </a:cubicBezTo>
                  <a:cubicBezTo>
                    <a:pt x="393" y="447"/>
                    <a:pt x="131" y="1006"/>
                    <a:pt x="72" y="1626"/>
                  </a:cubicBezTo>
                  <a:cubicBezTo>
                    <a:pt x="72" y="1626"/>
                    <a:pt x="0" y="3054"/>
                    <a:pt x="905" y="3435"/>
                  </a:cubicBezTo>
                  <a:cubicBezTo>
                    <a:pt x="905" y="3435"/>
                    <a:pt x="977" y="3102"/>
                    <a:pt x="1000" y="2757"/>
                  </a:cubicBezTo>
                  <a:cubicBezTo>
                    <a:pt x="1000" y="2757"/>
                    <a:pt x="643" y="2495"/>
                    <a:pt x="655" y="2245"/>
                  </a:cubicBezTo>
                  <a:cubicBezTo>
                    <a:pt x="666" y="2120"/>
                    <a:pt x="794" y="2050"/>
                    <a:pt x="882" y="2050"/>
                  </a:cubicBezTo>
                  <a:cubicBezTo>
                    <a:pt x="895" y="2050"/>
                    <a:pt x="907" y="2051"/>
                    <a:pt x="917" y="2054"/>
                  </a:cubicBezTo>
                  <a:cubicBezTo>
                    <a:pt x="1024" y="2102"/>
                    <a:pt x="1060" y="2269"/>
                    <a:pt x="1060" y="2269"/>
                  </a:cubicBezTo>
                  <a:cubicBezTo>
                    <a:pt x="1060" y="2269"/>
                    <a:pt x="1155" y="2018"/>
                    <a:pt x="1179" y="1792"/>
                  </a:cubicBezTo>
                  <a:cubicBezTo>
                    <a:pt x="1191" y="1697"/>
                    <a:pt x="1167" y="1614"/>
                    <a:pt x="1131" y="1530"/>
                  </a:cubicBezTo>
                  <a:cubicBezTo>
                    <a:pt x="1154" y="1508"/>
                    <a:pt x="1457" y="1194"/>
                    <a:pt x="2244" y="1194"/>
                  </a:cubicBezTo>
                  <a:cubicBezTo>
                    <a:pt x="2284" y="1194"/>
                    <a:pt x="2326" y="1195"/>
                    <a:pt x="2370" y="1197"/>
                  </a:cubicBezTo>
                  <a:cubicBezTo>
                    <a:pt x="2514" y="1201"/>
                    <a:pt x="2616" y="1224"/>
                    <a:pt x="2687" y="1224"/>
                  </a:cubicBezTo>
                  <a:cubicBezTo>
                    <a:pt x="2813" y="1224"/>
                    <a:pt x="2837" y="1151"/>
                    <a:pt x="2822" y="768"/>
                  </a:cubicBezTo>
                  <a:cubicBezTo>
                    <a:pt x="2810" y="423"/>
                    <a:pt x="2608" y="292"/>
                    <a:pt x="2096" y="149"/>
                  </a:cubicBezTo>
                  <a:cubicBezTo>
                    <a:pt x="1949" y="100"/>
                    <a:pt x="1903" y="1"/>
                    <a:pt x="18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2" name="Google Shape;3572;p124"/>
            <p:cNvSpPr/>
            <p:nvPr/>
          </p:nvSpPr>
          <p:spPr>
            <a:xfrm>
              <a:off x="4771819" y="2807305"/>
              <a:ext cx="174985" cy="340016"/>
            </a:xfrm>
            <a:custGeom>
              <a:avLst/>
              <a:gdLst/>
              <a:ahLst/>
              <a:cxnLst/>
              <a:rect l="l" t="t" r="r" b="b"/>
              <a:pathLst>
                <a:path w="4430" h="8608" extrusionOk="0">
                  <a:moveTo>
                    <a:pt x="1536" y="0"/>
                  </a:moveTo>
                  <a:cubicBezTo>
                    <a:pt x="1155" y="191"/>
                    <a:pt x="489" y="643"/>
                    <a:pt x="203" y="881"/>
                  </a:cubicBezTo>
                  <a:cubicBezTo>
                    <a:pt x="155" y="917"/>
                    <a:pt x="120" y="1012"/>
                    <a:pt x="96" y="1131"/>
                  </a:cubicBezTo>
                  <a:cubicBezTo>
                    <a:pt x="36" y="1393"/>
                    <a:pt x="12" y="1810"/>
                    <a:pt x="12" y="2239"/>
                  </a:cubicBezTo>
                  <a:cubicBezTo>
                    <a:pt x="0" y="2917"/>
                    <a:pt x="24" y="3620"/>
                    <a:pt x="12" y="3632"/>
                  </a:cubicBezTo>
                  <a:cubicBezTo>
                    <a:pt x="0" y="3655"/>
                    <a:pt x="215" y="7668"/>
                    <a:pt x="96" y="8430"/>
                  </a:cubicBezTo>
                  <a:cubicBezTo>
                    <a:pt x="322" y="8477"/>
                    <a:pt x="429" y="8489"/>
                    <a:pt x="655" y="8513"/>
                  </a:cubicBezTo>
                  <a:cubicBezTo>
                    <a:pt x="1178" y="8582"/>
                    <a:pt x="1669" y="8607"/>
                    <a:pt x="2117" y="8607"/>
                  </a:cubicBezTo>
                  <a:cubicBezTo>
                    <a:pt x="2291" y="8607"/>
                    <a:pt x="2459" y="8603"/>
                    <a:pt x="2620" y="8597"/>
                  </a:cubicBezTo>
                  <a:cubicBezTo>
                    <a:pt x="3358" y="8573"/>
                    <a:pt x="3918" y="8477"/>
                    <a:pt x="4203" y="8430"/>
                  </a:cubicBezTo>
                  <a:lnTo>
                    <a:pt x="4239" y="8394"/>
                  </a:lnTo>
                  <a:cubicBezTo>
                    <a:pt x="4430" y="6846"/>
                    <a:pt x="4096" y="2286"/>
                    <a:pt x="4084" y="2143"/>
                  </a:cubicBezTo>
                  <a:cubicBezTo>
                    <a:pt x="4037" y="1917"/>
                    <a:pt x="3977" y="1691"/>
                    <a:pt x="3918" y="1465"/>
                  </a:cubicBezTo>
                  <a:cubicBezTo>
                    <a:pt x="3775" y="977"/>
                    <a:pt x="3489" y="226"/>
                    <a:pt x="2870" y="0"/>
                  </a:cubicBezTo>
                  <a:cubicBezTo>
                    <a:pt x="2830" y="211"/>
                    <a:pt x="2669" y="281"/>
                    <a:pt x="2471" y="281"/>
                  </a:cubicBezTo>
                  <a:cubicBezTo>
                    <a:pt x="2076" y="281"/>
                    <a:pt x="1536" y="0"/>
                    <a:pt x="1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3" name="Google Shape;3573;p124"/>
            <p:cNvSpPr/>
            <p:nvPr/>
          </p:nvSpPr>
          <p:spPr>
            <a:xfrm>
              <a:off x="4772293" y="2816232"/>
              <a:ext cx="174511" cy="348508"/>
            </a:xfrm>
            <a:custGeom>
              <a:avLst/>
              <a:gdLst/>
              <a:ahLst/>
              <a:cxnLst/>
              <a:rect l="l" t="t" r="r" b="b"/>
              <a:pathLst>
                <a:path w="4418" h="8823" extrusionOk="0">
                  <a:moveTo>
                    <a:pt x="1120" y="0"/>
                  </a:moveTo>
                  <a:cubicBezTo>
                    <a:pt x="1060" y="12"/>
                    <a:pt x="917" y="108"/>
                    <a:pt x="846" y="179"/>
                  </a:cubicBezTo>
                  <a:cubicBezTo>
                    <a:pt x="1024" y="286"/>
                    <a:pt x="1727" y="715"/>
                    <a:pt x="1953" y="1608"/>
                  </a:cubicBezTo>
                  <a:cubicBezTo>
                    <a:pt x="2048" y="1953"/>
                    <a:pt x="2024" y="2322"/>
                    <a:pt x="1893" y="2656"/>
                  </a:cubicBezTo>
                  <a:cubicBezTo>
                    <a:pt x="1784" y="2934"/>
                    <a:pt x="1591" y="3213"/>
                    <a:pt x="1238" y="3213"/>
                  </a:cubicBezTo>
                  <a:cubicBezTo>
                    <a:pt x="1169" y="3213"/>
                    <a:pt x="1094" y="3203"/>
                    <a:pt x="1012" y="3179"/>
                  </a:cubicBezTo>
                  <a:lnTo>
                    <a:pt x="0" y="5061"/>
                  </a:lnTo>
                  <a:lnTo>
                    <a:pt x="84" y="8204"/>
                  </a:lnTo>
                  <a:cubicBezTo>
                    <a:pt x="84" y="8204"/>
                    <a:pt x="1350" y="8466"/>
                    <a:pt x="2598" y="8466"/>
                  </a:cubicBezTo>
                  <a:cubicBezTo>
                    <a:pt x="2625" y="8466"/>
                    <a:pt x="2652" y="8466"/>
                    <a:pt x="2679" y="8466"/>
                  </a:cubicBezTo>
                  <a:cubicBezTo>
                    <a:pt x="2679" y="8466"/>
                    <a:pt x="2679" y="8454"/>
                    <a:pt x="2679" y="8418"/>
                  </a:cubicBezTo>
                  <a:lnTo>
                    <a:pt x="3441" y="8823"/>
                  </a:lnTo>
                  <a:lnTo>
                    <a:pt x="4191" y="8204"/>
                  </a:lnTo>
                  <a:lnTo>
                    <a:pt x="4227" y="8168"/>
                  </a:lnTo>
                  <a:cubicBezTo>
                    <a:pt x="4418" y="6620"/>
                    <a:pt x="4084" y="2060"/>
                    <a:pt x="4072" y="1917"/>
                  </a:cubicBezTo>
                  <a:lnTo>
                    <a:pt x="2965" y="2024"/>
                  </a:lnTo>
                  <a:lnTo>
                    <a:pt x="2572" y="2060"/>
                  </a:lnTo>
                  <a:lnTo>
                    <a:pt x="2394" y="2072"/>
                  </a:lnTo>
                  <a:cubicBezTo>
                    <a:pt x="2286" y="858"/>
                    <a:pt x="1393" y="24"/>
                    <a:pt x="11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4" name="Google Shape;3574;p124"/>
            <p:cNvSpPr/>
            <p:nvPr/>
          </p:nvSpPr>
          <p:spPr>
            <a:xfrm>
              <a:off x="4769923" y="3121448"/>
              <a:ext cx="175459" cy="36222"/>
            </a:xfrm>
            <a:custGeom>
              <a:avLst/>
              <a:gdLst/>
              <a:ahLst/>
              <a:cxnLst/>
              <a:rect l="l" t="t" r="r" b="b"/>
              <a:pathLst>
                <a:path w="4442" h="917" extrusionOk="0">
                  <a:moveTo>
                    <a:pt x="132" y="1"/>
                  </a:moveTo>
                  <a:cubicBezTo>
                    <a:pt x="1" y="346"/>
                    <a:pt x="120" y="798"/>
                    <a:pt x="120" y="798"/>
                  </a:cubicBezTo>
                  <a:cubicBezTo>
                    <a:pt x="621" y="886"/>
                    <a:pt x="1190" y="917"/>
                    <a:pt x="1745" y="917"/>
                  </a:cubicBezTo>
                  <a:cubicBezTo>
                    <a:pt x="3077" y="917"/>
                    <a:pt x="4323" y="739"/>
                    <a:pt x="4323" y="739"/>
                  </a:cubicBezTo>
                  <a:cubicBezTo>
                    <a:pt x="4442" y="441"/>
                    <a:pt x="4323" y="24"/>
                    <a:pt x="4323" y="24"/>
                  </a:cubicBezTo>
                  <a:cubicBezTo>
                    <a:pt x="3706" y="142"/>
                    <a:pt x="3056" y="182"/>
                    <a:pt x="2456" y="182"/>
                  </a:cubicBezTo>
                  <a:cubicBezTo>
                    <a:pt x="1179" y="182"/>
                    <a:pt x="132" y="1"/>
                    <a:pt x="13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5" name="Google Shape;3575;p124"/>
            <p:cNvSpPr/>
            <p:nvPr/>
          </p:nvSpPr>
          <p:spPr>
            <a:xfrm>
              <a:off x="4825894" y="3093719"/>
              <a:ext cx="98355" cy="105860"/>
            </a:xfrm>
            <a:custGeom>
              <a:avLst/>
              <a:gdLst/>
              <a:ahLst/>
              <a:cxnLst/>
              <a:rect l="l" t="t" r="r" b="b"/>
              <a:pathLst>
                <a:path w="2490" h="2680" extrusionOk="0">
                  <a:moveTo>
                    <a:pt x="2215" y="0"/>
                  </a:moveTo>
                  <a:lnTo>
                    <a:pt x="72" y="2369"/>
                  </a:lnTo>
                  <a:cubicBezTo>
                    <a:pt x="1" y="2441"/>
                    <a:pt x="13" y="2560"/>
                    <a:pt x="84" y="2631"/>
                  </a:cubicBezTo>
                  <a:cubicBezTo>
                    <a:pt x="117" y="2664"/>
                    <a:pt x="160" y="2679"/>
                    <a:pt x="203" y="2679"/>
                  </a:cubicBezTo>
                  <a:cubicBezTo>
                    <a:pt x="255" y="2679"/>
                    <a:pt x="307" y="2658"/>
                    <a:pt x="346" y="2619"/>
                  </a:cubicBezTo>
                  <a:lnTo>
                    <a:pt x="2489" y="250"/>
                  </a:lnTo>
                  <a:lnTo>
                    <a:pt x="22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6" name="Google Shape;3576;p124"/>
            <p:cNvSpPr/>
            <p:nvPr/>
          </p:nvSpPr>
          <p:spPr>
            <a:xfrm>
              <a:off x="4887514" y="3060184"/>
              <a:ext cx="75287" cy="62133"/>
            </a:xfrm>
            <a:custGeom>
              <a:avLst/>
              <a:gdLst/>
              <a:ahLst/>
              <a:cxnLst/>
              <a:rect l="l" t="t" r="r" b="b"/>
              <a:pathLst>
                <a:path w="1906" h="1573" extrusionOk="0">
                  <a:moveTo>
                    <a:pt x="497" y="1"/>
                  </a:moveTo>
                  <a:cubicBezTo>
                    <a:pt x="355" y="1"/>
                    <a:pt x="192" y="51"/>
                    <a:pt x="24" y="206"/>
                  </a:cubicBezTo>
                  <a:cubicBezTo>
                    <a:pt x="0" y="218"/>
                    <a:pt x="12" y="254"/>
                    <a:pt x="36" y="254"/>
                  </a:cubicBezTo>
                  <a:cubicBezTo>
                    <a:pt x="191" y="254"/>
                    <a:pt x="536" y="278"/>
                    <a:pt x="703" y="551"/>
                  </a:cubicBezTo>
                  <a:lnTo>
                    <a:pt x="596" y="718"/>
                  </a:lnTo>
                  <a:cubicBezTo>
                    <a:pt x="572" y="766"/>
                    <a:pt x="572" y="813"/>
                    <a:pt x="608" y="837"/>
                  </a:cubicBezTo>
                  <a:lnTo>
                    <a:pt x="953" y="1147"/>
                  </a:lnTo>
                  <a:cubicBezTo>
                    <a:pt x="966" y="1166"/>
                    <a:pt x="990" y="1175"/>
                    <a:pt x="1015" y="1175"/>
                  </a:cubicBezTo>
                  <a:cubicBezTo>
                    <a:pt x="1035" y="1175"/>
                    <a:pt x="1056" y="1169"/>
                    <a:pt x="1072" y="1159"/>
                  </a:cubicBezTo>
                  <a:lnTo>
                    <a:pt x="1108" y="1123"/>
                  </a:lnTo>
                  <a:lnTo>
                    <a:pt x="1286" y="1302"/>
                  </a:lnTo>
                  <a:cubicBezTo>
                    <a:pt x="1251" y="1349"/>
                    <a:pt x="1262" y="1433"/>
                    <a:pt x="1310" y="1480"/>
                  </a:cubicBezTo>
                  <a:lnTo>
                    <a:pt x="1405" y="1563"/>
                  </a:lnTo>
                  <a:cubicBezTo>
                    <a:pt x="1411" y="1569"/>
                    <a:pt x="1420" y="1572"/>
                    <a:pt x="1429" y="1572"/>
                  </a:cubicBezTo>
                  <a:cubicBezTo>
                    <a:pt x="1438" y="1572"/>
                    <a:pt x="1447" y="1569"/>
                    <a:pt x="1453" y="1563"/>
                  </a:cubicBezTo>
                  <a:lnTo>
                    <a:pt x="1894" y="1075"/>
                  </a:lnTo>
                  <a:cubicBezTo>
                    <a:pt x="1905" y="1063"/>
                    <a:pt x="1905" y="1040"/>
                    <a:pt x="1894" y="1028"/>
                  </a:cubicBezTo>
                  <a:lnTo>
                    <a:pt x="1798" y="944"/>
                  </a:lnTo>
                  <a:cubicBezTo>
                    <a:pt x="1773" y="919"/>
                    <a:pt x="1740" y="907"/>
                    <a:pt x="1707" y="907"/>
                  </a:cubicBezTo>
                  <a:cubicBezTo>
                    <a:pt x="1677" y="907"/>
                    <a:pt x="1647" y="916"/>
                    <a:pt x="1620" y="932"/>
                  </a:cubicBezTo>
                  <a:lnTo>
                    <a:pt x="1501" y="825"/>
                  </a:lnTo>
                  <a:cubicBezTo>
                    <a:pt x="1548" y="778"/>
                    <a:pt x="1548" y="718"/>
                    <a:pt x="1501" y="671"/>
                  </a:cubicBezTo>
                  <a:lnTo>
                    <a:pt x="941" y="170"/>
                  </a:lnTo>
                  <a:cubicBezTo>
                    <a:pt x="941" y="170"/>
                    <a:pt x="756" y="1"/>
                    <a:pt x="4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7" name="Google Shape;3577;p124"/>
            <p:cNvSpPr/>
            <p:nvPr/>
          </p:nvSpPr>
          <p:spPr>
            <a:xfrm>
              <a:off x="4854137" y="3103120"/>
              <a:ext cx="50797" cy="67506"/>
            </a:xfrm>
            <a:custGeom>
              <a:avLst/>
              <a:gdLst/>
              <a:ahLst/>
              <a:cxnLst/>
              <a:rect l="l" t="t" r="r" b="b"/>
              <a:pathLst>
                <a:path w="1286" h="1709" extrusionOk="0">
                  <a:moveTo>
                    <a:pt x="453" y="0"/>
                  </a:moveTo>
                  <a:cubicBezTo>
                    <a:pt x="453" y="0"/>
                    <a:pt x="12" y="286"/>
                    <a:pt x="48" y="393"/>
                  </a:cubicBezTo>
                  <a:cubicBezTo>
                    <a:pt x="107" y="536"/>
                    <a:pt x="0" y="810"/>
                    <a:pt x="191" y="1012"/>
                  </a:cubicBezTo>
                  <a:cubicBezTo>
                    <a:pt x="310" y="1131"/>
                    <a:pt x="345" y="1119"/>
                    <a:pt x="429" y="1286"/>
                  </a:cubicBezTo>
                  <a:cubicBezTo>
                    <a:pt x="500" y="1453"/>
                    <a:pt x="369" y="1560"/>
                    <a:pt x="333" y="1608"/>
                  </a:cubicBezTo>
                  <a:cubicBezTo>
                    <a:pt x="365" y="1646"/>
                    <a:pt x="435" y="1708"/>
                    <a:pt x="546" y="1708"/>
                  </a:cubicBezTo>
                  <a:cubicBezTo>
                    <a:pt x="642" y="1708"/>
                    <a:pt x="769" y="1661"/>
                    <a:pt x="929" y="1512"/>
                  </a:cubicBezTo>
                  <a:cubicBezTo>
                    <a:pt x="1155" y="1310"/>
                    <a:pt x="1286" y="1048"/>
                    <a:pt x="1286" y="941"/>
                  </a:cubicBezTo>
                  <a:cubicBezTo>
                    <a:pt x="1262" y="655"/>
                    <a:pt x="1024" y="536"/>
                    <a:pt x="857" y="393"/>
                  </a:cubicBezTo>
                  <a:cubicBezTo>
                    <a:pt x="703" y="250"/>
                    <a:pt x="453" y="0"/>
                    <a:pt x="45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8" name="Google Shape;3578;p124"/>
            <p:cNvSpPr/>
            <p:nvPr/>
          </p:nvSpPr>
          <p:spPr>
            <a:xfrm>
              <a:off x="4791095" y="2837404"/>
              <a:ext cx="39" cy="40"/>
            </a:xfrm>
            <a:custGeom>
              <a:avLst/>
              <a:gdLst/>
              <a:ahLst/>
              <a:cxnLst/>
              <a:rect l="l" t="t" r="r" b="b"/>
              <a:pathLst>
                <a:path w="1" h="1" extrusionOk="0">
                  <a:moveTo>
                    <a:pt x="1" y="0"/>
                  </a:moveTo>
                  <a:close/>
                </a:path>
              </a:pathLst>
            </a:custGeom>
            <a:solidFill>
              <a:srgbClr val="F9B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9" name="Google Shape;3579;p124"/>
            <p:cNvSpPr/>
            <p:nvPr/>
          </p:nvSpPr>
          <p:spPr>
            <a:xfrm>
              <a:off x="4709725" y="2838352"/>
              <a:ext cx="165584" cy="283136"/>
            </a:xfrm>
            <a:custGeom>
              <a:avLst/>
              <a:gdLst/>
              <a:ahLst/>
              <a:cxnLst/>
              <a:rect l="l" t="t" r="r" b="b"/>
              <a:pathLst>
                <a:path w="4192" h="7168" extrusionOk="0">
                  <a:moveTo>
                    <a:pt x="2139" y="1"/>
                  </a:moveTo>
                  <a:cubicBezTo>
                    <a:pt x="2007" y="1"/>
                    <a:pt x="1872" y="40"/>
                    <a:pt x="1739" y="131"/>
                  </a:cubicBezTo>
                  <a:cubicBezTo>
                    <a:pt x="1739" y="131"/>
                    <a:pt x="1" y="3536"/>
                    <a:pt x="870" y="4596"/>
                  </a:cubicBezTo>
                  <a:cubicBezTo>
                    <a:pt x="1739" y="5667"/>
                    <a:pt x="3680" y="7168"/>
                    <a:pt x="3680" y="7168"/>
                  </a:cubicBezTo>
                  <a:cubicBezTo>
                    <a:pt x="3680" y="7168"/>
                    <a:pt x="3835" y="7084"/>
                    <a:pt x="3930" y="7001"/>
                  </a:cubicBezTo>
                  <a:cubicBezTo>
                    <a:pt x="4097" y="6846"/>
                    <a:pt x="4192" y="6691"/>
                    <a:pt x="4192" y="6691"/>
                  </a:cubicBezTo>
                  <a:cubicBezTo>
                    <a:pt x="4192" y="6691"/>
                    <a:pt x="2346" y="4334"/>
                    <a:pt x="2061" y="3846"/>
                  </a:cubicBezTo>
                  <a:cubicBezTo>
                    <a:pt x="2061" y="3846"/>
                    <a:pt x="3001" y="1845"/>
                    <a:pt x="3120" y="1238"/>
                  </a:cubicBezTo>
                  <a:cubicBezTo>
                    <a:pt x="3217" y="754"/>
                    <a:pt x="2715" y="1"/>
                    <a:pt x="21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0" name="Google Shape;3580;p124"/>
            <p:cNvSpPr/>
            <p:nvPr/>
          </p:nvSpPr>
          <p:spPr>
            <a:xfrm>
              <a:off x="4898337" y="2813388"/>
              <a:ext cx="34839" cy="80462"/>
            </a:xfrm>
            <a:custGeom>
              <a:avLst/>
              <a:gdLst/>
              <a:ahLst/>
              <a:cxnLst/>
              <a:rect l="l" t="t" r="r" b="b"/>
              <a:pathLst>
                <a:path w="882" h="2037" extrusionOk="0">
                  <a:moveTo>
                    <a:pt x="0" y="1"/>
                  </a:moveTo>
                  <a:lnTo>
                    <a:pt x="0" y="1"/>
                  </a:lnTo>
                  <a:cubicBezTo>
                    <a:pt x="405" y="418"/>
                    <a:pt x="560" y="2037"/>
                    <a:pt x="560" y="2037"/>
                  </a:cubicBezTo>
                  <a:lnTo>
                    <a:pt x="881" y="1989"/>
                  </a:lnTo>
                  <a:cubicBezTo>
                    <a:pt x="738" y="656"/>
                    <a:pt x="369" y="191"/>
                    <a:pt x="369" y="19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1" name="Google Shape;3581;p124"/>
            <p:cNvSpPr/>
            <p:nvPr/>
          </p:nvSpPr>
          <p:spPr>
            <a:xfrm>
              <a:off x="4839087" y="2702906"/>
              <a:ext cx="97842" cy="23621"/>
            </a:xfrm>
            <a:custGeom>
              <a:avLst/>
              <a:gdLst/>
              <a:ahLst/>
              <a:cxnLst/>
              <a:rect l="l" t="t" r="r" b="b"/>
              <a:pathLst>
                <a:path w="2477" h="598" extrusionOk="0">
                  <a:moveTo>
                    <a:pt x="1988" y="0"/>
                  </a:moveTo>
                  <a:lnTo>
                    <a:pt x="0" y="405"/>
                  </a:lnTo>
                  <a:cubicBezTo>
                    <a:pt x="0" y="405"/>
                    <a:pt x="286" y="597"/>
                    <a:pt x="899" y="597"/>
                  </a:cubicBezTo>
                  <a:cubicBezTo>
                    <a:pt x="1188" y="597"/>
                    <a:pt x="1550" y="555"/>
                    <a:pt x="1988" y="429"/>
                  </a:cubicBezTo>
                  <a:cubicBezTo>
                    <a:pt x="2084" y="393"/>
                    <a:pt x="2477" y="167"/>
                    <a:pt x="19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2" name="Google Shape;3582;p124"/>
            <p:cNvSpPr/>
            <p:nvPr/>
          </p:nvSpPr>
          <p:spPr>
            <a:xfrm>
              <a:off x="4792596" y="2643577"/>
              <a:ext cx="128336" cy="80975"/>
            </a:xfrm>
            <a:custGeom>
              <a:avLst/>
              <a:gdLst/>
              <a:ahLst/>
              <a:cxnLst/>
              <a:rect l="l" t="t" r="r" b="b"/>
              <a:pathLst>
                <a:path w="3249" h="2050" extrusionOk="0">
                  <a:moveTo>
                    <a:pt x="1728" y="1"/>
                  </a:moveTo>
                  <a:cubicBezTo>
                    <a:pt x="148" y="1"/>
                    <a:pt x="0" y="1051"/>
                    <a:pt x="117" y="1871"/>
                  </a:cubicBezTo>
                  <a:cubicBezTo>
                    <a:pt x="117" y="1871"/>
                    <a:pt x="34" y="1907"/>
                    <a:pt x="58" y="1978"/>
                  </a:cubicBezTo>
                  <a:cubicBezTo>
                    <a:pt x="58" y="1978"/>
                    <a:pt x="70" y="2050"/>
                    <a:pt x="153" y="2050"/>
                  </a:cubicBezTo>
                  <a:cubicBezTo>
                    <a:pt x="153" y="2050"/>
                    <a:pt x="332" y="2050"/>
                    <a:pt x="570" y="2014"/>
                  </a:cubicBezTo>
                  <a:cubicBezTo>
                    <a:pt x="1201" y="1954"/>
                    <a:pt x="2380" y="1812"/>
                    <a:pt x="3094" y="1526"/>
                  </a:cubicBezTo>
                  <a:cubicBezTo>
                    <a:pt x="3118" y="1526"/>
                    <a:pt x="3130" y="1526"/>
                    <a:pt x="3165" y="1502"/>
                  </a:cubicBezTo>
                  <a:cubicBezTo>
                    <a:pt x="3249" y="1419"/>
                    <a:pt x="3154" y="1371"/>
                    <a:pt x="3154" y="1371"/>
                  </a:cubicBezTo>
                  <a:cubicBezTo>
                    <a:pt x="3118" y="1014"/>
                    <a:pt x="2939" y="26"/>
                    <a:pt x="1808" y="2"/>
                  </a:cubicBezTo>
                  <a:cubicBezTo>
                    <a:pt x="1781" y="1"/>
                    <a:pt x="1755" y="1"/>
                    <a:pt x="17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3" name="Google Shape;3583;p124"/>
            <p:cNvSpPr/>
            <p:nvPr/>
          </p:nvSpPr>
          <p:spPr>
            <a:xfrm>
              <a:off x="4828738" y="2640654"/>
              <a:ext cx="80896" cy="71219"/>
            </a:xfrm>
            <a:custGeom>
              <a:avLst/>
              <a:gdLst/>
              <a:ahLst/>
              <a:cxnLst/>
              <a:rect l="l" t="t" r="r" b="b"/>
              <a:pathLst>
                <a:path w="2048" h="1803" extrusionOk="0">
                  <a:moveTo>
                    <a:pt x="521" y="0"/>
                  </a:moveTo>
                  <a:cubicBezTo>
                    <a:pt x="358" y="0"/>
                    <a:pt x="166" y="46"/>
                    <a:pt x="0" y="207"/>
                  </a:cubicBezTo>
                  <a:cubicBezTo>
                    <a:pt x="0" y="207"/>
                    <a:pt x="36" y="202"/>
                    <a:pt x="97" y="202"/>
                  </a:cubicBezTo>
                  <a:cubicBezTo>
                    <a:pt x="398" y="202"/>
                    <a:pt x="1316" y="326"/>
                    <a:pt x="1524" y="1802"/>
                  </a:cubicBezTo>
                  <a:cubicBezTo>
                    <a:pt x="1524" y="1802"/>
                    <a:pt x="1738" y="1767"/>
                    <a:pt x="2048" y="1659"/>
                  </a:cubicBezTo>
                  <a:cubicBezTo>
                    <a:pt x="2048" y="1659"/>
                    <a:pt x="1917" y="290"/>
                    <a:pt x="893" y="76"/>
                  </a:cubicBezTo>
                  <a:cubicBezTo>
                    <a:pt x="893" y="76"/>
                    <a:pt x="731" y="0"/>
                    <a:pt x="5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4" name="Google Shape;3584;p124"/>
            <p:cNvSpPr/>
            <p:nvPr/>
          </p:nvSpPr>
          <p:spPr>
            <a:xfrm>
              <a:off x="5025290" y="2767805"/>
              <a:ext cx="18407" cy="11297"/>
            </a:xfrm>
            <a:custGeom>
              <a:avLst/>
              <a:gdLst/>
              <a:ahLst/>
              <a:cxnLst/>
              <a:rect l="l" t="t" r="r" b="b"/>
              <a:pathLst>
                <a:path w="466" h="286" extrusionOk="0">
                  <a:moveTo>
                    <a:pt x="465" y="0"/>
                  </a:moveTo>
                  <a:cubicBezTo>
                    <a:pt x="381" y="9"/>
                    <a:pt x="291" y="17"/>
                    <a:pt x="199" y="17"/>
                  </a:cubicBezTo>
                  <a:cubicBezTo>
                    <a:pt x="161" y="17"/>
                    <a:pt x="123" y="15"/>
                    <a:pt x="84" y="12"/>
                  </a:cubicBezTo>
                  <a:cubicBezTo>
                    <a:pt x="60" y="12"/>
                    <a:pt x="13" y="24"/>
                    <a:pt x="1" y="48"/>
                  </a:cubicBezTo>
                  <a:cubicBezTo>
                    <a:pt x="1" y="72"/>
                    <a:pt x="13" y="83"/>
                    <a:pt x="13" y="107"/>
                  </a:cubicBezTo>
                  <a:cubicBezTo>
                    <a:pt x="25" y="131"/>
                    <a:pt x="60" y="155"/>
                    <a:pt x="84" y="167"/>
                  </a:cubicBezTo>
                  <a:cubicBezTo>
                    <a:pt x="191" y="226"/>
                    <a:pt x="287" y="274"/>
                    <a:pt x="406" y="286"/>
                  </a:cubicBezTo>
                  <a:lnTo>
                    <a:pt x="46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5" name="Google Shape;3585;p124"/>
            <p:cNvSpPr/>
            <p:nvPr/>
          </p:nvSpPr>
          <p:spPr>
            <a:xfrm>
              <a:off x="5034257" y="2767015"/>
              <a:ext cx="45188" cy="34286"/>
            </a:xfrm>
            <a:custGeom>
              <a:avLst/>
              <a:gdLst/>
              <a:ahLst/>
              <a:cxnLst/>
              <a:rect l="l" t="t" r="r" b="b"/>
              <a:pathLst>
                <a:path w="1144" h="868" extrusionOk="0">
                  <a:moveTo>
                    <a:pt x="313" y="1"/>
                  </a:moveTo>
                  <a:cubicBezTo>
                    <a:pt x="211" y="1"/>
                    <a:pt x="130" y="40"/>
                    <a:pt x="84" y="139"/>
                  </a:cubicBezTo>
                  <a:cubicBezTo>
                    <a:pt x="0" y="342"/>
                    <a:pt x="95" y="711"/>
                    <a:pt x="369" y="830"/>
                  </a:cubicBezTo>
                  <a:cubicBezTo>
                    <a:pt x="428" y="856"/>
                    <a:pt x="490" y="868"/>
                    <a:pt x="553" y="868"/>
                  </a:cubicBezTo>
                  <a:cubicBezTo>
                    <a:pt x="772" y="868"/>
                    <a:pt x="995" y="725"/>
                    <a:pt x="1060" y="568"/>
                  </a:cubicBezTo>
                  <a:cubicBezTo>
                    <a:pt x="1143" y="365"/>
                    <a:pt x="953" y="222"/>
                    <a:pt x="679" y="103"/>
                  </a:cubicBezTo>
                  <a:cubicBezTo>
                    <a:pt x="545" y="43"/>
                    <a:pt x="418" y="1"/>
                    <a:pt x="3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6" name="Google Shape;3586;p124"/>
            <p:cNvSpPr/>
            <p:nvPr/>
          </p:nvSpPr>
          <p:spPr>
            <a:xfrm>
              <a:off x="4794847" y="3121448"/>
              <a:ext cx="9914" cy="42660"/>
            </a:xfrm>
            <a:custGeom>
              <a:avLst/>
              <a:gdLst/>
              <a:ahLst/>
              <a:cxnLst/>
              <a:rect l="l" t="t" r="r" b="b"/>
              <a:pathLst>
                <a:path w="251" h="1080" extrusionOk="0">
                  <a:moveTo>
                    <a:pt x="251" y="1"/>
                  </a:moveTo>
                  <a:lnTo>
                    <a:pt x="108" y="24"/>
                  </a:lnTo>
                  <a:cubicBezTo>
                    <a:pt x="108" y="24"/>
                    <a:pt x="1" y="501"/>
                    <a:pt x="108" y="917"/>
                  </a:cubicBezTo>
                  <a:cubicBezTo>
                    <a:pt x="135" y="1032"/>
                    <a:pt x="168" y="1079"/>
                    <a:pt x="191" y="1079"/>
                  </a:cubicBezTo>
                  <a:cubicBezTo>
                    <a:pt x="219" y="1079"/>
                    <a:pt x="235" y="1014"/>
                    <a:pt x="215" y="917"/>
                  </a:cubicBezTo>
                  <a:cubicBezTo>
                    <a:pt x="203" y="798"/>
                    <a:pt x="203" y="620"/>
                    <a:pt x="203" y="465"/>
                  </a:cubicBezTo>
                  <a:cubicBezTo>
                    <a:pt x="227" y="132"/>
                    <a:pt x="251" y="1"/>
                    <a:pt x="2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7" name="Google Shape;3587;p124"/>
            <p:cNvSpPr/>
            <p:nvPr/>
          </p:nvSpPr>
          <p:spPr>
            <a:xfrm>
              <a:off x="4831069" y="3125675"/>
              <a:ext cx="9914" cy="42186"/>
            </a:xfrm>
            <a:custGeom>
              <a:avLst/>
              <a:gdLst/>
              <a:ahLst/>
              <a:cxnLst/>
              <a:rect l="l" t="t" r="r" b="b"/>
              <a:pathLst>
                <a:path w="251" h="1068" extrusionOk="0">
                  <a:moveTo>
                    <a:pt x="251" y="1"/>
                  </a:moveTo>
                  <a:lnTo>
                    <a:pt x="108" y="13"/>
                  </a:lnTo>
                  <a:cubicBezTo>
                    <a:pt x="108" y="13"/>
                    <a:pt x="1" y="501"/>
                    <a:pt x="108" y="906"/>
                  </a:cubicBezTo>
                  <a:cubicBezTo>
                    <a:pt x="141" y="1020"/>
                    <a:pt x="173" y="1067"/>
                    <a:pt x="197" y="1067"/>
                  </a:cubicBezTo>
                  <a:cubicBezTo>
                    <a:pt x="225" y="1067"/>
                    <a:pt x="240" y="1002"/>
                    <a:pt x="227" y="906"/>
                  </a:cubicBezTo>
                  <a:cubicBezTo>
                    <a:pt x="203" y="787"/>
                    <a:pt x="203" y="620"/>
                    <a:pt x="215" y="453"/>
                  </a:cubicBezTo>
                  <a:cubicBezTo>
                    <a:pt x="227" y="120"/>
                    <a:pt x="251" y="1"/>
                    <a:pt x="2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8" name="Google Shape;3588;p124"/>
            <p:cNvSpPr/>
            <p:nvPr/>
          </p:nvSpPr>
          <p:spPr>
            <a:xfrm>
              <a:off x="4915717" y="3121448"/>
              <a:ext cx="9914" cy="42660"/>
            </a:xfrm>
            <a:custGeom>
              <a:avLst/>
              <a:gdLst/>
              <a:ahLst/>
              <a:cxnLst/>
              <a:rect l="l" t="t" r="r" b="b"/>
              <a:pathLst>
                <a:path w="251" h="1080" extrusionOk="0">
                  <a:moveTo>
                    <a:pt x="1" y="1"/>
                  </a:moveTo>
                  <a:lnTo>
                    <a:pt x="1" y="1"/>
                  </a:lnTo>
                  <a:cubicBezTo>
                    <a:pt x="1" y="1"/>
                    <a:pt x="37" y="132"/>
                    <a:pt x="48" y="465"/>
                  </a:cubicBezTo>
                  <a:cubicBezTo>
                    <a:pt x="60" y="620"/>
                    <a:pt x="60" y="798"/>
                    <a:pt x="37" y="917"/>
                  </a:cubicBezTo>
                  <a:cubicBezTo>
                    <a:pt x="24" y="1014"/>
                    <a:pt x="39" y="1079"/>
                    <a:pt x="65" y="1079"/>
                  </a:cubicBezTo>
                  <a:cubicBezTo>
                    <a:pt x="86" y="1079"/>
                    <a:pt x="116" y="1032"/>
                    <a:pt x="144" y="917"/>
                  </a:cubicBezTo>
                  <a:cubicBezTo>
                    <a:pt x="251" y="501"/>
                    <a:pt x="144" y="24"/>
                    <a:pt x="144" y="24"/>
                  </a:cubicBez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9" name="Google Shape;3589;p124"/>
            <p:cNvSpPr/>
            <p:nvPr/>
          </p:nvSpPr>
          <p:spPr>
            <a:xfrm>
              <a:off x="4884670" y="2484669"/>
              <a:ext cx="729012" cy="38592"/>
            </a:xfrm>
            <a:custGeom>
              <a:avLst/>
              <a:gdLst/>
              <a:ahLst/>
              <a:cxnLst/>
              <a:rect l="l" t="t" r="r" b="b"/>
              <a:pathLst>
                <a:path w="18456" h="977" extrusionOk="0">
                  <a:moveTo>
                    <a:pt x="1" y="1"/>
                  </a:moveTo>
                  <a:lnTo>
                    <a:pt x="1" y="977"/>
                  </a:lnTo>
                  <a:lnTo>
                    <a:pt x="18456" y="977"/>
                  </a:lnTo>
                  <a:lnTo>
                    <a:pt x="1845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0" name="Google Shape;3590;p124"/>
            <p:cNvSpPr/>
            <p:nvPr/>
          </p:nvSpPr>
          <p:spPr>
            <a:xfrm>
              <a:off x="4953361" y="1751470"/>
              <a:ext cx="1511546" cy="1846427"/>
            </a:xfrm>
            <a:custGeom>
              <a:avLst/>
              <a:gdLst/>
              <a:ahLst/>
              <a:cxnLst/>
              <a:rect l="l" t="t" r="r" b="b"/>
              <a:pathLst>
                <a:path w="38267" h="46745" extrusionOk="0">
                  <a:moveTo>
                    <a:pt x="22682" y="489"/>
                  </a:moveTo>
                  <a:lnTo>
                    <a:pt x="25396" y="3977"/>
                  </a:lnTo>
                  <a:lnTo>
                    <a:pt x="20050" y="3977"/>
                  </a:lnTo>
                  <a:lnTo>
                    <a:pt x="22682" y="489"/>
                  </a:lnTo>
                  <a:close/>
                  <a:moveTo>
                    <a:pt x="25349" y="4275"/>
                  </a:moveTo>
                  <a:lnTo>
                    <a:pt x="22682" y="6942"/>
                  </a:lnTo>
                  <a:lnTo>
                    <a:pt x="20027" y="4275"/>
                  </a:lnTo>
                  <a:close/>
                  <a:moveTo>
                    <a:pt x="13252" y="4275"/>
                  </a:moveTo>
                  <a:lnTo>
                    <a:pt x="10561" y="6966"/>
                  </a:lnTo>
                  <a:lnTo>
                    <a:pt x="7882" y="4275"/>
                  </a:lnTo>
                  <a:close/>
                  <a:moveTo>
                    <a:pt x="19312" y="4275"/>
                  </a:moveTo>
                  <a:lnTo>
                    <a:pt x="16621" y="6966"/>
                  </a:lnTo>
                  <a:lnTo>
                    <a:pt x="13931" y="4275"/>
                  </a:lnTo>
                  <a:close/>
                  <a:moveTo>
                    <a:pt x="31457" y="4275"/>
                  </a:moveTo>
                  <a:lnTo>
                    <a:pt x="28766" y="6966"/>
                  </a:lnTo>
                  <a:lnTo>
                    <a:pt x="26075" y="4275"/>
                  </a:lnTo>
                  <a:close/>
                  <a:moveTo>
                    <a:pt x="37541" y="4275"/>
                  </a:moveTo>
                  <a:lnTo>
                    <a:pt x="31957" y="9800"/>
                  </a:lnTo>
                  <a:lnTo>
                    <a:pt x="31957" y="4275"/>
                  </a:lnTo>
                  <a:close/>
                  <a:moveTo>
                    <a:pt x="19812" y="4489"/>
                  </a:moveTo>
                  <a:lnTo>
                    <a:pt x="22479" y="7144"/>
                  </a:lnTo>
                  <a:lnTo>
                    <a:pt x="19812" y="9811"/>
                  </a:lnTo>
                  <a:lnTo>
                    <a:pt x="19812" y="4489"/>
                  </a:lnTo>
                  <a:close/>
                  <a:moveTo>
                    <a:pt x="13431" y="4525"/>
                  </a:moveTo>
                  <a:lnTo>
                    <a:pt x="13431" y="9823"/>
                  </a:lnTo>
                  <a:lnTo>
                    <a:pt x="10775" y="7168"/>
                  </a:lnTo>
                  <a:lnTo>
                    <a:pt x="13431" y="4525"/>
                  </a:lnTo>
                  <a:close/>
                  <a:moveTo>
                    <a:pt x="25575" y="4477"/>
                  </a:moveTo>
                  <a:lnTo>
                    <a:pt x="25575" y="9823"/>
                  </a:lnTo>
                  <a:lnTo>
                    <a:pt x="22896" y="7144"/>
                  </a:lnTo>
                  <a:lnTo>
                    <a:pt x="25575" y="4477"/>
                  </a:lnTo>
                  <a:close/>
                  <a:moveTo>
                    <a:pt x="7668" y="4489"/>
                  </a:moveTo>
                  <a:lnTo>
                    <a:pt x="10359" y="7168"/>
                  </a:lnTo>
                  <a:lnTo>
                    <a:pt x="7668" y="9859"/>
                  </a:lnTo>
                  <a:lnTo>
                    <a:pt x="7668" y="4489"/>
                  </a:lnTo>
                  <a:close/>
                  <a:moveTo>
                    <a:pt x="13728" y="4489"/>
                  </a:moveTo>
                  <a:lnTo>
                    <a:pt x="16407" y="7168"/>
                  </a:lnTo>
                  <a:lnTo>
                    <a:pt x="13728" y="9859"/>
                  </a:lnTo>
                  <a:lnTo>
                    <a:pt x="13728" y="4489"/>
                  </a:lnTo>
                  <a:close/>
                  <a:moveTo>
                    <a:pt x="19515" y="4489"/>
                  </a:moveTo>
                  <a:lnTo>
                    <a:pt x="19515" y="9859"/>
                  </a:lnTo>
                  <a:lnTo>
                    <a:pt x="16836" y="7168"/>
                  </a:lnTo>
                  <a:lnTo>
                    <a:pt x="19515" y="4489"/>
                  </a:lnTo>
                  <a:close/>
                  <a:moveTo>
                    <a:pt x="25873" y="4489"/>
                  </a:moveTo>
                  <a:lnTo>
                    <a:pt x="28551" y="7168"/>
                  </a:lnTo>
                  <a:lnTo>
                    <a:pt x="25873" y="9859"/>
                  </a:lnTo>
                  <a:lnTo>
                    <a:pt x="25873" y="4489"/>
                  </a:lnTo>
                  <a:close/>
                  <a:moveTo>
                    <a:pt x="31659" y="4489"/>
                  </a:moveTo>
                  <a:lnTo>
                    <a:pt x="31659" y="9859"/>
                  </a:lnTo>
                  <a:lnTo>
                    <a:pt x="28980" y="7168"/>
                  </a:lnTo>
                  <a:lnTo>
                    <a:pt x="31659" y="4489"/>
                  </a:lnTo>
                  <a:close/>
                  <a:moveTo>
                    <a:pt x="7370" y="4489"/>
                  </a:moveTo>
                  <a:lnTo>
                    <a:pt x="7370" y="10014"/>
                  </a:lnTo>
                  <a:lnTo>
                    <a:pt x="1786" y="10014"/>
                  </a:lnTo>
                  <a:lnTo>
                    <a:pt x="7370" y="4489"/>
                  </a:lnTo>
                  <a:close/>
                  <a:moveTo>
                    <a:pt x="10561" y="7383"/>
                  </a:moveTo>
                  <a:lnTo>
                    <a:pt x="13192" y="10014"/>
                  </a:lnTo>
                  <a:lnTo>
                    <a:pt x="7942" y="10014"/>
                  </a:lnTo>
                  <a:lnTo>
                    <a:pt x="10561" y="7383"/>
                  </a:lnTo>
                  <a:close/>
                  <a:moveTo>
                    <a:pt x="16621" y="7383"/>
                  </a:moveTo>
                  <a:lnTo>
                    <a:pt x="19241" y="10014"/>
                  </a:lnTo>
                  <a:lnTo>
                    <a:pt x="13990" y="10014"/>
                  </a:lnTo>
                  <a:lnTo>
                    <a:pt x="16621" y="7383"/>
                  </a:lnTo>
                  <a:close/>
                  <a:moveTo>
                    <a:pt x="22682" y="7359"/>
                  </a:moveTo>
                  <a:lnTo>
                    <a:pt x="25337" y="10014"/>
                  </a:lnTo>
                  <a:lnTo>
                    <a:pt x="20039" y="10014"/>
                  </a:lnTo>
                  <a:lnTo>
                    <a:pt x="22682" y="7359"/>
                  </a:lnTo>
                  <a:close/>
                  <a:moveTo>
                    <a:pt x="28766" y="7383"/>
                  </a:moveTo>
                  <a:lnTo>
                    <a:pt x="31397" y="10014"/>
                  </a:lnTo>
                  <a:lnTo>
                    <a:pt x="26135" y="10014"/>
                  </a:lnTo>
                  <a:lnTo>
                    <a:pt x="28766" y="7383"/>
                  </a:lnTo>
                  <a:close/>
                  <a:moveTo>
                    <a:pt x="25349" y="10312"/>
                  </a:moveTo>
                  <a:lnTo>
                    <a:pt x="22682" y="12967"/>
                  </a:lnTo>
                  <a:lnTo>
                    <a:pt x="20027" y="10312"/>
                  </a:lnTo>
                  <a:close/>
                  <a:moveTo>
                    <a:pt x="19812" y="10514"/>
                  </a:moveTo>
                  <a:lnTo>
                    <a:pt x="22479" y="13181"/>
                  </a:lnTo>
                  <a:lnTo>
                    <a:pt x="19812" y="15848"/>
                  </a:lnTo>
                  <a:lnTo>
                    <a:pt x="19812" y="10514"/>
                  </a:lnTo>
                  <a:close/>
                  <a:moveTo>
                    <a:pt x="25575" y="10514"/>
                  </a:moveTo>
                  <a:lnTo>
                    <a:pt x="25575" y="15848"/>
                  </a:lnTo>
                  <a:lnTo>
                    <a:pt x="22896" y="13181"/>
                  </a:lnTo>
                  <a:lnTo>
                    <a:pt x="25575" y="10514"/>
                  </a:lnTo>
                  <a:close/>
                  <a:moveTo>
                    <a:pt x="22682" y="13395"/>
                  </a:moveTo>
                  <a:lnTo>
                    <a:pt x="25337" y="16038"/>
                  </a:lnTo>
                  <a:lnTo>
                    <a:pt x="20039" y="16038"/>
                  </a:lnTo>
                  <a:lnTo>
                    <a:pt x="22682" y="13395"/>
                  </a:lnTo>
                  <a:close/>
                  <a:moveTo>
                    <a:pt x="25349" y="16336"/>
                  </a:moveTo>
                  <a:lnTo>
                    <a:pt x="22682" y="19003"/>
                  </a:lnTo>
                  <a:lnTo>
                    <a:pt x="20027" y="16336"/>
                  </a:lnTo>
                  <a:close/>
                  <a:moveTo>
                    <a:pt x="19812" y="16550"/>
                  </a:moveTo>
                  <a:lnTo>
                    <a:pt x="22479" y="19217"/>
                  </a:lnTo>
                  <a:lnTo>
                    <a:pt x="19812" y="21872"/>
                  </a:lnTo>
                  <a:lnTo>
                    <a:pt x="19812" y="16550"/>
                  </a:lnTo>
                  <a:close/>
                  <a:moveTo>
                    <a:pt x="25575" y="16538"/>
                  </a:moveTo>
                  <a:lnTo>
                    <a:pt x="25575" y="21884"/>
                  </a:lnTo>
                  <a:lnTo>
                    <a:pt x="22896" y="19217"/>
                  </a:lnTo>
                  <a:lnTo>
                    <a:pt x="25575" y="16538"/>
                  </a:lnTo>
                  <a:close/>
                  <a:moveTo>
                    <a:pt x="22682" y="19420"/>
                  </a:moveTo>
                  <a:lnTo>
                    <a:pt x="25349" y="22087"/>
                  </a:lnTo>
                  <a:lnTo>
                    <a:pt x="20027" y="22087"/>
                  </a:lnTo>
                  <a:lnTo>
                    <a:pt x="22682" y="19420"/>
                  </a:lnTo>
                  <a:close/>
                  <a:moveTo>
                    <a:pt x="25337" y="22384"/>
                  </a:moveTo>
                  <a:lnTo>
                    <a:pt x="22682" y="25040"/>
                  </a:lnTo>
                  <a:lnTo>
                    <a:pt x="20039" y="22384"/>
                  </a:lnTo>
                  <a:close/>
                  <a:moveTo>
                    <a:pt x="19812" y="22587"/>
                  </a:moveTo>
                  <a:lnTo>
                    <a:pt x="22479" y="25242"/>
                  </a:lnTo>
                  <a:lnTo>
                    <a:pt x="19812" y="27909"/>
                  </a:lnTo>
                  <a:lnTo>
                    <a:pt x="19812" y="22587"/>
                  </a:lnTo>
                  <a:close/>
                  <a:moveTo>
                    <a:pt x="25575" y="22575"/>
                  </a:moveTo>
                  <a:lnTo>
                    <a:pt x="25575" y="27921"/>
                  </a:lnTo>
                  <a:lnTo>
                    <a:pt x="22896" y="25242"/>
                  </a:lnTo>
                  <a:lnTo>
                    <a:pt x="25575" y="22575"/>
                  </a:lnTo>
                  <a:close/>
                  <a:moveTo>
                    <a:pt x="22682" y="25456"/>
                  </a:moveTo>
                  <a:lnTo>
                    <a:pt x="25337" y="28111"/>
                  </a:lnTo>
                  <a:lnTo>
                    <a:pt x="20039" y="28111"/>
                  </a:lnTo>
                  <a:lnTo>
                    <a:pt x="22682" y="25456"/>
                  </a:lnTo>
                  <a:close/>
                  <a:moveTo>
                    <a:pt x="25349" y="28409"/>
                  </a:moveTo>
                  <a:lnTo>
                    <a:pt x="22682" y="31064"/>
                  </a:lnTo>
                  <a:lnTo>
                    <a:pt x="20027" y="28409"/>
                  </a:lnTo>
                  <a:close/>
                  <a:moveTo>
                    <a:pt x="19812" y="28611"/>
                  </a:moveTo>
                  <a:lnTo>
                    <a:pt x="22479" y="31278"/>
                  </a:lnTo>
                  <a:lnTo>
                    <a:pt x="19812" y="33945"/>
                  </a:lnTo>
                  <a:lnTo>
                    <a:pt x="19812" y="28611"/>
                  </a:lnTo>
                  <a:close/>
                  <a:moveTo>
                    <a:pt x="25575" y="28599"/>
                  </a:moveTo>
                  <a:lnTo>
                    <a:pt x="25575" y="33945"/>
                  </a:lnTo>
                  <a:lnTo>
                    <a:pt x="22896" y="31278"/>
                  </a:lnTo>
                  <a:lnTo>
                    <a:pt x="25575" y="28599"/>
                  </a:lnTo>
                  <a:close/>
                  <a:moveTo>
                    <a:pt x="22682" y="31493"/>
                  </a:moveTo>
                  <a:lnTo>
                    <a:pt x="25325" y="34124"/>
                  </a:lnTo>
                  <a:lnTo>
                    <a:pt x="20050" y="34124"/>
                  </a:lnTo>
                  <a:lnTo>
                    <a:pt x="22682" y="31493"/>
                  </a:lnTo>
                  <a:close/>
                  <a:moveTo>
                    <a:pt x="25361" y="34422"/>
                  </a:moveTo>
                  <a:lnTo>
                    <a:pt x="22682" y="37101"/>
                  </a:lnTo>
                  <a:lnTo>
                    <a:pt x="20015" y="34422"/>
                  </a:lnTo>
                  <a:close/>
                  <a:moveTo>
                    <a:pt x="19812" y="34648"/>
                  </a:moveTo>
                  <a:lnTo>
                    <a:pt x="22479" y="37315"/>
                  </a:lnTo>
                  <a:lnTo>
                    <a:pt x="19812" y="39970"/>
                  </a:lnTo>
                  <a:lnTo>
                    <a:pt x="19812" y="34648"/>
                  </a:lnTo>
                  <a:close/>
                  <a:moveTo>
                    <a:pt x="25575" y="34636"/>
                  </a:moveTo>
                  <a:lnTo>
                    <a:pt x="25575" y="39982"/>
                  </a:lnTo>
                  <a:lnTo>
                    <a:pt x="22896" y="37315"/>
                  </a:lnTo>
                  <a:lnTo>
                    <a:pt x="25575" y="34636"/>
                  </a:lnTo>
                  <a:close/>
                  <a:moveTo>
                    <a:pt x="22682" y="37517"/>
                  </a:moveTo>
                  <a:lnTo>
                    <a:pt x="25313" y="40149"/>
                  </a:lnTo>
                  <a:lnTo>
                    <a:pt x="20062" y="40149"/>
                  </a:lnTo>
                  <a:lnTo>
                    <a:pt x="22682" y="37517"/>
                  </a:lnTo>
                  <a:close/>
                  <a:moveTo>
                    <a:pt x="25373" y="40446"/>
                  </a:moveTo>
                  <a:lnTo>
                    <a:pt x="22682" y="43125"/>
                  </a:lnTo>
                  <a:lnTo>
                    <a:pt x="19991" y="40446"/>
                  </a:lnTo>
                  <a:close/>
                  <a:moveTo>
                    <a:pt x="19812" y="40684"/>
                  </a:moveTo>
                  <a:lnTo>
                    <a:pt x="22479" y="43339"/>
                  </a:lnTo>
                  <a:lnTo>
                    <a:pt x="19812" y="46006"/>
                  </a:lnTo>
                  <a:lnTo>
                    <a:pt x="19812" y="40684"/>
                  </a:lnTo>
                  <a:close/>
                  <a:moveTo>
                    <a:pt x="25575" y="40672"/>
                  </a:moveTo>
                  <a:lnTo>
                    <a:pt x="25575" y="46018"/>
                  </a:lnTo>
                  <a:lnTo>
                    <a:pt x="22896" y="43339"/>
                  </a:lnTo>
                  <a:lnTo>
                    <a:pt x="25575" y="40672"/>
                  </a:lnTo>
                  <a:close/>
                  <a:moveTo>
                    <a:pt x="22682" y="43554"/>
                  </a:moveTo>
                  <a:lnTo>
                    <a:pt x="25575" y="46435"/>
                  </a:lnTo>
                  <a:lnTo>
                    <a:pt x="25575" y="46447"/>
                  </a:lnTo>
                  <a:lnTo>
                    <a:pt x="19812" y="46447"/>
                  </a:lnTo>
                  <a:lnTo>
                    <a:pt x="19812" y="46423"/>
                  </a:lnTo>
                  <a:lnTo>
                    <a:pt x="22682" y="43554"/>
                  </a:lnTo>
                  <a:close/>
                  <a:moveTo>
                    <a:pt x="22682" y="1"/>
                  </a:moveTo>
                  <a:lnTo>
                    <a:pt x="19681" y="3977"/>
                  </a:lnTo>
                  <a:lnTo>
                    <a:pt x="7454" y="3977"/>
                  </a:lnTo>
                  <a:lnTo>
                    <a:pt x="1072" y="10312"/>
                  </a:lnTo>
                  <a:lnTo>
                    <a:pt x="7370" y="10312"/>
                  </a:lnTo>
                  <a:lnTo>
                    <a:pt x="7370" y="16610"/>
                  </a:lnTo>
                  <a:lnTo>
                    <a:pt x="0" y="18443"/>
                  </a:lnTo>
                  <a:lnTo>
                    <a:pt x="0" y="19539"/>
                  </a:lnTo>
                  <a:lnTo>
                    <a:pt x="298" y="19539"/>
                  </a:lnTo>
                  <a:lnTo>
                    <a:pt x="298" y="18682"/>
                  </a:lnTo>
                  <a:lnTo>
                    <a:pt x="7525" y="16884"/>
                  </a:lnTo>
                  <a:lnTo>
                    <a:pt x="14681" y="18682"/>
                  </a:lnTo>
                  <a:lnTo>
                    <a:pt x="14681" y="19539"/>
                  </a:lnTo>
                  <a:lnTo>
                    <a:pt x="14978" y="19539"/>
                  </a:lnTo>
                  <a:lnTo>
                    <a:pt x="14978" y="18443"/>
                  </a:lnTo>
                  <a:lnTo>
                    <a:pt x="7668" y="16610"/>
                  </a:lnTo>
                  <a:lnTo>
                    <a:pt x="7668" y="10312"/>
                  </a:lnTo>
                  <a:lnTo>
                    <a:pt x="13490" y="10312"/>
                  </a:lnTo>
                  <a:lnTo>
                    <a:pt x="13502" y="10323"/>
                  </a:lnTo>
                  <a:lnTo>
                    <a:pt x="13526" y="10312"/>
                  </a:lnTo>
                  <a:lnTo>
                    <a:pt x="13657" y="10312"/>
                  </a:lnTo>
                  <a:lnTo>
                    <a:pt x="13681" y="10323"/>
                  </a:lnTo>
                  <a:lnTo>
                    <a:pt x="13692" y="10312"/>
                  </a:lnTo>
                  <a:lnTo>
                    <a:pt x="19515" y="10312"/>
                  </a:lnTo>
                  <a:lnTo>
                    <a:pt x="19515" y="46745"/>
                  </a:lnTo>
                  <a:lnTo>
                    <a:pt x="25873" y="46745"/>
                  </a:lnTo>
                  <a:lnTo>
                    <a:pt x="25873" y="10312"/>
                  </a:lnTo>
                  <a:lnTo>
                    <a:pt x="31683" y="10312"/>
                  </a:lnTo>
                  <a:lnTo>
                    <a:pt x="31707" y="10323"/>
                  </a:lnTo>
                  <a:lnTo>
                    <a:pt x="31719" y="10312"/>
                  </a:lnTo>
                  <a:lnTo>
                    <a:pt x="31873" y="10312"/>
                  </a:lnTo>
                  <a:lnTo>
                    <a:pt x="38267" y="3977"/>
                  </a:lnTo>
                  <a:lnTo>
                    <a:pt x="25765" y="3977"/>
                  </a:lnTo>
                  <a:lnTo>
                    <a:pt x="2268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1" name="Google Shape;3591;p124"/>
            <p:cNvSpPr/>
            <p:nvPr/>
          </p:nvSpPr>
          <p:spPr>
            <a:xfrm>
              <a:off x="5580739" y="2133830"/>
              <a:ext cx="168863" cy="168863"/>
            </a:xfrm>
            <a:custGeom>
              <a:avLst/>
              <a:gdLst/>
              <a:ahLst/>
              <a:cxnLst/>
              <a:rect l="l" t="t" r="r" b="b"/>
              <a:pathLst>
                <a:path w="4275" h="4275" extrusionOk="0">
                  <a:moveTo>
                    <a:pt x="0" y="1"/>
                  </a:moveTo>
                  <a:lnTo>
                    <a:pt x="0" y="4275"/>
                  </a:lnTo>
                  <a:lnTo>
                    <a:pt x="4275" y="4275"/>
                  </a:lnTo>
                  <a:lnTo>
                    <a:pt x="42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2" name="Google Shape;3592;p124"/>
            <p:cNvSpPr/>
            <p:nvPr/>
          </p:nvSpPr>
          <p:spPr>
            <a:xfrm>
              <a:off x="5591562" y="2145601"/>
              <a:ext cx="45188" cy="144412"/>
            </a:xfrm>
            <a:custGeom>
              <a:avLst/>
              <a:gdLst/>
              <a:ahLst/>
              <a:cxnLst/>
              <a:rect l="l" t="t" r="r" b="b"/>
              <a:pathLst>
                <a:path w="1144" h="3656" extrusionOk="0">
                  <a:moveTo>
                    <a:pt x="0" y="0"/>
                  </a:moveTo>
                  <a:lnTo>
                    <a:pt x="0" y="3655"/>
                  </a:lnTo>
                  <a:lnTo>
                    <a:pt x="1143" y="3655"/>
                  </a:lnTo>
                  <a:lnTo>
                    <a:pt x="114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3" name="Google Shape;3593;p124"/>
            <p:cNvSpPr/>
            <p:nvPr/>
          </p:nvSpPr>
          <p:spPr>
            <a:xfrm>
              <a:off x="5646112" y="2145601"/>
              <a:ext cx="44714" cy="144412"/>
            </a:xfrm>
            <a:custGeom>
              <a:avLst/>
              <a:gdLst/>
              <a:ahLst/>
              <a:cxnLst/>
              <a:rect l="l" t="t" r="r" b="b"/>
              <a:pathLst>
                <a:path w="1132" h="3656" extrusionOk="0">
                  <a:moveTo>
                    <a:pt x="0" y="0"/>
                  </a:moveTo>
                  <a:lnTo>
                    <a:pt x="0" y="3655"/>
                  </a:lnTo>
                  <a:lnTo>
                    <a:pt x="1131" y="3655"/>
                  </a:lnTo>
                  <a:lnTo>
                    <a:pt x="113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4" name="Google Shape;3594;p124"/>
            <p:cNvSpPr/>
            <p:nvPr/>
          </p:nvSpPr>
          <p:spPr>
            <a:xfrm>
              <a:off x="5434945" y="3079578"/>
              <a:ext cx="62568" cy="58065"/>
            </a:xfrm>
            <a:custGeom>
              <a:avLst/>
              <a:gdLst/>
              <a:ahLst/>
              <a:cxnLst/>
              <a:rect l="l" t="t" r="r" b="b"/>
              <a:pathLst>
                <a:path w="1584" h="1470" extrusionOk="0">
                  <a:moveTo>
                    <a:pt x="596" y="1"/>
                  </a:moveTo>
                  <a:lnTo>
                    <a:pt x="0" y="275"/>
                  </a:lnTo>
                  <a:cubicBezTo>
                    <a:pt x="191" y="453"/>
                    <a:pt x="429" y="620"/>
                    <a:pt x="441" y="763"/>
                  </a:cubicBezTo>
                  <a:cubicBezTo>
                    <a:pt x="453" y="918"/>
                    <a:pt x="488" y="1025"/>
                    <a:pt x="536" y="1108"/>
                  </a:cubicBezTo>
                  <a:cubicBezTo>
                    <a:pt x="596" y="1203"/>
                    <a:pt x="655" y="1299"/>
                    <a:pt x="715" y="1346"/>
                  </a:cubicBezTo>
                  <a:cubicBezTo>
                    <a:pt x="774" y="1394"/>
                    <a:pt x="786" y="1370"/>
                    <a:pt x="822" y="1382"/>
                  </a:cubicBezTo>
                  <a:cubicBezTo>
                    <a:pt x="869" y="1394"/>
                    <a:pt x="858" y="1418"/>
                    <a:pt x="941" y="1453"/>
                  </a:cubicBezTo>
                  <a:cubicBezTo>
                    <a:pt x="958" y="1458"/>
                    <a:pt x="971" y="1460"/>
                    <a:pt x="983" y="1460"/>
                  </a:cubicBezTo>
                  <a:cubicBezTo>
                    <a:pt x="1030" y="1460"/>
                    <a:pt x="1043" y="1430"/>
                    <a:pt x="1072" y="1430"/>
                  </a:cubicBezTo>
                  <a:cubicBezTo>
                    <a:pt x="1108" y="1430"/>
                    <a:pt x="1143" y="1453"/>
                    <a:pt x="1191" y="1465"/>
                  </a:cubicBezTo>
                  <a:cubicBezTo>
                    <a:pt x="1197" y="1468"/>
                    <a:pt x="1203" y="1470"/>
                    <a:pt x="1210" y="1470"/>
                  </a:cubicBezTo>
                  <a:cubicBezTo>
                    <a:pt x="1245" y="1470"/>
                    <a:pt x="1284" y="1433"/>
                    <a:pt x="1325" y="1433"/>
                  </a:cubicBezTo>
                  <a:cubicBezTo>
                    <a:pt x="1336" y="1433"/>
                    <a:pt x="1347" y="1435"/>
                    <a:pt x="1358" y="1442"/>
                  </a:cubicBezTo>
                  <a:cubicBezTo>
                    <a:pt x="1373" y="1453"/>
                    <a:pt x="1393" y="1459"/>
                    <a:pt x="1414" y="1459"/>
                  </a:cubicBezTo>
                  <a:cubicBezTo>
                    <a:pt x="1457" y="1459"/>
                    <a:pt x="1504" y="1438"/>
                    <a:pt x="1536" y="1406"/>
                  </a:cubicBezTo>
                  <a:cubicBezTo>
                    <a:pt x="1584" y="1346"/>
                    <a:pt x="1489" y="1227"/>
                    <a:pt x="1536" y="1215"/>
                  </a:cubicBezTo>
                  <a:cubicBezTo>
                    <a:pt x="1584" y="1192"/>
                    <a:pt x="1560" y="989"/>
                    <a:pt x="1548" y="930"/>
                  </a:cubicBezTo>
                  <a:cubicBezTo>
                    <a:pt x="1536" y="858"/>
                    <a:pt x="1453" y="703"/>
                    <a:pt x="1417" y="644"/>
                  </a:cubicBezTo>
                  <a:cubicBezTo>
                    <a:pt x="1381" y="572"/>
                    <a:pt x="1084" y="441"/>
                    <a:pt x="1012" y="406"/>
                  </a:cubicBezTo>
                  <a:cubicBezTo>
                    <a:pt x="858" y="322"/>
                    <a:pt x="596" y="1"/>
                    <a:pt x="59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5" name="Google Shape;3595;p124"/>
            <p:cNvSpPr/>
            <p:nvPr/>
          </p:nvSpPr>
          <p:spPr>
            <a:xfrm>
              <a:off x="5366728" y="2967201"/>
              <a:ext cx="96933" cy="136907"/>
            </a:xfrm>
            <a:custGeom>
              <a:avLst/>
              <a:gdLst/>
              <a:ahLst/>
              <a:cxnLst/>
              <a:rect l="l" t="t" r="r" b="b"/>
              <a:pathLst>
                <a:path w="2454" h="3466" extrusionOk="0">
                  <a:moveTo>
                    <a:pt x="168" y="0"/>
                  </a:moveTo>
                  <a:cubicBezTo>
                    <a:pt x="168" y="0"/>
                    <a:pt x="1" y="1191"/>
                    <a:pt x="120" y="1441"/>
                  </a:cubicBezTo>
                  <a:cubicBezTo>
                    <a:pt x="430" y="2096"/>
                    <a:pt x="2144" y="3465"/>
                    <a:pt x="2144" y="3465"/>
                  </a:cubicBezTo>
                  <a:lnTo>
                    <a:pt x="2454" y="3036"/>
                  </a:lnTo>
                  <a:cubicBezTo>
                    <a:pt x="2454" y="3036"/>
                    <a:pt x="1299" y="1429"/>
                    <a:pt x="1132" y="1143"/>
                  </a:cubicBezTo>
                  <a:cubicBezTo>
                    <a:pt x="965" y="846"/>
                    <a:pt x="668" y="441"/>
                    <a:pt x="668" y="441"/>
                  </a:cubicBezTo>
                  <a:lnTo>
                    <a:pt x="16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6" name="Google Shape;3596;p124"/>
            <p:cNvSpPr/>
            <p:nvPr/>
          </p:nvSpPr>
          <p:spPr>
            <a:xfrm>
              <a:off x="5336155" y="2918734"/>
              <a:ext cx="60238" cy="105386"/>
            </a:xfrm>
            <a:custGeom>
              <a:avLst/>
              <a:gdLst/>
              <a:ahLst/>
              <a:cxnLst/>
              <a:rect l="l" t="t" r="r" b="b"/>
              <a:pathLst>
                <a:path w="1525" h="2668" extrusionOk="0">
                  <a:moveTo>
                    <a:pt x="1204" y="1"/>
                  </a:moveTo>
                  <a:lnTo>
                    <a:pt x="1" y="406"/>
                  </a:lnTo>
                  <a:cubicBezTo>
                    <a:pt x="299" y="1585"/>
                    <a:pt x="894" y="2668"/>
                    <a:pt x="894" y="2668"/>
                  </a:cubicBezTo>
                  <a:cubicBezTo>
                    <a:pt x="894" y="2668"/>
                    <a:pt x="1465" y="2370"/>
                    <a:pt x="1501" y="1930"/>
                  </a:cubicBezTo>
                  <a:cubicBezTo>
                    <a:pt x="1525" y="1489"/>
                    <a:pt x="1204" y="1"/>
                    <a:pt x="12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7" name="Google Shape;3597;p124"/>
            <p:cNvSpPr/>
            <p:nvPr/>
          </p:nvSpPr>
          <p:spPr>
            <a:xfrm>
              <a:off x="5344174" y="2810109"/>
              <a:ext cx="42818" cy="126084"/>
            </a:xfrm>
            <a:custGeom>
              <a:avLst/>
              <a:gdLst/>
              <a:ahLst/>
              <a:cxnLst/>
              <a:rect l="l" t="t" r="r" b="b"/>
              <a:pathLst>
                <a:path w="1084" h="3192" extrusionOk="0">
                  <a:moveTo>
                    <a:pt x="203" y="1"/>
                  </a:moveTo>
                  <a:lnTo>
                    <a:pt x="0" y="3192"/>
                  </a:lnTo>
                  <a:cubicBezTo>
                    <a:pt x="965" y="3180"/>
                    <a:pt x="1084" y="2977"/>
                    <a:pt x="1084" y="2977"/>
                  </a:cubicBezTo>
                  <a:lnTo>
                    <a:pt x="846" y="1453"/>
                  </a:lnTo>
                  <a:cubicBezTo>
                    <a:pt x="631" y="227"/>
                    <a:pt x="203" y="1"/>
                    <a:pt x="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8" name="Google Shape;3598;p124"/>
            <p:cNvSpPr/>
            <p:nvPr/>
          </p:nvSpPr>
          <p:spPr>
            <a:xfrm>
              <a:off x="5149478" y="3620452"/>
              <a:ext cx="39" cy="39"/>
            </a:xfrm>
            <a:custGeom>
              <a:avLst/>
              <a:gdLst/>
              <a:ahLst/>
              <a:cxnLst/>
              <a:rect l="l" t="t" r="r" b="b"/>
              <a:pathLst>
                <a:path w="1" h="1" extrusionOk="0">
                  <a:moveTo>
                    <a:pt x="0" y="0"/>
                  </a:moveTo>
                  <a:lnTo>
                    <a:pt x="0" y="0"/>
                  </a:lnTo>
                  <a:lnTo>
                    <a:pt x="0" y="0"/>
                  </a:lnTo>
                  <a:close/>
                </a:path>
              </a:pathLst>
            </a:custGeom>
            <a:solidFill>
              <a:srgbClr val="65AF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9" name="Google Shape;3599;p124"/>
            <p:cNvSpPr/>
            <p:nvPr/>
          </p:nvSpPr>
          <p:spPr>
            <a:xfrm>
              <a:off x="5178629" y="2793638"/>
              <a:ext cx="181582" cy="310351"/>
            </a:xfrm>
            <a:custGeom>
              <a:avLst/>
              <a:gdLst/>
              <a:ahLst/>
              <a:cxnLst/>
              <a:rect l="l" t="t" r="r" b="b"/>
              <a:pathLst>
                <a:path w="4597" h="7857" extrusionOk="0">
                  <a:moveTo>
                    <a:pt x="2440" y="1"/>
                  </a:moveTo>
                  <a:cubicBezTo>
                    <a:pt x="2254" y="1"/>
                    <a:pt x="2060" y="19"/>
                    <a:pt x="1870" y="60"/>
                  </a:cubicBezTo>
                  <a:cubicBezTo>
                    <a:pt x="1679" y="96"/>
                    <a:pt x="1453" y="144"/>
                    <a:pt x="1239" y="191"/>
                  </a:cubicBezTo>
                  <a:cubicBezTo>
                    <a:pt x="310" y="418"/>
                    <a:pt x="0" y="656"/>
                    <a:pt x="12" y="1346"/>
                  </a:cubicBezTo>
                  <a:cubicBezTo>
                    <a:pt x="12" y="1584"/>
                    <a:pt x="48" y="1858"/>
                    <a:pt x="108" y="2192"/>
                  </a:cubicBezTo>
                  <a:cubicBezTo>
                    <a:pt x="262" y="3061"/>
                    <a:pt x="631" y="4109"/>
                    <a:pt x="881" y="4752"/>
                  </a:cubicBezTo>
                  <a:cubicBezTo>
                    <a:pt x="1024" y="5133"/>
                    <a:pt x="1060" y="5549"/>
                    <a:pt x="977" y="5942"/>
                  </a:cubicBezTo>
                  <a:cubicBezTo>
                    <a:pt x="798" y="6740"/>
                    <a:pt x="1001" y="6787"/>
                    <a:pt x="1001" y="6787"/>
                  </a:cubicBezTo>
                  <a:cubicBezTo>
                    <a:pt x="1001" y="6787"/>
                    <a:pt x="2072" y="7478"/>
                    <a:pt x="2965" y="7752"/>
                  </a:cubicBezTo>
                  <a:cubicBezTo>
                    <a:pt x="3174" y="7817"/>
                    <a:pt x="3371" y="7857"/>
                    <a:pt x="3542" y="7857"/>
                  </a:cubicBezTo>
                  <a:cubicBezTo>
                    <a:pt x="3840" y="7857"/>
                    <a:pt x="4059" y="7736"/>
                    <a:pt x="4120" y="7419"/>
                  </a:cubicBezTo>
                  <a:cubicBezTo>
                    <a:pt x="4120" y="7395"/>
                    <a:pt x="4120" y="7371"/>
                    <a:pt x="4132" y="7335"/>
                  </a:cubicBezTo>
                  <a:cubicBezTo>
                    <a:pt x="4227" y="7311"/>
                    <a:pt x="4227" y="7204"/>
                    <a:pt x="4215" y="7168"/>
                  </a:cubicBezTo>
                  <a:cubicBezTo>
                    <a:pt x="4215" y="7145"/>
                    <a:pt x="4215" y="7109"/>
                    <a:pt x="4203" y="7073"/>
                  </a:cubicBezTo>
                  <a:cubicBezTo>
                    <a:pt x="4191" y="7014"/>
                    <a:pt x="4191" y="6942"/>
                    <a:pt x="4191" y="6918"/>
                  </a:cubicBezTo>
                  <a:cubicBezTo>
                    <a:pt x="4156" y="5323"/>
                    <a:pt x="4430" y="5406"/>
                    <a:pt x="4513" y="3632"/>
                  </a:cubicBezTo>
                  <a:cubicBezTo>
                    <a:pt x="4596" y="1811"/>
                    <a:pt x="4322" y="930"/>
                    <a:pt x="4287" y="394"/>
                  </a:cubicBezTo>
                  <a:cubicBezTo>
                    <a:pt x="3810" y="227"/>
                    <a:pt x="3453" y="132"/>
                    <a:pt x="2965" y="49"/>
                  </a:cubicBezTo>
                  <a:cubicBezTo>
                    <a:pt x="2804" y="19"/>
                    <a:pt x="2626" y="1"/>
                    <a:pt x="2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0" name="Google Shape;3600;p124"/>
            <p:cNvSpPr/>
            <p:nvPr/>
          </p:nvSpPr>
          <p:spPr>
            <a:xfrm>
              <a:off x="5171559" y="3593631"/>
              <a:ext cx="32035" cy="50323"/>
            </a:xfrm>
            <a:custGeom>
              <a:avLst/>
              <a:gdLst/>
              <a:ahLst/>
              <a:cxnLst/>
              <a:rect l="l" t="t" r="r" b="b"/>
              <a:pathLst>
                <a:path w="811" h="1274" extrusionOk="0">
                  <a:moveTo>
                    <a:pt x="810" y="0"/>
                  </a:moveTo>
                  <a:lnTo>
                    <a:pt x="1" y="191"/>
                  </a:lnTo>
                  <a:cubicBezTo>
                    <a:pt x="1" y="191"/>
                    <a:pt x="48" y="1072"/>
                    <a:pt x="48" y="1191"/>
                  </a:cubicBezTo>
                  <a:cubicBezTo>
                    <a:pt x="48" y="1232"/>
                    <a:pt x="191" y="1274"/>
                    <a:pt x="351" y="1274"/>
                  </a:cubicBezTo>
                  <a:cubicBezTo>
                    <a:pt x="468" y="1274"/>
                    <a:pt x="594" y="1251"/>
                    <a:pt x="679" y="1191"/>
                  </a:cubicBezTo>
                  <a:cubicBezTo>
                    <a:pt x="703" y="870"/>
                    <a:pt x="799" y="191"/>
                    <a:pt x="810" y="0"/>
                  </a:cubicBezTo>
                  <a:close/>
                </a:path>
              </a:pathLst>
            </a:custGeom>
            <a:solidFill>
              <a:srgbClr val="FBBD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1" name="Google Shape;3601;p124"/>
            <p:cNvSpPr/>
            <p:nvPr/>
          </p:nvSpPr>
          <p:spPr>
            <a:xfrm>
              <a:off x="5158879" y="3061724"/>
              <a:ext cx="200857" cy="162779"/>
            </a:xfrm>
            <a:custGeom>
              <a:avLst/>
              <a:gdLst/>
              <a:ahLst/>
              <a:cxnLst/>
              <a:rect l="l" t="t" r="r" b="b"/>
              <a:pathLst>
                <a:path w="5085" h="4121" extrusionOk="0">
                  <a:moveTo>
                    <a:pt x="1643" y="0"/>
                  </a:moveTo>
                  <a:cubicBezTo>
                    <a:pt x="0" y="1846"/>
                    <a:pt x="1215" y="3930"/>
                    <a:pt x="1215" y="3930"/>
                  </a:cubicBezTo>
                  <a:lnTo>
                    <a:pt x="5025" y="4120"/>
                  </a:lnTo>
                  <a:cubicBezTo>
                    <a:pt x="5084" y="2120"/>
                    <a:pt x="4775" y="548"/>
                    <a:pt x="4775" y="548"/>
                  </a:cubicBezTo>
                  <a:cubicBezTo>
                    <a:pt x="4775" y="548"/>
                    <a:pt x="4574" y="588"/>
                    <a:pt x="4167" y="588"/>
                  </a:cubicBezTo>
                  <a:cubicBezTo>
                    <a:pt x="4031" y="588"/>
                    <a:pt x="3873" y="584"/>
                    <a:pt x="3691" y="572"/>
                  </a:cubicBezTo>
                  <a:cubicBezTo>
                    <a:pt x="2786" y="512"/>
                    <a:pt x="1643" y="0"/>
                    <a:pt x="1643" y="0"/>
                  </a:cubicBezTo>
                  <a:close/>
                </a:path>
              </a:pathLst>
            </a:custGeom>
            <a:solidFill>
              <a:srgbClr val="FCB3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2" name="Google Shape;3602;p124"/>
            <p:cNvSpPr/>
            <p:nvPr/>
          </p:nvSpPr>
          <p:spPr>
            <a:xfrm>
              <a:off x="5315971" y="3589405"/>
              <a:ext cx="31047" cy="57393"/>
            </a:xfrm>
            <a:custGeom>
              <a:avLst/>
              <a:gdLst/>
              <a:ahLst/>
              <a:cxnLst/>
              <a:rect l="l" t="t" r="r" b="b"/>
              <a:pathLst>
                <a:path w="786" h="1453" extrusionOk="0">
                  <a:moveTo>
                    <a:pt x="0" y="0"/>
                  </a:moveTo>
                  <a:lnTo>
                    <a:pt x="107" y="1298"/>
                  </a:lnTo>
                  <a:lnTo>
                    <a:pt x="441" y="1453"/>
                  </a:lnTo>
                  <a:lnTo>
                    <a:pt x="738" y="1298"/>
                  </a:lnTo>
                  <a:lnTo>
                    <a:pt x="786" y="143"/>
                  </a:lnTo>
                  <a:lnTo>
                    <a:pt x="0" y="0"/>
                  </a:lnTo>
                  <a:close/>
                </a:path>
              </a:pathLst>
            </a:custGeom>
            <a:solidFill>
              <a:srgbClr val="FBBD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3" name="Google Shape;3603;p124"/>
            <p:cNvSpPr/>
            <p:nvPr/>
          </p:nvSpPr>
          <p:spPr>
            <a:xfrm>
              <a:off x="5166858" y="2799760"/>
              <a:ext cx="196157" cy="826775"/>
            </a:xfrm>
            <a:custGeom>
              <a:avLst/>
              <a:gdLst/>
              <a:ahLst/>
              <a:cxnLst/>
              <a:rect l="l" t="t" r="r" b="b"/>
              <a:pathLst>
                <a:path w="4966" h="20931" extrusionOk="0">
                  <a:moveTo>
                    <a:pt x="1656" y="1"/>
                  </a:moveTo>
                  <a:cubicBezTo>
                    <a:pt x="1656" y="1"/>
                    <a:pt x="1418" y="36"/>
                    <a:pt x="1239" y="108"/>
                  </a:cubicBezTo>
                  <a:cubicBezTo>
                    <a:pt x="1239" y="108"/>
                    <a:pt x="1596" y="1632"/>
                    <a:pt x="1382" y="2418"/>
                  </a:cubicBezTo>
                  <a:cubicBezTo>
                    <a:pt x="1270" y="2806"/>
                    <a:pt x="1094" y="2930"/>
                    <a:pt x="931" y="2930"/>
                  </a:cubicBezTo>
                  <a:cubicBezTo>
                    <a:pt x="763" y="2930"/>
                    <a:pt x="609" y="2800"/>
                    <a:pt x="548" y="2692"/>
                  </a:cubicBezTo>
                  <a:lnTo>
                    <a:pt x="548" y="2692"/>
                  </a:lnTo>
                  <a:cubicBezTo>
                    <a:pt x="620" y="3656"/>
                    <a:pt x="1132" y="5394"/>
                    <a:pt x="1037" y="6263"/>
                  </a:cubicBezTo>
                  <a:cubicBezTo>
                    <a:pt x="953" y="6942"/>
                    <a:pt x="763" y="7359"/>
                    <a:pt x="632" y="8026"/>
                  </a:cubicBezTo>
                  <a:cubicBezTo>
                    <a:pt x="560" y="8359"/>
                    <a:pt x="525" y="8704"/>
                    <a:pt x="560" y="9049"/>
                  </a:cubicBezTo>
                  <a:cubicBezTo>
                    <a:pt x="584" y="9216"/>
                    <a:pt x="644" y="9395"/>
                    <a:pt x="644" y="9502"/>
                  </a:cubicBezTo>
                  <a:cubicBezTo>
                    <a:pt x="691" y="10169"/>
                    <a:pt x="822" y="13645"/>
                    <a:pt x="727" y="14372"/>
                  </a:cubicBezTo>
                  <a:cubicBezTo>
                    <a:pt x="727" y="14407"/>
                    <a:pt x="727" y="14431"/>
                    <a:pt x="715" y="14455"/>
                  </a:cubicBezTo>
                  <a:cubicBezTo>
                    <a:pt x="1" y="15812"/>
                    <a:pt x="120" y="18896"/>
                    <a:pt x="72" y="20396"/>
                  </a:cubicBezTo>
                  <a:cubicBezTo>
                    <a:pt x="72" y="20420"/>
                    <a:pt x="60" y="20789"/>
                    <a:pt x="60" y="20801"/>
                  </a:cubicBezTo>
                  <a:cubicBezTo>
                    <a:pt x="129" y="20857"/>
                    <a:pt x="357" y="20904"/>
                    <a:pt x="564" y="20904"/>
                  </a:cubicBezTo>
                  <a:cubicBezTo>
                    <a:pt x="750" y="20904"/>
                    <a:pt x="919" y="20866"/>
                    <a:pt x="941" y="20765"/>
                  </a:cubicBezTo>
                  <a:cubicBezTo>
                    <a:pt x="1072" y="19479"/>
                    <a:pt x="1846" y="15943"/>
                    <a:pt x="2108" y="14836"/>
                  </a:cubicBezTo>
                  <a:cubicBezTo>
                    <a:pt x="2108" y="14836"/>
                    <a:pt x="2108" y="14836"/>
                    <a:pt x="2108" y="14824"/>
                  </a:cubicBezTo>
                  <a:cubicBezTo>
                    <a:pt x="2346" y="13931"/>
                    <a:pt x="2620" y="12526"/>
                    <a:pt x="2775" y="11550"/>
                  </a:cubicBezTo>
                  <a:cubicBezTo>
                    <a:pt x="2977" y="12550"/>
                    <a:pt x="3311" y="13836"/>
                    <a:pt x="3525" y="14669"/>
                  </a:cubicBezTo>
                  <a:cubicBezTo>
                    <a:pt x="2846" y="16372"/>
                    <a:pt x="3537" y="18848"/>
                    <a:pt x="3775" y="20837"/>
                  </a:cubicBezTo>
                  <a:cubicBezTo>
                    <a:pt x="3854" y="20891"/>
                    <a:pt x="3998" y="20930"/>
                    <a:pt x="4161" y="20930"/>
                  </a:cubicBezTo>
                  <a:cubicBezTo>
                    <a:pt x="4318" y="20930"/>
                    <a:pt x="4492" y="20894"/>
                    <a:pt x="4644" y="20801"/>
                  </a:cubicBezTo>
                  <a:cubicBezTo>
                    <a:pt x="4644" y="18503"/>
                    <a:pt x="4906" y="15931"/>
                    <a:pt x="4954" y="14800"/>
                  </a:cubicBezTo>
                  <a:cubicBezTo>
                    <a:pt x="4966" y="14729"/>
                    <a:pt x="4954" y="14669"/>
                    <a:pt x="4954" y="14610"/>
                  </a:cubicBezTo>
                  <a:cubicBezTo>
                    <a:pt x="4954" y="14502"/>
                    <a:pt x="4954" y="14383"/>
                    <a:pt x="4942" y="14252"/>
                  </a:cubicBezTo>
                  <a:cubicBezTo>
                    <a:pt x="4942" y="14169"/>
                    <a:pt x="4954" y="11300"/>
                    <a:pt x="4942" y="10073"/>
                  </a:cubicBezTo>
                  <a:cubicBezTo>
                    <a:pt x="4942" y="9788"/>
                    <a:pt x="4942" y="9597"/>
                    <a:pt x="4930" y="9538"/>
                  </a:cubicBezTo>
                  <a:cubicBezTo>
                    <a:pt x="4930" y="9502"/>
                    <a:pt x="4930" y="9466"/>
                    <a:pt x="4918" y="9430"/>
                  </a:cubicBezTo>
                  <a:cubicBezTo>
                    <a:pt x="4882" y="8407"/>
                    <a:pt x="4823" y="6406"/>
                    <a:pt x="4823" y="5740"/>
                  </a:cubicBezTo>
                  <a:cubicBezTo>
                    <a:pt x="4823" y="4704"/>
                    <a:pt x="4918" y="2549"/>
                    <a:pt x="4835" y="1810"/>
                  </a:cubicBezTo>
                  <a:cubicBezTo>
                    <a:pt x="4811" y="1322"/>
                    <a:pt x="4763" y="513"/>
                    <a:pt x="4704" y="263"/>
                  </a:cubicBezTo>
                  <a:cubicBezTo>
                    <a:pt x="4704" y="263"/>
                    <a:pt x="4573" y="191"/>
                    <a:pt x="4382" y="167"/>
                  </a:cubicBezTo>
                  <a:lnTo>
                    <a:pt x="4382" y="167"/>
                  </a:lnTo>
                  <a:cubicBezTo>
                    <a:pt x="4406" y="179"/>
                    <a:pt x="4454" y="1025"/>
                    <a:pt x="4418" y="1679"/>
                  </a:cubicBezTo>
                  <a:cubicBezTo>
                    <a:pt x="4411" y="1679"/>
                    <a:pt x="4116" y="1620"/>
                    <a:pt x="3533" y="1620"/>
                  </a:cubicBezTo>
                  <a:cubicBezTo>
                    <a:pt x="3175" y="1620"/>
                    <a:pt x="2708" y="1643"/>
                    <a:pt x="2132" y="1715"/>
                  </a:cubicBezTo>
                  <a:cubicBezTo>
                    <a:pt x="2132" y="1715"/>
                    <a:pt x="1918" y="596"/>
                    <a:pt x="1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4" name="Google Shape;3604;p124"/>
            <p:cNvSpPr/>
            <p:nvPr/>
          </p:nvSpPr>
          <p:spPr>
            <a:xfrm>
              <a:off x="5271731" y="3158460"/>
              <a:ext cx="48032" cy="464362"/>
            </a:xfrm>
            <a:custGeom>
              <a:avLst/>
              <a:gdLst/>
              <a:ahLst/>
              <a:cxnLst/>
              <a:rect l="l" t="t" r="r" b="b"/>
              <a:pathLst>
                <a:path w="1216" h="11756" extrusionOk="0">
                  <a:moveTo>
                    <a:pt x="691" y="0"/>
                  </a:moveTo>
                  <a:cubicBezTo>
                    <a:pt x="688" y="0"/>
                    <a:pt x="684" y="1"/>
                    <a:pt x="679" y="4"/>
                  </a:cubicBezTo>
                  <a:cubicBezTo>
                    <a:pt x="596" y="64"/>
                    <a:pt x="227" y="1671"/>
                    <a:pt x="227" y="1671"/>
                  </a:cubicBezTo>
                  <a:lnTo>
                    <a:pt x="1" y="1850"/>
                  </a:lnTo>
                  <a:cubicBezTo>
                    <a:pt x="156" y="2755"/>
                    <a:pt x="525" y="4171"/>
                    <a:pt x="799" y="5267"/>
                  </a:cubicBezTo>
                  <a:cubicBezTo>
                    <a:pt x="846" y="5469"/>
                    <a:pt x="834" y="5683"/>
                    <a:pt x="775" y="5874"/>
                  </a:cubicBezTo>
                  <a:cubicBezTo>
                    <a:pt x="291" y="7549"/>
                    <a:pt x="827" y="9627"/>
                    <a:pt x="1079" y="11437"/>
                  </a:cubicBezTo>
                  <a:lnTo>
                    <a:pt x="1079" y="11437"/>
                  </a:lnTo>
                  <a:cubicBezTo>
                    <a:pt x="1050" y="11183"/>
                    <a:pt x="1003" y="10732"/>
                    <a:pt x="930" y="9934"/>
                  </a:cubicBezTo>
                  <a:cubicBezTo>
                    <a:pt x="763" y="8255"/>
                    <a:pt x="953" y="6326"/>
                    <a:pt x="1215" y="5541"/>
                  </a:cubicBezTo>
                  <a:cubicBezTo>
                    <a:pt x="1144" y="5040"/>
                    <a:pt x="810" y="4279"/>
                    <a:pt x="620" y="3386"/>
                  </a:cubicBezTo>
                  <a:cubicBezTo>
                    <a:pt x="441" y="2493"/>
                    <a:pt x="560" y="2040"/>
                    <a:pt x="608" y="1290"/>
                  </a:cubicBezTo>
                  <a:cubicBezTo>
                    <a:pt x="665" y="585"/>
                    <a:pt x="765" y="0"/>
                    <a:pt x="691" y="0"/>
                  </a:cubicBezTo>
                  <a:close/>
                  <a:moveTo>
                    <a:pt x="1079" y="11437"/>
                  </a:moveTo>
                  <a:cubicBezTo>
                    <a:pt x="1110" y="11716"/>
                    <a:pt x="1120" y="11756"/>
                    <a:pt x="1120" y="11756"/>
                  </a:cubicBezTo>
                  <a:cubicBezTo>
                    <a:pt x="1107" y="11650"/>
                    <a:pt x="1093" y="11544"/>
                    <a:pt x="1079" y="11437"/>
                  </a:cubicBezTo>
                  <a:close/>
                </a:path>
              </a:pathLst>
            </a:custGeom>
            <a:solidFill>
              <a:srgbClr val="F261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5" name="Google Shape;3605;p124"/>
            <p:cNvSpPr/>
            <p:nvPr/>
          </p:nvSpPr>
          <p:spPr>
            <a:xfrm>
              <a:off x="5309374" y="3640676"/>
              <a:ext cx="93615" cy="31995"/>
            </a:xfrm>
            <a:custGeom>
              <a:avLst/>
              <a:gdLst/>
              <a:ahLst/>
              <a:cxnLst/>
              <a:rect l="l" t="t" r="r" b="b"/>
              <a:pathLst>
                <a:path w="2370" h="810" extrusionOk="0">
                  <a:moveTo>
                    <a:pt x="274" y="0"/>
                  </a:moveTo>
                  <a:cubicBezTo>
                    <a:pt x="274" y="0"/>
                    <a:pt x="0" y="333"/>
                    <a:pt x="167" y="774"/>
                  </a:cubicBezTo>
                  <a:cubicBezTo>
                    <a:pt x="179" y="798"/>
                    <a:pt x="203" y="810"/>
                    <a:pt x="227" y="810"/>
                  </a:cubicBezTo>
                  <a:lnTo>
                    <a:pt x="2167" y="810"/>
                  </a:lnTo>
                  <a:cubicBezTo>
                    <a:pt x="2286" y="810"/>
                    <a:pt x="2358" y="774"/>
                    <a:pt x="2358" y="714"/>
                  </a:cubicBezTo>
                  <a:cubicBezTo>
                    <a:pt x="2370" y="631"/>
                    <a:pt x="2286" y="595"/>
                    <a:pt x="2251" y="583"/>
                  </a:cubicBezTo>
                  <a:cubicBezTo>
                    <a:pt x="2251" y="583"/>
                    <a:pt x="1215" y="143"/>
                    <a:pt x="1167" y="119"/>
                  </a:cubicBezTo>
                  <a:lnTo>
                    <a:pt x="905" y="0"/>
                  </a:lnTo>
                  <a:cubicBezTo>
                    <a:pt x="905" y="0"/>
                    <a:pt x="715" y="48"/>
                    <a:pt x="584" y="48"/>
                  </a:cubicBezTo>
                  <a:cubicBezTo>
                    <a:pt x="453" y="48"/>
                    <a:pt x="274" y="0"/>
                    <a:pt x="274" y="0"/>
                  </a:cubicBezTo>
                  <a:close/>
                </a:path>
              </a:pathLst>
            </a:custGeom>
            <a:solidFill>
              <a:srgbClr val="0A16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6" name="Google Shape;3606;p124"/>
            <p:cNvSpPr/>
            <p:nvPr/>
          </p:nvSpPr>
          <p:spPr>
            <a:xfrm>
              <a:off x="5162632" y="3640676"/>
              <a:ext cx="93615" cy="31995"/>
            </a:xfrm>
            <a:custGeom>
              <a:avLst/>
              <a:gdLst/>
              <a:ahLst/>
              <a:cxnLst/>
              <a:rect l="l" t="t" r="r" b="b"/>
              <a:pathLst>
                <a:path w="2370" h="810" extrusionOk="0">
                  <a:moveTo>
                    <a:pt x="274" y="0"/>
                  </a:moveTo>
                  <a:cubicBezTo>
                    <a:pt x="274" y="0"/>
                    <a:pt x="1" y="333"/>
                    <a:pt x="167" y="774"/>
                  </a:cubicBezTo>
                  <a:cubicBezTo>
                    <a:pt x="179" y="798"/>
                    <a:pt x="191" y="810"/>
                    <a:pt x="215" y="810"/>
                  </a:cubicBezTo>
                  <a:lnTo>
                    <a:pt x="2168" y="810"/>
                  </a:lnTo>
                  <a:cubicBezTo>
                    <a:pt x="2275" y="810"/>
                    <a:pt x="2346" y="774"/>
                    <a:pt x="2358" y="714"/>
                  </a:cubicBezTo>
                  <a:cubicBezTo>
                    <a:pt x="2370" y="631"/>
                    <a:pt x="2287" y="595"/>
                    <a:pt x="2251" y="583"/>
                  </a:cubicBezTo>
                  <a:cubicBezTo>
                    <a:pt x="2251" y="583"/>
                    <a:pt x="1215" y="143"/>
                    <a:pt x="1167" y="119"/>
                  </a:cubicBezTo>
                  <a:lnTo>
                    <a:pt x="905" y="0"/>
                  </a:lnTo>
                  <a:cubicBezTo>
                    <a:pt x="905" y="0"/>
                    <a:pt x="715" y="48"/>
                    <a:pt x="572" y="48"/>
                  </a:cubicBezTo>
                  <a:cubicBezTo>
                    <a:pt x="441" y="48"/>
                    <a:pt x="274" y="0"/>
                    <a:pt x="274" y="0"/>
                  </a:cubicBezTo>
                  <a:close/>
                </a:path>
              </a:pathLst>
            </a:custGeom>
            <a:solidFill>
              <a:srgbClr val="0A16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7" name="Google Shape;3607;p124"/>
            <p:cNvSpPr/>
            <p:nvPr/>
          </p:nvSpPr>
          <p:spPr>
            <a:xfrm>
              <a:off x="5222356" y="3000104"/>
              <a:ext cx="155709" cy="156183"/>
            </a:xfrm>
            <a:custGeom>
              <a:avLst/>
              <a:gdLst/>
              <a:ahLst/>
              <a:cxnLst/>
              <a:rect l="l" t="t" r="r" b="b"/>
              <a:pathLst>
                <a:path w="3942" h="3954" extrusionOk="0">
                  <a:moveTo>
                    <a:pt x="2834" y="1"/>
                  </a:moveTo>
                  <a:lnTo>
                    <a:pt x="1" y="2846"/>
                  </a:lnTo>
                  <a:lnTo>
                    <a:pt x="1108" y="3954"/>
                  </a:lnTo>
                  <a:lnTo>
                    <a:pt x="3942" y="1108"/>
                  </a:lnTo>
                  <a:lnTo>
                    <a:pt x="283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8" name="Google Shape;3608;p124"/>
            <p:cNvSpPr/>
            <p:nvPr/>
          </p:nvSpPr>
          <p:spPr>
            <a:xfrm>
              <a:off x="5259525" y="3071125"/>
              <a:ext cx="81410" cy="48111"/>
            </a:xfrm>
            <a:custGeom>
              <a:avLst/>
              <a:gdLst/>
              <a:ahLst/>
              <a:cxnLst/>
              <a:rect l="l" t="t" r="r" b="b"/>
              <a:pathLst>
                <a:path w="2061" h="1218" extrusionOk="0">
                  <a:moveTo>
                    <a:pt x="369" y="1"/>
                  </a:moveTo>
                  <a:lnTo>
                    <a:pt x="0" y="501"/>
                  </a:lnTo>
                  <a:cubicBezTo>
                    <a:pt x="250" y="572"/>
                    <a:pt x="524" y="751"/>
                    <a:pt x="572" y="822"/>
                  </a:cubicBezTo>
                  <a:cubicBezTo>
                    <a:pt x="679" y="965"/>
                    <a:pt x="810" y="1072"/>
                    <a:pt x="917" y="1120"/>
                  </a:cubicBezTo>
                  <a:cubicBezTo>
                    <a:pt x="1024" y="1156"/>
                    <a:pt x="1143" y="1215"/>
                    <a:pt x="1239" y="1215"/>
                  </a:cubicBezTo>
                  <a:cubicBezTo>
                    <a:pt x="1252" y="1217"/>
                    <a:pt x="1263" y="1217"/>
                    <a:pt x="1273" y="1217"/>
                  </a:cubicBezTo>
                  <a:cubicBezTo>
                    <a:pt x="1332" y="1217"/>
                    <a:pt x="1329" y="1190"/>
                    <a:pt x="1369" y="1179"/>
                  </a:cubicBezTo>
                  <a:cubicBezTo>
                    <a:pt x="1380" y="1177"/>
                    <a:pt x="1389" y="1176"/>
                    <a:pt x="1398" y="1176"/>
                  </a:cubicBezTo>
                  <a:cubicBezTo>
                    <a:pt x="1413" y="1176"/>
                    <a:pt x="1427" y="1179"/>
                    <a:pt x="1447" y="1179"/>
                  </a:cubicBezTo>
                  <a:cubicBezTo>
                    <a:pt x="1465" y="1179"/>
                    <a:pt x="1489" y="1176"/>
                    <a:pt x="1524" y="1167"/>
                  </a:cubicBezTo>
                  <a:cubicBezTo>
                    <a:pt x="1620" y="1132"/>
                    <a:pt x="1596" y="1072"/>
                    <a:pt x="1631" y="1048"/>
                  </a:cubicBezTo>
                  <a:cubicBezTo>
                    <a:pt x="1667" y="1025"/>
                    <a:pt x="1715" y="1025"/>
                    <a:pt x="1774" y="1013"/>
                  </a:cubicBezTo>
                  <a:cubicBezTo>
                    <a:pt x="1822" y="989"/>
                    <a:pt x="1834" y="882"/>
                    <a:pt x="1905" y="882"/>
                  </a:cubicBezTo>
                  <a:cubicBezTo>
                    <a:pt x="1977" y="870"/>
                    <a:pt x="2048" y="798"/>
                    <a:pt x="2048" y="715"/>
                  </a:cubicBezTo>
                  <a:cubicBezTo>
                    <a:pt x="2060" y="632"/>
                    <a:pt x="1893" y="584"/>
                    <a:pt x="1929" y="536"/>
                  </a:cubicBezTo>
                  <a:cubicBezTo>
                    <a:pt x="1953" y="477"/>
                    <a:pt x="1870" y="286"/>
                    <a:pt x="1810" y="239"/>
                  </a:cubicBezTo>
                  <a:cubicBezTo>
                    <a:pt x="1762" y="179"/>
                    <a:pt x="1512" y="108"/>
                    <a:pt x="1429" y="72"/>
                  </a:cubicBezTo>
                  <a:cubicBezTo>
                    <a:pt x="1414" y="66"/>
                    <a:pt x="1391" y="63"/>
                    <a:pt x="1362" y="63"/>
                  </a:cubicBezTo>
                  <a:cubicBezTo>
                    <a:pt x="1226" y="63"/>
                    <a:pt x="962" y="122"/>
                    <a:pt x="893" y="132"/>
                  </a:cubicBezTo>
                  <a:cubicBezTo>
                    <a:pt x="874" y="135"/>
                    <a:pt x="853" y="137"/>
                    <a:pt x="832" y="137"/>
                  </a:cubicBezTo>
                  <a:cubicBezTo>
                    <a:pt x="632" y="137"/>
                    <a:pt x="369" y="1"/>
                    <a:pt x="36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9" name="Google Shape;3609;p124"/>
            <p:cNvSpPr/>
            <p:nvPr/>
          </p:nvSpPr>
          <p:spPr>
            <a:xfrm>
              <a:off x="5318775" y="3081474"/>
              <a:ext cx="15563" cy="13193"/>
            </a:xfrm>
            <a:custGeom>
              <a:avLst/>
              <a:gdLst/>
              <a:ahLst/>
              <a:cxnLst/>
              <a:rect l="l" t="t" r="r" b="b"/>
              <a:pathLst>
                <a:path w="394" h="334" extrusionOk="0">
                  <a:moveTo>
                    <a:pt x="0" y="1"/>
                  </a:moveTo>
                  <a:lnTo>
                    <a:pt x="0" y="1"/>
                  </a:lnTo>
                  <a:cubicBezTo>
                    <a:pt x="12" y="108"/>
                    <a:pt x="72" y="84"/>
                    <a:pt x="179" y="215"/>
                  </a:cubicBezTo>
                  <a:cubicBezTo>
                    <a:pt x="227" y="274"/>
                    <a:pt x="286" y="334"/>
                    <a:pt x="358" y="334"/>
                  </a:cubicBezTo>
                  <a:cubicBezTo>
                    <a:pt x="381" y="334"/>
                    <a:pt x="393" y="310"/>
                    <a:pt x="370" y="286"/>
                  </a:cubicBezTo>
                  <a:cubicBezTo>
                    <a:pt x="250" y="239"/>
                    <a:pt x="215" y="167"/>
                    <a:pt x="143" y="96"/>
                  </a:cubicBezTo>
                  <a:cubicBezTo>
                    <a:pt x="84" y="48"/>
                    <a:pt x="48" y="60"/>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0" name="Google Shape;3610;p124"/>
            <p:cNvSpPr/>
            <p:nvPr/>
          </p:nvSpPr>
          <p:spPr>
            <a:xfrm>
              <a:off x="5152757" y="3011401"/>
              <a:ext cx="135011" cy="87532"/>
            </a:xfrm>
            <a:custGeom>
              <a:avLst/>
              <a:gdLst/>
              <a:ahLst/>
              <a:cxnLst/>
              <a:rect l="l" t="t" r="r" b="b"/>
              <a:pathLst>
                <a:path w="3418" h="2216" extrusionOk="0">
                  <a:moveTo>
                    <a:pt x="24" y="1"/>
                  </a:moveTo>
                  <a:lnTo>
                    <a:pt x="24" y="1"/>
                  </a:lnTo>
                  <a:cubicBezTo>
                    <a:pt x="24" y="1"/>
                    <a:pt x="1" y="917"/>
                    <a:pt x="227" y="1084"/>
                  </a:cubicBezTo>
                  <a:cubicBezTo>
                    <a:pt x="798" y="1536"/>
                    <a:pt x="3334" y="2215"/>
                    <a:pt x="3334" y="2215"/>
                  </a:cubicBezTo>
                  <a:lnTo>
                    <a:pt x="3418" y="1691"/>
                  </a:lnTo>
                  <a:cubicBezTo>
                    <a:pt x="3418" y="1691"/>
                    <a:pt x="1679" y="774"/>
                    <a:pt x="1394" y="584"/>
                  </a:cubicBezTo>
                  <a:cubicBezTo>
                    <a:pt x="1120" y="393"/>
                    <a:pt x="667" y="179"/>
                    <a:pt x="667" y="179"/>
                  </a:cubicBezTo>
                  <a:lnTo>
                    <a:pt x="2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1" name="Google Shape;3611;p124"/>
            <p:cNvSpPr/>
            <p:nvPr/>
          </p:nvSpPr>
          <p:spPr>
            <a:xfrm>
              <a:off x="5149478" y="2946503"/>
              <a:ext cx="55537" cy="95985"/>
            </a:xfrm>
            <a:custGeom>
              <a:avLst/>
              <a:gdLst/>
              <a:ahLst/>
              <a:cxnLst/>
              <a:rect l="l" t="t" r="r" b="b"/>
              <a:pathLst>
                <a:path w="1406" h="2430" extrusionOk="0">
                  <a:moveTo>
                    <a:pt x="143" y="0"/>
                  </a:moveTo>
                  <a:cubicBezTo>
                    <a:pt x="0" y="1203"/>
                    <a:pt x="167" y="2429"/>
                    <a:pt x="167" y="2429"/>
                  </a:cubicBezTo>
                  <a:cubicBezTo>
                    <a:pt x="167" y="2429"/>
                    <a:pt x="822" y="2358"/>
                    <a:pt x="1000" y="1965"/>
                  </a:cubicBezTo>
                  <a:cubicBezTo>
                    <a:pt x="1179" y="1560"/>
                    <a:pt x="1405" y="60"/>
                    <a:pt x="1405" y="60"/>
                  </a:cubicBezTo>
                  <a:lnTo>
                    <a:pt x="14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2" name="Google Shape;3612;p124"/>
            <p:cNvSpPr/>
            <p:nvPr/>
          </p:nvSpPr>
          <p:spPr>
            <a:xfrm>
              <a:off x="5147108" y="2808608"/>
              <a:ext cx="78131" cy="149271"/>
            </a:xfrm>
            <a:custGeom>
              <a:avLst/>
              <a:gdLst/>
              <a:ahLst/>
              <a:cxnLst/>
              <a:rect l="l" t="t" r="r" b="b"/>
              <a:pathLst>
                <a:path w="1978" h="3779" extrusionOk="0">
                  <a:moveTo>
                    <a:pt x="1506" y="1"/>
                  </a:moveTo>
                  <a:cubicBezTo>
                    <a:pt x="1458" y="1"/>
                    <a:pt x="1401" y="13"/>
                    <a:pt x="1334" y="39"/>
                  </a:cubicBezTo>
                  <a:cubicBezTo>
                    <a:pt x="1334" y="39"/>
                    <a:pt x="1" y="479"/>
                    <a:pt x="155" y="3730"/>
                  </a:cubicBezTo>
                  <a:cubicBezTo>
                    <a:pt x="533" y="3768"/>
                    <a:pt x="807" y="3779"/>
                    <a:pt x="1019" y="3779"/>
                  </a:cubicBezTo>
                  <a:cubicBezTo>
                    <a:pt x="1202" y="3779"/>
                    <a:pt x="1338" y="3771"/>
                    <a:pt x="1453" y="3765"/>
                  </a:cubicBezTo>
                  <a:cubicBezTo>
                    <a:pt x="1763" y="2706"/>
                    <a:pt x="1977" y="1396"/>
                    <a:pt x="1906" y="1015"/>
                  </a:cubicBezTo>
                  <a:cubicBezTo>
                    <a:pt x="1804" y="434"/>
                    <a:pt x="1798" y="1"/>
                    <a:pt x="15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3" name="Google Shape;3613;p124"/>
            <p:cNvSpPr/>
            <p:nvPr/>
          </p:nvSpPr>
          <p:spPr>
            <a:xfrm>
              <a:off x="5330072" y="2713848"/>
              <a:ext cx="14615" cy="27887"/>
            </a:xfrm>
            <a:custGeom>
              <a:avLst/>
              <a:gdLst/>
              <a:ahLst/>
              <a:cxnLst/>
              <a:rect l="l" t="t" r="r" b="b"/>
              <a:pathLst>
                <a:path w="370" h="706" extrusionOk="0">
                  <a:moveTo>
                    <a:pt x="191" y="1"/>
                  </a:moveTo>
                  <a:cubicBezTo>
                    <a:pt x="140" y="1"/>
                    <a:pt x="91" y="41"/>
                    <a:pt x="72" y="104"/>
                  </a:cubicBezTo>
                  <a:lnTo>
                    <a:pt x="0" y="699"/>
                  </a:lnTo>
                  <a:cubicBezTo>
                    <a:pt x="28" y="702"/>
                    <a:pt x="58" y="705"/>
                    <a:pt x="88" y="705"/>
                  </a:cubicBezTo>
                  <a:cubicBezTo>
                    <a:pt x="175" y="705"/>
                    <a:pt x="263" y="680"/>
                    <a:pt x="298" y="556"/>
                  </a:cubicBezTo>
                  <a:cubicBezTo>
                    <a:pt x="334" y="425"/>
                    <a:pt x="369" y="235"/>
                    <a:pt x="310" y="104"/>
                  </a:cubicBezTo>
                  <a:cubicBezTo>
                    <a:pt x="282" y="32"/>
                    <a:pt x="236" y="1"/>
                    <a:pt x="1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4" name="Google Shape;3614;p124"/>
            <p:cNvSpPr/>
            <p:nvPr/>
          </p:nvSpPr>
          <p:spPr>
            <a:xfrm>
              <a:off x="5252929" y="2745685"/>
              <a:ext cx="61186" cy="73035"/>
            </a:xfrm>
            <a:custGeom>
              <a:avLst/>
              <a:gdLst/>
              <a:ahLst/>
              <a:cxnLst/>
              <a:rect l="l" t="t" r="r" b="b"/>
              <a:pathLst>
                <a:path w="1549" h="1849" extrusionOk="0">
                  <a:moveTo>
                    <a:pt x="227" y="0"/>
                  </a:moveTo>
                  <a:cubicBezTo>
                    <a:pt x="227" y="0"/>
                    <a:pt x="203" y="1096"/>
                    <a:pt x="203" y="1155"/>
                  </a:cubicBezTo>
                  <a:cubicBezTo>
                    <a:pt x="191" y="1215"/>
                    <a:pt x="1" y="1286"/>
                    <a:pt x="1" y="1286"/>
                  </a:cubicBezTo>
                  <a:cubicBezTo>
                    <a:pt x="1" y="1286"/>
                    <a:pt x="177" y="1849"/>
                    <a:pt x="954" y="1849"/>
                  </a:cubicBezTo>
                  <a:cubicBezTo>
                    <a:pt x="985" y="1849"/>
                    <a:pt x="1016" y="1848"/>
                    <a:pt x="1048" y="1846"/>
                  </a:cubicBezTo>
                  <a:cubicBezTo>
                    <a:pt x="1536" y="1822"/>
                    <a:pt x="1548" y="1370"/>
                    <a:pt x="1548" y="1370"/>
                  </a:cubicBezTo>
                  <a:cubicBezTo>
                    <a:pt x="1548" y="1370"/>
                    <a:pt x="1370" y="1298"/>
                    <a:pt x="1322" y="1227"/>
                  </a:cubicBezTo>
                  <a:cubicBezTo>
                    <a:pt x="1298" y="1191"/>
                    <a:pt x="1394" y="632"/>
                    <a:pt x="1394" y="632"/>
                  </a:cubicBezTo>
                  <a:lnTo>
                    <a:pt x="22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5" name="Google Shape;3615;p124"/>
            <p:cNvSpPr/>
            <p:nvPr/>
          </p:nvSpPr>
          <p:spPr>
            <a:xfrm>
              <a:off x="5258103" y="2665737"/>
              <a:ext cx="80461" cy="111667"/>
            </a:xfrm>
            <a:custGeom>
              <a:avLst/>
              <a:gdLst/>
              <a:ahLst/>
              <a:cxnLst/>
              <a:rect l="l" t="t" r="r" b="b"/>
              <a:pathLst>
                <a:path w="2037" h="2827" extrusionOk="0">
                  <a:moveTo>
                    <a:pt x="1394" y="0"/>
                  </a:moveTo>
                  <a:lnTo>
                    <a:pt x="84" y="131"/>
                  </a:lnTo>
                  <a:lnTo>
                    <a:pt x="12" y="1703"/>
                  </a:lnTo>
                  <a:cubicBezTo>
                    <a:pt x="1" y="1989"/>
                    <a:pt x="36" y="2405"/>
                    <a:pt x="274" y="2572"/>
                  </a:cubicBezTo>
                  <a:cubicBezTo>
                    <a:pt x="453" y="2703"/>
                    <a:pt x="691" y="2739"/>
                    <a:pt x="905" y="2763"/>
                  </a:cubicBezTo>
                  <a:cubicBezTo>
                    <a:pt x="1048" y="2786"/>
                    <a:pt x="1191" y="2798"/>
                    <a:pt x="1334" y="2822"/>
                  </a:cubicBezTo>
                  <a:cubicBezTo>
                    <a:pt x="1357" y="2825"/>
                    <a:pt x="1376" y="2827"/>
                    <a:pt x="1395" y="2827"/>
                  </a:cubicBezTo>
                  <a:cubicBezTo>
                    <a:pt x="1454" y="2827"/>
                    <a:pt x="1499" y="2811"/>
                    <a:pt x="1572" y="2775"/>
                  </a:cubicBezTo>
                  <a:cubicBezTo>
                    <a:pt x="1929" y="2632"/>
                    <a:pt x="1977" y="2072"/>
                    <a:pt x="1989" y="1763"/>
                  </a:cubicBezTo>
                  <a:cubicBezTo>
                    <a:pt x="2001" y="1524"/>
                    <a:pt x="2025" y="1286"/>
                    <a:pt x="2013" y="1048"/>
                  </a:cubicBezTo>
                  <a:cubicBezTo>
                    <a:pt x="2013" y="929"/>
                    <a:pt x="2037" y="512"/>
                    <a:pt x="1989" y="322"/>
                  </a:cubicBezTo>
                  <a:cubicBezTo>
                    <a:pt x="1929" y="131"/>
                    <a:pt x="1525" y="84"/>
                    <a:pt x="139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6" name="Google Shape;3616;p124"/>
            <p:cNvSpPr/>
            <p:nvPr/>
          </p:nvSpPr>
          <p:spPr>
            <a:xfrm>
              <a:off x="5227530" y="2645473"/>
              <a:ext cx="122213" cy="109692"/>
            </a:xfrm>
            <a:custGeom>
              <a:avLst/>
              <a:gdLst/>
              <a:ahLst/>
              <a:cxnLst/>
              <a:rect l="l" t="t" r="r" b="b"/>
              <a:pathLst>
                <a:path w="3094" h="2777" extrusionOk="0">
                  <a:moveTo>
                    <a:pt x="1283" y="1"/>
                  </a:moveTo>
                  <a:cubicBezTo>
                    <a:pt x="1276" y="1"/>
                    <a:pt x="1269" y="1"/>
                    <a:pt x="1263" y="1"/>
                  </a:cubicBezTo>
                  <a:cubicBezTo>
                    <a:pt x="1013" y="25"/>
                    <a:pt x="822" y="37"/>
                    <a:pt x="715" y="382"/>
                  </a:cubicBezTo>
                  <a:cubicBezTo>
                    <a:pt x="691" y="406"/>
                    <a:pt x="667" y="418"/>
                    <a:pt x="644" y="430"/>
                  </a:cubicBezTo>
                  <a:cubicBezTo>
                    <a:pt x="405" y="549"/>
                    <a:pt x="167" y="621"/>
                    <a:pt x="84" y="942"/>
                  </a:cubicBezTo>
                  <a:cubicBezTo>
                    <a:pt x="1" y="1335"/>
                    <a:pt x="60" y="1918"/>
                    <a:pt x="179" y="2311"/>
                  </a:cubicBezTo>
                  <a:cubicBezTo>
                    <a:pt x="203" y="2418"/>
                    <a:pt x="215" y="2478"/>
                    <a:pt x="274" y="2561"/>
                  </a:cubicBezTo>
                  <a:cubicBezTo>
                    <a:pt x="334" y="2657"/>
                    <a:pt x="465" y="2728"/>
                    <a:pt x="560" y="2740"/>
                  </a:cubicBezTo>
                  <a:cubicBezTo>
                    <a:pt x="626" y="2747"/>
                    <a:pt x="723" y="2777"/>
                    <a:pt x="796" y="2777"/>
                  </a:cubicBezTo>
                  <a:cubicBezTo>
                    <a:pt x="843" y="2777"/>
                    <a:pt x="880" y="2765"/>
                    <a:pt x="894" y="2728"/>
                  </a:cubicBezTo>
                  <a:cubicBezTo>
                    <a:pt x="917" y="2657"/>
                    <a:pt x="798" y="2478"/>
                    <a:pt x="775" y="2407"/>
                  </a:cubicBezTo>
                  <a:lnTo>
                    <a:pt x="727" y="1918"/>
                  </a:lnTo>
                  <a:cubicBezTo>
                    <a:pt x="778" y="1907"/>
                    <a:pt x="824" y="1893"/>
                    <a:pt x="861" y="1893"/>
                  </a:cubicBezTo>
                  <a:cubicBezTo>
                    <a:pt x="903" y="1893"/>
                    <a:pt x="934" y="1910"/>
                    <a:pt x="953" y="1966"/>
                  </a:cubicBezTo>
                  <a:cubicBezTo>
                    <a:pt x="965" y="2026"/>
                    <a:pt x="965" y="2097"/>
                    <a:pt x="1013" y="2133"/>
                  </a:cubicBezTo>
                  <a:cubicBezTo>
                    <a:pt x="1026" y="2143"/>
                    <a:pt x="1042" y="2147"/>
                    <a:pt x="1058" y="2147"/>
                  </a:cubicBezTo>
                  <a:cubicBezTo>
                    <a:pt x="1098" y="2147"/>
                    <a:pt x="1142" y="2119"/>
                    <a:pt x="1167" y="2085"/>
                  </a:cubicBezTo>
                  <a:cubicBezTo>
                    <a:pt x="1203" y="2037"/>
                    <a:pt x="1203" y="1978"/>
                    <a:pt x="1203" y="1918"/>
                  </a:cubicBezTo>
                  <a:cubicBezTo>
                    <a:pt x="1203" y="1787"/>
                    <a:pt x="1203" y="1656"/>
                    <a:pt x="1203" y="1525"/>
                  </a:cubicBezTo>
                  <a:cubicBezTo>
                    <a:pt x="1203" y="1395"/>
                    <a:pt x="1215" y="1252"/>
                    <a:pt x="1298" y="1156"/>
                  </a:cubicBezTo>
                  <a:cubicBezTo>
                    <a:pt x="1334" y="1109"/>
                    <a:pt x="1394" y="1073"/>
                    <a:pt x="1453" y="1049"/>
                  </a:cubicBezTo>
                  <a:cubicBezTo>
                    <a:pt x="1577" y="995"/>
                    <a:pt x="1712" y="976"/>
                    <a:pt x="1849" y="976"/>
                  </a:cubicBezTo>
                  <a:cubicBezTo>
                    <a:pt x="1923" y="976"/>
                    <a:pt x="1998" y="981"/>
                    <a:pt x="2072" y="990"/>
                  </a:cubicBezTo>
                  <a:cubicBezTo>
                    <a:pt x="2287" y="1014"/>
                    <a:pt x="2489" y="1061"/>
                    <a:pt x="2703" y="1061"/>
                  </a:cubicBezTo>
                  <a:cubicBezTo>
                    <a:pt x="2787" y="1061"/>
                    <a:pt x="2882" y="1061"/>
                    <a:pt x="2953" y="1025"/>
                  </a:cubicBezTo>
                  <a:cubicBezTo>
                    <a:pt x="3094" y="967"/>
                    <a:pt x="1671" y="1"/>
                    <a:pt x="12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7" name="Google Shape;3617;p124"/>
            <p:cNvSpPr/>
            <p:nvPr/>
          </p:nvSpPr>
          <p:spPr>
            <a:xfrm>
              <a:off x="5249176" y="2717205"/>
              <a:ext cx="16946" cy="28163"/>
            </a:xfrm>
            <a:custGeom>
              <a:avLst/>
              <a:gdLst/>
              <a:ahLst/>
              <a:cxnLst/>
              <a:rect l="l" t="t" r="r" b="b"/>
              <a:pathLst>
                <a:path w="429" h="713" extrusionOk="0">
                  <a:moveTo>
                    <a:pt x="228" y="0"/>
                  </a:moveTo>
                  <a:cubicBezTo>
                    <a:pt x="122" y="0"/>
                    <a:pt x="31" y="118"/>
                    <a:pt x="12" y="257"/>
                  </a:cubicBezTo>
                  <a:cubicBezTo>
                    <a:pt x="0" y="412"/>
                    <a:pt x="48" y="579"/>
                    <a:pt x="179" y="674"/>
                  </a:cubicBezTo>
                  <a:cubicBezTo>
                    <a:pt x="212" y="690"/>
                    <a:pt x="257" y="713"/>
                    <a:pt x="297" y="713"/>
                  </a:cubicBezTo>
                  <a:cubicBezTo>
                    <a:pt x="314" y="713"/>
                    <a:pt x="331" y="709"/>
                    <a:pt x="346" y="698"/>
                  </a:cubicBezTo>
                  <a:cubicBezTo>
                    <a:pt x="405" y="662"/>
                    <a:pt x="405" y="591"/>
                    <a:pt x="405" y="591"/>
                  </a:cubicBezTo>
                  <a:lnTo>
                    <a:pt x="405" y="293"/>
                  </a:lnTo>
                  <a:cubicBezTo>
                    <a:pt x="429" y="210"/>
                    <a:pt x="405" y="79"/>
                    <a:pt x="322" y="31"/>
                  </a:cubicBezTo>
                  <a:cubicBezTo>
                    <a:pt x="290" y="10"/>
                    <a:pt x="259" y="0"/>
                    <a:pt x="22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8" name="Google Shape;3618;p124"/>
            <p:cNvSpPr/>
            <p:nvPr/>
          </p:nvSpPr>
          <p:spPr>
            <a:xfrm>
              <a:off x="5289624" y="2773888"/>
              <a:ext cx="17419" cy="10388"/>
            </a:xfrm>
            <a:custGeom>
              <a:avLst/>
              <a:gdLst/>
              <a:ahLst/>
              <a:cxnLst/>
              <a:rect l="l" t="t" r="r" b="b"/>
              <a:pathLst>
                <a:path w="441" h="263" extrusionOk="0">
                  <a:moveTo>
                    <a:pt x="0" y="1"/>
                  </a:moveTo>
                  <a:cubicBezTo>
                    <a:pt x="0" y="1"/>
                    <a:pt x="107" y="227"/>
                    <a:pt x="417" y="263"/>
                  </a:cubicBezTo>
                  <a:lnTo>
                    <a:pt x="441" y="72"/>
                  </a:lnTo>
                  <a:lnTo>
                    <a:pt x="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9" name="Google Shape;3619;p124"/>
            <p:cNvSpPr/>
            <p:nvPr/>
          </p:nvSpPr>
          <p:spPr>
            <a:xfrm>
              <a:off x="5271257" y="2692557"/>
              <a:ext cx="88480" cy="17143"/>
            </a:xfrm>
            <a:custGeom>
              <a:avLst/>
              <a:gdLst/>
              <a:ahLst/>
              <a:cxnLst/>
              <a:rect l="l" t="t" r="r" b="b"/>
              <a:pathLst>
                <a:path w="2240" h="434" extrusionOk="0">
                  <a:moveTo>
                    <a:pt x="1870" y="0"/>
                  </a:moveTo>
                  <a:lnTo>
                    <a:pt x="1" y="36"/>
                  </a:lnTo>
                  <a:cubicBezTo>
                    <a:pt x="1" y="36"/>
                    <a:pt x="335" y="434"/>
                    <a:pt x="1319" y="434"/>
                  </a:cubicBezTo>
                  <a:cubicBezTo>
                    <a:pt x="1465" y="434"/>
                    <a:pt x="1624" y="425"/>
                    <a:pt x="1799" y="405"/>
                  </a:cubicBezTo>
                  <a:cubicBezTo>
                    <a:pt x="1906" y="393"/>
                    <a:pt x="2239" y="238"/>
                    <a:pt x="187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0" name="Google Shape;3620;p124"/>
            <p:cNvSpPr/>
            <p:nvPr/>
          </p:nvSpPr>
          <p:spPr>
            <a:xfrm>
              <a:off x="5225674" y="2625368"/>
              <a:ext cx="123240" cy="71613"/>
            </a:xfrm>
            <a:custGeom>
              <a:avLst/>
              <a:gdLst/>
              <a:ahLst/>
              <a:cxnLst/>
              <a:rect l="l" t="t" r="r" b="b"/>
              <a:pathLst>
                <a:path w="3120" h="1813" extrusionOk="0">
                  <a:moveTo>
                    <a:pt x="1450" y="0"/>
                  </a:moveTo>
                  <a:cubicBezTo>
                    <a:pt x="351" y="0"/>
                    <a:pt x="104" y="850"/>
                    <a:pt x="83" y="1546"/>
                  </a:cubicBezTo>
                  <a:cubicBezTo>
                    <a:pt x="83" y="1546"/>
                    <a:pt x="0" y="1570"/>
                    <a:pt x="0" y="1653"/>
                  </a:cubicBezTo>
                  <a:cubicBezTo>
                    <a:pt x="0" y="1653"/>
                    <a:pt x="12" y="1713"/>
                    <a:pt x="83" y="1725"/>
                  </a:cubicBezTo>
                  <a:cubicBezTo>
                    <a:pt x="83" y="1725"/>
                    <a:pt x="262" y="1761"/>
                    <a:pt x="488" y="1761"/>
                  </a:cubicBezTo>
                  <a:cubicBezTo>
                    <a:pt x="801" y="1785"/>
                    <a:pt x="1255" y="1813"/>
                    <a:pt x="1721" y="1813"/>
                  </a:cubicBezTo>
                  <a:cubicBezTo>
                    <a:pt x="2161" y="1813"/>
                    <a:pt x="2612" y="1788"/>
                    <a:pt x="2965" y="1713"/>
                  </a:cubicBezTo>
                  <a:cubicBezTo>
                    <a:pt x="2977" y="1713"/>
                    <a:pt x="3000" y="1713"/>
                    <a:pt x="3024" y="1701"/>
                  </a:cubicBezTo>
                  <a:cubicBezTo>
                    <a:pt x="3119" y="1630"/>
                    <a:pt x="3036" y="1582"/>
                    <a:pt x="3036" y="1582"/>
                  </a:cubicBezTo>
                  <a:cubicBezTo>
                    <a:pt x="3072" y="1237"/>
                    <a:pt x="3048" y="260"/>
                    <a:pt x="1988" y="58"/>
                  </a:cubicBezTo>
                  <a:cubicBezTo>
                    <a:pt x="1789" y="19"/>
                    <a:pt x="1611" y="0"/>
                    <a:pt x="14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1" name="Google Shape;3621;p124"/>
            <p:cNvSpPr/>
            <p:nvPr/>
          </p:nvSpPr>
          <p:spPr>
            <a:xfrm>
              <a:off x="5269874" y="2621931"/>
              <a:ext cx="71495" cy="74418"/>
            </a:xfrm>
            <a:custGeom>
              <a:avLst/>
              <a:gdLst/>
              <a:ahLst/>
              <a:cxnLst/>
              <a:rect l="l" t="t" r="r" b="b"/>
              <a:pathLst>
                <a:path w="1810" h="1884" extrusionOk="0">
                  <a:moveTo>
                    <a:pt x="396" y="0"/>
                  </a:moveTo>
                  <a:cubicBezTo>
                    <a:pt x="272" y="0"/>
                    <a:pt x="136" y="31"/>
                    <a:pt x="0" y="121"/>
                  </a:cubicBezTo>
                  <a:cubicBezTo>
                    <a:pt x="0" y="121"/>
                    <a:pt x="1238" y="157"/>
                    <a:pt x="1191" y="1883"/>
                  </a:cubicBezTo>
                  <a:cubicBezTo>
                    <a:pt x="1191" y="1883"/>
                    <a:pt x="1405" y="1883"/>
                    <a:pt x="1703" y="1836"/>
                  </a:cubicBezTo>
                  <a:cubicBezTo>
                    <a:pt x="1703" y="1836"/>
                    <a:pt x="1810" y="514"/>
                    <a:pt x="869" y="145"/>
                  </a:cubicBezTo>
                  <a:cubicBezTo>
                    <a:pt x="869" y="145"/>
                    <a:pt x="663" y="0"/>
                    <a:pt x="3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2" name="Google Shape;3622;p124"/>
            <p:cNvSpPr/>
            <p:nvPr/>
          </p:nvSpPr>
          <p:spPr>
            <a:xfrm>
              <a:off x="5440119" y="3114852"/>
              <a:ext cx="72917" cy="11810"/>
            </a:xfrm>
            <a:custGeom>
              <a:avLst/>
              <a:gdLst/>
              <a:ahLst/>
              <a:cxnLst/>
              <a:rect l="l" t="t" r="r" b="b"/>
              <a:pathLst>
                <a:path w="1846" h="299" extrusionOk="0">
                  <a:moveTo>
                    <a:pt x="119" y="1"/>
                  </a:moveTo>
                  <a:cubicBezTo>
                    <a:pt x="60" y="1"/>
                    <a:pt x="12" y="49"/>
                    <a:pt x="12" y="108"/>
                  </a:cubicBezTo>
                  <a:cubicBezTo>
                    <a:pt x="0" y="168"/>
                    <a:pt x="48" y="215"/>
                    <a:pt x="107" y="215"/>
                  </a:cubicBezTo>
                  <a:lnTo>
                    <a:pt x="1739" y="299"/>
                  </a:lnTo>
                  <a:cubicBezTo>
                    <a:pt x="1798" y="299"/>
                    <a:pt x="1846" y="251"/>
                    <a:pt x="1846" y="191"/>
                  </a:cubicBezTo>
                  <a:cubicBezTo>
                    <a:pt x="1846" y="132"/>
                    <a:pt x="1810" y="84"/>
                    <a:pt x="1750" y="84"/>
                  </a:cubicBezTo>
                  <a:lnTo>
                    <a:pt x="11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3" name="Google Shape;3623;p124"/>
            <p:cNvSpPr/>
            <p:nvPr/>
          </p:nvSpPr>
          <p:spPr>
            <a:xfrm>
              <a:off x="5487124" y="3118644"/>
              <a:ext cx="123754" cy="28717"/>
            </a:xfrm>
            <a:custGeom>
              <a:avLst/>
              <a:gdLst/>
              <a:ahLst/>
              <a:cxnLst/>
              <a:rect l="l" t="t" r="r" b="b"/>
              <a:pathLst>
                <a:path w="3133" h="727" extrusionOk="0">
                  <a:moveTo>
                    <a:pt x="72" y="0"/>
                  </a:moveTo>
                  <a:cubicBezTo>
                    <a:pt x="37" y="0"/>
                    <a:pt x="1" y="24"/>
                    <a:pt x="1" y="60"/>
                  </a:cubicBezTo>
                  <a:cubicBezTo>
                    <a:pt x="1" y="107"/>
                    <a:pt x="25" y="131"/>
                    <a:pt x="60" y="131"/>
                  </a:cubicBezTo>
                  <a:lnTo>
                    <a:pt x="918" y="179"/>
                  </a:lnTo>
                  <a:lnTo>
                    <a:pt x="1180" y="560"/>
                  </a:lnTo>
                  <a:cubicBezTo>
                    <a:pt x="1263" y="667"/>
                    <a:pt x="1382" y="726"/>
                    <a:pt x="1513" y="726"/>
                  </a:cubicBezTo>
                  <a:lnTo>
                    <a:pt x="2977" y="726"/>
                  </a:lnTo>
                  <a:cubicBezTo>
                    <a:pt x="3073" y="726"/>
                    <a:pt x="3097" y="715"/>
                    <a:pt x="3097" y="715"/>
                  </a:cubicBezTo>
                  <a:cubicBezTo>
                    <a:pt x="3132" y="691"/>
                    <a:pt x="2977" y="679"/>
                    <a:pt x="2977" y="679"/>
                  </a:cubicBezTo>
                  <a:lnTo>
                    <a:pt x="1703" y="584"/>
                  </a:lnTo>
                  <a:cubicBezTo>
                    <a:pt x="1584" y="572"/>
                    <a:pt x="1477" y="512"/>
                    <a:pt x="1406" y="405"/>
                  </a:cubicBezTo>
                  <a:lnTo>
                    <a:pt x="1180" y="83"/>
                  </a:lnTo>
                  <a:cubicBezTo>
                    <a:pt x="1168" y="72"/>
                    <a:pt x="1156" y="48"/>
                    <a:pt x="1132" y="48"/>
                  </a:cubicBezTo>
                  <a:lnTo>
                    <a:pt x="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4" name="Google Shape;3624;p124"/>
            <p:cNvSpPr/>
            <p:nvPr/>
          </p:nvSpPr>
          <p:spPr>
            <a:xfrm>
              <a:off x="5454221" y="3113469"/>
              <a:ext cx="39539" cy="13193"/>
            </a:xfrm>
            <a:custGeom>
              <a:avLst/>
              <a:gdLst/>
              <a:ahLst/>
              <a:cxnLst/>
              <a:rect l="l" t="t" r="r" b="b"/>
              <a:pathLst>
                <a:path w="1001" h="334" extrusionOk="0">
                  <a:moveTo>
                    <a:pt x="112" y="1"/>
                  </a:moveTo>
                  <a:cubicBezTo>
                    <a:pt x="97" y="1"/>
                    <a:pt x="83" y="5"/>
                    <a:pt x="72" y="12"/>
                  </a:cubicBezTo>
                  <a:cubicBezTo>
                    <a:pt x="0" y="60"/>
                    <a:pt x="120" y="334"/>
                    <a:pt x="120" y="334"/>
                  </a:cubicBezTo>
                  <a:lnTo>
                    <a:pt x="1001" y="334"/>
                  </a:lnTo>
                  <a:cubicBezTo>
                    <a:pt x="922" y="80"/>
                    <a:pt x="812" y="2"/>
                    <a:pt x="729" y="2"/>
                  </a:cubicBezTo>
                  <a:cubicBezTo>
                    <a:pt x="711" y="2"/>
                    <a:pt x="694" y="6"/>
                    <a:pt x="679" y="12"/>
                  </a:cubicBezTo>
                  <a:cubicBezTo>
                    <a:pt x="655" y="24"/>
                    <a:pt x="643" y="48"/>
                    <a:pt x="643" y="84"/>
                  </a:cubicBezTo>
                  <a:cubicBezTo>
                    <a:pt x="593" y="24"/>
                    <a:pt x="542" y="1"/>
                    <a:pt x="500" y="1"/>
                  </a:cubicBezTo>
                  <a:cubicBezTo>
                    <a:pt x="483" y="1"/>
                    <a:pt x="467" y="5"/>
                    <a:pt x="453" y="12"/>
                  </a:cubicBezTo>
                  <a:cubicBezTo>
                    <a:pt x="429" y="24"/>
                    <a:pt x="429" y="48"/>
                    <a:pt x="429" y="60"/>
                  </a:cubicBezTo>
                  <a:cubicBezTo>
                    <a:pt x="380" y="19"/>
                    <a:pt x="331" y="1"/>
                    <a:pt x="290" y="1"/>
                  </a:cubicBezTo>
                  <a:cubicBezTo>
                    <a:pt x="271" y="1"/>
                    <a:pt x="254" y="5"/>
                    <a:pt x="239" y="12"/>
                  </a:cubicBezTo>
                  <a:cubicBezTo>
                    <a:pt x="227" y="24"/>
                    <a:pt x="215" y="36"/>
                    <a:pt x="215" y="60"/>
                  </a:cubicBezTo>
                  <a:cubicBezTo>
                    <a:pt x="182" y="19"/>
                    <a:pt x="144" y="1"/>
                    <a:pt x="1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5" name="Google Shape;3625;p124"/>
            <p:cNvSpPr/>
            <p:nvPr/>
          </p:nvSpPr>
          <p:spPr>
            <a:xfrm>
              <a:off x="5486216" y="3111099"/>
              <a:ext cx="12245" cy="16511"/>
            </a:xfrm>
            <a:custGeom>
              <a:avLst/>
              <a:gdLst/>
              <a:ahLst/>
              <a:cxnLst/>
              <a:rect l="l" t="t" r="r" b="b"/>
              <a:pathLst>
                <a:path w="310" h="418" extrusionOk="0">
                  <a:moveTo>
                    <a:pt x="202" y="1"/>
                  </a:moveTo>
                  <a:lnTo>
                    <a:pt x="0" y="84"/>
                  </a:lnTo>
                  <a:cubicBezTo>
                    <a:pt x="0" y="84"/>
                    <a:pt x="131" y="417"/>
                    <a:pt x="286" y="417"/>
                  </a:cubicBezTo>
                  <a:cubicBezTo>
                    <a:pt x="286" y="417"/>
                    <a:pt x="310" y="405"/>
                    <a:pt x="310" y="358"/>
                  </a:cubicBezTo>
                  <a:cubicBezTo>
                    <a:pt x="310" y="298"/>
                    <a:pt x="262" y="120"/>
                    <a:pt x="2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6" name="Google Shape;3626;p124"/>
            <p:cNvSpPr/>
            <p:nvPr/>
          </p:nvSpPr>
          <p:spPr>
            <a:xfrm>
              <a:off x="5198853" y="3086175"/>
              <a:ext cx="811765" cy="591197"/>
            </a:xfrm>
            <a:custGeom>
              <a:avLst/>
              <a:gdLst/>
              <a:ahLst/>
              <a:cxnLst/>
              <a:rect l="l" t="t" r="r" b="b"/>
              <a:pathLst>
                <a:path w="20551" h="14967" extrusionOk="0">
                  <a:moveTo>
                    <a:pt x="12419" y="1"/>
                  </a:moveTo>
                  <a:lnTo>
                    <a:pt x="12419" y="1667"/>
                  </a:lnTo>
                  <a:lnTo>
                    <a:pt x="2084" y="1667"/>
                  </a:lnTo>
                  <a:lnTo>
                    <a:pt x="2084" y="3239"/>
                  </a:lnTo>
                  <a:lnTo>
                    <a:pt x="0" y="3239"/>
                  </a:lnTo>
                  <a:lnTo>
                    <a:pt x="0" y="14967"/>
                  </a:lnTo>
                  <a:lnTo>
                    <a:pt x="20551" y="14967"/>
                  </a:lnTo>
                  <a:lnTo>
                    <a:pt x="2055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7" name="Google Shape;3627;p124"/>
            <p:cNvSpPr/>
            <p:nvPr/>
          </p:nvSpPr>
          <p:spPr>
            <a:xfrm>
              <a:off x="5852104" y="3350943"/>
              <a:ext cx="158514" cy="61660"/>
            </a:xfrm>
            <a:custGeom>
              <a:avLst/>
              <a:gdLst/>
              <a:ahLst/>
              <a:cxnLst/>
              <a:rect l="l" t="t" r="r" b="b"/>
              <a:pathLst>
                <a:path w="4013" h="1561" extrusionOk="0">
                  <a:moveTo>
                    <a:pt x="0" y="1"/>
                  </a:moveTo>
                  <a:lnTo>
                    <a:pt x="0" y="1561"/>
                  </a:lnTo>
                  <a:lnTo>
                    <a:pt x="4013" y="1561"/>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8" name="Google Shape;3628;p124"/>
            <p:cNvSpPr/>
            <p:nvPr/>
          </p:nvSpPr>
          <p:spPr>
            <a:xfrm>
              <a:off x="5772591" y="3416790"/>
              <a:ext cx="158553" cy="62133"/>
            </a:xfrm>
            <a:custGeom>
              <a:avLst/>
              <a:gdLst/>
              <a:ahLst/>
              <a:cxnLst/>
              <a:rect l="l" t="t" r="r" b="b"/>
              <a:pathLst>
                <a:path w="4014" h="1573" extrusionOk="0">
                  <a:moveTo>
                    <a:pt x="1" y="1"/>
                  </a:moveTo>
                  <a:lnTo>
                    <a:pt x="1" y="1572"/>
                  </a:lnTo>
                  <a:lnTo>
                    <a:pt x="4013" y="1572"/>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9" name="Google Shape;3629;p124"/>
            <p:cNvSpPr/>
            <p:nvPr/>
          </p:nvSpPr>
          <p:spPr>
            <a:xfrm>
              <a:off x="5852104" y="3483110"/>
              <a:ext cx="158514" cy="61660"/>
            </a:xfrm>
            <a:custGeom>
              <a:avLst/>
              <a:gdLst/>
              <a:ahLst/>
              <a:cxnLst/>
              <a:rect l="l" t="t" r="r" b="b"/>
              <a:pathLst>
                <a:path w="4013" h="1561" extrusionOk="0">
                  <a:moveTo>
                    <a:pt x="0" y="0"/>
                  </a:moveTo>
                  <a:lnTo>
                    <a:pt x="0"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0" name="Google Shape;3630;p124"/>
            <p:cNvSpPr/>
            <p:nvPr/>
          </p:nvSpPr>
          <p:spPr>
            <a:xfrm>
              <a:off x="5852104" y="3615277"/>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1" name="Google Shape;3631;p124"/>
            <p:cNvSpPr/>
            <p:nvPr/>
          </p:nvSpPr>
          <p:spPr>
            <a:xfrm>
              <a:off x="5772591" y="3549431"/>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2" name="Google Shape;3632;p124"/>
            <p:cNvSpPr/>
            <p:nvPr/>
          </p:nvSpPr>
          <p:spPr>
            <a:xfrm>
              <a:off x="5689364" y="3350943"/>
              <a:ext cx="158514" cy="61660"/>
            </a:xfrm>
            <a:custGeom>
              <a:avLst/>
              <a:gdLst/>
              <a:ahLst/>
              <a:cxnLst/>
              <a:rect l="l" t="t" r="r" b="b"/>
              <a:pathLst>
                <a:path w="4013" h="1561" extrusionOk="0">
                  <a:moveTo>
                    <a:pt x="1" y="1"/>
                  </a:moveTo>
                  <a:lnTo>
                    <a:pt x="1" y="1561"/>
                  </a:lnTo>
                  <a:lnTo>
                    <a:pt x="4013" y="1561"/>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3" name="Google Shape;3633;p124"/>
            <p:cNvSpPr/>
            <p:nvPr/>
          </p:nvSpPr>
          <p:spPr>
            <a:xfrm>
              <a:off x="5610364" y="3416790"/>
              <a:ext cx="158514" cy="62133"/>
            </a:xfrm>
            <a:custGeom>
              <a:avLst/>
              <a:gdLst/>
              <a:ahLst/>
              <a:cxnLst/>
              <a:rect l="l" t="t" r="r" b="b"/>
              <a:pathLst>
                <a:path w="4013" h="1573" extrusionOk="0">
                  <a:moveTo>
                    <a:pt x="0" y="1"/>
                  </a:moveTo>
                  <a:lnTo>
                    <a:pt x="0" y="1572"/>
                  </a:lnTo>
                  <a:lnTo>
                    <a:pt x="4013" y="1572"/>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4" name="Google Shape;3634;p124"/>
            <p:cNvSpPr/>
            <p:nvPr/>
          </p:nvSpPr>
          <p:spPr>
            <a:xfrm>
              <a:off x="5689364" y="3483110"/>
              <a:ext cx="158514" cy="61660"/>
            </a:xfrm>
            <a:custGeom>
              <a:avLst/>
              <a:gdLst/>
              <a:ahLst/>
              <a:cxnLst/>
              <a:rect l="l" t="t" r="r" b="b"/>
              <a:pathLst>
                <a:path w="4013" h="1561"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5" name="Google Shape;3635;p124"/>
            <p:cNvSpPr/>
            <p:nvPr/>
          </p:nvSpPr>
          <p:spPr>
            <a:xfrm>
              <a:off x="5689364" y="3615277"/>
              <a:ext cx="158514" cy="62094"/>
            </a:xfrm>
            <a:custGeom>
              <a:avLst/>
              <a:gdLst/>
              <a:ahLst/>
              <a:cxnLst/>
              <a:rect l="l" t="t" r="r" b="b"/>
              <a:pathLst>
                <a:path w="4013" h="1572" extrusionOk="0">
                  <a:moveTo>
                    <a:pt x="1" y="0"/>
                  </a:moveTo>
                  <a:lnTo>
                    <a:pt x="1"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6" name="Google Shape;3636;p124"/>
            <p:cNvSpPr/>
            <p:nvPr/>
          </p:nvSpPr>
          <p:spPr>
            <a:xfrm>
              <a:off x="5610364" y="3549431"/>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7" name="Google Shape;3637;p124"/>
            <p:cNvSpPr/>
            <p:nvPr/>
          </p:nvSpPr>
          <p:spPr>
            <a:xfrm>
              <a:off x="5527098" y="3350943"/>
              <a:ext cx="158553" cy="61660"/>
            </a:xfrm>
            <a:custGeom>
              <a:avLst/>
              <a:gdLst/>
              <a:ahLst/>
              <a:cxnLst/>
              <a:rect l="l" t="t" r="r" b="b"/>
              <a:pathLst>
                <a:path w="4014" h="1561" extrusionOk="0">
                  <a:moveTo>
                    <a:pt x="1" y="1"/>
                  </a:moveTo>
                  <a:lnTo>
                    <a:pt x="1" y="1561"/>
                  </a:lnTo>
                  <a:lnTo>
                    <a:pt x="4013" y="1561"/>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8" name="Google Shape;3638;p124"/>
            <p:cNvSpPr/>
            <p:nvPr/>
          </p:nvSpPr>
          <p:spPr>
            <a:xfrm>
              <a:off x="5447624" y="3416790"/>
              <a:ext cx="158553" cy="62133"/>
            </a:xfrm>
            <a:custGeom>
              <a:avLst/>
              <a:gdLst/>
              <a:ahLst/>
              <a:cxnLst/>
              <a:rect l="l" t="t" r="r" b="b"/>
              <a:pathLst>
                <a:path w="4014" h="1573" extrusionOk="0">
                  <a:moveTo>
                    <a:pt x="1" y="1"/>
                  </a:moveTo>
                  <a:lnTo>
                    <a:pt x="1" y="1572"/>
                  </a:lnTo>
                  <a:lnTo>
                    <a:pt x="4013" y="1572"/>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9" name="Google Shape;3639;p124"/>
            <p:cNvSpPr/>
            <p:nvPr/>
          </p:nvSpPr>
          <p:spPr>
            <a:xfrm>
              <a:off x="5527098" y="3483110"/>
              <a:ext cx="158553" cy="61660"/>
            </a:xfrm>
            <a:custGeom>
              <a:avLst/>
              <a:gdLst/>
              <a:ahLst/>
              <a:cxnLst/>
              <a:rect l="l" t="t" r="r" b="b"/>
              <a:pathLst>
                <a:path w="4014" h="1561"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0" name="Google Shape;3640;p124"/>
            <p:cNvSpPr/>
            <p:nvPr/>
          </p:nvSpPr>
          <p:spPr>
            <a:xfrm>
              <a:off x="5527098" y="3615277"/>
              <a:ext cx="158553" cy="62094"/>
            </a:xfrm>
            <a:custGeom>
              <a:avLst/>
              <a:gdLst/>
              <a:ahLst/>
              <a:cxnLst/>
              <a:rect l="l" t="t" r="r" b="b"/>
              <a:pathLst>
                <a:path w="4014" h="1572" extrusionOk="0">
                  <a:moveTo>
                    <a:pt x="1" y="0"/>
                  </a:moveTo>
                  <a:lnTo>
                    <a:pt x="1"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1" name="Google Shape;3641;p124"/>
            <p:cNvSpPr/>
            <p:nvPr/>
          </p:nvSpPr>
          <p:spPr>
            <a:xfrm>
              <a:off x="5447624" y="3549431"/>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2" name="Google Shape;3642;p124"/>
            <p:cNvSpPr/>
            <p:nvPr/>
          </p:nvSpPr>
          <p:spPr>
            <a:xfrm>
              <a:off x="5364398" y="3350943"/>
              <a:ext cx="158514" cy="61660"/>
            </a:xfrm>
            <a:custGeom>
              <a:avLst/>
              <a:gdLst/>
              <a:ahLst/>
              <a:cxnLst/>
              <a:rect l="l" t="t" r="r" b="b"/>
              <a:pathLst>
                <a:path w="4013" h="1561" extrusionOk="0">
                  <a:moveTo>
                    <a:pt x="0" y="1"/>
                  </a:moveTo>
                  <a:lnTo>
                    <a:pt x="0" y="1561"/>
                  </a:lnTo>
                  <a:lnTo>
                    <a:pt x="4013" y="1561"/>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3" name="Google Shape;3643;p124"/>
            <p:cNvSpPr/>
            <p:nvPr/>
          </p:nvSpPr>
          <p:spPr>
            <a:xfrm>
              <a:off x="5285398" y="3416790"/>
              <a:ext cx="158514" cy="62133"/>
            </a:xfrm>
            <a:custGeom>
              <a:avLst/>
              <a:gdLst/>
              <a:ahLst/>
              <a:cxnLst/>
              <a:rect l="l" t="t" r="r" b="b"/>
              <a:pathLst>
                <a:path w="4013" h="1573" extrusionOk="0">
                  <a:moveTo>
                    <a:pt x="0" y="1"/>
                  </a:moveTo>
                  <a:lnTo>
                    <a:pt x="0" y="1572"/>
                  </a:lnTo>
                  <a:lnTo>
                    <a:pt x="4013" y="1572"/>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4" name="Google Shape;3644;p124"/>
            <p:cNvSpPr/>
            <p:nvPr/>
          </p:nvSpPr>
          <p:spPr>
            <a:xfrm>
              <a:off x="5364398" y="3483110"/>
              <a:ext cx="158514" cy="61660"/>
            </a:xfrm>
            <a:custGeom>
              <a:avLst/>
              <a:gdLst/>
              <a:ahLst/>
              <a:cxnLst/>
              <a:rect l="l" t="t" r="r" b="b"/>
              <a:pathLst>
                <a:path w="4013" h="1561" extrusionOk="0">
                  <a:moveTo>
                    <a:pt x="0" y="0"/>
                  </a:moveTo>
                  <a:lnTo>
                    <a:pt x="0"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5" name="Google Shape;3645;p124"/>
            <p:cNvSpPr/>
            <p:nvPr/>
          </p:nvSpPr>
          <p:spPr>
            <a:xfrm>
              <a:off x="5364398" y="3615277"/>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6" name="Google Shape;3646;p124"/>
            <p:cNvSpPr/>
            <p:nvPr/>
          </p:nvSpPr>
          <p:spPr>
            <a:xfrm>
              <a:off x="5285398" y="3549431"/>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7" name="Google Shape;3647;p124"/>
            <p:cNvSpPr/>
            <p:nvPr/>
          </p:nvSpPr>
          <p:spPr>
            <a:xfrm>
              <a:off x="5202132" y="3350943"/>
              <a:ext cx="158079" cy="61660"/>
            </a:xfrm>
            <a:custGeom>
              <a:avLst/>
              <a:gdLst/>
              <a:ahLst/>
              <a:cxnLst/>
              <a:rect l="l" t="t" r="r" b="b"/>
              <a:pathLst>
                <a:path w="4002" h="1561" extrusionOk="0">
                  <a:moveTo>
                    <a:pt x="1" y="1"/>
                  </a:moveTo>
                  <a:lnTo>
                    <a:pt x="1" y="1561"/>
                  </a:lnTo>
                  <a:lnTo>
                    <a:pt x="4001" y="1561"/>
                  </a:lnTo>
                  <a:lnTo>
                    <a:pt x="400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8" name="Google Shape;3648;p124"/>
            <p:cNvSpPr/>
            <p:nvPr/>
          </p:nvSpPr>
          <p:spPr>
            <a:xfrm>
              <a:off x="5122658" y="3416790"/>
              <a:ext cx="158514" cy="62133"/>
            </a:xfrm>
            <a:custGeom>
              <a:avLst/>
              <a:gdLst/>
              <a:ahLst/>
              <a:cxnLst/>
              <a:rect l="l" t="t" r="r" b="b"/>
              <a:pathLst>
                <a:path w="4013" h="1573" extrusionOk="0">
                  <a:moveTo>
                    <a:pt x="1" y="1"/>
                  </a:moveTo>
                  <a:lnTo>
                    <a:pt x="1" y="1572"/>
                  </a:lnTo>
                  <a:lnTo>
                    <a:pt x="4013" y="1572"/>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9" name="Google Shape;3649;p124"/>
            <p:cNvSpPr/>
            <p:nvPr/>
          </p:nvSpPr>
          <p:spPr>
            <a:xfrm>
              <a:off x="5202132" y="3483110"/>
              <a:ext cx="158079" cy="61660"/>
            </a:xfrm>
            <a:custGeom>
              <a:avLst/>
              <a:gdLst/>
              <a:ahLst/>
              <a:cxnLst/>
              <a:rect l="l" t="t" r="r" b="b"/>
              <a:pathLst>
                <a:path w="4002" h="1561" extrusionOk="0">
                  <a:moveTo>
                    <a:pt x="1" y="0"/>
                  </a:moveTo>
                  <a:lnTo>
                    <a:pt x="1" y="1560"/>
                  </a:lnTo>
                  <a:lnTo>
                    <a:pt x="4001" y="1560"/>
                  </a:lnTo>
                  <a:lnTo>
                    <a:pt x="400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0" name="Google Shape;3650;p124"/>
            <p:cNvSpPr/>
            <p:nvPr/>
          </p:nvSpPr>
          <p:spPr>
            <a:xfrm>
              <a:off x="5852104" y="3218342"/>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1" name="Google Shape;3651;p124"/>
            <p:cNvSpPr/>
            <p:nvPr/>
          </p:nvSpPr>
          <p:spPr>
            <a:xfrm>
              <a:off x="5772591" y="3284662"/>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2" name="Google Shape;3652;p124"/>
            <p:cNvSpPr/>
            <p:nvPr/>
          </p:nvSpPr>
          <p:spPr>
            <a:xfrm>
              <a:off x="5689364" y="3218342"/>
              <a:ext cx="158514" cy="62094"/>
            </a:xfrm>
            <a:custGeom>
              <a:avLst/>
              <a:gdLst/>
              <a:ahLst/>
              <a:cxnLst/>
              <a:rect l="l" t="t" r="r" b="b"/>
              <a:pathLst>
                <a:path w="4013" h="1572" extrusionOk="0">
                  <a:moveTo>
                    <a:pt x="1" y="0"/>
                  </a:moveTo>
                  <a:lnTo>
                    <a:pt x="1"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3" name="Google Shape;3653;p124"/>
            <p:cNvSpPr/>
            <p:nvPr/>
          </p:nvSpPr>
          <p:spPr>
            <a:xfrm>
              <a:off x="5610364" y="3284662"/>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4" name="Google Shape;3654;p124"/>
            <p:cNvSpPr/>
            <p:nvPr/>
          </p:nvSpPr>
          <p:spPr>
            <a:xfrm>
              <a:off x="5527098" y="3218342"/>
              <a:ext cx="158553" cy="62094"/>
            </a:xfrm>
            <a:custGeom>
              <a:avLst/>
              <a:gdLst/>
              <a:ahLst/>
              <a:cxnLst/>
              <a:rect l="l" t="t" r="r" b="b"/>
              <a:pathLst>
                <a:path w="4014" h="1572" extrusionOk="0">
                  <a:moveTo>
                    <a:pt x="1" y="0"/>
                  </a:moveTo>
                  <a:lnTo>
                    <a:pt x="1"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5" name="Google Shape;3655;p124"/>
            <p:cNvSpPr/>
            <p:nvPr/>
          </p:nvSpPr>
          <p:spPr>
            <a:xfrm>
              <a:off x="5447624" y="3284662"/>
              <a:ext cx="158553" cy="61620"/>
            </a:xfrm>
            <a:custGeom>
              <a:avLst/>
              <a:gdLst/>
              <a:ahLst/>
              <a:cxnLst/>
              <a:rect l="l" t="t" r="r" b="b"/>
              <a:pathLst>
                <a:path w="4014" h="1560"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6" name="Google Shape;3656;p124"/>
            <p:cNvSpPr/>
            <p:nvPr/>
          </p:nvSpPr>
          <p:spPr>
            <a:xfrm>
              <a:off x="5364398" y="3218342"/>
              <a:ext cx="158514" cy="62094"/>
            </a:xfrm>
            <a:custGeom>
              <a:avLst/>
              <a:gdLst/>
              <a:ahLst/>
              <a:cxnLst/>
              <a:rect l="l" t="t" r="r" b="b"/>
              <a:pathLst>
                <a:path w="4013" h="1572" extrusionOk="0">
                  <a:moveTo>
                    <a:pt x="0" y="0"/>
                  </a:moveTo>
                  <a:lnTo>
                    <a:pt x="0"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7" name="Google Shape;3657;p124"/>
            <p:cNvSpPr/>
            <p:nvPr/>
          </p:nvSpPr>
          <p:spPr>
            <a:xfrm>
              <a:off x="5285398" y="3284662"/>
              <a:ext cx="158514" cy="61620"/>
            </a:xfrm>
            <a:custGeom>
              <a:avLst/>
              <a:gdLst/>
              <a:ahLst/>
              <a:cxnLst/>
              <a:rect l="l" t="t" r="r" b="b"/>
              <a:pathLst>
                <a:path w="4013" h="1560" extrusionOk="0">
                  <a:moveTo>
                    <a:pt x="0" y="0"/>
                  </a:moveTo>
                  <a:lnTo>
                    <a:pt x="0"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8" name="Google Shape;3658;p124"/>
            <p:cNvSpPr/>
            <p:nvPr/>
          </p:nvSpPr>
          <p:spPr>
            <a:xfrm>
              <a:off x="5202132" y="3218342"/>
              <a:ext cx="158079" cy="62094"/>
            </a:xfrm>
            <a:custGeom>
              <a:avLst/>
              <a:gdLst/>
              <a:ahLst/>
              <a:cxnLst/>
              <a:rect l="l" t="t" r="r" b="b"/>
              <a:pathLst>
                <a:path w="4002" h="1572" extrusionOk="0">
                  <a:moveTo>
                    <a:pt x="1" y="0"/>
                  </a:moveTo>
                  <a:lnTo>
                    <a:pt x="1" y="1572"/>
                  </a:lnTo>
                  <a:lnTo>
                    <a:pt x="4001" y="1572"/>
                  </a:lnTo>
                  <a:lnTo>
                    <a:pt x="400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9" name="Google Shape;3659;p124"/>
            <p:cNvSpPr/>
            <p:nvPr/>
          </p:nvSpPr>
          <p:spPr>
            <a:xfrm>
              <a:off x="5122658" y="3284662"/>
              <a:ext cx="158514" cy="61620"/>
            </a:xfrm>
            <a:custGeom>
              <a:avLst/>
              <a:gdLst/>
              <a:ahLst/>
              <a:cxnLst/>
              <a:rect l="l" t="t" r="r" b="b"/>
              <a:pathLst>
                <a:path w="4013" h="1560"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0" name="Google Shape;3660;p124"/>
            <p:cNvSpPr/>
            <p:nvPr/>
          </p:nvSpPr>
          <p:spPr>
            <a:xfrm>
              <a:off x="5852104" y="3086175"/>
              <a:ext cx="158514" cy="61660"/>
            </a:xfrm>
            <a:custGeom>
              <a:avLst/>
              <a:gdLst/>
              <a:ahLst/>
              <a:cxnLst/>
              <a:rect l="l" t="t" r="r" b="b"/>
              <a:pathLst>
                <a:path w="4013" h="1561" extrusionOk="0">
                  <a:moveTo>
                    <a:pt x="0" y="1"/>
                  </a:moveTo>
                  <a:lnTo>
                    <a:pt x="0" y="1560"/>
                  </a:lnTo>
                  <a:lnTo>
                    <a:pt x="4013" y="1560"/>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1" name="Google Shape;3661;p124"/>
            <p:cNvSpPr/>
            <p:nvPr/>
          </p:nvSpPr>
          <p:spPr>
            <a:xfrm>
              <a:off x="5935805" y="3152021"/>
              <a:ext cx="74813" cy="62133"/>
            </a:xfrm>
            <a:custGeom>
              <a:avLst/>
              <a:gdLst/>
              <a:ahLst/>
              <a:cxnLst/>
              <a:rect l="l" t="t" r="r" b="b"/>
              <a:pathLst>
                <a:path w="1894" h="1573" extrusionOk="0">
                  <a:moveTo>
                    <a:pt x="0" y="0"/>
                  </a:moveTo>
                  <a:lnTo>
                    <a:pt x="0" y="1572"/>
                  </a:lnTo>
                  <a:lnTo>
                    <a:pt x="1894" y="1572"/>
                  </a:lnTo>
                  <a:lnTo>
                    <a:pt x="1894" y="0"/>
                  </a:lnTo>
                  <a:close/>
                </a:path>
              </a:pathLst>
            </a:custGeom>
            <a:solidFill>
              <a:srgbClr val="F68D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2" name="Google Shape;3662;p124"/>
            <p:cNvSpPr/>
            <p:nvPr/>
          </p:nvSpPr>
          <p:spPr>
            <a:xfrm>
              <a:off x="5935805" y="3284662"/>
              <a:ext cx="74813" cy="61620"/>
            </a:xfrm>
            <a:custGeom>
              <a:avLst/>
              <a:gdLst/>
              <a:ahLst/>
              <a:cxnLst/>
              <a:rect l="l" t="t" r="r" b="b"/>
              <a:pathLst>
                <a:path w="1894" h="1560" extrusionOk="0">
                  <a:moveTo>
                    <a:pt x="0" y="0"/>
                  </a:moveTo>
                  <a:lnTo>
                    <a:pt x="0" y="1560"/>
                  </a:lnTo>
                  <a:lnTo>
                    <a:pt x="1894" y="1560"/>
                  </a:lnTo>
                  <a:lnTo>
                    <a:pt x="1894" y="0"/>
                  </a:lnTo>
                  <a:close/>
                </a:path>
              </a:pathLst>
            </a:custGeom>
            <a:solidFill>
              <a:srgbClr val="F68D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3" name="Google Shape;3663;p124"/>
            <p:cNvSpPr/>
            <p:nvPr/>
          </p:nvSpPr>
          <p:spPr>
            <a:xfrm>
              <a:off x="5935805" y="3416790"/>
              <a:ext cx="74813" cy="62133"/>
            </a:xfrm>
            <a:custGeom>
              <a:avLst/>
              <a:gdLst/>
              <a:ahLst/>
              <a:cxnLst/>
              <a:rect l="l" t="t" r="r" b="b"/>
              <a:pathLst>
                <a:path w="1894" h="1573" extrusionOk="0">
                  <a:moveTo>
                    <a:pt x="0" y="1"/>
                  </a:moveTo>
                  <a:lnTo>
                    <a:pt x="0" y="1572"/>
                  </a:lnTo>
                  <a:lnTo>
                    <a:pt x="1894" y="1572"/>
                  </a:lnTo>
                  <a:lnTo>
                    <a:pt x="18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4" name="Google Shape;3664;p124"/>
            <p:cNvSpPr/>
            <p:nvPr/>
          </p:nvSpPr>
          <p:spPr>
            <a:xfrm>
              <a:off x="5935805" y="3549431"/>
              <a:ext cx="74813" cy="62094"/>
            </a:xfrm>
            <a:custGeom>
              <a:avLst/>
              <a:gdLst/>
              <a:ahLst/>
              <a:cxnLst/>
              <a:rect l="l" t="t" r="r" b="b"/>
              <a:pathLst>
                <a:path w="1894" h="1572" extrusionOk="0">
                  <a:moveTo>
                    <a:pt x="0" y="0"/>
                  </a:moveTo>
                  <a:lnTo>
                    <a:pt x="0" y="1572"/>
                  </a:lnTo>
                  <a:lnTo>
                    <a:pt x="1894" y="1572"/>
                  </a:lnTo>
                  <a:lnTo>
                    <a:pt x="189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5" name="Google Shape;3665;p124"/>
            <p:cNvSpPr/>
            <p:nvPr/>
          </p:nvSpPr>
          <p:spPr>
            <a:xfrm>
              <a:off x="5772591" y="3152021"/>
              <a:ext cx="158553" cy="62133"/>
            </a:xfrm>
            <a:custGeom>
              <a:avLst/>
              <a:gdLst/>
              <a:ahLst/>
              <a:cxnLst/>
              <a:rect l="l" t="t" r="r" b="b"/>
              <a:pathLst>
                <a:path w="4014" h="1573" extrusionOk="0">
                  <a:moveTo>
                    <a:pt x="1" y="0"/>
                  </a:moveTo>
                  <a:lnTo>
                    <a:pt x="1"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6" name="Google Shape;3666;p124"/>
            <p:cNvSpPr/>
            <p:nvPr/>
          </p:nvSpPr>
          <p:spPr>
            <a:xfrm>
              <a:off x="5689364" y="3086175"/>
              <a:ext cx="158514" cy="61660"/>
            </a:xfrm>
            <a:custGeom>
              <a:avLst/>
              <a:gdLst/>
              <a:ahLst/>
              <a:cxnLst/>
              <a:rect l="l" t="t" r="r" b="b"/>
              <a:pathLst>
                <a:path w="4013" h="1561" extrusionOk="0">
                  <a:moveTo>
                    <a:pt x="1" y="1"/>
                  </a:moveTo>
                  <a:lnTo>
                    <a:pt x="1" y="1560"/>
                  </a:lnTo>
                  <a:lnTo>
                    <a:pt x="4013" y="1560"/>
                  </a:lnTo>
                  <a:lnTo>
                    <a:pt x="401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7" name="Google Shape;3667;p124"/>
            <p:cNvSpPr/>
            <p:nvPr/>
          </p:nvSpPr>
          <p:spPr>
            <a:xfrm>
              <a:off x="5610364" y="3152021"/>
              <a:ext cx="158514" cy="62133"/>
            </a:xfrm>
            <a:custGeom>
              <a:avLst/>
              <a:gdLst/>
              <a:ahLst/>
              <a:cxnLst/>
              <a:rect l="l" t="t" r="r" b="b"/>
              <a:pathLst>
                <a:path w="4013" h="1573" extrusionOk="0">
                  <a:moveTo>
                    <a:pt x="0" y="0"/>
                  </a:moveTo>
                  <a:lnTo>
                    <a:pt x="0"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8" name="Google Shape;3668;p124"/>
            <p:cNvSpPr/>
            <p:nvPr/>
          </p:nvSpPr>
          <p:spPr>
            <a:xfrm>
              <a:off x="5447624" y="3152021"/>
              <a:ext cx="158553" cy="62133"/>
            </a:xfrm>
            <a:custGeom>
              <a:avLst/>
              <a:gdLst/>
              <a:ahLst/>
              <a:cxnLst/>
              <a:rect l="l" t="t" r="r" b="b"/>
              <a:pathLst>
                <a:path w="4014" h="1573" extrusionOk="0">
                  <a:moveTo>
                    <a:pt x="1" y="0"/>
                  </a:moveTo>
                  <a:lnTo>
                    <a:pt x="1"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9" name="Google Shape;3669;p124"/>
            <p:cNvSpPr/>
            <p:nvPr/>
          </p:nvSpPr>
          <p:spPr>
            <a:xfrm>
              <a:off x="5285398" y="3152021"/>
              <a:ext cx="158514" cy="62133"/>
            </a:xfrm>
            <a:custGeom>
              <a:avLst/>
              <a:gdLst/>
              <a:ahLst/>
              <a:cxnLst/>
              <a:rect l="l" t="t" r="r" b="b"/>
              <a:pathLst>
                <a:path w="4013" h="1573" extrusionOk="0">
                  <a:moveTo>
                    <a:pt x="0" y="0"/>
                  </a:moveTo>
                  <a:lnTo>
                    <a:pt x="0" y="1572"/>
                  </a:lnTo>
                  <a:lnTo>
                    <a:pt x="4013" y="1572"/>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0" name="Google Shape;3670;p124"/>
            <p:cNvSpPr/>
            <p:nvPr/>
          </p:nvSpPr>
          <p:spPr>
            <a:xfrm>
              <a:off x="5202132" y="3615277"/>
              <a:ext cx="158079" cy="62094"/>
            </a:xfrm>
            <a:custGeom>
              <a:avLst/>
              <a:gdLst/>
              <a:ahLst/>
              <a:cxnLst/>
              <a:rect l="l" t="t" r="r" b="b"/>
              <a:pathLst>
                <a:path w="4002" h="1572" extrusionOk="0">
                  <a:moveTo>
                    <a:pt x="1" y="0"/>
                  </a:moveTo>
                  <a:lnTo>
                    <a:pt x="1" y="1572"/>
                  </a:lnTo>
                  <a:lnTo>
                    <a:pt x="4001" y="1572"/>
                  </a:lnTo>
                  <a:lnTo>
                    <a:pt x="400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1" name="Google Shape;3671;p124"/>
            <p:cNvSpPr/>
            <p:nvPr/>
          </p:nvSpPr>
          <p:spPr>
            <a:xfrm>
              <a:off x="5122658" y="3549431"/>
              <a:ext cx="158514" cy="61620"/>
            </a:xfrm>
            <a:custGeom>
              <a:avLst/>
              <a:gdLst/>
              <a:ahLst/>
              <a:cxnLst/>
              <a:rect l="l" t="t" r="r" b="b"/>
              <a:pathLst>
                <a:path w="4013" h="1560" extrusionOk="0">
                  <a:moveTo>
                    <a:pt x="1" y="0"/>
                  </a:moveTo>
                  <a:lnTo>
                    <a:pt x="1" y="1560"/>
                  </a:lnTo>
                  <a:lnTo>
                    <a:pt x="4013" y="1560"/>
                  </a:lnTo>
                  <a:lnTo>
                    <a:pt x="40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2" name="Google Shape;3672;p124"/>
            <p:cNvSpPr/>
            <p:nvPr/>
          </p:nvSpPr>
          <p:spPr>
            <a:xfrm>
              <a:off x="5385096" y="3147321"/>
              <a:ext cx="267692" cy="39105"/>
            </a:xfrm>
            <a:custGeom>
              <a:avLst/>
              <a:gdLst/>
              <a:ahLst/>
              <a:cxnLst/>
              <a:rect l="l" t="t" r="r" b="b"/>
              <a:pathLst>
                <a:path w="6777" h="990" extrusionOk="0">
                  <a:moveTo>
                    <a:pt x="334" y="0"/>
                  </a:moveTo>
                  <a:cubicBezTo>
                    <a:pt x="203" y="0"/>
                    <a:pt x="72" y="84"/>
                    <a:pt x="24" y="215"/>
                  </a:cubicBezTo>
                  <a:cubicBezTo>
                    <a:pt x="0" y="310"/>
                    <a:pt x="36" y="405"/>
                    <a:pt x="322" y="405"/>
                  </a:cubicBezTo>
                  <a:cubicBezTo>
                    <a:pt x="729" y="388"/>
                    <a:pt x="1117" y="150"/>
                    <a:pt x="1450" y="150"/>
                  </a:cubicBezTo>
                  <a:cubicBezTo>
                    <a:pt x="1574" y="150"/>
                    <a:pt x="1691" y="183"/>
                    <a:pt x="1798" y="274"/>
                  </a:cubicBezTo>
                  <a:cubicBezTo>
                    <a:pt x="2144" y="568"/>
                    <a:pt x="2130" y="990"/>
                    <a:pt x="2333" y="990"/>
                  </a:cubicBezTo>
                  <a:cubicBezTo>
                    <a:pt x="2360" y="990"/>
                    <a:pt x="2392" y="982"/>
                    <a:pt x="2429" y="965"/>
                  </a:cubicBezTo>
                  <a:cubicBezTo>
                    <a:pt x="2735" y="824"/>
                    <a:pt x="2530" y="393"/>
                    <a:pt x="3291" y="393"/>
                  </a:cubicBezTo>
                  <a:cubicBezTo>
                    <a:pt x="3301" y="393"/>
                    <a:pt x="3311" y="393"/>
                    <a:pt x="3322" y="393"/>
                  </a:cubicBezTo>
                  <a:cubicBezTo>
                    <a:pt x="3948" y="403"/>
                    <a:pt x="4226" y="684"/>
                    <a:pt x="4476" y="684"/>
                  </a:cubicBezTo>
                  <a:cubicBezTo>
                    <a:pt x="4540" y="684"/>
                    <a:pt x="4602" y="666"/>
                    <a:pt x="4667" y="620"/>
                  </a:cubicBezTo>
                  <a:cubicBezTo>
                    <a:pt x="4910" y="458"/>
                    <a:pt x="5368" y="243"/>
                    <a:pt x="5752" y="243"/>
                  </a:cubicBezTo>
                  <a:cubicBezTo>
                    <a:pt x="5878" y="243"/>
                    <a:pt x="5996" y="266"/>
                    <a:pt x="6096" y="322"/>
                  </a:cubicBezTo>
                  <a:cubicBezTo>
                    <a:pt x="6169" y="364"/>
                    <a:pt x="6240" y="381"/>
                    <a:pt x="6305" y="381"/>
                  </a:cubicBezTo>
                  <a:cubicBezTo>
                    <a:pt x="6609" y="381"/>
                    <a:pt x="6777" y="0"/>
                    <a:pt x="63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3" name="Google Shape;3673;p124"/>
            <p:cNvSpPr/>
            <p:nvPr/>
          </p:nvSpPr>
          <p:spPr>
            <a:xfrm>
              <a:off x="6179401" y="2959617"/>
              <a:ext cx="89863" cy="69283"/>
            </a:xfrm>
            <a:custGeom>
              <a:avLst/>
              <a:gdLst/>
              <a:ahLst/>
              <a:cxnLst/>
              <a:rect l="l" t="t" r="r" b="b"/>
              <a:pathLst>
                <a:path w="2275" h="1754" extrusionOk="0">
                  <a:moveTo>
                    <a:pt x="65" y="1"/>
                  </a:moveTo>
                  <a:cubicBezTo>
                    <a:pt x="60" y="1"/>
                    <a:pt x="54" y="1"/>
                    <a:pt x="49" y="2"/>
                  </a:cubicBezTo>
                  <a:cubicBezTo>
                    <a:pt x="1" y="14"/>
                    <a:pt x="25" y="85"/>
                    <a:pt x="49" y="121"/>
                  </a:cubicBezTo>
                  <a:cubicBezTo>
                    <a:pt x="72" y="169"/>
                    <a:pt x="108" y="228"/>
                    <a:pt x="144" y="276"/>
                  </a:cubicBezTo>
                  <a:cubicBezTo>
                    <a:pt x="72" y="299"/>
                    <a:pt x="168" y="419"/>
                    <a:pt x="203" y="502"/>
                  </a:cubicBezTo>
                  <a:cubicBezTo>
                    <a:pt x="227" y="573"/>
                    <a:pt x="239" y="657"/>
                    <a:pt x="287" y="716"/>
                  </a:cubicBezTo>
                  <a:cubicBezTo>
                    <a:pt x="334" y="800"/>
                    <a:pt x="418" y="859"/>
                    <a:pt x="465" y="942"/>
                  </a:cubicBezTo>
                  <a:cubicBezTo>
                    <a:pt x="489" y="978"/>
                    <a:pt x="489" y="1026"/>
                    <a:pt x="513" y="1061"/>
                  </a:cubicBezTo>
                  <a:cubicBezTo>
                    <a:pt x="513" y="1073"/>
                    <a:pt x="513" y="1073"/>
                    <a:pt x="513" y="1073"/>
                  </a:cubicBezTo>
                  <a:cubicBezTo>
                    <a:pt x="560" y="1192"/>
                    <a:pt x="644" y="1288"/>
                    <a:pt x="739" y="1359"/>
                  </a:cubicBezTo>
                  <a:cubicBezTo>
                    <a:pt x="965" y="1514"/>
                    <a:pt x="1263" y="1514"/>
                    <a:pt x="1501" y="1633"/>
                  </a:cubicBezTo>
                  <a:cubicBezTo>
                    <a:pt x="1561" y="1633"/>
                    <a:pt x="1620" y="1669"/>
                    <a:pt x="1668" y="1693"/>
                  </a:cubicBezTo>
                  <a:cubicBezTo>
                    <a:pt x="1679" y="1703"/>
                    <a:pt x="1749" y="1754"/>
                    <a:pt x="1770" y="1754"/>
                  </a:cubicBezTo>
                  <a:cubicBezTo>
                    <a:pt x="1772" y="1754"/>
                    <a:pt x="1774" y="1753"/>
                    <a:pt x="1775" y="1752"/>
                  </a:cubicBezTo>
                  <a:cubicBezTo>
                    <a:pt x="1775" y="1752"/>
                    <a:pt x="2275" y="1276"/>
                    <a:pt x="2275" y="1276"/>
                  </a:cubicBezTo>
                  <a:cubicBezTo>
                    <a:pt x="2275" y="1276"/>
                    <a:pt x="1942" y="1133"/>
                    <a:pt x="1834" y="942"/>
                  </a:cubicBezTo>
                  <a:cubicBezTo>
                    <a:pt x="1799" y="871"/>
                    <a:pt x="1620" y="514"/>
                    <a:pt x="1549" y="466"/>
                  </a:cubicBezTo>
                  <a:cubicBezTo>
                    <a:pt x="1471" y="433"/>
                    <a:pt x="1258" y="285"/>
                    <a:pt x="1172" y="285"/>
                  </a:cubicBezTo>
                  <a:cubicBezTo>
                    <a:pt x="1166" y="285"/>
                    <a:pt x="1161" y="286"/>
                    <a:pt x="1156" y="288"/>
                  </a:cubicBezTo>
                  <a:cubicBezTo>
                    <a:pt x="1122" y="293"/>
                    <a:pt x="1088" y="295"/>
                    <a:pt x="1056" y="295"/>
                  </a:cubicBezTo>
                  <a:cubicBezTo>
                    <a:pt x="1011" y="295"/>
                    <a:pt x="970" y="292"/>
                    <a:pt x="936" y="292"/>
                  </a:cubicBezTo>
                  <a:cubicBezTo>
                    <a:pt x="890" y="292"/>
                    <a:pt x="857" y="297"/>
                    <a:pt x="846" y="323"/>
                  </a:cubicBezTo>
                  <a:cubicBezTo>
                    <a:pt x="822" y="359"/>
                    <a:pt x="882" y="407"/>
                    <a:pt x="882" y="407"/>
                  </a:cubicBezTo>
                  <a:cubicBezTo>
                    <a:pt x="882" y="407"/>
                    <a:pt x="727" y="395"/>
                    <a:pt x="560" y="288"/>
                  </a:cubicBezTo>
                  <a:cubicBezTo>
                    <a:pt x="489" y="240"/>
                    <a:pt x="358" y="121"/>
                    <a:pt x="275" y="85"/>
                  </a:cubicBezTo>
                  <a:cubicBezTo>
                    <a:pt x="231" y="63"/>
                    <a:pt x="136" y="1"/>
                    <a:pt x="6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4" name="Google Shape;3674;p124"/>
            <p:cNvSpPr/>
            <p:nvPr/>
          </p:nvSpPr>
          <p:spPr>
            <a:xfrm>
              <a:off x="6212384" y="2975575"/>
              <a:ext cx="20224" cy="6004"/>
            </a:xfrm>
            <a:custGeom>
              <a:avLst/>
              <a:gdLst/>
              <a:ahLst/>
              <a:cxnLst/>
              <a:rect l="l" t="t" r="r" b="b"/>
              <a:pathLst>
                <a:path w="512" h="152" extrusionOk="0">
                  <a:moveTo>
                    <a:pt x="33" y="0"/>
                  </a:moveTo>
                  <a:cubicBezTo>
                    <a:pt x="8" y="0"/>
                    <a:pt x="1" y="28"/>
                    <a:pt x="11" y="38"/>
                  </a:cubicBezTo>
                  <a:cubicBezTo>
                    <a:pt x="71" y="98"/>
                    <a:pt x="154" y="110"/>
                    <a:pt x="226" y="110"/>
                  </a:cubicBezTo>
                  <a:cubicBezTo>
                    <a:pt x="354" y="118"/>
                    <a:pt x="397" y="152"/>
                    <a:pt x="446" y="152"/>
                  </a:cubicBezTo>
                  <a:cubicBezTo>
                    <a:pt x="465" y="152"/>
                    <a:pt x="485" y="147"/>
                    <a:pt x="511" y="134"/>
                  </a:cubicBezTo>
                  <a:cubicBezTo>
                    <a:pt x="428" y="122"/>
                    <a:pt x="416" y="86"/>
                    <a:pt x="345" y="74"/>
                  </a:cubicBezTo>
                  <a:cubicBezTo>
                    <a:pt x="249" y="50"/>
                    <a:pt x="166" y="62"/>
                    <a:pt x="47" y="3"/>
                  </a:cubicBezTo>
                  <a:cubicBezTo>
                    <a:pt x="42" y="1"/>
                    <a:pt x="37" y="0"/>
                    <a:pt x="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5" name="Google Shape;3675;p124"/>
            <p:cNvSpPr/>
            <p:nvPr/>
          </p:nvSpPr>
          <p:spPr>
            <a:xfrm>
              <a:off x="6520839" y="2970479"/>
              <a:ext cx="54589" cy="112456"/>
            </a:xfrm>
            <a:custGeom>
              <a:avLst/>
              <a:gdLst/>
              <a:ahLst/>
              <a:cxnLst/>
              <a:rect l="l" t="t" r="r" b="b"/>
              <a:pathLst>
                <a:path w="1382" h="2847" extrusionOk="0">
                  <a:moveTo>
                    <a:pt x="453" y="1"/>
                  </a:moveTo>
                  <a:lnTo>
                    <a:pt x="1" y="2656"/>
                  </a:lnTo>
                  <a:cubicBezTo>
                    <a:pt x="1" y="2656"/>
                    <a:pt x="460" y="2847"/>
                    <a:pt x="776" y="2847"/>
                  </a:cubicBezTo>
                  <a:cubicBezTo>
                    <a:pt x="892" y="2847"/>
                    <a:pt x="989" y="2821"/>
                    <a:pt x="1037" y="2751"/>
                  </a:cubicBezTo>
                  <a:cubicBezTo>
                    <a:pt x="1203" y="2489"/>
                    <a:pt x="1382" y="275"/>
                    <a:pt x="1382" y="275"/>
                  </a:cubicBezTo>
                  <a:lnTo>
                    <a:pt x="45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6" name="Google Shape;3676;p124"/>
            <p:cNvSpPr/>
            <p:nvPr/>
          </p:nvSpPr>
          <p:spPr>
            <a:xfrm>
              <a:off x="6530714" y="2855732"/>
              <a:ext cx="49415" cy="145834"/>
            </a:xfrm>
            <a:custGeom>
              <a:avLst/>
              <a:gdLst/>
              <a:ahLst/>
              <a:cxnLst/>
              <a:rect l="l" t="t" r="r" b="b"/>
              <a:pathLst>
                <a:path w="1251" h="3692" extrusionOk="0">
                  <a:moveTo>
                    <a:pt x="394" y="1"/>
                  </a:moveTo>
                  <a:cubicBezTo>
                    <a:pt x="358" y="382"/>
                    <a:pt x="299" y="894"/>
                    <a:pt x="239" y="1441"/>
                  </a:cubicBezTo>
                  <a:cubicBezTo>
                    <a:pt x="239" y="1477"/>
                    <a:pt x="239" y="1513"/>
                    <a:pt x="239" y="1548"/>
                  </a:cubicBezTo>
                  <a:cubicBezTo>
                    <a:pt x="239" y="1548"/>
                    <a:pt x="239" y="1560"/>
                    <a:pt x="227" y="1560"/>
                  </a:cubicBezTo>
                  <a:cubicBezTo>
                    <a:pt x="227" y="1620"/>
                    <a:pt x="215" y="1679"/>
                    <a:pt x="215" y="1751"/>
                  </a:cubicBezTo>
                  <a:cubicBezTo>
                    <a:pt x="203" y="1858"/>
                    <a:pt x="191" y="1977"/>
                    <a:pt x="168" y="2096"/>
                  </a:cubicBezTo>
                  <a:cubicBezTo>
                    <a:pt x="168" y="2167"/>
                    <a:pt x="156" y="2227"/>
                    <a:pt x="156" y="2298"/>
                  </a:cubicBezTo>
                  <a:cubicBezTo>
                    <a:pt x="144" y="2418"/>
                    <a:pt x="132" y="2537"/>
                    <a:pt x="120" y="2644"/>
                  </a:cubicBezTo>
                  <a:cubicBezTo>
                    <a:pt x="108" y="2763"/>
                    <a:pt x="96" y="2858"/>
                    <a:pt x="84" y="2965"/>
                  </a:cubicBezTo>
                  <a:cubicBezTo>
                    <a:pt x="72" y="3001"/>
                    <a:pt x="72" y="3037"/>
                    <a:pt x="72" y="3072"/>
                  </a:cubicBezTo>
                  <a:cubicBezTo>
                    <a:pt x="60" y="3108"/>
                    <a:pt x="60" y="3132"/>
                    <a:pt x="60" y="3168"/>
                  </a:cubicBezTo>
                  <a:cubicBezTo>
                    <a:pt x="60" y="3168"/>
                    <a:pt x="60" y="3180"/>
                    <a:pt x="60" y="3191"/>
                  </a:cubicBezTo>
                  <a:cubicBezTo>
                    <a:pt x="48" y="3227"/>
                    <a:pt x="48" y="3263"/>
                    <a:pt x="48" y="3310"/>
                  </a:cubicBezTo>
                  <a:cubicBezTo>
                    <a:pt x="25" y="3465"/>
                    <a:pt x="13" y="3596"/>
                    <a:pt x="1" y="3691"/>
                  </a:cubicBezTo>
                  <a:cubicBezTo>
                    <a:pt x="215" y="3501"/>
                    <a:pt x="382" y="3358"/>
                    <a:pt x="382" y="3358"/>
                  </a:cubicBezTo>
                  <a:cubicBezTo>
                    <a:pt x="382" y="3358"/>
                    <a:pt x="537" y="3394"/>
                    <a:pt x="810" y="3394"/>
                  </a:cubicBezTo>
                  <a:cubicBezTo>
                    <a:pt x="930" y="3394"/>
                    <a:pt x="1084" y="3382"/>
                    <a:pt x="1251" y="3370"/>
                  </a:cubicBezTo>
                  <a:cubicBezTo>
                    <a:pt x="1239" y="2703"/>
                    <a:pt x="1203" y="2037"/>
                    <a:pt x="1180" y="1596"/>
                  </a:cubicBezTo>
                  <a:cubicBezTo>
                    <a:pt x="1180" y="1536"/>
                    <a:pt x="1168" y="1489"/>
                    <a:pt x="1168" y="1441"/>
                  </a:cubicBezTo>
                  <a:cubicBezTo>
                    <a:pt x="1120" y="548"/>
                    <a:pt x="632" y="155"/>
                    <a:pt x="3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7" name="Google Shape;3677;p124"/>
            <p:cNvSpPr/>
            <p:nvPr/>
          </p:nvSpPr>
          <p:spPr>
            <a:xfrm>
              <a:off x="6493584" y="3635936"/>
              <a:ext cx="26821" cy="38118"/>
            </a:xfrm>
            <a:custGeom>
              <a:avLst/>
              <a:gdLst/>
              <a:ahLst/>
              <a:cxnLst/>
              <a:rect l="l" t="t" r="r" b="b"/>
              <a:pathLst>
                <a:path w="679" h="965" extrusionOk="0">
                  <a:moveTo>
                    <a:pt x="12" y="1"/>
                  </a:moveTo>
                  <a:cubicBezTo>
                    <a:pt x="12" y="1"/>
                    <a:pt x="0" y="703"/>
                    <a:pt x="12" y="846"/>
                  </a:cubicBezTo>
                  <a:cubicBezTo>
                    <a:pt x="19" y="930"/>
                    <a:pt x="210" y="965"/>
                    <a:pt x="379" y="965"/>
                  </a:cubicBezTo>
                  <a:cubicBezTo>
                    <a:pt x="498" y="965"/>
                    <a:pt x="607" y="947"/>
                    <a:pt x="631" y="918"/>
                  </a:cubicBezTo>
                  <a:cubicBezTo>
                    <a:pt x="679" y="846"/>
                    <a:pt x="667" y="61"/>
                    <a:pt x="667" y="61"/>
                  </a:cubicBezTo>
                  <a:lnTo>
                    <a:pt x="1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8" name="Google Shape;3678;p124"/>
            <p:cNvSpPr/>
            <p:nvPr/>
          </p:nvSpPr>
          <p:spPr>
            <a:xfrm>
              <a:off x="6431964" y="3659754"/>
              <a:ext cx="92232" cy="36419"/>
            </a:xfrm>
            <a:custGeom>
              <a:avLst/>
              <a:gdLst/>
              <a:ahLst/>
              <a:cxnLst/>
              <a:rect l="l" t="t" r="r" b="b"/>
              <a:pathLst>
                <a:path w="2335" h="922" extrusionOk="0">
                  <a:moveTo>
                    <a:pt x="1503" y="1"/>
                  </a:moveTo>
                  <a:cubicBezTo>
                    <a:pt x="1469" y="1"/>
                    <a:pt x="1510" y="65"/>
                    <a:pt x="1417" y="148"/>
                  </a:cubicBezTo>
                  <a:cubicBezTo>
                    <a:pt x="1263" y="291"/>
                    <a:pt x="989" y="362"/>
                    <a:pt x="572" y="505"/>
                  </a:cubicBezTo>
                  <a:cubicBezTo>
                    <a:pt x="453" y="541"/>
                    <a:pt x="1" y="589"/>
                    <a:pt x="1" y="791"/>
                  </a:cubicBezTo>
                  <a:cubicBezTo>
                    <a:pt x="1" y="862"/>
                    <a:pt x="239" y="922"/>
                    <a:pt x="655" y="922"/>
                  </a:cubicBezTo>
                  <a:lnTo>
                    <a:pt x="1203" y="922"/>
                  </a:lnTo>
                  <a:cubicBezTo>
                    <a:pt x="1382" y="922"/>
                    <a:pt x="1596" y="803"/>
                    <a:pt x="1596" y="803"/>
                  </a:cubicBezTo>
                  <a:lnTo>
                    <a:pt x="1620" y="922"/>
                  </a:lnTo>
                  <a:lnTo>
                    <a:pt x="2287" y="922"/>
                  </a:lnTo>
                  <a:cubicBezTo>
                    <a:pt x="2287" y="922"/>
                    <a:pt x="2334" y="612"/>
                    <a:pt x="2334" y="422"/>
                  </a:cubicBezTo>
                  <a:cubicBezTo>
                    <a:pt x="2334" y="231"/>
                    <a:pt x="2215" y="184"/>
                    <a:pt x="2215" y="184"/>
                  </a:cubicBezTo>
                  <a:cubicBezTo>
                    <a:pt x="2156" y="243"/>
                    <a:pt x="2072" y="279"/>
                    <a:pt x="1989" y="291"/>
                  </a:cubicBezTo>
                  <a:cubicBezTo>
                    <a:pt x="1972" y="294"/>
                    <a:pt x="1956" y="295"/>
                    <a:pt x="1940" y="295"/>
                  </a:cubicBezTo>
                  <a:cubicBezTo>
                    <a:pt x="1817" y="295"/>
                    <a:pt x="1707" y="216"/>
                    <a:pt x="1644" y="100"/>
                  </a:cubicBezTo>
                  <a:cubicBezTo>
                    <a:pt x="1596" y="17"/>
                    <a:pt x="1525" y="5"/>
                    <a:pt x="1525" y="5"/>
                  </a:cubicBezTo>
                  <a:cubicBezTo>
                    <a:pt x="1515" y="2"/>
                    <a:pt x="1508" y="1"/>
                    <a:pt x="15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9" name="Google Shape;3679;p124"/>
            <p:cNvSpPr/>
            <p:nvPr/>
          </p:nvSpPr>
          <p:spPr>
            <a:xfrm>
              <a:off x="6446066" y="3117222"/>
              <a:ext cx="109138" cy="323782"/>
            </a:xfrm>
            <a:custGeom>
              <a:avLst/>
              <a:gdLst/>
              <a:ahLst/>
              <a:cxnLst/>
              <a:rect l="l" t="t" r="r" b="b"/>
              <a:pathLst>
                <a:path w="2763" h="8197" extrusionOk="0">
                  <a:moveTo>
                    <a:pt x="48" y="0"/>
                  </a:moveTo>
                  <a:lnTo>
                    <a:pt x="25" y="2441"/>
                  </a:lnTo>
                  <a:lnTo>
                    <a:pt x="13" y="2739"/>
                  </a:lnTo>
                  <a:lnTo>
                    <a:pt x="13" y="3668"/>
                  </a:lnTo>
                  <a:cubicBezTo>
                    <a:pt x="13" y="3668"/>
                    <a:pt x="1" y="4942"/>
                    <a:pt x="72" y="6275"/>
                  </a:cubicBezTo>
                  <a:cubicBezTo>
                    <a:pt x="84" y="6454"/>
                    <a:pt x="84" y="6596"/>
                    <a:pt x="84" y="6716"/>
                  </a:cubicBezTo>
                  <a:cubicBezTo>
                    <a:pt x="108" y="7144"/>
                    <a:pt x="96" y="7287"/>
                    <a:pt x="191" y="7751"/>
                  </a:cubicBezTo>
                  <a:cubicBezTo>
                    <a:pt x="247" y="8043"/>
                    <a:pt x="808" y="8197"/>
                    <a:pt x="1226" y="8197"/>
                  </a:cubicBezTo>
                  <a:cubicBezTo>
                    <a:pt x="1526" y="8197"/>
                    <a:pt x="1752" y="8118"/>
                    <a:pt x="1668" y="7954"/>
                  </a:cubicBezTo>
                  <a:cubicBezTo>
                    <a:pt x="1382" y="7394"/>
                    <a:pt x="1989" y="6418"/>
                    <a:pt x="2251" y="3406"/>
                  </a:cubicBezTo>
                  <a:cubicBezTo>
                    <a:pt x="2287" y="2953"/>
                    <a:pt x="2489" y="2906"/>
                    <a:pt x="2620" y="1965"/>
                  </a:cubicBezTo>
                  <a:cubicBezTo>
                    <a:pt x="2763" y="1024"/>
                    <a:pt x="2239" y="215"/>
                    <a:pt x="2239" y="215"/>
                  </a:cubicBezTo>
                  <a:lnTo>
                    <a:pt x="4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0" name="Google Shape;3680;p124"/>
            <p:cNvSpPr/>
            <p:nvPr/>
          </p:nvSpPr>
          <p:spPr>
            <a:xfrm>
              <a:off x="6450450" y="3393919"/>
              <a:ext cx="77973" cy="254261"/>
            </a:xfrm>
            <a:custGeom>
              <a:avLst/>
              <a:gdLst/>
              <a:ahLst/>
              <a:cxnLst/>
              <a:rect l="l" t="t" r="r" b="b"/>
              <a:pathLst>
                <a:path w="1974" h="6437" extrusionOk="0">
                  <a:moveTo>
                    <a:pt x="359" y="0"/>
                  </a:moveTo>
                  <a:cubicBezTo>
                    <a:pt x="153" y="0"/>
                    <a:pt x="1" y="68"/>
                    <a:pt x="9" y="270"/>
                  </a:cubicBezTo>
                  <a:cubicBezTo>
                    <a:pt x="33" y="877"/>
                    <a:pt x="1045" y="6402"/>
                    <a:pt x="1045" y="6402"/>
                  </a:cubicBezTo>
                  <a:cubicBezTo>
                    <a:pt x="1124" y="6427"/>
                    <a:pt x="1226" y="6436"/>
                    <a:pt x="1329" y="6436"/>
                  </a:cubicBezTo>
                  <a:cubicBezTo>
                    <a:pt x="1565" y="6436"/>
                    <a:pt x="1807" y="6390"/>
                    <a:pt x="1807" y="6390"/>
                  </a:cubicBezTo>
                  <a:cubicBezTo>
                    <a:pt x="1807" y="6390"/>
                    <a:pt x="1926" y="3818"/>
                    <a:pt x="1950" y="2854"/>
                  </a:cubicBezTo>
                  <a:cubicBezTo>
                    <a:pt x="1973" y="1889"/>
                    <a:pt x="1402" y="270"/>
                    <a:pt x="1402" y="270"/>
                  </a:cubicBezTo>
                  <a:cubicBezTo>
                    <a:pt x="1402" y="270"/>
                    <a:pt x="772" y="0"/>
                    <a:pt x="3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1" name="Google Shape;3681;p124"/>
            <p:cNvSpPr/>
            <p:nvPr/>
          </p:nvSpPr>
          <p:spPr>
            <a:xfrm>
              <a:off x="6388712" y="3635027"/>
              <a:ext cx="26821" cy="38433"/>
            </a:xfrm>
            <a:custGeom>
              <a:avLst/>
              <a:gdLst/>
              <a:ahLst/>
              <a:cxnLst/>
              <a:rect l="l" t="t" r="r" b="b"/>
              <a:pathLst>
                <a:path w="679" h="973" extrusionOk="0">
                  <a:moveTo>
                    <a:pt x="0" y="0"/>
                  </a:moveTo>
                  <a:cubicBezTo>
                    <a:pt x="0" y="0"/>
                    <a:pt x="0" y="703"/>
                    <a:pt x="0" y="846"/>
                  </a:cubicBezTo>
                  <a:cubicBezTo>
                    <a:pt x="7" y="935"/>
                    <a:pt x="196" y="973"/>
                    <a:pt x="364" y="973"/>
                  </a:cubicBezTo>
                  <a:cubicBezTo>
                    <a:pt x="487" y="973"/>
                    <a:pt x="599" y="952"/>
                    <a:pt x="619" y="917"/>
                  </a:cubicBezTo>
                  <a:cubicBezTo>
                    <a:pt x="679" y="846"/>
                    <a:pt x="655" y="72"/>
                    <a:pt x="655" y="72"/>
                  </a:cubicBezTo>
                  <a:lnTo>
                    <a:pt x="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2" name="Google Shape;3682;p124"/>
            <p:cNvSpPr/>
            <p:nvPr/>
          </p:nvSpPr>
          <p:spPr>
            <a:xfrm>
              <a:off x="6326618" y="3658806"/>
              <a:ext cx="92707" cy="36458"/>
            </a:xfrm>
            <a:custGeom>
              <a:avLst/>
              <a:gdLst/>
              <a:ahLst/>
              <a:cxnLst/>
              <a:rect l="l" t="t" r="r" b="b"/>
              <a:pathLst>
                <a:path w="2347" h="923" extrusionOk="0">
                  <a:moveTo>
                    <a:pt x="1511" y="1"/>
                  </a:moveTo>
                  <a:cubicBezTo>
                    <a:pt x="1472" y="1"/>
                    <a:pt x="1521" y="66"/>
                    <a:pt x="1417" y="148"/>
                  </a:cubicBezTo>
                  <a:cubicBezTo>
                    <a:pt x="1263" y="291"/>
                    <a:pt x="989" y="374"/>
                    <a:pt x="572" y="505"/>
                  </a:cubicBezTo>
                  <a:cubicBezTo>
                    <a:pt x="453" y="553"/>
                    <a:pt x="1" y="589"/>
                    <a:pt x="1" y="803"/>
                  </a:cubicBezTo>
                  <a:cubicBezTo>
                    <a:pt x="1" y="875"/>
                    <a:pt x="251" y="922"/>
                    <a:pt x="655" y="922"/>
                  </a:cubicBezTo>
                  <a:lnTo>
                    <a:pt x="1215" y="922"/>
                  </a:lnTo>
                  <a:cubicBezTo>
                    <a:pt x="1382" y="922"/>
                    <a:pt x="1596" y="815"/>
                    <a:pt x="1596" y="815"/>
                  </a:cubicBezTo>
                  <a:lnTo>
                    <a:pt x="1632" y="922"/>
                  </a:lnTo>
                  <a:lnTo>
                    <a:pt x="2287" y="922"/>
                  </a:lnTo>
                  <a:cubicBezTo>
                    <a:pt x="2287" y="922"/>
                    <a:pt x="2346" y="613"/>
                    <a:pt x="2346" y="422"/>
                  </a:cubicBezTo>
                  <a:cubicBezTo>
                    <a:pt x="2346" y="244"/>
                    <a:pt x="2215" y="184"/>
                    <a:pt x="2215" y="184"/>
                  </a:cubicBezTo>
                  <a:cubicBezTo>
                    <a:pt x="2156" y="255"/>
                    <a:pt x="2072" y="279"/>
                    <a:pt x="1989" y="291"/>
                  </a:cubicBezTo>
                  <a:cubicBezTo>
                    <a:pt x="1968" y="296"/>
                    <a:pt x="1948" y="299"/>
                    <a:pt x="1928" y="299"/>
                  </a:cubicBezTo>
                  <a:cubicBezTo>
                    <a:pt x="1809" y="299"/>
                    <a:pt x="1705" y="214"/>
                    <a:pt x="1644" y="113"/>
                  </a:cubicBezTo>
                  <a:cubicBezTo>
                    <a:pt x="1596" y="29"/>
                    <a:pt x="1536" y="5"/>
                    <a:pt x="1536" y="5"/>
                  </a:cubicBezTo>
                  <a:cubicBezTo>
                    <a:pt x="1525" y="2"/>
                    <a:pt x="1517" y="1"/>
                    <a:pt x="15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3" name="Google Shape;3683;p124"/>
            <p:cNvSpPr/>
            <p:nvPr/>
          </p:nvSpPr>
          <p:spPr>
            <a:xfrm>
              <a:off x="6446066" y="3181646"/>
              <a:ext cx="48032" cy="200857"/>
            </a:xfrm>
            <a:custGeom>
              <a:avLst/>
              <a:gdLst/>
              <a:ahLst/>
              <a:cxnLst/>
              <a:rect l="l" t="t" r="r" b="b"/>
              <a:pathLst>
                <a:path w="1216" h="5085" extrusionOk="0">
                  <a:moveTo>
                    <a:pt x="953" y="1"/>
                  </a:moveTo>
                  <a:lnTo>
                    <a:pt x="120" y="524"/>
                  </a:lnTo>
                  <a:lnTo>
                    <a:pt x="25" y="810"/>
                  </a:lnTo>
                  <a:lnTo>
                    <a:pt x="13" y="1108"/>
                  </a:lnTo>
                  <a:lnTo>
                    <a:pt x="13" y="2037"/>
                  </a:lnTo>
                  <a:cubicBezTo>
                    <a:pt x="13" y="2037"/>
                    <a:pt x="1" y="3311"/>
                    <a:pt x="72" y="4644"/>
                  </a:cubicBezTo>
                  <a:cubicBezTo>
                    <a:pt x="84" y="4823"/>
                    <a:pt x="84" y="4965"/>
                    <a:pt x="84" y="5085"/>
                  </a:cubicBezTo>
                  <a:cubicBezTo>
                    <a:pt x="84" y="5085"/>
                    <a:pt x="286" y="3918"/>
                    <a:pt x="429" y="3299"/>
                  </a:cubicBezTo>
                  <a:cubicBezTo>
                    <a:pt x="560" y="2679"/>
                    <a:pt x="703" y="2227"/>
                    <a:pt x="953" y="1417"/>
                  </a:cubicBezTo>
                  <a:cubicBezTo>
                    <a:pt x="1215" y="596"/>
                    <a:pt x="953" y="1"/>
                    <a:pt x="9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4" name="Google Shape;3684;p124"/>
            <p:cNvSpPr/>
            <p:nvPr/>
          </p:nvSpPr>
          <p:spPr>
            <a:xfrm>
              <a:off x="6366118" y="3112047"/>
              <a:ext cx="123714" cy="330338"/>
            </a:xfrm>
            <a:custGeom>
              <a:avLst/>
              <a:gdLst/>
              <a:ahLst/>
              <a:cxnLst/>
              <a:rect l="l" t="t" r="r" b="b"/>
              <a:pathLst>
                <a:path w="3132" h="8363" extrusionOk="0">
                  <a:moveTo>
                    <a:pt x="2703" y="0"/>
                  </a:moveTo>
                  <a:lnTo>
                    <a:pt x="501" y="108"/>
                  </a:lnTo>
                  <a:lnTo>
                    <a:pt x="275" y="2834"/>
                  </a:lnTo>
                  <a:lnTo>
                    <a:pt x="191" y="3751"/>
                  </a:lnTo>
                  <a:cubicBezTo>
                    <a:pt x="191" y="3751"/>
                    <a:pt x="96" y="5013"/>
                    <a:pt x="60" y="6358"/>
                  </a:cubicBezTo>
                  <a:cubicBezTo>
                    <a:pt x="36" y="7180"/>
                    <a:pt x="1" y="7239"/>
                    <a:pt x="72" y="7835"/>
                  </a:cubicBezTo>
                  <a:cubicBezTo>
                    <a:pt x="110" y="8162"/>
                    <a:pt x="765" y="8362"/>
                    <a:pt x="1187" y="8362"/>
                  </a:cubicBezTo>
                  <a:cubicBezTo>
                    <a:pt x="1425" y="8362"/>
                    <a:pt x="1589" y="8298"/>
                    <a:pt x="1525" y="8156"/>
                  </a:cubicBezTo>
                  <a:cubicBezTo>
                    <a:pt x="1275" y="7573"/>
                    <a:pt x="1965" y="6644"/>
                    <a:pt x="2441" y="3656"/>
                  </a:cubicBezTo>
                  <a:cubicBezTo>
                    <a:pt x="2513" y="3215"/>
                    <a:pt x="2715" y="3168"/>
                    <a:pt x="2930" y="2251"/>
                  </a:cubicBezTo>
                  <a:cubicBezTo>
                    <a:pt x="3132" y="1322"/>
                    <a:pt x="2703" y="0"/>
                    <a:pt x="27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5" name="Google Shape;3685;p124"/>
            <p:cNvSpPr/>
            <p:nvPr/>
          </p:nvSpPr>
          <p:spPr>
            <a:xfrm>
              <a:off x="6363313" y="3375275"/>
              <a:ext cx="77143" cy="267494"/>
            </a:xfrm>
            <a:custGeom>
              <a:avLst/>
              <a:gdLst/>
              <a:ahLst/>
              <a:cxnLst/>
              <a:rect l="l" t="t" r="r" b="b"/>
              <a:pathLst>
                <a:path w="1953" h="6772" extrusionOk="0">
                  <a:moveTo>
                    <a:pt x="280" y="1"/>
                  </a:moveTo>
                  <a:cubicBezTo>
                    <a:pt x="186" y="1"/>
                    <a:pt x="122" y="49"/>
                    <a:pt x="107" y="171"/>
                  </a:cubicBezTo>
                  <a:cubicBezTo>
                    <a:pt x="0" y="1218"/>
                    <a:pt x="607" y="6707"/>
                    <a:pt x="607" y="6707"/>
                  </a:cubicBezTo>
                  <a:cubicBezTo>
                    <a:pt x="726" y="6758"/>
                    <a:pt x="903" y="6771"/>
                    <a:pt x="1057" y="6771"/>
                  </a:cubicBezTo>
                  <a:cubicBezTo>
                    <a:pt x="1228" y="6771"/>
                    <a:pt x="1369" y="6755"/>
                    <a:pt x="1369" y="6755"/>
                  </a:cubicBezTo>
                  <a:cubicBezTo>
                    <a:pt x="1369" y="6755"/>
                    <a:pt x="1774" y="4362"/>
                    <a:pt x="1870" y="3397"/>
                  </a:cubicBezTo>
                  <a:cubicBezTo>
                    <a:pt x="1953" y="2433"/>
                    <a:pt x="1500" y="778"/>
                    <a:pt x="1500" y="778"/>
                  </a:cubicBezTo>
                  <a:cubicBezTo>
                    <a:pt x="1500" y="778"/>
                    <a:pt x="655" y="1"/>
                    <a:pt x="2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6" name="Google Shape;3686;p124"/>
            <p:cNvSpPr/>
            <p:nvPr/>
          </p:nvSpPr>
          <p:spPr>
            <a:xfrm>
              <a:off x="6401865" y="2697495"/>
              <a:ext cx="107282" cy="149349"/>
            </a:xfrm>
            <a:custGeom>
              <a:avLst/>
              <a:gdLst/>
              <a:ahLst/>
              <a:cxnLst/>
              <a:rect l="l" t="t" r="r" b="b"/>
              <a:pathLst>
                <a:path w="2716" h="3781" extrusionOk="0">
                  <a:moveTo>
                    <a:pt x="1286" y="1"/>
                  </a:moveTo>
                  <a:cubicBezTo>
                    <a:pt x="1242" y="1"/>
                    <a:pt x="1199" y="2"/>
                    <a:pt x="1155" y="6"/>
                  </a:cubicBezTo>
                  <a:cubicBezTo>
                    <a:pt x="453" y="78"/>
                    <a:pt x="239" y="756"/>
                    <a:pt x="120" y="1161"/>
                  </a:cubicBezTo>
                  <a:cubicBezTo>
                    <a:pt x="1" y="1554"/>
                    <a:pt x="24" y="2149"/>
                    <a:pt x="48" y="2483"/>
                  </a:cubicBezTo>
                  <a:cubicBezTo>
                    <a:pt x="84" y="2804"/>
                    <a:pt x="262" y="3066"/>
                    <a:pt x="382" y="3137"/>
                  </a:cubicBezTo>
                  <a:cubicBezTo>
                    <a:pt x="419" y="3156"/>
                    <a:pt x="490" y="3161"/>
                    <a:pt x="571" y="3161"/>
                  </a:cubicBezTo>
                  <a:cubicBezTo>
                    <a:pt x="644" y="3161"/>
                    <a:pt x="726" y="3157"/>
                    <a:pt x="801" y="3157"/>
                  </a:cubicBezTo>
                  <a:cubicBezTo>
                    <a:pt x="903" y="3157"/>
                    <a:pt x="992" y="3164"/>
                    <a:pt x="1024" y="3197"/>
                  </a:cubicBezTo>
                  <a:cubicBezTo>
                    <a:pt x="1096" y="3280"/>
                    <a:pt x="1155" y="3780"/>
                    <a:pt x="1155" y="3780"/>
                  </a:cubicBezTo>
                  <a:lnTo>
                    <a:pt x="2501" y="3495"/>
                  </a:lnTo>
                  <a:cubicBezTo>
                    <a:pt x="2501" y="3495"/>
                    <a:pt x="2346" y="2959"/>
                    <a:pt x="2418" y="2554"/>
                  </a:cubicBezTo>
                  <a:cubicBezTo>
                    <a:pt x="2489" y="2161"/>
                    <a:pt x="2715" y="1459"/>
                    <a:pt x="2632" y="923"/>
                  </a:cubicBezTo>
                  <a:cubicBezTo>
                    <a:pt x="2542" y="420"/>
                    <a:pt x="1949" y="1"/>
                    <a:pt x="128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7" name="Google Shape;3687;p124"/>
            <p:cNvSpPr/>
            <p:nvPr/>
          </p:nvSpPr>
          <p:spPr>
            <a:xfrm>
              <a:off x="6423985" y="2831400"/>
              <a:ext cx="89863" cy="29072"/>
            </a:xfrm>
            <a:custGeom>
              <a:avLst/>
              <a:gdLst/>
              <a:ahLst/>
              <a:cxnLst/>
              <a:rect l="l" t="t" r="r" b="b"/>
              <a:pathLst>
                <a:path w="2275" h="736" extrusionOk="0">
                  <a:moveTo>
                    <a:pt x="1381" y="0"/>
                  </a:moveTo>
                  <a:cubicBezTo>
                    <a:pt x="1214" y="0"/>
                    <a:pt x="1061" y="9"/>
                    <a:pt x="976" y="21"/>
                  </a:cubicBezTo>
                  <a:cubicBezTo>
                    <a:pt x="738" y="45"/>
                    <a:pt x="155" y="319"/>
                    <a:pt x="72" y="378"/>
                  </a:cubicBezTo>
                  <a:cubicBezTo>
                    <a:pt x="0" y="438"/>
                    <a:pt x="155" y="736"/>
                    <a:pt x="155" y="736"/>
                  </a:cubicBezTo>
                  <a:lnTo>
                    <a:pt x="2274" y="521"/>
                  </a:lnTo>
                  <a:cubicBezTo>
                    <a:pt x="2274" y="521"/>
                    <a:pt x="2239" y="212"/>
                    <a:pt x="2119" y="105"/>
                  </a:cubicBezTo>
                  <a:cubicBezTo>
                    <a:pt x="2043" y="28"/>
                    <a:pt x="1687" y="0"/>
                    <a:pt x="13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8" name="Google Shape;3688;p124"/>
            <p:cNvSpPr/>
            <p:nvPr/>
          </p:nvSpPr>
          <p:spPr>
            <a:xfrm>
              <a:off x="6405618" y="2680786"/>
              <a:ext cx="113879" cy="129402"/>
            </a:xfrm>
            <a:custGeom>
              <a:avLst/>
              <a:gdLst/>
              <a:ahLst/>
              <a:cxnLst/>
              <a:rect l="l" t="t" r="r" b="b"/>
              <a:pathLst>
                <a:path w="2883" h="3276" extrusionOk="0">
                  <a:moveTo>
                    <a:pt x="632" y="0"/>
                  </a:moveTo>
                  <a:cubicBezTo>
                    <a:pt x="108" y="0"/>
                    <a:pt x="1" y="477"/>
                    <a:pt x="191" y="786"/>
                  </a:cubicBezTo>
                  <a:cubicBezTo>
                    <a:pt x="370" y="1048"/>
                    <a:pt x="465" y="1060"/>
                    <a:pt x="548" y="1096"/>
                  </a:cubicBezTo>
                  <a:cubicBezTo>
                    <a:pt x="465" y="1132"/>
                    <a:pt x="418" y="1120"/>
                    <a:pt x="334" y="1322"/>
                  </a:cubicBezTo>
                  <a:cubicBezTo>
                    <a:pt x="239" y="1524"/>
                    <a:pt x="203" y="1751"/>
                    <a:pt x="179" y="2048"/>
                  </a:cubicBezTo>
                  <a:cubicBezTo>
                    <a:pt x="157" y="2370"/>
                    <a:pt x="228" y="2588"/>
                    <a:pt x="286" y="2588"/>
                  </a:cubicBezTo>
                  <a:cubicBezTo>
                    <a:pt x="290" y="2588"/>
                    <a:pt x="294" y="2587"/>
                    <a:pt x="298" y="2584"/>
                  </a:cubicBezTo>
                  <a:cubicBezTo>
                    <a:pt x="346" y="2560"/>
                    <a:pt x="358" y="2239"/>
                    <a:pt x="370" y="2060"/>
                  </a:cubicBezTo>
                  <a:cubicBezTo>
                    <a:pt x="383" y="1958"/>
                    <a:pt x="424" y="1895"/>
                    <a:pt x="481" y="1895"/>
                  </a:cubicBezTo>
                  <a:cubicBezTo>
                    <a:pt x="524" y="1895"/>
                    <a:pt x="576" y="1931"/>
                    <a:pt x="632" y="2013"/>
                  </a:cubicBezTo>
                  <a:cubicBezTo>
                    <a:pt x="763" y="2191"/>
                    <a:pt x="691" y="2298"/>
                    <a:pt x="715" y="2632"/>
                  </a:cubicBezTo>
                  <a:cubicBezTo>
                    <a:pt x="739" y="2977"/>
                    <a:pt x="1013" y="3156"/>
                    <a:pt x="1203" y="3239"/>
                  </a:cubicBezTo>
                  <a:cubicBezTo>
                    <a:pt x="1267" y="3267"/>
                    <a:pt x="1419" y="3276"/>
                    <a:pt x="1594" y="3276"/>
                  </a:cubicBezTo>
                  <a:cubicBezTo>
                    <a:pt x="1943" y="3276"/>
                    <a:pt x="2382" y="3239"/>
                    <a:pt x="2382" y="3239"/>
                  </a:cubicBezTo>
                  <a:cubicBezTo>
                    <a:pt x="2477" y="3191"/>
                    <a:pt x="2418" y="3179"/>
                    <a:pt x="2453" y="2977"/>
                  </a:cubicBezTo>
                  <a:cubicBezTo>
                    <a:pt x="2477" y="2786"/>
                    <a:pt x="2882" y="2048"/>
                    <a:pt x="2870" y="1429"/>
                  </a:cubicBezTo>
                  <a:cubicBezTo>
                    <a:pt x="2860" y="893"/>
                    <a:pt x="2617" y="857"/>
                    <a:pt x="2552" y="857"/>
                  </a:cubicBezTo>
                  <a:cubicBezTo>
                    <a:pt x="2543" y="857"/>
                    <a:pt x="2537" y="858"/>
                    <a:pt x="2537" y="858"/>
                  </a:cubicBezTo>
                  <a:cubicBezTo>
                    <a:pt x="2513" y="179"/>
                    <a:pt x="1549" y="0"/>
                    <a:pt x="6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9" name="Google Shape;3689;p124"/>
            <p:cNvSpPr/>
            <p:nvPr/>
          </p:nvSpPr>
          <p:spPr>
            <a:xfrm>
              <a:off x="6373662" y="2846568"/>
              <a:ext cx="199317" cy="283887"/>
            </a:xfrm>
            <a:custGeom>
              <a:avLst/>
              <a:gdLst/>
              <a:ahLst/>
              <a:cxnLst/>
              <a:rect l="l" t="t" r="r" b="b"/>
              <a:pathLst>
                <a:path w="5046" h="7187" extrusionOk="0">
                  <a:moveTo>
                    <a:pt x="2814" y="1"/>
                  </a:moveTo>
                  <a:cubicBezTo>
                    <a:pt x="1028" y="1"/>
                    <a:pt x="180" y="590"/>
                    <a:pt x="72" y="1435"/>
                  </a:cubicBezTo>
                  <a:cubicBezTo>
                    <a:pt x="60" y="1507"/>
                    <a:pt x="60" y="1578"/>
                    <a:pt x="48" y="1649"/>
                  </a:cubicBezTo>
                  <a:cubicBezTo>
                    <a:pt x="0" y="2602"/>
                    <a:pt x="286" y="4150"/>
                    <a:pt x="429" y="5305"/>
                  </a:cubicBezTo>
                  <a:cubicBezTo>
                    <a:pt x="465" y="5626"/>
                    <a:pt x="465" y="5995"/>
                    <a:pt x="441" y="6305"/>
                  </a:cubicBezTo>
                  <a:cubicBezTo>
                    <a:pt x="405" y="6614"/>
                    <a:pt x="131" y="7091"/>
                    <a:pt x="322" y="7150"/>
                  </a:cubicBezTo>
                  <a:cubicBezTo>
                    <a:pt x="348" y="7163"/>
                    <a:pt x="405" y="7168"/>
                    <a:pt x="485" y="7168"/>
                  </a:cubicBezTo>
                  <a:cubicBezTo>
                    <a:pt x="623" y="7168"/>
                    <a:pt x="831" y="7153"/>
                    <a:pt x="1072" y="7138"/>
                  </a:cubicBezTo>
                  <a:cubicBezTo>
                    <a:pt x="1084" y="7138"/>
                    <a:pt x="1084" y="7126"/>
                    <a:pt x="1096" y="7126"/>
                  </a:cubicBezTo>
                  <a:cubicBezTo>
                    <a:pt x="1417" y="7102"/>
                    <a:pt x="1798" y="7067"/>
                    <a:pt x="2108" y="7043"/>
                  </a:cubicBezTo>
                  <a:cubicBezTo>
                    <a:pt x="2219" y="7039"/>
                    <a:pt x="2325" y="7037"/>
                    <a:pt x="2427" y="7037"/>
                  </a:cubicBezTo>
                  <a:cubicBezTo>
                    <a:pt x="3333" y="7037"/>
                    <a:pt x="3862" y="7187"/>
                    <a:pt x="4061" y="7187"/>
                  </a:cubicBezTo>
                  <a:cubicBezTo>
                    <a:pt x="4093" y="7187"/>
                    <a:pt x="4117" y="7183"/>
                    <a:pt x="4132" y="7174"/>
                  </a:cubicBezTo>
                  <a:cubicBezTo>
                    <a:pt x="4191" y="7138"/>
                    <a:pt x="4203" y="7019"/>
                    <a:pt x="4179" y="6912"/>
                  </a:cubicBezTo>
                  <a:cubicBezTo>
                    <a:pt x="4132" y="6638"/>
                    <a:pt x="4120" y="6352"/>
                    <a:pt x="4155" y="6079"/>
                  </a:cubicBezTo>
                  <a:cubicBezTo>
                    <a:pt x="4191" y="5852"/>
                    <a:pt x="4227" y="5567"/>
                    <a:pt x="4286" y="5257"/>
                  </a:cubicBezTo>
                  <a:cubicBezTo>
                    <a:pt x="4334" y="5043"/>
                    <a:pt x="4382" y="4805"/>
                    <a:pt x="4429" y="4555"/>
                  </a:cubicBezTo>
                  <a:cubicBezTo>
                    <a:pt x="4513" y="4162"/>
                    <a:pt x="4608" y="3733"/>
                    <a:pt x="4679" y="3316"/>
                  </a:cubicBezTo>
                  <a:cubicBezTo>
                    <a:pt x="4727" y="3102"/>
                    <a:pt x="4763" y="2900"/>
                    <a:pt x="4798" y="2697"/>
                  </a:cubicBezTo>
                  <a:cubicBezTo>
                    <a:pt x="4882" y="2245"/>
                    <a:pt x="4941" y="1816"/>
                    <a:pt x="4965" y="1471"/>
                  </a:cubicBezTo>
                  <a:lnTo>
                    <a:pt x="4965" y="1459"/>
                  </a:lnTo>
                  <a:cubicBezTo>
                    <a:pt x="5046" y="117"/>
                    <a:pt x="3845" y="15"/>
                    <a:pt x="3476" y="15"/>
                  </a:cubicBezTo>
                  <a:cubicBezTo>
                    <a:pt x="3409" y="15"/>
                    <a:pt x="3370" y="18"/>
                    <a:pt x="3370" y="18"/>
                  </a:cubicBezTo>
                  <a:cubicBezTo>
                    <a:pt x="3175" y="7"/>
                    <a:pt x="2990" y="1"/>
                    <a:pt x="28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0" name="Google Shape;3690;p124"/>
            <p:cNvSpPr/>
            <p:nvPr/>
          </p:nvSpPr>
          <p:spPr>
            <a:xfrm>
              <a:off x="6358139" y="2901828"/>
              <a:ext cx="211681" cy="53325"/>
            </a:xfrm>
            <a:custGeom>
              <a:avLst/>
              <a:gdLst/>
              <a:ahLst/>
              <a:cxnLst/>
              <a:rect l="l" t="t" r="r" b="b"/>
              <a:pathLst>
                <a:path w="5359" h="1350" extrusionOk="0">
                  <a:moveTo>
                    <a:pt x="1965" y="0"/>
                  </a:moveTo>
                  <a:cubicBezTo>
                    <a:pt x="1965" y="0"/>
                    <a:pt x="0" y="822"/>
                    <a:pt x="1703" y="1167"/>
                  </a:cubicBezTo>
                  <a:cubicBezTo>
                    <a:pt x="2443" y="1309"/>
                    <a:pt x="3235" y="1349"/>
                    <a:pt x="3897" y="1349"/>
                  </a:cubicBezTo>
                  <a:cubicBezTo>
                    <a:pt x="4460" y="1349"/>
                    <a:pt x="4929" y="1320"/>
                    <a:pt x="5191" y="1298"/>
                  </a:cubicBezTo>
                  <a:lnTo>
                    <a:pt x="5358" y="72"/>
                  </a:lnTo>
                  <a:lnTo>
                    <a:pt x="5358" y="72"/>
                  </a:lnTo>
                  <a:cubicBezTo>
                    <a:pt x="5018" y="111"/>
                    <a:pt x="4631" y="126"/>
                    <a:pt x="4243" y="126"/>
                  </a:cubicBezTo>
                  <a:cubicBezTo>
                    <a:pt x="3108" y="126"/>
                    <a:pt x="1965" y="0"/>
                    <a:pt x="19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1" name="Google Shape;3691;p124"/>
            <p:cNvSpPr/>
            <p:nvPr/>
          </p:nvSpPr>
          <p:spPr>
            <a:xfrm>
              <a:off x="6343563" y="2974706"/>
              <a:ext cx="214959" cy="53760"/>
            </a:xfrm>
            <a:custGeom>
              <a:avLst/>
              <a:gdLst/>
              <a:ahLst/>
              <a:cxnLst/>
              <a:rect l="l" t="t" r="r" b="b"/>
              <a:pathLst>
                <a:path w="5442" h="1361" extrusionOk="0">
                  <a:moveTo>
                    <a:pt x="1977" y="1"/>
                  </a:moveTo>
                  <a:cubicBezTo>
                    <a:pt x="1977" y="1"/>
                    <a:pt x="0" y="834"/>
                    <a:pt x="1715" y="1168"/>
                  </a:cubicBezTo>
                  <a:cubicBezTo>
                    <a:pt x="2460" y="1318"/>
                    <a:pt x="3260" y="1361"/>
                    <a:pt x="3925" y="1361"/>
                  </a:cubicBezTo>
                  <a:cubicBezTo>
                    <a:pt x="4472" y="1361"/>
                    <a:pt x="4928" y="1332"/>
                    <a:pt x="5191" y="1311"/>
                  </a:cubicBezTo>
                  <a:cubicBezTo>
                    <a:pt x="5275" y="918"/>
                    <a:pt x="5370" y="489"/>
                    <a:pt x="5441" y="72"/>
                  </a:cubicBezTo>
                  <a:lnTo>
                    <a:pt x="5441" y="72"/>
                  </a:lnTo>
                  <a:cubicBezTo>
                    <a:pt x="5099" y="115"/>
                    <a:pt x="4701" y="131"/>
                    <a:pt x="4299" y="131"/>
                  </a:cubicBezTo>
                  <a:cubicBezTo>
                    <a:pt x="3153" y="131"/>
                    <a:pt x="1977" y="1"/>
                    <a:pt x="197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2" name="Google Shape;3692;p124"/>
            <p:cNvSpPr/>
            <p:nvPr/>
          </p:nvSpPr>
          <p:spPr>
            <a:xfrm>
              <a:off x="6241495" y="2955430"/>
              <a:ext cx="179686" cy="135208"/>
            </a:xfrm>
            <a:custGeom>
              <a:avLst/>
              <a:gdLst/>
              <a:ahLst/>
              <a:cxnLst/>
              <a:rect l="l" t="t" r="r" b="b"/>
              <a:pathLst>
                <a:path w="4549" h="3423" extrusionOk="0">
                  <a:moveTo>
                    <a:pt x="3120" y="1"/>
                  </a:moveTo>
                  <a:lnTo>
                    <a:pt x="2644" y="1965"/>
                  </a:lnTo>
                  <a:lnTo>
                    <a:pt x="632" y="1358"/>
                  </a:lnTo>
                  <a:lnTo>
                    <a:pt x="1" y="1763"/>
                  </a:lnTo>
                  <a:cubicBezTo>
                    <a:pt x="1" y="1763"/>
                    <a:pt x="2625" y="3422"/>
                    <a:pt x="3106" y="3422"/>
                  </a:cubicBezTo>
                  <a:cubicBezTo>
                    <a:pt x="3121" y="3422"/>
                    <a:pt x="3133" y="3421"/>
                    <a:pt x="3144" y="3418"/>
                  </a:cubicBezTo>
                  <a:cubicBezTo>
                    <a:pt x="3775" y="3215"/>
                    <a:pt x="4549" y="346"/>
                    <a:pt x="4549" y="346"/>
                  </a:cubicBezTo>
                  <a:lnTo>
                    <a:pt x="312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3" name="Google Shape;3693;p124"/>
            <p:cNvSpPr/>
            <p:nvPr/>
          </p:nvSpPr>
          <p:spPr>
            <a:xfrm>
              <a:off x="6357191" y="2864461"/>
              <a:ext cx="85636" cy="126756"/>
            </a:xfrm>
            <a:custGeom>
              <a:avLst/>
              <a:gdLst/>
              <a:ahLst/>
              <a:cxnLst/>
              <a:rect l="l" t="t" r="r" b="b"/>
              <a:pathLst>
                <a:path w="2168" h="3209" extrusionOk="0">
                  <a:moveTo>
                    <a:pt x="1362" y="0"/>
                  </a:moveTo>
                  <a:cubicBezTo>
                    <a:pt x="1161" y="0"/>
                    <a:pt x="965" y="92"/>
                    <a:pt x="822" y="244"/>
                  </a:cubicBezTo>
                  <a:cubicBezTo>
                    <a:pt x="548" y="553"/>
                    <a:pt x="155" y="1268"/>
                    <a:pt x="0" y="2828"/>
                  </a:cubicBezTo>
                  <a:cubicBezTo>
                    <a:pt x="298" y="2959"/>
                    <a:pt x="1001" y="3209"/>
                    <a:pt x="1572" y="3209"/>
                  </a:cubicBezTo>
                  <a:cubicBezTo>
                    <a:pt x="1679" y="3018"/>
                    <a:pt x="2167" y="1685"/>
                    <a:pt x="2167" y="1184"/>
                  </a:cubicBezTo>
                  <a:cubicBezTo>
                    <a:pt x="2167" y="351"/>
                    <a:pt x="1810" y="89"/>
                    <a:pt x="1513" y="18"/>
                  </a:cubicBezTo>
                  <a:cubicBezTo>
                    <a:pt x="1463" y="6"/>
                    <a:pt x="1412" y="0"/>
                    <a:pt x="13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4" name="Google Shape;3694;p124"/>
            <p:cNvSpPr/>
            <p:nvPr/>
          </p:nvSpPr>
          <p:spPr>
            <a:xfrm>
              <a:off x="6375519" y="2669371"/>
              <a:ext cx="155709" cy="89072"/>
            </a:xfrm>
            <a:custGeom>
              <a:avLst/>
              <a:gdLst/>
              <a:ahLst/>
              <a:cxnLst/>
              <a:rect l="l" t="t" r="r" b="b"/>
              <a:pathLst>
                <a:path w="3942" h="2255" extrusionOk="0">
                  <a:moveTo>
                    <a:pt x="2032" y="0"/>
                  </a:moveTo>
                  <a:cubicBezTo>
                    <a:pt x="850" y="0"/>
                    <a:pt x="629" y="963"/>
                    <a:pt x="596" y="1397"/>
                  </a:cubicBezTo>
                  <a:lnTo>
                    <a:pt x="584" y="1397"/>
                  </a:lnTo>
                  <a:cubicBezTo>
                    <a:pt x="584" y="1397"/>
                    <a:pt x="1" y="1468"/>
                    <a:pt x="144" y="1611"/>
                  </a:cubicBezTo>
                  <a:cubicBezTo>
                    <a:pt x="239" y="1718"/>
                    <a:pt x="1227" y="1897"/>
                    <a:pt x="1799" y="1992"/>
                  </a:cubicBezTo>
                  <a:cubicBezTo>
                    <a:pt x="1799" y="1992"/>
                    <a:pt x="1811" y="2004"/>
                    <a:pt x="1811" y="2004"/>
                  </a:cubicBezTo>
                  <a:cubicBezTo>
                    <a:pt x="1894" y="2016"/>
                    <a:pt x="1965" y="2028"/>
                    <a:pt x="2025" y="2040"/>
                  </a:cubicBezTo>
                  <a:cubicBezTo>
                    <a:pt x="2132" y="2052"/>
                    <a:pt x="2192" y="2063"/>
                    <a:pt x="2203" y="2063"/>
                  </a:cubicBezTo>
                  <a:cubicBezTo>
                    <a:pt x="2632" y="2159"/>
                    <a:pt x="3108" y="2230"/>
                    <a:pt x="3573" y="2254"/>
                  </a:cubicBezTo>
                  <a:cubicBezTo>
                    <a:pt x="3573" y="2254"/>
                    <a:pt x="3580" y="2255"/>
                    <a:pt x="3592" y="2255"/>
                  </a:cubicBezTo>
                  <a:cubicBezTo>
                    <a:pt x="3621" y="2255"/>
                    <a:pt x="3675" y="2249"/>
                    <a:pt x="3692" y="2206"/>
                  </a:cubicBezTo>
                  <a:cubicBezTo>
                    <a:pt x="3704" y="2099"/>
                    <a:pt x="3632" y="2063"/>
                    <a:pt x="3632" y="2063"/>
                  </a:cubicBezTo>
                  <a:cubicBezTo>
                    <a:pt x="3751" y="1575"/>
                    <a:pt x="3942" y="349"/>
                    <a:pt x="2584" y="63"/>
                  </a:cubicBezTo>
                  <a:lnTo>
                    <a:pt x="2584" y="51"/>
                  </a:lnTo>
                  <a:cubicBezTo>
                    <a:pt x="2489" y="39"/>
                    <a:pt x="2406" y="28"/>
                    <a:pt x="2299" y="16"/>
                  </a:cubicBezTo>
                  <a:cubicBezTo>
                    <a:pt x="2205" y="5"/>
                    <a:pt x="2116" y="0"/>
                    <a:pt x="20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5" name="Google Shape;3695;p124"/>
            <p:cNvSpPr/>
            <p:nvPr/>
          </p:nvSpPr>
          <p:spPr>
            <a:xfrm>
              <a:off x="4827790" y="3565428"/>
              <a:ext cx="484902" cy="142516"/>
            </a:xfrm>
            <a:custGeom>
              <a:avLst/>
              <a:gdLst/>
              <a:ahLst/>
              <a:cxnLst/>
              <a:rect l="l" t="t" r="r" b="b"/>
              <a:pathLst>
                <a:path w="12276" h="3608" extrusionOk="0">
                  <a:moveTo>
                    <a:pt x="6144" y="0"/>
                  </a:moveTo>
                  <a:cubicBezTo>
                    <a:pt x="3739" y="0"/>
                    <a:pt x="2072" y="1203"/>
                    <a:pt x="1084" y="2215"/>
                  </a:cubicBezTo>
                  <a:cubicBezTo>
                    <a:pt x="358" y="2965"/>
                    <a:pt x="0" y="3608"/>
                    <a:pt x="0" y="3608"/>
                  </a:cubicBezTo>
                  <a:lnTo>
                    <a:pt x="12276" y="3608"/>
                  </a:lnTo>
                  <a:cubicBezTo>
                    <a:pt x="12276" y="3608"/>
                    <a:pt x="11442" y="2084"/>
                    <a:pt x="9716" y="1024"/>
                  </a:cubicBezTo>
                  <a:cubicBezTo>
                    <a:pt x="8787" y="441"/>
                    <a:pt x="7597" y="0"/>
                    <a:pt x="614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6" name="Google Shape;3696;p124"/>
            <p:cNvSpPr/>
            <p:nvPr/>
          </p:nvSpPr>
          <p:spPr>
            <a:xfrm>
              <a:off x="4827790" y="3605837"/>
              <a:ext cx="484902" cy="102107"/>
            </a:xfrm>
            <a:custGeom>
              <a:avLst/>
              <a:gdLst/>
              <a:ahLst/>
              <a:cxnLst/>
              <a:rect l="l" t="t" r="r" b="b"/>
              <a:pathLst>
                <a:path w="12276" h="2585" extrusionOk="0">
                  <a:moveTo>
                    <a:pt x="9716" y="1"/>
                  </a:moveTo>
                  <a:cubicBezTo>
                    <a:pt x="9956" y="383"/>
                    <a:pt x="9856" y="500"/>
                    <a:pt x="9593" y="500"/>
                  </a:cubicBezTo>
                  <a:cubicBezTo>
                    <a:pt x="9179" y="500"/>
                    <a:pt x="8363" y="211"/>
                    <a:pt x="7832" y="211"/>
                  </a:cubicBezTo>
                  <a:cubicBezTo>
                    <a:pt x="7795" y="211"/>
                    <a:pt x="7761" y="212"/>
                    <a:pt x="7727" y="215"/>
                  </a:cubicBezTo>
                  <a:cubicBezTo>
                    <a:pt x="6918" y="285"/>
                    <a:pt x="6467" y="1839"/>
                    <a:pt x="5809" y="1839"/>
                  </a:cubicBezTo>
                  <a:cubicBezTo>
                    <a:pt x="5790" y="1839"/>
                    <a:pt x="5770" y="1837"/>
                    <a:pt x="5751" y="1835"/>
                  </a:cubicBezTo>
                  <a:cubicBezTo>
                    <a:pt x="5072" y="1739"/>
                    <a:pt x="4549" y="1204"/>
                    <a:pt x="3286" y="775"/>
                  </a:cubicBezTo>
                  <a:cubicBezTo>
                    <a:pt x="3065" y="701"/>
                    <a:pt x="2848" y="671"/>
                    <a:pt x="2639" y="671"/>
                  </a:cubicBezTo>
                  <a:cubicBezTo>
                    <a:pt x="1970" y="671"/>
                    <a:pt x="1392" y="983"/>
                    <a:pt x="1084" y="1192"/>
                  </a:cubicBezTo>
                  <a:cubicBezTo>
                    <a:pt x="358" y="1942"/>
                    <a:pt x="0" y="2585"/>
                    <a:pt x="0" y="2585"/>
                  </a:cubicBezTo>
                  <a:lnTo>
                    <a:pt x="12276" y="2585"/>
                  </a:lnTo>
                  <a:cubicBezTo>
                    <a:pt x="12276" y="2585"/>
                    <a:pt x="11442" y="1061"/>
                    <a:pt x="97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7" name="Google Shape;3697;p124"/>
            <p:cNvSpPr/>
            <p:nvPr/>
          </p:nvSpPr>
          <p:spPr>
            <a:xfrm>
              <a:off x="5921703" y="3620452"/>
              <a:ext cx="31995" cy="50679"/>
            </a:xfrm>
            <a:custGeom>
              <a:avLst/>
              <a:gdLst/>
              <a:ahLst/>
              <a:cxnLst/>
              <a:rect l="l" t="t" r="r" b="b"/>
              <a:pathLst>
                <a:path w="810" h="1283" extrusionOk="0">
                  <a:moveTo>
                    <a:pt x="36" y="0"/>
                  </a:moveTo>
                  <a:lnTo>
                    <a:pt x="36" y="0"/>
                  </a:lnTo>
                  <a:cubicBezTo>
                    <a:pt x="36" y="0"/>
                    <a:pt x="0" y="929"/>
                    <a:pt x="48" y="1143"/>
                  </a:cubicBezTo>
                  <a:cubicBezTo>
                    <a:pt x="70" y="1237"/>
                    <a:pt x="267" y="1283"/>
                    <a:pt x="435" y="1283"/>
                  </a:cubicBezTo>
                  <a:cubicBezTo>
                    <a:pt x="543" y="1283"/>
                    <a:pt x="639" y="1264"/>
                    <a:pt x="667" y="1226"/>
                  </a:cubicBezTo>
                  <a:cubicBezTo>
                    <a:pt x="727" y="1143"/>
                    <a:pt x="810" y="72"/>
                    <a:pt x="810" y="72"/>
                  </a:cubicBezTo>
                  <a:lnTo>
                    <a:pt x="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8" name="Google Shape;3698;p124"/>
            <p:cNvSpPr/>
            <p:nvPr/>
          </p:nvSpPr>
          <p:spPr>
            <a:xfrm>
              <a:off x="5864784" y="3659478"/>
              <a:ext cx="91285" cy="33891"/>
            </a:xfrm>
            <a:custGeom>
              <a:avLst/>
              <a:gdLst/>
              <a:ahLst/>
              <a:cxnLst/>
              <a:rect l="l" t="t" r="r" b="b"/>
              <a:pathLst>
                <a:path w="2311" h="858" extrusionOk="0">
                  <a:moveTo>
                    <a:pt x="1477" y="0"/>
                  </a:moveTo>
                  <a:cubicBezTo>
                    <a:pt x="1346" y="0"/>
                    <a:pt x="1" y="465"/>
                    <a:pt x="36" y="738"/>
                  </a:cubicBezTo>
                  <a:cubicBezTo>
                    <a:pt x="48" y="810"/>
                    <a:pt x="263" y="858"/>
                    <a:pt x="655" y="858"/>
                  </a:cubicBezTo>
                  <a:lnTo>
                    <a:pt x="2168" y="858"/>
                  </a:lnTo>
                  <a:cubicBezTo>
                    <a:pt x="2310" y="858"/>
                    <a:pt x="2251" y="512"/>
                    <a:pt x="2251" y="393"/>
                  </a:cubicBezTo>
                  <a:cubicBezTo>
                    <a:pt x="2251" y="215"/>
                    <a:pt x="2132" y="167"/>
                    <a:pt x="2132" y="167"/>
                  </a:cubicBezTo>
                  <a:cubicBezTo>
                    <a:pt x="2096" y="191"/>
                    <a:pt x="2072" y="215"/>
                    <a:pt x="2037" y="238"/>
                  </a:cubicBezTo>
                  <a:cubicBezTo>
                    <a:pt x="1996" y="257"/>
                    <a:pt x="1951" y="266"/>
                    <a:pt x="1907" y="266"/>
                  </a:cubicBezTo>
                  <a:cubicBezTo>
                    <a:pt x="1782" y="266"/>
                    <a:pt x="1654" y="197"/>
                    <a:pt x="1584" y="84"/>
                  </a:cubicBezTo>
                  <a:cubicBezTo>
                    <a:pt x="1548" y="36"/>
                    <a:pt x="1513" y="12"/>
                    <a:pt x="14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9" name="Google Shape;3699;p124"/>
            <p:cNvSpPr/>
            <p:nvPr/>
          </p:nvSpPr>
          <p:spPr>
            <a:xfrm>
              <a:off x="6143693" y="3612907"/>
              <a:ext cx="32943" cy="41159"/>
            </a:xfrm>
            <a:custGeom>
              <a:avLst/>
              <a:gdLst/>
              <a:ahLst/>
              <a:cxnLst/>
              <a:rect l="l" t="t" r="r" b="b"/>
              <a:pathLst>
                <a:path w="834" h="1042" extrusionOk="0">
                  <a:moveTo>
                    <a:pt x="441" y="1"/>
                  </a:moveTo>
                  <a:lnTo>
                    <a:pt x="0" y="405"/>
                  </a:lnTo>
                  <a:cubicBezTo>
                    <a:pt x="0" y="405"/>
                    <a:pt x="155" y="834"/>
                    <a:pt x="226" y="989"/>
                  </a:cubicBezTo>
                  <a:cubicBezTo>
                    <a:pt x="245" y="1027"/>
                    <a:pt x="293" y="1042"/>
                    <a:pt x="355" y="1042"/>
                  </a:cubicBezTo>
                  <a:cubicBezTo>
                    <a:pt x="524" y="1042"/>
                    <a:pt x="792" y="925"/>
                    <a:pt x="810" y="846"/>
                  </a:cubicBezTo>
                  <a:cubicBezTo>
                    <a:pt x="833" y="751"/>
                    <a:pt x="441" y="1"/>
                    <a:pt x="4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0" name="Google Shape;3700;p124"/>
            <p:cNvSpPr/>
            <p:nvPr/>
          </p:nvSpPr>
          <p:spPr>
            <a:xfrm>
              <a:off x="6105102" y="3643480"/>
              <a:ext cx="85636" cy="51745"/>
            </a:xfrm>
            <a:custGeom>
              <a:avLst/>
              <a:gdLst/>
              <a:ahLst/>
              <a:cxnLst/>
              <a:rect l="l" t="t" r="r" b="b"/>
              <a:pathLst>
                <a:path w="2168" h="1310" extrusionOk="0">
                  <a:moveTo>
                    <a:pt x="1775" y="0"/>
                  </a:moveTo>
                  <a:cubicBezTo>
                    <a:pt x="1751" y="72"/>
                    <a:pt x="1691" y="131"/>
                    <a:pt x="1632" y="167"/>
                  </a:cubicBezTo>
                  <a:cubicBezTo>
                    <a:pt x="1585" y="195"/>
                    <a:pt x="1536" y="209"/>
                    <a:pt x="1488" y="209"/>
                  </a:cubicBezTo>
                  <a:cubicBezTo>
                    <a:pt x="1413" y="209"/>
                    <a:pt x="1340" y="177"/>
                    <a:pt x="1275" y="120"/>
                  </a:cubicBezTo>
                  <a:cubicBezTo>
                    <a:pt x="1227" y="84"/>
                    <a:pt x="1179" y="84"/>
                    <a:pt x="1156" y="84"/>
                  </a:cubicBezTo>
                  <a:lnTo>
                    <a:pt x="1144" y="84"/>
                  </a:lnTo>
                  <a:cubicBezTo>
                    <a:pt x="1025" y="131"/>
                    <a:pt x="1" y="1013"/>
                    <a:pt x="132" y="1251"/>
                  </a:cubicBezTo>
                  <a:cubicBezTo>
                    <a:pt x="152" y="1284"/>
                    <a:pt x="260" y="1309"/>
                    <a:pt x="423" y="1309"/>
                  </a:cubicBezTo>
                  <a:cubicBezTo>
                    <a:pt x="554" y="1309"/>
                    <a:pt x="720" y="1293"/>
                    <a:pt x="906" y="1251"/>
                  </a:cubicBezTo>
                  <a:cubicBezTo>
                    <a:pt x="1037" y="1227"/>
                    <a:pt x="1239" y="1132"/>
                    <a:pt x="1358" y="1060"/>
                  </a:cubicBezTo>
                  <a:cubicBezTo>
                    <a:pt x="1489" y="989"/>
                    <a:pt x="1656" y="893"/>
                    <a:pt x="1668" y="893"/>
                  </a:cubicBezTo>
                  <a:lnTo>
                    <a:pt x="2072" y="643"/>
                  </a:lnTo>
                  <a:cubicBezTo>
                    <a:pt x="2120" y="620"/>
                    <a:pt x="2168" y="477"/>
                    <a:pt x="2013" y="167"/>
                  </a:cubicBezTo>
                  <a:cubicBezTo>
                    <a:pt x="1930" y="12"/>
                    <a:pt x="1787" y="0"/>
                    <a:pt x="17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1" name="Google Shape;3701;p124"/>
            <p:cNvSpPr/>
            <p:nvPr/>
          </p:nvSpPr>
          <p:spPr>
            <a:xfrm>
              <a:off x="5930156" y="3107821"/>
              <a:ext cx="237553" cy="523020"/>
            </a:xfrm>
            <a:custGeom>
              <a:avLst/>
              <a:gdLst/>
              <a:ahLst/>
              <a:cxnLst/>
              <a:rect l="l" t="t" r="r" b="b"/>
              <a:pathLst>
                <a:path w="6014" h="13241" extrusionOk="0">
                  <a:moveTo>
                    <a:pt x="2572" y="0"/>
                  </a:moveTo>
                  <a:cubicBezTo>
                    <a:pt x="2370" y="96"/>
                    <a:pt x="1441" y="477"/>
                    <a:pt x="679" y="524"/>
                  </a:cubicBezTo>
                  <a:lnTo>
                    <a:pt x="72" y="572"/>
                  </a:lnTo>
                  <a:cubicBezTo>
                    <a:pt x="36" y="572"/>
                    <a:pt x="1" y="608"/>
                    <a:pt x="12" y="643"/>
                  </a:cubicBezTo>
                  <a:lnTo>
                    <a:pt x="763" y="3560"/>
                  </a:lnTo>
                  <a:cubicBezTo>
                    <a:pt x="858" y="3894"/>
                    <a:pt x="965" y="4251"/>
                    <a:pt x="1060" y="4596"/>
                  </a:cubicBezTo>
                  <a:cubicBezTo>
                    <a:pt x="1191" y="5049"/>
                    <a:pt x="1322" y="5501"/>
                    <a:pt x="1441" y="5906"/>
                  </a:cubicBezTo>
                  <a:cubicBezTo>
                    <a:pt x="1644" y="6644"/>
                    <a:pt x="1822" y="7263"/>
                    <a:pt x="1894" y="7632"/>
                  </a:cubicBezTo>
                  <a:cubicBezTo>
                    <a:pt x="1894" y="7632"/>
                    <a:pt x="1894" y="7644"/>
                    <a:pt x="1894" y="7644"/>
                  </a:cubicBezTo>
                  <a:cubicBezTo>
                    <a:pt x="1894" y="7656"/>
                    <a:pt x="1894" y="7680"/>
                    <a:pt x="1906" y="7692"/>
                  </a:cubicBezTo>
                  <a:cubicBezTo>
                    <a:pt x="1906" y="7716"/>
                    <a:pt x="1917" y="7751"/>
                    <a:pt x="1929" y="7787"/>
                  </a:cubicBezTo>
                  <a:cubicBezTo>
                    <a:pt x="1929" y="7787"/>
                    <a:pt x="1941" y="7799"/>
                    <a:pt x="1941" y="7811"/>
                  </a:cubicBezTo>
                  <a:cubicBezTo>
                    <a:pt x="1965" y="7870"/>
                    <a:pt x="1989" y="7918"/>
                    <a:pt x="2025" y="7977"/>
                  </a:cubicBezTo>
                  <a:cubicBezTo>
                    <a:pt x="2025" y="7977"/>
                    <a:pt x="2025" y="7977"/>
                    <a:pt x="2037" y="7989"/>
                  </a:cubicBezTo>
                  <a:cubicBezTo>
                    <a:pt x="2037" y="8001"/>
                    <a:pt x="2048" y="8013"/>
                    <a:pt x="2060" y="8037"/>
                  </a:cubicBezTo>
                  <a:cubicBezTo>
                    <a:pt x="2572" y="8859"/>
                    <a:pt x="5263" y="13097"/>
                    <a:pt x="5346" y="13240"/>
                  </a:cubicBezTo>
                  <a:cubicBezTo>
                    <a:pt x="5346" y="13240"/>
                    <a:pt x="5608" y="13216"/>
                    <a:pt x="5978" y="12942"/>
                  </a:cubicBezTo>
                  <a:cubicBezTo>
                    <a:pt x="6001" y="12930"/>
                    <a:pt x="6013" y="12895"/>
                    <a:pt x="6001" y="12871"/>
                  </a:cubicBezTo>
                  <a:cubicBezTo>
                    <a:pt x="5513" y="11716"/>
                    <a:pt x="5192" y="9680"/>
                    <a:pt x="4323" y="8358"/>
                  </a:cubicBezTo>
                  <a:cubicBezTo>
                    <a:pt x="4227" y="8216"/>
                    <a:pt x="4120" y="8085"/>
                    <a:pt x="4013" y="7966"/>
                  </a:cubicBezTo>
                  <a:cubicBezTo>
                    <a:pt x="3430" y="7239"/>
                    <a:pt x="3382" y="6632"/>
                    <a:pt x="3382" y="6608"/>
                  </a:cubicBezTo>
                  <a:cubicBezTo>
                    <a:pt x="3370" y="5572"/>
                    <a:pt x="3251" y="4108"/>
                    <a:pt x="3191" y="3310"/>
                  </a:cubicBezTo>
                  <a:cubicBezTo>
                    <a:pt x="3180" y="3060"/>
                    <a:pt x="3191" y="2798"/>
                    <a:pt x="3239" y="2548"/>
                  </a:cubicBezTo>
                  <a:cubicBezTo>
                    <a:pt x="3239" y="2548"/>
                    <a:pt x="3239" y="2548"/>
                    <a:pt x="3239" y="2536"/>
                  </a:cubicBezTo>
                  <a:cubicBezTo>
                    <a:pt x="3346" y="1989"/>
                    <a:pt x="3513" y="893"/>
                    <a:pt x="2632" y="24"/>
                  </a:cubicBezTo>
                  <a:cubicBezTo>
                    <a:pt x="2620" y="0"/>
                    <a:pt x="2596" y="0"/>
                    <a:pt x="2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2" name="Google Shape;3702;p124"/>
            <p:cNvSpPr/>
            <p:nvPr/>
          </p:nvSpPr>
          <p:spPr>
            <a:xfrm>
              <a:off x="5987076" y="3211745"/>
              <a:ext cx="154287" cy="419095"/>
            </a:xfrm>
            <a:custGeom>
              <a:avLst/>
              <a:gdLst/>
              <a:ahLst/>
              <a:cxnLst/>
              <a:rect l="l" t="t" r="r" b="b"/>
              <a:pathLst>
                <a:path w="3906" h="10610" extrusionOk="0">
                  <a:moveTo>
                    <a:pt x="1262" y="1"/>
                  </a:moveTo>
                  <a:cubicBezTo>
                    <a:pt x="1238" y="1"/>
                    <a:pt x="1215" y="24"/>
                    <a:pt x="1203" y="48"/>
                  </a:cubicBezTo>
                  <a:lnTo>
                    <a:pt x="0" y="3263"/>
                  </a:lnTo>
                  <a:cubicBezTo>
                    <a:pt x="0" y="3275"/>
                    <a:pt x="0" y="3287"/>
                    <a:pt x="0" y="3299"/>
                  </a:cubicBezTo>
                  <a:cubicBezTo>
                    <a:pt x="203" y="4025"/>
                    <a:pt x="381" y="4644"/>
                    <a:pt x="453" y="5001"/>
                  </a:cubicBezTo>
                  <a:cubicBezTo>
                    <a:pt x="453" y="5001"/>
                    <a:pt x="453" y="5013"/>
                    <a:pt x="453" y="5013"/>
                  </a:cubicBezTo>
                  <a:cubicBezTo>
                    <a:pt x="453" y="5025"/>
                    <a:pt x="453" y="5049"/>
                    <a:pt x="465" y="5061"/>
                  </a:cubicBezTo>
                  <a:cubicBezTo>
                    <a:pt x="465" y="5085"/>
                    <a:pt x="476" y="5120"/>
                    <a:pt x="488" y="5156"/>
                  </a:cubicBezTo>
                  <a:cubicBezTo>
                    <a:pt x="488" y="5156"/>
                    <a:pt x="500" y="5168"/>
                    <a:pt x="500" y="5180"/>
                  </a:cubicBezTo>
                  <a:cubicBezTo>
                    <a:pt x="524" y="5239"/>
                    <a:pt x="548" y="5287"/>
                    <a:pt x="584" y="5346"/>
                  </a:cubicBezTo>
                  <a:cubicBezTo>
                    <a:pt x="584" y="5346"/>
                    <a:pt x="584" y="5346"/>
                    <a:pt x="596" y="5358"/>
                  </a:cubicBezTo>
                  <a:cubicBezTo>
                    <a:pt x="596" y="5370"/>
                    <a:pt x="607" y="5382"/>
                    <a:pt x="619" y="5406"/>
                  </a:cubicBezTo>
                  <a:cubicBezTo>
                    <a:pt x="1131" y="6228"/>
                    <a:pt x="3822" y="10466"/>
                    <a:pt x="3905" y="10609"/>
                  </a:cubicBezTo>
                  <a:cubicBezTo>
                    <a:pt x="3786" y="10371"/>
                    <a:pt x="2310" y="7740"/>
                    <a:pt x="1989" y="7168"/>
                  </a:cubicBezTo>
                  <a:cubicBezTo>
                    <a:pt x="1691" y="6644"/>
                    <a:pt x="643" y="5192"/>
                    <a:pt x="679" y="4334"/>
                  </a:cubicBezTo>
                  <a:cubicBezTo>
                    <a:pt x="691" y="3942"/>
                    <a:pt x="750" y="2882"/>
                    <a:pt x="953" y="2203"/>
                  </a:cubicBezTo>
                  <a:cubicBezTo>
                    <a:pt x="1131" y="1608"/>
                    <a:pt x="1524" y="405"/>
                    <a:pt x="1631" y="84"/>
                  </a:cubicBezTo>
                  <a:cubicBezTo>
                    <a:pt x="1643" y="48"/>
                    <a:pt x="1619" y="1"/>
                    <a:pt x="157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3" name="Google Shape;3703;p124"/>
            <p:cNvSpPr/>
            <p:nvPr/>
          </p:nvSpPr>
          <p:spPr>
            <a:xfrm>
              <a:off x="5905232" y="3132153"/>
              <a:ext cx="154761" cy="513342"/>
            </a:xfrm>
            <a:custGeom>
              <a:avLst/>
              <a:gdLst/>
              <a:ahLst/>
              <a:cxnLst/>
              <a:rect l="l" t="t" r="r" b="b"/>
              <a:pathLst>
                <a:path w="3918" h="12996" extrusionOk="0">
                  <a:moveTo>
                    <a:pt x="625" y="1"/>
                  </a:moveTo>
                  <a:cubicBezTo>
                    <a:pt x="582" y="1"/>
                    <a:pt x="545" y="5"/>
                    <a:pt x="513" y="15"/>
                  </a:cubicBezTo>
                  <a:cubicBezTo>
                    <a:pt x="334" y="75"/>
                    <a:pt x="1" y="5742"/>
                    <a:pt x="1" y="5861"/>
                  </a:cubicBezTo>
                  <a:cubicBezTo>
                    <a:pt x="1" y="5921"/>
                    <a:pt x="1" y="6528"/>
                    <a:pt x="1" y="6599"/>
                  </a:cubicBezTo>
                  <a:cubicBezTo>
                    <a:pt x="36" y="7564"/>
                    <a:pt x="382" y="12362"/>
                    <a:pt x="417" y="12898"/>
                  </a:cubicBezTo>
                  <a:cubicBezTo>
                    <a:pt x="417" y="12922"/>
                    <a:pt x="441" y="12945"/>
                    <a:pt x="465" y="12957"/>
                  </a:cubicBezTo>
                  <a:cubicBezTo>
                    <a:pt x="547" y="12968"/>
                    <a:pt x="726" y="12996"/>
                    <a:pt x="994" y="12996"/>
                  </a:cubicBezTo>
                  <a:cubicBezTo>
                    <a:pt x="1038" y="12996"/>
                    <a:pt x="1083" y="12995"/>
                    <a:pt x="1132" y="12993"/>
                  </a:cubicBezTo>
                  <a:cubicBezTo>
                    <a:pt x="1155" y="12981"/>
                    <a:pt x="1167" y="12969"/>
                    <a:pt x="1191" y="12945"/>
                  </a:cubicBezTo>
                  <a:cubicBezTo>
                    <a:pt x="1346" y="11660"/>
                    <a:pt x="2013" y="9231"/>
                    <a:pt x="1679" y="7719"/>
                  </a:cubicBezTo>
                  <a:cubicBezTo>
                    <a:pt x="1667" y="7695"/>
                    <a:pt x="1667" y="7671"/>
                    <a:pt x="1667" y="7659"/>
                  </a:cubicBezTo>
                  <a:cubicBezTo>
                    <a:pt x="1667" y="7623"/>
                    <a:pt x="1656" y="7588"/>
                    <a:pt x="1656" y="7540"/>
                  </a:cubicBezTo>
                  <a:cubicBezTo>
                    <a:pt x="1572" y="6861"/>
                    <a:pt x="1572" y="7064"/>
                    <a:pt x="1751" y="6218"/>
                  </a:cubicBezTo>
                  <a:cubicBezTo>
                    <a:pt x="1751" y="6207"/>
                    <a:pt x="1751" y="6207"/>
                    <a:pt x="1751" y="6207"/>
                  </a:cubicBezTo>
                  <a:cubicBezTo>
                    <a:pt x="2167" y="5147"/>
                    <a:pt x="2941" y="3218"/>
                    <a:pt x="3191" y="2575"/>
                  </a:cubicBezTo>
                  <a:cubicBezTo>
                    <a:pt x="3203" y="2563"/>
                    <a:pt x="3215" y="2551"/>
                    <a:pt x="3227" y="2539"/>
                  </a:cubicBezTo>
                  <a:cubicBezTo>
                    <a:pt x="3322" y="2504"/>
                    <a:pt x="3680" y="2301"/>
                    <a:pt x="3906" y="1658"/>
                  </a:cubicBezTo>
                  <a:cubicBezTo>
                    <a:pt x="3918" y="1623"/>
                    <a:pt x="3906" y="1599"/>
                    <a:pt x="3882" y="1575"/>
                  </a:cubicBezTo>
                  <a:cubicBezTo>
                    <a:pt x="3556" y="1373"/>
                    <a:pt x="1359" y="1"/>
                    <a:pt x="62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4" name="Google Shape;3704;p124"/>
            <p:cNvSpPr/>
            <p:nvPr/>
          </p:nvSpPr>
          <p:spPr>
            <a:xfrm>
              <a:off x="5912381" y="2829385"/>
              <a:ext cx="160331" cy="312010"/>
            </a:xfrm>
            <a:custGeom>
              <a:avLst/>
              <a:gdLst/>
              <a:ahLst/>
              <a:cxnLst/>
              <a:rect l="l" t="t" r="r" b="b"/>
              <a:pathLst>
                <a:path w="4059" h="7899" extrusionOk="0">
                  <a:moveTo>
                    <a:pt x="2725" y="1"/>
                  </a:moveTo>
                  <a:cubicBezTo>
                    <a:pt x="2558" y="25"/>
                    <a:pt x="1641" y="132"/>
                    <a:pt x="1260" y="870"/>
                  </a:cubicBezTo>
                  <a:cubicBezTo>
                    <a:pt x="1105" y="1180"/>
                    <a:pt x="986" y="1489"/>
                    <a:pt x="891" y="1811"/>
                  </a:cubicBezTo>
                  <a:cubicBezTo>
                    <a:pt x="784" y="2203"/>
                    <a:pt x="701" y="2608"/>
                    <a:pt x="641" y="3037"/>
                  </a:cubicBezTo>
                  <a:cubicBezTo>
                    <a:pt x="605" y="3275"/>
                    <a:pt x="570" y="3525"/>
                    <a:pt x="534" y="3775"/>
                  </a:cubicBezTo>
                  <a:cubicBezTo>
                    <a:pt x="510" y="4001"/>
                    <a:pt x="474" y="4228"/>
                    <a:pt x="439" y="4466"/>
                  </a:cubicBezTo>
                  <a:cubicBezTo>
                    <a:pt x="403" y="4668"/>
                    <a:pt x="379" y="4870"/>
                    <a:pt x="355" y="5049"/>
                  </a:cubicBezTo>
                  <a:cubicBezTo>
                    <a:pt x="320" y="5275"/>
                    <a:pt x="296" y="5478"/>
                    <a:pt x="272" y="5668"/>
                  </a:cubicBezTo>
                  <a:cubicBezTo>
                    <a:pt x="201" y="6204"/>
                    <a:pt x="177" y="6585"/>
                    <a:pt x="177" y="6692"/>
                  </a:cubicBezTo>
                  <a:cubicBezTo>
                    <a:pt x="177" y="6823"/>
                    <a:pt x="58" y="7395"/>
                    <a:pt x="34" y="7514"/>
                  </a:cubicBezTo>
                  <a:cubicBezTo>
                    <a:pt x="1" y="7657"/>
                    <a:pt x="70" y="7729"/>
                    <a:pt x="147" y="7729"/>
                  </a:cubicBezTo>
                  <a:cubicBezTo>
                    <a:pt x="153" y="7729"/>
                    <a:pt x="159" y="7729"/>
                    <a:pt x="165" y="7728"/>
                  </a:cubicBezTo>
                  <a:cubicBezTo>
                    <a:pt x="165" y="7728"/>
                    <a:pt x="967" y="7899"/>
                    <a:pt x="1901" y="7899"/>
                  </a:cubicBezTo>
                  <a:cubicBezTo>
                    <a:pt x="2445" y="7899"/>
                    <a:pt x="3034" y="7841"/>
                    <a:pt x="3534" y="7657"/>
                  </a:cubicBezTo>
                  <a:cubicBezTo>
                    <a:pt x="3594" y="7633"/>
                    <a:pt x="3641" y="7621"/>
                    <a:pt x="3701" y="7597"/>
                  </a:cubicBezTo>
                  <a:cubicBezTo>
                    <a:pt x="3701" y="7597"/>
                    <a:pt x="3784" y="7514"/>
                    <a:pt x="3737" y="7406"/>
                  </a:cubicBezTo>
                  <a:cubicBezTo>
                    <a:pt x="3689" y="7323"/>
                    <a:pt x="3665" y="7240"/>
                    <a:pt x="3653" y="7156"/>
                  </a:cubicBezTo>
                  <a:cubicBezTo>
                    <a:pt x="3641" y="7014"/>
                    <a:pt x="3772" y="6430"/>
                    <a:pt x="3880" y="5644"/>
                  </a:cubicBezTo>
                  <a:cubicBezTo>
                    <a:pt x="3927" y="5323"/>
                    <a:pt x="3975" y="4966"/>
                    <a:pt x="4011" y="4585"/>
                  </a:cubicBezTo>
                  <a:cubicBezTo>
                    <a:pt x="4034" y="4275"/>
                    <a:pt x="4058" y="3954"/>
                    <a:pt x="4058" y="3632"/>
                  </a:cubicBezTo>
                  <a:cubicBezTo>
                    <a:pt x="4058" y="3132"/>
                    <a:pt x="4034" y="2632"/>
                    <a:pt x="3951" y="2156"/>
                  </a:cubicBezTo>
                  <a:cubicBezTo>
                    <a:pt x="3796" y="1263"/>
                    <a:pt x="3451" y="477"/>
                    <a:pt x="2760" y="13"/>
                  </a:cubicBezTo>
                  <a:cubicBezTo>
                    <a:pt x="2748" y="13"/>
                    <a:pt x="2737" y="1"/>
                    <a:pt x="27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5" name="Google Shape;3705;p124"/>
            <p:cNvSpPr/>
            <p:nvPr/>
          </p:nvSpPr>
          <p:spPr>
            <a:xfrm>
              <a:off x="5937701" y="2907951"/>
              <a:ext cx="135011" cy="64938"/>
            </a:xfrm>
            <a:custGeom>
              <a:avLst/>
              <a:gdLst/>
              <a:ahLst/>
              <a:cxnLst/>
              <a:rect l="l" t="t" r="r" b="b"/>
              <a:pathLst>
                <a:path w="3418" h="1644" extrusionOk="0">
                  <a:moveTo>
                    <a:pt x="202" y="0"/>
                  </a:moveTo>
                  <a:cubicBezTo>
                    <a:pt x="119" y="334"/>
                    <a:pt x="48" y="679"/>
                    <a:pt x="0" y="1048"/>
                  </a:cubicBezTo>
                  <a:cubicBezTo>
                    <a:pt x="941" y="1477"/>
                    <a:pt x="3024" y="1619"/>
                    <a:pt x="3417" y="1643"/>
                  </a:cubicBezTo>
                  <a:cubicBezTo>
                    <a:pt x="3417" y="1250"/>
                    <a:pt x="3405" y="869"/>
                    <a:pt x="3358" y="488"/>
                  </a:cubicBezTo>
                  <a:cubicBezTo>
                    <a:pt x="1429" y="357"/>
                    <a:pt x="572" y="143"/>
                    <a:pt x="20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6" name="Google Shape;3706;p124"/>
            <p:cNvSpPr/>
            <p:nvPr/>
          </p:nvSpPr>
          <p:spPr>
            <a:xfrm>
              <a:off x="5926404" y="2978498"/>
              <a:ext cx="144412" cy="73865"/>
            </a:xfrm>
            <a:custGeom>
              <a:avLst/>
              <a:gdLst/>
              <a:ahLst/>
              <a:cxnLst/>
              <a:rect l="l" t="t" r="r" b="b"/>
              <a:pathLst>
                <a:path w="3656" h="1870" extrusionOk="0">
                  <a:moveTo>
                    <a:pt x="179" y="0"/>
                  </a:moveTo>
                  <a:cubicBezTo>
                    <a:pt x="155" y="226"/>
                    <a:pt x="119" y="453"/>
                    <a:pt x="84" y="691"/>
                  </a:cubicBezTo>
                  <a:cubicBezTo>
                    <a:pt x="48" y="893"/>
                    <a:pt x="24" y="1095"/>
                    <a:pt x="0" y="1274"/>
                  </a:cubicBezTo>
                  <a:cubicBezTo>
                    <a:pt x="1048" y="1750"/>
                    <a:pt x="3525" y="1869"/>
                    <a:pt x="3525" y="1869"/>
                  </a:cubicBezTo>
                  <a:cubicBezTo>
                    <a:pt x="3572" y="1548"/>
                    <a:pt x="3620" y="1191"/>
                    <a:pt x="3656" y="810"/>
                  </a:cubicBezTo>
                  <a:cubicBezTo>
                    <a:pt x="1643" y="798"/>
                    <a:pt x="215" y="24"/>
                    <a:pt x="17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7" name="Google Shape;3707;p124"/>
            <p:cNvSpPr/>
            <p:nvPr/>
          </p:nvSpPr>
          <p:spPr>
            <a:xfrm>
              <a:off x="5416577" y="3249349"/>
              <a:ext cx="286928" cy="155275"/>
            </a:xfrm>
            <a:custGeom>
              <a:avLst/>
              <a:gdLst/>
              <a:ahLst/>
              <a:cxnLst/>
              <a:rect l="l" t="t" r="r" b="b"/>
              <a:pathLst>
                <a:path w="7264" h="3931" extrusionOk="0">
                  <a:moveTo>
                    <a:pt x="4913" y="1"/>
                  </a:moveTo>
                  <a:cubicBezTo>
                    <a:pt x="4185" y="1"/>
                    <a:pt x="3371" y="161"/>
                    <a:pt x="2597" y="656"/>
                  </a:cubicBezTo>
                  <a:cubicBezTo>
                    <a:pt x="358" y="2108"/>
                    <a:pt x="1" y="3930"/>
                    <a:pt x="1" y="3930"/>
                  </a:cubicBezTo>
                  <a:lnTo>
                    <a:pt x="7264" y="525"/>
                  </a:lnTo>
                  <a:cubicBezTo>
                    <a:pt x="7264" y="525"/>
                    <a:pt x="6231" y="1"/>
                    <a:pt x="49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8" name="Google Shape;3708;p124"/>
            <p:cNvSpPr/>
            <p:nvPr/>
          </p:nvSpPr>
          <p:spPr>
            <a:xfrm>
              <a:off x="5365820" y="3246545"/>
              <a:ext cx="353683" cy="239647"/>
            </a:xfrm>
            <a:custGeom>
              <a:avLst/>
              <a:gdLst/>
              <a:ahLst/>
              <a:cxnLst/>
              <a:rect l="l" t="t" r="r" b="b"/>
              <a:pathLst>
                <a:path w="8954" h="6067" extrusionOk="0">
                  <a:moveTo>
                    <a:pt x="8954" y="1"/>
                  </a:moveTo>
                  <a:lnTo>
                    <a:pt x="0" y="4132"/>
                  </a:lnTo>
                  <a:lnTo>
                    <a:pt x="2143" y="5656"/>
                  </a:lnTo>
                  <a:cubicBezTo>
                    <a:pt x="2528" y="5928"/>
                    <a:pt x="2978" y="6067"/>
                    <a:pt x="3432" y="6067"/>
                  </a:cubicBezTo>
                  <a:cubicBezTo>
                    <a:pt x="3793" y="6067"/>
                    <a:pt x="4156" y="5978"/>
                    <a:pt x="4489" y="5799"/>
                  </a:cubicBezTo>
                  <a:lnTo>
                    <a:pt x="7334" y="4263"/>
                  </a:lnTo>
                  <a:cubicBezTo>
                    <a:pt x="7930" y="3942"/>
                    <a:pt x="8346" y="3370"/>
                    <a:pt x="8465" y="2703"/>
                  </a:cubicBezTo>
                  <a:lnTo>
                    <a:pt x="8954" y="1"/>
                  </a:lnTo>
                  <a:close/>
                </a:path>
              </a:pathLst>
            </a:custGeom>
            <a:solidFill>
              <a:srgbClr val="FFD6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9" name="Google Shape;3709;p124"/>
            <p:cNvSpPr/>
            <p:nvPr/>
          </p:nvSpPr>
          <p:spPr>
            <a:xfrm>
              <a:off x="5365820" y="3246545"/>
              <a:ext cx="353683" cy="239647"/>
            </a:xfrm>
            <a:custGeom>
              <a:avLst/>
              <a:gdLst/>
              <a:ahLst/>
              <a:cxnLst/>
              <a:rect l="l" t="t" r="r" b="b"/>
              <a:pathLst>
                <a:path w="8954" h="6067" extrusionOk="0">
                  <a:moveTo>
                    <a:pt x="8954" y="1"/>
                  </a:moveTo>
                  <a:lnTo>
                    <a:pt x="7060" y="870"/>
                  </a:lnTo>
                  <a:lnTo>
                    <a:pt x="0" y="4132"/>
                  </a:lnTo>
                  <a:lnTo>
                    <a:pt x="2119" y="5644"/>
                  </a:lnTo>
                  <a:lnTo>
                    <a:pt x="2143" y="5656"/>
                  </a:lnTo>
                  <a:cubicBezTo>
                    <a:pt x="2528" y="5928"/>
                    <a:pt x="2978" y="6067"/>
                    <a:pt x="3432" y="6067"/>
                  </a:cubicBezTo>
                  <a:cubicBezTo>
                    <a:pt x="3793" y="6067"/>
                    <a:pt x="4156" y="5978"/>
                    <a:pt x="4489" y="5799"/>
                  </a:cubicBezTo>
                  <a:lnTo>
                    <a:pt x="7334" y="4263"/>
                  </a:lnTo>
                  <a:cubicBezTo>
                    <a:pt x="7930" y="3942"/>
                    <a:pt x="8346" y="3370"/>
                    <a:pt x="8465" y="2703"/>
                  </a:cubicBezTo>
                  <a:lnTo>
                    <a:pt x="895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0" name="Google Shape;3710;p124"/>
            <p:cNvSpPr/>
            <p:nvPr/>
          </p:nvSpPr>
          <p:spPr>
            <a:xfrm>
              <a:off x="5365820" y="3280870"/>
              <a:ext cx="278910" cy="188652"/>
            </a:xfrm>
            <a:custGeom>
              <a:avLst/>
              <a:gdLst/>
              <a:ahLst/>
              <a:cxnLst/>
              <a:rect l="l" t="t" r="r" b="b"/>
              <a:pathLst>
                <a:path w="7061" h="4776" extrusionOk="0">
                  <a:moveTo>
                    <a:pt x="7060" y="1"/>
                  </a:moveTo>
                  <a:lnTo>
                    <a:pt x="0" y="3263"/>
                  </a:lnTo>
                  <a:lnTo>
                    <a:pt x="2119" y="4775"/>
                  </a:lnTo>
                  <a:cubicBezTo>
                    <a:pt x="2358" y="4739"/>
                    <a:pt x="2596" y="4656"/>
                    <a:pt x="2822" y="4537"/>
                  </a:cubicBezTo>
                  <a:lnTo>
                    <a:pt x="5667" y="3001"/>
                  </a:lnTo>
                  <a:cubicBezTo>
                    <a:pt x="6263" y="2680"/>
                    <a:pt x="6679" y="2108"/>
                    <a:pt x="6799" y="1441"/>
                  </a:cubicBezTo>
                  <a:lnTo>
                    <a:pt x="706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1" name="Google Shape;3711;p124"/>
            <p:cNvSpPr/>
            <p:nvPr/>
          </p:nvSpPr>
          <p:spPr>
            <a:xfrm>
              <a:off x="5345596" y="3549431"/>
              <a:ext cx="155709" cy="155709"/>
            </a:xfrm>
            <a:custGeom>
              <a:avLst/>
              <a:gdLst/>
              <a:ahLst/>
              <a:cxnLst/>
              <a:rect l="l" t="t" r="r" b="b"/>
              <a:pathLst>
                <a:path w="3942" h="3942" extrusionOk="0">
                  <a:moveTo>
                    <a:pt x="1965" y="0"/>
                  </a:moveTo>
                  <a:cubicBezTo>
                    <a:pt x="881" y="0"/>
                    <a:pt x="0" y="881"/>
                    <a:pt x="0" y="1965"/>
                  </a:cubicBezTo>
                  <a:cubicBezTo>
                    <a:pt x="0" y="3060"/>
                    <a:pt x="881" y="3941"/>
                    <a:pt x="1965" y="3941"/>
                  </a:cubicBezTo>
                  <a:cubicBezTo>
                    <a:pt x="3060" y="3941"/>
                    <a:pt x="3941" y="3060"/>
                    <a:pt x="3941" y="1965"/>
                  </a:cubicBezTo>
                  <a:cubicBezTo>
                    <a:pt x="3941" y="881"/>
                    <a:pt x="3060" y="0"/>
                    <a:pt x="19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2" name="Google Shape;3712;p124"/>
            <p:cNvSpPr/>
            <p:nvPr/>
          </p:nvSpPr>
          <p:spPr>
            <a:xfrm>
              <a:off x="5356379" y="3564480"/>
              <a:ext cx="144925" cy="140660"/>
            </a:xfrm>
            <a:custGeom>
              <a:avLst/>
              <a:gdLst/>
              <a:ahLst/>
              <a:cxnLst/>
              <a:rect l="l" t="t" r="r" b="b"/>
              <a:pathLst>
                <a:path w="3669" h="3561" extrusionOk="0">
                  <a:moveTo>
                    <a:pt x="2870" y="0"/>
                  </a:moveTo>
                  <a:lnTo>
                    <a:pt x="2870" y="0"/>
                  </a:lnTo>
                  <a:cubicBezTo>
                    <a:pt x="3037" y="286"/>
                    <a:pt x="3144" y="631"/>
                    <a:pt x="3144" y="1000"/>
                  </a:cubicBezTo>
                  <a:cubicBezTo>
                    <a:pt x="3144" y="2096"/>
                    <a:pt x="2263" y="2977"/>
                    <a:pt x="1168" y="2977"/>
                  </a:cubicBezTo>
                  <a:cubicBezTo>
                    <a:pt x="727" y="2977"/>
                    <a:pt x="334" y="2834"/>
                    <a:pt x="1" y="2596"/>
                  </a:cubicBezTo>
                  <a:lnTo>
                    <a:pt x="1" y="2596"/>
                  </a:lnTo>
                  <a:cubicBezTo>
                    <a:pt x="346" y="3167"/>
                    <a:pt x="977" y="3560"/>
                    <a:pt x="1692" y="3560"/>
                  </a:cubicBezTo>
                  <a:cubicBezTo>
                    <a:pt x="2787" y="3560"/>
                    <a:pt x="3668" y="2679"/>
                    <a:pt x="3668" y="1584"/>
                  </a:cubicBezTo>
                  <a:cubicBezTo>
                    <a:pt x="3668" y="929"/>
                    <a:pt x="3359" y="357"/>
                    <a:pt x="287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3" name="Google Shape;3713;p124"/>
            <p:cNvSpPr/>
            <p:nvPr/>
          </p:nvSpPr>
          <p:spPr>
            <a:xfrm>
              <a:off x="5389796" y="3593157"/>
              <a:ext cx="67268" cy="67782"/>
            </a:xfrm>
            <a:custGeom>
              <a:avLst/>
              <a:gdLst/>
              <a:ahLst/>
              <a:cxnLst/>
              <a:rect l="l" t="t" r="r" b="b"/>
              <a:pathLst>
                <a:path w="1703" h="1716" extrusionOk="0">
                  <a:moveTo>
                    <a:pt x="846" y="1"/>
                  </a:moveTo>
                  <a:cubicBezTo>
                    <a:pt x="381" y="1"/>
                    <a:pt x="0" y="393"/>
                    <a:pt x="0" y="858"/>
                  </a:cubicBezTo>
                  <a:cubicBezTo>
                    <a:pt x="0" y="1334"/>
                    <a:pt x="381" y="1715"/>
                    <a:pt x="846" y="1715"/>
                  </a:cubicBezTo>
                  <a:cubicBezTo>
                    <a:pt x="1322" y="1715"/>
                    <a:pt x="1703" y="1334"/>
                    <a:pt x="1703" y="858"/>
                  </a:cubicBezTo>
                  <a:cubicBezTo>
                    <a:pt x="1703" y="393"/>
                    <a:pt x="1322" y="1"/>
                    <a:pt x="8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4" name="Google Shape;3714;p124"/>
            <p:cNvSpPr/>
            <p:nvPr/>
          </p:nvSpPr>
          <p:spPr>
            <a:xfrm>
              <a:off x="5410494" y="3614329"/>
              <a:ext cx="25872" cy="25438"/>
            </a:xfrm>
            <a:custGeom>
              <a:avLst/>
              <a:gdLst/>
              <a:ahLst/>
              <a:cxnLst/>
              <a:rect l="l" t="t" r="r" b="b"/>
              <a:pathLst>
                <a:path w="655" h="644" extrusionOk="0">
                  <a:moveTo>
                    <a:pt x="322" y="0"/>
                  </a:moveTo>
                  <a:cubicBezTo>
                    <a:pt x="155" y="0"/>
                    <a:pt x="0" y="143"/>
                    <a:pt x="0" y="322"/>
                  </a:cubicBezTo>
                  <a:cubicBezTo>
                    <a:pt x="0" y="500"/>
                    <a:pt x="155" y="643"/>
                    <a:pt x="322" y="643"/>
                  </a:cubicBezTo>
                  <a:cubicBezTo>
                    <a:pt x="500" y="643"/>
                    <a:pt x="655" y="500"/>
                    <a:pt x="655" y="322"/>
                  </a:cubicBezTo>
                  <a:cubicBezTo>
                    <a:pt x="655" y="143"/>
                    <a:pt x="500" y="0"/>
                    <a:pt x="3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5" name="Google Shape;3715;p124"/>
            <p:cNvSpPr/>
            <p:nvPr/>
          </p:nvSpPr>
          <p:spPr>
            <a:xfrm>
              <a:off x="5334299" y="3159092"/>
              <a:ext cx="513579" cy="511723"/>
            </a:xfrm>
            <a:custGeom>
              <a:avLst/>
              <a:gdLst/>
              <a:ahLst/>
              <a:cxnLst/>
              <a:rect l="l" t="t" r="r" b="b"/>
              <a:pathLst>
                <a:path w="13002" h="12955" fill="none" extrusionOk="0">
                  <a:moveTo>
                    <a:pt x="0" y="12954"/>
                  </a:moveTo>
                  <a:lnTo>
                    <a:pt x="4060" y="10990"/>
                  </a:lnTo>
                  <a:cubicBezTo>
                    <a:pt x="4227" y="10918"/>
                    <a:pt x="4334" y="10751"/>
                    <a:pt x="4334" y="10573"/>
                  </a:cubicBezTo>
                  <a:lnTo>
                    <a:pt x="4310" y="9346"/>
                  </a:lnTo>
                  <a:cubicBezTo>
                    <a:pt x="4334" y="8965"/>
                    <a:pt x="4560" y="8620"/>
                    <a:pt x="4894" y="8430"/>
                  </a:cubicBezTo>
                  <a:lnTo>
                    <a:pt x="8299" y="6596"/>
                  </a:lnTo>
                  <a:cubicBezTo>
                    <a:pt x="8882" y="6275"/>
                    <a:pt x="9287" y="5715"/>
                    <a:pt x="9406" y="5072"/>
                  </a:cubicBezTo>
                  <a:lnTo>
                    <a:pt x="9871" y="2608"/>
                  </a:lnTo>
                  <a:cubicBezTo>
                    <a:pt x="9954" y="2203"/>
                    <a:pt x="10192" y="1846"/>
                    <a:pt x="10537" y="1619"/>
                  </a:cubicBezTo>
                  <a:lnTo>
                    <a:pt x="13002" y="0"/>
                  </a:lnTo>
                </a:path>
              </a:pathLst>
            </a:custGeom>
            <a:solidFill>
              <a:schemeClr val="dk1"/>
            </a:solidFill>
            <a:ln w="7450" cap="rnd"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6" name="Google Shape;3716;p124"/>
            <p:cNvSpPr/>
            <p:nvPr/>
          </p:nvSpPr>
          <p:spPr>
            <a:xfrm>
              <a:off x="5516315" y="3396092"/>
              <a:ext cx="232813" cy="253550"/>
            </a:xfrm>
            <a:custGeom>
              <a:avLst/>
              <a:gdLst/>
              <a:ahLst/>
              <a:cxnLst/>
              <a:rect l="l" t="t" r="r" b="b"/>
              <a:pathLst>
                <a:path w="5894" h="6419" fill="none" extrusionOk="0">
                  <a:moveTo>
                    <a:pt x="0" y="2668"/>
                  </a:moveTo>
                  <a:lnTo>
                    <a:pt x="5417" y="6275"/>
                  </a:lnTo>
                  <a:cubicBezTo>
                    <a:pt x="5620" y="6418"/>
                    <a:pt x="5894" y="6228"/>
                    <a:pt x="5834" y="5990"/>
                  </a:cubicBezTo>
                  <a:lnTo>
                    <a:pt x="4382" y="1"/>
                  </a:lnTo>
                </a:path>
              </a:pathLst>
            </a:custGeom>
            <a:solidFill>
              <a:schemeClr val="dk1"/>
            </a:solidFill>
            <a:ln w="3875" cap="rnd"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7" name="Google Shape;3717;p124"/>
            <p:cNvSpPr/>
            <p:nvPr/>
          </p:nvSpPr>
          <p:spPr>
            <a:xfrm>
              <a:off x="5929682" y="2875640"/>
              <a:ext cx="82357" cy="170126"/>
            </a:xfrm>
            <a:custGeom>
              <a:avLst/>
              <a:gdLst/>
              <a:ahLst/>
              <a:cxnLst/>
              <a:rect l="l" t="t" r="r" b="b"/>
              <a:pathLst>
                <a:path w="2085" h="4307" extrusionOk="0">
                  <a:moveTo>
                    <a:pt x="1593" y="1"/>
                  </a:moveTo>
                  <a:cubicBezTo>
                    <a:pt x="1476" y="1"/>
                    <a:pt x="1373" y="30"/>
                    <a:pt x="1334" y="56"/>
                  </a:cubicBezTo>
                  <a:cubicBezTo>
                    <a:pt x="1215" y="128"/>
                    <a:pt x="906" y="366"/>
                    <a:pt x="560" y="1390"/>
                  </a:cubicBezTo>
                  <a:cubicBezTo>
                    <a:pt x="322" y="2092"/>
                    <a:pt x="179" y="2640"/>
                    <a:pt x="96" y="2973"/>
                  </a:cubicBezTo>
                  <a:cubicBezTo>
                    <a:pt x="72" y="3068"/>
                    <a:pt x="24" y="3199"/>
                    <a:pt x="1" y="3295"/>
                  </a:cubicBezTo>
                  <a:lnTo>
                    <a:pt x="703" y="4307"/>
                  </a:lnTo>
                  <a:cubicBezTo>
                    <a:pt x="1275" y="3949"/>
                    <a:pt x="1822" y="1973"/>
                    <a:pt x="2013" y="985"/>
                  </a:cubicBezTo>
                  <a:cubicBezTo>
                    <a:pt x="2060" y="711"/>
                    <a:pt x="2084" y="509"/>
                    <a:pt x="2084" y="437"/>
                  </a:cubicBezTo>
                  <a:cubicBezTo>
                    <a:pt x="2046" y="89"/>
                    <a:pt x="1797" y="1"/>
                    <a:pt x="15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8" name="Google Shape;3718;p124"/>
            <p:cNvSpPr/>
            <p:nvPr/>
          </p:nvSpPr>
          <p:spPr>
            <a:xfrm>
              <a:off x="5840333" y="2996826"/>
              <a:ext cx="136433" cy="164636"/>
            </a:xfrm>
            <a:custGeom>
              <a:avLst/>
              <a:gdLst/>
              <a:ahLst/>
              <a:cxnLst/>
              <a:rect l="l" t="t" r="r" b="b"/>
              <a:pathLst>
                <a:path w="3454" h="4168" extrusionOk="0">
                  <a:moveTo>
                    <a:pt x="2334" y="0"/>
                  </a:moveTo>
                  <a:cubicBezTo>
                    <a:pt x="2346" y="24"/>
                    <a:pt x="2096" y="703"/>
                    <a:pt x="1882" y="1036"/>
                  </a:cubicBezTo>
                  <a:cubicBezTo>
                    <a:pt x="1572" y="1477"/>
                    <a:pt x="512" y="3310"/>
                    <a:pt x="0" y="3941"/>
                  </a:cubicBezTo>
                  <a:lnTo>
                    <a:pt x="322" y="4168"/>
                  </a:lnTo>
                  <a:cubicBezTo>
                    <a:pt x="334" y="4144"/>
                    <a:pt x="358" y="4108"/>
                    <a:pt x="370" y="4084"/>
                  </a:cubicBezTo>
                  <a:cubicBezTo>
                    <a:pt x="370" y="4084"/>
                    <a:pt x="548" y="3965"/>
                    <a:pt x="548" y="3965"/>
                  </a:cubicBezTo>
                  <a:cubicBezTo>
                    <a:pt x="893" y="3596"/>
                    <a:pt x="1274" y="3275"/>
                    <a:pt x="1822" y="2715"/>
                  </a:cubicBezTo>
                  <a:cubicBezTo>
                    <a:pt x="2382" y="2144"/>
                    <a:pt x="2906" y="1536"/>
                    <a:pt x="3120" y="1167"/>
                  </a:cubicBezTo>
                  <a:cubicBezTo>
                    <a:pt x="3144" y="1120"/>
                    <a:pt x="3453" y="631"/>
                    <a:pt x="3453" y="572"/>
                  </a:cubicBezTo>
                  <a:lnTo>
                    <a:pt x="233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9" name="Google Shape;3719;p124"/>
            <p:cNvSpPr/>
            <p:nvPr/>
          </p:nvSpPr>
          <p:spPr>
            <a:xfrm>
              <a:off x="5804112" y="3145425"/>
              <a:ext cx="57907" cy="57354"/>
            </a:xfrm>
            <a:custGeom>
              <a:avLst/>
              <a:gdLst/>
              <a:ahLst/>
              <a:cxnLst/>
              <a:rect l="l" t="t" r="r" b="b"/>
              <a:pathLst>
                <a:path w="1466" h="1452" extrusionOk="0">
                  <a:moveTo>
                    <a:pt x="1072" y="1"/>
                  </a:moveTo>
                  <a:cubicBezTo>
                    <a:pt x="1072" y="1"/>
                    <a:pt x="882" y="239"/>
                    <a:pt x="763" y="298"/>
                  </a:cubicBezTo>
                  <a:cubicBezTo>
                    <a:pt x="644" y="358"/>
                    <a:pt x="394" y="406"/>
                    <a:pt x="275" y="453"/>
                  </a:cubicBezTo>
                  <a:cubicBezTo>
                    <a:pt x="155" y="501"/>
                    <a:pt x="1" y="1346"/>
                    <a:pt x="84" y="1418"/>
                  </a:cubicBezTo>
                  <a:cubicBezTo>
                    <a:pt x="106" y="1440"/>
                    <a:pt x="158" y="1451"/>
                    <a:pt x="227" y="1451"/>
                  </a:cubicBezTo>
                  <a:cubicBezTo>
                    <a:pt x="381" y="1451"/>
                    <a:pt x="618" y="1391"/>
                    <a:pt x="775" y="1251"/>
                  </a:cubicBezTo>
                  <a:cubicBezTo>
                    <a:pt x="1001" y="1060"/>
                    <a:pt x="977" y="894"/>
                    <a:pt x="1037" y="787"/>
                  </a:cubicBezTo>
                  <a:cubicBezTo>
                    <a:pt x="1203" y="525"/>
                    <a:pt x="1465" y="203"/>
                    <a:pt x="1465" y="203"/>
                  </a:cubicBezTo>
                  <a:lnTo>
                    <a:pt x="1370" y="25"/>
                  </a:lnTo>
                  <a:lnTo>
                    <a:pt x="107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0" name="Google Shape;3720;p124"/>
            <p:cNvSpPr/>
            <p:nvPr/>
          </p:nvSpPr>
          <p:spPr>
            <a:xfrm>
              <a:off x="5908036" y="2711280"/>
              <a:ext cx="114353" cy="135564"/>
            </a:xfrm>
            <a:custGeom>
              <a:avLst/>
              <a:gdLst/>
              <a:ahLst/>
              <a:cxnLst/>
              <a:rect l="l" t="t" r="r" b="b"/>
              <a:pathLst>
                <a:path w="2895" h="3432" extrusionOk="0">
                  <a:moveTo>
                    <a:pt x="2059" y="1"/>
                  </a:moveTo>
                  <a:cubicBezTo>
                    <a:pt x="1915" y="1"/>
                    <a:pt x="784" y="205"/>
                    <a:pt x="739" y="217"/>
                  </a:cubicBezTo>
                  <a:cubicBezTo>
                    <a:pt x="703" y="229"/>
                    <a:pt x="156" y="621"/>
                    <a:pt x="25" y="717"/>
                  </a:cubicBezTo>
                  <a:cubicBezTo>
                    <a:pt x="1" y="729"/>
                    <a:pt x="1" y="752"/>
                    <a:pt x="1" y="776"/>
                  </a:cubicBezTo>
                  <a:cubicBezTo>
                    <a:pt x="13" y="871"/>
                    <a:pt x="72" y="1169"/>
                    <a:pt x="215" y="1383"/>
                  </a:cubicBezTo>
                  <a:cubicBezTo>
                    <a:pt x="227" y="1407"/>
                    <a:pt x="299" y="1443"/>
                    <a:pt x="299" y="1479"/>
                  </a:cubicBezTo>
                  <a:cubicBezTo>
                    <a:pt x="334" y="1586"/>
                    <a:pt x="311" y="1705"/>
                    <a:pt x="299" y="1788"/>
                  </a:cubicBezTo>
                  <a:cubicBezTo>
                    <a:pt x="299" y="1800"/>
                    <a:pt x="299" y="1800"/>
                    <a:pt x="311" y="1800"/>
                  </a:cubicBezTo>
                  <a:cubicBezTo>
                    <a:pt x="275" y="1931"/>
                    <a:pt x="215" y="2265"/>
                    <a:pt x="251" y="2360"/>
                  </a:cubicBezTo>
                  <a:cubicBezTo>
                    <a:pt x="268" y="2411"/>
                    <a:pt x="339" y="2425"/>
                    <a:pt x="408" y="2425"/>
                  </a:cubicBezTo>
                  <a:cubicBezTo>
                    <a:pt x="437" y="2425"/>
                    <a:pt x="465" y="2423"/>
                    <a:pt x="489" y="2419"/>
                  </a:cubicBezTo>
                  <a:cubicBezTo>
                    <a:pt x="513" y="2419"/>
                    <a:pt x="537" y="2431"/>
                    <a:pt x="549" y="2455"/>
                  </a:cubicBezTo>
                  <a:cubicBezTo>
                    <a:pt x="644" y="2646"/>
                    <a:pt x="763" y="2812"/>
                    <a:pt x="894" y="2955"/>
                  </a:cubicBezTo>
                  <a:cubicBezTo>
                    <a:pt x="906" y="2967"/>
                    <a:pt x="906" y="2979"/>
                    <a:pt x="918" y="2979"/>
                  </a:cubicBezTo>
                  <a:cubicBezTo>
                    <a:pt x="975" y="3000"/>
                    <a:pt x="1042" y="3010"/>
                    <a:pt x="1117" y="3010"/>
                  </a:cubicBezTo>
                  <a:cubicBezTo>
                    <a:pt x="1290" y="3010"/>
                    <a:pt x="1503" y="2958"/>
                    <a:pt x="1727" y="2884"/>
                  </a:cubicBezTo>
                  <a:cubicBezTo>
                    <a:pt x="1736" y="2881"/>
                    <a:pt x="1745" y="2879"/>
                    <a:pt x="1754" y="2879"/>
                  </a:cubicBezTo>
                  <a:cubicBezTo>
                    <a:pt x="1779" y="2879"/>
                    <a:pt x="1802" y="2893"/>
                    <a:pt x="1811" y="2919"/>
                  </a:cubicBezTo>
                  <a:cubicBezTo>
                    <a:pt x="1870" y="3134"/>
                    <a:pt x="1870" y="3277"/>
                    <a:pt x="1858" y="3348"/>
                  </a:cubicBezTo>
                  <a:cubicBezTo>
                    <a:pt x="1846" y="3396"/>
                    <a:pt x="1882" y="3431"/>
                    <a:pt x="1918" y="3431"/>
                  </a:cubicBezTo>
                  <a:cubicBezTo>
                    <a:pt x="2108" y="3419"/>
                    <a:pt x="2537" y="3384"/>
                    <a:pt x="2787" y="3146"/>
                  </a:cubicBezTo>
                  <a:cubicBezTo>
                    <a:pt x="2787" y="3146"/>
                    <a:pt x="2787" y="3134"/>
                    <a:pt x="2787" y="3134"/>
                  </a:cubicBezTo>
                  <a:cubicBezTo>
                    <a:pt x="2823" y="3098"/>
                    <a:pt x="2858" y="3050"/>
                    <a:pt x="2894" y="3003"/>
                  </a:cubicBezTo>
                  <a:cubicBezTo>
                    <a:pt x="2680" y="2836"/>
                    <a:pt x="2692" y="2265"/>
                    <a:pt x="2692" y="2265"/>
                  </a:cubicBezTo>
                  <a:cubicBezTo>
                    <a:pt x="2799" y="2098"/>
                    <a:pt x="2858" y="1872"/>
                    <a:pt x="2823" y="1562"/>
                  </a:cubicBezTo>
                  <a:cubicBezTo>
                    <a:pt x="2751" y="752"/>
                    <a:pt x="2120" y="14"/>
                    <a:pt x="2073" y="2"/>
                  </a:cubicBezTo>
                  <a:cubicBezTo>
                    <a:pt x="2071" y="1"/>
                    <a:pt x="2066" y="1"/>
                    <a:pt x="205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1" name="Google Shape;3721;p124"/>
            <p:cNvSpPr/>
            <p:nvPr/>
          </p:nvSpPr>
          <p:spPr>
            <a:xfrm>
              <a:off x="5944732" y="2856877"/>
              <a:ext cx="92707" cy="102344"/>
            </a:xfrm>
            <a:custGeom>
              <a:avLst/>
              <a:gdLst/>
              <a:ahLst/>
              <a:cxnLst/>
              <a:rect l="l" t="t" r="r" b="b"/>
              <a:pathLst>
                <a:path w="2347" h="2591" extrusionOk="0">
                  <a:moveTo>
                    <a:pt x="1338" y="1"/>
                  </a:moveTo>
                  <a:cubicBezTo>
                    <a:pt x="678" y="1"/>
                    <a:pt x="255" y="1108"/>
                    <a:pt x="1" y="2008"/>
                  </a:cubicBezTo>
                  <a:cubicBezTo>
                    <a:pt x="227" y="2269"/>
                    <a:pt x="1108" y="2567"/>
                    <a:pt x="1477" y="2591"/>
                  </a:cubicBezTo>
                  <a:cubicBezTo>
                    <a:pt x="1679" y="2067"/>
                    <a:pt x="2346" y="353"/>
                    <a:pt x="1596" y="55"/>
                  </a:cubicBezTo>
                  <a:cubicBezTo>
                    <a:pt x="1506" y="18"/>
                    <a:pt x="1420" y="1"/>
                    <a:pt x="13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2" name="Google Shape;3722;p124"/>
            <p:cNvSpPr/>
            <p:nvPr/>
          </p:nvSpPr>
          <p:spPr>
            <a:xfrm>
              <a:off x="5979057" y="2812993"/>
              <a:ext cx="39105" cy="33851"/>
            </a:xfrm>
            <a:custGeom>
              <a:avLst/>
              <a:gdLst/>
              <a:ahLst/>
              <a:cxnLst/>
              <a:rect l="l" t="t" r="r" b="b"/>
              <a:pathLst>
                <a:path w="990" h="857" extrusionOk="0">
                  <a:moveTo>
                    <a:pt x="317" y="1"/>
                  </a:moveTo>
                  <a:cubicBezTo>
                    <a:pt x="301" y="1"/>
                    <a:pt x="286" y="8"/>
                    <a:pt x="275" y="23"/>
                  </a:cubicBezTo>
                  <a:cubicBezTo>
                    <a:pt x="179" y="130"/>
                    <a:pt x="72" y="213"/>
                    <a:pt x="25" y="249"/>
                  </a:cubicBezTo>
                  <a:cubicBezTo>
                    <a:pt x="1" y="273"/>
                    <a:pt x="1" y="297"/>
                    <a:pt x="1" y="321"/>
                  </a:cubicBezTo>
                  <a:cubicBezTo>
                    <a:pt x="72" y="547"/>
                    <a:pt x="72" y="702"/>
                    <a:pt x="60" y="773"/>
                  </a:cubicBezTo>
                  <a:cubicBezTo>
                    <a:pt x="48" y="821"/>
                    <a:pt x="84" y="856"/>
                    <a:pt x="120" y="856"/>
                  </a:cubicBezTo>
                  <a:cubicBezTo>
                    <a:pt x="310" y="844"/>
                    <a:pt x="739" y="797"/>
                    <a:pt x="989" y="571"/>
                  </a:cubicBezTo>
                  <a:lnTo>
                    <a:pt x="989" y="571"/>
                  </a:lnTo>
                  <a:cubicBezTo>
                    <a:pt x="836" y="693"/>
                    <a:pt x="613" y="702"/>
                    <a:pt x="477" y="702"/>
                  </a:cubicBezTo>
                  <a:cubicBezTo>
                    <a:pt x="455" y="702"/>
                    <a:pt x="435" y="702"/>
                    <a:pt x="418" y="702"/>
                  </a:cubicBezTo>
                  <a:cubicBezTo>
                    <a:pt x="382" y="690"/>
                    <a:pt x="358" y="666"/>
                    <a:pt x="358" y="630"/>
                  </a:cubicBezTo>
                  <a:lnTo>
                    <a:pt x="382" y="71"/>
                  </a:lnTo>
                  <a:cubicBezTo>
                    <a:pt x="382" y="30"/>
                    <a:pt x="349" y="1"/>
                    <a:pt x="3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3" name="Google Shape;3723;p124"/>
            <p:cNvSpPr/>
            <p:nvPr/>
          </p:nvSpPr>
          <p:spPr>
            <a:xfrm>
              <a:off x="5896305" y="2682998"/>
              <a:ext cx="141054" cy="118619"/>
            </a:xfrm>
            <a:custGeom>
              <a:avLst/>
              <a:gdLst/>
              <a:ahLst/>
              <a:cxnLst/>
              <a:rect l="l" t="t" r="r" b="b"/>
              <a:pathLst>
                <a:path w="3571" h="3003" extrusionOk="0">
                  <a:moveTo>
                    <a:pt x="1432" y="0"/>
                  </a:moveTo>
                  <a:cubicBezTo>
                    <a:pt x="1404" y="0"/>
                    <a:pt x="1375" y="1"/>
                    <a:pt x="1346" y="4"/>
                  </a:cubicBezTo>
                  <a:cubicBezTo>
                    <a:pt x="1346" y="10"/>
                    <a:pt x="1346" y="10"/>
                    <a:pt x="1344" y="10"/>
                  </a:cubicBezTo>
                  <a:cubicBezTo>
                    <a:pt x="1343" y="10"/>
                    <a:pt x="1340" y="10"/>
                    <a:pt x="1334" y="16"/>
                  </a:cubicBezTo>
                  <a:cubicBezTo>
                    <a:pt x="536" y="99"/>
                    <a:pt x="0" y="1528"/>
                    <a:pt x="429" y="1778"/>
                  </a:cubicBezTo>
                  <a:cubicBezTo>
                    <a:pt x="594" y="1874"/>
                    <a:pt x="801" y="1899"/>
                    <a:pt x="1006" y="1899"/>
                  </a:cubicBezTo>
                  <a:cubicBezTo>
                    <a:pt x="1245" y="1899"/>
                    <a:pt x="1483" y="1864"/>
                    <a:pt x="1650" y="1864"/>
                  </a:cubicBezTo>
                  <a:cubicBezTo>
                    <a:pt x="1730" y="1864"/>
                    <a:pt x="1794" y="1872"/>
                    <a:pt x="1834" y="1897"/>
                  </a:cubicBezTo>
                  <a:cubicBezTo>
                    <a:pt x="2024" y="2004"/>
                    <a:pt x="2096" y="2480"/>
                    <a:pt x="2179" y="2492"/>
                  </a:cubicBezTo>
                  <a:cubicBezTo>
                    <a:pt x="2183" y="2493"/>
                    <a:pt x="2186" y="2493"/>
                    <a:pt x="2190" y="2493"/>
                  </a:cubicBezTo>
                  <a:cubicBezTo>
                    <a:pt x="2273" y="2493"/>
                    <a:pt x="2250" y="2355"/>
                    <a:pt x="2239" y="2195"/>
                  </a:cubicBezTo>
                  <a:cubicBezTo>
                    <a:pt x="2228" y="2048"/>
                    <a:pt x="2209" y="1875"/>
                    <a:pt x="2405" y="1875"/>
                  </a:cubicBezTo>
                  <a:cubicBezTo>
                    <a:pt x="2433" y="1875"/>
                    <a:pt x="2464" y="1878"/>
                    <a:pt x="2501" y="1885"/>
                  </a:cubicBezTo>
                  <a:cubicBezTo>
                    <a:pt x="2632" y="1909"/>
                    <a:pt x="2715" y="2290"/>
                    <a:pt x="2810" y="2600"/>
                  </a:cubicBezTo>
                  <a:cubicBezTo>
                    <a:pt x="2882" y="2826"/>
                    <a:pt x="2941" y="2933"/>
                    <a:pt x="2989" y="2981"/>
                  </a:cubicBezTo>
                  <a:cubicBezTo>
                    <a:pt x="2999" y="2995"/>
                    <a:pt x="3013" y="3002"/>
                    <a:pt x="3028" y="3002"/>
                  </a:cubicBezTo>
                  <a:cubicBezTo>
                    <a:pt x="3048" y="3002"/>
                    <a:pt x="3070" y="2989"/>
                    <a:pt x="3084" y="2969"/>
                  </a:cubicBezTo>
                  <a:cubicBezTo>
                    <a:pt x="3571" y="2126"/>
                    <a:pt x="3478" y="266"/>
                    <a:pt x="2191" y="266"/>
                  </a:cubicBezTo>
                  <a:cubicBezTo>
                    <a:pt x="2187" y="266"/>
                    <a:pt x="2183" y="266"/>
                    <a:pt x="2179" y="266"/>
                  </a:cubicBezTo>
                  <a:cubicBezTo>
                    <a:pt x="2167" y="266"/>
                    <a:pt x="2155" y="254"/>
                    <a:pt x="2143" y="254"/>
                  </a:cubicBezTo>
                  <a:cubicBezTo>
                    <a:pt x="2077" y="199"/>
                    <a:pt x="1796" y="0"/>
                    <a:pt x="14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4" name="Google Shape;3724;p124"/>
            <p:cNvSpPr/>
            <p:nvPr/>
          </p:nvSpPr>
          <p:spPr>
            <a:xfrm>
              <a:off x="5886904" y="2671543"/>
              <a:ext cx="144886" cy="97605"/>
            </a:xfrm>
            <a:custGeom>
              <a:avLst/>
              <a:gdLst/>
              <a:ahLst/>
              <a:cxnLst/>
              <a:rect l="l" t="t" r="r" b="b"/>
              <a:pathLst>
                <a:path w="3668" h="2471" extrusionOk="0">
                  <a:moveTo>
                    <a:pt x="2165" y="1"/>
                  </a:moveTo>
                  <a:cubicBezTo>
                    <a:pt x="2045" y="1"/>
                    <a:pt x="1915" y="14"/>
                    <a:pt x="1774" y="44"/>
                  </a:cubicBezTo>
                  <a:lnTo>
                    <a:pt x="1762" y="44"/>
                  </a:lnTo>
                  <a:cubicBezTo>
                    <a:pt x="1679" y="68"/>
                    <a:pt x="1596" y="92"/>
                    <a:pt x="1500" y="115"/>
                  </a:cubicBezTo>
                  <a:cubicBezTo>
                    <a:pt x="131" y="568"/>
                    <a:pt x="345" y="1639"/>
                    <a:pt x="500" y="2080"/>
                  </a:cubicBezTo>
                  <a:cubicBezTo>
                    <a:pt x="500" y="2080"/>
                    <a:pt x="0" y="2389"/>
                    <a:pt x="179" y="2461"/>
                  </a:cubicBezTo>
                  <a:cubicBezTo>
                    <a:pt x="193" y="2467"/>
                    <a:pt x="217" y="2470"/>
                    <a:pt x="249" y="2470"/>
                  </a:cubicBezTo>
                  <a:cubicBezTo>
                    <a:pt x="515" y="2470"/>
                    <a:pt x="1346" y="2267"/>
                    <a:pt x="1846" y="2139"/>
                  </a:cubicBezTo>
                  <a:cubicBezTo>
                    <a:pt x="1846" y="2139"/>
                    <a:pt x="1858" y="2139"/>
                    <a:pt x="1858" y="2128"/>
                  </a:cubicBezTo>
                  <a:cubicBezTo>
                    <a:pt x="1929" y="2116"/>
                    <a:pt x="2000" y="2092"/>
                    <a:pt x="2072" y="2080"/>
                  </a:cubicBezTo>
                  <a:cubicBezTo>
                    <a:pt x="2167" y="2056"/>
                    <a:pt x="2239" y="2032"/>
                    <a:pt x="2239" y="2032"/>
                  </a:cubicBezTo>
                  <a:cubicBezTo>
                    <a:pt x="2667" y="1949"/>
                    <a:pt x="3132" y="1818"/>
                    <a:pt x="3572" y="1651"/>
                  </a:cubicBezTo>
                  <a:cubicBezTo>
                    <a:pt x="3572" y="1651"/>
                    <a:pt x="3667" y="1627"/>
                    <a:pt x="3655" y="1556"/>
                  </a:cubicBezTo>
                  <a:cubicBezTo>
                    <a:pt x="3632" y="1449"/>
                    <a:pt x="3548" y="1449"/>
                    <a:pt x="3548" y="1449"/>
                  </a:cubicBezTo>
                  <a:cubicBezTo>
                    <a:pt x="3474" y="1011"/>
                    <a:pt x="3198" y="1"/>
                    <a:pt x="216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5" name="Google Shape;3725;p124"/>
            <p:cNvSpPr/>
            <p:nvPr/>
          </p:nvSpPr>
          <p:spPr>
            <a:xfrm>
              <a:off x="5530890" y="3603980"/>
              <a:ext cx="167440" cy="205558"/>
            </a:xfrm>
            <a:custGeom>
              <a:avLst/>
              <a:gdLst/>
              <a:ahLst/>
              <a:cxnLst/>
              <a:rect l="l" t="t" r="r" b="b"/>
              <a:pathLst>
                <a:path w="4239" h="5204" extrusionOk="0">
                  <a:moveTo>
                    <a:pt x="2118" y="0"/>
                  </a:moveTo>
                  <a:cubicBezTo>
                    <a:pt x="1795" y="0"/>
                    <a:pt x="1471" y="191"/>
                    <a:pt x="1357" y="572"/>
                  </a:cubicBezTo>
                  <a:lnTo>
                    <a:pt x="1096" y="1453"/>
                  </a:lnTo>
                  <a:lnTo>
                    <a:pt x="965" y="1917"/>
                  </a:lnTo>
                  <a:lnTo>
                    <a:pt x="881" y="2179"/>
                  </a:lnTo>
                  <a:lnTo>
                    <a:pt x="750" y="2644"/>
                  </a:lnTo>
                  <a:lnTo>
                    <a:pt x="36" y="5061"/>
                  </a:lnTo>
                  <a:lnTo>
                    <a:pt x="0" y="5203"/>
                  </a:lnTo>
                  <a:lnTo>
                    <a:pt x="4239" y="5203"/>
                  </a:lnTo>
                  <a:lnTo>
                    <a:pt x="4191" y="5061"/>
                  </a:lnTo>
                  <a:lnTo>
                    <a:pt x="3477" y="2644"/>
                  </a:lnTo>
                  <a:lnTo>
                    <a:pt x="3346" y="2179"/>
                  </a:lnTo>
                  <a:lnTo>
                    <a:pt x="3274" y="1917"/>
                  </a:lnTo>
                  <a:lnTo>
                    <a:pt x="3132" y="1453"/>
                  </a:lnTo>
                  <a:lnTo>
                    <a:pt x="2870" y="572"/>
                  </a:lnTo>
                  <a:cubicBezTo>
                    <a:pt x="2762" y="191"/>
                    <a:pt x="2441" y="0"/>
                    <a:pt x="21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6" name="Google Shape;3726;p124"/>
            <p:cNvSpPr/>
            <p:nvPr/>
          </p:nvSpPr>
          <p:spPr>
            <a:xfrm>
              <a:off x="5505018" y="3809025"/>
              <a:ext cx="218711" cy="13193"/>
            </a:xfrm>
            <a:custGeom>
              <a:avLst/>
              <a:gdLst/>
              <a:ahLst/>
              <a:cxnLst/>
              <a:rect l="l" t="t" r="r" b="b"/>
              <a:pathLst>
                <a:path w="5537" h="334" extrusionOk="0">
                  <a:moveTo>
                    <a:pt x="167" y="0"/>
                  </a:moveTo>
                  <a:cubicBezTo>
                    <a:pt x="72" y="0"/>
                    <a:pt x="0" y="84"/>
                    <a:pt x="0" y="167"/>
                  </a:cubicBezTo>
                  <a:cubicBezTo>
                    <a:pt x="0" y="262"/>
                    <a:pt x="72" y="334"/>
                    <a:pt x="167" y="334"/>
                  </a:cubicBezTo>
                  <a:lnTo>
                    <a:pt x="5382" y="334"/>
                  </a:lnTo>
                  <a:cubicBezTo>
                    <a:pt x="5465" y="334"/>
                    <a:pt x="5537" y="262"/>
                    <a:pt x="5537" y="167"/>
                  </a:cubicBezTo>
                  <a:cubicBezTo>
                    <a:pt x="5537" y="84"/>
                    <a:pt x="5465" y="0"/>
                    <a:pt x="53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7" name="Google Shape;3727;p124"/>
            <p:cNvSpPr/>
            <p:nvPr/>
          </p:nvSpPr>
          <p:spPr>
            <a:xfrm>
              <a:off x="5568968" y="3661334"/>
              <a:ext cx="91285" cy="18407"/>
            </a:xfrm>
            <a:custGeom>
              <a:avLst/>
              <a:gdLst/>
              <a:ahLst/>
              <a:cxnLst/>
              <a:rect l="l" t="t" r="r" b="b"/>
              <a:pathLst>
                <a:path w="2311" h="466" extrusionOk="0">
                  <a:moveTo>
                    <a:pt x="132" y="1"/>
                  </a:moveTo>
                  <a:lnTo>
                    <a:pt x="1" y="465"/>
                  </a:lnTo>
                  <a:lnTo>
                    <a:pt x="2310" y="465"/>
                  </a:lnTo>
                  <a:lnTo>
                    <a:pt x="216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8" name="Google Shape;3728;p124"/>
            <p:cNvSpPr/>
            <p:nvPr/>
          </p:nvSpPr>
          <p:spPr>
            <a:xfrm>
              <a:off x="5560515" y="3690051"/>
              <a:ext cx="108190" cy="18368"/>
            </a:xfrm>
            <a:custGeom>
              <a:avLst/>
              <a:gdLst/>
              <a:ahLst/>
              <a:cxnLst/>
              <a:rect l="l" t="t" r="r" b="b"/>
              <a:pathLst>
                <a:path w="2739" h="465" extrusionOk="0">
                  <a:moveTo>
                    <a:pt x="131" y="0"/>
                  </a:moveTo>
                  <a:lnTo>
                    <a:pt x="0" y="465"/>
                  </a:lnTo>
                  <a:lnTo>
                    <a:pt x="2739" y="465"/>
                  </a:lnTo>
                  <a:lnTo>
                    <a:pt x="259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9" name="Google Shape;3729;p124"/>
            <p:cNvSpPr/>
            <p:nvPr/>
          </p:nvSpPr>
          <p:spPr>
            <a:xfrm>
              <a:off x="5530890" y="3803850"/>
              <a:ext cx="167440" cy="5688"/>
            </a:xfrm>
            <a:custGeom>
              <a:avLst/>
              <a:gdLst/>
              <a:ahLst/>
              <a:cxnLst/>
              <a:rect l="l" t="t" r="r" b="b"/>
              <a:pathLst>
                <a:path w="4239" h="144" extrusionOk="0">
                  <a:moveTo>
                    <a:pt x="36" y="1"/>
                  </a:moveTo>
                  <a:lnTo>
                    <a:pt x="0" y="143"/>
                  </a:lnTo>
                  <a:lnTo>
                    <a:pt x="4239" y="143"/>
                  </a:lnTo>
                  <a:lnTo>
                    <a:pt x="419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0" name="Google Shape;3730;p124"/>
            <p:cNvSpPr/>
            <p:nvPr/>
          </p:nvSpPr>
          <p:spPr>
            <a:xfrm>
              <a:off x="4797691" y="3552709"/>
              <a:ext cx="135011" cy="165584"/>
            </a:xfrm>
            <a:custGeom>
              <a:avLst/>
              <a:gdLst/>
              <a:ahLst/>
              <a:cxnLst/>
              <a:rect l="l" t="t" r="r" b="b"/>
              <a:pathLst>
                <a:path w="3418" h="4192" extrusionOk="0">
                  <a:moveTo>
                    <a:pt x="1709" y="1"/>
                  </a:moveTo>
                  <a:cubicBezTo>
                    <a:pt x="1447" y="1"/>
                    <a:pt x="1185" y="155"/>
                    <a:pt x="1096" y="465"/>
                  </a:cubicBezTo>
                  <a:lnTo>
                    <a:pt x="881" y="1179"/>
                  </a:lnTo>
                  <a:lnTo>
                    <a:pt x="774" y="1536"/>
                  </a:lnTo>
                  <a:lnTo>
                    <a:pt x="715" y="1763"/>
                  </a:lnTo>
                  <a:lnTo>
                    <a:pt x="608" y="2132"/>
                  </a:lnTo>
                  <a:lnTo>
                    <a:pt x="24" y="4084"/>
                  </a:lnTo>
                  <a:lnTo>
                    <a:pt x="0" y="4192"/>
                  </a:lnTo>
                  <a:lnTo>
                    <a:pt x="3417" y="4192"/>
                  </a:lnTo>
                  <a:lnTo>
                    <a:pt x="3382" y="4084"/>
                  </a:lnTo>
                  <a:lnTo>
                    <a:pt x="2810" y="2132"/>
                  </a:lnTo>
                  <a:lnTo>
                    <a:pt x="2703" y="1763"/>
                  </a:lnTo>
                  <a:lnTo>
                    <a:pt x="2644" y="1536"/>
                  </a:lnTo>
                  <a:lnTo>
                    <a:pt x="2536" y="1179"/>
                  </a:lnTo>
                  <a:lnTo>
                    <a:pt x="2322" y="465"/>
                  </a:lnTo>
                  <a:cubicBezTo>
                    <a:pt x="2233" y="155"/>
                    <a:pt x="1971" y="1"/>
                    <a:pt x="17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1" name="Google Shape;3731;p124"/>
            <p:cNvSpPr/>
            <p:nvPr/>
          </p:nvSpPr>
          <p:spPr>
            <a:xfrm>
              <a:off x="4776993" y="3718254"/>
              <a:ext cx="176407" cy="10389"/>
            </a:xfrm>
            <a:custGeom>
              <a:avLst/>
              <a:gdLst/>
              <a:ahLst/>
              <a:cxnLst/>
              <a:rect l="l" t="t" r="r" b="b"/>
              <a:pathLst>
                <a:path w="4466" h="263" extrusionOk="0">
                  <a:moveTo>
                    <a:pt x="131" y="1"/>
                  </a:moveTo>
                  <a:cubicBezTo>
                    <a:pt x="60" y="1"/>
                    <a:pt x="0" y="60"/>
                    <a:pt x="0" y="132"/>
                  </a:cubicBezTo>
                  <a:cubicBezTo>
                    <a:pt x="0" y="203"/>
                    <a:pt x="60" y="263"/>
                    <a:pt x="131" y="263"/>
                  </a:cubicBezTo>
                  <a:lnTo>
                    <a:pt x="4334" y="263"/>
                  </a:lnTo>
                  <a:cubicBezTo>
                    <a:pt x="4406" y="263"/>
                    <a:pt x="4465" y="203"/>
                    <a:pt x="4465" y="132"/>
                  </a:cubicBezTo>
                  <a:cubicBezTo>
                    <a:pt x="4465" y="60"/>
                    <a:pt x="4406" y="1"/>
                    <a:pt x="43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2" name="Google Shape;3732;p124"/>
            <p:cNvSpPr/>
            <p:nvPr/>
          </p:nvSpPr>
          <p:spPr>
            <a:xfrm>
              <a:off x="4828264" y="3599280"/>
              <a:ext cx="73865" cy="14141"/>
            </a:xfrm>
            <a:custGeom>
              <a:avLst/>
              <a:gdLst/>
              <a:ahLst/>
              <a:cxnLst/>
              <a:rect l="l" t="t" r="r" b="b"/>
              <a:pathLst>
                <a:path w="1870" h="358" extrusionOk="0">
                  <a:moveTo>
                    <a:pt x="107" y="0"/>
                  </a:moveTo>
                  <a:lnTo>
                    <a:pt x="0" y="357"/>
                  </a:lnTo>
                  <a:lnTo>
                    <a:pt x="1870" y="357"/>
                  </a:lnTo>
                  <a:lnTo>
                    <a:pt x="176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3" name="Google Shape;3733;p124"/>
            <p:cNvSpPr/>
            <p:nvPr/>
          </p:nvSpPr>
          <p:spPr>
            <a:xfrm>
              <a:off x="4821668" y="3622308"/>
              <a:ext cx="87058" cy="14615"/>
            </a:xfrm>
            <a:custGeom>
              <a:avLst/>
              <a:gdLst/>
              <a:ahLst/>
              <a:cxnLst/>
              <a:rect l="l" t="t" r="r" b="b"/>
              <a:pathLst>
                <a:path w="2204" h="370" extrusionOk="0">
                  <a:moveTo>
                    <a:pt x="108" y="1"/>
                  </a:moveTo>
                  <a:lnTo>
                    <a:pt x="1" y="370"/>
                  </a:lnTo>
                  <a:lnTo>
                    <a:pt x="2203" y="370"/>
                  </a:lnTo>
                  <a:lnTo>
                    <a:pt x="209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4" name="Google Shape;3734;p124"/>
            <p:cNvSpPr/>
            <p:nvPr/>
          </p:nvSpPr>
          <p:spPr>
            <a:xfrm>
              <a:off x="4797691" y="3714027"/>
              <a:ext cx="135011" cy="4266"/>
            </a:xfrm>
            <a:custGeom>
              <a:avLst/>
              <a:gdLst/>
              <a:ahLst/>
              <a:cxnLst/>
              <a:rect l="l" t="t" r="r" b="b"/>
              <a:pathLst>
                <a:path w="3418" h="108" extrusionOk="0">
                  <a:moveTo>
                    <a:pt x="24" y="0"/>
                  </a:moveTo>
                  <a:lnTo>
                    <a:pt x="0" y="108"/>
                  </a:lnTo>
                  <a:lnTo>
                    <a:pt x="3417" y="108"/>
                  </a:lnTo>
                  <a:lnTo>
                    <a:pt x="338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5" name="Google Shape;3735;p124"/>
            <p:cNvSpPr/>
            <p:nvPr/>
          </p:nvSpPr>
          <p:spPr>
            <a:xfrm>
              <a:off x="6168144" y="3508035"/>
              <a:ext cx="167440" cy="205084"/>
            </a:xfrm>
            <a:custGeom>
              <a:avLst/>
              <a:gdLst/>
              <a:ahLst/>
              <a:cxnLst/>
              <a:rect l="l" t="t" r="r" b="b"/>
              <a:pathLst>
                <a:path w="4239" h="5192" extrusionOk="0">
                  <a:moveTo>
                    <a:pt x="2119" y="0"/>
                  </a:moveTo>
                  <a:cubicBezTo>
                    <a:pt x="1795" y="0"/>
                    <a:pt x="1471" y="191"/>
                    <a:pt x="1357" y="572"/>
                  </a:cubicBezTo>
                  <a:lnTo>
                    <a:pt x="1107" y="1453"/>
                  </a:lnTo>
                  <a:lnTo>
                    <a:pt x="965" y="1905"/>
                  </a:lnTo>
                  <a:lnTo>
                    <a:pt x="893" y="2179"/>
                  </a:lnTo>
                  <a:lnTo>
                    <a:pt x="750" y="2632"/>
                  </a:lnTo>
                  <a:lnTo>
                    <a:pt x="36" y="5061"/>
                  </a:lnTo>
                  <a:lnTo>
                    <a:pt x="0" y="5192"/>
                  </a:lnTo>
                  <a:lnTo>
                    <a:pt x="4239" y="5192"/>
                  </a:lnTo>
                  <a:lnTo>
                    <a:pt x="4203" y="5061"/>
                  </a:lnTo>
                  <a:lnTo>
                    <a:pt x="3489" y="2632"/>
                  </a:lnTo>
                  <a:lnTo>
                    <a:pt x="3358" y="2179"/>
                  </a:lnTo>
                  <a:lnTo>
                    <a:pt x="3274" y="1905"/>
                  </a:lnTo>
                  <a:lnTo>
                    <a:pt x="3143" y="1453"/>
                  </a:lnTo>
                  <a:lnTo>
                    <a:pt x="2881" y="572"/>
                  </a:lnTo>
                  <a:cubicBezTo>
                    <a:pt x="2768" y="191"/>
                    <a:pt x="2444" y="0"/>
                    <a:pt x="21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6" name="Google Shape;3736;p124"/>
            <p:cNvSpPr/>
            <p:nvPr/>
          </p:nvSpPr>
          <p:spPr>
            <a:xfrm>
              <a:off x="6142745" y="3713079"/>
              <a:ext cx="218711" cy="13193"/>
            </a:xfrm>
            <a:custGeom>
              <a:avLst/>
              <a:gdLst/>
              <a:ahLst/>
              <a:cxnLst/>
              <a:rect l="l" t="t" r="r" b="b"/>
              <a:pathLst>
                <a:path w="5537" h="334" extrusionOk="0">
                  <a:moveTo>
                    <a:pt x="155" y="1"/>
                  </a:moveTo>
                  <a:cubicBezTo>
                    <a:pt x="72" y="1"/>
                    <a:pt x="0" y="72"/>
                    <a:pt x="0" y="167"/>
                  </a:cubicBezTo>
                  <a:cubicBezTo>
                    <a:pt x="0" y="263"/>
                    <a:pt x="72" y="334"/>
                    <a:pt x="155" y="334"/>
                  </a:cubicBezTo>
                  <a:lnTo>
                    <a:pt x="5370" y="334"/>
                  </a:lnTo>
                  <a:cubicBezTo>
                    <a:pt x="5465" y="334"/>
                    <a:pt x="5537" y="263"/>
                    <a:pt x="5537" y="167"/>
                  </a:cubicBezTo>
                  <a:cubicBezTo>
                    <a:pt x="5537" y="72"/>
                    <a:pt x="5465" y="1"/>
                    <a:pt x="53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7" name="Google Shape;3737;p124"/>
            <p:cNvSpPr/>
            <p:nvPr/>
          </p:nvSpPr>
          <p:spPr>
            <a:xfrm>
              <a:off x="6206222" y="3565428"/>
              <a:ext cx="91285" cy="17893"/>
            </a:xfrm>
            <a:custGeom>
              <a:avLst/>
              <a:gdLst/>
              <a:ahLst/>
              <a:cxnLst/>
              <a:rect l="l" t="t" r="r" b="b"/>
              <a:pathLst>
                <a:path w="2311" h="453" extrusionOk="0">
                  <a:moveTo>
                    <a:pt x="143" y="0"/>
                  </a:moveTo>
                  <a:lnTo>
                    <a:pt x="1" y="452"/>
                  </a:lnTo>
                  <a:lnTo>
                    <a:pt x="2310" y="452"/>
                  </a:lnTo>
                  <a:lnTo>
                    <a:pt x="217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8" name="Google Shape;3738;p124"/>
            <p:cNvSpPr/>
            <p:nvPr/>
          </p:nvSpPr>
          <p:spPr>
            <a:xfrm>
              <a:off x="6197769" y="3594105"/>
              <a:ext cx="108190" cy="17893"/>
            </a:xfrm>
            <a:custGeom>
              <a:avLst/>
              <a:gdLst/>
              <a:ahLst/>
              <a:cxnLst/>
              <a:rect l="l" t="t" r="r" b="b"/>
              <a:pathLst>
                <a:path w="2739" h="453" extrusionOk="0">
                  <a:moveTo>
                    <a:pt x="143" y="0"/>
                  </a:moveTo>
                  <a:lnTo>
                    <a:pt x="0" y="453"/>
                  </a:lnTo>
                  <a:lnTo>
                    <a:pt x="2739" y="453"/>
                  </a:lnTo>
                  <a:lnTo>
                    <a:pt x="260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9" name="Google Shape;3739;p124"/>
            <p:cNvSpPr/>
            <p:nvPr/>
          </p:nvSpPr>
          <p:spPr>
            <a:xfrm>
              <a:off x="6168144" y="3707905"/>
              <a:ext cx="167440" cy="5214"/>
            </a:xfrm>
            <a:custGeom>
              <a:avLst/>
              <a:gdLst/>
              <a:ahLst/>
              <a:cxnLst/>
              <a:rect l="l" t="t" r="r" b="b"/>
              <a:pathLst>
                <a:path w="4239" h="132" extrusionOk="0">
                  <a:moveTo>
                    <a:pt x="36" y="1"/>
                  </a:moveTo>
                  <a:lnTo>
                    <a:pt x="0" y="132"/>
                  </a:lnTo>
                  <a:lnTo>
                    <a:pt x="4239" y="132"/>
                  </a:lnTo>
                  <a:lnTo>
                    <a:pt x="420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40" name="Google Shape;3740;p124"/>
          <p:cNvGrpSpPr/>
          <p:nvPr/>
        </p:nvGrpSpPr>
        <p:grpSpPr>
          <a:xfrm>
            <a:off x="5111984" y="1942299"/>
            <a:ext cx="2313783" cy="1908364"/>
            <a:chOff x="3008910" y="27845"/>
            <a:chExt cx="2699548" cy="2226536"/>
          </a:xfrm>
        </p:grpSpPr>
        <p:sp>
          <p:nvSpPr>
            <p:cNvPr id="3741" name="Google Shape;3741;p124"/>
            <p:cNvSpPr/>
            <p:nvPr/>
          </p:nvSpPr>
          <p:spPr>
            <a:xfrm>
              <a:off x="3078548" y="600358"/>
              <a:ext cx="736991" cy="290996"/>
            </a:xfrm>
            <a:custGeom>
              <a:avLst/>
              <a:gdLst/>
              <a:ahLst/>
              <a:cxnLst/>
              <a:rect l="l" t="t" r="r" b="b"/>
              <a:pathLst>
                <a:path w="18658" h="7367" extrusionOk="0">
                  <a:moveTo>
                    <a:pt x="9540" y="0"/>
                  </a:moveTo>
                  <a:cubicBezTo>
                    <a:pt x="5506" y="0"/>
                    <a:pt x="5060" y="5163"/>
                    <a:pt x="5060" y="5163"/>
                  </a:cubicBezTo>
                  <a:cubicBezTo>
                    <a:pt x="5060" y="5163"/>
                    <a:pt x="4161" y="4409"/>
                    <a:pt x="2792" y="4409"/>
                  </a:cubicBezTo>
                  <a:cubicBezTo>
                    <a:pt x="2494" y="4409"/>
                    <a:pt x="2173" y="4445"/>
                    <a:pt x="1834" y="4532"/>
                  </a:cubicBezTo>
                  <a:cubicBezTo>
                    <a:pt x="0" y="5009"/>
                    <a:pt x="24" y="7366"/>
                    <a:pt x="2096" y="7366"/>
                  </a:cubicBezTo>
                  <a:lnTo>
                    <a:pt x="15812" y="7366"/>
                  </a:lnTo>
                  <a:cubicBezTo>
                    <a:pt x="18431" y="7366"/>
                    <a:pt x="18657" y="3961"/>
                    <a:pt x="16562" y="3366"/>
                  </a:cubicBezTo>
                  <a:cubicBezTo>
                    <a:pt x="16240" y="3272"/>
                    <a:pt x="15951" y="3233"/>
                    <a:pt x="15691" y="3233"/>
                  </a:cubicBezTo>
                  <a:cubicBezTo>
                    <a:pt x="14333" y="3233"/>
                    <a:pt x="13787" y="4306"/>
                    <a:pt x="13787" y="4306"/>
                  </a:cubicBezTo>
                  <a:cubicBezTo>
                    <a:pt x="13787" y="4306"/>
                    <a:pt x="14002" y="591"/>
                    <a:pt x="10287" y="56"/>
                  </a:cubicBezTo>
                  <a:cubicBezTo>
                    <a:pt x="10025" y="18"/>
                    <a:pt x="9776" y="0"/>
                    <a:pt x="954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2" name="Google Shape;3742;p124"/>
            <p:cNvSpPr/>
            <p:nvPr/>
          </p:nvSpPr>
          <p:spPr>
            <a:xfrm>
              <a:off x="4657798" y="133902"/>
              <a:ext cx="695595" cy="273972"/>
            </a:xfrm>
            <a:custGeom>
              <a:avLst/>
              <a:gdLst/>
              <a:ahLst/>
              <a:cxnLst/>
              <a:rect l="l" t="t" r="r" b="b"/>
              <a:pathLst>
                <a:path w="17610" h="6936" extrusionOk="0">
                  <a:moveTo>
                    <a:pt x="8613" y="1"/>
                  </a:moveTo>
                  <a:cubicBezTo>
                    <a:pt x="8389" y="1"/>
                    <a:pt x="8154" y="18"/>
                    <a:pt x="7906" y="54"/>
                  </a:cubicBezTo>
                  <a:cubicBezTo>
                    <a:pt x="4394" y="554"/>
                    <a:pt x="4596" y="4066"/>
                    <a:pt x="4596" y="4066"/>
                  </a:cubicBezTo>
                  <a:cubicBezTo>
                    <a:pt x="4596" y="4066"/>
                    <a:pt x="4082" y="3038"/>
                    <a:pt x="2791" y="3038"/>
                  </a:cubicBezTo>
                  <a:cubicBezTo>
                    <a:pt x="2548" y="3038"/>
                    <a:pt x="2277" y="3074"/>
                    <a:pt x="1977" y="3161"/>
                  </a:cubicBezTo>
                  <a:cubicBezTo>
                    <a:pt x="0" y="3733"/>
                    <a:pt x="215" y="6935"/>
                    <a:pt x="2691" y="6935"/>
                  </a:cubicBezTo>
                  <a:lnTo>
                    <a:pt x="15633" y="6935"/>
                  </a:lnTo>
                  <a:cubicBezTo>
                    <a:pt x="17586" y="6935"/>
                    <a:pt x="17610" y="4721"/>
                    <a:pt x="15871" y="4268"/>
                  </a:cubicBezTo>
                  <a:cubicBezTo>
                    <a:pt x="15556" y="4188"/>
                    <a:pt x="15257" y="4155"/>
                    <a:pt x="14978" y="4155"/>
                  </a:cubicBezTo>
                  <a:cubicBezTo>
                    <a:pt x="13685" y="4155"/>
                    <a:pt x="12823" y="4864"/>
                    <a:pt x="12823" y="4864"/>
                  </a:cubicBezTo>
                  <a:cubicBezTo>
                    <a:pt x="12823" y="4864"/>
                    <a:pt x="12409" y="1"/>
                    <a:pt x="861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3" name="Google Shape;3743;p124"/>
            <p:cNvSpPr/>
            <p:nvPr/>
          </p:nvSpPr>
          <p:spPr>
            <a:xfrm>
              <a:off x="5306309" y="1101020"/>
              <a:ext cx="121383" cy="1112320"/>
            </a:xfrm>
            <a:custGeom>
              <a:avLst/>
              <a:gdLst/>
              <a:ahLst/>
              <a:cxnLst/>
              <a:rect l="l" t="t" r="r" b="b"/>
              <a:pathLst>
                <a:path w="3073" h="28160" extrusionOk="0">
                  <a:moveTo>
                    <a:pt x="212" y="0"/>
                  </a:moveTo>
                  <a:cubicBezTo>
                    <a:pt x="205" y="0"/>
                    <a:pt x="198" y="0"/>
                    <a:pt x="191" y="1"/>
                  </a:cubicBezTo>
                  <a:cubicBezTo>
                    <a:pt x="84" y="13"/>
                    <a:pt x="1" y="108"/>
                    <a:pt x="13" y="216"/>
                  </a:cubicBezTo>
                  <a:lnTo>
                    <a:pt x="2668" y="27981"/>
                  </a:lnTo>
                  <a:cubicBezTo>
                    <a:pt x="2680" y="28088"/>
                    <a:pt x="2763" y="28159"/>
                    <a:pt x="2870" y="28159"/>
                  </a:cubicBezTo>
                  <a:lnTo>
                    <a:pt x="2882" y="28159"/>
                  </a:lnTo>
                  <a:cubicBezTo>
                    <a:pt x="2989" y="28148"/>
                    <a:pt x="3073" y="28052"/>
                    <a:pt x="3061" y="27945"/>
                  </a:cubicBezTo>
                  <a:lnTo>
                    <a:pt x="406" y="180"/>
                  </a:lnTo>
                  <a:cubicBezTo>
                    <a:pt x="395" y="80"/>
                    <a:pt x="310" y="0"/>
                    <a:pt x="21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4" name="Google Shape;3744;p124"/>
            <p:cNvSpPr/>
            <p:nvPr/>
          </p:nvSpPr>
          <p:spPr>
            <a:xfrm>
              <a:off x="4993587" y="1101020"/>
              <a:ext cx="120910" cy="1112320"/>
            </a:xfrm>
            <a:custGeom>
              <a:avLst/>
              <a:gdLst/>
              <a:ahLst/>
              <a:cxnLst/>
              <a:rect l="l" t="t" r="r" b="b"/>
              <a:pathLst>
                <a:path w="3061" h="28160" extrusionOk="0">
                  <a:moveTo>
                    <a:pt x="2851" y="0"/>
                  </a:moveTo>
                  <a:cubicBezTo>
                    <a:pt x="2761" y="0"/>
                    <a:pt x="2666" y="80"/>
                    <a:pt x="2655" y="180"/>
                  </a:cubicBezTo>
                  <a:lnTo>
                    <a:pt x="12" y="27945"/>
                  </a:lnTo>
                  <a:cubicBezTo>
                    <a:pt x="0" y="28052"/>
                    <a:pt x="72" y="28148"/>
                    <a:pt x="179" y="28159"/>
                  </a:cubicBezTo>
                  <a:lnTo>
                    <a:pt x="203" y="28159"/>
                  </a:lnTo>
                  <a:cubicBezTo>
                    <a:pt x="298" y="28159"/>
                    <a:pt x="393" y="28088"/>
                    <a:pt x="393" y="27981"/>
                  </a:cubicBezTo>
                  <a:lnTo>
                    <a:pt x="3048" y="216"/>
                  </a:lnTo>
                  <a:cubicBezTo>
                    <a:pt x="3060" y="108"/>
                    <a:pt x="2977" y="13"/>
                    <a:pt x="2870" y="1"/>
                  </a:cubicBezTo>
                  <a:cubicBezTo>
                    <a:pt x="2864" y="0"/>
                    <a:pt x="2857" y="0"/>
                    <a:pt x="285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5" name="Google Shape;3745;p124"/>
            <p:cNvSpPr/>
            <p:nvPr/>
          </p:nvSpPr>
          <p:spPr>
            <a:xfrm>
              <a:off x="5097986" y="1188513"/>
              <a:ext cx="224834" cy="15563"/>
            </a:xfrm>
            <a:custGeom>
              <a:avLst/>
              <a:gdLst/>
              <a:ahLst/>
              <a:cxnLst/>
              <a:rect l="l" t="t" r="r" b="b"/>
              <a:pathLst>
                <a:path w="5692" h="394" extrusionOk="0">
                  <a:moveTo>
                    <a:pt x="0" y="1"/>
                  </a:moveTo>
                  <a:lnTo>
                    <a:pt x="0" y="394"/>
                  </a:lnTo>
                  <a:lnTo>
                    <a:pt x="5692" y="394"/>
                  </a:lnTo>
                  <a:lnTo>
                    <a:pt x="5692" y="1"/>
                  </a:lnTo>
                  <a:close/>
                </a:path>
              </a:pathLst>
            </a:custGeom>
            <a:solidFill>
              <a:srgbClr val="F1B9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6" name="Google Shape;3746;p124"/>
            <p:cNvSpPr/>
            <p:nvPr/>
          </p:nvSpPr>
          <p:spPr>
            <a:xfrm>
              <a:off x="5085267" y="1320206"/>
              <a:ext cx="250272" cy="15563"/>
            </a:xfrm>
            <a:custGeom>
              <a:avLst/>
              <a:gdLst/>
              <a:ahLst/>
              <a:cxnLst/>
              <a:rect l="l" t="t" r="r" b="b"/>
              <a:pathLst>
                <a:path w="6336" h="394" extrusionOk="0">
                  <a:moveTo>
                    <a:pt x="1" y="1"/>
                  </a:moveTo>
                  <a:lnTo>
                    <a:pt x="1" y="393"/>
                  </a:lnTo>
                  <a:lnTo>
                    <a:pt x="6335" y="393"/>
                  </a:lnTo>
                  <a:lnTo>
                    <a:pt x="6335" y="1"/>
                  </a:lnTo>
                  <a:close/>
                </a:path>
              </a:pathLst>
            </a:custGeom>
            <a:solidFill>
              <a:srgbClr val="F1B9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7" name="Google Shape;3747;p124"/>
            <p:cNvSpPr/>
            <p:nvPr/>
          </p:nvSpPr>
          <p:spPr>
            <a:xfrm>
              <a:off x="5073061" y="1451899"/>
              <a:ext cx="275157" cy="15563"/>
            </a:xfrm>
            <a:custGeom>
              <a:avLst/>
              <a:gdLst/>
              <a:ahLst/>
              <a:cxnLst/>
              <a:rect l="l" t="t" r="r" b="b"/>
              <a:pathLst>
                <a:path w="6966" h="394" extrusionOk="0">
                  <a:moveTo>
                    <a:pt x="0" y="0"/>
                  </a:moveTo>
                  <a:lnTo>
                    <a:pt x="0" y="393"/>
                  </a:lnTo>
                  <a:lnTo>
                    <a:pt x="6966" y="393"/>
                  </a:lnTo>
                  <a:lnTo>
                    <a:pt x="6966" y="0"/>
                  </a:lnTo>
                  <a:close/>
                </a:path>
              </a:pathLst>
            </a:custGeom>
            <a:solidFill>
              <a:srgbClr val="F1B9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8" name="Google Shape;3748;p124"/>
            <p:cNvSpPr/>
            <p:nvPr/>
          </p:nvSpPr>
          <p:spPr>
            <a:xfrm>
              <a:off x="5060342" y="1583118"/>
              <a:ext cx="300595" cy="15563"/>
            </a:xfrm>
            <a:custGeom>
              <a:avLst/>
              <a:gdLst/>
              <a:ahLst/>
              <a:cxnLst/>
              <a:rect l="l" t="t" r="r" b="b"/>
              <a:pathLst>
                <a:path w="7610" h="394" extrusionOk="0">
                  <a:moveTo>
                    <a:pt x="1" y="0"/>
                  </a:moveTo>
                  <a:lnTo>
                    <a:pt x="1" y="393"/>
                  </a:lnTo>
                  <a:lnTo>
                    <a:pt x="7609" y="393"/>
                  </a:lnTo>
                  <a:lnTo>
                    <a:pt x="760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9" name="Google Shape;3749;p124"/>
            <p:cNvSpPr/>
            <p:nvPr/>
          </p:nvSpPr>
          <p:spPr>
            <a:xfrm>
              <a:off x="5048137" y="1714771"/>
              <a:ext cx="325006" cy="15563"/>
            </a:xfrm>
            <a:custGeom>
              <a:avLst/>
              <a:gdLst/>
              <a:ahLst/>
              <a:cxnLst/>
              <a:rect l="l" t="t" r="r" b="b"/>
              <a:pathLst>
                <a:path w="8228" h="394" extrusionOk="0">
                  <a:moveTo>
                    <a:pt x="0" y="1"/>
                  </a:moveTo>
                  <a:lnTo>
                    <a:pt x="0" y="394"/>
                  </a:lnTo>
                  <a:lnTo>
                    <a:pt x="8228" y="394"/>
                  </a:lnTo>
                  <a:lnTo>
                    <a:pt x="822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0" name="Google Shape;3750;p124"/>
            <p:cNvSpPr/>
            <p:nvPr/>
          </p:nvSpPr>
          <p:spPr>
            <a:xfrm>
              <a:off x="5035418" y="1846464"/>
              <a:ext cx="350444" cy="15563"/>
            </a:xfrm>
            <a:custGeom>
              <a:avLst/>
              <a:gdLst/>
              <a:ahLst/>
              <a:cxnLst/>
              <a:rect l="l" t="t" r="r" b="b"/>
              <a:pathLst>
                <a:path w="8872" h="394" extrusionOk="0">
                  <a:moveTo>
                    <a:pt x="1" y="1"/>
                  </a:moveTo>
                  <a:lnTo>
                    <a:pt x="1" y="394"/>
                  </a:lnTo>
                  <a:lnTo>
                    <a:pt x="8871" y="394"/>
                  </a:lnTo>
                  <a:lnTo>
                    <a:pt x="887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1" name="Google Shape;3751;p124"/>
            <p:cNvSpPr/>
            <p:nvPr/>
          </p:nvSpPr>
          <p:spPr>
            <a:xfrm>
              <a:off x="5022738" y="1978157"/>
              <a:ext cx="375803" cy="15563"/>
            </a:xfrm>
            <a:custGeom>
              <a:avLst/>
              <a:gdLst/>
              <a:ahLst/>
              <a:cxnLst/>
              <a:rect l="l" t="t" r="r" b="b"/>
              <a:pathLst>
                <a:path w="9514" h="394" extrusionOk="0">
                  <a:moveTo>
                    <a:pt x="0" y="0"/>
                  </a:moveTo>
                  <a:lnTo>
                    <a:pt x="0" y="393"/>
                  </a:lnTo>
                  <a:lnTo>
                    <a:pt x="9514" y="393"/>
                  </a:lnTo>
                  <a:lnTo>
                    <a:pt x="951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2" name="Google Shape;3752;p124"/>
            <p:cNvSpPr/>
            <p:nvPr/>
          </p:nvSpPr>
          <p:spPr>
            <a:xfrm>
              <a:off x="5014285" y="2109850"/>
              <a:ext cx="396936" cy="15563"/>
            </a:xfrm>
            <a:custGeom>
              <a:avLst/>
              <a:gdLst/>
              <a:ahLst/>
              <a:cxnLst/>
              <a:rect l="l" t="t" r="r" b="b"/>
              <a:pathLst>
                <a:path w="10049" h="394" extrusionOk="0">
                  <a:moveTo>
                    <a:pt x="0" y="0"/>
                  </a:moveTo>
                  <a:lnTo>
                    <a:pt x="0" y="393"/>
                  </a:lnTo>
                  <a:lnTo>
                    <a:pt x="10049" y="393"/>
                  </a:lnTo>
                  <a:lnTo>
                    <a:pt x="1004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3" name="Google Shape;3753;p124"/>
            <p:cNvSpPr/>
            <p:nvPr/>
          </p:nvSpPr>
          <p:spPr>
            <a:xfrm>
              <a:off x="5079184" y="1087867"/>
              <a:ext cx="262912" cy="27334"/>
            </a:xfrm>
            <a:custGeom>
              <a:avLst/>
              <a:gdLst/>
              <a:ahLst/>
              <a:cxnLst/>
              <a:rect l="l" t="t" r="r" b="b"/>
              <a:pathLst>
                <a:path w="6656" h="692" extrusionOk="0">
                  <a:moveTo>
                    <a:pt x="345" y="1"/>
                  </a:moveTo>
                  <a:cubicBezTo>
                    <a:pt x="155" y="1"/>
                    <a:pt x="0" y="156"/>
                    <a:pt x="0" y="346"/>
                  </a:cubicBezTo>
                  <a:cubicBezTo>
                    <a:pt x="0" y="537"/>
                    <a:pt x="155" y="691"/>
                    <a:pt x="345" y="691"/>
                  </a:cubicBezTo>
                  <a:lnTo>
                    <a:pt x="6311" y="691"/>
                  </a:lnTo>
                  <a:cubicBezTo>
                    <a:pt x="6501" y="691"/>
                    <a:pt x="6656" y="537"/>
                    <a:pt x="6656" y="346"/>
                  </a:cubicBezTo>
                  <a:cubicBezTo>
                    <a:pt x="6656" y="156"/>
                    <a:pt x="6501" y="1"/>
                    <a:pt x="63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4" name="Google Shape;3754;p124"/>
            <p:cNvSpPr/>
            <p:nvPr/>
          </p:nvSpPr>
          <p:spPr>
            <a:xfrm>
              <a:off x="4896694" y="531509"/>
              <a:ext cx="321254" cy="309996"/>
            </a:xfrm>
            <a:custGeom>
              <a:avLst/>
              <a:gdLst/>
              <a:ahLst/>
              <a:cxnLst/>
              <a:rect l="l" t="t" r="r" b="b"/>
              <a:pathLst>
                <a:path w="8133" h="7848" extrusionOk="0">
                  <a:moveTo>
                    <a:pt x="4323" y="1"/>
                  </a:moveTo>
                  <a:lnTo>
                    <a:pt x="596" y="906"/>
                  </a:lnTo>
                  <a:lnTo>
                    <a:pt x="1" y="1608"/>
                  </a:lnTo>
                  <a:cubicBezTo>
                    <a:pt x="1" y="1608"/>
                    <a:pt x="48" y="1977"/>
                    <a:pt x="286" y="2323"/>
                  </a:cubicBezTo>
                  <a:cubicBezTo>
                    <a:pt x="441" y="2549"/>
                    <a:pt x="2608" y="7847"/>
                    <a:pt x="2608" y="7847"/>
                  </a:cubicBezTo>
                  <a:lnTo>
                    <a:pt x="8133" y="7073"/>
                  </a:lnTo>
                  <a:cubicBezTo>
                    <a:pt x="8133" y="7073"/>
                    <a:pt x="6466" y="2608"/>
                    <a:pt x="5680" y="1394"/>
                  </a:cubicBezTo>
                  <a:cubicBezTo>
                    <a:pt x="4882" y="191"/>
                    <a:pt x="4323" y="1"/>
                    <a:pt x="43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5" name="Google Shape;3755;p124"/>
            <p:cNvSpPr/>
            <p:nvPr/>
          </p:nvSpPr>
          <p:spPr>
            <a:xfrm>
              <a:off x="5106439" y="847549"/>
              <a:ext cx="161357" cy="359371"/>
            </a:xfrm>
            <a:custGeom>
              <a:avLst/>
              <a:gdLst/>
              <a:ahLst/>
              <a:cxnLst/>
              <a:rect l="l" t="t" r="r" b="b"/>
              <a:pathLst>
                <a:path w="4085" h="9098" extrusionOk="0">
                  <a:moveTo>
                    <a:pt x="3120" y="1"/>
                  </a:moveTo>
                  <a:cubicBezTo>
                    <a:pt x="3120" y="1"/>
                    <a:pt x="941" y="1108"/>
                    <a:pt x="763" y="1120"/>
                  </a:cubicBezTo>
                  <a:cubicBezTo>
                    <a:pt x="584" y="1132"/>
                    <a:pt x="1" y="3418"/>
                    <a:pt x="1" y="3418"/>
                  </a:cubicBezTo>
                  <a:lnTo>
                    <a:pt x="1739" y="9097"/>
                  </a:lnTo>
                  <a:lnTo>
                    <a:pt x="4085" y="8788"/>
                  </a:lnTo>
                  <a:lnTo>
                    <a:pt x="3787" y="6883"/>
                  </a:lnTo>
                  <a:cubicBezTo>
                    <a:pt x="3692" y="6216"/>
                    <a:pt x="3477" y="5573"/>
                    <a:pt x="3180" y="4966"/>
                  </a:cubicBezTo>
                  <a:cubicBezTo>
                    <a:pt x="3120" y="4859"/>
                    <a:pt x="3096" y="4728"/>
                    <a:pt x="3108" y="4609"/>
                  </a:cubicBezTo>
                  <a:cubicBezTo>
                    <a:pt x="3168" y="4085"/>
                    <a:pt x="3180" y="3025"/>
                    <a:pt x="3180" y="2537"/>
                  </a:cubicBezTo>
                  <a:cubicBezTo>
                    <a:pt x="3204" y="1846"/>
                    <a:pt x="3120" y="1"/>
                    <a:pt x="31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6" name="Google Shape;3756;p124"/>
            <p:cNvSpPr/>
            <p:nvPr/>
          </p:nvSpPr>
          <p:spPr>
            <a:xfrm>
              <a:off x="3673458" y="469929"/>
              <a:ext cx="1731680" cy="1731641"/>
            </a:xfrm>
            <a:custGeom>
              <a:avLst/>
              <a:gdLst/>
              <a:ahLst/>
              <a:cxnLst/>
              <a:rect l="l" t="t" r="r" b="b"/>
              <a:pathLst>
                <a:path w="43840" h="43839" extrusionOk="0">
                  <a:moveTo>
                    <a:pt x="21910" y="10674"/>
                  </a:moveTo>
                  <a:cubicBezTo>
                    <a:pt x="28258" y="10674"/>
                    <a:pt x="33382" y="15920"/>
                    <a:pt x="33183" y="22312"/>
                  </a:cubicBezTo>
                  <a:cubicBezTo>
                    <a:pt x="32993" y="28206"/>
                    <a:pt x="28183" y="33016"/>
                    <a:pt x="22289" y="33207"/>
                  </a:cubicBezTo>
                  <a:cubicBezTo>
                    <a:pt x="22169" y="33210"/>
                    <a:pt x="22049" y="33212"/>
                    <a:pt x="21930" y="33212"/>
                  </a:cubicBezTo>
                  <a:cubicBezTo>
                    <a:pt x="15582" y="33212"/>
                    <a:pt x="10458" y="27967"/>
                    <a:pt x="10657" y="21574"/>
                  </a:cubicBezTo>
                  <a:cubicBezTo>
                    <a:pt x="10847" y="15681"/>
                    <a:pt x="15657" y="10870"/>
                    <a:pt x="21551" y="10680"/>
                  </a:cubicBezTo>
                  <a:cubicBezTo>
                    <a:pt x="21671" y="10676"/>
                    <a:pt x="21791" y="10674"/>
                    <a:pt x="21910" y="10674"/>
                  </a:cubicBezTo>
                  <a:close/>
                  <a:moveTo>
                    <a:pt x="21956" y="0"/>
                  </a:moveTo>
                  <a:cubicBezTo>
                    <a:pt x="20348" y="0"/>
                    <a:pt x="18800" y="191"/>
                    <a:pt x="17312" y="560"/>
                  </a:cubicBezTo>
                  <a:lnTo>
                    <a:pt x="17705" y="4108"/>
                  </a:lnTo>
                  <a:cubicBezTo>
                    <a:pt x="15907" y="4524"/>
                    <a:pt x="14205" y="5215"/>
                    <a:pt x="12645" y="6132"/>
                  </a:cubicBezTo>
                  <a:lnTo>
                    <a:pt x="10418" y="3346"/>
                  </a:lnTo>
                  <a:cubicBezTo>
                    <a:pt x="9002" y="4167"/>
                    <a:pt x="7656" y="5179"/>
                    <a:pt x="6442" y="6394"/>
                  </a:cubicBezTo>
                  <a:cubicBezTo>
                    <a:pt x="5311" y="7525"/>
                    <a:pt x="4358" y="8763"/>
                    <a:pt x="3560" y="10073"/>
                  </a:cubicBezTo>
                  <a:lnTo>
                    <a:pt x="6335" y="12287"/>
                  </a:lnTo>
                  <a:cubicBezTo>
                    <a:pt x="5382" y="13823"/>
                    <a:pt x="4656" y="15514"/>
                    <a:pt x="4180" y="17312"/>
                  </a:cubicBezTo>
                  <a:lnTo>
                    <a:pt x="655" y="16907"/>
                  </a:lnTo>
                  <a:cubicBezTo>
                    <a:pt x="227" y="18502"/>
                    <a:pt x="0" y="20169"/>
                    <a:pt x="0" y="21884"/>
                  </a:cubicBezTo>
                  <a:cubicBezTo>
                    <a:pt x="0" y="23479"/>
                    <a:pt x="203" y="25039"/>
                    <a:pt x="560" y="26527"/>
                  </a:cubicBezTo>
                  <a:lnTo>
                    <a:pt x="4072" y="26134"/>
                  </a:lnTo>
                  <a:cubicBezTo>
                    <a:pt x="4501" y="27932"/>
                    <a:pt x="5203" y="29635"/>
                    <a:pt x="6120" y="31194"/>
                  </a:cubicBezTo>
                  <a:lnTo>
                    <a:pt x="3346" y="33421"/>
                  </a:lnTo>
                  <a:cubicBezTo>
                    <a:pt x="4168" y="34838"/>
                    <a:pt x="5180" y="36183"/>
                    <a:pt x="6394" y="37398"/>
                  </a:cubicBezTo>
                  <a:cubicBezTo>
                    <a:pt x="7525" y="38529"/>
                    <a:pt x="8763" y="39481"/>
                    <a:pt x="10073" y="40279"/>
                  </a:cubicBezTo>
                  <a:lnTo>
                    <a:pt x="12288" y="37517"/>
                  </a:lnTo>
                  <a:cubicBezTo>
                    <a:pt x="13824" y="38469"/>
                    <a:pt x="15514" y="39207"/>
                    <a:pt x="17300" y="39684"/>
                  </a:cubicBezTo>
                  <a:lnTo>
                    <a:pt x="16919" y="43184"/>
                  </a:lnTo>
                  <a:cubicBezTo>
                    <a:pt x="18503" y="43613"/>
                    <a:pt x="20170" y="43839"/>
                    <a:pt x="21884" y="43839"/>
                  </a:cubicBezTo>
                  <a:cubicBezTo>
                    <a:pt x="23491" y="43839"/>
                    <a:pt x="25039" y="43636"/>
                    <a:pt x="26528" y="43267"/>
                  </a:cubicBezTo>
                  <a:lnTo>
                    <a:pt x="26135" y="39791"/>
                  </a:lnTo>
                  <a:cubicBezTo>
                    <a:pt x="27944" y="39362"/>
                    <a:pt x="29659" y="38660"/>
                    <a:pt x="31219" y="37743"/>
                  </a:cubicBezTo>
                  <a:lnTo>
                    <a:pt x="33421" y="40493"/>
                  </a:lnTo>
                  <a:cubicBezTo>
                    <a:pt x="34838" y="39672"/>
                    <a:pt x="36184" y="38660"/>
                    <a:pt x="37398" y="37433"/>
                  </a:cubicBezTo>
                  <a:cubicBezTo>
                    <a:pt x="38529" y="36302"/>
                    <a:pt x="39482" y="35076"/>
                    <a:pt x="40279" y="33766"/>
                  </a:cubicBezTo>
                  <a:lnTo>
                    <a:pt x="37529" y="31564"/>
                  </a:lnTo>
                  <a:cubicBezTo>
                    <a:pt x="38481" y="30016"/>
                    <a:pt x="39208" y="28325"/>
                    <a:pt x="39672" y="26527"/>
                  </a:cubicBezTo>
                  <a:lnTo>
                    <a:pt x="43184" y="26920"/>
                  </a:lnTo>
                  <a:cubicBezTo>
                    <a:pt x="43613" y="25337"/>
                    <a:pt x="43839" y="23670"/>
                    <a:pt x="43839" y="21943"/>
                  </a:cubicBezTo>
                  <a:cubicBezTo>
                    <a:pt x="43839" y="20348"/>
                    <a:pt x="43637" y="18800"/>
                    <a:pt x="43280" y="17312"/>
                  </a:cubicBezTo>
                  <a:lnTo>
                    <a:pt x="39755" y="17705"/>
                  </a:lnTo>
                  <a:cubicBezTo>
                    <a:pt x="39315" y="15907"/>
                    <a:pt x="38624" y="14204"/>
                    <a:pt x="37696" y="12656"/>
                  </a:cubicBezTo>
                  <a:lnTo>
                    <a:pt x="40494" y="10418"/>
                  </a:lnTo>
                  <a:cubicBezTo>
                    <a:pt x="39672" y="9001"/>
                    <a:pt x="38660" y="7656"/>
                    <a:pt x="37446" y="6441"/>
                  </a:cubicBezTo>
                  <a:cubicBezTo>
                    <a:pt x="36969" y="5965"/>
                    <a:pt x="36469" y="5525"/>
                    <a:pt x="35969" y="5108"/>
                  </a:cubicBezTo>
                  <a:cubicBezTo>
                    <a:pt x="35838" y="5001"/>
                    <a:pt x="35695" y="4894"/>
                    <a:pt x="35564" y="4786"/>
                  </a:cubicBezTo>
                  <a:cubicBezTo>
                    <a:pt x="34981" y="4346"/>
                    <a:pt x="34386" y="3929"/>
                    <a:pt x="33767" y="3560"/>
                  </a:cubicBezTo>
                  <a:lnTo>
                    <a:pt x="31528" y="6358"/>
                  </a:lnTo>
                  <a:cubicBezTo>
                    <a:pt x="31350" y="6251"/>
                    <a:pt x="31171" y="6144"/>
                    <a:pt x="30992" y="6037"/>
                  </a:cubicBezTo>
                  <a:cubicBezTo>
                    <a:pt x="30790" y="5917"/>
                    <a:pt x="30588" y="5810"/>
                    <a:pt x="30373" y="5691"/>
                  </a:cubicBezTo>
                  <a:cubicBezTo>
                    <a:pt x="29171" y="5060"/>
                    <a:pt x="27873" y="4560"/>
                    <a:pt x="26528" y="4203"/>
                  </a:cubicBezTo>
                  <a:lnTo>
                    <a:pt x="26920" y="655"/>
                  </a:lnTo>
                  <a:cubicBezTo>
                    <a:pt x="25337" y="226"/>
                    <a:pt x="23670" y="0"/>
                    <a:pt x="2195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7" name="Google Shape;3757;p124"/>
            <p:cNvSpPr/>
            <p:nvPr/>
          </p:nvSpPr>
          <p:spPr>
            <a:xfrm>
              <a:off x="3981953" y="783282"/>
              <a:ext cx="1114650" cy="1105092"/>
            </a:xfrm>
            <a:custGeom>
              <a:avLst/>
              <a:gdLst/>
              <a:ahLst/>
              <a:cxnLst/>
              <a:rect l="l" t="t" r="r" b="b"/>
              <a:pathLst>
                <a:path w="28219" h="27977" extrusionOk="0">
                  <a:moveTo>
                    <a:pt x="14122" y="247"/>
                  </a:moveTo>
                  <a:cubicBezTo>
                    <a:pt x="17789" y="247"/>
                    <a:pt x="21218" y="1664"/>
                    <a:pt x="23825" y="4271"/>
                  </a:cubicBezTo>
                  <a:cubicBezTo>
                    <a:pt x="26540" y="6986"/>
                    <a:pt x="27969" y="10593"/>
                    <a:pt x="27850" y="14439"/>
                  </a:cubicBezTo>
                  <a:cubicBezTo>
                    <a:pt x="27612" y="21654"/>
                    <a:pt x="21777" y="27488"/>
                    <a:pt x="14562" y="27714"/>
                  </a:cubicBezTo>
                  <a:cubicBezTo>
                    <a:pt x="14400" y="27720"/>
                    <a:pt x="14239" y="27723"/>
                    <a:pt x="14077" y="27723"/>
                  </a:cubicBezTo>
                  <a:cubicBezTo>
                    <a:pt x="10414" y="27723"/>
                    <a:pt x="6995" y="26302"/>
                    <a:pt x="4394" y="23702"/>
                  </a:cubicBezTo>
                  <a:cubicBezTo>
                    <a:pt x="1680" y="20987"/>
                    <a:pt x="251" y="17380"/>
                    <a:pt x="370" y="13534"/>
                  </a:cubicBezTo>
                  <a:cubicBezTo>
                    <a:pt x="608" y="6319"/>
                    <a:pt x="6442" y="485"/>
                    <a:pt x="13657" y="247"/>
                  </a:cubicBezTo>
                  <a:close/>
                  <a:moveTo>
                    <a:pt x="14142" y="0"/>
                  </a:moveTo>
                  <a:cubicBezTo>
                    <a:pt x="13981" y="0"/>
                    <a:pt x="13819" y="3"/>
                    <a:pt x="13657" y="9"/>
                  </a:cubicBezTo>
                  <a:cubicBezTo>
                    <a:pt x="6299" y="235"/>
                    <a:pt x="358" y="6176"/>
                    <a:pt x="132" y="13534"/>
                  </a:cubicBezTo>
                  <a:cubicBezTo>
                    <a:pt x="1" y="17439"/>
                    <a:pt x="1453" y="21118"/>
                    <a:pt x="4216" y="23881"/>
                  </a:cubicBezTo>
                  <a:cubicBezTo>
                    <a:pt x="6871" y="26536"/>
                    <a:pt x="10371" y="27976"/>
                    <a:pt x="14098" y="27976"/>
                  </a:cubicBezTo>
                  <a:cubicBezTo>
                    <a:pt x="14253" y="27976"/>
                    <a:pt x="14407" y="27976"/>
                    <a:pt x="14574" y="27964"/>
                  </a:cubicBezTo>
                  <a:cubicBezTo>
                    <a:pt x="21920" y="27738"/>
                    <a:pt x="27862" y="21797"/>
                    <a:pt x="28088" y="14439"/>
                  </a:cubicBezTo>
                  <a:cubicBezTo>
                    <a:pt x="28219" y="10534"/>
                    <a:pt x="26766" y="6855"/>
                    <a:pt x="24004" y="4092"/>
                  </a:cubicBezTo>
                  <a:cubicBezTo>
                    <a:pt x="21356" y="1445"/>
                    <a:pt x="17866" y="0"/>
                    <a:pt x="141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8" name="Google Shape;3758;p124"/>
            <p:cNvSpPr/>
            <p:nvPr/>
          </p:nvSpPr>
          <p:spPr>
            <a:xfrm>
              <a:off x="3047501" y="1488555"/>
              <a:ext cx="733673" cy="733239"/>
            </a:xfrm>
            <a:custGeom>
              <a:avLst/>
              <a:gdLst/>
              <a:ahLst/>
              <a:cxnLst/>
              <a:rect l="l" t="t" r="r" b="b"/>
              <a:pathLst>
                <a:path w="18574" h="18563" extrusionOk="0">
                  <a:moveTo>
                    <a:pt x="9281" y="4523"/>
                  </a:moveTo>
                  <a:cubicBezTo>
                    <a:pt x="11975" y="4523"/>
                    <a:pt x="14143" y="6742"/>
                    <a:pt x="14061" y="9455"/>
                  </a:cubicBezTo>
                  <a:cubicBezTo>
                    <a:pt x="13978" y="11955"/>
                    <a:pt x="11942" y="13979"/>
                    <a:pt x="9442" y="14062"/>
                  </a:cubicBezTo>
                  <a:cubicBezTo>
                    <a:pt x="9386" y="14064"/>
                    <a:pt x="9330" y="14065"/>
                    <a:pt x="9274" y="14065"/>
                  </a:cubicBezTo>
                  <a:cubicBezTo>
                    <a:pt x="6600" y="14065"/>
                    <a:pt x="4431" y="11839"/>
                    <a:pt x="4525" y="9145"/>
                  </a:cubicBezTo>
                  <a:cubicBezTo>
                    <a:pt x="4596" y="6645"/>
                    <a:pt x="6632" y="4609"/>
                    <a:pt x="9132" y="4525"/>
                  </a:cubicBezTo>
                  <a:cubicBezTo>
                    <a:pt x="9182" y="4524"/>
                    <a:pt x="9231" y="4523"/>
                    <a:pt x="9281" y="4523"/>
                  </a:cubicBezTo>
                  <a:close/>
                  <a:moveTo>
                    <a:pt x="9299" y="1"/>
                  </a:moveTo>
                  <a:cubicBezTo>
                    <a:pt x="8620" y="1"/>
                    <a:pt x="7965" y="84"/>
                    <a:pt x="7334" y="239"/>
                  </a:cubicBezTo>
                  <a:lnTo>
                    <a:pt x="7501" y="1739"/>
                  </a:lnTo>
                  <a:cubicBezTo>
                    <a:pt x="6739" y="1918"/>
                    <a:pt x="6025" y="2216"/>
                    <a:pt x="5358" y="2597"/>
                  </a:cubicBezTo>
                  <a:lnTo>
                    <a:pt x="4417" y="1418"/>
                  </a:lnTo>
                  <a:cubicBezTo>
                    <a:pt x="3810" y="1763"/>
                    <a:pt x="3251" y="2192"/>
                    <a:pt x="2739" y="2716"/>
                  </a:cubicBezTo>
                  <a:cubicBezTo>
                    <a:pt x="2250" y="3192"/>
                    <a:pt x="1846" y="3716"/>
                    <a:pt x="1512" y="4263"/>
                  </a:cubicBezTo>
                  <a:lnTo>
                    <a:pt x="2691" y="5204"/>
                  </a:lnTo>
                  <a:cubicBezTo>
                    <a:pt x="2286" y="5859"/>
                    <a:pt x="1977" y="6573"/>
                    <a:pt x="1774" y="7335"/>
                  </a:cubicBezTo>
                  <a:lnTo>
                    <a:pt x="286" y="7169"/>
                  </a:lnTo>
                  <a:cubicBezTo>
                    <a:pt x="95" y="7835"/>
                    <a:pt x="0" y="8538"/>
                    <a:pt x="0" y="9276"/>
                  </a:cubicBezTo>
                  <a:cubicBezTo>
                    <a:pt x="0" y="9943"/>
                    <a:pt x="84" y="10609"/>
                    <a:pt x="238" y="11240"/>
                  </a:cubicBezTo>
                  <a:lnTo>
                    <a:pt x="1727" y="11074"/>
                  </a:lnTo>
                  <a:cubicBezTo>
                    <a:pt x="1917" y="11836"/>
                    <a:pt x="2203" y="12550"/>
                    <a:pt x="2596" y="13217"/>
                  </a:cubicBezTo>
                  <a:lnTo>
                    <a:pt x="1417" y="14157"/>
                  </a:lnTo>
                  <a:cubicBezTo>
                    <a:pt x="1774" y="14753"/>
                    <a:pt x="2203" y="15324"/>
                    <a:pt x="2715" y="15836"/>
                  </a:cubicBezTo>
                  <a:cubicBezTo>
                    <a:pt x="3191" y="16313"/>
                    <a:pt x="3715" y="16729"/>
                    <a:pt x="4275" y="17063"/>
                  </a:cubicBezTo>
                  <a:lnTo>
                    <a:pt x="5203" y="15896"/>
                  </a:lnTo>
                  <a:cubicBezTo>
                    <a:pt x="5858" y="16301"/>
                    <a:pt x="6572" y="16610"/>
                    <a:pt x="7334" y="16813"/>
                  </a:cubicBezTo>
                  <a:lnTo>
                    <a:pt x="7168" y="18289"/>
                  </a:lnTo>
                  <a:cubicBezTo>
                    <a:pt x="7846" y="18468"/>
                    <a:pt x="8549" y="18563"/>
                    <a:pt x="9275" y="18563"/>
                  </a:cubicBezTo>
                  <a:cubicBezTo>
                    <a:pt x="9954" y="18563"/>
                    <a:pt x="10609" y="18479"/>
                    <a:pt x="11240" y="18325"/>
                  </a:cubicBezTo>
                  <a:lnTo>
                    <a:pt x="11073" y="16848"/>
                  </a:lnTo>
                  <a:cubicBezTo>
                    <a:pt x="11847" y="16670"/>
                    <a:pt x="12561" y="16372"/>
                    <a:pt x="13228" y="15991"/>
                  </a:cubicBezTo>
                  <a:lnTo>
                    <a:pt x="14157" y="17158"/>
                  </a:lnTo>
                  <a:cubicBezTo>
                    <a:pt x="14764" y="16801"/>
                    <a:pt x="15324" y="16372"/>
                    <a:pt x="15847" y="15860"/>
                  </a:cubicBezTo>
                  <a:cubicBezTo>
                    <a:pt x="16324" y="15384"/>
                    <a:pt x="16728" y="14860"/>
                    <a:pt x="17062" y="14300"/>
                  </a:cubicBezTo>
                  <a:lnTo>
                    <a:pt x="15895" y="13372"/>
                  </a:lnTo>
                  <a:cubicBezTo>
                    <a:pt x="16300" y="12717"/>
                    <a:pt x="16609" y="12002"/>
                    <a:pt x="16812" y="11240"/>
                  </a:cubicBezTo>
                  <a:lnTo>
                    <a:pt x="18300" y="11407"/>
                  </a:lnTo>
                  <a:cubicBezTo>
                    <a:pt x="18479" y="10728"/>
                    <a:pt x="18574" y="10026"/>
                    <a:pt x="18574" y="9300"/>
                  </a:cubicBezTo>
                  <a:cubicBezTo>
                    <a:pt x="18574" y="8621"/>
                    <a:pt x="18491" y="7966"/>
                    <a:pt x="18336" y="7335"/>
                  </a:cubicBezTo>
                  <a:lnTo>
                    <a:pt x="16836" y="7502"/>
                  </a:lnTo>
                  <a:cubicBezTo>
                    <a:pt x="16657" y="6740"/>
                    <a:pt x="16359" y="6014"/>
                    <a:pt x="15966" y="5359"/>
                  </a:cubicBezTo>
                  <a:lnTo>
                    <a:pt x="17157" y="4418"/>
                  </a:lnTo>
                  <a:cubicBezTo>
                    <a:pt x="16812" y="3811"/>
                    <a:pt x="16371" y="3239"/>
                    <a:pt x="15859" y="2728"/>
                  </a:cubicBezTo>
                  <a:cubicBezTo>
                    <a:pt x="15383" y="2251"/>
                    <a:pt x="14859" y="1846"/>
                    <a:pt x="14300" y="1513"/>
                  </a:cubicBezTo>
                  <a:lnTo>
                    <a:pt x="13359" y="2692"/>
                  </a:lnTo>
                  <a:cubicBezTo>
                    <a:pt x="12704" y="2287"/>
                    <a:pt x="12002" y="1977"/>
                    <a:pt x="11240" y="1787"/>
                  </a:cubicBezTo>
                  <a:lnTo>
                    <a:pt x="11406" y="275"/>
                  </a:lnTo>
                  <a:cubicBezTo>
                    <a:pt x="10740" y="96"/>
                    <a:pt x="10025" y="1"/>
                    <a:pt x="929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9" name="Google Shape;3759;p124"/>
            <p:cNvSpPr/>
            <p:nvPr/>
          </p:nvSpPr>
          <p:spPr>
            <a:xfrm>
              <a:off x="3178246" y="1621077"/>
              <a:ext cx="472183" cy="468115"/>
            </a:xfrm>
            <a:custGeom>
              <a:avLst/>
              <a:gdLst/>
              <a:ahLst/>
              <a:cxnLst/>
              <a:rect l="l" t="t" r="r" b="b"/>
              <a:pathLst>
                <a:path w="11954" h="11851" extrusionOk="0">
                  <a:moveTo>
                    <a:pt x="5977" y="111"/>
                  </a:moveTo>
                  <a:cubicBezTo>
                    <a:pt x="7537" y="111"/>
                    <a:pt x="8989" y="706"/>
                    <a:pt x="10097" y="1813"/>
                  </a:cubicBezTo>
                  <a:cubicBezTo>
                    <a:pt x="11240" y="2968"/>
                    <a:pt x="11847" y="4492"/>
                    <a:pt x="11799" y="6123"/>
                  </a:cubicBezTo>
                  <a:cubicBezTo>
                    <a:pt x="11692" y="9183"/>
                    <a:pt x="9227" y="11648"/>
                    <a:pt x="6168" y="11743"/>
                  </a:cubicBezTo>
                  <a:cubicBezTo>
                    <a:pt x="6094" y="11746"/>
                    <a:pt x="6022" y="11747"/>
                    <a:pt x="5949" y="11747"/>
                  </a:cubicBezTo>
                  <a:cubicBezTo>
                    <a:pt x="4401" y="11747"/>
                    <a:pt x="2961" y="11144"/>
                    <a:pt x="1858" y="10040"/>
                  </a:cubicBezTo>
                  <a:cubicBezTo>
                    <a:pt x="715" y="8897"/>
                    <a:pt x="107" y="7362"/>
                    <a:pt x="167" y="5742"/>
                  </a:cubicBezTo>
                  <a:cubicBezTo>
                    <a:pt x="262" y="2682"/>
                    <a:pt x="2727" y="206"/>
                    <a:pt x="5787" y="111"/>
                  </a:cubicBezTo>
                  <a:close/>
                  <a:moveTo>
                    <a:pt x="5964" y="1"/>
                  </a:moveTo>
                  <a:cubicBezTo>
                    <a:pt x="5905" y="1"/>
                    <a:pt x="5846" y="2"/>
                    <a:pt x="5787" y="4"/>
                  </a:cubicBezTo>
                  <a:cubicBezTo>
                    <a:pt x="2667" y="111"/>
                    <a:pt x="155" y="2623"/>
                    <a:pt x="60" y="5742"/>
                  </a:cubicBezTo>
                  <a:cubicBezTo>
                    <a:pt x="0" y="7397"/>
                    <a:pt x="619" y="8945"/>
                    <a:pt x="1786" y="10124"/>
                  </a:cubicBezTo>
                  <a:cubicBezTo>
                    <a:pt x="2917" y="11243"/>
                    <a:pt x="4394" y="11850"/>
                    <a:pt x="5977" y="11850"/>
                  </a:cubicBezTo>
                  <a:lnTo>
                    <a:pt x="6168" y="11850"/>
                  </a:lnTo>
                  <a:cubicBezTo>
                    <a:pt x="9287" y="11755"/>
                    <a:pt x="11799" y="9231"/>
                    <a:pt x="11894" y="6123"/>
                  </a:cubicBezTo>
                  <a:cubicBezTo>
                    <a:pt x="11954" y="4468"/>
                    <a:pt x="11335" y="2909"/>
                    <a:pt x="10168" y="1742"/>
                  </a:cubicBezTo>
                  <a:cubicBezTo>
                    <a:pt x="9043" y="617"/>
                    <a:pt x="7553" y="1"/>
                    <a:pt x="596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0" name="Google Shape;3760;p124"/>
            <p:cNvSpPr/>
            <p:nvPr/>
          </p:nvSpPr>
          <p:spPr>
            <a:xfrm>
              <a:off x="3738830" y="1304248"/>
              <a:ext cx="93141" cy="79474"/>
            </a:xfrm>
            <a:custGeom>
              <a:avLst/>
              <a:gdLst/>
              <a:ahLst/>
              <a:cxnLst/>
              <a:rect l="l" t="t" r="r" b="b"/>
              <a:pathLst>
                <a:path w="2358" h="2012" extrusionOk="0">
                  <a:moveTo>
                    <a:pt x="1072" y="1"/>
                  </a:moveTo>
                  <a:cubicBezTo>
                    <a:pt x="1013" y="1"/>
                    <a:pt x="934" y="165"/>
                    <a:pt x="881" y="238"/>
                  </a:cubicBezTo>
                  <a:cubicBezTo>
                    <a:pt x="834" y="285"/>
                    <a:pt x="691" y="500"/>
                    <a:pt x="631" y="607"/>
                  </a:cubicBezTo>
                  <a:cubicBezTo>
                    <a:pt x="536" y="797"/>
                    <a:pt x="417" y="1000"/>
                    <a:pt x="405" y="1059"/>
                  </a:cubicBezTo>
                  <a:cubicBezTo>
                    <a:pt x="369" y="1202"/>
                    <a:pt x="119" y="1405"/>
                    <a:pt x="0" y="1488"/>
                  </a:cubicBezTo>
                  <a:lnTo>
                    <a:pt x="441" y="2012"/>
                  </a:lnTo>
                  <a:cubicBezTo>
                    <a:pt x="631" y="1845"/>
                    <a:pt x="750" y="1643"/>
                    <a:pt x="989" y="1571"/>
                  </a:cubicBezTo>
                  <a:cubicBezTo>
                    <a:pt x="1084" y="1536"/>
                    <a:pt x="1167" y="1524"/>
                    <a:pt x="1251" y="1476"/>
                  </a:cubicBezTo>
                  <a:cubicBezTo>
                    <a:pt x="1322" y="1440"/>
                    <a:pt x="1393" y="1393"/>
                    <a:pt x="1453" y="1345"/>
                  </a:cubicBezTo>
                  <a:cubicBezTo>
                    <a:pt x="1524" y="1286"/>
                    <a:pt x="1727" y="1214"/>
                    <a:pt x="1810" y="1155"/>
                  </a:cubicBezTo>
                  <a:cubicBezTo>
                    <a:pt x="1882" y="1095"/>
                    <a:pt x="1822" y="1047"/>
                    <a:pt x="1882" y="988"/>
                  </a:cubicBezTo>
                  <a:cubicBezTo>
                    <a:pt x="1917" y="940"/>
                    <a:pt x="1965" y="893"/>
                    <a:pt x="2001" y="845"/>
                  </a:cubicBezTo>
                  <a:cubicBezTo>
                    <a:pt x="2024" y="821"/>
                    <a:pt x="2048" y="786"/>
                    <a:pt x="2048" y="750"/>
                  </a:cubicBezTo>
                  <a:cubicBezTo>
                    <a:pt x="2048" y="726"/>
                    <a:pt x="2036" y="702"/>
                    <a:pt x="2036" y="690"/>
                  </a:cubicBezTo>
                  <a:cubicBezTo>
                    <a:pt x="2036" y="666"/>
                    <a:pt x="2060" y="643"/>
                    <a:pt x="2072" y="631"/>
                  </a:cubicBezTo>
                  <a:cubicBezTo>
                    <a:pt x="2191" y="536"/>
                    <a:pt x="2072" y="619"/>
                    <a:pt x="2191" y="512"/>
                  </a:cubicBezTo>
                  <a:cubicBezTo>
                    <a:pt x="2215" y="500"/>
                    <a:pt x="2358" y="345"/>
                    <a:pt x="2358" y="309"/>
                  </a:cubicBezTo>
                  <a:cubicBezTo>
                    <a:pt x="2358" y="283"/>
                    <a:pt x="2331" y="269"/>
                    <a:pt x="2303" y="269"/>
                  </a:cubicBezTo>
                  <a:cubicBezTo>
                    <a:pt x="2293" y="269"/>
                    <a:pt x="2283" y="271"/>
                    <a:pt x="2274" y="274"/>
                  </a:cubicBezTo>
                  <a:cubicBezTo>
                    <a:pt x="2203" y="285"/>
                    <a:pt x="2155" y="333"/>
                    <a:pt x="2120" y="357"/>
                  </a:cubicBezTo>
                  <a:cubicBezTo>
                    <a:pt x="1941" y="476"/>
                    <a:pt x="1941" y="476"/>
                    <a:pt x="1739" y="571"/>
                  </a:cubicBezTo>
                  <a:cubicBezTo>
                    <a:pt x="1548" y="666"/>
                    <a:pt x="1429" y="655"/>
                    <a:pt x="1155" y="690"/>
                  </a:cubicBezTo>
                  <a:cubicBezTo>
                    <a:pt x="1145" y="694"/>
                    <a:pt x="1128" y="695"/>
                    <a:pt x="1110" y="695"/>
                  </a:cubicBezTo>
                  <a:cubicBezTo>
                    <a:pt x="1065" y="695"/>
                    <a:pt x="1009" y="687"/>
                    <a:pt x="1001" y="678"/>
                  </a:cubicBezTo>
                  <a:cubicBezTo>
                    <a:pt x="965" y="631"/>
                    <a:pt x="965" y="595"/>
                    <a:pt x="965" y="547"/>
                  </a:cubicBezTo>
                  <a:cubicBezTo>
                    <a:pt x="977" y="500"/>
                    <a:pt x="1001" y="452"/>
                    <a:pt x="1024" y="405"/>
                  </a:cubicBezTo>
                  <a:cubicBezTo>
                    <a:pt x="1084" y="285"/>
                    <a:pt x="1191" y="83"/>
                    <a:pt x="1096" y="12"/>
                  </a:cubicBezTo>
                  <a:cubicBezTo>
                    <a:pt x="1088" y="4"/>
                    <a:pt x="1080" y="1"/>
                    <a:pt x="107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1" name="Google Shape;3761;p124"/>
            <p:cNvSpPr/>
            <p:nvPr/>
          </p:nvSpPr>
          <p:spPr>
            <a:xfrm>
              <a:off x="3783979" y="1334426"/>
              <a:ext cx="50363" cy="30020"/>
            </a:xfrm>
            <a:custGeom>
              <a:avLst/>
              <a:gdLst/>
              <a:ahLst/>
              <a:cxnLst/>
              <a:rect l="l" t="t" r="r" b="b"/>
              <a:pathLst>
                <a:path w="1275" h="760" extrusionOk="0">
                  <a:moveTo>
                    <a:pt x="1195" y="1"/>
                  </a:moveTo>
                  <a:cubicBezTo>
                    <a:pt x="1161" y="1"/>
                    <a:pt x="1120" y="10"/>
                    <a:pt x="1084" y="33"/>
                  </a:cubicBezTo>
                  <a:cubicBezTo>
                    <a:pt x="1012" y="69"/>
                    <a:pt x="655" y="248"/>
                    <a:pt x="655" y="248"/>
                  </a:cubicBezTo>
                  <a:lnTo>
                    <a:pt x="0" y="760"/>
                  </a:lnTo>
                  <a:cubicBezTo>
                    <a:pt x="0" y="760"/>
                    <a:pt x="310" y="688"/>
                    <a:pt x="548" y="557"/>
                  </a:cubicBezTo>
                  <a:cubicBezTo>
                    <a:pt x="786" y="414"/>
                    <a:pt x="1096" y="283"/>
                    <a:pt x="1251" y="93"/>
                  </a:cubicBezTo>
                  <a:cubicBezTo>
                    <a:pt x="1262" y="69"/>
                    <a:pt x="1274" y="33"/>
                    <a:pt x="1262" y="22"/>
                  </a:cubicBezTo>
                  <a:cubicBezTo>
                    <a:pt x="1256" y="10"/>
                    <a:pt x="1230" y="1"/>
                    <a:pt x="11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2" name="Google Shape;3762;p124"/>
            <p:cNvSpPr/>
            <p:nvPr/>
          </p:nvSpPr>
          <p:spPr>
            <a:xfrm>
              <a:off x="3781135" y="1326328"/>
              <a:ext cx="56485" cy="33891"/>
            </a:xfrm>
            <a:custGeom>
              <a:avLst/>
              <a:gdLst/>
              <a:ahLst/>
              <a:cxnLst/>
              <a:rect l="l" t="t" r="r" b="b"/>
              <a:pathLst>
                <a:path w="1430" h="858" extrusionOk="0">
                  <a:moveTo>
                    <a:pt x="1363" y="0"/>
                  </a:moveTo>
                  <a:cubicBezTo>
                    <a:pt x="1328" y="0"/>
                    <a:pt x="1287" y="6"/>
                    <a:pt x="1251" y="24"/>
                  </a:cubicBezTo>
                  <a:cubicBezTo>
                    <a:pt x="1180" y="72"/>
                    <a:pt x="739" y="298"/>
                    <a:pt x="739" y="298"/>
                  </a:cubicBezTo>
                  <a:lnTo>
                    <a:pt x="1" y="858"/>
                  </a:lnTo>
                  <a:cubicBezTo>
                    <a:pt x="1" y="858"/>
                    <a:pt x="394" y="750"/>
                    <a:pt x="632" y="608"/>
                  </a:cubicBezTo>
                  <a:cubicBezTo>
                    <a:pt x="870" y="465"/>
                    <a:pt x="1275" y="286"/>
                    <a:pt x="1418" y="84"/>
                  </a:cubicBezTo>
                  <a:cubicBezTo>
                    <a:pt x="1430" y="72"/>
                    <a:pt x="1430" y="36"/>
                    <a:pt x="1430" y="12"/>
                  </a:cubicBezTo>
                  <a:cubicBezTo>
                    <a:pt x="1424" y="6"/>
                    <a:pt x="1397" y="0"/>
                    <a:pt x="136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3" name="Google Shape;3763;p124"/>
            <p:cNvSpPr/>
            <p:nvPr/>
          </p:nvSpPr>
          <p:spPr>
            <a:xfrm>
              <a:off x="3785401" y="1318902"/>
              <a:ext cx="53641" cy="31916"/>
            </a:xfrm>
            <a:custGeom>
              <a:avLst/>
              <a:gdLst/>
              <a:ahLst/>
              <a:cxnLst/>
              <a:rect l="l" t="t" r="r" b="b"/>
              <a:pathLst>
                <a:path w="1358" h="808" extrusionOk="0">
                  <a:moveTo>
                    <a:pt x="1279" y="1"/>
                  </a:moveTo>
                  <a:cubicBezTo>
                    <a:pt x="1244" y="1"/>
                    <a:pt x="1203" y="10"/>
                    <a:pt x="1167" y="34"/>
                  </a:cubicBezTo>
                  <a:cubicBezTo>
                    <a:pt x="1095" y="69"/>
                    <a:pt x="738" y="248"/>
                    <a:pt x="738" y="248"/>
                  </a:cubicBezTo>
                  <a:lnTo>
                    <a:pt x="0" y="807"/>
                  </a:lnTo>
                  <a:cubicBezTo>
                    <a:pt x="0" y="807"/>
                    <a:pt x="393" y="688"/>
                    <a:pt x="631" y="557"/>
                  </a:cubicBezTo>
                  <a:cubicBezTo>
                    <a:pt x="869" y="415"/>
                    <a:pt x="1191" y="260"/>
                    <a:pt x="1334" y="93"/>
                  </a:cubicBezTo>
                  <a:cubicBezTo>
                    <a:pt x="1357" y="69"/>
                    <a:pt x="1346" y="34"/>
                    <a:pt x="1346" y="22"/>
                  </a:cubicBezTo>
                  <a:cubicBezTo>
                    <a:pt x="1340" y="10"/>
                    <a:pt x="1313" y="1"/>
                    <a:pt x="127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4" name="Google Shape;3764;p124"/>
            <p:cNvSpPr/>
            <p:nvPr/>
          </p:nvSpPr>
          <p:spPr>
            <a:xfrm>
              <a:off x="3490494" y="1264274"/>
              <a:ext cx="281754" cy="227204"/>
            </a:xfrm>
            <a:custGeom>
              <a:avLst/>
              <a:gdLst/>
              <a:ahLst/>
              <a:cxnLst/>
              <a:rect l="l" t="t" r="r" b="b"/>
              <a:pathLst>
                <a:path w="7133" h="5752" extrusionOk="0">
                  <a:moveTo>
                    <a:pt x="1376" y="1"/>
                  </a:moveTo>
                  <a:cubicBezTo>
                    <a:pt x="1297" y="1"/>
                    <a:pt x="1216" y="19"/>
                    <a:pt x="1132" y="59"/>
                  </a:cubicBezTo>
                  <a:cubicBezTo>
                    <a:pt x="1132" y="59"/>
                    <a:pt x="1" y="821"/>
                    <a:pt x="751" y="2738"/>
                  </a:cubicBezTo>
                  <a:cubicBezTo>
                    <a:pt x="1025" y="3405"/>
                    <a:pt x="1370" y="3964"/>
                    <a:pt x="1727" y="4393"/>
                  </a:cubicBezTo>
                  <a:cubicBezTo>
                    <a:pt x="2108" y="4881"/>
                    <a:pt x="2501" y="5227"/>
                    <a:pt x="2751" y="5417"/>
                  </a:cubicBezTo>
                  <a:cubicBezTo>
                    <a:pt x="2751" y="5417"/>
                    <a:pt x="3075" y="5752"/>
                    <a:pt x="3408" y="5752"/>
                  </a:cubicBezTo>
                  <a:cubicBezTo>
                    <a:pt x="3420" y="5752"/>
                    <a:pt x="3431" y="5751"/>
                    <a:pt x="3442" y="5750"/>
                  </a:cubicBezTo>
                  <a:cubicBezTo>
                    <a:pt x="3775" y="5727"/>
                    <a:pt x="4120" y="5429"/>
                    <a:pt x="4120" y="5429"/>
                  </a:cubicBezTo>
                  <a:cubicBezTo>
                    <a:pt x="5061" y="4798"/>
                    <a:pt x="7133" y="2833"/>
                    <a:pt x="7133" y="2833"/>
                  </a:cubicBezTo>
                  <a:cubicBezTo>
                    <a:pt x="7133" y="2833"/>
                    <a:pt x="7109" y="2762"/>
                    <a:pt x="7049" y="2655"/>
                  </a:cubicBezTo>
                  <a:cubicBezTo>
                    <a:pt x="6954" y="2488"/>
                    <a:pt x="6787" y="2262"/>
                    <a:pt x="6549" y="2155"/>
                  </a:cubicBezTo>
                  <a:cubicBezTo>
                    <a:pt x="6549" y="2155"/>
                    <a:pt x="5383" y="3036"/>
                    <a:pt x="4894" y="3310"/>
                  </a:cubicBezTo>
                  <a:cubicBezTo>
                    <a:pt x="4847" y="3333"/>
                    <a:pt x="4799" y="3357"/>
                    <a:pt x="4751" y="3381"/>
                  </a:cubicBezTo>
                  <a:cubicBezTo>
                    <a:pt x="4751" y="3381"/>
                    <a:pt x="4740" y="3393"/>
                    <a:pt x="4728" y="3405"/>
                  </a:cubicBezTo>
                  <a:cubicBezTo>
                    <a:pt x="4335" y="3595"/>
                    <a:pt x="3799" y="3810"/>
                    <a:pt x="3370" y="4107"/>
                  </a:cubicBezTo>
                  <a:cubicBezTo>
                    <a:pt x="3025" y="3012"/>
                    <a:pt x="2501" y="750"/>
                    <a:pt x="1751" y="154"/>
                  </a:cubicBezTo>
                  <a:lnTo>
                    <a:pt x="1751" y="143"/>
                  </a:lnTo>
                  <a:cubicBezTo>
                    <a:pt x="1632" y="53"/>
                    <a:pt x="1507" y="1"/>
                    <a:pt x="137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5" name="Google Shape;3765;p124"/>
            <p:cNvSpPr/>
            <p:nvPr/>
          </p:nvSpPr>
          <p:spPr>
            <a:xfrm>
              <a:off x="3558710" y="1349831"/>
              <a:ext cx="213537" cy="141647"/>
            </a:xfrm>
            <a:custGeom>
              <a:avLst/>
              <a:gdLst/>
              <a:ahLst/>
              <a:cxnLst/>
              <a:rect l="l" t="t" r="r" b="b"/>
              <a:pathLst>
                <a:path w="5406" h="3586" extrusionOk="0">
                  <a:moveTo>
                    <a:pt x="703" y="1"/>
                  </a:moveTo>
                  <a:cubicBezTo>
                    <a:pt x="703" y="1"/>
                    <a:pt x="250" y="1394"/>
                    <a:pt x="0" y="2227"/>
                  </a:cubicBezTo>
                  <a:cubicBezTo>
                    <a:pt x="381" y="2715"/>
                    <a:pt x="774" y="3061"/>
                    <a:pt x="1024" y="3251"/>
                  </a:cubicBezTo>
                  <a:cubicBezTo>
                    <a:pt x="1024" y="3251"/>
                    <a:pt x="1348" y="3586"/>
                    <a:pt x="1681" y="3586"/>
                  </a:cubicBezTo>
                  <a:cubicBezTo>
                    <a:pt x="1693" y="3586"/>
                    <a:pt x="1704" y="3585"/>
                    <a:pt x="1715" y="3584"/>
                  </a:cubicBezTo>
                  <a:cubicBezTo>
                    <a:pt x="2048" y="3561"/>
                    <a:pt x="2393" y="3263"/>
                    <a:pt x="2393" y="3263"/>
                  </a:cubicBezTo>
                  <a:cubicBezTo>
                    <a:pt x="3334" y="2632"/>
                    <a:pt x="5406" y="667"/>
                    <a:pt x="5406" y="667"/>
                  </a:cubicBezTo>
                  <a:cubicBezTo>
                    <a:pt x="5406" y="667"/>
                    <a:pt x="5382" y="584"/>
                    <a:pt x="5322" y="489"/>
                  </a:cubicBezTo>
                  <a:cubicBezTo>
                    <a:pt x="4941" y="870"/>
                    <a:pt x="3382" y="2263"/>
                    <a:pt x="2584" y="2858"/>
                  </a:cubicBezTo>
                  <a:cubicBezTo>
                    <a:pt x="2012" y="3282"/>
                    <a:pt x="1697" y="3354"/>
                    <a:pt x="1550" y="3354"/>
                  </a:cubicBezTo>
                  <a:cubicBezTo>
                    <a:pt x="1473" y="3354"/>
                    <a:pt x="1441" y="3334"/>
                    <a:pt x="1441" y="3334"/>
                  </a:cubicBezTo>
                  <a:cubicBezTo>
                    <a:pt x="1393" y="3311"/>
                    <a:pt x="1346" y="3275"/>
                    <a:pt x="1286" y="3239"/>
                  </a:cubicBezTo>
                  <a:cubicBezTo>
                    <a:pt x="1000" y="3037"/>
                    <a:pt x="846" y="2680"/>
                    <a:pt x="846" y="2322"/>
                  </a:cubicBezTo>
                  <a:cubicBezTo>
                    <a:pt x="858" y="1108"/>
                    <a:pt x="703" y="1"/>
                    <a:pt x="7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6" name="Google Shape;3766;p124"/>
            <p:cNvSpPr/>
            <p:nvPr/>
          </p:nvSpPr>
          <p:spPr>
            <a:xfrm>
              <a:off x="3517788" y="1106708"/>
              <a:ext cx="45188" cy="44911"/>
            </a:xfrm>
            <a:custGeom>
              <a:avLst/>
              <a:gdLst/>
              <a:ahLst/>
              <a:cxnLst/>
              <a:rect l="l" t="t" r="r" b="b"/>
              <a:pathLst>
                <a:path w="1144" h="1137" extrusionOk="0">
                  <a:moveTo>
                    <a:pt x="798" y="0"/>
                  </a:moveTo>
                  <a:lnTo>
                    <a:pt x="0" y="334"/>
                  </a:lnTo>
                  <a:cubicBezTo>
                    <a:pt x="0" y="334"/>
                    <a:pt x="260" y="1137"/>
                    <a:pt x="575" y="1137"/>
                  </a:cubicBezTo>
                  <a:cubicBezTo>
                    <a:pt x="636" y="1137"/>
                    <a:pt x="699" y="1107"/>
                    <a:pt x="762" y="1036"/>
                  </a:cubicBezTo>
                  <a:cubicBezTo>
                    <a:pt x="1143" y="584"/>
                    <a:pt x="798" y="0"/>
                    <a:pt x="798" y="0"/>
                  </a:cubicBezTo>
                  <a:close/>
                </a:path>
              </a:pathLst>
            </a:custGeom>
            <a:solidFill>
              <a:srgbClr val="301B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7" name="Google Shape;3767;p124"/>
            <p:cNvSpPr/>
            <p:nvPr/>
          </p:nvSpPr>
          <p:spPr>
            <a:xfrm>
              <a:off x="3383291" y="1247526"/>
              <a:ext cx="206506" cy="354433"/>
            </a:xfrm>
            <a:custGeom>
              <a:avLst/>
              <a:gdLst/>
              <a:ahLst/>
              <a:cxnLst/>
              <a:rect l="l" t="t" r="r" b="b"/>
              <a:pathLst>
                <a:path w="5228" h="8973" extrusionOk="0">
                  <a:moveTo>
                    <a:pt x="2919" y="0"/>
                  </a:moveTo>
                  <a:cubicBezTo>
                    <a:pt x="2462" y="0"/>
                    <a:pt x="1952" y="115"/>
                    <a:pt x="1405" y="245"/>
                  </a:cubicBezTo>
                  <a:cubicBezTo>
                    <a:pt x="346" y="495"/>
                    <a:pt x="0" y="781"/>
                    <a:pt x="12" y="1567"/>
                  </a:cubicBezTo>
                  <a:cubicBezTo>
                    <a:pt x="12" y="1829"/>
                    <a:pt x="48" y="2138"/>
                    <a:pt x="119" y="2531"/>
                  </a:cubicBezTo>
                  <a:cubicBezTo>
                    <a:pt x="298" y="3519"/>
                    <a:pt x="715" y="4698"/>
                    <a:pt x="1000" y="5436"/>
                  </a:cubicBezTo>
                  <a:cubicBezTo>
                    <a:pt x="1167" y="5877"/>
                    <a:pt x="1203" y="6341"/>
                    <a:pt x="1108" y="6794"/>
                  </a:cubicBezTo>
                  <a:cubicBezTo>
                    <a:pt x="905" y="7698"/>
                    <a:pt x="1131" y="7758"/>
                    <a:pt x="1131" y="7758"/>
                  </a:cubicBezTo>
                  <a:cubicBezTo>
                    <a:pt x="1131" y="7758"/>
                    <a:pt x="2358" y="8532"/>
                    <a:pt x="3370" y="8853"/>
                  </a:cubicBezTo>
                  <a:cubicBezTo>
                    <a:pt x="3604" y="8927"/>
                    <a:pt x="3829" y="8973"/>
                    <a:pt x="4025" y="8973"/>
                  </a:cubicBezTo>
                  <a:cubicBezTo>
                    <a:pt x="4366" y="8973"/>
                    <a:pt x="4619" y="8835"/>
                    <a:pt x="4679" y="8472"/>
                  </a:cubicBezTo>
                  <a:cubicBezTo>
                    <a:pt x="4691" y="8449"/>
                    <a:pt x="4691" y="8413"/>
                    <a:pt x="4691" y="8377"/>
                  </a:cubicBezTo>
                  <a:cubicBezTo>
                    <a:pt x="4810" y="8353"/>
                    <a:pt x="4810" y="8234"/>
                    <a:pt x="4798" y="8187"/>
                  </a:cubicBezTo>
                  <a:cubicBezTo>
                    <a:pt x="4798" y="8163"/>
                    <a:pt x="4787" y="8127"/>
                    <a:pt x="4787" y="8079"/>
                  </a:cubicBezTo>
                  <a:cubicBezTo>
                    <a:pt x="4775" y="8008"/>
                    <a:pt x="4763" y="7925"/>
                    <a:pt x="4763" y="7901"/>
                  </a:cubicBezTo>
                  <a:cubicBezTo>
                    <a:pt x="4727" y="6091"/>
                    <a:pt x="5037" y="6186"/>
                    <a:pt x="5132" y="4162"/>
                  </a:cubicBezTo>
                  <a:cubicBezTo>
                    <a:pt x="5227" y="2091"/>
                    <a:pt x="5096" y="1162"/>
                    <a:pt x="4548" y="650"/>
                  </a:cubicBezTo>
                  <a:cubicBezTo>
                    <a:pt x="4167" y="293"/>
                    <a:pt x="3858" y="126"/>
                    <a:pt x="3298" y="31"/>
                  </a:cubicBezTo>
                  <a:cubicBezTo>
                    <a:pt x="3177" y="10"/>
                    <a:pt x="3050" y="0"/>
                    <a:pt x="29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8" name="Google Shape;3768;p124"/>
            <p:cNvSpPr/>
            <p:nvPr/>
          </p:nvSpPr>
          <p:spPr>
            <a:xfrm>
              <a:off x="3383765" y="1303260"/>
              <a:ext cx="184860" cy="293999"/>
            </a:xfrm>
            <a:custGeom>
              <a:avLst/>
              <a:gdLst/>
              <a:ahLst/>
              <a:cxnLst/>
              <a:rect l="l" t="t" r="r" b="b"/>
              <a:pathLst>
                <a:path w="4680" h="7443" extrusionOk="0">
                  <a:moveTo>
                    <a:pt x="417" y="1"/>
                  </a:moveTo>
                  <a:lnTo>
                    <a:pt x="0" y="156"/>
                  </a:lnTo>
                  <a:cubicBezTo>
                    <a:pt x="0" y="418"/>
                    <a:pt x="36" y="727"/>
                    <a:pt x="107" y="1120"/>
                  </a:cubicBezTo>
                  <a:cubicBezTo>
                    <a:pt x="286" y="2108"/>
                    <a:pt x="703" y="3287"/>
                    <a:pt x="988" y="4025"/>
                  </a:cubicBezTo>
                  <a:cubicBezTo>
                    <a:pt x="1155" y="4466"/>
                    <a:pt x="1191" y="4930"/>
                    <a:pt x="1096" y="5383"/>
                  </a:cubicBezTo>
                  <a:cubicBezTo>
                    <a:pt x="893" y="6287"/>
                    <a:pt x="1119" y="6347"/>
                    <a:pt x="1119" y="6347"/>
                  </a:cubicBezTo>
                  <a:cubicBezTo>
                    <a:pt x="1119" y="6347"/>
                    <a:pt x="2346" y="7121"/>
                    <a:pt x="3358" y="7442"/>
                  </a:cubicBezTo>
                  <a:lnTo>
                    <a:pt x="4310" y="7347"/>
                  </a:lnTo>
                  <a:lnTo>
                    <a:pt x="4667" y="7061"/>
                  </a:lnTo>
                  <a:cubicBezTo>
                    <a:pt x="4679" y="7038"/>
                    <a:pt x="4679" y="7002"/>
                    <a:pt x="4679" y="6966"/>
                  </a:cubicBezTo>
                  <a:lnTo>
                    <a:pt x="4679" y="6966"/>
                  </a:lnTo>
                  <a:cubicBezTo>
                    <a:pt x="4648" y="6968"/>
                    <a:pt x="4616" y="6969"/>
                    <a:pt x="4583" y="6969"/>
                  </a:cubicBezTo>
                  <a:cubicBezTo>
                    <a:pt x="3733" y="6969"/>
                    <a:pt x="2166" y="6402"/>
                    <a:pt x="1846" y="6287"/>
                  </a:cubicBezTo>
                  <a:cubicBezTo>
                    <a:pt x="1596" y="6192"/>
                    <a:pt x="1453" y="5930"/>
                    <a:pt x="1500" y="5668"/>
                  </a:cubicBezTo>
                  <a:cubicBezTo>
                    <a:pt x="1560" y="5323"/>
                    <a:pt x="1631" y="4811"/>
                    <a:pt x="1631" y="4418"/>
                  </a:cubicBezTo>
                  <a:cubicBezTo>
                    <a:pt x="1631" y="4013"/>
                    <a:pt x="1441" y="3347"/>
                    <a:pt x="1298" y="2858"/>
                  </a:cubicBezTo>
                  <a:cubicBezTo>
                    <a:pt x="1179" y="2489"/>
                    <a:pt x="1143" y="2096"/>
                    <a:pt x="1167" y="1715"/>
                  </a:cubicBezTo>
                  <a:cubicBezTo>
                    <a:pt x="1215" y="1037"/>
                    <a:pt x="1167" y="406"/>
                    <a:pt x="1167" y="406"/>
                  </a:cubicBezTo>
                  <a:lnTo>
                    <a:pt x="41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9" name="Google Shape;3769;p124"/>
            <p:cNvSpPr/>
            <p:nvPr/>
          </p:nvSpPr>
          <p:spPr>
            <a:xfrm>
              <a:off x="3410072" y="1587502"/>
              <a:ext cx="35787" cy="26228"/>
            </a:xfrm>
            <a:custGeom>
              <a:avLst/>
              <a:gdLst/>
              <a:ahLst/>
              <a:cxnLst/>
              <a:rect l="l" t="t" r="r" b="b"/>
              <a:pathLst>
                <a:path w="906" h="664" extrusionOk="0">
                  <a:moveTo>
                    <a:pt x="363" y="1"/>
                  </a:moveTo>
                  <a:cubicBezTo>
                    <a:pt x="346" y="1"/>
                    <a:pt x="328" y="3"/>
                    <a:pt x="310" y="8"/>
                  </a:cubicBezTo>
                  <a:lnTo>
                    <a:pt x="299" y="20"/>
                  </a:lnTo>
                  <a:cubicBezTo>
                    <a:pt x="215" y="44"/>
                    <a:pt x="144" y="92"/>
                    <a:pt x="84" y="163"/>
                  </a:cubicBezTo>
                  <a:lnTo>
                    <a:pt x="1" y="294"/>
                  </a:lnTo>
                  <a:cubicBezTo>
                    <a:pt x="1" y="294"/>
                    <a:pt x="209" y="663"/>
                    <a:pt x="306" y="663"/>
                  </a:cubicBezTo>
                  <a:cubicBezTo>
                    <a:pt x="308" y="663"/>
                    <a:pt x="309" y="663"/>
                    <a:pt x="310" y="663"/>
                  </a:cubicBezTo>
                  <a:cubicBezTo>
                    <a:pt x="394" y="651"/>
                    <a:pt x="906" y="282"/>
                    <a:pt x="811" y="282"/>
                  </a:cubicBezTo>
                  <a:lnTo>
                    <a:pt x="787" y="282"/>
                  </a:lnTo>
                  <a:cubicBezTo>
                    <a:pt x="680" y="282"/>
                    <a:pt x="584" y="175"/>
                    <a:pt x="513" y="80"/>
                  </a:cubicBezTo>
                  <a:cubicBezTo>
                    <a:pt x="485" y="33"/>
                    <a:pt x="427" y="1"/>
                    <a:pt x="363" y="1"/>
                  </a:cubicBezTo>
                  <a:close/>
                </a:path>
              </a:pathLst>
            </a:custGeom>
            <a:solidFill>
              <a:srgbClr val="F4D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0" name="Google Shape;3770;p124"/>
            <p:cNvSpPr/>
            <p:nvPr/>
          </p:nvSpPr>
          <p:spPr>
            <a:xfrm>
              <a:off x="3438788" y="1085497"/>
              <a:ext cx="117592" cy="190074"/>
            </a:xfrm>
            <a:custGeom>
              <a:avLst/>
              <a:gdLst/>
              <a:ahLst/>
              <a:cxnLst/>
              <a:rect l="l" t="t" r="r" b="b"/>
              <a:pathLst>
                <a:path w="2977" h="4812" extrusionOk="0">
                  <a:moveTo>
                    <a:pt x="1882" y="0"/>
                  </a:moveTo>
                  <a:cubicBezTo>
                    <a:pt x="1252" y="0"/>
                    <a:pt x="507" y="342"/>
                    <a:pt x="334" y="490"/>
                  </a:cubicBezTo>
                  <a:cubicBezTo>
                    <a:pt x="95" y="680"/>
                    <a:pt x="24" y="1025"/>
                    <a:pt x="12" y="1394"/>
                  </a:cubicBezTo>
                  <a:cubicBezTo>
                    <a:pt x="0" y="1525"/>
                    <a:pt x="0" y="1656"/>
                    <a:pt x="0" y="1787"/>
                  </a:cubicBezTo>
                  <a:cubicBezTo>
                    <a:pt x="0" y="1811"/>
                    <a:pt x="0" y="1835"/>
                    <a:pt x="0" y="1859"/>
                  </a:cubicBezTo>
                  <a:cubicBezTo>
                    <a:pt x="24" y="2049"/>
                    <a:pt x="95" y="2287"/>
                    <a:pt x="203" y="2525"/>
                  </a:cubicBezTo>
                  <a:cubicBezTo>
                    <a:pt x="393" y="3002"/>
                    <a:pt x="655" y="3502"/>
                    <a:pt x="667" y="3561"/>
                  </a:cubicBezTo>
                  <a:cubicBezTo>
                    <a:pt x="679" y="3585"/>
                    <a:pt x="679" y="3621"/>
                    <a:pt x="679" y="3668"/>
                  </a:cubicBezTo>
                  <a:cubicBezTo>
                    <a:pt x="703" y="3895"/>
                    <a:pt x="726" y="4407"/>
                    <a:pt x="726" y="4407"/>
                  </a:cubicBezTo>
                  <a:lnTo>
                    <a:pt x="1429" y="4609"/>
                  </a:lnTo>
                  <a:lnTo>
                    <a:pt x="1893" y="4811"/>
                  </a:lnTo>
                  <a:lnTo>
                    <a:pt x="1965" y="4264"/>
                  </a:lnTo>
                  <a:cubicBezTo>
                    <a:pt x="1965" y="4264"/>
                    <a:pt x="1965" y="4169"/>
                    <a:pt x="1953" y="4073"/>
                  </a:cubicBezTo>
                  <a:cubicBezTo>
                    <a:pt x="1953" y="4061"/>
                    <a:pt x="1953" y="4049"/>
                    <a:pt x="1953" y="4038"/>
                  </a:cubicBezTo>
                  <a:cubicBezTo>
                    <a:pt x="1941" y="3942"/>
                    <a:pt x="1941" y="3835"/>
                    <a:pt x="1941" y="3811"/>
                  </a:cubicBezTo>
                  <a:lnTo>
                    <a:pt x="1941" y="3811"/>
                  </a:lnTo>
                  <a:cubicBezTo>
                    <a:pt x="1989" y="3818"/>
                    <a:pt x="2119" y="3833"/>
                    <a:pt x="2269" y="3833"/>
                  </a:cubicBezTo>
                  <a:cubicBezTo>
                    <a:pt x="2380" y="3833"/>
                    <a:pt x="2501" y="3825"/>
                    <a:pt x="2608" y="3799"/>
                  </a:cubicBezTo>
                  <a:cubicBezTo>
                    <a:pt x="2977" y="3716"/>
                    <a:pt x="2953" y="2525"/>
                    <a:pt x="2893" y="1692"/>
                  </a:cubicBezTo>
                  <a:cubicBezTo>
                    <a:pt x="2882" y="1502"/>
                    <a:pt x="2870" y="1335"/>
                    <a:pt x="2858" y="1204"/>
                  </a:cubicBezTo>
                  <a:cubicBezTo>
                    <a:pt x="2834" y="1001"/>
                    <a:pt x="2822" y="882"/>
                    <a:pt x="2822" y="882"/>
                  </a:cubicBezTo>
                  <a:cubicBezTo>
                    <a:pt x="2796" y="209"/>
                    <a:pt x="2374" y="0"/>
                    <a:pt x="188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1" name="Google Shape;3771;p124"/>
            <p:cNvSpPr/>
            <p:nvPr/>
          </p:nvSpPr>
          <p:spPr>
            <a:xfrm>
              <a:off x="3485319" y="1231331"/>
              <a:ext cx="30613" cy="15089"/>
            </a:xfrm>
            <a:custGeom>
              <a:avLst/>
              <a:gdLst/>
              <a:ahLst/>
              <a:cxnLst/>
              <a:rect l="l" t="t" r="r" b="b"/>
              <a:pathLst>
                <a:path w="775" h="382" extrusionOk="0">
                  <a:moveTo>
                    <a:pt x="1" y="0"/>
                  </a:moveTo>
                  <a:cubicBezTo>
                    <a:pt x="1" y="0"/>
                    <a:pt x="311" y="238"/>
                    <a:pt x="775" y="381"/>
                  </a:cubicBezTo>
                  <a:cubicBezTo>
                    <a:pt x="775" y="369"/>
                    <a:pt x="775" y="357"/>
                    <a:pt x="775" y="346"/>
                  </a:cubicBezTo>
                  <a:cubicBezTo>
                    <a:pt x="763" y="250"/>
                    <a:pt x="763" y="143"/>
                    <a:pt x="763" y="119"/>
                  </a:cubicBezTo>
                  <a:cubicBezTo>
                    <a:pt x="763" y="119"/>
                    <a:pt x="757" y="120"/>
                    <a:pt x="745" y="120"/>
                  </a:cubicBezTo>
                  <a:cubicBezTo>
                    <a:pt x="680" y="120"/>
                    <a:pt x="434" y="111"/>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2" name="Google Shape;3772;p124"/>
            <p:cNvSpPr/>
            <p:nvPr/>
          </p:nvSpPr>
          <p:spPr>
            <a:xfrm>
              <a:off x="3512140" y="1289159"/>
              <a:ext cx="45188" cy="239647"/>
            </a:xfrm>
            <a:custGeom>
              <a:avLst/>
              <a:gdLst/>
              <a:ahLst/>
              <a:cxnLst/>
              <a:rect l="l" t="t" r="r" b="b"/>
              <a:pathLst>
                <a:path w="1144" h="6067" extrusionOk="0">
                  <a:moveTo>
                    <a:pt x="334" y="1"/>
                  </a:moveTo>
                  <a:lnTo>
                    <a:pt x="1" y="36"/>
                  </a:lnTo>
                  <a:cubicBezTo>
                    <a:pt x="1" y="36"/>
                    <a:pt x="251" y="3894"/>
                    <a:pt x="36" y="5263"/>
                  </a:cubicBezTo>
                  <a:cubicBezTo>
                    <a:pt x="36" y="5263"/>
                    <a:pt x="310" y="6001"/>
                    <a:pt x="489" y="6061"/>
                  </a:cubicBezTo>
                  <a:cubicBezTo>
                    <a:pt x="500" y="6065"/>
                    <a:pt x="511" y="6067"/>
                    <a:pt x="522" y="6067"/>
                  </a:cubicBezTo>
                  <a:cubicBezTo>
                    <a:pt x="684" y="6067"/>
                    <a:pt x="809" y="5662"/>
                    <a:pt x="977" y="5216"/>
                  </a:cubicBezTo>
                  <a:cubicBezTo>
                    <a:pt x="1144" y="4739"/>
                    <a:pt x="334" y="1"/>
                    <a:pt x="334" y="1"/>
                  </a:cubicBezTo>
                  <a:close/>
                </a:path>
              </a:pathLst>
            </a:custGeom>
            <a:solidFill>
              <a:srgbClr val="FCB3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3" name="Google Shape;3773;p124"/>
            <p:cNvSpPr/>
            <p:nvPr/>
          </p:nvSpPr>
          <p:spPr>
            <a:xfrm>
              <a:off x="3504161" y="1267987"/>
              <a:ext cx="22120" cy="22633"/>
            </a:xfrm>
            <a:custGeom>
              <a:avLst/>
              <a:gdLst/>
              <a:ahLst/>
              <a:cxnLst/>
              <a:rect l="l" t="t" r="r" b="b"/>
              <a:pathLst>
                <a:path w="560" h="573" extrusionOk="0">
                  <a:moveTo>
                    <a:pt x="256" y="0"/>
                  </a:moveTo>
                  <a:cubicBezTo>
                    <a:pt x="250" y="0"/>
                    <a:pt x="244" y="0"/>
                    <a:pt x="238" y="1"/>
                  </a:cubicBezTo>
                  <a:lnTo>
                    <a:pt x="0" y="334"/>
                  </a:lnTo>
                  <a:lnTo>
                    <a:pt x="203" y="572"/>
                  </a:lnTo>
                  <a:lnTo>
                    <a:pt x="536" y="537"/>
                  </a:lnTo>
                  <a:cubicBezTo>
                    <a:pt x="536" y="537"/>
                    <a:pt x="560" y="430"/>
                    <a:pt x="560" y="120"/>
                  </a:cubicBezTo>
                  <a:cubicBezTo>
                    <a:pt x="560" y="120"/>
                    <a:pt x="385" y="0"/>
                    <a:pt x="256" y="0"/>
                  </a:cubicBezTo>
                  <a:close/>
                </a:path>
              </a:pathLst>
            </a:custGeom>
            <a:solidFill>
              <a:srgbClr val="FCB3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4" name="Google Shape;3774;p124"/>
            <p:cNvSpPr/>
            <p:nvPr/>
          </p:nvSpPr>
          <p:spPr>
            <a:xfrm>
              <a:off x="3454786" y="1242154"/>
              <a:ext cx="58815" cy="43766"/>
            </a:xfrm>
            <a:custGeom>
              <a:avLst/>
              <a:gdLst/>
              <a:ahLst/>
              <a:cxnLst/>
              <a:rect l="l" t="t" r="r" b="b"/>
              <a:pathLst>
                <a:path w="1489" h="1108" extrusionOk="0">
                  <a:moveTo>
                    <a:pt x="298" y="0"/>
                  </a:moveTo>
                  <a:cubicBezTo>
                    <a:pt x="298" y="0"/>
                    <a:pt x="143" y="83"/>
                    <a:pt x="0" y="298"/>
                  </a:cubicBezTo>
                  <a:cubicBezTo>
                    <a:pt x="0" y="298"/>
                    <a:pt x="202" y="381"/>
                    <a:pt x="369" y="488"/>
                  </a:cubicBezTo>
                  <a:cubicBezTo>
                    <a:pt x="524" y="584"/>
                    <a:pt x="1274" y="1107"/>
                    <a:pt x="1274" y="1107"/>
                  </a:cubicBezTo>
                  <a:lnTo>
                    <a:pt x="1488" y="655"/>
                  </a:lnTo>
                  <a:cubicBezTo>
                    <a:pt x="1488" y="655"/>
                    <a:pt x="726" y="119"/>
                    <a:pt x="29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5" name="Google Shape;3775;p124"/>
            <p:cNvSpPr/>
            <p:nvPr/>
          </p:nvSpPr>
          <p:spPr>
            <a:xfrm>
              <a:off x="3513562" y="1244010"/>
              <a:ext cx="18842" cy="35313"/>
            </a:xfrm>
            <a:custGeom>
              <a:avLst/>
              <a:gdLst/>
              <a:ahLst/>
              <a:cxnLst/>
              <a:rect l="l" t="t" r="r" b="b"/>
              <a:pathLst>
                <a:path w="477" h="894" extrusionOk="0">
                  <a:moveTo>
                    <a:pt x="60" y="1"/>
                  </a:moveTo>
                  <a:lnTo>
                    <a:pt x="0" y="608"/>
                  </a:lnTo>
                  <a:cubicBezTo>
                    <a:pt x="0" y="608"/>
                    <a:pt x="262" y="703"/>
                    <a:pt x="346" y="894"/>
                  </a:cubicBezTo>
                  <a:cubicBezTo>
                    <a:pt x="346" y="894"/>
                    <a:pt x="477" y="632"/>
                    <a:pt x="310" y="179"/>
                  </a:cubicBezTo>
                  <a:cubicBezTo>
                    <a:pt x="310" y="179"/>
                    <a:pt x="167" y="48"/>
                    <a:pt x="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6" name="Google Shape;3776;p124"/>
            <p:cNvSpPr/>
            <p:nvPr/>
          </p:nvSpPr>
          <p:spPr>
            <a:xfrm>
              <a:off x="3431718" y="1588371"/>
              <a:ext cx="8888" cy="8176"/>
            </a:xfrm>
            <a:custGeom>
              <a:avLst/>
              <a:gdLst/>
              <a:ahLst/>
              <a:cxnLst/>
              <a:rect l="l" t="t" r="r" b="b"/>
              <a:pathLst>
                <a:path w="225" h="207" extrusionOk="0">
                  <a:moveTo>
                    <a:pt x="11" y="0"/>
                  </a:moveTo>
                  <a:cubicBezTo>
                    <a:pt x="4" y="0"/>
                    <a:pt x="1" y="3"/>
                    <a:pt x="1" y="10"/>
                  </a:cubicBezTo>
                  <a:cubicBezTo>
                    <a:pt x="1" y="10"/>
                    <a:pt x="143" y="177"/>
                    <a:pt x="179" y="201"/>
                  </a:cubicBezTo>
                  <a:cubicBezTo>
                    <a:pt x="186" y="205"/>
                    <a:pt x="192" y="207"/>
                    <a:pt x="197" y="207"/>
                  </a:cubicBezTo>
                  <a:cubicBezTo>
                    <a:pt x="219" y="207"/>
                    <a:pt x="225" y="170"/>
                    <a:pt x="215" y="141"/>
                  </a:cubicBezTo>
                  <a:cubicBezTo>
                    <a:pt x="194" y="110"/>
                    <a:pt x="51" y="0"/>
                    <a:pt x="11" y="0"/>
                  </a:cubicBezTo>
                  <a:close/>
                </a:path>
              </a:pathLst>
            </a:custGeom>
            <a:solidFill>
              <a:srgbClr val="E5BB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7" name="Google Shape;3777;p124"/>
            <p:cNvSpPr/>
            <p:nvPr/>
          </p:nvSpPr>
          <p:spPr>
            <a:xfrm>
              <a:off x="3353666" y="1553927"/>
              <a:ext cx="228586" cy="185334"/>
            </a:xfrm>
            <a:custGeom>
              <a:avLst/>
              <a:gdLst/>
              <a:ahLst/>
              <a:cxnLst/>
              <a:rect l="l" t="t" r="r" b="b"/>
              <a:pathLst>
                <a:path w="5787" h="4692" extrusionOk="0">
                  <a:moveTo>
                    <a:pt x="1881" y="1"/>
                  </a:moveTo>
                  <a:cubicBezTo>
                    <a:pt x="0" y="2096"/>
                    <a:pt x="1393" y="4466"/>
                    <a:pt x="1393" y="4466"/>
                  </a:cubicBezTo>
                  <a:lnTo>
                    <a:pt x="5727" y="4692"/>
                  </a:lnTo>
                  <a:cubicBezTo>
                    <a:pt x="5787" y="2406"/>
                    <a:pt x="5441" y="620"/>
                    <a:pt x="5441" y="620"/>
                  </a:cubicBezTo>
                  <a:cubicBezTo>
                    <a:pt x="5441" y="620"/>
                    <a:pt x="5189" y="670"/>
                    <a:pt x="4696" y="670"/>
                  </a:cubicBezTo>
                  <a:cubicBezTo>
                    <a:pt x="4555" y="670"/>
                    <a:pt x="4395" y="666"/>
                    <a:pt x="4215" y="656"/>
                  </a:cubicBezTo>
                  <a:cubicBezTo>
                    <a:pt x="3179" y="584"/>
                    <a:pt x="1881" y="1"/>
                    <a:pt x="18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8" name="Google Shape;3778;p124"/>
            <p:cNvSpPr/>
            <p:nvPr/>
          </p:nvSpPr>
          <p:spPr>
            <a:xfrm>
              <a:off x="3476392" y="1636601"/>
              <a:ext cx="103964" cy="560940"/>
            </a:xfrm>
            <a:custGeom>
              <a:avLst/>
              <a:gdLst/>
              <a:ahLst/>
              <a:cxnLst/>
              <a:rect l="l" t="t" r="r" b="b"/>
              <a:pathLst>
                <a:path w="2632" h="14201" extrusionOk="0">
                  <a:moveTo>
                    <a:pt x="1643" y="1"/>
                  </a:moveTo>
                  <a:cubicBezTo>
                    <a:pt x="823" y="1"/>
                    <a:pt x="128" y="961"/>
                    <a:pt x="179" y="2206"/>
                  </a:cubicBezTo>
                  <a:lnTo>
                    <a:pt x="1" y="2730"/>
                  </a:lnTo>
                  <a:cubicBezTo>
                    <a:pt x="1" y="2754"/>
                    <a:pt x="1" y="2778"/>
                    <a:pt x="1" y="2801"/>
                  </a:cubicBezTo>
                  <a:cubicBezTo>
                    <a:pt x="203" y="3932"/>
                    <a:pt x="691" y="6397"/>
                    <a:pt x="1001" y="7564"/>
                  </a:cubicBezTo>
                  <a:cubicBezTo>
                    <a:pt x="227" y="9505"/>
                    <a:pt x="953" y="11826"/>
                    <a:pt x="1227" y="14089"/>
                  </a:cubicBezTo>
                  <a:cubicBezTo>
                    <a:pt x="1318" y="14155"/>
                    <a:pt x="1480" y="14200"/>
                    <a:pt x="1663" y="14200"/>
                  </a:cubicBezTo>
                  <a:cubicBezTo>
                    <a:pt x="1841" y="14200"/>
                    <a:pt x="2040" y="14158"/>
                    <a:pt x="2215" y="14053"/>
                  </a:cubicBezTo>
                  <a:cubicBezTo>
                    <a:pt x="2215" y="11433"/>
                    <a:pt x="2572" y="8993"/>
                    <a:pt x="2632" y="7719"/>
                  </a:cubicBezTo>
                  <a:cubicBezTo>
                    <a:pt x="2632" y="7635"/>
                    <a:pt x="2632" y="7564"/>
                    <a:pt x="2620" y="7492"/>
                  </a:cubicBezTo>
                  <a:cubicBezTo>
                    <a:pt x="2632" y="7373"/>
                    <a:pt x="2632" y="7242"/>
                    <a:pt x="2620" y="7088"/>
                  </a:cubicBezTo>
                  <a:cubicBezTo>
                    <a:pt x="2608" y="6969"/>
                    <a:pt x="2632" y="1563"/>
                    <a:pt x="2608" y="1206"/>
                  </a:cubicBezTo>
                  <a:cubicBezTo>
                    <a:pt x="2572" y="765"/>
                    <a:pt x="2251" y="146"/>
                    <a:pt x="2037" y="75"/>
                  </a:cubicBezTo>
                  <a:cubicBezTo>
                    <a:pt x="1904" y="25"/>
                    <a:pt x="1772" y="1"/>
                    <a:pt x="16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9" name="Google Shape;3779;p124"/>
            <p:cNvSpPr/>
            <p:nvPr/>
          </p:nvSpPr>
          <p:spPr>
            <a:xfrm>
              <a:off x="3476392" y="1663856"/>
              <a:ext cx="55063" cy="529261"/>
            </a:xfrm>
            <a:custGeom>
              <a:avLst/>
              <a:gdLst/>
              <a:ahLst/>
              <a:cxnLst/>
              <a:rect l="l" t="t" r="r" b="b"/>
              <a:pathLst>
                <a:path w="1394" h="13399" extrusionOk="0">
                  <a:moveTo>
                    <a:pt x="797" y="0"/>
                  </a:moveTo>
                  <a:cubicBezTo>
                    <a:pt x="794" y="0"/>
                    <a:pt x="790" y="2"/>
                    <a:pt x="787" y="4"/>
                  </a:cubicBezTo>
                  <a:cubicBezTo>
                    <a:pt x="691" y="75"/>
                    <a:pt x="263" y="1897"/>
                    <a:pt x="263" y="1897"/>
                  </a:cubicBezTo>
                  <a:lnTo>
                    <a:pt x="1" y="2111"/>
                  </a:lnTo>
                  <a:cubicBezTo>
                    <a:pt x="179" y="3135"/>
                    <a:pt x="608" y="5255"/>
                    <a:pt x="906" y="6505"/>
                  </a:cubicBezTo>
                  <a:cubicBezTo>
                    <a:pt x="965" y="6743"/>
                    <a:pt x="953" y="6969"/>
                    <a:pt x="894" y="7195"/>
                  </a:cubicBezTo>
                  <a:cubicBezTo>
                    <a:pt x="310" y="9219"/>
                    <a:pt x="965" y="11255"/>
                    <a:pt x="1227" y="13399"/>
                  </a:cubicBezTo>
                  <a:cubicBezTo>
                    <a:pt x="1227" y="13399"/>
                    <a:pt x="1239" y="13220"/>
                    <a:pt x="1060" y="11315"/>
                  </a:cubicBezTo>
                  <a:cubicBezTo>
                    <a:pt x="882" y="9410"/>
                    <a:pt x="1096" y="7707"/>
                    <a:pt x="1394" y="6826"/>
                  </a:cubicBezTo>
                  <a:cubicBezTo>
                    <a:pt x="1322" y="6255"/>
                    <a:pt x="929" y="4874"/>
                    <a:pt x="715" y="3850"/>
                  </a:cubicBezTo>
                  <a:cubicBezTo>
                    <a:pt x="501" y="2838"/>
                    <a:pt x="644" y="2326"/>
                    <a:pt x="703" y="1480"/>
                  </a:cubicBezTo>
                  <a:cubicBezTo>
                    <a:pt x="760" y="669"/>
                    <a:pt x="872" y="0"/>
                    <a:pt x="7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0" name="Google Shape;3780;p124"/>
            <p:cNvSpPr/>
            <p:nvPr/>
          </p:nvSpPr>
          <p:spPr>
            <a:xfrm>
              <a:off x="3381869" y="1894299"/>
              <a:ext cx="97446" cy="302649"/>
            </a:xfrm>
            <a:custGeom>
              <a:avLst/>
              <a:gdLst/>
              <a:ahLst/>
              <a:cxnLst/>
              <a:rect l="l" t="t" r="r" b="b"/>
              <a:pathLst>
                <a:path w="2467" h="7662" extrusionOk="0">
                  <a:moveTo>
                    <a:pt x="1725" y="1"/>
                  </a:moveTo>
                  <a:cubicBezTo>
                    <a:pt x="1364" y="1"/>
                    <a:pt x="945" y="254"/>
                    <a:pt x="739" y="707"/>
                  </a:cubicBezTo>
                  <a:cubicBezTo>
                    <a:pt x="1" y="2278"/>
                    <a:pt x="489" y="5398"/>
                    <a:pt x="524" y="7112"/>
                  </a:cubicBezTo>
                  <a:cubicBezTo>
                    <a:pt x="524" y="7136"/>
                    <a:pt x="536" y="7553"/>
                    <a:pt x="536" y="7565"/>
                  </a:cubicBezTo>
                  <a:cubicBezTo>
                    <a:pt x="604" y="7621"/>
                    <a:pt x="823" y="7662"/>
                    <a:pt x="1037" y="7662"/>
                  </a:cubicBezTo>
                  <a:cubicBezTo>
                    <a:pt x="1274" y="7662"/>
                    <a:pt x="1506" y="7612"/>
                    <a:pt x="1525" y="7481"/>
                  </a:cubicBezTo>
                  <a:cubicBezTo>
                    <a:pt x="1608" y="6017"/>
                    <a:pt x="2096" y="2326"/>
                    <a:pt x="2334" y="1052"/>
                  </a:cubicBezTo>
                  <a:cubicBezTo>
                    <a:pt x="2467" y="325"/>
                    <a:pt x="2133" y="1"/>
                    <a:pt x="17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1" name="Google Shape;3781;p124"/>
            <p:cNvSpPr/>
            <p:nvPr/>
          </p:nvSpPr>
          <p:spPr>
            <a:xfrm>
              <a:off x="3388939" y="1638813"/>
              <a:ext cx="104912" cy="333854"/>
            </a:xfrm>
            <a:custGeom>
              <a:avLst/>
              <a:gdLst/>
              <a:ahLst/>
              <a:cxnLst/>
              <a:rect l="l" t="t" r="r" b="b"/>
              <a:pathLst>
                <a:path w="2656" h="8452" extrusionOk="0">
                  <a:moveTo>
                    <a:pt x="1371" y="1"/>
                  </a:moveTo>
                  <a:cubicBezTo>
                    <a:pt x="1208" y="1"/>
                    <a:pt x="1036" y="59"/>
                    <a:pt x="857" y="186"/>
                  </a:cubicBezTo>
                  <a:cubicBezTo>
                    <a:pt x="464" y="459"/>
                    <a:pt x="0" y="686"/>
                    <a:pt x="83" y="1114"/>
                  </a:cubicBezTo>
                  <a:cubicBezTo>
                    <a:pt x="214" y="1876"/>
                    <a:pt x="548" y="6401"/>
                    <a:pt x="536" y="7222"/>
                  </a:cubicBezTo>
                  <a:cubicBezTo>
                    <a:pt x="518" y="8153"/>
                    <a:pt x="880" y="8452"/>
                    <a:pt x="1261" y="8452"/>
                  </a:cubicBezTo>
                  <a:cubicBezTo>
                    <a:pt x="1650" y="8452"/>
                    <a:pt x="2059" y="8142"/>
                    <a:pt x="2108" y="7877"/>
                  </a:cubicBezTo>
                  <a:cubicBezTo>
                    <a:pt x="2346" y="6532"/>
                    <a:pt x="2655" y="3341"/>
                    <a:pt x="2620" y="2424"/>
                  </a:cubicBezTo>
                  <a:cubicBezTo>
                    <a:pt x="2581" y="1064"/>
                    <a:pt x="2066" y="1"/>
                    <a:pt x="13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2" name="Google Shape;3782;p124"/>
            <p:cNvSpPr/>
            <p:nvPr/>
          </p:nvSpPr>
          <p:spPr>
            <a:xfrm>
              <a:off x="3424213" y="1068323"/>
              <a:ext cx="140186" cy="156499"/>
            </a:xfrm>
            <a:custGeom>
              <a:avLst/>
              <a:gdLst/>
              <a:ahLst/>
              <a:cxnLst/>
              <a:rect l="l" t="t" r="r" b="b"/>
              <a:pathLst>
                <a:path w="3549" h="3962" extrusionOk="0">
                  <a:moveTo>
                    <a:pt x="1869" y="1"/>
                  </a:moveTo>
                  <a:cubicBezTo>
                    <a:pt x="1516" y="1"/>
                    <a:pt x="1122" y="78"/>
                    <a:pt x="774" y="330"/>
                  </a:cubicBezTo>
                  <a:cubicBezTo>
                    <a:pt x="72" y="842"/>
                    <a:pt x="0" y="1390"/>
                    <a:pt x="131" y="1973"/>
                  </a:cubicBezTo>
                  <a:cubicBezTo>
                    <a:pt x="143" y="2045"/>
                    <a:pt x="155" y="2116"/>
                    <a:pt x="179" y="2187"/>
                  </a:cubicBezTo>
                  <a:cubicBezTo>
                    <a:pt x="203" y="2283"/>
                    <a:pt x="238" y="2366"/>
                    <a:pt x="274" y="2461"/>
                  </a:cubicBezTo>
                  <a:cubicBezTo>
                    <a:pt x="441" y="2938"/>
                    <a:pt x="619" y="3307"/>
                    <a:pt x="774" y="3580"/>
                  </a:cubicBezTo>
                  <a:cubicBezTo>
                    <a:pt x="881" y="3759"/>
                    <a:pt x="941" y="3938"/>
                    <a:pt x="988" y="3950"/>
                  </a:cubicBezTo>
                  <a:cubicBezTo>
                    <a:pt x="1000" y="3961"/>
                    <a:pt x="1024" y="3961"/>
                    <a:pt x="1048" y="3961"/>
                  </a:cubicBezTo>
                  <a:cubicBezTo>
                    <a:pt x="1072" y="3950"/>
                    <a:pt x="1095" y="3938"/>
                    <a:pt x="1107" y="3878"/>
                  </a:cubicBezTo>
                  <a:cubicBezTo>
                    <a:pt x="1107" y="3664"/>
                    <a:pt x="1000" y="3390"/>
                    <a:pt x="857" y="3057"/>
                  </a:cubicBezTo>
                  <a:cubicBezTo>
                    <a:pt x="786" y="2902"/>
                    <a:pt x="750" y="2759"/>
                    <a:pt x="726" y="2652"/>
                  </a:cubicBezTo>
                  <a:cubicBezTo>
                    <a:pt x="691" y="2509"/>
                    <a:pt x="667" y="2330"/>
                    <a:pt x="774" y="2235"/>
                  </a:cubicBezTo>
                  <a:cubicBezTo>
                    <a:pt x="823" y="2193"/>
                    <a:pt x="867" y="2175"/>
                    <a:pt x="907" y="2175"/>
                  </a:cubicBezTo>
                  <a:cubicBezTo>
                    <a:pt x="1135" y="2175"/>
                    <a:pt x="1222" y="2776"/>
                    <a:pt x="1405" y="2807"/>
                  </a:cubicBezTo>
                  <a:cubicBezTo>
                    <a:pt x="1411" y="2807"/>
                    <a:pt x="1416" y="2808"/>
                    <a:pt x="1421" y="2808"/>
                  </a:cubicBezTo>
                  <a:cubicBezTo>
                    <a:pt x="1576" y="2808"/>
                    <a:pt x="1462" y="2449"/>
                    <a:pt x="1369" y="2068"/>
                  </a:cubicBezTo>
                  <a:cubicBezTo>
                    <a:pt x="1357" y="2033"/>
                    <a:pt x="1357" y="1997"/>
                    <a:pt x="1346" y="1961"/>
                  </a:cubicBezTo>
                  <a:cubicBezTo>
                    <a:pt x="1310" y="1664"/>
                    <a:pt x="1453" y="1616"/>
                    <a:pt x="1453" y="1616"/>
                  </a:cubicBezTo>
                  <a:cubicBezTo>
                    <a:pt x="2155" y="1592"/>
                    <a:pt x="2619" y="1509"/>
                    <a:pt x="2893" y="1378"/>
                  </a:cubicBezTo>
                  <a:cubicBezTo>
                    <a:pt x="3036" y="1318"/>
                    <a:pt x="3131" y="1247"/>
                    <a:pt x="3191" y="1175"/>
                  </a:cubicBezTo>
                  <a:cubicBezTo>
                    <a:pt x="3548" y="759"/>
                    <a:pt x="2893" y="199"/>
                    <a:pt x="2893" y="199"/>
                  </a:cubicBezTo>
                  <a:cubicBezTo>
                    <a:pt x="2893" y="199"/>
                    <a:pt x="2433" y="1"/>
                    <a:pt x="18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3" name="Google Shape;3783;p124"/>
            <p:cNvSpPr/>
            <p:nvPr/>
          </p:nvSpPr>
          <p:spPr>
            <a:xfrm>
              <a:off x="3316496" y="1468805"/>
              <a:ext cx="243636" cy="246954"/>
            </a:xfrm>
            <a:custGeom>
              <a:avLst/>
              <a:gdLst/>
              <a:ahLst/>
              <a:cxnLst/>
              <a:rect l="l" t="t" r="r" b="b"/>
              <a:pathLst>
                <a:path w="6168" h="6252" extrusionOk="0">
                  <a:moveTo>
                    <a:pt x="4073" y="1"/>
                  </a:moveTo>
                  <a:lnTo>
                    <a:pt x="1" y="3168"/>
                  </a:lnTo>
                  <a:lnTo>
                    <a:pt x="2108" y="6252"/>
                  </a:lnTo>
                  <a:lnTo>
                    <a:pt x="6168" y="3085"/>
                  </a:lnTo>
                  <a:lnTo>
                    <a:pt x="407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4" name="Google Shape;3784;p124"/>
            <p:cNvSpPr/>
            <p:nvPr/>
          </p:nvSpPr>
          <p:spPr>
            <a:xfrm>
              <a:off x="3306621" y="1471175"/>
              <a:ext cx="253511" cy="244584"/>
            </a:xfrm>
            <a:custGeom>
              <a:avLst/>
              <a:gdLst/>
              <a:ahLst/>
              <a:cxnLst/>
              <a:rect l="l" t="t" r="r" b="b"/>
              <a:pathLst>
                <a:path w="6418" h="6192" extrusionOk="0">
                  <a:moveTo>
                    <a:pt x="4061" y="0"/>
                  </a:moveTo>
                  <a:lnTo>
                    <a:pt x="1894" y="1691"/>
                  </a:lnTo>
                  <a:lnTo>
                    <a:pt x="1560" y="1953"/>
                  </a:lnTo>
                  <a:lnTo>
                    <a:pt x="1" y="3168"/>
                  </a:lnTo>
                  <a:lnTo>
                    <a:pt x="2358" y="6192"/>
                  </a:lnTo>
                  <a:lnTo>
                    <a:pt x="3846" y="5037"/>
                  </a:lnTo>
                  <a:lnTo>
                    <a:pt x="3906" y="4989"/>
                  </a:lnTo>
                  <a:lnTo>
                    <a:pt x="6418" y="3025"/>
                  </a:lnTo>
                  <a:lnTo>
                    <a:pt x="40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5" name="Google Shape;3785;p124"/>
            <p:cNvSpPr/>
            <p:nvPr/>
          </p:nvSpPr>
          <p:spPr>
            <a:xfrm>
              <a:off x="3443489" y="1621196"/>
              <a:ext cx="26821" cy="33299"/>
            </a:xfrm>
            <a:custGeom>
              <a:avLst/>
              <a:gdLst/>
              <a:ahLst/>
              <a:cxnLst/>
              <a:rect l="l" t="t" r="r" b="b"/>
              <a:pathLst>
                <a:path w="679" h="843" extrusionOk="0">
                  <a:moveTo>
                    <a:pt x="405" y="1"/>
                  </a:moveTo>
                  <a:lnTo>
                    <a:pt x="0" y="370"/>
                  </a:lnTo>
                  <a:cubicBezTo>
                    <a:pt x="0" y="370"/>
                    <a:pt x="215" y="608"/>
                    <a:pt x="262" y="822"/>
                  </a:cubicBezTo>
                  <a:cubicBezTo>
                    <a:pt x="266" y="836"/>
                    <a:pt x="274" y="843"/>
                    <a:pt x="285" y="843"/>
                  </a:cubicBezTo>
                  <a:cubicBezTo>
                    <a:pt x="376" y="843"/>
                    <a:pt x="679" y="417"/>
                    <a:pt x="679" y="417"/>
                  </a:cubicBezTo>
                  <a:lnTo>
                    <a:pt x="405" y="1"/>
                  </a:lnTo>
                  <a:close/>
                </a:path>
              </a:pathLst>
            </a:custGeom>
            <a:solidFill>
              <a:srgbClr val="FAAF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6" name="Google Shape;3786;p124"/>
            <p:cNvSpPr/>
            <p:nvPr/>
          </p:nvSpPr>
          <p:spPr>
            <a:xfrm>
              <a:off x="3335772" y="1270752"/>
              <a:ext cx="100211" cy="233366"/>
            </a:xfrm>
            <a:custGeom>
              <a:avLst/>
              <a:gdLst/>
              <a:ahLst/>
              <a:cxnLst/>
              <a:rect l="l" t="t" r="r" b="b"/>
              <a:pathLst>
                <a:path w="2537" h="5908" extrusionOk="0">
                  <a:moveTo>
                    <a:pt x="1821" y="1"/>
                  </a:moveTo>
                  <a:cubicBezTo>
                    <a:pt x="1775" y="1"/>
                    <a:pt x="1724" y="5"/>
                    <a:pt x="1668" y="14"/>
                  </a:cubicBezTo>
                  <a:cubicBezTo>
                    <a:pt x="1668" y="14"/>
                    <a:pt x="584" y="241"/>
                    <a:pt x="1" y="5324"/>
                  </a:cubicBezTo>
                  <a:lnTo>
                    <a:pt x="1215" y="5908"/>
                  </a:lnTo>
                  <a:cubicBezTo>
                    <a:pt x="1215" y="5908"/>
                    <a:pt x="2537" y="1872"/>
                    <a:pt x="2406" y="1098"/>
                  </a:cubicBezTo>
                  <a:cubicBezTo>
                    <a:pt x="2287" y="399"/>
                    <a:pt x="2257" y="1"/>
                    <a:pt x="18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7" name="Google Shape;3787;p124"/>
            <p:cNvSpPr/>
            <p:nvPr/>
          </p:nvSpPr>
          <p:spPr>
            <a:xfrm>
              <a:off x="3335772" y="1442735"/>
              <a:ext cx="127506" cy="196828"/>
            </a:xfrm>
            <a:custGeom>
              <a:avLst/>
              <a:gdLst/>
              <a:ahLst/>
              <a:cxnLst/>
              <a:rect l="l" t="t" r="r" b="b"/>
              <a:pathLst>
                <a:path w="3228" h="4983" extrusionOk="0">
                  <a:moveTo>
                    <a:pt x="429" y="0"/>
                  </a:moveTo>
                  <a:cubicBezTo>
                    <a:pt x="7" y="0"/>
                    <a:pt x="1" y="970"/>
                    <a:pt x="1" y="970"/>
                  </a:cubicBezTo>
                  <a:cubicBezTo>
                    <a:pt x="1" y="970"/>
                    <a:pt x="1203" y="3518"/>
                    <a:pt x="2727" y="4983"/>
                  </a:cubicBezTo>
                  <a:lnTo>
                    <a:pt x="3227" y="4626"/>
                  </a:lnTo>
                  <a:cubicBezTo>
                    <a:pt x="3227" y="4626"/>
                    <a:pt x="2287" y="2042"/>
                    <a:pt x="1144" y="566"/>
                  </a:cubicBezTo>
                  <a:cubicBezTo>
                    <a:pt x="825" y="150"/>
                    <a:pt x="595" y="0"/>
                    <a:pt x="4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8" name="Google Shape;3788;p124"/>
            <p:cNvSpPr/>
            <p:nvPr/>
          </p:nvSpPr>
          <p:spPr>
            <a:xfrm>
              <a:off x="3460869" y="1629965"/>
              <a:ext cx="33812" cy="20501"/>
            </a:xfrm>
            <a:custGeom>
              <a:avLst/>
              <a:gdLst/>
              <a:ahLst/>
              <a:cxnLst/>
              <a:rect l="l" t="t" r="r" b="b"/>
              <a:pathLst>
                <a:path w="856" h="519" extrusionOk="0">
                  <a:moveTo>
                    <a:pt x="57" y="1"/>
                  </a:moveTo>
                  <a:cubicBezTo>
                    <a:pt x="22" y="1"/>
                    <a:pt x="1" y="17"/>
                    <a:pt x="1" y="17"/>
                  </a:cubicBezTo>
                  <a:lnTo>
                    <a:pt x="37" y="255"/>
                  </a:lnTo>
                  <a:cubicBezTo>
                    <a:pt x="37" y="255"/>
                    <a:pt x="548" y="517"/>
                    <a:pt x="679" y="517"/>
                  </a:cubicBezTo>
                  <a:cubicBezTo>
                    <a:pt x="691" y="518"/>
                    <a:pt x="702" y="518"/>
                    <a:pt x="712" y="518"/>
                  </a:cubicBezTo>
                  <a:cubicBezTo>
                    <a:pt x="818" y="518"/>
                    <a:pt x="856" y="465"/>
                    <a:pt x="834" y="421"/>
                  </a:cubicBezTo>
                  <a:cubicBezTo>
                    <a:pt x="810" y="374"/>
                    <a:pt x="525" y="195"/>
                    <a:pt x="418" y="124"/>
                  </a:cubicBezTo>
                  <a:cubicBezTo>
                    <a:pt x="310" y="52"/>
                    <a:pt x="203" y="64"/>
                    <a:pt x="120" y="17"/>
                  </a:cubicBezTo>
                  <a:cubicBezTo>
                    <a:pt x="96" y="5"/>
                    <a:pt x="75" y="1"/>
                    <a:pt x="5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9" name="Google Shape;3789;p124"/>
            <p:cNvSpPr/>
            <p:nvPr/>
          </p:nvSpPr>
          <p:spPr>
            <a:xfrm>
              <a:off x="3429387" y="1115635"/>
              <a:ext cx="123714" cy="44714"/>
            </a:xfrm>
            <a:custGeom>
              <a:avLst/>
              <a:gdLst/>
              <a:ahLst/>
              <a:cxnLst/>
              <a:rect l="l" t="t" r="r" b="b"/>
              <a:pathLst>
                <a:path w="3132" h="1132" extrusionOk="0">
                  <a:moveTo>
                    <a:pt x="1810" y="0"/>
                  </a:moveTo>
                  <a:cubicBezTo>
                    <a:pt x="1786" y="0"/>
                    <a:pt x="560" y="417"/>
                    <a:pt x="500" y="465"/>
                  </a:cubicBezTo>
                  <a:cubicBezTo>
                    <a:pt x="464" y="489"/>
                    <a:pt x="357" y="560"/>
                    <a:pt x="250" y="631"/>
                  </a:cubicBezTo>
                  <a:cubicBezTo>
                    <a:pt x="143" y="703"/>
                    <a:pt x="48" y="774"/>
                    <a:pt x="48" y="786"/>
                  </a:cubicBezTo>
                  <a:cubicBezTo>
                    <a:pt x="48" y="798"/>
                    <a:pt x="24" y="858"/>
                    <a:pt x="0" y="917"/>
                  </a:cubicBezTo>
                  <a:cubicBezTo>
                    <a:pt x="12" y="989"/>
                    <a:pt x="24" y="1060"/>
                    <a:pt x="48" y="1131"/>
                  </a:cubicBezTo>
                  <a:cubicBezTo>
                    <a:pt x="95" y="1131"/>
                    <a:pt x="155" y="1120"/>
                    <a:pt x="238" y="1096"/>
                  </a:cubicBezTo>
                  <a:cubicBezTo>
                    <a:pt x="500" y="1048"/>
                    <a:pt x="917" y="977"/>
                    <a:pt x="1215" y="905"/>
                  </a:cubicBezTo>
                  <a:cubicBezTo>
                    <a:pt x="1262" y="893"/>
                    <a:pt x="1298" y="881"/>
                    <a:pt x="1345" y="870"/>
                  </a:cubicBezTo>
                  <a:cubicBezTo>
                    <a:pt x="1345" y="870"/>
                    <a:pt x="1751" y="1011"/>
                    <a:pt x="2351" y="1011"/>
                  </a:cubicBezTo>
                  <a:cubicBezTo>
                    <a:pt x="2586" y="1011"/>
                    <a:pt x="2850" y="989"/>
                    <a:pt x="3131" y="929"/>
                  </a:cubicBezTo>
                  <a:cubicBezTo>
                    <a:pt x="3120" y="739"/>
                    <a:pt x="3108" y="572"/>
                    <a:pt x="3096" y="441"/>
                  </a:cubicBezTo>
                  <a:cubicBezTo>
                    <a:pt x="3024" y="417"/>
                    <a:pt x="2905" y="369"/>
                    <a:pt x="2762" y="322"/>
                  </a:cubicBezTo>
                  <a:cubicBezTo>
                    <a:pt x="2369" y="191"/>
                    <a:pt x="1822" y="0"/>
                    <a:pt x="18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0" name="Google Shape;3790;p124"/>
            <p:cNvSpPr/>
            <p:nvPr/>
          </p:nvSpPr>
          <p:spPr>
            <a:xfrm>
              <a:off x="3417616" y="1059861"/>
              <a:ext cx="145834" cy="99145"/>
            </a:xfrm>
            <a:custGeom>
              <a:avLst/>
              <a:gdLst/>
              <a:ahLst/>
              <a:cxnLst/>
              <a:rect l="l" t="t" r="r" b="b"/>
              <a:pathLst>
                <a:path w="3692" h="2510" extrusionOk="0">
                  <a:moveTo>
                    <a:pt x="2075" y="0"/>
                  </a:moveTo>
                  <a:cubicBezTo>
                    <a:pt x="2020" y="0"/>
                    <a:pt x="1964" y="2"/>
                    <a:pt x="1905" y="7"/>
                  </a:cubicBezTo>
                  <a:cubicBezTo>
                    <a:pt x="36" y="174"/>
                    <a:pt x="0" y="1400"/>
                    <a:pt x="227" y="2305"/>
                  </a:cubicBezTo>
                  <a:cubicBezTo>
                    <a:pt x="227" y="2305"/>
                    <a:pt x="143" y="2353"/>
                    <a:pt x="167" y="2448"/>
                  </a:cubicBezTo>
                  <a:cubicBezTo>
                    <a:pt x="167" y="2448"/>
                    <a:pt x="198" y="2509"/>
                    <a:pt x="268" y="2509"/>
                  </a:cubicBezTo>
                  <a:cubicBezTo>
                    <a:pt x="274" y="2509"/>
                    <a:pt x="280" y="2509"/>
                    <a:pt x="286" y="2508"/>
                  </a:cubicBezTo>
                  <a:cubicBezTo>
                    <a:pt x="286" y="2508"/>
                    <a:pt x="500" y="2484"/>
                    <a:pt x="751" y="2424"/>
                  </a:cubicBezTo>
                  <a:cubicBezTo>
                    <a:pt x="1453" y="2282"/>
                    <a:pt x="2763" y="1972"/>
                    <a:pt x="3537" y="1567"/>
                  </a:cubicBezTo>
                  <a:cubicBezTo>
                    <a:pt x="3548" y="1567"/>
                    <a:pt x="3572" y="1555"/>
                    <a:pt x="3596" y="1531"/>
                  </a:cubicBezTo>
                  <a:cubicBezTo>
                    <a:pt x="3691" y="1424"/>
                    <a:pt x="3572" y="1389"/>
                    <a:pt x="3572" y="1389"/>
                  </a:cubicBezTo>
                  <a:cubicBezTo>
                    <a:pt x="3504" y="1014"/>
                    <a:pt x="3198" y="0"/>
                    <a:pt x="20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1" name="Google Shape;3791;p124"/>
            <p:cNvSpPr/>
            <p:nvPr/>
          </p:nvSpPr>
          <p:spPr>
            <a:xfrm>
              <a:off x="3453838" y="1058518"/>
              <a:ext cx="97368" cy="75010"/>
            </a:xfrm>
            <a:custGeom>
              <a:avLst/>
              <a:gdLst/>
              <a:ahLst/>
              <a:cxnLst/>
              <a:rect l="l" t="t" r="r" b="b"/>
              <a:pathLst>
                <a:path w="2465" h="1899" extrusionOk="0">
                  <a:moveTo>
                    <a:pt x="684" y="0"/>
                  </a:moveTo>
                  <a:cubicBezTo>
                    <a:pt x="480" y="0"/>
                    <a:pt x="211" y="55"/>
                    <a:pt x="0" y="291"/>
                  </a:cubicBezTo>
                  <a:cubicBezTo>
                    <a:pt x="0" y="291"/>
                    <a:pt x="96" y="268"/>
                    <a:pt x="247" y="268"/>
                  </a:cubicBezTo>
                  <a:cubicBezTo>
                    <a:pt x="673" y="268"/>
                    <a:pt x="1536" y="456"/>
                    <a:pt x="1905" y="1899"/>
                  </a:cubicBezTo>
                  <a:cubicBezTo>
                    <a:pt x="1905" y="1899"/>
                    <a:pt x="2143" y="1839"/>
                    <a:pt x="2465" y="1684"/>
                  </a:cubicBezTo>
                  <a:cubicBezTo>
                    <a:pt x="2465" y="1684"/>
                    <a:pt x="2167" y="172"/>
                    <a:pt x="988" y="41"/>
                  </a:cubicBezTo>
                  <a:cubicBezTo>
                    <a:pt x="988" y="41"/>
                    <a:pt x="860" y="0"/>
                    <a:pt x="6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2" name="Google Shape;3792;p124"/>
            <p:cNvSpPr/>
            <p:nvPr/>
          </p:nvSpPr>
          <p:spPr>
            <a:xfrm>
              <a:off x="3476866" y="1120336"/>
              <a:ext cx="113839" cy="31284"/>
            </a:xfrm>
            <a:custGeom>
              <a:avLst/>
              <a:gdLst/>
              <a:ahLst/>
              <a:cxnLst/>
              <a:rect l="l" t="t" r="r" b="b"/>
              <a:pathLst>
                <a:path w="2882" h="792" extrusionOk="0">
                  <a:moveTo>
                    <a:pt x="2096" y="0"/>
                  </a:moveTo>
                  <a:lnTo>
                    <a:pt x="1" y="643"/>
                  </a:lnTo>
                  <a:cubicBezTo>
                    <a:pt x="1" y="643"/>
                    <a:pt x="450" y="792"/>
                    <a:pt x="1071" y="792"/>
                  </a:cubicBezTo>
                  <a:cubicBezTo>
                    <a:pt x="1382" y="792"/>
                    <a:pt x="1735" y="754"/>
                    <a:pt x="2096" y="643"/>
                  </a:cubicBezTo>
                  <a:cubicBezTo>
                    <a:pt x="2096" y="643"/>
                    <a:pt x="2882" y="405"/>
                    <a:pt x="20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3" name="Google Shape;3793;p124"/>
            <p:cNvSpPr/>
            <p:nvPr/>
          </p:nvSpPr>
          <p:spPr>
            <a:xfrm>
              <a:off x="3693958" y="1392649"/>
              <a:ext cx="265006" cy="111232"/>
            </a:xfrm>
            <a:custGeom>
              <a:avLst/>
              <a:gdLst/>
              <a:ahLst/>
              <a:cxnLst/>
              <a:rect l="l" t="t" r="r" b="b"/>
              <a:pathLst>
                <a:path w="6709" h="2816" extrusionOk="0">
                  <a:moveTo>
                    <a:pt x="5470" y="0"/>
                  </a:moveTo>
                  <a:cubicBezTo>
                    <a:pt x="5470" y="0"/>
                    <a:pt x="5220" y="1691"/>
                    <a:pt x="5161" y="1750"/>
                  </a:cubicBezTo>
                  <a:cubicBezTo>
                    <a:pt x="5145" y="1750"/>
                    <a:pt x="5128" y="1750"/>
                    <a:pt x="5110" y="1750"/>
                  </a:cubicBezTo>
                  <a:cubicBezTo>
                    <a:pt x="4468" y="1750"/>
                    <a:pt x="2529" y="1953"/>
                    <a:pt x="2529" y="1953"/>
                  </a:cubicBezTo>
                  <a:cubicBezTo>
                    <a:pt x="2077" y="1905"/>
                    <a:pt x="1803" y="1703"/>
                    <a:pt x="1541" y="1607"/>
                  </a:cubicBezTo>
                  <a:cubicBezTo>
                    <a:pt x="1491" y="1590"/>
                    <a:pt x="1449" y="1583"/>
                    <a:pt x="1414" y="1583"/>
                  </a:cubicBezTo>
                  <a:cubicBezTo>
                    <a:pt x="1268" y="1583"/>
                    <a:pt x="1228" y="1705"/>
                    <a:pt x="1104" y="1705"/>
                  </a:cubicBezTo>
                  <a:cubicBezTo>
                    <a:pt x="1095" y="1705"/>
                    <a:pt x="1086" y="1704"/>
                    <a:pt x="1077" y="1703"/>
                  </a:cubicBezTo>
                  <a:cubicBezTo>
                    <a:pt x="1062" y="1701"/>
                    <a:pt x="1043" y="1700"/>
                    <a:pt x="1020" y="1700"/>
                  </a:cubicBezTo>
                  <a:cubicBezTo>
                    <a:pt x="758" y="1700"/>
                    <a:pt x="1" y="1819"/>
                    <a:pt x="220" y="1929"/>
                  </a:cubicBezTo>
                  <a:cubicBezTo>
                    <a:pt x="311" y="1970"/>
                    <a:pt x="451" y="1978"/>
                    <a:pt x="589" y="1978"/>
                  </a:cubicBezTo>
                  <a:cubicBezTo>
                    <a:pt x="671" y="1978"/>
                    <a:pt x="753" y="1975"/>
                    <a:pt x="824" y="1975"/>
                  </a:cubicBezTo>
                  <a:cubicBezTo>
                    <a:pt x="943" y="1975"/>
                    <a:pt x="1032" y="1983"/>
                    <a:pt x="1041" y="2024"/>
                  </a:cubicBezTo>
                  <a:cubicBezTo>
                    <a:pt x="1065" y="2119"/>
                    <a:pt x="1077" y="2119"/>
                    <a:pt x="1005" y="2381"/>
                  </a:cubicBezTo>
                  <a:cubicBezTo>
                    <a:pt x="934" y="2631"/>
                    <a:pt x="1315" y="2667"/>
                    <a:pt x="1541" y="2739"/>
                  </a:cubicBezTo>
                  <a:cubicBezTo>
                    <a:pt x="1569" y="2747"/>
                    <a:pt x="1597" y="2750"/>
                    <a:pt x="1625" y="2750"/>
                  </a:cubicBezTo>
                  <a:cubicBezTo>
                    <a:pt x="1831" y="2750"/>
                    <a:pt x="2047" y="2558"/>
                    <a:pt x="2167" y="2558"/>
                  </a:cubicBezTo>
                  <a:cubicBezTo>
                    <a:pt x="2173" y="2558"/>
                    <a:pt x="2179" y="2559"/>
                    <a:pt x="2184" y="2560"/>
                  </a:cubicBezTo>
                  <a:cubicBezTo>
                    <a:pt x="2327" y="2572"/>
                    <a:pt x="2732" y="2572"/>
                    <a:pt x="2732" y="2572"/>
                  </a:cubicBezTo>
                  <a:cubicBezTo>
                    <a:pt x="2732" y="2572"/>
                    <a:pt x="4890" y="2816"/>
                    <a:pt x="5739" y="2816"/>
                  </a:cubicBezTo>
                  <a:cubicBezTo>
                    <a:pt x="5864" y="2816"/>
                    <a:pt x="5961" y="2810"/>
                    <a:pt x="6018" y="2798"/>
                  </a:cubicBezTo>
                  <a:cubicBezTo>
                    <a:pt x="6447" y="2703"/>
                    <a:pt x="6709" y="107"/>
                    <a:pt x="6709" y="107"/>
                  </a:cubicBezTo>
                  <a:lnTo>
                    <a:pt x="547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4" name="Google Shape;3794;p124"/>
            <p:cNvSpPr/>
            <p:nvPr/>
          </p:nvSpPr>
          <p:spPr>
            <a:xfrm>
              <a:off x="3905797" y="1270357"/>
              <a:ext cx="48467" cy="143464"/>
            </a:xfrm>
            <a:custGeom>
              <a:avLst/>
              <a:gdLst/>
              <a:ahLst/>
              <a:cxnLst/>
              <a:rect l="l" t="t" r="r" b="b"/>
              <a:pathLst>
                <a:path w="1227" h="3632" extrusionOk="0">
                  <a:moveTo>
                    <a:pt x="1012" y="0"/>
                  </a:moveTo>
                  <a:cubicBezTo>
                    <a:pt x="1012" y="0"/>
                    <a:pt x="512" y="251"/>
                    <a:pt x="274" y="1655"/>
                  </a:cubicBezTo>
                  <a:lnTo>
                    <a:pt x="0" y="3394"/>
                  </a:lnTo>
                  <a:cubicBezTo>
                    <a:pt x="0" y="3394"/>
                    <a:pt x="143" y="3620"/>
                    <a:pt x="1226" y="3632"/>
                  </a:cubicBezTo>
                  <a:lnTo>
                    <a:pt x="101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5" name="Google Shape;3795;p124"/>
            <p:cNvSpPr/>
            <p:nvPr/>
          </p:nvSpPr>
          <p:spPr>
            <a:xfrm>
              <a:off x="3936370" y="1251555"/>
              <a:ext cx="206467" cy="353209"/>
            </a:xfrm>
            <a:custGeom>
              <a:avLst/>
              <a:gdLst/>
              <a:ahLst/>
              <a:cxnLst/>
              <a:rect l="l" t="t" r="r" b="b"/>
              <a:pathLst>
                <a:path w="5227" h="8942" extrusionOk="0">
                  <a:moveTo>
                    <a:pt x="2456" y="0"/>
                  </a:moveTo>
                  <a:cubicBezTo>
                    <a:pt x="2244" y="0"/>
                    <a:pt x="2042" y="18"/>
                    <a:pt x="1857" y="48"/>
                  </a:cubicBezTo>
                  <a:cubicBezTo>
                    <a:pt x="1298" y="143"/>
                    <a:pt x="893" y="250"/>
                    <a:pt x="357" y="453"/>
                  </a:cubicBezTo>
                  <a:cubicBezTo>
                    <a:pt x="310" y="1048"/>
                    <a:pt x="0" y="2060"/>
                    <a:pt x="95" y="4132"/>
                  </a:cubicBezTo>
                  <a:cubicBezTo>
                    <a:pt x="191" y="6156"/>
                    <a:pt x="500" y="6061"/>
                    <a:pt x="464" y="7870"/>
                  </a:cubicBezTo>
                  <a:cubicBezTo>
                    <a:pt x="464" y="7894"/>
                    <a:pt x="452" y="7977"/>
                    <a:pt x="441" y="8049"/>
                  </a:cubicBezTo>
                  <a:cubicBezTo>
                    <a:pt x="441" y="8096"/>
                    <a:pt x="441" y="8144"/>
                    <a:pt x="429" y="8156"/>
                  </a:cubicBezTo>
                  <a:cubicBezTo>
                    <a:pt x="429" y="8204"/>
                    <a:pt x="417" y="8323"/>
                    <a:pt x="536" y="8347"/>
                  </a:cubicBezTo>
                  <a:cubicBezTo>
                    <a:pt x="536" y="8382"/>
                    <a:pt x="548" y="8418"/>
                    <a:pt x="548" y="8442"/>
                  </a:cubicBezTo>
                  <a:cubicBezTo>
                    <a:pt x="616" y="8805"/>
                    <a:pt x="866" y="8942"/>
                    <a:pt x="1205" y="8942"/>
                  </a:cubicBezTo>
                  <a:cubicBezTo>
                    <a:pt x="1399" y="8942"/>
                    <a:pt x="1623" y="8897"/>
                    <a:pt x="1857" y="8823"/>
                  </a:cubicBezTo>
                  <a:cubicBezTo>
                    <a:pt x="2881" y="8501"/>
                    <a:pt x="4096" y="7727"/>
                    <a:pt x="4096" y="7727"/>
                  </a:cubicBezTo>
                  <a:cubicBezTo>
                    <a:pt x="4096" y="7727"/>
                    <a:pt x="4322" y="7668"/>
                    <a:pt x="4120" y="6775"/>
                  </a:cubicBezTo>
                  <a:cubicBezTo>
                    <a:pt x="4024" y="6311"/>
                    <a:pt x="4060" y="5846"/>
                    <a:pt x="4227" y="5406"/>
                  </a:cubicBezTo>
                  <a:cubicBezTo>
                    <a:pt x="4512" y="4679"/>
                    <a:pt x="4929" y="3489"/>
                    <a:pt x="5108" y="2501"/>
                  </a:cubicBezTo>
                  <a:cubicBezTo>
                    <a:pt x="5179" y="2108"/>
                    <a:pt x="5215" y="1798"/>
                    <a:pt x="5227" y="1536"/>
                  </a:cubicBezTo>
                  <a:cubicBezTo>
                    <a:pt x="5227" y="750"/>
                    <a:pt x="4882" y="476"/>
                    <a:pt x="3822" y="215"/>
                  </a:cubicBezTo>
                  <a:cubicBezTo>
                    <a:pt x="3584" y="167"/>
                    <a:pt x="3334" y="107"/>
                    <a:pt x="3108" y="60"/>
                  </a:cubicBezTo>
                  <a:cubicBezTo>
                    <a:pt x="2887" y="18"/>
                    <a:pt x="2667" y="0"/>
                    <a:pt x="24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6" name="Google Shape;3796;p124"/>
            <p:cNvSpPr/>
            <p:nvPr/>
          </p:nvSpPr>
          <p:spPr>
            <a:xfrm>
              <a:off x="4080268" y="1590741"/>
              <a:ext cx="36261" cy="25833"/>
            </a:xfrm>
            <a:custGeom>
              <a:avLst/>
              <a:gdLst/>
              <a:ahLst/>
              <a:cxnLst/>
              <a:rect l="l" t="t" r="r" b="b"/>
              <a:pathLst>
                <a:path w="918" h="654" extrusionOk="0">
                  <a:moveTo>
                    <a:pt x="539" y="0"/>
                  </a:moveTo>
                  <a:cubicBezTo>
                    <a:pt x="484" y="0"/>
                    <a:pt x="429" y="25"/>
                    <a:pt x="393" y="69"/>
                  </a:cubicBezTo>
                  <a:cubicBezTo>
                    <a:pt x="334" y="164"/>
                    <a:pt x="227" y="271"/>
                    <a:pt x="119" y="271"/>
                  </a:cubicBezTo>
                  <a:lnTo>
                    <a:pt x="96" y="271"/>
                  </a:lnTo>
                  <a:cubicBezTo>
                    <a:pt x="0" y="271"/>
                    <a:pt x="512" y="641"/>
                    <a:pt x="608" y="652"/>
                  </a:cubicBezTo>
                  <a:cubicBezTo>
                    <a:pt x="610" y="653"/>
                    <a:pt x="613" y="654"/>
                    <a:pt x="615" y="654"/>
                  </a:cubicBezTo>
                  <a:cubicBezTo>
                    <a:pt x="704" y="654"/>
                    <a:pt x="917" y="283"/>
                    <a:pt x="917" y="283"/>
                  </a:cubicBezTo>
                  <a:lnTo>
                    <a:pt x="822" y="152"/>
                  </a:lnTo>
                  <a:cubicBezTo>
                    <a:pt x="762" y="93"/>
                    <a:pt x="691" y="33"/>
                    <a:pt x="608" y="10"/>
                  </a:cubicBezTo>
                  <a:lnTo>
                    <a:pt x="596" y="10"/>
                  </a:lnTo>
                  <a:cubicBezTo>
                    <a:pt x="577" y="3"/>
                    <a:pt x="558" y="0"/>
                    <a:pt x="539" y="0"/>
                  </a:cubicBezTo>
                  <a:close/>
                </a:path>
              </a:pathLst>
            </a:custGeom>
            <a:solidFill>
              <a:srgbClr val="F4D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7" name="Google Shape;3797;p124"/>
            <p:cNvSpPr/>
            <p:nvPr/>
          </p:nvSpPr>
          <p:spPr>
            <a:xfrm>
              <a:off x="4085522" y="1591215"/>
              <a:ext cx="8888" cy="8176"/>
            </a:xfrm>
            <a:custGeom>
              <a:avLst/>
              <a:gdLst/>
              <a:ahLst/>
              <a:cxnLst/>
              <a:rect l="l" t="t" r="r" b="b"/>
              <a:pathLst>
                <a:path w="225" h="207" extrusionOk="0">
                  <a:moveTo>
                    <a:pt x="215" y="0"/>
                  </a:moveTo>
                  <a:cubicBezTo>
                    <a:pt x="177" y="0"/>
                    <a:pt x="31" y="120"/>
                    <a:pt x="10" y="140"/>
                  </a:cubicBezTo>
                  <a:cubicBezTo>
                    <a:pt x="1" y="169"/>
                    <a:pt x="7" y="206"/>
                    <a:pt x="28" y="206"/>
                  </a:cubicBezTo>
                  <a:cubicBezTo>
                    <a:pt x="33" y="206"/>
                    <a:pt x="39" y="204"/>
                    <a:pt x="46" y="200"/>
                  </a:cubicBezTo>
                  <a:cubicBezTo>
                    <a:pt x="94" y="176"/>
                    <a:pt x="225" y="9"/>
                    <a:pt x="225" y="9"/>
                  </a:cubicBezTo>
                  <a:cubicBezTo>
                    <a:pt x="225" y="3"/>
                    <a:pt x="221" y="0"/>
                    <a:pt x="215" y="0"/>
                  </a:cubicBezTo>
                  <a:close/>
                </a:path>
              </a:pathLst>
            </a:custGeom>
            <a:solidFill>
              <a:srgbClr val="E5BB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8" name="Google Shape;3798;p124"/>
            <p:cNvSpPr/>
            <p:nvPr/>
          </p:nvSpPr>
          <p:spPr>
            <a:xfrm>
              <a:off x="3937278" y="1556771"/>
              <a:ext cx="228626" cy="185334"/>
            </a:xfrm>
            <a:custGeom>
              <a:avLst/>
              <a:gdLst/>
              <a:ahLst/>
              <a:cxnLst/>
              <a:rect l="l" t="t" r="r" b="b"/>
              <a:pathLst>
                <a:path w="5788" h="4692" extrusionOk="0">
                  <a:moveTo>
                    <a:pt x="3906" y="0"/>
                  </a:moveTo>
                  <a:cubicBezTo>
                    <a:pt x="3906" y="0"/>
                    <a:pt x="2608" y="584"/>
                    <a:pt x="1572" y="655"/>
                  </a:cubicBezTo>
                  <a:cubicBezTo>
                    <a:pt x="1377" y="669"/>
                    <a:pt x="1205" y="675"/>
                    <a:pt x="1056" y="675"/>
                  </a:cubicBezTo>
                  <a:cubicBezTo>
                    <a:pt x="581" y="675"/>
                    <a:pt x="346" y="620"/>
                    <a:pt x="346" y="620"/>
                  </a:cubicBezTo>
                  <a:cubicBezTo>
                    <a:pt x="346" y="620"/>
                    <a:pt x="1" y="2405"/>
                    <a:pt x="60" y="4691"/>
                  </a:cubicBezTo>
                  <a:lnTo>
                    <a:pt x="4394" y="4477"/>
                  </a:lnTo>
                  <a:cubicBezTo>
                    <a:pt x="4394" y="4477"/>
                    <a:pt x="5787" y="2096"/>
                    <a:pt x="39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9" name="Google Shape;3799;p124"/>
            <p:cNvSpPr/>
            <p:nvPr/>
          </p:nvSpPr>
          <p:spPr>
            <a:xfrm>
              <a:off x="3936807" y="1259053"/>
              <a:ext cx="222978" cy="941285"/>
            </a:xfrm>
            <a:custGeom>
              <a:avLst/>
              <a:gdLst/>
              <a:ahLst/>
              <a:cxnLst/>
              <a:rect l="l" t="t" r="r" b="b"/>
              <a:pathLst>
                <a:path w="5645" h="23830" extrusionOk="0">
                  <a:moveTo>
                    <a:pt x="2406" y="11002"/>
                  </a:moveTo>
                  <a:cubicBezTo>
                    <a:pt x="2394" y="11038"/>
                    <a:pt x="2394" y="11074"/>
                    <a:pt x="2382" y="11109"/>
                  </a:cubicBezTo>
                  <a:cubicBezTo>
                    <a:pt x="2382" y="11074"/>
                    <a:pt x="2370" y="11038"/>
                    <a:pt x="2358" y="11014"/>
                  </a:cubicBezTo>
                  <a:cubicBezTo>
                    <a:pt x="2382" y="11002"/>
                    <a:pt x="2394" y="11002"/>
                    <a:pt x="2406" y="11002"/>
                  </a:cubicBezTo>
                  <a:close/>
                  <a:moveTo>
                    <a:pt x="3763" y="1"/>
                  </a:moveTo>
                  <a:cubicBezTo>
                    <a:pt x="3465" y="679"/>
                    <a:pt x="3215" y="1953"/>
                    <a:pt x="3215" y="1953"/>
                  </a:cubicBezTo>
                  <a:cubicBezTo>
                    <a:pt x="2544" y="1870"/>
                    <a:pt x="2003" y="1844"/>
                    <a:pt x="1592" y="1844"/>
                  </a:cubicBezTo>
                  <a:cubicBezTo>
                    <a:pt x="952" y="1844"/>
                    <a:pt x="627" y="1906"/>
                    <a:pt x="620" y="1906"/>
                  </a:cubicBezTo>
                  <a:cubicBezTo>
                    <a:pt x="584" y="1156"/>
                    <a:pt x="632" y="215"/>
                    <a:pt x="655" y="179"/>
                  </a:cubicBezTo>
                  <a:lnTo>
                    <a:pt x="655" y="179"/>
                  </a:lnTo>
                  <a:cubicBezTo>
                    <a:pt x="429" y="215"/>
                    <a:pt x="286" y="298"/>
                    <a:pt x="286" y="298"/>
                  </a:cubicBezTo>
                  <a:cubicBezTo>
                    <a:pt x="215" y="584"/>
                    <a:pt x="167" y="1501"/>
                    <a:pt x="132" y="2061"/>
                  </a:cubicBezTo>
                  <a:cubicBezTo>
                    <a:pt x="48" y="2906"/>
                    <a:pt x="155" y="5359"/>
                    <a:pt x="155" y="6537"/>
                  </a:cubicBezTo>
                  <a:cubicBezTo>
                    <a:pt x="155" y="7287"/>
                    <a:pt x="84" y="9562"/>
                    <a:pt x="36" y="10740"/>
                  </a:cubicBezTo>
                  <a:cubicBezTo>
                    <a:pt x="36" y="10776"/>
                    <a:pt x="24" y="10812"/>
                    <a:pt x="24" y="10859"/>
                  </a:cubicBezTo>
                  <a:cubicBezTo>
                    <a:pt x="24" y="10919"/>
                    <a:pt x="24" y="11145"/>
                    <a:pt x="12" y="11467"/>
                  </a:cubicBezTo>
                  <a:cubicBezTo>
                    <a:pt x="12" y="12860"/>
                    <a:pt x="24" y="16122"/>
                    <a:pt x="12" y="16229"/>
                  </a:cubicBezTo>
                  <a:cubicBezTo>
                    <a:pt x="1" y="16372"/>
                    <a:pt x="1" y="16515"/>
                    <a:pt x="1" y="16634"/>
                  </a:cubicBezTo>
                  <a:cubicBezTo>
                    <a:pt x="1" y="16693"/>
                    <a:pt x="1" y="16777"/>
                    <a:pt x="1" y="16848"/>
                  </a:cubicBezTo>
                  <a:cubicBezTo>
                    <a:pt x="60" y="18134"/>
                    <a:pt x="358" y="21063"/>
                    <a:pt x="358" y="23682"/>
                  </a:cubicBezTo>
                  <a:cubicBezTo>
                    <a:pt x="533" y="23788"/>
                    <a:pt x="732" y="23830"/>
                    <a:pt x="910" y="23830"/>
                  </a:cubicBezTo>
                  <a:cubicBezTo>
                    <a:pt x="1093" y="23830"/>
                    <a:pt x="1255" y="23785"/>
                    <a:pt x="1346" y="23718"/>
                  </a:cubicBezTo>
                  <a:cubicBezTo>
                    <a:pt x="1620" y="21456"/>
                    <a:pt x="2406" y="18634"/>
                    <a:pt x="1632" y="16693"/>
                  </a:cubicBezTo>
                  <a:cubicBezTo>
                    <a:pt x="1882" y="15753"/>
                    <a:pt x="2251" y="14276"/>
                    <a:pt x="2489" y="13157"/>
                  </a:cubicBezTo>
                  <a:cubicBezTo>
                    <a:pt x="2656" y="14264"/>
                    <a:pt x="2965" y="15860"/>
                    <a:pt x="3251" y="16884"/>
                  </a:cubicBezTo>
                  <a:cubicBezTo>
                    <a:pt x="3549" y="18146"/>
                    <a:pt x="4418" y="22182"/>
                    <a:pt x="4573" y="23635"/>
                  </a:cubicBezTo>
                  <a:cubicBezTo>
                    <a:pt x="4600" y="23750"/>
                    <a:pt x="4784" y="23792"/>
                    <a:pt x="4989" y="23792"/>
                  </a:cubicBezTo>
                  <a:cubicBezTo>
                    <a:pt x="5228" y="23792"/>
                    <a:pt x="5496" y="23735"/>
                    <a:pt x="5573" y="23670"/>
                  </a:cubicBezTo>
                  <a:cubicBezTo>
                    <a:pt x="5573" y="23659"/>
                    <a:pt x="5561" y="23242"/>
                    <a:pt x="5561" y="23218"/>
                  </a:cubicBezTo>
                  <a:cubicBezTo>
                    <a:pt x="5501" y="21503"/>
                    <a:pt x="5644" y="18003"/>
                    <a:pt x="4823" y="16455"/>
                  </a:cubicBezTo>
                  <a:cubicBezTo>
                    <a:pt x="4823" y="16420"/>
                    <a:pt x="4823" y="16396"/>
                    <a:pt x="4811" y="16360"/>
                  </a:cubicBezTo>
                  <a:cubicBezTo>
                    <a:pt x="4704" y="15538"/>
                    <a:pt x="4858" y="11574"/>
                    <a:pt x="4906" y="10812"/>
                  </a:cubicBezTo>
                  <a:cubicBezTo>
                    <a:pt x="4930" y="10538"/>
                    <a:pt x="4692" y="10300"/>
                    <a:pt x="4406" y="10109"/>
                  </a:cubicBezTo>
                  <a:cubicBezTo>
                    <a:pt x="4763" y="9931"/>
                    <a:pt x="4977" y="9800"/>
                    <a:pt x="4977" y="9800"/>
                  </a:cubicBezTo>
                  <a:cubicBezTo>
                    <a:pt x="4835" y="8609"/>
                    <a:pt x="4584" y="8109"/>
                    <a:pt x="4465" y="7121"/>
                  </a:cubicBezTo>
                  <a:cubicBezTo>
                    <a:pt x="4346" y="6133"/>
                    <a:pt x="4942" y="4156"/>
                    <a:pt x="5013" y="3061"/>
                  </a:cubicBezTo>
                  <a:lnTo>
                    <a:pt x="5013" y="3061"/>
                  </a:lnTo>
                  <a:cubicBezTo>
                    <a:pt x="4947" y="3187"/>
                    <a:pt x="4774" y="3335"/>
                    <a:pt x="4586" y="3335"/>
                  </a:cubicBezTo>
                  <a:cubicBezTo>
                    <a:pt x="4402" y="3335"/>
                    <a:pt x="4202" y="3193"/>
                    <a:pt x="4073" y="2751"/>
                  </a:cubicBezTo>
                  <a:cubicBezTo>
                    <a:pt x="3822" y="1858"/>
                    <a:pt x="4227" y="120"/>
                    <a:pt x="4227" y="120"/>
                  </a:cubicBezTo>
                  <a:cubicBezTo>
                    <a:pt x="4037" y="37"/>
                    <a:pt x="3763" y="1"/>
                    <a:pt x="37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0" name="Google Shape;3800;p124"/>
            <p:cNvSpPr/>
            <p:nvPr/>
          </p:nvSpPr>
          <p:spPr>
            <a:xfrm>
              <a:off x="4014896" y="1680920"/>
              <a:ext cx="125136" cy="35313"/>
            </a:xfrm>
            <a:custGeom>
              <a:avLst/>
              <a:gdLst/>
              <a:ahLst/>
              <a:cxnLst/>
              <a:rect l="l" t="t" r="r" b="b"/>
              <a:pathLst>
                <a:path w="3168" h="894" extrusionOk="0">
                  <a:moveTo>
                    <a:pt x="346" y="1"/>
                  </a:moveTo>
                  <a:cubicBezTo>
                    <a:pt x="155" y="1"/>
                    <a:pt x="0" y="155"/>
                    <a:pt x="0" y="346"/>
                  </a:cubicBezTo>
                  <a:lnTo>
                    <a:pt x="0" y="894"/>
                  </a:lnTo>
                  <a:lnTo>
                    <a:pt x="215" y="894"/>
                  </a:lnTo>
                  <a:lnTo>
                    <a:pt x="215" y="370"/>
                  </a:lnTo>
                  <a:cubicBezTo>
                    <a:pt x="215" y="274"/>
                    <a:pt x="286" y="203"/>
                    <a:pt x="369" y="203"/>
                  </a:cubicBezTo>
                  <a:lnTo>
                    <a:pt x="2798" y="203"/>
                  </a:lnTo>
                  <a:cubicBezTo>
                    <a:pt x="2882" y="203"/>
                    <a:pt x="2965" y="274"/>
                    <a:pt x="2965" y="370"/>
                  </a:cubicBezTo>
                  <a:lnTo>
                    <a:pt x="2965" y="894"/>
                  </a:lnTo>
                  <a:lnTo>
                    <a:pt x="3167" y="894"/>
                  </a:lnTo>
                  <a:lnTo>
                    <a:pt x="3167" y="346"/>
                  </a:lnTo>
                  <a:cubicBezTo>
                    <a:pt x="3167" y="155"/>
                    <a:pt x="3013" y="1"/>
                    <a:pt x="28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1" name="Google Shape;3801;p124"/>
            <p:cNvSpPr/>
            <p:nvPr/>
          </p:nvSpPr>
          <p:spPr>
            <a:xfrm>
              <a:off x="4050133" y="1632486"/>
              <a:ext cx="68730" cy="76906"/>
            </a:xfrm>
            <a:custGeom>
              <a:avLst/>
              <a:gdLst/>
              <a:ahLst/>
              <a:cxnLst/>
              <a:rect l="l" t="t" r="r" b="b"/>
              <a:pathLst>
                <a:path w="1740" h="1947" extrusionOk="0">
                  <a:moveTo>
                    <a:pt x="1037" y="0"/>
                  </a:moveTo>
                  <a:cubicBezTo>
                    <a:pt x="1037" y="0"/>
                    <a:pt x="894" y="381"/>
                    <a:pt x="703" y="512"/>
                  </a:cubicBezTo>
                  <a:cubicBezTo>
                    <a:pt x="620" y="560"/>
                    <a:pt x="251" y="786"/>
                    <a:pt x="203" y="870"/>
                  </a:cubicBezTo>
                  <a:cubicBezTo>
                    <a:pt x="168" y="965"/>
                    <a:pt x="13" y="1215"/>
                    <a:pt x="13" y="1298"/>
                  </a:cubicBezTo>
                  <a:cubicBezTo>
                    <a:pt x="1" y="1382"/>
                    <a:pt x="72" y="1620"/>
                    <a:pt x="144" y="1643"/>
                  </a:cubicBezTo>
                  <a:cubicBezTo>
                    <a:pt x="203" y="1667"/>
                    <a:pt x="108" y="1822"/>
                    <a:pt x="180" y="1893"/>
                  </a:cubicBezTo>
                  <a:cubicBezTo>
                    <a:pt x="214" y="1928"/>
                    <a:pt x="269" y="1947"/>
                    <a:pt x="321" y="1947"/>
                  </a:cubicBezTo>
                  <a:cubicBezTo>
                    <a:pt x="358" y="1947"/>
                    <a:pt x="393" y="1937"/>
                    <a:pt x="418" y="1917"/>
                  </a:cubicBezTo>
                  <a:cubicBezTo>
                    <a:pt x="434" y="1906"/>
                    <a:pt x="451" y="1902"/>
                    <a:pt x="468" y="1902"/>
                  </a:cubicBezTo>
                  <a:cubicBezTo>
                    <a:pt x="516" y="1902"/>
                    <a:pt x="566" y="1934"/>
                    <a:pt x="608" y="1934"/>
                  </a:cubicBezTo>
                  <a:cubicBezTo>
                    <a:pt x="616" y="1934"/>
                    <a:pt x="624" y="1932"/>
                    <a:pt x="632" y="1929"/>
                  </a:cubicBezTo>
                  <a:cubicBezTo>
                    <a:pt x="692" y="1905"/>
                    <a:pt x="727" y="1858"/>
                    <a:pt x="787" y="1858"/>
                  </a:cubicBezTo>
                  <a:cubicBezTo>
                    <a:pt x="791" y="1857"/>
                    <a:pt x="796" y="1856"/>
                    <a:pt x="800" y="1856"/>
                  </a:cubicBezTo>
                  <a:cubicBezTo>
                    <a:pt x="827" y="1856"/>
                    <a:pt x="848" y="1877"/>
                    <a:pt x="890" y="1877"/>
                  </a:cubicBezTo>
                  <a:cubicBezTo>
                    <a:pt x="909" y="1877"/>
                    <a:pt x="934" y="1872"/>
                    <a:pt x="965" y="1858"/>
                  </a:cubicBezTo>
                  <a:cubicBezTo>
                    <a:pt x="1061" y="1810"/>
                    <a:pt x="1049" y="1786"/>
                    <a:pt x="1096" y="1751"/>
                  </a:cubicBezTo>
                  <a:cubicBezTo>
                    <a:pt x="1144" y="1727"/>
                    <a:pt x="1168" y="1763"/>
                    <a:pt x="1251" y="1691"/>
                  </a:cubicBezTo>
                  <a:cubicBezTo>
                    <a:pt x="1323" y="1620"/>
                    <a:pt x="1382" y="1477"/>
                    <a:pt x="1430" y="1358"/>
                  </a:cubicBezTo>
                  <a:cubicBezTo>
                    <a:pt x="1489" y="1239"/>
                    <a:pt x="1525" y="1048"/>
                    <a:pt x="1501" y="846"/>
                  </a:cubicBezTo>
                  <a:cubicBezTo>
                    <a:pt x="1489" y="750"/>
                    <a:pt x="1585" y="381"/>
                    <a:pt x="1739" y="143"/>
                  </a:cubicBezTo>
                  <a:lnTo>
                    <a:pt x="103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2" name="Google Shape;3802;p124"/>
            <p:cNvSpPr/>
            <p:nvPr/>
          </p:nvSpPr>
          <p:spPr>
            <a:xfrm>
              <a:off x="4054514" y="1674797"/>
              <a:ext cx="6518" cy="22554"/>
            </a:xfrm>
            <a:custGeom>
              <a:avLst/>
              <a:gdLst/>
              <a:ahLst/>
              <a:cxnLst/>
              <a:rect l="l" t="t" r="r" b="b"/>
              <a:pathLst>
                <a:path w="165" h="571" extrusionOk="0">
                  <a:moveTo>
                    <a:pt x="105" y="1"/>
                  </a:moveTo>
                  <a:cubicBezTo>
                    <a:pt x="93" y="96"/>
                    <a:pt x="69" y="108"/>
                    <a:pt x="57" y="191"/>
                  </a:cubicBezTo>
                  <a:cubicBezTo>
                    <a:pt x="45" y="299"/>
                    <a:pt x="69" y="394"/>
                    <a:pt x="9" y="537"/>
                  </a:cubicBezTo>
                  <a:cubicBezTo>
                    <a:pt x="1" y="553"/>
                    <a:pt x="16" y="570"/>
                    <a:pt x="30" y="570"/>
                  </a:cubicBezTo>
                  <a:cubicBezTo>
                    <a:pt x="36" y="570"/>
                    <a:pt x="42" y="567"/>
                    <a:pt x="45" y="560"/>
                  </a:cubicBezTo>
                  <a:cubicBezTo>
                    <a:pt x="117" y="501"/>
                    <a:pt x="105" y="406"/>
                    <a:pt x="105" y="322"/>
                  </a:cubicBezTo>
                  <a:cubicBezTo>
                    <a:pt x="105" y="132"/>
                    <a:pt x="164" y="108"/>
                    <a:pt x="105" y="1"/>
                  </a:cubicBezTo>
                  <a:close/>
                </a:path>
              </a:pathLst>
            </a:custGeom>
            <a:solidFill>
              <a:srgbClr val="F2A1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3" name="Google Shape;3803;p124"/>
            <p:cNvSpPr/>
            <p:nvPr/>
          </p:nvSpPr>
          <p:spPr>
            <a:xfrm>
              <a:off x="4018177" y="1680920"/>
              <a:ext cx="42344" cy="35313"/>
            </a:xfrm>
            <a:custGeom>
              <a:avLst/>
              <a:gdLst/>
              <a:ahLst/>
              <a:cxnLst/>
              <a:rect l="l" t="t" r="r" b="b"/>
              <a:pathLst>
                <a:path w="1072" h="894" extrusionOk="0">
                  <a:moveTo>
                    <a:pt x="346" y="1"/>
                  </a:moveTo>
                  <a:cubicBezTo>
                    <a:pt x="155" y="1"/>
                    <a:pt x="0" y="155"/>
                    <a:pt x="0" y="346"/>
                  </a:cubicBezTo>
                  <a:lnTo>
                    <a:pt x="0" y="894"/>
                  </a:lnTo>
                  <a:lnTo>
                    <a:pt x="215" y="894"/>
                  </a:lnTo>
                  <a:lnTo>
                    <a:pt x="215" y="370"/>
                  </a:lnTo>
                  <a:cubicBezTo>
                    <a:pt x="215" y="274"/>
                    <a:pt x="286" y="203"/>
                    <a:pt x="369" y="203"/>
                  </a:cubicBezTo>
                  <a:lnTo>
                    <a:pt x="1048" y="203"/>
                  </a:lnTo>
                  <a:cubicBezTo>
                    <a:pt x="1060" y="144"/>
                    <a:pt x="1048" y="96"/>
                    <a:pt x="1060" y="36"/>
                  </a:cubicBezTo>
                  <a:cubicBezTo>
                    <a:pt x="1060" y="24"/>
                    <a:pt x="1060" y="13"/>
                    <a:pt x="10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4" name="Google Shape;3804;p124"/>
            <p:cNvSpPr/>
            <p:nvPr/>
          </p:nvSpPr>
          <p:spPr>
            <a:xfrm>
              <a:off x="4081690" y="1500326"/>
              <a:ext cx="88440" cy="162779"/>
            </a:xfrm>
            <a:custGeom>
              <a:avLst/>
              <a:gdLst/>
              <a:ahLst/>
              <a:cxnLst/>
              <a:rect l="l" t="t" r="r" b="b"/>
              <a:pathLst>
                <a:path w="2239" h="4121" extrusionOk="0">
                  <a:moveTo>
                    <a:pt x="1810" y="1"/>
                  </a:moveTo>
                  <a:lnTo>
                    <a:pt x="1250" y="346"/>
                  </a:lnTo>
                  <a:cubicBezTo>
                    <a:pt x="1250" y="346"/>
                    <a:pt x="953" y="894"/>
                    <a:pt x="857" y="1275"/>
                  </a:cubicBezTo>
                  <a:cubicBezTo>
                    <a:pt x="774" y="1644"/>
                    <a:pt x="0" y="3751"/>
                    <a:pt x="0" y="3751"/>
                  </a:cubicBezTo>
                  <a:lnTo>
                    <a:pt x="476" y="4120"/>
                  </a:lnTo>
                  <a:cubicBezTo>
                    <a:pt x="476" y="4120"/>
                    <a:pt x="2072" y="1703"/>
                    <a:pt x="2203" y="882"/>
                  </a:cubicBezTo>
                  <a:cubicBezTo>
                    <a:pt x="2238" y="644"/>
                    <a:pt x="1810" y="1"/>
                    <a:pt x="181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5" name="Google Shape;3805;p124"/>
            <p:cNvSpPr/>
            <p:nvPr/>
          </p:nvSpPr>
          <p:spPr>
            <a:xfrm>
              <a:off x="4112698" y="1426026"/>
              <a:ext cx="63556" cy="109139"/>
            </a:xfrm>
            <a:custGeom>
              <a:avLst/>
              <a:gdLst/>
              <a:ahLst/>
              <a:cxnLst/>
              <a:rect l="l" t="t" r="r" b="b"/>
              <a:pathLst>
                <a:path w="1609" h="2763" extrusionOk="0">
                  <a:moveTo>
                    <a:pt x="1453" y="0"/>
                  </a:moveTo>
                  <a:lnTo>
                    <a:pt x="1" y="60"/>
                  </a:lnTo>
                  <a:cubicBezTo>
                    <a:pt x="1" y="60"/>
                    <a:pt x="263" y="1763"/>
                    <a:pt x="465" y="2227"/>
                  </a:cubicBezTo>
                  <a:cubicBezTo>
                    <a:pt x="668" y="2679"/>
                    <a:pt x="1418" y="2763"/>
                    <a:pt x="1418" y="2763"/>
                  </a:cubicBezTo>
                  <a:cubicBezTo>
                    <a:pt x="1418" y="2763"/>
                    <a:pt x="1608" y="1358"/>
                    <a:pt x="14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6" name="Google Shape;3806;p124"/>
            <p:cNvSpPr/>
            <p:nvPr/>
          </p:nvSpPr>
          <p:spPr>
            <a:xfrm>
              <a:off x="4090143" y="1268658"/>
              <a:ext cx="88440" cy="170048"/>
            </a:xfrm>
            <a:custGeom>
              <a:avLst/>
              <a:gdLst/>
              <a:ahLst/>
              <a:cxnLst/>
              <a:rect l="l" t="t" r="r" b="b"/>
              <a:pathLst>
                <a:path w="2239" h="4305" extrusionOk="0">
                  <a:moveTo>
                    <a:pt x="528" y="0"/>
                  </a:moveTo>
                  <a:cubicBezTo>
                    <a:pt x="194" y="0"/>
                    <a:pt x="194" y="488"/>
                    <a:pt x="72" y="1151"/>
                  </a:cubicBezTo>
                  <a:cubicBezTo>
                    <a:pt x="0" y="1591"/>
                    <a:pt x="238" y="3080"/>
                    <a:pt x="596" y="4282"/>
                  </a:cubicBezTo>
                  <a:cubicBezTo>
                    <a:pt x="730" y="4293"/>
                    <a:pt x="886" y="4305"/>
                    <a:pt x="1098" y="4305"/>
                  </a:cubicBezTo>
                  <a:cubicBezTo>
                    <a:pt x="1336" y="4305"/>
                    <a:pt x="1644" y="4290"/>
                    <a:pt x="2072" y="4246"/>
                  </a:cubicBezTo>
                  <a:cubicBezTo>
                    <a:pt x="2239" y="544"/>
                    <a:pt x="727" y="43"/>
                    <a:pt x="727" y="43"/>
                  </a:cubicBezTo>
                  <a:cubicBezTo>
                    <a:pt x="649" y="14"/>
                    <a:pt x="584" y="0"/>
                    <a:pt x="5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7" name="Google Shape;3807;p124"/>
            <p:cNvSpPr/>
            <p:nvPr/>
          </p:nvSpPr>
          <p:spPr>
            <a:xfrm>
              <a:off x="3982430" y="1716660"/>
              <a:ext cx="196631" cy="24016"/>
            </a:xfrm>
            <a:custGeom>
              <a:avLst/>
              <a:gdLst/>
              <a:ahLst/>
              <a:cxnLst/>
              <a:rect l="l" t="t" r="r" b="b"/>
              <a:pathLst>
                <a:path w="4978" h="608" extrusionOk="0">
                  <a:moveTo>
                    <a:pt x="203" y="1"/>
                  </a:moveTo>
                  <a:cubicBezTo>
                    <a:pt x="96" y="1"/>
                    <a:pt x="0" y="96"/>
                    <a:pt x="0" y="215"/>
                  </a:cubicBezTo>
                  <a:lnTo>
                    <a:pt x="0" y="608"/>
                  </a:lnTo>
                  <a:lnTo>
                    <a:pt x="4977" y="608"/>
                  </a:lnTo>
                  <a:lnTo>
                    <a:pt x="4977" y="215"/>
                  </a:lnTo>
                  <a:cubicBezTo>
                    <a:pt x="4977" y="96"/>
                    <a:pt x="4894" y="1"/>
                    <a:pt x="47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8" name="Google Shape;3808;p124"/>
            <p:cNvSpPr/>
            <p:nvPr/>
          </p:nvSpPr>
          <p:spPr>
            <a:xfrm>
              <a:off x="3984326" y="1740637"/>
              <a:ext cx="192839" cy="71535"/>
            </a:xfrm>
            <a:custGeom>
              <a:avLst/>
              <a:gdLst/>
              <a:ahLst/>
              <a:cxnLst/>
              <a:rect l="l" t="t" r="r" b="b"/>
              <a:pathLst>
                <a:path w="4882" h="1811" extrusionOk="0">
                  <a:moveTo>
                    <a:pt x="0" y="1"/>
                  </a:moveTo>
                  <a:lnTo>
                    <a:pt x="0" y="1739"/>
                  </a:lnTo>
                  <a:cubicBezTo>
                    <a:pt x="0" y="1775"/>
                    <a:pt x="36" y="1811"/>
                    <a:pt x="83" y="1811"/>
                  </a:cubicBezTo>
                  <a:lnTo>
                    <a:pt x="4810" y="1811"/>
                  </a:lnTo>
                  <a:cubicBezTo>
                    <a:pt x="4846" y="1811"/>
                    <a:pt x="4882" y="1775"/>
                    <a:pt x="4882" y="1739"/>
                  </a:cubicBezTo>
                  <a:lnTo>
                    <a:pt x="488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9" name="Google Shape;3809;p124"/>
            <p:cNvSpPr/>
            <p:nvPr/>
          </p:nvSpPr>
          <p:spPr>
            <a:xfrm>
              <a:off x="3981044" y="1740170"/>
              <a:ext cx="192839" cy="2883"/>
            </a:xfrm>
            <a:custGeom>
              <a:avLst/>
              <a:gdLst/>
              <a:ahLst/>
              <a:cxnLst/>
              <a:rect l="l" t="t" r="r" b="b"/>
              <a:pathLst>
                <a:path w="4882" h="73" extrusionOk="0">
                  <a:moveTo>
                    <a:pt x="0" y="1"/>
                  </a:moveTo>
                  <a:lnTo>
                    <a:pt x="0" y="72"/>
                  </a:lnTo>
                  <a:lnTo>
                    <a:pt x="4882" y="72"/>
                  </a:lnTo>
                  <a:lnTo>
                    <a:pt x="488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0" name="Google Shape;3810;p124"/>
            <p:cNvSpPr/>
            <p:nvPr/>
          </p:nvSpPr>
          <p:spPr>
            <a:xfrm>
              <a:off x="4003125" y="1731243"/>
              <a:ext cx="20264" cy="17933"/>
            </a:xfrm>
            <a:custGeom>
              <a:avLst/>
              <a:gdLst/>
              <a:ahLst/>
              <a:cxnLst/>
              <a:rect l="l" t="t" r="r" b="b"/>
              <a:pathLst>
                <a:path w="513" h="454" extrusionOk="0">
                  <a:moveTo>
                    <a:pt x="60" y="1"/>
                  </a:moveTo>
                  <a:cubicBezTo>
                    <a:pt x="25" y="1"/>
                    <a:pt x="1" y="24"/>
                    <a:pt x="1" y="48"/>
                  </a:cubicBezTo>
                  <a:lnTo>
                    <a:pt x="1" y="405"/>
                  </a:lnTo>
                  <a:cubicBezTo>
                    <a:pt x="1" y="429"/>
                    <a:pt x="25" y="453"/>
                    <a:pt x="60" y="453"/>
                  </a:cubicBezTo>
                  <a:lnTo>
                    <a:pt x="453" y="453"/>
                  </a:lnTo>
                  <a:cubicBezTo>
                    <a:pt x="489" y="453"/>
                    <a:pt x="513" y="429"/>
                    <a:pt x="513" y="405"/>
                  </a:cubicBezTo>
                  <a:lnTo>
                    <a:pt x="513" y="48"/>
                  </a:lnTo>
                  <a:cubicBezTo>
                    <a:pt x="513" y="24"/>
                    <a:pt x="489" y="1"/>
                    <a:pt x="4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1" name="Google Shape;3811;p124"/>
            <p:cNvSpPr/>
            <p:nvPr/>
          </p:nvSpPr>
          <p:spPr>
            <a:xfrm>
              <a:off x="4131539" y="1731243"/>
              <a:ext cx="20264" cy="17933"/>
            </a:xfrm>
            <a:custGeom>
              <a:avLst/>
              <a:gdLst/>
              <a:ahLst/>
              <a:cxnLst/>
              <a:rect l="l" t="t" r="r" b="b"/>
              <a:pathLst>
                <a:path w="513" h="454" extrusionOk="0">
                  <a:moveTo>
                    <a:pt x="60" y="1"/>
                  </a:moveTo>
                  <a:cubicBezTo>
                    <a:pt x="24" y="1"/>
                    <a:pt x="0" y="24"/>
                    <a:pt x="0" y="48"/>
                  </a:cubicBezTo>
                  <a:lnTo>
                    <a:pt x="0" y="405"/>
                  </a:lnTo>
                  <a:cubicBezTo>
                    <a:pt x="0" y="429"/>
                    <a:pt x="24" y="453"/>
                    <a:pt x="60" y="453"/>
                  </a:cubicBezTo>
                  <a:lnTo>
                    <a:pt x="453" y="453"/>
                  </a:lnTo>
                  <a:cubicBezTo>
                    <a:pt x="488" y="453"/>
                    <a:pt x="512" y="429"/>
                    <a:pt x="512" y="405"/>
                  </a:cubicBezTo>
                  <a:lnTo>
                    <a:pt x="512" y="48"/>
                  </a:lnTo>
                  <a:cubicBezTo>
                    <a:pt x="512" y="24"/>
                    <a:pt x="488" y="1"/>
                    <a:pt x="4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2" name="Google Shape;3812;p124"/>
            <p:cNvSpPr/>
            <p:nvPr/>
          </p:nvSpPr>
          <p:spPr>
            <a:xfrm>
              <a:off x="3964573" y="1152015"/>
              <a:ext cx="14141" cy="32311"/>
            </a:xfrm>
            <a:custGeom>
              <a:avLst/>
              <a:gdLst/>
              <a:ahLst/>
              <a:cxnLst/>
              <a:rect l="l" t="t" r="r" b="b"/>
              <a:pathLst>
                <a:path w="358" h="818" extrusionOk="0">
                  <a:moveTo>
                    <a:pt x="228" y="0"/>
                  </a:moveTo>
                  <a:cubicBezTo>
                    <a:pt x="180" y="0"/>
                    <a:pt x="128" y="27"/>
                    <a:pt x="84" y="91"/>
                  </a:cubicBezTo>
                  <a:cubicBezTo>
                    <a:pt x="0" y="222"/>
                    <a:pt x="0" y="437"/>
                    <a:pt x="24" y="603"/>
                  </a:cubicBezTo>
                  <a:cubicBezTo>
                    <a:pt x="48" y="794"/>
                    <a:pt x="203" y="818"/>
                    <a:pt x="322" y="818"/>
                  </a:cubicBezTo>
                  <a:lnTo>
                    <a:pt x="358" y="139"/>
                  </a:lnTo>
                  <a:cubicBezTo>
                    <a:pt x="351" y="55"/>
                    <a:pt x="294" y="0"/>
                    <a:pt x="22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3" name="Google Shape;3813;p124"/>
            <p:cNvSpPr/>
            <p:nvPr/>
          </p:nvSpPr>
          <p:spPr>
            <a:xfrm>
              <a:off x="3989023" y="1197005"/>
              <a:ext cx="69639" cy="83345"/>
            </a:xfrm>
            <a:custGeom>
              <a:avLst/>
              <a:gdLst/>
              <a:ahLst/>
              <a:cxnLst/>
              <a:rect l="l" t="t" r="r" b="b"/>
              <a:pathLst>
                <a:path w="1763" h="2110" extrusionOk="0">
                  <a:moveTo>
                    <a:pt x="1513" y="0"/>
                  </a:moveTo>
                  <a:lnTo>
                    <a:pt x="167" y="714"/>
                  </a:lnTo>
                  <a:cubicBezTo>
                    <a:pt x="167" y="714"/>
                    <a:pt x="274" y="1357"/>
                    <a:pt x="251" y="1393"/>
                  </a:cubicBezTo>
                  <a:cubicBezTo>
                    <a:pt x="203" y="1488"/>
                    <a:pt x="1" y="1560"/>
                    <a:pt x="1" y="1560"/>
                  </a:cubicBezTo>
                  <a:cubicBezTo>
                    <a:pt x="1" y="1560"/>
                    <a:pt x="12" y="2072"/>
                    <a:pt x="572" y="2108"/>
                  </a:cubicBezTo>
                  <a:cubicBezTo>
                    <a:pt x="605" y="2109"/>
                    <a:pt x="636" y="2110"/>
                    <a:pt x="667" y="2110"/>
                  </a:cubicBezTo>
                  <a:cubicBezTo>
                    <a:pt x="1562" y="2110"/>
                    <a:pt x="1763" y="1465"/>
                    <a:pt x="1763" y="1465"/>
                  </a:cubicBezTo>
                  <a:cubicBezTo>
                    <a:pt x="1763" y="1465"/>
                    <a:pt x="1548" y="1381"/>
                    <a:pt x="1536" y="1322"/>
                  </a:cubicBezTo>
                  <a:cubicBezTo>
                    <a:pt x="1525" y="1250"/>
                    <a:pt x="1513" y="0"/>
                    <a:pt x="15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4" name="Google Shape;3814;p124"/>
            <p:cNvSpPr/>
            <p:nvPr/>
          </p:nvSpPr>
          <p:spPr>
            <a:xfrm>
              <a:off x="3966903" y="1102442"/>
              <a:ext cx="101160" cy="126834"/>
            </a:xfrm>
            <a:custGeom>
              <a:avLst/>
              <a:gdLst/>
              <a:ahLst/>
              <a:cxnLst/>
              <a:rect l="l" t="t" r="r" b="b"/>
              <a:pathLst>
                <a:path w="2561" h="3211" extrusionOk="0">
                  <a:moveTo>
                    <a:pt x="1120" y="1"/>
                  </a:moveTo>
                  <a:cubicBezTo>
                    <a:pt x="953" y="72"/>
                    <a:pt x="489" y="49"/>
                    <a:pt x="382" y="251"/>
                  </a:cubicBezTo>
                  <a:cubicBezTo>
                    <a:pt x="287" y="453"/>
                    <a:pt x="239" y="930"/>
                    <a:pt x="215" y="1061"/>
                  </a:cubicBezTo>
                  <a:cubicBezTo>
                    <a:pt x="156" y="1323"/>
                    <a:pt x="132" y="1596"/>
                    <a:pt x="108" y="1870"/>
                  </a:cubicBezTo>
                  <a:cubicBezTo>
                    <a:pt x="60" y="2216"/>
                    <a:pt x="1" y="2858"/>
                    <a:pt x="370" y="3085"/>
                  </a:cubicBezTo>
                  <a:cubicBezTo>
                    <a:pt x="477" y="3156"/>
                    <a:pt x="525" y="3180"/>
                    <a:pt x="644" y="3180"/>
                  </a:cubicBezTo>
                  <a:cubicBezTo>
                    <a:pt x="799" y="3192"/>
                    <a:pt x="965" y="3192"/>
                    <a:pt x="1120" y="3204"/>
                  </a:cubicBezTo>
                  <a:cubicBezTo>
                    <a:pt x="1195" y="3207"/>
                    <a:pt x="1273" y="3211"/>
                    <a:pt x="1351" y="3211"/>
                  </a:cubicBezTo>
                  <a:cubicBezTo>
                    <a:pt x="1531" y="3211"/>
                    <a:pt x="1712" y="3192"/>
                    <a:pt x="1870" y="3108"/>
                  </a:cubicBezTo>
                  <a:cubicBezTo>
                    <a:pt x="2180" y="2966"/>
                    <a:pt x="2287" y="2501"/>
                    <a:pt x="2335" y="2180"/>
                  </a:cubicBezTo>
                  <a:lnTo>
                    <a:pt x="2561" y="406"/>
                  </a:lnTo>
                  <a:lnTo>
                    <a:pt x="112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5" name="Google Shape;3815;p124"/>
            <p:cNvSpPr/>
            <p:nvPr/>
          </p:nvSpPr>
          <p:spPr>
            <a:xfrm>
              <a:off x="3966824" y="1086484"/>
              <a:ext cx="133707" cy="126992"/>
            </a:xfrm>
            <a:custGeom>
              <a:avLst/>
              <a:gdLst/>
              <a:ahLst/>
              <a:cxnLst/>
              <a:rect l="l" t="t" r="r" b="b"/>
              <a:pathLst>
                <a:path w="3385" h="3215" extrusionOk="0">
                  <a:moveTo>
                    <a:pt x="2134" y="1"/>
                  </a:moveTo>
                  <a:cubicBezTo>
                    <a:pt x="1603" y="1"/>
                    <a:pt x="0" y="744"/>
                    <a:pt x="134" y="822"/>
                  </a:cubicBezTo>
                  <a:cubicBezTo>
                    <a:pt x="217" y="881"/>
                    <a:pt x="312" y="905"/>
                    <a:pt x="420" y="917"/>
                  </a:cubicBezTo>
                  <a:cubicBezTo>
                    <a:pt x="646" y="965"/>
                    <a:pt x="896" y="953"/>
                    <a:pt x="1134" y="965"/>
                  </a:cubicBezTo>
                  <a:cubicBezTo>
                    <a:pt x="1372" y="976"/>
                    <a:pt x="1610" y="1024"/>
                    <a:pt x="1813" y="1143"/>
                  </a:cubicBezTo>
                  <a:cubicBezTo>
                    <a:pt x="1884" y="1191"/>
                    <a:pt x="1932" y="1238"/>
                    <a:pt x="1979" y="1298"/>
                  </a:cubicBezTo>
                  <a:cubicBezTo>
                    <a:pt x="2051" y="1429"/>
                    <a:pt x="2027" y="1584"/>
                    <a:pt x="2003" y="1727"/>
                  </a:cubicBezTo>
                  <a:cubicBezTo>
                    <a:pt x="1979" y="1869"/>
                    <a:pt x="1956" y="2024"/>
                    <a:pt x="1932" y="2167"/>
                  </a:cubicBezTo>
                  <a:cubicBezTo>
                    <a:pt x="1920" y="2227"/>
                    <a:pt x="1908" y="2298"/>
                    <a:pt x="1932" y="2369"/>
                  </a:cubicBezTo>
                  <a:cubicBezTo>
                    <a:pt x="1959" y="2415"/>
                    <a:pt x="2007" y="2453"/>
                    <a:pt x="2054" y="2453"/>
                  </a:cubicBezTo>
                  <a:cubicBezTo>
                    <a:pt x="2069" y="2453"/>
                    <a:pt x="2084" y="2449"/>
                    <a:pt x="2098" y="2441"/>
                  </a:cubicBezTo>
                  <a:cubicBezTo>
                    <a:pt x="2158" y="2417"/>
                    <a:pt x="2170" y="2334"/>
                    <a:pt x="2206" y="2274"/>
                  </a:cubicBezTo>
                  <a:cubicBezTo>
                    <a:pt x="2227" y="2227"/>
                    <a:pt x="2257" y="2210"/>
                    <a:pt x="2295" y="2210"/>
                  </a:cubicBezTo>
                  <a:cubicBezTo>
                    <a:pt x="2343" y="2210"/>
                    <a:pt x="2401" y="2236"/>
                    <a:pt x="2468" y="2262"/>
                  </a:cubicBezTo>
                  <a:lnTo>
                    <a:pt x="2313" y="2798"/>
                  </a:lnTo>
                  <a:cubicBezTo>
                    <a:pt x="2265" y="2870"/>
                    <a:pt x="2110" y="3048"/>
                    <a:pt x="2122" y="3131"/>
                  </a:cubicBezTo>
                  <a:cubicBezTo>
                    <a:pt x="2137" y="3204"/>
                    <a:pt x="2226" y="3215"/>
                    <a:pt x="2321" y="3215"/>
                  </a:cubicBezTo>
                  <a:cubicBezTo>
                    <a:pt x="2361" y="3215"/>
                    <a:pt x="2402" y="3213"/>
                    <a:pt x="2438" y="3213"/>
                  </a:cubicBezTo>
                  <a:cubicBezTo>
                    <a:pt x="2457" y="3213"/>
                    <a:pt x="2475" y="3213"/>
                    <a:pt x="2491" y="3215"/>
                  </a:cubicBezTo>
                  <a:cubicBezTo>
                    <a:pt x="2598" y="3215"/>
                    <a:pt x="2765" y="3155"/>
                    <a:pt x="2849" y="3072"/>
                  </a:cubicBezTo>
                  <a:cubicBezTo>
                    <a:pt x="2932" y="2989"/>
                    <a:pt x="2956" y="2917"/>
                    <a:pt x="3003" y="2810"/>
                  </a:cubicBezTo>
                  <a:cubicBezTo>
                    <a:pt x="3218" y="2393"/>
                    <a:pt x="3384" y="1750"/>
                    <a:pt x="3360" y="1286"/>
                  </a:cubicBezTo>
                  <a:cubicBezTo>
                    <a:pt x="3349" y="905"/>
                    <a:pt x="3099" y="786"/>
                    <a:pt x="2837" y="607"/>
                  </a:cubicBezTo>
                  <a:cubicBezTo>
                    <a:pt x="2813" y="595"/>
                    <a:pt x="2789" y="572"/>
                    <a:pt x="2777" y="548"/>
                  </a:cubicBezTo>
                  <a:cubicBezTo>
                    <a:pt x="2729" y="131"/>
                    <a:pt x="2503" y="84"/>
                    <a:pt x="2229" y="12"/>
                  </a:cubicBezTo>
                  <a:cubicBezTo>
                    <a:pt x="2204" y="4"/>
                    <a:pt x="2172" y="1"/>
                    <a:pt x="21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6" name="Google Shape;3816;p124"/>
            <p:cNvSpPr/>
            <p:nvPr/>
          </p:nvSpPr>
          <p:spPr>
            <a:xfrm>
              <a:off x="4050169" y="1170817"/>
              <a:ext cx="20185" cy="31205"/>
            </a:xfrm>
            <a:custGeom>
              <a:avLst/>
              <a:gdLst/>
              <a:ahLst/>
              <a:cxnLst/>
              <a:rect l="l" t="t" r="r" b="b"/>
              <a:pathLst>
                <a:path w="511" h="790" extrusionOk="0">
                  <a:moveTo>
                    <a:pt x="287" y="0"/>
                  </a:moveTo>
                  <a:cubicBezTo>
                    <a:pt x="260" y="0"/>
                    <a:pt x="232" y="6"/>
                    <a:pt x="203" y="20"/>
                  </a:cubicBezTo>
                  <a:cubicBezTo>
                    <a:pt x="96" y="68"/>
                    <a:pt x="48" y="199"/>
                    <a:pt x="72" y="306"/>
                  </a:cubicBezTo>
                  <a:lnTo>
                    <a:pt x="0" y="627"/>
                  </a:lnTo>
                  <a:cubicBezTo>
                    <a:pt x="0" y="627"/>
                    <a:pt x="0" y="711"/>
                    <a:pt x="48" y="758"/>
                  </a:cubicBezTo>
                  <a:cubicBezTo>
                    <a:pt x="76" y="781"/>
                    <a:pt x="108" y="790"/>
                    <a:pt x="140" y="790"/>
                  </a:cubicBezTo>
                  <a:cubicBezTo>
                    <a:pt x="177" y="790"/>
                    <a:pt x="213" y="777"/>
                    <a:pt x="238" y="758"/>
                  </a:cubicBezTo>
                  <a:cubicBezTo>
                    <a:pt x="405" y="687"/>
                    <a:pt x="500" y="508"/>
                    <a:pt x="500" y="330"/>
                  </a:cubicBezTo>
                  <a:cubicBezTo>
                    <a:pt x="510" y="161"/>
                    <a:pt x="421" y="0"/>
                    <a:pt x="2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7" name="Google Shape;3817;p124"/>
            <p:cNvSpPr/>
            <p:nvPr/>
          </p:nvSpPr>
          <p:spPr>
            <a:xfrm>
              <a:off x="3996094" y="1228013"/>
              <a:ext cx="20698" cy="13233"/>
            </a:xfrm>
            <a:custGeom>
              <a:avLst/>
              <a:gdLst/>
              <a:ahLst/>
              <a:cxnLst/>
              <a:rect l="l" t="t" r="r" b="b"/>
              <a:pathLst>
                <a:path w="524" h="335" extrusionOk="0">
                  <a:moveTo>
                    <a:pt x="0" y="1"/>
                  </a:moveTo>
                  <a:lnTo>
                    <a:pt x="48" y="334"/>
                  </a:lnTo>
                  <a:cubicBezTo>
                    <a:pt x="393" y="287"/>
                    <a:pt x="524" y="25"/>
                    <a:pt x="524" y="25"/>
                  </a:cubicBezTo>
                  <a:lnTo>
                    <a:pt x="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8" name="Google Shape;3818;p124"/>
            <p:cNvSpPr/>
            <p:nvPr/>
          </p:nvSpPr>
          <p:spPr>
            <a:xfrm>
              <a:off x="3951419" y="1126458"/>
              <a:ext cx="100646" cy="25517"/>
            </a:xfrm>
            <a:custGeom>
              <a:avLst/>
              <a:gdLst/>
              <a:ahLst/>
              <a:cxnLst/>
              <a:rect l="l" t="t" r="r" b="b"/>
              <a:pathLst>
                <a:path w="2548" h="646" extrusionOk="0">
                  <a:moveTo>
                    <a:pt x="464" y="0"/>
                  </a:moveTo>
                  <a:cubicBezTo>
                    <a:pt x="0" y="203"/>
                    <a:pt x="357" y="441"/>
                    <a:pt x="464" y="465"/>
                  </a:cubicBezTo>
                  <a:cubicBezTo>
                    <a:pt x="923" y="599"/>
                    <a:pt x="1296" y="646"/>
                    <a:pt x="1593" y="646"/>
                  </a:cubicBezTo>
                  <a:cubicBezTo>
                    <a:pt x="2267" y="646"/>
                    <a:pt x="2548" y="405"/>
                    <a:pt x="2548" y="405"/>
                  </a:cubicBezTo>
                  <a:lnTo>
                    <a:pt x="46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9" name="Google Shape;3819;p124"/>
            <p:cNvSpPr/>
            <p:nvPr/>
          </p:nvSpPr>
          <p:spPr>
            <a:xfrm>
              <a:off x="3965995" y="1061520"/>
              <a:ext cx="140581" cy="88480"/>
            </a:xfrm>
            <a:custGeom>
              <a:avLst/>
              <a:gdLst/>
              <a:ahLst/>
              <a:cxnLst/>
              <a:rect l="l" t="t" r="r" b="b"/>
              <a:pathLst>
                <a:path w="3559" h="2240" extrusionOk="0">
                  <a:moveTo>
                    <a:pt x="1652" y="0"/>
                  </a:moveTo>
                  <a:cubicBezTo>
                    <a:pt x="1625" y="0"/>
                    <a:pt x="1599" y="1"/>
                    <a:pt x="1572" y="1"/>
                  </a:cubicBezTo>
                  <a:cubicBezTo>
                    <a:pt x="345" y="25"/>
                    <a:pt x="143" y="1108"/>
                    <a:pt x="107" y="1501"/>
                  </a:cubicBezTo>
                  <a:cubicBezTo>
                    <a:pt x="107" y="1501"/>
                    <a:pt x="0" y="1549"/>
                    <a:pt x="95" y="1644"/>
                  </a:cubicBezTo>
                  <a:cubicBezTo>
                    <a:pt x="119" y="1668"/>
                    <a:pt x="143" y="1668"/>
                    <a:pt x="167" y="1668"/>
                  </a:cubicBezTo>
                  <a:cubicBezTo>
                    <a:pt x="953" y="1978"/>
                    <a:pt x="2250" y="2144"/>
                    <a:pt x="2929" y="2204"/>
                  </a:cubicBezTo>
                  <a:cubicBezTo>
                    <a:pt x="3191" y="2240"/>
                    <a:pt x="3393" y="2240"/>
                    <a:pt x="3393" y="2240"/>
                  </a:cubicBezTo>
                  <a:cubicBezTo>
                    <a:pt x="3477" y="2240"/>
                    <a:pt x="3501" y="2168"/>
                    <a:pt x="3501" y="2168"/>
                  </a:cubicBezTo>
                  <a:cubicBezTo>
                    <a:pt x="3512" y="2085"/>
                    <a:pt x="3429" y="2037"/>
                    <a:pt x="3429" y="2037"/>
                  </a:cubicBezTo>
                  <a:cubicBezTo>
                    <a:pt x="3558" y="1157"/>
                    <a:pt x="3398" y="0"/>
                    <a:pt x="16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0" name="Google Shape;3820;p124"/>
            <p:cNvSpPr/>
            <p:nvPr/>
          </p:nvSpPr>
          <p:spPr>
            <a:xfrm>
              <a:off x="3978674" y="1058439"/>
              <a:ext cx="88440" cy="77459"/>
            </a:xfrm>
            <a:custGeom>
              <a:avLst/>
              <a:gdLst/>
              <a:ahLst/>
              <a:cxnLst/>
              <a:rect l="l" t="t" r="r" b="b"/>
              <a:pathLst>
                <a:path w="2239" h="1961" extrusionOk="0">
                  <a:moveTo>
                    <a:pt x="1656" y="1"/>
                  </a:moveTo>
                  <a:cubicBezTo>
                    <a:pt x="1426" y="1"/>
                    <a:pt x="1251" y="79"/>
                    <a:pt x="1251" y="79"/>
                  </a:cubicBezTo>
                  <a:cubicBezTo>
                    <a:pt x="132" y="317"/>
                    <a:pt x="1" y="1806"/>
                    <a:pt x="1" y="1806"/>
                  </a:cubicBezTo>
                  <a:cubicBezTo>
                    <a:pt x="322" y="1937"/>
                    <a:pt x="560" y="1960"/>
                    <a:pt x="560" y="1960"/>
                  </a:cubicBezTo>
                  <a:cubicBezTo>
                    <a:pt x="787" y="355"/>
                    <a:pt x="1788" y="216"/>
                    <a:pt x="2126" y="216"/>
                  </a:cubicBezTo>
                  <a:cubicBezTo>
                    <a:pt x="2197" y="216"/>
                    <a:pt x="2239" y="222"/>
                    <a:pt x="2239" y="222"/>
                  </a:cubicBezTo>
                  <a:cubicBezTo>
                    <a:pt x="2050" y="49"/>
                    <a:pt x="1836" y="1"/>
                    <a:pt x="16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1" name="Google Shape;3821;p124"/>
            <p:cNvSpPr/>
            <p:nvPr/>
          </p:nvSpPr>
          <p:spPr>
            <a:xfrm>
              <a:off x="5224978" y="1169237"/>
              <a:ext cx="412933" cy="393341"/>
            </a:xfrm>
            <a:custGeom>
              <a:avLst/>
              <a:gdLst/>
              <a:ahLst/>
              <a:cxnLst/>
              <a:rect l="l" t="t" r="r" b="b"/>
              <a:pathLst>
                <a:path w="10454" h="9958" extrusionOk="0">
                  <a:moveTo>
                    <a:pt x="7977" y="1"/>
                  </a:moveTo>
                  <a:cubicBezTo>
                    <a:pt x="7977" y="1"/>
                    <a:pt x="6049" y="525"/>
                    <a:pt x="4632" y="691"/>
                  </a:cubicBezTo>
                  <a:cubicBezTo>
                    <a:pt x="3924" y="775"/>
                    <a:pt x="3234" y="804"/>
                    <a:pt x="2612" y="804"/>
                  </a:cubicBezTo>
                  <a:cubicBezTo>
                    <a:pt x="1108" y="804"/>
                    <a:pt x="0" y="632"/>
                    <a:pt x="0" y="632"/>
                  </a:cubicBezTo>
                  <a:lnTo>
                    <a:pt x="0" y="632"/>
                  </a:lnTo>
                  <a:lnTo>
                    <a:pt x="3024" y="9907"/>
                  </a:lnTo>
                  <a:cubicBezTo>
                    <a:pt x="3024" y="9907"/>
                    <a:pt x="3560" y="9957"/>
                    <a:pt x="4385" y="9957"/>
                  </a:cubicBezTo>
                  <a:cubicBezTo>
                    <a:pt x="5158" y="9957"/>
                    <a:pt x="6186" y="9913"/>
                    <a:pt x="7263" y="9740"/>
                  </a:cubicBezTo>
                  <a:cubicBezTo>
                    <a:pt x="8894" y="9490"/>
                    <a:pt x="10454" y="8573"/>
                    <a:pt x="10454" y="8573"/>
                  </a:cubicBezTo>
                  <a:lnTo>
                    <a:pt x="797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2" name="Google Shape;3822;p124"/>
            <p:cNvSpPr/>
            <p:nvPr/>
          </p:nvSpPr>
          <p:spPr>
            <a:xfrm>
              <a:off x="5340674" y="1353583"/>
              <a:ext cx="152391" cy="152905"/>
            </a:xfrm>
            <a:custGeom>
              <a:avLst/>
              <a:gdLst/>
              <a:ahLst/>
              <a:cxnLst/>
              <a:rect l="l" t="t" r="r" b="b"/>
              <a:pathLst>
                <a:path w="3858" h="3871" fill="none" extrusionOk="0">
                  <a:moveTo>
                    <a:pt x="3798" y="2382"/>
                  </a:moveTo>
                  <a:cubicBezTo>
                    <a:pt x="3846" y="2239"/>
                    <a:pt x="3858" y="2096"/>
                    <a:pt x="3858" y="1942"/>
                  </a:cubicBezTo>
                  <a:cubicBezTo>
                    <a:pt x="3858" y="1799"/>
                    <a:pt x="3846" y="1668"/>
                    <a:pt x="3810" y="1537"/>
                  </a:cubicBezTo>
                  <a:lnTo>
                    <a:pt x="3501" y="1561"/>
                  </a:lnTo>
                  <a:cubicBezTo>
                    <a:pt x="3465" y="1406"/>
                    <a:pt x="3405" y="1263"/>
                    <a:pt x="3322" y="1120"/>
                  </a:cubicBezTo>
                  <a:lnTo>
                    <a:pt x="3560" y="930"/>
                  </a:lnTo>
                  <a:cubicBezTo>
                    <a:pt x="3489" y="799"/>
                    <a:pt x="3405" y="680"/>
                    <a:pt x="3298" y="572"/>
                  </a:cubicBezTo>
                  <a:cubicBezTo>
                    <a:pt x="3191" y="477"/>
                    <a:pt x="3084" y="394"/>
                    <a:pt x="2977" y="322"/>
                  </a:cubicBezTo>
                  <a:lnTo>
                    <a:pt x="2774" y="560"/>
                  </a:lnTo>
                  <a:cubicBezTo>
                    <a:pt x="2643" y="477"/>
                    <a:pt x="2488" y="418"/>
                    <a:pt x="2334" y="382"/>
                  </a:cubicBezTo>
                  <a:lnTo>
                    <a:pt x="2369" y="60"/>
                  </a:lnTo>
                  <a:cubicBezTo>
                    <a:pt x="2227" y="25"/>
                    <a:pt x="2084" y="1"/>
                    <a:pt x="1929" y="1"/>
                  </a:cubicBezTo>
                  <a:cubicBezTo>
                    <a:pt x="1786" y="1"/>
                    <a:pt x="1655" y="25"/>
                    <a:pt x="1524" y="60"/>
                  </a:cubicBezTo>
                  <a:lnTo>
                    <a:pt x="1560" y="370"/>
                  </a:lnTo>
                  <a:cubicBezTo>
                    <a:pt x="1393" y="406"/>
                    <a:pt x="1250" y="465"/>
                    <a:pt x="1107" y="549"/>
                  </a:cubicBezTo>
                  <a:lnTo>
                    <a:pt x="917" y="299"/>
                  </a:lnTo>
                  <a:cubicBezTo>
                    <a:pt x="786" y="370"/>
                    <a:pt x="667" y="465"/>
                    <a:pt x="560" y="572"/>
                  </a:cubicBezTo>
                  <a:cubicBezTo>
                    <a:pt x="464" y="668"/>
                    <a:pt x="381" y="775"/>
                    <a:pt x="310" y="894"/>
                  </a:cubicBezTo>
                  <a:lnTo>
                    <a:pt x="560" y="1084"/>
                  </a:lnTo>
                  <a:cubicBezTo>
                    <a:pt x="464" y="1227"/>
                    <a:pt x="405" y="1370"/>
                    <a:pt x="369" y="1537"/>
                  </a:cubicBezTo>
                  <a:lnTo>
                    <a:pt x="48" y="1501"/>
                  </a:lnTo>
                  <a:cubicBezTo>
                    <a:pt x="12" y="1632"/>
                    <a:pt x="0" y="1787"/>
                    <a:pt x="0" y="1930"/>
                  </a:cubicBezTo>
                  <a:cubicBezTo>
                    <a:pt x="0" y="2073"/>
                    <a:pt x="12" y="2215"/>
                    <a:pt x="48" y="2346"/>
                  </a:cubicBezTo>
                  <a:lnTo>
                    <a:pt x="357" y="2311"/>
                  </a:lnTo>
                  <a:cubicBezTo>
                    <a:pt x="393" y="2465"/>
                    <a:pt x="453" y="2620"/>
                    <a:pt x="536" y="2751"/>
                  </a:cubicBezTo>
                  <a:lnTo>
                    <a:pt x="286" y="2954"/>
                  </a:lnTo>
                  <a:cubicBezTo>
                    <a:pt x="357" y="3073"/>
                    <a:pt x="453" y="3192"/>
                    <a:pt x="560" y="3299"/>
                  </a:cubicBezTo>
                  <a:cubicBezTo>
                    <a:pt x="655" y="3406"/>
                    <a:pt x="774" y="3489"/>
                    <a:pt x="881" y="3561"/>
                  </a:cubicBezTo>
                  <a:lnTo>
                    <a:pt x="1084" y="3311"/>
                  </a:lnTo>
                  <a:cubicBezTo>
                    <a:pt x="1215" y="3394"/>
                    <a:pt x="1357" y="3466"/>
                    <a:pt x="1524" y="3501"/>
                  </a:cubicBezTo>
                  <a:lnTo>
                    <a:pt x="1488" y="3811"/>
                  </a:lnTo>
                  <a:cubicBezTo>
                    <a:pt x="1631" y="3847"/>
                    <a:pt x="1774" y="3870"/>
                    <a:pt x="1929" y="3870"/>
                  </a:cubicBezTo>
                  <a:cubicBezTo>
                    <a:pt x="2072" y="3870"/>
                    <a:pt x="2203" y="3859"/>
                    <a:pt x="2334" y="3823"/>
                  </a:cubicBezTo>
                  <a:lnTo>
                    <a:pt x="2298" y="3513"/>
                  </a:lnTo>
                  <a:cubicBezTo>
                    <a:pt x="2465" y="3478"/>
                    <a:pt x="2608" y="3418"/>
                    <a:pt x="2750" y="3335"/>
                  </a:cubicBezTo>
                  <a:lnTo>
                    <a:pt x="2941" y="3573"/>
                  </a:lnTo>
                  <a:cubicBezTo>
                    <a:pt x="3072" y="3501"/>
                    <a:pt x="3179" y="3418"/>
                    <a:pt x="3298" y="3311"/>
                  </a:cubicBezTo>
                  <a:cubicBezTo>
                    <a:pt x="3393" y="3204"/>
                    <a:pt x="3477" y="3097"/>
                    <a:pt x="3548" y="2977"/>
                  </a:cubicBezTo>
                  <a:lnTo>
                    <a:pt x="3298" y="2787"/>
                  </a:lnTo>
                  <a:cubicBezTo>
                    <a:pt x="3381" y="2656"/>
                    <a:pt x="3453" y="2501"/>
                    <a:pt x="3489" y="2346"/>
                  </a:cubicBezTo>
                  <a:close/>
                  <a:moveTo>
                    <a:pt x="2917" y="1977"/>
                  </a:moveTo>
                  <a:cubicBezTo>
                    <a:pt x="2905" y="2489"/>
                    <a:pt x="2477" y="2918"/>
                    <a:pt x="1965" y="2930"/>
                  </a:cubicBezTo>
                  <a:cubicBezTo>
                    <a:pt x="1381" y="2954"/>
                    <a:pt x="917" y="2477"/>
                    <a:pt x="941" y="1906"/>
                  </a:cubicBezTo>
                  <a:cubicBezTo>
                    <a:pt x="953" y="1382"/>
                    <a:pt x="1381" y="965"/>
                    <a:pt x="1893" y="953"/>
                  </a:cubicBezTo>
                  <a:cubicBezTo>
                    <a:pt x="2465" y="930"/>
                    <a:pt x="2941" y="1394"/>
                    <a:pt x="2917" y="1977"/>
                  </a:cubicBezTo>
                  <a:close/>
                </a:path>
              </a:pathLst>
            </a:custGeom>
            <a:solidFill>
              <a:schemeClr val="lt1"/>
            </a:solidFill>
            <a:ln w="2075" cap="flat" cmpd="sng">
              <a:solidFill>
                <a:schemeClr val="lt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3" name="Google Shape;3823;p124"/>
            <p:cNvSpPr/>
            <p:nvPr/>
          </p:nvSpPr>
          <p:spPr>
            <a:xfrm>
              <a:off x="5444598" y="1258112"/>
              <a:ext cx="106334" cy="106334"/>
            </a:xfrm>
            <a:custGeom>
              <a:avLst/>
              <a:gdLst/>
              <a:ahLst/>
              <a:cxnLst/>
              <a:rect l="l" t="t" r="r" b="b"/>
              <a:pathLst>
                <a:path w="2692" h="2692" extrusionOk="0">
                  <a:moveTo>
                    <a:pt x="1344" y="655"/>
                  </a:moveTo>
                  <a:cubicBezTo>
                    <a:pt x="1738" y="655"/>
                    <a:pt x="2048" y="973"/>
                    <a:pt x="2036" y="1370"/>
                  </a:cubicBezTo>
                  <a:cubicBezTo>
                    <a:pt x="2024" y="1727"/>
                    <a:pt x="1727" y="2025"/>
                    <a:pt x="1370" y="2037"/>
                  </a:cubicBezTo>
                  <a:cubicBezTo>
                    <a:pt x="1362" y="2037"/>
                    <a:pt x="1355" y="2037"/>
                    <a:pt x="1348" y="2037"/>
                  </a:cubicBezTo>
                  <a:cubicBezTo>
                    <a:pt x="953" y="2037"/>
                    <a:pt x="644" y="1720"/>
                    <a:pt x="655" y="1323"/>
                  </a:cubicBezTo>
                  <a:cubicBezTo>
                    <a:pt x="667" y="965"/>
                    <a:pt x="965" y="668"/>
                    <a:pt x="1322" y="656"/>
                  </a:cubicBezTo>
                  <a:cubicBezTo>
                    <a:pt x="1329" y="656"/>
                    <a:pt x="1336" y="655"/>
                    <a:pt x="1344" y="655"/>
                  </a:cubicBezTo>
                  <a:close/>
                  <a:moveTo>
                    <a:pt x="1346" y="1"/>
                  </a:moveTo>
                  <a:cubicBezTo>
                    <a:pt x="1251" y="1"/>
                    <a:pt x="1155" y="13"/>
                    <a:pt x="1060" y="37"/>
                  </a:cubicBezTo>
                  <a:lnTo>
                    <a:pt x="1084" y="251"/>
                  </a:lnTo>
                  <a:cubicBezTo>
                    <a:pt x="977" y="275"/>
                    <a:pt x="870" y="322"/>
                    <a:pt x="774" y="370"/>
                  </a:cubicBezTo>
                  <a:lnTo>
                    <a:pt x="643" y="203"/>
                  </a:lnTo>
                  <a:cubicBezTo>
                    <a:pt x="548" y="251"/>
                    <a:pt x="465" y="310"/>
                    <a:pt x="393" y="394"/>
                  </a:cubicBezTo>
                  <a:cubicBezTo>
                    <a:pt x="322" y="453"/>
                    <a:pt x="262" y="537"/>
                    <a:pt x="215" y="620"/>
                  </a:cubicBezTo>
                  <a:lnTo>
                    <a:pt x="393" y="751"/>
                  </a:lnTo>
                  <a:cubicBezTo>
                    <a:pt x="334" y="846"/>
                    <a:pt x="286" y="953"/>
                    <a:pt x="262" y="1061"/>
                  </a:cubicBezTo>
                  <a:lnTo>
                    <a:pt x="36" y="1037"/>
                  </a:lnTo>
                  <a:cubicBezTo>
                    <a:pt x="12" y="1132"/>
                    <a:pt x="0" y="1239"/>
                    <a:pt x="0" y="1346"/>
                  </a:cubicBezTo>
                  <a:cubicBezTo>
                    <a:pt x="0" y="1442"/>
                    <a:pt x="12" y="1537"/>
                    <a:pt x="36" y="1620"/>
                  </a:cubicBezTo>
                  <a:lnTo>
                    <a:pt x="250" y="1596"/>
                  </a:lnTo>
                  <a:cubicBezTo>
                    <a:pt x="274" y="1715"/>
                    <a:pt x="322" y="1811"/>
                    <a:pt x="381" y="1918"/>
                  </a:cubicBezTo>
                  <a:lnTo>
                    <a:pt x="203" y="2049"/>
                  </a:lnTo>
                  <a:cubicBezTo>
                    <a:pt x="250" y="2132"/>
                    <a:pt x="322" y="2215"/>
                    <a:pt x="393" y="2287"/>
                  </a:cubicBezTo>
                  <a:cubicBezTo>
                    <a:pt x="465" y="2358"/>
                    <a:pt x="536" y="2418"/>
                    <a:pt x="619" y="2466"/>
                  </a:cubicBezTo>
                  <a:lnTo>
                    <a:pt x="750" y="2299"/>
                  </a:lnTo>
                  <a:cubicBezTo>
                    <a:pt x="846" y="2358"/>
                    <a:pt x="953" y="2406"/>
                    <a:pt x="1060" y="2430"/>
                  </a:cubicBezTo>
                  <a:lnTo>
                    <a:pt x="1036" y="2644"/>
                  </a:lnTo>
                  <a:cubicBezTo>
                    <a:pt x="1131" y="2680"/>
                    <a:pt x="1239" y="2692"/>
                    <a:pt x="1346" y="2692"/>
                  </a:cubicBezTo>
                  <a:cubicBezTo>
                    <a:pt x="1441" y="2692"/>
                    <a:pt x="1536" y="2680"/>
                    <a:pt x="1632" y="2656"/>
                  </a:cubicBezTo>
                  <a:lnTo>
                    <a:pt x="1608" y="2442"/>
                  </a:lnTo>
                  <a:cubicBezTo>
                    <a:pt x="1715" y="2418"/>
                    <a:pt x="1822" y="2370"/>
                    <a:pt x="1917" y="2311"/>
                  </a:cubicBezTo>
                  <a:lnTo>
                    <a:pt x="2048" y="2489"/>
                  </a:lnTo>
                  <a:cubicBezTo>
                    <a:pt x="2143" y="2430"/>
                    <a:pt x="2227" y="2370"/>
                    <a:pt x="2298" y="2299"/>
                  </a:cubicBezTo>
                  <a:cubicBezTo>
                    <a:pt x="2370" y="2227"/>
                    <a:pt x="2429" y="2156"/>
                    <a:pt x="2477" y="2073"/>
                  </a:cubicBezTo>
                  <a:lnTo>
                    <a:pt x="2298" y="1930"/>
                  </a:lnTo>
                  <a:cubicBezTo>
                    <a:pt x="2358" y="1834"/>
                    <a:pt x="2405" y="1739"/>
                    <a:pt x="2441" y="1620"/>
                  </a:cubicBezTo>
                  <a:lnTo>
                    <a:pt x="2655" y="1644"/>
                  </a:lnTo>
                  <a:cubicBezTo>
                    <a:pt x="2679" y="1549"/>
                    <a:pt x="2691" y="1453"/>
                    <a:pt x="2691" y="1346"/>
                  </a:cubicBezTo>
                  <a:cubicBezTo>
                    <a:pt x="2691" y="1251"/>
                    <a:pt x="2679" y="1156"/>
                    <a:pt x="2655" y="1061"/>
                  </a:cubicBezTo>
                  <a:lnTo>
                    <a:pt x="2441" y="1084"/>
                  </a:lnTo>
                  <a:cubicBezTo>
                    <a:pt x="2417" y="977"/>
                    <a:pt x="2370" y="870"/>
                    <a:pt x="2310" y="775"/>
                  </a:cubicBezTo>
                  <a:lnTo>
                    <a:pt x="2489" y="632"/>
                  </a:lnTo>
                  <a:cubicBezTo>
                    <a:pt x="2441" y="549"/>
                    <a:pt x="2370" y="465"/>
                    <a:pt x="2298" y="394"/>
                  </a:cubicBezTo>
                  <a:cubicBezTo>
                    <a:pt x="2227" y="322"/>
                    <a:pt x="2155" y="263"/>
                    <a:pt x="2072" y="215"/>
                  </a:cubicBezTo>
                  <a:lnTo>
                    <a:pt x="1941" y="382"/>
                  </a:lnTo>
                  <a:cubicBezTo>
                    <a:pt x="1846" y="334"/>
                    <a:pt x="1739" y="287"/>
                    <a:pt x="1632" y="251"/>
                  </a:cubicBezTo>
                  <a:lnTo>
                    <a:pt x="1655" y="37"/>
                  </a:lnTo>
                  <a:cubicBezTo>
                    <a:pt x="1560" y="13"/>
                    <a:pt x="1453" y="1"/>
                    <a:pt x="13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4" name="Google Shape;3824;p124"/>
            <p:cNvSpPr/>
            <p:nvPr/>
          </p:nvSpPr>
          <p:spPr>
            <a:xfrm>
              <a:off x="5312431" y="1229435"/>
              <a:ext cx="126558" cy="126558"/>
            </a:xfrm>
            <a:custGeom>
              <a:avLst/>
              <a:gdLst/>
              <a:ahLst/>
              <a:cxnLst/>
              <a:rect l="l" t="t" r="r" b="b"/>
              <a:pathLst>
                <a:path w="3204" h="3204" extrusionOk="0">
                  <a:moveTo>
                    <a:pt x="1594" y="786"/>
                  </a:moveTo>
                  <a:cubicBezTo>
                    <a:pt x="2060" y="786"/>
                    <a:pt x="2441" y="1163"/>
                    <a:pt x="2418" y="1632"/>
                  </a:cubicBezTo>
                  <a:cubicBezTo>
                    <a:pt x="2406" y="2060"/>
                    <a:pt x="2060" y="2418"/>
                    <a:pt x="1620" y="2430"/>
                  </a:cubicBezTo>
                  <a:cubicBezTo>
                    <a:pt x="1613" y="2430"/>
                    <a:pt x="1606" y="2430"/>
                    <a:pt x="1599" y="2430"/>
                  </a:cubicBezTo>
                  <a:cubicBezTo>
                    <a:pt x="1144" y="2430"/>
                    <a:pt x="763" y="2053"/>
                    <a:pt x="775" y="1584"/>
                  </a:cubicBezTo>
                  <a:cubicBezTo>
                    <a:pt x="787" y="1156"/>
                    <a:pt x="1144" y="798"/>
                    <a:pt x="1572" y="786"/>
                  </a:cubicBezTo>
                  <a:cubicBezTo>
                    <a:pt x="1580" y="786"/>
                    <a:pt x="1587" y="786"/>
                    <a:pt x="1594" y="786"/>
                  </a:cubicBezTo>
                  <a:close/>
                  <a:moveTo>
                    <a:pt x="1596" y="1"/>
                  </a:moveTo>
                  <a:cubicBezTo>
                    <a:pt x="1489" y="1"/>
                    <a:pt x="1370" y="24"/>
                    <a:pt x="1263" y="48"/>
                  </a:cubicBezTo>
                  <a:lnTo>
                    <a:pt x="1287" y="310"/>
                  </a:lnTo>
                  <a:cubicBezTo>
                    <a:pt x="1156" y="334"/>
                    <a:pt x="1037" y="382"/>
                    <a:pt x="917" y="453"/>
                  </a:cubicBezTo>
                  <a:lnTo>
                    <a:pt x="763" y="251"/>
                  </a:lnTo>
                  <a:cubicBezTo>
                    <a:pt x="656" y="310"/>
                    <a:pt x="560" y="382"/>
                    <a:pt x="465" y="477"/>
                  </a:cubicBezTo>
                  <a:cubicBezTo>
                    <a:pt x="382" y="560"/>
                    <a:pt x="310" y="644"/>
                    <a:pt x="263" y="739"/>
                  </a:cubicBezTo>
                  <a:lnTo>
                    <a:pt x="465" y="906"/>
                  </a:lnTo>
                  <a:cubicBezTo>
                    <a:pt x="394" y="1013"/>
                    <a:pt x="334" y="1144"/>
                    <a:pt x="298" y="1275"/>
                  </a:cubicBezTo>
                  <a:lnTo>
                    <a:pt x="48" y="1239"/>
                  </a:lnTo>
                  <a:cubicBezTo>
                    <a:pt x="13" y="1358"/>
                    <a:pt x="1" y="1477"/>
                    <a:pt x="1" y="1608"/>
                  </a:cubicBezTo>
                  <a:cubicBezTo>
                    <a:pt x="1" y="1715"/>
                    <a:pt x="13" y="1834"/>
                    <a:pt x="36" y="1941"/>
                  </a:cubicBezTo>
                  <a:lnTo>
                    <a:pt x="298" y="1918"/>
                  </a:lnTo>
                  <a:cubicBezTo>
                    <a:pt x="322" y="2049"/>
                    <a:pt x="382" y="2168"/>
                    <a:pt x="441" y="2287"/>
                  </a:cubicBezTo>
                  <a:lnTo>
                    <a:pt x="239" y="2441"/>
                  </a:lnTo>
                  <a:cubicBezTo>
                    <a:pt x="298" y="2549"/>
                    <a:pt x="382" y="2644"/>
                    <a:pt x="465" y="2739"/>
                  </a:cubicBezTo>
                  <a:cubicBezTo>
                    <a:pt x="548" y="2822"/>
                    <a:pt x="644" y="2894"/>
                    <a:pt x="739" y="2941"/>
                  </a:cubicBezTo>
                  <a:lnTo>
                    <a:pt x="894" y="2739"/>
                  </a:lnTo>
                  <a:cubicBezTo>
                    <a:pt x="1013" y="2811"/>
                    <a:pt x="1132" y="2870"/>
                    <a:pt x="1263" y="2906"/>
                  </a:cubicBezTo>
                  <a:lnTo>
                    <a:pt x="1239" y="3156"/>
                  </a:lnTo>
                  <a:cubicBezTo>
                    <a:pt x="1346" y="3192"/>
                    <a:pt x="1465" y="3203"/>
                    <a:pt x="1596" y="3203"/>
                  </a:cubicBezTo>
                  <a:cubicBezTo>
                    <a:pt x="1715" y="3203"/>
                    <a:pt x="1822" y="3192"/>
                    <a:pt x="1930" y="3168"/>
                  </a:cubicBezTo>
                  <a:lnTo>
                    <a:pt x="1906" y="2906"/>
                  </a:lnTo>
                  <a:cubicBezTo>
                    <a:pt x="2037" y="2882"/>
                    <a:pt x="2168" y="2834"/>
                    <a:pt x="2275" y="2763"/>
                  </a:cubicBezTo>
                  <a:lnTo>
                    <a:pt x="2441" y="2965"/>
                  </a:lnTo>
                  <a:cubicBezTo>
                    <a:pt x="2537" y="2906"/>
                    <a:pt x="2644" y="2822"/>
                    <a:pt x="2727" y="2739"/>
                  </a:cubicBezTo>
                  <a:cubicBezTo>
                    <a:pt x="2811" y="2656"/>
                    <a:pt x="2882" y="2572"/>
                    <a:pt x="2942" y="2465"/>
                  </a:cubicBezTo>
                  <a:lnTo>
                    <a:pt x="2739" y="2310"/>
                  </a:lnTo>
                  <a:cubicBezTo>
                    <a:pt x="2811" y="2203"/>
                    <a:pt x="2858" y="2072"/>
                    <a:pt x="2894" y="1941"/>
                  </a:cubicBezTo>
                  <a:lnTo>
                    <a:pt x="3156" y="1977"/>
                  </a:lnTo>
                  <a:cubicBezTo>
                    <a:pt x="3180" y="1858"/>
                    <a:pt x="3203" y="1739"/>
                    <a:pt x="3203" y="1608"/>
                  </a:cubicBezTo>
                  <a:cubicBezTo>
                    <a:pt x="3203" y="1489"/>
                    <a:pt x="3180" y="1382"/>
                    <a:pt x="3156" y="1275"/>
                  </a:cubicBezTo>
                  <a:lnTo>
                    <a:pt x="2906" y="1298"/>
                  </a:lnTo>
                  <a:cubicBezTo>
                    <a:pt x="2870" y="1167"/>
                    <a:pt x="2822" y="1048"/>
                    <a:pt x="2751" y="929"/>
                  </a:cubicBezTo>
                  <a:lnTo>
                    <a:pt x="2953" y="763"/>
                  </a:lnTo>
                  <a:cubicBezTo>
                    <a:pt x="2894" y="667"/>
                    <a:pt x="2822" y="560"/>
                    <a:pt x="2727" y="477"/>
                  </a:cubicBezTo>
                  <a:cubicBezTo>
                    <a:pt x="2644" y="394"/>
                    <a:pt x="2561" y="322"/>
                    <a:pt x="2465" y="263"/>
                  </a:cubicBezTo>
                  <a:lnTo>
                    <a:pt x="2299" y="465"/>
                  </a:lnTo>
                  <a:cubicBezTo>
                    <a:pt x="2191" y="405"/>
                    <a:pt x="2060" y="346"/>
                    <a:pt x="1930" y="310"/>
                  </a:cubicBezTo>
                  <a:lnTo>
                    <a:pt x="1965" y="48"/>
                  </a:lnTo>
                  <a:cubicBezTo>
                    <a:pt x="1846" y="24"/>
                    <a:pt x="1727" y="1"/>
                    <a:pt x="15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5" name="Google Shape;3825;p124"/>
            <p:cNvSpPr/>
            <p:nvPr/>
          </p:nvSpPr>
          <p:spPr>
            <a:xfrm>
              <a:off x="5493499" y="1094937"/>
              <a:ext cx="52969" cy="81370"/>
            </a:xfrm>
            <a:custGeom>
              <a:avLst/>
              <a:gdLst/>
              <a:ahLst/>
              <a:cxnLst/>
              <a:rect l="l" t="t" r="r" b="b"/>
              <a:pathLst>
                <a:path w="1341" h="2060" extrusionOk="0">
                  <a:moveTo>
                    <a:pt x="1286" y="0"/>
                  </a:moveTo>
                  <a:cubicBezTo>
                    <a:pt x="1286" y="1"/>
                    <a:pt x="1" y="262"/>
                    <a:pt x="632" y="1620"/>
                  </a:cubicBezTo>
                  <a:cubicBezTo>
                    <a:pt x="778" y="1934"/>
                    <a:pt x="892" y="2059"/>
                    <a:pt x="981" y="2059"/>
                  </a:cubicBezTo>
                  <a:cubicBezTo>
                    <a:pt x="1340" y="2059"/>
                    <a:pt x="1286" y="1"/>
                    <a:pt x="1286" y="0"/>
                  </a:cubicBezTo>
                  <a:close/>
                </a:path>
              </a:pathLst>
            </a:custGeom>
            <a:solidFill>
              <a:srgbClr val="7D4F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6" name="Google Shape;3826;p124"/>
            <p:cNvSpPr/>
            <p:nvPr/>
          </p:nvSpPr>
          <p:spPr>
            <a:xfrm>
              <a:off x="5505744" y="1109710"/>
              <a:ext cx="134063" cy="133826"/>
            </a:xfrm>
            <a:custGeom>
              <a:avLst/>
              <a:gdLst/>
              <a:ahLst/>
              <a:cxnLst/>
              <a:rect l="l" t="t" r="r" b="b"/>
              <a:pathLst>
                <a:path w="3394" h="3388" extrusionOk="0">
                  <a:moveTo>
                    <a:pt x="1335" y="1"/>
                  </a:moveTo>
                  <a:cubicBezTo>
                    <a:pt x="1063" y="1"/>
                    <a:pt x="801" y="63"/>
                    <a:pt x="584" y="210"/>
                  </a:cubicBezTo>
                  <a:cubicBezTo>
                    <a:pt x="584" y="210"/>
                    <a:pt x="214" y="436"/>
                    <a:pt x="214" y="1674"/>
                  </a:cubicBezTo>
                  <a:cubicBezTo>
                    <a:pt x="214" y="1710"/>
                    <a:pt x="72" y="2079"/>
                    <a:pt x="48" y="2127"/>
                  </a:cubicBezTo>
                  <a:cubicBezTo>
                    <a:pt x="0" y="2293"/>
                    <a:pt x="107" y="2305"/>
                    <a:pt x="250" y="2377"/>
                  </a:cubicBezTo>
                  <a:cubicBezTo>
                    <a:pt x="310" y="3305"/>
                    <a:pt x="441" y="3294"/>
                    <a:pt x="572" y="3365"/>
                  </a:cubicBezTo>
                  <a:cubicBezTo>
                    <a:pt x="593" y="3380"/>
                    <a:pt x="639" y="3388"/>
                    <a:pt x="704" y="3388"/>
                  </a:cubicBezTo>
                  <a:cubicBezTo>
                    <a:pt x="1042" y="3388"/>
                    <a:pt x="1896" y="3190"/>
                    <a:pt x="2465" y="2901"/>
                  </a:cubicBezTo>
                  <a:cubicBezTo>
                    <a:pt x="3155" y="2555"/>
                    <a:pt x="3393" y="1543"/>
                    <a:pt x="3108" y="912"/>
                  </a:cubicBezTo>
                  <a:cubicBezTo>
                    <a:pt x="2890" y="460"/>
                    <a:pt x="2074" y="1"/>
                    <a:pt x="133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7" name="Google Shape;3827;p124"/>
            <p:cNvSpPr/>
            <p:nvPr/>
          </p:nvSpPr>
          <p:spPr>
            <a:xfrm>
              <a:off x="5519846" y="1084193"/>
              <a:ext cx="135959" cy="142002"/>
            </a:xfrm>
            <a:custGeom>
              <a:avLst/>
              <a:gdLst/>
              <a:ahLst/>
              <a:cxnLst/>
              <a:rect l="l" t="t" r="r" b="b"/>
              <a:pathLst>
                <a:path w="3442" h="3595" extrusionOk="0">
                  <a:moveTo>
                    <a:pt x="1399" y="0"/>
                  </a:moveTo>
                  <a:cubicBezTo>
                    <a:pt x="820" y="0"/>
                    <a:pt x="469" y="339"/>
                    <a:pt x="286" y="558"/>
                  </a:cubicBezTo>
                  <a:cubicBezTo>
                    <a:pt x="12" y="904"/>
                    <a:pt x="0" y="1404"/>
                    <a:pt x="298" y="1713"/>
                  </a:cubicBezTo>
                  <a:cubicBezTo>
                    <a:pt x="322" y="1737"/>
                    <a:pt x="334" y="1749"/>
                    <a:pt x="358" y="1773"/>
                  </a:cubicBezTo>
                  <a:cubicBezTo>
                    <a:pt x="786" y="2154"/>
                    <a:pt x="1751" y="2547"/>
                    <a:pt x="1834" y="2892"/>
                  </a:cubicBezTo>
                  <a:cubicBezTo>
                    <a:pt x="1905" y="3249"/>
                    <a:pt x="2001" y="3594"/>
                    <a:pt x="2001" y="3594"/>
                  </a:cubicBezTo>
                  <a:cubicBezTo>
                    <a:pt x="3156" y="3213"/>
                    <a:pt x="3441" y="2308"/>
                    <a:pt x="3334" y="1725"/>
                  </a:cubicBezTo>
                  <a:cubicBezTo>
                    <a:pt x="3191" y="999"/>
                    <a:pt x="2822" y="392"/>
                    <a:pt x="1989" y="106"/>
                  </a:cubicBezTo>
                  <a:cubicBezTo>
                    <a:pt x="1770" y="31"/>
                    <a:pt x="1574" y="0"/>
                    <a:pt x="1399" y="0"/>
                  </a:cubicBezTo>
                  <a:close/>
                </a:path>
              </a:pathLst>
            </a:custGeom>
            <a:solidFill>
              <a:srgbClr val="7D4F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8" name="Google Shape;3828;p124"/>
            <p:cNvSpPr/>
            <p:nvPr/>
          </p:nvSpPr>
          <p:spPr>
            <a:xfrm>
              <a:off x="5538806" y="1199257"/>
              <a:ext cx="60079" cy="78644"/>
            </a:xfrm>
            <a:custGeom>
              <a:avLst/>
              <a:gdLst/>
              <a:ahLst/>
              <a:cxnLst/>
              <a:rect l="l" t="t" r="r" b="b"/>
              <a:pathLst>
                <a:path w="1521" h="1991" extrusionOk="0">
                  <a:moveTo>
                    <a:pt x="51" y="1"/>
                  </a:moveTo>
                  <a:cubicBezTo>
                    <a:pt x="0" y="1"/>
                    <a:pt x="1" y="36"/>
                    <a:pt x="80" y="122"/>
                  </a:cubicBezTo>
                  <a:cubicBezTo>
                    <a:pt x="259" y="312"/>
                    <a:pt x="294" y="717"/>
                    <a:pt x="282" y="1086"/>
                  </a:cubicBezTo>
                  <a:cubicBezTo>
                    <a:pt x="270" y="1158"/>
                    <a:pt x="270" y="1217"/>
                    <a:pt x="270" y="1277"/>
                  </a:cubicBezTo>
                  <a:cubicBezTo>
                    <a:pt x="235" y="1670"/>
                    <a:pt x="163" y="1991"/>
                    <a:pt x="163" y="1991"/>
                  </a:cubicBezTo>
                  <a:lnTo>
                    <a:pt x="1497" y="1955"/>
                  </a:lnTo>
                  <a:cubicBezTo>
                    <a:pt x="1437" y="1479"/>
                    <a:pt x="1521" y="681"/>
                    <a:pt x="1521" y="681"/>
                  </a:cubicBezTo>
                  <a:cubicBezTo>
                    <a:pt x="1521" y="681"/>
                    <a:pt x="278" y="1"/>
                    <a:pt x="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9" name="Google Shape;3829;p124"/>
            <p:cNvSpPr/>
            <p:nvPr/>
          </p:nvSpPr>
          <p:spPr>
            <a:xfrm>
              <a:off x="5549471" y="1232279"/>
              <a:ext cx="34839" cy="17419"/>
            </a:xfrm>
            <a:custGeom>
              <a:avLst/>
              <a:gdLst/>
              <a:ahLst/>
              <a:cxnLst/>
              <a:rect l="l" t="t" r="r" b="b"/>
              <a:pathLst>
                <a:path w="882" h="441" extrusionOk="0">
                  <a:moveTo>
                    <a:pt x="882" y="0"/>
                  </a:moveTo>
                  <a:cubicBezTo>
                    <a:pt x="501" y="119"/>
                    <a:pt x="12" y="250"/>
                    <a:pt x="12" y="250"/>
                  </a:cubicBezTo>
                  <a:cubicBezTo>
                    <a:pt x="0" y="322"/>
                    <a:pt x="0" y="381"/>
                    <a:pt x="0" y="441"/>
                  </a:cubicBezTo>
                  <a:cubicBezTo>
                    <a:pt x="489" y="274"/>
                    <a:pt x="881" y="0"/>
                    <a:pt x="88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0" name="Google Shape;3830;p124"/>
            <p:cNvSpPr/>
            <p:nvPr/>
          </p:nvSpPr>
          <p:spPr>
            <a:xfrm>
              <a:off x="5511827" y="1533269"/>
              <a:ext cx="178185" cy="670315"/>
            </a:xfrm>
            <a:custGeom>
              <a:avLst/>
              <a:gdLst/>
              <a:ahLst/>
              <a:cxnLst/>
              <a:rect l="l" t="t" r="r" b="b"/>
              <a:pathLst>
                <a:path w="4511" h="16970" extrusionOk="0">
                  <a:moveTo>
                    <a:pt x="2085" y="0"/>
                  </a:moveTo>
                  <a:lnTo>
                    <a:pt x="1" y="2238"/>
                  </a:lnTo>
                  <a:cubicBezTo>
                    <a:pt x="346" y="5632"/>
                    <a:pt x="596" y="8215"/>
                    <a:pt x="930" y="9608"/>
                  </a:cubicBezTo>
                  <a:cubicBezTo>
                    <a:pt x="1263" y="10990"/>
                    <a:pt x="3263" y="14168"/>
                    <a:pt x="4037" y="16919"/>
                  </a:cubicBezTo>
                  <a:cubicBezTo>
                    <a:pt x="4046" y="16953"/>
                    <a:pt x="4059" y="16970"/>
                    <a:pt x="4074" y="16970"/>
                  </a:cubicBezTo>
                  <a:cubicBezTo>
                    <a:pt x="4203" y="16970"/>
                    <a:pt x="4510" y="15864"/>
                    <a:pt x="4287" y="15014"/>
                  </a:cubicBezTo>
                  <a:cubicBezTo>
                    <a:pt x="4037" y="14061"/>
                    <a:pt x="3716" y="12454"/>
                    <a:pt x="3406" y="11359"/>
                  </a:cubicBezTo>
                  <a:cubicBezTo>
                    <a:pt x="3144" y="10442"/>
                    <a:pt x="2668" y="9596"/>
                    <a:pt x="2573" y="9287"/>
                  </a:cubicBezTo>
                  <a:cubicBezTo>
                    <a:pt x="2489" y="8965"/>
                    <a:pt x="2644" y="4536"/>
                    <a:pt x="2716" y="4215"/>
                  </a:cubicBezTo>
                  <a:cubicBezTo>
                    <a:pt x="2775" y="3882"/>
                    <a:pt x="2989" y="3501"/>
                    <a:pt x="3108" y="2786"/>
                  </a:cubicBezTo>
                  <a:cubicBezTo>
                    <a:pt x="3335" y="1322"/>
                    <a:pt x="2085" y="0"/>
                    <a:pt x="2085" y="0"/>
                  </a:cubicBezTo>
                  <a:close/>
                </a:path>
              </a:pathLst>
            </a:custGeom>
            <a:solidFill>
              <a:srgbClr val="FBBD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1" name="Google Shape;3831;p124"/>
            <p:cNvSpPr/>
            <p:nvPr/>
          </p:nvSpPr>
          <p:spPr>
            <a:xfrm>
              <a:off x="5643165" y="2122530"/>
              <a:ext cx="65293" cy="122331"/>
            </a:xfrm>
            <a:custGeom>
              <a:avLst/>
              <a:gdLst/>
              <a:ahLst/>
              <a:cxnLst/>
              <a:rect l="l" t="t" r="r" b="b"/>
              <a:pathLst>
                <a:path w="1653" h="3097" extrusionOk="0">
                  <a:moveTo>
                    <a:pt x="81" y="1"/>
                  </a:moveTo>
                  <a:cubicBezTo>
                    <a:pt x="81" y="1"/>
                    <a:pt x="712" y="1810"/>
                    <a:pt x="665" y="2037"/>
                  </a:cubicBezTo>
                  <a:cubicBezTo>
                    <a:pt x="629" y="2179"/>
                    <a:pt x="486" y="2644"/>
                    <a:pt x="462" y="2715"/>
                  </a:cubicBezTo>
                  <a:cubicBezTo>
                    <a:pt x="450" y="2739"/>
                    <a:pt x="1" y="3096"/>
                    <a:pt x="281" y="3096"/>
                  </a:cubicBezTo>
                  <a:cubicBezTo>
                    <a:pt x="286" y="3096"/>
                    <a:pt x="291" y="3096"/>
                    <a:pt x="295" y="3096"/>
                  </a:cubicBezTo>
                  <a:cubicBezTo>
                    <a:pt x="593" y="3084"/>
                    <a:pt x="1296" y="2144"/>
                    <a:pt x="1403" y="2072"/>
                  </a:cubicBezTo>
                  <a:cubicBezTo>
                    <a:pt x="1581" y="1953"/>
                    <a:pt x="1653" y="1775"/>
                    <a:pt x="1617" y="1608"/>
                  </a:cubicBezTo>
                  <a:cubicBezTo>
                    <a:pt x="1546" y="1334"/>
                    <a:pt x="1367" y="1120"/>
                    <a:pt x="1224" y="929"/>
                  </a:cubicBezTo>
                  <a:cubicBezTo>
                    <a:pt x="1093" y="727"/>
                    <a:pt x="986" y="179"/>
                    <a:pt x="986" y="179"/>
                  </a:cubicBezTo>
                  <a:lnTo>
                    <a:pt x="8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2" name="Google Shape;3832;p124"/>
            <p:cNvSpPr/>
            <p:nvPr/>
          </p:nvSpPr>
          <p:spPr>
            <a:xfrm>
              <a:off x="5446020" y="1523394"/>
              <a:ext cx="167914" cy="730987"/>
            </a:xfrm>
            <a:custGeom>
              <a:avLst/>
              <a:gdLst/>
              <a:ahLst/>
              <a:cxnLst/>
              <a:rect l="l" t="t" r="r" b="b"/>
              <a:pathLst>
                <a:path w="4251" h="18506" extrusionOk="0">
                  <a:moveTo>
                    <a:pt x="3286" y="0"/>
                  </a:moveTo>
                  <a:lnTo>
                    <a:pt x="572" y="2512"/>
                  </a:lnTo>
                  <a:cubicBezTo>
                    <a:pt x="72" y="5858"/>
                    <a:pt x="0" y="7989"/>
                    <a:pt x="274" y="10025"/>
                  </a:cubicBezTo>
                  <a:cubicBezTo>
                    <a:pt x="441" y="11192"/>
                    <a:pt x="1143" y="14002"/>
                    <a:pt x="1381" y="16002"/>
                  </a:cubicBezTo>
                  <a:cubicBezTo>
                    <a:pt x="1405" y="16300"/>
                    <a:pt x="1488" y="16990"/>
                    <a:pt x="1441" y="17133"/>
                  </a:cubicBezTo>
                  <a:cubicBezTo>
                    <a:pt x="1393" y="17276"/>
                    <a:pt x="1131" y="17621"/>
                    <a:pt x="905" y="17740"/>
                  </a:cubicBezTo>
                  <a:cubicBezTo>
                    <a:pt x="655" y="17871"/>
                    <a:pt x="131" y="18002"/>
                    <a:pt x="83" y="18062"/>
                  </a:cubicBezTo>
                  <a:cubicBezTo>
                    <a:pt x="36" y="18121"/>
                    <a:pt x="36" y="18217"/>
                    <a:pt x="107" y="18276"/>
                  </a:cubicBezTo>
                  <a:cubicBezTo>
                    <a:pt x="267" y="18415"/>
                    <a:pt x="552" y="18506"/>
                    <a:pt x="764" y="18506"/>
                  </a:cubicBezTo>
                  <a:cubicBezTo>
                    <a:pt x="788" y="18506"/>
                    <a:pt x="812" y="18505"/>
                    <a:pt x="834" y="18502"/>
                  </a:cubicBezTo>
                  <a:cubicBezTo>
                    <a:pt x="1548" y="18443"/>
                    <a:pt x="1643" y="18145"/>
                    <a:pt x="2048" y="18133"/>
                  </a:cubicBezTo>
                  <a:cubicBezTo>
                    <a:pt x="2051" y="18133"/>
                    <a:pt x="2055" y="18132"/>
                    <a:pt x="2059" y="18132"/>
                  </a:cubicBezTo>
                  <a:cubicBezTo>
                    <a:pt x="2112" y="18132"/>
                    <a:pt x="2194" y="18187"/>
                    <a:pt x="2308" y="18187"/>
                  </a:cubicBezTo>
                  <a:cubicBezTo>
                    <a:pt x="2351" y="18187"/>
                    <a:pt x="2400" y="18179"/>
                    <a:pt x="2453" y="18157"/>
                  </a:cubicBezTo>
                  <a:cubicBezTo>
                    <a:pt x="2655" y="18074"/>
                    <a:pt x="2762" y="17907"/>
                    <a:pt x="2750" y="17740"/>
                  </a:cubicBezTo>
                  <a:cubicBezTo>
                    <a:pt x="2739" y="17455"/>
                    <a:pt x="2488" y="17205"/>
                    <a:pt x="2381" y="16990"/>
                  </a:cubicBezTo>
                  <a:cubicBezTo>
                    <a:pt x="2298" y="16812"/>
                    <a:pt x="2286" y="16240"/>
                    <a:pt x="2274" y="15990"/>
                  </a:cubicBezTo>
                  <a:cubicBezTo>
                    <a:pt x="2250" y="14752"/>
                    <a:pt x="2560" y="13549"/>
                    <a:pt x="2441" y="12478"/>
                  </a:cubicBezTo>
                  <a:cubicBezTo>
                    <a:pt x="2310" y="11228"/>
                    <a:pt x="1857" y="10120"/>
                    <a:pt x="1857" y="10120"/>
                  </a:cubicBezTo>
                  <a:cubicBezTo>
                    <a:pt x="1857" y="10120"/>
                    <a:pt x="3155" y="4667"/>
                    <a:pt x="3239" y="4322"/>
                  </a:cubicBezTo>
                  <a:cubicBezTo>
                    <a:pt x="3334" y="3989"/>
                    <a:pt x="4024" y="3786"/>
                    <a:pt x="4108" y="2929"/>
                  </a:cubicBezTo>
                  <a:cubicBezTo>
                    <a:pt x="4251" y="1453"/>
                    <a:pt x="3286" y="0"/>
                    <a:pt x="328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3" name="Google Shape;3833;p124"/>
            <p:cNvSpPr/>
            <p:nvPr/>
          </p:nvSpPr>
          <p:spPr>
            <a:xfrm>
              <a:off x="5531617" y="1367724"/>
              <a:ext cx="150969" cy="168428"/>
            </a:xfrm>
            <a:custGeom>
              <a:avLst/>
              <a:gdLst/>
              <a:ahLst/>
              <a:cxnLst/>
              <a:rect l="l" t="t" r="r" b="b"/>
              <a:pathLst>
                <a:path w="3822" h="4264" extrusionOk="0">
                  <a:moveTo>
                    <a:pt x="2631" y="0"/>
                  </a:moveTo>
                  <a:cubicBezTo>
                    <a:pt x="2477" y="512"/>
                    <a:pt x="2298" y="2655"/>
                    <a:pt x="2298" y="2655"/>
                  </a:cubicBezTo>
                  <a:lnTo>
                    <a:pt x="310" y="1715"/>
                  </a:lnTo>
                  <a:lnTo>
                    <a:pt x="0" y="2346"/>
                  </a:lnTo>
                  <a:cubicBezTo>
                    <a:pt x="0" y="2346"/>
                    <a:pt x="2250" y="4227"/>
                    <a:pt x="2655" y="4263"/>
                  </a:cubicBezTo>
                  <a:cubicBezTo>
                    <a:pt x="2659" y="4263"/>
                    <a:pt x="2663" y="4263"/>
                    <a:pt x="2667" y="4263"/>
                  </a:cubicBezTo>
                  <a:cubicBezTo>
                    <a:pt x="3080" y="4263"/>
                    <a:pt x="3501" y="2414"/>
                    <a:pt x="3596" y="2119"/>
                  </a:cubicBezTo>
                  <a:cubicBezTo>
                    <a:pt x="3679" y="1822"/>
                    <a:pt x="3822" y="1107"/>
                    <a:pt x="3822" y="1107"/>
                  </a:cubicBezTo>
                  <a:lnTo>
                    <a:pt x="263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4" name="Google Shape;3834;p124"/>
            <p:cNvSpPr/>
            <p:nvPr/>
          </p:nvSpPr>
          <p:spPr>
            <a:xfrm>
              <a:off x="5574395" y="1400154"/>
              <a:ext cx="85636" cy="102028"/>
            </a:xfrm>
            <a:custGeom>
              <a:avLst/>
              <a:gdLst/>
              <a:ahLst/>
              <a:cxnLst/>
              <a:rect l="l" t="t" r="r" b="b"/>
              <a:pathLst>
                <a:path w="2168" h="2583" extrusionOk="0">
                  <a:moveTo>
                    <a:pt x="1370" y="1"/>
                  </a:moveTo>
                  <a:lnTo>
                    <a:pt x="0" y="1560"/>
                  </a:lnTo>
                  <a:cubicBezTo>
                    <a:pt x="0" y="2046"/>
                    <a:pt x="1228" y="2583"/>
                    <a:pt x="1464" y="2583"/>
                  </a:cubicBezTo>
                  <a:cubicBezTo>
                    <a:pt x="1483" y="2583"/>
                    <a:pt x="1495" y="2579"/>
                    <a:pt x="1501" y="2572"/>
                  </a:cubicBezTo>
                  <a:cubicBezTo>
                    <a:pt x="1644" y="2358"/>
                    <a:pt x="1953" y="1108"/>
                    <a:pt x="2167" y="370"/>
                  </a:cubicBezTo>
                  <a:lnTo>
                    <a:pt x="1370" y="1"/>
                  </a:lnTo>
                  <a:close/>
                </a:path>
              </a:pathLst>
            </a:custGeom>
            <a:solidFill>
              <a:srgbClr val="F2A18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124"/>
            <p:cNvSpPr/>
            <p:nvPr/>
          </p:nvSpPr>
          <p:spPr>
            <a:xfrm>
              <a:off x="5610617" y="1278336"/>
              <a:ext cx="81410" cy="140462"/>
            </a:xfrm>
            <a:custGeom>
              <a:avLst/>
              <a:gdLst/>
              <a:ahLst/>
              <a:cxnLst/>
              <a:rect l="l" t="t" r="r" b="b"/>
              <a:pathLst>
                <a:path w="2061" h="3556" extrusionOk="0">
                  <a:moveTo>
                    <a:pt x="0" y="1"/>
                  </a:moveTo>
                  <a:lnTo>
                    <a:pt x="465" y="1418"/>
                  </a:lnTo>
                  <a:lnTo>
                    <a:pt x="298" y="3358"/>
                  </a:lnTo>
                  <a:cubicBezTo>
                    <a:pt x="298" y="3358"/>
                    <a:pt x="750" y="3525"/>
                    <a:pt x="1322" y="3549"/>
                  </a:cubicBezTo>
                  <a:cubicBezTo>
                    <a:pt x="1390" y="3553"/>
                    <a:pt x="1450" y="3555"/>
                    <a:pt x="1502" y="3555"/>
                  </a:cubicBezTo>
                  <a:cubicBezTo>
                    <a:pt x="1885" y="3555"/>
                    <a:pt x="1858" y="3454"/>
                    <a:pt x="1858" y="3454"/>
                  </a:cubicBezTo>
                  <a:cubicBezTo>
                    <a:pt x="1858" y="3454"/>
                    <a:pt x="2060" y="1049"/>
                    <a:pt x="1203" y="406"/>
                  </a:cubicBezTo>
                  <a:cubicBezTo>
                    <a:pt x="679" y="25"/>
                    <a:pt x="0"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124"/>
            <p:cNvSpPr/>
            <p:nvPr/>
          </p:nvSpPr>
          <p:spPr>
            <a:xfrm>
              <a:off x="5641190" y="1335729"/>
              <a:ext cx="28717" cy="82792"/>
            </a:xfrm>
            <a:custGeom>
              <a:avLst/>
              <a:gdLst/>
              <a:ahLst/>
              <a:cxnLst/>
              <a:rect l="l" t="t" r="r" b="b"/>
              <a:pathLst>
                <a:path w="727" h="2096" extrusionOk="0">
                  <a:moveTo>
                    <a:pt x="655" y="0"/>
                  </a:moveTo>
                  <a:lnTo>
                    <a:pt x="0" y="2036"/>
                  </a:lnTo>
                  <a:cubicBezTo>
                    <a:pt x="0" y="2036"/>
                    <a:pt x="226" y="2084"/>
                    <a:pt x="476" y="2096"/>
                  </a:cubicBezTo>
                  <a:cubicBezTo>
                    <a:pt x="726" y="1394"/>
                    <a:pt x="655" y="1"/>
                    <a:pt x="655" y="0"/>
                  </a:cubicBezTo>
                  <a:close/>
                </a:path>
              </a:pathLst>
            </a:custGeom>
            <a:solidFill>
              <a:srgbClr val="6E2C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124"/>
            <p:cNvSpPr/>
            <p:nvPr/>
          </p:nvSpPr>
          <p:spPr>
            <a:xfrm>
              <a:off x="5522176" y="1263760"/>
              <a:ext cx="89428" cy="30613"/>
            </a:xfrm>
            <a:custGeom>
              <a:avLst/>
              <a:gdLst/>
              <a:ahLst/>
              <a:cxnLst/>
              <a:rect l="l" t="t" r="r" b="b"/>
              <a:pathLst>
                <a:path w="2264" h="775" extrusionOk="0">
                  <a:moveTo>
                    <a:pt x="1072" y="1"/>
                  </a:moveTo>
                  <a:cubicBezTo>
                    <a:pt x="882" y="1"/>
                    <a:pt x="691" y="13"/>
                    <a:pt x="525" y="96"/>
                  </a:cubicBezTo>
                  <a:cubicBezTo>
                    <a:pt x="263" y="227"/>
                    <a:pt x="120" y="513"/>
                    <a:pt x="1" y="775"/>
                  </a:cubicBezTo>
                  <a:lnTo>
                    <a:pt x="2263" y="501"/>
                  </a:lnTo>
                  <a:cubicBezTo>
                    <a:pt x="2239" y="334"/>
                    <a:pt x="2192" y="156"/>
                    <a:pt x="2049" y="96"/>
                  </a:cubicBezTo>
                  <a:cubicBezTo>
                    <a:pt x="2013" y="72"/>
                    <a:pt x="1965" y="72"/>
                    <a:pt x="1918" y="72"/>
                  </a:cubicBezTo>
                  <a:cubicBezTo>
                    <a:pt x="1477" y="13"/>
                    <a:pt x="1525" y="1"/>
                    <a:pt x="107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124"/>
            <p:cNvSpPr/>
            <p:nvPr/>
          </p:nvSpPr>
          <p:spPr>
            <a:xfrm>
              <a:off x="5443176" y="1521024"/>
              <a:ext cx="248850" cy="668577"/>
            </a:xfrm>
            <a:custGeom>
              <a:avLst/>
              <a:gdLst/>
              <a:ahLst/>
              <a:cxnLst/>
              <a:rect l="l" t="t" r="r" b="b"/>
              <a:pathLst>
                <a:path w="6300" h="16926" extrusionOk="0">
                  <a:moveTo>
                    <a:pt x="798" y="1"/>
                  </a:moveTo>
                  <a:cubicBezTo>
                    <a:pt x="798" y="1"/>
                    <a:pt x="179" y="1453"/>
                    <a:pt x="120" y="2346"/>
                  </a:cubicBezTo>
                  <a:cubicBezTo>
                    <a:pt x="1" y="4227"/>
                    <a:pt x="191" y="8192"/>
                    <a:pt x="191" y="8192"/>
                  </a:cubicBezTo>
                  <a:cubicBezTo>
                    <a:pt x="203" y="8466"/>
                    <a:pt x="227" y="9133"/>
                    <a:pt x="310" y="9740"/>
                  </a:cubicBezTo>
                  <a:cubicBezTo>
                    <a:pt x="417" y="10514"/>
                    <a:pt x="1501" y="16907"/>
                    <a:pt x="1501" y="16907"/>
                  </a:cubicBezTo>
                  <a:cubicBezTo>
                    <a:pt x="1501" y="16907"/>
                    <a:pt x="1618" y="16926"/>
                    <a:pt x="1786" y="16926"/>
                  </a:cubicBezTo>
                  <a:cubicBezTo>
                    <a:pt x="1978" y="16926"/>
                    <a:pt x="2237" y="16902"/>
                    <a:pt x="2465" y="16800"/>
                  </a:cubicBezTo>
                  <a:cubicBezTo>
                    <a:pt x="2465" y="16800"/>
                    <a:pt x="2453" y="16729"/>
                    <a:pt x="2453" y="16657"/>
                  </a:cubicBezTo>
                  <a:cubicBezTo>
                    <a:pt x="2418" y="15895"/>
                    <a:pt x="2763" y="13443"/>
                    <a:pt x="2453" y="11942"/>
                  </a:cubicBezTo>
                  <a:cubicBezTo>
                    <a:pt x="2156" y="10442"/>
                    <a:pt x="2025" y="10121"/>
                    <a:pt x="2025" y="10121"/>
                  </a:cubicBezTo>
                  <a:lnTo>
                    <a:pt x="2358" y="8490"/>
                  </a:lnTo>
                  <a:cubicBezTo>
                    <a:pt x="2370" y="8454"/>
                    <a:pt x="2370" y="8394"/>
                    <a:pt x="2382" y="8394"/>
                  </a:cubicBezTo>
                  <a:cubicBezTo>
                    <a:pt x="2430" y="8775"/>
                    <a:pt x="2513" y="9549"/>
                    <a:pt x="2632" y="9954"/>
                  </a:cubicBezTo>
                  <a:cubicBezTo>
                    <a:pt x="2787" y="10549"/>
                    <a:pt x="4335" y="13919"/>
                    <a:pt x="4954" y="15371"/>
                  </a:cubicBezTo>
                  <a:cubicBezTo>
                    <a:pt x="5156" y="15860"/>
                    <a:pt x="5347" y="16419"/>
                    <a:pt x="5347" y="16419"/>
                  </a:cubicBezTo>
                  <a:cubicBezTo>
                    <a:pt x="5347" y="16419"/>
                    <a:pt x="6085" y="16336"/>
                    <a:pt x="6299" y="16002"/>
                  </a:cubicBezTo>
                  <a:cubicBezTo>
                    <a:pt x="6299" y="16002"/>
                    <a:pt x="6192" y="15788"/>
                    <a:pt x="6037" y="15098"/>
                  </a:cubicBezTo>
                  <a:cubicBezTo>
                    <a:pt x="5859" y="14324"/>
                    <a:pt x="5418" y="12335"/>
                    <a:pt x="5097" y="11490"/>
                  </a:cubicBezTo>
                  <a:cubicBezTo>
                    <a:pt x="4775" y="10645"/>
                    <a:pt x="4335" y="9728"/>
                    <a:pt x="4311" y="9597"/>
                  </a:cubicBezTo>
                  <a:cubicBezTo>
                    <a:pt x="4299" y="9478"/>
                    <a:pt x="4418" y="8621"/>
                    <a:pt x="4454" y="8347"/>
                  </a:cubicBezTo>
                  <a:cubicBezTo>
                    <a:pt x="4465" y="8335"/>
                    <a:pt x="4465" y="8335"/>
                    <a:pt x="4465" y="8323"/>
                  </a:cubicBezTo>
                  <a:cubicBezTo>
                    <a:pt x="4454" y="8228"/>
                    <a:pt x="4930" y="4715"/>
                    <a:pt x="5085" y="4180"/>
                  </a:cubicBezTo>
                  <a:cubicBezTo>
                    <a:pt x="5144" y="3989"/>
                    <a:pt x="5418" y="3346"/>
                    <a:pt x="5370" y="2382"/>
                  </a:cubicBezTo>
                  <a:cubicBezTo>
                    <a:pt x="5311" y="1417"/>
                    <a:pt x="4549" y="274"/>
                    <a:pt x="4335" y="60"/>
                  </a:cubicBezTo>
                  <a:lnTo>
                    <a:pt x="7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124"/>
            <p:cNvSpPr/>
            <p:nvPr/>
          </p:nvSpPr>
          <p:spPr>
            <a:xfrm>
              <a:off x="5451195" y="1274228"/>
              <a:ext cx="218711" cy="274920"/>
            </a:xfrm>
            <a:custGeom>
              <a:avLst/>
              <a:gdLst/>
              <a:ahLst/>
              <a:cxnLst/>
              <a:rect l="l" t="t" r="r" b="b"/>
              <a:pathLst>
                <a:path w="5537" h="6960" extrusionOk="0">
                  <a:moveTo>
                    <a:pt x="2602" y="1"/>
                  </a:moveTo>
                  <a:cubicBezTo>
                    <a:pt x="2334" y="1"/>
                    <a:pt x="2018" y="45"/>
                    <a:pt x="1488" y="200"/>
                  </a:cubicBezTo>
                  <a:cubicBezTo>
                    <a:pt x="1417" y="224"/>
                    <a:pt x="1060" y="998"/>
                    <a:pt x="798" y="1379"/>
                  </a:cubicBezTo>
                  <a:cubicBezTo>
                    <a:pt x="607" y="1653"/>
                    <a:pt x="274" y="2284"/>
                    <a:pt x="429" y="3093"/>
                  </a:cubicBezTo>
                  <a:cubicBezTo>
                    <a:pt x="536" y="3712"/>
                    <a:pt x="786" y="3867"/>
                    <a:pt x="833" y="4153"/>
                  </a:cubicBezTo>
                  <a:cubicBezTo>
                    <a:pt x="869" y="4415"/>
                    <a:pt x="762" y="5439"/>
                    <a:pt x="643" y="5689"/>
                  </a:cubicBezTo>
                  <a:cubicBezTo>
                    <a:pt x="583" y="5784"/>
                    <a:pt x="0" y="6796"/>
                    <a:pt x="1667" y="6915"/>
                  </a:cubicBezTo>
                  <a:cubicBezTo>
                    <a:pt x="2031" y="6937"/>
                    <a:pt x="2383" y="6959"/>
                    <a:pt x="2723" y="6959"/>
                  </a:cubicBezTo>
                  <a:cubicBezTo>
                    <a:pt x="2939" y="6959"/>
                    <a:pt x="3150" y="6950"/>
                    <a:pt x="3358" y="6927"/>
                  </a:cubicBezTo>
                  <a:cubicBezTo>
                    <a:pt x="3941" y="6856"/>
                    <a:pt x="4536" y="6760"/>
                    <a:pt x="4477" y="6403"/>
                  </a:cubicBezTo>
                  <a:cubicBezTo>
                    <a:pt x="4453" y="6296"/>
                    <a:pt x="5013" y="3915"/>
                    <a:pt x="5179" y="3391"/>
                  </a:cubicBezTo>
                  <a:cubicBezTo>
                    <a:pt x="5429" y="2605"/>
                    <a:pt x="5536" y="1760"/>
                    <a:pt x="5405" y="926"/>
                  </a:cubicBezTo>
                  <a:cubicBezTo>
                    <a:pt x="5322" y="391"/>
                    <a:pt x="4846" y="260"/>
                    <a:pt x="4453" y="176"/>
                  </a:cubicBezTo>
                  <a:cubicBezTo>
                    <a:pt x="4096" y="93"/>
                    <a:pt x="3870" y="81"/>
                    <a:pt x="3500" y="69"/>
                  </a:cubicBezTo>
                  <a:cubicBezTo>
                    <a:pt x="3119" y="51"/>
                    <a:pt x="2887" y="1"/>
                    <a:pt x="2602" y="1"/>
                  </a:cubicBezTo>
                  <a:close/>
                </a:path>
              </a:pathLst>
            </a:custGeom>
            <a:solidFill>
              <a:srgbClr val="7F39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0" name="Google Shape;3840;p124"/>
            <p:cNvSpPr/>
            <p:nvPr/>
          </p:nvSpPr>
          <p:spPr>
            <a:xfrm>
              <a:off x="5294577" y="1348409"/>
              <a:ext cx="201332" cy="144451"/>
            </a:xfrm>
            <a:custGeom>
              <a:avLst/>
              <a:gdLst/>
              <a:ahLst/>
              <a:cxnLst/>
              <a:rect l="l" t="t" r="r" b="b"/>
              <a:pathLst>
                <a:path w="5097" h="3657" extrusionOk="0">
                  <a:moveTo>
                    <a:pt x="3929" y="1"/>
                  </a:moveTo>
                  <a:lnTo>
                    <a:pt x="2751" y="1942"/>
                  </a:lnTo>
                  <a:lnTo>
                    <a:pt x="798" y="608"/>
                  </a:lnTo>
                  <a:lnTo>
                    <a:pt x="0" y="822"/>
                  </a:lnTo>
                  <a:cubicBezTo>
                    <a:pt x="0" y="822"/>
                    <a:pt x="2370" y="3656"/>
                    <a:pt x="2798" y="3656"/>
                  </a:cubicBezTo>
                  <a:cubicBezTo>
                    <a:pt x="3536" y="3656"/>
                    <a:pt x="5096" y="965"/>
                    <a:pt x="5096" y="965"/>
                  </a:cubicBezTo>
                  <a:lnTo>
                    <a:pt x="392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1" name="Google Shape;3841;p124"/>
            <p:cNvSpPr/>
            <p:nvPr/>
          </p:nvSpPr>
          <p:spPr>
            <a:xfrm>
              <a:off x="5249429" y="1290541"/>
              <a:ext cx="79514" cy="97447"/>
            </a:xfrm>
            <a:custGeom>
              <a:avLst/>
              <a:gdLst/>
              <a:ahLst/>
              <a:cxnLst/>
              <a:rect l="l" t="t" r="r" b="b"/>
              <a:pathLst>
                <a:path w="2013" h="2467" extrusionOk="0">
                  <a:moveTo>
                    <a:pt x="62" y="0"/>
                  </a:moveTo>
                  <a:cubicBezTo>
                    <a:pt x="12" y="0"/>
                    <a:pt x="13" y="88"/>
                    <a:pt x="24" y="132"/>
                  </a:cubicBezTo>
                  <a:cubicBezTo>
                    <a:pt x="36" y="192"/>
                    <a:pt x="60" y="263"/>
                    <a:pt x="72" y="323"/>
                  </a:cubicBezTo>
                  <a:cubicBezTo>
                    <a:pt x="0" y="335"/>
                    <a:pt x="60" y="490"/>
                    <a:pt x="60" y="585"/>
                  </a:cubicBezTo>
                  <a:cubicBezTo>
                    <a:pt x="72" y="668"/>
                    <a:pt x="60" y="763"/>
                    <a:pt x="72" y="847"/>
                  </a:cubicBezTo>
                  <a:cubicBezTo>
                    <a:pt x="107" y="954"/>
                    <a:pt x="179" y="1037"/>
                    <a:pt x="191" y="1144"/>
                  </a:cubicBezTo>
                  <a:cubicBezTo>
                    <a:pt x="203" y="1192"/>
                    <a:pt x="191" y="1252"/>
                    <a:pt x="203" y="1299"/>
                  </a:cubicBezTo>
                  <a:cubicBezTo>
                    <a:pt x="203" y="1442"/>
                    <a:pt x="262" y="1573"/>
                    <a:pt x="346" y="1680"/>
                  </a:cubicBezTo>
                  <a:cubicBezTo>
                    <a:pt x="536" y="1930"/>
                    <a:pt x="846" y="2026"/>
                    <a:pt x="1060" y="2240"/>
                  </a:cubicBezTo>
                  <a:cubicBezTo>
                    <a:pt x="1119" y="2264"/>
                    <a:pt x="1179" y="2311"/>
                    <a:pt x="1215" y="2359"/>
                  </a:cubicBezTo>
                  <a:cubicBezTo>
                    <a:pt x="1226" y="2370"/>
                    <a:pt x="1301" y="2467"/>
                    <a:pt x="1319" y="2467"/>
                  </a:cubicBezTo>
                  <a:cubicBezTo>
                    <a:pt x="1320" y="2467"/>
                    <a:pt x="1321" y="2467"/>
                    <a:pt x="1322" y="2466"/>
                  </a:cubicBezTo>
                  <a:cubicBezTo>
                    <a:pt x="1322" y="2466"/>
                    <a:pt x="2012" y="2121"/>
                    <a:pt x="2012" y="2121"/>
                  </a:cubicBezTo>
                  <a:cubicBezTo>
                    <a:pt x="2012" y="2121"/>
                    <a:pt x="1715" y="1847"/>
                    <a:pt x="1667" y="1609"/>
                  </a:cubicBezTo>
                  <a:cubicBezTo>
                    <a:pt x="1643" y="1525"/>
                    <a:pt x="1584" y="1085"/>
                    <a:pt x="1512" y="1013"/>
                  </a:cubicBezTo>
                  <a:cubicBezTo>
                    <a:pt x="1441" y="942"/>
                    <a:pt x="1239" y="692"/>
                    <a:pt x="1155" y="680"/>
                  </a:cubicBezTo>
                  <a:cubicBezTo>
                    <a:pt x="1031" y="661"/>
                    <a:pt x="906" y="596"/>
                    <a:pt x="844" y="596"/>
                  </a:cubicBezTo>
                  <a:cubicBezTo>
                    <a:pt x="828" y="596"/>
                    <a:pt x="817" y="599"/>
                    <a:pt x="810" y="609"/>
                  </a:cubicBezTo>
                  <a:cubicBezTo>
                    <a:pt x="774" y="644"/>
                    <a:pt x="822" y="716"/>
                    <a:pt x="822" y="716"/>
                  </a:cubicBezTo>
                  <a:cubicBezTo>
                    <a:pt x="822" y="716"/>
                    <a:pt x="655" y="644"/>
                    <a:pt x="524" y="478"/>
                  </a:cubicBezTo>
                  <a:cubicBezTo>
                    <a:pt x="465" y="406"/>
                    <a:pt x="357" y="228"/>
                    <a:pt x="286" y="168"/>
                  </a:cubicBezTo>
                  <a:cubicBezTo>
                    <a:pt x="238" y="121"/>
                    <a:pt x="143" y="13"/>
                    <a:pt x="72" y="1"/>
                  </a:cubicBezTo>
                  <a:cubicBezTo>
                    <a:pt x="68" y="1"/>
                    <a:pt x="65" y="0"/>
                    <a:pt x="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124"/>
            <p:cNvSpPr/>
            <p:nvPr/>
          </p:nvSpPr>
          <p:spPr>
            <a:xfrm>
              <a:off x="5279646" y="1318428"/>
              <a:ext cx="20145" cy="12364"/>
            </a:xfrm>
            <a:custGeom>
              <a:avLst/>
              <a:gdLst/>
              <a:ahLst/>
              <a:cxnLst/>
              <a:rect l="l" t="t" r="r" b="b"/>
              <a:pathLst>
                <a:path w="510" h="313" extrusionOk="0">
                  <a:moveTo>
                    <a:pt x="30" y="0"/>
                  </a:moveTo>
                  <a:cubicBezTo>
                    <a:pt x="11" y="0"/>
                    <a:pt x="1" y="20"/>
                    <a:pt x="9" y="46"/>
                  </a:cubicBezTo>
                  <a:cubicBezTo>
                    <a:pt x="45" y="117"/>
                    <a:pt x="128" y="153"/>
                    <a:pt x="212" y="188"/>
                  </a:cubicBezTo>
                  <a:cubicBezTo>
                    <a:pt x="366" y="250"/>
                    <a:pt x="387" y="312"/>
                    <a:pt x="467" y="312"/>
                  </a:cubicBezTo>
                  <a:cubicBezTo>
                    <a:pt x="479" y="312"/>
                    <a:pt x="493" y="311"/>
                    <a:pt x="509" y="307"/>
                  </a:cubicBezTo>
                  <a:cubicBezTo>
                    <a:pt x="426" y="260"/>
                    <a:pt x="426" y="224"/>
                    <a:pt x="354" y="188"/>
                  </a:cubicBezTo>
                  <a:cubicBezTo>
                    <a:pt x="259" y="141"/>
                    <a:pt x="164" y="117"/>
                    <a:pt x="57" y="10"/>
                  </a:cubicBezTo>
                  <a:cubicBezTo>
                    <a:pt x="47" y="3"/>
                    <a:pt x="38" y="0"/>
                    <a:pt x="3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124"/>
            <p:cNvSpPr/>
            <p:nvPr/>
          </p:nvSpPr>
          <p:spPr>
            <a:xfrm>
              <a:off x="5425322" y="1274109"/>
              <a:ext cx="125136" cy="151009"/>
            </a:xfrm>
            <a:custGeom>
              <a:avLst/>
              <a:gdLst/>
              <a:ahLst/>
              <a:cxnLst/>
              <a:rect l="l" t="t" r="r" b="b"/>
              <a:pathLst>
                <a:path w="3168" h="3823" extrusionOk="0">
                  <a:moveTo>
                    <a:pt x="3167" y="1"/>
                  </a:moveTo>
                  <a:lnTo>
                    <a:pt x="3167" y="1"/>
                  </a:lnTo>
                  <a:cubicBezTo>
                    <a:pt x="2810" y="25"/>
                    <a:pt x="1691" y="96"/>
                    <a:pt x="1000" y="1108"/>
                  </a:cubicBezTo>
                  <a:cubicBezTo>
                    <a:pt x="607" y="1680"/>
                    <a:pt x="191" y="2346"/>
                    <a:pt x="0" y="2882"/>
                  </a:cubicBezTo>
                  <a:cubicBezTo>
                    <a:pt x="83" y="3189"/>
                    <a:pt x="668" y="3823"/>
                    <a:pt x="1211" y="3823"/>
                  </a:cubicBezTo>
                  <a:cubicBezTo>
                    <a:pt x="1217" y="3823"/>
                    <a:pt x="1222" y="3823"/>
                    <a:pt x="1227" y="3823"/>
                  </a:cubicBezTo>
                  <a:cubicBezTo>
                    <a:pt x="1250" y="3799"/>
                    <a:pt x="2215" y="3025"/>
                    <a:pt x="2370" y="2227"/>
                  </a:cubicBezTo>
                  <a:lnTo>
                    <a:pt x="31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4" name="Google Shape;3844;p124"/>
            <p:cNvSpPr/>
            <p:nvPr/>
          </p:nvSpPr>
          <p:spPr>
            <a:xfrm>
              <a:off x="5453999" y="1273517"/>
              <a:ext cx="218238" cy="311221"/>
            </a:xfrm>
            <a:custGeom>
              <a:avLst/>
              <a:gdLst/>
              <a:ahLst/>
              <a:cxnLst/>
              <a:rect l="l" t="t" r="r" b="b"/>
              <a:pathLst>
                <a:path w="5525" h="7879" extrusionOk="0">
                  <a:moveTo>
                    <a:pt x="2605" y="1"/>
                  </a:moveTo>
                  <a:cubicBezTo>
                    <a:pt x="2339" y="1"/>
                    <a:pt x="1990" y="21"/>
                    <a:pt x="1727" y="111"/>
                  </a:cubicBezTo>
                  <a:cubicBezTo>
                    <a:pt x="1727" y="111"/>
                    <a:pt x="2632" y="2540"/>
                    <a:pt x="608" y="3838"/>
                  </a:cubicBezTo>
                  <a:cubicBezTo>
                    <a:pt x="608" y="3838"/>
                    <a:pt x="798" y="4338"/>
                    <a:pt x="667" y="5016"/>
                  </a:cubicBezTo>
                  <a:cubicBezTo>
                    <a:pt x="620" y="5207"/>
                    <a:pt x="560" y="5481"/>
                    <a:pt x="477" y="5778"/>
                  </a:cubicBezTo>
                  <a:cubicBezTo>
                    <a:pt x="441" y="5897"/>
                    <a:pt x="417" y="6016"/>
                    <a:pt x="381" y="6136"/>
                  </a:cubicBezTo>
                  <a:cubicBezTo>
                    <a:pt x="358" y="6231"/>
                    <a:pt x="334" y="6326"/>
                    <a:pt x="310" y="6421"/>
                  </a:cubicBezTo>
                  <a:cubicBezTo>
                    <a:pt x="274" y="6540"/>
                    <a:pt x="239" y="6648"/>
                    <a:pt x="215" y="6755"/>
                  </a:cubicBezTo>
                  <a:cubicBezTo>
                    <a:pt x="96" y="7183"/>
                    <a:pt x="0" y="7505"/>
                    <a:pt x="0" y="7505"/>
                  </a:cubicBezTo>
                  <a:cubicBezTo>
                    <a:pt x="0" y="7505"/>
                    <a:pt x="1370" y="7879"/>
                    <a:pt x="2901" y="7879"/>
                  </a:cubicBezTo>
                  <a:cubicBezTo>
                    <a:pt x="3572" y="7879"/>
                    <a:pt x="4274" y="7807"/>
                    <a:pt x="4906" y="7600"/>
                  </a:cubicBezTo>
                  <a:cubicBezTo>
                    <a:pt x="4906" y="7600"/>
                    <a:pt x="4692" y="7326"/>
                    <a:pt x="4572" y="6886"/>
                  </a:cubicBezTo>
                  <a:cubicBezTo>
                    <a:pt x="4549" y="6790"/>
                    <a:pt x="4525" y="6683"/>
                    <a:pt x="4513" y="6576"/>
                  </a:cubicBezTo>
                  <a:cubicBezTo>
                    <a:pt x="4501" y="6505"/>
                    <a:pt x="4501" y="6421"/>
                    <a:pt x="4489" y="6326"/>
                  </a:cubicBezTo>
                  <a:cubicBezTo>
                    <a:pt x="4489" y="6219"/>
                    <a:pt x="4501" y="6100"/>
                    <a:pt x="4513" y="5981"/>
                  </a:cubicBezTo>
                  <a:cubicBezTo>
                    <a:pt x="4632" y="5064"/>
                    <a:pt x="5120" y="3457"/>
                    <a:pt x="5239" y="3099"/>
                  </a:cubicBezTo>
                  <a:cubicBezTo>
                    <a:pt x="5454" y="2457"/>
                    <a:pt x="5525" y="1409"/>
                    <a:pt x="5263" y="611"/>
                  </a:cubicBezTo>
                  <a:cubicBezTo>
                    <a:pt x="5263" y="611"/>
                    <a:pt x="4796" y="16"/>
                    <a:pt x="3052" y="16"/>
                  </a:cubicBezTo>
                  <a:cubicBezTo>
                    <a:pt x="3035" y="16"/>
                    <a:pt x="3018" y="16"/>
                    <a:pt x="3001" y="16"/>
                  </a:cubicBezTo>
                  <a:cubicBezTo>
                    <a:pt x="3001" y="16"/>
                    <a:pt x="2833" y="1"/>
                    <a:pt x="260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124"/>
            <p:cNvSpPr/>
            <p:nvPr/>
          </p:nvSpPr>
          <p:spPr>
            <a:xfrm>
              <a:off x="5540070" y="1087393"/>
              <a:ext cx="118539" cy="252208"/>
            </a:xfrm>
            <a:custGeom>
              <a:avLst/>
              <a:gdLst/>
              <a:ahLst/>
              <a:cxnLst/>
              <a:rect l="l" t="t" r="r" b="b"/>
              <a:pathLst>
                <a:path w="3001" h="6385" extrusionOk="0">
                  <a:moveTo>
                    <a:pt x="1405" y="1"/>
                  </a:moveTo>
                  <a:lnTo>
                    <a:pt x="0" y="1811"/>
                  </a:lnTo>
                  <a:cubicBezTo>
                    <a:pt x="0" y="1811"/>
                    <a:pt x="834" y="2358"/>
                    <a:pt x="834" y="3144"/>
                  </a:cubicBezTo>
                  <a:cubicBezTo>
                    <a:pt x="834" y="4049"/>
                    <a:pt x="405" y="6133"/>
                    <a:pt x="405" y="6133"/>
                  </a:cubicBezTo>
                  <a:cubicBezTo>
                    <a:pt x="405" y="6133"/>
                    <a:pt x="584" y="6204"/>
                    <a:pt x="869" y="6276"/>
                  </a:cubicBezTo>
                  <a:cubicBezTo>
                    <a:pt x="905" y="6085"/>
                    <a:pt x="1036" y="5323"/>
                    <a:pt x="1048" y="5002"/>
                  </a:cubicBezTo>
                  <a:cubicBezTo>
                    <a:pt x="1048" y="5002"/>
                    <a:pt x="1084" y="5883"/>
                    <a:pt x="1060" y="6311"/>
                  </a:cubicBezTo>
                  <a:cubicBezTo>
                    <a:pt x="1270" y="6353"/>
                    <a:pt x="1516" y="6384"/>
                    <a:pt x="1776" y="6384"/>
                  </a:cubicBezTo>
                  <a:cubicBezTo>
                    <a:pt x="2180" y="6384"/>
                    <a:pt x="2617" y="6310"/>
                    <a:pt x="3001" y="6085"/>
                  </a:cubicBezTo>
                  <a:cubicBezTo>
                    <a:pt x="3001" y="6085"/>
                    <a:pt x="2977" y="2311"/>
                    <a:pt x="2822" y="1644"/>
                  </a:cubicBezTo>
                  <a:cubicBezTo>
                    <a:pt x="2513" y="311"/>
                    <a:pt x="1405" y="1"/>
                    <a:pt x="14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124"/>
            <p:cNvSpPr/>
            <p:nvPr/>
          </p:nvSpPr>
          <p:spPr>
            <a:xfrm>
              <a:off x="5537226" y="1648016"/>
              <a:ext cx="69639" cy="220608"/>
            </a:xfrm>
            <a:custGeom>
              <a:avLst/>
              <a:gdLst/>
              <a:ahLst/>
              <a:cxnLst/>
              <a:rect l="l" t="t" r="r" b="b"/>
              <a:pathLst>
                <a:path w="1763" h="5585" extrusionOk="0">
                  <a:moveTo>
                    <a:pt x="1763" y="0"/>
                  </a:moveTo>
                  <a:cubicBezTo>
                    <a:pt x="1762" y="4"/>
                    <a:pt x="1761" y="8"/>
                    <a:pt x="1760" y="12"/>
                  </a:cubicBezTo>
                  <a:lnTo>
                    <a:pt x="1760" y="12"/>
                  </a:lnTo>
                  <a:cubicBezTo>
                    <a:pt x="1761" y="8"/>
                    <a:pt x="1762" y="4"/>
                    <a:pt x="1763" y="0"/>
                  </a:cubicBezTo>
                  <a:close/>
                  <a:moveTo>
                    <a:pt x="1760" y="12"/>
                  </a:moveTo>
                  <a:cubicBezTo>
                    <a:pt x="1578" y="681"/>
                    <a:pt x="1012" y="859"/>
                    <a:pt x="930" y="1167"/>
                  </a:cubicBezTo>
                  <a:cubicBezTo>
                    <a:pt x="882" y="1381"/>
                    <a:pt x="394" y="3536"/>
                    <a:pt x="1" y="5179"/>
                  </a:cubicBezTo>
                  <a:cubicBezTo>
                    <a:pt x="25" y="5394"/>
                    <a:pt x="49" y="5584"/>
                    <a:pt x="49" y="5584"/>
                  </a:cubicBezTo>
                  <a:lnTo>
                    <a:pt x="1251" y="1096"/>
                  </a:lnTo>
                  <a:cubicBezTo>
                    <a:pt x="1577" y="653"/>
                    <a:pt x="1710" y="199"/>
                    <a:pt x="1760" y="1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7" name="Google Shape;3847;p124"/>
            <p:cNvSpPr/>
            <p:nvPr/>
          </p:nvSpPr>
          <p:spPr>
            <a:xfrm>
              <a:off x="5469049" y="1501748"/>
              <a:ext cx="163214" cy="27966"/>
            </a:xfrm>
            <a:custGeom>
              <a:avLst/>
              <a:gdLst/>
              <a:ahLst/>
              <a:cxnLst/>
              <a:rect l="l" t="t" r="r" b="b"/>
              <a:pathLst>
                <a:path w="4132" h="708" extrusionOk="0">
                  <a:moveTo>
                    <a:pt x="96" y="0"/>
                  </a:moveTo>
                  <a:cubicBezTo>
                    <a:pt x="60" y="119"/>
                    <a:pt x="36" y="238"/>
                    <a:pt x="0" y="358"/>
                  </a:cubicBezTo>
                  <a:cubicBezTo>
                    <a:pt x="915" y="628"/>
                    <a:pt x="1776" y="708"/>
                    <a:pt x="2472" y="708"/>
                  </a:cubicBezTo>
                  <a:cubicBezTo>
                    <a:pt x="3370" y="708"/>
                    <a:pt x="3994" y="575"/>
                    <a:pt x="4108" y="548"/>
                  </a:cubicBezTo>
                  <a:cubicBezTo>
                    <a:pt x="4108" y="441"/>
                    <a:pt x="4120" y="322"/>
                    <a:pt x="4132" y="203"/>
                  </a:cubicBezTo>
                  <a:lnTo>
                    <a:pt x="4132" y="203"/>
                  </a:lnTo>
                  <a:cubicBezTo>
                    <a:pt x="3441" y="286"/>
                    <a:pt x="2850" y="317"/>
                    <a:pt x="2350" y="317"/>
                  </a:cubicBezTo>
                  <a:cubicBezTo>
                    <a:pt x="763" y="317"/>
                    <a:pt x="96" y="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8" name="Google Shape;3848;p124"/>
            <p:cNvSpPr/>
            <p:nvPr/>
          </p:nvSpPr>
          <p:spPr>
            <a:xfrm>
              <a:off x="5462452" y="1527146"/>
              <a:ext cx="172181" cy="27018"/>
            </a:xfrm>
            <a:custGeom>
              <a:avLst/>
              <a:gdLst/>
              <a:ahLst/>
              <a:cxnLst/>
              <a:rect l="l" t="t" r="r" b="b"/>
              <a:pathLst>
                <a:path w="4359" h="684" extrusionOk="0">
                  <a:moveTo>
                    <a:pt x="96" y="0"/>
                  </a:moveTo>
                  <a:cubicBezTo>
                    <a:pt x="60" y="119"/>
                    <a:pt x="25" y="227"/>
                    <a:pt x="1" y="334"/>
                  </a:cubicBezTo>
                  <a:cubicBezTo>
                    <a:pt x="917" y="604"/>
                    <a:pt x="1781" y="684"/>
                    <a:pt x="2481" y="684"/>
                  </a:cubicBezTo>
                  <a:cubicBezTo>
                    <a:pt x="3473" y="684"/>
                    <a:pt x="4132" y="524"/>
                    <a:pt x="4132" y="524"/>
                  </a:cubicBezTo>
                  <a:cubicBezTo>
                    <a:pt x="4132" y="524"/>
                    <a:pt x="4228" y="500"/>
                    <a:pt x="4358" y="465"/>
                  </a:cubicBezTo>
                  <a:cubicBezTo>
                    <a:pt x="4335" y="369"/>
                    <a:pt x="4311" y="262"/>
                    <a:pt x="4299" y="155"/>
                  </a:cubicBezTo>
                  <a:cubicBezTo>
                    <a:pt x="4251" y="167"/>
                    <a:pt x="4108" y="215"/>
                    <a:pt x="4049" y="227"/>
                  </a:cubicBezTo>
                  <a:cubicBezTo>
                    <a:pt x="3379" y="310"/>
                    <a:pt x="2803" y="342"/>
                    <a:pt x="2314" y="342"/>
                  </a:cubicBezTo>
                  <a:cubicBezTo>
                    <a:pt x="916" y="342"/>
                    <a:pt x="228" y="80"/>
                    <a:pt x="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124"/>
            <p:cNvSpPr/>
            <p:nvPr/>
          </p:nvSpPr>
          <p:spPr>
            <a:xfrm>
              <a:off x="5481728" y="1074713"/>
              <a:ext cx="179251" cy="99026"/>
            </a:xfrm>
            <a:custGeom>
              <a:avLst/>
              <a:gdLst/>
              <a:ahLst/>
              <a:cxnLst/>
              <a:rect l="l" t="t" r="r" b="b"/>
              <a:pathLst>
                <a:path w="4538" h="2507" extrusionOk="0">
                  <a:moveTo>
                    <a:pt x="2525" y="1"/>
                  </a:moveTo>
                  <a:cubicBezTo>
                    <a:pt x="811" y="36"/>
                    <a:pt x="668" y="1346"/>
                    <a:pt x="692" y="1906"/>
                  </a:cubicBezTo>
                  <a:cubicBezTo>
                    <a:pt x="692" y="1906"/>
                    <a:pt x="1" y="2084"/>
                    <a:pt x="191" y="2227"/>
                  </a:cubicBezTo>
                  <a:cubicBezTo>
                    <a:pt x="322" y="2334"/>
                    <a:pt x="1525" y="2406"/>
                    <a:pt x="2216" y="2441"/>
                  </a:cubicBezTo>
                  <a:lnTo>
                    <a:pt x="2239" y="2441"/>
                  </a:lnTo>
                  <a:cubicBezTo>
                    <a:pt x="2335" y="2441"/>
                    <a:pt x="2418" y="2453"/>
                    <a:pt x="2501" y="2453"/>
                  </a:cubicBezTo>
                  <a:cubicBezTo>
                    <a:pt x="2620" y="2453"/>
                    <a:pt x="2704" y="2465"/>
                    <a:pt x="2716" y="2465"/>
                  </a:cubicBezTo>
                  <a:cubicBezTo>
                    <a:pt x="3057" y="2488"/>
                    <a:pt x="3418" y="2507"/>
                    <a:pt x="3783" y="2507"/>
                  </a:cubicBezTo>
                  <a:cubicBezTo>
                    <a:pt x="3979" y="2507"/>
                    <a:pt x="4175" y="2501"/>
                    <a:pt x="4371" y="2489"/>
                  </a:cubicBezTo>
                  <a:cubicBezTo>
                    <a:pt x="4371" y="2489"/>
                    <a:pt x="4502" y="2489"/>
                    <a:pt x="4502" y="2406"/>
                  </a:cubicBezTo>
                  <a:cubicBezTo>
                    <a:pt x="4513" y="2275"/>
                    <a:pt x="4418" y="2251"/>
                    <a:pt x="4418" y="2251"/>
                  </a:cubicBezTo>
                  <a:cubicBezTo>
                    <a:pt x="4490" y="1655"/>
                    <a:pt x="4537" y="155"/>
                    <a:pt x="2870" y="12"/>
                  </a:cubicBezTo>
                  <a:lnTo>
                    <a:pt x="2858" y="12"/>
                  </a:lnTo>
                  <a:cubicBezTo>
                    <a:pt x="2751" y="1"/>
                    <a:pt x="2644" y="1"/>
                    <a:pt x="25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124"/>
            <p:cNvSpPr/>
            <p:nvPr/>
          </p:nvSpPr>
          <p:spPr>
            <a:xfrm>
              <a:off x="5580518" y="1075187"/>
              <a:ext cx="80461" cy="98552"/>
            </a:xfrm>
            <a:custGeom>
              <a:avLst/>
              <a:gdLst/>
              <a:ahLst/>
              <a:cxnLst/>
              <a:rect l="l" t="t" r="r" b="b"/>
              <a:pathLst>
                <a:path w="2037" h="2495" extrusionOk="0">
                  <a:moveTo>
                    <a:pt x="0" y="2441"/>
                  </a:moveTo>
                  <a:cubicBezTo>
                    <a:pt x="22" y="2442"/>
                    <a:pt x="44" y="2442"/>
                    <a:pt x="65" y="2442"/>
                  </a:cubicBezTo>
                  <a:lnTo>
                    <a:pt x="65" y="2442"/>
                  </a:lnTo>
                  <a:cubicBezTo>
                    <a:pt x="45" y="2442"/>
                    <a:pt x="23" y="2441"/>
                    <a:pt x="0" y="2441"/>
                  </a:cubicBezTo>
                  <a:close/>
                  <a:moveTo>
                    <a:pt x="369" y="0"/>
                  </a:moveTo>
                  <a:lnTo>
                    <a:pt x="369" y="0"/>
                  </a:lnTo>
                  <a:cubicBezTo>
                    <a:pt x="429" y="24"/>
                    <a:pt x="1596" y="191"/>
                    <a:pt x="1453" y="2215"/>
                  </a:cubicBezTo>
                  <a:cubicBezTo>
                    <a:pt x="1453" y="2215"/>
                    <a:pt x="1051" y="2443"/>
                    <a:pt x="135" y="2443"/>
                  </a:cubicBezTo>
                  <a:cubicBezTo>
                    <a:pt x="112" y="2443"/>
                    <a:pt x="89" y="2443"/>
                    <a:pt x="65" y="2442"/>
                  </a:cubicBezTo>
                  <a:lnTo>
                    <a:pt x="65" y="2442"/>
                  </a:lnTo>
                  <a:cubicBezTo>
                    <a:pt x="149" y="2445"/>
                    <a:pt x="205" y="2453"/>
                    <a:pt x="215" y="2453"/>
                  </a:cubicBezTo>
                  <a:cubicBezTo>
                    <a:pt x="556" y="2476"/>
                    <a:pt x="917" y="2495"/>
                    <a:pt x="1282" y="2495"/>
                  </a:cubicBezTo>
                  <a:cubicBezTo>
                    <a:pt x="1478" y="2495"/>
                    <a:pt x="1674" y="2489"/>
                    <a:pt x="1870" y="2477"/>
                  </a:cubicBezTo>
                  <a:cubicBezTo>
                    <a:pt x="1870" y="2477"/>
                    <a:pt x="2001" y="2477"/>
                    <a:pt x="2001" y="2394"/>
                  </a:cubicBezTo>
                  <a:cubicBezTo>
                    <a:pt x="2012" y="2263"/>
                    <a:pt x="1917" y="2239"/>
                    <a:pt x="1917" y="2239"/>
                  </a:cubicBezTo>
                  <a:cubicBezTo>
                    <a:pt x="1989" y="1643"/>
                    <a:pt x="2036" y="143"/>
                    <a:pt x="3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124"/>
            <p:cNvSpPr/>
            <p:nvPr/>
          </p:nvSpPr>
          <p:spPr>
            <a:xfrm>
              <a:off x="5116314" y="2015643"/>
              <a:ext cx="188178" cy="230127"/>
            </a:xfrm>
            <a:custGeom>
              <a:avLst/>
              <a:gdLst/>
              <a:ahLst/>
              <a:cxnLst/>
              <a:rect l="l" t="t" r="r" b="b"/>
              <a:pathLst>
                <a:path w="4764" h="5826" extrusionOk="0">
                  <a:moveTo>
                    <a:pt x="2388" y="1"/>
                  </a:moveTo>
                  <a:cubicBezTo>
                    <a:pt x="2025" y="1"/>
                    <a:pt x="1662" y="212"/>
                    <a:pt x="1537" y="635"/>
                  </a:cubicBezTo>
                  <a:lnTo>
                    <a:pt x="1239" y="1635"/>
                  </a:lnTo>
                  <a:lnTo>
                    <a:pt x="1084" y="2147"/>
                  </a:lnTo>
                  <a:lnTo>
                    <a:pt x="1001" y="2445"/>
                  </a:lnTo>
                  <a:lnTo>
                    <a:pt x="846" y="2957"/>
                  </a:lnTo>
                  <a:lnTo>
                    <a:pt x="48" y="5683"/>
                  </a:lnTo>
                  <a:lnTo>
                    <a:pt x="1" y="5826"/>
                  </a:lnTo>
                  <a:lnTo>
                    <a:pt x="4763" y="5826"/>
                  </a:lnTo>
                  <a:lnTo>
                    <a:pt x="4728" y="5683"/>
                  </a:lnTo>
                  <a:lnTo>
                    <a:pt x="3918" y="2957"/>
                  </a:lnTo>
                  <a:lnTo>
                    <a:pt x="3775" y="2445"/>
                  </a:lnTo>
                  <a:lnTo>
                    <a:pt x="3680" y="2147"/>
                  </a:lnTo>
                  <a:lnTo>
                    <a:pt x="3525" y="1635"/>
                  </a:lnTo>
                  <a:lnTo>
                    <a:pt x="3239" y="635"/>
                  </a:lnTo>
                  <a:cubicBezTo>
                    <a:pt x="3114" y="212"/>
                    <a:pt x="2751" y="1"/>
                    <a:pt x="2388" y="1"/>
                  </a:cubicBezTo>
                  <a:close/>
                </a:path>
              </a:pathLst>
            </a:custGeom>
            <a:solidFill>
              <a:srgbClr val="FCB3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124"/>
            <p:cNvSpPr/>
            <p:nvPr/>
          </p:nvSpPr>
          <p:spPr>
            <a:xfrm>
              <a:off x="5159132" y="2080225"/>
              <a:ext cx="102542" cy="20224"/>
            </a:xfrm>
            <a:custGeom>
              <a:avLst/>
              <a:gdLst/>
              <a:ahLst/>
              <a:cxnLst/>
              <a:rect l="l" t="t" r="r" b="b"/>
              <a:pathLst>
                <a:path w="2596" h="512" extrusionOk="0">
                  <a:moveTo>
                    <a:pt x="155" y="0"/>
                  </a:moveTo>
                  <a:lnTo>
                    <a:pt x="0" y="512"/>
                  </a:lnTo>
                  <a:lnTo>
                    <a:pt x="2596" y="512"/>
                  </a:lnTo>
                  <a:lnTo>
                    <a:pt x="2441" y="0"/>
                  </a:lnTo>
                  <a:close/>
                </a:path>
              </a:pathLst>
            </a:custGeom>
            <a:solidFill>
              <a:srgbClr val="FFC9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124"/>
            <p:cNvSpPr/>
            <p:nvPr/>
          </p:nvSpPr>
          <p:spPr>
            <a:xfrm>
              <a:off x="5149731" y="2112181"/>
              <a:ext cx="121344" cy="20263"/>
            </a:xfrm>
            <a:custGeom>
              <a:avLst/>
              <a:gdLst/>
              <a:ahLst/>
              <a:cxnLst/>
              <a:rect l="l" t="t" r="r" b="b"/>
              <a:pathLst>
                <a:path w="3072" h="513" extrusionOk="0">
                  <a:moveTo>
                    <a:pt x="155" y="1"/>
                  </a:moveTo>
                  <a:lnTo>
                    <a:pt x="0" y="513"/>
                  </a:lnTo>
                  <a:lnTo>
                    <a:pt x="3072" y="513"/>
                  </a:lnTo>
                  <a:lnTo>
                    <a:pt x="2917" y="1"/>
                  </a:lnTo>
                  <a:close/>
                </a:path>
              </a:pathLst>
            </a:custGeom>
            <a:solidFill>
              <a:srgbClr val="FFC9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4" name="Google Shape;3854;p124"/>
            <p:cNvSpPr/>
            <p:nvPr/>
          </p:nvSpPr>
          <p:spPr>
            <a:xfrm>
              <a:off x="3008910" y="2015643"/>
              <a:ext cx="188178" cy="230127"/>
            </a:xfrm>
            <a:custGeom>
              <a:avLst/>
              <a:gdLst/>
              <a:ahLst/>
              <a:cxnLst/>
              <a:rect l="l" t="t" r="r" b="b"/>
              <a:pathLst>
                <a:path w="4764" h="5826" extrusionOk="0">
                  <a:moveTo>
                    <a:pt x="2388" y="1"/>
                  </a:moveTo>
                  <a:cubicBezTo>
                    <a:pt x="2025" y="1"/>
                    <a:pt x="1662" y="212"/>
                    <a:pt x="1537" y="635"/>
                  </a:cubicBezTo>
                  <a:lnTo>
                    <a:pt x="1239" y="1635"/>
                  </a:lnTo>
                  <a:lnTo>
                    <a:pt x="1084" y="2147"/>
                  </a:lnTo>
                  <a:lnTo>
                    <a:pt x="1001" y="2445"/>
                  </a:lnTo>
                  <a:lnTo>
                    <a:pt x="846" y="2957"/>
                  </a:lnTo>
                  <a:lnTo>
                    <a:pt x="49" y="5683"/>
                  </a:lnTo>
                  <a:lnTo>
                    <a:pt x="1" y="5826"/>
                  </a:lnTo>
                  <a:lnTo>
                    <a:pt x="4763" y="5826"/>
                  </a:lnTo>
                  <a:lnTo>
                    <a:pt x="4716" y="5683"/>
                  </a:lnTo>
                  <a:lnTo>
                    <a:pt x="3918" y="2957"/>
                  </a:lnTo>
                  <a:lnTo>
                    <a:pt x="3763" y="2445"/>
                  </a:lnTo>
                  <a:lnTo>
                    <a:pt x="3680" y="2147"/>
                  </a:lnTo>
                  <a:lnTo>
                    <a:pt x="3525" y="1635"/>
                  </a:lnTo>
                  <a:lnTo>
                    <a:pt x="3239" y="635"/>
                  </a:lnTo>
                  <a:cubicBezTo>
                    <a:pt x="3114" y="212"/>
                    <a:pt x="2751" y="1"/>
                    <a:pt x="238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124"/>
            <p:cNvSpPr/>
            <p:nvPr/>
          </p:nvSpPr>
          <p:spPr>
            <a:xfrm>
              <a:off x="3051728" y="2080225"/>
              <a:ext cx="102542" cy="20224"/>
            </a:xfrm>
            <a:custGeom>
              <a:avLst/>
              <a:gdLst/>
              <a:ahLst/>
              <a:cxnLst/>
              <a:rect l="l" t="t" r="r" b="b"/>
              <a:pathLst>
                <a:path w="2596" h="512" extrusionOk="0">
                  <a:moveTo>
                    <a:pt x="155" y="0"/>
                  </a:moveTo>
                  <a:lnTo>
                    <a:pt x="0" y="512"/>
                  </a:lnTo>
                  <a:lnTo>
                    <a:pt x="2596" y="512"/>
                  </a:lnTo>
                  <a:lnTo>
                    <a:pt x="24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6" name="Google Shape;3856;p124"/>
            <p:cNvSpPr/>
            <p:nvPr/>
          </p:nvSpPr>
          <p:spPr>
            <a:xfrm>
              <a:off x="3042327" y="2112181"/>
              <a:ext cx="121383" cy="20263"/>
            </a:xfrm>
            <a:custGeom>
              <a:avLst/>
              <a:gdLst/>
              <a:ahLst/>
              <a:cxnLst/>
              <a:rect l="l" t="t" r="r" b="b"/>
              <a:pathLst>
                <a:path w="3073" h="513" extrusionOk="0">
                  <a:moveTo>
                    <a:pt x="155" y="1"/>
                  </a:moveTo>
                  <a:lnTo>
                    <a:pt x="0" y="513"/>
                  </a:lnTo>
                  <a:lnTo>
                    <a:pt x="3072" y="513"/>
                  </a:lnTo>
                  <a:lnTo>
                    <a:pt x="291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7" name="Google Shape;3857;p124"/>
            <p:cNvSpPr/>
            <p:nvPr/>
          </p:nvSpPr>
          <p:spPr>
            <a:xfrm>
              <a:off x="3887429" y="122842"/>
              <a:ext cx="493868" cy="493829"/>
            </a:xfrm>
            <a:custGeom>
              <a:avLst/>
              <a:gdLst/>
              <a:ahLst/>
              <a:cxnLst/>
              <a:rect l="l" t="t" r="r" b="b"/>
              <a:pathLst>
                <a:path w="12503" h="12502" extrusionOk="0">
                  <a:moveTo>
                    <a:pt x="6247" y="2333"/>
                  </a:moveTo>
                  <a:cubicBezTo>
                    <a:pt x="8014" y="2333"/>
                    <a:pt x="9624" y="3534"/>
                    <a:pt x="10062" y="5334"/>
                  </a:cubicBezTo>
                  <a:cubicBezTo>
                    <a:pt x="10562" y="7430"/>
                    <a:pt x="9276" y="9549"/>
                    <a:pt x="7168" y="10061"/>
                  </a:cubicBezTo>
                  <a:cubicBezTo>
                    <a:pt x="6859" y="10137"/>
                    <a:pt x="6550" y="10173"/>
                    <a:pt x="6245" y="10173"/>
                  </a:cubicBezTo>
                  <a:cubicBezTo>
                    <a:pt x="4483" y="10173"/>
                    <a:pt x="2878" y="8965"/>
                    <a:pt x="2442" y="7168"/>
                  </a:cubicBezTo>
                  <a:cubicBezTo>
                    <a:pt x="1941" y="5072"/>
                    <a:pt x="3227" y="2953"/>
                    <a:pt x="5335" y="2441"/>
                  </a:cubicBezTo>
                  <a:cubicBezTo>
                    <a:pt x="5640" y="2368"/>
                    <a:pt x="5946" y="2333"/>
                    <a:pt x="6247" y="2333"/>
                  </a:cubicBezTo>
                  <a:close/>
                  <a:moveTo>
                    <a:pt x="5799" y="0"/>
                  </a:moveTo>
                  <a:lnTo>
                    <a:pt x="3799" y="488"/>
                  </a:lnTo>
                  <a:lnTo>
                    <a:pt x="4001" y="1322"/>
                  </a:lnTo>
                  <a:cubicBezTo>
                    <a:pt x="3323" y="1631"/>
                    <a:pt x="2727" y="2060"/>
                    <a:pt x="2251" y="2596"/>
                  </a:cubicBezTo>
                  <a:lnTo>
                    <a:pt x="1513" y="2143"/>
                  </a:lnTo>
                  <a:lnTo>
                    <a:pt x="441" y="3906"/>
                  </a:lnTo>
                  <a:lnTo>
                    <a:pt x="1168" y="4358"/>
                  </a:lnTo>
                  <a:cubicBezTo>
                    <a:pt x="918" y="5025"/>
                    <a:pt x="798" y="5751"/>
                    <a:pt x="834" y="6501"/>
                  </a:cubicBezTo>
                  <a:lnTo>
                    <a:pt x="1" y="6704"/>
                  </a:lnTo>
                  <a:lnTo>
                    <a:pt x="489" y="8704"/>
                  </a:lnTo>
                  <a:lnTo>
                    <a:pt x="1322" y="8501"/>
                  </a:lnTo>
                  <a:cubicBezTo>
                    <a:pt x="1632" y="9180"/>
                    <a:pt x="2072" y="9775"/>
                    <a:pt x="2596" y="10252"/>
                  </a:cubicBezTo>
                  <a:lnTo>
                    <a:pt x="2144" y="10990"/>
                  </a:lnTo>
                  <a:lnTo>
                    <a:pt x="3906" y="12061"/>
                  </a:lnTo>
                  <a:lnTo>
                    <a:pt x="4358" y="11335"/>
                  </a:lnTo>
                  <a:cubicBezTo>
                    <a:pt x="4948" y="11556"/>
                    <a:pt x="5583" y="11675"/>
                    <a:pt x="6241" y="11675"/>
                  </a:cubicBezTo>
                  <a:cubicBezTo>
                    <a:pt x="6327" y="11675"/>
                    <a:pt x="6414" y="11673"/>
                    <a:pt x="6502" y="11668"/>
                  </a:cubicBezTo>
                  <a:lnTo>
                    <a:pt x="6704" y="12502"/>
                  </a:lnTo>
                  <a:lnTo>
                    <a:pt x="8704" y="12026"/>
                  </a:lnTo>
                  <a:lnTo>
                    <a:pt x="8502" y="11180"/>
                  </a:lnTo>
                  <a:cubicBezTo>
                    <a:pt x="9180" y="10871"/>
                    <a:pt x="9776" y="10442"/>
                    <a:pt x="10252" y="9906"/>
                  </a:cubicBezTo>
                  <a:lnTo>
                    <a:pt x="10990" y="10359"/>
                  </a:lnTo>
                  <a:lnTo>
                    <a:pt x="12062" y="8597"/>
                  </a:lnTo>
                  <a:lnTo>
                    <a:pt x="11336" y="8144"/>
                  </a:lnTo>
                  <a:cubicBezTo>
                    <a:pt x="11586" y="7477"/>
                    <a:pt x="11705" y="6751"/>
                    <a:pt x="11669" y="6001"/>
                  </a:cubicBezTo>
                  <a:lnTo>
                    <a:pt x="12502" y="5799"/>
                  </a:lnTo>
                  <a:lnTo>
                    <a:pt x="12026" y="3798"/>
                  </a:lnTo>
                  <a:lnTo>
                    <a:pt x="11181" y="4001"/>
                  </a:lnTo>
                  <a:cubicBezTo>
                    <a:pt x="10871" y="3322"/>
                    <a:pt x="10443" y="2727"/>
                    <a:pt x="9907" y="2251"/>
                  </a:cubicBezTo>
                  <a:lnTo>
                    <a:pt x="10359" y="1512"/>
                  </a:lnTo>
                  <a:lnTo>
                    <a:pt x="8597" y="441"/>
                  </a:lnTo>
                  <a:lnTo>
                    <a:pt x="8145" y="1167"/>
                  </a:lnTo>
                  <a:cubicBezTo>
                    <a:pt x="7556" y="946"/>
                    <a:pt x="6920" y="828"/>
                    <a:pt x="6262" y="828"/>
                  </a:cubicBezTo>
                  <a:cubicBezTo>
                    <a:pt x="6176" y="828"/>
                    <a:pt x="6089" y="830"/>
                    <a:pt x="6002" y="834"/>
                  </a:cubicBezTo>
                  <a:lnTo>
                    <a:pt x="579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124"/>
            <p:cNvSpPr/>
            <p:nvPr/>
          </p:nvSpPr>
          <p:spPr>
            <a:xfrm>
              <a:off x="4025719" y="270888"/>
              <a:ext cx="217764" cy="197737"/>
            </a:xfrm>
            <a:custGeom>
              <a:avLst/>
              <a:gdLst/>
              <a:ahLst/>
              <a:cxnLst/>
              <a:rect l="l" t="t" r="r" b="b"/>
              <a:pathLst>
                <a:path w="5513" h="5006" extrusionOk="0">
                  <a:moveTo>
                    <a:pt x="2766" y="1"/>
                  </a:moveTo>
                  <a:cubicBezTo>
                    <a:pt x="2568" y="1"/>
                    <a:pt x="2368" y="24"/>
                    <a:pt x="2167" y="74"/>
                  </a:cubicBezTo>
                  <a:cubicBezTo>
                    <a:pt x="822" y="396"/>
                    <a:pt x="0" y="1753"/>
                    <a:pt x="322" y="3086"/>
                  </a:cubicBezTo>
                  <a:cubicBezTo>
                    <a:pt x="595" y="4231"/>
                    <a:pt x="1619" y="5005"/>
                    <a:pt x="2739" y="5005"/>
                  </a:cubicBezTo>
                  <a:cubicBezTo>
                    <a:pt x="2936" y="5005"/>
                    <a:pt x="3135" y="4982"/>
                    <a:pt x="3334" y="4932"/>
                  </a:cubicBezTo>
                  <a:cubicBezTo>
                    <a:pt x="4679" y="4610"/>
                    <a:pt x="5513" y="3265"/>
                    <a:pt x="5179" y="1920"/>
                  </a:cubicBezTo>
                  <a:cubicBezTo>
                    <a:pt x="4906" y="775"/>
                    <a:pt x="3891" y="1"/>
                    <a:pt x="27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124"/>
            <p:cNvSpPr/>
            <p:nvPr/>
          </p:nvSpPr>
          <p:spPr>
            <a:xfrm>
              <a:off x="5210403" y="508481"/>
              <a:ext cx="339107" cy="339108"/>
            </a:xfrm>
            <a:custGeom>
              <a:avLst/>
              <a:gdLst/>
              <a:ahLst/>
              <a:cxnLst/>
              <a:rect l="l" t="t" r="r" b="b"/>
              <a:pathLst>
                <a:path w="8585" h="8585" extrusionOk="0">
                  <a:moveTo>
                    <a:pt x="4309" y="1600"/>
                  </a:moveTo>
                  <a:cubicBezTo>
                    <a:pt x="5516" y="1600"/>
                    <a:pt x="6612" y="2430"/>
                    <a:pt x="6906" y="3656"/>
                  </a:cubicBezTo>
                  <a:cubicBezTo>
                    <a:pt x="7263" y="5108"/>
                    <a:pt x="6370" y="6561"/>
                    <a:pt x="4929" y="6906"/>
                  </a:cubicBezTo>
                  <a:cubicBezTo>
                    <a:pt x="4718" y="6957"/>
                    <a:pt x="4507" y="6981"/>
                    <a:pt x="4299" y="6981"/>
                  </a:cubicBezTo>
                  <a:cubicBezTo>
                    <a:pt x="3086" y="6981"/>
                    <a:pt x="1984" y="6157"/>
                    <a:pt x="1679" y="4918"/>
                  </a:cubicBezTo>
                  <a:cubicBezTo>
                    <a:pt x="1334" y="3477"/>
                    <a:pt x="2215" y="2024"/>
                    <a:pt x="3667" y="1679"/>
                  </a:cubicBezTo>
                  <a:cubicBezTo>
                    <a:pt x="3882" y="1626"/>
                    <a:pt x="4097" y="1600"/>
                    <a:pt x="4309" y="1600"/>
                  </a:cubicBezTo>
                  <a:close/>
                  <a:moveTo>
                    <a:pt x="3989" y="0"/>
                  </a:moveTo>
                  <a:lnTo>
                    <a:pt x="2608" y="334"/>
                  </a:lnTo>
                  <a:lnTo>
                    <a:pt x="2750" y="905"/>
                  </a:lnTo>
                  <a:cubicBezTo>
                    <a:pt x="2286" y="1120"/>
                    <a:pt x="1881" y="1417"/>
                    <a:pt x="1548" y="1786"/>
                  </a:cubicBezTo>
                  <a:lnTo>
                    <a:pt x="1048" y="1477"/>
                  </a:lnTo>
                  <a:lnTo>
                    <a:pt x="310" y="2679"/>
                  </a:lnTo>
                  <a:lnTo>
                    <a:pt x="810" y="2989"/>
                  </a:lnTo>
                  <a:cubicBezTo>
                    <a:pt x="631" y="3453"/>
                    <a:pt x="560" y="3953"/>
                    <a:pt x="583" y="4465"/>
                  </a:cubicBezTo>
                  <a:lnTo>
                    <a:pt x="0" y="4596"/>
                  </a:lnTo>
                  <a:lnTo>
                    <a:pt x="333" y="5977"/>
                  </a:lnTo>
                  <a:lnTo>
                    <a:pt x="917" y="5834"/>
                  </a:lnTo>
                  <a:cubicBezTo>
                    <a:pt x="1119" y="6299"/>
                    <a:pt x="1417" y="6704"/>
                    <a:pt x="1786" y="7037"/>
                  </a:cubicBezTo>
                  <a:lnTo>
                    <a:pt x="1476" y="7549"/>
                  </a:lnTo>
                  <a:lnTo>
                    <a:pt x="2691" y="8287"/>
                  </a:lnTo>
                  <a:lnTo>
                    <a:pt x="2989" y="7775"/>
                  </a:lnTo>
                  <a:cubicBezTo>
                    <a:pt x="3395" y="7932"/>
                    <a:pt x="3829" y="8006"/>
                    <a:pt x="4275" y="8006"/>
                  </a:cubicBezTo>
                  <a:cubicBezTo>
                    <a:pt x="4338" y="8006"/>
                    <a:pt x="4401" y="8004"/>
                    <a:pt x="4465" y="8001"/>
                  </a:cubicBezTo>
                  <a:lnTo>
                    <a:pt x="4608" y="8585"/>
                  </a:lnTo>
                  <a:lnTo>
                    <a:pt x="5977" y="8251"/>
                  </a:lnTo>
                  <a:lnTo>
                    <a:pt x="5846" y="7680"/>
                  </a:lnTo>
                  <a:cubicBezTo>
                    <a:pt x="6310" y="7466"/>
                    <a:pt x="6715" y="7168"/>
                    <a:pt x="7049" y="6799"/>
                  </a:cubicBezTo>
                  <a:lnTo>
                    <a:pt x="7549" y="7108"/>
                  </a:lnTo>
                  <a:lnTo>
                    <a:pt x="8287" y="5894"/>
                  </a:lnTo>
                  <a:lnTo>
                    <a:pt x="7787" y="5596"/>
                  </a:lnTo>
                  <a:cubicBezTo>
                    <a:pt x="7953" y="5132"/>
                    <a:pt x="8037" y="4632"/>
                    <a:pt x="8013" y="4120"/>
                  </a:cubicBezTo>
                  <a:lnTo>
                    <a:pt x="8584" y="3977"/>
                  </a:lnTo>
                  <a:lnTo>
                    <a:pt x="8251" y="2608"/>
                  </a:lnTo>
                  <a:lnTo>
                    <a:pt x="7680" y="2751"/>
                  </a:lnTo>
                  <a:cubicBezTo>
                    <a:pt x="7465" y="2274"/>
                    <a:pt x="7168" y="1870"/>
                    <a:pt x="6810" y="1536"/>
                  </a:cubicBezTo>
                  <a:lnTo>
                    <a:pt x="7108" y="1036"/>
                  </a:lnTo>
                  <a:lnTo>
                    <a:pt x="5906" y="298"/>
                  </a:lnTo>
                  <a:lnTo>
                    <a:pt x="5596" y="798"/>
                  </a:lnTo>
                  <a:cubicBezTo>
                    <a:pt x="5184" y="650"/>
                    <a:pt x="4744" y="568"/>
                    <a:pt x="4300" y="568"/>
                  </a:cubicBezTo>
                  <a:cubicBezTo>
                    <a:pt x="4244" y="568"/>
                    <a:pt x="4188" y="569"/>
                    <a:pt x="4132" y="572"/>
                  </a:cubicBezTo>
                  <a:lnTo>
                    <a:pt x="398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0" name="Google Shape;3860;p124"/>
            <p:cNvSpPr/>
            <p:nvPr/>
          </p:nvSpPr>
          <p:spPr>
            <a:xfrm>
              <a:off x="5305400" y="609996"/>
              <a:ext cx="149586" cy="135959"/>
            </a:xfrm>
            <a:custGeom>
              <a:avLst/>
              <a:gdLst/>
              <a:ahLst/>
              <a:cxnLst/>
              <a:rect l="l" t="t" r="r" b="b"/>
              <a:pathLst>
                <a:path w="3787" h="3442" extrusionOk="0">
                  <a:moveTo>
                    <a:pt x="1894" y="0"/>
                  </a:moveTo>
                  <a:cubicBezTo>
                    <a:pt x="1760" y="0"/>
                    <a:pt x="1624" y="16"/>
                    <a:pt x="1488" y="50"/>
                  </a:cubicBezTo>
                  <a:cubicBezTo>
                    <a:pt x="560" y="276"/>
                    <a:pt x="0" y="1205"/>
                    <a:pt x="226" y="2121"/>
                  </a:cubicBezTo>
                  <a:cubicBezTo>
                    <a:pt x="410" y="2917"/>
                    <a:pt x="1117" y="3441"/>
                    <a:pt x="1899" y="3441"/>
                  </a:cubicBezTo>
                  <a:cubicBezTo>
                    <a:pt x="2031" y="3441"/>
                    <a:pt x="2164" y="3426"/>
                    <a:pt x="2298" y="3395"/>
                  </a:cubicBezTo>
                  <a:cubicBezTo>
                    <a:pt x="3215" y="3169"/>
                    <a:pt x="3786" y="2241"/>
                    <a:pt x="3560" y="1312"/>
                  </a:cubicBezTo>
                  <a:cubicBezTo>
                    <a:pt x="3367" y="531"/>
                    <a:pt x="2665" y="0"/>
                    <a:pt x="18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1" name="Google Shape;3861;p124"/>
            <p:cNvSpPr/>
            <p:nvPr/>
          </p:nvSpPr>
          <p:spPr>
            <a:xfrm>
              <a:off x="4425459" y="1113265"/>
              <a:ext cx="48940" cy="63358"/>
            </a:xfrm>
            <a:custGeom>
              <a:avLst/>
              <a:gdLst/>
              <a:ahLst/>
              <a:cxnLst/>
              <a:rect l="l" t="t" r="r" b="b"/>
              <a:pathLst>
                <a:path w="1239" h="1604" extrusionOk="0">
                  <a:moveTo>
                    <a:pt x="691" y="1"/>
                  </a:moveTo>
                  <a:lnTo>
                    <a:pt x="1" y="560"/>
                  </a:lnTo>
                  <a:cubicBezTo>
                    <a:pt x="48" y="965"/>
                    <a:pt x="286" y="1334"/>
                    <a:pt x="632" y="1549"/>
                  </a:cubicBezTo>
                  <a:cubicBezTo>
                    <a:pt x="655" y="1561"/>
                    <a:pt x="691" y="1584"/>
                    <a:pt x="727" y="1596"/>
                  </a:cubicBezTo>
                  <a:cubicBezTo>
                    <a:pt x="747" y="1601"/>
                    <a:pt x="768" y="1604"/>
                    <a:pt x="789" y="1604"/>
                  </a:cubicBezTo>
                  <a:cubicBezTo>
                    <a:pt x="910" y="1604"/>
                    <a:pt x="1023" y="1519"/>
                    <a:pt x="1084" y="1418"/>
                  </a:cubicBezTo>
                  <a:cubicBezTo>
                    <a:pt x="1239" y="1203"/>
                    <a:pt x="1239" y="906"/>
                    <a:pt x="1155" y="656"/>
                  </a:cubicBezTo>
                  <a:cubicBezTo>
                    <a:pt x="1060" y="406"/>
                    <a:pt x="882" y="191"/>
                    <a:pt x="6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124"/>
            <p:cNvSpPr/>
            <p:nvPr/>
          </p:nvSpPr>
          <p:spPr>
            <a:xfrm>
              <a:off x="4690227" y="1041691"/>
              <a:ext cx="59289" cy="88559"/>
            </a:xfrm>
            <a:custGeom>
              <a:avLst/>
              <a:gdLst/>
              <a:ahLst/>
              <a:cxnLst/>
              <a:rect l="l" t="t" r="r" b="b"/>
              <a:pathLst>
                <a:path w="1501" h="2242" extrusionOk="0">
                  <a:moveTo>
                    <a:pt x="1202" y="1"/>
                  </a:moveTo>
                  <a:cubicBezTo>
                    <a:pt x="1169" y="1"/>
                    <a:pt x="1128" y="29"/>
                    <a:pt x="1108" y="75"/>
                  </a:cubicBezTo>
                  <a:cubicBezTo>
                    <a:pt x="1108" y="86"/>
                    <a:pt x="1096" y="146"/>
                    <a:pt x="1072" y="205"/>
                  </a:cubicBezTo>
                  <a:cubicBezTo>
                    <a:pt x="1084" y="170"/>
                    <a:pt x="1084" y="146"/>
                    <a:pt x="1084" y="134"/>
                  </a:cubicBezTo>
                  <a:cubicBezTo>
                    <a:pt x="1084" y="94"/>
                    <a:pt x="1062" y="76"/>
                    <a:pt x="1035" y="76"/>
                  </a:cubicBezTo>
                  <a:cubicBezTo>
                    <a:pt x="1006" y="76"/>
                    <a:pt x="972" y="97"/>
                    <a:pt x="953" y="134"/>
                  </a:cubicBezTo>
                  <a:cubicBezTo>
                    <a:pt x="953" y="146"/>
                    <a:pt x="941" y="194"/>
                    <a:pt x="918" y="277"/>
                  </a:cubicBezTo>
                  <a:cubicBezTo>
                    <a:pt x="906" y="360"/>
                    <a:pt x="870" y="444"/>
                    <a:pt x="858" y="515"/>
                  </a:cubicBezTo>
                  <a:cubicBezTo>
                    <a:pt x="846" y="586"/>
                    <a:pt x="727" y="932"/>
                    <a:pt x="560" y="944"/>
                  </a:cubicBezTo>
                  <a:cubicBezTo>
                    <a:pt x="550" y="945"/>
                    <a:pt x="540" y="946"/>
                    <a:pt x="531" y="946"/>
                  </a:cubicBezTo>
                  <a:cubicBezTo>
                    <a:pt x="302" y="946"/>
                    <a:pt x="482" y="535"/>
                    <a:pt x="322" y="432"/>
                  </a:cubicBezTo>
                  <a:cubicBezTo>
                    <a:pt x="319" y="430"/>
                    <a:pt x="316" y="429"/>
                    <a:pt x="313" y="429"/>
                  </a:cubicBezTo>
                  <a:cubicBezTo>
                    <a:pt x="255" y="429"/>
                    <a:pt x="178" y="750"/>
                    <a:pt x="156" y="932"/>
                  </a:cubicBezTo>
                  <a:cubicBezTo>
                    <a:pt x="132" y="1134"/>
                    <a:pt x="120" y="1229"/>
                    <a:pt x="132" y="1348"/>
                  </a:cubicBezTo>
                  <a:cubicBezTo>
                    <a:pt x="144" y="1468"/>
                    <a:pt x="191" y="1634"/>
                    <a:pt x="179" y="1706"/>
                  </a:cubicBezTo>
                  <a:cubicBezTo>
                    <a:pt x="156" y="1825"/>
                    <a:pt x="1" y="2039"/>
                    <a:pt x="1" y="2039"/>
                  </a:cubicBezTo>
                  <a:lnTo>
                    <a:pt x="644" y="2241"/>
                  </a:lnTo>
                  <a:cubicBezTo>
                    <a:pt x="644" y="2241"/>
                    <a:pt x="822" y="1896"/>
                    <a:pt x="918" y="1825"/>
                  </a:cubicBezTo>
                  <a:cubicBezTo>
                    <a:pt x="1132" y="1634"/>
                    <a:pt x="1275" y="1420"/>
                    <a:pt x="1370" y="1146"/>
                  </a:cubicBezTo>
                  <a:cubicBezTo>
                    <a:pt x="1429" y="979"/>
                    <a:pt x="1453" y="801"/>
                    <a:pt x="1489" y="622"/>
                  </a:cubicBezTo>
                  <a:cubicBezTo>
                    <a:pt x="1489" y="622"/>
                    <a:pt x="1501" y="384"/>
                    <a:pt x="1501" y="360"/>
                  </a:cubicBezTo>
                  <a:cubicBezTo>
                    <a:pt x="1501" y="325"/>
                    <a:pt x="1482" y="311"/>
                    <a:pt x="1457" y="311"/>
                  </a:cubicBezTo>
                  <a:cubicBezTo>
                    <a:pt x="1423" y="311"/>
                    <a:pt x="1379" y="338"/>
                    <a:pt x="1358" y="372"/>
                  </a:cubicBezTo>
                  <a:cubicBezTo>
                    <a:pt x="1358" y="380"/>
                    <a:pt x="1352" y="389"/>
                    <a:pt x="1349" y="405"/>
                  </a:cubicBezTo>
                  <a:lnTo>
                    <a:pt x="1349" y="405"/>
                  </a:lnTo>
                  <a:cubicBezTo>
                    <a:pt x="1361" y="286"/>
                    <a:pt x="1382" y="192"/>
                    <a:pt x="1382" y="170"/>
                  </a:cubicBezTo>
                  <a:cubicBezTo>
                    <a:pt x="1376" y="131"/>
                    <a:pt x="1353" y="116"/>
                    <a:pt x="1327" y="116"/>
                  </a:cubicBezTo>
                  <a:cubicBezTo>
                    <a:pt x="1295" y="116"/>
                    <a:pt x="1258" y="138"/>
                    <a:pt x="1239" y="170"/>
                  </a:cubicBezTo>
                  <a:cubicBezTo>
                    <a:pt x="1251" y="122"/>
                    <a:pt x="1251" y="75"/>
                    <a:pt x="1251" y="63"/>
                  </a:cubicBezTo>
                  <a:cubicBezTo>
                    <a:pt x="1251" y="20"/>
                    <a:pt x="1229" y="1"/>
                    <a:pt x="1202" y="1"/>
                  </a:cubicBezTo>
                  <a:close/>
                </a:path>
              </a:pathLst>
            </a:custGeom>
            <a:solidFill>
              <a:srgbClr val="F9B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3" name="Google Shape;3863;p124"/>
            <p:cNvSpPr/>
            <p:nvPr/>
          </p:nvSpPr>
          <p:spPr>
            <a:xfrm>
              <a:off x="4475782" y="1107617"/>
              <a:ext cx="246006" cy="207454"/>
            </a:xfrm>
            <a:custGeom>
              <a:avLst/>
              <a:gdLst/>
              <a:ahLst/>
              <a:cxnLst/>
              <a:rect l="l" t="t" r="r" b="b"/>
              <a:pathLst>
                <a:path w="6228" h="5252" extrusionOk="0">
                  <a:moveTo>
                    <a:pt x="5692" y="1"/>
                  </a:moveTo>
                  <a:cubicBezTo>
                    <a:pt x="5620" y="132"/>
                    <a:pt x="4632" y="1453"/>
                    <a:pt x="3632" y="2644"/>
                  </a:cubicBezTo>
                  <a:cubicBezTo>
                    <a:pt x="2653" y="3566"/>
                    <a:pt x="1154" y="3663"/>
                    <a:pt x="568" y="3663"/>
                  </a:cubicBezTo>
                  <a:cubicBezTo>
                    <a:pt x="413" y="3663"/>
                    <a:pt x="322" y="3656"/>
                    <a:pt x="322" y="3656"/>
                  </a:cubicBezTo>
                  <a:lnTo>
                    <a:pt x="322" y="3656"/>
                  </a:lnTo>
                  <a:cubicBezTo>
                    <a:pt x="322" y="3656"/>
                    <a:pt x="0" y="4109"/>
                    <a:pt x="834" y="5252"/>
                  </a:cubicBezTo>
                  <a:cubicBezTo>
                    <a:pt x="2798" y="4918"/>
                    <a:pt x="3799" y="3990"/>
                    <a:pt x="4311" y="3430"/>
                  </a:cubicBezTo>
                  <a:cubicBezTo>
                    <a:pt x="4823" y="2858"/>
                    <a:pt x="6227" y="299"/>
                    <a:pt x="6227" y="299"/>
                  </a:cubicBezTo>
                  <a:cubicBezTo>
                    <a:pt x="6227" y="299"/>
                    <a:pt x="5870" y="84"/>
                    <a:pt x="569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124"/>
            <p:cNvSpPr/>
            <p:nvPr/>
          </p:nvSpPr>
          <p:spPr>
            <a:xfrm>
              <a:off x="4405077" y="1613809"/>
              <a:ext cx="143622" cy="587286"/>
            </a:xfrm>
            <a:custGeom>
              <a:avLst/>
              <a:gdLst/>
              <a:ahLst/>
              <a:cxnLst/>
              <a:rect l="l" t="t" r="r" b="b"/>
              <a:pathLst>
                <a:path w="3636" h="14868" extrusionOk="0">
                  <a:moveTo>
                    <a:pt x="2162" y="1"/>
                  </a:moveTo>
                  <a:cubicBezTo>
                    <a:pt x="1106" y="1"/>
                    <a:pt x="1" y="1598"/>
                    <a:pt x="338" y="3045"/>
                  </a:cubicBezTo>
                  <a:cubicBezTo>
                    <a:pt x="338" y="3069"/>
                    <a:pt x="350" y="3093"/>
                    <a:pt x="350" y="3128"/>
                  </a:cubicBezTo>
                  <a:cubicBezTo>
                    <a:pt x="564" y="4045"/>
                    <a:pt x="1767" y="6986"/>
                    <a:pt x="1683" y="7843"/>
                  </a:cubicBezTo>
                  <a:cubicBezTo>
                    <a:pt x="1028" y="9617"/>
                    <a:pt x="1779" y="13308"/>
                    <a:pt x="2005" y="14868"/>
                  </a:cubicBezTo>
                  <a:lnTo>
                    <a:pt x="2076" y="14868"/>
                  </a:lnTo>
                  <a:cubicBezTo>
                    <a:pt x="2648" y="14844"/>
                    <a:pt x="2969" y="14761"/>
                    <a:pt x="2969" y="14761"/>
                  </a:cubicBezTo>
                  <a:cubicBezTo>
                    <a:pt x="2969" y="14761"/>
                    <a:pt x="3386" y="9081"/>
                    <a:pt x="3517" y="7510"/>
                  </a:cubicBezTo>
                  <a:cubicBezTo>
                    <a:pt x="3636" y="5938"/>
                    <a:pt x="3088" y="1009"/>
                    <a:pt x="3041" y="592"/>
                  </a:cubicBezTo>
                  <a:cubicBezTo>
                    <a:pt x="2981" y="164"/>
                    <a:pt x="2683" y="116"/>
                    <a:pt x="2457" y="45"/>
                  </a:cubicBezTo>
                  <a:cubicBezTo>
                    <a:pt x="2360" y="15"/>
                    <a:pt x="2261" y="1"/>
                    <a:pt x="21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124"/>
            <p:cNvSpPr/>
            <p:nvPr/>
          </p:nvSpPr>
          <p:spPr>
            <a:xfrm>
              <a:off x="4431581" y="1719946"/>
              <a:ext cx="56919" cy="374894"/>
            </a:xfrm>
            <a:custGeom>
              <a:avLst/>
              <a:gdLst/>
              <a:ahLst/>
              <a:cxnLst/>
              <a:rect l="l" t="t" r="r" b="b"/>
              <a:pathLst>
                <a:path w="1441" h="9491" extrusionOk="0">
                  <a:moveTo>
                    <a:pt x="717" y="0"/>
                  </a:moveTo>
                  <a:cubicBezTo>
                    <a:pt x="717" y="0"/>
                    <a:pt x="716" y="0"/>
                    <a:pt x="715" y="1"/>
                  </a:cubicBezTo>
                  <a:cubicBezTo>
                    <a:pt x="655" y="25"/>
                    <a:pt x="631" y="72"/>
                    <a:pt x="608" y="120"/>
                  </a:cubicBezTo>
                  <a:cubicBezTo>
                    <a:pt x="488" y="322"/>
                    <a:pt x="369" y="537"/>
                    <a:pt x="262" y="751"/>
                  </a:cubicBezTo>
                  <a:cubicBezTo>
                    <a:pt x="155" y="977"/>
                    <a:pt x="72" y="1215"/>
                    <a:pt x="0" y="1453"/>
                  </a:cubicBezTo>
                  <a:cubicBezTo>
                    <a:pt x="417" y="2704"/>
                    <a:pt x="1084" y="4513"/>
                    <a:pt x="1012" y="5156"/>
                  </a:cubicBezTo>
                  <a:cubicBezTo>
                    <a:pt x="619" y="6204"/>
                    <a:pt x="727" y="7930"/>
                    <a:pt x="929" y="9490"/>
                  </a:cubicBezTo>
                  <a:cubicBezTo>
                    <a:pt x="846" y="7442"/>
                    <a:pt x="1370" y="5597"/>
                    <a:pt x="1393" y="5132"/>
                  </a:cubicBezTo>
                  <a:cubicBezTo>
                    <a:pt x="1441" y="4553"/>
                    <a:pt x="86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6" name="Google Shape;3866;p124"/>
            <p:cNvSpPr/>
            <p:nvPr/>
          </p:nvSpPr>
          <p:spPr>
            <a:xfrm>
              <a:off x="4256162" y="1551123"/>
              <a:ext cx="271879" cy="634014"/>
            </a:xfrm>
            <a:custGeom>
              <a:avLst/>
              <a:gdLst/>
              <a:ahLst/>
              <a:cxnLst/>
              <a:rect l="l" t="t" r="r" b="b"/>
              <a:pathLst>
                <a:path w="6883" h="16051" extrusionOk="0">
                  <a:moveTo>
                    <a:pt x="2858" y="1"/>
                  </a:moveTo>
                  <a:cubicBezTo>
                    <a:pt x="1465" y="1513"/>
                    <a:pt x="2227" y="3275"/>
                    <a:pt x="2179" y="3858"/>
                  </a:cubicBezTo>
                  <a:cubicBezTo>
                    <a:pt x="2131" y="4406"/>
                    <a:pt x="2143" y="6989"/>
                    <a:pt x="2036" y="8561"/>
                  </a:cubicBezTo>
                  <a:cubicBezTo>
                    <a:pt x="2024" y="8692"/>
                    <a:pt x="1989" y="8811"/>
                    <a:pt x="1917" y="8918"/>
                  </a:cubicBezTo>
                  <a:cubicBezTo>
                    <a:pt x="881" y="10383"/>
                    <a:pt x="417" y="13847"/>
                    <a:pt x="24" y="15717"/>
                  </a:cubicBezTo>
                  <a:cubicBezTo>
                    <a:pt x="12" y="15741"/>
                    <a:pt x="12" y="15764"/>
                    <a:pt x="0" y="15788"/>
                  </a:cubicBezTo>
                  <a:cubicBezTo>
                    <a:pt x="584" y="16002"/>
                    <a:pt x="941" y="16050"/>
                    <a:pt x="941" y="16050"/>
                  </a:cubicBezTo>
                  <a:lnTo>
                    <a:pt x="1000" y="15895"/>
                  </a:lnTo>
                  <a:cubicBezTo>
                    <a:pt x="1417" y="14621"/>
                    <a:pt x="3358" y="10978"/>
                    <a:pt x="3846" y="9549"/>
                  </a:cubicBezTo>
                  <a:cubicBezTo>
                    <a:pt x="4275" y="8263"/>
                    <a:pt x="5418" y="4334"/>
                    <a:pt x="5430" y="4334"/>
                  </a:cubicBezTo>
                  <a:lnTo>
                    <a:pt x="6882" y="4584"/>
                  </a:lnTo>
                  <a:cubicBezTo>
                    <a:pt x="6882" y="2084"/>
                    <a:pt x="6620" y="501"/>
                    <a:pt x="6620" y="501"/>
                  </a:cubicBezTo>
                  <a:cubicBezTo>
                    <a:pt x="6620" y="501"/>
                    <a:pt x="6273" y="587"/>
                    <a:pt x="5579" y="587"/>
                  </a:cubicBezTo>
                  <a:cubicBezTo>
                    <a:pt x="5501" y="587"/>
                    <a:pt x="5420" y="586"/>
                    <a:pt x="5334" y="584"/>
                  </a:cubicBezTo>
                  <a:cubicBezTo>
                    <a:pt x="4239" y="560"/>
                    <a:pt x="2858" y="1"/>
                    <a:pt x="28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124"/>
            <p:cNvSpPr/>
            <p:nvPr/>
          </p:nvSpPr>
          <p:spPr>
            <a:xfrm>
              <a:off x="4357756" y="1112475"/>
              <a:ext cx="123714" cy="188494"/>
            </a:xfrm>
            <a:custGeom>
              <a:avLst/>
              <a:gdLst/>
              <a:ahLst/>
              <a:cxnLst/>
              <a:rect l="l" t="t" r="r" b="b"/>
              <a:pathLst>
                <a:path w="3132" h="4772" extrusionOk="0">
                  <a:moveTo>
                    <a:pt x="1677" y="1"/>
                  </a:moveTo>
                  <a:cubicBezTo>
                    <a:pt x="1069" y="1"/>
                    <a:pt x="395" y="362"/>
                    <a:pt x="250" y="521"/>
                  </a:cubicBezTo>
                  <a:cubicBezTo>
                    <a:pt x="0" y="795"/>
                    <a:pt x="83" y="1247"/>
                    <a:pt x="179" y="1676"/>
                  </a:cubicBezTo>
                  <a:cubicBezTo>
                    <a:pt x="214" y="1842"/>
                    <a:pt x="345" y="2057"/>
                    <a:pt x="512" y="2283"/>
                  </a:cubicBezTo>
                  <a:cubicBezTo>
                    <a:pt x="774" y="2664"/>
                    <a:pt x="1119" y="3045"/>
                    <a:pt x="1143" y="3093"/>
                  </a:cubicBezTo>
                  <a:cubicBezTo>
                    <a:pt x="1357" y="3509"/>
                    <a:pt x="1048" y="3878"/>
                    <a:pt x="1048" y="3878"/>
                  </a:cubicBezTo>
                  <a:lnTo>
                    <a:pt x="1798" y="4557"/>
                  </a:lnTo>
                  <a:lnTo>
                    <a:pt x="2024" y="4771"/>
                  </a:lnTo>
                  <a:lnTo>
                    <a:pt x="2179" y="4617"/>
                  </a:lnTo>
                  <a:lnTo>
                    <a:pt x="2643" y="4152"/>
                  </a:lnTo>
                  <a:lnTo>
                    <a:pt x="2667" y="3616"/>
                  </a:lnTo>
                  <a:cubicBezTo>
                    <a:pt x="2667" y="3616"/>
                    <a:pt x="2512" y="3486"/>
                    <a:pt x="2453" y="3295"/>
                  </a:cubicBezTo>
                  <a:cubicBezTo>
                    <a:pt x="2453" y="3271"/>
                    <a:pt x="2441" y="3247"/>
                    <a:pt x="2441" y="3235"/>
                  </a:cubicBezTo>
                  <a:cubicBezTo>
                    <a:pt x="2417" y="3176"/>
                    <a:pt x="2405" y="3116"/>
                    <a:pt x="2405" y="3105"/>
                  </a:cubicBezTo>
                  <a:cubicBezTo>
                    <a:pt x="2453" y="3081"/>
                    <a:pt x="2584" y="3033"/>
                    <a:pt x="2822" y="2902"/>
                  </a:cubicBezTo>
                  <a:cubicBezTo>
                    <a:pt x="3072" y="2759"/>
                    <a:pt x="3131" y="2462"/>
                    <a:pt x="3072" y="2164"/>
                  </a:cubicBezTo>
                  <a:cubicBezTo>
                    <a:pt x="3024" y="1938"/>
                    <a:pt x="2667" y="795"/>
                    <a:pt x="2667" y="795"/>
                  </a:cubicBezTo>
                  <a:cubicBezTo>
                    <a:pt x="2527" y="193"/>
                    <a:pt x="2120" y="1"/>
                    <a:pt x="167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124"/>
            <p:cNvSpPr/>
            <p:nvPr/>
          </p:nvSpPr>
          <p:spPr>
            <a:xfrm>
              <a:off x="4480008" y="1240258"/>
              <a:ext cx="109613" cy="100685"/>
            </a:xfrm>
            <a:custGeom>
              <a:avLst/>
              <a:gdLst/>
              <a:ahLst/>
              <a:cxnLst/>
              <a:rect l="l" t="t" r="r" b="b"/>
              <a:pathLst>
                <a:path w="2775" h="2549" extrusionOk="0">
                  <a:moveTo>
                    <a:pt x="2013" y="0"/>
                  </a:moveTo>
                  <a:cubicBezTo>
                    <a:pt x="1453" y="249"/>
                    <a:pt x="865" y="302"/>
                    <a:pt x="470" y="302"/>
                  </a:cubicBezTo>
                  <a:cubicBezTo>
                    <a:pt x="185" y="302"/>
                    <a:pt x="1" y="274"/>
                    <a:pt x="1" y="274"/>
                  </a:cubicBezTo>
                  <a:lnTo>
                    <a:pt x="1" y="274"/>
                  </a:lnTo>
                  <a:cubicBezTo>
                    <a:pt x="1" y="274"/>
                    <a:pt x="310" y="1167"/>
                    <a:pt x="525" y="2548"/>
                  </a:cubicBezTo>
                  <a:cubicBezTo>
                    <a:pt x="1465" y="2477"/>
                    <a:pt x="2775" y="1644"/>
                    <a:pt x="2775" y="1644"/>
                  </a:cubicBezTo>
                  <a:cubicBezTo>
                    <a:pt x="2775" y="1644"/>
                    <a:pt x="2549" y="632"/>
                    <a:pt x="20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124"/>
            <p:cNvSpPr/>
            <p:nvPr/>
          </p:nvSpPr>
          <p:spPr>
            <a:xfrm>
              <a:off x="4487079" y="1259060"/>
              <a:ext cx="102542" cy="79040"/>
            </a:xfrm>
            <a:custGeom>
              <a:avLst/>
              <a:gdLst/>
              <a:ahLst/>
              <a:cxnLst/>
              <a:rect l="l" t="t" r="r" b="b"/>
              <a:pathLst>
                <a:path w="2596" h="2001" extrusionOk="0">
                  <a:moveTo>
                    <a:pt x="0" y="1"/>
                  </a:moveTo>
                  <a:lnTo>
                    <a:pt x="0" y="1"/>
                  </a:lnTo>
                  <a:cubicBezTo>
                    <a:pt x="0" y="1"/>
                    <a:pt x="584" y="739"/>
                    <a:pt x="786" y="2001"/>
                  </a:cubicBezTo>
                  <a:cubicBezTo>
                    <a:pt x="1441" y="1870"/>
                    <a:pt x="2465" y="1299"/>
                    <a:pt x="2596" y="1168"/>
                  </a:cubicBezTo>
                  <a:lnTo>
                    <a:pt x="2596" y="1168"/>
                  </a:lnTo>
                  <a:cubicBezTo>
                    <a:pt x="2382" y="1236"/>
                    <a:pt x="1691" y="1494"/>
                    <a:pt x="1256" y="1494"/>
                  </a:cubicBezTo>
                  <a:cubicBezTo>
                    <a:pt x="1084" y="1494"/>
                    <a:pt x="952" y="1454"/>
                    <a:pt x="905" y="1346"/>
                  </a:cubicBezTo>
                  <a:cubicBezTo>
                    <a:pt x="584" y="644"/>
                    <a:pt x="0" y="1"/>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124"/>
            <p:cNvSpPr/>
            <p:nvPr/>
          </p:nvSpPr>
          <p:spPr>
            <a:xfrm>
              <a:off x="4335636" y="1250409"/>
              <a:ext cx="200857" cy="396343"/>
            </a:xfrm>
            <a:custGeom>
              <a:avLst/>
              <a:gdLst/>
              <a:ahLst/>
              <a:cxnLst/>
              <a:rect l="l" t="t" r="r" b="b"/>
              <a:pathLst>
                <a:path w="5085" h="10034" extrusionOk="0">
                  <a:moveTo>
                    <a:pt x="3784" y="1"/>
                  </a:moveTo>
                  <a:cubicBezTo>
                    <a:pt x="3724" y="1"/>
                    <a:pt x="3665" y="5"/>
                    <a:pt x="3596" y="5"/>
                  </a:cubicBezTo>
                  <a:cubicBezTo>
                    <a:pt x="3965" y="553"/>
                    <a:pt x="4037" y="1303"/>
                    <a:pt x="4060" y="1732"/>
                  </a:cubicBezTo>
                  <a:cubicBezTo>
                    <a:pt x="4060" y="1934"/>
                    <a:pt x="4060" y="2065"/>
                    <a:pt x="4060" y="2065"/>
                  </a:cubicBezTo>
                  <a:lnTo>
                    <a:pt x="2441" y="2494"/>
                  </a:lnTo>
                  <a:cubicBezTo>
                    <a:pt x="2477" y="2291"/>
                    <a:pt x="2489" y="2113"/>
                    <a:pt x="2477" y="1946"/>
                  </a:cubicBezTo>
                  <a:cubicBezTo>
                    <a:pt x="2477" y="1577"/>
                    <a:pt x="2382" y="1291"/>
                    <a:pt x="2239" y="1065"/>
                  </a:cubicBezTo>
                  <a:cubicBezTo>
                    <a:pt x="1905" y="613"/>
                    <a:pt x="1417" y="494"/>
                    <a:pt x="1155" y="458"/>
                  </a:cubicBezTo>
                  <a:cubicBezTo>
                    <a:pt x="941" y="601"/>
                    <a:pt x="751" y="756"/>
                    <a:pt x="560" y="910"/>
                  </a:cubicBezTo>
                  <a:cubicBezTo>
                    <a:pt x="512" y="946"/>
                    <a:pt x="465" y="1053"/>
                    <a:pt x="441" y="1196"/>
                  </a:cubicBezTo>
                  <a:cubicBezTo>
                    <a:pt x="370" y="1506"/>
                    <a:pt x="346" y="1982"/>
                    <a:pt x="346" y="2458"/>
                  </a:cubicBezTo>
                  <a:cubicBezTo>
                    <a:pt x="322" y="3256"/>
                    <a:pt x="286" y="5292"/>
                    <a:pt x="286" y="5292"/>
                  </a:cubicBezTo>
                  <a:cubicBezTo>
                    <a:pt x="250" y="6292"/>
                    <a:pt x="370" y="8602"/>
                    <a:pt x="0" y="9828"/>
                  </a:cubicBezTo>
                  <a:cubicBezTo>
                    <a:pt x="274" y="9876"/>
                    <a:pt x="417" y="9900"/>
                    <a:pt x="679" y="9923"/>
                  </a:cubicBezTo>
                  <a:cubicBezTo>
                    <a:pt x="1317" y="10004"/>
                    <a:pt x="1901" y="10034"/>
                    <a:pt x="2417" y="10034"/>
                  </a:cubicBezTo>
                  <a:cubicBezTo>
                    <a:pt x="3886" y="10034"/>
                    <a:pt x="4799" y="9792"/>
                    <a:pt x="4799" y="9792"/>
                  </a:cubicBezTo>
                  <a:cubicBezTo>
                    <a:pt x="4799" y="9792"/>
                    <a:pt x="5084" y="5447"/>
                    <a:pt x="4596" y="2196"/>
                  </a:cubicBezTo>
                  <a:cubicBezTo>
                    <a:pt x="4572" y="2041"/>
                    <a:pt x="4549" y="1887"/>
                    <a:pt x="4525" y="1732"/>
                  </a:cubicBezTo>
                  <a:cubicBezTo>
                    <a:pt x="4453" y="1339"/>
                    <a:pt x="4370" y="982"/>
                    <a:pt x="4275" y="648"/>
                  </a:cubicBezTo>
                  <a:cubicBezTo>
                    <a:pt x="4215" y="446"/>
                    <a:pt x="4120" y="148"/>
                    <a:pt x="4025" y="41"/>
                  </a:cubicBezTo>
                  <a:cubicBezTo>
                    <a:pt x="3932" y="8"/>
                    <a:pt x="3858" y="1"/>
                    <a:pt x="378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1" name="Google Shape;3871;p124"/>
            <p:cNvSpPr/>
            <p:nvPr/>
          </p:nvSpPr>
          <p:spPr>
            <a:xfrm>
              <a:off x="4381258" y="1250528"/>
              <a:ext cx="117592" cy="98394"/>
            </a:xfrm>
            <a:custGeom>
              <a:avLst/>
              <a:gdLst/>
              <a:ahLst/>
              <a:cxnLst/>
              <a:rect l="l" t="t" r="r" b="b"/>
              <a:pathLst>
                <a:path w="2977" h="2491" extrusionOk="0">
                  <a:moveTo>
                    <a:pt x="2396" y="0"/>
                  </a:moveTo>
                  <a:cubicBezTo>
                    <a:pt x="2292" y="0"/>
                    <a:pt x="2124" y="30"/>
                    <a:pt x="2001" y="50"/>
                  </a:cubicBezTo>
                  <a:cubicBezTo>
                    <a:pt x="2108" y="264"/>
                    <a:pt x="2024" y="443"/>
                    <a:pt x="1858" y="502"/>
                  </a:cubicBezTo>
                  <a:cubicBezTo>
                    <a:pt x="1794" y="521"/>
                    <a:pt x="1725" y="529"/>
                    <a:pt x="1653" y="529"/>
                  </a:cubicBezTo>
                  <a:cubicBezTo>
                    <a:pt x="1172" y="529"/>
                    <a:pt x="560" y="169"/>
                    <a:pt x="560" y="169"/>
                  </a:cubicBezTo>
                  <a:cubicBezTo>
                    <a:pt x="417" y="217"/>
                    <a:pt x="131" y="372"/>
                    <a:pt x="0" y="455"/>
                  </a:cubicBezTo>
                  <a:cubicBezTo>
                    <a:pt x="60" y="467"/>
                    <a:pt x="1584" y="693"/>
                    <a:pt x="1286" y="2491"/>
                  </a:cubicBezTo>
                  <a:lnTo>
                    <a:pt x="2905" y="2062"/>
                  </a:lnTo>
                  <a:cubicBezTo>
                    <a:pt x="2905" y="2062"/>
                    <a:pt x="2977" y="800"/>
                    <a:pt x="2441" y="2"/>
                  </a:cubicBezTo>
                  <a:cubicBezTo>
                    <a:pt x="2428" y="1"/>
                    <a:pt x="2413" y="0"/>
                    <a:pt x="23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2" name="Google Shape;3872;p124"/>
            <p:cNvSpPr/>
            <p:nvPr/>
          </p:nvSpPr>
          <p:spPr>
            <a:xfrm>
              <a:off x="4517178" y="874843"/>
              <a:ext cx="363558" cy="363558"/>
            </a:xfrm>
            <a:custGeom>
              <a:avLst/>
              <a:gdLst/>
              <a:ahLst/>
              <a:cxnLst/>
              <a:rect l="l" t="t" r="r" b="b"/>
              <a:pathLst>
                <a:path w="9204" h="9204" extrusionOk="0">
                  <a:moveTo>
                    <a:pt x="4263" y="0"/>
                  </a:moveTo>
                  <a:lnTo>
                    <a:pt x="2798" y="358"/>
                  </a:lnTo>
                  <a:lnTo>
                    <a:pt x="2941" y="977"/>
                  </a:lnTo>
                  <a:cubicBezTo>
                    <a:pt x="2441" y="1203"/>
                    <a:pt x="2012" y="1524"/>
                    <a:pt x="1655" y="1917"/>
                  </a:cubicBezTo>
                  <a:lnTo>
                    <a:pt x="1108" y="1584"/>
                  </a:lnTo>
                  <a:lnTo>
                    <a:pt x="322" y="2882"/>
                  </a:lnTo>
                  <a:lnTo>
                    <a:pt x="857" y="3215"/>
                  </a:lnTo>
                  <a:cubicBezTo>
                    <a:pt x="679" y="3703"/>
                    <a:pt x="596" y="4239"/>
                    <a:pt x="619" y="4787"/>
                  </a:cubicBezTo>
                  <a:lnTo>
                    <a:pt x="0" y="4941"/>
                  </a:lnTo>
                  <a:lnTo>
                    <a:pt x="357" y="6406"/>
                  </a:lnTo>
                  <a:lnTo>
                    <a:pt x="977" y="6263"/>
                  </a:lnTo>
                  <a:cubicBezTo>
                    <a:pt x="1203" y="6763"/>
                    <a:pt x="1524" y="7192"/>
                    <a:pt x="1905" y="7549"/>
                  </a:cubicBezTo>
                  <a:lnTo>
                    <a:pt x="1584" y="8097"/>
                  </a:lnTo>
                  <a:lnTo>
                    <a:pt x="2870" y="8882"/>
                  </a:lnTo>
                  <a:lnTo>
                    <a:pt x="3203" y="8347"/>
                  </a:lnTo>
                  <a:cubicBezTo>
                    <a:pt x="3647" y="8505"/>
                    <a:pt x="4119" y="8589"/>
                    <a:pt x="4595" y="8589"/>
                  </a:cubicBezTo>
                  <a:cubicBezTo>
                    <a:pt x="4655" y="8589"/>
                    <a:pt x="4715" y="8587"/>
                    <a:pt x="4775" y="8585"/>
                  </a:cubicBezTo>
                  <a:lnTo>
                    <a:pt x="4929" y="9204"/>
                  </a:lnTo>
                  <a:lnTo>
                    <a:pt x="6406" y="8847"/>
                  </a:lnTo>
                  <a:lnTo>
                    <a:pt x="6251" y="8228"/>
                  </a:lnTo>
                  <a:cubicBezTo>
                    <a:pt x="6751" y="8001"/>
                    <a:pt x="7192" y="7680"/>
                    <a:pt x="7549" y="7299"/>
                  </a:cubicBezTo>
                  <a:lnTo>
                    <a:pt x="8085" y="7620"/>
                  </a:lnTo>
                  <a:lnTo>
                    <a:pt x="8870" y="6334"/>
                  </a:lnTo>
                  <a:lnTo>
                    <a:pt x="8335" y="6001"/>
                  </a:lnTo>
                  <a:cubicBezTo>
                    <a:pt x="8525" y="5501"/>
                    <a:pt x="8608" y="4965"/>
                    <a:pt x="8585" y="4429"/>
                  </a:cubicBezTo>
                  <a:lnTo>
                    <a:pt x="9204" y="4275"/>
                  </a:lnTo>
                  <a:lnTo>
                    <a:pt x="8847" y="2798"/>
                  </a:lnTo>
                  <a:lnTo>
                    <a:pt x="8227" y="2953"/>
                  </a:lnTo>
                  <a:cubicBezTo>
                    <a:pt x="8001" y="2453"/>
                    <a:pt x="7680" y="2013"/>
                    <a:pt x="7287" y="1655"/>
                  </a:cubicBezTo>
                  <a:lnTo>
                    <a:pt x="7620" y="1120"/>
                  </a:lnTo>
                  <a:lnTo>
                    <a:pt x="6322" y="334"/>
                  </a:lnTo>
                  <a:lnTo>
                    <a:pt x="5989" y="870"/>
                  </a:lnTo>
                  <a:cubicBezTo>
                    <a:pt x="5555" y="700"/>
                    <a:pt x="5084" y="616"/>
                    <a:pt x="4600" y="616"/>
                  </a:cubicBezTo>
                  <a:cubicBezTo>
                    <a:pt x="4539" y="616"/>
                    <a:pt x="4478" y="617"/>
                    <a:pt x="4417" y="619"/>
                  </a:cubicBezTo>
                  <a:lnTo>
                    <a:pt x="426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124"/>
            <p:cNvSpPr/>
            <p:nvPr/>
          </p:nvSpPr>
          <p:spPr>
            <a:xfrm>
              <a:off x="4342232" y="1332925"/>
              <a:ext cx="71021" cy="85636"/>
            </a:xfrm>
            <a:custGeom>
              <a:avLst/>
              <a:gdLst/>
              <a:ahLst/>
              <a:cxnLst/>
              <a:rect l="l" t="t" r="r" b="b"/>
              <a:pathLst>
                <a:path w="1798" h="2168" extrusionOk="0">
                  <a:moveTo>
                    <a:pt x="0" y="0"/>
                  </a:moveTo>
                  <a:cubicBezTo>
                    <a:pt x="0" y="0"/>
                    <a:pt x="0" y="2096"/>
                    <a:pt x="988" y="2167"/>
                  </a:cubicBezTo>
                  <a:cubicBezTo>
                    <a:pt x="999" y="2168"/>
                    <a:pt x="1009" y="2168"/>
                    <a:pt x="1019" y="2168"/>
                  </a:cubicBezTo>
                  <a:cubicBezTo>
                    <a:pt x="1705" y="2168"/>
                    <a:pt x="1798" y="583"/>
                    <a:pt x="1798" y="583"/>
                  </a:cubicBez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124"/>
            <p:cNvSpPr/>
            <p:nvPr/>
          </p:nvSpPr>
          <p:spPr>
            <a:xfrm>
              <a:off x="4401482" y="1131633"/>
              <a:ext cx="154287" cy="241306"/>
            </a:xfrm>
            <a:custGeom>
              <a:avLst/>
              <a:gdLst/>
              <a:ahLst/>
              <a:cxnLst/>
              <a:rect l="l" t="t" r="r" b="b"/>
              <a:pathLst>
                <a:path w="3906" h="6109" extrusionOk="0">
                  <a:moveTo>
                    <a:pt x="3358" y="0"/>
                  </a:moveTo>
                  <a:cubicBezTo>
                    <a:pt x="2846" y="36"/>
                    <a:pt x="2739" y="143"/>
                    <a:pt x="2739" y="143"/>
                  </a:cubicBezTo>
                  <a:cubicBezTo>
                    <a:pt x="2739" y="143"/>
                    <a:pt x="2584" y="2381"/>
                    <a:pt x="2608" y="3703"/>
                  </a:cubicBezTo>
                  <a:cubicBezTo>
                    <a:pt x="2608" y="3703"/>
                    <a:pt x="1453" y="4422"/>
                    <a:pt x="175" y="4422"/>
                  </a:cubicBezTo>
                  <a:cubicBezTo>
                    <a:pt x="117" y="4422"/>
                    <a:pt x="59" y="4420"/>
                    <a:pt x="0" y="4417"/>
                  </a:cubicBezTo>
                  <a:lnTo>
                    <a:pt x="0" y="4417"/>
                  </a:lnTo>
                  <a:lnTo>
                    <a:pt x="608" y="6108"/>
                  </a:lnTo>
                  <a:cubicBezTo>
                    <a:pt x="608" y="6108"/>
                    <a:pt x="1917" y="5787"/>
                    <a:pt x="2989" y="5013"/>
                  </a:cubicBezTo>
                  <a:cubicBezTo>
                    <a:pt x="3310" y="4786"/>
                    <a:pt x="3632" y="4370"/>
                    <a:pt x="3703" y="3989"/>
                  </a:cubicBezTo>
                  <a:cubicBezTo>
                    <a:pt x="3906" y="2834"/>
                    <a:pt x="3536" y="762"/>
                    <a:pt x="335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124"/>
            <p:cNvSpPr/>
            <p:nvPr/>
          </p:nvSpPr>
          <p:spPr>
            <a:xfrm>
              <a:off x="4487553" y="1056701"/>
              <a:ext cx="58815" cy="82950"/>
            </a:xfrm>
            <a:custGeom>
              <a:avLst/>
              <a:gdLst/>
              <a:ahLst/>
              <a:cxnLst/>
              <a:rect l="l" t="t" r="r" b="b"/>
              <a:pathLst>
                <a:path w="1489" h="2100" extrusionOk="0">
                  <a:moveTo>
                    <a:pt x="1174" y="1"/>
                  </a:moveTo>
                  <a:cubicBezTo>
                    <a:pt x="1058" y="1"/>
                    <a:pt x="890" y="38"/>
                    <a:pt x="655" y="135"/>
                  </a:cubicBezTo>
                  <a:cubicBezTo>
                    <a:pt x="322" y="266"/>
                    <a:pt x="119" y="540"/>
                    <a:pt x="83" y="659"/>
                  </a:cubicBezTo>
                  <a:cubicBezTo>
                    <a:pt x="0" y="980"/>
                    <a:pt x="322" y="1278"/>
                    <a:pt x="441" y="1504"/>
                  </a:cubicBezTo>
                  <a:cubicBezTo>
                    <a:pt x="572" y="1719"/>
                    <a:pt x="572" y="2100"/>
                    <a:pt x="572" y="2100"/>
                  </a:cubicBezTo>
                  <a:cubicBezTo>
                    <a:pt x="572" y="2100"/>
                    <a:pt x="1191" y="2052"/>
                    <a:pt x="1191" y="1921"/>
                  </a:cubicBezTo>
                  <a:cubicBezTo>
                    <a:pt x="1191" y="1742"/>
                    <a:pt x="1488" y="1397"/>
                    <a:pt x="1357" y="1123"/>
                  </a:cubicBezTo>
                  <a:cubicBezTo>
                    <a:pt x="1274" y="933"/>
                    <a:pt x="1155" y="861"/>
                    <a:pt x="1143" y="647"/>
                  </a:cubicBezTo>
                  <a:cubicBezTo>
                    <a:pt x="1119" y="433"/>
                    <a:pt x="1417" y="206"/>
                    <a:pt x="1381" y="99"/>
                  </a:cubicBezTo>
                  <a:cubicBezTo>
                    <a:pt x="1363" y="44"/>
                    <a:pt x="1299" y="1"/>
                    <a:pt x="117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124"/>
            <p:cNvSpPr/>
            <p:nvPr/>
          </p:nvSpPr>
          <p:spPr>
            <a:xfrm>
              <a:off x="4341284" y="1281614"/>
              <a:ext cx="123714" cy="98197"/>
            </a:xfrm>
            <a:custGeom>
              <a:avLst/>
              <a:gdLst/>
              <a:ahLst/>
              <a:cxnLst/>
              <a:rect l="l" t="t" r="r" b="b"/>
              <a:pathLst>
                <a:path w="3132" h="2486" extrusionOk="0">
                  <a:moveTo>
                    <a:pt x="852" y="1"/>
                  </a:moveTo>
                  <a:cubicBezTo>
                    <a:pt x="648" y="1"/>
                    <a:pt x="500" y="49"/>
                    <a:pt x="500" y="49"/>
                  </a:cubicBezTo>
                  <a:cubicBezTo>
                    <a:pt x="500" y="49"/>
                    <a:pt x="0" y="347"/>
                    <a:pt x="24" y="1359"/>
                  </a:cubicBezTo>
                  <a:cubicBezTo>
                    <a:pt x="36" y="1799"/>
                    <a:pt x="298" y="2192"/>
                    <a:pt x="715" y="2323"/>
                  </a:cubicBezTo>
                  <a:cubicBezTo>
                    <a:pt x="1085" y="2441"/>
                    <a:pt x="1423" y="2485"/>
                    <a:pt x="1722" y="2485"/>
                  </a:cubicBezTo>
                  <a:cubicBezTo>
                    <a:pt x="2596" y="2485"/>
                    <a:pt x="3132" y="2109"/>
                    <a:pt x="3132" y="2109"/>
                  </a:cubicBezTo>
                  <a:cubicBezTo>
                    <a:pt x="3013" y="1109"/>
                    <a:pt x="2703" y="466"/>
                    <a:pt x="2703" y="466"/>
                  </a:cubicBezTo>
                  <a:cubicBezTo>
                    <a:pt x="2203" y="489"/>
                    <a:pt x="1786" y="537"/>
                    <a:pt x="1786" y="537"/>
                  </a:cubicBezTo>
                  <a:cubicBezTo>
                    <a:pt x="1530" y="94"/>
                    <a:pt x="1137" y="1"/>
                    <a:pt x="8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7" name="Google Shape;3877;p124"/>
            <p:cNvSpPr/>
            <p:nvPr/>
          </p:nvSpPr>
          <p:spPr>
            <a:xfrm>
              <a:off x="4343615" y="1093555"/>
              <a:ext cx="118105" cy="140146"/>
            </a:xfrm>
            <a:custGeom>
              <a:avLst/>
              <a:gdLst/>
              <a:ahLst/>
              <a:cxnLst/>
              <a:rect l="l" t="t" r="r" b="b"/>
              <a:pathLst>
                <a:path w="2990" h="3548" extrusionOk="0">
                  <a:moveTo>
                    <a:pt x="2409" y="1"/>
                  </a:moveTo>
                  <a:cubicBezTo>
                    <a:pt x="1863" y="1"/>
                    <a:pt x="862" y="312"/>
                    <a:pt x="727" y="393"/>
                  </a:cubicBezTo>
                  <a:cubicBezTo>
                    <a:pt x="72" y="786"/>
                    <a:pt x="1" y="1440"/>
                    <a:pt x="156" y="2095"/>
                  </a:cubicBezTo>
                  <a:cubicBezTo>
                    <a:pt x="156" y="2095"/>
                    <a:pt x="560" y="3500"/>
                    <a:pt x="1620" y="3548"/>
                  </a:cubicBezTo>
                  <a:cubicBezTo>
                    <a:pt x="1620" y="3548"/>
                    <a:pt x="1620" y="3274"/>
                    <a:pt x="1513" y="2905"/>
                  </a:cubicBezTo>
                  <a:cubicBezTo>
                    <a:pt x="1513" y="2905"/>
                    <a:pt x="1060" y="2774"/>
                    <a:pt x="977" y="2512"/>
                  </a:cubicBezTo>
                  <a:cubicBezTo>
                    <a:pt x="941" y="2369"/>
                    <a:pt x="1084" y="2238"/>
                    <a:pt x="1180" y="2226"/>
                  </a:cubicBezTo>
                  <a:cubicBezTo>
                    <a:pt x="1299" y="2226"/>
                    <a:pt x="1406" y="2393"/>
                    <a:pt x="1406" y="2393"/>
                  </a:cubicBezTo>
                  <a:cubicBezTo>
                    <a:pt x="1406" y="2393"/>
                    <a:pt x="1406" y="2107"/>
                    <a:pt x="1358" y="1857"/>
                  </a:cubicBezTo>
                  <a:cubicBezTo>
                    <a:pt x="1334" y="1762"/>
                    <a:pt x="1275" y="1690"/>
                    <a:pt x="1203" y="1619"/>
                  </a:cubicBezTo>
                  <a:cubicBezTo>
                    <a:pt x="1215" y="1583"/>
                    <a:pt x="1430" y="1107"/>
                    <a:pt x="2346" y="821"/>
                  </a:cubicBezTo>
                  <a:cubicBezTo>
                    <a:pt x="2751" y="702"/>
                    <a:pt x="2989" y="714"/>
                    <a:pt x="2751" y="119"/>
                  </a:cubicBezTo>
                  <a:cubicBezTo>
                    <a:pt x="2716" y="34"/>
                    <a:pt x="2587" y="1"/>
                    <a:pt x="24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8" name="Google Shape;3878;p124"/>
            <p:cNvSpPr/>
            <p:nvPr/>
          </p:nvSpPr>
          <p:spPr>
            <a:xfrm>
              <a:off x="4427355" y="1235083"/>
              <a:ext cx="26821" cy="5727"/>
            </a:xfrm>
            <a:custGeom>
              <a:avLst/>
              <a:gdLst/>
              <a:ahLst/>
              <a:cxnLst/>
              <a:rect l="l" t="t" r="r" b="b"/>
              <a:pathLst>
                <a:path w="679" h="145" extrusionOk="0">
                  <a:moveTo>
                    <a:pt x="643" y="1"/>
                  </a:moveTo>
                  <a:cubicBezTo>
                    <a:pt x="643" y="1"/>
                    <a:pt x="415" y="41"/>
                    <a:pt x="201" y="41"/>
                  </a:cubicBezTo>
                  <a:cubicBezTo>
                    <a:pt x="130" y="41"/>
                    <a:pt x="60" y="36"/>
                    <a:pt x="0" y="24"/>
                  </a:cubicBezTo>
                  <a:lnTo>
                    <a:pt x="0" y="24"/>
                  </a:lnTo>
                  <a:cubicBezTo>
                    <a:pt x="0" y="24"/>
                    <a:pt x="154" y="144"/>
                    <a:pt x="485" y="144"/>
                  </a:cubicBezTo>
                  <a:cubicBezTo>
                    <a:pt x="544" y="144"/>
                    <a:pt x="608" y="141"/>
                    <a:pt x="679" y="131"/>
                  </a:cubicBezTo>
                  <a:cubicBezTo>
                    <a:pt x="655" y="72"/>
                    <a:pt x="643" y="12"/>
                    <a:pt x="64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9" name="Google Shape;3879;p124"/>
            <p:cNvSpPr/>
            <p:nvPr/>
          </p:nvSpPr>
          <p:spPr>
            <a:xfrm>
              <a:off x="4334688" y="1584974"/>
              <a:ext cx="193353" cy="48348"/>
            </a:xfrm>
            <a:custGeom>
              <a:avLst/>
              <a:gdLst/>
              <a:ahLst/>
              <a:cxnLst/>
              <a:rect l="l" t="t" r="r" b="b"/>
              <a:pathLst>
                <a:path w="4895" h="1224" extrusionOk="0">
                  <a:moveTo>
                    <a:pt x="191" y="1"/>
                  </a:moveTo>
                  <a:cubicBezTo>
                    <a:pt x="1" y="298"/>
                    <a:pt x="24" y="870"/>
                    <a:pt x="24" y="870"/>
                  </a:cubicBezTo>
                  <a:cubicBezTo>
                    <a:pt x="1182" y="1146"/>
                    <a:pt x="2260" y="1224"/>
                    <a:pt x="3106" y="1224"/>
                  </a:cubicBezTo>
                  <a:cubicBezTo>
                    <a:pt x="4191" y="1224"/>
                    <a:pt x="4894" y="1096"/>
                    <a:pt x="4894" y="1096"/>
                  </a:cubicBezTo>
                  <a:lnTo>
                    <a:pt x="4894" y="215"/>
                  </a:lnTo>
                  <a:cubicBezTo>
                    <a:pt x="4562" y="265"/>
                    <a:pt x="4164" y="284"/>
                    <a:pt x="3742" y="284"/>
                  </a:cubicBezTo>
                  <a:cubicBezTo>
                    <a:pt x="2139" y="284"/>
                    <a:pt x="191" y="1"/>
                    <a:pt x="1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0" name="Google Shape;3880;p124"/>
            <p:cNvSpPr/>
            <p:nvPr/>
          </p:nvSpPr>
          <p:spPr>
            <a:xfrm>
              <a:off x="4502602" y="1617917"/>
              <a:ext cx="3792" cy="21172"/>
            </a:xfrm>
            <a:custGeom>
              <a:avLst/>
              <a:gdLst/>
              <a:ahLst/>
              <a:cxnLst/>
              <a:rect l="l" t="t" r="r" b="b"/>
              <a:pathLst>
                <a:path w="96" h="536" extrusionOk="0">
                  <a:moveTo>
                    <a:pt x="48" y="0"/>
                  </a:moveTo>
                  <a:cubicBezTo>
                    <a:pt x="24" y="0"/>
                    <a:pt x="0" y="24"/>
                    <a:pt x="0" y="48"/>
                  </a:cubicBezTo>
                  <a:lnTo>
                    <a:pt x="0" y="500"/>
                  </a:lnTo>
                  <a:cubicBezTo>
                    <a:pt x="0" y="524"/>
                    <a:pt x="24" y="536"/>
                    <a:pt x="48" y="536"/>
                  </a:cubicBezTo>
                  <a:cubicBezTo>
                    <a:pt x="72" y="536"/>
                    <a:pt x="95" y="524"/>
                    <a:pt x="95" y="500"/>
                  </a:cubicBezTo>
                  <a:lnTo>
                    <a:pt x="95" y="48"/>
                  </a:lnTo>
                  <a:cubicBezTo>
                    <a:pt x="95" y="24"/>
                    <a:pt x="72" y="0"/>
                    <a:pt x="48"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1" name="Google Shape;3881;p124"/>
            <p:cNvSpPr/>
            <p:nvPr/>
          </p:nvSpPr>
          <p:spPr>
            <a:xfrm>
              <a:off x="4509633" y="1617443"/>
              <a:ext cx="3357" cy="21211"/>
            </a:xfrm>
            <a:custGeom>
              <a:avLst/>
              <a:gdLst/>
              <a:ahLst/>
              <a:cxnLst/>
              <a:rect l="l" t="t" r="r" b="b"/>
              <a:pathLst>
                <a:path w="85" h="537" extrusionOk="0">
                  <a:moveTo>
                    <a:pt x="48" y="0"/>
                  </a:moveTo>
                  <a:cubicBezTo>
                    <a:pt x="25" y="0"/>
                    <a:pt x="1" y="24"/>
                    <a:pt x="1" y="48"/>
                  </a:cubicBezTo>
                  <a:lnTo>
                    <a:pt x="1" y="488"/>
                  </a:lnTo>
                  <a:cubicBezTo>
                    <a:pt x="1" y="512"/>
                    <a:pt x="25" y="536"/>
                    <a:pt x="48" y="536"/>
                  </a:cubicBezTo>
                  <a:cubicBezTo>
                    <a:pt x="72" y="536"/>
                    <a:pt x="84" y="512"/>
                    <a:pt x="84" y="488"/>
                  </a:cubicBezTo>
                  <a:lnTo>
                    <a:pt x="84" y="48"/>
                  </a:lnTo>
                  <a:cubicBezTo>
                    <a:pt x="84" y="24"/>
                    <a:pt x="72" y="0"/>
                    <a:pt x="48"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2" name="Google Shape;3882;p124"/>
            <p:cNvSpPr/>
            <p:nvPr/>
          </p:nvSpPr>
          <p:spPr>
            <a:xfrm>
              <a:off x="4517178" y="1617443"/>
              <a:ext cx="3318" cy="21211"/>
            </a:xfrm>
            <a:custGeom>
              <a:avLst/>
              <a:gdLst/>
              <a:ahLst/>
              <a:cxnLst/>
              <a:rect l="l" t="t" r="r" b="b"/>
              <a:pathLst>
                <a:path w="84" h="537" extrusionOk="0">
                  <a:moveTo>
                    <a:pt x="36" y="0"/>
                  </a:moveTo>
                  <a:cubicBezTo>
                    <a:pt x="12" y="0"/>
                    <a:pt x="0" y="24"/>
                    <a:pt x="0" y="48"/>
                  </a:cubicBezTo>
                  <a:lnTo>
                    <a:pt x="0" y="488"/>
                  </a:lnTo>
                  <a:cubicBezTo>
                    <a:pt x="0" y="512"/>
                    <a:pt x="12" y="536"/>
                    <a:pt x="36" y="536"/>
                  </a:cubicBezTo>
                  <a:cubicBezTo>
                    <a:pt x="60" y="536"/>
                    <a:pt x="84" y="512"/>
                    <a:pt x="84" y="488"/>
                  </a:cubicBezTo>
                  <a:lnTo>
                    <a:pt x="84" y="48"/>
                  </a:lnTo>
                  <a:cubicBezTo>
                    <a:pt x="84" y="24"/>
                    <a:pt x="60" y="0"/>
                    <a:pt x="36"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124"/>
            <p:cNvSpPr/>
            <p:nvPr/>
          </p:nvSpPr>
          <p:spPr>
            <a:xfrm>
              <a:off x="4523300" y="1616969"/>
              <a:ext cx="3792" cy="21211"/>
            </a:xfrm>
            <a:custGeom>
              <a:avLst/>
              <a:gdLst/>
              <a:ahLst/>
              <a:cxnLst/>
              <a:rect l="l" t="t" r="r" b="b"/>
              <a:pathLst>
                <a:path w="96" h="537" extrusionOk="0">
                  <a:moveTo>
                    <a:pt x="48" y="0"/>
                  </a:moveTo>
                  <a:cubicBezTo>
                    <a:pt x="24" y="0"/>
                    <a:pt x="0" y="12"/>
                    <a:pt x="0" y="48"/>
                  </a:cubicBezTo>
                  <a:lnTo>
                    <a:pt x="0" y="489"/>
                  </a:lnTo>
                  <a:cubicBezTo>
                    <a:pt x="0" y="512"/>
                    <a:pt x="24" y="536"/>
                    <a:pt x="48" y="536"/>
                  </a:cubicBezTo>
                  <a:cubicBezTo>
                    <a:pt x="71" y="536"/>
                    <a:pt x="95" y="512"/>
                    <a:pt x="95" y="489"/>
                  </a:cubicBezTo>
                  <a:lnTo>
                    <a:pt x="95" y="48"/>
                  </a:lnTo>
                  <a:cubicBezTo>
                    <a:pt x="95" y="12"/>
                    <a:pt x="71" y="0"/>
                    <a:pt x="48"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124"/>
            <p:cNvSpPr/>
            <p:nvPr/>
          </p:nvSpPr>
          <p:spPr>
            <a:xfrm>
              <a:off x="4496480" y="1625422"/>
              <a:ext cx="32469" cy="22081"/>
            </a:xfrm>
            <a:custGeom>
              <a:avLst/>
              <a:gdLst/>
              <a:ahLst/>
              <a:cxnLst/>
              <a:rect l="l" t="t" r="r" b="b"/>
              <a:pathLst>
                <a:path w="822" h="559" extrusionOk="0">
                  <a:moveTo>
                    <a:pt x="798" y="1"/>
                  </a:moveTo>
                  <a:lnTo>
                    <a:pt x="60" y="25"/>
                  </a:lnTo>
                  <a:cubicBezTo>
                    <a:pt x="60" y="25"/>
                    <a:pt x="0" y="489"/>
                    <a:pt x="84" y="536"/>
                  </a:cubicBezTo>
                  <a:cubicBezTo>
                    <a:pt x="111" y="552"/>
                    <a:pt x="192" y="559"/>
                    <a:pt x="289" y="559"/>
                  </a:cubicBezTo>
                  <a:cubicBezTo>
                    <a:pt x="483" y="559"/>
                    <a:pt x="743" y="533"/>
                    <a:pt x="774" y="501"/>
                  </a:cubicBezTo>
                  <a:cubicBezTo>
                    <a:pt x="822" y="453"/>
                    <a:pt x="798" y="1"/>
                    <a:pt x="7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5" name="Google Shape;3885;p124"/>
            <p:cNvSpPr/>
            <p:nvPr/>
          </p:nvSpPr>
          <p:spPr>
            <a:xfrm>
              <a:off x="4345985" y="1537021"/>
              <a:ext cx="48467" cy="143938"/>
            </a:xfrm>
            <a:custGeom>
              <a:avLst/>
              <a:gdLst/>
              <a:ahLst/>
              <a:cxnLst/>
              <a:rect l="l" t="t" r="r" b="b"/>
              <a:pathLst>
                <a:path w="1227" h="3644" extrusionOk="0">
                  <a:moveTo>
                    <a:pt x="179" y="0"/>
                  </a:moveTo>
                  <a:cubicBezTo>
                    <a:pt x="96" y="0"/>
                    <a:pt x="24" y="60"/>
                    <a:pt x="12" y="143"/>
                  </a:cubicBezTo>
                  <a:lnTo>
                    <a:pt x="0" y="429"/>
                  </a:lnTo>
                  <a:cubicBezTo>
                    <a:pt x="0" y="512"/>
                    <a:pt x="60" y="572"/>
                    <a:pt x="143" y="584"/>
                  </a:cubicBezTo>
                  <a:lnTo>
                    <a:pt x="417" y="596"/>
                  </a:lnTo>
                  <a:lnTo>
                    <a:pt x="250" y="3560"/>
                  </a:lnTo>
                  <a:cubicBezTo>
                    <a:pt x="238" y="3596"/>
                    <a:pt x="274" y="3632"/>
                    <a:pt x="310" y="3632"/>
                  </a:cubicBezTo>
                  <a:lnTo>
                    <a:pt x="512" y="3644"/>
                  </a:lnTo>
                  <a:cubicBezTo>
                    <a:pt x="548" y="3644"/>
                    <a:pt x="584" y="3620"/>
                    <a:pt x="584" y="3584"/>
                  </a:cubicBezTo>
                  <a:lnTo>
                    <a:pt x="750" y="619"/>
                  </a:lnTo>
                  <a:lnTo>
                    <a:pt x="1048" y="631"/>
                  </a:lnTo>
                  <a:cubicBezTo>
                    <a:pt x="1054" y="632"/>
                    <a:pt x="1060" y="633"/>
                    <a:pt x="1066" y="633"/>
                  </a:cubicBezTo>
                  <a:cubicBezTo>
                    <a:pt x="1142" y="633"/>
                    <a:pt x="1203" y="567"/>
                    <a:pt x="1203" y="500"/>
                  </a:cubicBezTo>
                  <a:lnTo>
                    <a:pt x="1227" y="215"/>
                  </a:lnTo>
                  <a:cubicBezTo>
                    <a:pt x="1227" y="131"/>
                    <a:pt x="1167" y="60"/>
                    <a:pt x="1084" y="60"/>
                  </a:cubicBezTo>
                  <a:lnTo>
                    <a:pt x="179" y="0"/>
                  </a:ln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6" name="Google Shape;3886;p124"/>
            <p:cNvSpPr/>
            <p:nvPr/>
          </p:nvSpPr>
          <p:spPr>
            <a:xfrm>
              <a:off x="4346459" y="1556771"/>
              <a:ext cx="16037" cy="3792"/>
            </a:xfrm>
            <a:custGeom>
              <a:avLst/>
              <a:gdLst/>
              <a:ahLst/>
              <a:cxnLst/>
              <a:rect l="l" t="t" r="r" b="b"/>
              <a:pathLst>
                <a:path w="406" h="96" extrusionOk="0">
                  <a:moveTo>
                    <a:pt x="0" y="0"/>
                  </a:moveTo>
                  <a:cubicBezTo>
                    <a:pt x="24" y="48"/>
                    <a:pt x="72" y="84"/>
                    <a:pt x="131" y="84"/>
                  </a:cubicBezTo>
                  <a:lnTo>
                    <a:pt x="405" y="96"/>
                  </a:lnTo>
                  <a:lnTo>
                    <a:pt x="405" y="24"/>
                  </a:lnTo>
                  <a:lnTo>
                    <a:pt x="24" y="0"/>
                  </a:lnTo>
                  <a:close/>
                </a:path>
              </a:pathLst>
            </a:custGeom>
            <a:solidFill>
              <a:srgbClr val="CFC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7" name="Google Shape;3887;p124"/>
            <p:cNvSpPr/>
            <p:nvPr/>
          </p:nvSpPr>
          <p:spPr>
            <a:xfrm>
              <a:off x="4355386" y="1539352"/>
              <a:ext cx="39065" cy="141607"/>
            </a:xfrm>
            <a:custGeom>
              <a:avLst/>
              <a:gdLst/>
              <a:ahLst/>
              <a:cxnLst/>
              <a:rect l="l" t="t" r="r" b="b"/>
              <a:pathLst>
                <a:path w="989" h="3585" extrusionOk="0">
                  <a:moveTo>
                    <a:pt x="870" y="1"/>
                  </a:moveTo>
                  <a:lnTo>
                    <a:pt x="870" y="1"/>
                  </a:lnTo>
                  <a:cubicBezTo>
                    <a:pt x="882" y="25"/>
                    <a:pt x="882" y="48"/>
                    <a:pt x="882" y="72"/>
                  </a:cubicBezTo>
                  <a:lnTo>
                    <a:pt x="870" y="358"/>
                  </a:lnTo>
                  <a:cubicBezTo>
                    <a:pt x="858" y="441"/>
                    <a:pt x="786" y="501"/>
                    <a:pt x="703" y="501"/>
                  </a:cubicBezTo>
                  <a:lnTo>
                    <a:pt x="417" y="477"/>
                  </a:lnTo>
                  <a:lnTo>
                    <a:pt x="239" y="3442"/>
                  </a:lnTo>
                  <a:cubicBezTo>
                    <a:pt x="239" y="3473"/>
                    <a:pt x="212" y="3504"/>
                    <a:pt x="181" y="3504"/>
                  </a:cubicBezTo>
                  <a:cubicBezTo>
                    <a:pt x="177" y="3504"/>
                    <a:pt x="172" y="3503"/>
                    <a:pt x="167" y="3501"/>
                  </a:cubicBezTo>
                  <a:lnTo>
                    <a:pt x="12" y="3501"/>
                  </a:lnTo>
                  <a:cubicBezTo>
                    <a:pt x="0" y="3537"/>
                    <a:pt x="36" y="3573"/>
                    <a:pt x="72" y="3573"/>
                  </a:cubicBezTo>
                  <a:lnTo>
                    <a:pt x="274" y="3585"/>
                  </a:lnTo>
                  <a:cubicBezTo>
                    <a:pt x="310" y="3585"/>
                    <a:pt x="346" y="3561"/>
                    <a:pt x="346" y="3525"/>
                  </a:cubicBezTo>
                  <a:lnTo>
                    <a:pt x="512" y="560"/>
                  </a:lnTo>
                  <a:lnTo>
                    <a:pt x="810" y="572"/>
                  </a:lnTo>
                  <a:cubicBezTo>
                    <a:pt x="817" y="573"/>
                    <a:pt x="824" y="574"/>
                    <a:pt x="831" y="574"/>
                  </a:cubicBezTo>
                  <a:cubicBezTo>
                    <a:pt x="905" y="574"/>
                    <a:pt x="965" y="518"/>
                    <a:pt x="965" y="441"/>
                  </a:cubicBezTo>
                  <a:lnTo>
                    <a:pt x="989" y="156"/>
                  </a:lnTo>
                  <a:cubicBezTo>
                    <a:pt x="989" y="84"/>
                    <a:pt x="941" y="13"/>
                    <a:pt x="870" y="1"/>
                  </a:cubicBezTo>
                  <a:close/>
                </a:path>
              </a:pathLst>
            </a:custGeom>
            <a:solidFill>
              <a:srgbClr val="CFC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124"/>
            <p:cNvSpPr/>
            <p:nvPr/>
          </p:nvSpPr>
          <p:spPr>
            <a:xfrm>
              <a:off x="4398638" y="1542196"/>
              <a:ext cx="29664" cy="143503"/>
            </a:xfrm>
            <a:custGeom>
              <a:avLst/>
              <a:gdLst/>
              <a:ahLst/>
              <a:cxnLst/>
              <a:rect l="l" t="t" r="r" b="b"/>
              <a:pathLst>
                <a:path w="751" h="3633" extrusionOk="0">
                  <a:moveTo>
                    <a:pt x="227" y="3144"/>
                  </a:moveTo>
                  <a:lnTo>
                    <a:pt x="429" y="3155"/>
                  </a:lnTo>
                  <a:lnTo>
                    <a:pt x="525" y="3334"/>
                  </a:lnTo>
                  <a:lnTo>
                    <a:pt x="418" y="3501"/>
                  </a:lnTo>
                  <a:lnTo>
                    <a:pt x="215" y="3489"/>
                  </a:lnTo>
                  <a:lnTo>
                    <a:pt x="120" y="3310"/>
                  </a:lnTo>
                  <a:lnTo>
                    <a:pt x="227" y="3144"/>
                  </a:lnTo>
                  <a:close/>
                  <a:moveTo>
                    <a:pt x="596" y="0"/>
                  </a:moveTo>
                  <a:lnTo>
                    <a:pt x="608" y="298"/>
                  </a:lnTo>
                  <a:lnTo>
                    <a:pt x="429" y="405"/>
                  </a:lnTo>
                  <a:lnTo>
                    <a:pt x="239" y="322"/>
                  </a:lnTo>
                  <a:lnTo>
                    <a:pt x="203" y="36"/>
                  </a:lnTo>
                  <a:cubicBezTo>
                    <a:pt x="156" y="84"/>
                    <a:pt x="120" y="167"/>
                    <a:pt x="108" y="250"/>
                  </a:cubicBezTo>
                  <a:cubicBezTo>
                    <a:pt x="108" y="381"/>
                    <a:pt x="179" y="488"/>
                    <a:pt x="299" y="548"/>
                  </a:cubicBezTo>
                  <a:lnTo>
                    <a:pt x="203" y="3024"/>
                  </a:lnTo>
                  <a:cubicBezTo>
                    <a:pt x="96" y="3072"/>
                    <a:pt x="13" y="3179"/>
                    <a:pt x="1" y="3310"/>
                  </a:cubicBezTo>
                  <a:cubicBezTo>
                    <a:pt x="1" y="3489"/>
                    <a:pt x="132" y="3632"/>
                    <a:pt x="310" y="3632"/>
                  </a:cubicBezTo>
                  <a:cubicBezTo>
                    <a:pt x="317" y="3632"/>
                    <a:pt x="324" y="3632"/>
                    <a:pt x="331" y="3632"/>
                  </a:cubicBezTo>
                  <a:cubicBezTo>
                    <a:pt x="490" y="3632"/>
                    <a:pt x="632" y="3505"/>
                    <a:pt x="632" y="3334"/>
                  </a:cubicBezTo>
                  <a:cubicBezTo>
                    <a:pt x="644" y="3203"/>
                    <a:pt x="560" y="3084"/>
                    <a:pt x="453" y="3036"/>
                  </a:cubicBezTo>
                  <a:lnTo>
                    <a:pt x="537" y="548"/>
                  </a:lnTo>
                  <a:cubicBezTo>
                    <a:pt x="656" y="512"/>
                    <a:pt x="739" y="405"/>
                    <a:pt x="739" y="274"/>
                  </a:cubicBezTo>
                  <a:cubicBezTo>
                    <a:pt x="751" y="155"/>
                    <a:pt x="691" y="48"/>
                    <a:pt x="596" y="0"/>
                  </a:cubicBezTo>
                  <a:close/>
                </a:path>
              </a:pathLst>
            </a:custGeom>
            <a:solidFill>
              <a:srgbClr val="CFC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124"/>
            <p:cNvSpPr/>
            <p:nvPr/>
          </p:nvSpPr>
          <p:spPr>
            <a:xfrm>
              <a:off x="4398638" y="1541722"/>
              <a:ext cx="29230" cy="143977"/>
            </a:xfrm>
            <a:custGeom>
              <a:avLst/>
              <a:gdLst/>
              <a:ahLst/>
              <a:cxnLst/>
              <a:rect l="l" t="t" r="r" b="b"/>
              <a:pathLst>
                <a:path w="740" h="3645" extrusionOk="0">
                  <a:moveTo>
                    <a:pt x="394" y="3156"/>
                  </a:moveTo>
                  <a:lnTo>
                    <a:pt x="429" y="3167"/>
                  </a:lnTo>
                  <a:lnTo>
                    <a:pt x="525" y="3346"/>
                  </a:lnTo>
                  <a:lnTo>
                    <a:pt x="418" y="3513"/>
                  </a:lnTo>
                  <a:lnTo>
                    <a:pt x="215" y="3501"/>
                  </a:lnTo>
                  <a:lnTo>
                    <a:pt x="191" y="3465"/>
                  </a:lnTo>
                  <a:lnTo>
                    <a:pt x="120" y="3322"/>
                  </a:lnTo>
                  <a:lnTo>
                    <a:pt x="227" y="3156"/>
                  </a:lnTo>
                  <a:close/>
                  <a:moveTo>
                    <a:pt x="596" y="0"/>
                  </a:moveTo>
                  <a:lnTo>
                    <a:pt x="596" y="12"/>
                  </a:lnTo>
                  <a:lnTo>
                    <a:pt x="608" y="310"/>
                  </a:lnTo>
                  <a:lnTo>
                    <a:pt x="429" y="417"/>
                  </a:lnTo>
                  <a:lnTo>
                    <a:pt x="239" y="334"/>
                  </a:lnTo>
                  <a:lnTo>
                    <a:pt x="239" y="322"/>
                  </a:lnTo>
                  <a:lnTo>
                    <a:pt x="203" y="48"/>
                  </a:lnTo>
                  <a:cubicBezTo>
                    <a:pt x="191" y="60"/>
                    <a:pt x="179" y="72"/>
                    <a:pt x="168" y="84"/>
                  </a:cubicBezTo>
                  <a:cubicBezTo>
                    <a:pt x="132" y="131"/>
                    <a:pt x="120" y="191"/>
                    <a:pt x="108" y="262"/>
                  </a:cubicBezTo>
                  <a:cubicBezTo>
                    <a:pt x="108" y="346"/>
                    <a:pt x="144" y="429"/>
                    <a:pt x="203" y="489"/>
                  </a:cubicBezTo>
                  <a:cubicBezTo>
                    <a:pt x="215" y="500"/>
                    <a:pt x="227" y="512"/>
                    <a:pt x="251" y="524"/>
                  </a:cubicBezTo>
                  <a:cubicBezTo>
                    <a:pt x="263" y="536"/>
                    <a:pt x="275" y="548"/>
                    <a:pt x="299" y="560"/>
                  </a:cubicBezTo>
                  <a:lnTo>
                    <a:pt x="203" y="3036"/>
                  </a:lnTo>
                  <a:cubicBezTo>
                    <a:pt x="96" y="3084"/>
                    <a:pt x="13" y="3191"/>
                    <a:pt x="1" y="3322"/>
                  </a:cubicBezTo>
                  <a:cubicBezTo>
                    <a:pt x="1" y="3417"/>
                    <a:pt x="37" y="3501"/>
                    <a:pt x="108" y="3560"/>
                  </a:cubicBezTo>
                  <a:cubicBezTo>
                    <a:pt x="156" y="3608"/>
                    <a:pt x="227" y="3644"/>
                    <a:pt x="310" y="3644"/>
                  </a:cubicBezTo>
                  <a:cubicBezTo>
                    <a:pt x="317" y="3644"/>
                    <a:pt x="324" y="3644"/>
                    <a:pt x="331" y="3644"/>
                  </a:cubicBezTo>
                  <a:cubicBezTo>
                    <a:pt x="490" y="3644"/>
                    <a:pt x="632" y="3517"/>
                    <a:pt x="632" y="3346"/>
                  </a:cubicBezTo>
                  <a:cubicBezTo>
                    <a:pt x="644" y="3239"/>
                    <a:pt x="584" y="3132"/>
                    <a:pt x="501" y="3072"/>
                  </a:cubicBezTo>
                  <a:lnTo>
                    <a:pt x="489" y="3072"/>
                  </a:lnTo>
                  <a:cubicBezTo>
                    <a:pt x="477" y="3060"/>
                    <a:pt x="465" y="3060"/>
                    <a:pt x="453" y="3048"/>
                  </a:cubicBezTo>
                  <a:lnTo>
                    <a:pt x="453" y="3036"/>
                  </a:lnTo>
                  <a:lnTo>
                    <a:pt x="537" y="560"/>
                  </a:lnTo>
                  <a:cubicBezTo>
                    <a:pt x="656" y="524"/>
                    <a:pt x="739" y="417"/>
                    <a:pt x="739" y="274"/>
                  </a:cubicBezTo>
                  <a:cubicBezTo>
                    <a:pt x="739" y="167"/>
                    <a:pt x="691" y="60"/>
                    <a:pt x="596" y="0"/>
                  </a:cubicBezTo>
                  <a:close/>
                </a:path>
              </a:pathLst>
            </a:custGeom>
            <a:solidFill>
              <a:srgbClr val="CFC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124"/>
            <p:cNvSpPr/>
            <p:nvPr/>
          </p:nvSpPr>
          <p:spPr>
            <a:xfrm>
              <a:off x="4398638" y="1542196"/>
              <a:ext cx="27808" cy="142081"/>
            </a:xfrm>
            <a:custGeom>
              <a:avLst/>
              <a:gdLst/>
              <a:ahLst/>
              <a:cxnLst/>
              <a:rect l="l" t="t" r="r" b="b"/>
              <a:pathLst>
                <a:path w="704" h="3597" extrusionOk="0">
                  <a:moveTo>
                    <a:pt x="382" y="3108"/>
                  </a:moveTo>
                  <a:lnTo>
                    <a:pt x="394" y="3144"/>
                  </a:lnTo>
                  <a:lnTo>
                    <a:pt x="429" y="3155"/>
                  </a:lnTo>
                  <a:lnTo>
                    <a:pt x="513" y="3334"/>
                  </a:lnTo>
                  <a:lnTo>
                    <a:pt x="418" y="3501"/>
                  </a:lnTo>
                  <a:lnTo>
                    <a:pt x="215" y="3489"/>
                  </a:lnTo>
                  <a:lnTo>
                    <a:pt x="191" y="3453"/>
                  </a:lnTo>
                  <a:lnTo>
                    <a:pt x="168" y="3453"/>
                  </a:lnTo>
                  <a:lnTo>
                    <a:pt x="72" y="3275"/>
                  </a:lnTo>
                  <a:lnTo>
                    <a:pt x="179" y="3108"/>
                  </a:lnTo>
                  <a:close/>
                  <a:moveTo>
                    <a:pt x="596" y="0"/>
                  </a:moveTo>
                  <a:lnTo>
                    <a:pt x="608" y="298"/>
                  </a:lnTo>
                  <a:lnTo>
                    <a:pt x="429" y="405"/>
                  </a:lnTo>
                  <a:lnTo>
                    <a:pt x="239" y="322"/>
                  </a:lnTo>
                  <a:lnTo>
                    <a:pt x="239" y="310"/>
                  </a:lnTo>
                  <a:lnTo>
                    <a:pt x="191" y="286"/>
                  </a:lnTo>
                  <a:lnTo>
                    <a:pt x="168" y="72"/>
                  </a:lnTo>
                  <a:cubicBezTo>
                    <a:pt x="132" y="119"/>
                    <a:pt x="120" y="179"/>
                    <a:pt x="108" y="250"/>
                  </a:cubicBezTo>
                  <a:cubicBezTo>
                    <a:pt x="108" y="334"/>
                    <a:pt x="144" y="417"/>
                    <a:pt x="203" y="477"/>
                  </a:cubicBezTo>
                  <a:cubicBezTo>
                    <a:pt x="215" y="488"/>
                    <a:pt x="227" y="500"/>
                    <a:pt x="251" y="500"/>
                  </a:cubicBezTo>
                  <a:lnTo>
                    <a:pt x="251" y="512"/>
                  </a:lnTo>
                  <a:cubicBezTo>
                    <a:pt x="263" y="524"/>
                    <a:pt x="275" y="536"/>
                    <a:pt x="299" y="548"/>
                  </a:cubicBezTo>
                  <a:lnTo>
                    <a:pt x="203" y="3024"/>
                  </a:lnTo>
                  <a:cubicBezTo>
                    <a:pt x="96" y="3072"/>
                    <a:pt x="13" y="3179"/>
                    <a:pt x="1" y="3310"/>
                  </a:cubicBezTo>
                  <a:cubicBezTo>
                    <a:pt x="1" y="3405"/>
                    <a:pt x="37" y="3489"/>
                    <a:pt x="108" y="3548"/>
                  </a:cubicBezTo>
                  <a:cubicBezTo>
                    <a:pt x="144" y="3584"/>
                    <a:pt x="203" y="3596"/>
                    <a:pt x="263" y="3596"/>
                  </a:cubicBezTo>
                  <a:cubicBezTo>
                    <a:pt x="269" y="3596"/>
                    <a:pt x="276" y="3597"/>
                    <a:pt x="282" y="3597"/>
                  </a:cubicBezTo>
                  <a:cubicBezTo>
                    <a:pt x="441" y="3597"/>
                    <a:pt x="584" y="3458"/>
                    <a:pt x="584" y="3298"/>
                  </a:cubicBezTo>
                  <a:cubicBezTo>
                    <a:pt x="584" y="3203"/>
                    <a:pt x="560" y="3120"/>
                    <a:pt x="501" y="3060"/>
                  </a:cubicBezTo>
                  <a:lnTo>
                    <a:pt x="489" y="3060"/>
                  </a:lnTo>
                  <a:cubicBezTo>
                    <a:pt x="477" y="3048"/>
                    <a:pt x="465" y="3048"/>
                    <a:pt x="453" y="3036"/>
                  </a:cubicBezTo>
                  <a:lnTo>
                    <a:pt x="453" y="3024"/>
                  </a:lnTo>
                  <a:cubicBezTo>
                    <a:pt x="441" y="3013"/>
                    <a:pt x="418" y="3013"/>
                    <a:pt x="406" y="3001"/>
                  </a:cubicBezTo>
                  <a:lnTo>
                    <a:pt x="489" y="512"/>
                  </a:lnTo>
                  <a:cubicBezTo>
                    <a:pt x="608" y="477"/>
                    <a:pt x="691" y="357"/>
                    <a:pt x="691" y="238"/>
                  </a:cubicBezTo>
                  <a:cubicBezTo>
                    <a:pt x="703" y="143"/>
                    <a:pt x="668" y="60"/>
                    <a:pt x="596"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124"/>
            <p:cNvSpPr/>
            <p:nvPr/>
          </p:nvSpPr>
          <p:spPr>
            <a:xfrm>
              <a:off x="4357756" y="1589675"/>
              <a:ext cx="18368" cy="34365"/>
            </a:xfrm>
            <a:custGeom>
              <a:avLst/>
              <a:gdLst/>
              <a:ahLst/>
              <a:cxnLst/>
              <a:rect l="l" t="t" r="r" b="b"/>
              <a:pathLst>
                <a:path w="465" h="870" extrusionOk="0">
                  <a:moveTo>
                    <a:pt x="48" y="1"/>
                  </a:moveTo>
                  <a:lnTo>
                    <a:pt x="0" y="799"/>
                  </a:lnTo>
                  <a:cubicBezTo>
                    <a:pt x="167" y="846"/>
                    <a:pt x="429" y="870"/>
                    <a:pt x="429" y="870"/>
                  </a:cubicBezTo>
                  <a:lnTo>
                    <a:pt x="464" y="48"/>
                  </a:lnTo>
                  <a:cubicBezTo>
                    <a:pt x="226" y="13"/>
                    <a:pt x="48" y="1"/>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124"/>
            <p:cNvSpPr/>
            <p:nvPr/>
          </p:nvSpPr>
          <p:spPr>
            <a:xfrm>
              <a:off x="4403339" y="1594849"/>
              <a:ext cx="18881" cy="34839"/>
            </a:xfrm>
            <a:custGeom>
              <a:avLst/>
              <a:gdLst/>
              <a:ahLst/>
              <a:cxnLst/>
              <a:rect l="l" t="t" r="r" b="b"/>
              <a:pathLst>
                <a:path w="478" h="882" extrusionOk="0">
                  <a:moveTo>
                    <a:pt x="60" y="1"/>
                  </a:moveTo>
                  <a:lnTo>
                    <a:pt x="1" y="822"/>
                  </a:lnTo>
                  <a:cubicBezTo>
                    <a:pt x="156" y="870"/>
                    <a:pt x="441" y="882"/>
                    <a:pt x="441" y="882"/>
                  </a:cubicBezTo>
                  <a:lnTo>
                    <a:pt x="477" y="25"/>
                  </a:lnTo>
                  <a:cubicBezTo>
                    <a:pt x="215" y="25"/>
                    <a:pt x="60" y="1"/>
                    <a:pt x="6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3" name="Google Shape;3893;p124"/>
            <p:cNvSpPr/>
            <p:nvPr/>
          </p:nvSpPr>
          <p:spPr>
            <a:xfrm>
              <a:off x="4459310" y="1591097"/>
              <a:ext cx="36735" cy="46966"/>
            </a:xfrm>
            <a:custGeom>
              <a:avLst/>
              <a:gdLst/>
              <a:ahLst/>
              <a:cxnLst/>
              <a:rect l="l" t="t" r="r" b="b"/>
              <a:pathLst>
                <a:path w="930" h="1189" extrusionOk="0">
                  <a:moveTo>
                    <a:pt x="478" y="1"/>
                  </a:moveTo>
                  <a:cubicBezTo>
                    <a:pt x="272" y="1"/>
                    <a:pt x="66" y="12"/>
                    <a:pt x="60" y="36"/>
                  </a:cubicBezTo>
                  <a:cubicBezTo>
                    <a:pt x="48" y="72"/>
                    <a:pt x="1" y="1096"/>
                    <a:pt x="60" y="1155"/>
                  </a:cubicBezTo>
                  <a:cubicBezTo>
                    <a:pt x="84" y="1180"/>
                    <a:pt x="218" y="1188"/>
                    <a:pt x="370" y="1188"/>
                  </a:cubicBezTo>
                  <a:cubicBezTo>
                    <a:pt x="594" y="1188"/>
                    <a:pt x="861" y="1170"/>
                    <a:pt x="882" y="1155"/>
                  </a:cubicBezTo>
                  <a:cubicBezTo>
                    <a:pt x="894" y="1132"/>
                    <a:pt x="906" y="1096"/>
                    <a:pt x="918" y="1072"/>
                  </a:cubicBezTo>
                  <a:cubicBezTo>
                    <a:pt x="918" y="1048"/>
                    <a:pt x="929" y="1036"/>
                    <a:pt x="929" y="1036"/>
                  </a:cubicBezTo>
                  <a:lnTo>
                    <a:pt x="929" y="1036"/>
                  </a:lnTo>
                  <a:cubicBezTo>
                    <a:pt x="929" y="1036"/>
                    <a:pt x="510" y="1063"/>
                    <a:pt x="300" y="1063"/>
                  </a:cubicBezTo>
                  <a:cubicBezTo>
                    <a:pt x="265" y="1063"/>
                    <a:pt x="235" y="1062"/>
                    <a:pt x="215" y="1060"/>
                  </a:cubicBezTo>
                  <a:cubicBezTo>
                    <a:pt x="215" y="1060"/>
                    <a:pt x="227" y="215"/>
                    <a:pt x="227" y="132"/>
                  </a:cubicBezTo>
                  <a:lnTo>
                    <a:pt x="918" y="120"/>
                  </a:lnTo>
                  <a:cubicBezTo>
                    <a:pt x="918" y="120"/>
                    <a:pt x="929" y="108"/>
                    <a:pt x="929" y="84"/>
                  </a:cubicBezTo>
                  <a:cubicBezTo>
                    <a:pt x="929" y="60"/>
                    <a:pt x="918" y="48"/>
                    <a:pt x="906" y="36"/>
                  </a:cubicBezTo>
                  <a:cubicBezTo>
                    <a:pt x="894" y="12"/>
                    <a:pt x="685" y="1"/>
                    <a:pt x="478"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4" name="Google Shape;3894;p124"/>
            <p:cNvSpPr/>
            <p:nvPr/>
          </p:nvSpPr>
          <p:spPr>
            <a:xfrm>
              <a:off x="4465907" y="1594099"/>
              <a:ext cx="30139" cy="40250"/>
            </a:xfrm>
            <a:custGeom>
              <a:avLst/>
              <a:gdLst/>
              <a:ahLst/>
              <a:cxnLst/>
              <a:rect l="l" t="t" r="r" b="b"/>
              <a:pathLst>
                <a:path w="763" h="1019" extrusionOk="0">
                  <a:moveTo>
                    <a:pt x="457" y="0"/>
                  </a:moveTo>
                  <a:cubicBezTo>
                    <a:pt x="273" y="0"/>
                    <a:pt x="73" y="6"/>
                    <a:pt x="24" y="20"/>
                  </a:cubicBezTo>
                  <a:cubicBezTo>
                    <a:pt x="12" y="79"/>
                    <a:pt x="0" y="996"/>
                    <a:pt x="24" y="1008"/>
                  </a:cubicBezTo>
                  <a:cubicBezTo>
                    <a:pt x="32" y="1015"/>
                    <a:pt x="96" y="1018"/>
                    <a:pt x="184" y="1018"/>
                  </a:cubicBezTo>
                  <a:cubicBezTo>
                    <a:pt x="381" y="1018"/>
                    <a:pt x="693" y="1004"/>
                    <a:pt x="751" y="996"/>
                  </a:cubicBezTo>
                  <a:cubicBezTo>
                    <a:pt x="751" y="972"/>
                    <a:pt x="762" y="960"/>
                    <a:pt x="762" y="960"/>
                  </a:cubicBezTo>
                  <a:lnTo>
                    <a:pt x="762" y="960"/>
                  </a:lnTo>
                  <a:cubicBezTo>
                    <a:pt x="762" y="960"/>
                    <a:pt x="343" y="987"/>
                    <a:pt x="133" y="987"/>
                  </a:cubicBezTo>
                  <a:cubicBezTo>
                    <a:pt x="98" y="987"/>
                    <a:pt x="68" y="986"/>
                    <a:pt x="48" y="984"/>
                  </a:cubicBezTo>
                  <a:cubicBezTo>
                    <a:pt x="48" y="984"/>
                    <a:pt x="60" y="139"/>
                    <a:pt x="60" y="56"/>
                  </a:cubicBezTo>
                  <a:lnTo>
                    <a:pt x="751" y="44"/>
                  </a:lnTo>
                  <a:cubicBezTo>
                    <a:pt x="751" y="44"/>
                    <a:pt x="762" y="32"/>
                    <a:pt x="762" y="8"/>
                  </a:cubicBezTo>
                  <a:cubicBezTo>
                    <a:pt x="708" y="3"/>
                    <a:pt x="587" y="0"/>
                    <a:pt x="457" y="0"/>
                  </a:cubicBezTo>
                  <a:close/>
                </a:path>
              </a:pathLst>
            </a:custGeom>
            <a:solidFill>
              <a:srgbClr val="CFC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124"/>
            <p:cNvSpPr/>
            <p:nvPr/>
          </p:nvSpPr>
          <p:spPr>
            <a:xfrm>
              <a:off x="4458362" y="1611321"/>
              <a:ext cx="29704" cy="8611"/>
            </a:xfrm>
            <a:custGeom>
              <a:avLst/>
              <a:gdLst/>
              <a:ahLst/>
              <a:cxnLst/>
              <a:rect l="l" t="t" r="r" b="b"/>
              <a:pathLst>
                <a:path w="752" h="218" extrusionOk="0">
                  <a:moveTo>
                    <a:pt x="715" y="1"/>
                  </a:moveTo>
                  <a:cubicBezTo>
                    <a:pt x="334" y="36"/>
                    <a:pt x="1" y="60"/>
                    <a:pt x="1" y="60"/>
                  </a:cubicBezTo>
                  <a:lnTo>
                    <a:pt x="1" y="155"/>
                  </a:lnTo>
                  <a:cubicBezTo>
                    <a:pt x="55" y="196"/>
                    <a:pt x="270" y="217"/>
                    <a:pt x="451" y="217"/>
                  </a:cubicBezTo>
                  <a:cubicBezTo>
                    <a:pt x="588" y="217"/>
                    <a:pt x="705" y="205"/>
                    <a:pt x="715" y="179"/>
                  </a:cubicBezTo>
                  <a:cubicBezTo>
                    <a:pt x="727" y="167"/>
                    <a:pt x="727" y="155"/>
                    <a:pt x="739" y="143"/>
                  </a:cubicBezTo>
                  <a:cubicBezTo>
                    <a:pt x="751" y="84"/>
                    <a:pt x="739" y="24"/>
                    <a:pt x="715"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124"/>
            <p:cNvSpPr/>
            <p:nvPr/>
          </p:nvSpPr>
          <p:spPr>
            <a:xfrm>
              <a:off x="4458362" y="1616495"/>
              <a:ext cx="29230" cy="3436"/>
            </a:xfrm>
            <a:custGeom>
              <a:avLst/>
              <a:gdLst/>
              <a:ahLst/>
              <a:cxnLst/>
              <a:rect l="l" t="t" r="r" b="b"/>
              <a:pathLst>
                <a:path w="740" h="87" extrusionOk="0">
                  <a:moveTo>
                    <a:pt x="1" y="0"/>
                  </a:moveTo>
                  <a:lnTo>
                    <a:pt x="1" y="24"/>
                  </a:lnTo>
                  <a:cubicBezTo>
                    <a:pt x="55" y="65"/>
                    <a:pt x="270" y="86"/>
                    <a:pt x="451" y="86"/>
                  </a:cubicBezTo>
                  <a:cubicBezTo>
                    <a:pt x="588" y="86"/>
                    <a:pt x="705" y="74"/>
                    <a:pt x="715" y="48"/>
                  </a:cubicBezTo>
                  <a:cubicBezTo>
                    <a:pt x="727" y="36"/>
                    <a:pt x="727" y="24"/>
                    <a:pt x="739" y="12"/>
                  </a:cubicBezTo>
                  <a:lnTo>
                    <a:pt x="739" y="12"/>
                  </a:lnTo>
                  <a:cubicBezTo>
                    <a:pt x="661" y="32"/>
                    <a:pt x="544" y="51"/>
                    <a:pt x="419" y="51"/>
                  </a:cubicBezTo>
                  <a:cubicBezTo>
                    <a:pt x="391" y="51"/>
                    <a:pt x="363" y="50"/>
                    <a:pt x="334" y="48"/>
                  </a:cubicBezTo>
                  <a:cubicBezTo>
                    <a:pt x="156" y="36"/>
                    <a:pt x="49" y="12"/>
                    <a:pt x="1" y="0"/>
                  </a:cubicBezTo>
                  <a:close/>
                </a:path>
              </a:pathLst>
            </a:custGeom>
            <a:solidFill>
              <a:srgbClr val="CFC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124"/>
            <p:cNvSpPr/>
            <p:nvPr/>
          </p:nvSpPr>
          <p:spPr>
            <a:xfrm>
              <a:off x="4312607" y="1071790"/>
              <a:ext cx="157013" cy="115498"/>
            </a:xfrm>
            <a:custGeom>
              <a:avLst/>
              <a:gdLst/>
              <a:ahLst/>
              <a:cxnLst/>
              <a:rect l="l" t="t" r="r" b="b"/>
              <a:pathLst>
                <a:path w="3975" h="2924" extrusionOk="0">
                  <a:moveTo>
                    <a:pt x="2337" y="1"/>
                  </a:moveTo>
                  <a:cubicBezTo>
                    <a:pt x="2054" y="1"/>
                    <a:pt x="1732" y="80"/>
                    <a:pt x="1369" y="277"/>
                  </a:cubicBezTo>
                  <a:cubicBezTo>
                    <a:pt x="0" y="1027"/>
                    <a:pt x="619" y="2337"/>
                    <a:pt x="881" y="2777"/>
                  </a:cubicBezTo>
                  <a:cubicBezTo>
                    <a:pt x="881" y="2777"/>
                    <a:pt x="847" y="2923"/>
                    <a:pt x="961" y="2923"/>
                  </a:cubicBezTo>
                  <a:cubicBezTo>
                    <a:pt x="981" y="2923"/>
                    <a:pt x="1005" y="2919"/>
                    <a:pt x="1036" y="2908"/>
                  </a:cubicBezTo>
                  <a:cubicBezTo>
                    <a:pt x="1036" y="2908"/>
                    <a:pt x="1917" y="1920"/>
                    <a:pt x="3870" y="1360"/>
                  </a:cubicBezTo>
                  <a:cubicBezTo>
                    <a:pt x="3974" y="1284"/>
                    <a:pt x="3476" y="1"/>
                    <a:pt x="23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124"/>
            <p:cNvSpPr/>
            <p:nvPr/>
          </p:nvSpPr>
          <p:spPr>
            <a:xfrm>
              <a:off x="4375136" y="1116109"/>
              <a:ext cx="112457" cy="46136"/>
            </a:xfrm>
            <a:custGeom>
              <a:avLst/>
              <a:gdLst/>
              <a:ahLst/>
              <a:cxnLst/>
              <a:rect l="l" t="t" r="r" b="b"/>
              <a:pathLst>
                <a:path w="2847" h="1168" extrusionOk="0">
                  <a:moveTo>
                    <a:pt x="2179" y="0"/>
                  </a:moveTo>
                  <a:lnTo>
                    <a:pt x="1191" y="96"/>
                  </a:lnTo>
                  <a:lnTo>
                    <a:pt x="1" y="1167"/>
                  </a:lnTo>
                  <a:cubicBezTo>
                    <a:pt x="1" y="1167"/>
                    <a:pt x="1251" y="1108"/>
                    <a:pt x="2048" y="667"/>
                  </a:cubicBezTo>
                  <a:cubicBezTo>
                    <a:pt x="2846" y="226"/>
                    <a:pt x="2179" y="0"/>
                    <a:pt x="2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124"/>
            <p:cNvSpPr/>
            <p:nvPr/>
          </p:nvSpPr>
          <p:spPr>
            <a:xfrm>
              <a:off x="4348315" y="1077518"/>
              <a:ext cx="97407" cy="56485"/>
            </a:xfrm>
            <a:custGeom>
              <a:avLst/>
              <a:gdLst/>
              <a:ahLst/>
              <a:cxnLst/>
              <a:rect l="l" t="t" r="r" b="b"/>
              <a:pathLst>
                <a:path w="2466" h="1430" extrusionOk="0">
                  <a:moveTo>
                    <a:pt x="823" y="0"/>
                  </a:moveTo>
                  <a:cubicBezTo>
                    <a:pt x="803" y="0"/>
                    <a:pt x="783" y="0"/>
                    <a:pt x="763" y="1"/>
                  </a:cubicBezTo>
                  <a:cubicBezTo>
                    <a:pt x="763" y="1"/>
                    <a:pt x="227" y="1"/>
                    <a:pt x="1" y="465"/>
                  </a:cubicBezTo>
                  <a:cubicBezTo>
                    <a:pt x="1" y="465"/>
                    <a:pt x="222" y="338"/>
                    <a:pt x="545" y="338"/>
                  </a:cubicBezTo>
                  <a:cubicBezTo>
                    <a:pt x="949" y="338"/>
                    <a:pt x="1512" y="537"/>
                    <a:pt x="2001" y="1430"/>
                  </a:cubicBezTo>
                  <a:cubicBezTo>
                    <a:pt x="2001" y="1430"/>
                    <a:pt x="2251" y="1263"/>
                    <a:pt x="2465" y="1203"/>
                  </a:cubicBezTo>
                  <a:cubicBezTo>
                    <a:pt x="2465" y="1203"/>
                    <a:pt x="2188" y="0"/>
                    <a:pt x="8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124"/>
            <p:cNvSpPr/>
            <p:nvPr/>
          </p:nvSpPr>
          <p:spPr>
            <a:xfrm>
              <a:off x="4957840" y="497658"/>
              <a:ext cx="40961" cy="40961"/>
            </a:xfrm>
            <a:custGeom>
              <a:avLst/>
              <a:gdLst/>
              <a:ahLst/>
              <a:cxnLst/>
              <a:rect l="l" t="t" r="r" b="b"/>
              <a:pathLst>
                <a:path w="1037" h="1037" extrusionOk="0">
                  <a:moveTo>
                    <a:pt x="524" y="1"/>
                  </a:moveTo>
                  <a:cubicBezTo>
                    <a:pt x="465" y="1"/>
                    <a:pt x="429" y="48"/>
                    <a:pt x="429" y="96"/>
                  </a:cubicBezTo>
                  <a:lnTo>
                    <a:pt x="429" y="429"/>
                  </a:lnTo>
                  <a:lnTo>
                    <a:pt x="96" y="429"/>
                  </a:lnTo>
                  <a:cubicBezTo>
                    <a:pt x="48" y="429"/>
                    <a:pt x="0" y="465"/>
                    <a:pt x="0" y="524"/>
                  </a:cubicBezTo>
                  <a:cubicBezTo>
                    <a:pt x="0" y="572"/>
                    <a:pt x="48" y="620"/>
                    <a:pt x="96" y="620"/>
                  </a:cubicBezTo>
                  <a:lnTo>
                    <a:pt x="429" y="620"/>
                  </a:lnTo>
                  <a:lnTo>
                    <a:pt x="429" y="941"/>
                  </a:lnTo>
                  <a:cubicBezTo>
                    <a:pt x="429" y="1001"/>
                    <a:pt x="465" y="1036"/>
                    <a:pt x="524" y="1036"/>
                  </a:cubicBezTo>
                  <a:cubicBezTo>
                    <a:pt x="572" y="1036"/>
                    <a:pt x="620" y="1001"/>
                    <a:pt x="620" y="941"/>
                  </a:cubicBezTo>
                  <a:lnTo>
                    <a:pt x="620" y="620"/>
                  </a:lnTo>
                  <a:lnTo>
                    <a:pt x="941" y="620"/>
                  </a:lnTo>
                  <a:cubicBezTo>
                    <a:pt x="1001" y="620"/>
                    <a:pt x="1036" y="572"/>
                    <a:pt x="1036" y="524"/>
                  </a:cubicBezTo>
                  <a:cubicBezTo>
                    <a:pt x="1036" y="465"/>
                    <a:pt x="1001" y="429"/>
                    <a:pt x="941" y="429"/>
                  </a:cubicBezTo>
                  <a:lnTo>
                    <a:pt x="620" y="429"/>
                  </a:lnTo>
                  <a:lnTo>
                    <a:pt x="620" y="96"/>
                  </a:lnTo>
                  <a:cubicBezTo>
                    <a:pt x="620" y="48"/>
                    <a:pt x="572" y="1"/>
                    <a:pt x="524" y="1"/>
                  </a:cubicBezTo>
                  <a:close/>
                </a:path>
              </a:pathLst>
            </a:custGeom>
            <a:solidFill>
              <a:srgbClr val="F8CA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124"/>
            <p:cNvSpPr/>
            <p:nvPr/>
          </p:nvSpPr>
          <p:spPr>
            <a:xfrm>
              <a:off x="4886819" y="101670"/>
              <a:ext cx="41436" cy="40962"/>
            </a:xfrm>
            <a:custGeom>
              <a:avLst/>
              <a:gdLst/>
              <a:ahLst/>
              <a:cxnLst/>
              <a:rect l="l" t="t" r="r" b="b"/>
              <a:pathLst>
                <a:path w="1049" h="1037" extrusionOk="0">
                  <a:moveTo>
                    <a:pt x="524" y="1"/>
                  </a:moveTo>
                  <a:cubicBezTo>
                    <a:pt x="477" y="1"/>
                    <a:pt x="429" y="36"/>
                    <a:pt x="429" y="96"/>
                  </a:cubicBezTo>
                  <a:lnTo>
                    <a:pt x="429" y="417"/>
                  </a:lnTo>
                  <a:lnTo>
                    <a:pt x="96" y="417"/>
                  </a:lnTo>
                  <a:cubicBezTo>
                    <a:pt x="48" y="417"/>
                    <a:pt x="1" y="465"/>
                    <a:pt x="1" y="512"/>
                  </a:cubicBezTo>
                  <a:cubicBezTo>
                    <a:pt x="1" y="572"/>
                    <a:pt x="48" y="608"/>
                    <a:pt x="96" y="608"/>
                  </a:cubicBezTo>
                  <a:lnTo>
                    <a:pt x="429" y="608"/>
                  </a:lnTo>
                  <a:lnTo>
                    <a:pt x="429" y="941"/>
                  </a:lnTo>
                  <a:cubicBezTo>
                    <a:pt x="429" y="989"/>
                    <a:pt x="477" y="1036"/>
                    <a:pt x="524" y="1036"/>
                  </a:cubicBezTo>
                  <a:cubicBezTo>
                    <a:pt x="572" y="1036"/>
                    <a:pt x="620" y="989"/>
                    <a:pt x="620" y="941"/>
                  </a:cubicBezTo>
                  <a:lnTo>
                    <a:pt x="620" y="608"/>
                  </a:lnTo>
                  <a:lnTo>
                    <a:pt x="953" y="608"/>
                  </a:lnTo>
                  <a:cubicBezTo>
                    <a:pt x="1001" y="608"/>
                    <a:pt x="1048" y="572"/>
                    <a:pt x="1048" y="512"/>
                  </a:cubicBezTo>
                  <a:cubicBezTo>
                    <a:pt x="1048" y="465"/>
                    <a:pt x="1001" y="417"/>
                    <a:pt x="953" y="417"/>
                  </a:cubicBezTo>
                  <a:lnTo>
                    <a:pt x="620" y="417"/>
                  </a:lnTo>
                  <a:lnTo>
                    <a:pt x="620" y="96"/>
                  </a:lnTo>
                  <a:cubicBezTo>
                    <a:pt x="620" y="36"/>
                    <a:pt x="572" y="1"/>
                    <a:pt x="5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124"/>
            <p:cNvSpPr/>
            <p:nvPr/>
          </p:nvSpPr>
          <p:spPr>
            <a:xfrm>
              <a:off x="3751984" y="1000888"/>
              <a:ext cx="40961" cy="40961"/>
            </a:xfrm>
            <a:custGeom>
              <a:avLst/>
              <a:gdLst/>
              <a:ahLst/>
              <a:cxnLst/>
              <a:rect l="l" t="t" r="r" b="b"/>
              <a:pathLst>
                <a:path w="1037" h="1037" extrusionOk="0">
                  <a:moveTo>
                    <a:pt x="513" y="0"/>
                  </a:moveTo>
                  <a:cubicBezTo>
                    <a:pt x="465" y="0"/>
                    <a:pt x="417" y="36"/>
                    <a:pt x="417" y="95"/>
                  </a:cubicBezTo>
                  <a:lnTo>
                    <a:pt x="417" y="417"/>
                  </a:lnTo>
                  <a:lnTo>
                    <a:pt x="96" y="417"/>
                  </a:lnTo>
                  <a:cubicBezTo>
                    <a:pt x="36" y="417"/>
                    <a:pt x="1" y="465"/>
                    <a:pt x="1" y="512"/>
                  </a:cubicBezTo>
                  <a:cubicBezTo>
                    <a:pt x="1" y="572"/>
                    <a:pt x="36" y="607"/>
                    <a:pt x="96" y="607"/>
                  </a:cubicBezTo>
                  <a:lnTo>
                    <a:pt x="417" y="607"/>
                  </a:lnTo>
                  <a:lnTo>
                    <a:pt x="417" y="941"/>
                  </a:lnTo>
                  <a:cubicBezTo>
                    <a:pt x="417" y="988"/>
                    <a:pt x="465" y="1036"/>
                    <a:pt x="513" y="1036"/>
                  </a:cubicBezTo>
                  <a:cubicBezTo>
                    <a:pt x="572" y="1036"/>
                    <a:pt x="608" y="988"/>
                    <a:pt x="608" y="941"/>
                  </a:cubicBezTo>
                  <a:lnTo>
                    <a:pt x="608" y="607"/>
                  </a:lnTo>
                  <a:lnTo>
                    <a:pt x="941" y="607"/>
                  </a:lnTo>
                  <a:cubicBezTo>
                    <a:pt x="989" y="607"/>
                    <a:pt x="1037" y="572"/>
                    <a:pt x="1037" y="512"/>
                  </a:cubicBezTo>
                  <a:cubicBezTo>
                    <a:pt x="1037" y="465"/>
                    <a:pt x="989" y="417"/>
                    <a:pt x="941" y="417"/>
                  </a:cubicBezTo>
                  <a:lnTo>
                    <a:pt x="608" y="417"/>
                  </a:lnTo>
                  <a:lnTo>
                    <a:pt x="608" y="95"/>
                  </a:lnTo>
                  <a:cubicBezTo>
                    <a:pt x="608" y="36"/>
                    <a:pt x="572" y="0"/>
                    <a:pt x="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124"/>
            <p:cNvSpPr/>
            <p:nvPr/>
          </p:nvSpPr>
          <p:spPr>
            <a:xfrm>
              <a:off x="5455421" y="933619"/>
              <a:ext cx="41396" cy="40961"/>
            </a:xfrm>
            <a:custGeom>
              <a:avLst/>
              <a:gdLst/>
              <a:ahLst/>
              <a:cxnLst/>
              <a:rect l="l" t="t" r="r" b="b"/>
              <a:pathLst>
                <a:path w="1048" h="1037" extrusionOk="0">
                  <a:moveTo>
                    <a:pt x="524" y="1"/>
                  </a:moveTo>
                  <a:cubicBezTo>
                    <a:pt x="476" y="1"/>
                    <a:pt x="429" y="48"/>
                    <a:pt x="429" y="96"/>
                  </a:cubicBezTo>
                  <a:lnTo>
                    <a:pt x="429" y="429"/>
                  </a:lnTo>
                  <a:lnTo>
                    <a:pt x="95" y="429"/>
                  </a:lnTo>
                  <a:cubicBezTo>
                    <a:pt x="48" y="429"/>
                    <a:pt x="0" y="465"/>
                    <a:pt x="0" y="525"/>
                  </a:cubicBezTo>
                  <a:cubicBezTo>
                    <a:pt x="0" y="572"/>
                    <a:pt x="48" y="620"/>
                    <a:pt x="95" y="620"/>
                  </a:cubicBezTo>
                  <a:lnTo>
                    <a:pt x="429" y="620"/>
                  </a:lnTo>
                  <a:lnTo>
                    <a:pt x="429" y="941"/>
                  </a:lnTo>
                  <a:cubicBezTo>
                    <a:pt x="429" y="1001"/>
                    <a:pt x="476" y="1036"/>
                    <a:pt x="524" y="1036"/>
                  </a:cubicBezTo>
                  <a:cubicBezTo>
                    <a:pt x="572" y="1036"/>
                    <a:pt x="619" y="1001"/>
                    <a:pt x="619" y="941"/>
                  </a:cubicBezTo>
                  <a:lnTo>
                    <a:pt x="619" y="620"/>
                  </a:lnTo>
                  <a:lnTo>
                    <a:pt x="953" y="620"/>
                  </a:lnTo>
                  <a:cubicBezTo>
                    <a:pt x="1000" y="620"/>
                    <a:pt x="1048" y="572"/>
                    <a:pt x="1048" y="525"/>
                  </a:cubicBezTo>
                  <a:cubicBezTo>
                    <a:pt x="1048" y="465"/>
                    <a:pt x="1000" y="429"/>
                    <a:pt x="953" y="429"/>
                  </a:cubicBezTo>
                  <a:lnTo>
                    <a:pt x="619" y="429"/>
                  </a:lnTo>
                  <a:lnTo>
                    <a:pt x="619" y="96"/>
                  </a:lnTo>
                  <a:cubicBezTo>
                    <a:pt x="619" y="48"/>
                    <a:pt x="572" y="1"/>
                    <a:pt x="5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124"/>
            <p:cNvSpPr/>
            <p:nvPr/>
          </p:nvSpPr>
          <p:spPr>
            <a:xfrm>
              <a:off x="3526715" y="238064"/>
              <a:ext cx="40961" cy="41436"/>
            </a:xfrm>
            <a:custGeom>
              <a:avLst/>
              <a:gdLst/>
              <a:ahLst/>
              <a:cxnLst/>
              <a:rect l="l" t="t" r="r" b="b"/>
              <a:pathLst>
                <a:path w="1037" h="1049" extrusionOk="0">
                  <a:moveTo>
                    <a:pt x="513" y="0"/>
                  </a:moveTo>
                  <a:cubicBezTo>
                    <a:pt x="465" y="0"/>
                    <a:pt x="417" y="48"/>
                    <a:pt x="417" y="96"/>
                  </a:cubicBezTo>
                  <a:lnTo>
                    <a:pt x="417" y="429"/>
                  </a:lnTo>
                  <a:lnTo>
                    <a:pt x="96" y="429"/>
                  </a:lnTo>
                  <a:cubicBezTo>
                    <a:pt x="36" y="429"/>
                    <a:pt x="1" y="477"/>
                    <a:pt x="1" y="524"/>
                  </a:cubicBezTo>
                  <a:cubicBezTo>
                    <a:pt x="1" y="572"/>
                    <a:pt x="36" y="619"/>
                    <a:pt x="96" y="619"/>
                  </a:cubicBezTo>
                  <a:lnTo>
                    <a:pt x="417" y="619"/>
                  </a:lnTo>
                  <a:lnTo>
                    <a:pt x="417" y="953"/>
                  </a:lnTo>
                  <a:cubicBezTo>
                    <a:pt x="417" y="1000"/>
                    <a:pt x="465" y="1048"/>
                    <a:pt x="513" y="1048"/>
                  </a:cubicBezTo>
                  <a:cubicBezTo>
                    <a:pt x="572" y="1048"/>
                    <a:pt x="608" y="1000"/>
                    <a:pt x="608" y="953"/>
                  </a:cubicBezTo>
                  <a:lnTo>
                    <a:pt x="608" y="619"/>
                  </a:lnTo>
                  <a:lnTo>
                    <a:pt x="941" y="619"/>
                  </a:lnTo>
                  <a:cubicBezTo>
                    <a:pt x="989" y="619"/>
                    <a:pt x="1037" y="572"/>
                    <a:pt x="1037" y="524"/>
                  </a:cubicBezTo>
                  <a:cubicBezTo>
                    <a:pt x="1037" y="477"/>
                    <a:pt x="989" y="429"/>
                    <a:pt x="941" y="429"/>
                  </a:cubicBezTo>
                  <a:lnTo>
                    <a:pt x="608" y="429"/>
                  </a:lnTo>
                  <a:lnTo>
                    <a:pt x="608" y="96"/>
                  </a:lnTo>
                  <a:cubicBezTo>
                    <a:pt x="608" y="48"/>
                    <a:pt x="572" y="0"/>
                    <a:pt x="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124"/>
            <p:cNvSpPr/>
            <p:nvPr/>
          </p:nvSpPr>
          <p:spPr>
            <a:xfrm>
              <a:off x="3897304" y="564452"/>
              <a:ext cx="26860" cy="26820"/>
            </a:xfrm>
            <a:custGeom>
              <a:avLst/>
              <a:gdLst/>
              <a:ahLst/>
              <a:cxnLst/>
              <a:rect l="l" t="t" r="r" b="b"/>
              <a:pathLst>
                <a:path w="680" h="679" extrusionOk="0">
                  <a:moveTo>
                    <a:pt x="334" y="0"/>
                  </a:moveTo>
                  <a:cubicBezTo>
                    <a:pt x="156" y="0"/>
                    <a:pt x="1" y="155"/>
                    <a:pt x="1" y="334"/>
                  </a:cubicBezTo>
                  <a:cubicBezTo>
                    <a:pt x="1" y="524"/>
                    <a:pt x="156" y="679"/>
                    <a:pt x="334" y="679"/>
                  </a:cubicBezTo>
                  <a:cubicBezTo>
                    <a:pt x="525" y="679"/>
                    <a:pt x="679" y="524"/>
                    <a:pt x="679" y="334"/>
                  </a:cubicBezTo>
                  <a:cubicBezTo>
                    <a:pt x="679" y="155"/>
                    <a:pt x="525" y="0"/>
                    <a:pt x="3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124"/>
            <p:cNvSpPr/>
            <p:nvPr/>
          </p:nvSpPr>
          <p:spPr>
            <a:xfrm>
              <a:off x="4797944" y="1425078"/>
              <a:ext cx="26821" cy="26860"/>
            </a:xfrm>
            <a:custGeom>
              <a:avLst/>
              <a:gdLst/>
              <a:ahLst/>
              <a:cxnLst/>
              <a:rect l="l" t="t" r="r" b="b"/>
              <a:pathLst>
                <a:path w="679" h="680" extrusionOk="0">
                  <a:moveTo>
                    <a:pt x="346" y="1"/>
                  </a:moveTo>
                  <a:cubicBezTo>
                    <a:pt x="155" y="1"/>
                    <a:pt x="0" y="155"/>
                    <a:pt x="0" y="346"/>
                  </a:cubicBezTo>
                  <a:cubicBezTo>
                    <a:pt x="0" y="525"/>
                    <a:pt x="155" y="679"/>
                    <a:pt x="346" y="679"/>
                  </a:cubicBezTo>
                  <a:cubicBezTo>
                    <a:pt x="524" y="679"/>
                    <a:pt x="679" y="525"/>
                    <a:pt x="679" y="346"/>
                  </a:cubicBezTo>
                  <a:cubicBezTo>
                    <a:pt x="679" y="155"/>
                    <a:pt x="524" y="1"/>
                    <a:pt x="3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124"/>
            <p:cNvSpPr/>
            <p:nvPr/>
          </p:nvSpPr>
          <p:spPr>
            <a:xfrm>
              <a:off x="3267595" y="1088341"/>
              <a:ext cx="26821" cy="26386"/>
            </a:xfrm>
            <a:custGeom>
              <a:avLst/>
              <a:gdLst/>
              <a:ahLst/>
              <a:cxnLst/>
              <a:rect l="l" t="t" r="r" b="b"/>
              <a:pathLst>
                <a:path w="679" h="668" extrusionOk="0">
                  <a:moveTo>
                    <a:pt x="334" y="1"/>
                  </a:moveTo>
                  <a:cubicBezTo>
                    <a:pt x="143" y="1"/>
                    <a:pt x="0" y="144"/>
                    <a:pt x="0" y="334"/>
                  </a:cubicBezTo>
                  <a:cubicBezTo>
                    <a:pt x="0" y="525"/>
                    <a:pt x="143" y="668"/>
                    <a:pt x="334" y="668"/>
                  </a:cubicBezTo>
                  <a:cubicBezTo>
                    <a:pt x="524" y="668"/>
                    <a:pt x="679" y="525"/>
                    <a:pt x="679" y="334"/>
                  </a:cubicBezTo>
                  <a:cubicBezTo>
                    <a:pt x="679" y="144"/>
                    <a:pt x="524" y="1"/>
                    <a:pt x="3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124"/>
            <p:cNvSpPr/>
            <p:nvPr/>
          </p:nvSpPr>
          <p:spPr>
            <a:xfrm>
              <a:off x="4197346" y="27845"/>
              <a:ext cx="26860" cy="26821"/>
            </a:xfrm>
            <a:custGeom>
              <a:avLst/>
              <a:gdLst/>
              <a:ahLst/>
              <a:cxnLst/>
              <a:rect l="l" t="t" r="r" b="b"/>
              <a:pathLst>
                <a:path w="680" h="679" extrusionOk="0">
                  <a:moveTo>
                    <a:pt x="346" y="0"/>
                  </a:moveTo>
                  <a:cubicBezTo>
                    <a:pt x="156" y="0"/>
                    <a:pt x="1" y="143"/>
                    <a:pt x="1" y="334"/>
                  </a:cubicBezTo>
                  <a:cubicBezTo>
                    <a:pt x="1" y="524"/>
                    <a:pt x="156" y="679"/>
                    <a:pt x="346" y="679"/>
                  </a:cubicBezTo>
                  <a:cubicBezTo>
                    <a:pt x="525" y="679"/>
                    <a:pt x="680" y="524"/>
                    <a:pt x="680" y="334"/>
                  </a:cubicBezTo>
                  <a:cubicBezTo>
                    <a:pt x="680" y="143"/>
                    <a:pt x="525"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124"/>
            <p:cNvSpPr/>
            <p:nvPr/>
          </p:nvSpPr>
          <p:spPr>
            <a:xfrm>
              <a:off x="5347705" y="1006536"/>
              <a:ext cx="26860" cy="26820"/>
            </a:xfrm>
            <a:custGeom>
              <a:avLst/>
              <a:gdLst/>
              <a:ahLst/>
              <a:cxnLst/>
              <a:rect l="l" t="t" r="r" b="b"/>
              <a:pathLst>
                <a:path w="680" h="679" extrusionOk="0">
                  <a:moveTo>
                    <a:pt x="346" y="0"/>
                  </a:moveTo>
                  <a:cubicBezTo>
                    <a:pt x="155" y="0"/>
                    <a:pt x="1" y="155"/>
                    <a:pt x="1" y="345"/>
                  </a:cubicBezTo>
                  <a:cubicBezTo>
                    <a:pt x="1" y="524"/>
                    <a:pt x="155" y="679"/>
                    <a:pt x="346" y="679"/>
                  </a:cubicBezTo>
                  <a:cubicBezTo>
                    <a:pt x="536" y="679"/>
                    <a:pt x="679" y="524"/>
                    <a:pt x="679" y="345"/>
                  </a:cubicBezTo>
                  <a:cubicBezTo>
                    <a:pt x="679" y="155"/>
                    <a:pt x="536"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124"/>
            <p:cNvSpPr/>
            <p:nvPr/>
          </p:nvSpPr>
          <p:spPr>
            <a:xfrm>
              <a:off x="4680708" y="781268"/>
              <a:ext cx="75879" cy="81765"/>
            </a:xfrm>
            <a:custGeom>
              <a:avLst/>
              <a:gdLst/>
              <a:ahLst/>
              <a:cxnLst/>
              <a:rect l="l" t="t" r="r" b="b"/>
              <a:pathLst>
                <a:path w="1921" h="2070" extrusionOk="0">
                  <a:moveTo>
                    <a:pt x="1480" y="0"/>
                  </a:moveTo>
                  <a:cubicBezTo>
                    <a:pt x="1480" y="0"/>
                    <a:pt x="1087" y="452"/>
                    <a:pt x="980" y="512"/>
                  </a:cubicBezTo>
                  <a:cubicBezTo>
                    <a:pt x="873" y="572"/>
                    <a:pt x="468" y="643"/>
                    <a:pt x="420" y="750"/>
                  </a:cubicBezTo>
                  <a:cubicBezTo>
                    <a:pt x="420" y="774"/>
                    <a:pt x="420" y="786"/>
                    <a:pt x="408" y="810"/>
                  </a:cubicBezTo>
                  <a:cubicBezTo>
                    <a:pt x="385" y="857"/>
                    <a:pt x="289" y="1012"/>
                    <a:pt x="266" y="1072"/>
                  </a:cubicBezTo>
                  <a:cubicBezTo>
                    <a:pt x="135" y="1369"/>
                    <a:pt x="218" y="1464"/>
                    <a:pt x="170" y="1548"/>
                  </a:cubicBezTo>
                  <a:cubicBezTo>
                    <a:pt x="99" y="1715"/>
                    <a:pt x="75" y="1810"/>
                    <a:pt x="27" y="1941"/>
                  </a:cubicBezTo>
                  <a:cubicBezTo>
                    <a:pt x="1" y="2038"/>
                    <a:pt x="20" y="2070"/>
                    <a:pt x="61" y="2070"/>
                  </a:cubicBezTo>
                  <a:cubicBezTo>
                    <a:pt x="76" y="2070"/>
                    <a:pt x="92" y="2066"/>
                    <a:pt x="111" y="2060"/>
                  </a:cubicBezTo>
                  <a:cubicBezTo>
                    <a:pt x="194" y="2036"/>
                    <a:pt x="325" y="1786"/>
                    <a:pt x="397" y="1703"/>
                  </a:cubicBezTo>
                  <a:cubicBezTo>
                    <a:pt x="468" y="1607"/>
                    <a:pt x="658" y="1453"/>
                    <a:pt x="778" y="1405"/>
                  </a:cubicBezTo>
                  <a:cubicBezTo>
                    <a:pt x="837" y="1375"/>
                    <a:pt x="882" y="1360"/>
                    <a:pt x="911" y="1360"/>
                  </a:cubicBezTo>
                  <a:cubicBezTo>
                    <a:pt x="941" y="1360"/>
                    <a:pt x="956" y="1375"/>
                    <a:pt x="956" y="1405"/>
                  </a:cubicBezTo>
                  <a:cubicBezTo>
                    <a:pt x="968" y="1453"/>
                    <a:pt x="861" y="1619"/>
                    <a:pt x="837" y="1750"/>
                  </a:cubicBezTo>
                  <a:cubicBezTo>
                    <a:pt x="820" y="1847"/>
                    <a:pt x="834" y="1904"/>
                    <a:pt x="872" y="1904"/>
                  </a:cubicBezTo>
                  <a:cubicBezTo>
                    <a:pt x="885" y="1904"/>
                    <a:pt x="902" y="1897"/>
                    <a:pt x="920" y="1881"/>
                  </a:cubicBezTo>
                  <a:cubicBezTo>
                    <a:pt x="992" y="1810"/>
                    <a:pt x="1206" y="1631"/>
                    <a:pt x="1266" y="1417"/>
                  </a:cubicBezTo>
                  <a:cubicBezTo>
                    <a:pt x="1313" y="1214"/>
                    <a:pt x="1313" y="1155"/>
                    <a:pt x="1420" y="1000"/>
                  </a:cubicBezTo>
                  <a:cubicBezTo>
                    <a:pt x="1540" y="845"/>
                    <a:pt x="1921" y="619"/>
                    <a:pt x="1921" y="619"/>
                  </a:cubicBezTo>
                  <a:lnTo>
                    <a:pt x="148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124"/>
            <p:cNvSpPr/>
            <p:nvPr/>
          </p:nvSpPr>
          <p:spPr>
            <a:xfrm>
              <a:off x="4869873" y="515077"/>
              <a:ext cx="259199" cy="104912"/>
            </a:xfrm>
            <a:custGeom>
              <a:avLst/>
              <a:gdLst/>
              <a:ahLst/>
              <a:cxnLst/>
              <a:rect l="l" t="t" r="r" b="b"/>
              <a:pathLst>
                <a:path w="6562" h="2656" extrusionOk="0">
                  <a:moveTo>
                    <a:pt x="3501" y="0"/>
                  </a:moveTo>
                  <a:lnTo>
                    <a:pt x="2394" y="167"/>
                  </a:lnTo>
                  <a:cubicBezTo>
                    <a:pt x="2013" y="203"/>
                    <a:pt x="1" y="1072"/>
                    <a:pt x="906" y="2655"/>
                  </a:cubicBezTo>
                  <a:lnTo>
                    <a:pt x="4061" y="2286"/>
                  </a:lnTo>
                  <a:lnTo>
                    <a:pt x="6561" y="2155"/>
                  </a:lnTo>
                  <a:cubicBezTo>
                    <a:pt x="6180" y="1369"/>
                    <a:pt x="5656" y="750"/>
                    <a:pt x="5180" y="512"/>
                  </a:cubicBezTo>
                  <a:cubicBezTo>
                    <a:pt x="4311" y="60"/>
                    <a:pt x="3501" y="0"/>
                    <a:pt x="35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2" name="Google Shape;3912;p124"/>
            <p:cNvSpPr/>
            <p:nvPr/>
          </p:nvSpPr>
          <p:spPr>
            <a:xfrm>
              <a:off x="4954996" y="470403"/>
              <a:ext cx="57433" cy="72482"/>
            </a:xfrm>
            <a:custGeom>
              <a:avLst/>
              <a:gdLst/>
              <a:ahLst/>
              <a:cxnLst/>
              <a:rect l="l" t="t" r="r" b="b"/>
              <a:pathLst>
                <a:path w="1454" h="1835" extrusionOk="0">
                  <a:moveTo>
                    <a:pt x="1168" y="0"/>
                  </a:moveTo>
                  <a:lnTo>
                    <a:pt x="1" y="941"/>
                  </a:lnTo>
                  <a:cubicBezTo>
                    <a:pt x="1" y="941"/>
                    <a:pt x="96" y="1405"/>
                    <a:pt x="120" y="1536"/>
                  </a:cubicBezTo>
                  <a:cubicBezTo>
                    <a:pt x="154" y="1707"/>
                    <a:pt x="298" y="1834"/>
                    <a:pt x="467" y="1834"/>
                  </a:cubicBezTo>
                  <a:cubicBezTo>
                    <a:pt x="474" y="1834"/>
                    <a:pt x="482" y="1834"/>
                    <a:pt x="489" y="1834"/>
                  </a:cubicBezTo>
                  <a:cubicBezTo>
                    <a:pt x="1454" y="1834"/>
                    <a:pt x="1430" y="1226"/>
                    <a:pt x="1430" y="1226"/>
                  </a:cubicBezTo>
                  <a:cubicBezTo>
                    <a:pt x="1239" y="917"/>
                    <a:pt x="1168" y="0"/>
                    <a:pt x="116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3" name="Google Shape;3913;p124"/>
            <p:cNvSpPr/>
            <p:nvPr/>
          </p:nvSpPr>
          <p:spPr>
            <a:xfrm>
              <a:off x="4826897" y="832025"/>
              <a:ext cx="84411" cy="72759"/>
            </a:xfrm>
            <a:custGeom>
              <a:avLst/>
              <a:gdLst/>
              <a:ahLst/>
              <a:cxnLst/>
              <a:rect l="l" t="t" r="r" b="b"/>
              <a:pathLst>
                <a:path w="2137" h="1842" extrusionOk="0">
                  <a:moveTo>
                    <a:pt x="1541" y="1"/>
                  </a:moveTo>
                  <a:cubicBezTo>
                    <a:pt x="1541" y="1"/>
                    <a:pt x="1291" y="370"/>
                    <a:pt x="1137" y="477"/>
                  </a:cubicBezTo>
                  <a:cubicBezTo>
                    <a:pt x="982" y="584"/>
                    <a:pt x="922" y="584"/>
                    <a:pt x="708" y="620"/>
                  </a:cubicBezTo>
                  <a:cubicBezTo>
                    <a:pt x="494" y="668"/>
                    <a:pt x="303" y="870"/>
                    <a:pt x="244" y="941"/>
                  </a:cubicBezTo>
                  <a:cubicBezTo>
                    <a:pt x="181" y="1004"/>
                    <a:pt x="219" y="1039"/>
                    <a:pt x="316" y="1039"/>
                  </a:cubicBezTo>
                  <a:cubicBezTo>
                    <a:pt x="331" y="1039"/>
                    <a:pt x="346" y="1038"/>
                    <a:pt x="363" y="1037"/>
                  </a:cubicBezTo>
                  <a:cubicBezTo>
                    <a:pt x="486" y="1014"/>
                    <a:pt x="651" y="929"/>
                    <a:pt x="710" y="929"/>
                  </a:cubicBezTo>
                  <a:cubicBezTo>
                    <a:pt x="714" y="929"/>
                    <a:pt x="717" y="929"/>
                    <a:pt x="720" y="930"/>
                  </a:cubicBezTo>
                  <a:cubicBezTo>
                    <a:pt x="779" y="930"/>
                    <a:pt x="767" y="989"/>
                    <a:pt x="708" y="1108"/>
                  </a:cubicBezTo>
                  <a:cubicBezTo>
                    <a:pt x="648" y="1227"/>
                    <a:pt x="494" y="1418"/>
                    <a:pt x="398" y="1477"/>
                  </a:cubicBezTo>
                  <a:cubicBezTo>
                    <a:pt x="303" y="1537"/>
                    <a:pt x="53" y="1656"/>
                    <a:pt x="29" y="1739"/>
                  </a:cubicBezTo>
                  <a:cubicBezTo>
                    <a:pt x="1" y="1806"/>
                    <a:pt x="10" y="1842"/>
                    <a:pt x="81" y="1842"/>
                  </a:cubicBezTo>
                  <a:cubicBezTo>
                    <a:pt x="99" y="1842"/>
                    <a:pt x="122" y="1839"/>
                    <a:pt x="148" y="1834"/>
                  </a:cubicBezTo>
                  <a:cubicBezTo>
                    <a:pt x="267" y="1799"/>
                    <a:pt x="375" y="1775"/>
                    <a:pt x="529" y="1703"/>
                  </a:cubicBezTo>
                  <a:cubicBezTo>
                    <a:pt x="549" y="1696"/>
                    <a:pt x="569" y="1694"/>
                    <a:pt x="591" y="1694"/>
                  </a:cubicBezTo>
                  <a:cubicBezTo>
                    <a:pt x="624" y="1694"/>
                    <a:pt x="662" y="1699"/>
                    <a:pt x="712" y="1699"/>
                  </a:cubicBezTo>
                  <a:cubicBezTo>
                    <a:pt x="783" y="1699"/>
                    <a:pt x="878" y="1688"/>
                    <a:pt x="1017" y="1632"/>
                  </a:cubicBezTo>
                  <a:cubicBezTo>
                    <a:pt x="1077" y="1608"/>
                    <a:pt x="1244" y="1525"/>
                    <a:pt x="1291" y="1501"/>
                  </a:cubicBezTo>
                  <a:cubicBezTo>
                    <a:pt x="1303" y="1489"/>
                    <a:pt x="1327" y="1489"/>
                    <a:pt x="1339" y="1489"/>
                  </a:cubicBezTo>
                  <a:cubicBezTo>
                    <a:pt x="1458" y="1442"/>
                    <a:pt x="1541" y="1049"/>
                    <a:pt x="1613" y="941"/>
                  </a:cubicBezTo>
                  <a:cubicBezTo>
                    <a:pt x="1672" y="834"/>
                    <a:pt x="2137" y="465"/>
                    <a:pt x="2137" y="465"/>
                  </a:cubicBezTo>
                  <a:lnTo>
                    <a:pt x="154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4" name="Google Shape;3914;p124"/>
            <p:cNvSpPr/>
            <p:nvPr/>
          </p:nvSpPr>
          <p:spPr>
            <a:xfrm>
              <a:off x="4884014" y="569627"/>
              <a:ext cx="230482" cy="286928"/>
            </a:xfrm>
            <a:custGeom>
              <a:avLst/>
              <a:gdLst/>
              <a:ahLst/>
              <a:cxnLst/>
              <a:rect l="l" t="t" r="r" b="b"/>
              <a:pathLst>
                <a:path w="5835" h="7264" extrusionOk="0">
                  <a:moveTo>
                    <a:pt x="3548" y="0"/>
                  </a:moveTo>
                  <a:lnTo>
                    <a:pt x="3310" y="655"/>
                  </a:lnTo>
                  <a:cubicBezTo>
                    <a:pt x="3310" y="655"/>
                    <a:pt x="3274" y="822"/>
                    <a:pt x="3334" y="953"/>
                  </a:cubicBezTo>
                  <a:cubicBezTo>
                    <a:pt x="3322" y="1322"/>
                    <a:pt x="2655" y="3358"/>
                    <a:pt x="2619" y="3393"/>
                  </a:cubicBezTo>
                  <a:cubicBezTo>
                    <a:pt x="1238" y="4834"/>
                    <a:pt x="0" y="6703"/>
                    <a:pt x="0" y="6703"/>
                  </a:cubicBezTo>
                  <a:cubicBezTo>
                    <a:pt x="0" y="6703"/>
                    <a:pt x="60" y="6870"/>
                    <a:pt x="250" y="7037"/>
                  </a:cubicBezTo>
                  <a:cubicBezTo>
                    <a:pt x="405" y="7180"/>
                    <a:pt x="572" y="7263"/>
                    <a:pt x="572" y="7263"/>
                  </a:cubicBezTo>
                  <a:cubicBezTo>
                    <a:pt x="572" y="7263"/>
                    <a:pt x="2643" y="5572"/>
                    <a:pt x="3584" y="4584"/>
                  </a:cubicBezTo>
                  <a:cubicBezTo>
                    <a:pt x="4465" y="3655"/>
                    <a:pt x="5120" y="1893"/>
                    <a:pt x="5477" y="1346"/>
                  </a:cubicBezTo>
                  <a:cubicBezTo>
                    <a:pt x="5834" y="798"/>
                    <a:pt x="4703" y="155"/>
                    <a:pt x="4703" y="155"/>
                  </a:cubicBezTo>
                  <a:lnTo>
                    <a:pt x="4263" y="334"/>
                  </a:lnTo>
                  <a:cubicBezTo>
                    <a:pt x="4001" y="203"/>
                    <a:pt x="3548" y="0"/>
                    <a:pt x="35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5" name="Google Shape;3915;p124"/>
            <p:cNvSpPr/>
            <p:nvPr/>
          </p:nvSpPr>
          <p:spPr>
            <a:xfrm>
              <a:off x="4889623" y="404477"/>
              <a:ext cx="113879" cy="113602"/>
            </a:xfrm>
            <a:custGeom>
              <a:avLst/>
              <a:gdLst/>
              <a:ahLst/>
              <a:cxnLst/>
              <a:rect l="l" t="t" r="r" b="b"/>
              <a:pathLst>
                <a:path w="2883" h="2876" extrusionOk="0">
                  <a:moveTo>
                    <a:pt x="1427" y="0"/>
                  </a:moveTo>
                  <a:cubicBezTo>
                    <a:pt x="1035" y="0"/>
                    <a:pt x="619" y="130"/>
                    <a:pt x="382" y="407"/>
                  </a:cubicBezTo>
                  <a:cubicBezTo>
                    <a:pt x="1" y="824"/>
                    <a:pt x="239" y="1717"/>
                    <a:pt x="465" y="2145"/>
                  </a:cubicBezTo>
                  <a:cubicBezTo>
                    <a:pt x="608" y="2419"/>
                    <a:pt x="811" y="2669"/>
                    <a:pt x="1084" y="2788"/>
                  </a:cubicBezTo>
                  <a:cubicBezTo>
                    <a:pt x="1214" y="2848"/>
                    <a:pt x="1357" y="2875"/>
                    <a:pt x="1501" y="2875"/>
                  </a:cubicBezTo>
                  <a:cubicBezTo>
                    <a:pt x="1674" y="2875"/>
                    <a:pt x="1851" y="2836"/>
                    <a:pt x="2013" y="2764"/>
                  </a:cubicBezTo>
                  <a:cubicBezTo>
                    <a:pt x="2525" y="2538"/>
                    <a:pt x="2882" y="1990"/>
                    <a:pt x="2882" y="1419"/>
                  </a:cubicBezTo>
                  <a:cubicBezTo>
                    <a:pt x="2870" y="859"/>
                    <a:pt x="2501" y="324"/>
                    <a:pt x="1977" y="97"/>
                  </a:cubicBezTo>
                  <a:cubicBezTo>
                    <a:pt x="1818" y="33"/>
                    <a:pt x="1626" y="0"/>
                    <a:pt x="142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124"/>
            <p:cNvSpPr/>
            <p:nvPr/>
          </p:nvSpPr>
          <p:spPr>
            <a:xfrm>
              <a:off x="4935720" y="404556"/>
              <a:ext cx="67782" cy="113642"/>
            </a:xfrm>
            <a:custGeom>
              <a:avLst/>
              <a:gdLst/>
              <a:ahLst/>
              <a:cxnLst/>
              <a:rect l="l" t="t" r="r" b="b"/>
              <a:pathLst>
                <a:path w="1716" h="2877" extrusionOk="0">
                  <a:moveTo>
                    <a:pt x="239" y="0"/>
                  </a:moveTo>
                  <a:cubicBezTo>
                    <a:pt x="298" y="12"/>
                    <a:pt x="358" y="36"/>
                    <a:pt x="406" y="60"/>
                  </a:cubicBezTo>
                  <a:cubicBezTo>
                    <a:pt x="929" y="274"/>
                    <a:pt x="1430" y="822"/>
                    <a:pt x="1430" y="1381"/>
                  </a:cubicBezTo>
                  <a:cubicBezTo>
                    <a:pt x="1441" y="1941"/>
                    <a:pt x="1060" y="2500"/>
                    <a:pt x="548" y="2727"/>
                  </a:cubicBezTo>
                  <a:cubicBezTo>
                    <a:pt x="406" y="2786"/>
                    <a:pt x="179" y="2810"/>
                    <a:pt x="1" y="2822"/>
                  </a:cubicBezTo>
                  <a:cubicBezTo>
                    <a:pt x="108" y="2859"/>
                    <a:pt x="221" y="2876"/>
                    <a:pt x="334" y="2876"/>
                  </a:cubicBezTo>
                  <a:cubicBezTo>
                    <a:pt x="510" y="2876"/>
                    <a:pt x="687" y="2835"/>
                    <a:pt x="846" y="2762"/>
                  </a:cubicBezTo>
                  <a:cubicBezTo>
                    <a:pt x="1358" y="2536"/>
                    <a:pt x="1715" y="1988"/>
                    <a:pt x="1715" y="1417"/>
                  </a:cubicBezTo>
                  <a:cubicBezTo>
                    <a:pt x="1703" y="857"/>
                    <a:pt x="1334" y="310"/>
                    <a:pt x="810" y="107"/>
                  </a:cubicBezTo>
                  <a:cubicBezTo>
                    <a:pt x="644" y="36"/>
                    <a:pt x="453" y="0"/>
                    <a:pt x="23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124"/>
            <p:cNvSpPr/>
            <p:nvPr/>
          </p:nvSpPr>
          <p:spPr>
            <a:xfrm>
              <a:off x="4877971" y="350441"/>
              <a:ext cx="156578" cy="126479"/>
            </a:xfrm>
            <a:custGeom>
              <a:avLst/>
              <a:gdLst/>
              <a:ahLst/>
              <a:cxnLst/>
              <a:rect l="l" t="t" r="r" b="b"/>
              <a:pathLst>
                <a:path w="3964" h="3202" extrusionOk="0">
                  <a:moveTo>
                    <a:pt x="1699" y="1"/>
                  </a:moveTo>
                  <a:cubicBezTo>
                    <a:pt x="1326" y="1"/>
                    <a:pt x="959" y="247"/>
                    <a:pt x="820" y="608"/>
                  </a:cubicBezTo>
                  <a:cubicBezTo>
                    <a:pt x="827" y="587"/>
                    <a:pt x="731" y="582"/>
                    <a:pt x="648" y="582"/>
                  </a:cubicBezTo>
                  <a:cubicBezTo>
                    <a:pt x="593" y="582"/>
                    <a:pt x="544" y="584"/>
                    <a:pt x="534" y="584"/>
                  </a:cubicBezTo>
                  <a:cubicBezTo>
                    <a:pt x="415" y="596"/>
                    <a:pt x="296" y="620"/>
                    <a:pt x="201" y="668"/>
                  </a:cubicBezTo>
                  <a:cubicBezTo>
                    <a:pt x="1" y="774"/>
                    <a:pt x="185" y="2359"/>
                    <a:pt x="534" y="2359"/>
                  </a:cubicBezTo>
                  <a:cubicBezTo>
                    <a:pt x="538" y="2359"/>
                    <a:pt x="542" y="2359"/>
                    <a:pt x="546" y="2358"/>
                  </a:cubicBezTo>
                  <a:cubicBezTo>
                    <a:pt x="927" y="2323"/>
                    <a:pt x="1248" y="2061"/>
                    <a:pt x="1427" y="1739"/>
                  </a:cubicBezTo>
                  <a:cubicBezTo>
                    <a:pt x="1492" y="1982"/>
                    <a:pt x="1743" y="2131"/>
                    <a:pt x="1987" y="2131"/>
                  </a:cubicBezTo>
                  <a:cubicBezTo>
                    <a:pt x="2103" y="2131"/>
                    <a:pt x="2216" y="2098"/>
                    <a:pt x="2308" y="2025"/>
                  </a:cubicBezTo>
                  <a:lnTo>
                    <a:pt x="2308" y="2025"/>
                  </a:lnTo>
                  <a:cubicBezTo>
                    <a:pt x="2284" y="2370"/>
                    <a:pt x="2582" y="2727"/>
                    <a:pt x="2939" y="2751"/>
                  </a:cubicBezTo>
                  <a:cubicBezTo>
                    <a:pt x="2820" y="2906"/>
                    <a:pt x="2927" y="3156"/>
                    <a:pt x="3118" y="3192"/>
                  </a:cubicBezTo>
                  <a:cubicBezTo>
                    <a:pt x="3143" y="3198"/>
                    <a:pt x="3168" y="3201"/>
                    <a:pt x="3193" y="3201"/>
                  </a:cubicBezTo>
                  <a:cubicBezTo>
                    <a:pt x="3356" y="3201"/>
                    <a:pt x="3507" y="3073"/>
                    <a:pt x="3558" y="2918"/>
                  </a:cubicBezTo>
                  <a:cubicBezTo>
                    <a:pt x="3606" y="2727"/>
                    <a:pt x="3546" y="2525"/>
                    <a:pt x="3427" y="2382"/>
                  </a:cubicBezTo>
                  <a:cubicBezTo>
                    <a:pt x="3820" y="2120"/>
                    <a:pt x="3963" y="1573"/>
                    <a:pt x="3773" y="1156"/>
                  </a:cubicBezTo>
                  <a:cubicBezTo>
                    <a:pt x="3608" y="817"/>
                    <a:pt x="3230" y="596"/>
                    <a:pt x="2858" y="596"/>
                  </a:cubicBezTo>
                  <a:cubicBezTo>
                    <a:pt x="2773" y="596"/>
                    <a:pt x="2688" y="608"/>
                    <a:pt x="2606" y="632"/>
                  </a:cubicBezTo>
                  <a:cubicBezTo>
                    <a:pt x="2487" y="275"/>
                    <a:pt x="2118" y="1"/>
                    <a:pt x="1725" y="1"/>
                  </a:cubicBezTo>
                  <a:cubicBezTo>
                    <a:pt x="1716" y="1"/>
                    <a:pt x="1707" y="1"/>
                    <a:pt x="1699" y="1"/>
                  </a:cubicBezTo>
                  <a:close/>
                </a:path>
              </a:pathLst>
            </a:custGeom>
            <a:solidFill>
              <a:srgbClr val="301B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124"/>
            <p:cNvSpPr/>
            <p:nvPr/>
          </p:nvSpPr>
          <p:spPr>
            <a:xfrm>
              <a:off x="4977590" y="442753"/>
              <a:ext cx="25912" cy="30731"/>
            </a:xfrm>
            <a:custGeom>
              <a:avLst/>
              <a:gdLst/>
              <a:ahLst/>
              <a:cxnLst/>
              <a:rect l="l" t="t" r="r" b="b"/>
              <a:pathLst>
                <a:path w="656" h="778" extrusionOk="0">
                  <a:moveTo>
                    <a:pt x="305" y="1"/>
                  </a:moveTo>
                  <a:cubicBezTo>
                    <a:pt x="179" y="1"/>
                    <a:pt x="66" y="77"/>
                    <a:pt x="36" y="236"/>
                  </a:cubicBezTo>
                  <a:cubicBezTo>
                    <a:pt x="0" y="414"/>
                    <a:pt x="108" y="736"/>
                    <a:pt x="274" y="771"/>
                  </a:cubicBezTo>
                  <a:cubicBezTo>
                    <a:pt x="294" y="776"/>
                    <a:pt x="314" y="778"/>
                    <a:pt x="333" y="778"/>
                  </a:cubicBezTo>
                  <a:cubicBezTo>
                    <a:pt x="476" y="778"/>
                    <a:pt x="600" y="665"/>
                    <a:pt x="631" y="498"/>
                  </a:cubicBezTo>
                  <a:cubicBezTo>
                    <a:pt x="655" y="319"/>
                    <a:pt x="548" y="57"/>
                    <a:pt x="381" y="9"/>
                  </a:cubicBezTo>
                  <a:cubicBezTo>
                    <a:pt x="356" y="4"/>
                    <a:pt x="330" y="1"/>
                    <a:pt x="30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124"/>
            <p:cNvSpPr/>
            <p:nvPr/>
          </p:nvSpPr>
          <p:spPr>
            <a:xfrm>
              <a:off x="4833691" y="563030"/>
              <a:ext cx="101120" cy="155235"/>
            </a:xfrm>
            <a:custGeom>
              <a:avLst/>
              <a:gdLst/>
              <a:ahLst/>
              <a:cxnLst/>
              <a:rect l="l" t="t" r="r" b="b"/>
              <a:pathLst>
                <a:path w="2560" h="3930" extrusionOk="0">
                  <a:moveTo>
                    <a:pt x="1774" y="1"/>
                  </a:moveTo>
                  <a:lnTo>
                    <a:pt x="0" y="2989"/>
                  </a:lnTo>
                  <a:lnTo>
                    <a:pt x="917" y="3930"/>
                  </a:lnTo>
                  <a:cubicBezTo>
                    <a:pt x="917" y="3930"/>
                    <a:pt x="1441" y="3465"/>
                    <a:pt x="1774" y="3072"/>
                  </a:cubicBezTo>
                  <a:cubicBezTo>
                    <a:pt x="1929" y="2894"/>
                    <a:pt x="2072" y="2727"/>
                    <a:pt x="2191" y="2572"/>
                  </a:cubicBezTo>
                  <a:cubicBezTo>
                    <a:pt x="2453" y="2263"/>
                    <a:pt x="2560" y="1846"/>
                    <a:pt x="2477" y="1441"/>
                  </a:cubicBezTo>
                  <a:cubicBezTo>
                    <a:pt x="2429" y="1167"/>
                    <a:pt x="2369" y="882"/>
                    <a:pt x="2298" y="751"/>
                  </a:cubicBezTo>
                  <a:cubicBezTo>
                    <a:pt x="1965" y="72"/>
                    <a:pt x="1774" y="1"/>
                    <a:pt x="17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124"/>
            <p:cNvSpPr/>
            <p:nvPr/>
          </p:nvSpPr>
          <p:spPr>
            <a:xfrm>
              <a:off x="4730675" y="673828"/>
              <a:ext cx="168349" cy="138487"/>
            </a:xfrm>
            <a:custGeom>
              <a:avLst/>
              <a:gdLst/>
              <a:ahLst/>
              <a:cxnLst/>
              <a:rect l="l" t="t" r="r" b="b"/>
              <a:pathLst>
                <a:path w="4262" h="3506" extrusionOk="0">
                  <a:moveTo>
                    <a:pt x="3648" y="0"/>
                  </a:moveTo>
                  <a:cubicBezTo>
                    <a:pt x="3212" y="0"/>
                    <a:pt x="2608" y="184"/>
                    <a:pt x="2608" y="184"/>
                  </a:cubicBezTo>
                  <a:cubicBezTo>
                    <a:pt x="2608" y="184"/>
                    <a:pt x="775" y="1994"/>
                    <a:pt x="1" y="2911"/>
                  </a:cubicBezTo>
                  <a:lnTo>
                    <a:pt x="441" y="3506"/>
                  </a:lnTo>
                  <a:cubicBezTo>
                    <a:pt x="441" y="3506"/>
                    <a:pt x="2977" y="2029"/>
                    <a:pt x="3942" y="601"/>
                  </a:cubicBezTo>
                  <a:cubicBezTo>
                    <a:pt x="4262" y="129"/>
                    <a:pt x="4013" y="0"/>
                    <a:pt x="36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124"/>
            <p:cNvSpPr/>
            <p:nvPr/>
          </p:nvSpPr>
          <p:spPr>
            <a:xfrm>
              <a:off x="5073535" y="576184"/>
              <a:ext cx="65886" cy="70665"/>
            </a:xfrm>
            <a:custGeom>
              <a:avLst/>
              <a:gdLst/>
              <a:ahLst/>
              <a:cxnLst/>
              <a:rect l="l" t="t" r="r" b="b"/>
              <a:pathLst>
                <a:path w="1668" h="1789" extrusionOk="0">
                  <a:moveTo>
                    <a:pt x="727" y="1"/>
                  </a:moveTo>
                  <a:lnTo>
                    <a:pt x="0" y="680"/>
                  </a:lnTo>
                  <a:cubicBezTo>
                    <a:pt x="0" y="680"/>
                    <a:pt x="507" y="1788"/>
                    <a:pt x="1063" y="1788"/>
                  </a:cubicBezTo>
                  <a:cubicBezTo>
                    <a:pt x="1098" y="1788"/>
                    <a:pt x="1132" y="1784"/>
                    <a:pt x="1167" y="1775"/>
                  </a:cubicBezTo>
                  <a:cubicBezTo>
                    <a:pt x="1667" y="1644"/>
                    <a:pt x="1405" y="608"/>
                    <a:pt x="1405" y="608"/>
                  </a:cubicBezTo>
                  <a:lnTo>
                    <a:pt x="7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124"/>
            <p:cNvSpPr/>
            <p:nvPr/>
          </p:nvSpPr>
          <p:spPr>
            <a:xfrm>
              <a:off x="4908465" y="532931"/>
              <a:ext cx="27294" cy="136433"/>
            </a:xfrm>
            <a:custGeom>
              <a:avLst/>
              <a:gdLst/>
              <a:ahLst/>
              <a:cxnLst/>
              <a:rect l="l" t="t" r="r" b="b"/>
              <a:pathLst>
                <a:path w="691" h="3454" extrusionOk="0">
                  <a:moveTo>
                    <a:pt x="691" y="1"/>
                  </a:moveTo>
                  <a:cubicBezTo>
                    <a:pt x="691" y="1"/>
                    <a:pt x="596" y="24"/>
                    <a:pt x="465" y="96"/>
                  </a:cubicBezTo>
                  <a:cubicBezTo>
                    <a:pt x="215" y="239"/>
                    <a:pt x="107" y="441"/>
                    <a:pt x="72" y="786"/>
                  </a:cubicBezTo>
                  <a:cubicBezTo>
                    <a:pt x="24" y="1286"/>
                    <a:pt x="0" y="2346"/>
                    <a:pt x="512" y="3453"/>
                  </a:cubicBezTo>
                  <a:lnTo>
                    <a:pt x="691" y="2108"/>
                  </a:lnTo>
                  <a:cubicBezTo>
                    <a:pt x="691" y="2108"/>
                    <a:pt x="441" y="1013"/>
                    <a:pt x="6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124"/>
            <p:cNvSpPr/>
            <p:nvPr/>
          </p:nvSpPr>
          <p:spPr>
            <a:xfrm>
              <a:off x="4994535" y="523056"/>
              <a:ext cx="69164" cy="88915"/>
            </a:xfrm>
            <a:custGeom>
              <a:avLst/>
              <a:gdLst/>
              <a:ahLst/>
              <a:cxnLst/>
              <a:rect l="l" t="t" r="r" b="b"/>
              <a:pathLst>
                <a:path w="1751" h="2251" extrusionOk="0">
                  <a:moveTo>
                    <a:pt x="1298" y="1"/>
                  </a:moveTo>
                  <a:cubicBezTo>
                    <a:pt x="95" y="108"/>
                    <a:pt x="0" y="2251"/>
                    <a:pt x="0" y="2251"/>
                  </a:cubicBezTo>
                  <a:lnTo>
                    <a:pt x="536" y="2203"/>
                  </a:lnTo>
                  <a:cubicBezTo>
                    <a:pt x="703" y="489"/>
                    <a:pt x="1750" y="179"/>
                    <a:pt x="1750" y="179"/>
                  </a:cubicBezTo>
                  <a:cubicBezTo>
                    <a:pt x="1584" y="1"/>
                    <a:pt x="1298" y="1"/>
                    <a:pt x="12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124"/>
            <p:cNvSpPr/>
            <p:nvPr/>
          </p:nvSpPr>
          <p:spPr>
            <a:xfrm>
              <a:off x="4870624" y="419606"/>
              <a:ext cx="107006" cy="37209"/>
            </a:xfrm>
            <a:custGeom>
              <a:avLst/>
              <a:gdLst/>
              <a:ahLst/>
              <a:cxnLst/>
              <a:rect l="l" t="t" r="r" b="b"/>
              <a:pathLst>
                <a:path w="2709" h="942" extrusionOk="0">
                  <a:moveTo>
                    <a:pt x="2708" y="0"/>
                  </a:moveTo>
                  <a:lnTo>
                    <a:pt x="375" y="453"/>
                  </a:lnTo>
                  <a:cubicBezTo>
                    <a:pt x="1" y="826"/>
                    <a:pt x="393" y="942"/>
                    <a:pt x="544" y="942"/>
                  </a:cubicBezTo>
                  <a:cubicBezTo>
                    <a:pt x="552" y="942"/>
                    <a:pt x="559" y="941"/>
                    <a:pt x="565" y="941"/>
                  </a:cubicBezTo>
                  <a:cubicBezTo>
                    <a:pt x="2304" y="762"/>
                    <a:pt x="2708" y="0"/>
                    <a:pt x="27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5" name="Google Shape;3925;p124"/>
            <p:cNvSpPr/>
            <p:nvPr/>
          </p:nvSpPr>
          <p:spPr>
            <a:xfrm>
              <a:off x="4868491" y="334760"/>
              <a:ext cx="165584" cy="102937"/>
            </a:xfrm>
            <a:custGeom>
              <a:avLst/>
              <a:gdLst/>
              <a:ahLst/>
              <a:cxnLst/>
              <a:rect l="l" t="t" r="r" b="b"/>
              <a:pathLst>
                <a:path w="4192" h="2606" extrusionOk="0">
                  <a:moveTo>
                    <a:pt x="2393" y="1"/>
                  </a:moveTo>
                  <a:cubicBezTo>
                    <a:pt x="2076" y="1"/>
                    <a:pt x="1702" y="80"/>
                    <a:pt x="1262" y="267"/>
                  </a:cubicBezTo>
                  <a:cubicBezTo>
                    <a:pt x="0" y="815"/>
                    <a:pt x="250" y="2029"/>
                    <a:pt x="369" y="2446"/>
                  </a:cubicBezTo>
                  <a:cubicBezTo>
                    <a:pt x="369" y="2446"/>
                    <a:pt x="286" y="2541"/>
                    <a:pt x="429" y="2601"/>
                  </a:cubicBezTo>
                  <a:cubicBezTo>
                    <a:pt x="441" y="2605"/>
                    <a:pt x="451" y="2606"/>
                    <a:pt x="461" y="2606"/>
                  </a:cubicBezTo>
                  <a:cubicBezTo>
                    <a:pt x="480" y="2606"/>
                    <a:pt x="496" y="2601"/>
                    <a:pt x="512" y="2601"/>
                  </a:cubicBezTo>
                  <a:cubicBezTo>
                    <a:pt x="1453" y="2589"/>
                    <a:pt x="2870" y="2208"/>
                    <a:pt x="3608" y="1993"/>
                  </a:cubicBezTo>
                  <a:cubicBezTo>
                    <a:pt x="3894" y="1922"/>
                    <a:pt x="4108" y="1839"/>
                    <a:pt x="4108" y="1839"/>
                  </a:cubicBezTo>
                  <a:cubicBezTo>
                    <a:pt x="4191" y="1803"/>
                    <a:pt x="4179" y="1720"/>
                    <a:pt x="4179" y="1720"/>
                  </a:cubicBezTo>
                  <a:cubicBezTo>
                    <a:pt x="4155" y="1624"/>
                    <a:pt x="4060" y="1612"/>
                    <a:pt x="4060" y="1612"/>
                  </a:cubicBezTo>
                  <a:cubicBezTo>
                    <a:pt x="3869" y="855"/>
                    <a:pt x="3433" y="1"/>
                    <a:pt x="23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6" name="Google Shape;3926;p124"/>
            <p:cNvSpPr/>
            <p:nvPr/>
          </p:nvSpPr>
          <p:spPr>
            <a:xfrm>
              <a:off x="4876470" y="332390"/>
              <a:ext cx="84688" cy="105110"/>
            </a:xfrm>
            <a:custGeom>
              <a:avLst/>
              <a:gdLst/>
              <a:ahLst/>
              <a:cxnLst/>
              <a:rect l="l" t="t" r="r" b="b"/>
              <a:pathLst>
                <a:path w="2144" h="2661" extrusionOk="0">
                  <a:moveTo>
                    <a:pt x="1810" y="1"/>
                  </a:moveTo>
                  <a:cubicBezTo>
                    <a:pt x="1371" y="1"/>
                    <a:pt x="1060" y="327"/>
                    <a:pt x="1060" y="327"/>
                  </a:cubicBezTo>
                  <a:cubicBezTo>
                    <a:pt x="1" y="1053"/>
                    <a:pt x="489" y="2661"/>
                    <a:pt x="489" y="2661"/>
                  </a:cubicBezTo>
                  <a:cubicBezTo>
                    <a:pt x="882" y="2649"/>
                    <a:pt x="1144" y="2577"/>
                    <a:pt x="1144" y="2577"/>
                  </a:cubicBezTo>
                  <a:cubicBezTo>
                    <a:pt x="608" y="446"/>
                    <a:pt x="2144" y="65"/>
                    <a:pt x="2144" y="65"/>
                  </a:cubicBezTo>
                  <a:cubicBezTo>
                    <a:pt x="2027" y="19"/>
                    <a:pt x="1915" y="1"/>
                    <a:pt x="18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7" name="Google Shape;3927;p124"/>
            <p:cNvSpPr/>
            <p:nvPr/>
          </p:nvSpPr>
          <p:spPr>
            <a:xfrm>
              <a:off x="3450046" y="1629649"/>
              <a:ext cx="42383" cy="44279"/>
            </a:xfrm>
            <a:custGeom>
              <a:avLst/>
              <a:gdLst/>
              <a:ahLst/>
              <a:cxnLst/>
              <a:rect l="l" t="t" r="r" b="b"/>
              <a:pathLst>
                <a:path w="1073" h="1121" extrusionOk="0">
                  <a:moveTo>
                    <a:pt x="358" y="1"/>
                  </a:moveTo>
                  <a:lnTo>
                    <a:pt x="227" y="60"/>
                  </a:lnTo>
                  <a:lnTo>
                    <a:pt x="311" y="168"/>
                  </a:lnTo>
                  <a:cubicBezTo>
                    <a:pt x="215" y="203"/>
                    <a:pt x="96" y="334"/>
                    <a:pt x="60" y="382"/>
                  </a:cubicBezTo>
                  <a:lnTo>
                    <a:pt x="25" y="322"/>
                  </a:lnTo>
                  <a:lnTo>
                    <a:pt x="25" y="322"/>
                  </a:lnTo>
                  <a:cubicBezTo>
                    <a:pt x="25" y="322"/>
                    <a:pt x="1" y="465"/>
                    <a:pt x="49" y="608"/>
                  </a:cubicBezTo>
                  <a:cubicBezTo>
                    <a:pt x="84" y="751"/>
                    <a:pt x="227" y="977"/>
                    <a:pt x="227" y="977"/>
                  </a:cubicBezTo>
                  <a:cubicBezTo>
                    <a:pt x="239" y="1013"/>
                    <a:pt x="334" y="1120"/>
                    <a:pt x="406" y="1120"/>
                  </a:cubicBezTo>
                  <a:cubicBezTo>
                    <a:pt x="465" y="1120"/>
                    <a:pt x="489" y="1072"/>
                    <a:pt x="513" y="1061"/>
                  </a:cubicBezTo>
                  <a:cubicBezTo>
                    <a:pt x="537" y="1025"/>
                    <a:pt x="561" y="1049"/>
                    <a:pt x="596" y="1025"/>
                  </a:cubicBezTo>
                  <a:cubicBezTo>
                    <a:pt x="644" y="989"/>
                    <a:pt x="644" y="953"/>
                    <a:pt x="692" y="918"/>
                  </a:cubicBezTo>
                  <a:cubicBezTo>
                    <a:pt x="703" y="894"/>
                    <a:pt x="775" y="906"/>
                    <a:pt x="811" y="882"/>
                  </a:cubicBezTo>
                  <a:cubicBezTo>
                    <a:pt x="858" y="858"/>
                    <a:pt x="870" y="799"/>
                    <a:pt x="894" y="775"/>
                  </a:cubicBezTo>
                  <a:cubicBezTo>
                    <a:pt x="953" y="739"/>
                    <a:pt x="1001" y="751"/>
                    <a:pt x="1037" y="680"/>
                  </a:cubicBezTo>
                  <a:cubicBezTo>
                    <a:pt x="1073" y="608"/>
                    <a:pt x="965" y="406"/>
                    <a:pt x="965" y="406"/>
                  </a:cubicBezTo>
                  <a:lnTo>
                    <a:pt x="894" y="465"/>
                  </a:lnTo>
                  <a:cubicBezTo>
                    <a:pt x="894" y="465"/>
                    <a:pt x="715" y="322"/>
                    <a:pt x="465" y="215"/>
                  </a:cubicBezTo>
                  <a:cubicBezTo>
                    <a:pt x="453" y="191"/>
                    <a:pt x="441" y="179"/>
                    <a:pt x="430" y="168"/>
                  </a:cubicBezTo>
                  <a:cubicBezTo>
                    <a:pt x="513" y="132"/>
                    <a:pt x="620" y="72"/>
                    <a:pt x="525" y="72"/>
                  </a:cubicBezTo>
                  <a:cubicBezTo>
                    <a:pt x="394" y="72"/>
                    <a:pt x="358" y="1"/>
                    <a:pt x="3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3931"/>
        <p:cNvGrpSpPr/>
        <p:nvPr/>
      </p:nvGrpSpPr>
      <p:grpSpPr>
        <a:xfrm>
          <a:off x="0" y="0"/>
          <a:ext cx="0" cy="0"/>
          <a:chOff x="0" y="0"/>
          <a:chExt cx="0" cy="0"/>
        </a:xfrm>
      </p:grpSpPr>
      <p:sp>
        <p:nvSpPr>
          <p:cNvPr id="3932" name="Google Shape;3932;p125"/>
          <p:cNvSpPr txBox="1">
            <a:spLocks noGrp="1"/>
          </p:cNvSpPr>
          <p:nvPr>
            <p:ph type="ctrTitle"/>
          </p:nvPr>
        </p:nvSpPr>
        <p:spPr>
          <a:xfrm>
            <a:off x="2544724" y="338502"/>
            <a:ext cx="3666900" cy="609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cs typeface="B Nazanin" panose="00000400000000000000" pitchFamily="2" charset="-78"/>
              </a:rPr>
              <a:t>منابع جایگزین</a:t>
            </a:r>
            <a:endParaRPr dirty="0">
              <a:cs typeface="B Nazanin" panose="00000400000000000000" pitchFamily="2" charset="-78"/>
            </a:endParaRPr>
          </a:p>
        </p:txBody>
      </p:sp>
      <p:grpSp>
        <p:nvGrpSpPr>
          <p:cNvPr id="3933" name="Google Shape;3933;p125"/>
          <p:cNvGrpSpPr/>
          <p:nvPr/>
        </p:nvGrpSpPr>
        <p:grpSpPr>
          <a:xfrm>
            <a:off x="2469253" y="3580530"/>
            <a:ext cx="1062431" cy="634963"/>
            <a:chOff x="2469253" y="3580530"/>
            <a:chExt cx="1062431" cy="634963"/>
          </a:xfrm>
        </p:grpSpPr>
        <p:sp>
          <p:nvSpPr>
            <p:cNvPr id="3934" name="Google Shape;3934;p125"/>
            <p:cNvSpPr/>
            <p:nvPr/>
          </p:nvSpPr>
          <p:spPr>
            <a:xfrm>
              <a:off x="2638076" y="3937491"/>
              <a:ext cx="696069" cy="148678"/>
            </a:xfrm>
            <a:custGeom>
              <a:avLst/>
              <a:gdLst/>
              <a:ahLst/>
              <a:cxnLst/>
              <a:rect l="l" t="t" r="r" b="b"/>
              <a:pathLst>
                <a:path w="17622" h="3764" extrusionOk="0">
                  <a:moveTo>
                    <a:pt x="0" y="1"/>
                  </a:moveTo>
                  <a:lnTo>
                    <a:pt x="0" y="3763"/>
                  </a:lnTo>
                  <a:lnTo>
                    <a:pt x="17622" y="3763"/>
                  </a:lnTo>
                  <a:lnTo>
                    <a:pt x="17622" y="1"/>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35" name="Google Shape;3935;p125"/>
            <p:cNvSpPr/>
            <p:nvPr/>
          </p:nvSpPr>
          <p:spPr>
            <a:xfrm>
              <a:off x="2666753" y="3972765"/>
              <a:ext cx="638715" cy="91285"/>
            </a:xfrm>
            <a:custGeom>
              <a:avLst/>
              <a:gdLst/>
              <a:ahLst/>
              <a:cxnLst/>
              <a:rect l="l" t="t" r="r" b="b"/>
              <a:pathLst>
                <a:path w="16170" h="2311" extrusionOk="0">
                  <a:moveTo>
                    <a:pt x="1" y="1"/>
                  </a:moveTo>
                  <a:lnTo>
                    <a:pt x="1" y="2310"/>
                  </a:lnTo>
                  <a:lnTo>
                    <a:pt x="16169" y="2310"/>
                  </a:lnTo>
                  <a:lnTo>
                    <a:pt x="16169" y="1"/>
                  </a:lnTo>
                  <a:close/>
                </a:path>
              </a:pathLst>
            </a:custGeom>
            <a:solidFill>
              <a:srgbClr val="1A1D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36" name="Google Shape;3936;p125"/>
            <p:cNvSpPr/>
            <p:nvPr/>
          </p:nvSpPr>
          <p:spPr>
            <a:xfrm>
              <a:off x="3035485" y="4007090"/>
              <a:ext cx="27294" cy="56959"/>
            </a:xfrm>
            <a:custGeom>
              <a:avLst/>
              <a:gdLst/>
              <a:ahLst/>
              <a:cxnLst/>
              <a:rect l="l" t="t" r="r" b="b"/>
              <a:pathLst>
                <a:path w="691" h="1442" extrusionOk="0">
                  <a:moveTo>
                    <a:pt x="0" y="1"/>
                  </a:moveTo>
                  <a:lnTo>
                    <a:pt x="0" y="1441"/>
                  </a:lnTo>
                  <a:lnTo>
                    <a:pt x="691" y="1441"/>
                  </a:lnTo>
                  <a:lnTo>
                    <a:pt x="691" y="1"/>
                  </a:lnTo>
                  <a:close/>
                </a:path>
              </a:pathLst>
            </a:custGeom>
            <a:solidFill>
              <a:srgbClr val="45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37" name="Google Shape;3937;p125"/>
            <p:cNvSpPr/>
            <p:nvPr/>
          </p:nvSpPr>
          <p:spPr>
            <a:xfrm>
              <a:off x="3097066" y="4007090"/>
              <a:ext cx="27334" cy="56959"/>
            </a:xfrm>
            <a:custGeom>
              <a:avLst/>
              <a:gdLst/>
              <a:ahLst/>
              <a:cxnLst/>
              <a:rect l="l" t="t" r="r" b="b"/>
              <a:pathLst>
                <a:path w="692" h="1442" extrusionOk="0">
                  <a:moveTo>
                    <a:pt x="1" y="1"/>
                  </a:moveTo>
                  <a:lnTo>
                    <a:pt x="1" y="1441"/>
                  </a:lnTo>
                  <a:lnTo>
                    <a:pt x="691" y="1441"/>
                  </a:lnTo>
                  <a:lnTo>
                    <a:pt x="691" y="1"/>
                  </a:lnTo>
                  <a:close/>
                </a:path>
              </a:pathLst>
            </a:custGeom>
            <a:solidFill>
              <a:srgbClr val="45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38" name="Google Shape;3938;p125"/>
            <p:cNvSpPr/>
            <p:nvPr/>
          </p:nvSpPr>
          <p:spPr>
            <a:xfrm>
              <a:off x="2908493" y="4007090"/>
              <a:ext cx="27334" cy="56959"/>
            </a:xfrm>
            <a:custGeom>
              <a:avLst/>
              <a:gdLst/>
              <a:ahLst/>
              <a:cxnLst/>
              <a:rect l="l" t="t" r="r" b="b"/>
              <a:pathLst>
                <a:path w="692" h="1442" extrusionOk="0">
                  <a:moveTo>
                    <a:pt x="1" y="1"/>
                  </a:moveTo>
                  <a:lnTo>
                    <a:pt x="1" y="1441"/>
                  </a:lnTo>
                  <a:lnTo>
                    <a:pt x="691" y="1441"/>
                  </a:lnTo>
                  <a:lnTo>
                    <a:pt x="691" y="1"/>
                  </a:lnTo>
                  <a:close/>
                </a:path>
              </a:pathLst>
            </a:custGeom>
            <a:solidFill>
              <a:srgbClr val="45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39" name="Google Shape;3939;p125"/>
            <p:cNvSpPr/>
            <p:nvPr/>
          </p:nvSpPr>
          <p:spPr>
            <a:xfrm>
              <a:off x="2971969" y="4007090"/>
              <a:ext cx="27334" cy="56959"/>
            </a:xfrm>
            <a:custGeom>
              <a:avLst/>
              <a:gdLst/>
              <a:ahLst/>
              <a:cxnLst/>
              <a:rect l="l" t="t" r="r" b="b"/>
              <a:pathLst>
                <a:path w="692" h="1442" extrusionOk="0">
                  <a:moveTo>
                    <a:pt x="1" y="1"/>
                  </a:moveTo>
                  <a:lnTo>
                    <a:pt x="1" y="1441"/>
                  </a:lnTo>
                  <a:lnTo>
                    <a:pt x="691" y="1441"/>
                  </a:lnTo>
                  <a:lnTo>
                    <a:pt x="691" y="1"/>
                  </a:lnTo>
                  <a:close/>
                </a:path>
              </a:pathLst>
            </a:custGeom>
            <a:solidFill>
              <a:srgbClr val="45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0" name="Google Shape;3940;p125"/>
            <p:cNvSpPr/>
            <p:nvPr/>
          </p:nvSpPr>
          <p:spPr>
            <a:xfrm>
              <a:off x="2642776" y="3968064"/>
              <a:ext cx="247428" cy="247428"/>
            </a:xfrm>
            <a:custGeom>
              <a:avLst/>
              <a:gdLst/>
              <a:ahLst/>
              <a:cxnLst/>
              <a:rect l="l" t="t" r="r" b="b"/>
              <a:pathLst>
                <a:path w="6264" h="6264" extrusionOk="0">
                  <a:moveTo>
                    <a:pt x="2989" y="1"/>
                  </a:moveTo>
                  <a:cubicBezTo>
                    <a:pt x="2906" y="1"/>
                    <a:pt x="2810" y="12"/>
                    <a:pt x="2715" y="24"/>
                  </a:cubicBezTo>
                  <a:lnTo>
                    <a:pt x="2727" y="155"/>
                  </a:lnTo>
                  <a:cubicBezTo>
                    <a:pt x="2644" y="167"/>
                    <a:pt x="2560" y="191"/>
                    <a:pt x="2465" y="203"/>
                  </a:cubicBezTo>
                  <a:lnTo>
                    <a:pt x="2441" y="72"/>
                  </a:lnTo>
                  <a:cubicBezTo>
                    <a:pt x="2346" y="96"/>
                    <a:pt x="2251" y="120"/>
                    <a:pt x="2167" y="155"/>
                  </a:cubicBezTo>
                  <a:lnTo>
                    <a:pt x="2203" y="274"/>
                  </a:lnTo>
                  <a:cubicBezTo>
                    <a:pt x="2120" y="310"/>
                    <a:pt x="2036" y="334"/>
                    <a:pt x="1953" y="370"/>
                  </a:cubicBezTo>
                  <a:lnTo>
                    <a:pt x="1905" y="251"/>
                  </a:lnTo>
                  <a:cubicBezTo>
                    <a:pt x="1822" y="286"/>
                    <a:pt x="1727" y="322"/>
                    <a:pt x="1655" y="370"/>
                  </a:cubicBezTo>
                  <a:lnTo>
                    <a:pt x="1715" y="489"/>
                  </a:lnTo>
                  <a:cubicBezTo>
                    <a:pt x="1632" y="536"/>
                    <a:pt x="1560" y="572"/>
                    <a:pt x="1477" y="632"/>
                  </a:cubicBezTo>
                  <a:lnTo>
                    <a:pt x="1405" y="513"/>
                  </a:lnTo>
                  <a:cubicBezTo>
                    <a:pt x="1334" y="572"/>
                    <a:pt x="1251" y="620"/>
                    <a:pt x="1179" y="679"/>
                  </a:cubicBezTo>
                  <a:lnTo>
                    <a:pt x="1263" y="786"/>
                  </a:lnTo>
                  <a:cubicBezTo>
                    <a:pt x="1191" y="846"/>
                    <a:pt x="1132" y="905"/>
                    <a:pt x="1060" y="965"/>
                  </a:cubicBezTo>
                  <a:lnTo>
                    <a:pt x="965" y="870"/>
                  </a:lnTo>
                  <a:cubicBezTo>
                    <a:pt x="905" y="929"/>
                    <a:pt x="834" y="1001"/>
                    <a:pt x="774" y="1072"/>
                  </a:cubicBezTo>
                  <a:lnTo>
                    <a:pt x="882" y="1155"/>
                  </a:lnTo>
                  <a:cubicBezTo>
                    <a:pt x="822" y="1227"/>
                    <a:pt x="762" y="1298"/>
                    <a:pt x="703" y="1370"/>
                  </a:cubicBezTo>
                  <a:lnTo>
                    <a:pt x="596" y="1286"/>
                  </a:lnTo>
                  <a:cubicBezTo>
                    <a:pt x="548" y="1358"/>
                    <a:pt x="489" y="1441"/>
                    <a:pt x="441" y="1525"/>
                  </a:cubicBezTo>
                  <a:lnTo>
                    <a:pt x="560" y="1584"/>
                  </a:lnTo>
                  <a:cubicBezTo>
                    <a:pt x="512" y="1667"/>
                    <a:pt x="465" y="1751"/>
                    <a:pt x="429" y="1822"/>
                  </a:cubicBezTo>
                  <a:lnTo>
                    <a:pt x="310" y="1763"/>
                  </a:lnTo>
                  <a:cubicBezTo>
                    <a:pt x="274" y="1846"/>
                    <a:pt x="227" y="1941"/>
                    <a:pt x="203" y="2025"/>
                  </a:cubicBezTo>
                  <a:lnTo>
                    <a:pt x="322" y="2072"/>
                  </a:lnTo>
                  <a:cubicBezTo>
                    <a:pt x="298" y="2156"/>
                    <a:pt x="262" y="2239"/>
                    <a:pt x="239" y="2334"/>
                  </a:cubicBezTo>
                  <a:lnTo>
                    <a:pt x="108" y="2298"/>
                  </a:lnTo>
                  <a:cubicBezTo>
                    <a:pt x="84" y="2382"/>
                    <a:pt x="60" y="2477"/>
                    <a:pt x="48" y="2572"/>
                  </a:cubicBezTo>
                  <a:lnTo>
                    <a:pt x="179" y="2596"/>
                  </a:lnTo>
                  <a:cubicBezTo>
                    <a:pt x="167" y="2679"/>
                    <a:pt x="155" y="2763"/>
                    <a:pt x="143" y="2858"/>
                  </a:cubicBezTo>
                  <a:lnTo>
                    <a:pt x="12" y="2846"/>
                  </a:lnTo>
                  <a:cubicBezTo>
                    <a:pt x="0" y="2941"/>
                    <a:pt x="0" y="3037"/>
                    <a:pt x="0" y="3132"/>
                  </a:cubicBezTo>
                  <a:lnTo>
                    <a:pt x="131" y="3132"/>
                  </a:lnTo>
                  <a:cubicBezTo>
                    <a:pt x="131" y="3227"/>
                    <a:pt x="131" y="3311"/>
                    <a:pt x="143" y="3394"/>
                  </a:cubicBezTo>
                  <a:lnTo>
                    <a:pt x="12" y="3406"/>
                  </a:lnTo>
                  <a:cubicBezTo>
                    <a:pt x="12" y="3501"/>
                    <a:pt x="24" y="3596"/>
                    <a:pt x="48" y="3680"/>
                  </a:cubicBezTo>
                  <a:lnTo>
                    <a:pt x="179" y="3656"/>
                  </a:lnTo>
                  <a:cubicBezTo>
                    <a:pt x="191" y="3751"/>
                    <a:pt x="215" y="3834"/>
                    <a:pt x="239" y="3930"/>
                  </a:cubicBezTo>
                  <a:lnTo>
                    <a:pt x="108" y="3965"/>
                  </a:lnTo>
                  <a:cubicBezTo>
                    <a:pt x="131" y="4049"/>
                    <a:pt x="167" y="4144"/>
                    <a:pt x="191" y="4227"/>
                  </a:cubicBezTo>
                  <a:lnTo>
                    <a:pt x="322" y="4180"/>
                  </a:lnTo>
                  <a:cubicBezTo>
                    <a:pt x="346" y="4263"/>
                    <a:pt x="381" y="4346"/>
                    <a:pt x="429" y="4430"/>
                  </a:cubicBezTo>
                  <a:lnTo>
                    <a:pt x="310" y="4489"/>
                  </a:lnTo>
                  <a:cubicBezTo>
                    <a:pt x="346" y="4573"/>
                    <a:pt x="393" y="4656"/>
                    <a:pt x="441" y="4739"/>
                  </a:cubicBezTo>
                  <a:lnTo>
                    <a:pt x="548" y="4668"/>
                  </a:lnTo>
                  <a:cubicBezTo>
                    <a:pt x="596" y="4739"/>
                    <a:pt x="643" y="4823"/>
                    <a:pt x="703" y="4894"/>
                  </a:cubicBezTo>
                  <a:lnTo>
                    <a:pt x="596" y="4965"/>
                  </a:lnTo>
                  <a:cubicBezTo>
                    <a:pt x="643" y="5049"/>
                    <a:pt x="703" y="5120"/>
                    <a:pt x="762" y="5192"/>
                  </a:cubicBezTo>
                  <a:lnTo>
                    <a:pt x="870" y="5096"/>
                  </a:lnTo>
                  <a:cubicBezTo>
                    <a:pt x="929" y="5168"/>
                    <a:pt x="989" y="5227"/>
                    <a:pt x="1048" y="5299"/>
                  </a:cubicBezTo>
                  <a:lnTo>
                    <a:pt x="965" y="5394"/>
                  </a:lnTo>
                  <a:cubicBezTo>
                    <a:pt x="1024" y="5454"/>
                    <a:pt x="1096" y="5513"/>
                    <a:pt x="1167" y="5573"/>
                  </a:cubicBezTo>
                  <a:lnTo>
                    <a:pt x="1251" y="5477"/>
                  </a:lnTo>
                  <a:cubicBezTo>
                    <a:pt x="1322" y="5525"/>
                    <a:pt x="1394" y="5585"/>
                    <a:pt x="1477" y="5632"/>
                  </a:cubicBezTo>
                  <a:lnTo>
                    <a:pt x="1394" y="5739"/>
                  </a:lnTo>
                  <a:cubicBezTo>
                    <a:pt x="1477" y="5799"/>
                    <a:pt x="1560" y="5847"/>
                    <a:pt x="1644" y="5894"/>
                  </a:cubicBezTo>
                  <a:lnTo>
                    <a:pt x="1703" y="5775"/>
                  </a:lnTo>
                  <a:cubicBezTo>
                    <a:pt x="1786" y="5811"/>
                    <a:pt x="1858" y="5858"/>
                    <a:pt x="1941" y="5894"/>
                  </a:cubicBezTo>
                  <a:lnTo>
                    <a:pt x="1894" y="6013"/>
                  </a:lnTo>
                  <a:cubicBezTo>
                    <a:pt x="1977" y="6049"/>
                    <a:pt x="2060" y="6085"/>
                    <a:pt x="2156" y="6108"/>
                  </a:cubicBezTo>
                  <a:lnTo>
                    <a:pt x="2191" y="5978"/>
                  </a:lnTo>
                  <a:cubicBezTo>
                    <a:pt x="2286" y="6013"/>
                    <a:pt x="2370" y="6037"/>
                    <a:pt x="2453" y="6061"/>
                  </a:cubicBezTo>
                  <a:lnTo>
                    <a:pt x="2429" y="6192"/>
                  </a:lnTo>
                  <a:cubicBezTo>
                    <a:pt x="2513" y="6204"/>
                    <a:pt x="2608" y="6228"/>
                    <a:pt x="2703" y="6239"/>
                  </a:cubicBezTo>
                  <a:lnTo>
                    <a:pt x="2715" y="6108"/>
                  </a:lnTo>
                  <a:cubicBezTo>
                    <a:pt x="2810" y="6120"/>
                    <a:pt x="2894" y="6120"/>
                    <a:pt x="2989" y="6132"/>
                  </a:cubicBezTo>
                  <a:lnTo>
                    <a:pt x="2977" y="6263"/>
                  </a:lnTo>
                  <a:lnTo>
                    <a:pt x="3263" y="6263"/>
                  </a:lnTo>
                  <a:lnTo>
                    <a:pt x="3251" y="6132"/>
                  </a:lnTo>
                  <a:cubicBezTo>
                    <a:pt x="3346" y="6120"/>
                    <a:pt x="3441" y="6120"/>
                    <a:pt x="3525" y="6108"/>
                  </a:cubicBezTo>
                  <a:lnTo>
                    <a:pt x="3537" y="6239"/>
                  </a:lnTo>
                  <a:cubicBezTo>
                    <a:pt x="3632" y="6228"/>
                    <a:pt x="3727" y="6216"/>
                    <a:pt x="3822" y="6192"/>
                  </a:cubicBezTo>
                  <a:lnTo>
                    <a:pt x="3787" y="6061"/>
                  </a:lnTo>
                  <a:cubicBezTo>
                    <a:pt x="3882" y="6037"/>
                    <a:pt x="3965" y="6013"/>
                    <a:pt x="4049" y="5989"/>
                  </a:cubicBezTo>
                  <a:lnTo>
                    <a:pt x="4084" y="6120"/>
                  </a:lnTo>
                  <a:cubicBezTo>
                    <a:pt x="4180" y="6085"/>
                    <a:pt x="4263" y="6061"/>
                    <a:pt x="4358" y="6013"/>
                  </a:cubicBezTo>
                  <a:lnTo>
                    <a:pt x="4299" y="5894"/>
                  </a:lnTo>
                  <a:cubicBezTo>
                    <a:pt x="4382" y="5858"/>
                    <a:pt x="4465" y="5823"/>
                    <a:pt x="4549" y="5775"/>
                  </a:cubicBezTo>
                  <a:lnTo>
                    <a:pt x="4608" y="5894"/>
                  </a:lnTo>
                  <a:cubicBezTo>
                    <a:pt x="4692" y="5858"/>
                    <a:pt x="4775" y="5811"/>
                    <a:pt x="4846" y="5751"/>
                  </a:cubicBezTo>
                  <a:lnTo>
                    <a:pt x="4775" y="5644"/>
                  </a:lnTo>
                  <a:cubicBezTo>
                    <a:pt x="4846" y="5597"/>
                    <a:pt x="4918" y="5537"/>
                    <a:pt x="4989" y="5489"/>
                  </a:cubicBezTo>
                  <a:lnTo>
                    <a:pt x="5073" y="5585"/>
                  </a:lnTo>
                  <a:cubicBezTo>
                    <a:pt x="5144" y="5537"/>
                    <a:pt x="5215" y="5466"/>
                    <a:pt x="5287" y="5406"/>
                  </a:cubicBezTo>
                  <a:lnTo>
                    <a:pt x="5192" y="5311"/>
                  </a:lnTo>
                  <a:cubicBezTo>
                    <a:pt x="5263" y="5251"/>
                    <a:pt x="5323" y="5180"/>
                    <a:pt x="5382" y="5108"/>
                  </a:cubicBezTo>
                  <a:lnTo>
                    <a:pt x="5489" y="5204"/>
                  </a:lnTo>
                  <a:cubicBezTo>
                    <a:pt x="5549" y="5132"/>
                    <a:pt x="5608" y="5061"/>
                    <a:pt x="5656" y="4989"/>
                  </a:cubicBezTo>
                  <a:lnTo>
                    <a:pt x="5549" y="4906"/>
                  </a:lnTo>
                  <a:cubicBezTo>
                    <a:pt x="5608" y="4835"/>
                    <a:pt x="5656" y="4763"/>
                    <a:pt x="5704" y="4680"/>
                  </a:cubicBezTo>
                  <a:lnTo>
                    <a:pt x="5811" y="4751"/>
                  </a:lnTo>
                  <a:cubicBezTo>
                    <a:pt x="5858" y="4668"/>
                    <a:pt x="5906" y="4584"/>
                    <a:pt x="5954" y="4501"/>
                  </a:cubicBezTo>
                  <a:lnTo>
                    <a:pt x="5835" y="4442"/>
                  </a:lnTo>
                  <a:cubicBezTo>
                    <a:pt x="5870" y="4370"/>
                    <a:pt x="5906" y="4287"/>
                    <a:pt x="5942" y="4203"/>
                  </a:cubicBezTo>
                  <a:lnTo>
                    <a:pt x="6061" y="4251"/>
                  </a:lnTo>
                  <a:cubicBezTo>
                    <a:pt x="6096" y="4156"/>
                    <a:pt x="6120" y="4073"/>
                    <a:pt x="6144" y="3977"/>
                  </a:cubicBezTo>
                  <a:lnTo>
                    <a:pt x="6025" y="3942"/>
                  </a:lnTo>
                  <a:cubicBezTo>
                    <a:pt x="6049" y="3858"/>
                    <a:pt x="6061" y="3775"/>
                    <a:pt x="6085" y="3680"/>
                  </a:cubicBezTo>
                  <a:lnTo>
                    <a:pt x="6216" y="3703"/>
                  </a:lnTo>
                  <a:cubicBezTo>
                    <a:pt x="6227" y="3608"/>
                    <a:pt x="6239" y="3525"/>
                    <a:pt x="6251" y="3430"/>
                  </a:cubicBezTo>
                  <a:lnTo>
                    <a:pt x="6120" y="3418"/>
                  </a:lnTo>
                  <a:cubicBezTo>
                    <a:pt x="6120" y="3322"/>
                    <a:pt x="6132" y="3227"/>
                    <a:pt x="6132" y="3144"/>
                  </a:cubicBezTo>
                  <a:lnTo>
                    <a:pt x="6263" y="3132"/>
                  </a:lnTo>
                  <a:cubicBezTo>
                    <a:pt x="6263" y="3037"/>
                    <a:pt x="6263" y="2941"/>
                    <a:pt x="6251" y="2858"/>
                  </a:cubicBezTo>
                  <a:lnTo>
                    <a:pt x="6120" y="2870"/>
                  </a:lnTo>
                  <a:cubicBezTo>
                    <a:pt x="6108" y="2775"/>
                    <a:pt x="6096" y="2691"/>
                    <a:pt x="6085" y="2596"/>
                  </a:cubicBezTo>
                  <a:lnTo>
                    <a:pt x="6216" y="2572"/>
                  </a:lnTo>
                  <a:cubicBezTo>
                    <a:pt x="6204" y="2477"/>
                    <a:pt x="6180" y="2394"/>
                    <a:pt x="6156" y="2298"/>
                  </a:cubicBezTo>
                  <a:lnTo>
                    <a:pt x="6025" y="2334"/>
                  </a:lnTo>
                  <a:cubicBezTo>
                    <a:pt x="6001" y="2251"/>
                    <a:pt x="5977" y="2168"/>
                    <a:pt x="5942" y="2084"/>
                  </a:cubicBezTo>
                  <a:lnTo>
                    <a:pt x="6061" y="2037"/>
                  </a:lnTo>
                  <a:cubicBezTo>
                    <a:pt x="6037" y="1941"/>
                    <a:pt x="6001" y="1858"/>
                    <a:pt x="5954" y="1775"/>
                  </a:cubicBezTo>
                  <a:lnTo>
                    <a:pt x="5835" y="1834"/>
                  </a:lnTo>
                  <a:cubicBezTo>
                    <a:pt x="5799" y="1751"/>
                    <a:pt x="5751" y="1667"/>
                    <a:pt x="5704" y="1596"/>
                  </a:cubicBezTo>
                  <a:lnTo>
                    <a:pt x="5823" y="1525"/>
                  </a:lnTo>
                  <a:cubicBezTo>
                    <a:pt x="5775" y="1441"/>
                    <a:pt x="5727" y="1370"/>
                    <a:pt x="5668" y="1286"/>
                  </a:cubicBezTo>
                  <a:lnTo>
                    <a:pt x="5561" y="1370"/>
                  </a:lnTo>
                  <a:cubicBezTo>
                    <a:pt x="5501" y="1298"/>
                    <a:pt x="5454" y="1227"/>
                    <a:pt x="5394" y="1155"/>
                  </a:cubicBezTo>
                  <a:lnTo>
                    <a:pt x="5489" y="1072"/>
                  </a:lnTo>
                  <a:cubicBezTo>
                    <a:pt x="5430" y="1001"/>
                    <a:pt x="5370" y="929"/>
                    <a:pt x="5299" y="870"/>
                  </a:cubicBezTo>
                  <a:lnTo>
                    <a:pt x="5204" y="965"/>
                  </a:lnTo>
                  <a:cubicBezTo>
                    <a:pt x="5144" y="905"/>
                    <a:pt x="5073" y="846"/>
                    <a:pt x="5001" y="786"/>
                  </a:cubicBezTo>
                  <a:lnTo>
                    <a:pt x="5084" y="679"/>
                  </a:lnTo>
                  <a:cubicBezTo>
                    <a:pt x="5013" y="620"/>
                    <a:pt x="4942" y="572"/>
                    <a:pt x="4858" y="524"/>
                  </a:cubicBezTo>
                  <a:lnTo>
                    <a:pt x="4787" y="632"/>
                  </a:lnTo>
                  <a:cubicBezTo>
                    <a:pt x="4715" y="584"/>
                    <a:pt x="4632" y="536"/>
                    <a:pt x="4561" y="489"/>
                  </a:cubicBezTo>
                  <a:lnTo>
                    <a:pt x="4620" y="370"/>
                  </a:lnTo>
                  <a:cubicBezTo>
                    <a:pt x="4537" y="334"/>
                    <a:pt x="4453" y="286"/>
                    <a:pt x="4370" y="251"/>
                  </a:cubicBezTo>
                  <a:lnTo>
                    <a:pt x="4311" y="370"/>
                  </a:lnTo>
                  <a:cubicBezTo>
                    <a:pt x="4227" y="346"/>
                    <a:pt x="4144" y="310"/>
                    <a:pt x="4061" y="286"/>
                  </a:cubicBezTo>
                  <a:lnTo>
                    <a:pt x="4108" y="155"/>
                  </a:lnTo>
                  <a:cubicBezTo>
                    <a:pt x="4013" y="120"/>
                    <a:pt x="3918" y="96"/>
                    <a:pt x="3834" y="84"/>
                  </a:cubicBezTo>
                  <a:lnTo>
                    <a:pt x="3799" y="215"/>
                  </a:lnTo>
                  <a:cubicBezTo>
                    <a:pt x="3715" y="191"/>
                    <a:pt x="3632" y="179"/>
                    <a:pt x="3537" y="155"/>
                  </a:cubicBezTo>
                  <a:lnTo>
                    <a:pt x="3560" y="24"/>
                  </a:lnTo>
                  <a:cubicBezTo>
                    <a:pt x="3465" y="12"/>
                    <a:pt x="3370" y="12"/>
                    <a:pt x="3275" y="1"/>
                  </a:cubicBezTo>
                  <a:lnTo>
                    <a:pt x="3275" y="132"/>
                  </a:lnTo>
                  <a:lnTo>
                    <a:pt x="3001" y="132"/>
                  </a:lnTo>
                  <a:lnTo>
                    <a:pt x="2989" y="1"/>
                  </a:ln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1" name="Google Shape;3941;p125"/>
            <p:cNvSpPr/>
            <p:nvPr/>
          </p:nvSpPr>
          <p:spPr>
            <a:xfrm>
              <a:off x="2678050" y="4003338"/>
              <a:ext cx="176881" cy="176881"/>
            </a:xfrm>
            <a:custGeom>
              <a:avLst/>
              <a:gdLst/>
              <a:ahLst/>
              <a:cxnLst/>
              <a:rect l="l" t="t" r="r" b="b"/>
              <a:pathLst>
                <a:path w="4478" h="4478" extrusionOk="0">
                  <a:moveTo>
                    <a:pt x="2239" y="1"/>
                  </a:moveTo>
                  <a:cubicBezTo>
                    <a:pt x="1001" y="1"/>
                    <a:pt x="0" y="1001"/>
                    <a:pt x="0" y="2239"/>
                  </a:cubicBezTo>
                  <a:cubicBezTo>
                    <a:pt x="0" y="3477"/>
                    <a:pt x="1001" y="4477"/>
                    <a:pt x="2239" y="4477"/>
                  </a:cubicBezTo>
                  <a:cubicBezTo>
                    <a:pt x="3477" y="4477"/>
                    <a:pt x="4477" y="3477"/>
                    <a:pt x="4477" y="2239"/>
                  </a:cubicBezTo>
                  <a:cubicBezTo>
                    <a:pt x="4477" y="1001"/>
                    <a:pt x="3477" y="1"/>
                    <a:pt x="2239" y="1"/>
                  </a:cubicBez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2" name="Google Shape;3942;p125"/>
            <p:cNvSpPr/>
            <p:nvPr/>
          </p:nvSpPr>
          <p:spPr>
            <a:xfrm>
              <a:off x="2708623" y="4033911"/>
              <a:ext cx="115735" cy="115735"/>
            </a:xfrm>
            <a:custGeom>
              <a:avLst/>
              <a:gdLst/>
              <a:ahLst/>
              <a:cxnLst/>
              <a:rect l="l" t="t" r="r" b="b"/>
              <a:pathLst>
                <a:path w="2930" h="2930" extrusionOk="0">
                  <a:moveTo>
                    <a:pt x="1465" y="0"/>
                  </a:moveTo>
                  <a:cubicBezTo>
                    <a:pt x="655" y="0"/>
                    <a:pt x="0" y="655"/>
                    <a:pt x="0" y="1465"/>
                  </a:cubicBezTo>
                  <a:cubicBezTo>
                    <a:pt x="0" y="2275"/>
                    <a:pt x="655" y="2929"/>
                    <a:pt x="1465" y="2929"/>
                  </a:cubicBezTo>
                  <a:cubicBezTo>
                    <a:pt x="2274" y="2929"/>
                    <a:pt x="2929" y="2275"/>
                    <a:pt x="2929" y="1465"/>
                  </a:cubicBezTo>
                  <a:cubicBezTo>
                    <a:pt x="2929" y="655"/>
                    <a:pt x="2274" y="0"/>
                    <a:pt x="14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3" name="Google Shape;3943;p125"/>
            <p:cNvSpPr/>
            <p:nvPr/>
          </p:nvSpPr>
          <p:spPr>
            <a:xfrm>
              <a:off x="2717076" y="4042364"/>
              <a:ext cx="98790" cy="98829"/>
            </a:xfrm>
            <a:custGeom>
              <a:avLst/>
              <a:gdLst/>
              <a:ahLst/>
              <a:cxnLst/>
              <a:rect l="l" t="t" r="r" b="b"/>
              <a:pathLst>
                <a:path w="2501" h="2502" extrusionOk="0">
                  <a:moveTo>
                    <a:pt x="1251" y="132"/>
                  </a:moveTo>
                  <a:cubicBezTo>
                    <a:pt x="1870" y="132"/>
                    <a:pt x="2370" y="632"/>
                    <a:pt x="2370" y="1251"/>
                  </a:cubicBezTo>
                  <a:cubicBezTo>
                    <a:pt x="2370" y="1870"/>
                    <a:pt x="1870" y="2370"/>
                    <a:pt x="1251" y="2370"/>
                  </a:cubicBezTo>
                  <a:cubicBezTo>
                    <a:pt x="632" y="2370"/>
                    <a:pt x="132" y="1870"/>
                    <a:pt x="132" y="1251"/>
                  </a:cubicBezTo>
                  <a:cubicBezTo>
                    <a:pt x="132" y="632"/>
                    <a:pt x="632" y="132"/>
                    <a:pt x="1251" y="132"/>
                  </a:cubicBezTo>
                  <a:close/>
                  <a:moveTo>
                    <a:pt x="1251" y="1"/>
                  </a:moveTo>
                  <a:cubicBezTo>
                    <a:pt x="560" y="1"/>
                    <a:pt x="1" y="560"/>
                    <a:pt x="1" y="1251"/>
                  </a:cubicBezTo>
                  <a:cubicBezTo>
                    <a:pt x="1" y="1941"/>
                    <a:pt x="560" y="2501"/>
                    <a:pt x="1251" y="2501"/>
                  </a:cubicBezTo>
                  <a:cubicBezTo>
                    <a:pt x="1941" y="2501"/>
                    <a:pt x="2501" y="1941"/>
                    <a:pt x="2501" y="1251"/>
                  </a:cubicBezTo>
                  <a:cubicBezTo>
                    <a:pt x="2501" y="560"/>
                    <a:pt x="1941" y="1"/>
                    <a:pt x="12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4" name="Google Shape;3944;p125"/>
            <p:cNvSpPr/>
            <p:nvPr/>
          </p:nvSpPr>
          <p:spPr>
            <a:xfrm>
              <a:off x="2755193" y="4080955"/>
              <a:ext cx="22120" cy="22120"/>
            </a:xfrm>
            <a:custGeom>
              <a:avLst/>
              <a:gdLst/>
              <a:ahLst/>
              <a:cxnLst/>
              <a:rect l="l" t="t" r="r" b="b"/>
              <a:pathLst>
                <a:path w="560" h="560" extrusionOk="0">
                  <a:moveTo>
                    <a:pt x="286" y="0"/>
                  </a:moveTo>
                  <a:cubicBezTo>
                    <a:pt x="131" y="0"/>
                    <a:pt x="0" y="119"/>
                    <a:pt x="0" y="274"/>
                  </a:cubicBezTo>
                  <a:cubicBezTo>
                    <a:pt x="0" y="429"/>
                    <a:pt x="131" y="560"/>
                    <a:pt x="286" y="560"/>
                  </a:cubicBezTo>
                  <a:cubicBezTo>
                    <a:pt x="441" y="560"/>
                    <a:pt x="560" y="429"/>
                    <a:pt x="560" y="274"/>
                  </a:cubicBezTo>
                  <a:cubicBezTo>
                    <a:pt x="560" y="119"/>
                    <a:pt x="441" y="0"/>
                    <a:pt x="28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5" name="Google Shape;3945;p125"/>
            <p:cNvSpPr/>
            <p:nvPr/>
          </p:nvSpPr>
          <p:spPr>
            <a:xfrm>
              <a:off x="2760802" y="4058835"/>
              <a:ext cx="11337" cy="11336"/>
            </a:xfrm>
            <a:custGeom>
              <a:avLst/>
              <a:gdLst/>
              <a:ahLst/>
              <a:cxnLst/>
              <a:rect l="l" t="t" r="r" b="b"/>
              <a:pathLst>
                <a:path w="287" h="287" extrusionOk="0">
                  <a:moveTo>
                    <a:pt x="144" y="0"/>
                  </a:moveTo>
                  <a:cubicBezTo>
                    <a:pt x="60" y="0"/>
                    <a:pt x="1" y="60"/>
                    <a:pt x="1" y="143"/>
                  </a:cubicBezTo>
                  <a:cubicBezTo>
                    <a:pt x="1" y="215"/>
                    <a:pt x="60" y="286"/>
                    <a:pt x="144" y="286"/>
                  </a:cubicBezTo>
                  <a:cubicBezTo>
                    <a:pt x="215" y="286"/>
                    <a:pt x="287" y="215"/>
                    <a:pt x="287" y="143"/>
                  </a:cubicBezTo>
                  <a:cubicBezTo>
                    <a:pt x="287" y="60"/>
                    <a:pt x="215" y="0"/>
                    <a:pt x="144"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6" name="Google Shape;3946;p125"/>
            <p:cNvSpPr/>
            <p:nvPr/>
          </p:nvSpPr>
          <p:spPr>
            <a:xfrm>
              <a:off x="2760802" y="4114333"/>
              <a:ext cx="11337" cy="11336"/>
            </a:xfrm>
            <a:custGeom>
              <a:avLst/>
              <a:gdLst/>
              <a:ahLst/>
              <a:cxnLst/>
              <a:rect l="l" t="t" r="r" b="b"/>
              <a:pathLst>
                <a:path w="287" h="287" extrusionOk="0">
                  <a:moveTo>
                    <a:pt x="144" y="0"/>
                  </a:moveTo>
                  <a:cubicBezTo>
                    <a:pt x="60" y="0"/>
                    <a:pt x="1" y="60"/>
                    <a:pt x="1" y="143"/>
                  </a:cubicBezTo>
                  <a:cubicBezTo>
                    <a:pt x="1" y="215"/>
                    <a:pt x="60" y="286"/>
                    <a:pt x="144" y="286"/>
                  </a:cubicBezTo>
                  <a:cubicBezTo>
                    <a:pt x="215" y="286"/>
                    <a:pt x="287" y="215"/>
                    <a:pt x="287" y="143"/>
                  </a:cubicBezTo>
                  <a:cubicBezTo>
                    <a:pt x="287" y="60"/>
                    <a:pt x="215" y="0"/>
                    <a:pt x="144"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7" name="Google Shape;3947;p125"/>
            <p:cNvSpPr/>
            <p:nvPr/>
          </p:nvSpPr>
          <p:spPr>
            <a:xfrm>
              <a:off x="2788571" y="4086564"/>
              <a:ext cx="11337" cy="11336"/>
            </a:xfrm>
            <a:custGeom>
              <a:avLst/>
              <a:gdLst/>
              <a:ahLst/>
              <a:cxnLst/>
              <a:rect l="l" t="t" r="r" b="b"/>
              <a:pathLst>
                <a:path w="287" h="287" extrusionOk="0">
                  <a:moveTo>
                    <a:pt x="143" y="1"/>
                  </a:moveTo>
                  <a:cubicBezTo>
                    <a:pt x="60" y="1"/>
                    <a:pt x="0" y="60"/>
                    <a:pt x="0" y="144"/>
                  </a:cubicBezTo>
                  <a:cubicBezTo>
                    <a:pt x="0" y="215"/>
                    <a:pt x="60" y="287"/>
                    <a:pt x="143" y="287"/>
                  </a:cubicBezTo>
                  <a:cubicBezTo>
                    <a:pt x="215" y="287"/>
                    <a:pt x="286" y="215"/>
                    <a:pt x="286" y="144"/>
                  </a:cubicBezTo>
                  <a:cubicBezTo>
                    <a:pt x="286" y="60"/>
                    <a:pt x="215" y="1"/>
                    <a:pt x="143"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8" name="Google Shape;3948;p125"/>
            <p:cNvSpPr/>
            <p:nvPr/>
          </p:nvSpPr>
          <p:spPr>
            <a:xfrm>
              <a:off x="2733073" y="4086564"/>
              <a:ext cx="11337" cy="11336"/>
            </a:xfrm>
            <a:custGeom>
              <a:avLst/>
              <a:gdLst/>
              <a:ahLst/>
              <a:cxnLst/>
              <a:rect l="l" t="t" r="r" b="b"/>
              <a:pathLst>
                <a:path w="287" h="287" extrusionOk="0">
                  <a:moveTo>
                    <a:pt x="143" y="1"/>
                  </a:moveTo>
                  <a:cubicBezTo>
                    <a:pt x="60" y="1"/>
                    <a:pt x="0" y="60"/>
                    <a:pt x="0" y="144"/>
                  </a:cubicBezTo>
                  <a:cubicBezTo>
                    <a:pt x="0" y="215"/>
                    <a:pt x="60" y="287"/>
                    <a:pt x="143" y="287"/>
                  </a:cubicBezTo>
                  <a:cubicBezTo>
                    <a:pt x="215" y="287"/>
                    <a:pt x="286" y="215"/>
                    <a:pt x="286" y="144"/>
                  </a:cubicBezTo>
                  <a:cubicBezTo>
                    <a:pt x="286" y="60"/>
                    <a:pt x="215" y="1"/>
                    <a:pt x="143"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49" name="Google Shape;3949;p125"/>
            <p:cNvSpPr/>
            <p:nvPr/>
          </p:nvSpPr>
          <p:spPr>
            <a:xfrm>
              <a:off x="2780592" y="4066814"/>
              <a:ext cx="10823" cy="11336"/>
            </a:xfrm>
            <a:custGeom>
              <a:avLst/>
              <a:gdLst/>
              <a:ahLst/>
              <a:cxnLst/>
              <a:rect l="l" t="t" r="r" b="b"/>
              <a:pathLst>
                <a:path w="274" h="287" extrusionOk="0">
                  <a:moveTo>
                    <a:pt x="143" y="1"/>
                  </a:moveTo>
                  <a:cubicBezTo>
                    <a:pt x="60" y="1"/>
                    <a:pt x="0" y="72"/>
                    <a:pt x="0" y="144"/>
                  </a:cubicBezTo>
                  <a:cubicBezTo>
                    <a:pt x="0" y="227"/>
                    <a:pt x="60" y="287"/>
                    <a:pt x="143" y="287"/>
                  </a:cubicBezTo>
                  <a:cubicBezTo>
                    <a:pt x="214" y="287"/>
                    <a:pt x="274" y="227"/>
                    <a:pt x="274" y="144"/>
                  </a:cubicBezTo>
                  <a:cubicBezTo>
                    <a:pt x="274" y="72"/>
                    <a:pt x="214" y="1"/>
                    <a:pt x="143"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0" name="Google Shape;3950;p125"/>
            <p:cNvSpPr/>
            <p:nvPr/>
          </p:nvSpPr>
          <p:spPr>
            <a:xfrm>
              <a:off x="2741052" y="4106354"/>
              <a:ext cx="11337" cy="10823"/>
            </a:xfrm>
            <a:custGeom>
              <a:avLst/>
              <a:gdLst/>
              <a:ahLst/>
              <a:cxnLst/>
              <a:rect l="l" t="t" r="r" b="b"/>
              <a:pathLst>
                <a:path w="287" h="274" extrusionOk="0">
                  <a:moveTo>
                    <a:pt x="144" y="0"/>
                  </a:moveTo>
                  <a:cubicBezTo>
                    <a:pt x="72" y="0"/>
                    <a:pt x="1" y="60"/>
                    <a:pt x="1" y="143"/>
                  </a:cubicBezTo>
                  <a:cubicBezTo>
                    <a:pt x="1" y="214"/>
                    <a:pt x="72" y="274"/>
                    <a:pt x="144" y="274"/>
                  </a:cubicBezTo>
                  <a:cubicBezTo>
                    <a:pt x="227" y="274"/>
                    <a:pt x="287" y="214"/>
                    <a:pt x="287" y="143"/>
                  </a:cubicBezTo>
                  <a:cubicBezTo>
                    <a:pt x="287" y="60"/>
                    <a:pt x="227" y="0"/>
                    <a:pt x="144"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1" name="Google Shape;3951;p125"/>
            <p:cNvSpPr/>
            <p:nvPr/>
          </p:nvSpPr>
          <p:spPr>
            <a:xfrm>
              <a:off x="2780592" y="4106354"/>
              <a:ext cx="10823" cy="10823"/>
            </a:xfrm>
            <a:custGeom>
              <a:avLst/>
              <a:gdLst/>
              <a:ahLst/>
              <a:cxnLst/>
              <a:rect l="l" t="t" r="r" b="b"/>
              <a:pathLst>
                <a:path w="274" h="274" extrusionOk="0">
                  <a:moveTo>
                    <a:pt x="143" y="0"/>
                  </a:moveTo>
                  <a:cubicBezTo>
                    <a:pt x="60" y="0"/>
                    <a:pt x="0" y="60"/>
                    <a:pt x="0" y="143"/>
                  </a:cubicBezTo>
                  <a:cubicBezTo>
                    <a:pt x="0" y="214"/>
                    <a:pt x="60" y="274"/>
                    <a:pt x="143" y="274"/>
                  </a:cubicBezTo>
                  <a:cubicBezTo>
                    <a:pt x="214" y="274"/>
                    <a:pt x="274" y="214"/>
                    <a:pt x="274" y="143"/>
                  </a:cubicBezTo>
                  <a:cubicBezTo>
                    <a:pt x="274" y="60"/>
                    <a:pt x="214" y="0"/>
                    <a:pt x="143"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2" name="Google Shape;3952;p125"/>
            <p:cNvSpPr/>
            <p:nvPr/>
          </p:nvSpPr>
          <p:spPr>
            <a:xfrm>
              <a:off x="2741052" y="4066814"/>
              <a:ext cx="11337" cy="11336"/>
            </a:xfrm>
            <a:custGeom>
              <a:avLst/>
              <a:gdLst/>
              <a:ahLst/>
              <a:cxnLst/>
              <a:rect l="l" t="t" r="r" b="b"/>
              <a:pathLst>
                <a:path w="287" h="287" extrusionOk="0">
                  <a:moveTo>
                    <a:pt x="144" y="1"/>
                  </a:moveTo>
                  <a:cubicBezTo>
                    <a:pt x="72" y="1"/>
                    <a:pt x="1" y="72"/>
                    <a:pt x="1" y="144"/>
                  </a:cubicBezTo>
                  <a:cubicBezTo>
                    <a:pt x="1" y="227"/>
                    <a:pt x="72" y="287"/>
                    <a:pt x="144" y="287"/>
                  </a:cubicBezTo>
                  <a:cubicBezTo>
                    <a:pt x="227" y="287"/>
                    <a:pt x="287" y="227"/>
                    <a:pt x="287" y="144"/>
                  </a:cubicBezTo>
                  <a:cubicBezTo>
                    <a:pt x="287" y="72"/>
                    <a:pt x="227" y="1"/>
                    <a:pt x="144"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3" name="Google Shape;3953;p125"/>
            <p:cNvSpPr/>
            <p:nvPr/>
          </p:nvSpPr>
          <p:spPr>
            <a:xfrm>
              <a:off x="3143162" y="3968064"/>
              <a:ext cx="247428" cy="247428"/>
            </a:xfrm>
            <a:custGeom>
              <a:avLst/>
              <a:gdLst/>
              <a:ahLst/>
              <a:cxnLst/>
              <a:rect l="l" t="t" r="r" b="b"/>
              <a:pathLst>
                <a:path w="6264" h="6264" extrusionOk="0">
                  <a:moveTo>
                    <a:pt x="2989" y="1"/>
                  </a:moveTo>
                  <a:cubicBezTo>
                    <a:pt x="2906" y="1"/>
                    <a:pt x="2811" y="12"/>
                    <a:pt x="2715" y="24"/>
                  </a:cubicBezTo>
                  <a:lnTo>
                    <a:pt x="2727" y="155"/>
                  </a:lnTo>
                  <a:cubicBezTo>
                    <a:pt x="2644" y="167"/>
                    <a:pt x="2549" y="191"/>
                    <a:pt x="2465" y="203"/>
                  </a:cubicBezTo>
                  <a:lnTo>
                    <a:pt x="2442" y="72"/>
                  </a:lnTo>
                  <a:cubicBezTo>
                    <a:pt x="2346" y="96"/>
                    <a:pt x="2251" y="120"/>
                    <a:pt x="2168" y="155"/>
                  </a:cubicBezTo>
                  <a:lnTo>
                    <a:pt x="2203" y="274"/>
                  </a:lnTo>
                  <a:cubicBezTo>
                    <a:pt x="2120" y="310"/>
                    <a:pt x="2037" y="334"/>
                    <a:pt x="1953" y="370"/>
                  </a:cubicBezTo>
                  <a:lnTo>
                    <a:pt x="1906" y="251"/>
                  </a:lnTo>
                  <a:cubicBezTo>
                    <a:pt x="1822" y="286"/>
                    <a:pt x="1727" y="322"/>
                    <a:pt x="1656" y="370"/>
                  </a:cubicBezTo>
                  <a:lnTo>
                    <a:pt x="1715" y="489"/>
                  </a:lnTo>
                  <a:cubicBezTo>
                    <a:pt x="1632" y="536"/>
                    <a:pt x="1560" y="572"/>
                    <a:pt x="1477" y="632"/>
                  </a:cubicBezTo>
                  <a:lnTo>
                    <a:pt x="1406" y="513"/>
                  </a:lnTo>
                  <a:cubicBezTo>
                    <a:pt x="1334" y="572"/>
                    <a:pt x="1251" y="620"/>
                    <a:pt x="1179" y="679"/>
                  </a:cubicBezTo>
                  <a:lnTo>
                    <a:pt x="1263" y="786"/>
                  </a:lnTo>
                  <a:cubicBezTo>
                    <a:pt x="1191" y="846"/>
                    <a:pt x="1132" y="905"/>
                    <a:pt x="1060" y="965"/>
                  </a:cubicBezTo>
                  <a:lnTo>
                    <a:pt x="965" y="870"/>
                  </a:lnTo>
                  <a:cubicBezTo>
                    <a:pt x="906" y="929"/>
                    <a:pt x="834" y="1001"/>
                    <a:pt x="775" y="1072"/>
                  </a:cubicBezTo>
                  <a:lnTo>
                    <a:pt x="870" y="1155"/>
                  </a:lnTo>
                  <a:cubicBezTo>
                    <a:pt x="822" y="1227"/>
                    <a:pt x="763" y="1298"/>
                    <a:pt x="703" y="1370"/>
                  </a:cubicBezTo>
                  <a:lnTo>
                    <a:pt x="596" y="1286"/>
                  </a:lnTo>
                  <a:cubicBezTo>
                    <a:pt x="548" y="1358"/>
                    <a:pt x="489" y="1441"/>
                    <a:pt x="441" y="1525"/>
                  </a:cubicBezTo>
                  <a:lnTo>
                    <a:pt x="560" y="1584"/>
                  </a:lnTo>
                  <a:cubicBezTo>
                    <a:pt x="513" y="1667"/>
                    <a:pt x="465" y="1751"/>
                    <a:pt x="429" y="1822"/>
                  </a:cubicBezTo>
                  <a:lnTo>
                    <a:pt x="310" y="1763"/>
                  </a:lnTo>
                  <a:cubicBezTo>
                    <a:pt x="275" y="1846"/>
                    <a:pt x="227" y="1941"/>
                    <a:pt x="203" y="2025"/>
                  </a:cubicBezTo>
                  <a:lnTo>
                    <a:pt x="322" y="2072"/>
                  </a:lnTo>
                  <a:cubicBezTo>
                    <a:pt x="298" y="2156"/>
                    <a:pt x="263" y="2239"/>
                    <a:pt x="239" y="2334"/>
                  </a:cubicBezTo>
                  <a:lnTo>
                    <a:pt x="108" y="2298"/>
                  </a:lnTo>
                  <a:cubicBezTo>
                    <a:pt x="84" y="2382"/>
                    <a:pt x="60" y="2477"/>
                    <a:pt x="48" y="2572"/>
                  </a:cubicBezTo>
                  <a:lnTo>
                    <a:pt x="179" y="2596"/>
                  </a:lnTo>
                  <a:cubicBezTo>
                    <a:pt x="167" y="2679"/>
                    <a:pt x="156" y="2763"/>
                    <a:pt x="144" y="2858"/>
                  </a:cubicBezTo>
                  <a:lnTo>
                    <a:pt x="13" y="2846"/>
                  </a:lnTo>
                  <a:cubicBezTo>
                    <a:pt x="1" y="2941"/>
                    <a:pt x="1" y="3037"/>
                    <a:pt x="1" y="3132"/>
                  </a:cubicBezTo>
                  <a:lnTo>
                    <a:pt x="132" y="3132"/>
                  </a:lnTo>
                  <a:cubicBezTo>
                    <a:pt x="132" y="3227"/>
                    <a:pt x="132" y="3311"/>
                    <a:pt x="144" y="3394"/>
                  </a:cubicBezTo>
                  <a:lnTo>
                    <a:pt x="13" y="3406"/>
                  </a:lnTo>
                  <a:cubicBezTo>
                    <a:pt x="13" y="3501"/>
                    <a:pt x="25" y="3596"/>
                    <a:pt x="48" y="3680"/>
                  </a:cubicBezTo>
                  <a:lnTo>
                    <a:pt x="179" y="3656"/>
                  </a:lnTo>
                  <a:cubicBezTo>
                    <a:pt x="191" y="3751"/>
                    <a:pt x="215" y="3834"/>
                    <a:pt x="239" y="3930"/>
                  </a:cubicBezTo>
                  <a:lnTo>
                    <a:pt x="108" y="3965"/>
                  </a:lnTo>
                  <a:cubicBezTo>
                    <a:pt x="132" y="4049"/>
                    <a:pt x="167" y="4144"/>
                    <a:pt x="191" y="4227"/>
                  </a:cubicBezTo>
                  <a:lnTo>
                    <a:pt x="322" y="4180"/>
                  </a:lnTo>
                  <a:cubicBezTo>
                    <a:pt x="346" y="4263"/>
                    <a:pt x="382" y="4346"/>
                    <a:pt x="429" y="4430"/>
                  </a:cubicBezTo>
                  <a:lnTo>
                    <a:pt x="298" y="4489"/>
                  </a:lnTo>
                  <a:cubicBezTo>
                    <a:pt x="346" y="4573"/>
                    <a:pt x="394" y="4656"/>
                    <a:pt x="441" y="4739"/>
                  </a:cubicBezTo>
                  <a:lnTo>
                    <a:pt x="548" y="4668"/>
                  </a:lnTo>
                  <a:cubicBezTo>
                    <a:pt x="596" y="4739"/>
                    <a:pt x="644" y="4823"/>
                    <a:pt x="703" y="4894"/>
                  </a:cubicBezTo>
                  <a:lnTo>
                    <a:pt x="596" y="4965"/>
                  </a:lnTo>
                  <a:cubicBezTo>
                    <a:pt x="644" y="5049"/>
                    <a:pt x="703" y="5120"/>
                    <a:pt x="763" y="5192"/>
                  </a:cubicBezTo>
                  <a:lnTo>
                    <a:pt x="870" y="5096"/>
                  </a:lnTo>
                  <a:cubicBezTo>
                    <a:pt x="929" y="5168"/>
                    <a:pt x="989" y="5227"/>
                    <a:pt x="1048" y="5299"/>
                  </a:cubicBezTo>
                  <a:lnTo>
                    <a:pt x="965" y="5394"/>
                  </a:lnTo>
                  <a:cubicBezTo>
                    <a:pt x="1025" y="5454"/>
                    <a:pt x="1096" y="5513"/>
                    <a:pt x="1168" y="5573"/>
                  </a:cubicBezTo>
                  <a:lnTo>
                    <a:pt x="1251" y="5477"/>
                  </a:lnTo>
                  <a:cubicBezTo>
                    <a:pt x="1322" y="5525"/>
                    <a:pt x="1394" y="5585"/>
                    <a:pt x="1477" y="5632"/>
                  </a:cubicBezTo>
                  <a:lnTo>
                    <a:pt x="1394" y="5739"/>
                  </a:lnTo>
                  <a:cubicBezTo>
                    <a:pt x="1477" y="5799"/>
                    <a:pt x="1560" y="5847"/>
                    <a:pt x="1644" y="5894"/>
                  </a:cubicBezTo>
                  <a:lnTo>
                    <a:pt x="1703" y="5775"/>
                  </a:lnTo>
                  <a:cubicBezTo>
                    <a:pt x="1775" y="5811"/>
                    <a:pt x="1858" y="5858"/>
                    <a:pt x="1941" y="5894"/>
                  </a:cubicBezTo>
                  <a:lnTo>
                    <a:pt x="1894" y="6013"/>
                  </a:lnTo>
                  <a:cubicBezTo>
                    <a:pt x="1977" y="6049"/>
                    <a:pt x="2061" y="6085"/>
                    <a:pt x="2156" y="6108"/>
                  </a:cubicBezTo>
                  <a:lnTo>
                    <a:pt x="2191" y="5978"/>
                  </a:lnTo>
                  <a:cubicBezTo>
                    <a:pt x="2275" y="6013"/>
                    <a:pt x="2370" y="6037"/>
                    <a:pt x="2453" y="6061"/>
                  </a:cubicBezTo>
                  <a:lnTo>
                    <a:pt x="2430" y="6192"/>
                  </a:lnTo>
                  <a:cubicBezTo>
                    <a:pt x="2513" y="6204"/>
                    <a:pt x="2608" y="6228"/>
                    <a:pt x="2703" y="6239"/>
                  </a:cubicBezTo>
                  <a:lnTo>
                    <a:pt x="2715" y="6108"/>
                  </a:lnTo>
                  <a:cubicBezTo>
                    <a:pt x="2811" y="6120"/>
                    <a:pt x="2894" y="6120"/>
                    <a:pt x="2989" y="6132"/>
                  </a:cubicBezTo>
                  <a:lnTo>
                    <a:pt x="2977" y="6263"/>
                  </a:lnTo>
                  <a:lnTo>
                    <a:pt x="3263" y="6263"/>
                  </a:lnTo>
                  <a:lnTo>
                    <a:pt x="3251" y="6132"/>
                  </a:lnTo>
                  <a:cubicBezTo>
                    <a:pt x="3346" y="6120"/>
                    <a:pt x="3442" y="6120"/>
                    <a:pt x="3525" y="6108"/>
                  </a:cubicBezTo>
                  <a:lnTo>
                    <a:pt x="3537" y="6239"/>
                  </a:lnTo>
                  <a:cubicBezTo>
                    <a:pt x="3632" y="6228"/>
                    <a:pt x="3727" y="6216"/>
                    <a:pt x="3823" y="6192"/>
                  </a:cubicBezTo>
                  <a:lnTo>
                    <a:pt x="3787" y="6061"/>
                  </a:lnTo>
                  <a:cubicBezTo>
                    <a:pt x="3882" y="6037"/>
                    <a:pt x="3966" y="6013"/>
                    <a:pt x="4049" y="5989"/>
                  </a:cubicBezTo>
                  <a:lnTo>
                    <a:pt x="4085" y="6120"/>
                  </a:lnTo>
                  <a:cubicBezTo>
                    <a:pt x="4180" y="6085"/>
                    <a:pt x="4263" y="6061"/>
                    <a:pt x="4358" y="6013"/>
                  </a:cubicBezTo>
                  <a:lnTo>
                    <a:pt x="4299" y="5894"/>
                  </a:lnTo>
                  <a:cubicBezTo>
                    <a:pt x="4382" y="5858"/>
                    <a:pt x="4466" y="5823"/>
                    <a:pt x="4549" y="5775"/>
                  </a:cubicBezTo>
                  <a:lnTo>
                    <a:pt x="4608" y="5894"/>
                  </a:lnTo>
                  <a:cubicBezTo>
                    <a:pt x="4692" y="5858"/>
                    <a:pt x="4775" y="5811"/>
                    <a:pt x="4847" y="5751"/>
                  </a:cubicBezTo>
                  <a:lnTo>
                    <a:pt x="4775" y="5644"/>
                  </a:lnTo>
                  <a:cubicBezTo>
                    <a:pt x="4847" y="5597"/>
                    <a:pt x="4918" y="5537"/>
                    <a:pt x="4989" y="5489"/>
                  </a:cubicBezTo>
                  <a:lnTo>
                    <a:pt x="5073" y="5585"/>
                  </a:lnTo>
                  <a:cubicBezTo>
                    <a:pt x="5144" y="5537"/>
                    <a:pt x="5216" y="5466"/>
                    <a:pt x="5287" y="5406"/>
                  </a:cubicBezTo>
                  <a:lnTo>
                    <a:pt x="5192" y="5311"/>
                  </a:lnTo>
                  <a:cubicBezTo>
                    <a:pt x="5263" y="5251"/>
                    <a:pt x="5323" y="5180"/>
                    <a:pt x="5382" y="5108"/>
                  </a:cubicBezTo>
                  <a:lnTo>
                    <a:pt x="5478" y="5204"/>
                  </a:lnTo>
                  <a:cubicBezTo>
                    <a:pt x="5549" y="5132"/>
                    <a:pt x="5609" y="5061"/>
                    <a:pt x="5656" y="4989"/>
                  </a:cubicBezTo>
                  <a:lnTo>
                    <a:pt x="5549" y="4906"/>
                  </a:lnTo>
                  <a:cubicBezTo>
                    <a:pt x="5609" y="4835"/>
                    <a:pt x="5656" y="4763"/>
                    <a:pt x="5704" y="4680"/>
                  </a:cubicBezTo>
                  <a:lnTo>
                    <a:pt x="5811" y="4751"/>
                  </a:lnTo>
                  <a:cubicBezTo>
                    <a:pt x="5859" y="4668"/>
                    <a:pt x="5906" y="4584"/>
                    <a:pt x="5954" y="4501"/>
                  </a:cubicBezTo>
                  <a:lnTo>
                    <a:pt x="5835" y="4442"/>
                  </a:lnTo>
                  <a:cubicBezTo>
                    <a:pt x="5871" y="4370"/>
                    <a:pt x="5906" y="4287"/>
                    <a:pt x="5930" y="4203"/>
                  </a:cubicBezTo>
                  <a:lnTo>
                    <a:pt x="6061" y="4251"/>
                  </a:lnTo>
                  <a:cubicBezTo>
                    <a:pt x="6097" y="4156"/>
                    <a:pt x="6121" y="4073"/>
                    <a:pt x="6144" y="3977"/>
                  </a:cubicBezTo>
                  <a:lnTo>
                    <a:pt x="6025" y="3942"/>
                  </a:lnTo>
                  <a:cubicBezTo>
                    <a:pt x="6049" y="3858"/>
                    <a:pt x="6061" y="3775"/>
                    <a:pt x="6085" y="3680"/>
                  </a:cubicBezTo>
                  <a:lnTo>
                    <a:pt x="6216" y="3703"/>
                  </a:lnTo>
                  <a:cubicBezTo>
                    <a:pt x="6228" y="3608"/>
                    <a:pt x="6240" y="3525"/>
                    <a:pt x="6252" y="3430"/>
                  </a:cubicBezTo>
                  <a:lnTo>
                    <a:pt x="6121" y="3418"/>
                  </a:lnTo>
                  <a:cubicBezTo>
                    <a:pt x="6121" y="3322"/>
                    <a:pt x="6132" y="3227"/>
                    <a:pt x="6132" y="3144"/>
                  </a:cubicBezTo>
                  <a:lnTo>
                    <a:pt x="6263" y="3132"/>
                  </a:lnTo>
                  <a:cubicBezTo>
                    <a:pt x="6263" y="3037"/>
                    <a:pt x="6263" y="2941"/>
                    <a:pt x="6252" y="2858"/>
                  </a:cubicBezTo>
                  <a:lnTo>
                    <a:pt x="6121" y="2870"/>
                  </a:lnTo>
                  <a:cubicBezTo>
                    <a:pt x="6109" y="2775"/>
                    <a:pt x="6097" y="2691"/>
                    <a:pt x="6085" y="2596"/>
                  </a:cubicBezTo>
                  <a:lnTo>
                    <a:pt x="6216" y="2572"/>
                  </a:lnTo>
                  <a:cubicBezTo>
                    <a:pt x="6192" y="2477"/>
                    <a:pt x="6180" y="2394"/>
                    <a:pt x="6156" y="2298"/>
                  </a:cubicBezTo>
                  <a:lnTo>
                    <a:pt x="6025" y="2334"/>
                  </a:lnTo>
                  <a:cubicBezTo>
                    <a:pt x="6001" y="2251"/>
                    <a:pt x="5966" y="2168"/>
                    <a:pt x="5942" y="2084"/>
                  </a:cubicBezTo>
                  <a:lnTo>
                    <a:pt x="6061" y="2037"/>
                  </a:lnTo>
                  <a:cubicBezTo>
                    <a:pt x="6037" y="1941"/>
                    <a:pt x="5990" y="1858"/>
                    <a:pt x="5954" y="1775"/>
                  </a:cubicBezTo>
                  <a:lnTo>
                    <a:pt x="5835" y="1834"/>
                  </a:lnTo>
                  <a:cubicBezTo>
                    <a:pt x="5799" y="1751"/>
                    <a:pt x="5751" y="1667"/>
                    <a:pt x="5704" y="1596"/>
                  </a:cubicBezTo>
                  <a:lnTo>
                    <a:pt x="5823" y="1525"/>
                  </a:lnTo>
                  <a:cubicBezTo>
                    <a:pt x="5775" y="1441"/>
                    <a:pt x="5716" y="1370"/>
                    <a:pt x="5668" y="1286"/>
                  </a:cubicBezTo>
                  <a:lnTo>
                    <a:pt x="5561" y="1370"/>
                  </a:lnTo>
                  <a:cubicBezTo>
                    <a:pt x="5501" y="1298"/>
                    <a:pt x="5454" y="1227"/>
                    <a:pt x="5394" y="1155"/>
                  </a:cubicBezTo>
                  <a:lnTo>
                    <a:pt x="5490" y="1072"/>
                  </a:lnTo>
                  <a:cubicBezTo>
                    <a:pt x="5430" y="1001"/>
                    <a:pt x="5370" y="929"/>
                    <a:pt x="5299" y="870"/>
                  </a:cubicBezTo>
                  <a:lnTo>
                    <a:pt x="5204" y="965"/>
                  </a:lnTo>
                  <a:cubicBezTo>
                    <a:pt x="5144" y="905"/>
                    <a:pt x="5073" y="846"/>
                    <a:pt x="5001" y="786"/>
                  </a:cubicBezTo>
                  <a:lnTo>
                    <a:pt x="5085" y="679"/>
                  </a:lnTo>
                  <a:cubicBezTo>
                    <a:pt x="5013" y="620"/>
                    <a:pt x="4942" y="572"/>
                    <a:pt x="4858" y="524"/>
                  </a:cubicBezTo>
                  <a:lnTo>
                    <a:pt x="4787" y="632"/>
                  </a:lnTo>
                  <a:cubicBezTo>
                    <a:pt x="4716" y="584"/>
                    <a:pt x="4632" y="536"/>
                    <a:pt x="4549" y="489"/>
                  </a:cubicBezTo>
                  <a:lnTo>
                    <a:pt x="4620" y="370"/>
                  </a:lnTo>
                  <a:cubicBezTo>
                    <a:pt x="4537" y="334"/>
                    <a:pt x="4454" y="286"/>
                    <a:pt x="4370" y="251"/>
                  </a:cubicBezTo>
                  <a:lnTo>
                    <a:pt x="4311" y="370"/>
                  </a:lnTo>
                  <a:cubicBezTo>
                    <a:pt x="4227" y="346"/>
                    <a:pt x="4144" y="310"/>
                    <a:pt x="4061" y="286"/>
                  </a:cubicBezTo>
                  <a:lnTo>
                    <a:pt x="4096" y="155"/>
                  </a:lnTo>
                  <a:cubicBezTo>
                    <a:pt x="4013" y="120"/>
                    <a:pt x="3918" y="96"/>
                    <a:pt x="3835" y="84"/>
                  </a:cubicBezTo>
                  <a:lnTo>
                    <a:pt x="3799" y="215"/>
                  </a:lnTo>
                  <a:cubicBezTo>
                    <a:pt x="3715" y="191"/>
                    <a:pt x="3620" y="179"/>
                    <a:pt x="3537" y="155"/>
                  </a:cubicBezTo>
                  <a:lnTo>
                    <a:pt x="3549" y="24"/>
                  </a:lnTo>
                  <a:cubicBezTo>
                    <a:pt x="3465" y="12"/>
                    <a:pt x="3370" y="12"/>
                    <a:pt x="3275" y="1"/>
                  </a:cubicBezTo>
                  <a:lnTo>
                    <a:pt x="3263" y="132"/>
                  </a:lnTo>
                  <a:lnTo>
                    <a:pt x="3001" y="132"/>
                  </a:lnTo>
                  <a:lnTo>
                    <a:pt x="2989" y="1"/>
                  </a:ln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4" name="Google Shape;3954;p125"/>
            <p:cNvSpPr/>
            <p:nvPr/>
          </p:nvSpPr>
          <p:spPr>
            <a:xfrm>
              <a:off x="3178436" y="4003338"/>
              <a:ext cx="176881" cy="176881"/>
            </a:xfrm>
            <a:custGeom>
              <a:avLst/>
              <a:gdLst/>
              <a:ahLst/>
              <a:cxnLst/>
              <a:rect l="l" t="t" r="r" b="b"/>
              <a:pathLst>
                <a:path w="4478" h="4478" extrusionOk="0">
                  <a:moveTo>
                    <a:pt x="2239" y="1"/>
                  </a:moveTo>
                  <a:cubicBezTo>
                    <a:pt x="1001" y="1"/>
                    <a:pt x="1" y="1001"/>
                    <a:pt x="1" y="2239"/>
                  </a:cubicBezTo>
                  <a:cubicBezTo>
                    <a:pt x="1" y="3477"/>
                    <a:pt x="1001" y="4477"/>
                    <a:pt x="2239" y="4477"/>
                  </a:cubicBezTo>
                  <a:cubicBezTo>
                    <a:pt x="3477" y="4477"/>
                    <a:pt x="4477" y="3477"/>
                    <a:pt x="4477" y="2239"/>
                  </a:cubicBezTo>
                  <a:cubicBezTo>
                    <a:pt x="4477" y="1001"/>
                    <a:pt x="3477" y="1"/>
                    <a:pt x="2239" y="1"/>
                  </a:cubicBez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5" name="Google Shape;3955;p125"/>
            <p:cNvSpPr/>
            <p:nvPr/>
          </p:nvSpPr>
          <p:spPr>
            <a:xfrm>
              <a:off x="3208535" y="4033911"/>
              <a:ext cx="116209" cy="115735"/>
            </a:xfrm>
            <a:custGeom>
              <a:avLst/>
              <a:gdLst/>
              <a:ahLst/>
              <a:cxnLst/>
              <a:rect l="l" t="t" r="r" b="b"/>
              <a:pathLst>
                <a:path w="2942" h="2930" extrusionOk="0">
                  <a:moveTo>
                    <a:pt x="1477" y="0"/>
                  </a:moveTo>
                  <a:cubicBezTo>
                    <a:pt x="667" y="0"/>
                    <a:pt x="1" y="655"/>
                    <a:pt x="1" y="1465"/>
                  </a:cubicBezTo>
                  <a:cubicBezTo>
                    <a:pt x="1" y="2275"/>
                    <a:pt x="667" y="2929"/>
                    <a:pt x="1477" y="2929"/>
                  </a:cubicBezTo>
                  <a:cubicBezTo>
                    <a:pt x="2287" y="2929"/>
                    <a:pt x="2942" y="2275"/>
                    <a:pt x="2942" y="1465"/>
                  </a:cubicBezTo>
                  <a:cubicBezTo>
                    <a:pt x="2942" y="655"/>
                    <a:pt x="2287" y="0"/>
                    <a:pt x="1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6" name="Google Shape;3956;p125"/>
            <p:cNvSpPr/>
            <p:nvPr/>
          </p:nvSpPr>
          <p:spPr>
            <a:xfrm>
              <a:off x="3217462" y="4042364"/>
              <a:ext cx="98829" cy="98829"/>
            </a:xfrm>
            <a:custGeom>
              <a:avLst/>
              <a:gdLst/>
              <a:ahLst/>
              <a:cxnLst/>
              <a:rect l="l" t="t" r="r" b="b"/>
              <a:pathLst>
                <a:path w="2502" h="2502" extrusionOk="0">
                  <a:moveTo>
                    <a:pt x="1251" y="132"/>
                  </a:moveTo>
                  <a:cubicBezTo>
                    <a:pt x="1870" y="132"/>
                    <a:pt x="2370" y="632"/>
                    <a:pt x="2370" y="1251"/>
                  </a:cubicBezTo>
                  <a:cubicBezTo>
                    <a:pt x="2370" y="1870"/>
                    <a:pt x="1870" y="2370"/>
                    <a:pt x="1251" y="2370"/>
                  </a:cubicBezTo>
                  <a:cubicBezTo>
                    <a:pt x="632" y="2370"/>
                    <a:pt x="132" y="1870"/>
                    <a:pt x="132" y="1251"/>
                  </a:cubicBezTo>
                  <a:cubicBezTo>
                    <a:pt x="132" y="632"/>
                    <a:pt x="632" y="132"/>
                    <a:pt x="1251" y="132"/>
                  </a:cubicBezTo>
                  <a:close/>
                  <a:moveTo>
                    <a:pt x="1251" y="1"/>
                  </a:moveTo>
                  <a:cubicBezTo>
                    <a:pt x="561" y="1"/>
                    <a:pt x="1" y="560"/>
                    <a:pt x="1" y="1251"/>
                  </a:cubicBezTo>
                  <a:cubicBezTo>
                    <a:pt x="1" y="1941"/>
                    <a:pt x="561" y="2501"/>
                    <a:pt x="1251" y="2501"/>
                  </a:cubicBezTo>
                  <a:cubicBezTo>
                    <a:pt x="1942" y="2501"/>
                    <a:pt x="2501" y="1941"/>
                    <a:pt x="2501" y="1251"/>
                  </a:cubicBezTo>
                  <a:cubicBezTo>
                    <a:pt x="2501" y="560"/>
                    <a:pt x="1942" y="1"/>
                    <a:pt x="12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7" name="Google Shape;3957;p125"/>
            <p:cNvSpPr/>
            <p:nvPr/>
          </p:nvSpPr>
          <p:spPr>
            <a:xfrm>
              <a:off x="3255579" y="4080955"/>
              <a:ext cx="22120" cy="22120"/>
            </a:xfrm>
            <a:custGeom>
              <a:avLst/>
              <a:gdLst/>
              <a:ahLst/>
              <a:cxnLst/>
              <a:rect l="l" t="t" r="r" b="b"/>
              <a:pathLst>
                <a:path w="560" h="560" extrusionOk="0">
                  <a:moveTo>
                    <a:pt x="286" y="0"/>
                  </a:moveTo>
                  <a:cubicBezTo>
                    <a:pt x="131" y="0"/>
                    <a:pt x="0" y="119"/>
                    <a:pt x="0" y="274"/>
                  </a:cubicBezTo>
                  <a:cubicBezTo>
                    <a:pt x="0" y="429"/>
                    <a:pt x="131" y="560"/>
                    <a:pt x="286" y="560"/>
                  </a:cubicBezTo>
                  <a:cubicBezTo>
                    <a:pt x="441" y="560"/>
                    <a:pt x="560" y="429"/>
                    <a:pt x="560" y="274"/>
                  </a:cubicBezTo>
                  <a:cubicBezTo>
                    <a:pt x="560" y="119"/>
                    <a:pt x="441" y="0"/>
                    <a:pt x="28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8" name="Google Shape;3958;p125"/>
            <p:cNvSpPr/>
            <p:nvPr/>
          </p:nvSpPr>
          <p:spPr>
            <a:xfrm>
              <a:off x="3261228" y="4058835"/>
              <a:ext cx="11297" cy="11336"/>
            </a:xfrm>
            <a:custGeom>
              <a:avLst/>
              <a:gdLst/>
              <a:ahLst/>
              <a:cxnLst/>
              <a:rect l="l" t="t" r="r" b="b"/>
              <a:pathLst>
                <a:path w="286" h="287" extrusionOk="0">
                  <a:moveTo>
                    <a:pt x="143" y="0"/>
                  </a:moveTo>
                  <a:cubicBezTo>
                    <a:pt x="60" y="0"/>
                    <a:pt x="0" y="60"/>
                    <a:pt x="0" y="143"/>
                  </a:cubicBezTo>
                  <a:cubicBezTo>
                    <a:pt x="0" y="215"/>
                    <a:pt x="60" y="286"/>
                    <a:pt x="143" y="286"/>
                  </a:cubicBezTo>
                  <a:cubicBezTo>
                    <a:pt x="215" y="286"/>
                    <a:pt x="286" y="215"/>
                    <a:pt x="286" y="143"/>
                  </a:cubicBezTo>
                  <a:cubicBezTo>
                    <a:pt x="286" y="60"/>
                    <a:pt x="215" y="0"/>
                    <a:pt x="143"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59" name="Google Shape;3959;p125"/>
            <p:cNvSpPr/>
            <p:nvPr/>
          </p:nvSpPr>
          <p:spPr>
            <a:xfrm>
              <a:off x="3261228" y="4114333"/>
              <a:ext cx="11297" cy="11336"/>
            </a:xfrm>
            <a:custGeom>
              <a:avLst/>
              <a:gdLst/>
              <a:ahLst/>
              <a:cxnLst/>
              <a:rect l="l" t="t" r="r" b="b"/>
              <a:pathLst>
                <a:path w="286" h="287" extrusionOk="0">
                  <a:moveTo>
                    <a:pt x="143" y="0"/>
                  </a:moveTo>
                  <a:cubicBezTo>
                    <a:pt x="60" y="0"/>
                    <a:pt x="0" y="60"/>
                    <a:pt x="0" y="143"/>
                  </a:cubicBezTo>
                  <a:cubicBezTo>
                    <a:pt x="0" y="215"/>
                    <a:pt x="60" y="286"/>
                    <a:pt x="143" y="286"/>
                  </a:cubicBezTo>
                  <a:cubicBezTo>
                    <a:pt x="215" y="286"/>
                    <a:pt x="286" y="215"/>
                    <a:pt x="286" y="143"/>
                  </a:cubicBezTo>
                  <a:cubicBezTo>
                    <a:pt x="286" y="60"/>
                    <a:pt x="215" y="0"/>
                    <a:pt x="143"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0" name="Google Shape;3960;p125"/>
            <p:cNvSpPr/>
            <p:nvPr/>
          </p:nvSpPr>
          <p:spPr>
            <a:xfrm>
              <a:off x="3288957" y="4086564"/>
              <a:ext cx="11336" cy="11336"/>
            </a:xfrm>
            <a:custGeom>
              <a:avLst/>
              <a:gdLst/>
              <a:ahLst/>
              <a:cxnLst/>
              <a:rect l="l" t="t" r="r" b="b"/>
              <a:pathLst>
                <a:path w="287" h="287" extrusionOk="0">
                  <a:moveTo>
                    <a:pt x="144" y="1"/>
                  </a:moveTo>
                  <a:cubicBezTo>
                    <a:pt x="60" y="1"/>
                    <a:pt x="1" y="60"/>
                    <a:pt x="1" y="144"/>
                  </a:cubicBezTo>
                  <a:cubicBezTo>
                    <a:pt x="1" y="215"/>
                    <a:pt x="60" y="287"/>
                    <a:pt x="144" y="287"/>
                  </a:cubicBezTo>
                  <a:cubicBezTo>
                    <a:pt x="215" y="287"/>
                    <a:pt x="286" y="215"/>
                    <a:pt x="286" y="144"/>
                  </a:cubicBezTo>
                  <a:cubicBezTo>
                    <a:pt x="286" y="60"/>
                    <a:pt x="215" y="1"/>
                    <a:pt x="144"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1" name="Google Shape;3961;p125"/>
            <p:cNvSpPr/>
            <p:nvPr/>
          </p:nvSpPr>
          <p:spPr>
            <a:xfrm>
              <a:off x="3233459" y="4086564"/>
              <a:ext cx="11337" cy="11336"/>
            </a:xfrm>
            <a:custGeom>
              <a:avLst/>
              <a:gdLst/>
              <a:ahLst/>
              <a:cxnLst/>
              <a:rect l="l" t="t" r="r" b="b"/>
              <a:pathLst>
                <a:path w="287" h="287" extrusionOk="0">
                  <a:moveTo>
                    <a:pt x="144" y="1"/>
                  </a:moveTo>
                  <a:cubicBezTo>
                    <a:pt x="60" y="1"/>
                    <a:pt x="1" y="60"/>
                    <a:pt x="1" y="144"/>
                  </a:cubicBezTo>
                  <a:cubicBezTo>
                    <a:pt x="1" y="215"/>
                    <a:pt x="60" y="287"/>
                    <a:pt x="144" y="287"/>
                  </a:cubicBezTo>
                  <a:cubicBezTo>
                    <a:pt x="215" y="287"/>
                    <a:pt x="286" y="215"/>
                    <a:pt x="286" y="144"/>
                  </a:cubicBezTo>
                  <a:cubicBezTo>
                    <a:pt x="286" y="60"/>
                    <a:pt x="215" y="1"/>
                    <a:pt x="144"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2" name="Google Shape;3962;p125"/>
            <p:cNvSpPr/>
            <p:nvPr/>
          </p:nvSpPr>
          <p:spPr>
            <a:xfrm>
              <a:off x="3280978" y="4066814"/>
              <a:ext cx="10863" cy="11336"/>
            </a:xfrm>
            <a:custGeom>
              <a:avLst/>
              <a:gdLst/>
              <a:ahLst/>
              <a:cxnLst/>
              <a:rect l="l" t="t" r="r" b="b"/>
              <a:pathLst>
                <a:path w="275" h="287" extrusionOk="0">
                  <a:moveTo>
                    <a:pt x="143" y="1"/>
                  </a:moveTo>
                  <a:cubicBezTo>
                    <a:pt x="60" y="1"/>
                    <a:pt x="0" y="72"/>
                    <a:pt x="0" y="144"/>
                  </a:cubicBezTo>
                  <a:cubicBezTo>
                    <a:pt x="0" y="227"/>
                    <a:pt x="60" y="287"/>
                    <a:pt x="143" y="287"/>
                  </a:cubicBezTo>
                  <a:cubicBezTo>
                    <a:pt x="215" y="287"/>
                    <a:pt x="274" y="227"/>
                    <a:pt x="274" y="144"/>
                  </a:cubicBezTo>
                  <a:cubicBezTo>
                    <a:pt x="274" y="72"/>
                    <a:pt x="215" y="1"/>
                    <a:pt x="143"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3" name="Google Shape;3963;p125"/>
            <p:cNvSpPr/>
            <p:nvPr/>
          </p:nvSpPr>
          <p:spPr>
            <a:xfrm>
              <a:off x="3241478" y="4106354"/>
              <a:ext cx="11297" cy="10823"/>
            </a:xfrm>
            <a:custGeom>
              <a:avLst/>
              <a:gdLst/>
              <a:ahLst/>
              <a:cxnLst/>
              <a:rect l="l" t="t" r="r" b="b"/>
              <a:pathLst>
                <a:path w="286" h="274" extrusionOk="0">
                  <a:moveTo>
                    <a:pt x="143" y="0"/>
                  </a:moveTo>
                  <a:cubicBezTo>
                    <a:pt x="72" y="0"/>
                    <a:pt x="0" y="60"/>
                    <a:pt x="0" y="143"/>
                  </a:cubicBezTo>
                  <a:cubicBezTo>
                    <a:pt x="0" y="214"/>
                    <a:pt x="72" y="274"/>
                    <a:pt x="143" y="274"/>
                  </a:cubicBezTo>
                  <a:cubicBezTo>
                    <a:pt x="226" y="274"/>
                    <a:pt x="286" y="214"/>
                    <a:pt x="286" y="143"/>
                  </a:cubicBezTo>
                  <a:cubicBezTo>
                    <a:pt x="286" y="60"/>
                    <a:pt x="226" y="0"/>
                    <a:pt x="143"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4" name="Google Shape;3964;p125"/>
            <p:cNvSpPr/>
            <p:nvPr/>
          </p:nvSpPr>
          <p:spPr>
            <a:xfrm>
              <a:off x="3280978" y="4106354"/>
              <a:ext cx="10863" cy="10823"/>
            </a:xfrm>
            <a:custGeom>
              <a:avLst/>
              <a:gdLst/>
              <a:ahLst/>
              <a:cxnLst/>
              <a:rect l="l" t="t" r="r" b="b"/>
              <a:pathLst>
                <a:path w="275" h="274" extrusionOk="0">
                  <a:moveTo>
                    <a:pt x="143" y="0"/>
                  </a:moveTo>
                  <a:cubicBezTo>
                    <a:pt x="60" y="0"/>
                    <a:pt x="0" y="60"/>
                    <a:pt x="0" y="143"/>
                  </a:cubicBezTo>
                  <a:cubicBezTo>
                    <a:pt x="0" y="214"/>
                    <a:pt x="60" y="274"/>
                    <a:pt x="143" y="274"/>
                  </a:cubicBezTo>
                  <a:cubicBezTo>
                    <a:pt x="215" y="274"/>
                    <a:pt x="274" y="214"/>
                    <a:pt x="274" y="143"/>
                  </a:cubicBezTo>
                  <a:cubicBezTo>
                    <a:pt x="274" y="60"/>
                    <a:pt x="215" y="0"/>
                    <a:pt x="143"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5" name="Google Shape;3965;p125"/>
            <p:cNvSpPr/>
            <p:nvPr/>
          </p:nvSpPr>
          <p:spPr>
            <a:xfrm>
              <a:off x="3241478" y="4066814"/>
              <a:ext cx="11297" cy="11336"/>
            </a:xfrm>
            <a:custGeom>
              <a:avLst/>
              <a:gdLst/>
              <a:ahLst/>
              <a:cxnLst/>
              <a:rect l="l" t="t" r="r" b="b"/>
              <a:pathLst>
                <a:path w="286" h="287" extrusionOk="0">
                  <a:moveTo>
                    <a:pt x="143" y="1"/>
                  </a:moveTo>
                  <a:cubicBezTo>
                    <a:pt x="72" y="1"/>
                    <a:pt x="0" y="72"/>
                    <a:pt x="0" y="144"/>
                  </a:cubicBezTo>
                  <a:cubicBezTo>
                    <a:pt x="0" y="227"/>
                    <a:pt x="72" y="287"/>
                    <a:pt x="143" y="287"/>
                  </a:cubicBezTo>
                  <a:cubicBezTo>
                    <a:pt x="226" y="287"/>
                    <a:pt x="286" y="227"/>
                    <a:pt x="286" y="144"/>
                  </a:cubicBezTo>
                  <a:cubicBezTo>
                    <a:pt x="286" y="72"/>
                    <a:pt x="226" y="1"/>
                    <a:pt x="143" y="1"/>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6" name="Google Shape;3966;p125"/>
            <p:cNvSpPr/>
            <p:nvPr/>
          </p:nvSpPr>
          <p:spPr>
            <a:xfrm>
              <a:off x="2503578" y="3655303"/>
              <a:ext cx="340529" cy="452947"/>
            </a:xfrm>
            <a:custGeom>
              <a:avLst/>
              <a:gdLst/>
              <a:ahLst/>
              <a:cxnLst/>
              <a:rect l="l" t="t" r="r" b="b"/>
              <a:pathLst>
                <a:path w="8621" h="11467" extrusionOk="0">
                  <a:moveTo>
                    <a:pt x="8168" y="1"/>
                  </a:moveTo>
                  <a:lnTo>
                    <a:pt x="3715" y="203"/>
                  </a:lnTo>
                  <a:lnTo>
                    <a:pt x="2941" y="3894"/>
                  </a:lnTo>
                  <a:lnTo>
                    <a:pt x="0" y="4501"/>
                  </a:lnTo>
                  <a:lnTo>
                    <a:pt x="0" y="10693"/>
                  </a:lnTo>
                  <a:lnTo>
                    <a:pt x="2655" y="10693"/>
                  </a:lnTo>
                  <a:lnTo>
                    <a:pt x="2655" y="11467"/>
                  </a:lnTo>
                  <a:lnTo>
                    <a:pt x="3405" y="11467"/>
                  </a:lnTo>
                  <a:lnTo>
                    <a:pt x="3405" y="6383"/>
                  </a:lnTo>
                  <a:lnTo>
                    <a:pt x="8620" y="6383"/>
                  </a:lnTo>
                  <a:lnTo>
                    <a:pt x="8204" y="132"/>
                  </a:lnTo>
                  <a:lnTo>
                    <a:pt x="816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7" name="Google Shape;3967;p125"/>
            <p:cNvSpPr/>
            <p:nvPr/>
          </p:nvSpPr>
          <p:spPr>
            <a:xfrm>
              <a:off x="2533677" y="3992515"/>
              <a:ext cx="74813" cy="85162"/>
            </a:xfrm>
            <a:custGeom>
              <a:avLst/>
              <a:gdLst/>
              <a:ahLst/>
              <a:cxnLst/>
              <a:rect l="l" t="t" r="r" b="b"/>
              <a:pathLst>
                <a:path w="1894" h="2156" extrusionOk="0">
                  <a:moveTo>
                    <a:pt x="0" y="1"/>
                  </a:moveTo>
                  <a:lnTo>
                    <a:pt x="0" y="2156"/>
                  </a:lnTo>
                  <a:lnTo>
                    <a:pt x="1893" y="2156"/>
                  </a:lnTo>
                  <a:lnTo>
                    <a:pt x="189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8" name="Google Shape;3968;p125"/>
            <p:cNvSpPr/>
            <p:nvPr/>
          </p:nvSpPr>
          <p:spPr>
            <a:xfrm>
              <a:off x="2503578" y="3868840"/>
              <a:ext cx="18842" cy="31995"/>
            </a:xfrm>
            <a:custGeom>
              <a:avLst/>
              <a:gdLst/>
              <a:ahLst/>
              <a:cxnLst/>
              <a:rect l="l" t="t" r="r" b="b"/>
              <a:pathLst>
                <a:path w="477" h="810" extrusionOk="0">
                  <a:moveTo>
                    <a:pt x="0" y="0"/>
                  </a:moveTo>
                  <a:lnTo>
                    <a:pt x="0" y="810"/>
                  </a:lnTo>
                  <a:lnTo>
                    <a:pt x="476" y="810"/>
                  </a:lnTo>
                  <a:lnTo>
                    <a:pt x="476" y="0"/>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69" name="Google Shape;3969;p125"/>
            <p:cNvSpPr/>
            <p:nvPr/>
          </p:nvSpPr>
          <p:spPr>
            <a:xfrm>
              <a:off x="2503578" y="3927616"/>
              <a:ext cx="18842" cy="32035"/>
            </a:xfrm>
            <a:custGeom>
              <a:avLst/>
              <a:gdLst/>
              <a:ahLst/>
              <a:cxnLst/>
              <a:rect l="l" t="t" r="r" b="b"/>
              <a:pathLst>
                <a:path w="477" h="811" extrusionOk="0">
                  <a:moveTo>
                    <a:pt x="0" y="1"/>
                  </a:moveTo>
                  <a:lnTo>
                    <a:pt x="0" y="810"/>
                  </a:lnTo>
                  <a:lnTo>
                    <a:pt x="476" y="810"/>
                  </a:lnTo>
                  <a:lnTo>
                    <a:pt x="476" y="1"/>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0" name="Google Shape;3970;p125"/>
            <p:cNvSpPr/>
            <p:nvPr/>
          </p:nvSpPr>
          <p:spPr>
            <a:xfrm>
              <a:off x="2655930" y="3692947"/>
              <a:ext cx="154326" cy="120436"/>
            </a:xfrm>
            <a:custGeom>
              <a:avLst/>
              <a:gdLst/>
              <a:ahLst/>
              <a:cxnLst/>
              <a:rect l="l" t="t" r="r" b="b"/>
              <a:pathLst>
                <a:path w="3907" h="3049" extrusionOk="0">
                  <a:moveTo>
                    <a:pt x="418" y="0"/>
                  </a:moveTo>
                  <a:lnTo>
                    <a:pt x="1" y="3048"/>
                  </a:lnTo>
                  <a:lnTo>
                    <a:pt x="3906" y="3048"/>
                  </a:lnTo>
                  <a:lnTo>
                    <a:pt x="390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1" name="Google Shape;3971;p125"/>
            <p:cNvSpPr/>
            <p:nvPr/>
          </p:nvSpPr>
          <p:spPr>
            <a:xfrm>
              <a:off x="2736826" y="3692947"/>
              <a:ext cx="73431" cy="93615"/>
            </a:xfrm>
            <a:custGeom>
              <a:avLst/>
              <a:gdLst/>
              <a:ahLst/>
              <a:cxnLst/>
              <a:rect l="l" t="t" r="r" b="b"/>
              <a:pathLst>
                <a:path w="1859" h="2370" extrusionOk="0">
                  <a:moveTo>
                    <a:pt x="1" y="0"/>
                  </a:moveTo>
                  <a:cubicBezTo>
                    <a:pt x="608" y="798"/>
                    <a:pt x="1227" y="1584"/>
                    <a:pt x="1858" y="2370"/>
                  </a:cubicBezTo>
                  <a:lnTo>
                    <a:pt x="1858" y="1691"/>
                  </a:lnTo>
                  <a:cubicBezTo>
                    <a:pt x="1418" y="1132"/>
                    <a:pt x="977" y="572"/>
                    <a:pt x="5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2" name="Google Shape;3972;p125"/>
            <p:cNvSpPr/>
            <p:nvPr/>
          </p:nvSpPr>
          <p:spPr>
            <a:xfrm>
              <a:off x="2666279" y="3694843"/>
              <a:ext cx="98355" cy="118539"/>
            </a:xfrm>
            <a:custGeom>
              <a:avLst/>
              <a:gdLst/>
              <a:ahLst/>
              <a:cxnLst/>
              <a:rect l="l" t="t" r="r" b="b"/>
              <a:pathLst>
                <a:path w="2490" h="3001" extrusionOk="0">
                  <a:moveTo>
                    <a:pt x="144" y="0"/>
                  </a:moveTo>
                  <a:lnTo>
                    <a:pt x="1" y="1072"/>
                  </a:lnTo>
                  <a:cubicBezTo>
                    <a:pt x="394" y="1631"/>
                    <a:pt x="787" y="2179"/>
                    <a:pt x="1203" y="2727"/>
                  </a:cubicBezTo>
                  <a:cubicBezTo>
                    <a:pt x="1263" y="2822"/>
                    <a:pt x="1334" y="2905"/>
                    <a:pt x="1394" y="3000"/>
                  </a:cubicBezTo>
                  <a:lnTo>
                    <a:pt x="2489" y="3000"/>
                  </a:lnTo>
                  <a:cubicBezTo>
                    <a:pt x="1691" y="2012"/>
                    <a:pt x="918" y="1000"/>
                    <a:pt x="1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3" name="Google Shape;3973;p125"/>
            <p:cNvSpPr/>
            <p:nvPr/>
          </p:nvSpPr>
          <p:spPr>
            <a:xfrm>
              <a:off x="2651229" y="3688720"/>
              <a:ext cx="163253" cy="128414"/>
            </a:xfrm>
            <a:custGeom>
              <a:avLst/>
              <a:gdLst/>
              <a:ahLst/>
              <a:cxnLst/>
              <a:rect l="l" t="t" r="r" b="b"/>
              <a:pathLst>
                <a:path w="4133" h="3251" extrusionOk="0">
                  <a:moveTo>
                    <a:pt x="3930" y="203"/>
                  </a:moveTo>
                  <a:lnTo>
                    <a:pt x="3930" y="3048"/>
                  </a:lnTo>
                  <a:lnTo>
                    <a:pt x="227" y="3048"/>
                  </a:lnTo>
                  <a:lnTo>
                    <a:pt x="620" y="203"/>
                  </a:lnTo>
                  <a:close/>
                  <a:moveTo>
                    <a:pt x="441" y="0"/>
                  </a:moveTo>
                  <a:lnTo>
                    <a:pt x="418" y="179"/>
                  </a:lnTo>
                  <a:lnTo>
                    <a:pt x="37" y="3024"/>
                  </a:lnTo>
                  <a:lnTo>
                    <a:pt x="1" y="3251"/>
                  </a:lnTo>
                  <a:lnTo>
                    <a:pt x="4132" y="3251"/>
                  </a:lnTo>
                  <a:lnTo>
                    <a:pt x="4132" y="3048"/>
                  </a:lnTo>
                  <a:lnTo>
                    <a:pt x="4132" y="203"/>
                  </a:lnTo>
                  <a:lnTo>
                    <a:pt x="4132" y="0"/>
                  </a:lnTo>
                  <a:close/>
                </a:path>
              </a:pathLst>
            </a:custGeom>
            <a:solidFill>
              <a:srgbClr val="07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4" name="Google Shape;3974;p125"/>
            <p:cNvSpPr/>
            <p:nvPr/>
          </p:nvSpPr>
          <p:spPr>
            <a:xfrm>
              <a:off x="2581630" y="3694369"/>
              <a:ext cx="94089" cy="117118"/>
            </a:xfrm>
            <a:custGeom>
              <a:avLst/>
              <a:gdLst/>
              <a:ahLst/>
              <a:cxnLst/>
              <a:rect l="l" t="t" r="r" b="b"/>
              <a:pathLst>
                <a:path w="2382" h="2965" extrusionOk="0">
                  <a:moveTo>
                    <a:pt x="251" y="0"/>
                  </a:moveTo>
                  <a:lnTo>
                    <a:pt x="251" y="1191"/>
                  </a:lnTo>
                  <a:lnTo>
                    <a:pt x="1" y="1191"/>
                  </a:lnTo>
                  <a:lnTo>
                    <a:pt x="1" y="1322"/>
                  </a:lnTo>
                  <a:lnTo>
                    <a:pt x="251" y="1322"/>
                  </a:lnTo>
                  <a:lnTo>
                    <a:pt x="251" y="2203"/>
                  </a:lnTo>
                  <a:lnTo>
                    <a:pt x="1965" y="2965"/>
                  </a:lnTo>
                  <a:lnTo>
                    <a:pt x="2025" y="2846"/>
                  </a:lnTo>
                  <a:lnTo>
                    <a:pt x="382" y="2119"/>
                  </a:lnTo>
                  <a:lnTo>
                    <a:pt x="382" y="1322"/>
                  </a:lnTo>
                  <a:lnTo>
                    <a:pt x="751" y="1322"/>
                  </a:lnTo>
                  <a:lnTo>
                    <a:pt x="751" y="1965"/>
                  </a:lnTo>
                  <a:lnTo>
                    <a:pt x="882" y="1965"/>
                  </a:lnTo>
                  <a:lnTo>
                    <a:pt x="882" y="536"/>
                  </a:lnTo>
                  <a:lnTo>
                    <a:pt x="751" y="536"/>
                  </a:lnTo>
                  <a:lnTo>
                    <a:pt x="751" y="1191"/>
                  </a:lnTo>
                  <a:lnTo>
                    <a:pt x="382" y="1191"/>
                  </a:lnTo>
                  <a:lnTo>
                    <a:pt x="382" y="131"/>
                  </a:lnTo>
                  <a:lnTo>
                    <a:pt x="2382" y="131"/>
                  </a:lnTo>
                  <a:lnTo>
                    <a:pt x="2382" y="0"/>
                  </a:lnTo>
                  <a:close/>
                </a:path>
              </a:pathLst>
            </a:custGeom>
            <a:solidFill>
              <a:srgbClr val="070C0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5" name="Google Shape;3975;p125"/>
            <p:cNvSpPr/>
            <p:nvPr/>
          </p:nvSpPr>
          <p:spPr>
            <a:xfrm>
              <a:off x="2824318" y="3618647"/>
              <a:ext cx="119013" cy="288785"/>
            </a:xfrm>
            <a:custGeom>
              <a:avLst/>
              <a:gdLst/>
              <a:ahLst/>
              <a:cxnLst/>
              <a:rect l="l" t="t" r="r" b="b"/>
              <a:pathLst>
                <a:path w="3013" h="7311" extrusionOk="0">
                  <a:moveTo>
                    <a:pt x="1667" y="0"/>
                  </a:moveTo>
                  <a:lnTo>
                    <a:pt x="0" y="286"/>
                  </a:lnTo>
                  <a:lnTo>
                    <a:pt x="500" y="7311"/>
                  </a:lnTo>
                  <a:lnTo>
                    <a:pt x="3013" y="7311"/>
                  </a:lnTo>
                  <a:lnTo>
                    <a:pt x="166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6" name="Google Shape;3976;p125"/>
            <p:cNvSpPr/>
            <p:nvPr/>
          </p:nvSpPr>
          <p:spPr>
            <a:xfrm>
              <a:off x="2845925" y="3649694"/>
              <a:ext cx="42383" cy="17893"/>
            </a:xfrm>
            <a:custGeom>
              <a:avLst/>
              <a:gdLst/>
              <a:ahLst/>
              <a:cxnLst/>
              <a:rect l="l" t="t" r="r" b="b"/>
              <a:pathLst>
                <a:path w="1073" h="453" extrusionOk="0">
                  <a:moveTo>
                    <a:pt x="1" y="0"/>
                  </a:moveTo>
                  <a:lnTo>
                    <a:pt x="1" y="453"/>
                  </a:lnTo>
                  <a:lnTo>
                    <a:pt x="1073" y="453"/>
                  </a:lnTo>
                  <a:lnTo>
                    <a:pt x="100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7" name="Google Shape;3977;p125"/>
            <p:cNvSpPr/>
            <p:nvPr/>
          </p:nvSpPr>
          <p:spPr>
            <a:xfrm>
              <a:off x="2854891" y="3701400"/>
              <a:ext cx="42344" cy="18407"/>
            </a:xfrm>
            <a:custGeom>
              <a:avLst/>
              <a:gdLst/>
              <a:ahLst/>
              <a:cxnLst/>
              <a:rect l="l" t="t" r="r" b="b"/>
              <a:pathLst>
                <a:path w="1072" h="466" extrusionOk="0">
                  <a:moveTo>
                    <a:pt x="0" y="1"/>
                  </a:moveTo>
                  <a:lnTo>
                    <a:pt x="0" y="465"/>
                  </a:lnTo>
                  <a:lnTo>
                    <a:pt x="1072" y="465"/>
                  </a:lnTo>
                  <a:lnTo>
                    <a:pt x="98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8" name="Google Shape;3978;p125"/>
            <p:cNvSpPr/>
            <p:nvPr/>
          </p:nvSpPr>
          <p:spPr>
            <a:xfrm>
              <a:off x="2863344" y="3753145"/>
              <a:ext cx="42383" cy="18368"/>
            </a:xfrm>
            <a:custGeom>
              <a:avLst/>
              <a:gdLst/>
              <a:ahLst/>
              <a:cxnLst/>
              <a:rect l="l" t="t" r="r" b="b"/>
              <a:pathLst>
                <a:path w="1073" h="465" extrusionOk="0">
                  <a:moveTo>
                    <a:pt x="1" y="0"/>
                  </a:moveTo>
                  <a:lnTo>
                    <a:pt x="1" y="465"/>
                  </a:lnTo>
                  <a:lnTo>
                    <a:pt x="1072" y="465"/>
                  </a:lnTo>
                  <a:lnTo>
                    <a:pt x="100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79" name="Google Shape;3979;p125"/>
            <p:cNvSpPr/>
            <p:nvPr/>
          </p:nvSpPr>
          <p:spPr>
            <a:xfrm>
              <a:off x="2872271" y="3804890"/>
              <a:ext cx="42383" cy="18368"/>
            </a:xfrm>
            <a:custGeom>
              <a:avLst/>
              <a:gdLst/>
              <a:ahLst/>
              <a:cxnLst/>
              <a:rect l="l" t="t" r="r" b="b"/>
              <a:pathLst>
                <a:path w="1073" h="465" extrusionOk="0">
                  <a:moveTo>
                    <a:pt x="1" y="0"/>
                  </a:moveTo>
                  <a:lnTo>
                    <a:pt x="1" y="464"/>
                  </a:lnTo>
                  <a:lnTo>
                    <a:pt x="1072" y="464"/>
                  </a:lnTo>
                  <a:lnTo>
                    <a:pt x="100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0" name="Google Shape;3980;p125"/>
            <p:cNvSpPr/>
            <p:nvPr/>
          </p:nvSpPr>
          <p:spPr>
            <a:xfrm>
              <a:off x="2625357" y="3604072"/>
              <a:ext cx="906327" cy="303360"/>
            </a:xfrm>
            <a:custGeom>
              <a:avLst/>
              <a:gdLst/>
              <a:ahLst/>
              <a:cxnLst/>
              <a:rect l="l" t="t" r="r" b="b"/>
              <a:pathLst>
                <a:path w="22945" h="7680" extrusionOk="0">
                  <a:moveTo>
                    <a:pt x="1" y="0"/>
                  </a:moveTo>
                  <a:lnTo>
                    <a:pt x="441" y="655"/>
                  </a:lnTo>
                  <a:lnTo>
                    <a:pt x="6502" y="655"/>
                  </a:lnTo>
                  <a:lnTo>
                    <a:pt x="7669" y="7680"/>
                  </a:lnTo>
                  <a:lnTo>
                    <a:pt x="16598" y="7680"/>
                  </a:lnTo>
                  <a:lnTo>
                    <a:pt x="22944" y="4513"/>
                  </a:lnTo>
                  <a:lnTo>
                    <a:pt x="22123" y="2893"/>
                  </a:lnTo>
                  <a:lnTo>
                    <a:pt x="9883" y="2893"/>
                  </a:lnTo>
                  <a:lnTo>
                    <a:pt x="739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1" name="Google Shape;3981;p125"/>
            <p:cNvSpPr/>
            <p:nvPr/>
          </p:nvSpPr>
          <p:spPr>
            <a:xfrm>
              <a:off x="2593401" y="3580530"/>
              <a:ext cx="919481" cy="137855"/>
            </a:xfrm>
            <a:custGeom>
              <a:avLst/>
              <a:gdLst/>
              <a:ahLst/>
              <a:cxnLst/>
              <a:rect l="l" t="t" r="r" b="b"/>
              <a:pathLst>
                <a:path w="23278" h="3490" extrusionOk="0">
                  <a:moveTo>
                    <a:pt x="0" y="1"/>
                  </a:moveTo>
                  <a:lnTo>
                    <a:pt x="572" y="572"/>
                  </a:lnTo>
                  <a:lnTo>
                    <a:pt x="8204" y="572"/>
                  </a:lnTo>
                  <a:lnTo>
                    <a:pt x="10692" y="3489"/>
                  </a:lnTo>
                  <a:lnTo>
                    <a:pt x="23277" y="3489"/>
                  </a:lnTo>
                  <a:lnTo>
                    <a:pt x="23277" y="3120"/>
                  </a:lnTo>
                  <a:lnTo>
                    <a:pt x="23277" y="2763"/>
                  </a:lnTo>
                  <a:lnTo>
                    <a:pt x="21134" y="2763"/>
                  </a:lnTo>
                  <a:lnTo>
                    <a:pt x="21134" y="3120"/>
                  </a:lnTo>
                  <a:lnTo>
                    <a:pt x="20515" y="3120"/>
                  </a:lnTo>
                  <a:lnTo>
                    <a:pt x="20515" y="2763"/>
                  </a:lnTo>
                  <a:lnTo>
                    <a:pt x="18372" y="2763"/>
                  </a:lnTo>
                  <a:lnTo>
                    <a:pt x="18372" y="3120"/>
                  </a:lnTo>
                  <a:lnTo>
                    <a:pt x="17836" y="3120"/>
                  </a:lnTo>
                  <a:lnTo>
                    <a:pt x="17836" y="2763"/>
                  </a:lnTo>
                  <a:lnTo>
                    <a:pt x="15705" y="2763"/>
                  </a:lnTo>
                  <a:lnTo>
                    <a:pt x="15705" y="3120"/>
                  </a:lnTo>
                  <a:lnTo>
                    <a:pt x="11585" y="3120"/>
                  </a:lnTo>
                  <a:lnTo>
                    <a:pt x="8549" y="1"/>
                  </a:lnTo>
                  <a:lnTo>
                    <a:pt x="5561" y="1"/>
                  </a:lnTo>
                  <a:lnTo>
                    <a:pt x="5561" y="310"/>
                  </a:lnTo>
                  <a:lnTo>
                    <a:pt x="1929" y="310"/>
                  </a:lnTo>
                  <a:lnTo>
                    <a:pt x="1727" y="1"/>
                  </a:ln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2" name="Google Shape;3982;p125"/>
            <p:cNvSpPr/>
            <p:nvPr/>
          </p:nvSpPr>
          <p:spPr>
            <a:xfrm>
              <a:off x="3051009" y="3689668"/>
              <a:ext cx="147217" cy="14141"/>
            </a:xfrm>
            <a:custGeom>
              <a:avLst/>
              <a:gdLst/>
              <a:ahLst/>
              <a:cxnLst/>
              <a:rect l="l" t="t" r="r" b="b"/>
              <a:pathLst>
                <a:path w="3727" h="358" extrusionOk="0">
                  <a:moveTo>
                    <a:pt x="0" y="0"/>
                  </a:moveTo>
                  <a:lnTo>
                    <a:pt x="0" y="357"/>
                  </a:lnTo>
                  <a:lnTo>
                    <a:pt x="3727" y="357"/>
                  </a:lnTo>
                  <a:lnTo>
                    <a:pt x="3727" y="0"/>
                  </a:lnTo>
                  <a:close/>
                </a:path>
              </a:pathLst>
            </a:custGeom>
            <a:solidFill>
              <a:srgbClr val="515B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3" name="Google Shape;3983;p125"/>
            <p:cNvSpPr/>
            <p:nvPr/>
          </p:nvSpPr>
          <p:spPr>
            <a:xfrm>
              <a:off x="2966321" y="3753145"/>
              <a:ext cx="445441" cy="56011"/>
            </a:xfrm>
            <a:custGeom>
              <a:avLst/>
              <a:gdLst/>
              <a:ahLst/>
              <a:cxnLst/>
              <a:rect l="l" t="t" r="r" b="b"/>
              <a:pathLst>
                <a:path w="11277" h="1418" extrusionOk="0">
                  <a:moveTo>
                    <a:pt x="1" y="0"/>
                  </a:moveTo>
                  <a:lnTo>
                    <a:pt x="1" y="1417"/>
                  </a:lnTo>
                  <a:lnTo>
                    <a:pt x="11276" y="1417"/>
                  </a:lnTo>
                  <a:lnTo>
                    <a:pt x="112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4" name="Google Shape;3984;p125"/>
            <p:cNvSpPr/>
            <p:nvPr/>
          </p:nvSpPr>
          <p:spPr>
            <a:xfrm>
              <a:off x="2966321" y="3753145"/>
              <a:ext cx="445441" cy="18842"/>
            </a:xfrm>
            <a:custGeom>
              <a:avLst/>
              <a:gdLst/>
              <a:ahLst/>
              <a:cxnLst/>
              <a:rect l="l" t="t" r="r" b="b"/>
              <a:pathLst>
                <a:path w="11277" h="477" extrusionOk="0">
                  <a:moveTo>
                    <a:pt x="1" y="0"/>
                  </a:moveTo>
                  <a:lnTo>
                    <a:pt x="1" y="477"/>
                  </a:lnTo>
                  <a:lnTo>
                    <a:pt x="11276" y="477"/>
                  </a:lnTo>
                  <a:lnTo>
                    <a:pt x="112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5" name="Google Shape;3985;p125"/>
            <p:cNvSpPr/>
            <p:nvPr/>
          </p:nvSpPr>
          <p:spPr>
            <a:xfrm>
              <a:off x="2966321" y="3834515"/>
              <a:ext cx="300595" cy="56446"/>
            </a:xfrm>
            <a:custGeom>
              <a:avLst/>
              <a:gdLst/>
              <a:ahLst/>
              <a:cxnLst/>
              <a:rect l="l" t="t" r="r" b="b"/>
              <a:pathLst>
                <a:path w="7610" h="1429" extrusionOk="0">
                  <a:moveTo>
                    <a:pt x="1" y="0"/>
                  </a:moveTo>
                  <a:lnTo>
                    <a:pt x="1" y="1429"/>
                  </a:lnTo>
                  <a:lnTo>
                    <a:pt x="7609" y="1429"/>
                  </a:lnTo>
                  <a:lnTo>
                    <a:pt x="76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6" name="Google Shape;3986;p125"/>
            <p:cNvSpPr/>
            <p:nvPr/>
          </p:nvSpPr>
          <p:spPr>
            <a:xfrm>
              <a:off x="2966321" y="3834515"/>
              <a:ext cx="300595" cy="19315"/>
            </a:xfrm>
            <a:custGeom>
              <a:avLst/>
              <a:gdLst/>
              <a:ahLst/>
              <a:cxnLst/>
              <a:rect l="l" t="t" r="r" b="b"/>
              <a:pathLst>
                <a:path w="7610" h="489" extrusionOk="0">
                  <a:moveTo>
                    <a:pt x="1" y="0"/>
                  </a:moveTo>
                  <a:lnTo>
                    <a:pt x="1" y="488"/>
                  </a:lnTo>
                  <a:lnTo>
                    <a:pt x="7609" y="488"/>
                  </a:lnTo>
                  <a:lnTo>
                    <a:pt x="760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7" name="Google Shape;3987;p125"/>
            <p:cNvSpPr/>
            <p:nvPr/>
          </p:nvSpPr>
          <p:spPr>
            <a:xfrm>
              <a:off x="2583052" y="3834989"/>
              <a:ext cx="306678" cy="95037"/>
            </a:xfrm>
            <a:custGeom>
              <a:avLst/>
              <a:gdLst/>
              <a:ahLst/>
              <a:cxnLst/>
              <a:rect l="l" t="t" r="r" b="b"/>
              <a:pathLst>
                <a:path w="7764" h="2406" extrusionOk="0">
                  <a:moveTo>
                    <a:pt x="2072" y="262"/>
                  </a:moveTo>
                  <a:lnTo>
                    <a:pt x="2072" y="1131"/>
                  </a:lnTo>
                  <a:lnTo>
                    <a:pt x="274" y="1131"/>
                  </a:lnTo>
                  <a:lnTo>
                    <a:pt x="274" y="262"/>
                  </a:lnTo>
                  <a:close/>
                  <a:moveTo>
                    <a:pt x="7501" y="262"/>
                  </a:moveTo>
                  <a:lnTo>
                    <a:pt x="7501" y="1131"/>
                  </a:lnTo>
                  <a:lnTo>
                    <a:pt x="5513" y="1131"/>
                  </a:lnTo>
                  <a:lnTo>
                    <a:pt x="5513" y="262"/>
                  </a:lnTo>
                  <a:close/>
                  <a:moveTo>
                    <a:pt x="0" y="0"/>
                  </a:moveTo>
                  <a:lnTo>
                    <a:pt x="0" y="2405"/>
                  </a:lnTo>
                  <a:lnTo>
                    <a:pt x="274" y="2405"/>
                  </a:lnTo>
                  <a:lnTo>
                    <a:pt x="274" y="1405"/>
                  </a:lnTo>
                  <a:lnTo>
                    <a:pt x="2072" y="1405"/>
                  </a:lnTo>
                  <a:lnTo>
                    <a:pt x="2072" y="2405"/>
                  </a:lnTo>
                  <a:lnTo>
                    <a:pt x="2346" y="2405"/>
                  </a:lnTo>
                  <a:lnTo>
                    <a:pt x="2346" y="262"/>
                  </a:lnTo>
                  <a:lnTo>
                    <a:pt x="5251" y="262"/>
                  </a:lnTo>
                  <a:lnTo>
                    <a:pt x="5251" y="2405"/>
                  </a:lnTo>
                  <a:lnTo>
                    <a:pt x="5513" y="2405"/>
                  </a:lnTo>
                  <a:lnTo>
                    <a:pt x="5513" y="1405"/>
                  </a:lnTo>
                  <a:lnTo>
                    <a:pt x="7501" y="1405"/>
                  </a:lnTo>
                  <a:lnTo>
                    <a:pt x="7501" y="2405"/>
                  </a:lnTo>
                  <a:lnTo>
                    <a:pt x="7763" y="2405"/>
                  </a:lnTo>
                  <a:lnTo>
                    <a:pt x="7763" y="0"/>
                  </a:lnTo>
                  <a:close/>
                </a:path>
              </a:pathLst>
            </a:custGeom>
            <a:solidFill>
              <a:srgbClr val="3227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8" name="Google Shape;3988;p125"/>
            <p:cNvSpPr/>
            <p:nvPr/>
          </p:nvSpPr>
          <p:spPr>
            <a:xfrm>
              <a:off x="2469253" y="3890921"/>
              <a:ext cx="112891" cy="242254"/>
            </a:xfrm>
            <a:custGeom>
              <a:avLst/>
              <a:gdLst/>
              <a:ahLst/>
              <a:cxnLst/>
              <a:rect l="l" t="t" r="r" b="b"/>
              <a:pathLst>
                <a:path w="2858" h="6133" extrusionOk="0">
                  <a:moveTo>
                    <a:pt x="1834" y="5002"/>
                  </a:moveTo>
                  <a:lnTo>
                    <a:pt x="1834" y="5621"/>
                  </a:lnTo>
                  <a:lnTo>
                    <a:pt x="726" y="5621"/>
                  </a:lnTo>
                  <a:lnTo>
                    <a:pt x="726" y="5002"/>
                  </a:lnTo>
                  <a:close/>
                  <a:moveTo>
                    <a:pt x="1893" y="1"/>
                  </a:moveTo>
                  <a:lnTo>
                    <a:pt x="869" y="3311"/>
                  </a:lnTo>
                  <a:lnTo>
                    <a:pt x="0" y="3311"/>
                  </a:lnTo>
                  <a:lnTo>
                    <a:pt x="0" y="3692"/>
                  </a:lnTo>
                  <a:lnTo>
                    <a:pt x="524" y="3692"/>
                  </a:lnTo>
                  <a:lnTo>
                    <a:pt x="524" y="4621"/>
                  </a:lnTo>
                  <a:lnTo>
                    <a:pt x="0" y="4621"/>
                  </a:lnTo>
                  <a:lnTo>
                    <a:pt x="0" y="5002"/>
                  </a:lnTo>
                  <a:lnTo>
                    <a:pt x="322" y="5002"/>
                  </a:lnTo>
                  <a:lnTo>
                    <a:pt x="322" y="5228"/>
                  </a:lnTo>
                  <a:lnTo>
                    <a:pt x="322" y="5621"/>
                  </a:lnTo>
                  <a:lnTo>
                    <a:pt x="179" y="5621"/>
                  </a:lnTo>
                  <a:lnTo>
                    <a:pt x="179" y="6133"/>
                  </a:lnTo>
                  <a:lnTo>
                    <a:pt x="2727" y="6133"/>
                  </a:lnTo>
                  <a:lnTo>
                    <a:pt x="2727" y="5621"/>
                  </a:lnTo>
                  <a:lnTo>
                    <a:pt x="2238" y="5621"/>
                  </a:lnTo>
                  <a:lnTo>
                    <a:pt x="2238" y="5002"/>
                  </a:lnTo>
                  <a:lnTo>
                    <a:pt x="2727" y="5002"/>
                  </a:lnTo>
                  <a:lnTo>
                    <a:pt x="2286" y="3311"/>
                  </a:lnTo>
                  <a:lnTo>
                    <a:pt x="1286" y="3311"/>
                  </a:lnTo>
                  <a:lnTo>
                    <a:pt x="2191" y="406"/>
                  </a:lnTo>
                  <a:lnTo>
                    <a:pt x="2858" y="406"/>
                  </a:lnTo>
                  <a:lnTo>
                    <a:pt x="2858" y="1"/>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89" name="Google Shape;3989;p125"/>
            <p:cNvSpPr/>
            <p:nvPr/>
          </p:nvSpPr>
          <p:spPr>
            <a:xfrm>
              <a:off x="2593401" y="3907392"/>
              <a:ext cx="687616" cy="30139"/>
            </a:xfrm>
            <a:custGeom>
              <a:avLst/>
              <a:gdLst/>
              <a:ahLst/>
              <a:cxnLst/>
              <a:rect l="l" t="t" r="r" b="b"/>
              <a:pathLst>
                <a:path w="17408" h="763" extrusionOk="0">
                  <a:moveTo>
                    <a:pt x="0" y="1"/>
                  </a:moveTo>
                  <a:lnTo>
                    <a:pt x="0" y="763"/>
                  </a:lnTo>
                  <a:lnTo>
                    <a:pt x="17407" y="763"/>
                  </a:lnTo>
                  <a:lnTo>
                    <a:pt x="174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0" name="Google Shape;3990;p125"/>
            <p:cNvSpPr/>
            <p:nvPr/>
          </p:nvSpPr>
          <p:spPr>
            <a:xfrm>
              <a:off x="2577404" y="3922442"/>
              <a:ext cx="344756" cy="42383"/>
            </a:xfrm>
            <a:custGeom>
              <a:avLst/>
              <a:gdLst/>
              <a:ahLst/>
              <a:cxnLst/>
              <a:rect l="l" t="t" r="r" b="b"/>
              <a:pathLst>
                <a:path w="8728" h="1073" extrusionOk="0">
                  <a:moveTo>
                    <a:pt x="1" y="1"/>
                  </a:moveTo>
                  <a:lnTo>
                    <a:pt x="1" y="1072"/>
                  </a:lnTo>
                  <a:lnTo>
                    <a:pt x="8728" y="1072"/>
                  </a:lnTo>
                  <a:lnTo>
                    <a:pt x="8728" y="1"/>
                  </a:ln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1" name="Google Shape;3991;p125"/>
            <p:cNvSpPr/>
            <p:nvPr/>
          </p:nvSpPr>
          <p:spPr>
            <a:xfrm>
              <a:off x="2642776" y="3936069"/>
              <a:ext cx="279383" cy="15089"/>
            </a:xfrm>
            <a:custGeom>
              <a:avLst/>
              <a:gdLst/>
              <a:ahLst/>
              <a:cxnLst/>
              <a:rect l="l" t="t" r="r" b="b"/>
              <a:pathLst>
                <a:path w="7073" h="382" extrusionOk="0">
                  <a:moveTo>
                    <a:pt x="0" y="1"/>
                  </a:moveTo>
                  <a:lnTo>
                    <a:pt x="0" y="382"/>
                  </a:lnTo>
                  <a:lnTo>
                    <a:pt x="7073" y="382"/>
                  </a:lnTo>
                  <a:lnTo>
                    <a:pt x="707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992" name="Google Shape;3992;p125"/>
          <p:cNvGrpSpPr/>
          <p:nvPr/>
        </p:nvGrpSpPr>
        <p:grpSpPr>
          <a:xfrm>
            <a:off x="1093626" y="1683463"/>
            <a:ext cx="1156955" cy="787235"/>
            <a:chOff x="1093626" y="1683463"/>
            <a:chExt cx="1156955" cy="787235"/>
          </a:xfrm>
        </p:grpSpPr>
        <p:sp>
          <p:nvSpPr>
            <p:cNvPr id="3993" name="Google Shape;3993;p125"/>
            <p:cNvSpPr/>
            <p:nvPr/>
          </p:nvSpPr>
          <p:spPr>
            <a:xfrm>
              <a:off x="1289506" y="1769218"/>
              <a:ext cx="508641" cy="299094"/>
            </a:xfrm>
            <a:custGeom>
              <a:avLst/>
              <a:gdLst/>
              <a:ahLst/>
              <a:cxnLst/>
              <a:rect l="l" t="t" r="r" b="b"/>
              <a:pathLst>
                <a:path w="12877" h="7572" extrusionOk="0">
                  <a:moveTo>
                    <a:pt x="759" y="0"/>
                  </a:moveTo>
                  <a:cubicBezTo>
                    <a:pt x="321" y="0"/>
                    <a:pt x="1" y="447"/>
                    <a:pt x="161" y="875"/>
                  </a:cubicBezTo>
                  <a:lnTo>
                    <a:pt x="542" y="1851"/>
                  </a:lnTo>
                  <a:cubicBezTo>
                    <a:pt x="613" y="2042"/>
                    <a:pt x="768" y="2185"/>
                    <a:pt x="959" y="2244"/>
                  </a:cubicBezTo>
                  <a:lnTo>
                    <a:pt x="8674" y="4495"/>
                  </a:lnTo>
                  <a:cubicBezTo>
                    <a:pt x="8853" y="4554"/>
                    <a:pt x="9007" y="4685"/>
                    <a:pt x="9079" y="4864"/>
                  </a:cubicBezTo>
                  <a:lnTo>
                    <a:pt x="10043" y="7174"/>
                  </a:lnTo>
                  <a:cubicBezTo>
                    <a:pt x="10151" y="7427"/>
                    <a:pt x="10392" y="7572"/>
                    <a:pt x="10640" y="7572"/>
                  </a:cubicBezTo>
                  <a:cubicBezTo>
                    <a:pt x="10776" y="7572"/>
                    <a:pt x="10913" y="7528"/>
                    <a:pt x="11031" y="7435"/>
                  </a:cubicBezTo>
                  <a:lnTo>
                    <a:pt x="12543" y="6245"/>
                  </a:lnTo>
                  <a:cubicBezTo>
                    <a:pt x="12829" y="6019"/>
                    <a:pt x="12877" y="5590"/>
                    <a:pt x="12627" y="5316"/>
                  </a:cubicBezTo>
                  <a:lnTo>
                    <a:pt x="9924" y="2221"/>
                  </a:lnTo>
                  <a:cubicBezTo>
                    <a:pt x="9829" y="2113"/>
                    <a:pt x="9710" y="2042"/>
                    <a:pt x="9579" y="2006"/>
                  </a:cubicBezTo>
                  <a:lnTo>
                    <a:pt x="911" y="18"/>
                  </a:lnTo>
                  <a:cubicBezTo>
                    <a:pt x="859" y="6"/>
                    <a:pt x="808" y="0"/>
                    <a:pt x="7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4" name="Google Shape;3994;p125"/>
            <p:cNvSpPr/>
            <p:nvPr/>
          </p:nvSpPr>
          <p:spPr>
            <a:xfrm>
              <a:off x="1293970" y="1793905"/>
              <a:ext cx="461399" cy="274406"/>
            </a:xfrm>
            <a:custGeom>
              <a:avLst/>
              <a:gdLst/>
              <a:ahLst/>
              <a:cxnLst/>
              <a:rect l="l" t="t" r="r" b="b"/>
              <a:pathLst>
                <a:path w="11681" h="6947" extrusionOk="0">
                  <a:moveTo>
                    <a:pt x="0" y="0"/>
                  </a:moveTo>
                  <a:cubicBezTo>
                    <a:pt x="0" y="83"/>
                    <a:pt x="12" y="167"/>
                    <a:pt x="48" y="250"/>
                  </a:cubicBezTo>
                  <a:lnTo>
                    <a:pt x="429" y="1226"/>
                  </a:lnTo>
                  <a:cubicBezTo>
                    <a:pt x="500" y="1417"/>
                    <a:pt x="655" y="1560"/>
                    <a:pt x="846" y="1619"/>
                  </a:cubicBezTo>
                  <a:lnTo>
                    <a:pt x="8561" y="3870"/>
                  </a:lnTo>
                  <a:cubicBezTo>
                    <a:pt x="8740" y="3929"/>
                    <a:pt x="8894" y="4060"/>
                    <a:pt x="8966" y="4239"/>
                  </a:cubicBezTo>
                  <a:lnTo>
                    <a:pt x="9930" y="6549"/>
                  </a:lnTo>
                  <a:cubicBezTo>
                    <a:pt x="10038" y="6802"/>
                    <a:pt x="10279" y="6947"/>
                    <a:pt x="10527" y="6947"/>
                  </a:cubicBezTo>
                  <a:cubicBezTo>
                    <a:pt x="10663" y="6947"/>
                    <a:pt x="10800" y="6903"/>
                    <a:pt x="10918" y="6810"/>
                  </a:cubicBezTo>
                  <a:lnTo>
                    <a:pt x="11680" y="6203"/>
                  </a:lnTo>
                  <a:cubicBezTo>
                    <a:pt x="10835" y="5072"/>
                    <a:pt x="9990" y="3941"/>
                    <a:pt x="9204" y="2774"/>
                  </a:cubicBezTo>
                  <a:cubicBezTo>
                    <a:pt x="6096" y="2012"/>
                    <a:pt x="3048" y="101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5" name="Google Shape;3995;p125"/>
            <p:cNvSpPr/>
            <p:nvPr/>
          </p:nvSpPr>
          <p:spPr>
            <a:xfrm>
              <a:off x="1329243" y="1797184"/>
              <a:ext cx="36261" cy="35787"/>
            </a:xfrm>
            <a:custGeom>
              <a:avLst/>
              <a:gdLst/>
              <a:ahLst/>
              <a:cxnLst/>
              <a:rect l="l" t="t" r="r" b="b"/>
              <a:pathLst>
                <a:path w="918" h="906" extrusionOk="0">
                  <a:moveTo>
                    <a:pt x="465" y="0"/>
                  </a:moveTo>
                  <a:cubicBezTo>
                    <a:pt x="203" y="0"/>
                    <a:pt x="0" y="203"/>
                    <a:pt x="0" y="453"/>
                  </a:cubicBezTo>
                  <a:cubicBezTo>
                    <a:pt x="0" y="703"/>
                    <a:pt x="203" y="905"/>
                    <a:pt x="465" y="905"/>
                  </a:cubicBezTo>
                  <a:cubicBezTo>
                    <a:pt x="715" y="905"/>
                    <a:pt x="917" y="703"/>
                    <a:pt x="917" y="453"/>
                  </a:cubicBezTo>
                  <a:cubicBezTo>
                    <a:pt x="917" y="203"/>
                    <a:pt x="715" y="0"/>
                    <a:pt x="465" y="0"/>
                  </a:cubicBez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6" name="Google Shape;3996;p125"/>
            <p:cNvSpPr/>
            <p:nvPr/>
          </p:nvSpPr>
          <p:spPr>
            <a:xfrm>
              <a:off x="1340066" y="1808007"/>
              <a:ext cx="14615" cy="14615"/>
            </a:xfrm>
            <a:custGeom>
              <a:avLst/>
              <a:gdLst/>
              <a:ahLst/>
              <a:cxnLst/>
              <a:rect l="l" t="t" r="r" b="b"/>
              <a:pathLst>
                <a:path w="370" h="370" extrusionOk="0">
                  <a:moveTo>
                    <a:pt x="191" y="0"/>
                  </a:moveTo>
                  <a:cubicBezTo>
                    <a:pt x="84" y="0"/>
                    <a:pt x="0" y="84"/>
                    <a:pt x="0" y="179"/>
                  </a:cubicBezTo>
                  <a:cubicBezTo>
                    <a:pt x="0" y="286"/>
                    <a:pt x="84" y="369"/>
                    <a:pt x="191" y="369"/>
                  </a:cubicBezTo>
                  <a:cubicBezTo>
                    <a:pt x="286" y="369"/>
                    <a:pt x="369" y="286"/>
                    <a:pt x="369" y="179"/>
                  </a:cubicBezTo>
                  <a:cubicBezTo>
                    <a:pt x="369" y="84"/>
                    <a:pt x="286" y="0"/>
                    <a:pt x="191" y="0"/>
                  </a:cubicBezTo>
                  <a:close/>
                </a:path>
              </a:pathLst>
            </a:custGeom>
            <a:solidFill>
              <a:srgbClr val="4A45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7" name="Google Shape;3997;p125"/>
            <p:cNvSpPr/>
            <p:nvPr/>
          </p:nvSpPr>
          <p:spPr>
            <a:xfrm>
              <a:off x="1169347" y="1683463"/>
              <a:ext cx="217645" cy="425573"/>
            </a:xfrm>
            <a:custGeom>
              <a:avLst/>
              <a:gdLst/>
              <a:ahLst/>
              <a:cxnLst/>
              <a:rect l="l" t="t" r="r" b="b"/>
              <a:pathLst>
                <a:path w="5510" h="10774" extrusionOk="0">
                  <a:moveTo>
                    <a:pt x="5052" y="1"/>
                  </a:moveTo>
                  <a:cubicBezTo>
                    <a:pt x="5008" y="1"/>
                    <a:pt x="4963" y="7"/>
                    <a:pt x="4917" y="22"/>
                  </a:cubicBezTo>
                  <a:lnTo>
                    <a:pt x="2536" y="796"/>
                  </a:lnTo>
                  <a:lnTo>
                    <a:pt x="0" y="9618"/>
                  </a:lnTo>
                  <a:lnTo>
                    <a:pt x="1334" y="10773"/>
                  </a:lnTo>
                  <a:lnTo>
                    <a:pt x="5263" y="3570"/>
                  </a:lnTo>
                  <a:lnTo>
                    <a:pt x="5489" y="474"/>
                  </a:lnTo>
                  <a:cubicBezTo>
                    <a:pt x="5509" y="212"/>
                    <a:pt x="5298" y="1"/>
                    <a:pt x="50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8" name="Google Shape;3998;p125"/>
            <p:cNvSpPr/>
            <p:nvPr/>
          </p:nvSpPr>
          <p:spPr>
            <a:xfrm>
              <a:off x="1264819" y="1862082"/>
              <a:ext cx="63990" cy="43292"/>
            </a:xfrm>
            <a:custGeom>
              <a:avLst/>
              <a:gdLst/>
              <a:ahLst/>
              <a:cxnLst/>
              <a:rect l="l" t="t" r="r" b="b"/>
              <a:pathLst>
                <a:path w="1620" h="1096" extrusionOk="0">
                  <a:moveTo>
                    <a:pt x="191" y="1"/>
                  </a:moveTo>
                  <a:lnTo>
                    <a:pt x="0" y="417"/>
                  </a:lnTo>
                  <a:lnTo>
                    <a:pt x="1417" y="1096"/>
                  </a:lnTo>
                  <a:lnTo>
                    <a:pt x="1619" y="679"/>
                  </a:lnTo>
                  <a:lnTo>
                    <a:pt x="19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999" name="Google Shape;3999;p125"/>
            <p:cNvSpPr/>
            <p:nvPr/>
          </p:nvSpPr>
          <p:spPr>
            <a:xfrm>
              <a:off x="1236102" y="1918528"/>
              <a:ext cx="64503" cy="43292"/>
            </a:xfrm>
            <a:custGeom>
              <a:avLst/>
              <a:gdLst/>
              <a:ahLst/>
              <a:cxnLst/>
              <a:rect l="l" t="t" r="r" b="b"/>
              <a:pathLst>
                <a:path w="1633" h="1096" extrusionOk="0">
                  <a:moveTo>
                    <a:pt x="203" y="0"/>
                  </a:moveTo>
                  <a:lnTo>
                    <a:pt x="1" y="417"/>
                  </a:lnTo>
                  <a:lnTo>
                    <a:pt x="1430" y="1096"/>
                  </a:lnTo>
                  <a:lnTo>
                    <a:pt x="1632" y="679"/>
                  </a:lnTo>
                  <a:lnTo>
                    <a:pt x="2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0" name="Google Shape;4000;p125"/>
            <p:cNvSpPr/>
            <p:nvPr/>
          </p:nvSpPr>
          <p:spPr>
            <a:xfrm>
              <a:off x="1248347" y="1889811"/>
              <a:ext cx="64464" cy="43331"/>
            </a:xfrm>
            <a:custGeom>
              <a:avLst/>
              <a:gdLst/>
              <a:ahLst/>
              <a:cxnLst/>
              <a:rect l="l" t="t" r="r" b="b"/>
              <a:pathLst>
                <a:path w="1632" h="1097" extrusionOk="0">
                  <a:moveTo>
                    <a:pt x="203" y="1"/>
                  </a:moveTo>
                  <a:lnTo>
                    <a:pt x="0" y="418"/>
                  </a:lnTo>
                  <a:lnTo>
                    <a:pt x="1429" y="1096"/>
                  </a:lnTo>
                  <a:lnTo>
                    <a:pt x="1632" y="680"/>
                  </a:lnTo>
                  <a:lnTo>
                    <a:pt x="2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1" name="Google Shape;4001;p125"/>
            <p:cNvSpPr/>
            <p:nvPr/>
          </p:nvSpPr>
          <p:spPr>
            <a:xfrm>
              <a:off x="1460936" y="1769415"/>
              <a:ext cx="135011" cy="62608"/>
            </a:xfrm>
            <a:custGeom>
              <a:avLst/>
              <a:gdLst/>
              <a:ahLst/>
              <a:cxnLst/>
              <a:rect l="l" t="t" r="r" b="b"/>
              <a:pathLst>
                <a:path w="3418" h="1585" extrusionOk="0">
                  <a:moveTo>
                    <a:pt x="417" y="1"/>
                  </a:moveTo>
                  <a:lnTo>
                    <a:pt x="0" y="799"/>
                  </a:lnTo>
                  <a:lnTo>
                    <a:pt x="3417" y="1585"/>
                  </a:lnTo>
                  <a:lnTo>
                    <a:pt x="3417" y="1346"/>
                  </a:lnTo>
                  <a:lnTo>
                    <a:pt x="41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2" name="Google Shape;4002;p125"/>
            <p:cNvSpPr/>
            <p:nvPr/>
          </p:nvSpPr>
          <p:spPr>
            <a:xfrm>
              <a:off x="1354642" y="1719132"/>
              <a:ext cx="122766" cy="65372"/>
            </a:xfrm>
            <a:custGeom>
              <a:avLst/>
              <a:gdLst/>
              <a:ahLst/>
              <a:cxnLst/>
              <a:rect l="l" t="t" r="r" b="b"/>
              <a:pathLst>
                <a:path w="3108" h="1655" extrusionOk="0">
                  <a:moveTo>
                    <a:pt x="274" y="0"/>
                  </a:moveTo>
                  <a:lnTo>
                    <a:pt x="0" y="321"/>
                  </a:lnTo>
                  <a:lnTo>
                    <a:pt x="2905" y="1655"/>
                  </a:lnTo>
                  <a:lnTo>
                    <a:pt x="3108" y="1274"/>
                  </a:lnTo>
                  <a:lnTo>
                    <a:pt x="27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3" name="Google Shape;4003;p125"/>
            <p:cNvSpPr/>
            <p:nvPr/>
          </p:nvSpPr>
          <p:spPr>
            <a:xfrm>
              <a:off x="1093626" y="2024348"/>
              <a:ext cx="284558" cy="210258"/>
            </a:xfrm>
            <a:custGeom>
              <a:avLst/>
              <a:gdLst/>
              <a:ahLst/>
              <a:cxnLst/>
              <a:rect l="l" t="t" r="r" b="b"/>
              <a:pathLst>
                <a:path w="7204" h="5323" extrusionOk="0">
                  <a:moveTo>
                    <a:pt x="1560" y="0"/>
                  </a:moveTo>
                  <a:lnTo>
                    <a:pt x="0" y="4096"/>
                  </a:lnTo>
                  <a:lnTo>
                    <a:pt x="2524" y="5322"/>
                  </a:lnTo>
                  <a:lnTo>
                    <a:pt x="7204" y="3691"/>
                  </a:lnTo>
                  <a:lnTo>
                    <a:pt x="7204" y="3382"/>
                  </a:lnTo>
                  <a:lnTo>
                    <a:pt x="5775" y="3382"/>
                  </a:lnTo>
                  <a:lnTo>
                    <a:pt x="3763" y="2489"/>
                  </a:lnTo>
                  <a:lnTo>
                    <a:pt x="156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4" name="Google Shape;4004;p125"/>
            <p:cNvSpPr/>
            <p:nvPr/>
          </p:nvSpPr>
          <p:spPr>
            <a:xfrm>
              <a:off x="1119972" y="2024348"/>
              <a:ext cx="258212" cy="186282"/>
            </a:xfrm>
            <a:custGeom>
              <a:avLst/>
              <a:gdLst/>
              <a:ahLst/>
              <a:cxnLst/>
              <a:rect l="l" t="t" r="r" b="b"/>
              <a:pathLst>
                <a:path w="6537" h="4716" extrusionOk="0">
                  <a:moveTo>
                    <a:pt x="893" y="0"/>
                  </a:moveTo>
                  <a:lnTo>
                    <a:pt x="0" y="2334"/>
                  </a:lnTo>
                  <a:cubicBezTo>
                    <a:pt x="953" y="3096"/>
                    <a:pt x="1881" y="3882"/>
                    <a:pt x="2798" y="4691"/>
                  </a:cubicBezTo>
                  <a:cubicBezTo>
                    <a:pt x="3072" y="4691"/>
                    <a:pt x="3346" y="4703"/>
                    <a:pt x="3608" y="4715"/>
                  </a:cubicBezTo>
                  <a:lnTo>
                    <a:pt x="6537" y="3691"/>
                  </a:lnTo>
                  <a:lnTo>
                    <a:pt x="6537" y="3382"/>
                  </a:lnTo>
                  <a:lnTo>
                    <a:pt x="5108" y="3382"/>
                  </a:lnTo>
                  <a:lnTo>
                    <a:pt x="3096" y="2489"/>
                  </a:lnTo>
                  <a:lnTo>
                    <a:pt x="89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5" name="Google Shape;4005;p125"/>
            <p:cNvSpPr/>
            <p:nvPr/>
          </p:nvSpPr>
          <p:spPr>
            <a:xfrm>
              <a:off x="1135022" y="1918528"/>
              <a:ext cx="67742" cy="142753"/>
            </a:xfrm>
            <a:custGeom>
              <a:avLst/>
              <a:gdLst/>
              <a:ahLst/>
              <a:cxnLst/>
              <a:rect l="l" t="t" r="r" b="b"/>
              <a:pathLst>
                <a:path w="1715" h="3614" extrusionOk="0">
                  <a:moveTo>
                    <a:pt x="1345" y="0"/>
                  </a:moveTo>
                  <a:lnTo>
                    <a:pt x="0" y="3608"/>
                  </a:lnTo>
                  <a:cubicBezTo>
                    <a:pt x="7" y="3612"/>
                    <a:pt x="15" y="3614"/>
                    <a:pt x="23" y="3614"/>
                  </a:cubicBezTo>
                  <a:cubicBezTo>
                    <a:pt x="139" y="3614"/>
                    <a:pt x="363" y="3238"/>
                    <a:pt x="607" y="2727"/>
                  </a:cubicBezTo>
                  <a:lnTo>
                    <a:pt x="1322" y="2727"/>
                  </a:lnTo>
                  <a:lnTo>
                    <a:pt x="1322" y="2489"/>
                  </a:lnTo>
                  <a:lnTo>
                    <a:pt x="714" y="2489"/>
                  </a:lnTo>
                  <a:cubicBezTo>
                    <a:pt x="1191" y="1429"/>
                    <a:pt x="1715" y="0"/>
                    <a:pt x="17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6" name="Google Shape;4006;p125"/>
            <p:cNvSpPr/>
            <p:nvPr/>
          </p:nvSpPr>
          <p:spPr>
            <a:xfrm>
              <a:off x="1170295" y="1755788"/>
              <a:ext cx="87967" cy="190983"/>
            </a:xfrm>
            <a:custGeom>
              <a:avLst/>
              <a:gdLst/>
              <a:ahLst/>
              <a:cxnLst/>
              <a:rect l="l" t="t" r="r" b="b"/>
              <a:pathLst>
                <a:path w="2227" h="4835" extrusionOk="0">
                  <a:moveTo>
                    <a:pt x="2226" y="1"/>
                  </a:moveTo>
                  <a:cubicBezTo>
                    <a:pt x="679" y="691"/>
                    <a:pt x="0" y="4835"/>
                    <a:pt x="0" y="4835"/>
                  </a:cubicBezTo>
                  <a:lnTo>
                    <a:pt x="905" y="4597"/>
                  </a:lnTo>
                  <a:lnTo>
                    <a:pt x="222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7" name="Google Shape;4007;p125"/>
            <p:cNvSpPr/>
            <p:nvPr/>
          </p:nvSpPr>
          <p:spPr>
            <a:xfrm>
              <a:off x="1178274" y="2006455"/>
              <a:ext cx="35787" cy="35787"/>
            </a:xfrm>
            <a:custGeom>
              <a:avLst/>
              <a:gdLst/>
              <a:ahLst/>
              <a:cxnLst/>
              <a:rect l="l" t="t" r="r" b="b"/>
              <a:pathLst>
                <a:path w="906" h="906" extrusionOk="0">
                  <a:moveTo>
                    <a:pt x="453" y="1"/>
                  </a:moveTo>
                  <a:cubicBezTo>
                    <a:pt x="203" y="1"/>
                    <a:pt x="0" y="203"/>
                    <a:pt x="0" y="453"/>
                  </a:cubicBezTo>
                  <a:cubicBezTo>
                    <a:pt x="0" y="703"/>
                    <a:pt x="203" y="906"/>
                    <a:pt x="453" y="906"/>
                  </a:cubicBezTo>
                  <a:cubicBezTo>
                    <a:pt x="703" y="906"/>
                    <a:pt x="905" y="703"/>
                    <a:pt x="905" y="453"/>
                  </a:cubicBezTo>
                  <a:cubicBezTo>
                    <a:pt x="905" y="203"/>
                    <a:pt x="703" y="1"/>
                    <a:pt x="453" y="1"/>
                  </a:cubicBez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8" name="Google Shape;4008;p125"/>
            <p:cNvSpPr/>
            <p:nvPr/>
          </p:nvSpPr>
          <p:spPr>
            <a:xfrm>
              <a:off x="1188623" y="2016804"/>
              <a:ext cx="15089" cy="15089"/>
            </a:xfrm>
            <a:custGeom>
              <a:avLst/>
              <a:gdLst/>
              <a:ahLst/>
              <a:cxnLst/>
              <a:rect l="l" t="t" r="r" b="b"/>
              <a:pathLst>
                <a:path w="382" h="382" extrusionOk="0">
                  <a:moveTo>
                    <a:pt x="191" y="1"/>
                  </a:moveTo>
                  <a:cubicBezTo>
                    <a:pt x="84" y="1"/>
                    <a:pt x="0" y="84"/>
                    <a:pt x="0" y="191"/>
                  </a:cubicBezTo>
                  <a:cubicBezTo>
                    <a:pt x="0" y="298"/>
                    <a:pt x="84" y="382"/>
                    <a:pt x="191" y="382"/>
                  </a:cubicBezTo>
                  <a:cubicBezTo>
                    <a:pt x="298" y="382"/>
                    <a:pt x="381" y="298"/>
                    <a:pt x="381" y="191"/>
                  </a:cubicBezTo>
                  <a:cubicBezTo>
                    <a:pt x="381" y="84"/>
                    <a:pt x="298" y="1"/>
                    <a:pt x="1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09" name="Google Shape;4009;p125"/>
            <p:cNvSpPr/>
            <p:nvPr/>
          </p:nvSpPr>
          <p:spPr>
            <a:xfrm>
              <a:off x="1124199" y="2043150"/>
              <a:ext cx="36222" cy="36261"/>
            </a:xfrm>
            <a:custGeom>
              <a:avLst/>
              <a:gdLst/>
              <a:ahLst/>
              <a:cxnLst/>
              <a:rect l="l" t="t" r="r" b="b"/>
              <a:pathLst>
                <a:path w="917" h="918" extrusionOk="0">
                  <a:moveTo>
                    <a:pt x="465" y="0"/>
                  </a:moveTo>
                  <a:cubicBezTo>
                    <a:pt x="203" y="0"/>
                    <a:pt x="0" y="203"/>
                    <a:pt x="0" y="465"/>
                  </a:cubicBezTo>
                  <a:cubicBezTo>
                    <a:pt x="0" y="715"/>
                    <a:pt x="203" y="917"/>
                    <a:pt x="465" y="917"/>
                  </a:cubicBezTo>
                  <a:cubicBezTo>
                    <a:pt x="715" y="917"/>
                    <a:pt x="917" y="715"/>
                    <a:pt x="917" y="465"/>
                  </a:cubicBezTo>
                  <a:cubicBezTo>
                    <a:pt x="917" y="203"/>
                    <a:pt x="715" y="0"/>
                    <a:pt x="465" y="0"/>
                  </a:cubicBez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0" name="Google Shape;4010;p125"/>
            <p:cNvSpPr/>
            <p:nvPr/>
          </p:nvSpPr>
          <p:spPr>
            <a:xfrm>
              <a:off x="1135022" y="2053973"/>
              <a:ext cx="14615" cy="14615"/>
            </a:xfrm>
            <a:custGeom>
              <a:avLst/>
              <a:gdLst/>
              <a:ahLst/>
              <a:cxnLst/>
              <a:rect l="l" t="t" r="r" b="b"/>
              <a:pathLst>
                <a:path w="370" h="370" extrusionOk="0">
                  <a:moveTo>
                    <a:pt x="191" y="0"/>
                  </a:moveTo>
                  <a:cubicBezTo>
                    <a:pt x="83" y="0"/>
                    <a:pt x="0" y="84"/>
                    <a:pt x="0" y="191"/>
                  </a:cubicBezTo>
                  <a:cubicBezTo>
                    <a:pt x="0" y="286"/>
                    <a:pt x="83" y="369"/>
                    <a:pt x="191" y="369"/>
                  </a:cubicBezTo>
                  <a:cubicBezTo>
                    <a:pt x="286" y="369"/>
                    <a:pt x="369" y="286"/>
                    <a:pt x="369" y="191"/>
                  </a:cubicBezTo>
                  <a:cubicBezTo>
                    <a:pt x="369" y="84"/>
                    <a:pt x="286" y="0"/>
                    <a:pt x="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1" name="Google Shape;4011;p125"/>
            <p:cNvSpPr/>
            <p:nvPr/>
          </p:nvSpPr>
          <p:spPr>
            <a:xfrm>
              <a:off x="1683361" y="2204942"/>
              <a:ext cx="531947" cy="19790"/>
            </a:xfrm>
            <a:custGeom>
              <a:avLst/>
              <a:gdLst/>
              <a:ahLst/>
              <a:cxnLst/>
              <a:rect l="l" t="t" r="r" b="b"/>
              <a:pathLst>
                <a:path w="13467" h="501" extrusionOk="0">
                  <a:moveTo>
                    <a:pt x="1" y="0"/>
                  </a:moveTo>
                  <a:lnTo>
                    <a:pt x="1" y="500"/>
                  </a:lnTo>
                  <a:lnTo>
                    <a:pt x="13467" y="500"/>
                  </a:lnTo>
                  <a:lnTo>
                    <a:pt x="13467" y="0"/>
                  </a:ln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2" name="Google Shape;4012;p125"/>
            <p:cNvSpPr/>
            <p:nvPr/>
          </p:nvSpPr>
          <p:spPr>
            <a:xfrm>
              <a:off x="1728983" y="2224692"/>
              <a:ext cx="133155" cy="23542"/>
            </a:xfrm>
            <a:custGeom>
              <a:avLst/>
              <a:gdLst/>
              <a:ahLst/>
              <a:cxnLst/>
              <a:rect l="l" t="t" r="r" b="b"/>
              <a:pathLst>
                <a:path w="3371" h="596" extrusionOk="0">
                  <a:moveTo>
                    <a:pt x="1" y="0"/>
                  </a:moveTo>
                  <a:lnTo>
                    <a:pt x="1" y="596"/>
                  </a:lnTo>
                  <a:lnTo>
                    <a:pt x="3370" y="596"/>
                  </a:lnTo>
                  <a:lnTo>
                    <a:pt x="337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3" name="Google Shape;4013;p125"/>
            <p:cNvSpPr/>
            <p:nvPr/>
          </p:nvSpPr>
          <p:spPr>
            <a:xfrm>
              <a:off x="1694658" y="2248195"/>
              <a:ext cx="335355" cy="34839"/>
            </a:xfrm>
            <a:custGeom>
              <a:avLst/>
              <a:gdLst/>
              <a:ahLst/>
              <a:cxnLst/>
              <a:rect l="l" t="t" r="r" b="b"/>
              <a:pathLst>
                <a:path w="8490" h="882" extrusionOk="0">
                  <a:moveTo>
                    <a:pt x="0" y="1"/>
                  </a:moveTo>
                  <a:lnTo>
                    <a:pt x="0" y="882"/>
                  </a:lnTo>
                  <a:lnTo>
                    <a:pt x="8490" y="882"/>
                  </a:lnTo>
                  <a:lnTo>
                    <a:pt x="849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4" name="Google Shape;4014;p125"/>
            <p:cNvSpPr/>
            <p:nvPr/>
          </p:nvSpPr>
          <p:spPr>
            <a:xfrm>
              <a:off x="1493840" y="2281098"/>
              <a:ext cx="746392" cy="178777"/>
            </a:xfrm>
            <a:custGeom>
              <a:avLst/>
              <a:gdLst/>
              <a:ahLst/>
              <a:cxnLst/>
              <a:rect l="l" t="t" r="r" b="b"/>
              <a:pathLst>
                <a:path w="18896" h="4526" extrusionOk="0">
                  <a:moveTo>
                    <a:pt x="1572" y="1"/>
                  </a:moveTo>
                  <a:cubicBezTo>
                    <a:pt x="703" y="1"/>
                    <a:pt x="1" y="715"/>
                    <a:pt x="1" y="1573"/>
                  </a:cubicBezTo>
                  <a:lnTo>
                    <a:pt x="1" y="2954"/>
                  </a:lnTo>
                  <a:cubicBezTo>
                    <a:pt x="1" y="3823"/>
                    <a:pt x="703" y="4525"/>
                    <a:pt x="1572" y="4525"/>
                  </a:cubicBezTo>
                  <a:lnTo>
                    <a:pt x="17324" y="4525"/>
                  </a:lnTo>
                  <a:cubicBezTo>
                    <a:pt x="18193" y="4525"/>
                    <a:pt x="18896" y="3823"/>
                    <a:pt x="18896" y="2954"/>
                  </a:cubicBezTo>
                  <a:lnTo>
                    <a:pt x="18896" y="1573"/>
                  </a:lnTo>
                  <a:cubicBezTo>
                    <a:pt x="18896" y="715"/>
                    <a:pt x="18193" y="1"/>
                    <a:pt x="17324" y="1"/>
                  </a:cubicBez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5" name="Google Shape;4015;p125"/>
            <p:cNvSpPr/>
            <p:nvPr/>
          </p:nvSpPr>
          <p:spPr>
            <a:xfrm>
              <a:off x="1493840" y="2281098"/>
              <a:ext cx="746392" cy="178777"/>
            </a:xfrm>
            <a:custGeom>
              <a:avLst/>
              <a:gdLst/>
              <a:ahLst/>
              <a:cxnLst/>
              <a:rect l="l" t="t" r="r" b="b"/>
              <a:pathLst>
                <a:path w="18896" h="4526" extrusionOk="0">
                  <a:moveTo>
                    <a:pt x="1894" y="1"/>
                  </a:moveTo>
                  <a:cubicBezTo>
                    <a:pt x="846" y="1"/>
                    <a:pt x="1" y="846"/>
                    <a:pt x="1" y="1894"/>
                  </a:cubicBezTo>
                  <a:lnTo>
                    <a:pt x="1" y="2644"/>
                  </a:lnTo>
                  <a:cubicBezTo>
                    <a:pt x="1" y="3680"/>
                    <a:pt x="846" y="4525"/>
                    <a:pt x="1894" y="4525"/>
                  </a:cubicBezTo>
                  <a:lnTo>
                    <a:pt x="17003" y="4525"/>
                  </a:lnTo>
                  <a:cubicBezTo>
                    <a:pt x="18050" y="4525"/>
                    <a:pt x="18896" y="3680"/>
                    <a:pt x="18896" y="2644"/>
                  </a:cubicBezTo>
                  <a:lnTo>
                    <a:pt x="18896" y="1894"/>
                  </a:lnTo>
                  <a:cubicBezTo>
                    <a:pt x="18896" y="846"/>
                    <a:pt x="18050" y="1"/>
                    <a:pt x="170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6" name="Google Shape;4016;p125"/>
            <p:cNvSpPr/>
            <p:nvPr/>
          </p:nvSpPr>
          <p:spPr>
            <a:xfrm>
              <a:off x="1483017" y="2270789"/>
              <a:ext cx="767564" cy="199910"/>
            </a:xfrm>
            <a:custGeom>
              <a:avLst/>
              <a:gdLst/>
              <a:ahLst/>
              <a:cxnLst/>
              <a:rect l="l" t="t" r="r" b="b"/>
              <a:pathLst>
                <a:path w="19432" h="5061" extrusionOk="0">
                  <a:moveTo>
                    <a:pt x="2513" y="0"/>
                  </a:moveTo>
                  <a:lnTo>
                    <a:pt x="2513" y="536"/>
                  </a:lnTo>
                  <a:lnTo>
                    <a:pt x="2870" y="536"/>
                  </a:lnTo>
                  <a:lnTo>
                    <a:pt x="2870" y="0"/>
                  </a:lnTo>
                  <a:close/>
                  <a:moveTo>
                    <a:pt x="3227" y="0"/>
                  </a:moveTo>
                  <a:lnTo>
                    <a:pt x="3227" y="536"/>
                  </a:lnTo>
                  <a:lnTo>
                    <a:pt x="3584" y="536"/>
                  </a:lnTo>
                  <a:lnTo>
                    <a:pt x="3584" y="0"/>
                  </a:lnTo>
                  <a:close/>
                  <a:moveTo>
                    <a:pt x="3942" y="0"/>
                  </a:moveTo>
                  <a:lnTo>
                    <a:pt x="3942" y="536"/>
                  </a:lnTo>
                  <a:lnTo>
                    <a:pt x="4299" y="536"/>
                  </a:lnTo>
                  <a:lnTo>
                    <a:pt x="4299" y="0"/>
                  </a:lnTo>
                  <a:close/>
                  <a:moveTo>
                    <a:pt x="4656" y="0"/>
                  </a:moveTo>
                  <a:lnTo>
                    <a:pt x="4656" y="536"/>
                  </a:lnTo>
                  <a:lnTo>
                    <a:pt x="5013" y="536"/>
                  </a:lnTo>
                  <a:lnTo>
                    <a:pt x="5013" y="0"/>
                  </a:lnTo>
                  <a:close/>
                  <a:moveTo>
                    <a:pt x="5370" y="0"/>
                  </a:moveTo>
                  <a:lnTo>
                    <a:pt x="5370" y="536"/>
                  </a:lnTo>
                  <a:lnTo>
                    <a:pt x="5728" y="536"/>
                  </a:lnTo>
                  <a:lnTo>
                    <a:pt x="5728" y="0"/>
                  </a:lnTo>
                  <a:close/>
                  <a:moveTo>
                    <a:pt x="6085" y="0"/>
                  </a:moveTo>
                  <a:lnTo>
                    <a:pt x="6085" y="536"/>
                  </a:lnTo>
                  <a:lnTo>
                    <a:pt x="6442" y="536"/>
                  </a:lnTo>
                  <a:lnTo>
                    <a:pt x="6442" y="0"/>
                  </a:lnTo>
                  <a:close/>
                  <a:moveTo>
                    <a:pt x="6799" y="0"/>
                  </a:moveTo>
                  <a:lnTo>
                    <a:pt x="6799" y="536"/>
                  </a:lnTo>
                  <a:lnTo>
                    <a:pt x="7156" y="536"/>
                  </a:lnTo>
                  <a:lnTo>
                    <a:pt x="7156" y="0"/>
                  </a:lnTo>
                  <a:close/>
                  <a:moveTo>
                    <a:pt x="7514" y="0"/>
                  </a:moveTo>
                  <a:lnTo>
                    <a:pt x="7514" y="536"/>
                  </a:lnTo>
                  <a:lnTo>
                    <a:pt x="7871" y="536"/>
                  </a:lnTo>
                  <a:lnTo>
                    <a:pt x="7871" y="0"/>
                  </a:lnTo>
                  <a:close/>
                  <a:moveTo>
                    <a:pt x="8228" y="0"/>
                  </a:moveTo>
                  <a:lnTo>
                    <a:pt x="8228" y="536"/>
                  </a:lnTo>
                  <a:lnTo>
                    <a:pt x="8585" y="536"/>
                  </a:lnTo>
                  <a:lnTo>
                    <a:pt x="8585" y="0"/>
                  </a:lnTo>
                  <a:close/>
                  <a:moveTo>
                    <a:pt x="8942" y="0"/>
                  </a:moveTo>
                  <a:lnTo>
                    <a:pt x="8942" y="536"/>
                  </a:lnTo>
                  <a:lnTo>
                    <a:pt x="9299" y="536"/>
                  </a:lnTo>
                  <a:lnTo>
                    <a:pt x="9299" y="0"/>
                  </a:lnTo>
                  <a:close/>
                  <a:moveTo>
                    <a:pt x="9657" y="0"/>
                  </a:moveTo>
                  <a:lnTo>
                    <a:pt x="9657" y="536"/>
                  </a:lnTo>
                  <a:lnTo>
                    <a:pt x="10014" y="536"/>
                  </a:lnTo>
                  <a:lnTo>
                    <a:pt x="10014" y="0"/>
                  </a:lnTo>
                  <a:close/>
                  <a:moveTo>
                    <a:pt x="10371" y="0"/>
                  </a:moveTo>
                  <a:lnTo>
                    <a:pt x="10371" y="536"/>
                  </a:lnTo>
                  <a:lnTo>
                    <a:pt x="10728" y="536"/>
                  </a:lnTo>
                  <a:lnTo>
                    <a:pt x="10728" y="0"/>
                  </a:lnTo>
                  <a:close/>
                  <a:moveTo>
                    <a:pt x="11085" y="0"/>
                  </a:moveTo>
                  <a:lnTo>
                    <a:pt x="11085" y="536"/>
                  </a:lnTo>
                  <a:lnTo>
                    <a:pt x="11443" y="536"/>
                  </a:lnTo>
                  <a:lnTo>
                    <a:pt x="11443" y="0"/>
                  </a:lnTo>
                  <a:close/>
                  <a:moveTo>
                    <a:pt x="11800" y="0"/>
                  </a:moveTo>
                  <a:lnTo>
                    <a:pt x="11800" y="536"/>
                  </a:lnTo>
                  <a:lnTo>
                    <a:pt x="12157" y="536"/>
                  </a:lnTo>
                  <a:lnTo>
                    <a:pt x="12157" y="0"/>
                  </a:lnTo>
                  <a:close/>
                  <a:moveTo>
                    <a:pt x="12514" y="0"/>
                  </a:moveTo>
                  <a:lnTo>
                    <a:pt x="12514" y="536"/>
                  </a:lnTo>
                  <a:lnTo>
                    <a:pt x="12871" y="536"/>
                  </a:lnTo>
                  <a:lnTo>
                    <a:pt x="12871" y="0"/>
                  </a:lnTo>
                  <a:close/>
                  <a:moveTo>
                    <a:pt x="13229" y="0"/>
                  </a:moveTo>
                  <a:lnTo>
                    <a:pt x="13229" y="536"/>
                  </a:lnTo>
                  <a:lnTo>
                    <a:pt x="13586" y="536"/>
                  </a:lnTo>
                  <a:lnTo>
                    <a:pt x="13586" y="0"/>
                  </a:lnTo>
                  <a:close/>
                  <a:moveTo>
                    <a:pt x="13943" y="0"/>
                  </a:moveTo>
                  <a:lnTo>
                    <a:pt x="13943" y="536"/>
                  </a:lnTo>
                  <a:lnTo>
                    <a:pt x="14300" y="536"/>
                  </a:lnTo>
                  <a:lnTo>
                    <a:pt x="14300" y="0"/>
                  </a:lnTo>
                  <a:close/>
                  <a:moveTo>
                    <a:pt x="14657" y="0"/>
                  </a:moveTo>
                  <a:lnTo>
                    <a:pt x="14657" y="536"/>
                  </a:lnTo>
                  <a:lnTo>
                    <a:pt x="15014" y="536"/>
                  </a:lnTo>
                  <a:lnTo>
                    <a:pt x="15014" y="0"/>
                  </a:lnTo>
                  <a:close/>
                  <a:moveTo>
                    <a:pt x="15372" y="0"/>
                  </a:moveTo>
                  <a:lnTo>
                    <a:pt x="15372" y="536"/>
                  </a:lnTo>
                  <a:lnTo>
                    <a:pt x="15729" y="536"/>
                  </a:lnTo>
                  <a:lnTo>
                    <a:pt x="15729" y="0"/>
                  </a:lnTo>
                  <a:close/>
                  <a:moveTo>
                    <a:pt x="16086" y="0"/>
                  </a:moveTo>
                  <a:lnTo>
                    <a:pt x="16086" y="536"/>
                  </a:lnTo>
                  <a:lnTo>
                    <a:pt x="16443" y="536"/>
                  </a:lnTo>
                  <a:lnTo>
                    <a:pt x="16443" y="0"/>
                  </a:lnTo>
                  <a:close/>
                  <a:moveTo>
                    <a:pt x="16800" y="0"/>
                  </a:moveTo>
                  <a:lnTo>
                    <a:pt x="16800" y="536"/>
                  </a:lnTo>
                  <a:lnTo>
                    <a:pt x="17158" y="536"/>
                  </a:lnTo>
                  <a:lnTo>
                    <a:pt x="17158" y="0"/>
                  </a:lnTo>
                  <a:close/>
                  <a:moveTo>
                    <a:pt x="2156" y="0"/>
                  </a:moveTo>
                  <a:cubicBezTo>
                    <a:pt x="2025" y="0"/>
                    <a:pt x="1882" y="12"/>
                    <a:pt x="1751" y="36"/>
                  </a:cubicBezTo>
                  <a:lnTo>
                    <a:pt x="1858" y="560"/>
                  </a:lnTo>
                  <a:cubicBezTo>
                    <a:pt x="1953" y="548"/>
                    <a:pt x="2060" y="536"/>
                    <a:pt x="2156" y="536"/>
                  </a:cubicBezTo>
                  <a:lnTo>
                    <a:pt x="2156" y="0"/>
                  </a:lnTo>
                  <a:close/>
                  <a:moveTo>
                    <a:pt x="17550" y="12"/>
                  </a:moveTo>
                  <a:lnTo>
                    <a:pt x="17479" y="548"/>
                  </a:lnTo>
                  <a:cubicBezTo>
                    <a:pt x="17586" y="560"/>
                    <a:pt x="17681" y="583"/>
                    <a:pt x="17777" y="619"/>
                  </a:cubicBezTo>
                  <a:lnTo>
                    <a:pt x="17955" y="107"/>
                  </a:lnTo>
                  <a:cubicBezTo>
                    <a:pt x="17824" y="60"/>
                    <a:pt x="17681" y="36"/>
                    <a:pt x="17550" y="12"/>
                  </a:cubicBezTo>
                  <a:close/>
                  <a:moveTo>
                    <a:pt x="1358" y="155"/>
                  </a:moveTo>
                  <a:cubicBezTo>
                    <a:pt x="1239" y="202"/>
                    <a:pt x="1120" y="262"/>
                    <a:pt x="1001" y="345"/>
                  </a:cubicBezTo>
                  <a:lnTo>
                    <a:pt x="1287" y="786"/>
                  </a:lnTo>
                  <a:cubicBezTo>
                    <a:pt x="1382" y="738"/>
                    <a:pt x="1465" y="691"/>
                    <a:pt x="1560" y="655"/>
                  </a:cubicBezTo>
                  <a:lnTo>
                    <a:pt x="1358" y="155"/>
                  </a:lnTo>
                  <a:close/>
                  <a:moveTo>
                    <a:pt x="18324" y="274"/>
                  </a:moveTo>
                  <a:lnTo>
                    <a:pt x="18062" y="738"/>
                  </a:lnTo>
                  <a:cubicBezTo>
                    <a:pt x="18158" y="786"/>
                    <a:pt x="18241" y="845"/>
                    <a:pt x="18312" y="917"/>
                  </a:cubicBezTo>
                  <a:lnTo>
                    <a:pt x="18658" y="500"/>
                  </a:lnTo>
                  <a:cubicBezTo>
                    <a:pt x="18551" y="417"/>
                    <a:pt x="18443" y="333"/>
                    <a:pt x="18324" y="274"/>
                  </a:cubicBezTo>
                  <a:close/>
                  <a:moveTo>
                    <a:pt x="679" y="595"/>
                  </a:moveTo>
                  <a:cubicBezTo>
                    <a:pt x="584" y="679"/>
                    <a:pt x="489" y="786"/>
                    <a:pt x="417" y="893"/>
                  </a:cubicBezTo>
                  <a:lnTo>
                    <a:pt x="846" y="1214"/>
                  </a:lnTo>
                  <a:cubicBezTo>
                    <a:pt x="906" y="1131"/>
                    <a:pt x="977" y="1048"/>
                    <a:pt x="1048" y="976"/>
                  </a:cubicBezTo>
                  <a:lnTo>
                    <a:pt x="679" y="595"/>
                  </a:lnTo>
                  <a:close/>
                  <a:moveTo>
                    <a:pt x="18944" y="786"/>
                  </a:moveTo>
                  <a:lnTo>
                    <a:pt x="18527" y="1131"/>
                  </a:lnTo>
                  <a:cubicBezTo>
                    <a:pt x="18598" y="1203"/>
                    <a:pt x="18658" y="1298"/>
                    <a:pt x="18705" y="1381"/>
                  </a:cubicBezTo>
                  <a:lnTo>
                    <a:pt x="19170" y="1131"/>
                  </a:lnTo>
                  <a:cubicBezTo>
                    <a:pt x="19110" y="1012"/>
                    <a:pt x="19027" y="893"/>
                    <a:pt x="18944" y="786"/>
                  </a:cubicBezTo>
                  <a:close/>
                  <a:moveTo>
                    <a:pt x="203" y="1250"/>
                  </a:moveTo>
                  <a:cubicBezTo>
                    <a:pt x="144" y="1369"/>
                    <a:pt x="108" y="1500"/>
                    <a:pt x="72" y="1631"/>
                  </a:cubicBezTo>
                  <a:lnTo>
                    <a:pt x="596" y="1762"/>
                  </a:lnTo>
                  <a:cubicBezTo>
                    <a:pt x="620" y="1667"/>
                    <a:pt x="656" y="1572"/>
                    <a:pt x="691" y="1476"/>
                  </a:cubicBezTo>
                  <a:lnTo>
                    <a:pt x="203" y="1250"/>
                  </a:lnTo>
                  <a:close/>
                  <a:moveTo>
                    <a:pt x="19336" y="1500"/>
                  </a:moveTo>
                  <a:lnTo>
                    <a:pt x="18824" y="1667"/>
                  </a:lnTo>
                  <a:cubicBezTo>
                    <a:pt x="18848" y="1762"/>
                    <a:pt x="18872" y="1857"/>
                    <a:pt x="18884" y="1965"/>
                  </a:cubicBezTo>
                  <a:lnTo>
                    <a:pt x="19420" y="1905"/>
                  </a:lnTo>
                  <a:cubicBezTo>
                    <a:pt x="19408" y="1762"/>
                    <a:pt x="19372" y="1631"/>
                    <a:pt x="19336" y="1500"/>
                  </a:cubicBezTo>
                  <a:close/>
                  <a:moveTo>
                    <a:pt x="13" y="2036"/>
                  </a:moveTo>
                  <a:cubicBezTo>
                    <a:pt x="13" y="2072"/>
                    <a:pt x="1" y="2119"/>
                    <a:pt x="1" y="2155"/>
                  </a:cubicBezTo>
                  <a:lnTo>
                    <a:pt x="1" y="2405"/>
                  </a:lnTo>
                  <a:lnTo>
                    <a:pt x="548" y="2405"/>
                  </a:lnTo>
                  <a:lnTo>
                    <a:pt x="548" y="2155"/>
                  </a:lnTo>
                  <a:cubicBezTo>
                    <a:pt x="548" y="2119"/>
                    <a:pt x="548" y="2096"/>
                    <a:pt x="548" y="2060"/>
                  </a:cubicBezTo>
                  <a:lnTo>
                    <a:pt x="13" y="2036"/>
                  </a:lnTo>
                  <a:close/>
                  <a:moveTo>
                    <a:pt x="18896" y="2286"/>
                  </a:moveTo>
                  <a:lnTo>
                    <a:pt x="18896" y="2643"/>
                  </a:lnTo>
                  <a:lnTo>
                    <a:pt x="19432" y="2643"/>
                  </a:lnTo>
                  <a:lnTo>
                    <a:pt x="19432" y="2286"/>
                  </a:lnTo>
                  <a:close/>
                  <a:moveTo>
                    <a:pt x="1" y="2762"/>
                  </a:moveTo>
                  <a:lnTo>
                    <a:pt x="1" y="2905"/>
                  </a:lnTo>
                  <a:cubicBezTo>
                    <a:pt x="1" y="2988"/>
                    <a:pt x="13" y="3072"/>
                    <a:pt x="24" y="3155"/>
                  </a:cubicBezTo>
                  <a:lnTo>
                    <a:pt x="548" y="3096"/>
                  </a:lnTo>
                  <a:cubicBezTo>
                    <a:pt x="548" y="3024"/>
                    <a:pt x="548" y="2965"/>
                    <a:pt x="548" y="2905"/>
                  </a:cubicBezTo>
                  <a:lnTo>
                    <a:pt x="548" y="2762"/>
                  </a:lnTo>
                  <a:close/>
                  <a:moveTo>
                    <a:pt x="18896" y="2988"/>
                  </a:moveTo>
                  <a:cubicBezTo>
                    <a:pt x="18884" y="3096"/>
                    <a:pt x="18872" y="3191"/>
                    <a:pt x="18848" y="3286"/>
                  </a:cubicBezTo>
                  <a:lnTo>
                    <a:pt x="19372" y="3417"/>
                  </a:lnTo>
                  <a:cubicBezTo>
                    <a:pt x="19408" y="3286"/>
                    <a:pt x="19420" y="3155"/>
                    <a:pt x="19432" y="3012"/>
                  </a:cubicBezTo>
                  <a:lnTo>
                    <a:pt x="18896" y="2988"/>
                  </a:lnTo>
                  <a:close/>
                  <a:moveTo>
                    <a:pt x="620" y="3393"/>
                  </a:moveTo>
                  <a:lnTo>
                    <a:pt x="108" y="3548"/>
                  </a:lnTo>
                  <a:cubicBezTo>
                    <a:pt x="144" y="3679"/>
                    <a:pt x="203" y="3810"/>
                    <a:pt x="263" y="3929"/>
                  </a:cubicBezTo>
                  <a:lnTo>
                    <a:pt x="739" y="3667"/>
                  </a:lnTo>
                  <a:cubicBezTo>
                    <a:pt x="691" y="3584"/>
                    <a:pt x="644" y="3489"/>
                    <a:pt x="620" y="3393"/>
                  </a:cubicBezTo>
                  <a:close/>
                  <a:moveTo>
                    <a:pt x="18753" y="3584"/>
                  </a:moveTo>
                  <a:cubicBezTo>
                    <a:pt x="18705" y="3667"/>
                    <a:pt x="18658" y="3762"/>
                    <a:pt x="18598" y="3846"/>
                  </a:cubicBezTo>
                  <a:lnTo>
                    <a:pt x="19027" y="4155"/>
                  </a:lnTo>
                  <a:cubicBezTo>
                    <a:pt x="19110" y="4048"/>
                    <a:pt x="19182" y="3929"/>
                    <a:pt x="19241" y="3798"/>
                  </a:cubicBezTo>
                  <a:lnTo>
                    <a:pt x="18753" y="3584"/>
                  </a:lnTo>
                  <a:close/>
                  <a:moveTo>
                    <a:pt x="906" y="3929"/>
                  </a:moveTo>
                  <a:lnTo>
                    <a:pt x="489" y="4262"/>
                  </a:lnTo>
                  <a:cubicBezTo>
                    <a:pt x="572" y="4370"/>
                    <a:pt x="679" y="4465"/>
                    <a:pt x="775" y="4548"/>
                  </a:cubicBezTo>
                  <a:lnTo>
                    <a:pt x="1120" y="4143"/>
                  </a:lnTo>
                  <a:cubicBezTo>
                    <a:pt x="1048" y="4072"/>
                    <a:pt x="977" y="4001"/>
                    <a:pt x="906" y="3929"/>
                  </a:cubicBezTo>
                  <a:close/>
                  <a:moveTo>
                    <a:pt x="18396" y="4072"/>
                  </a:moveTo>
                  <a:cubicBezTo>
                    <a:pt x="18324" y="4143"/>
                    <a:pt x="18241" y="4203"/>
                    <a:pt x="18158" y="4262"/>
                  </a:cubicBezTo>
                  <a:lnTo>
                    <a:pt x="18443" y="4715"/>
                  </a:lnTo>
                  <a:cubicBezTo>
                    <a:pt x="18563" y="4643"/>
                    <a:pt x="18670" y="4560"/>
                    <a:pt x="18765" y="4465"/>
                  </a:cubicBezTo>
                  <a:lnTo>
                    <a:pt x="18396" y="4072"/>
                  </a:lnTo>
                  <a:close/>
                  <a:moveTo>
                    <a:pt x="1370" y="4310"/>
                  </a:moveTo>
                  <a:lnTo>
                    <a:pt x="1108" y="4786"/>
                  </a:lnTo>
                  <a:cubicBezTo>
                    <a:pt x="1227" y="4846"/>
                    <a:pt x="1358" y="4905"/>
                    <a:pt x="1489" y="4953"/>
                  </a:cubicBezTo>
                  <a:lnTo>
                    <a:pt x="1656" y="4441"/>
                  </a:lnTo>
                  <a:cubicBezTo>
                    <a:pt x="1560" y="4405"/>
                    <a:pt x="1465" y="4370"/>
                    <a:pt x="1370" y="4310"/>
                  </a:cubicBezTo>
                  <a:close/>
                  <a:moveTo>
                    <a:pt x="17884" y="4405"/>
                  </a:moveTo>
                  <a:cubicBezTo>
                    <a:pt x="17789" y="4441"/>
                    <a:pt x="17693" y="4477"/>
                    <a:pt x="17586" y="4489"/>
                  </a:cubicBezTo>
                  <a:lnTo>
                    <a:pt x="17693" y="5013"/>
                  </a:lnTo>
                  <a:cubicBezTo>
                    <a:pt x="17824" y="4989"/>
                    <a:pt x="17955" y="4953"/>
                    <a:pt x="18086" y="4905"/>
                  </a:cubicBezTo>
                  <a:lnTo>
                    <a:pt x="17884" y="4405"/>
                  </a:lnTo>
                  <a:close/>
                  <a:moveTo>
                    <a:pt x="1953" y="4512"/>
                  </a:moveTo>
                  <a:lnTo>
                    <a:pt x="1882" y="5036"/>
                  </a:lnTo>
                  <a:cubicBezTo>
                    <a:pt x="1977" y="5048"/>
                    <a:pt x="2072" y="5060"/>
                    <a:pt x="2168" y="5060"/>
                  </a:cubicBezTo>
                  <a:lnTo>
                    <a:pt x="2275" y="5060"/>
                  </a:lnTo>
                  <a:lnTo>
                    <a:pt x="2275" y="4524"/>
                  </a:lnTo>
                  <a:lnTo>
                    <a:pt x="2168" y="4524"/>
                  </a:lnTo>
                  <a:cubicBezTo>
                    <a:pt x="2096" y="4524"/>
                    <a:pt x="2025" y="4512"/>
                    <a:pt x="1953" y="4512"/>
                  </a:cubicBezTo>
                  <a:close/>
                  <a:moveTo>
                    <a:pt x="2632" y="4524"/>
                  </a:moveTo>
                  <a:lnTo>
                    <a:pt x="2632" y="5060"/>
                  </a:lnTo>
                  <a:lnTo>
                    <a:pt x="2989" y="5060"/>
                  </a:lnTo>
                  <a:lnTo>
                    <a:pt x="2989" y="4524"/>
                  </a:lnTo>
                  <a:close/>
                  <a:moveTo>
                    <a:pt x="3346" y="4524"/>
                  </a:moveTo>
                  <a:lnTo>
                    <a:pt x="3346" y="5060"/>
                  </a:lnTo>
                  <a:lnTo>
                    <a:pt x="3704" y="5060"/>
                  </a:lnTo>
                  <a:lnTo>
                    <a:pt x="3704" y="4524"/>
                  </a:lnTo>
                  <a:close/>
                  <a:moveTo>
                    <a:pt x="4061" y="4524"/>
                  </a:moveTo>
                  <a:lnTo>
                    <a:pt x="4061" y="5060"/>
                  </a:lnTo>
                  <a:lnTo>
                    <a:pt x="4418" y="5060"/>
                  </a:lnTo>
                  <a:lnTo>
                    <a:pt x="4418" y="4524"/>
                  </a:lnTo>
                  <a:close/>
                  <a:moveTo>
                    <a:pt x="4775" y="4524"/>
                  </a:moveTo>
                  <a:lnTo>
                    <a:pt x="4775" y="5060"/>
                  </a:lnTo>
                  <a:lnTo>
                    <a:pt x="5132" y="5060"/>
                  </a:lnTo>
                  <a:lnTo>
                    <a:pt x="5132" y="4524"/>
                  </a:lnTo>
                  <a:close/>
                  <a:moveTo>
                    <a:pt x="5489" y="4524"/>
                  </a:moveTo>
                  <a:lnTo>
                    <a:pt x="5489" y="5060"/>
                  </a:lnTo>
                  <a:lnTo>
                    <a:pt x="5847" y="5060"/>
                  </a:lnTo>
                  <a:lnTo>
                    <a:pt x="5847" y="4524"/>
                  </a:lnTo>
                  <a:close/>
                  <a:moveTo>
                    <a:pt x="6204" y="4524"/>
                  </a:moveTo>
                  <a:lnTo>
                    <a:pt x="6204" y="5060"/>
                  </a:lnTo>
                  <a:lnTo>
                    <a:pt x="6561" y="5060"/>
                  </a:lnTo>
                  <a:lnTo>
                    <a:pt x="6561" y="4524"/>
                  </a:lnTo>
                  <a:close/>
                  <a:moveTo>
                    <a:pt x="6918" y="4524"/>
                  </a:moveTo>
                  <a:lnTo>
                    <a:pt x="6918" y="5060"/>
                  </a:lnTo>
                  <a:lnTo>
                    <a:pt x="7275" y="5060"/>
                  </a:lnTo>
                  <a:lnTo>
                    <a:pt x="7275" y="4524"/>
                  </a:lnTo>
                  <a:close/>
                  <a:moveTo>
                    <a:pt x="7633" y="4524"/>
                  </a:moveTo>
                  <a:lnTo>
                    <a:pt x="7633" y="5060"/>
                  </a:lnTo>
                  <a:lnTo>
                    <a:pt x="7990" y="5060"/>
                  </a:lnTo>
                  <a:lnTo>
                    <a:pt x="7990" y="4524"/>
                  </a:lnTo>
                  <a:close/>
                  <a:moveTo>
                    <a:pt x="8347" y="4524"/>
                  </a:moveTo>
                  <a:lnTo>
                    <a:pt x="8347" y="5060"/>
                  </a:lnTo>
                  <a:lnTo>
                    <a:pt x="8704" y="5060"/>
                  </a:lnTo>
                  <a:lnTo>
                    <a:pt x="8704" y="4524"/>
                  </a:lnTo>
                  <a:close/>
                  <a:moveTo>
                    <a:pt x="9061" y="4524"/>
                  </a:moveTo>
                  <a:lnTo>
                    <a:pt x="9061" y="5060"/>
                  </a:lnTo>
                  <a:lnTo>
                    <a:pt x="9419" y="5060"/>
                  </a:lnTo>
                  <a:lnTo>
                    <a:pt x="9419" y="4524"/>
                  </a:lnTo>
                  <a:close/>
                  <a:moveTo>
                    <a:pt x="9776" y="4524"/>
                  </a:moveTo>
                  <a:lnTo>
                    <a:pt x="9776" y="5060"/>
                  </a:lnTo>
                  <a:lnTo>
                    <a:pt x="10133" y="5060"/>
                  </a:lnTo>
                  <a:lnTo>
                    <a:pt x="10133" y="4524"/>
                  </a:lnTo>
                  <a:close/>
                  <a:moveTo>
                    <a:pt x="10490" y="4524"/>
                  </a:moveTo>
                  <a:lnTo>
                    <a:pt x="10490" y="5060"/>
                  </a:lnTo>
                  <a:lnTo>
                    <a:pt x="10847" y="5060"/>
                  </a:lnTo>
                  <a:lnTo>
                    <a:pt x="10847" y="4524"/>
                  </a:lnTo>
                  <a:close/>
                  <a:moveTo>
                    <a:pt x="11204" y="4524"/>
                  </a:moveTo>
                  <a:lnTo>
                    <a:pt x="11204" y="5060"/>
                  </a:lnTo>
                  <a:lnTo>
                    <a:pt x="11562" y="5060"/>
                  </a:lnTo>
                  <a:lnTo>
                    <a:pt x="11562" y="4524"/>
                  </a:lnTo>
                  <a:close/>
                  <a:moveTo>
                    <a:pt x="11919" y="4524"/>
                  </a:moveTo>
                  <a:lnTo>
                    <a:pt x="11919" y="5060"/>
                  </a:lnTo>
                  <a:lnTo>
                    <a:pt x="12276" y="5060"/>
                  </a:lnTo>
                  <a:lnTo>
                    <a:pt x="12276" y="4524"/>
                  </a:lnTo>
                  <a:close/>
                  <a:moveTo>
                    <a:pt x="12633" y="4524"/>
                  </a:moveTo>
                  <a:lnTo>
                    <a:pt x="12633" y="5060"/>
                  </a:lnTo>
                  <a:lnTo>
                    <a:pt x="12990" y="5060"/>
                  </a:lnTo>
                  <a:lnTo>
                    <a:pt x="12990" y="4524"/>
                  </a:lnTo>
                  <a:close/>
                  <a:moveTo>
                    <a:pt x="13348" y="4524"/>
                  </a:moveTo>
                  <a:lnTo>
                    <a:pt x="13348" y="5060"/>
                  </a:lnTo>
                  <a:lnTo>
                    <a:pt x="13705" y="5060"/>
                  </a:lnTo>
                  <a:lnTo>
                    <a:pt x="13705" y="4524"/>
                  </a:lnTo>
                  <a:close/>
                  <a:moveTo>
                    <a:pt x="14062" y="4524"/>
                  </a:moveTo>
                  <a:lnTo>
                    <a:pt x="14062" y="5060"/>
                  </a:lnTo>
                  <a:lnTo>
                    <a:pt x="14419" y="5060"/>
                  </a:lnTo>
                  <a:lnTo>
                    <a:pt x="14419" y="4524"/>
                  </a:lnTo>
                  <a:close/>
                  <a:moveTo>
                    <a:pt x="14776" y="4524"/>
                  </a:moveTo>
                  <a:lnTo>
                    <a:pt x="14776" y="5060"/>
                  </a:lnTo>
                  <a:lnTo>
                    <a:pt x="15134" y="5060"/>
                  </a:lnTo>
                  <a:lnTo>
                    <a:pt x="15134" y="4524"/>
                  </a:lnTo>
                  <a:close/>
                  <a:moveTo>
                    <a:pt x="15491" y="4524"/>
                  </a:moveTo>
                  <a:lnTo>
                    <a:pt x="15491" y="5060"/>
                  </a:lnTo>
                  <a:lnTo>
                    <a:pt x="15848" y="5060"/>
                  </a:lnTo>
                  <a:lnTo>
                    <a:pt x="15848" y="4524"/>
                  </a:lnTo>
                  <a:close/>
                  <a:moveTo>
                    <a:pt x="16205" y="4524"/>
                  </a:moveTo>
                  <a:lnTo>
                    <a:pt x="16205" y="5060"/>
                  </a:lnTo>
                  <a:lnTo>
                    <a:pt x="16562" y="5060"/>
                  </a:lnTo>
                  <a:lnTo>
                    <a:pt x="16562" y="4524"/>
                  </a:lnTo>
                  <a:close/>
                  <a:moveTo>
                    <a:pt x="16919" y="4524"/>
                  </a:moveTo>
                  <a:lnTo>
                    <a:pt x="16919" y="5060"/>
                  </a:lnTo>
                  <a:lnTo>
                    <a:pt x="17289" y="5060"/>
                  </a:lnTo>
                  <a:lnTo>
                    <a:pt x="17277" y="4524"/>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7" name="Google Shape;4017;p125"/>
            <p:cNvSpPr/>
            <p:nvPr/>
          </p:nvSpPr>
          <p:spPr>
            <a:xfrm>
              <a:off x="1517342" y="2313567"/>
              <a:ext cx="114352" cy="114313"/>
            </a:xfrm>
            <a:custGeom>
              <a:avLst/>
              <a:gdLst/>
              <a:ahLst/>
              <a:cxnLst/>
              <a:rect l="l" t="t" r="r" b="b"/>
              <a:pathLst>
                <a:path w="2895" h="2894" extrusionOk="0">
                  <a:moveTo>
                    <a:pt x="1453" y="346"/>
                  </a:moveTo>
                  <a:cubicBezTo>
                    <a:pt x="2061" y="346"/>
                    <a:pt x="2549" y="834"/>
                    <a:pt x="2549" y="1441"/>
                  </a:cubicBezTo>
                  <a:cubicBezTo>
                    <a:pt x="2549" y="2048"/>
                    <a:pt x="2061" y="2548"/>
                    <a:pt x="1453" y="2548"/>
                  </a:cubicBezTo>
                  <a:cubicBezTo>
                    <a:pt x="846" y="2548"/>
                    <a:pt x="346" y="2048"/>
                    <a:pt x="346" y="1441"/>
                  </a:cubicBezTo>
                  <a:cubicBezTo>
                    <a:pt x="346" y="834"/>
                    <a:pt x="846" y="346"/>
                    <a:pt x="1453" y="346"/>
                  </a:cubicBezTo>
                  <a:close/>
                  <a:moveTo>
                    <a:pt x="1453" y="0"/>
                  </a:moveTo>
                  <a:cubicBezTo>
                    <a:pt x="656" y="0"/>
                    <a:pt x="1" y="643"/>
                    <a:pt x="1" y="1441"/>
                  </a:cubicBezTo>
                  <a:cubicBezTo>
                    <a:pt x="1" y="2239"/>
                    <a:pt x="656" y="2894"/>
                    <a:pt x="1453" y="2894"/>
                  </a:cubicBezTo>
                  <a:cubicBezTo>
                    <a:pt x="2251" y="2894"/>
                    <a:pt x="2894" y="2239"/>
                    <a:pt x="2894" y="1441"/>
                  </a:cubicBezTo>
                  <a:cubicBezTo>
                    <a:pt x="2894" y="643"/>
                    <a:pt x="2251" y="0"/>
                    <a:pt x="14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8" name="Google Shape;4018;p125"/>
            <p:cNvSpPr/>
            <p:nvPr/>
          </p:nvSpPr>
          <p:spPr>
            <a:xfrm>
              <a:off x="2101942" y="2313567"/>
              <a:ext cx="114313" cy="114313"/>
            </a:xfrm>
            <a:custGeom>
              <a:avLst/>
              <a:gdLst/>
              <a:ahLst/>
              <a:cxnLst/>
              <a:rect l="l" t="t" r="r" b="b"/>
              <a:pathLst>
                <a:path w="2894" h="2894" extrusionOk="0">
                  <a:moveTo>
                    <a:pt x="1453" y="346"/>
                  </a:moveTo>
                  <a:cubicBezTo>
                    <a:pt x="2060" y="346"/>
                    <a:pt x="2548" y="834"/>
                    <a:pt x="2548" y="1441"/>
                  </a:cubicBezTo>
                  <a:cubicBezTo>
                    <a:pt x="2548" y="2048"/>
                    <a:pt x="2060" y="2548"/>
                    <a:pt x="1453" y="2548"/>
                  </a:cubicBezTo>
                  <a:cubicBezTo>
                    <a:pt x="846" y="2548"/>
                    <a:pt x="357" y="2048"/>
                    <a:pt x="357" y="1441"/>
                  </a:cubicBezTo>
                  <a:cubicBezTo>
                    <a:pt x="357" y="834"/>
                    <a:pt x="846" y="346"/>
                    <a:pt x="1453" y="346"/>
                  </a:cubicBezTo>
                  <a:close/>
                  <a:moveTo>
                    <a:pt x="1453" y="0"/>
                  </a:moveTo>
                  <a:cubicBezTo>
                    <a:pt x="655" y="0"/>
                    <a:pt x="0" y="643"/>
                    <a:pt x="0" y="1441"/>
                  </a:cubicBezTo>
                  <a:cubicBezTo>
                    <a:pt x="0" y="2239"/>
                    <a:pt x="655" y="2894"/>
                    <a:pt x="1453" y="2894"/>
                  </a:cubicBezTo>
                  <a:cubicBezTo>
                    <a:pt x="2251" y="2894"/>
                    <a:pt x="2894" y="2239"/>
                    <a:pt x="2894" y="1441"/>
                  </a:cubicBezTo>
                  <a:cubicBezTo>
                    <a:pt x="2894" y="643"/>
                    <a:pt x="2251" y="0"/>
                    <a:pt x="14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19" name="Google Shape;4019;p125"/>
            <p:cNvSpPr/>
            <p:nvPr/>
          </p:nvSpPr>
          <p:spPr>
            <a:xfrm>
              <a:off x="1648561" y="2349789"/>
              <a:ext cx="442124" cy="28242"/>
            </a:xfrm>
            <a:custGeom>
              <a:avLst/>
              <a:gdLst/>
              <a:ahLst/>
              <a:cxnLst/>
              <a:rect l="l" t="t" r="r" b="b"/>
              <a:pathLst>
                <a:path w="11193" h="715" extrusionOk="0">
                  <a:moveTo>
                    <a:pt x="1" y="0"/>
                  </a:moveTo>
                  <a:lnTo>
                    <a:pt x="1" y="715"/>
                  </a:lnTo>
                  <a:lnTo>
                    <a:pt x="11193" y="715"/>
                  </a:lnTo>
                  <a:lnTo>
                    <a:pt x="1119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0" name="Google Shape;4020;p125"/>
            <p:cNvSpPr/>
            <p:nvPr/>
          </p:nvSpPr>
          <p:spPr>
            <a:xfrm>
              <a:off x="1675382" y="2301322"/>
              <a:ext cx="32943" cy="32983"/>
            </a:xfrm>
            <a:custGeom>
              <a:avLst/>
              <a:gdLst/>
              <a:ahLst/>
              <a:cxnLst/>
              <a:rect l="l" t="t" r="r" b="b"/>
              <a:pathLst>
                <a:path w="834" h="835" extrusionOk="0">
                  <a:moveTo>
                    <a:pt x="417" y="203"/>
                  </a:moveTo>
                  <a:cubicBezTo>
                    <a:pt x="536" y="203"/>
                    <a:pt x="619" y="299"/>
                    <a:pt x="619" y="418"/>
                  </a:cubicBezTo>
                  <a:cubicBezTo>
                    <a:pt x="619" y="525"/>
                    <a:pt x="536" y="620"/>
                    <a:pt x="417" y="620"/>
                  </a:cubicBezTo>
                  <a:cubicBezTo>
                    <a:pt x="298" y="620"/>
                    <a:pt x="203" y="525"/>
                    <a:pt x="203" y="418"/>
                  </a:cubicBezTo>
                  <a:cubicBezTo>
                    <a:pt x="203" y="299"/>
                    <a:pt x="298" y="203"/>
                    <a:pt x="417" y="203"/>
                  </a:cubicBezTo>
                  <a:close/>
                  <a:moveTo>
                    <a:pt x="417" y="1"/>
                  </a:moveTo>
                  <a:cubicBezTo>
                    <a:pt x="191" y="1"/>
                    <a:pt x="0" y="180"/>
                    <a:pt x="0" y="418"/>
                  </a:cubicBezTo>
                  <a:cubicBezTo>
                    <a:pt x="0" y="644"/>
                    <a:pt x="191" y="834"/>
                    <a:pt x="417" y="834"/>
                  </a:cubicBezTo>
                  <a:cubicBezTo>
                    <a:pt x="643" y="834"/>
                    <a:pt x="834" y="644"/>
                    <a:pt x="834" y="418"/>
                  </a:cubicBezTo>
                  <a:cubicBezTo>
                    <a:pt x="834" y="180"/>
                    <a:pt x="643" y="1"/>
                    <a:pt x="41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1" name="Google Shape;4021;p125"/>
            <p:cNvSpPr/>
            <p:nvPr/>
          </p:nvSpPr>
          <p:spPr>
            <a:xfrm>
              <a:off x="2021520" y="2301322"/>
              <a:ext cx="32943" cy="32983"/>
            </a:xfrm>
            <a:custGeom>
              <a:avLst/>
              <a:gdLst/>
              <a:ahLst/>
              <a:cxnLst/>
              <a:rect l="l" t="t" r="r" b="b"/>
              <a:pathLst>
                <a:path w="834" h="835" extrusionOk="0">
                  <a:moveTo>
                    <a:pt x="417" y="203"/>
                  </a:moveTo>
                  <a:cubicBezTo>
                    <a:pt x="536" y="203"/>
                    <a:pt x="631" y="299"/>
                    <a:pt x="631" y="418"/>
                  </a:cubicBezTo>
                  <a:cubicBezTo>
                    <a:pt x="631" y="525"/>
                    <a:pt x="536" y="620"/>
                    <a:pt x="417" y="620"/>
                  </a:cubicBezTo>
                  <a:cubicBezTo>
                    <a:pt x="310" y="620"/>
                    <a:pt x="215" y="525"/>
                    <a:pt x="215" y="418"/>
                  </a:cubicBezTo>
                  <a:cubicBezTo>
                    <a:pt x="215" y="299"/>
                    <a:pt x="310" y="203"/>
                    <a:pt x="417" y="203"/>
                  </a:cubicBezTo>
                  <a:close/>
                  <a:moveTo>
                    <a:pt x="417" y="1"/>
                  </a:moveTo>
                  <a:cubicBezTo>
                    <a:pt x="191" y="1"/>
                    <a:pt x="0" y="180"/>
                    <a:pt x="0" y="418"/>
                  </a:cubicBezTo>
                  <a:cubicBezTo>
                    <a:pt x="0" y="644"/>
                    <a:pt x="191" y="834"/>
                    <a:pt x="417" y="834"/>
                  </a:cubicBezTo>
                  <a:cubicBezTo>
                    <a:pt x="643" y="834"/>
                    <a:pt x="834" y="644"/>
                    <a:pt x="834" y="418"/>
                  </a:cubicBezTo>
                  <a:cubicBezTo>
                    <a:pt x="834" y="180"/>
                    <a:pt x="643" y="1"/>
                    <a:pt x="41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2" name="Google Shape;4022;p125"/>
            <p:cNvSpPr/>
            <p:nvPr/>
          </p:nvSpPr>
          <p:spPr>
            <a:xfrm>
              <a:off x="1665981" y="2395411"/>
              <a:ext cx="392709" cy="15089"/>
            </a:xfrm>
            <a:custGeom>
              <a:avLst/>
              <a:gdLst/>
              <a:ahLst/>
              <a:cxnLst/>
              <a:rect l="l" t="t" r="r" b="b"/>
              <a:pathLst>
                <a:path w="9942" h="382" extrusionOk="0">
                  <a:moveTo>
                    <a:pt x="0" y="0"/>
                  </a:moveTo>
                  <a:lnTo>
                    <a:pt x="0" y="381"/>
                  </a:lnTo>
                  <a:lnTo>
                    <a:pt x="9942" y="381"/>
                  </a:lnTo>
                  <a:lnTo>
                    <a:pt x="994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3" name="Google Shape;4023;p125"/>
            <p:cNvSpPr/>
            <p:nvPr/>
          </p:nvSpPr>
          <p:spPr>
            <a:xfrm>
              <a:off x="1675382" y="2404338"/>
              <a:ext cx="32943" cy="32943"/>
            </a:xfrm>
            <a:custGeom>
              <a:avLst/>
              <a:gdLst/>
              <a:ahLst/>
              <a:cxnLst/>
              <a:rect l="l" t="t" r="r" b="b"/>
              <a:pathLst>
                <a:path w="834" h="834" extrusionOk="0">
                  <a:moveTo>
                    <a:pt x="417" y="215"/>
                  </a:moveTo>
                  <a:cubicBezTo>
                    <a:pt x="536" y="215"/>
                    <a:pt x="619" y="310"/>
                    <a:pt x="619" y="417"/>
                  </a:cubicBezTo>
                  <a:cubicBezTo>
                    <a:pt x="619" y="536"/>
                    <a:pt x="536" y="631"/>
                    <a:pt x="417" y="631"/>
                  </a:cubicBezTo>
                  <a:cubicBezTo>
                    <a:pt x="298" y="631"/>
                    <a:pt x="203" y="536"/>
                    <a:pt x="203" y="417"/>
                  </a:cubicBezTo>
                  <a:cubicBezTo>
                    <a:pt x="203"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4" name="Google Shape;4024;p125"/>
            <p:cNvSpPr/>
            <p:nvPr/>
          </p:nvSpPr>
          <p:spPr>
            <a:xfrm>
              <a:off x="1718634" y="2404338"/>
              <a:ext cx="32983" cy="32943"/>
            </a:xfrm>
            <a:custGeom>
              <a:avLst/>
              <a:gdLst/>
              <a:ahLst/>
              <a:cxnLst/>
              <a:rect l="l" t="t" r="r" b="b"/>
              <a:pathLst>
                <a:path w="835" h="834" extrusionOk="0">
                  <a:moveTo>
                    <a:pt x="417" y="215"/>
                  </a:moveTo>
                  <a:cubicBezTo>
                    <a:pt x="536" y="215"/>
                    <a:pt x="620" y="310"/>
                    <a:pt x="620" y="417"/>
                  </a:cubicBezTo>
                  <a:cubicBezTo>
                    <a:pt x="620" y="536"/>
                    <a:pt x="536" y="631"/>
                    <a:pt x="417" y="631"/>
                  </a:cubicBezTo>
                  <a:cubicBezTo>
                    <a:pt x="298" y="631"/>
                    <a:pt x="215" y="536"/>
                    <a:pt x="215" y="417"/>
                  </a:cubicBezTo>
                  <a:cubicBezTo>
                    <a:pt x="215" y="310"/>
                    <a:pt x="298" y="215"/>
                    <a:pt x="417" y="215"/>
                  </a:cubicBezTo>
                  <a:close/>
                  <a:moveTo>
                    <a:pt x="417" y="0"/>
                  </a:moveTo>
                  <a:cubicBezTo>
                    <a:pt x="191" y="0"/>
                    <a:pt x="1" y="191"/>
                    <a:pt x="1" y="417"/>
                  </a:cubicBezTo>
                  <a:cubicBezTo>
                    <a:pt x="1" y="643"/>
                    <a:pt x="191" y="834"/>
                    <a:pt x="417" y="834"/>
                  </a:cubicBezTo>
                  <a:cubicBezTo>
                    <a:pt x="644" y="834"/>
                    <a:pt x="834" y="655"/>
                    <a:pt x="834" y="417"/>
                  </a:cubicBezTo>
                  <a:cubicBezTo>
                    <a:pt x="834" y="191"/>
                    <a:pt x="644" y="0"/>
                    <a:pt x="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5" name="Google Shape;4025;p125"/>
            <p:cNvSpPr/>
            <p:nvPr/>
          </p:nvSpPr>
          <p:spPr>
            <a:xfrm>
              <a:off x="1761926" y="2404338"/>
              <a:ext cx="32943" cy="32943"/>
            </a:xfrm>
            <a:custGeom>
              <a:avLst/>
              <a:gdLst/>
              <a:ahLst/>
              <a:cxnLst/>
              <a:rect l="l" t="t" r="r" b="b"/>
              <a:pathLst>
                <a:path w="834" h="834" extrusionOk="0">
                  <a:moveTo>
                    <a:pt x="417" y="215"/>
                  </a:moveTo>
                  <a:cubicBezTo>
                    <a:pt x="536" y="215"/>
                    <a:pt x="619" y="310"/>
                    <a:pt x="619" y="417"/>
                  </a:cubicBezTo>
                  <a:cubicBezTo>
                    <a:pt x="619" y="536"/>
                    <a:pt x="536" y="631"/>
                    <a:pt x="417" y="631"/>
                  </a:cubicBezTo>
                  <a:cubicBezTo>
                    <a:pt x="298" y="631"/>
                    <a:pt x="214" y="536"/>
                    <a:pt x="214" y="417"/>
                  </a:cubicBezTo>
                  <a:cubicBezTo>
                    <a:pt x="214"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6" name="Google Shape;4026;p125"/>
            <p:cNvSpPr/>
            <p:nvPr/>
          </p:nvSpPr>
          <p:spPr>
            <a:xfrm>
              <a:off x="1805179" y="2404338"/>
              <a:ext cx="32943" cy="32943"/>
            </a:xfrm>
            <a:custGeom>
              <a:avLst/>
              <a:gdLst/>
              <a:ahLst/>
              <a:cxnLst/>
              <a:rect l="l" t="t" r="r" b="b"/>
              <a:pathLst>
                <a:path w="834" h="834" extrusionOk="0">
                  <a:moveTo>
                    <a:pt x="417" y="215"/>
                  </a:moveTo>
                  <a:cubicBezTo>
                    <a:pt x="536" y="215"/>
                    <a:pt x="620" y="310"/>
                    <a:pt x="620" y="417"/>
                  </a:cubicBezTo>
                  <a:cubicBezTo>
                    <a:pt x="620" y="536"/>
                    <a:pt x="536" y="631"/>
                    <a:pt x="417" y="631"/>
                  </a:cubicBezTo>
                  <a:cubicBezTo>
                    <a:pt x="298" y="631"/>
                    <a:pt x="215" y="536"/>
                    <a:pt x="215" y="417"/>
                  </a:cubicBezTo>
                  <a:cubicBezTo>
                    <a:pt x="215"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7" name="Google Shape;4027;p125"/>
            <p:cNvSpPr/>
            <p:nvPr/>
          </p:nvSpPr>
          <p:spPr>
            <a:xfrm>
              <a:off x="1848431" y="2404338"/>
              <a:ext cx="32983" cy="32943"/>
            </a:xfrm>
            <a:custGeom>
              <a:avLst/>
              <a:gdLst/>
              <a:ahLst/>
              <a:cxnLst/>
              <a:rect l="l" t="t" r="r" b="b"/>
              <a:pathLst>
                <a:path w="835" h="834" extrusionOk="0">
                  <a:moveTo>
                    <a:pt x="418" y="215"/>
                  </a:moveTo>
                  <a:cubicBezTo>
                    <a:pt x="537" y="215"/>
                    <a:pt x="632" y="310"/>
                    <a:pt x="632" y="417"/>
                  </a:cubicBezTo>
                  <a:cubicBezTo>
                    <a:pt x="632" y="536"/>
                    <a:pt x="537" y="631"/>
                    <a:pt x="418" y="631"/>
                  </a:cubicBezTo>
                  <a:cubicBezTo>
                    <a:pt x="298" y="631"/>
                    <a:pt x="215" y="536"/>
                    <a:pt x="215" y="417"/>
                  </a:cubicBezTo>
                  <a:cubicBezTo>
                    <a:pt x="215" y="310"/>
                    <a:pt x="298" y="215"/>
                    <a:pt x="418" y="215"/>
                  </a:cubicBezTo>
                  <a:close/>
                  <a:moveTo>
                    <a:pt x="418" y="0"/>
                  </a:moveTo>
                  <a:cubicBezTo>
                    <a:pt x="191" y="0"/>
                    <a:pt x="1" y="191"/>
                    <a:pt x="1" y="417"/>
                  </a:cubicBezTo>
                  <a:cubicBezTo>
                    <a:pt x="1" y="643"/>
                    <a:pt x="191" y="834"/>
                    <a:pt x="418" y="834"/>
                  </a:cubicBezTo>
                  <a:cubicBezTo>
                    <a:pt x="644" y="834"/>
                    <a:pt x="834" y="655"/>
                    <a:pt x="834" y="417"/>
                  </a:cubicBezTo>
                  <a:cubicBezTo>
                    <a:pt x="834" y="191"/>
                    <a:pt x="644" y="0"/>
                    <a:pt x="41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8" name="Google Shape;4028;p125"/>
            <p:cNvSpPr/>
            <p:nvPr/>
          </p:nvSpPr>
          <p:spPr>
            <a:xfrm>
              <a:off x="1891723" y="2404338"/>
              <a:ext cx="32943" cy="32943"/>
            </a:xfrm>
            <a:custGeom>
              <a:avLst/>
              <a:gdLst/>
              <a:ahLst/>
              <a:cxnLst/>
              <a:rect l="l" t="t" r="r" b="b"/>
              <a:pathLst>
                <a:path w="834" h="834" extrusionOk="0">
                  <a:moveTo>
                    <a:pt x="417" y="215"/>
                  </a:moveTo>
                  <a:cubicBezTo>
                    <a:pt x="536" y="215"/>
                    <a:pt x="631" y="310"/>
                    <a:pt x="631" y="417"/>
                  </a:cubicBezTo>
                  <a:cubicBezTo>
                    <a:pt x="631" y="536"/>
                    <a:pt x="536" y="631"/>
                    <a:pt x="417" y="631"/>
                  </a:cubicBezTo>
                  <a:cubicBezTo>
                    <a:pt x="298" y="631"/>
                    <a:pt x="215" y="536"/>
                    <a:pt x="215" y="417"/>
                  </a:cubicBezTo>
                  <a:cubicBezTo>
                    <a:pt x="215" y="310"/>
                    <a:pt x="298"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29" name="Google Shape;4029;p125"/>
            <p:cNvSpPr/>
            <p:nvPr/>
          </p:nvSpPr>
          <p:spPr>
            <a:xfrm>
              <a:off x="1934976" y="2404338"/>
              <a:ext cx="32943" cy="32943"/>
            </a:xfrm>
            <a:custGeom>
              <a:avLst/>
              <a:gdLst/>
              <a:ahLst/>
              <a:cxnLst/>
              <a:rect l="l" t="t" r="r" b="b"/>
              <a:pathLst>
                <a:path w="834" h="834" extrusionOk="0">
                  <a:moveTo>
                    <a:pt x="417" y="215"/>
                  </a:moveTo>
                  <a:cubicBezTo>
                    <a:pt x="536" y="215"/>
                    <a:pt x="632" y="310"/>
                    <a:pt x="632" y="417"/>
                  </a:cubicBezTo>
                  <a:cubicBezTo>
                    <a:pt x="632" y="536"/>
                    <a:pt x="536" y="631"/>
                    <a:pt x="417" y="631"/>
                  </a:cubicBezTo>
                  <a:cubicBezTo>
                    <a:pt x="298" y="631"/>
                    <a:pt x="215" y="536"/>
                    <a:pt x="215" y="417"/>
                  </a:cubicBezTo>
                  <a:cubicBezTo>
                    <a:pt x="215" y="310"/>
                    <a:pt x="298" y="215"/>
                    <a:pt x="417" y="215"/>
                  </a:cubicBezTo>
                  <a:close/>
                  <a:moveTo>
                    <a:pt x="417" y="0"/>
                  </a:moveTo>
                  <a:cubicBezTo>
                    <a:pt x="191" y="0"/>
                    <a:pt x="1" y="191"/>
                    <a:pt x="1" y="417"/>
                  </a:cubicBezTo>
                  <a:cubicBezTo>
                    <a:pt x="1" y="643"/>
                    <a:pt x="191" y="834"/>
                    <a:pt x="417" y="834"/>
                  </a:cubicBezTo>
                  <a:cubicBezTo>
                    <a:pt x="644" y="834"/>
                    <a:pt x="834" y="655"/>
                    <a:pt x="834" y="417"/>
                  </a:cubicBezTo>
                  <a:cubicBezTo>
                    <a:pt x="834" y="191"/>
                    <a:pt x="644" y="0"/>
                    <a:pt x="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0" name="Google Shape;4030;p125"/>
            <p:cNvSpPr/>
            <p:nvPr/>
          </p:nvSpPr>
          <p:spPr>
            <a:xfrm>
              <a:off x="1978228" y="2404338"/>
              <a:ext cx="32983" cy="32943"/>
            </a:xfrm>
            <a:custGeom>
              <a:avLst/>
              <a:gdLst/>
              <a:ahLst/>
              <a:cxnLst/>
              <a:rect l="l" t="t" r="r" b="b"/>
              <a:pathLst>
                <a:path w="835" h="834" extrusionOk="0">
                  <a:moveTo>
                    <a:pt x="418" y="215"/>
                  </a:moveTo>
                  <a:cubicBezTo>
                    <a:pt x="537" y="215"/>
                    <a:pt x="632" y="310"/>
                    <a:pt x="632" y="417"/>
                  </a:cubicBezTo>
                  <a:cubicBezTo>
                    <a:pt x="632" y="536"/>
                    <a:pt x="537" y="631"/>
                    <a:pt x="418" y="631"/>
                  </a:cubicBezTo>
                  <a:cubicBezTo>
                    <a:pt x="311" y="631"/>
                    <a:pt x="215" y="536"/>
                    <a:pt x="215" y="417"/>
                  </a:cubicBezTo>
                  <a:cubicBezTo>
                    <a:pt x="215" y="310"/>
                    <a:pt x="311" y="215"/>
                    <a:pt x="418" y="215"/>
                  </a:cubicBezTo>
                  <a:close/>
                  <a:moveTo>
                    <a:pt x="418" y="0"/>
                  </a:moveTo>
                  <a:cubicBezTo>
                    <a:pt x="191" y="0"/>
                    <a:pt x="1" y="191"/>
                    <a:pt x="1" y="417"/>
                  </a:cubicBezTo>
                  <a:cubicBezTo>
                    <a:pt x="1" y="643"/>
                    <a:pt x="191" y="834"/>
                    <a:pt x="418" y="834"/>
                  </a:cubicBezTo>
                  <a:cubicBezTo>
                    <a:pt x="644" y="834"/>
                    <a:pt x="834" y="655"/>
                    <a:pt x="834" y="417"/>
                  </a:cubicBezTo>
                  <a:cubicBezTo>
                    <a:pt x="834" y="191"/>
                    <a:pt x="644" y="0"/>
                    <a:pt x="41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1" name="Google Shape;4031;p125"/>
            <p:cNvSpPr/>
            <p:nvPr/>
          </p:nvSpPr>
          <p:spPr>
            <a:xfrm>
              <a:off x="2021520" y="2404338"/>
              <a:ext cx="32943" cy="32943"/>
            </a:xfrm>
            <a:custGeom>
              <a:avLst/>
              <a:gdLst/>
              <a:ahLst/>
              <a:cxnLst/>
              <a:rect l="l" t="t" r="r" b="b"/>
              <a:pathLst>
                <a:path w="834" h="834" extrusionOk="0">
                  <a:moveTo>
                    <a:pt x="417" y="215"/>
                  </a:moveTo>
                  <a:cubicBezTo>
                    <a:pt x="536" y="215"/>
                    <a:pt x="631" y="310"/>
                    <a:pt x="631" y="417"/>
                  </a:cubicBezTo>
                  <a:cubicBezTo>
                    <a:pt x="631" y="536"/>
                    <a:pt x="536" y="631"/>
                    <a:pt x="417" y="631"/>
                  </a:cubicBezTo>
                  <a:cubicBezTo>
                    <a:pt x="310" y="631"/>
                    <a:pt x="215" y="536"/>
                    <a:pt x="215" y="417"/>
                  </a:cubicBezTo>
                  <a:cubicBezTo>
                    <a:pt x="215" y="310"/>
                    <a:pt x="310" y="215"/>
                    <a:pt x="417" y="215"/>
                  </a:cubicBezTo>
                  <a:close/>
                  <a:moveTo>
                    <a:pt x="417" y="0"/>
                  </a:moveTo>
                  <a:cubicBezTo>
                    <a:pt x="191" y="0"/>
                    <a:pt x="0" y="191"/>
                    <a:pt x="0" y="417"/>
                  </a:cubicBezTo>
                  <a:cubicBezTo>
                    <a:pt x="0" y="643"/>
                    <a:pt x="191" y="834"/>
                    <a:pt x="417" y="834"/>
                  </a:cubicBezTo>
                  <a:cubicBezTo>
                    <a:pt x="643" y="834"/>
                    <a:pt x="834" y="655"/>
                    <a:pt x="834" y="417"/>
                  </a:cubicBezTo>
                  <a:cubicBezTo>
                    <a:pt x="834" y="191"/>
                    <a:pt x="643" y="0"/>
                    <a:pt x="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2" name="Google Shape;4032;p125"/>
            <p:cNvSpPr/>
            <p:nvPr/>
          </p:nvSpPr>
          <p:spPr>
            <a:xfrm>
              <a:off x="1683361" y="1961780"/>
              <a:ext cx="245058" cy="243201"/>
            </a:xfrm>
            <a:custGeom>
              <a:avLst/>
              <a:gdLst/>
              <a:ahLst/>
              <a:cxnLst/>
              <a:rect l="l" t="t" r="r" b="b"/>
              <a:pathLst>
                <a:path w="6204" h="6157" extrusionOk="0">
                  <a:moveTo>
                    <a:pt x="965" y="1"/>
                  </a:moveTo>
                  <a:lnTo>
                    <a:pt x="275" y="489"/>
                  </a:lnTo>
                  <a:lnTo>
                    <a:pt x="1" y="2001"/>
                  </a:lnTo>
                  <a:lnTo>
                    <a:pt x="1" y="6156"/>
                  </a:lnTo>
                  <a:lnTo>
                    <a:pt x="6204" y="6156"/>
                  </a:lnTo>
                  <a:lnTo>
                    <a:pt x="6204" y="2001"/>
                  </a:lnTo>
                  <a:lnTo>
                    <a:pt x="546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3" name="Google Shape;4033;p125"/>
            <p:cNvSpPr/>
            <p:nvPr/>
          </p:nvSpPr>
          <p:spPr>
            <a:xfrm>
              <a:off x="1698884" y="2136726"/>
              <a:ext cx="118105" cy="55063"/>
            </a:xfrm>
            <a:custGeom>
              <a:avLst/>
              <a:gdLst/>
              <a:ahLst/>
              <a:cxnLst/>
              <a:rect l="l" t="t" r="r" b="b"/>
              <a:pathLst>
                <a:path w="2990" h="1394" extrusionOk="0">
                  <a:moveTo>
                    <a:pt x="1" y="1"/>
                  </a:moveTo>
                  <a:lnTo>
                    <a:pt x="1" y="1310"/>
                  </a:lnTo>
                  <a:cubicBezTo>
                    <a:pt x="1" y="1358"/>
                    <a:pt x="36" y="1394"/>
                    <a:pt x="96" y="1394"/>
                  </a:cubicBezTo>
                  <a:lnTo>
                    <a:pt x="2906" y="1394"/>
                  </a:lnTo>
                  <a:cubicBezTo>
                    <a:pt x="2953" y="1394"/>
                    <a:pt x="2989" y="1358"/>
                    <a:pt x="2989" y="1310"/>
                  </a:cubicBezTo>
                  <a:lnTo>
                    <a:pt x="2989" y="1"/>
                  </a:lnTo>
                  <a:lnTo>
                    <a:pt x="2811" y="1"/>
                  </a:lnTo>
                  <a:lnTo>
                    <a:pt x="2811" y="1215"/>
                  </a:lnTo>
                  <a:lnTo>
                    <a:pt x="179" y="1215"/>
                  </a:lnTo>
                  <a:lnTo>
                    <a:pt x="179" y="1"/>
                  </a:lnTo>
                  <a:close/>
                </a:path>
              </a:pathLst>
            </a:custGeom>
            <a:solidFill>
              <a:srgbClr val="C590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4" name="Google Shape;4034;p125"/>
            <p:cNvSpPr/>
            <p:nvPr/>
          </p:nvSpPr>
          <p:spPr>
            <a:xfrm>
              <a:off x="1703111" y="1993301"/>
              <a:ext cx="108230" cy="153339"/>
            </a:xfrm>
            <a:custGeom>
              <a:avLst/>
              <a:gdLst/>
              <a:ahLst/>
              <a:cxnLst/>
              <a:rect l="l" t="t" r="r" b="b"/>
              <a:pathLst>
                <a:path w="2740" h="3882" extrusionOk="0">
                  <a:moveTo>
                    <a:pt x="608" y="0"/>
                  </a:moveTo>
                  <a:lnTo>
                    <a:pt x="1" y="488"/>
                  </a:lnTo>
                  <a:lnTo>
                    <a:pt x="1" y="3882"/>
                  </a:lnTo>
                  <a:lnTo>
                    <a:pt x="2739" y="3882"/>
                  </a:lnTo>
                  <a:lnTo>
                    <a:pt x="2739" y="0"/>
                  </a:lnTo>
                  <a:close/>
                </a:path>
              </a:pathLst>
            </a:custGeom>
            <a:solidFill>
              <a:srgbClr val="95D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5" name="Google Shape;4035;p125"/>
            <p:cNvSpPr/>
            <p:nvPr/>
          </p:nvSpPr>
          <p:spPr>
            <a:xfrm>
              <a:off x="1813632" y="1993301"/>
              <a:ext cx="97407" cy="153339"/>
            </a:xfrm>
            <a:custGeom>
              <a:avLst/>
              <a:gdLst/>
              <a:ahLst/>
              <a:cxnLst/>
              <a:rect l="l" t="t" r="r" b="b"/>
              <a:pathLst>
                <a:path w="2466" h="3882" extrusionOk="0">
                  <a:moveTo>
                    <a:pt x="1" y="0"/>
                  </a:moveTo>
                  <a:lnTo>
                    <a:pt x="1" y="3882"/>
                  </a:lnTo>
                  <a:lnTo>
                    <a:pt x="2465" y="1667"/>
                  </a:lnTo>
                  <a:lnTo>
                    <a:pt x="1941" y="0"/>
                  </a:lnTo>
                  <a:close/>
                </a:path>
              </a:pathLst>
            </a:custGeom>
            <a:solidFill>
              <a:srgbClr val="95D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6" name="Google Shape;4036;p125"/>
            <p:cNvSpPr/>
            <p:nvPr/>
          </p:nvSpPr>
          <p:spPr>
            <a:xfrm>
              <a:off x="1729931" y="1993301"/>
              <a:ext cx="81410" cy="102542"/>
            </a:xfrm>
            <a:custGeom>
              <a:avLst/>
              <a:gdLst/>
              <a:ahLst/>
              <a:cxnLst/>
              <a:rect l="l" t="t" r="r" b="b"/>
              <a:pathLst>
                <a:path w="2061" h="2596" extrusionOk="0">
                  <a:moveTo>
                    <a:pt x="0" y="0"/>
                  </a:moveTo>
                  <a:cubicBezTo>
                    <a:pt x="120" y="155"/>
                    <a:pt x="239" y="322"/>
                    <a:pt x="358" y="477"/>
                  </a:cubicBezTo>
                  <a:cubicBezTo>
                    <a:pt x="917" y="1191"/>
                    <a:pt x="1477" y="1905"/>
                    <a:pt x="2060" y="2596"/>
                  </a:cubicBezTo>
                  <a:lnTo>
                    <a:pt x="2060" y="703"/>
                  </a:lnTo>
                  <a:cubicBezTo>
                    <a:pt x="1870" y="465"/>
                    <a:pt x="1691" y="238"/>
                    <a:pt x="1501" y="0"/>
                  </a:cubicBezTo>
                  <a:close/>
                </a:path>
              </a:pathLst>
            </a:custGeom>
            <a:solidFill>
              <a:srgbClr val="C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7" name="Google Shape;4037;p125"/>
            <p:cNvSpPr/>
            <p:nvPr/>
          </p:nvSpPr>
          <p:spPr>
            <a:xfrm>
              <a:off x="1703111" y="2010207"/>
              <a:ext cx="108230" cy="136433"/>
            </a:xfrm>
            <a:custGeom>
              <a:avLst/>
              <a:gdLst/>
              <a:ahLst/>
              <a:cxnLst/>
              <a:rect l="l" t="t" r="r" b="b"/>
              <a:pathLst>
                <a:path w="2740" h="3454" extrusionOk="0">
                  <a:moveTo>
                    <a:pt x="84" y="1"/>
                  </a:moveTo>
                  <a:lnTo>
                    <a:pt x="1" y="60"/>
                  </a:lnTo>
                  <a:lnTo>
                    <a:pt x="1" y="1358"/>
                  </a:lnTo>
                  <a:cubicBezTo>
                    <a:pt x="465" y="1906"/>
                    <a:pt x="965" y="2442"/>
                    <a:pt x="1418" y="3001"/>
                  </a:cubicBezTo>
                  <a:cubicBezTo>
                    <a:pt x="1549" y="3156"/>
                    <a:pt x="1668" y="3299"/>
                    <a:pt x="1787" y="3454"/>
                  </a:cubicBezTo>
                  <a:lnTo>
                    <a:pt x="2739" y="3454"/>
                  </a:lnTo>
                  <a:lnTo>
                    <a:pt x="2739" y="3323"/>
                  </a:lnTo>
                  <a:cubicBezTo>
                    <a:pt x="2299" y="2799"/>
                    <a:pt x="1858" y="2287"/>
                    <a:pt x="1441" y="1763"/>
                  </a:cubicBezTo>
                  <a:cubicBezTo>
                    <a:pt x="977" y="1180"/>
                    <a:pt x="525" y="596"/>
                    <a:pt x="84" y="1"/>
                  </a:cubicBezTo>
                  <a:close/>
                </a:path>
              </a:pathLst>
            </a:custGeom>
            <a:solidFill>
              <a:srgbClr val="C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8" name="Google Shape;4038;p125"/>
            <p:cNvSpPr/>
            <p:nvPr/>
          </p:nvSpPr>
          <p:spPr>
            <a:xfrm>
              <a:off x="1703111" y="2108523"/>
              <a:ext cx="32983" cy="38117"/>
            </a:xfrm>
            <a:custGeom>
              <a:avLst/>
              <a:gdLst/>
              <a:ahLst/>
              <a:cxnLst/>
              <a:rect l="l" t="t" r="r" b="b"/>
              <a:pathLst>
                <a:path w="835" h="965" extrusionOk="0">
                  <a:moveTo>
                    <a:pt x="1" y="0"/>
                  </a:moveTo>
                  <a:lnTo>
                    <a:pt x="1" y="965"/>
                  </a:lnTo>
                  <a:lnTo>
                    <a:pt x="834" y="965"/>
                  </a:lnTo>
                  <a:cubicBezTo>
                    <a:pt x="822" y="953"/>
                    <a:pt x="810" y="941"/>
                    <a:pt x="810" y="929"/>
                  </a:cubicBezTo>
                  <a:cubicBezTo>
                    <a:pt x="548" y="619"/>
                    <a:pt x="275" y="310"/>
                    <a:pt x="1" y="0"/>
                  </a:cubicBezTo>
                  <a:close/>
                </a:path>
              </a:pathLst>
            </a:custGeom>
            <a:solidFill>
              <a:srgbClr val="C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39" name="Google Shape;4039;p125"/>
            <p:cNvSpPr/>
            <p:nvPr/>
          </p:nvSpPr>
          <p:spPr>
            <a:xfrm>
              <a:off x="1826351" y="1993301"/>
              <a:ext cx="84688" cy="80935"/>
            </a:xfrm>
            <a:custGeom>
              <a:avLst/>
              <a:gdLst/>
              <a:ahLst/>
              <a:cxnLst/>
              <a:rect l="l" t="t" r="r" b="b"/>
              <a:pathLst>
                <a:path w="2144" h="2049" extrusionOk="0">
                  <a:moveTo>
                    <a:pt x="0" y="0"/>
                  </a:moveTo>
                  <a:cubicBezTo>
                    <a:pt x="548" y="703"/>
                    <a:pt x="1131" y="1370"/>
                    <a:pt x="1703" y="2048"/>
                  </a:cubicBezTo>
                  <a:lnTo>
                    <a:pt x="2143" y="1667"/>
                  </a:lnTo>
                  <a:lnTo>
                    <a:pt x="1619" y="0"/>
                  </a:lnTo>
                  <a:close/>
                </a:path>
              </a:pathLst>
            </a:custGeom>
            <a:solidFill>
              <a:srgbClr val="C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0" name="Google Shape;4040;p125"/>
            <p:cNvSpPr/>
            <p:nvPr/>
          </p:nvSpPr>
          <p:spPr>
            <a:xfrm>
              <a:off x="1813632" y="2023874"/>
              <a:ext cx="58855" cy="102068"/>
            </a:xfrm>
            <a:custGeom>
              <a:avLst/>
              <a:gdLst/>
              <a:ahLst/>
              <a:cxnLst/>
              <a:rect l="l" t="t" r="r" b="b"/>
              <a:pathLst>
                <a:path w="1490" h="2584" extrusionOk="0">
                  <a:moveTo>
                    <a:pt x="1" y="0"/>
                  </a:moveTo>
                  <a:lnTo>
                    <a:pt x="1" y="1893"/>
                  </a:lnTo>
                  <a:cubicBezTo>
                    <a:pt x="191" y="2131"/>
                    <a:pt x="382" y="2358"/>
                    <a:pt x="584" y="2584"/>
                  </a:cubicBezTo>
                  <a:lnTo>
                    <a:pt x="1489" y="1774"/>
                  </a:lnTo>
                  <a:cubicBezTo>
                    <a:pt x="989" y="1179"/>
                    <a:pt x="477" y="596"/>
                    <a:pt x="1" y="0"/>
                  </a:cubicBezTo>
                  <a:close/>
                </a:path>
              </a:pathLst>
            </a:custGeom>
            <a:solidFill>
              <a:srgbClr val="C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1" name="Google Shape;4041;p125"/>
            <p:cNvSpPr/>
            <p:nvPr/>
          </p:nvSpPr>
          <p:spPr>
            <a:xfrm>
              <a:off x="1699358" y="1989549"/>
              <a:ext cx="215433" cy="160883"/>
            </a:xfrm>
            <a:custGeom>
              <a:avLst/>
              <a:gdLst/>
              <a:ahLst/>
              <a:cxnLst/>
              <a:rect l="l" t="t" r="r" b="b"/>
              <a:pathLst>
                <a:path w="5454" h="4073" extrusionOk="0">
                  <a:moveTo>
                    <a:pt x="2739" y="179"/>
                  </a:moveTo>
                  <a:lnTo>
                    <a:pt x="2739" y="2655"/>
                  </a:lnTo>
                  <a:lnTo>
                    <a:pt x="191" y="2655"/>
                  </a:lnTo>
                  <a:lnTo>
                    <a:pt x="191" y="631"/>
                  </a:lnTo>
                  <a:lnTo>
                    <a:pt x="739" y="179"/>
                  </a:lnTo>
                  <a:close/>
                  <a:moveTo>
                    <a:pt x="1275" y="2834"/>
                  </a:moveTo>
                  <a:lnTo>
                    <a:pt x="977" y="3215"/>
                  </a:lnTo>
                  <a:lnTo>
                    <a:pt x="191" y="3215"/>
                  </a:lnTo>
                  <a:lnTo>
                    <a:pt x="191" y="2834"/>
                  </a:lnTo>
                  <a:close/>
                  <a:moveTo>
                    <a:pt x="4775" y="179"/>
                  </a:moveTo>
                  <a:lnTo>
                    <a:pt x="5251" y="1726"/>
                  </a:lnTo>
                  <a:lnTo>
                    <a:pt x="2977" y="3774"/>
                  </a:lnTo>
                  <a:lnTo>
                    <a:pt x="2977" y="179"/>
                  </a:lnTo>
                  <a:close/>
                  <a:moveTo>
                    <a:pt x="2739" y="2834"/>
                  </a:moveTo>
                  <a:lnTo>
                    <a:pt x="2739" y="3893"/>
                  </a:lnTo>
                  <a:lnTo>
                    <a:pt x="191" y="3893"/>
                  </a:lnTo>
                  <a:lnTo>
                    <a:pt x="191" y="3393"/>
                  </a:lnTo>
                  <a:lnTo>
                    <a:pt x="1060" y="3393"/>
                  </a:lnTo>
                  <a:lnTo>
                    <a:pt x="1513" y="2834"/>
                  </a:lnTo>
                  <a:close/>
                  <a:moveTo>
                    <a:pt x="679" y="0"/>
                  </a:moveTo>
                  <a:lnTo>
                    <a:pt x="632" y="48"/>
                  </a:lnTo>
                  <a:lnTo>
                    <a:pt x="72" y="488"/>
                  </a:lnTo>
                  <a:lnTo>
                    <a:pt x="1" y="548"/>
                  </a:lnTo>
                  <a:lnTo>
                    <a:pt x="1" y="631"/>
                  </a:lnTo>
                  <a:lnTo>
                    <a:pt x="1" y="3893"/>
                  </a:lnTo>
                  <a:lnTo>
                    <a:pt x="1" y="4072"/>
                  </a:lnTo>
                  <a:lnTo>
                    <a:pt x="2918" y="4072"/>
                  </a:lnTo>
                  <a:lnTo>
                    <a:pt x="2918" y="4060"/>
                  </a:lnTo>
                  <a:cubicBezTo>
                    <a:pt x="2929" y="4060"/>
                    <a:pt x="2941" y="4048"/>
                    <a:pt x="2953" y="4048"/>
                  </a:cubicBezTo>
                  <a:lnTo>
                    <a:pt x="5418" y="1822"/>
                  </a:lnTo>
                  <a:cubicBezTo>
                    <a:pt x="5442" y="1798"/>
                    <a:pt x="5454" y="1762"/>
                    <a:pt x="5442" y="1726"/>
                  </a:cubicBezTo>
                  <a:lnTo>
                    <a:pt x="4918" y="72"/>
                  </a:lnTo>
                  <a:cubicBezTo>
                    <a:pt x="4906" y="36"/>
                    <a:pt x="4870" y="0"/>
                    <a:pt x="48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2" name="Google Shape;4042;p125"/>
            <p:cNvSpPr/>
            <p:nvPr/>
          </p:nvSpPr>
          <p:spPr>
            <a:xfrm>
              <a:off x="1928379" y="2040780"/>
              <a:ext cx="281280" cy="164201"/>
            </a:xfrm>
            <a:custGeom>
              <a:avLst/>
              <a:gdLst/>
              <a:ahLst/>
              <a:cxnLst/>
              <a:rect l="l" t="t" r="r" b="b"/>
              <a:pathLst>
                <a:path w="7121" h="4157" extrusionOk="0">
                  <a:moveTo>
                    <a:pt x="1" y="1"/>
                  </a:moveTo>
                  <a:lnTo>
                    <a:pt x="1" y="4156"/>
                  </a:lnTo>
                  <a:lnTo>
                    <a:pt x="7121" y="4156"/>
                  </a:lnTo>
                  <a:lnTo>
                    <a:pt x="712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3" name="Google Shape;4043;p125"/>
            <p:cNvSpPr/>
            <p:nvPr/>
          </p:nvSpPr>
          <p:spPr>
            <a:xfrm>
              <a:off x="1972145" y="2069971"/>
              <a:ext cx="16472" cy="39065"/>
            </a:xfrm>
            <a:custGeom>
              <a:avLst/>
              <a:gdLst/>
              <a:ahLst/>
              <a:cxnLst/>
              <a:rect l="l" t="t" r="r" b="b"/>
              <a:pathLst>
                <a:path w="417" h="989" extrusionOk="0">
                  <a:moveTo>
                    <a:pt x="0" y="0"/>
                  </a:moveTo>
                  <a:lnTo>
                    <a:pt x="0" y="988"/>
                  </a:lnTo>
                  <a:lnTo>
                    <a:pt x="417" y="988"/>
                  </a:lnTo>
                  <a:lnTo>
                    <a:pt x="417" y="0"/>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4" name="Google Shape;4044;p125"/>
            <p:cNvSpPr/>
            <p:nvPr/>
          </p:nvSpPr>
          <p:spPr>
            <a:xfrm>
              <a:off x="1972145" y="2095804"/>
              <a:ext cx="16472" cy="13233"/>
            </a:xfrm>
            <a:custGeom>
              <a:avLst/>
              <a:gdLst/>
              <a:ahLst/>
              <a:cxnLst/>
              <a:rect l="l" t="t" r="r" b="b"/>
              <a:pathLst>
                <a:path w="417" h="335" extrusionOk="0">
                  <a:moveTo>
                    <a:pt x="0" y="1"/>
                  </a:moveTo>
                  <a:lnTo>
                    <a:pt x="0" y="334"/>
                  </a:lnTo>
                  <a:lnTo>
                    <a:pt x="417" y="334"/>
                  </a:lnTo>
                  <a:lnTo>
                    <a:pt x="417" y="1"/>
                  </a:lnTo>
                  <a:close/>
                </a:path>
              </a:pathLst>
            </a:custGeom>
            <a:solidFill>
              <a:srgbClr val="7373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5" name="Google Shape;4045;p125"/>
            <p:cNvSpPr/>
            <p:nvPr/>
          </p:nvSpPr>
          <p:spPr>
            <a:xfrm>
              <a:off x="2000822" y="2069971"/>
              <a:ext cx="16511" cy="39065"/>
            </a:xfrm>
            <a:custGeom>
              <a:avLst/>
              <a:gdLst/>
              <a:ahLst/>
              <a:cxnLst/>
              <a:rect l="l" t="t" r="r" b="b"/>
              <a:pathLst>
                <a:path w="418" h="989" extrusionOk="0">
                  <a:moveTo>
                    <a:pt x="0" y="0"/>
                  </a:moveTo>
                  <a:lnTo>
                    <a:pt x="0" y="988"/>
                  </a:lnTo>
                  <a:lnTo>
                    <a:pt x="417" y="988"/>
                  </a:lnTo>
                  <a:lnTo>
                    <a:pt x="417" y="0"/>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6" name="Google Shape;4046;p125"/>
            <p:cNvSpPr/>
            <p:nvPr/>
          </p:nvSpPr>
          <p:spPr>
            <a:xfrm>
              <a:off x="2000822" y="2095804"/>
              <a:ext cx="16511" cy="13233"/>
            </a:xfrm>
            <a:custGeom>
              <a:avLst/>
              <a:gdLst/>
              <a:ahLst/>
              <a:cxnLst/>
              <a:rect l="l" t="t" r="r" b="b"/>
              <a:pathLst>
                <a:path w="418" h="335" extrusionOk="0">
                  <a:moveTo>
                    <a:pt x="0" y="1"/>
                  </a:moveTo>
                  <a:lnTo>
                    <a:pt x="0" y="334"/>
                  </a:lnTo>
                  <a:lnTo>
                    <a:pt x="417" y="334"/>
                  </a:lnTo>
                  <a:lnTo>
                    <a:pt x="417" y="1"/>
                  </a:lnTo>
                  <a:close/>
                </a:path>
              </a:pathLst>
            </a:custGeom>
            <a:solidFill>
              <a:srgbClr val="7373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7" name="Google Shape;4047;p125"/>
            <p:cNvSpPr/>
            <p:nvPr/>
          </p:nvSpPr>
          <p:spPr>
            <a:xfrm>
              <a:off x="2029973" y="2069971"/>
              <a:ext cx="16511" cy="39065"/>
            </a:xfrm>
            <a:custGeom>
              <a:avLst/>
              <a:gdLst/>
              <a:ahLst/>
              <a:cxnLst/>
              <a:rect l="l" t="t" r="r" b="b"/>
              <a:pathLst>
                <a:path w="418" h="989" extrusionOk="0">
                  <a:moveTo>
                    <a:pt x="1" y="0"/>
                  </a:moveTo>
                  <a:lnTo>
                    <a:pt x="1" y="988"/>
                  </a:lnTo>
                  <a:lnTo>
                    <a:pt x="417" y="988"/>
                  </a:lnTo>
                  <a:lnTo>
                    <a:pt x="417" y="0"/>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8" name="Google Shape;4048;p125"/>
            <p:cNvSpPr/>
            <p:nvPr/>
          </p:nvSpPr>
          <p:spPr>
            <a:xfrm>
              <a:off x="2029973" y="2095804"/>
              <a:ext cx="16511" cy="13233"/>
            </a:xfrm>
            <a:custGeom>
              <a:avLst/>
              <a:gdLst/>
              <a:ahLst/>
              <a:cxnLst/>
              <a:rect l="l" t="t" r="r" b="b"/>
              <a:pathLst>
                <a:path w="418" h="335" extrusionOk="0">
                  <a:moveTo>
                    <a:pt x="1" y="1"/>
                  </a:moveTo>
                  <a:lnTo>
                    <a:pt x="1" y="334"/>
                  </a:lnTo>
                  <a:lnTo>
                    <a:pt x="417" y="334"/>
                  </a:lnTo>
                  <a:lnTo>
                    <a:pt x="417" y="1"/>
                  </a:lnTo>
                  <a:close/>
                </a:path>
              </a:pathLst>
            </a:custGeom>
            <a:solidFill>
              <a:srgbClr val="7373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49" name="Google Shape;4049;p125"/>
            <p:cNvSpPr/>
            <p:nvPr/>
          </p:nvSpPr>
          <p:spPr>
            <a:xfrm>
              <a:off x="2058650" y="2069971"/>
              <a:ext cx="16511" cy="39065"/>
            </a:xfrm>
            <a:custGeom>
              <a:avLst/>
              <a:gdLst/>
              <a:ahLst/>
              <a:cxnLst/>
              <a:rect l="l" t="t" r="r" b="b"/>
              <a:pathLst>
                <a:path w="418" h="989" extrusionOk="0">
                  <a:moveTo>
                    <a:pt x="1" y="0"/>
                  </a:moveTo>
                  <a:lnTo>
                    <a:pt x="1" y="988"/>
                  </a:lnTo>
                  <a:lnTo>
                    <a:pt x="418" y="988"/>
                  </a:lnTo>
                  <a:lnTo>
                    <a:pt x="418" y="0"/>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0" name="Google Shape;4050;p125"/>
            <p:cNvSpPr/>
            <p:nvPr/>
          </p:nvSpPr>
          <p:spPr>
            <a:xfrm>
              <a:off x="2058650" y="2095804"/>
              <a:ext cx="16511" cy="13233"/>
            </a:xfrm>
            <a:custGeom>
              <a:avLst/>
              <a:gdLst/>
              <a:ahLst/>
              <a:cxnLst/>
              <a:rect l="l" t="t" r="r" b="b"/>
              <a:pathLst>
                <a:path w="418" h="335" extrusionOk="0">
                  <a:moveTo>
                    <a:pt x="1" y="1"/>
                  </a:moveTo>
                  <a:lnTo>
                    <a:pt x="1" y="334"/>
                  </a:lnTo>
                  <a:lnTo>
                    <a:pt x="418" y="334"/>
                  </a:lnTo>
                  <a:lnTo>
                    <a:pt x="418" y="1"/>
                  </a:lnTo>
                  <a:close/>
                </a:path>
              </a:pathLst>
            </a:custGeom>
            <a:solidFill>
              <a:srgbClr val="7373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1" name="Google Shape;4051;p125"/>
            <p:cNvSpPr/>
            <p:nvPr/>
          </p:nvSpPr>
          <p:spPr>
            <a:xfrm>
              <a:off x="2087367" y="2069971"/>
              <a:ext cx="16472" cy="39065"/>
            </a:xfrm>
            <a:custGeom>
              <a:avLst/>
              <a:gdLst/>
              <a:ahLst/>
              <a:cxnLst/>
              <a:rect l="l" t="t" r="r" b="b"/>
              <a:pathLst>
                <a:path w="417" h="989" extrusionOk="0">
                  <a:moveTo>
                    <a:pt x="0" y="0"/>
                  </a:moveTo>
                  <a:lnTo>
                    <a:pt x="0" y="988"/>
                  </a:lnTo>
                  <a:lnTo>
                    <a:pt x="417" y="988"/>
                  </a:lnTo>
                  <a:lnTo>
                    <a:pt x="417" y="0"/>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2" name="Google Shape;4052;p125"/>
            <p:cNvSpPr/>
            <p:nvPr/>
          </p:nvSpPr>
          <p:spPr>
            <a:xfrm>
              <a:off x="2087367" y="2095804"/>
              <a:ext cx="16472" cy="13233"/>
            </a:xfrm>
            <a:custGeom>
              <a:avLst/>
              <a:gdLst/>
              <a:ahLst/>
              <a:cxnLst/>
              <a:rect l="l" t="t" r="r" b="b"/>
              <a:pathLst>
                <a:path w="417" h="335" extrusionOk="0">
                  <a:moveTo>
                    <a:pt x="0" y="1"/>
                  </a:moveTo>
                  <a:lnTo>
                    <a:pt x="0" y="334"/>
                  </a:lnTo>
                  <a:lnTo>
                    <a:pt x="417" y="334"/>
                  </a:lnTo>
                  <a:lnTo>
                    <a:pt x="417" y="1"/>
                  </a:lnTo>
                  <a:close/>
                </a:path>
              </a:pathLst>
            </a:custGeom>
            <a:solidFill>
              <a:srgbClr val="7373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3" name="Google Shape;4053;p125"/>
            <p:cNvSpPr/>
            <p:nvPr/>
          </p:nvSpPr>
          <p:spPr>
            <a:xfrm>
              <a:off x="2116518" y="2069971"/>
              <a:ext cx="16037" cy="39065"/>
            </a:xfrm>
            <a:custGeom>
              <a:avLst/>
              <a:gdLst/>
              <a:ahLst/>
              <a:cxnLst/>
              <a:rect l="l" t="t" r="r" b="b"/>
              <a:pathLst>
                <a:path w="406" h="989" extrusionOk="0">
                  <a:moveTo>
                    <a:pt x="0" y="0"/>
                  </a:moveTo>
                  <a:lnTo>
                    <a:pt x="0" y="988"/>
                  </a:lnTo>
                  <a:lnTo>
                    <a:pt x="405" y="988"/>
                  </a:lnTo>
                  <a:lnTo>
                    <a:pt x="405" y="0"/>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4" name="Google Shape;4054;p125"/>
            <p:cNvSpPr/>
            <p:nvPr/>
          </p:nvSpPr>
          <p:spPr>
            <a:xfrm>
              <a:off x="2116518" y="2095804"/>
              <a:ext cx="16037" cy="13233"/>
            </a:xfrm>
            <a:custGeom>
              <a:avLst/>
              <a:gdLst/>
              <a:ahLst/>
              <a:cxnLst/>
              <a:rect l="l" t="t" r="r" b="b"/>
              <a:pathLst>
                <a:path w="406" h="335" extrusionOk="0">
                  <a:moveTo>
                    <a:pt x="0" y="1"/>
                  </a:moveTo>
                  <a:lnTo>
                    <a:pt x="0" y="334"/>
                  </a:lnTo>
                  <a:lnTo>
                    <a:pt x="405" y="334"/>
                  </a:lnTo>
                  <a:lnTo>
                    <a:pt x="405" y="1"/>
                  </a:lnTo>
                  <a:close/>
                </a:path>
              </a:pathLst>
            </a:custGeom>
            <a:solidFill>
              <a:srgbClr val="7373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5" name="Google Shape;4055;p125"/>
            <p:cNvSpPr/>
            <p:nvPr/>
          </p:nvSpPr>
          <p:spPr>
            <a:xfrm>
              <a:off x="2145195" y="2069971"/>
              <a:ext cx="16511" cy="39065"/>
            </a:xfrm>
            <a:custGeom>
              <a:avLst/>
              <a:gdLst/>
              <a:ahLst/>
              <a:cxnLst/>
              <a:rect l="l" t="t" r="r" b="b"/>
              <a:pathLst>
                <a:path w="418" h="989" extrusionOk="0">
                  <a:moveTo>
                    <a:pt x="1" y="0"/>
                  </a:moveTo>
                  <a:lnTo>
                    <a:pt x="1" y="988"/>
                  </a:lnTo>
                  <a:lnTo>
                    <a:pt x="417" y="988"/>
                  </a:lnTo>
                  <a:lnTo>
                    <a:pt x="417" y="0"/>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6" name="Google Shape;4056;p125"/>
            <p:cNvSpPr/>
            <p:nvPr/>
          </p:nvSpPr>
          <p:spPr>
            <a:xfrm>
              <a:off x="2145195" y="2095804"/>
              <a:ext cx="16511" cy="13233"/>
            </a:xfrm>
            <a:custGeom>
              <a:avLst/>
              <a:gdLst/>
              <a:ahLst/>
              <a:cxnLst/>
              <a:rect l="l" t="t" r="r" b="b"/>
              <a:pathLst>
                <a:path w="418" h="335" extrusionOk="0">
                  <a:moveTo>
                    <a:pt x="1" y="1"/>
                  </a:moveTo>
                  <a:lnTo>
                    <a:pt x="1" y="334"/>
                  </a:lnTo>
                  <a:lnTo>
                    <a:pt x="417" y="334"/>
                  </a:lnTo>
                  <a:lnTo>
                    <a:pt x="417" y="1"/>
                  </a:lnTo>
                  <a:close/>
                </a:path>
              </a:pathLst>
            </a:custGeom>
            <a:solidFill>
              <a:srgbClr val="7373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7" name="Google Shape;4057;p125"/>
            <p:cNvSpPr/>
            <p:nvPr/>
          </p:nvSpPr>
          <p:spPr>
            <a:xfrm>
              <a:off x="2095820" y="2136726"/>
              <a:ext cx="95511" cy="51785"/>
            </a:xfrm>
            <a:custGeom>
              <a:avLst/>
              <a:gdLst/>
              <a:ahLst/>
              <a:cxnLst/>
              <a:rect l="l" t="t" r="r" b="b"/>
              <a:pathLst>
                <a:path w="2418" h="1311" extrusionOk="0">
                  <a:moveTo>
                    <a:pt x="1" y="1"/>
                  </a:moveTo>
                  <a:lnTo>
                    <a:pt x="1" y="1310"/>
                  </a:lnTo>
                  <a:lnTo>
                    <a:pt x="2417" y="1310"/>
                  </a:lnTo>
                  <a:lnTo>
                    <a:pt x="241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8" name="Google Shape;4058;p125"/>
            <p:cNvSpPr/>
            <p:nvPr/>
          </p:nvSpPr>
          <p:spPr>
            <a:xfrm>
              <a:off x="2107117" y="2156476"/>
              <a:ext cx="73865" cy="12285"/>
            </a:xfrm>
            <a:custGeom>
              <a:avLst/>
              <a:gdLst/>
              <a:ahLst/>
              <a:cxnLst/>
              <a:rect l="l" t="t" r="r" b="b"/>
              <a:pathLst>
                <a:path w="1870" h="311" extrusionOk="0">
                  <a:moveTo>
                    <a:pt x="0" y="1"/>
                  </a:moveTo>
                  <a:lnTo>
                    <a:pt x="0" y="310"/>
                  </a:lnTo>
                  <a:lnTo>
                    <a:pt x="1870" y="310"/>
                  </a:lnTo>
                  <a:lnTo>
                    <a:pt x="1870" y="1"/>
                  </a:lnTo>
                  <a:close/>
                </a:path>
              </a:pathLst>
            </a:custGeom>
            <a:solidFill>
              <a:srgbClr val="505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59" name="Google Shape;4059;p125"/>
            <p:cNvSpPr/>
            <p:nvPr/>
          </p:nvSpPr>
          <p:spPr>
            <a:xfrm>
              <a:off x="1964601" y="2012103"/>
              <a:ext cx="197105" cy="28242"/>
            </a:xfrm>
            <a:custGeom>
              <a:avLst/>
              <a:gdLst/>
              <a:ahLst/>
              <a:cxnLst/>
              <a:rect l="l" t="t" r="r" b="b"/>
              <a:pathLst>
                <a:path w="4990" h="715" extrusionOk="0">
                  <a:moveTo>
                    <a:pt x="608" y="1"/>
                  </a:moveTo>
                  <a:lnTo>
                    <a:pt x="1" y="715"/>
                  </a:lnTo>
                  <a:lnTo>
                    <a:pt x="4989" y="715"/>
                  </a:lnTo>
                  <a:lnTo>
                    <a:pt x="498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60" name="Google Shape;4060;p125"/>
            <p:cNvSpPr/>
            <p:nvPr/>
          </p:nvSpPr>
          <p:spPr>
            <a:xfrm>
              <a:off x="1996122" y="2019174"/>
              <a:ext cx="21212" cy="21172"/>
            </a:xfrm>
            <a:custGeom>
              <a:avLst/>
              <a:gdLst/>
              <a:ahLst/>
              <a:cxnLst/>
              <a:rect l="l" t="t" r="r" b="b"/>
              <a:pathLst>
                <a:path w="537" h="536" extrusionOk="0">
                  <a:moveTo>
                    <a:pt x="0" y="0"/>
                  </a:moveTo>
                  <a:lnTo>
                    <a:pt x="0" y="536"/>
                  </a:lnTo>
                  <a:lnTo>
                    <a:pt x="536" y="536"/>
                  </a:lnTo>
                  <a:lnTo>
                    <a:pt x="536" y="0"/>
                  </a:lnTo>
                  <a:close/>
                </a:path>
              </a:pathLst>
            </a:custGeom>
            <a:solidFill>
              <a:srgbClr val="5C5C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61" name="Google Shape;4061;p125"/>
            <p:cNvSpPr/>
            <p:nvPr/>
          </p:nvSpPr>
          <p:spPr>
            <a:xfrm>
              <a:off x="2037518" y="2019174"/>
              <a:ext cx="21172" cy="21172"/>
            </a:xfrm>
            <a:custGeom>
              <a:avLst/>
              <a:gdLst/>
              <a:ahLst/>
              <a:cxnLst/>
              <a:rect l="l" t="t" r="r" b="b"/>
              <a:pathLst>
                <a:path w="536" h="536" extrusionOk="0">
                  <a:moveTo>
                    <a:pt x="0" y="0"/>
                  </a:moveTo>
                  <a:lnTo>
                    <a:pt x="0" y="536"/>
                  </a:lnTo>
                  <a:lnTo>
                    <a:pt x="536" y="536"/>
                  </a:lnTo>
                  <a:lnTo>
                    <a:pt x="536" y="0"/>
                  </a:lnTo>
                  <a:close/>
                </a:path>
              </a:pathLst>
            </a:custGeom>
            <a:solidFill>
              <a:srgbClr val="5C5C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62" name="Google Shape;4062;p125"/>
            <p:cNvSpPr/>
            <p:nvPr/>
          </p:nvSpPr>
          <p:spPr>
            <a:xfrm>
              <a:off x="2078400" y="2019174"/>
              <a:ext cx="21212" cy="21172"/>
            </a:xfrm>
            <a:custGeom>
              <a:avLst/>
              <a:gdLst/>
              <a:ahLst/>
              <a:cxnLst/>
              <a:rect l="l" t="t" r="r" b="b"/>
              <a:pathLst>
                <a:path w="537" h="536" extrusionOk="0">
                  <a:moveTo>
                    <a:pt x="1" y="0"/>
                  </a:moveTo>
                  <a:lnTo>
                    <a:pt x="1" y="536"/>
                  </a:lnTo>
                  <a:lnTo>
                    <a:pt x="537" y="536"/>
                  </a:lnTo>
                  <a:lnTo>
                    <a:pt x="537" y="0"/>
                  </a:lnTo>
                  <a:close/>
                </a:path>
              </a:pathLst>
            </a:custGeom>
            <a:solidFill>
              <a:srgbClr val="5C5C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63" name="Google Shape;4063;p125"/>
            <p:cNvSpPr/>
            <p:nvPr/>
          </p:nvSpPr>
          <p:spPr>
            <a:xfrm>
              <a:off x="2119322" y="2019174"/>
              <a:ext cx="21685" cy="21172"/>
            </a:xfrm>
            <a:custGeom>
              <a:avLst/>
              <a:gdLst/>
              <a:ahLst/>
              <a:cxnLst/>
              <a:rect l="l" t="t" r="r" b="b"/>
              <a:pathLst>
                <a:path w="549" h="536" extrusionOk="0">
                  <a:moveTo>
                    <a:pt x="1" y="0"/>
                  </a:moveTo>
                  <a:lnTo>
                    <a:pt x="1" y="536"/>
                  </a:lnTo>
                  <a:lnTo>
                    <a:pt x="549" y="536"/>
                  </a:lnTo>
                  <a:lnTo>
                    <a:pt x="549" y="0"/>
                  </a:lnTo>
                  <a:close/>
                </a:path>
              </a:pathLst>
            </a:custGeom>
            <a:solidFill>
              <a:srgbClr val="5C5C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4064" name="Google Shape;4064;p125"/>
          <p:cNvSpPr/>
          <p:nvPr/>
        </p:nvSpPr>
        <p:spPr>
          <a:xfrm>
            <a:off x="1556842" y="3587126"/>
            <a:ext cx="440741" cy="54589"/>
          </a:xfrm>
          <a:custGeom>
            <a:avLst/>
            <a:gdLst/>
            <a:ahLst/>
            <a:cxnLst/>
            <a:rect l="l" t="t" r="r" b="b"/>
            <a:pathLst>
              <a:path w="11158" h="1382" extrusionOk="0">
                <a:moveTo>
                  <a:pt x="1" y="1"/>
                </a:moveTo>
                <a:lnTo>
                  <a:pt x="1" y="1382"/>
                </a:lnTo>
                <a:lnTo>
                  <a:pt x="11157" y="1382"/>
                </a:lnTo>
                <a:lnTo>
                  <a:pt x="1115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65" name="Google Shape;4065;p125"/>
          <p:cNvSpPr/>
          <p:nvPr/>
        </p:nvSpPr>
        <p:spPr>
          <a:xfrm>
            <a:off x="1320316" y="3567376"/>
            <a:ext cx="71969" cy="60238"/>
          </a:xfrm>
          <a:custGeom>
            <a:avLst/>
            <a:gdLst/>
            <a:ahLst/>
            <a:cxnLst/>
            <a:rect l="l" t="t" r="r" b="b"/>
            <a:pathLst>
              <a:path w="1822" h="1525" extrusionOk="0">
                <a:moveTo>
                  <a:pt x="226" y="0"/>
                </a:moveTo>
                <a:lnTo>
                  <a:pt x="0" y="1251"/>
                </a:lnTo>
                <a:lnTo>
                  <a:pt x="1607" y="1524"/>
                </a:lnTo>
                <a:lnTo>
                  <a:pt x="1822" y="274"/>
                </a:lnTo>
                <a:lnTo>
                  <a:pt x="22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66" name="Google Shape;4066;p125"/>
          <p:cNvSpPr/>
          <p:nvPr/>
        </p:nvSpPr>
        <p:spPr>
          <a:xfrm>
            <a:off x="1293970" y="3614421"/>
            <a:ext cx="30139" cy="30139"/>
          </a:xfrm>
          <a:custGeom>
            <a:avLst/>
            <a:gdLst/>
            <a:ahLst/>
            <a:cxnLst/>
            <a:rect l="l" t="t" r="r" b="b"/>
            <a:pathLst>
              <a:path w="763" h="763" extrusionOk="0">
                <a:moveTo>
                  <a:pt x="381" y="0"/>
                </a:moveTo>
                <a:cubicBezTo>
                  <a:pt x="167" y="0"/>
                  <a:pt x="0" y="179"/>
                  <a:pt x="0" y="381"/>
                </a:cubicBezTo>
                <a:cubicBezTo>
                  <a:pt x="0" y="595"/>
                  <a:pt x="167" y="762"/>
                  <a:pt x="381" y="762"/>
                </a:cubicBezTo>
                <a:cubicBezTo>
                  <a:pt x="596" y="762"/>
                  <a:pt x="762" y="595"/>
                  <a:pt x="762" y="381"/>
                </a:cubicBezTo>
                <a:cubicBezTo>
                  <a:pt x="762" y="179"/>
                  <a:pt x="596" y="0"/>
                  <a:pt x="3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4067" name="Google Shape;4067;p125"/>
          <p:cNvGrpSpPr/>
          <p:nvPr/>
        </p:nvGrpSpPr>
        <p:grpSpPr>
          <a:xfrm>
            <a:off x="1030584" y="3560780"/>
            <a:ext cx="1072781" cy="650486"/>
            <a:chOff x="1030584" y="3560780"/>
            <a:chExt cx="1072781" cy="650486"/>
          </a:xfrm>
        </p:grpSpPr>
        <p:sp>
          <p:nvSpPr>
            <p:cNvPr id="4068" name="Google Shape;4068;p125"/>
            <p:cNvSpPr/>
            <p:nvPr/>
          </p:nvSpPr>
          <p:spPr>
            <a:xfrm>
              <a:off x="1700780" y="3888116"/>
              <a:ext cx="87967" cy="87967"/>
            </a:xfrm>
            <a:custGeom>
              <a:avLst/>
              <a:gdLst/>
              <a:ahLst/>
              <a:cxnLst/>
              <a:rect l="l" t="t" r="r" b="b"/>
              <a:pathLst>
                <a:path w="2227" h="2227" extrusionOk="0">
                  <a:moveTo>
                    <a:pt x="0" y="1"/>
                  </a:moveTo>
                  <a:lnTo>
                    <a:pt x="0" y="2227"/>
                  </a:lnTo>
                  <a:lnTo>
                    <a:pt x="2227" y="2227"/>
                  </a:lnTo>
                  <a:lnTo>
                    <a:pt x="222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69" name="Google Shape;4069;p125"/>
            <p:cNvSpPr/>
            <p:nvPr/>
          </p:nvSpPr>
          <p:spPr>
            <a:xfrm>
              <a:off x="1477842" y="3776173"/>
              <a:ext cx="162779" cy="186756"/>
            </a:xfrm>
            <a:custGeom>
              <a:avLst/>
              <a:gdLst/>
              <a:ahLst/>
              <a:cxnLst/>
              <a:rect l="l" t="t" r="r" b="b"/>
              <a:pathLst>
                <a:path w="4121" h="4728" extrusionOk="0">
                  <a:moveTo>
                    <a:pt x="3299" y="1"/>
                  </a:moveTo>
                  <a:lnTo>
                    <a:pt x="1370" y="1703"/>
                  </a:lnTo>
                  <a:lnTo>
                    <a:pt x="1" y="4728"/>
                  </a:lnTo>
                  <a:lnTo>
                    <a:pt x="4120" y="4728"/>
                  </a:lnTo>
                  <a:lnTo>
                    <a:pt x="329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0" name="Google Shape;4070;p125"/>
            <p:cNvSpPr/>
            <p:nvPr/>
          </p:nvSpPr>
          <p:spPr>
            <a:xfrm>
              <a:off x="1796726" y="3860387"/>
              <a:ext cx="266665" cy="54115"/>
            </a:xfrm>
            <a:custGeom>
              <a:avLst/>
              <a:gdLst/>
              <a:ahLst/>
              <a:cxnLst/>
              <a:rect l="l" t="t" r="r" b="b"/>
              <a:pathLst>
                <a:path w="6751" h="1370" extrusionOk="0">
                  <a:moveTo>
                    <a:pt x="0" y="0"/>
                  </a:moveTo>
                  <a:lnTo>
                    <a:pt x="0" y="1369"/>
                  </a:lnTo>
                  <a:lnTo>
                    <a:pt x="6751" y="1369"/>
                  </a:lnTo>
                  <a:lnTo>
                    <a:pt x="61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1" name="Google Shape;4071;p125"/>
            <p:cNvSpPr/>
            <p:nvPr/>
          </p:nvSpPr>
          <p:spPr>
            <a:xfrm>
              <a:off x="1934028" y="3644994"/>
              <a:ext cx="127032" cy="256789"/>
            </a:xfrm>
            <a:custGeom>
              <a:avLst/>
              <a:gdLst/>
              <a:ahLst/>
              <a:cxnLst/>
              <a:rect l="l" t="t" r="r" b="b"/>
              <a:pathLst>
                <a:path w="3216" h="6501" extrusionOk="0">
                  <a:moveTo>
                    <a:pt x="1" y="0"/>
                  </a:moveTo>
                  <a:lnTo>
                    <a:pt x="2965" y="6501"/>
                  </a:lnTo>
                  <a:lnTo>
                    <a:pt x="3215" y="6060"/>
                  </a:lnTo>
                  <a:lnTo>
                    <a:pt x="47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2" name="Google Shape;4072;p125"/>
            <p:cNvSpPr/>
            <p:nvPr/>
          </p:nvSpPr>
          <p:spPr>
            <a:xfrm>
              <a:off x="1502767" y="3644994"/>
              <a:ext cx="127506" cy="256789"/>
            </a:xfrm>
            <a:custGeom>
              <a:avLst/>
              <a:gdLst/>
              <a:ahLst/>
              <a:cxnLst/>
              <a:rect l="l" t="t" r="r" b="b"/>
              <a:pathLst>
                <a:path w="3228" h="6501" extrusionOk="0">
                  <a:moveTo>
                    <a:pt x="2751" y="0"/>
                  </a:moveTo>
                  <a:lnTo>
                    <a:pt x="1" y="6060"/>
                  </a:lnTo>
                  <a:lnTo>
                    <a:pt x="251" y="6501"/>
                  </a:lnTo>
                  <a:lnTo>
                    <a:pt x="322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3" name="Google Shape;4073;p125"/>
            <p:cNvSpPr/>
            <p:nvPr/>
          </p:nvSpPr>
          <p:spPr>
            <a:xfrm>
              <a:off x="1687587" y="3728220"/>
              <a:ext cx="109178" cy="173563"/>
            </a:xfrm>
            <a:custGeom>
              <a:avLst/>
              <a:gdLst/>
              <a:ahLst/>
              <a:cxnLst/>
              <a:rect l="l" t="t" r="r" b="b"/>
              <a:pathLst>
                <a:path w="2764" h="4394" extrusionOk="0">
                  <a:moveTo>
                    <a:pt x="2108" y="0"/>
                  </a:moveTo>
                  <a:lnTo>
                    <a:pt x="2108" y="3834"/>
                  </a:lnTo>
                  <a:lnTo>
                    <a:pt x="1" y="3834"/>
                  </a:lnTo>
                  <a:lnTo>
                    <a:pt x="1" y="4394"/>
                  </a:lnTo>
                  <a:lnTo>
                    <a:pt x="2763" y="4394"/>
                  </a:lnTo>
                  <a:lnTo>
                    <a:pt x="2763" y="3834"/>
                  </a:lnTo>
                  <a:lnTo>
                    <a:pt x="276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4" name="Google Shape;4074;p125"/>
            <p:cNvSpPr/>
            <p:nvPr/>
          </p:nvSpPr>
          <p:spPr>
            <a:xfrm>
              <a:off x="1796726" y="3816147"/>
              <a:ext cx="210733" cy="44279"/>
            </a:xfrm>
            <a:custGeom>
              <a:avLst/>
              <a:gdLst/>
              <a:ahLst/>
              <a:cxnLst/>
              <a:rect l="l" t="t" r="r" b="b"/>
              <a:pathLst>
                <a:path w="5335" h="1121" extrusionOk="0">
                  <a:moveTo>
                    <a:pt x="0" y="1"/>
                  </a:moveTo>
                  <a:lnTo>
                    <a:pt x="0" y="1120"/>
                  </a:lnTo>
                  <a:lnTo>
                    <a:pt x="5334" y="1120"/>
                  </a:lnTo>
                  <a:lnTo>
                    <a:pt x="46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5" name="Google Shape;4075;p125"/>
            <p:cNvSpPr/>
            <p:nvPr/>
          </p:nvSpPr>
          <p:spPr>
            <a:xfrm>
              <a:off x="1796726" y="3771947"/>
              <a:ext cx="166967" cy="44240"/>
            </a:xfrm>
            <a:custGeom>
              <a:avLst/>
              <a:gdLst/>
              <a:ahLst/>
              <a:cxnLst/>
              <a:rect l="l" t="t" r="r" b="b"/>
              <a:pathLst>
                <a:path w="4227" h="1120" extrusionOk="0">
                  <a:moveTo>
                    <a:pt x="0" y="1"/>
                  </a:moveTo>
                  <a:lnTo>
                    <a:pt x="0" y="1120"/>
                  </a:lnTo>
                  <a:lnTo>
                    <a:pt x="4227" y="1120"/>
                  </a:lnTo>
                  <a:lnTo>
                    <a:pt x="37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6" name="Google Shape;4076;p125"/>
            <p:cNvSpPr/>
            <p:nvPr/>
          </p:nvSpPr>
          <p:spPr>
            <a:xfrm>
              <a:off x="1578488" y="3614421"/>
              <a:ext cx="396975" cy="54589"/>
            </a:xfrm>
            <a:custGeom>
              <a:avLst/>
              <a:gdLst/>
              <a:ahLst/>
              <a:cxnLst/>
              <a:rect l="l" t="t" r="r" b="b"/>
              <a:pathLst>
                <a:path w="10050" h="1382" extrusionOk="0">
                  <a:moveTo>
                    <a:pt x="1" y="0"/>
                  </a:moveTo>
                  <a:lnTo>
                    <a:pt x="1" y="1381"/>
                  </a:lnTo>
                  <a:lnTo>
                    <a:pt x="10050" y="1381"/>
                  </a:lnTo>
                  <a:lnTo>
                    <a:pt x="10050" y="0"/>
                  </a:lnTo>
                  <a:close/>
                </a:path>
              </a:pathLst>
            </a:custGeom>
            <a:solidFill>
              <a:srgbClr val="D294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7" name="Google Shape;4077;p125"/>
            <p:cNvSpPr/>
            <p:nvPr/>
          </p:nvSpPr>
          <p:spPr>
            <a:xfrm>
              <a:off x="1578488" y="3614421"/>
              <a:ext cx="396975" cy="54589"/>
            </a:xfrm>
            <a:custGeom>
              <a:avLst/>
              <a:gdLst/>
              <a:ahLst/>
              <a:cxnLst/>
              <a:rect l="l" t="t" r="r" b="b"/>
              <a:pathLst>
                <a:path w="10050" h="1382" extrusionOk="0">
                  <a:moveTo>
                    <a:pt x="1" y="0"/>
                  </a:moveTo>
                  <a:lnTo>
                    <a:pt x="1" y="1381"/>
                  </a:lnTo>
                  <a:lnTo>
                    <a:pt x="10050" y="1381"/>
                  </a:lnTo>
                  <a:lnTo>
                    <a:pt x="1005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8" name="Google Shape;4078;p125"/>
            <p:cNvSpPr/>
            <p:nvPr/>
          </p:nvSpPr>
          <p:spPr>
            <a:xfrm>
              <a:off x="1404965" y="3843442"/>
              <a:ext cx="107716" cy="58342"/>
            </a:xfrm>
            <a:custGeom>
              <a:avLst/>
              <a:gdLst/>
              <a:ahLst/>
              <a:cxnLst/>
              <a:rect l="l" t="t" r="r" b="b"/>
              <a:pathLst>
                <a:path w="2727" h="1477" extrusionOk="0">
                  <a:moveTo>
                    <a:pt x="0" y="0"/>
                  </a:moveTo>
                  <a:lnTo>
                    <a:pt x="0" y="1477"/>
                  </a:lnTo>
                  <a:lnTo>
                    <a:pt x="2727" y="1477"/>
                  </a:lnTo>
                  <a:lnTo>
                    <a:pt x="191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79" name="Google Shape;4079;p125"/>
            <p:cNvSpPr/>
            <p:nvPr/>
          </p:nvSpPr>
          <p:spPr>
            <a:xfrm>
              <a:off x="1404965" y="3858965"/>
              <a:ext cx="79514" cy="42818"/>
            </a:xfrm>
            <a:custGeom>
              <a:avLst/>
              <a:gdLst/>
              <a:ahLst/>
              <a:cxnLst/>
              <a:rect l="l" t="t" r="r" b="b"/>
              <a:pathLst>
                <a:path w="2013" h="1084" extrusionOk="0">
                  <a:moveTo>
                    <a:pt x="0" y="0"/>
                  </a:moveTo>
                  <a:lnTo>
                    <a:pt x="0" y="1084"/>
                  </a:lnTo>
                  <a:lnTo>
                    <a:pt x="2012" y="1084"/>
                  </a:lnTo>
                  <a:lnTo>
                    <a:pt x="140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0" name="Google Shape;4080;p125"/>
            <p:cNvSpPr/>
            <p:nvPr/>
          </p:nvSpPr>
          <p:spPr>
            <a:xfrm>
              <a:off x="1077628" y="3800624"/>
              <a:ext cx="65412" cy="69204"/>
            </a:xfrm>
            <a:custGeom>
              <a:avLst/>
              <a:gdLst/>
              <a:ahLst/>
              <a:cxnLst/>
              <a:rect l="l" t="t" r="r" b="b"/>
              <a:pathLst>
                <a:path w="1656" h="1752" extrusionOk="0">
                  <a:moveTo>
                    <a:pt x="679" y="1"/>
                  </a:moveTo>
                  <a:lnTo>
                    <a:pt x="0" y="1192"/>
                  </a:lnTo>
                  <a:lnTo>
                    <a:pt x="977" y="1751"/>
                  </a:lnTo>
                  <a:lnTo>
                    <a:pt x="1655" y="561"/>
                  </a:lnTo>
                  <a:lnTo>
                    <a:pt x="67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1" name="Google Shape;4081;p125"/>
            <p:cNvSpPr/>
            <p:nvPr/>
          </p:nvSpPr>
          <p:spPr>
            <a:xfrm>
              <a:off x="1060209" y="3837793"/>
              <a:ext cx="208876" cy="151482"/>
            </a:xfrm>
            <a:custGeom>
              <a:avLst/>
              <a:gdLst/>
              <a:ahLst/>
              <a:cxnLst/>
              <a:rect l="l" t="t" r="r" b="b"/>
              <a:pathLst>
                <a:path w="5288" h="3835" extrusionOk="0">
                  <a:moveTo>
                    <a:pt x="1263" y="1"/>
                  </a:moveTo>
                  <a:lnTo>
                    <a:pt x="1" y="2191"/>
                  </a:lnTo>
                  <a:lnTo>
                    <a:pt x="1942" y="3834"/>
                  </a:lnTo>
                  <a:lnTo>
                    <a:pt x="5287" y="2191"/>
                  </a:lnTo>
                  <a:lnTo>
                    <a:pt x="5287" y="1715"/>
                  </a:lnTo>
                  <a:lnTo>
                    <a:pt x="3430" y="2191"/>
                  </a:lnTo>
                  <a:lnTo>
                    <a:pt x="126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2" name="Google Shape;4082;p125"/>
            <p:cNvSpPr/>
            <p:nvPr/>
          </p:nvSpPr>
          <p:spPr>
            <a:xfrm>
              <a:off x="1037180" y="3835463"/>
              <a:ext cx="72917" cy="88914"/>
            </a:xfrm>
            <a:custGeom>
              <a:avLst/>
              <a:gdLst/>
              <a:ahLst/>
              <a:cxnLst/>
              <a:rect l="l" t="t" r="r" b="b"/>
              <a:pathLst>
                <a:path w="1846" h="2251" extrusionOk="0">
                  <a:moveTo>
                    <a:pt x="846" y="0"/>
                  </a:moveTo>
                  <a:lnTo>
                    <a:pt x="1" y="1238"/>
                  </a:lnTo>
                  <a:lnTo>
                    <a:pt x="584" y="2250"/>
                  </a:lnTo>
                  <a:lnTo>
                    <a:pt x="1846" y="60"/>
                  </a:lnTo>
                  <a:lnTo>
                    <a:pt x="8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3" name="Google Shape;4083;p125"/>
            <p:cNvSpPr/>
            <p:nvPr/>
          </p:nvSpPr>
          <p:spPr>
            <a:xfrm>
              <a:off x="1382845" y="3604072"/>
              <a:ext cx="43292" cy="82318"/>
            </a:xfrm>
            <a:custGeom>
              <a:avLst/>
              <a:gdLst/>
              <a:ahLst/>
              <a:cxnLst/>
              <a:rect l="l" t="t" r="r" b="b"/>
              <a:pathLst>
                <a:path w="1096" h="2084" extrusionOk="0">
                  <a:moveTo>
                    <a:pt x="132" y="0"/>
                  </a:moveTo>
                  <a:lnTo>
                    <a:pt x="1" y="250"/>
                  </a:lnTo>
                  <a:lnTo>
                    <a:pt x="989" y="2084"/>
                  </a:lnTo>
                  <a:lnTo>
                    <a:pt x="1096" y="1917"/>
                  </a:lnTo>
                  <a:lnTo>
                    <a:pt x="13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4" name="Google Shape;4084;p125"/>
            <p:cNvSpPr/>
            <p:nvPr/>
          </p:nvSpPr>
          <p:spPr>
            <a:xfrm>
              <a:off x="1400264" y="3661426"/>
              <a:ext cx="37169" cy="82357"/>
            </a:xfrm>
            <a:custGeom>
              <a:avLst/>
              <a:gdLst/>
              <a:ahLst/>
              <a:cxnLst/>
              <a:rect l="l" t="t" r="r" b="b"/>
              <a:pathLst>
                <a:path w="941" h="2085" extrusionOk="0">
                  <a:moveTo>
                    <a:pt x="500" y="1"/>
                  </a:moveTo>
                  <a:lnTo>
                    <a:pt x="0" y="453"/>
                  </a:lnTo>
                  <a:lnTo>
                    <a:pt x="941" y="2084"/>
                  </a:lnTo>
                  <a:lnTo>
                    <a:pt x="941" y="1501"/>
                  </a:lnTo>
                  <a:lnTo>
                    <a:pt x="941" y="632"/>
                  </a:lnTo>
                  <a:lnTo>
                    <a:pt x="5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5" name="Google Shape;4085;p125"/>
            <p:cNvSpPr/>
            <p:nvPr/>
          </p:nvSpPr>
          <p:spPr>
            <a:xfrm>
              <a:off x="1233772" y="3720676"/>
              <a:ext cx="154761" cy="15089"/>
            </a:xfrm>
            <a:custGeom>
              <a:avLst/>
              <a:gdLst/>
              <a:ahLst/>
              <a:cxnLst/>
              <a:rect l="l" t="t" r="r" b="b"/>
              <a:pathLst>
                <a:path w="3918" h="382" extrusionOk="0">
                  <a:moveTo>
                    <a:pt x="3918" y="1"/>
                  </a:moveTo>
                  <a:lnTo>
                    <a:pt x="131" y="25"/>
                  </a:lnTo>
                  <a:lnTo>
                    <a:pt x="0" y="334"/>
                  </a:lnTo>
                  <a:lnTo>
                    <a:pt x="3858" y="382"/>
                  </a:lnTo>
                  <a:lnTo>
                    <a:pt x="391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6" name="Google Shape;4086;p125"/>
            <p:cNvSpPr/>
            <p:nvPr/>
          </p:nvSpPr>
          <p:spPr>
            <a:xfrm>
              <a:off x="1073876" y="3715067"/>
              <a:ext cx="62094" cy="89863"/>
            </a:xfrm>
            <a:custGeom>
              <a:avLst/>
              <a:gdLst/>
              <a:ahLst/>
              <a:cxnLst/>
              <a:rect l="l" t="t" r="r" b="b"/>
              <a:pathLst>
                <a:path w="1572" h="2275" extrusionOk="0">
                  <a:moveTo>
                    <a:pt x="1274" y="0"/>
                  </a:moveTo>
                  <a:lnTo>
                    <a:pt x="0" y="2000"/>
                  </a:lnTo>
                  <a:lnTo>
                    <a:pt x="179" y="2274"/>
                  </a:lnTo>
                  <a:lnTo>
                    <a:pt x="1572" y="262"/>
                  </a:lnTo>
                  <a:lnTo>
                    <a:pt x="127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7" name="Google Shape;4087;p125"/>
            <p:cNvSpPr/>
            <p:nvPr/>
          </p:nvSpPr>
          <p:spPr>
            <a:xfrm>
              <a:off x="1030584" y="3794067"/>
              <a:ext cx="62133" cy="78565"/>
            </a:xfrm>
            <a:custGeom>
              <a:avLst/>
              <a:gdLst/>
              <a:ahLst/>
              <a:cxnLst/>
              <a:rect l="l" t="t" r="r" b="b"/>
              <a:pathLst>
                <a:path w="1573" h="1989" extrusionOk="0">
                  <a:moveTo>
                    <a:pt x="1096" y="0"/>
                  </a:moveTo>
                  <a:lnTo>
                    <a:pt x="1" y="1465"/>
                  </a:lnTo>
                  <a:lnTo>
                    <a:pt x="370" y="1989"/>
                  </a:lnTo>
                  <a:lnTo>
                    <a:pt x="1394" y="1000"/>
                  </a:lnTo>
                  <a:lnTo>
                    <a:pt x="1572" y="703"/>
                  </a:lnTo>
                  <a:lnTo>
                    <a:pt x="10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8" name="Google Shape;4088;p125"/>
            <p:cNvSpPr/>
            <p:nvPr/>
          </p:nvSpPr>
          <p:spPr>
            <a:xfrm>
              <a:off x="1124199" y="3686350"/>
              <a:ext cx="127466" cy="57433"/>
            </a:xfrm>
            <a:custGeom>
              <a:avLst/>
              <a:gdLst/>
              <a:ahLst/>
              <a:cxnLst/>
              <a:rect l="l" t="t" r="r" b="b"/>
              <a:pathLst>
                <a:path w="3227" h="1454" extrusionOk="0">
                  <a:moveTo>
                    <a:pt x="667" y="1"/>
                  </a:moveTo>
                  <a:cubicBezTo>
                    <a:pt x="298" y="1"/>
                    <a:pt x="0" y="298"/>
                    <a:pt x="0" y="656"/>
                  </a:cubicBezTo>
                  <a:lnTo>
                    <a:pt x="0" y="798"/>
                  </a:lnTo>
                  <a:cubicBezTo>
                    <a:pt x="0" y="1156"/>
                    <a:pt x="298" y="1453"/>
                    <a:pt x="667" y="1453"/>
                  </a:cubicBezTo>
                  <a:lnTo>
                    <a:pt x="2560" y="1453"/>
                  </a:lnTo>
                  <a:cubicBezTo>
                    <a:pt x="2929" y="1453"/>
                    <a:pt x="3227" y="1156"/>
                    <a:pt x="3227" y="798"/>
                  </a:cubicBezTo>
                  <a:lnTo>
                    <a:pt x="3227" y="656"/>
                  </a:lnTo>
                  <a:cubicBezTo>
                    <a:pt x="3227" y="298"/>
                    <a:pt x="2929" y="1"/>
                    <a:pt x="25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89" name="Google Shape;4089;p125"/>
            <p:cNvSpPr/>
            <p:nvPr/>
          </p:nvSpPr>
          <p:spPr>
            <a:xfrm>
              <a:off x="1307597" y="3602966"/>
              <a:ext cx="163253" cy="227481"/>
            </a:xfrm>
            <a:custGeom>
              <a:avLst/>
              <a:gdLst/>
              <a:ahLst/>
              <a:cxnLst/>
              <a:rect l="l" t="t" r="r" b="b"/>
              <a:pathLst>
                <a:path w="4133" h="5759" extrusionOk="0">
                  <a:moveTo>
                    <a:pt x="819" y="1"/>
                  </a:moveTo>
                  <a:cubicBezTo>
                    <a:pt x="697" y="1"/>
                    <a:pt x="575" y="33"/>
                    <a:pt x="465" y="100"/>
                  </a:cubicBezTo>
                  <a:cubicBezTo>
                    <a:pt x="120" y="290"/>
                    <a:pt x="1" y="731"/>
                    <a:pt x="203" y="1076"/>
                  </a:cubicBezTo>
                  <a:lnTo>
                    <a:pt x="2703" y="5398"/>
                  </a:lnTo>
                  <a:cubicBezTo>
                    <a:pt x="2831" y="5629"/>
                    <a:pt x="3070" y="5759"/>
                    <a:pt x="3318" y="5759"/>
                  </a:cubicBezTo>
                  <a:cubicBezTo>
                    <a:pt x="3441" y="5759"/>
                    <a:pt x="3565" y="5727"/>
                    <a:pt x="3680" y="5660"/>
                  </a:cubicBezTo>
                  <a:cubicBezTo>
                    <a:pt x="4013" y="5457"/>
                    <a:pt x="4132" y="5029"/>
                    <a:pt x="3930" y="4684"/>
                  </a:cubicBezTo>
                  <a:lnTo>
                    <a:pt x="1441" y="362"/>
                  </a:lnTo>
                  <a:cubicBezTo>
                    <a:pt x="1306" y="131"/>
                    <a:pt x="1064" y="1"/>
                    <a:pt x="8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0" name="Google Shape;4090;p125"/>
            <p:cNvSpPr/>
            <p:nvPr/>
          </p:nvSpPr>
          <p:spPr>
            <a:xfrm>
              <a:off x="1101131" y="3571129"/>
              <a:ext cx="247902" cy="258488"/>
            </a:xfrm>
            <a:custGeom>
              <a:avLst/>
              <a:gdLst/>
              <a:ahLst/>
              <a:cxnLst/>
              <a:rect l="l" t="t" r="r" b="b"/>
              <a:pathLst>
                <a:path w="6276" h="6544" extrusionOk="0">
                  <a:moveTo>
                    <a:pt x="4966" y="1"/>
                  </a:moveTo>
                  <a:lnTo>
                    <a:pt x="1" y="5859"/>
                  </a:lnTo>
                  <a:lnTo>
                    <a:pt x="501" y="6287"/>
                  </a:lnTo>
                  <a:cubicBezTo>
                    <a:pt x="699" y="6459"/>
                    <a:pt x="943" y="6543"/>
                    <a:pt x="1186" y="6543"/>
                  </a:cubicBezTo>
                  <a:cubicBezTo>
                    <a:pt x="1484" y="6543"/>
                    <a:pt x="1780" y="6417"/>
                    <a:pt x="1989" y="6168"/>
                  </a:cubicBezTo>
                  <a:lnTo>
                    <a:pt x="6275" y="1120"/>
                  </a:lnTo>
                  <a:lnTo>
                    <a:pt x="496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1" name="Google Shape;4091;p125"/>
            <p:cNvSpPr/>
            <p:nvPr/>
          </p:nvSpPr>
          <p:spPr>
            <a:xfrm>
              <a:off x="1107253" y="3776173"/>
              <a:ext cx="57433" cy="57433"/>
            </a:xfrm>
            <a:custGeom>
              <a:avLst/>
              <a:gdLst/>
              <a:ahLst/>
              <a:cxnLst/>
              <a:rect l="l" t="t" r="r" b="b"/>
              <a:pathLst>
                <a:path w="1454" h="1454" extrusionOk="0">
                  <a:moveTo>
                    <a:pt x="727" y="1"/>
                  </a:moveTo>
                  <a:cubicBezTo>
                    <a:pt x="322" y="1"/>
                    <a:pt x="1" y="322"/>
                    <a:pt x="1" y="727"/>
                  </a:cubicBezTo>
                  <a:cubicBezTo>
                    <a:pt x="1" y="1132"/>
                    <a:pt x="322" y="1453"/>
                    <a:pt x="727" y="1453"/>
                  </a:cubicBezTo>
                  <a:cubicBezTo>
                    <a:pt x="1132" y="1453"/>
                    <a:pt x="1453" y="1132"/>
                    <a:pt x="1453" y="727"/>
                  </a:cubicBezTo>
                  <a:cubicBezTo>
                    <a:pt x="1453" y="322"/>
                    <a:pt x="1132" y="1"/>
                    <a:pt x="72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2" name="Google Shape;4092;p125"/>
            <p:cNvSpPr/>
            <p:nvPr/>
          </p:nvSpPr>
          <p:spPr>
            <a:xfrm>
              <a:off x="1119024" y="3787944"/>
              <a:ext cx="33891" cy="33891"/>
            </a:xfrm>
            <a:custGeom>
              <a:avLst/>
              <a:gdLst/>
              <a:ahLst/>
              <a:cxnLst/>
              <a:rect l="l" t="t" r="r" b="b"/>
              <a:pathLst>
                <a:path w="858" h="858" extrusionOk="0">
                  <a:moveTo>
                    <a:pt x="429" y="1"/>
                  </a:moveTo>
                  <a:cubicBezTo>
                    <a:pt x="191" y="1"/>
                    <a:pt x="0" y="191"/>
                    <a:pt x="0" y="429"/>
                  </a:cubicBezTo>
                  <a:cubicBezTo>
                    <a:pt x="0" y="667"/>
                    <a:pt x="191" y="858"/>
                    <a:pt x="429" y="858"/>
                  </a:cubicBezTo>
                  <a:cubicBezTo>
                    <a:pt x="667" y="858"/>
                    <a:pt x="857" y="667"/>
                    <a:pt x="857" y="429"/>
                  </a:cubicBezTo>
                  <a:cubicBezTo>
                    <a:pt x="857" y="191"/>
                    <a:pt x="667" y="1"/>
                    <a:pt x="4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3" name="Google Shape;4093;p125"/>
            <p:cNvSpPr/>
            <p:nvPr/>
          </p:nvSpPr>
          <p:spPr>
            <a:xfrm>
              <a:off x="1255418" y="3560780"/>
              <a:ext cx="107242" cy="137381"/>
            </a:xfrm>
            <a:custGeom>
              <a:avLst/>
              <a:gdLst/>
              <a:ahLst/>
              <a:cxnLst/>
              <a:rect l="l" t="t" r="r" b="b"/>
              <a:pathLst>
                <a:path w="2715" h="3478" extrusionOk="0">
                  <a:moveTo>
                    <a:pt x="941" y="1"/>
                  </a:moveTo>
                  <a:cubicBezTo>
                    <a:pt x="417" y="1"/>
                    <a:pt x="0" y="465"/>
                    <a:pt x="71" y="989"/>
                  </a:cubicBezTo>
                  <a:lnTo>
                    <a:pt x="262" y="2632"/>
                  </a:lnTo>
                  <a:cubicBezTo>
                    <a:pt x="322" y="3120"/>
                    <a:pt x="738" y="3477"/>
                    <a:pt x="1226" y="3477"/>
                  </a:cubicBezTo>
                  <a:lnTo>
                    <a:pt x="1488" y="3477"/>
                  </a:lnTo>
                  <a:cubicBezTo>
                    <a:pt x="1976" y="3477"/>
                    <a:pt x="2393" y="3120"/>
                    <a:pt x="2453" y="2632"/>
                  </a:cubicBezTo>
                  <a:lnTo>
                    <a:pt x="2643" y="989"/>
                  </a:lnTo>
                  <a:cubicBezTo>
                    <a:pt x="2715" y="465"/>
                    <a:pt x="2298" y="1"/>
                    <a:pt x="177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4" name="Google Shape;4094;p125"/>
            <p:cNvSpPr/>
            <p:nvPr/>
          </p:nvSpPr>
          <p:spPr>
            <a:xfrm>
              <a:off x="1283147" y="3604072"/>
              <a:ext cx="51784" cy="51271"/>
            </a:xfrm>
            <a:custGeom>
              <a:avLst/>
              <a:gdLst/>
              <a:ahLst/>
              <a:cxnLst/>
              <a:rect l="l" t="t" r="r" b="b"/>
              <a:pathLst>
                <a:path w="1311" h="1298" extrusionOk="0">
                  <a:moveTo>
                    <a:pt x="655" y="0"/>
                  </a:moveTo>
                  <a:cubicBezTo>
                    <a:pt x="298" y="0"/>
                    <a:pt x="1" y="286"/>
                    <a:pt x="1" y="643"/>
                  </a:cubicBezTo>
                  <a:cubicBezTo>
                    <a:pt x="1" y="1000"/>
                    <a:pt x="298" y="1298"/>
                    <a:pt x="655" y="1298"/>
                  </a:cubicBezTo>
                  <a:cubicBezTo>
                    <a:pt x="1013" y="1298"/>
                    <a:pt x="1310" y="1000"/>
                    <a:pt x="1310" y="643"/>
                  </a:cubicBezTo>
                  <a:cubicBezTo>
                    <a:pt x="1310" y="286"/>
                    <a:pt x="1013" y="0"/>
                    <a:pt x="6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5" name="Google Shape;4095;p125"/>
            <p:cNvSpPr/>
            <p:nvPr/>
          </p:nvSpPr>
          <p:spPr>
            <a:xfrm>
              <a:off x="1404965" y="3766298"/>
              <a:ext cx="64464" cy="77183"/>
            </a:xfrm>
            <a:custGeom>
              <a:avLst/>
              <a:gdLst/>
              <a:ahLst/>
              <a:cxnLst/>
              <a:rect l="l" t="t" r="r" b="b"/>
              <a:pathLst>
                <a:path w="1632" h="1954" extrusionOk="0">
                  <a:moveTo>
                    <a:pt x="738" y="1"/>
                  </a:moveTo>
                  <a:cubicBezTo>
                    <a:pt x="334" y="1"/>
                    <a:pt x="0" y="334"/>
                    <a:pt x="0" y="739"/>
                  </a:cubicBezTo>
                  <a:lnTo>
                    <a:pt x="0" y="1953"/>
                  </a:lnTo>
                  <a:lnTo>
                    <a:pt x="1631" y="1953"/>
                  </a:lnTo>
                  <a:lnTo>
                    <a:pt x="1631" y="739"/>
                  </a:lnTo>
                  <a:cubicBezTo>
                    <a:pt x="1631" y="334"/>
                    <a:pt x="1298" y="1"/>
                    <a:pt x="8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6" name="Google Shape;4096;p125"/>
            <p:cNvSpPr/>
            <p:nvPr/>
          </p:nvSpPr>
          <p:spPr>
            <a:xfrm>
              <a:off x="1418592" y="3786048"/>
              <a:ext cx="37643" cy="37683"/>
            </a:xfrm>
            <a:custGeom>
              <a:avLst/>
              <a:gdLst/>
              <a:ahLst/>
              <a:cxnLst/>
              <a:rect l="l" t="t" r="r" b="b"/>
              <a:pathLst>
                <a:path w="953" h="954" extrusionOk="0">
                  <a:moveTo>
                    <a:pt x="477" y="1"/>
                  </a:moveTo>
                  <a:cubicBezTo>
                    <a:pt x="215" y="1"/>
                    <a:pt x="1" y="215"/>
                    <a:pt x="1" y="477"/>
                  </a:cubicBezTo>
                  <a:cubicBezTo>
                    <a:pt x="1" y="739"/>
                    <a:pt x="215" y="953"/>
                    <a:pt x="477" y="953"/>
                  </a:cubicBezTo>
                  <a:cubicBezTo>
                    <a:pt x="739" y="953"/>
                    <a:pt x="953" y="739"/>
                    <a:pt x="953" y="477"/>
                  </a:cubicBezTo>
                  <a:cubicBezTo>
                    <a:pt x="953" y="215"/>
                    <a:pt x="739" y="1"/>
                    <a:pt x="47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7" name="Google Shape;4097;p125"/>
            <p:cNvSpPr/>
            <p:nvPr/>
          </p:nvSpPr>
          <p:spPr>
            <a:xfrm>
              <a:off x="1426137" y="3794067"/>
              <a:ext cx="22120" cy="22120"/>
            </a:xfrm>
            <a:custGeom>
              <a:avLst/>
              <a:gdLst/>
              <a:ahLst/>
              <a:cxnLst/>
              <a:rect l="l" t="t" r="r" b="b"/>
              <a:pathLst>
                <a:path w="560" h="560" extrusionOk="0">
                  <a:moveTo>
                    <a:pt x="286" y="0"/>
                  </a:moveTo>
                  <a:cubicBezTo>
                    <a:pt x="131" y="0"/>
                    <a:pt x="0" y="119"/>
                    <a:pt x="0" y="274"/>
                  </a:cubicBezTo>
                  <a:cubicBezTo>
                    <a:pt x="0" y="429"/>
                    <a:pt x="131" y="560"/>
                    <a:pt x="286" y="560"/>
                  </a:cubicBezTo>
                  <a:cubicBezTo>
                    <a:pt x="441" y="560"/>
                    <a:pt x="560" y="429"/>
                    <a:pt x="560" y="274"/>
                  </a:cubicBezTo>
                  <a:cubicBezTo>
                    <a:pt x="560" y="119"/>
                    <a:pt x="441" y="0"/>
                    <a:pt x="2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8" name="Google Shape;4098;p125"/>
            <p:cNvSpPr/>
            <p:nvPr/>
          </p:nvSpPr>
          <p:spPr>
            <a:xfrm>
              <a:off x="1387071" y="3985484"/>
              <a:ext cx="383822" cy="88914"/>
            </a:xfrm>
            <a:custGeom>
              <a:avLst/>
              <a:gdLst/>
              <a:ahLst/>
              <a:cxnLst/>
              <a:rect l="l" t="t" r="r" b="b"/>
              <a:pathLst>
                <a:path w="9717" h="2251" extrusionOk="0">
                  <a:moveTo>
                    <a:pt x="1" y="0"/>
                  </a:moveTo>
                  <a:lnTo>
                    <a:pt x="1" y="2250"/>
                  </a:lnTo>
                  <a:lnTo>
                    <a:pt x="9716" y="2250"/>
                  </a:lnTo>
                  <a:lnTo>
                    <a:pt x="97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099" name="Google Shape;4099;p125"/>
            <p:cNvSpPr/>
            <p:nvPr/>
          </p:nvSpPr>
          <p:spPr>
            <a:xfrm>
              <a:off x="1595908" y="4074359"/>
              <a:ext cx="161318" cy="11336"/>
            </a:xfrm>
            <a:custGeom>
              <a:avLst/>
              <a:gdLst/>
              <a:ahLst/>
              <a:cxnLst/>
              <a:rect l="l" t="t" r="r" b="b"/>
              <a:pathLst>
                <a:path w="4084" h="287" extrusionOk="0">
                  <a:moveTo>
                    <a:pt x="0" y="0"/>
                  </a:moveTo>
                  <a:lnTo>
                    <a:pt x="0" y="286"/>
                  </a:lnTo>
                  <a:lnTo>
                    <a:pt x="4084" y="286"/>
                  </a:lnTo>
                  <a:lnTo>
                    <a:pt x="408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0" name="Google Shape;4100;p125"/>
            <p:cNvSpPr/>
            <p:nvPr/>
          </p:nvSpPr>
          <p:spPr>
            <a:xfrm>
              <a:off x="1657014" y="4080007"/>
              <a:ext cx="5214" cy="26346"/>
            </a:xfrm>
            <a:custGeom>
              <a:avLst/>
              <a:gdLst/>
              <a:ahLst/>
              <a:cxnLst/>
              <a:rect l="l" t="t" r="r" b="b"/>
              <a:pathLst>
                <a:path w="132" h="667" extrusionOk="0">
                  <a:moveTo>
                    <a:pt x="1" y="0"/>
                  </a:moveTo>
                  <a:lnTo>
                    <a:pt x="1" y="667"/>
                  </a:lnTo>
                  <a:lnTo>
                    <a:pt x="132" y="667"/>
                  </a:lnTo>
                  <a:lnTo>
                    <a:pt x="13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1" name="Google Shape;4101;p125"/>
            <p:cNvSpPr/>
            <p:nvPr/>
          </p:nvSpPr>
          <p:spPr>
            <a:xfrm>
              <a:off x="1702637" y="4080007"/>
              <a:ext cx="5214" cy="26346"/>
            </a:xfrm>
            <a:custGeom>
              <a:avLst/>
              <a:gdLst/>
              <a:ahLst/>
              <a:cxnLst/>
              <a:rect l="l" t="t" r="r" b="b"/>
              <a:pathLst>
                <a:path w="132" h="667" extrusionOk="0">
                  <a:moveTo>
                    <a:pt x="1" y="0"/>
                  </a:moveTo>
                  <a:lnTo>
                    <a:pt x="1" y="667"/>
                  </a:lnTo>
                  <a:lnTo>
                    <a:pt x="132" y="667"/>
                  </a:lnTo>
                  <a:lnTo>
                    <a:pt x="13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2" name="Google Shape;4102;p125"/>
            <p:cNvSpPr/>
            <p:nvPr/>
          </p:nvSpPr>
          <p:spPr>
            <a:xfrm>
              <a:off x="1641056" y="4106354"/>
              <a:ext cx="82792" cy="15524"/>
            </a:xfrm>
            <a:custGeom>
              <a:avLst/>
              <a:gdLst/>
              <a:ahLst/>
              <a:cxnLst/>
              <a:rect l="l" t="t" r="r" b="b"/>
              <a:pathLst>
                <a:path w="2096" h="393" extrusionOk="0">
                  <a:moveTo>
                    <a:pt x="0" y="0"/>
                  </a:moveTo>
                  <a:lnTo>
                    <a:pt x="0" y="393"/>
                  </a:lnTo>
                  <a:lnTo>
                    <a:pt x="2096" y="393"/>
                  </a:lnTo>
                  <a:lnTo>
                    <a:pt x="20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3" name="Google Shape;4103;p125"/>
            <p:cNvSpPr/>
            <p:nvPr/>
          </p:nvSpPr>
          <p:spPr>
            <a:xfrm>
              <a:off x="1641056" y="4113859"/>
              <a:ext cx="82792" cy="8018"/>
            </a:xfrm>
            <a:custGeom>
              <a:avLst/>
              <a:gdLst/>
              <a:ahLst/>
              <a:cxnLst/>
              <a:rect l="l" t="t" r="r" b="b"/>
              <a:pathLst>
                <a:path w="2096" h="203" extrusionOk="0">
                  <a:moveTo>
                    <a:pt x="0" y="1"/>
                  </a:moveTo>
                  <a:lnTo>
                    <a:pt x="0" y="203"/>
                  </a:lnTo>
                  <a:lnTo>
                    <a:pt x="2096" y="203"/>
                  </a:lnTo>
                  <a:lnTo>
                    <a:pt x="209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4" name="Google Shape;4104;p125"/>
            <p:cNvSpPr/>
            <p:nvPr/>
          </p:nvSpPr>
          <p:spPr>
            <a:xfrm>
              <a:off x="1387071" y="3901744"/>
              <a:ext cx="198527" cy="61186"/>
            </a:xfrm>
            <a:custGeom>
              <a:avLst/>
              <a:gdLst/>
              <a:ahLst/>
              <a:cxnLst/>
              <a:rect l="l" t="t" r="r" b="b"/>
              <a:pathLst>
                <a:path w="5026" h="1549" extrusionOk="0">
                  <a:moveTo>
                    <a:pt x="1" y="1"/>
                  </a:moveTo>
                  <a:lnTo>
                    <a:pt x="1" y="1549"/>
                  </a:lnTo>
                  <a:lnTo>
                    <a:pt x="5025" y="1549"/>
                  </a:lnTo>
                  <a:lnTo>
                    <a:pt x="365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5" name="Google Shape;4105;p125"/>
            <p:cNvSpPr/>
            <p:nvPr/>
          </p:nvSpPr>
          <p:spPr>
            <a:xfrm>
              <a:off x="1394616" y="3914463"/>
              <a:ext cx="126992" cy="8967"/>
            </a:xfrm>
            <a:custGeom>
              <a:avLst/>
              <a:gdLst/>
              <a:ahLst/>
              <a:cxnLst/>
              <a:rect l="l" t="t" r="r" b="b"/>
              <a:pathLst>
                <a:path w="3215" h="227" extrusionOk="0">
                  <a:moveTo>
                    <a:pt x="0" y="0"/>
                  </a:moveTo>
                  <a:lnTo>
                    <a:pt x="0" y="226"/>
                  </a:lnTo>
                  <a:lnTo>
                    <a:pt x="3215" y="226"/>
                  </a:lnTo>
                  <a:lnTo>
                    <a:pt x="321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6" name="Google Shape;4106;p125"/>
            <p:cNvSpPr/>
            <p:nvPr/>
          </p:nvSpPr>
          <p:spPr>
            <a:xfrm>
              <a:off x="1394616" y="3931843"/>
              <a:ext cx="126992" cy="9006"/>
            </a:xfrm>
            <a:custGeom>
              <a:avLst/>
              <a:gdLst/>
              <a:ahLst/>
              <a:cxnLst/>
              <a:rect l="l" t="t" r="r" b="b"/>
              <a:pathLst>
                <a:path w="3215" h="228" extrusionOk="0">
                  <a:moveTo>
                    <a:pt x="0" y="1"/>
                  </a:moveTo>
                  <a:lnTo>
                    <a:pt x="0" y="227"/>
                  </a:lnTo>
                  <a:lnTo>
                    <a:pt x="3215" y="227"/>
                  </a:lnTo>
                  <a:lnTo>
                    <a:pt x="321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7" name="Google Shape;4107;p125"/>
            <p:cNvSpPr/>
            <p:nvPr/>
          </p:nvSpPr>
          <p:spPr>
            <a:xfrm>
              <a:off x="1387071" y="3892343"/>
              <a:ext cx="415303" cy="93181"/>
            </a:xfrm>
            <a:custGeom>
              <a:avLst/>
              <a:gdLst/>
              <a:ahLst/>
              <a:cxnLst/>
              <a:rect l="l" t="t" r="r" b="b"/>
              <a:pathLst>
                <a:path w="10514" h="2359" extrusionOk="0">
                  <a:moveTo>
                    <a:pt x="10204" y="1"/>
                  </a:moveTo>
                  <a:lnTo>
                    <a:pt x="9371" y="1787"/>
                  </a:lnTo>
                  <a:lnTo>
                    <a:pt x="1" y="1787"/>
                  </a:lnTo>
                  <a:lnTo>
                    <a:pt x="1" y="2358"/>
                  </a:lnTo>
                  <a:lnTo>
                    <a:pt x="9478" y="2358"/>
                  </a:lnTo>
                  <a:lnTo>
                    <a:pt x="10514" y="358"/>
                  </a:lnTo>
                  <a:lnTo>
                    <a:pt x="1020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8" name="Google Shape;4108;p125"/>
            <p:cNvSpPr/>
            <p:nvPr/>
          </p:nvSpPr>
          <p:spPr>
            <a:xfrm>
              <a:off x="1757226" y="3914463"/>
              <a:ext cx="346139" cy="189561"/>
            </a:xfrm>
            <a:custGeom>
              <a:avLst/>
              <a:gdLst/>
              <a:ahLst/>
              <a:cxnLst/>
              <a:rect l="l" t="t" r="r" b="b"/>
              <a:pathLst>
                <a:path w="8763" h="4799" extrusionOk="0">
                  <a:moveTo>
                    <a:pt x="1000" y="0"/>
                  </a:moveTo>
                  <a:lnTo>
                    <a:pt x="0" y="2001"/>
                  </a:lnTo>
                  <a:lnTo>
                    <a:pt x="0" y="4798"/>
                  </a:lnTo>
                  <a:lnTo>
                    <a:pt x="8763" y="4798"/>
                  </a:lnTo>
                  <a:lnTo>
                    <a:pt x="8763" y="2001"/>
                  </a:lnTo>
                  <a:lnTo>
                    <a:pt x="775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09" name="Google Shape;4109;p125"/>
            <p:cNvSpPr/>
            <p:nvPr/>
          </p:nvSpPr>
          <p:spPr>
            <a:xfrm>
              <a:off x="1772275" y="3947840"/>
              <a:ext cx="315605" cy="158514"/>
            </a:xfrm>
            <a:custGeom>
              <a:avLst/>
              <a:gdLst/>
              <a:ahLst/>
              <a:cxnLst/>
              <a:rect l="l" t="t" r="r" b="b"/>
              <a:pathLst>
                <a:path w="7990" h="4013" extrusionOk="0">
                  <a:moveTo>
                    <a:pt x="917" y="1"/>
                  </a:moveTo>
                  <a:lnTo>
                    <a:pt x="0" y="1679"/>
                  </a:lnTo>
                  <a:lnTo>
                    <a:pt x="0" y="4013"/>
                  </a:lnTo>
                  <a:lnTo>
                    <a:pt x="7989" y="4013"/>
                  </a:lnTo>
                  <a:lnTo>
                    <a:pt x="7989" y="1679"/>
                  </a:lnTo>
                  <a:lnTo>
                    <a:pt x="708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0" name="Google Shape;4110;p125"/>
            <p:cNvSpPr/>
            <p:nvPr/>
          </p:nvSpPr>
          <p:spPr>
            <a:xfrm>
              <a:off x="1796726" y="3937491"/>
              <a:ext cx="274209" cy="273775"/>
            </a:xfrm>
            <a:custGeom>
              <a:avLst/>
              <a:gdLst/>
              <a:ahLst/>
              <a:cxnLst/>
              <a:rect l="l" t="t" r="r" b="b"/>
              <a:pathLst>
                <a:path w="6942" h="6931" extrusionOk="0">
                  <a:moveTo>
                    <a:pt x="3477" y="1"/>
                  </a:moveTo>
                  <a:cubicBezTo>
                    <a:pt x="1560" y="1"/>
                    <a:pt x="0" y="1548"/>
                    <a:pt x="0" y="3465"/>
                  </a:cubicBezTo>
                  <a:cubicBezTo>
                    <a:pt x="0" y="5382"/>
                    <a:pt x="1560" y="6930"/>
                    <a:pt x="3477" y="6930"/>
                  </a:cubicBezTo>
                  <a:cubicBezTo>
                    <a:pt x="5394" y="6930"/>
                    <a:pt x="6941" y="5382"/>
                    <a:pt x="6941" y="3465"/>
                  </a:cubicBezTo>
                  <a:cubicBezTo>
                    <a:pt x="6941" y="1548"/>
                    <a:pt x="5394" y="1"/>
                    <a:pt x="34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1" name="Google Shape;4111;p125"/>
            <p:cNvSpPr/>
            <p:nvPr/>
          </p:nvSpPr>
          <p:spPr>
            <a:xfrm>
              <a:off x="1807509" y="3947840"/>
              <a:ext cx="252603" cy="252603"/>
            </a:xfrm>
            <a:custGeom>
              <a:avLst/>
              <a:gdLst/>
              <a:ahLst/>
              <a:cxnLst/>
              <a:rect l="l" t="t" r="r" b="b"/>
              <a:pathLst>
                <a:path w="6395" h="6395" extrusionOk="0">
                  <a:moveTo>
                    <a:pt x="3204" y="1"/>
                  </a:moveTo>
                  <a:cubicBezTo>
                    <a:pt x="1430" y="1"/>
                    <a:pt x="1" y="1441"/>
                    <a:pt x="1" y="3203"/>
                  </a:cubicBezTo>
                  <a:cubicBezTo>
                    <a:pt x="1" y="4966"/>
                    <a:pt x="1430" y="6394"/>
                    <a:pt x="3204" y="6394"/>
                  </a:cubicBezTo>
                  <a:cubicBezTo>
                    <a:pt x="4966" y="6394"/>
                    <a:pt x="6395" y="4966"/>
                    <a:pt x="6395" y="3203"/>
                  </a:cubicBezTo>
                  <a:cubicBezTo>
                    <a:pt x="6395" y="1441"/>
                    <a:pt x="4966" y="1"/>
                    <a:pt x="3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2" name="Google Shape;4112;p125"/>
            <p:cNvSpPr/>
            <p:nvPr/>
          </p:nvSpPr>
          <p:spPr>
            <a:xfrm>
              <a:off x="1844679" y="3985010"/>
              <a:ext cx="178303" cy="178264"/>
            </a:xfrm>
            <a:custGeom>
              <a:avLst/>
              <a:gdLst/>
              <a:ahLst/>
              <a:cxnLst/>
              <a:rect l="l" t="t" r="r" b="b"/>
              <a:pathLst>
                <a:path w="4514" h="4513" extrusionOk="0">
                  <a:moveTo>
                    <a:pt x="2263" y="0"/>
                  </a:moveTo>
                  <a:cubicBezTo>
                    <a:pt x="1013" y="0"/>
                    <a:pt x="1" y="1012"/>
                    <a:pt x="1" y="2262"/>
                  </a:cubicBezTo>
                  <a:cubicBezTo>
                    <a:pt x="1" y="3513"/>
                    <a:pt x="1013" y="4513"/>
                    <a:pt x="2263" y="4513"/>
                  </a:cubicBezTo>
                  <a:cubicBezTo>
                    <a:pt x="3501" y="4513"/>
                    <a:pt x="4513" y="3513"/>
                    <a:pt x="4513" y="2262"/>
                  </a:cubicBezTo>
                  <a:cubicBezTo>
                    <a:pt x="4513" y="1012"/>
                    <a:pt x="3501" y="0"/>
                    <a:pt x="22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3" name="Google Shape;4113;p125"/>
            <p:cNvSpPr/>
            <p:nvPr/>
          </p:nvSpPr>
          <p:spPr>
            <a:xfrm>
              <a:off x="1886549" y="4026840"/>
              <a:ext cx="94563" cy="95037"/>
            </a:xfrm>
            <a:custGeom>
              <a:avLst/>
              <a:gdLst/>
              <a:ahLst/>
              <a:cxnLst/>
              <a:rect l="l" t="t" r="r" b="b"/>
              <a:pathLst>
                <a:path w="2394" h="2406" extrusionOk="0">
                  <a:moveTo>
                    <a:pt x="1203" y="1"/>
                  </a:moveTo>
                  <a:cubicBezTo>
                    <a:pt x="536" y="1"/>
                    <a:pt x="0" y="537"/>
                    <a:pt x="0" y="1203"/>
                  </a:cubicBezTo>
                  <a:cubicBezTo>
                    <a:pt x="0" y="1870"/>
                    <a:pt x="536" y="2406"/>
                    <a:pt x="1203" y="2406"/>
                  </a:cubicBezTo>
                  <a:cubicBezTo>
                    <a:pt x="1858" y="2406"/>
                    <a:pt x="2393" y="1870"/>
                    <a:pt x="2393" y="1203"/>
                  </a:cubicBezTo>
                  <a:cubicBezTo>
                    <a:pt x="2393" y="537"/>
                    <a:pt x="1858" y="1"/>
                    <a:pt x="1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4" name="Google Shape;4114;p125"/>
            <p:cNvSpPr/>
            <p:nvPr/>
          </p:nvSpPr>
          <p:spPr>
            <a:xfrm>
              <a:off x="1918075" y="4056043"/>
              <a:ext cx="36261" cy="36696"/>
            </a:xfrm>
            <a:custGeom>
              <a:avLst/>
              <a:gdLst/>
              <a:ahLst/>
              <a:cxnLst/>
              <a:rect l="l" t="t" r="r" b="b"/>
              <a:pathLst>
                <a:path w="918" h="929" extrusionOk="0">
                  <a:moveTo>
                    <a:pt x="465" y="0"/>
                  </a:moveTo>
                  <a:cubicBezTo>
                    <a:pt x="203" y="0"/>
                    <a:pt x="0" y="214"/>
                    <a:pt x="0" y="464"/>
                  </a:cubicBezTo>
                  <a:cubicBezTo>
                    <a:pt x="0" y="714"/>
                    <a:pt x="203" y="929"/>
                    <a:pt x="465" y="929"/>
                  </a:cubicBezTo>
                  <a:cubicBezTo>
                    <a:pt x="715" y="929"/>
                    <a:pt x="917" y="714"/>
                    <a:pt x="917" y="464"/>
                  </a:cubicBezTo>
                  <a:cubicBezTo>
                    <a:pt x="917" y="214"/>
                    <a:pt x="715" y="0"/>
                    <a:pt x="4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5" name="Google Shape;4115;p125"/>
            <p:cNvSpPr/>
            <p:nvPr/>
          </p:nvSpPr>
          <p:spPr>
            <a:xfrm>
              <a:off x="1360290" y="4008986"/>
              <a:ext cx="235657" cy="129363"/>
            </a:xfrm>
            <a:custGeom>
              <a:avLst/>
              <a:gdLst/>
              <a:ahLst/>
              <a:cxnLst/>
              <a:rect l="l" t="t" r="r" b="b"/>
              <a:pathLst>
                <a:path w="5966" h="3275" extrusionOk="0">
                  <a:moveTo>
                    <a:pt x="679" y="0"/>
                  </a:moveTo>
                  <a:lnTo>
                    <a:pt x="0" y="1370"/>
                  </a:lnTo>
                  <a:lnTo>
                    <a:pt x="0" y="3275"/>
                  </a:lnTo>
                  <a:lnTo>
                    <a:pt x="5965" y="3275"/>
                  </a:lnTo>
                  <a:lnTo>
                    <a:pt x="5965" y="1370"/>
                  </a:lnTo>
                  <a:lnTo>
                    <a:pt x="52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6" name="Google Shape;4116;p125"/>
            <p:cNvSpPr/>
            <p:nvPr/>
          </p:nvSpPr>
          <p:spPr>
            <a:xfrm>
              <a:off x="1370639" y="4032015"/>
              <a:ext cx="214959" cy="107756"/>
            </a:xfrm>
            <a:custGeom>
              <a:avLst/>
              <a:gdLst/>
              <a:ahLst/>
              <a:cxnLst/>
              <a:rect l="l" t="t" r="r" b="b"/>
              <a:pathLst>
                <a:path w="5442" h="2728" extrusionOk="0">
                  <a:moveTo>
                    <a:pt x="619" y="1"/>
                  </a:moveTo>
                  <a:lnTo>
                    <a:pt x="0" y="1144"/>
                  </a:lnTo>
                  <a:lnTo>
                    <a:pt x="0" y="2727"/>
                  </a:lnTo>
                  <a:lnTo>
                    <a:pt x="5441" y="2727"/>
                  </a:lnTo>
                  <a:lnTo>
                    <a:pt x="5441" y="1144"/>
                  </a:lnTo>
                  <a:lnTo>
                    <a:pt x="481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7" name="Google Shape;4117;p125"/>
            <p:cNvSpPr/>
            <p:nvPr/>
          </p:nvSpPr>
          <p:spPr>
            <a:xfrm>
              <a:off x="1387071" y="4024984"/>
              <a:ext cx="186756" cy="186282"/>
            </a:xfrm>
            <a:custGeom>
              <a:avLst/>
              <a:gdLst/>
              <a:ahLst/>
              <a:cxnLst/>
              <a:rect l="l" t="t" r="r" b="b"/>
              <a:pathLst>
                <a:path w="4728" h="4716" extrusionOk="0">
                  <a:moveTo>
                    <a:pt x="2370" y="0"/>
                  </a:moveTo>
                  <a:cubicBezTo>
                    <a:pt x="1060" y="0"/>
                    <a:pt x="1" y="1048"/>
                    <a:pt x="1" y="2358"/>
                  </a:cubicBezTo>
                  <a:cubicBezTo>
                    <a:pt x="1" y="3655"/>
                    <a:pt x="1060" y="4715"/>
                    <a:pt x="2370" y="4715"/>
                  </a:cubicBezTo>
                  <a:cubicBezTo>
                    <a:pt x="3668" y="4715"/>
                    <a:pt x="4728" y="3655"/>
                    <a:pt x="4728" y="2358"/>
                  </a:cubicBezTo>
                  <a:cubicBezTo>
                    <a:pt x="4728" y="1048"/>
                    <a:pt x="3668" y="0"/>
                    <a:pt x="23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8" name="Google Shape;4118;p125"/>
            <p:cNvSpPr/>
            <p:nvPr/>
          </p:nvSpPr>
          <p:spPr>
            <a:xfrm>
              <a:off x="1394616" y="4032015"/>
              <a:ext cx="171707" cy="172181"/>
            </a:xfrm>
            <a:custGeom>
              <a:avLst/>
              <a:gdLst/>
              <a:ahLst/>
              <a:cxnLst/>
              <a:rect l="l" t="t" r="r" b="b"/>
              <a:pathLst>
                <a:path w="4347" h="4359" extrusionOk="0">
                  <a:moveTo>
                    <a:pt x="2179" y="1"/>
                  </a:moveTo>
                  <a:cubicBezTo>
                    <a:pt x="977" y="1"/>
                    <a:pt x="0" y="977"/>
                    <a:pt x="0" y="2180"/>
                  </a:cubicBezTo>
                  <a:cubicBezTo>
                    <a:pt x="0" y="3382"/>
                    <a:pt x="977" y="4359"/>
                    <a:pt x="2179" y="4359"/>
                  </a:cubicBezTo>
                  <a:cubicBezTo>
                    <a:pt x="3382" y="4359"/>
                    <a:pt x="4346" y="3382"/>
                    <a:pt x="4346" y="2180"/>
                  </a:cubicBezTo>
                  <a:cubicBezTo>
                    <a:pt x="4346" y="977"/>
                    <a:pt x="3382" y="1"/>
                    <a:pt x="2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19" name="Google Shape;4119;p125"/>
            <p:cNvSpPr/>
            <p:nvPr/>
          </p:nvSpPr>
          <p:spPr>
            <a:xfrm>
              <a:off x="1420014" y="4057413"/>
              <a:ext cx="121383" cy="121383"/>
            </a:xfrm>
            <a:custGeom>
              <a:avLst/>
              <a:gdLst/>
              <a:ahLst/>
              <a:cxnLst/>
              <a:rect l="l" t="t" r="r" b="b"/>
              <a:pathLst>
                <a:path w="3073" h="3073" extrusionOk="0">
                  <a:moveTo>
                    <a:pt x="1536" y="1"/>
                  </a:moveTo>
                  <a:cubicBezTo>
                    <a:pt x="679" y="1"/>
                    <a:pt x="0" y="691"/>
                    <a:pt x="0" y="1537"/>
                  </a:cubicBezTo>
                  <a:cubicBezTo>
                    <a:pt x="0" y="2382"/>
                    <a:pt x="679" y="3073"/>
                    <a:pt x="1536" y="3073"/>
                  </a:cubicBezTo>
                  <a:cubicBezTo>
                    <a:pt x="2381" y="3073"/>
                    <a:pt x="3072" y="2382"/>
                    <a:pt x="3072" y="1537"/>
                  </a:cubicBezTo>
                  <a:cubicBezTo>
                    <a:pt x="3072" y="691"/>
                    <a:pt x="2381" y="1"/>
                    <a:pt x="15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0" name="Google Shape;4120;p125"/>
            <p:cNvSpPr/>
            <p:nvPr/>
          </p:nvSpPr>
          <p:spPr>
            <a:xfrm>
              <a:off x="1448217" y="4085656"/>
              <a:ext cx="64464" cy="64938"/>
            </a:xfrm>
            <a:custGeom>
              <a:avLst/>
              <a:gdLst/>
              <a:ahLst/>
              <a:cxnLst/>
              <a:rect l="l" t="t" r="r" b="b"/>
              <a:pathLst>
                <a:path w="1632" h="1644" extrusionOk="0">
                  <a:moveTo>
                    <a:pt x="822" y="0"/>
                  </a:moveTo>
                  <a:cubicBezTo>
                    <a:pt x="370" y="0"/>
                    <a:pt x="1" y="369"/>
                    <a:pt x="1" y="822"/>
                  </a:cubicBezTo>
                  <a:cubicBezTo>
                    <a:pt x="1" y="1274"/>
                    <a:pt x="370" y="1643"/>
                    <a:pt x="822" y="1643"/>
                  </a:cubicBezTo>
                  <a:cubicBezTo>
                    <a:pt x="1275" y="1643"/>
                    <a:pt x="1632" y="1274"/>
                    <a:pt x="1632" y="822"/>
                  </a:cubicBezTo>
                  <a:cubicBezTo>
                    <a:pt x="1632" y="369"/>
                    <a:pt x="1275" y="0"/>
                    <a:pt x="8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1" name="Google Shape;4121;p125"/>
            <p:cNvSpPr/>
            <p:nvPr/>
          </p:nvSpPr>
          <p:spPr>
            <a:xfrm>
              <a:off x="1467967" y="4105880"/>
              <a:ext cx="24964" cy="24490"/>
            </a:xfrm>
            <a:custGeom>
              <a:avLst/>
              <a:gdLst/>
              <a:ahLst/>
              <a:cxnLst/>
              <a:rect l="l" t="t" r="r" b="b"/>
              <a:pathLst>
                <a:path w="632" h="620" extrusionOk="0">
                  <a:moveTo>
                    <a:pt x="322" y="0"/>
                  </a:moveTo>
                  <a:cubicBezTo>
                    <a:pt x="144" y="0"/>
                    <a:pt x="1" y="131"/>
                    <a:pt x="1" y="310"/>
                  </a:cubicBezTo>
                  <a:cubicBezTo>
                    <a:pt x="1" y="488"/>
                    <a:pt x="144" y="619"/>
                    <a:pt x="322" y="619"/>
                  </a:cubicBezTo>
                  <a:cubicBezTo>
                    <a:pt x="489" y="619"/>
                    <a:pt x="632" y="488"/>
                    <a:pt x="632" y="310"/>
                  </a:cubicBezTo>
                  <a:cubicBezTo>
                    <a:pt x="632" y="131"/>
                    <a:pt x="489" y="0"/>
                    <a:pt x="322" y="0"/>
                  </a:cubicBezTo>
                  <a:close/>
                </a:path>
              </a:pathLst>
            </a:custGeom>
            <a:solidFill>
              <a:srgbClr val="FCB3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122" name="Google Shape;4122;p125"/>
          <p:cNvGrpSpPr/>
          <p:nvPr/>
        </p:nvGrpSpPr>
        <p:grpSpPr>
          <a:xfrm>
            <a:off x="1175904" y="2725552"/>
            <a:ext cx="1215771" cy="673040"/>
            <a:chOff x="1175904" y="2725552"/>
            <a:chExt cx="1215771" cy="673040"/>
          </a:xfrm>
        </p:grpSpPr>
        <p:sp>
          <p:nvSpPr>
            <p:cNvPr id="4123" name="Google Shape;4123;p125"/>
            <p:cNvSpPr/>
            <p:nvPr/>
          </p:nvSpPr>
          <p:spPr>
            <a:xfrm>
              <a:off x="1568139" y="2725552"/>
              <a:ext cx="686194" cy="471749"/>
            </a:xfrm>
            <a:custGeom>
              <a:avLst/>
              <a:gdLst/>
              <a:ahLst/>
              <a:cxnLst/>
              <a:rect l="l" t="t" r="r" b="b"/>
              <a:pathLst>
                <a:path w="17372" h="11943" extrusionOk="0">
                  <a:moveTo>
                    <a:pt x="4751" y="0"/>
                  </a:moveTo>
                  <a:cubicBezTo>
                    <a:pt x="3001" y="0"/>
                    <a:pt x="1310" y="929"/>
                    <a:pt x="1" y="2072"/>
                  </a:cubicBezTo>
                  <a:lnTo>
                    <a:pt x="1" y="2501"/>
                  </a:lnTo>
                  <a:lnTo>
                    <a:pt x="1" y="10168"/>
                  </a:lnTo>
                  <a:lnTo>
                    <a:pt x="358" y="10442"/>
                  </a:lnTo>
                  <a:cubicBezTo>
                    <a:pt x="1620" y="11418"/>
                    <a:pt x="3180" y="11942"/>
                    <a:pt x="4763" y="11942"/>
                  </a:cubicBezTo>
                  <a:lnTo>
                    <a:pt x="12895" y="11942"/>
                  </a:lnTo>
                  <a:cubicBezTo>
                    <a:pt x="14419" y="11942"/>
                    <a:pt x="15896" y="11466"/>
                    <a:pt x="17134" y="10573"/>
                  </a:cubicBezTo>
                  <a:lnTo>
                    <a:pt x="17372" y="10394"/>
                  </a:lnTo>
                  <a:lnTo>
                    <a:pt x="17372" y="1536"/>
                  </a:lnTo>
                  <a:lnTo>
                    <a:pt x="16622" y="1084"/>
                  </a:lnTo>
                  <a:cubicBezTo>
                    <a:pt x="15479" y="369"/>
                    <a:pt x="14169" y="0"/>
                    <a:pt x="128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4" name="Google Shape;4124;p125"/>
            <p:cNvSpPr/>
            <p:nvPr/>
          </p:nvSpPr>
          <p:spPr>
            <a:xfrm>
              <a:off x="1568139" y="2725552"/>
              <a:ext cx="686194" cy="119013"/>
            </a:xfrm>
            <a:custGeom>
              <a:avLst/>
              <a:gdLst/>
              <a:ahLst/>
              <a:cxnLst/>
              <a:rect l="l" t="t" r="r" b="b"/>
              <a:pathLst>
                <a:path w="17372" h="3013" extrusionOk="0">
                  <a:moveTo>
                    <a:pt x="4751" y="0"/>
                  </a:moveTo>
                  <a:cubicBezTo>
                    <a:pt x="3001" y="0"/>
                    <a:pt x="1310" y="929"/>
                    <a:pt x="1" y="2072"/>
                  </a:cubicBezTo>
                  <a:lnTo>
                    <a:pt x="1" y="3013"/>
                  </a:lnTo>
                  <a:lnTo>
                    <a:pt x="17372" y="3013"/>
                  </a:lnTo>
                  <a:lnTo>
                    <a:pt x="17372" y="1536"/>
                  </a:lnTo>
                  <a:lnTo>
                    <a:pt x="16622" y="1084"/>
                  </a:lnTo>
                  <a:cubicBezTo>
                    <a:pt x="15479" y="369"/>
                    <a:pt x="14169" y="0"/>
                    <a:pt x="128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5" name="Google Shape;4125;p125"/>
            <p:cNvSpPr/>
            <p:nvPr/>
          </p:nvSpPr>
          <p:spPr>
            <a:xfrm>
              <a:off x="1568139" y="2903776"/>
              <a:ext cx="686194" cy="53206"/>
            </a:xfrm>
            <a:custGeom>
              <a:avLst/>
              <a:gdLst/>
              <a:ahLst/>
              <a:cxnLst/>
              <a:rect l="l" t="t" r="r" b="b"/>
              <a:pathLst>
                <a:path w="17372" h="1347" extrusionOk="0">
                  <a:moveTo>
                    <a:pt x="1" y="1"/>
                  </a:moveTo>
                  <a:lnTo>
                    <a:pt x="1" y="1346"/>
                  </a:lnTo>
                  <a:lnTo>
                    <a:pt x="17372" y="1346"/>
                  </a:lnTo>
                  <a:lnTo>
                    <a:pt x="173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6" name="Google Shape;4126;p125"/>
            <p:cNvSpPr/>
            <p:nvPr/>
          </p:nvSpPr>
          <p:spPr>
            <a:xfrm>
              <a:off x="1568139" y="3019472"/>
              <a:ext cx="686194" cy="177829"/>
            </a:xfrm>
            <a:custGeom>
              <a:avLst/>
              <a:gdLst/>
              <a:ahLst/>
              <a:cxnLst/>
              <a:rect l="l" t="t" r="r" b="b"/>
              <a:pathLst>
                <a:path w="17372" h="4502" extrusionOk="0">
                  <a:moveTo>
                    <a:pt x="17372" y="1"/>
                  </a:moveTo>
                  <a:cubicBezTo>
                    <a:pt x="16824" y="120"/>
                    <a:pt x="16265" y="227"/>
                    <a:pt x="15717" y="334"/>
                  </a:cubicBezTo>
                  <a:cubicBezTo>
                    <a:pt x="14038" y="620"/>
                    <a:pt x="12324" y="727"/>
                    <a:pt x="10633" y="822"/>
                  </a:cubicBezTo>
                  <a:cubicBezTo>
                    <a:pt x="9648" y="869"/>
                    <a:pt x="8662" y="894"/>
                    <a:pt x="7676" y="894"/>
                  </a:cubicBezTo>
                  <a:cubicBezTo>
                    <a:pt x="5183" y="894"/>
                    <a:pt x="2690" y="738"/>
                    <a:pt x="215" y="406"/>
                  </a:cubicBezTo>
                  <a:cubicBezTo>
                    <a:pt x="132" y="394"/>
                    <a:pt x="60" y="370"/>
                    <a:pt x="1" y="346"/>
                  </a:cubicBezTo>
                  <a:lnTo>
                    <a:pt x="1" y="2727"/>
                  </a:lnTo>
                  <a:lnTo>
                    <a:pt x="358" y="3001"/>
                  </a:lnTo>
                  <a:cubicBezTo>
                    <a:pt x="1620" y="3977"/>
                    <a:pt x="3180" y="4501"/>
                    <a:pt x="4763" y="4501"/>
                  </a:cubicBezTo>
                  <a:lnTo>
                    <a:pt x="12895" y="4501"/>
                  </a:lnTo>
                  <a:cubicBezTo>
                    <a:pt x="14419" y="4501"/>
                    <a:pt x="15896" y="4025"/>
                    <a:pt x="17134" y="3132"/>
                  </a:cubicBezTo>
                  <a:lnTo>
                    <a:pt x="17372" y="2953"/>
                  </a:lnTo>
                  <a:lnTo>
                    <a:pt x="173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7" name="Google Shape;4127;p125"/>
            <p:cNvSpPr/>
            <p:nvPr/>
          </p:nvSpPr>
          <p:spPr>
            <a:xfrm>
              <a:off x="2254294" y="2788081"/>
              <a:ext cx="18407" cy="351826"/>
            </a:xfrm>
            <a:custGeom>
              <a:avLst/>
              <a:gdLst/>
              <a:ahLst/>
              <a:cxnLst/>
              <a:rect l="l" t="t" r="r" b="b"/>
              <a:pathLst>
                <a:path w="466" h="8907" extrusionOk="0">
                  <a:moveTo>
                    <a:pt x="1" y="1"/>
                  </a:moveTo>
                  <a:lnTo>
                    <a:pt x="1" y="8907"/>
                  </a:lnTo>
                  <a:lnTo>
                    <a:pt x="465" y="8907"/>
                  </a:lnTo>
                  <a:lnTo>
                    <a:pt x="46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8" name="Google Shape;4128;p125"/>
            <p:cNvSpPr/>
            <p:nvPr/>
          </p:nvSpPr>
          <p:spPr>
            <a:xfrm>
              <a:off x="2272661" y="2805974"/>
              <a:ext cx="82792" cy="148165"/>
            </a:xfrm>
            <a:custGeom>
              <a:avLst/>
              <a:gdLst/>
              <a:ahLst/>
              <a:cxnLst/>
              <a:rect l="l" t="t" r="r" b="b"/>
              <a:pathLst>
                <a:path w="2096" h="3751" extrusionOk="0">
                  <a:moveTo>
                    <a:pt x="0" y="0"/>
                  </a:moveTo>
                  <a:lnTo>
                    <a:pt x="0" y="3751"/>
                  </a:lnTo>
                  <a:lnTo>
                    <a:pt x="2096" y="3751"/>
                  </a:lnTo>
                  <a:lnTo>
                    <a:pt x="209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29" name="Google Shape;4129;p125"/>
            <p:cNvSpPr/>
            <p:nvPr/>
          </p:nvSpPr>
          <p:spPr>
            <a:xfrm>
              <a:off x="2272661" y="3013823"/>
              <a:ext cx="70113" cy="90810"/>
            </a:xfrm>
            <a:custGeom>
              <a:avLst/>
              <a:gdLst/>
              <a:ahLst/>
              <a:cxnLst/>
              <a:rect l="l" t="t" r="r" b="b"/>
              <a:pathLst>
                <a:path w="1775" h="2299" extrusionOk="0">
                  <a:moveTo>
                    <a:pt x="0" y="1"/>
                  </a:moveTo>
                  <a:lnTo>
                    <a:pt x="0" y="2299"/>
                  </a:lnTo>
                  <a:lnTo>
                    <a:pt x="1774" y="2299"/>
                  </a:lnTo>
                  <a:lnTo>
                    <a:pt x="177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0" name="Google Shape;4130;p125"/>
            <p:cNvSpPr/>
            <p:nvPr/>
          </p:nvSpPr>
          <p:spPr>
            <a:xfrm>
              <a:off x="2332859" y="3036417"/>
              <a:ext cx="58815" cy="82792"/>
            </a:xfrm>
            <a:custGeom>
              <a:avLst/>
              <a:gdLst/>
              <a:ahLst/>
              <a:cxnLst/>
              <a:rect l="l" t="t" r="r" b="b"/>
              <a:pathLst>
                <a:path w="1489" h="2096" extrusionOk="0">
                  <a:moveTo>
                    <a:pt x="250" y="0"/>
                  </a:moveTo>
                  <a:lnTo>
                    <a:pt x="0" y="2096"/>
                  </a:lnTo>
                  <a:lnTo>
                    <a:pt x="1465" y="2096"/>
                  </a:lnTo>
                  <a:cubicBezTo>
                    <a:pt x="1465" y="2060"/>
                    <a:pt x="1477" y="2013"/>
                    <a:pt x="1489" y="1965"/>
                  </a:cubicBezTo>
                  <a:cubicBezTo>
                    <a:pt x="643" y="1560"/>
                    <a:pt x="1012" y="369"/>
                    <a:pt x="1012" y="369"/>
                  </a:cubicBezTo>
                  <a:lnTo>
                    <a:pt x="25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1" name="Google Shape;4131;p125"/>
            <p:cNvSpPr/>
            <p:nvPr/>
          </p:nvSpPr>
          <p:spPr>
            <a:xfrm>
              <a:off x="1524887" y="3095193"/>
              <a:ext cx="59290" cy="102108"/>
            </a:xfrm>
            <a:custGeom>
              <a:avLst/>
              <a:gdLst/>
              <a:ahLst/>
              <a:cxnLst/>
              <a:rect l="l" t="t" r="r" b="b"/>
              <a:pathLst>
                <a:path w="1501" h="2585" extrusionOk="0">
                  <a:moveTo>
                    <a:pt x="0" y="1"/>
                  </a:moveTo>
                  <a:lnTo>
                    <a:pt x="0" y="2584"/>
                  </a:lnTo>
                  <a:lnTo>
                    <a:pt x="1501" y="2584"/>
                  </a:lnTo>
                  <a:lnTo>
                    <a:pt x="150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2" name="Google Shape;4132;p125"/>
            <p:cNvSpPr/>
            <p:nvPr/>
          </p:nvSpPr>
          <p:spPr>
            <a:xfrm>
              <a:off x="1584137" y="3002092"/>
              <a:ext cx="156183" cy="195209"/>
            </a:xfrm>
            <a:custGeom>
              <a:avLst/>
              <a:gdLst/>
              <a:ahLst/>
              <a:cxnLst/>
              <a:rect l="l" t="t" r="r" b="b"/>
              <a:pathLst>
                <a:path w="3954" h="4942" extrusionOk="0">
                  <a:moveTo>
                    <a:pt x="1965" y="0"/>
                  </a:moveTo>
                  <a:cubicBezTo>
                    <a:pt x="882" y="0"/>
                    <a:pt x="1" y="881"/>
                    <a:pt x="1" y="1977"/>
                  </a:cubicBezTo>
                  <a:lnTo>
                    <a:pt x="12" y="4941"/>
                  </a:lnTo>
                  <a:lnTo>
                    <a:pt x="3953" y="4941"/>
                  </a:lnTo>
                  <a:lnTo>
                    <a:pt x="3941" y="1977"/>
                  </a:lnTo>
                  <a:cubicBezTo>
                    <a:pt x="3941" y="881"/>
                    <a:pt x="3060" y="0"/>
                    <a:pt x="19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3" name="Google Shape;4133;p125"/>
            <p:cNvSpPr/>
            <p:nvPr/>
          </p:nvSpPr>
          <p:spPr>
            <a:xfrm>
              <a:off x="1606257" y="3029821"/>
              <a:ext cx="111469" cy="167480"/>
            </a:xfrm>
            <a:custGeom>
              <a:avLst/>
              <a:gdLst/>
              <a:ahLst/>
              <a:cxnLst/>
              <a:rect l="l" t="t" r="r" b="b"/>
              <a:pathLst>
                <a:path w="2822" h="4240" extrusionOk="0">
                  <a:moveTo>
                    <a:pt x="1405" y="1"/>
                  </a:moveTo>
                  <a:cubicBezTo>
                    <a:pt x="631" y="1"/>
                    <a:pt x="0" y="632"/>
                    <a:pt x="0" y="1406"/>
                  </a:cubicBezTo>
                  <a:lnTo>
                    <a:pt x="0" y="4239"/>
                  </a:lnTo>
                  <a:lnTo>
                    <a:pt x="2822" y="4239"/>
                  </a:lnTo>
                  <a:lnTo>
                    <a:pt x="2822" y="1406"/>
                  </a:lnTo>
                  <a:cubicBezTo>
                    <a:pt x="2810" y="632"/>
                    <a:pt x="2191" y="1"/>
                    <a:pt x="1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4" name="Google Shape;4134;p125"/>
            <p:cNvSpPr/>
            <p:nvPr/>
          </p:nvSpPr>
          <p:spPr>
            <a:xfrm>
              <a:off x="1625533" y="3059446"/>
              <a:ext cx="72443" cy="72008"/>
            </a:xfrm>
            <a:custGeom>
              <a:avLst/>
              <a:gdLst/>
              <a:ahLst/>
              <a:cxnLst/>
              <a:rect l="l" t="t" r="r" b="b"/>
              <a:pathLst>
                <a:path w="1834" h="1823" extrusionOk="0">
                  <a:moveTo>
                    <a:pt x="917" y="1"/>
                  </a:moveTo>
                  <a:cubicBezTo>
                    <a:pt x="417" y="1"/>
                    <a:pt x="0" y="406"/>
                    <a:pt x="0" y="906"/>
                  </a:cubicBezTo>
                  <a:cubicBezTo>
                    <a:pt x="0" y="1418"/>
                    <a:pt x="417" y="1822"/>
                    <a:pt x="917" y="1822"/>
                  </a:cubicBezTo>
                  <a:cubicBezTo>
                    <a:pt x="1429" y="1822"/>
                    <a:pt x="1834" y="1418"/>
                    <a:pt x="1834" y="906"/>
                  </a:cubicBezTo>
                  <a:cubicBezTo>
                    <a:pt x="1834" y="406"/>
                    <a:pt x="1429" y="1"/>
                    <a:pt x="9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5" name="Google Shape;4135;p125"/>
            <p:cNvSpPr/>
            <p:nvPr/>
          </p:nvSpPr>
          <p:spPr>
            <a:xfrm>
              <a:off x="1644335" y="3077813"/>
              <a:ext cx="35313" cy="35313"/>
            </a:xfrm>
            <a:custGeom>
              <a:avLst/>
              <a:gdLst/>
              <a:ahLst/>
              <a:cxnLst/>
              <a:rect l="l" t="t" r="r" b="b"/>
              <a:pathLst>
                <a:path w="894" h="894" extrusionOk="0">
                  <a:moveTo>
                    <a:pt x="441" y="0"/>
                  </a:moveTo>
                  <a:cubicBezTo>
                    <a:pt x="203" y="0"/>
                    <a:pt x="1" y="203"/>
                    <a:pt x="1" y="441"/>
                  </a:cubicBezTo>
                  <a:cubicBezTo>
                    <a:pt x="1" y="691"/>
                    <a:pt x="203" y="893"/>
                    <a:pt x="441" y="893"/>
                  </a:cubicBezTo>
                  <a:cubicBezTo>
                    <a:pt x="691" y="893"/>
                    <a:pt x="893" y="691"/>
                    <a:pt x="893" y="441"/>
                  </a:cubicBezTo>
                  <a:cubicBezTo>
                    <a:pt x="893" y="203"/>
                    <a:pt x="691" y="0"/>
                    <a:pt x="441"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6" name="Google Shape;4136;p125"/>
            <p:cNvSpPr/>
            <p:nvPr/>
          </p:nvSpPr>
          <p:spPr>
            <a:xfrm>
              <a:off x="1175904" y="2923526"/>
              <a:ext cx="310431" cy="343848"/>
            </a:xfrm>
            <a:custGeom>
              <a:avLst/>
              <a:gdLst/>
              <a:ahLst/>
              <a:cxnLst/>
              <a:rect l="l" t="t" r="r" b="b"/>
              <a:pathLst>
                <a:path w="7859" h="8705" extrusionOk="0">
                  <a:moveTo>
                    <a:pt x="3382" y="1"/>
                  </a:moveTo>
                  <a:lnTo>
                    <a:pt x="2680" y="3549"/>
                  </a:lnTo>
                  <a:lnTo>
                    <a:pt x="1" y="4097"/>
                  </a:lnTo>
                  <a:lnTo>
                    <a:pt x="1" y="8704"/>
                  </a:lnTo>
                  <a:lnTo>
                    <a:pt x="2418" y="8704"/>
                  </a:lnTo>
                  <a:lnTo>
                    <a:pt x="2418" y="7907"/>
                  </a:lnTo>
                  <a:lnTo>
                    <a:pt x="3108" y="7907"/>
                  </a:lnTo>
                  <a:lnTo>
                    <a:pt x="3108" y="7133"/>
                  </a:lnTo>
                  <a:lnTo>
                    <a:pt x="7859" y="7133"/>
                  </a:lnTo>
                  <a:lnTo>
                    <a:pt x="785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7" name="Google Shape;4137;p125"/>
            <p:cNvSpPr/>
            <p:nvPr/>
          </p:nvSpPr>
          <p:spPr>
            <a:xfrm>
              <a:off x="1314668" y="2957891"/>
              <a:ext cx="141133" cy="109613"/>
            </a:xfrm>
            <a:custGeom>
              <a:avLst/>
              <a:gdLst/>
              <a:ahLst/>
              <a:cxnLst/>
              <a:rect l="l" t="t" r="r" b="b"/>
              <a:pathLst>
                <a:path w="3573" h="2775" extrusionOk="0">
                  <a:moveTo>
                    <a:pt x="381" y="0"/>
                  </a:moveTo>
                  <a:lnTo>
                    <a:pt x="0" y="2774"/>
                  </a:lnTo>
                  <a:lnTo>
                    <a:pt x="3572" y="2774"/>
                  </a:lnTo>
                  <a:lnTo>
                    <a:pt x="357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8" name="Google Shape;4138;p125"/>
            <p:cNvSpPr/>
            <p:nvPr/>
          </p:nvSpPr>
          <p:spPr>
            <a:xfrm>
              <a:off x="1388493" y="2957891"/>
              <a:ext cx="67308" cy="85162"/>
            </a:xfrm>
            <a:custGeom>
              <a:avLst/>
              <a:gdLst/>
              <a:ahLst/>
              <a:cxnLst/>
              <a:rect l="l" t="t" r="r" b="b"/>
              <a:pathLst>
                <a:path w="1704" h="2156" extrusionOk="0">
                  <a:moveTo>
                    <a:pt x="1" y="0"/>
                  </a:moveTo>
                  <a:cubicBezTo>
                    <a:pt x="560" y="726"/>
                    <a:pt x="1120" y="1453"/>
                    <a:pt x="1703" y="2155"/>
                  </a:cubicBezTo>
                  <a:lnTo>
                    <a:pt x="1703" y="1536"/>
                  </a:lnTo>
                  <a:cubicBezTo>
                    <a:pt x="1298" y="1024"/>
                    <a:pt x="893" y="524"/>
                    <a:pt x="5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39" name="Google Shape;4139;p125"/>
            <p:cNvSpPr/>
            <p:nvPr/>
          </p:nvSpPr>
          <p:spPr>
            <a:xfrm>
              <a:off x="1324069" y="2959274"/>
              <a:ext cx="89863" cy="108230"/>
            </a:xfrm>
            <a:custGeom>
              <a:avLst/>
              <a:gdLst/>
              <a:ahLst/>
              <a:cxnLst/>
              <a:rect l="l" t="t" r="r" b="b"/>
              <a:pathLst>
                <a:path w="2275" h="2740" extrusionOk="0">
                  <a:moveTo>
                    <a:pt x="143" y="1"/>
                  </a:moveTo>
                  <a:lnTo>
                    <a:pt x="0" y="989"/>
                  </a:lnTo>
                  <a:cubicBezTo>
                    <a:pt x="358" y="1489"/>
                    <a:pt x="727" y="2001"/>
                    <a:pt x="1096" y="2489"/>
                  </a:cubicBezTo>
                  <a:cubicBezTo>
                    <a:pt x="1155" y="2572"/>
                    <a:pt x="1215" y="2656"/>
                    <a:pt x="1274" y="2739"/>
                  </a:cubicBezTo>
                  <a:lnTo>
                    <a:pt x="2274" y="2739"/>
                  </a:lnTo>
                  <a:cubicBezTo>
                    <a:pt x="1548" y="1834"/>
                    <a:pt x="846" y="918"/>
                    <a:pt x="14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0" name="Google Shape;4140;p125"/>
            <p:cNvSpPr/>
            <p:nvPr/>
          </p:nvSpPr>
          <p:spPr>
            <a:xfrm>
              <a:off x="1310876" y="2954099"/>
              <a:ext cx="148678" cy="117157"/>
            </a:xfrm>
            <a:custGeom>
              <a:avLst/>
              <a:gdLst/>
              <a:ahLst/>
              <a:cxnLst/>
              <a:rect l="l" t="t" r="r" b="b"/>
              <a:pathLst>
                <a:path w="3764" h="2966" extrusionOk="0">
                  <a:moveTo>
                    <a:pt x="3573" y="179"/>
                  </a:moveTo>
                  <a:lnTo>
                    <a:pt x="3573" y="2775"/>
                  </a:lnTo>
                  <a:lnTo>
                    <a:pt x="203" y="2775"/>
                  </a:lnTo>
                  <a:lnTo>
                    <a:pt x="561" y="179"/>
                  </a:lnTo>
                  <a:close/>
                  <a:moveTo>
                    <a:pt x="394" y="1"/>
                  </a:moveTo>
                  <a:lnTo>
                    <a:pt x="382" y="156"/>
                  </a:lnTo>
                  <a:lnTo>
                    <a:pt x="25" y="2751"/>
                  </a:lnTo>
                  <a:lnTo>
                    <a:pt x="1" y="2965"/>
                  </a:lnTo>
                  <a:lnTo>
                    <a:pt x="3763" y="2965"/>
                  </a:lnTo>
                  <a:lnTo>
                    <a:pt x="3763" y="2775"/>
                  </a:lnTo>
                  <a:lnTo>
                    <a:pt x="3763" y="179"/>
                  </a:lnTo>
                  <a:lnTo>
                    <a:pt x="376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1" name="Google Shape;4141;p125"/>
            <p:cNvSpPr/>
            <p:nvPr/>
          </p:nvSpPr>
          <p:spPr>
            <a:xfrm>
              <a:off x="1255852" y="2958800"/>
              <a:ext cx="77183" cy="107282"/>
            </a:xfrm>
            <a:custGeom>
              <a:avLst/>
              <a:gdLst/>
              <a:ahLst/>
              <a:cxnLst/>
              <a:rect l="l" t="t" r="r" b="b"/>
              <a:pathLst>
                <a:path w="1954" h="2716" extrusionOk="0">
                  <a:moveTo>
                    <a:pt x="1" y="1"/>
                  </a:moveTo>
                  <a:lnTo>
                    <a:pt x="1" y="2013"/>
                  </a:lnTo>
                  <a:lnTo>
                    <a:pt x="1573" y="2715"/>
                  </a:lnTo>
                  <a:lnTo>
                    <a:pt x="1620" y="2608"/>
                  </a:lnTo>
                  <a:lnTo>
                    <a:pt x="120" y="1930"/>
                  </a:lnTo>
                  <a:lnTo>
                    <a:pt x="120" y="120"/>
                  </a:lnTo>
                  <a:lnTo>
                    <a:pt x="1954" y="120"/>
                  </a:lnTo>
                  <a:lnTo>
                    <a:pt x="195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2" name="Google Shape;4142;p125"/>
            <p:cNvSpPr/>
            <p:nvPr/>
          </p:nvSpPr>
          <p:spPr>
            <a:xfrm>
              <a:off x="1247399" y="3002092"/>
              <a:ext cx="29191" cy="4740"/>
            </a:xfrm>
            <a:custGeom>
              <a:avLst/>
              <a:gdLst/>
              <a:ahLst/>
              <a:cxnLst/>
              <a:rect l="l" t="t" r="r" b="b"/>
              <a:pathLst>
                <a:path w="739" h="120" extrusionOk="0">
                  <a:moveTo>
                    <a:pt x="1" y="0"/>
                  </a:moveTo>
                  <a:lnTo>
                    <a:pt x="1" y="119"/>
                  </a:lnTo>
                  <a:lnTo>
                    <a:pt x="739" y="119"/>
                  </a:lnTo>
                  <a:lnTo>
                    <a:pt x="7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3" name="Google Shape;4143;p125"/>
            <p:cNvSpPr/>
            <p:nvPr/>
          </p:nvSpPr>
          <p:spPr>
            <a:xfrm>
              <a:off x="1274220" y="2978550"/>
              <a:ext cx="4740" cy="51310"/>
            </a:xfrm>
            <a:custGeom>
              <a:avLst/>
              <a:gdLst/>
              <a:ahLst/>
              <a:cxnLst/>
              <a:rect l="l" t="t" r="r" b="b"/>
              <a:pathLst>
                <a:path w="120" h="1299" extrusionOk="0">
                  <a:moveTo>
                    <a:pt x="0" y="1"/>
                  </a:moveTo>
                  <a:lnTo>
                    <a:pt x="0" y="1299"/>
                  </a:lnTo>
                  <a:lnTo>
                    <a:pt x="119" y="1299"/>
                  </a:lnTo>
                  <a:lnTo>
                    <a:pt x="11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4" name="Google Shape;4144;p125"/>
            <p:cNvSpPr/>
            <p:nvPr/>
          </p:nvSpPr>
          <p:spPr>
            <a:xfrm>
              <a:off x="1474564" y="2910847"/>
              <a:ext cx="36735" cy="290206"/>
            </a:xfrm>
            <a:custGeom>
              <a:avLst/>
              <a:gdLst/>
              <a:ahLst/>
              <a:cxnLst/>
              <a:rect l="l" t="t" r="r" b="b"/>
              <a:pathLst>
                <a:path w="930" h="7347" extrusionOk="0">
                  <a:moveTo>
                    <a:pt x="0" y="0"/>
                  </a:moveTo>
                  <a:lnTo>
                    <a:pt x="0" y="7347"/>
                  </a:lnTo>
                  <a:lnTo>
                    <a:pt x="929" y="7347"/>
                  </a:lnTo>
                  <a:lnTo>
                    <a:pt x="929" y="0"/>
                  </a:ln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5" name="Google Shape;4145;p125"/>
            <p:cNvSpPr/>
            <p:nvPr/>
          </p:nvSpPr>
          <p:spPr>
            <a:xfrm>
              <a:off x="1486335" y="2835125"/>
              <a:ext cx="38592" cy="75761"/>
            </a:xfrm>
            <a:custGeom>
              <a:avLst/>
              <a:gdLst/>
              <a:ahLst/>
              <a:cxnLst/>
              <a:rect l="l" t="t" r="r" b="b"/>
              <a:pathLst>
                <a:path w="977" h="1918" extrusionOk="0">
                  <a:moveTo>
                    <a:pt x="976" y="0"/>
                  </a:moveTo>
                  <a:lnTo>
                    <a:pt x="0" y="810"/>
                  </a:lnTo>
                  <a:lnTo>
                    <a:pt x="0" y="1917"/>
                  </a:lnTo>
                  <a:lnTo>
                    <a:pt x="631" y="1917"/>
                  </a:lnTo>
                  <a:lnTo>
                    <a:pt x="488" y="1143"/>
                  </a:lnTo>
                  <a:lnTo>
                    <a:pt x="976" y="584"/>
                  </a:lnTo>
                  <a:lnTo>
                    <a:pt x="976" y="0"/>
                  </a:lnTo>
                  <a:close/>
                </a:path>
              </a:pathLst>
            </a:custGeom>
            <a:solidFill>
              <a:srgbClr val="2120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6" name="Google Shape;4146;p125"/>
            <p:cNvSpPr/>
            <p:nvPr/>
          </p:nvSpPr>
          <p:spPr>
            <a:xfrm>
              <a:off x="1366847" y="2902828"/>
              <a:ext cx="20738" cy="20738"/>
            </a:xfrm>
            <a:custGeom>
              <a:avLst/>
              <a:gdLst/>
              <a:ahLst/>
              <a:cxnLst/>
              <a:rect l="l" t="t" r="r" b="b"/>
              <a:pathLst>
                <a:path w="525" h="525" extrusionOk="0">
                  <a:moveTo>
                    <a:pt x="263" y="1"/>
                  </a:moveTo>
                  <a:cubicBezTo>
                    <a:pt x="120" y="1"/>
                    <a:pt x="1" y="120"/>
                    <a:pt x="1" y="263"/>
                  </a:cubicBezTo>
                  <a:lnTo>
                    <a:pt x="1" y="525"/>
                  </a:lnTo>
                  <a:lnTo>
                    <a:pt x="525" y="525"/>
                  </a:lnTo>
                  <a:lnTo>
                    <a:pt x="525" y="263"/>
                  </a:lnTo>
                  <a:cubicBezTo>
                    <a:pt x="525" y="120"/>
                    <a:pt x="418" y="1"/>
                    <a:pt x="26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7" name="Google Shape;4147;p125"/>
            <p:cNvSpPr/>
            <p:nvPr/>
          </p:nvSpPr>
          <p:spPr>
            <a:xfrm>
              <a:off x="1403543" y="2902828"/>
              <a:ext cx="20738" cy="20738"/>
            </a:xfrm>
            <a:custGeom>
              <a:avLst/>
              <a:gdLst/>
              <a:ahLst/>
              <a:cxnLst/>
              <a:rect l="l" t="t" r="r" b="b"/>
              <a:pathLst>
                <a:path w="525" h="525" extrusionOk="0">
                  <a:moveTo>
                    <a:pt x="262" y="1"/>
                  </a:moveTo>
                  <a:cubicBezTo>
                    <a:pt x="120" y="1"/>
                    <a:pt x="1" y="120"/>
                    <a:pt x="1" y="263"/>
                  </a:cubicBezTo>
                  <a:lnTo>
                    <a:pt x="1" y="525"/>
                  </a:lnTo>
                  <a:lnTo>
                    <a:pt x="524" y="525"/>
                  </a:lnTo>
                  <a:lnTo>
                    <a:pt x="524" y="263"/>
                  </a:lnTo>
                  <a:cubicBezTo>
                    <a:pt x="524" y="120"/>
                    <a:pt x="405" y="1"/>
                    <a:pt x="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8" name="Google Shape;4148;p125"/>
            <p:cNvSpPr/>
            <p:nvPr/>
          </p:nvSpPr>
          <p:spPr>
            <a:xfrm>
              <a:off x="1175904" y="3118261"/>
              <a:ext cx="16985" cy="29190"/>
            </a:xfrm>
            <a:custGeom>
              <a:avLst/>
              <a:gdLst/>
              <a:ahLst/>
              <a:cxnLst/>
              <a:rect l="l" t="t" r="r" b="b"/>
              <a:pathLst>
                <a:path w="430" h="739" extrusionOk="0">
                  <a:moveTo>
                    <a:pt x="1" y="0"/>
                  </a:moveTo>
                  <a:lnTo>
                    <a:pt x="1" y="738"/>
                  </a:lnTo>
                  <a:lnTo>
                    <a:pt x="430" y="738"/>
                  </a:lnTo>
                  <a:lnTo>
                    <a:pt x="430" y="0"/>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49" name="Google Shape;4149;p125"/>
            <p:cNvSpPr/>
            <p:nvPr/>
          </p:nvSpPr>
          <p:spPr>
            <a:xfrm>
              <a:off x="1175904" y="3171863"/>
              <a:ext cx="16985" cy="29190"/>
            </a:xfrm>
            <a:custGeom>
              <a:avLst/>
              <a:gdLst/>
              <a:ahLst/>
              <a:cxnLst/>
              <a:rect l="l" t="t" r="r" b="b"/>
              <a:pathLst>
                <a:path w="430" h="739" extrusionOk="0">
                  <a:moveTo>
                    <a:pt x="1" y="0"/>
                  </a:moveTo>
                  <a:lnTo>
                    <a:pt x="1" y="739"/>
                  </a:lnTo>
                  <a:lnTo>
                    <a:pt x="430" y="739"/>
                  </a:lnTo>
                  <a:lnTo>
                    <a:pt x="430" y="0"/>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0" name="Google Shape;4150;p125"/>
            <p:cNvSpPr/>
            <p:nvPr/>
          </p:nvSpPr>
          <p:spPr>
            <a:xfrm>
              <a:off x="1203199" y="3231113"/>
              <a:ext cx="68217" cy="36261"/>
            </a:xfrm>
            <a:custGeom>
              <a:avLst/>
              <a:gdLst/>
              <a:ahLst/>
              <a:cxnLst/>
              <a:rect l="l" t="t" r="r" b="b"/>
              <a:pathLst>
                <a:path w="1727" h="918" extrusionOk="0">
                  <a:moveTo>
                    <a:pt x="0" y="1"/>
                  </a:moveTo>
                  <a:lnTo>
                    <a:pt x="0" y="917"/>
                  </a:lnTo>
                  <a:lnTo>
                    <a:pt x="1727" y="917"/>
                  </a:lnTo>
                  <a:lnTo>
                    <a:pt x="1727" y="1"/>
                  </a:lnTo>
                  <a:close/>
                </a:path>
              </a:pathLst>
            </a:custGeom>
            <a:solidFill>
              <a:srgbClr val="B480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1" name="Google Shape;4151;p125"/>
            <p:cNvSpPr/>
            <p:nvPr/>
          </p:nvSpPr>
          <p:spPr>
            <a:xfrm>
              <a:off x="1430363" y="3197261"/>
              <a:ext cx="735095" cy="113365"/>
            </a:xfrm>
            <a:custGeom>
              <a:avLst/>
              <a:gdLst/>
              <a:ahLst/>
              <a:cxnLst/>
              <a:rect l="l" t="t" r="r" b="b"/>
              <a:pathLst>
                <a:path w="18610" h="2870" extrusionOk="0">
                  <a:moveTo>
                    <a:pt x="0" y="0"/>
                  </a:moveTo>
                  <a:lnTo>
                    <a:pt x="0" y="2870"/>
                  </a:lnTo>
                  <a:lnTo>
                    <a:pt x="18610" y="2870"/>
                  </a:lnTo>
                  <a:lnTo>
                    <a:pt x="1861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2" name="Google Shape;4152;p125"/>
            <p:cNvSpPr/>
            <p:nvPr/>
          </p:nvSpPr>
          <p:spPr>
            <a:xfrm>
              <a:off x="1438338" y="3240511"/>
              <a:ext cx="735095" cy="16985"/>
            </a:xfrm>
            <a:custGeom>
              <a:avLst/>
              <a:gdLst/>
              <a:ahLst/>
              <a:cxnLst/>
              <a:rect l="l" t="t" r="r" b="b"/>
              <a:pathLst>
                <a:path w="18610" h="430" extrusionOk="0">
                  <a:moveTo>
                    <a:pt x="0" y="0"/>
                  </a:moveTo>
                  <a:lnTo>
                    <a:pt x="0" y="429"/>
                  </a:lnTo>
                  <a:lnTo>
                    <a:pt x="18610" y="429"/>
                  </a:lnTo>
                  <a:lnTo>
                    <a:pt x="1861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3" name="Google Shape;4153;p125"/>
            <p:cNvSpPr/>
            <p:nvPr/>
          </p:nvSpPr>
          <p:spPr>
            <a:xfrm>
              <a:off x="1430363" y="3271087"/>
              <a:ext cx="735095" cy="16985"/>
            </a:xfrm>
            <a:custGeom>
              <a:avLst/>
              <a:gdLst/>
              <a:ahLst/>
              <a:cxnLst/>
              <a:rect l="l" t="t" r="r" b="b"/>
              <a:pathLst>
                <a:path w="18610" h="430" extrusionOk="0">
                  <a:moveTo>
                    <a:pt x="0" y="1"/>
                  </a:moveTo>
                  <a:lnTo>
                    <a:pt x="0" y="429"/>
                  </a:lnTo>
                  <a:lnTo>
                    <a:pt x="18610" y="429"/>
                  </a:lnTo>
                  <a:lnTo>
                    <a:pt x="1861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4" name="Google Shape;4154;p125"/>
            <p:cNvSpPr/>
            <p:nvPr/>
          </p:nvSpPr>
          <p:spPr>
            <a:xfrm>
              <a:off x="1733210" y="3186438"/>
              <a:ext cx="230008" cy="139711"/>
            </a:xfrm>
            <a:custGeom>
              <a:avLst/>
              <a:gdLst/>
              <a:ahLst/>
              <a:cxnLst/>
              <a:rect l="l" t="t" r="r" b="b"/>
              <a:pathLst>
                <a:path w="5823" h="3537" extrusionOk="0">
                  <a:moveTo>
                    <a:pt x="965" y="0"/>
                  </a:moveTo>
                  <a:lnTo>
                    <a:pt x="1" y="1501"/>
                  </a:lnTo>
                  <a:lnTo>
                    <a:pt x="1" y="3537"/>
                  </a:lnTo>
                  <a:lnTo>
                    <a:pt x="5823" y="3537"/>
                  </a:lnTo>
                  <a:lnTo>
                    <a:pt x="5823" y="1584"/>
                  </a:lnTo>
                  <a:lnTo>
                    <a:pt x="4859" y="0"/>
                  </a:ln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5" name="Google Shape;4155;p125"/>
            <p:cNvSpPr/>
            <p:nvPr/>
          </p:nvSpPr>
          <p:spPr>
            <a:xfrm>
              <a:off x="1755330" y="3213733"/>
              <a:ext cx="185808" cy="112417"/>
            </a:xfrm>
            <a:custGeom>
              <a:avLst/>
              <a:gdLst/>
              <a:ahLst/>
              <a:cxnLst/>
              <a:rect l="l" t="t" r="r" b="b"/>
              <a:pathLst>
                <a:path w="4704" h="2846" extrusionOk="0">
                  <a:moveTo>
                    <a:pt x="786" y="0"/>
                  </a:moveTo>
                  <a:lnTo>
                    <a:pt x="0" y="1203"/>
                  </a:lnTo>
                  <a:lnTo>
                    <a:pt x="0" y="2846"/>
                  </a:lnTo>
                  <a:lnTo>
                    <a:pt x="4703" y="2846"/>
                  </a:lnTo>
                  <a:lnTo>
                    <a:pt x="4703" y="1274"/>
                  </a:lnTo>
                  <a:lnTo>
                    <a:pt x="3918" y="0"/>
                  </a:lnTo>
                  <a:close/>
                </a:path>
              </a:pathLst>
            </a:custGeom>
            <a:solidFill>
              <a:srgbClr val="D59B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6" name="Google Shape;4156;p125"/>
            <p:cNvSpPr/>
            <p:nvPr/>
          </p:nvSpPr>
          <p:spPr>
            <a:xfrm>
              <a:off x="1755804" y="3213733"/>
              <a:ext cx="184860" cy="184860"/>
            </a:xfrm>
            <a:custGeom>
              <a:avLst/>
              <a:gdLst/>
              <a:ahLst/>
              <a:cxnLst/>
              <a:rect l="l" t="t" r="r" b="b"/>
              <a:pathLst>
                <a:path w="4680" h="4680" extrusionOk="0">
                  <a:moveTo>
                    <a:pt x="2239" y="0"/>
                  </a:moveTo>
                  <a:cubicBezTo>
                    <a:pt x="2167" y="12"/>
                    <a:pt x="2096" y="12"/>
                    <a:pt x="2024" y="24"/>
                  </a:cubicBezTo>
                  <a:lnTo>
                    <a:pt x="2036" y="119"/>
                  </a:lnTo>
                  <a:cubicBezTo>
                    <a:pt x="1977" y="131"/>
                    <a:pt x="1905" y="143"/>
                    <a:pt x="1846" y="155"/>
                  </a:cubicBezTo>
                  <a:lnTo>
                    <a:pt x="1822" y="60"/>
                  </a:lnTo>
                  <a:cubicBezTo>
                    <a:pt x="1751" y="71"/>
                    <a:pt x="1691" y="95"/>
                    <a:pt x="1620" y="119"/>
                  </a:cubicBezTo>
                  <a:lnTo>
                    <a:pt x="1655" y="214"/>
                  </a:lnTo>
                  <a:cubicBezTo>
                    <a:pt x="1584" y="226"/>
                    <a:pt x="1524" y="250"/>
                    <a:pt x="1465" y="274"/>
                  </a:cubicBezTo>
                  <a:lnTo>
                    <a:pt x="1429" y="191"/>
                  </a:lnTo>
                  <a:cubicBezTo>
                    <a:pt x="1358" y="214"/>
                    <a:pt x="1298" y="250"/>
                    <a:pt x="1239" y="274"/>
                  </a:cubicBezTo>
                  <a:lnTo>
                    <a:pt x="1286" y="369"/>
                  </a:lnTo>
                  <a:cubicBezTo>
                    <a:pt x="1227" y="393"/>
                    <a:pt x="1167" y="429"/>
                    <a:pt x="1108" y="464"/>
                  </a:cubicBezTo>
                  <a:lnTo>
                    <a:pt x="1060" y="381"/>
                  </a:lnTo>
                  <a:cubicBezTo>
                    <a:pt x="1000" y="429"/>
                    <a:pt x="941" y="464"/>
                    <a:pt x="881" y="512"/>
                  </a:cubicBezTo>
                  <a:lnTo>
                    <a:pt x="953" y="583"/>
                  </a:lnTo>
                  <a:cubicBezTo>
                    <a:pt x="893" y="631"/>
                    <a:pt x="846" y="667"/>
                    <a:pt x="798" y="714"/>
                  </a:cubicBezTo>
                  <a:lnTo>
                    <a:pt x="727" y="643"/>
                  </a:lnTo>
                  <a:cubicBezTo>
                    <a:pt x="679" y="691"/>
                    <a:pt x="631" y="750"/>
                    <a:pt x="584" y="798"/>
                  </a:cubicBezTo>
                  <a:lnTo>
                    <a:pt x="655" y="869"/>
                  </a:lnTo>
                  <a:cubicBezTo>
                    <a:pt x="608" y="917"/>
                    <a:pt x="572" y="964"/>
                    <a:pt x="536" y="1024"/>
                  </a:cubicBezTo>
                  <a:lnTo>
                    <a:pt x="453" y="964"/>
                  </a:lnTo>
                  <a:cubicBezTo>
                    <a:pt x="405" y="1012"/>
                    <a:pt x="369" y="1072"/>
                    <a:pt x="334" y="1131"/>
                  </a:cubicBezTo>
                  <a:lnTo>
                    <a:pt x="417" y="1191"/>
                  </a:lnTo>
                  <a:cubicBezTo>
                    <a:pt x="381" y="1250"/>
                    <a:pt x="357" y="1298"/>
                    <a:pt x="322" y="1369"/>
                  </a:cubicBezTo>
                  <a:lnTo>
                    <a:pt x="238" y="1322"/>
                  </a:lnTo>
                  <a:cubicBezTo>
                    <a:pt x="203" y="1381"/>
                    <a:pt x="179" y="1453"/>
                    <a:pt x="155" y="1512"/>
                  </a:cubicBezTo>
                  <a:lnTo>
                    <a:pt x="250" y="1548"/>
                  </a:lnTo>
                  <a:cubicBezTo>
                    <a:pt x="227" y="1607"/>
                    <a:pt x="203" y="1679"/>
                    <a:pt x="179" y="1738"/>
                  </a:cubicBezTo>
                  <a:lnTo>
                    <a:pt x="84" y="1714"/>
                  </a:lnTo>
                  <a:cubicBezTo>
                    <a:pt x="72" y="1774"/>
                    <a:pt x="48" y="1845"/>
                    <a:pt x="36" y="1917"/>
                  </a:cubicBezTo>
                  <a:lnTo>
                    <a:pt x="143" y="1929"/>
                  </a:lnTo>
                  <a:cubicBezTo>
                    <a:pt x="131" y="2000"/>
                    <a:pt x="119" y="2072"/>
                    <a:pt x="107" y="2131"/>
                  </a:cubicBezTo>
                  <a:lnTo>
                    <a:pt x="12" y="2119"/>
                  </a:lnTo>
                  <a:cubicBezTo>
                    <a:pt x="0" y="2191"/>
                    <a:pt x="0" y="2262"/>
                    <a:pt x="0" y="2334"/>
                  </a:cubicBezTo>
                  <a:lnTo>
                    <a:pt x="107" y="2334"/>
                  </a:lnTo>
                  <a:cubicBezTo>
                    <a:pt x="107" y="2405"/>
                    <a:pt x="107" y="2465"/>
                    <a:pt x="107" y="2536"/>
                  </a:cubicBezTo>
                  <a:lnTo>
                    <a:pt x="12" y="2548"/>
                  </a:lnTo>
                  <a:cubicBezTo>
                    <a:pt x="12" y="2607"/>
                    <a:pt x="24" y="2679"/>
                    <a:pt x="36" y="2750"/>
                  </a:cubicBezTo>
                  <a:lnTo>
                    <a:pt x="131" y="2727"/>
                  </a:lnTo>
                  <a:cubicBezTo>
                    <a:pt x="143" y="2798"/>
                    <a:pt x="167" y="2869"/>
                    <a:pt x="179" y="2929"/>
                  </a:cubicBezTo>
                  <a:lnTo>
                    <a:pt x="84" y="2953"/>
                  </a:lnTo>
                  <a:cubicBezTo>
                    <a:pt x="107" y="3024"/>
                    <a:pt x="119" y="3084"/>
                    <a:pt x="143" y="3155"/>
                  </a:cubicBezTo>
                  <a:lnTo>
                    <a:pt x="238" y="3119"/>
                  </a:lnTo>
                  <a:cubicBezTo>
                    <a:pt x="262" y="3179"/>
                    <a:pt x="286" y="3238"/>
                    <a:pt x="322" y="3298"/>
                  </a:cubicBezTo>
                  <a:lnTo>
                    <a:pt x="227" y="3346"/>
                  </a:lnTo>
                  <a:cubicBezTo>
                    <a:pt x="262" y="3405"/>
                    <a:pt x="298" y="3477"/>
                    <a:pt x="334" y="3536"/>
                  </a:cubicBezTo>
                  <a:lnTo>
                    <a:pt x="417" y="3477"/>
                  </a:lnTo>
                  <a:cubicBezTo>
                    <a:pt x="453" y="3536"/>
                    <a:pt x="488" y="3596"/>
                    <a:pt x="524" y="3643"/>
                  </a:cubicBezTo>
                  <a:lnTo>
                    <a:pt x="441" y="3703"/>
                  </a:lnTo>
                  <a:cubicBezTo>
                    <a:pt x="488" y="3762"/>
                    <a:pt x="524" y="3822"/>
                    <a:pt x="572" y="3870"/>
                  </a:cubicBezTo>
                  <a:lnTo>
                    <a:pt x="655" y="3810"/>
                  </a:lnTo>
                  <a:cubicBezTo>
                    <a:pt x="691" y="3858"/>
                    <a:pt x="738" y="3905"/>
                    <a:pt x="786" y="3953"/>
                  </a:cubicBezTo>
                  <a:lnTo>
                    <a:pt x="715" y="4024"/>
                  </a:lnTo>
                  <a:cubicBezTo>
                    <a:pt x="774" y="4072"/>
                    <a:pt x="822" y="4120"/>
                    <a:pt x="881" y="4167"/>
                  </a:cubicBezTo>
                  <a:lnTo>
                    <a:pt x="941" y="4084"/>
                  </a:lnTo>
                  <a:cubicBezTo>
                    <a:pt x="989" y="4120"/>
                    <a:pt x="1048" y="4167"/>
                    <a:pt x="1108" y="4203"/>
                  </a:cubicBezTo>
                  <a:lnTo>
                    <a:pt x="1048" y="4286"/>
                  </a:lnTo>
                  <a:cubicBezTo>
                    <a:pt x="1108" y="4322"/>
                    <a:pt x="1167" y="4358"/>
                    <a:pt x="1227" y="4393"/>
                  </a:cubicBezTo>
                  <a:lnTo>
                    <a:pt x="1274" y="4310"/>
                  </a:lnTo>
                  <a:cubicBezTo>
                    <a:pt x="1334" y="4334"/>
                    <a:pt x="1393" y="4370"/>
                    <a:pt x="1453" y="4393"/>
                  </a:cubicBezTo>
                  <a:lnTo>
                    <a:pt x="1417" y="4489"/>
                  </a:lnTo>
                  <a:cubicBezTo>
                    <a:pt x="1477" y="4512"/>
                    <a:pt x="1548" y="4536"/>
                    <a:pt x="1608" y="4560"/>
                  </a:cubicBezTo>
                  <a:lnTo>
                    <a:pt x="1643" y="4465"/>
                  </a:lnTo>
                  <a:cubicBezTo>
                    <a:pt x="1703" y="4489"/>
                    <a:pt x="1774" y="4501"/>
                    <a:pt x="1834" y="4512"/>
                  </a:cubicBezTo>
                  <a:lnTo>
                    <a:pt x="1810" y="4620"/>
                  </a:lnTo>
                  <a:cubicBezTo>
                    <a:pt x="1881" y="4632"/>
                    <a:pt x="1953" y="4643"/>
                    <a:pt x="2012" y="4655"/>
                  </a:cubicBezTo>
                  <a:lnTo>
                    <a:pt x="2036" y="4548"/>
                  </a:lnTo>
                  <a:cubicBezTo>
                    <a:pt x="2096" y="4560"/>
                    <a:pt x="2167" y="4572"/>
                    <a:pt x="2227" y="4572"/>
                  </a:cubicBezTo>
                  <a:lnTo>
                    <a:pt x="2227" y="4667"/>
                  </a:lnTo>
                  <a:cubicBezTo>
                    <a:pt x="2262" y="4679"/>
                    <a:pt x="2298" y="4679"/>
                    <a:pt x="2334" y="4679"/>
                  </a:cubicBezTo>
                  <a:cubicBezTo>
                    <a:pt x="2370" y="4679"/>
                    <a:pt x="2405" y="4679"/>
                    <a:pt x="2441" y="4667"/>
                  </a:cubicBezTo>
                  <a:lnTo>
                    <a:pt x="2429" y="4572"/>
                  </a:lnTo>
                  <a:cubicBezTo>
                    <a:pt x="2501" y="4572"/>
                    <a:pt x="2572" y="4560"/>
                    <a:pt x="2632" y="4560"/>
                  </a:cubicBezTo>
                  <a:lnTo>
                    <a:pt x="2643" y="4655"/>
                  </a:lnTo>
                  <a:cubicBezTo>
                    <a:pt x="2715" y="4643"/>
                    <a:pt x="2786" y="4632"/>
                    <a:pt x="2846" y="4620"/>
                  </a:cubicBezTo>
                  <a:lnTo>
                    <a:pt x="2834" y="4524"/>
                  </a:lnTo>
                  <a:cubicBezTo>
                    <a:pt x="2894" y="4501"/>
                    <a:pt x="2965" y="4489"/>
                    <a:pt x="3024" y="4465"/>
                  </a:cubicBezTo>
                  <a:lnTo>
                    <a:pt x="3048" y="4560"/>
                  </a:lnTo>
                  <a:cubicBezTo>
                    <a:pt x="3120" y="4548"/>
                    <a:pt x="3191" y="4512"/>
                    <a:pt x="3251" y="4489"/>
                  </a:cubicBezTo>
                  <a:lnTo>
                    <a:pt x="3215" y="4393"/>
                  </a:lnTo>
                  <a:cubicBezTo>
                    <a:pt x="3275" y="4370"/>
                    <a:pt x="3334" y="4346"/>
                    <a:pt x="3394" y="4310"/>
                  </a:cubicBezTo>
                  <a:lnTo>
                    <a:pt x="3441" y="4405"/>
                  </a:lnTo>
                  <a:cubicBezTo>
                    <a:pt x="3501" y="4370"/>
                    <a:pt x="3560" y="4334"/>
                    <a:pt x="3620" y="4298"/>
                  </a:cubicBezTo>
                  <a:lnTo>
                    <a:pt x="3560" y="4215"/>
                  </a:lnTo>
                  <a:cubicBezTo>
                    <a:pt x="3620" y="4167"/>
                    <a:pt x="3679" y="4131"/>
                    <a:pt x="3727" y="4096"/>
                  </a:cubicBezTo>
                  <a:lnTo>
                    <a:pt x="3786" y="4167"/>
                  </a:lnTo>
                  <a:cubicBezTo>
                    <a:pt x="3846" y="4131"/>
                    <a:pt x="3894" y="4084"/>
                    <a:pt x="3953" y="4036"/>
                  </a:cubicBezTo>
                  <a:lnTo>
                    <a:pt x="3882" y="3965"/>
                  </a:lnTo>
                  <a:cubicBezTo>
                    <a:pt x="3929" y="3917"/>
                    <a:pt x="3977" y="3870"/>
                    <a:pt x="4013" y="3822"/>
                  </a:cubicBezTo>
                  <a:lnTo>
                    <a:pt x="4096" y="3881"/>
                  </a:lnTo>
                  <a:cubicBezTo>
                    <a:pt x="4144" y="3834"/>
                    <a:pt x="4179" y="3774"/>
                    <a:pt x="4227" y="3715"/>
                  </a:cubicBezTo>
                  <a:lnTo>
                    <a:pt x="4144" y="3655"/>
                  </a:lnTo>
                  <a:cubicBezTo>
                    <a:pt x="4179" y="3608"/>
                    <a:pt x="4227" y="3548"/>
                    <a:pt x="4251" y="3489"/>
                  </a:cubicBezTo>
                  <a:lnTo>
                    <a:pt x="4346" y="3548"/>
                  </a:lnTo>
                  <a:cubicBezTo>
                    <a:pt x="4382" y="3489"/>
                    <a:pt x="4406" y="3429"/>
                    <a:pt x="4441" y="3358"/>
                  </a:cubicBezTo>
                  <a:lnTo>
                    <a:pt x="4346" y="3322"/>
                  </a:lnTo>
                  <a:cubicBezTo>
                    <a:pt x="4382" y="3262"/>
                    <a:pt x="4406" y="3191"/>
                    <a:pt x="4429" y="3131"/>
                  </a:cubicBezTo>
                  <a:lnTo>
                    <a:pt x="4525" y="3167"/>
                  </a:lnTo>
                  <a:cubicBezTo>
                    <a:pt x="4548" y="3108"/>
                    <a:pt x="4572" y="3036"/>
                    <a:pt x="4584" y="2965"/>
                  </a:cubicBezTo>
                  <a:lnTo>
                    <a:pt x="4489" y="2941"/>
                  </a:lnTo>
                  <a:cubicBezTo>
                    <a:pt x="4513" y="2881"/>
                    <a:pt x="4525" y="2810"/>
                    <a:pt x="4537" y="2750"/>
                  </a:cubicBezTo>
                  <a:lnTo>
                    <a:pt x="4632" y="2762"/>
                  </a:lnTo>
                  <a:cubicBezTo>
                    <a:pt x="4656" y="2691"/>
                    <a:pt x="4656" y="2631"/>
                    <a:pt x="4668" y="2560"/>
                  </a:cubicBezTo>
                  <a:lnTo>
                    <a:pt x="4572" y="2548"/>
                  </a:lnTo>
                  <a:cubicBezTo>
                    <a:pt x="4572" y="2476"/>
                    <a:pt x="4572" y="2417"/>
                    <a:pt x="4572" y="2346"/>
                  </a:cubicBezTo>
                  <a:lnTo>
                    <a:pt x="4679" y="2334"/>
                  </a:lnTo>
                  <a:cubicBezTo>
                    <a:pt x="4679" y="2274"/>
                    <a:pt x="4668" y="2203"/>
                    <a:pt x="4668" y="2131"/>
                  </a:cubicBezTo>
                  <a:lnTo>
                    <a:pt x="4572" y="2143"/>
                  </a:lnTo>
                  <a:cubicBezTo>
                    <a:pt x="4560" y="2072"/>
                    <a:pt x="4548" y="2000"/>
                    <a:pt x="4537" y="1941"/>
                  </a:cubicBezTo>
                  <a:lnTo>
                    <a:pt x="4644" y="1917"/>
                  </a:lnTo>
                  <a:cubicBezTo>
                    <a:pt x="4632" y="1857"/>
                    <a:pt x="4608" y="1786"/>
                    <a:pt x="4596" y="1714"/>
                  </a:cubicBezTo>
                  <a:lnTo>
                    <a:pt x="4501" y="1738"/>
                  </a:lnTo>
                  <a:cubicBezTo>
                    <a:pt x="4477" y="1679"/>
                    <a:pt x="4453" y="1619"/>
                    <a:pt x="4429" y="1548"/>
                  </a:cubicBezTo>
                  <a:lnTo>
                    <a:pt x="4525" y="1512"/>
                  </a:lnTo>
                  <a:cubicBezTo>
                    <a:pt x="4501" y="1453"/>
                    <a:pt x="4477" y="1393"/>
                    <a:pt x="4441" y="1322"/>
                  </a:cubicBezTo>
                  <a:lnTo>
                    <a:pt x="4358" y="1369"/>
                  </a:lnTo>
                  <a:cubicBezTo>
                    <a:pt x="4322" y="1310"/>
                    <a:pt x="4298" y="1250"/>
                    <a:pt x="4263" y="1191"/>
                  </a:cubicBezTo>
                  <a:lnTo>
                    <a:pt x="4346" y="1143"/>
                  </a:lnTo>
                  <a:cubicBezTo>
                    <a:pt x="4310" y="1083"/>
                    <a:pt x="4275" y="1024"/>
                    <a:pt x="4227" y="964"/>
                  </a:cubicBezTo>
                  <a:lnTo>
                    <a:pt x="4144" y="1024"/>
                  </a:lnTo>
                  <a:cubicBezTo>
                    <a:pt x="4108" y="964"/>
                    <a:pt x="4072" y="917"/>
                    <a:pt x="4025" y="869"/>
                  </a:cubicBezTo>
                  <a:lnTo>
                    <a:pt x="4096" y="798"/>
                  </a:lnTo>
                  <a:cubicBezTo>
                    <a:pt x="4048" y="750"/>
                    <a:pt x="4001" y="702"/>
                    <a:pt x="3953" y="655"/>
                  </a:cubicBezTo>
                  <a:lnTo>
                    <a:pt x="3882" y="726"/>
                  </a:lnTo>
                  <a:cubicBezTo>
                    <a:pt x="3834" y="679"/>
                    <a:pt x="3786" y="631"/>
                    <a:pt x="3739" y="595"/>
                  </a:cubicBezTo>
                  <a:lnTo>
                    <a:pt x="3798" y="512"/>
                  </a:lnTo>
                  <a:cubicBezTo>
                    <a:pt x="3739" y="464"/>
                    <a:pt x="3679" y="429"/>
                    <a:pt x="3632" y="393"/>
                  </a:cubicBezTo>
                  <a:lnTo>
                    <a:pt x="3572" y="476"/>
                  </a:lnTo>
                  <a:cubicBezTo>
                    <a:pt x="3513" y="441"/>
                    <a:pt x="3465" y="405"/>
                    <a:pt x="3405" y="369"/>
                  </a:cubicBezTo>
                  <a:lnTo>
                    <a:pt x="3453" y="286"/>
                  </a:lnTo>
                  <a:cubicBezTo>
                    <a:pt x="3382" y="250"/>
                    <a:pt x="3322" y="214"/>
                    <a:pt x="3263" y="191"/>
                  </a:cubicBezTo>
                  <a:lnTo>
                    <a:pt x="3215" y="286"/>
                  </a:lnTo>
                  <a:cubicBezTo>
                    <a:pt x="3155" y="250"/>
                    <a:pt x="3096" y="226"/>
                    <a:pt x="3036" y="214"/>
                  </a:cubicBezTo>
                  <a:lnTo>
                    <a:pt x="3060" y="119"/>
                  </a:lnTo>
                  <a:cubicBezTo>
                    <a:pt x="3001" y="95"/>
                    <a:pt x="2929" y="71"/>
                    <a:pt x="2858" y="60"/>
                  </a:cubicBezTo>
                  <a:lnTo>
                    <a:pt x="2834" y="155"/>
                  </a:lnTo>
                  <a:cubicBezTo>
                    <a:pt x="2774" y="143"/>
                    <a:pt x="2703" y="131"/>
                    <a:pt x="2643" y="119"/>
                  </a:cubicBezTo>
                  <a:lnTo>
                    <a:pt x="2655" y="24"/>
                  </a:lnTo>
                  <a:cubicBezTo>
                    <a:pt x="2584" y="12"/>
                    <a:pt x="2513" y="12"/>
                    <a:pt x="2441" y="0"/>
                  </a:cubicBezTo>
                  <a:lnTo>
                    <a:pt x="2441" y="107"/>
                  </a:lnTo>
                  <a:cubicBezTo>
                    <a:pt x="2405" y="107"/>
                    <a:pt x="2370" y="95"/>
                    <a:pt x="2334" y="95"/>
                  </a:cubicBezTo>
                  <a:cubicBezTo>
                    <a:pt x="2310" y="95"/>
                    <a:pt x="2274" y="107"/>
                    <a:pt x="2239" y="107"/>
                  </a:cubicBezTo>
                  <a:lnTo>
                    <a:pt x="22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7" name="Google Shape;4157;p125"/>
            <p:cNvSpPr/>
            <p:nvPr/>
          </p:nvSpPr>
          <p:spPr>
            <a:xfrm>
              <a:off x="1782150" y="3240040"/>
              <a:ext cx="132167" cy="132207"/>
            </a:xfrm>
            <a:custGeom>
              <a:avLst/>
              <a:gdLst/>
              <a:ahLst/>
              <a:cxnLst/>
              <a:rect l="l" t="t" r="r" b="b"/>
              <a:pathLst>
                <a:path w="3346" h="3347" extrusionOk="0">
                  <a:moveTo>
                    <a:pt x="1667" y="1"/>
                  </a:moveTo>
                  <a:cubicBezTo>
                    <a:pt x="750" y="1"/>
                    <a:pt x="0" y="751"/>
                    <a:pt x="0" y="1668"/>
                  </a:cubicBezTo>
                  <a:cubicBezTo>
                    <a:pt x="0" y="2596"/>
                    <a:pt x="750" y="3346"/>
                    <a:pt x="1667" y="3346"/>
                  </a:cubicBezTo>
                  <a:cubicBezTo>
                    <a:pt x="2596" y="3346"/>
                    <a:pt x="3346" y="2596"/>
                    <a:pt x="3346" y="1668"/>
                  </a:cubicBezTo>
                  <a:cubicBezTo>
                    <a:pt x="3346" y="751"/>
                    <a:pt x="2596" y="1"/>
                    <a:pt x="16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8" name="Google Shape;4158;p125"/>
            <p:cNvSpPr/>
            <p:nvPr/>
          </p:nvSpPr>
          <p:spPr>
            <a:xfrm>
              <a:off x="1804705" y="3262634"/>
              <a:ext cx="86584" cy="86544"/>
            </a:xfrm>
            <a:custGeom>
              <a:avLst/>
              <a:gdLst/>
              <a:ahLst/>
              <a:cxnLst/>
              <a:rect l="l" t="t" r="r" b="b"/>
              <a:pathLst>
                <a:path w="2192" h="2191" extrusionOk="0">
                  <a:moveTo>
                    <a:pt x="1096" y="0"/>
                  </a:moveTo>
                  <a:cubicBezTo>
                    <a:pt x="501" y="0"/>
                    <a:pt x="1" y="500"/>
                    <a:pt x="1" y="1096"/>
                  </a:cubicBezTo>
                  <a:cubicBezTo>
                    <a:pt x="1" y="1703"/>
                    <a:pt x="501" y="2191"/>
                    <a:pt x="1096" y="2191"/>
                  </a:cubicBezTo>
                  <a:cubicBezTo>
                    <a:pt x="1703" y="2191"/>
                    <a:pt x="2191" y="1703"/>
                    <a:pt x="2191" y="1096"/>
                  </a:cubicBezTo>
                  <a:cubicBezTo>
                    <a:pt x="2191" y="500"/>
                    <a:pt x="1703" y="0"/>
                    <a:pt x="1096" y="0"/>
                  </a:cubicBezTo>
                  <a:close/>
                </a:path>
              </a:pathLst>
            </a:custGeom>
            <a:solidFill>
              <a:srgbClr val="ECA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59" name="Google Shape;4159;p125"/>
            <p:cNvSpPr/>
            <p:nvPr/>
          </p:nvSpPr>
          <p:spPr>
            <a:xfrm>
              <a:off x="1813158" y="3271087"/>
              <a:ext cx="70113" cy="69639"/>
            </a:xfrm>
            <a:custGeom>
              <a:avLst/>
              <a:gdLst/>
              <a:ahLst/>
              <a:cxnLst/>
              <a:rect l="l" t="t" r="r" b="b"/>
              <a:pathLst>
                <a:path w="1775" h="1763" fill="none" extrusionOk="0">
                  <a:moveTo>
                    <a:pt x="1775" y="882"/>
                  </a:moveTo>
                  <a:cubicBezTo>
                    <a:pt x="1775" y="1370"/>
                    <a:pt x="1370" y="1763"/>
                    <a:pt x="882" y="1763"/>
                  </a:cubicBezTo>
                  <a:cubicBezTo>
                    <a:pt x="406" y="1763"/>
                    <a:pt x="1" y="1370"/>
                    <a:pt x="1" y="882"/>
                  </a:cubicBezTo>
                  <a:cubicBezTo>
                    <a:pt x="1" y="393"/>
                    <a:pt x="406" y="1"/>
                    <a:pt x="882" y="1"/>
                  </a:cubicBezTo>
                  <a:cubicBezTo>
                    <a:pt x="1370" y="1"/>
                    <a:pt x="1775" y="393"/>
                    <a:pt x="1775" y="882"/>
                  </a:cubicBezTo>
                  <a:close/>
                </a:path>
              </a:pathLst>
            </a:custGeom>
            <a:noFill/>
            <a:ln w="2375" cap="flat" cmpd="sng">
              <a:solidFill>
                <a:schemeClr val="accent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0" name="Google Shape;4160;p125"/>
            <p:cNvSpPr/>
            <p:nvPr/>
          </p:nvSpPr>
          <p:spPr>
            <a:xfrm>
              <a:off x="1839978" y="3297907"/>
              <a:ext cx="16511" cy="16471"/>
            </a:xfrm>
            <a:custGeom>
              <a:avLst/>
              <a:gdLst/>
              <a:ahLst/>
              <a:cxnLst/>
              <a:rect l="l" t="t" r="r" b="b"/>
              <a:pathLst>
                <a:path w="418" h="417" extrusionOk="0">
                  <a:moveTo>
                    <a:pt x="203" y="0"/>
                  </a:moveTo>
                  <a:cubicBezTo>
                    <a:pt x="96" y="0"/>
                    <a:pt x="1" y="95"/>
                    <a:pt x="1" y="203"/>
                  </a:cubicBezTo>
                  <a:cubicBezTo>
                    <a:pt x="1" y="322"/>
                    <a:pt x="96" y="417"/>
                    <a:pt x="203" y="417"/>
                  </a:cubicBezTo>
                  <a:cubicBezTo>
                    <a:pt x="322" y="417"/>
                    <a:pt x="417" y="322"/>
                    <a:pt x="417" y="203"/>
                  </a:cubicBezTo>
                  <a:cubicBezTo>
                    <a:pt x="417" y="95"/>
                    <a:pt x="322" y="0"/>
                    <a:pt x="203"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1" name="Google Shape;4161;p125"/>
            <p:cNvSpPr/>
            <p:nvPr/>
          </p:nvSpPr>
          <p:spPr>
            <a:xfrm>
              <a:off x="1844205" y="3281436"/>
              <a:ext cx="8058" cy="8493"/>
            </a:xfrm>
            <a:custGeom>
              <a:avLst/>
              <a:gdLst/>
              <a:ahLst/>
              <a:cxnLst/>
              <a:rect l="l" t="t" r="r" b="b"/>
              <a:pathLst>
                <a:path w="204" h="215" extrusionOk="0">
                  <a:moveTo>
                    <a:pt x="96" y="0"/>
                  </a:moveTo>
                  <a:cubicBezTo>
                    <a:pt x="48" y="0"/>
                    <a:pt x="1" y="48"/>
                    <a:pt x="1" y="108"/>
                  </a:cubicBezTo>
                  <a:cubicBezTo>
                    <a:pt x="1" y="167"/>
                    <a:pt x="48" y="215"/>
                    <a:pt x="96" y="215"/>
                  </a:cubicBezTo>
                  <a:cubicBezTo>
                    <a:pt x="155" y="215"/>
                    <a:pt x="203" y="167"/>
                    <a:pt x="203" y="108"/>
                  </a:cubicBezTo>
                  <a:cubicBezTo>
                    <a:pt x="203" y="48"/>
                    <a:pt x="155" y="0"/>
                    <a:pt x="9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2" name="Google Shape;4162;p125"/>
            <p:cNvSpPr/>
            <p:nvPr/>
          </p:nvSpPr>
          <p:spPr>
            <a:xfrm>
              <a:off x="1844205" y="3322832"/>
              <a:ext cx="8058" cy="8493"/>
            </a:xfrm>
            <a:custGeom>
              <a:avLst/>
              <a:gdLst/>
              <a:ahLst/>
              <a:cxnLst/>
              <a:rect l="l" t="t" r="r" b="b"/>
              <a:pathLst>
                <a:path w="204" h="215" extrusionOk="0">
                  <a:moveTo>
                    <a:pt x="96" y="0"/>
                  </a:moveTo>
                  <a:cubicBezTo>
                    <a:pt x="48" y="0"/>
                    <a:pt x="1" y="48"/>
                    <a:pt x="1" y="107"/>
                  </a:cubicBezTo>
                  <a:cubicBezTo>
                    <a:pt x="1" y="167"/>
                    <a:pt x="48" y="215"/>
                    <a:pt x="96" y="215"/>
                  </a:cubicBezTo>
                  <a:cubicBezTo>
                    <a:pt x="155" y="215"/>
                    <a:pt x="203" y="167"/>
                    <a:pt x="203" y="107"/>
                  </a:cubicBezTo>
                  <a:cubicBezTo>
                    <a:pt x="203" y="48"/>
                    <a:pt x="155" y="0"/>
                    <a:pt x="9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3" name="Google Shape;4163;p125"/>
            <p:cNvSpPr/>
            <p:nvPr/>
          </p:nvSpPr>
          <p:spPr>
            <a:xfrm>
              <a:off x="1864903" y="3302134"/>
              <a:ext cx="8019" cy="8493"/>
            </a:xfrm>
            <a:custGeom>
              <a:avLst/>
              <a:gdLst/>
              <a:ahLst/>
              <a:cxnLst/>
              <a:rect l="l" t="t" r="r" b="b"/>
              <a:pathLst>
                <a:path w="203" h="215" extrusionOk="0">
                  <a:moveTo>
                    <a:pt x="96" y="0"/>
                  </a:moveTo>
                  <a:cubicBezTo>
                    <a:pt x="48" y="0"/>
                    <a:pt x="1" y="48"/>
                    <a:pt x="1" y="108"/>
                  </a:cubicBezTo>
                  <a:cubicBezTo>
                    <a:pt x="1" y="167"/>
                    <a:pt x="48" y="215"/>
                    <a:pt x="96" y="215"/>
                  </a:cubicBezTo>
                  <a:cubicBezTo>
                    <a:pt x="155" y="215"/>
                    <a:pt x="203" y="167"/>
                    <a:pt x="203" y="108"/>
                  </a:cubicBezTo>
                  <a:cubicBezTo>
                    <a:pt x="203" y="48"/>
                    <a:pt x="155" y="0"/>
                    <a:pt x="9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4" name="Google Shape;4164;p125"/>
            <p:cNvSpPr/>
            <p:nvPr/>
          </p:nvSpPr>
          <p:spPr>
            <a:xfrm>
              <a:off x="1823507" y="3302134"/>
              <a:ext cx="8058" cy="8493"/>
            </a:xfrm>
            <a:custGeom>
              <a:avLst/>
              <a:gdLst/>
              <a:ahLst/>
              <a:cxnLst/>
              <a:rect l="l" t="t" r="r" b="b"/>
              <a:pathLst>
                <a:path w="204" h="215" extrusionOk="0">
                  <a:moveTo>
                    <a:pt x="96" y="0"/>
                  </a:moveTo>
                  <a:cubicBezTo>
                    <a:pt x="48" y="0"/>
                    <a:pt x="1" y="48"/>
                    <a:pt x="1" y="108"/>
                  </a:cubicBezTo>
                  <a:cubicBezTo>
                    <a:pt x="1" y="167"/>
                    <a:pt x="48" y="215"/>
                    <a:pt x="96" y="215"/>
                  </a:cubicBezTo>
                  <a:cubicBezTo>
                    <a:pt x="156" y="215"/>
                    <a:pt x="203" y="167"/>
                    <a:pt x="203" y="108"/>
                  </a:cubicBezTo>
                  <a:cubicBezTo>
                    <a:pt x="203" y="48"/>
                    <a:pt x="156" y="0"/>
                    <a:pt x="9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5" name="Google Shape;4165;p125"/>
            <p:cNvSpPr/>
            <p:nvPr/>
          </p:nvSpPr>
          <p:spPr>
            <a:xfrm>
              <a:off x="1858780" y="3287558"/>
              <a:ext cx="8058" cy="8493"/>
            </a:xfrm>
            <a:custGeom>
              <a:avLst/>
              <a:gdLst/>
              <a:ahLst/>
              <a:cxnLst/>
              <a:rect l="l" t="t" r="r" b="b"/>
              <a:pathLst>
                <a:path w="204" h="215" extrusionOk="0">
                  <a:moveTo>
                    <a:pt x="108" y="0"/>
                  </a:moveTo>
                  <a:cubicBezTo>
                    <a:pt x="48" y="0"/>
                    <a:pt x="1" y="48"/>
                    <a:pt x="1" y="107"/>
                  </a:cubicBezTo>
                  <a:cubicBezTo>
                    <a:pt x="1" y="167"/>
                    <a:pt x="48" y="215"/>
                    <a:pt x="108" y="215"/>
                  </a:cubicBezTo>
                  <a:cubicBezTo>
                    <a:pt x="156" y="215"/>
                    <a:pt x="203" y="167"/>
                    <a:pt x="203" y="107"/>
                  </a:cubicBezTo>
                  <a:cubicBezTo>
                    <a:pt x="203" y="48"/>
                    <a:pt x="156"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6" name="Google Shape;4166;p125"/>
            <p:cNvSpPr/>
            <p:nvPr/>
          </p:nvSpPr>
          <p:spPr>
            <a:xfrm>
              <a:off x="1829629" y="3316709"/>
              <a:ext cx="8019" cy="8493"/>
            </a:xfrm>
            <a:custGeom>
              <a:avLst/>
              <a:gdLst/>
              <a:ahLst/>
              <a:cxnLst/>
              <a:rect l="l" t="t" r="r" b="b"/>
              <a:pathLst>
                <a:path w="203" h="215" extrusionOk="0">
                  <a:moveTo>
                    <a:pt x="96" y="0"/>
                  </a:moveTo>
                  <a:cubicBezTo>
                    <a:pt x="36" y="0"/>
                    <a:pt x="1" y="48"/>
                    <a:pt x="1" y="108"/>
                  </a:cubicBezTo>
                  <a:cubicBezTo>
                    <a:pt x="1" y="167"/>
                    <a:pt x="36" y="215"/>
                    <a:pt x="96" y="215"/>
                  </a:cubicBezTo>
                  <a:cubicBezTo>
                    <a:pt x="155" y="215"/>
                    <a:pt x="203" y="167"/>
                    <a:pt x="203" y="108"/>
                  </a:cubicBezTo>
                  <a:cubicBezTo>
                    <a:pt x="203" y="48"/>
                    <a:pt x="155" y="0"/>
                    <a:pt x="9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7" name="Google Shape;4167;p125"/>
            <p:cNvSpPr/>
            <p:nvPr/>
          </p:nvSpPr>
          <p:spPr>
            <a:xfrm>
              <a:off x="1858780" y="3316709"/>
              <a:ext cx="8058" cy="8493"/>
            </a:xfrm>
            <a:custGeom>
              <a:avLst/>
              <a:gdLst/>
              <a:ahLst/>
              <a:cxnLst/>
              <a:rect l="l" t="t" r="r" b="b"/>
              <a:pathLst>
                <a:path w="204" h="215" extrusionOk="0">
                  <a:moveTo>
                    <a:pt x="108" y="0"/>
                  </a:moveTo>
                  <a:cubicBezTo>
                    <a:pt x="48" y="0"/>
                    <a:pt x="1" y="48"/>
                    <a:pt x="1" y="108"/>
                  </a:cubicBezTo>
                  <a:cubicBezTo>
                    <a:pt x="1" y="167"/>
                    <a:pt x="48" y="215"/>
                    <a:pt x="108" y="215"/>
                  </a:cubicBezTo>
                  <a:cubicBezTo>
                    <a:pt x="156" y="215"/>
                    <a:pt x="203" y="167"/>
                    <a:pt x="203" y="108"/>
                  </a:cubicBezTo>
                  <a:cubicBezTo>
                    <a:pt x="203" y="48"/>
                    <a:pt x="156"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8" name="Google Shape;4168;p125"/>
            <p:cNvSpPr/>
            <p:nvPr/>
          </p:nvSpPr>
          <p:spPr>
            <a:xfrm>
              <a:off x="1829629" y="3287558"/>
              <a:ext cx="8019" cy="8493"/>
            </a:xfrm>
            <a:custGeom>
              <a:avLst/>
              <a:gdLst/>
              <a:ahLst/>
              <a:cxnLst/>
              <a:rect l="l" t="t" r="r" b="b"/>
              <a:pathLst>
                <a:path w="203" h="215" extrusionOk="0">
                  <a:moveTo>
                    <a:pt x="96" y="0"/>
                  </a:moveTo>
                  <a:cubicBezTo>
                    <a:pt x="36" y="0"/>
                    <a:pt x="1" y="48"/>
                    <a:pt x="1" y="107"/>
                  </a:cubicBezTo>
                  <a:cubicBezTo>
                    <a:pt x="1" y="167"/>
                    <a:pt x="36" y="215"/>
                    <a:pt x="96" y="215"/>
                  </a:cubicBezTo>
                  <a:cubicBezTo>
                    <a:pt x="155" y="215"/>
                    <a:pt x="203" y="167"/>
                    <a:pt x="203" y="107"/>
                  </a:cubicBezTo>
                  <a:cubicBezTo>
                    <a:pt x="203" y="48"/>
                    <a:pt x="155" y="0"/>
                    <a:pt x="96"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69" name="Google Shape;4169;p125"/>
            <p:cNvSpPr/>
            <p:nvPr/>
          </p:nvSpPr>
          <p:spPr>
            <a:xfrm>
              <a:off x="1990947" y="3186438"/>
              <a:ext cx="230483" cy="139711"/>
            </a:xfrm>
            <a:custGeom>
              <a:avLst/>
              <a:gdLst/>
              <a:ahLst/>
              <a:cxnLst/>
              <a:rect l="l" t="t" r="r" b="b"/>
              <a:pathLst>
                <a:path w="5835" h="3537" extrusionOk="0">
                  <a:moveTo>
                    <a:pt x="977" y="0"/>
                  </a:moveTo>
                  <a:lnTo>
                    <a:pt x="0" y="1501"/>
                  </a:lnTo>
                  <a:lnTo>
                    <a:pt x="0" y="3537"/>
                  </a:lnTo>
                  <a:lnTo>
                    <a:pt x="5834" y="3537"/>
                  </a:lnTo>
                  <a:lnTo>
                    <a:pt x="5834" y="1584"/>
                  </a:lnTo>
                  <a:lnTo>
                    <a:pt x="4858" y="0"/>
                  </a:ln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0" name="Google Shape;4170;p125"/>
            <p:cNvSpPr/>
            <p:nvPr/>
          </p:nvSpPr>
          <p:spPr>
            <a:xfrm>
              <a:off x="2013067" y="3213733"/>
              <a:ext cx="185769" cy="112417"/>
            </a:xfrm>
            <a:custGeom>
              <a:avLst/>
              <a:gdLst/>
              <a:ahLst/>
              <a:cxnLst/>
              <a:rect l="l" t="t" r="r" b="b"/>
              <a:pathLst>
                <a:path w="4703" h="2846" extrusionOk="0">
                  <a:moveTo>
                    <a:pt x="786" y="0"/>
                  </a:moveTo>
                  <a:lnTo>
                    <a:pt x="0" y="1203"/>
                  </a:lnTo>
                  <a:lnTo>
                    <a:pt x="0" y="2846"/>
                  </a:lnTo>
                  <a:lnTo>
                    <a:pt x="4703" y="2846"/>
                  </a:lnTo>
                  <a:lnTo>
                    <a:pt x="4703" y="1274"/>
                  </a:lnTo>
                  <a:lnTo>
                    <a:pt x="3917" y="0"/>
                  </a:lnTo>
                  <a:close/>
                </a:path>
              </a:pathLst>
            </a:custGeom>
            <a:solidFill>
              <a:srgbClr val="D59B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1" name="Google Shape;4171;p125"/>
            <p:cNvSpPr/>
            <p:nvPr/>
          </p:nvSpPr>
          <p:spPr>
            <a:xfrm>
              <a:off x="2013976" y="3213733"/>
              <a:ext cx="184426" cy="184860"/>
            </a:xfrm>
            <a:custGeom>
              <a:avLst/>
              <a:gdLst/>
              <a:ahLst/>
              <a:cxnLst/>
              <a:rect l="l" t="t" r="r" b="b"/>
              <a:pathLst>
                <a:path w="4669" h="4680" extrusionOk="0">
                  <a:moveTo>
                    <a:pt x="2227" y="0"/>
                  </a:moveTo>
                  <a:cubicBezTo>
                    <a:pt x="2156" y="12"/>
                    <a:pt x="2084" y="12"/>
                    <a:pt x="2025" y="24"/>
                  </a:cubicBezTo>
                  <a:lnTo>
                    <a:pt x="2037" y="119"/>
                  </a:lnTo>
                  <a:cubicBezTo>
                    <a:pt x="1965" y="131"/>
                    <a:pt x="1906" y="143"/>
                    <a:pt x="1834" y="155"/>
                  </a:cubicBezTo>
                  <a:lnTo>
                    <a:pt x="1811" y="60"/>
                  </a:lnTo>
                  <a:cubicBezTo>
                    <a:pt x="1751" y="71"/>
                    <a:pt x="1680" y="95"/>
                    <a:pt x="1608" y="119"/>
                  </a:cubicBezTo>
                  <a:lnTo>
                    <a:pt x="1644" y="214"/>
                  </a:lnTo>
                  <a:cubicBezTo>
                    <a:pt x="1584" y="226"/>
                    <a:pt x="1513" y="250"/>
                    <a:pt x="1453" y="274"/>
                  </a:cubicBezTo>
                  <a:lnTo>
                    <a:pt x="1418" y="191"/>
                  </a:lnTo>
                  <a:cubicBezTo>
                    <a:pt x="1358" y="214"/>
                    <a:pt x="1287" y="250"/>
                    <a:pt x="1227" y="274"/>
                  </a:cubicBezTo>
                  <a:lnTo>
                    <a:pt x="1275" y="369"/>
                  </a:lnTo>
                  <a:cubicBezTo>
                    <a:pt x="1215" y="393"/>
                    <a:pt x="1156" y="429"/>
                    <a:pt x="1108" y="464"/>
                  </a:cubicBezTo>
                  <a:lnTo>
                    <a:pt x="1049" y="381"/>
                  </a:lnTo>
                  <a:cubicBezTo>
                    <a:pt x="989" y="429"/>
                    <a:pt x="930" y="464"/>
                    <a:pt x="882" y="512"/>
                  </a:cubicBezTo>
                  <a:lnTo>
                    <a:pt x="941" y="583"/>
                  </a:lnTo>
                  <a:cubicBezTo>
                    <a:pt x="894" y="631"/>
                    <a:pt x="834" y="667"/>
                    <a:pt x="787" y="714"/>
                  </a:cubicBezTo>
                  <a:lnTo>
                    <a:pt x="715" y="643"/>
                  </a:lnTo>
                  <a:cubicBezTo>
                    <a:pt x="668" y="691"/>
                    <a:pt x="620" y="750"/>
                    <a:pt x="572" y="798"/>
                  </a:cubicBezTo>
                  <a:lnTo>
                    <a:pt x="656" y="869"/>
                  </a:lnTo>
                  <a:cubicBezTo>
                    <a:pt x="608" y="917"/>
                    <a:pt x="560" y="964"/>
                    <a:pt x="525" y="1024"/>
                  </a:cubicBezTo>
                  <a:lnTo>
                    <a:pt x="441" y="964"/>
                  </a:lnTo>
                  <a:cubicBezTo>
                    <a:pt x="406" y="1012"/>
                    <a:pt x="370" y="1072"/>
                    <a:pt x="334" y="1131"/>
                  </a:cubicBezTo>
                  <a:lnTo>
                    <a:pt x="418" y="1191"/>
                  </a:lnTo>
                  <a:cubicBezTo>
                    <a:pt x="382" y="1250"/>
                    <a:pt x="346" y="1298"/>
                    <a:pt x="322" y="1369"/>
                  </a:cubicBezTo>
                  <a:lnTo>
                    <a:pt x="227" y="1322"/>
                  </a:lnTo>
                  <a:cubicBezTo>
                    <a:pt x="203" y="1381"/>
                    <a:pt x="168" y="1453"/>
                    <a:pt x="144" y="1512"/>
                  </a:cubicBezTo>
                  <a:lnTo>
                    <a:pt x="239" y="1548"/>
                  </a:lnTo>
                  <a:cubicBezTo>
                    <a:pt x="215" y="1607"/>
                    <a:pt x="191" y="1679"/>
                    <a:pt x="179" y="1738"/>
                  </a:cubicBezTo>
                  <a:lnTo>
                    <a:pt x="84" y="1714"/>
                  </a:lnTo>
                  <a:cubicBezTo>
                    <a:pt x="60" y="1774"/>
                    <a:pt x="48" y="1845"/>
                    <a:pt x="37" y="1917"/>
                  </a:cubicBezTo>
                  <a:lnTo>
                    <a:pt x="132" y="1929"/>
                  </a:lnTo>
                  <a:cubicBezTo>
                    <a:pt x="120" y="2000"/>
                    <a:pt x="108" y="2072"/>
                    <a:pt x="108" y="2131"/>
                  </a:cubicBezTo>
                  <a:lnTo>
                    <a:pt x="1" y="2119"/>
                  </a:lnTo>
                  <a:cubicBezTo>
                    <a:pt x="1" y="2191"/>
                    <a:pt x="1" y="2262"/>
                    <a:pt x="1" y="2334"/>
                  </a:cubicBezTo>
                  <a:lnTo>
                    <a:pt x="96" y="2334"/>
                  </a:lnTo>
                  <a:cubicBezTo>
                    <a:pt x="96" y="2405"/>
                    <a:pt x="96" y="2465"/>
                    <a:pt x="108" y="2536"/>
                  </a:cubicBezTo>
                  <a:lnTo>
                    <a:pt x="1" y="2548"/>
                  </a:lnTo>
                  <a:cubicBezTo>
                    <a:pt x="13" y="2607"/>
                    <a:pt x="25" y="2679"/>
                    <a:pt x="37" y="2750"/>
                  </a:cubicBezTo>
                  <a:lnTo>
                    <a:pt x="132" y="2727"/>
                  </a:lnTo>
                  <a:cubicBezTo>
                    <a:pt x="144" y="2798"/>
                    <a:pt x="156" y="2869"/>
                    <a:pt x="179" y="2929"/>
                  </a:cubicBezTo>
                  <a:lnTo>
                    <a:pt x="72" y="2953"/>
                  </a:lnTo>
                  <a:cubicBezTo>
                    <a:pt x="96" y="3024"/>
                    <a:pt x="120" y="3084"/>
                    <a:pt x="144" y="3155"/>
                  </a:cubicBezTo>
                  <a:lnTo>
                    <a:pt x="239" y="3119"/>
                  </a:lnTo>
                  <a:cubicBezTo>
                    <a:pt x="263" y="3179"/>
                    <a:pt x="287" y="3238"/>
                    <a:pt x="310" y="3298"/>
                  </a:cubicBezTo>
                  <a:lnTo>
                    <a:pt x="227" y="3346"/>
                  </a:lnTo>
                  <a:cubicBezTo>
                    <a:pt x="251" y="3405"/>
                    <a:pt x="287" y="3477"/>
                    <a:pt x="322" y="3536"/>
                  </a:cubicBezTo>
                  <a:lnTo>
                    <a:pt x="406" y="3477"/>
                  </a:lnTo>
                  <a:cubicBezTo>
                    <a:pt x="441" y="3536"/>
                    <a:pt x="477" y="3596"/>
                    <a:pt x="525" y="3643"/>
                  </a:cubicBezTo>
                  <a:lnTo>
                    <a:pt x="441" y="3703"/>
                  </a:lnTo>
                  <a:cubicBezTo>
                    <a:pt x="477" y="3762"/>
                    <a:pt x="525" y="3822"/>
                    <a:pt x="572" y="3870"/>
                  </a:cubicBezTo>
                  <a:lnTo>
                    <a:pt x="644" y="3810"/>
                  </a:lnTo>
                  <a:cubicBezTo>
                    <a:pt x="691" y="3858"/>
                    <a:pt x="739" y="3905"/>
                    <a:pt x="787" y="3953"/>
                  </a:cubicBezTo>
                  <a:lnTo>
                    <a:pt x="715" y="4024"/>
                  </a:lnTo>
                  <a:cubicBezTo>
                    <a:pt x="763" y="4072"/>
                    <a:pt x="822" y="4120"/>
                    <a:pt x="870" y="4167"/>
                  </a:cubicBezTo>
                  <a:lnTo>
                    <a:pt x="930" y="4084"/>
                  </a:lnTo>
                  <a:cubicBezTo>
                    <a:pt x="989" y="4120"/>
                    <a:pt x="1037" y="4167"/>
                    <a:pt x="1096" y="4203"/>
                  </a:cubicBezTo>
                  <a:lnTo>
                    <a:pt x="1037" y="4286"/>
                  </a:lnTo>
                  <a:cubicBezTo>
                    <a:pt x="1096" y="4322"/>
                    <a:pt x="1156" y="4358"/>
                    <a:pt x="1215" y="4393"/>
                  </a:cubicBezTo>
                  <a:lnTo>
                    <a:pt x="1263" y="4310"/>
                  </a:lnTo>
                  <a:cubicBezTo>
                    <a:pt x="1322" y="4334"/>
                    <a:pt x="1382" y="4370"/>
                    <a:pt x="1453" y="4393"/>
                  </a:cubicBezTo>
                  <a:lnTo>
                    <a:pt x="1406" y="4489"/>
                  </a:lnTo>
                  <a:cubicBezTo>
                    <a:pt x="1477" y="4512"/>
                    <a:pt x="1537" y="4536"/>
                    <a:pt x="1608" y="4560"/>
                  </a:cubicBezTo>
                  <a:lnTo>
                    <a:pt x="1632" y="4465"/>
                  </a:lnTo>
                  <a:cubicBezTo>
                    <a:pt x="1703" y="4489"/>
                    <a:pt x="1763" y="4501"/>
                    <a:pt x="1822" y="4512"/>
                  </a:cubicBezTo>
                  <a:lnTo>
                    <a:pt x="1811" y="4620"/>
                  </a:lnTo>
                  <a:cubicBezTo>
                    <a:pt x="1870" y="4632"/>
                    <a:pt x="1942" y="4643"/>
                    <a:pt x="2013" y="4655"/>
                  </a:cubicBezTo>
                  <a:lnTo>
                    <a:pt x="2025" y="4548"/>
                  </a:lnTo>
                  <a:cubicBezTo>
                    <a:pt x="2096" y="4560"/>
                    <a:pt x="2156" y="4572"/>
                    <a:pt x="2227" y="4572"/>
                  </a:cubicBezTo>
                  <a:lnTo>
                    <a:pt x="2215" y="4667"/>
                  </a:lnTo>
                  <a:cubicBezTo>
                    <a:pt x="2251" y="4679"/>
                    <a:pt x="2287" y="4679"/>
                    <a:pt x="2323" y="4679"/>
                  </a:cubicBezTo>
                  <a:cubicBezTo>
                    <a:pt x="2358" y="4679"/>
                    <a:pt x="2394" y="4679"/>
                    <a:pt x="2430" y="4667"/>
                  </a:cubicBezTo>
                  <a:lnTo>
                    <a:pt x="2430" y="4572"/>
                  </a:lnTo>
                  <a:cubicBezTo>
                    <a:pt x="2489" y="4572"/>
                    <a:pt x="2561" y="4560"/>
                    <a:pt x="2620" y="4560"/>
                  </a:cubicBezTo>
                  <a:lnTo>
                    <a:pt x="2644" y="4655"/>
                  </a:lnTo>
                  <a:cubicBezTo>
                    <a:pt x="2704" y="4643"/>
                    <a:pt x="2775" y="4632"/>
                    <a:pt x="2846" y="4620"/>
                  </a:cubicBezTo>
                  <a:lnTo>
                    <a:pt x="2823" y="4524"/>
                  </a:lnTo>
                  <a:cubicBezTo>
                    <a:pt x="2894" y="4501"/>
                    <a:pt x="2954" y="4489"/>
                    <a:pt x="3013" y="4465"/>
                  </a:cubicBezTo>
                  <a:lnTo>
                    <a:pt x="3049" y="4560"/>
                  </a:lnTo>
                  <a:cubicBezTo>
                    <a:pt x="3108" y="4548"/>
                    <a:pt x="3180" y="4512"/>
                    <a:pt x="3239" y="4489"/>
                  </a:cubicBezTo>
                  <a:lnTo>
                    <a:pt x="3204" y="4393"/>
                  </a:lnTo>
                  <a:cubicBezTo>
                    <a:pt x="3263" y="4370"/>
                    <a:pt x="3323" y="4346"/>
                    <a:pt x="3382" y="4310"/>
                  </a:cubicBezTo>
                  <a:lnTo>
                    <a:pt x="3430" y="4405"/>
                  </a:lnTo>
                  <a:cubicBezTo>
                    <a:pt x="3489" y="4370"/>
                    <a:pt x="3561" y="4334"/>
                    <a:pt x="3608" y="4298"/>
                  </a:cubicBezTo>
                  <a:lnTo>
                    <a:pt x="3561" y="4215"/>
                  </a:lnTo>
                  <a:cubicBezTo>
                    <a:pt x="3620" y="4167"/>
                    <a:pt x="3668" y="4131"/>
                    <a:pt x="3716" y="4096"/>
                  </a:cubicBezTo>
                  <a:lnTo>
                    <a:pt x="3787" y="4167"/>
                  </a:lnTo>
                  <a:cubicBezTo>
                    <a:pt x="3835" y="4131"/>
                    <a:pt x="3894" y="4084"/>
                    <a:pt x="3942" y="4036"/>
                  </a:cubicBezTo>
                  <a:lnTo>
                    <a:pt x="3870" y="3965"/>
                  </a:lnTo>
                  <a:cubicBezTo>
                    <a:pt x="3918" y="3917"/>
                    <a:pt x="3966" y="3870"/>
                    <a:pt x="4013" y="3822"/>
                  </a:cubicBezTo>
                  <a:lnTo>
                    <a:pt x="4085" y="3881"/>
                  </a:lnTo>
                  <a:cubicBezTo>
                    <a:pt x="4132" y="3834"/>
                    <a:pt x="4180" y="3774"/>
                    <a:pt x="4216" y="3715"/>
                  </a:cubicBezTo>
                  <a:lnTo>
                    <a:pt x="4144" y="3655"/>
                  </a:lnTo>
                  <a:cubicBezTo>
                    <a:pt x="4180" y="3608"/>
                    <a:pt x="4216" y="3548"/>
                    <a:pt x="4251" y="3489"/>
                  </a:cubicBezTo>
                  <a:lnTo>
                    <a:pt x="4335" y="3548"/>
                  </a:lnTo>
                  <a:cubicBezTo>
                    <a:pt x="4370" y="3489"/>
                    <a:pt x="4406" y="3429"/>
                    <a:pt x="4430" y="3358"/>
                  </a:cubicBezTo>
                  <a:lnTo>
                    <a:pt x="4347" y="3322"/>
                  </a:lnTo>
                  <a:cubicBezTo>
                    <a:pt x="4370" y="3262"/>
                    <a:pt x="4406" y="3191"/>
                    <a:pt x="4430" y="3131"/>
                  </a:cubicBezTo>
                  <a:lnTo>
                    <a:pt x="4513" y="3167"/>
                  </a:lnTo>
                  <a:cubicBezTo>
                    <a:pt x="4549" y="3108"/>
                    <a:pt x="4561" y="3036"/>
                    <a:pt x="4585" y="2965"/>
                  </a:cubicBezTo>
                  <a:lnTo>
                    <a:pt x="4489" y="2941"/>
                  </a:lnTo>
                  <a:cubicBezTo>
                    <a:pt x="4501" y="2881"/>
                    <a:pt x="4525" y="2810"/>
                    <a:pt x="4537" y="2750"/>
                  </a:cubicBezTo>
                  <a:lnTo>
                    <a:pt x="4632" y="2762"/>
                  </a:lnTo>
                  <a:cubicBezTo>
                    <a:pt x="4644" y="2691"/>
                    <a:pt x="4656" y="2631"/>
                    <a:pt x="4656" y="2560"/>
                  </a:cubicBezTo>
                  <a:lnTo>
                    <a:pt x="4561" y="2548"/>
                  </a:lnTo>
                  <a:cubicBezTo>
                    <a:pt x="4561" y="2476"/>
                    <a:pt x="4573" y="2417"/>
                    <a:pt x="4573" y="2346"/>
                  </a:cubicBezTo>
                  <a:lnTo>
                    <a:pt x="4668" y="2334"/>
                  </a:lnTo>
                  <a:cubicBezTo>
                    <a:pt x="4668" y="2274"/>
                    <a:pt x="4668" y="2203"/>
                    <a:pt x="4656" y="2131"/>
                  </a:cubicBezTo>
                  <a:lnTo>
                    <a:pt x="4561" y="2143"/>
                  </a:lnTo>
                  <a:cubicBezTo>
                    <a:pt x="4549" y="2072"/>
                    <a:pt x="4549" y="2000"/>
                    <a:pt x="4537" y="1941"/>
                  </a:cubicBezTo>
                  <a:lnTo>
                    <a:pt x="4632" y="1917"/>
                  </a:lnTo>
                  <a:cubicBezTo>
                    <a:pt x="4620" y="1857"/>
                    <a:pt x="4609" y="1786"/>
                    <a:pt x="4585" y="1714"/>
                  </a:cubicBezTo>
                  <a:lnTo>
                    <a:pt x="4489" y="1738"/>
                  </a:lnTo>
                  <a:cubicBezTo>
                    <a:pt x="4478" y="1679"/>
                    <a:pt x="4454" y="1619"/>
                    <a:pt x="4430" y="1548"/>
                  </a:cubicBezTo>
                  <a:lnTo>
                    <a:pt x="4525" y="1512"/>
                  </a:lnTo>
                  <a:cubicBezTo>
                    <a:pt x="4501" y="1453"/>
                    <a:pt x="4466" y="1393"/>
                    <a:pt x="4442" y="1322"/>
                  </a:cubicBezTo>
                  <a:lnTo>
                    <a:pt x="4347" y="1369"/>
                  </a:lnTo>
                  <a:cubicBezTo>
                    <a:pt x="4323" y="1310"/>
                    <a:pt x="4287" y="1250"/>
                    <a:pt x="4251" y="1191"/>
                  </a:cubicBezTo>
                  <a:lnTo>
                    <a:pt x="4335" y="1143"/>
                  </a:lnTo>
                  <a:cubicBezTo>
                    <a:pt x="4299" y="1083"/>
                    <a:pt x="4263" y="1024"/>
                    <a:pt x="4228" y="964"/>
                  </a:cubicBezTo>
                  <a:lnTo>
                    <a:pt x="4144" y="1024"/>
                  </a:lnTo>
                  <a:cubicBezTo>
                    <a:pt x="4108" y="964"/>
                    <a:pt x="4061" y="917"/>
                    <a:pt x="4013" y="869"/>
                  </a:cubicBezTo>
                  <a:lnTo>
                    <a:pt x="4097" y="798"/>
                  </a:lnTo>
                  <a:cubicBezTo>
                    <a:pt x="4049" y="750"/>
                    <a:pt x="4001" y="702"/>
                    <a:pt x="3954" y="655"/>
                  </a:cubicBezTo>
                  <a:lnTo>
                    <a:pt x="3882" y="726"/>
                  </a:lnTo>
                  <a:cubicBezTo>
                    <a:pt x="3835" y="679"/>
                    <a:pt x="3775" y="631"/>
                    <a:pt x="3727" y="595"/>
                  </a:cubicBezTo>
                  <a:lnTo>
                    <a:pt x="3787" y="512"/>
                  </a:lnTo>
                  <a:cubicBezTo>
                    <a:pt x="3739" y="464"/>
                    <a:pt x="3680" y="429"/>
                    <a:pt x="3620" y="393"/>
                  </a:cubicBezTo>
                  <a:lnTo>
                    <a:pt x="3561" y="476"/>
                  </a:lnTo>
                  <a:cubicBezTo>
                    <a:pt x="3513" y="441"/>
                    <a:pt x="3454" y="405"/>
                    <a:pt x="3394" y="369"/>
                  </a:cubicBezTo>
                  <a:lnTo>
                    <a:pt x="3442" y="286"/>
                  </a:lnTo>
                  <a:cubicBezTo>
                    <a:pt x="3382" y="250"/>
                    <a:pt x="3311" y="214"/>
                    <a:pt x="3251" y="191"/>
                  </a:cubicBezTo>
                  <a:lnTo>
                    <a:pt x="3216" y="286"/>
                  </a:lnTo>
                  <a:cubicBezTo>
                    <a:pt x="3156" y="250"/>
                    <a:pt x="3085" y="226"/>
                    <a:pt x="3025" y="214"/>
                  </a:cubicBezTo>
                  <a:lnTo>
                    <a:pt x="3061" y="119"/>
                  </a:lnTo>
                  <a:cubicBezTo>
                    <a:pt x="2989" y="95"/>
                    <a:pt x="2918" y="71"/>
                    <a:pt x="2858" y="60"/>
                  </a:cubicBezTo>
                  <a:lnTo>
                    <a:pt x="2835" y="155"/>
                  </a:lnTo>
                  <a:cubicBezTo>
                    <a:pt x="2763" y="143"/>
                    <a:pt x="2704" y="131"/>
                    <a:pt x="2632" y="119"/>
                  </a:cubicBezTo>
                  <a:lnTo>
                    <a:pt x="2644" y="24"/>
                  </a:lnTo>
                  <a:cubicBezTo>
                    <a:pt x="2584" y="12"/>
                    <a:pt x="2513" y="12"/>
                    <a:pt x="2442" y="0"/>
                  </a:cubicBezTo>
                  <a:lnTo>
                    <a:pt x="2430" y="107"/>
                  </a:lnTo>
                  <a:cubicBezTo>
                    <a:pt x="2406" y="107"/>
                    <a:pt x="2370" y="95"/>
                    <a:pt x="2334" y="95"/>
                  </a:cubicBezTo>
                  <a:cubicBezTo>
                    <a:pt x="2299" y="95"/>
                    <a:pt x="2263" y="107"/>
                    <a:pt x="2239" y="107"/>
                  </a:cubicBezTo>
                  <a:lnTo>
                    <a:pt x="222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2" name="Google Shape;4172;p125"/>
            <p:cNvSpPr/>
            <p:nvPr/>
          </p:nvSpPr>
          <p:spPr>
            <a:xfrm>
              <a:off x="2040322" y="3240040"/>
              <a:ext cx="131733" cy="132207"/>
            </a:xfrm>
            <a:custGeom>
              <a:avLst/>
              <a:gdLst/>
              <a:ahLst/>
              <a:cxnLst/>
              <a:rect l="l" t="t" r="r" b="b"/>
              <a:pathLst>
                <a:path w="3335" h="3347" extrusionOk="0">
                  <a:moveTo>
                    <a:pt x="1667" y="1"/>
                  </a:moveTo>
                  <a:cubicBezTo>
                    <a:pt x="739" y="1"/>
                    <a:pt x="1" y="751"/>
                    <a:pt x="1" y="1668"/>
                  </a:cubicBezTo>
                  <a:cubicBezTo>
                    <a:pt x="1" y="2596"/>
                    <a:pt x="739" y="3346"/>
                    <a:pt x="1667" y="3346"/>
                  </a:cubicBezTo>
                  <a:cubicBezTo>
                    <a:pt x="2584" y="3346"/>
                    <a:pt x="3334" y="2596"/>
                    <a:pt x="3334" y="1668"/>
                  </a:cubicBezTo>
                  <a:cubicBezTo>
                    <a:pt x="3334" y="751"/>
                    <a:pt x="2584" y="1"/>
                    <a:pt x="16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3" name="Google Shape;4173;p125"/>
            <p:cNvSpPr/>
            <p:nvPr/>
          </p:nvSpPr>
          <p:spPr>
            <a:xfrm>
              <a:off x="2062916" y="3262634"/>
              <a:ext cx="86544" cy="86544"/>
            </a:xfrm>
            <a:custGeom>
              <a:avLst/>
              <a:gdLst/>
              <a:ahLst/>
              <a:cxnLst/>
              <a:rect l="l" t="t" r="r" b="b"/>
              <a:pathLst>
                <a:path w="2191" h="2191" extrusionOk="0">
                  <a:moveTo>
                    <a:pt x="1095" y="0"/>
                  </a:moveTo>
                  <a:cubicBezTo>
                    <a:pt x="488" y="0"/>
                    <a:pt x="0" y="500"/>
                    <a:pt x="0" y="1096"/>
                  </a:cubicBezTo>
                  <a:cubicBezTo>
                    <a:pt x="0" y="1703"/>
                    <a:pt x="488" y="2191"/>
                    <a:pt x="1095" y="2191"/>
                  </a:cubicBezTo>
                  <a:cubicBezTo>
                    <a:pt x="1703" y="2191"/>
                    <a:pt x="2191" y="1703"/>
                    <a:pt x="2191" y="1096"/>
                  </a:cubicBezTo>
                  <a:cubicBezTo>
                    <a:pt x="2191" y="500"/>
                    <a:pt x="1703" y="0"/>
                    <a:pt x="1095" y="0"/>
                  </a:cubicBezTo>
                  <a:close/>
                </a:path>
              </a:pathLst>
            </a:custGeom>
            <a:solidFill>
              <a:srgbClr val="ECA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4" name="Google Shape;4174;p125"/>
            <p:cNvSpPr/>
            <p:nvPr/>
          </p:nvSpPr>
          <p:spPr>
            <a:xfrm>
              <a:off x="2071369" y="3271087"/>
              <a:ext cx="69638" cy="69639"/>
            </a:xfrm>
            <a:custGeom>
              <a:avLst/>
              <a:gdLst/>
              <a:ahLst/>
              <a:cxnLst/>
              <a:rect l="l" t="t" r="r" b="b"/>
              <a:pathLst>
                <a:path w="1763" h="1763" fill="none" extrusionOk="0">
                  <a:moveTo>
                    <a:pt x="1763" y="882"/>
                  </a:moveTo>
                  <a:cubicBezTo>
                    <a:pt x="1763" y="1370"/>
                    <a:pt x="1370" y="1763"/>
                    <a:pt x="881" y="1763"/>
                  </a:cubicBezTo>
                  <a:cubicBezTo>
                    <a:pt x="393" y="1763"/>
                    <a:pt x="0" y="1370"/>
                    <a:pt x="0" y="882"/>
                  </a:cubicBezTo>
                  <a:cubicBezTo>
                    <a:pt x="0" y="393"/>
                    <a:pt x="393" y="1"/>
                    <a:pt x="881" y="1"/>
                  </a:cubicBezTo>
                  <a:cubicBezTo>
                    <a:pt x="1370" y="1"/>
                    <a:pt x="1763" y="393"/>
                    <a:pt x="1763" y="882"/>
                  </a:cubicBezTo>
                  <a:close/>
                </a:path>
              </a:pathLst>
            </a:custGeom>
            <a:noFill/>
            <a:ln w="2375" cap="flat" cmpd="sng">
              <a:solidFill>
                <a:schemeClr val="accent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5" name="Google Shape;4175;p125"/>
            <p:cNvSpPr/>
            <p:nvPr/>
          </p:nvSpPr>
          <p:spPr>
            <a:xfrm>
              <a:off x="2097716" y="3297907"/>
              <a:ext cx="16472" cy="16471"/>
            </a:xfrm>
            <a:custGeom>
              <a:avLst/>
              <a:gdLst/>
              <a:ahLst/>
              <a:cxnLst/>
              <a:rect l="l" t="t" r="r" b="b"/>
              <a:pathLst>
                <a:path w="417" h="417" extrusionOk="0">
                  <a:moveTo>
                    <a:pt x="214" y="0"/>
                  </a:moveTo>
                  <a:cubicBezTo>
                    <a:pt x="95" y="0"/>
                    <a:pt x="0" y="95"/>
                    <a:pt x="0" y="203"/>
                  </a:cubicBezTo>
                  <a:cubicBezTo>
                    <a:pt x="0" y="322"/>
                    <a:pt x="95" y="417"/>
                    <a:pt x="214" y="417"/>
                  </a:cubicBezTo>
                  <a:cubicBezTo>
                    <a:pt x="334" y="417"/>
                    <a:pt x="417" y="322"/>
                    <a:pt x="417" y="203"/>
                  </a:cubicBezTo>
                  <a:cubicBezTo>
                    <a:pt x="417" y="95"/>
                    <a:pt x="334" y="0"/>
                    <a:pt x="214"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6" name="Google Shape;4176;p125"/>
            <p:cNvSpPr/>
            <p:nvPr/>
          </p:nvSpPr>
          <p:spPr>
            <a:xfrm>
              <a:off x="2101942" y="3281436"/>
              <a:ext cx="8492" cy="8493"/>
            </a:xfrm>
            <a:custGeom>
              <a:avLst/>
              <a:gdLst/>
              <a:ahLst/>
              <a:cxnLst/>
              <a:rect l="l" t="t" r="r" b="b"/>
              <a:pathLst>
                <a:path w="215" h="215" extrusionOk="0">
                  <a:moveTo>
                    <a:pt x="107" y="0"/>
                  </a:moveTo>
                  <a:cubicBezTo>
                    <a:pt x="48" y="0"/>
                    <a:pt x="0" y="48"/>
                    <a:pt x="0" y="108"/>
                  </a:cubicBezTo>
                  <a:cubicBezTo>
                    <a:pt x="0" y="167"/>
                    <a:pt x="48" y="215"/>
                    <a:pt x="107" y="215"/>
                  </a:cubicBezTo>
                  <a:cubicBezTo>
                    <a:pt x="167" y="215"/>
                    <a:pt x="215" y="167"/>
                    <a:pt x="215" y="108"/>
                  </a:cubicBezTo>
                  <a:cubicBezTo>
                    <a:pt x="215" y="48"/>
                    <a:pt x="167" y="0"/>
                    <a:pt x="107"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7" name="Google Shape;4177;p125"/>
            <p:cNvSpPr/>
            <p:nvPr/>
          </p:nvSpPr>
          <p:spPr>
            <a:xfrm>
              <a:off x="2101942" y="3322832"/>
              <a:ext cx="8492" cy="8493"/>
            </a:xfrm>
            <a:custGeom>
              <a:avLst/>
              <a:gdLst/>
              <a:ahLst/>
              <a:cxnLst/>
              <a:rect l="l" t="t" r="r" b="b"/>
              <a:pathLst>
                <a:path w="215" h="215" extrusionOk="0">
                  <a:moveTo>
                    <a:pt x="107" y="0"/>
                  </a:moveTo>
                  <a:cubicBezTo>
                    <a:pt x="48" y="0"/>
                    <a:pt x="0" y="48"/>
                    <a:pt x="0" y="107"/>
                  </a:cubicBezTo>
                  <a:cubicBezTo>
                    <a:pt x="0" y="167"/>
                    <a:pt x="48" y="215"/>
                    <a:pt x="107" y="215"/>
                  </a:cubicBezTo>
                  <a:cubicBezTo>
                    <a:pt x="167" y="215"/>
                    <a:pt x="215" y="167"/>
                    <a:pt x="215" y="107"/>
                  </a:cubicBezTo>
                  <a:cubicBezTo>
                    <a:pt x="215" y="48"/>
                    <a:pt x="167" y="0"/>
                    <a:pt x="107"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8" name="Google Shape;4178;p125"/>
            <p:cNvSpPr/>
            <p:nvPr/>
          </p:nvSpPr>
          <p:spPr>
            <a:xfrm>
              <a:off x="2122640" y="3302134"/>
              <a:ext cx="8492" cy="8493"/>
            </a:xfrm>
            <a:custGeom>
              <a:avLst/>
              <a:gdLst/>
              <a:ahLst/>
              <a:cxnLst/>
              <a:rect l="l" t="t" r="r" b="b"/>
              <a:pathLst>
                <a:path w="215" h="215" extrusionOk="0">
                  <a:moveTo>
                    <a:pt x="107" y="0"/>
                  </a:moveTo>
                  <a:cubicBezTo>
                    <a:pt x="48" y="0"/>
                    <a:pt x="0" y="48"/>
                    <a:pt x="0" y="108"/>
                  </a:cubicBezTo>
                  <a:cubicBezTo>
                    <a:pt x="0" y="167"/>
                    <a:pt x="48" y="215"/>
                    <a:pt x="107" y="215"/>
                  </a:cubicBezTo>
                  <a:cubicBezTo>
                    <a:pt x="167" y="215"/>
                    <a:pt x="214" y="167"/>
                    <a:pt x="214" y="108"/>
                  </a:cubicBezTo>
                  <a:cubicBezTo>
                    <a:pt x="214" y="48"/>
                    <a:pt x="167" y="0"/>
                    <a:pt x="107"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79" name="Google Shape;4179;p125"/>
            <p:cNvSpPr/>
            <p:nvPr/>
          </p:nvSpPr>
          <p:spPr>
            <a:xfrm>
              <a:off x="2081244" y="3302134"/>
              <a:ext cx="8492" cy="8493"/>
            </a:xfrm>
            <a:custGeom>
              <a:avLst/>
              <a:gdLst/>
              <a:ahLst/>
              <a:cxnLst/>
              <a:rect l="l" t="t" r="r" b="b"/>
              <a:pathLst>
                <a:path w="215" h="215" extrusionOk="0">
                  <a:moveTo>
                    <a:pt x="108" y="0"/>
                  </a:moveTo>
                  <a:cubicBezTo>
                    <a:pt x="48" y="0"/>
                    <a:pt x="0" y="48"/>
                    <a:pt x="0" y="108"/>
                  </a:cubicBezTo>
                  <a:cubicBezTo>
                    <a:pt x="0"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0" name="Google Shape;4180;p125"/>
            <p:cNvSpPr/>
            <p:nvPr/>
          </p:nvSpPr>
          <p:spPr>
            <a:xfrm>
              <a:off x="2116518" y="3287558"/>
              <a:ext cx="8492" cy="8493"/>
            </a:xfrm>
            <a:custGeom>
              <a:avLst/>
              <a:gdLst/>
              <a:ahLst/>
              <a:cxnLst/>
              <a:rect l="l" t="t" r="r" b="b"/>
              <a:pathLst>
                <a:path w="215" h="215" extrusionOk="0">
                  <a:moveTo>
                    <a:pt x="108" y="0"/>
                  </a:moveTo>
                  <a:cubicBezTo>
                    <a:pt x="48" y="0"/>
                    <a:pt x="0" y="48"/>
                    <a:pt x="0" y="107"/>
                  </a:cubicBezTo>
                  <a:cubicBezTo>
                    <a:pt x="0" y="167"/>
                    <a:pt x="48" y="215"/>
                    <a:pt x="108" y="215"/>
                  </a:cubicBezTo>
                  <a:cubicBezTo>
                    <a:pt x="167" y="215"/>
                    <a:pt x="215" y="167"/>
                    <a:pt x="215" y="107"/>
                  </a:cubicBezTo>
                  <a:cubicBezTo>
                    <a:pt x="215" y="48"/>
                    <a:pt x="167"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1" name="Google Shape;4181;p125"/>
            <p:cNvSpPr/>
            <p:nvPr/>
          </p:nvSpPr>
          <p:spPr>
            <a:xfrm>
              <a:off x="2087367" y="3316709"/>
              <a:ext cx="8492" cy="8493"/>
            </a:xfrm>
            <a:custGeom>
              <a:avLst/>
              <a:gdLst/>
              <a:ahLst/>
              <a:cxnLst/>
              <a:rect l="l" t="t" r="r" b="b"/>
              <a:pathLst>
                <a:path w="215" h="215" extrusionOk="0">
                  <a:moveTo>
                    <a:pt x="107" y="0"/>
                  </a:moveTo>
                  <a:cubicBezTo>
                    <a:pt x="48" y="0"/>
                    <a:pt x="0" y="48"/>
                    <a:pt x="0" y="108"/>
                  </a:cubicBezTo>
                  <a:cubicBezTo>
                    <a:pt x="0" y="167"/>
                    <a:pt x="48" y="215"/>
                    <a:pt x="107" y="215"/>
                  </a:cubicBezTo>
                  <a:cubicBezTo>
                    <a:pt x="167" y="215"/>
                    <a:pt x="215" y="167"/>
                    <a:pt x="215" y="108"/>
                  </a:cubicBezTo>
                  <a:cubicBezTo>
                    <a:pt x="215" y="48"/>
                    <a:pt x="167" y="0"/>
                    <a:pt x="107"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2" name="Google Shape;4182;p125"/>
            <p:cNvSpPr/>
            <p:nvPr/>
          </p:nvSpPr>
          <p:spPr>
            <a:xfrm>
              <a:off x="2116518" y="3316709"/>
              <a:ext cx="8492" cy="8493"/>
            </a:xfrm>
            <a:custGeom>
              <a:avLst/>
              <a:gdLst/>
              <a:ahLst/>
              <a:cxnLst/>
              <a:rect l="l" t="t" r="r" b="b"/>
              <a:pathLst>
                <a:path w="215" h="215" extrusionOk="0">
                  <a:moveTo>
                    <a:pt x="108" y="0"/>
                  </a:moveTo>
                  <a:cubicBezTo>
                    <a:pt x="48" y="0"/>
                    <a:pt x="0" y="48"/>
                    <a:pt x="0" y="108"/>
                  </a:cubicBezTo>
                  <a:cubicBezTo>
                    <a:pt x="0"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3" name="Google Shape;4183;p125"/>
            <p:cNvSpPr/>
            <p:nvPr/>
          </p:nvSpPr>
          <p:spPr>
            <a:xfrm>
              <a:off x="2087367" y="3287558"/>
              <a:ext cx="8492" cy="8493"/>
            </a:xfrm>
            <a:custGeom>
              <a:avLst/>
              <a:gdLst/>
              <a:ahLst/>
              <a:cxnLst/>
              <a:rect l="l" t="t" r="r" b="b"/>
              <a:pathLst>
                <a:path w="215" h="215" extrusionOk="0">
                  <a:moveTo>
                    <a:pt x="107" y="0"/>
                  </a:moveTo>
                  <a:cubicBezTo>
                    <a:pt x="48" y="0"/>
                    <a:pt x="0" y="48"/>
                    <a:pt x="0" y="107"/>
                  </a:cubicBezTo>
                  <a:cubicBezTo>
                    <a:pt x="0" y="167"/>
                    <a:pt x="48" y="215"/>
                    <a:pt x="107" y="215"/>
                  </a:cubicBezTo>
                  <a:cubicBezTo>
                    <a:pt x="167" y="215"/>
                    <a:pt x="215" y="167"/>
                    <a:pt x="215" y="107"/>
                  </a:cubicBezTo>
                  <a:cubicBezTo>
                    <a:pt x="215" y="48"/>
                    <a:pt x="167" y="0"/>
                    <a:pt x="107"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4" name="Google Shape;4184;p125"/>
            <p:cNvSpPr/>
            <p:nvPr/>
          </p:nvSpPr>
          <p:spPr>
            <a:xfrm>
              <a:off x="1255852" y="3186438"/>
              <a:ext cx="230483" cy="139711"/>
            </a:xfrm>
            <a:custGeom>
              <a:avLst/>
              <a:gdLst/>
              <a:ahLst/>
              <a:cxnLst/>
              <a:rect l="l" t="t" r="r" b="b"/>
              <a:pathLst>
                <a:path w="5835" h="3537" extrusionOk="0">
                  <a:moveTo>
                    <a:pt x="977" y="0"/>
                  </a:moveTo>
                  <a:lnTo>
                    <a:pt x="1" y="1501"/>
                  </a:lnTo>
                  <a:lnTo>
                    <a:pt x="1" y="3537"/>
                  </a:lnTo>
                  <a:lnTo>
                    <a:pt x="5835" y="3537"/>
                  </a:lnTo>
                  <a:lnTo>
                    <a:pt x="5835" y="1584"/>
                  </a:lnTo>
                  <a:lnTo>
                    <a:pt x="4859" y="0"/>
                  </a:lnTo>
                  <a:close/>
                </a:path>
              </a:pathLst>
            </a:custGeom>
            <a:solidFill>
              <a:srgbClr val="FFF2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5" name="Google Shape;4185;p125"/>
            <p:cNvSpPr/>
            <p:nvPr/>
          </p:nvSpPr>
          <p:spPr>
            <a:xfrm>
              <a:off x="1278446" y="3213733"/>
              <a:ext cx="185808" cy="112417"/>
            </a:xfrm>
            <a:custGeom>
              <a:avLst/>
              <a:gdLst/>
              <a:ahLst/>
              <a:cxnLst/>
              <a:rect l="l" t="t" r="r" b="b"/>
              <a:pathLst>
                <a:path w="4704" h="2846" extrusionOk="0">
                  <a:moveTo>
                    <a:pt x="786" y="0"/>
                  </a:moveTo>
                  <a:lnTo>
                    <a:pt x="0" y="1203"/>
                  </a:lnTo>
                  <a:lnTo>
                    <a:pt x="0" y="2846"/>
                  </a:lnTo>
                  <a:lnTo>
                    <a:pt x="4703" y="2846"/>
                  </a:lnTo>
                  <a:lnTo>
                    <a:pt x="4703" y="1274"/>
                  </a:lnTo>
                  <a:lnTo>
                    <a:pt x="3918" y="0"/>
                  </a:lnTo>
                  <a:close/>
                </a:path>
              </a:pathLst>
            </a:custGeom>
            <a:solidFill>
              <a:srgbClr val="D59B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6" name="Google Shape;4186;p125"/>
            <p:cNvSpPr/>
            <p:nvPr/>
          </p:nvSpPr>
          <p:spPr>
            <a:xfrm>
              <a:off x="1278920" y="3213733"/>
              <a:ext cx="184386" cy="184860"/>
            </a:xfrm>
            <a:custGeom>
              <a:avLst/>
              <a:gdLst/>
              <a:ahLst/>
              <a:cxnLst/>
              <a:rect l="l" t="t" r="r" b="b"/>
              <a:pathLst>
                <a:path w="4668" h="4680" extrusionOk="0">
                  <a:moveTo>
                    <a:pt x="2239" y="0"/>
                  </a:moveTo>
                  <a:cubicBezTo>
                    <a:pt x="2167" y="12"/>
                    <a:pt x="2096" y="12"/>
                    <a:pt x="2024" y="24"/>
                  </a:cubicBezTo>
                  <a:lnTo>
                    <a:pt x="2036" y="119"/>
                  </a:lnTo>
                  <a:cubicBezTo>
                    <a:pt x="1977" y="131"/>
                    <a:pt x="1905" y="143"/>
                    <a:pt x="1846" y="155"/>
                  </a:cubicBezTo>
                  <a:lnTo>
                    <a:pt x="1822" y="60"/>
                  </a:lnTo>
                  <a:cubicBezTo>
                    <a:pt x="1751" y="71"/>
                    <a:pt x="1679" y="95"/>
                    <a:pt x="1620" y="119"/>
                  </a:cubicBezTo>
                  <a:lnTo>
                    <a:pt x="1643" y="214"/>
                  </a:lnTo>
                  <a:cubicBezTo>
                    <a:pt x="1584" y="226"/>
                    <a:pt x="1524" y="250"/>
                    <a:pt x="1465" y="274"/>
                  </a:cubicBezTo>
                  <a:lnTo>
                    <a:pt x="1417" y="191"/>
                  </a:lnTo>
                  <a:cubicBezTo>
                    <a:pt x="1358" y="214"/>
                    <a:pt x="1298" y="250"/>
                    <a:pt x="1227" y="274"/>
                  </a:cubicBezTo>
                  <a:lnTo>
                    <a:pt x="1274" y="369"/>
                  </a:lnTo>
                  <a:cubicBezTo>
                    <a:pt x="1215" y="393"/>
                    <a:pt x="1167" y="429"/>
                    <a:pt x="1108" y="464"/>
                  </a:cubicBezTo>
                  <a:lnTo>
                    <a:pt x="1048" y="381"/>
                  </a:lnTo>
                  <a:cubicBezTo>
                    <a:pt x="989" y="429"/>
                    <a:pt x="941" y="464"/>
                    <a:pt x="881" y="512"/>
                  </a:cubicBezTo>
                  <a:lnTo>
                    <a:pt x="941" y="583"/>
                  </a:lnTo>
                  <a:cubicBezTo>
                    <a:pt x="893" y="631"/>
                    <a:pt x="846" y="667"/>
                    <a:pt x="798" y="714"/>
                  </a:cubicBezTo>
                  <a:lnTo>
                    <a:pt x="727" y="643"/>
                  </a:lnTo>
                  <a:cubicBezTo>
                    <a:pt x="679" y="691"/>
                    <a:pt x="619" y="750"/>
                    <a:pt x="584" y="798"/>
                  </a:cubicBezTo>
                  <a:lnTo>
                    <a:pt x="655" y="869"/>
                  </a:lnTo>
                  <a:cubicBezTo>
                    <a:pt x="608" y="917"/>
                    <a:pt x="572" y="964"/>
                    <a:pt x="524" y="1024"/>
                  </a:cubicBezTo>
                  <a:lnTo>
                    <a:pt x="453" y="964"/>
                  </a:lnTo>
                  <a:cubicBezTo>
                    <a:pt x="405" y="1012"/>
                    <a:pt x="369" y="1072"/>
                    <a:pt x="334" y="1131"/>
                  </a:cubicBezTo>
                  <a:lnTo>
                    <a:pt x="417" y="1191"/>
                  </a:lnTo>
                  <a:cubicBezTo>
                    <a:pt x="381" y="1250"/>
                    <a:pt x="346" y="1298"/>
                    <a:pt x="322" y="1369"/>
                  </a:cubicBezTo>
                  <a:lnTo>
                    <a:pt x="227" y="1322"/>
                  </a:lnTo>
                  <a:cubicBezTo>
                    <a:pt x="203" y="1381"/>
                    <a:pt x="179" y="1453"/>
                    <a:pt x="143" y="1512"/>
                  </a:cubicBezTo>
                  <a:lnTo>
                    <a:pt x="238" y="1548"/>
                  </a:lnTo>
                  <a:cubicBezTo>
                    <a:pt x="215" y="1607"/>
                    <a:pt x="203" y="1679"/>
                    <a:pt x="179" y="1738"/>
                  </a:cubicBezTo>
                  <a:lnTo>
                    <a:pt x="84" y="1714"/>
                  </a:lnTo>
                  <a:cubicBezTo>
                    <a:pt x="60" y="1774"/>
                    <a:pt x="48" y="1845"/>
                    <a:pt x="36" y="1917"/>
                  </a:cubicBezTo>
                  <a:lnTo>
                    <a:pt x="131" y="1929"/>
                  </a:lnTo>
                  <a:cubicBezTo>
                    <a:pt x="119" y="2000"/>
                    <a:pt x="119" y="2072"/>
                    <a:pt x="108" y="2131"/>
                  </a:cubicBezTo>
                  <a:lnTo>
                    <a:pt x="12" y="2119"/>
                  </a:lnTo>
                  <a:cubicBezTo>
                    <a:pt x="0" y="2191"/>
                    <a:pt x="0" y="2262"/>
                    <a:pt x="0" y="2334"/>
                  </a:cubicBezTo>
                  <a:lnTo>
                    <a:pt x="96" y="2334"/>
                  </a:lnTo>
                  <a:cubicBezTo>
                    <a:pt x="96" y="2405"/>
                    <a:pt x="108" y="2465"/>
                    <a:pt x="108" y="2536"/>
                  </a:cubicBezTo>
                  <a:lnTo>
                    <a:pt x="12" y="2548"/>
                  </a:lnTo>
                  <a:cubicBezTo>
                    <a:pt x="12" y="2607"/>
                    <a:pt x="24" y="2679"/>
                    <a:pt x="36" y="2750"/>
                  </a:cubicBezTo>
                  <a:lnTo>
                    <a:pt x="131" y="2727"/>
                  </a:lnTo>
                  <a:cubicBezTo>
                    <a:pt x="143" y="2798"/>
                    <a:pt x="155" y="2869"/>
                    <a:pt x="179" y="2929"/>
                  </a:cubicBezTo>
                  <a:lnTo>
                    <a:pt x="84" y="2953"/>
                  </a:lnTo>
                  <a:cubicBezTo>
                    <a:pt x="96" y="3024"/>
                    <a:pt x="119" y="3084"/>
                    <a:pt x="143" y="3155"/>
                  </a:cubicBezTo>
                  <a:lnTo>
                    <a:pt x="238" y="3119"/>
                  </a:lnTo>
                  <a:cubicBezTo>
                    <a:pt x="262" y="3179"/>
                    <a:pt x="286" y="3238"/>
                    <a:pt x="322" y="3298"/>
                  </a:cubicBezTo>
                  <a:lnTo>
                    <a:pt x="227" y="3346"/>
                  </a:lnTo>
                  <a:cubicBezTo>
                    <a:pt x="262" y="3405"/>
                    <a:pt x="286" y="3477"/>
                    <a:pt x="322" y="3536"/>
                  </a:cubicBezTo>
                  <a:lnTo>
                    <a:pt x="417" y="3477"/>
                  </a:lnTo>
                  <a:cubicBezTo>
                    <a:pt x="441" y="3536"/>
                    <a:pt x="489" y="3596"/>
                    <a:pt x="524" y="3643"/>
                  </a:cubicBezTo>
                  <a:lnTo>
                    <a:pt x="441" y="3703"/>
                  </a:lnTo>
                  <a:cubicBezTo>
                    <a:pt x="477" y="3762"/>
                    <a:pt x="524" y="3822"/>
                    <a:pt x="572" y="3870"/>
                  </a:cubicBezTo>
                  <a:lnTo>
                    <a:pt x="643" y="3810"/>
                  </a:lnTo>
                  <a:cubicBezTo>
                    <a:pt x="691" y="3858"/>
                    <a:pt x="739" y="3905"/>
                    <a:pt x="786" y="3953"/>
                  </a:cubicBezTo>
                  <a:lnTo>
                    <a:pt x="715" y="4024"/>
                  </a:lnTo>
                  <a:cubicBezTo>
                    <a:pt x="762" y="4072"/>
                    <a:pt x="822" y="4120"/>
                    <a:pt x="870" y="4167"/>
                  </a:cubicBezTo>
                  <a:lnTo>
                    <a:pt x="941" y="4084"/>
                  </a:lnTo>
                  <a:cubicBezTo>
                    <a:pt x="989" y="4120"/>
                    <a:pt x="1048" y="4167"/>
                    <a:pt x="1096" y="4203"/>
                  </a:cubicBezTo>
                  <a:lnTo>
                    <a:pt x="1048" y="4286"/>
                  </a:lnTo>
                  <a:cubicBezTo>
                    <a:pt x="1096" y="4322"/>
                    <a:pt x="1167" y="4358"/>
                    <a:pt x="1227" y="4393"/>
                  </a:cubicBezTo>
                  <a:lnTo>
                    <a:pt x="1274" y="4310"/>
                  </a:lnTo>
                  <a:cubicBezTo>
                    <a:pt x="1334" y="4334"/>
                    <a:pt x="1393" y="4370"/>
                    <a:pt x="1453" y="4393"/>
                  </a:cubicBezTo>
                  <a:lnTo>
                    <a:pt x="1405" y="4489"/>
                  </a:lnTo>
                  <a:cubicBezTo>
                    <a:pt x="1477" y="4512"/>
                    <a:pt x="1536" y="4536"/>
                    <a:pt x="1608" y="4560"/>
                  </a:cubicBezTo>
                  <a:lnTo>
                    <a:pt x="1643" y="4465"/>
                  </a:lnTo>
                  <a:cubicBezTo>
                    <a:pt x="1703" y="4489"/>
                    <a:pt x="1762" y="4501"/>
                    <a:pt x="1834" y="4512"/>
                  </a:cubicBezTo>
                  <a:lnTo>
                    <a:pt x="1810" y="4620"/>
                  </a:lnTo>
                  <a:cubicBezTo>
                    <a:pt x="1882" y="4632"/>
                    <a:pt x="1941" y="4643"/>
                    <a:pt x="2013" y="4655"/>
                  </a:cubicBezTo>
                  <a:lnTo>
                    <a:pt x="2024" y="4548"/>
                  </a:lnTo>
                  <a:cubicBezTo>
                    <a:pt x="2096" y="4560"/>
                    <a:pt x="2155" y="4572"/>
                    <a:pt x="2227" y="4572"/>
                  </a:cubicBezTo>
                  <a:lnTo>
                    <a:pt x="2227" y="4667"/>
                  </a:lnTo>
                  <a:cubicBezTo>
                    <a:pt x="2263" y="4679"/>
                    <a:pt x="2298" y="4679"/>
                    <a:pt x="2334" y="4679"/>
                  </a:cubicBezTo>
                  <a:cubicBezTo>
                    <a:pt x="2370" y="4679"/>
                    <a:pt x="2394" y="4679"/>
                    <a:pt x="2429" y="4667"/>
                  </a:cubicBezTo>
                  <a:lnTo>
                    <a:pt x="2429" y="4572"/>
                  </a:lnTo>
                  <a:cubicBezTo>
                    <a:pt x="2501" y="4572"/>
                    <a:pt x="2560" y="4560"/>
                    <a:pt x="2632" y="4560"/>
                  </a:cubicBezTo>
                  <a:lnTo>
                    <a:pt x="2644" y="4655"/>
                  </a:lnTo>
                  <a:cubicBezTo>
                    <a:pt x="2715" y="4643"/>
                    <a:pt x="2786" y="4632"/>
                    <a:pt x="2846" y="4620"/>
                  </a:cubicBezTo>
                  <a:lnTo>
                    <a:pt x="2822" y="4524"/>
                  </a:lnTo>
                  <a:cubicBezTo>
                    <a:pt x="2894" y="4501"/>
                    <a:pt x="2953" y="4489"/>
                    <a:pt x="3025" y="4465"/>
                  </a:cubicBezTo>
                  <a:lnTo>
                    <a:pt x="3048" y="4560"/>
                  </a:lnTo>
                  <a:cubicBezTo>
                    <a:pt x="3120" y="4548"/>
                    <a:pt x="3179" y="4512"/>
                    <a:pt x="3251" y="4489"/>
                  </a:cubicBezTo>
                  <a:lnTo>
                    <a:pt x="3203" y="4393"/>
                  </a:lnTo>
                  <a:cubicBezTo>
                    <a:pt x="3275" y="4370"/>
                    <a:pt x="3334" y="4346"/>
                    <a:pt x="3394" y="4310"/>
                  </a:cubicBezTo>
                  <a:lnTo>
                    <a:pt x="3441" y="4405"/>
                  </a:lnTo>
                  <a:cubicBezTo>
                    <a:pt x="3501" y="4370"/>
                    <a:pt x="3560" y="4334"/>
                    <a:pt x="3620" y="4298"/>
                  </a:cubicBezTo>
                  <a:lnTo>
                    <a:pt x="3560" y="4215"/>
                  </a:lnTo>
                  <a:cubicBezTo>
                    <a:pt x="3620" y="4167"/>
                    <a:pt x="3667" y="4131"/>
                    <a:pt x="3727" y="4096"/>
                  </a:cubicBezTo>
                  <a:lnTo>
                    <a:pt x="3787" y="4167"/>
                  </a:lnTo>
                  <a:cubicBezTo>
                    <a:pt x="3846" y="4131"/>
                    <a:pt x="3894" y="4084"/>
                    <a:pt x="3941" y="4036"/>
                  </a:cubicBezTo>
                  <a:lnTo>
                    <a:pt x="3882" y="3965"/>
                  </a:lnTo>
                  <a:cubicBezTo>
                    <a:pt x="3929" y="3917"/>
                    <a:pt x="3965" y="3870"/>
                    <a:pt x="4013" y="3822"/>
                  </a:cubicBezTo>
                  <a:lnTo>
                    <a:pt x="4096" y="3881"/>
                  </a:lnTo>
                  <a:cubicBezTo>
                    <a:pt x="4132" y="3834"/>
                    <a:pt x="4179" y="3774"/>
                    <a:pt x="4227" y="3715"/>
                  </a:cubicBezTo>
                  <a:lnTo>
                    <a:pt x="4144" y="3655"/>
                  </a:lnTo>
                  <a:cubicBezTo>
                    <a:pt x="4179" y="3608"/>
                    <a:pt x="4215" y="3548"/>
                    <a:pt x="4251" y="3489"/>
                  </a:cubicBezTo>
                  <a:lnTo>
                    <a:pt x="4334" y="3548"/>
                  </a:lnTo>
                  <a:cubicBezTo>
                    <a:pt x="4370" y="3489"/>
                    <a:pt x="4406" y="3429"/>
                    <a:pt x="4441" y="3358"/>
                  </a:cubicBezTo>
                  <a:lnTo>
                    <a:pt x="4346" y="3322"/>
                  </a:lnTo>
                  <a:cubicBezTo>
                    <a:pt x="4382" y="3262"/>
                    <a:pt x="4406" y="3191"/>
                    <a:pt x="4429" y="3131"/>
                  </a:cubicBezTo>
                  <a:lnTo>
                    <a:pt x="4525" y="3167"/>
                  </a:lnTo>
                  <a:cubicBezTo>
                    <a:pt x="4549" y="3108"/>
                    <a:pt x="4572" y="3036"/>
                    <a:pt x="4584" y="2965"/>
                  </a:cubicBezTo>
                  <a:lnTo>
                    <a:pt x="4489" y="2941"/>
                  </a:lnTo>
                  <a:cubicBezTo>
                    <a:pt x="4513" y="2881"/>
                    <a:pt x="4525" y="2810"/>
                    <a:pt x="4537" y="2750"/>
                  </a:cubicBezTo>
                  <a:lnTo>
                    <a:pt x="4632" y="2762"/>
                  </a:lnTo>
                  <a:cubicBezTo>
                    <a:pt x="4644" y="2691"/>
                    <a:pt x="4656" y="2631"/>
                    <a:pt x="4668" y="2560"/>
                  </a:cubicBezTo>
                  <a:lnTo>
                    <a:pt x="4560" y="2548"/>
                  </a:lnTo>
                  <a:cubicBezTo>
                    <a:pt x="4572" y="2476"/>
                    <a:pt x="4572" y="2417"/>
                    <a:pt x="4572" y="2346"/>
                  </a:cubicBezTo>
                  <a:lnTo>
                    <a:pt x="4668" y="2334"/>
                  </a:lnTo>
                  <a:cubicBezTo>
                    <a:pt x="4668" y="2274"/>
                    <a:pt x="4668" y="2203"/>
                    <a:pt x="4668" y="2131"/>
                  </a:cubicBezTo>
                  <a:lnTo>
                    <a:pt x="4560" y="2143"/>
                  </a:lnTo>
                  <a:cubicBezTo>
                    <a:pt x="4560" y="2072"/>
                    <a:pt x="4549" y="2000"/>
                    <a:pt x="4537" y="1941"/>
                  </a:cubicBezTo>
                  <a:lnTo>
                    <a:pt x="4632" y="1917"/>
                  </a:lnTo>
                  <a:cubicBezTo>
                    <a:pt x="4620" y="1857"/>
                    <a:pt x="4608" y="1786"/>
                    <a:pt x="4584" y="1714"/>
                  </a:cubicBezTo>
                  <a:lnTo>
                    <a:pt x="4489" y="1738"/>
                  </a:lnTo>
                  <a:cubicBezTo>
                    <a:pt x="4477" y="1679"/>
                    <a:pt x="4453" y="1619"/>
                    <a:pt x="4429" y="1548"/>
                  </a:cubicBezTo>
                  <a:lnTo>
                    <a:pt x="4525" y="1512"/>
                  </a:lnTo>
                  <a:cubicBezTo>
                    <a:pt x="4501" y="1453"/>
                    <a:pt x="4477" y="1393"/>
                    <a:pt x="4441" y="1322"/>
                  </a:cubicBezTo>
                  <a:lnTo>
                    <a:pt x="4358" y="1369"/>
                  </a:lnTo>
                  <a:cubicBezTo>
                    <a:pt x="4322" y="1310"/>
                    <a:pt x="4287" y="1250"/>
                    <a:pt x="4251" y="1191"/>
                  </a:cubicBezTo>
                  <a:lnTo>
                    <a:pt x="4346" y="1143"/>
                  </a:lnTo>
                  <a:cubicBezTo>
                    <a:pt x="4310" y="1083"/>
                    <a:pt x="4263" y="1024"/>
                    <a:pt x="4227" y="964"/>
                  </a:cubicBezTo>
                  <a:lnTo>
                    <a:pt x="4144" y="1024"/>
                  </a:lnTo>
                  <a:cubicBezTo>
                    <a:pt x="4108" y="964"/>
                    <a:pt x="4060" y="917"/>
                    <a:pt x="4025" y="869"/>
                  </a:cubicBezTo>
                  <a:lnTo>
                    <a:pt x="4096" y="798"/>
                  </a:lnTo>
                  <a:cubicBezTo>
                    <a:pt x="4048" y="750"/>
                    <a:pt x="4001" y="702"/>
                    <a:pt x="3953" y="655"/>
                  </a:cubicBezTo>
                  <a:lnTo>
                    <a:pt x="3882" y="726"/>
                  </a:lnTo>
                  <a:cubicBezTo>
                    <a:pt x="3834" y="679"/>
                    <a:pt x="3787" y="631"/>
                    <a:pt x="3727" y="595"/>
                  </a:cubicBezTo>
                  <a:lnTo>
                    <a:pt x="3798" y="512"/>
                  </a:lnTo>
                  <a:cubicBezTo>
                    <a:pt x="3739" y="464"/>
                    <a:pt x="3679" y="429"/>
                    <a:pt x="3620" y="393"/>
                  </a:cubicBezTo>
                  <a:lnTo>
                    <a:pt x="3572" y="476"/>
                  </a:lnTo>
                  <a:cubicBezTo>
                    <a:pt x="3513" y="441"/>
                    <a:pt x="3453" y="405"/>
                    <a:pt x="3394" y="369"/>
                  </a:cubicBezTo>
                  <a:lnTo>
                    <a:pt x="3441" y="286"/>
                  </a:lnTo>
                  <a:cubicBezTo>
                    <a:pt x="3382" y="250"/>
                    <a:pt x="3322" y="214"/>
                    <a:pt x="3251" y="191"/>
                  </a:cubicBezTo>
                  <a:lnTo>
                    <a:pt x="3215" y="286"/>
                  </a:lnTo>
                  <a:cubicBezTo>
                    <a:pt x="3156" y="250"/>
                    <a:pt x="3096" y="226"/>
                    <a:pt x="3025" y="214"/>
                  </a:cubicBezTo>
                  <a:lnTo>
                    <a:pt x="3060" y="119"/>
                  </a:lnTo>
                  <a:cubicBezTo>
                    <a:pt x="2989" y="95"/>
                    <a:pt x="2929" y="71"/>
                    <a:pt x="2858" y="60"/>
                  </a:cubicBezTo>
                  <a:lnTo>
                    <a:pt x="2834" y="155"/>
                  </a:lnTo>
                  <a:cubicBezTo>
                    <a:pt x="2775" y="143"/>
                    <a:pt x="2703" y="131"/>
                    <a:pt x="2644" y="119"/>
                  </a:cubicBezTo>
                  <a:lnTo>
                    <a:pt x="2655" y="24"/>
                  </a:lnTo>
                  <a:cubicBezTo>
                    <a:pt x="2584" y="12"/>
                    <a:pt x="2513" y="12"/>
                    <a:pt x="2441" y="0"/>
                  </a:cubicBezTo>
                  <a:lnTo>
                    <a:pt x="2441" y="107"/>
                  </a:lnTo>
                  <a:cubicBezTo>
                    <a:pt x="2405" y="107"/>
                    <a:pt x="2370" y="95"/>
                    <a:pt x="2334" y="95"/>
                  </a:cubicBezTo>
                  <a:cubicBezTo>
                    <a:pt x="2298" y="95"/>
                    <a:pt x="2274" y="107"/>
                    <a:pt x="2239" y="107"/>
                  </a:cubicBezTo>
                  <a:lnTo>
                    <a:pt x="223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7" name="Google Shape;4187;p125"/>
            <p:cNvSpPr/>
            <p:nvPr/>
          </p:nvSpPr>
          <p:spPr>
            <a:xfrm>
              <a:off x="1305267" y="3240040"/>
              <a:ext cx="131693" cy="132207"/>
            </a:xfrm>
            <a:custGeom>
              <a:avLst/>
              <a:gdLst/>
              <a:ahLst/>
              <a:cxnLst/>
              <a:rect l="l" t="t" r="r" b="b"/>
              <a:pathLst>
                <a:path w="3334" h="3347" extrusionOk="0">
                  <a:moveTo>
                    <a:pt x="1667" y="1"/>
                  </a:moveTo>
                  <a:cubicBezTo>
                    <a:pt x="750" y="1"/>
                    <a:pt x="0" y="751"/>
                    <a:pt x="0" y="1668"/>
                  </a:cubicBezTo>
                  <a:cubicBezTo>
                    <a:pt x="0" y="2596"/>
                    <a:pt x="750" y="3346"/>
                    <a:pt x="1667" y="3346"/>
                  </a:cubicBezTo>
                  <a:cubicBezTo>
                    <a:pt x="2596" y="3346"/>
                    <a:pt x="3334" y="2596"/>
                    <a:pt x="3334" y="1668"/>
                  </a:cubicBezTo>
                  <a:cubicBezTo>
                    <a:pt x="3334" y="751"/>
                    <a:pt x="2596" y="1"/>
                    <a:pt x="16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8" name="Google Shape;4188;p125"/>
            <p:cNvSpPr/>
            <p:nvPr/>
          </p:nvSpPr>
          <p:spPr>
            <a:xfrm>
              <a:off x="1327821" y="3262634"/>
              <a:ext cx="86584" cy="86544"/>
            </a:xfrm>
            <a:custGeom>
              <a:avLst/>
              <a:gdLst/>
              <a:ahLst/>
              <a:cxnLst/>
              <a:rect l="l" t="t" r="r" b="b"/>
              <a:pathLst>
                <a:path w="2192" h="2191" extrusionOk="0">
                  <a:moveTo>
                    <a:pt x="1096" y="0"/>
                  </a:moveTo>
                  <a:cubicBezTo>
                    <a:pt x="489" y="0"/>
                    <a:pt x="1" y="500"/>
                    <a:pt x="1" y="1096"/>
                  </a:cubicBezTo>
                  <a:cubicBezTo>
                    <a:pt x="1" y="1703"/>
                    <a:pt x="489" y="2191"/>
                    <a:pt x="1096" y="2191"/>
                  </a:cubicBezTo>
                  <a:cubicBezTo>
                    <a:pt x="1703" y="2191"/>
                    <a:pt x="2191" y="1703"/>
                    <a:pt x="2191" y="1096"/>
                  </a:cubicBezTo>
                  <a:cubicBezTo>
                    <a:pt x="2191" y="500"/>
                    <a:pt x="1703" y="0"/>
                    <a:pt x="1096" y="0"/>
                  </a:cubicBezTo>
                  <a:close/>
                </a:path>
              </a:pathLst>
            </a:custGeom>
            <a:solidFill>
              <a:srgbClr val="ECA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89" name="Google Shape;4189;p125"/>
            <p:cNvSpPr/>
            <p:nvPr/>
          </p:nvSpPr>
          <p:spPr>
            <a:xfrm>
              <a:off x="1336274" y="3271087"/>
              <a:ext cx="69678" cy="69639"/>
            </a:xfrm>
            <a:custGeom>
              <a:avLst/>
              <a:gdLst/>
              <a:ahLst/>
              <a:cxnLst/>
              <a:rect l="l" t="t" r="r" b="b"/>
              <a:pathLst>
                <a:path w="1764" h="1763" fill="none" extrusionOk="0">
                  <a:moveTo>
                    <a:pt x="1763" y="882"/>
                  </a:moveTo>
                  <a:cubicBezTo>
                    <a:pt x="1763" y="1370"/>
                    <a:pt x="1370" y="1763"/>
                    <a:pt x="882" y="1763"/>
                  </a:cubicBezTo>
                  <a:cubicBezTo>
                    <a:pt x="394" y="1763"/>
                    <a:pt x="1" y="1370"/>
                    <a:pt x="1" y="882"/>
                  </a:cubicBezTo>
                  <a:cubicBezTo>
                    <a:pt x="1" y="393"/>
                    <a:pt x="394" y="1"/>
                    <a:pt x="882" y="1"/>
                  </a:cubicBezTo>
                  <a:cubicBezTo>
                    <a:pt x="1370" y="1"/>
                    <a:pt x="1763" y="393"/>
                    <a:pt x="1763" y="882"/>
                  </a:cubicBezTo>
                  <a:close/>
                </a:path>
              </a:pathLst>
            </a:custGeom>
            <a:noFill/>
            <a:ln w="2375" cap="flat" cmpd="sng">
              <a:solidFill>
                <a:schemeClr val="accent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0" name="Google Shape;4190;p125"/>
            <p:cNvSpPr/>
            <p:nvPr/>
          </p:nvSpPr>
          <p:spPr>
            <a:xfrm>
              <a:off x="1363095" y="3297907"/>
              <a:ext cx="16511" cy="16471"/>
            </a:xfrm>
            <a:custGeom>
              <a:avLst/>
              <a:gdLst/>
              <a:ahLst/>
              <a:cxnLst/>
              <a:rect l="l" t="t" r="r" b="b"/>
              <a:pathLst>
                <a:path w="418" h="417" extrusionOk="0">
                  <a:moveTo>
                    <a:pt x="203" y="0"/>
                  </a:moveTo>
                  <a:cubicBezTo>
                    <a:pt x="84" y="0"/>
                    <a:pt x="1" y="95"/>
                    <a:pt x="1" y="203"/>
                  </a:cubicBezTo>
                  <a:cubicBezTo>
                    <a:pt x="1" y="322"/>
                    <a:pt x="84" y="417"/>
                    <a:pt x="203" y="417"/>
                  </a:cubicBezTo>
                  <a:cubicBezTo>
                    <a:pt x="322" y="417"/>
                    <a:pt x="417" y="322"/>
                    <a:pt x="417" y="203"/>
                  </a:cubicBezTo>
                  <a:cubicBezTo>
                    <a:pt x="417" y="95"/>
                    <a:pt x="322" y="0"/>
                    <a:pt x="203"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1" name="Google Shape;4191;p125"/>
            <p:cNvSpPr/>
            <p:nvPr/>
          </p:nvSpPr>
          <p:spPr>
            <a:xfrm>
              <a:off x="1366847" y="3281436"/>
              <a:ext cx="8532" cy="8493"/>
            </a:xfrm>
            <a:custGeom>
              <a:avLst/>
              <a:gdLst/>
              <a:ahLst/>
              <a:cxnLst/>
              <a:rect l="l" t="t" r="r" b="b"/>
              <a:pathLst>
                <a:path w="216" h="215" extrusionOk="0">
                  <a:moveTo>
                    <a:pt x="108" y="0"/>
                  </a:moveTo>
                  <a:cubicBezTo>
                    <a:pt x="48" y="0"/>
                    <a:pt x="1" y="48"/>
                    <a:pt x="1" y="108"/>
                  </a:cubicBezTo>
                  <a:cubicBezTo>
                    <a:pt x="1" y="167"/>
                    <a:pt x="48" y="215"/>
                    <a:pt x="108" y="215"/>
                  </a:cubicBezTo>
                  <a:cubicBezTo>
                    <a:pt x="168" y="215"/>
                    <a:pt x="215" y="167"/>
                    <a:pt x="215" y="108"/>
                  </a:cubicBezTo>
                  <a:cubicBezTo>
                    <a:pt x="215" y="48"/>
                    <a:pt x="168"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2" name="Google Shape;4192;p125"/>
            <p:cNvSpPr/>
            <p:nvPr/>
          </p:nvSpPr>
          <p:spPr>
            <a:xfrm>
              <a:off x="1366847" y="3322832"/>
              <a:ext cx="8532" cy="8493"/>
            </a:xfrm>
            <a:custGeom>
              <a:avLst/>
              <a:gdLst/>
              <a:ahLst/>
              <a:cxnLst/>
              <a:rect l="l" t="t" r="r" b="b"/>
              <a:pathLst>
                <a:path w="216" h="215" extrusionOk="0">
                  <a:moveTo>
                    <a:pt x="108" y="0"/>
                  </a:moveTo>
                  <a:cubicBezTo>
                    <a:pt x="48" y="0"/>
                    <a:pt x="1" y="48"/>
                    <a:pt x="1" y="107"/>
                  </a:cubicBezTo>
                  <a:cubicBezTo>
                    <a:pt x="1" y="167"/>
                    <a:pt x="48" y="215"/>
                    <a:pt x="108" y="215"/>
                  </a:cubicBezTo>
                  <a:cubicBezTo>
                    <a:pt x="168" y="215"/>
                    <a:pt x="215" y="167"/>
                    <a:pt x="215" y="107"/>
                  </a:cubicBezTo>
                  <a:cubicBezTo>
                    <a:pt x="215" y="48"/>
                    <a:pt x="168"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3" name="Google Shape;4193;p125"/>
            <p:cNvSpPr/>
            <p:nvPr/>
          </p:nvSpPr>
          <p:spPr>
            <a:xfrm>
              <a:off x="1387545" y="3302134"/>
              <a:ext cx="8492" cy="8493"/>
            </a:xfrm>
            <a:custGeom>
              <a:avLst/>
              <a:gdLst/>
              <a:ahLst/>
              <a:cxnLst/>
              <a:rect l="l" t="t" r="r" b="b"/>
              <a:pathLst>
                <a:path w="215" h="215" extrusionOk="0">
                  <a:moveTo>
                    <a:pt x="108" y="0"/>
                  </a:moveTo>
                  <a:cubicBezTo>
                    <a:pt x="48" y="0"/>
                    <a:pt x="1" y="48"/>
                    <a:pt x="1" y="108"/>
                  </a:cubicBezTo>
                  <a:cubicBezTo>
                    <a:pt x="1"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4" name="Google Shape;4194;p125"/>
            <p:cNvSpPr/>
            <p:nvPr/>
          </p:nvSpPr>
          <p:spPr>
            <a:xfrm>
              <a:off x="1346149" y="3302134"/>
              <a:ext cx="8532" cy="8493"/>
            </a:xfrm>
            <a:custGeom>
              <a:avLst/>
              <a:gdLst/>
              <a:ahLst/>
              <a:cxnLst/>
              <a:rect l="l" t="t" r="r" b="b"/>
              <a:pathLst>
                <a:path w="216" h="215" extrusionOk="0">
                  <a:moveTo>
                    <a:pt x="108" y="0"/>
                  </a:moveTo>
                  <a:cubicBezTo>
                    <a:pt x="49" y="0"/>
                    <a:pt x="1" y="48"/>
                    <a:pt x="1" y="108"/>
                  </a:cubicBezTo>
                  <a:cubicBezTo>
                    <a:pt x="1" y="167"/>
                    <a:pt x="49" y="215"/>
                    <a:pt x="108" y="215"/>
                  </a:cubicBezTo>
                  <a:cubicBezTo>
                    <a:pt x="168" y="215"/>
                    <a:pt x="215" y="167"/>
                    <a:pt x="215" y="108"/>
                  </a:cubicBezTo>
                  <a:cubicBezTo>
                    <a:pt x="215" y="48"/>
                    <a:pt x="168"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5" name="Google Shape;4195;p125"/>
            <p:cNvSpPr/>
            <p:nvPr/>
          </p:nvSpPr>
          <p:spPr>
            <a:xfrm>
              <a:off x="1381423" y="3287558"/>
              <a:ext cx="8532" cy="8493"/>
            </a:xfrm>
            <a:custGeom>
              <a:avLst/>
              <a:gdLst/>
              <a:ahLst/>
              <a:cxnLst/>
              <a:rect l="l" t="t" r="r" b="b"/>
              <a:pathLst>
                <a:path w="216" h="215" extrusionOk="0">
                  <a:moveTo>
                    <a:pt x="108" y="0"/>
                  </a:moveTo>
                  <a:cubicBezTo>
                    <a:pt x="49" y="0"/>
                    <a:pt x="1" y="48"/>
                    <a:pt x="1" y="107"/>
                  </a:cubicBezTo>
                  <a:cubicBezTo>
                    <a:pt x="1" y="167"/>
                    <a:pt x="49" y="215"/>
                    <a:pt x="108" y="215"/>
                  </a:cubicBezTo>
                  <a:cubicBezTo>
                    <a:pt x="168" y="215"/>
                    <a:pt x="215" y="167"/>
                    <a:pt x="215" y="107"/>
                  </a:cubicBezTo>
                  <a:cubicBezTo>
                    <a:pt x="215" y="48"/>
                    <a:pt x="168"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6" name="Google Shape;4196;p125"/>
            <p:cNvSpPr/>
            <p:nvPr/>
          </p:nvSpPr>
          <p:spPr>
            <a:xfrm>
              <a:off x="1352272" y="3316709"/>
              <a:ext cx="8532" cy="8493"/>
            </a:xfrm>
            <a:custGeom>
              <a:avLst/>
              <a:gdLst/>
              <a:ahLst/>
              <a:cxnLst/>
              <a:rect l="l" t="t" r="r" b="b"/>
              <a:pathLst>
                <a:path w="216" h="215" extrusionOk="0">
                  <a:moveTo>
                    <a:pt x="108" y="0"/>
                  </a:moveTo>
                  <a:cubicBezTo>
                    <a:pt x="48" y="0"/>
                    <a:pt x="1" y="48"/>
                    <a:pt x="1" y="108"/>
                  </a:cubicBezTo>
                  <a:cubicBezTo>
                    <a:pt x="1" y="167"/>
                    <a:pt x="48" y="215"/>
                    <a:pt x="108" y="215"/>
                  </a:cubicBezTo>
                  <a:cubicBezTo>
                    <a:pt x="167" y="215"/>
                    <a:pt x="215" y="167"/>
                    <a:pt x="215" y="108"/>
                  </a:cubicBezTo>
                  <a:cubicBezTo>
                    <a:pt x="215" y="48"/>
                    <a:pt x="167"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7" name="Google Shape;4197;p125"/>
            <p:cNvSpPr/>
            <p:nvPr/>
          </p:nvSpPr>
          <p:spPr>
            <a:xfrm>
              <a:off x="1381423" y="3316709"/>
              <a:ext cx="8532" cy="8493"/>
            </a:xfrm>
            <a:custGeom>
              <a:avLst/>
              <a:gdLst/>
              <a:ahLst/>
              <a:cxnLst/>
              <a:rect l="l" t="t" r="r" b="b"/>
              <a:pathLst>
                <a:path w="216" h="215" extrusionOk="0">
                  <a:moveTo>
                    <a:pt x="108" y="0"/>
                  </a:moveTo>
                  <a:cubicBezTo>
                    <a:pt x="49" y="0"/>
                    <a:pt x="1" y="48"/>
                    <a:pt x="1" y="108"/>
                  </a:cubicBezTo>
                  <a:cubicBezTo>
                    <a:pt x="1" y="167"/>
                    <a:pt x="49" y="215"/>
                    <a:pt x="108" y="215"/>
                  </a:cubicBezTo>
                  <a:cubicBezTo>
                    <a:pt x="168" y="215"/>
                    <a:pt x="215" y="167"/>
                    <a:pt x="215" y="108"/>
                  </a:cubicBezTo>
                  <a:cubicBezTo>
                    <a:pt x="215" y="48"/>
                    <a:pt x="168"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198" name="Google Shape;4198;p125"/>
            <p:cNvSpPr/>
            <p:nvPr/>
          </p:nvSpPr>
          <p:spPr>
            <a:xfrm>
              <a:off x="1352272" y="3287558"/>
              <a:ext cx="8532" cy="8493"/>
            </a:xfrm>
            <a:custGeom>
              <a:avLst/>
              <a:gdLst/>
              <a:ahLst/>
              <a:cxnLst/>
              <a:rect l="l" t="t" r="r" b="b"/>
              <a:pathLst>
                <a:path w="216" h="215" extrusionOk="0">
                  <a:moveTo>
                    <a:pt x="108" y="0"/>
                  </a:moveTo>
                  <a:cubicBezTo>
                    <a:pt x="48" y="0"/>
                    <a:pt x="1" y="48"/>
                    <a:pt x="1" y="107"/>
                  </a:cubicBezTo>
                  <a:cubicBezTo>
                    <a:pt x="1" y="167"/>
                    <a:pt x="48" y="215"/>
                    <a:pt x="108" y="215"/>
                  </a:cubicBezTo>
                  <a:cubicBezTo>
                    <a:pt x="167" y="215"/>
                    <a:pt x="215" y="167"/>
                    <a:pt x="215" y="107"/>
                  </a:cubicBezTo>
                  <a:cubicBezTo>
                    <a:pt x="215" y="48"/>
                    <a:pt x="167" y="0"/>
                    <a:pt x="10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199" name="Google Shape;4199;p125"/>
          <p:cNvGrpSpPr/>
          <p:nvPr/>
        </p:nvGrpSpPr>
        <p:grpSpPr>
          <a:xfrm>
            <a:off x="2630531" y="1825861"/>
            <a:ext cx="762864" cy="644838"/>
            <a:chOff x="2630531" y="1825861"/>
            <a:chExt cx="762864" cy="644838"/>
          </a:xfrm>
        </p:grpSpPr>
        <p:sp>
          <p:nvSpPr>
            <p:cNvPr id="4200" name="Google Shape;4200;p125"/>
            <p:cNvSpPr/>
            <p:nvPr/>
          </p:nvSpPr>
          <p:spPr>
            <a:xfrm>
              <a:off x="2771625" y="2169195"/>
              <a:ext cx="351826" cy="141133"/>
            </a:xfrm>
            <a:custGeom>
              <a:avLst/>
              <a:gdLst/>
              <a:ahLst/>
              <a:cxnLst/>
              <a:rect l="l" t="t" r="r" b="b"/>
              <a:pathLst>
                <a:path w="8907" h="3573" extrusionOk="0">
                  <a:moveTo>
                    <a:pt x="1" y="0"/>
                  </a:moveTo>
                  <a:lnTo>
                    <a:pt x="1" y="3572"/>
                  </a:lnTo>
                  <a:lnTo>
                    <a:pt x="8907" y="3572"/>
                  </a:lnTo>
                  <a:lnTo>
                    <a:pt x="890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1" name="Google Shape;4201;p125"/>
            <p:cNvSpPr/>
            <p:nvPr/>
          </p:nvSpPr>
          <p:spPr>
            <a:xfrm>
              <a:off x="2771625" y="2193645"/>
              <a:ext cx="351826" cy="11337"/>
            </a:xfrm>
            <a:custGeom>
              <a:avLst/>
              <a:gdLst/>
              <a:ahLst/>
              <a:cxnLst/>
              <a:rect l="l" t="t" r="r" b="b"/>
              <a:pathLst>
                <a:path w="8907" h="287" extrusionOk="0">
                  <a:moveTo>
                    <a:pt x="1" y="0"/>
                  </a:moveTo>
                  <a:lnTo>
                    <a:pt x="1" y="286"/>
                  </a:lnTo>
                  <a:lnTo>
                    <a:pt x="8907" y="286"/>
                  </a:lnTo>
                  <a:lnTo>
                    <a:pt x="890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2" name="Google Shape;4202;p125"/>
            <p:cNvSpPr/>
            <p:nvPr/>
          </p:nvSpPr>
          <p:spPr>
            <a:xfrm>
              <a:off x="2771625" y="2224218"/>
              <a:ext cx="351826" cy="11337"/>
            </a:xfrm>
            <a:custGeom>
              <a:avLst/>
              <a:gdLst/>
              <a:ahLst/>
              <a:cxnLst/>
              <a:rect l="l" t="t" r="r" b="b"/>
              <a:pathLst>
                <a:path w="8907" h="287" extrusionOk="0">
                  <a:moveTo>
                    <a:pt x="1" y="0"/>
                  </a:moveTo>
                  <a:lnTo>
                    <a:pt x="1" y="286"/>
                  </a:lnTo>
                  <a:lnTo>
                    <a:pt x="8907" y="286"/>
                  </a:lnTo>
                  <a:lnTo>
                    <a:pt x="890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3" name="Google Shape;4203;p125"/>
            <p:cNvSpPr/>
            <p:nvPr/>
          </p:nvSpPr>
          <p:spPr>
            <a:xfrm>
              <a:off x="2771625" y="2250565"/>
              <a:ext cx="351826" cy="11297"/>
            </a:xfrm>
            <a:custGeom>
              <a:avLst/>
              <a:gdLst/>
              <a:ahLst/>
              <a:cxnLst/>
              <a:rect l="l" t="t" r="r" b="b"/>
              <a:pathLst>
                <a:path w="8907" h="286" extrusionOk="0">
                  <a:moveTo>
                    <a:pt x="1" y="0"/>
                  </a:moveTo>
                  <a:lnTo>
                    <a:pt x="1" y="286"/>
                  </a:lnTo>
                  <a:lnTo>
                    <a:pt x="8907" y="286"/>
                  </a:lnTo>
                  <a:lnTo>
                    <a:pt x="890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4" name="Google Shape;4204;p125"/>
            <p:cNvSpPr/>
            <p:nvPr/>
          </p:nvSpPr>
          <p:spPr>
            <a:xfrm>
              <a:off x="2630531" y="2232197"/>
              <a:ext cx="279897" cy="132681"/>
            </a:xfrm>
            <a:custGeom>
              <a:avLst/>
              <a:gdLst/>
              <a:ahLst/>
              <a:cxnLst/>
              <a:rect l="l" t="t" r="r" b="b"/>
              <a:pathLst>
                <a:path w="7086" h="3359" extrusionOk="0">
                  <a:moveTo>
                    <a:pt x="1394" y="1"/>
                  </a:moveTo>
                  <a:lnTo>
                    <a:pt x="1" y="1596"/>
                  </a:lnTo>
                  <a:lnTo>
                    <a:pt x="1" y="3358"/>
                  </a:lnTo>
                  <a:lnTo>
                    <a:pt x="7085" y="3358"/>
                  </a:lnTo>
                  <a:lnTo>
                    <a:pt x="7085" y="1596"/>
                  </a:lnTo>
                  <a:lnTo>
                    <a:pt x="58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5" name="Google Shape;4205;p125"/>
            <p:cNvSpPr/>
            <p:nvPr/>
          </p:nvSpPr>
          <p:spPr>
            <a:xfrm>
              <a:off x="2657826" y="2258544"/>
              <a:ext cx="224834" cy="106334"/>
            </a:xfrm>
            <a:custGeom>
              <a:avLst/>
              <a:gdLst/>
              <a:ahLst/>
              <a:cxnLst/>
              <a:rect l="l" t="t" r="r" b="b"/>
              <a:pathLst>
                <a:path w="5692" h="2692" extrusionOk="0">
                  <a:moveTo>
                    <a:pt x="1120" y="0"/>
                  </a:moveTo>
                  <a:lnTo>
                    <a:pt x="0" y="1274"/>
                  </a:lnTo>
                  <a:lnTo>
                    <a:pt x="0" y="2691"/>
                  </a:lnTo>
                  <a:lnTo>
                    <a:pt x="5692" y="2691"/>
                  </a:lnTo>
                  <a:lnTo>
                    <a:pt x="5692" y="1274"/>
                  </a:lnTo>
                  <a:lnTo>
                    <a:pt x="472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6" name="Google Shape;4206;p125"/>
            <p:cNvSpPr/>
            <p:nvPr/>
          </p:nvSpPr>
          <p:spPr>
            <a:xfrm>
              <a:off x="2664422" y="2258544"/>
              <a:ext cx="212115" cy="212154"/>
            </a:xfrm>
            <a:custGeom>
              <a:avLst/>
              <a:gdLst/>
              <a:ahLst/>
              <a:cxnLst/>
              <a:rect l="l" t="t" r="r" b="b"/>
              <a:pathLst>
                <a:path w="5370" h="5371" extrusionOk="0">
                  <a:moveTo>
                    <a:pt x="2679" y="0"/>
                  </a:moveTo>
                  <a:cubicBezTo>
                    <a:pt x="1203" y="0"/>
                    <a:pt x="0" y="1203"/>
                    <a:pt x="0" y="2679"/>
                  </a:cubicBezTo>
                  <a:cubicBezTo>
                    <a:pt x="0" y="4168"/>
                    <a:pt x="1203" y="5370"/>
                    <a:pt x="2679" y="5370"/>
                  </a:cubicBezTo>
                  <a:cubicBezTo>
                    <a:pt x="4167" y="5370"/>
                    <a:pt x="5370" y="4168"/>
                    <a:pt x="5370" y="2679"/>
                  </a:cubicBezTo>
                  <a:cubicBezTo>
                    <a:pt x="5370" y="1203"/>
                    <a:pt x="4167" y="0"/>
                    <a:pt x="26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7" name="Google Shape;4207;p125"/>
            <p:cNvSpPr/>
            <p:nvPr/>
          </p:nvSpPr>
          <p:spPr>
            <a:xfrm>
              <a:off x="2677576" y="2271223"/>
              <a:ext cx="185808" cy="186282"/>
            </a:xfrm>
            <a:custGeom>
              <a:avLst/>
              <a:gdLst/>
              <a:ahLst/>
              <a:cxnLst/>
              <a:rect l="l" t="t" r="r" b="b"/>
              <a:pathLst>
                <a:path w="4704" h="4716" extrusionOk="0">
                  <a:moveTo>
                    <a:pt x="2346" y="1"/>
                  </a:moveTo>
                  <a:cubicBezTo>
                    <a:pt x="1048" y="1"/>
                    <a:pt x="1" y="1061"/>
                    <a:pt x="1" y="2358"/>
                  </a:cubicBezTo>
                  <a:cubicBezTo>
                    <a:pt x="1" y="3656"/>
                    <a:pt x="1048" y="4716"/>
                    <a:pt x="2346" y="4716"/>
                  </a:cubicBezTo>
                  <a:cubicBezTo>
                    <a:pt x="3644" y="4716"/>
                    <a:pt x="4704" y="3656"/>
                    <a:pt x="4704" y="2358"/>
                  </a:cubicBezTo>
                  <a:cubicBezTo>
                    <a:pt x="4704" y="1061"/>
                    <a:pt x="3644" y="1"/>
                    <a:pt x="23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8" name="Google Shape;4208;p125"/>
            <p:cNvSpPr/>
            <p:nvPr/>
          </p:nvSpPr>
          <p:spPr>
            <a:xfrm>
              <a:off x="2722250" y="2316372"/>
              <a:ext cx="95985" cy="95985"/>
            </a:xfrm>
            <a:custGeom>
              <a:avLst/>
              <a:gdLst/>
              <a:ahLst/>
              <a:cxnLst/>
              <a:rect l="l" t="t" r="r" b="b"/>
              <a:pathLst>
                <a:path w="2430" h="2430" extrusionOk="0">
                  <a:moveTo>
                    <a:pt x="1215" y="1"/>
                  </a:moveTo>
                  <a:cubicBezTo>
                    <a:pt x="548" y="1"/>
                    <a:pt x="1" y="549"/>
                    <a:pt x="1" y="1215"/>
                  </a:cubicBezTo>
                  <a:cubicBezTo>
                    <a:pt x="1" y="1882"/>
                    <a:pt x="548" y="2430"/>
                    <a:pt x="1215" y="2430"/>
                  </a:cubicBezTo>
                  <a:cubicBezTo>
                    <a:pt x="1882" y="2430"/>
                    <a:pt x="2430" y="1882"/>
                    <a:pt x="2430" y="1215"/>
                  </a:cubicBezTo>
                  <a:cubicBezTo>
                    <a:pt x="2430" y="549"/>
                    <a:pt x="1882" y="1"/>
                    <a:pt x="1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09" name="Google Shape;4209;p125"/>
            <p:cNvSpPr/>
            <p:nvPr/>
          </p:nvSpPr>
          <p:spPr>
            <a:xfrm>
              <a:off x="2737300" y="2331421"/>
              <a:ext cx="65886" cy="65886"/>
            </a:xfrm>
            <a:custGeom>
              <a:avLst/>
              <a:gdLst/>
              <a:ahLst/>
              <a:cxnLst/>
              <a:rect l="l" t="t" r="r" b="b"/>
              <a:pathLst>
                <a:path w="1668" h="1668" extrusionOk="0">
                  <a:moveTo>
                    <a:pt x="834" y="1"/>
                  </a:moveTo>
                  <a:cubicBezTo>
                    <a:pt x="382" y="1"/>
                    <a:pt x="1" y="382"/>
                    <a:pt x="1" y="834"/>
                  </a:cubicBezTo>
                  <a:cubicBezTo>
                    <a:pt x="1" y="1299"/>
                    <a:pt x="382" y="1668"/>
                    <a:pt x="834" y="1668"/>
                  </a:cubicBezTo>
                  <a:cubicBezTo>
                    <a:pt x="1298" y="1668"/>
                    <a:pt x="1668" y="1299"/>
                    <a:pt x="1668" y="834"/>
                  </a:cubicBezTo>
                  <a:cubicBezTo>
                    <a:pt x="1668" y="382"/>
                    <a:pt x="1298" y="1"/>
                    <a:pt x="8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0" name="Google Shape;4210;p125"/>
            <p:cNvSpPr/>
            <p:nvPr/>
          </p:nvSpPr>
          <p:spPr>
            <a:xfrm>
              <a:off x="2756102" y="2350263"/>
              <a:ext cx="28282" cy="28242"/>
            </a:xfrm>
            <a:custGeom>
              <a:avLst/>
              <a:gdLst/>
              <a:ahLst/>
              <a:cxnLst/>
              <a:rect l="l" t="t" r="r" b="b"/>
              <a:pathLst>
                <a:path w="716" h="715" extrusionOk="0">
                  <a:moveTo>
                    <a:pt x="358" y="0"/>
                  </a:moveTo>
                  <a:cubicBezTo>
                    <a:pt x="168" y="0"/>
                    <a:pt x="1" y="167"/>
                    <a:pt x="1" y="357"/>
                  </a:cubicBezTo>
                  <a:cubicBezTo>
                    <a:pt x="1" y="560"/>
                    <a:pt x="168" y="715"/>
                    <a:pt x="358" y="715"/>
                  </a:cubicBezTo>
                  <a:cubicBezTo>
                    <a:pt x="560" y="715"/>
                    <a:pt x="715" y="560"/>
                    <a:pt x="715" y="357"/>
                  </a:cubicBezTo>
                  <a:cubicBezTo>
                    <a:pt x="715" y="167"/>
                    <a:pt x="560" y="0"/>
                    <a:pt x="3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1" name="Google Shape;4211;p125"/>
            <p:cNvSpPr/>
            <p:nvPr/>
          </p:nvSpPr>
          <p:spPr>
            <a:xfrm>
              <a:off x="2913193" y="2270789"/>
              <a:ext cx="239410" cy="93141"/>
            </a:xfrm>
            <a:custGeom>
              <a:avLst/>
              <a:gdLst/>
              <a:ahLst/>
              <a:cxnLst/>
              <a:rect l="l" t="t" r="r" b="b"/>
              <a:pathLst>
                <a:path w="6061" h="2358" extrusionOk="0">
                  <a:moveTo>
                    <a:pt x="1" y="0"/>
                  </a:moveTo>
                  <a:lnTo>
                    <a:pt x="1" y="2357"/>
                  </a:lnTo>
                  <a:lnTo>
                    <a:pt x="6061" y="2357"/>
                  </a:lnTo>
                  <a:lnTo>
                    <a:pt x="606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2" name="Google Shape;4212;p125"/>
            <p:cNvSpPr/>
            <p:nvPr/>
          </p:nvSpPr>
          <p:spPr>
            <a:xfrm>
              <a:off x="3145058" y="2256174"/>
              <a:ext cx="214485" cy="214524"/>
            </a:xfrm>
            <a:custGeom>
              <a:avLst/>
              <a:gdLst/>
              <a:ahLst/>
              <a:cxnLst/>
              <a:rect l="l" t="t" r="r" b="b"/>
              <a:pathLst>
                <a:path w="5430" h="5431" extrusionOk="0">
                  <a:moveTo>
                    <a:pt x="2715" y="1"/>
                  </a:moveTo>
                  <a:cubicBezTo>
                    <a:pt x="1215" y="1"/>
                    <a:pt x="0" y="1215"/>
                    <a:pt x="0" y="2716"/>
                  </a:cubicBezTo>
                  <a:cubicBezTo>
                    <a:pt x="0" y="4216"/>
                    <a:pt x="1215" y="5430"/>
                    <a:pt x="2715" y="5430"/>
                  </a:cubicBezTo>
                  <a:cubicBezTo>
                    <a:pt x="4215" y="5430"/>
                    <a:pt x="5430" y="4216"/>
                    <a:pt x="5430" y="2716"/>
                  </a:cubicBezTo>
                  <a:cubicBezTo>
                    <a:pt x="5430" y="1215"/>
                    <a:pt x="4215" y="1"/>
                    <a:pt x="27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3" name="Google Shape;4213;p125"/>
            <p:cNvSpPr/>
            <p:nvPr/>
          </p:nvSpPr>
          <p:spPr>
            <a:xfrm>
              <a:off x="3158212" y="2269367"/>
              <a:ext cx="187704" cy="188138"/>
            </a:xfrm>
            <a:custGeom>
              <a:avLst/>
              <a:gdLst/>
              <a:ahLst/>
              <a:cxnLst/>
              <a:rect l="l" t="t" r="r" b="b"/>
              <a:pathLst>
                <a:path w="4752" h="4763" extrusionOk="0">
                  <a:moveTo>
                    <a:pt x="2382" y="0"/>
                  </a:moveTo>
                  <a:cubicBezTo>
                    <a:pt x="1072" y="0"/>
                    <a:pt x="1" y="1072"/>
                    <a:pt x="1" y="2382"/>
                  </a:cubicBezTo>
                  <a:cubicBezTo>
                    <a:pt x="1" y="3691"/>
                    <a:pt x="1072" y="4763"/>
                    <a:pt x="2382" y="4763"/>
                  </a:cubicBezTo>
                  <a:cubicBezTo>
                    <a:pt x="3692" y="4763"/>
                    <a:pt x="4751" y="3691"/>
                    <a:pt x="4751" y="2382"/>
                  </a:cubicBezTo>
                  <a:cubicBezTo>
                    <a:pt x="4751" y="1072"/>
                    <a:pt x="3692" y="0"/>
                    <a:pt x="238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4" name="Google Shape;4214;p125"/>
            <p:cNvSpPr/>
            <p:nvPr/>
          </p:nvSpPr>
          <p:spPr>
            <a:xfrm>
              <a:off x="3203834" y="2314989"/>
              <a:ext cx="96933" cy="96894"/>
            </a:xfrm>
            <a:custGeom>
              <a:avLst/>
              <a:gdLst/>
              <a:ahLst/>
              <a:cxnLst/>
              <a:rect l="l" t="t" r="r" b="b"/>
              <a:pathLst>
                <a:path w="2454" h="2453" extrusionOk="0">
                  <a:moveTo>
                    <a:pt x="1227" y="0"/>
                  </a:moveTo>
                  <a:cubicBezTo>
                    <a:pt x="548" y="0"/>
                    <a:pt x="1" y="548"/>
                    <a:pt x="1" y="1227"/>
                  </a:cubicBezTo>
                  <a:cubicBezTo>
                    <a:pt x="1" y="1905"/>
                    <a:pt x="548" y="2453"/>
                    <a:pt x="1227" y="2453"/>
                  </a:cubicBezTo>
                  <a:cubicBezTo>
                    <a:pt x="1906" y="2453"/>
                    <a:pt x="2453" y="1905"/>
                    <a:pt x="2453" y="1227"/>
                  </a:cubicBezTo>
                  <a:cubicBezTo>
                    <a:pt x="2453" y="548"/>
                    <a:pt x="1906" y="0"/>
                    <a:pt x="1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5" name="Google Shape;4215;p125"/>
            <p:cNvSpPr/>
            <p:nvPr/>
          </p:nvSpPr>
          <p:spPr>
            <a:xfrm>
              <a:off x="3218884" y="2330039"/>
              <a:ext cx="66360" cy="66321"/>
            </a:xfrm>
            <a:custGeom>
              <a:avLst/>
              <a:gdLst/>
              <a:ahLst/>
              <a:cxnLst/>
              <a:rect l="l" t="t" r="r" b="b"/>
              <a:pathLst>
                <a:path w="1680" h="1679" extrusionOk="0">
                  <a:moveTo>
                    <a:pt x="846" y="0"/>
                  </a:moveTo>
                  <a:cubicBezTo>
                    <a:pt x="382" y="0"/>
                    <a:pt x="1" y="381"/>
                    <a:pt x="1" y="846"/>
                  </a:cubicBezTo>
                  <a:cubicBezTo>
                    <a:pt x="1" y="1310"/>
                    <a:pt x="382" y="1679"/>
                    <a:pt x="846" y="1679"/>
                  </a:cubicBezTo>
                  <a:cubicBezTo>
                    <a:pt x="1310" y="1679"/>
                    <a:pt x="1679" y="1310"/>
                    <a:pt x="1679" y="846"/>
                  </a:cubicBezTo>
                  <a:cubicBezTo>
                    <a:pt x="1679" y="381"/>
                    <a:pt x="1310" y="0"/>
                    <a:pt x="846" y="0"/>
                  </a:cubicBezTo>
                  <a:close/>
                </a:path>
              </a:pathLst>
            </a:custGeom>
            <a:solidFill>
              <a:srgbClr val="F1B6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6" name="Google Shape;4216;p125"/>
            <p:cNvSpPr/>
            <p:nvPr/>
          </p:nvSpPr>
          <p:spPr>
            <a:xfrm>
              <a:off x="3238160" y="2349315"/>
              <a:ext cx="28282" cy="28242"/>
            </a:xfrm>
            <a:custGeom>
              <a:avLst/>
              <a:gdLst/>
              <a:ahLst/>
              <a:cxnLst/>
              <a:rect l="l" t="t" r="r" b="b"/>
              <a:pathLst>
                <a:path w="716" h="715" extrusionOk="0">
                  <a:moveTo>
                    <a:pt x="358" y="0"/>
                  </a:moveTo>
                  <a:cubicBezTo>
                    <a:pt x="156" y="0"/>
                    <a:pt x="1" y="155"/>
                    <a:pt x="1" y="358"/>
                  </a:cubicBezTo>
                  <a:cubicBezTo>
                    <a:pt x="1" y="560"/>
                    <a:pt x="156" y="715"/>
                    <a:pt x="358" y="715"/>
                  </a:cubicBezTo>
                  <a:cubicBezTo>
                    <a:pt x="548" y="715"/>
                    <a:pt x="715" y="560"/>
                    <a:pt x="715" y="358"/>
                  </a:cubicBezTo>
                  <a:cubicBezTo>
                    <a:pt x="715" y="155"/>
                    <a:pt x="548" y="0"/>
                    <a:pt x="358" y="0"/>
                  </a:cubicBezTo>
                  <a:close/>
                </a:path>
              </a:pathLst>
            </a:custGeom>
            <a:solidFill>
              <a:srgbClr val="393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7" name="Google Shape;4217;p125"/>
            <p:cNvSpPr/>
            <p:nvPr/>
          </p:nvSpPr>
          <p:spPr>
            <a:xfrm>
              <a:off x="3124360" y="2099122"/>
              <a:ext cx="217803" cy="72917"/>
            </a:xfrm>
            <a:custGeom>
              <a:avLst/>
              <a:gdLst/>
              <a:ahLst/>
              <a:cxnLst/>
              <a:rect l="l" t="t" r="r" b="b"/>
              <a:pathLst>
                <a:path w="5514" h="1846" extrusionOk="0">
                  <a:moveTo>
                    <a:pt x="0" y="0"/>
                  </a:moveTo>
                  <a:lnTo>
                    <a:pt x="0" y="1846"/>
                  </a:lnTo>
                  <a:lnTo>
                    <a:pt x="5513" y="1846"/>
                  </a:lnTo>
                  <a:lnTo>
                    <a:pt x="5513" y="0"/>
                  </a:lnTo>
                  <a:close/>
                </a:path>
              </a:pathLst>
            </a:custGeom>
            <a:solidFill>
              <a:srgbClr val="C796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8" name="Google Shape;4218;p125"/>
            <p:cNvSpPr/>
            <p:nvPr/>
          </p:nvSpPr>
          <p:spPr>
            <a:xfrm>
              <a:off x="3146915" y="2139570"/>
              <a:ext cx="172655" cy="18367"/>
            </a:xfrm>
            <a:custGeom>
              <a:avLst/>
              <a:gdLst/>
              <a:ahLst/>
              <a:cxnLst/>
              <a:rect l="l" t="t" r="r" b="b"/>
              <a:pathLst>
                <a:path w="4371" h="465" extrusionOk="0">
                  <a:moveTo>
                    <a:pt x="1" y="0"/>
                  </a:moveTo>
                  <a:lnTo>
                    <a:pt x="1" y="465"/>
                  </a:lnTo>
                  <a:lnTo>
                    <a:pt x="4371" y="465"/>
                  </a:lnTo>
                  <a:lnTo>
                    <a:pt x="43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19" name="Google Shape;4219;p125"/>
            <p:cNvSpPr/>
            <p:nvPr/>
          </p:nvSpPr>
          <p:spPr>
            <a:xfrm>
              <a:off x="3146915" y="2113223"/>
              <a:ext cx="172655" cy="18367"/>
            </a:xfrm>
            <a:custGeom>
              <a:avLst/>
              <a:gdLst/>
              <a:ahLst/>
              <a:cxnLst/>
              <a:rect l="l" t="t" r="r" b="b"/>
              <a:pathLst>
                <a:path w="4371" h="465" extrusionOk="0">
                  <a:moveTo>
                    <a:pt x="1" y="0"/>
                  </a:moveTo>
                  <a:lnTo>
                    <a:pt x="1" y="465"/>
                  </a:lnTo>
                  <a:lnTo>
                    <a:pt x="4371" y="465"/>
                  </a:lnTo>
                  <a:lnTo>
                    <a:pt x="43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0" name="Google Shape;4220;p125"/>
            <p:cNvSpPr/>
            <p:nvPr/>
          </p:nvSpPr>
          <p:spPr>
            <a:xfrm>
              <a:off x="2918842" y="2168247"/>
              <a:ext cx="474553" cy="229535"/>
            </a:xfrm>
            <a:custGeom>
              <a:avLst/>
              <a:gdLst/>
              <a:ahLst/>
              <a:cxnLst/>
              <a:rect l="l" t="t" r="r" b="b"/>
              <a:pathLst>
                <a:path w="12014" h="5811" extrusionOk="0">
                  <a:moveTo>
                    <a:pt x="10383" y="2632"/>
                  </a:moveTo>
                  <a:lnTo>
                    <a:pt x="10621" y="3263"/>
                  </a:lnTo>
                  <a:lnTo>
                    <a:pt x="5394" y="3263"/>
                  </a:lnTo>
                  <a:lnTo>
                    <a:pt x="5632" y="2632"/>
                  </a:lnTo>
                  <a:close/>
                  <a:moveTo>
                    <a:pt x="4144" y="0"/>
                  </a:moveTo>
                  <a:lnTo>
                    <a:pt x="4144" y="2632"/>
                  </a:lnTo>
                  <a:lnTo>
                    <a:pt x="5144" y="2632"/>
                  </a:lnTo>
                  <a:lnTo>
                    <a:pt x="4918" y="3263"/>
                  </a:lnTo>
                  <a:lnTo>
                    <a:pt x="0" y="3263"/>
                  </a:lnTo>
                  <a:lnTo>
                    <a:pt x="1239" y="5811"/>
                  </a:lnTo>
                  <a:lnTo>
                    <a:pt x="11454" y="5811"/>
                  </a:lnTo>
                  <a:lnTo>
                    <a:pt x="11454" y="3263"/>
                  </a:lnTo>
                  <a:lnTo>
                    <a:pt x="11097" y="3263"/>
                  </a:lnTo>
                  <a:lnTo>
                    <a:pt x="10859" y="2632"/>
                  </a:lnTo>
                  <a:lnTo>
                    <a:pt x="12014" y="2632"/>
                  </a:lnTo>
                  <a:lnTo>
                    <a:pt x="1201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1" name="Google Shape;4221;p125"/>
            <p:cNvSpPr/>
            <p:nvPr/>
          </p:nvSpPr>
          <p:spPr>
            <a:xfrm>
              <a:off x="2981370" y="2334265"/>
              <a:ext cx="237553" cy="25912"/>
            </a:xfrm>
            <a:custGeom>
              <a:avLst/>
              <a:gdLst/>
              <a:ahLst/>
              <a:cxnLst/>
              <a:rect l="l" t="t" r="r" b="b"/>
              <a:pathLst>
                <a:path w="6014" h="656" extrusionOk="0">
                  <a:moveTo>
                    <a:pt x="1" y="0"/>
                  </a:moveTo>
                  <a:lnTo>
                    <a:pt x="1" y="655"/>
                  </a:lnTo>
                  <a:lnTo>
                    <a:pt x="6014" y="655"/>
                  </a:lnTo>
                  <a:lnTo>
                    <a:pt x="601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2" name="Google Shape;4222;p125"/>
            <p:cNvSpPr/>
            <p:nvPr/>
          </p:nvSpPr>
          <p:spPr>
            <a:xfrm>
              <a:off x="3238160" y="2333791"/>
              <a:ext cx="32983" cy="25912"/>
            </a:xfrm>
            <a:custGeom>
              <a:avLst/>
              <a:gdLst/>
              <a:ahLst/>
              <a:cxnLst/>
              <a:rect l="l" t="t" r="r" b="b"/>
              <a:pathLst>
                <a:path w="835" h="656" extrusionOk="0">
                  <a:moveTo>
                    <a:pt x="1" y="0"/>
                  </a:moveTo>
                  <a:lnTo>
                    <a:pt x="1" y="655"/>
                  </a:lnTo>
                  <a:lnTo>
                    <a:pt x="834" y="655"/>
                  </a:lnTo>
                  <a:lnTo>
                    <a:pt x="834" y="0"/>
                  </a:lnTo>
                  <a:close/>
                </a:path>
              </a:pathLst>
            </a:custGeom>
            <a:solidFill>
              <a:srgbClr val="C796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3" name="Google Shape;4223;p125"/>
            <p:cNvSpPr/>
            <p:nvPr/>
          </p:nvSpPr>
          <p:spPr>
            <a:xfrm>
              <a:off x="3300728" y="2333791"/>
              <a:ext cx="32943" cy="25912"/>
            </a:xfrm>
            <a:custGeom>
              <a:avLst/>
              <a:gdLst/>
              <a:ahLst/>
              <a:cxnLst/>
              <a:rect l="l" t="t" r="r" b="b"/>
              <a:pathLst>
                <a:path w="834" h="656" extrusionOk="0">
                  <a:moveTo>
                    <a:pt x="0" y="0"/>
                  </a:moveTo>
                  <a:lnTo>
                    <a:pt x="0" y="655"/>
                  </a:lnTo>
                  <a:lnTo>
                    <a:pt x="834" y="655"/>
                  </a:lnTo>
                  <a:lnTo>
                    <a:pt x="834" y="0"/>
                  </a:lnTo>
                  <a:close/>
                </a:path>
              </a:pathLst>
            </a:custGeom>
            <a:solidFill>
              <a:srgbClr val="C796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4" name="Google Shape;4224;p125"/>
            <p:cNvSpPr/>
            <p:nvPr/>
          </p:nvSpPr>
          <p:spPr>
            <a:xfrm>
              <a:off x="3097540" y="2187997"/>
              <a:ext cx="284598" cy="14141"/>
            </a:xfrm>
            <a:custGeom>
              <a:avLst/>
              <a:gdLst/>
              <a:ahLst/>
              <a:cxnLst/>
              <a:rect l="l" t="t" r="r" b="b"/>
              <a:pathLst>
                <a:path w="7205" h="358" extrusionOk="0">
                  <a:moveTo>
                    <a:pt x="1" y="1"/>
                  </a:moveTo>
                  <a:lnTo>
                    <a:pt x="1" y="358"/>
                  </a:lnTo>
                  <a:lnTo>
                    <a:pt x="7204" y="358"/>
                  </a:lnTo>
                  <a:lnTo>
                    <a:pt x="720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5" name="Google Shape;4225;p125"/>
            <p:cNvSpPr/>
            <p:nvPr/>
          </p:nvSpPr>
          <p:spPr>
            <a:xfrm>
              <a:off x="3097540" y="2211499"/>
              <a:ext cx="284598" cy="14181"/>
            </a:xfrm>
            <a:custGeom>
              <a:avLst/>
              <a:gdLst/>
              <a:ahLst/>
              <a:cxnLst/>
              <a:rect l="l" t="t" r="r" b="b"/>
              <a:pathLst>
                <a:path w="7205" h="359" extrusionOk="0">
                  <a:moveTo>
                    <a:pt x="1" y="1"/>
                  </a:moveTo>
                  <a:lnTo>
                    <a:pt x="1" y="358"/>
                  </a:lnTo>
                  <a:lnTo>
                    <a:pt x="7204" y="358"/>
                  </a:lnTo>
                  <a:lnTo>
                    <a:pt x="720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6" name="Google Shape;4226;p125"/>
            <p:cNvSpPr/>
            <p:nvPr/>
          </p:nvSpPr>
          <p:spPr>
            <a:xfrm>
              <a:off x="3097540" y="2235515"/>
              <a:ext cx="284598" cy="14141"/>
            </a:xfrm>
            <a:custGeom>
              <a:avLst/>
              <a:gdLst/>
              <a:ahLst/>
              <a:cxnLst/>
              <a:rect l="l" t="t" r="r" b="b"/>
              <a:pathLst>
                <a:path w="7205" h="358" extrusionOk="0">
                  <a:moveTo>
                    <a:pt x="1" y="0"/>
                  </a:moveTo>
                  <a:lnTo>
                    <a:pt x="1" y="357"/>
                  </a:lnTo>
                  <a:lnTo>
                    <a:pt x="7204" y="357"/>
                  </a:lnTo>
                  <a:lnTo>
                    <a:pt x="720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7" name="Google Shape;4227;p125"/>
            <p:cNvSpPr/>
            <p:nvPr/>
          </p:nvSpPr>
          <p:spPr>
            <a:xfrm>
              <a:off x="2805042" y="2077950"/>
              <a:ext cx="318410" cy="91285"/>
            </a:xfrm>
            <a:custGeom>
              <a:avLst/>
              <a:gdLst/>
              <a:ahLst/>
              <a:cxnLst/>
              <a:rect l="l" t="t" r="r" b="b"/>
              <a:pathLst>
                <a:path w="8061" h="2311" extrusionOk="0">
                  <a:moveTo>
                    <a:pt x="0" y="0"/>
                  </a:moveTo>
                  <a:lnTo>
                    <a:pt x="0" y="2310"/>
                  </a:lnTo>
                  <a:lnTo>
                    <a:pt x="8061" y="2310"/>
                  </a:lnTo>
                  <a:lnTo>
                    <a:pt x="8061" y="1774"/>
                  </a:lnTo>
                  <a:lnTo>
                    <a:pt x="2881" y="1870"/>
                  </a:lnTo>
                  <a:lnTo>
                    <a:pt x="153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8" name="Google Shape;4228;p125"/>
            <p:cNvSpPr/>
            <p:nvPr/>
          </p:nvSpPr>
          <p:spPr>
            <a:xfrm>
              <a:off x="2805042" y="2077950"/>
              <a:ext cx="35747" cy="49415"/>
            </a:xfrm>
            <a:custGeom>
              <a:avLst/>
              <a:gdLst/>
              <a:ahLst/>
              <a:cxnLst/>
              <a:rect l="l" t="t" r="r" b="b"/>
              <a:pathLst>
                <a:path w="905" h="1251" extrusionOk="0">
                  <a:moveTo>
                    <a:pt x="0" y="0"/>
                  </a:moveTo>
                  <a:lnTo>
                    <a:pt x="0" y="1251"/>
                  </a:lnTo>
                  <a:lnTo>
                    <a:pt x="453" y="1251"/>
                  </a:lnTo>
                  <a:lnTo>
                    <a:pt x="90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29" name="Google Shape;4229;p125"/>
            <p:cNvSpPr/>
            <p:nvPr/>
          </p:nvSpPr>
          <p:spPr>
            <a:xfrm>
              <a:off x="2930139" y="1825861"/>
              <a:ext cx="209310" cy="33456"/>
            </a:xfrm>
            <a:custGeom>
              <a:avLst/>
              <a:gdLst/>
              <a:ahLst/>
              <a:cxnLst/>
              <a:rect l="l" t="t" r="r" b="b"/>
              <a:pathLst>
                <a:path w="5299" h="847" extrusionOk="0">
                  <a:moveTo>
                    <a:pt x="0" y="1"/>
                  </a:moveTo>
                  <a:lnTo>
                    <a:pt x="0" y="846"/>
                  </a:lnTo>
                  <a:lnTo>
                    <a:pt x="5298" y="846"/>
                  </a:lnTo>
                  <a:lnTo>
                    <a:pt x="5298" y="1"/>
                  </a:lnTo>
                  <a:close/>
                </a:path>
              </a:pathLst>
            </a:custGeom>
            <a:solidFill>
              <a:srgbClr val="F1B6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0" name="Google Shape;4230;p125"/>
            <p:cNvSpPr/>
            <p:nvPr/>
          </p:nvSpPr>
          <p:spPr>
            <a:xfrm>
              <a:off x="2930139" y="1842332"/>
              <a:ext cx="209310" cy="16985"/>
            </a:xfrm>
            <a:custGeom>
              <a:avLst/>
              <a:gdLst/>
              <a:ahLst/>
              <a:cxnLst/>
              <a:rect l="l" t="t" r="r" b="b"/>
              <a:pathLst>
                <a:path w="5299" h="430" extrusionOk="0">
                  <a:moveTo>
                    <a:pt x="0" y="0"/>
                  </a:moveTo>
                  <a:lnTo>
                    <a:pt x="0" y="429"/>
                  </a:lnTo>
                  <a:lnTo>
                    <a:pt x="5298" y="429"/>
                  </a:lnTo>
                  <a:lnTo>
                    <a:pt x="5298" y="0"/>
                  </a:lnTo>
                  <a:close/>
                </a:path>
              </a:pathLst>
            </a:custGeom>
            <a:solidFill>
              <a:srgbClr val="AE80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1" name="Google Shape;4231;p125"/>
            <p:cNvSpPr/>
            <p:nvPr/>
          </p:nvSpPr>
          <p:spPr>
            <a:xfrm>
              <a:off x="2865714" y="1863978"/>
              <a:ext cx="257738" cy="287837"/>
            </a:xfrm>
            <a:custGeom>
              <a:avLst/>
              <a:gdLst/>
              <a:ahLst/>
              <a:cxnLst/>
              <a:rect l="l" t="t" r="r" b="b"/>
              <a:pathLst>
                <a:path w="6525" h="7287" extrusionOk="0">
                  <a:moveTo>
                    <a:pt x="2072" y="0"/>
                  </a:moveTo>
                  <a:lnTo>
                    <a:pt x="0" y="5417"/>
                  </a:lnTo>
                  <a:lnTo>
                    <a:pt x="1345" y="7287"/>
                  </a:lnTo>
                  <a:lnTo>
                    <a:pt x="6525" y="7287"/>
                  </a:lnTo>
                  <a:lnTo>
                    <a:pt x="652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2" name="Google Shape;4232;p125"/>
            <p:cNvSpPr/>
            <p:nvPr/>
          </p:nvSpPr>
          <p:spPr>
            <a:xfrm>
              <a:off x="2974813" y="1863978"/>
              <a:ext cx="148638" cy="170285"/>
            </a:xfrm>
            <a:custGeom>
              <a:avLst/>
              <a:gdLst/>
              <a:ahLst/>
              <a:cxnLst/>
              <a:rect l="l" t="t" r="r" b="b"/>
              <a:pathLst>
                <a:path w="3763" h="4311" extrusionOk="0">
                  <a:moveTo>
                    <a:pt x="0" y="0"/>
                  </a:moveTo>
                  <a:cubicBezTo>
                    <a:pt x="893" y="1286"/>
                    <a:pt x="2024" y="2381"/>
                    <a:pt x="3072" y="3548"/>
                  </a:cubicBezTo>
                  <a:cubicBezTo>
                    <a:pt x="3310" y="3798"/>
                    <a:pt x="3536" y="4048"/>
                    <a:pt x="3763" y="4310"/>
                  </a:cubicBezTo>
                  <a:lnTo>
                    <a:pt x="376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3" name="Google Shape;4233;p125"/>
            <p:cNvSpPr/>
            <p:nvPr/>
          </p:nvSpPr>
          <p:spPr>
            <a:xfrm>
              <a:off x="2919790" y="1894077"/>
              <a:ext cx="203662" cy="257738"/>
            </a:xfrm>
            <a:custGeom>
              <a:avLst/>
              <a:gdLst/>
              <a:ahLst/>
              <a:cxnLst/>
              <a:rect l="l" t="t" r="r" b="b"/>
              <a:pathLst>
                <a:path w="5156" h="6525" extrusionOk="0">
                  <a:moveTo>
                    <a:pt x="405" y="0"/>
                  </a:moveTo>
                  <a:lnTo>
                    <a:pt x="0" y="1060"/>
                  </a:lnTo>
                  <a:cubicBezTo>
                    <a:pt x="858" y="2167"/>
                    <a:pt x="1608" y="3334"/>
                    <a:pt x="2405" y="4477"/>
                  </a:cubicBezTo>
                  <a:cubicBezTo>
                    <a:pt x="2893" y="5179"/>
                    <a:pt x="3429" y="5846"/>
                    <a:pt x="3941" y="6525"/>
                  </a:cubicBezTo>
                  <a:lnTo>
                    <a:pt x="5156" y="6525"/>
                  </a:lnTo>
                  <a:lnTo>
                    <a:pt x="5156" y="5382"/>
                  </a:lnTo>
                  <a:cubicBezTo>
                    <a:pt x="4596" y="4751"/>
                    <a:pt x="4025" y="4132"/>
                    <a:pt x="3453" y="3512"/>
                  </a:cubicBezTo>
                  <a:cubicBezTo>
                    <a:pt x="2417" y="2369"/>
                    <a:pt x="1298" y="1262"/>
                    <a:pt x="40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4" name="Google Shape;4234;p125"/>
            <p:cNvSpPr/>
            <p:nvPr/>
          </p:nvSpPr>
          <p:spPr>
            <a:xfrm>
              <a:off x="2865714" y="1990023"/>
              <a:ext cx="148165" cy="161792"/>
            </a:xfrm>
            <a:custGeom>
              <a:avLst/>
              <a:gdLst/>
              <a:ahLst/>
              <a:cxnLst/>
              <a:rect l="l" t="t" r="r" b="b"/>
              <a:pathLst>
                <a:path w="3751" h="4096" extrusionOk="0">
                  <a:moveTo>
                    <a:pt x="845" y="0"/>
                  </a:moveTo>
                  <a:lnTo>
                    <a:pt x="0" y="2226"/>
                  </a:lnTo>
                  <a:lnTo>
                    <a:pt x="1345" y="4096"/>
                  </a:lnTo>
                  <a:lnTo>
                    <a:pt x="3751" y="4096"/>
                  </a:lnTo>
                  <a:cubicBezTo>
                    <a:pt x="3524" y="3798"/>
                    <a:pt x="3298" y="3500"/>
                    <a:pt x="3072" y="3191"/>
                  </a:cubicBezTo>
                  <a:cubicBezTo>
                    <a:pt x="2310" y="2143"/>
                    <a:pt x="1607" y="1048"/>
                    <a:pt x="84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5" name="Google Shape;4235;p125"/>
            <p:cNvSpPr/>
            <p:nvPr/>
          </p:nvSpPr>
          <p:spPr>
            <a:xfrm>
              <a:off x="2952693" y="1863978"/>
              <a:ext cx="40" cy="287837"/>
            </a:xfrm>
            <a:custGeom>
              <a:avLst/>
              <a:gdLst/>
              <a:ahLst/>
              <a:cxnLst/>
              <a:rect l="l" t="t" r="r" b="b"/>
              <a:pathLst>
                <a:path w="1" h="7287" extrusionOk="0">
                  <a:moveTo>
                    <a:pt x="1" y="0"/>
                  </a:moveTo>
                  <a:lnTo>
                    <a:pt x="1" y="7287"/>
                  </a:lnTo>
                </a:path>
              </a:pathLst>
            </a:custGeom>
            <a:solidFill>
              <a:srgbClr val="A8DD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6" name="Google Shape;4236;p125"/>
            <p:cNvSpPr/>
            <p:nvPr/>
          </p:nvSpPr>
          <p:spPr>
            <a:xfrm>
              <a:off x="2865714" y="2077950"/>
              <a:ext cx="257738" cy="40"/>
            </a:xfrm>
            <a:custGeom>
              <a:avLst/>
              <a:gdLst/>
              <a:ahLst/>
              <a:cxnLst/>
              <a:rect l="l" t="t" r="r" b="b"/>
              <a:pathLst>
                <a:path w="6525" h="1" extrusionOk="0">
                  <a:moveTo>
                    <a:pt x="0" y="0"/>
                  </a:moveTo>
                  <a:lnTo>
                    <a:pt x="6525" y="0"/>
                  </a:lnTo>
                </a:path>
              </a:pathLst>
            </a:custGeom>
            <a:solidFill>
              <a:srgbClr val="A8DD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37" name="Google Shape;4237;p125"/>
            <p:cNvSpPr/>
            <p:nvPr/>
          </p:nvSpPr>
          <p:spPr>
            <a:xfrm>
              <a:off x="2860974" y="1858804"/>
              <a:ext cx="267178" cy="298185"/>
            </a:xfrm>
            <a:custGeom>
              <a:avLst/>
              <a:gdLst/>
              <a:ahLst/>
              <a:cxnLst/>
              <a:rect l="l" t="t" r="r" b="b"/>
              <a:pathLst>
                <a:path w="6764" h="7549" extrusionOk="0">
                  <a:moveTo>
                    <a:pt x="2204" y="453"/>
                  </a:moveTo>
                  <a:lnTo>
                    <a:pt x="2204" y="5429"/>
                  </a:lnTo>
                  <a:lnTo>
                    <a:pt x="299" y="5429"/>
                  </a:lnTo>
                  <a:lnTo>
                    <a:pt x="2204" y="453"/>
                  </a:lnTo>
                  <a:close/>
                  <a:moveTo>
                    <a:pt x="6526" y="250"/>
                  </a:moveTo>
                  <a:lnTo>
                    <a:pt x="6526" y="5429"/>
                  </a:lnTo>
                  <a:lnTo>
                    <a:pt x="2454" y="5429"/>
                  </a:lnTo>
                  <a:lnTo>
                    <a:pt x="2454" y="250"/>
                  </a:lnTo>
                  <a:close/>
                  <a:moveTo>
                    <a:pt x="2204" y="5679"/>
                  </a:moveTo>
                  <a:lnTo>
                    <a:pt x="2204" y="7299"/>
                  </a:lnTo>
                  <a:lnTo>
                    <a:pt x="1525" y="7299"/>
                  </a:lnTo>
                  <a:lnTo>
                    <a:pt x="358" y="5679"/>
                  </a:lnTo>
                  <a:close/>
                  <a:moveTo>
                    <a:pt x="6526" y="5679"/>
                  </a:moveTo>
                  <a:lnTo>
                    <a:pt x="6526" y="7299"/>
                  </a:lnTo>
                  <a:lnTo>
                    <a:pt x="2454" y="7299"/>
                  </a:lnTo>
                  <a:lnTo>
                    <a:pt x="2454" y="5679"/>
                  </a:lnTo>
                  <a:close/>
                  <a:moveTo>
                    <a:pt x="2192" y="0"/>
                  </a:moveTo>
                  <a:lnTo>
                    <a:pt x="2073" y="84"/>
                  </a:lnTo>
                  <a:lnTo>
                    <a:pt x="1" y="5501"/>
                  </a:lnTo>
                  <a:lnTo>
                    <a:pt x="13" y="5620"/>
                  </a:lnTo>
                  <a:lnTo>
                    <a:pt x="1358" y="7501"/>
                  </a:lnTo>
                  <a:lnTo>
                    <a:pt x="1465" y="7549"/>
                  </a:lnTo>
                  <a:lnTo>
                    <a:pt x="6716" y="7549"/>
                  </a:lnTo>
                  <a:lnTo>
                    <a:pt x="6716" y="7418"/>
                  </a:lnTo>
                  <a:lnTo>
                    <a:pt x="6764" y="7418"/>
                  </a:lnTo>
                  <a:lnTo>
                    <a:pt x="6764" y="131"/>
                  </a:lnTo>
                  <a:lnTo>
                    <a:pt x="6645" y="0"/>
                  </a:lnTo>
                  <a:close/>
                </a:path>
              </a:pathLst>
            </a:custGeom>
            <a:solidFill>
              <a:srgbClr val="3227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238" name="Google Shape;4238;p125"/>
          <p:cNvGrpSpPr/>
          <p:nvPr/>
        </p:nvGrpSpPr>
        <p:grpSpPr>
          <a:xfrm>
            <a:off x="2638550" y="2906146"/>
            <a:ext cx="817413" cy="488654"/>
            <a:chOff x="2638550" y="2906146"/>
            <a:chExt cx="817413" cy="488654"/>
          </a:xfrm>
        </p:grpSpPr>
        <p:sp>
          <p:nvSpPr>
            <p:cNvPr id="4239" name="Google Shape;4239;p125"/>
            <p:cNvSpPr/>
            <p:nvPr/>
          </p:nvSpPr>
          <p:spPr>
            <a:xfrm>
              <a:off x="2831823" y="2906146"/>
              <a:ext cx="323624" cy="176407"/>
            </a:xfrm>
            <a:custGeom>
              <a:avLst/>
              <a:gdLst/>
              <a:ahLst/>
              <a:cxnLst/>
              <a:rect l="l" t="t" r="r" b="b"/>
              <a:pathLst>
                <a:path w="8193" h="4466" extrusionOk="0">
                  <a:moveTo>
                    <a:pt x="2132" y="0"/>
                  </a:moveTo>
                  <a:lnTo>
                    <a:pt x="144" y="2691"/>
                  </a:lnTo>
                  <a:lnTo>
                    <a:pt x="1" y="4370"/>
                  </a:lnTo>
                  <a:lnTo>
                    <a:pt x="656" y="4465"/>
                  </a:lnTo>
                  <a:lnTo>
                    <a:pt x="775" y="3144"/>
                  </a:lnTo>
                  <a:lnTo>
                    <a:pt x="2370" y="1298"/>
                  </a:lnTo>
                  <a:lnTo>
                    <a:pt x="6418" y="1703"/>
                  </a:lnTo>
                  <a:lnTo>
                    <a:pt x="6942" y="524"/>
                  </a:lnTo>
                  <a:lnTo>
                    <a:pt x="8192" y="560"/>
                  </a:lnTo>
                  <a:lnTo>
                    <a:pt x="819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0" name="Google Shape;4240;p125"/>
            <p:cNvSpPr/>
            <p:nvPr/>
          </p:nvSpPr>
          <p:spPr>
            <a:xfrm>
              <a:off x="2854891" y="2935297"/>
              <a:ext cx="251181" cy="173563"/>
            </a:xfrm>
            <a:custGeom>
              <a:avLst/>
              <a:gdLst/>
              <a:ahLst/>
              <a:cxnLst/>
              <a:rect l="l" t="t" r="r" b="b"/>
              <a:pathLst>
                <a:path w="6359" h="4394" extrusionOk="0">
                  <a:moveTo>
                    <a:pt x="1977" y="1"/>
                  </a:moveTo>
                  <a:lnTo>
                    <a:pt x="0" y="2191"/>
                  </a:lnTo>
                  <a:lnTo>
                    <a:pt x="0" y="3549"/>
                  </a:lnTo>
                  <a:lnTo>
                    <a:pt x="6358" y="4394"/>
                  </a:lnTo>
                  <a:lnTo>
                    <a:pt x="558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1" name="Google Shape;4241;p125"/>
            <p:cNvSpPr/>
            <p:nvPr/>
          </p:nvSpPr>
          <p:spPr>
            <a:xfrm>
              <a:off x="2947519" y="2935297"/>
              <a:ext cx="16511" cy="154287"/>
            </a:xfrm>
            <a:custGeom>
              <a:avLst/>
              <a:gdLst/>
              <a:ahLst/>
              <a:cxnLst/>
              <a:rect l="l" t="t" r="r" b="b"/>
              <a:pathLst>
                <a:path w="418" h="3906" extrusionOk="0">
                  <a:moveTo>
                    <a:pt x="1" y="1"/>
                  </a:moveTo>
                  <a:lnTo>
                    <a:pt x="417" y="3906"/>
                  </a:lnTo>
                </a:path>
              </a:pathLst>
            </a:custGeom>
            <a:solidFill>
              <a:srgbClr val="95D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2" name="Google Shape;4242;p125"/>
            <p:cNvSpPr/>
            <p:nvPr/>
          </p:nvSpPr>
          <p:spPr>
            <a:xfrm>
              <a:off x="2848769" y="2928701"/>
              <a:ext cx="290681" cy="186756"/>
            </a:xfrm>
            <a:custGeom>
              <a:avLst/>
              <a:gdLst/>
              <a:ahLst/>
              <a:cxnLst/>
              <a:rect l="l" t="t" r="r" b="b"/>
              <a:pathLst>
                <a:path w="7359" h="4728" extrusionOk="0">
                  <a:moveTo>
                    <a:pt x="6608" y="1739"/>
                  </a:moveTo>
                  <a:lnTo>
                    <a:pt x="7001" y="3394"/>
                  </a:lnTo>
                  <a:lnTo>
                    <a:pt x="6501" y="3585"/>
                  </a:lnTo>
                  <a:lnTo>
                    <a:pt x="6180" y="1739"/>
                  </a:lnTo>
                  <a:close/>
                  <a:moveTo>
                    <a:pt x="2358" y="322"/>
                  </a:moveTo>
                  <a:lnTo>
                    <a:pt x="2739" y="3906"/>
                  </a:lnTo>
                  <a:lnTo>
                    <a:pt x="310" y="3585"/>
                  </a:lnTo>
                  <a:lnTo>
                    <a:pt x="310" y="2418"/>
                  </a:lnTo>
                  <a:lnTo>
                    <a:pt x="2203" y="322"/>
                  </a:lnTo>
                  <a:close/>
                  <a:moveTo>
                    <a:pt x="5608" y="322"/>
                  </a:moveTo>
                  <a:lnTo>
                    <a:pt x="6323" y="4382"/>
                  </a:lnTo>
                  <a:lnTo>
                    <a:pt x="6323" y="4382"/>
                  </a:lnTo>
                  <a:lnTo>
                    <a:pt x="3072" y="3942"/>
                  </a:lnTo>
                  <a:lnTo>
                    <a:pt x="2679" y="322"/>
                  </a:lnTo>
                  <a:close/>
                  <a:moveTo>
                    <a:pt x="2132" y="1"/>
                  </a:moveTo>
                  <a:cubicBezTo>
                    <a:pt x="2084" y="1"/>
                    <a:pt x="2048" y="25"/>
                    <a:pt x="2013" y="60"/>
                  </a:cubicBezTo>
                  <a:lnTo>
                    <a:pt x="36" y="2251"/>
                  </a:lnTo>
                  <a:cubicBezTo>
                    <a:pt x="12" y="2275"/>
                    <a:pt x="0" y="2323"/>
                    <a:pt x="0" y="2358"/>
                  </a:cubicBezTo>
                  <a:lnTo>
                    <a:pt x="0" y="3716"/>
                  </a:lnTo>
                  <a:cubicBezTo>
                    <a:pt x="0" y="3799"/>
                    <a:pt x="60" y="3870"/>
                    <a:pt x="131" y="3882"/>
                  </a:cubicBezTo>
                  <a:lnTo>
                    <a:pt x="6489" y="4728"/>
                  </a:lnTo>
                  <a:lnTo>
                    <a:pt x="6513" y="4728"/>
                  </a:lnTo>
                  <a:cubicBezTo>
                    <a:pt x="6561" y="4728"/>
                    <a:pt x="6596" y="4704"/>
                    <a:pt x="6632" y="4680"/>
                  </a:cubicBezTo>
                  <a:cubicBezTo>
                    <a:pt x="6668" y="4644"/>
                    <a:pt x="6680" y="4585"/>
                    <a:pt x="6668" y="4537"/>
                  </a:cubicBezTo>
                  <a:lnTo>
                    <a:pt x="6561" y="3906"/>
                  </a:lnTo>
                  <a:lnTo>
                    <a:pt x="7239" y="3632"/>
                  </a:lnTo>
                  <a:cubicBezTo>
                    <a:pt x="7323" y="3608"/>
                    <a:pt x="7358" y="3525"/>
                    <a:pt x="7347" y="3454"/>
                  </a:cubicBezTo>
                  <a:lnTo>
                    <a:pt x="6894" y="1537"/>
                  </a:lnTo>
                  <a:cubicBezTo>
                    <a:pt x="6870" y="1465"/>
                    <a:pt x="6811" y="1418"/>
                    <a:pt x="6739" y="1418"/>
                  </a:cubicBezTo>
                  <a:lnTo>
                    <a:pt x="6120" y="1418"/>
                  </a:lnTo>
                  <a:lnTo>
                    <a:pt x="5894" y="144"/>
                  </a:lnTo>
                  <a:cubicBezTo>
                    <a:pt x="5882" y="60"/>
                    <a:pt x="5823" y="1"/>
                    <a:pt x="57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3" name="Google Shape;4243;p125"/>
            <p:cNvSpPr/>
            <p:nvPr/>
          </p:nvSpPr>
          <p:spPr>
            <a:xfrm>
              <a:off x="3255579" y="3188769"/>
              <a:ext cx="200384" cy="175025"/>
            </a:xfrm>
            <a:custGeom>
              <a:avLst/>
              <a:gdLst/>
              <a:ahLst/>
              <a:cxnLst/>
              <a:rect l="l" t="t" r="r" b="b"/>
              <a:pathLst>
                <a:path w="5073" h="4431" extrusionOk="0">
                  <a:moveTo>
                    <a:pt x="381" y="1"/>
                  </a:moveTo>
                  <a:lnTo>
                    <a:pt x="0" y="346"/>
                  </a:lnTo>
                  <a:lnTo>
                    <a:pt x="4203" y="4430"/>
                  </a:lnTo>
                  <a:lnTo>
                    <a:pt x="5072" y="4430"/>
                  </a:lnTo>
                  <a:lnTo>
                    <a:pt x="38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4" name="Google Shape;4244;p125"/>
            <p:cNvSpPr/>
            <p:nvPr/>
          </p:nvSpPr>
          <p:spPr>
            <a:xfrm>
              <a:off x="2638550" y="3140342"/>
              <a:ext cx="26386" cy="131258"/>
            </a:xfrm>
            <a:custGeom>
              <a:avLst/>
              <a:gdLst/>
              <a:ahLst/>
              <a:cxnLst/>
              <a:rect l="l" t="t" r="r" b="b"/>
              <a:pathLst>
                <a:path w="668" h="3323" extrusionOk="0">
                  <a:moveTo>
                    <a:pt x="0" y="1"/>
                  </a:moveTo>
                  <a:lnTo>
                    <a:pt x="0" y="310"/>
                  </a:lnTo>
                  <a:lnTo>
                    <a:pt x="441" y="310"/>
                  </a:lnTo>
                  <a:lnTo>
                    <a:pt x="441" y="3322"/>
                  </a:lnTo>
                  <a:lnTo>
                    <a:pt x="667" y="3322"/>
                  </a:lnTo>
                  <a:lnTo>
                    <a:pt x="667" y="310"/>
                  </a:lnTo>
                  <a:lnTo>
                    <a:pt x="667" y="13"/>
                  </a:lnTo>
                  <a:lnTo>
                    <a:pt x="667" y="1"/>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5" name="Google Shape;4245;p125"/>
            <p:cNvSpPr/>
            <p:nvPr/>
          </p:nvSpPr>
          <p:spPr>
            <a:xfrm>
              <a:off x="2638550" y="3122488"/>
              <a:ext cx="26386" cy="12245"/>
            </a:xfrm>
            <a:custGeom>
              <a:avLst/>
              <a:gdLst/>
              <a:ahLst/>
              <a:cxnLst/>
              <a:rect l="l" t="t" r="r" b="b"/>
              <a:pathLst>
                <a:path w="668" h="310" extrusionOk="0">
                  <a:moveTo>
                    <a:pt x="0" y="0"/>
                  </a:moveTo>
                  <a:lnTo>
                    <a:pt x="0" y="310"/>
                  </a:lnTo>
                  <a:lnTo>
                    <a:pt x="667" y="310"/>
                  </a:lnTo>
                  <a:lnTo>
                    <a:pt x="667" y="0"/>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6" name="Google Shape;4246;p125"/>
            <p:cNvSpPr/>
            <p:nvPr/>
          </p:nvSpPr>
          <p:spPr>
            <a:xfrm>
              <a:off x="2638550" y="3104594"/>
              <a:ext cx="26386" cy="12758"/>
            </a:xfrm>
            <a:custGeom>
              <a:avLst/>
              <a:gdLst/>
              <a:ahLst/>
              <a:cxnLst/>
              <a:rect l="l" t="t" r="r" b="b"/>
              <a:pathLst>
                <a:path w="668" h="323" extrusionOk="0">
                  <a:moveTo>
                    <a:pt x="0" y="1"/>
                  </a:moveTo>
                  <a:lnTo>
                    <a:pt x="0" y="322"/>
                  </a:lnTo>
                  <a:lnTo>
                    <a:pt x="667" y="322"/>
                  </a:lnTo>
                  <a:lnTo>
                    <a:pt x="667" y="1"/>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7" name="Google Shape;4247;p125"/>
            <p:cNvSpPr/>
            <p:nvPr/>
          </p:nvSpPr>
          <p:spPr>
            <a:xfrm>
              <a:off x="2638550" y="3087214"/>
              <a:ext cx="26386" cy="12245"/>
            </a:xfrm>
            <a:custGeom>
              <a:avLst/>
              <a:gdLst/>
              <a:ahLst/>
              <a:cxnLst/>
              <a:rect l="l" t="t" r="r" b="b"/>
              <a:pathLst>
                <a:path w="668" h="310" extrusionOk="0">
                  <a:moveTo>
                    <a:pt x="0" y="0"/>
                  </a:moveTo>
                  <a:lnTo>
                    <a:pt x="0" y="310"/>
                  </a:lnTo>
                  <a:lnTo>
                    <a:pt x="667" y="310"/>
                  </a:lnTo>
                  <a:lnTo>
                    <a:pt x="667" y="0"/>
                  </a:lnTo>
                  <a:close/>
                </a:path>
              </a:pathLst>
            </a:custGeom>
            <a:solidFill>
              <a:srgbClr val="2529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8" name="Google Shape;4248;p125"/>
            <p:cNvSpPr/>
            <p:nvPr/>
          </p:nvSpPr>
          <p:spPr>
            <a:xfrm>
              <a:off x="2664896" y="3025120"/>
              <a:ext cx="571921" cy="314183"/>
            </a:xfrm>
            <a:custGeom>
              <a:avLst/>
              <a:gdLst/>
              <a:ahLst/>
              <a:cxnLst/>
              <a:rect l="l" t="t" r="r" b="b"/>
              <a:pathLst>
                <a:path w="14479" h="7954" extrusionOk="0">
                  <a:moveTo>
                    <a:pt x="429" y="1"/>
                  </a:moveTo>
                  <a:cubicBezTo>
                    <a:pt x="191" y="1"/>
                    <a:pt x="0" y="203"/>
                    <a:pt x="0" y="441"/>
                  </a:cubicBezTo>
                  <a:lnTo>
                    <a:pt x="0" y="7240"/>
                  </a:lnTo>
                  <a:cubicBezTo>
                    <a:pt x="0" y="7632"/>
                    <a:pt x="322" y="7954"/>
                    <a:pt x="714" y="7954"/>
                  </a:cubicBezTo>
                  <a:lnTo>
                    <a:pt x="13502" y="7954"/>
                  </a:lnTo>
                  <a:cubicBezTo>
                    <a:pt x="14038" y="7954"/>
                    <a:pt x="14478" y="7513"/>
                    <a:pt x="14478" y="6978"/>
                  </a:cubicBezTo>
                  <a:lnTo>
                    <a:pt x="14478" y="3525"/>
                  </a:lnTo>
                  <a:cubicBezTo>
                    <a:pt x="14478" y="3037"/>
                    <a:pt x="14121" y="2620"/>
                    <a:pt x="13633" y="2549"/>
                  </a:cubicBezTo>
                  <a:lnTo>
                    <a:pt x="3620" y="1179"/>
                  </a:lnTo>
                  <a:lnTo>
                    <a:pt x="362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49" name="Google Shape;4249;p125"/>
            <p:cNvSpPr/>
            <p:nvPr/>
          </p:nvSpPr>
          <p:spPr>
            <a:xfrm>
              <a:off x="2664896" y="3190191"/>
              <a:ext cx="52693" cy="86584"/>
            </a:xfrm>
            <a:custGeom>
              <a:avLst/>
              <a:gdLst/>
              <a:ahLst/>
              <a:cxnLst/>
              <a:rect l="l" t="t" r="r" b="b"/>
              <a:pathLst>
                <a:path w="1334" h="2192" extrusionOk="0">
                  <a:moveTo>
                    <a:pt x="0" y="1"/>
                  </a:moveTo>
                  <a:lnTo>
                    <a:pt x="0" y="2191"/>
                  </a:lnTo>
                  <a:lnTo>
                    <a:pt x="1334" y="2191"/>
                  </a:lnTo>
                  <a:lnTo>
                    <a:pt x="133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0" name="Google Shape;4250;p125"/>
            <p:cNvSpPr/>
            <p:nvPr/>
          </p:nvSpPr>
          <p:spPr>
            <a:xfrm>
              <a:off x="2691203" y="3140342"/>
              <a:ext cx="104912" cy="12285"/>
            </a:xfrm>
            <a:custGeom>
              <a:avLst/>
              <a:gdLst/>
              <a:ahLst/>
              <a:cxnLst/>
              <a:rect l="l" t="t" r="r" b="b"/>
              <a:pathLst>
                <a:path w="2656" h="311" extrusionOk="0">
                  <a:moveTo>
                    <a:pt x="1" y="1"/>
                  </a:moveTo>
                  <a:lnTo>
                    <a:pt x="1" y="310"/>
                  </a:lnTo>
                  <a:lnTo>
                    <a:pt x="2656" y="310"/>
                  </a:lnTo>
                  <a:lnTo>
                    <a:pt x="265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1" name="Google Shape;4251;p125"/>
            <p:cNvSpPr/>
            <p:nvPr/>
          </p:nvSpPr>
          <p:spPr>
            <a:xfrm>
              <a:off x="2691203" y="3116365"/>
              <a:ext cx="104912" cy="12245"/>
            </a:xfrm>
            <a:custGeom>
              <a:avLst/>
              <a:gdLst/>
              <a:ahLst/>
              <a:cxnLst/>
              <a:rect l="l" t="t" r="r" b="b"/>
              <a:pathLst>
                <a:path w="2656" h="310" extrusionOk="0">
                  <a:moveTo>
                    <a:pt x="1" y="0"/>
                  </a:moveTo>
                  <a:lnTo>
                    <a:pt x="1" y="310"/>
                  </a:lnTo>
                  <a:lnTo>
                    <a:pt x="2656" y="310"/>
                  </a:lnTo>
                  <a:lnTo>
                    <a:pt x="265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2" name="Google Shape;4252;p125"/>
            <p:cNvSpPr/>
            <p:nvPr/>
          </p:nvSpPr>
          <p:spPr>
            <a:xfrm>
              <a:off x="2691203" y="3092389"/>
              <a:ext cx="104912" cy="12245"/>
            </a:xfrm>
            <a:custGeom>
              <a:avLst/>
              <a:gdLst/>
              <a:ahLst/>
              <a:cxnLst/>
              <a:rect l="l" t="t" r="r" b="b"/>
              <a:pathLst>
                <a:path w="2656" h="310" extrusionOk="0">
                  <a:moveTo>
                    <a:pt x="1" y="0"/>
                  </a:moveTo>
                  <a:lnTo>
                    <a:pt x="1" y="310"/>
                  </a:lnTo>
                  <a:lnTo>
                    <a:pt x="2656" y="310"/>
                  </a:lnTo>
                  <a:lnTo>
                    <a:pt x="265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3" name="Google Shape;4253;p125"/>
            <p:cNvSpPr/>
            <p:nvPr/>
          </p:nvSpPr>
          <p:spPr>
            <a:xfrm>
              <a:off x="2831823" y="3074969"/>
              <a:ext cx="277527" cy="115261"/>
            </a:xfrm>
            <a:custGeom>
              <a:avLst/>
              <a:gdLst/>
              <a:ahLst/>
              <a:cxnLst/>
              <a:rect l="l" t="t" r="r" b="b"/>
              <a:pathLst>
                <a:path w="7026" h="2918" extrusionOk="0">
                  <a:moveTo>
                    <a:pt x="1" y="1"/>
                  </a:moveTo>
                  <a:lnTo>
                    <a:pt x="1" y="2727"/>
                  </a:lnTo>
                  <a:lnTo>
                    <a:pt x="1" y="2918"/>
                  </a:lnTo>
                  <a:lnTo>
                    <a:pt x="7025" y="2918"/>
                  </a:lnTo>
                  <a:lnTo>
                    <a:pt x="7025" y="965"/>
                  </a:lnTo>
                  <a:lnTo>
                    <a:pt x="6859" y="941"/>
                  </a:lnTo>
                  <a:lnTo>
                    <a:pt x="6859" y="2727"/>
                  </a:lnTo>
                  <a:lnTo>
                    <a:pt x="3430" y="2727"/>
                  </a:lnTo>
                  <a:lnTo>
                    <a:pt x="3430" y="465"/>
                  </a:lnTo>
                  <a:lnTo>
                    <a:pt x="3263" y="441"/>
                  </a:lnTo>
                  <a:lnTo>
                    <a:pt x="3263" y="2727"/>
                  </a:lnTo>
                  <a:lnTo>
                    <a:pt x="167" y="2727"/>
                  </a:lnTo>
                  <a:lnTo>
                    <a:pt x="1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4" name="Google Shape;4254;p125"/>
            <p:cNvSpPr/>
            <p:nvPr/>
          </p:nvSpPr>
          <p:spPr>
            <a:xfrm>
              <a:off x="2969165" y="3213259"/>
              <a:ext cx="191456" cy="126044"/>
            </a:xfrm>
            <a:custGeom>
              <a:avLst/>
              <a:gdLst/>
              <a:ahLst/>
              <a:cxnLst/>
              <a:rect l="l" t="t" r="r" b="b"/>
              <a:pathLst>
                <a:path w="4847" h="3191" extrusionOk="0">
                  <a:moveTo>
                    <a:pt x="1108" y="0"/>
                  </a:moveTo>
                  <a:cubicBezTo>
                    <a:pt x="500" y="0"/>
                    <a:pt x="0" y="488"/>
                    <a:pt x="0" y="1095"/>
                  </a:cubicBezTo>
                  <a:lnTo>
                    <a:pt x="0" y="3191"/>
                  </a:lnTo>
                  <a:lnTo>
                    <a:pt x="4846" y="3191"/>
                  </a:lnTo>
                  <a:lnTo>
                    <a:pt x="4846" y="1095"/>
                  </a:lnTo>
                  <a:cubicBezTo>
                    <a:pt x="4846" y="488"/>
                    <a:pt x="4358" y="0"/>
                    <a:pt x="373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5" name="Google Shape;4255;p125"/>
            <p:cNvSpPr/>
            <p:nvPr/>
          </p:nvSpPr>
          <p:spPr>
            <a:xfrm>
              <a:off x="2984214" y="3233483"/>
              <a:ext cx="161358" cy="161318"/>
            </a:xfrm>
            <a:custGeom>
              <a:avLst/>
              <a:gdLst/>
              <a:ahLst/>
              <a:cxnLst/>
              <a:rect l="l" t="t" r="r" b="b"/>
              <a:pathLst>
                <a:path w="4085" h="4084" extrusionOk="0">
                  <a:moveTo>
                    <a:pt x="2048" y="0"/>
                  </a:moveTo>
                  <a:cubicBezTo>
                    <a:pt x="917" y="0"/>
                    <a:pt x="0" y="917"/>
                    <a:pt x="0" y="2036"/>
                  </a:cubicBezTo>
                  <a:cubicBezTo>
                    <a:pt x="0" y="3167"/>
                    <a:pt x="917" y="4084"/>
                    <a:pt x="2048" y="4084"/>
                  </a:cubicBezTo>
                  <a:cubicBezTo>
                    <a:pt x="3167" y="4084"/>
                    <a:pt x="4084" y="3167"/>
                    <a:pt x="4084" y="2036"/>
                  </a:cubicBezTo>
                  <a:cubicBezTo>
                    <a:pt x="4084" y="917"/>
                    <a:pt x="3167" y="0"/>
                    <a:pt x="20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6" name="Google Shape;4256;p125"/>
            <p:cNvSpPr/>
            <p:nvPr/>
          </p:nvSpPr>
          <p:spPr>
            <a:xfrm>
              <a:off x="3003016" y="3252285"/>
              <a:ext cx="123714" cy="123714"/>
            </a:xfrm>
            <a:custGeom>
              <a:avLst/>
              <a:gdLst/>
              <a:ahLst/>
              <a:cxnLst/>
              <a:rect l="l" t="t" r="r" b="b"/>
              <a:pathLst>
                <a:path w="3132" h="3132" extrusionOk="0">
                  <a:moveTo>
                    <a:pt x="1572" y="0"/>
                  </a:moveTo>
                  <a:cubicBezTo>
                    <a:pt x="703" y="0"/>
                    <a:pt x="1" y="703"/>
                    <a:pt x="1" y="1560"/>
                  </a:cubicBezTo>
                  <a:cubicBezTo>
                    <a:pt x="1" y="2429"/>
                    <a:pt x="703" y="3132"/>
                    <a:pt x="1572" y="3132"/>
                  </a:cubicBezTo>
                  <a:cubicBezTo>
                    <a:pt x="2430" y="3132"/>
                    <a:pt x="3132" y="2429"/>
                    <a:pt x="3132" y="1560"/>
                  </a:cubicBezTo>
                  <a:cubicBezTo>
                    <a:pt x="3132" y="703"/>
                    <a:pt x="2430" y="0"/>
                    <a:pt x="15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7" name="Google Shape;4257;p125"/>
            <p:cNvSpPr/>
            <p:nvPr/>
          </p:nvSpPr>
          <p:spPr>
            <a:xfrm>
              <a:off x="3016644" y="3265438"/>
              <a:ext cx="96933" cy="96933"/>
            </a:xfrm>
            <a:custGeom>
              <a:avLst/>
              <a:gdLst/>
              <a:ahLst/>
              <a:cxnLst/>
              <a:rect l="l" t="t" r="r" b="b"/>
              <a:pathLst>
                <a:path w="2454" h="2454" extrusionOk="0">
                  <a:moveTo>
                    <a:pt x="1227" y="1"/>
                  </a:moveTo>
                  <a:cubicBezTo>
                    <a:pt x="549" y="1"/>
                    <a:pt x="1" y="548"/>
                    <a:pt x="1" y="1227"/>
                  </a:cubicBezTo>
                  <a:cubicBezTo>
                    <a:pt x="1" y="1906"/>
                    <a:pt x="549" y="2453"/>
                    <a:pt x="1227" y="2453"/>
                  </a:cubicBezTo>
                  <a:cubicBezTo>
                    <a:pt x="1894" y="2453"/>
                    <a:pt x="2454" y="1906"/>
                    <a:pt x="2454" y="1227"/>
                  </a:cubicBezTo>
                  <a:cubicBezTo>
                    <a:pt x="2454" y="548"/>
                    <a:pt x="1894" y="1"/>
                    <a:pt x="12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8" name="Google Shape;4258;p125"/>
            <p:cNvSpPr/>
            <p:nvPr/>
          </p:nvSpPr>
          <p:spPr>
            <a:xfrm>
              <a:off x="3033589" y="3282858"/>
              <a:ext cx="62608" cy="62568"/>
            </a:xfrm>
            <a:custGeom>
              <a:avLst/>
              <a:gdLst/>
              <a:ahLst/>
              <a:cxnLst/>
              <a:rect l="l" t="t" r="r" b="b"/>
              <a:pathLst>
                <a:path w="1585" h="1584" extrusionOk="0">
                  <a:moveTo>
                    <a:pt x="798" y="0"/>
                  </a:moveTo>
                  <a:cubicBezTo>
                    <a:pt x="358" y="0"/>
                    <a:pt x="1" y="345"/>
                    <a:pt x="1" y="786"/>
                  </a:cubicBezTo>
                  <a:cubicBezTo>
                    <a:pt x="1" y="1227"/>
                    <a:pt x="358" y="1584"/>
                    <a:pt x="798" y="1584"/>
                  </a:cubicBezTo>
                  <a:cubicBezTo>
                    <a:pt x="1227" y="1584"/>
                    <a:pt x="1584" y="1227"/>
                    <a:pt x="1584" y="786"/>
                  </a:cubicBezTo>
                  <a:cubicBezTo>
                    <a:pt x="1584" y="345"/>
                    <a:pt x="1227" y="0"/>
                    <a:pt x="7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59" name="Google Shape;4259;p125"/>
            <p:cNvSpPr/>
            <p:nvPr/>
          </p:nvSpPr>
          <p:spPr>
            <a:xfrm>
              <a:off x="3047217" y="3296011"/>
              <a:ext cx="35787" cy="35787"/>
            </a:xfrm>
            <a:custGeom>
              <a:avLst/>
              <a:gdLst/>
              <a:ahLst/>
              <a:cxnLst/>
              <a:rect l="l" t="t" r="r" b="b"/>
              <a:pathLst>
                <a:path w="906" h="906" extrusionOk="0">
                  <a:moveTo>
                    <a:pt x="453" y="1"/>
                  </a:moveTo>
                  <a:cubicBezTo>
                    <a:pt x="203" y="1"/>
                    <a:pt x="1" y="203"/>
                    <a:pt x="1" y="453"/>
                  </a:cubicBezTo>
                  <a:cubicBezTo>
                    <a:pt x="1" y="703"/>
                    <a:pt x="203" y="905"/>
                    <a:pt x="453" y="905"/>
                  </a:cubicBezTo>
                  <a:cubicBezTo>
                    <a:pt x="703" y="905"/>
                    <a:pt x="906" y="703"/>
                    <a:pt x="906" y="453"/>
                  </a:cubicBezTo>
                  <a:cubicBezTo>
                    <a:pt x="906" y="203"/>
                    <a:pt x="703" y="1"/>
                    <a:pt x="4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0" name="Google Shape;4260;p125"/>
            <p:cNvSpPr/>
            <p:nvPr/>
          </p:nvSpPr>
          <p:spPr>
            <a:xfrm>
              <a:off x="2749071" y="3213259"/>
              <a:ext cx="191456" cy="126044"/>
            </a:xfrm>
            <a:custGeom>
              <a:avLst/>
              <a:gdLst/>
              <a:ahLst/>
              <a:cxnLst/>
              <a:rect l="l" t="t" r="r" b="b"/>
              <a:pathLst>
                <a:path w="4847" h="3191" extrusionOk="0">
                  <a:moveTo>
                    <a:pt x="1108" y="0"/>
                  </a:moveTo>
                  <a:cubicBezTo>
                    <a:pt x="500" y="0"/>
                    <a:pt x="0" y="488"/>
                    <a:pt x="0" y="1095"/>
                  </a:cubicBezTo>
                  <a:lnTo>
                    <a:pt x="0" y="3191"/>
                  </a:lnTo>
                  <a:lnTo>
                    <a:pt x="4846" y="3191"/>
                  </a:lnTo>
                  <a:lnTo>
                    <a:pt x="4846" y="1095"/>
                  </a:lnTo>
                  <a:cubicBezTo>
                    <a:pt x="4846" y="488"/>
                    <a:pt x="4346" y="0"/>
                    <a:pt x="373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1" name="Google Shape;4261;p125"/>
            <p:cNvSpPr/>
            <p:nvPr/>
          </p:nvSpPr>
          <p:spPr>
            <a:xfrm>
              <a:off x="2764120" y="3233483"/>
              <a:ext cx="161358" cy="161318"/>
            </a:xfrm>
            <a:custGeom>
              <a:avLst/>
              <a:gdLst/>
              <a:ahLst/>
              <a:cxnLst/>
              <a:rect l="l" t="t" r="r" b="b"/>
              <a:pathLst>
                <a:path w="4085" h="4084" extrusionOk="0">
                  <a:moveTo>
                    <a:pt x="2036" y="0"/>
                  </a:moveTo>
                  <a:cubicBezTo>
                    <a:pt x="917" y="0"/>
                    <a:pt x="0" y="917"/>
                    <a:pt x="0" y="2036"/>
                  </a:cubicBezTo>
                  <a:cubicBezTo>
                    <a:pt x="0" y="3167"/>
                    <a:pt x="917" y="4084"/>
                    <a:pt x="2036" y="4084"/>
                  </a:cubicBezTo>
                  <a:cubicBezTo>
                    <a:pt x="3167" y="4084"/>
                    <a:pt x="4084" y="3167"/>
                    <a:pt x="4084" y="2036"/>
                  </a:cubicBezTo>
                  <a:cubicBezTo>
                    <a:pt x="4084" y="917"/>
                    <a:pt x="3167" y="0"/>
                    <a:pt x="20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2" name="Google Shape;4262;p125"/>
            <p:cNvSpPr/>
            <p:nvPr/>
          </p:nvSpPr>
          <p:spPr>
            <a:xfrm>
              <a:off x="2782922" y="3252285"/>
              <a:ext cx="123714" cy="123714"/>
            </a:xfrm>
            <a:custGeom>
              <a:avLst/>
              <a:gdLst/>
              <a:ahLst/>
              <a:cxnLst/>
              <a:rect l="l" t="t" r="r" b="b"/>
              <a:pathLst>
                <a:path w="3132" h="3132" extrusionOk="0">
                  <a:moveTo>
                    <a:pt x="1560" y="0"/>
                  </a:moveTo>
                  <a:cubicBezTo>
                    <a:pt x="703" y="0"/>
                    <a:pt x="1" y="703"/>
                    <a:pt x="1" y="1560"/>
                  </a:cubicBezTo>
                  <a:cubicBezTo>
                    <a:pt x="1" y="2429"/>
                    <a:pt x="703" y="3132"/>
                    <a:pt x="1560" y="3132"/>
                  </a:cubicBezTo>
                  <a:cubicBezTo>
                    <a:pt x="2429" y="3132"/>
                    <a:pt x="3132" y="2429"/>
                    <a:pt x="3132" y="1560"/>
                  </a:cubicBezTo>
                  <a:cubicBezTo>
                    <a:pt x="3132" y="703"/>
                    <a:pt x="2429" y="0"/>
                    <a:pt x="15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3" name="Google Shape;4263;p125"/>
            <p:cNvSpPr/>
            <p:nvPr/>
          </p:nvSpPr>
          <p:spPr>
            <a:xfrm>
              <a:off x="2796076" y="3265438"/>
              <a:ext cx="96933" cy="96933"/>
            </a:xfrm>
            <a:custGeom>
              <a:avLst/>
              <a:gdLst/>
              <a:ahLst/>
              <a:cxnLst/>
              <a:rect l="l" t="t" r="r" b="b"/>
              <a:pathLst>
                <a:path w="2454" h="2454" extrusionOk="0">
                  <a:moveTo>
                    <a:pt x="1227" y="1"/>
                  </a:moveTo>
                  <a:cubicBezTo>
                    <a:pt x="561" y="1"/>
                    <a:pt x="1" y="548"/>
                    <a:pt x="1" y="1227"/>
                  </a:cubicBezTo>
                  <a:cubicBezTo>
                    <a:pt x="1" y="1906"/>
                    <a:pt x="561" y="2453"/>
                    <a:pt x="1227" y="2453"/>
                  </a:cubicBezTo>
                  <a:cubicBezTo>
                    <a:pt x="1906" y="2453"/>
                    <a:pt x="2454" y="1906"/>
                    <a:pt x="2454" y="1227"/>
                  </a:cubicBezTo>
                  <a:cubicBezTo>
                    <a:pt x="2454" y="548"/>
                    <a:pt x="1906" y="1"/>
                    <a:pt x="12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4" name="Google Shape;4264;p125"/>
            <p:cNvSpPr/>
            <p:nvPr/>
          </p:nvSpPr>
          <p:spPr>
            <a:xfrm>
              <a:off x="2813495" y="3282858"/>
              <a:ext cx="62568" cy="62568"/>
            </a:xfrm>
            <a:custGeom>
              <a:avLst/>
              <a:gdLst/>
              <a:ahLst/>
              <a:cxnLst/>
              <a:rect l="l" t="t" r="r" b="b"/>
              <a:pathLst>
                <a:path w="1584" h="1584" extrusionOk="0">
                  <a:moveTo>
                    <a:pt x="786" y="0"/>
                  </a:moveTo>
                  <a:cubicBezTo>
                    <a:pt x="346" y="0"/>
                    <a:pt x="0" y="345"/>
                    <a:pt x="0" y="786"/>
                  </a:cubicBezTo>
                  <a:cubicBezTo>
                    <a:pt x="0" y="1227"/>
                    <a:pt x="346" y="1584"/>
                    <a:pt x="786" y="1584"/>
                  </a:cubicBezTo>
                  <a:cubicBezTo>
                    <a:pt x="1227" y="1584"/>
                    <a:pt x="1584" y="1227"/>
                    <a:pt x="1584" y="786"/>
                  </a:cubicBezTo>
                  <a:cubicBezTo>
                    <a:pt x="1584" y="345"/>
                    <a:pt x="1227" y="0"/>
                    <a:pt x="78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5" name="Google Shape;4265;p125"/>
            <p:cNvSpPr/>
            <p:nvPr/>
          </p:nvSpPr>
          <p:spPr>
            <a:xfrm>
              <a:off x="2826649" y="3296011"/>
              <a:ext cx="35787" cy="35787"/>
            </a:xfrm>
            <a:custGeom>
              <a:avLst/>
              <a:gdLst/>
              <a:ahLst/>
              <a:cxnLst/>
              <a:rect l="l" t="t" r="r" b="b"/>
              <a:pathLst>
                <a:path w="906" h="906" extrusionOk="0">
                  <a:moveTo>
                    <a:pt x="453" y="1"/>
                  </a:moveTo>
                  <a:cubicBezTo>
                    <a:pt x="203" y="1"/>
                    <a:pt x="1" y="203"/>
                    <a:pt x="1" y="453"/>
                  </a:cubicBezTo>
                  <a:cubicBezTo>
                    <a:pt x="1" y="703"/>
                    <a:pt x="203" y="905"/>
                    <a:pt x="453" y="905"/>
                  </a:cubicBezTo>
                  <a:cubicBezTo>
                    <a:pt x="703" y="905"/>
                    <a:pt x="906" y="703"/>
                    <a:pt x="906" y="453"/>
                  </a:cubicBezTo>
                  <a:cubicBezTo>
                    <a:pt x="906" y="203"/>
                    <a:pt x="703" y="1"/>
                    <a:pt x="4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6" name="Google Shape;4266;p125"/>
            <p:cNvSpPr/>
            <p:nvPr/>
          </p:nvSpPr>
          <p:spPr>
            <a:xfrm>
              <a:off x="3208061" y="3202436"/>
              <a:ext cx="213577" cy="161357"/>
            </a:xfrm>
            <a:custGeom>
              <a:avLst/>
              <a:gdLst/>
              <a:ahLst/>
              <a:cxnLst/>
              <a:rect l="l" t="t" r="r" b="b"/>
              <a:pathLst>
                <a:path w="5407" h="4085" extrusionOk="0">
                  <a:moveTo>
                    <a:pt x="1203" y="0"/>
                  </a:moveTo>
                  <a:lnTo>
                    <a:pt x="1" y="2667"/>
                  </a:lnTo>
                  <a:lnTo>
                    <a:pt x="1" y="4084"/>
                  </a:lnTo>
                  <a:lnTo>
                    <a:pt x="5406" y="4084"/>
                  </a:lnTo>
                  <a:lnTo>
                    <a:pt x="120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7" name="Google Shape;4267;p125"/>
            <p:cNvSpPr/>
            <p:nvPr/>
          </p:nvSpPr>
          <p:spPr>
            <a:xfrm>
              <a:off x="3174209" y="3307308"/>
              <a:ext cx="33891" cy="56485"/>
            </a:xfrm>
            <a:custGeom>
              <a:avLst/>
              <a:gdLst/>
              <a:ahLst/>
              <a:cxnLst/>
              <a:rect l="l" t="t" r="r" b="b"/>
              <a:pathLst>
                <a:path w="858" h="1430" extrusionOk="0">
                  <a:moveTo>
                    <a:pt x="1" y="0"/>
                  </a:moveTo>
                  <a:lnTo>
                    <a:pt x="1" y="846"/>
                  </a:lnTo>
                  <a:cubicBezTo>
                    <a:pt x="1" y="1167"/>
                    <a:pt x="251" y="1429"/>
                    <a:pt x="572" y="1429"/>
                  </a:cubicBezTo>
                  <a:lnTo>
                    <a:pt x="858" y="1429"/>
                  </a:lnTo>
                  <a:lnTo>
                    <a:pt x="85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268" name="Google Shape;4268;p125"/>
          <p:cNvGrpSpPr/>
          <p:nvPr/>
        </p:nvGrpSpPr>
        <p:grpSpPr>
          <a:xfrm>
            <a:off x="3970978" y="1769959"/>
            <a:ext cx="1805210" cy="2504251"/>
            <a:chOff x="8300324" y="2804308"/>
            <a:chExt cx="1103092" cy="1556402"/>
          </a:xfrm>
        </p:grpSpPr>
        <p:sp>
          <p:nvSpPr>
            <p:cNvPr id="4269" name="Google Shape;4269;p125"/>
            <p:cNvSpPr/>
            <p:nvPr/>
          </p:nvSpPr>
          <p:spPr>
            <a:xfrm>
              <a:off x="8300324" y="3711413"/>
              <a:ext cx="1103092" cy="649294"/>
            </a:xfrm>
            <a:custGeom>
              <a:avLst/>
              <a:gdLst/>
              <a:ahLst/>
              <a:cxnLst/>
              <a:rect l="l" t="t" r="r" b="b"/>
              <a:pathLst>
                <a:path w="23992" h="14122" extrusionOk="0">
                  <a:moveTo>
                    <a:pt x="0" y="14121"/>
                  </a:moveTo>
                  <a:lnTo>
                    <a:pt x="0" y="5168"/>
                  </a:lnTo>
                  <a:cubicBezTo>
                    <a:pt x="0" y="2310"/>
                    <a:pt x="2441" y="0"/>
                    <a:pt x="5441" y="0"/>
                  </a:cubicBezTo>
                  <a:lnTo>
                    <a:pt x="18562" y="0"/>
                  </a:lnTo>
                  <a:cubicBezTo>
                    <a:pt x="21562" y="0"/>
                    <a:pt x="23991" y="2310"/>
                    <a:pt x="23991" y="5168"/>
                  </a:cubicBezTo>
                  <a:lnTo>
                    <a:pt x="23991" y="14121"/>
                  </a:ln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0" name="Google Shape;4270;p125"/>
            <p:cNvSpPr/>
            <p:nvPr/>
          </p:nvSpPr>
          <p:spPr>
            <a:xfrm>
              <a:off x="8558128" y="3711419"/>
              <a:ext cx="587455" cy="649291"/>
            </a:xfrm>
            <a:custGeom>
              <a:avLst/>
              <a:gdLst/>
              <a:ahLst/>
              <a:cxnLst/>
              <a:rect l="l" t="t" r="r" b="b"/>
              <a:pathLst>
                <a:path w="12777" h="13967" extrusionOk="0">
                  <a:moveTo>
                    <a:pt x="1" y="0"/>
                  </a:moveTo>
                  <a:lnTo>
                    <a:pt x="12776" y="0"/>
                  </a:lnTo>
                  <a:lnTo>
                    <a:pt x="12776" y="13966"/>
                  </a:lnTo>
                  <a:lnTo>
                    <a:pt x="1" y="13966"/>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1" name="Google Shape;4271;p125"/>
            <p:cNvSpPr/>
            <p:nvPr/>
          </p:nvSpPr>
          <p:spPr>
            <a:xfrm>
              <a:off x="8558123" y="3948983"/>
              <a:ext cx="587455" cy="83817"/>
            </a:xfrm>
            <a:custGeom>
              <a:avLst/>
              <a:gdLst/>
              <a:ahLst/>
              <a:cxnLst/>
              <a:rect l="l" t="t" r="r" b="b"/>
              <a:pathLst>
                <a:path w="12777" h="1823" extrusionOk="0">
                  <a:moveTo>
                    <a:pt x="1" y="1"/>
                  </a:moveTo>
                  <a:lnTo>
                    <a:pt x="12776" y="1"/>
                  </a:lnTo>
                  <a:lnTo>
                    <a:pt x="12776" y="1822"/>
                  </a:lnTo>
                  <a:lnTo>
                    <a:pt x="1" y="1822"/>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2" name="Google Shape;4272;p125"/>
            <p:cNvSpPr/>
            <p:nvPr/>
          </p:nvSpPr>
          <p:spPr>
            <a:xfrm>
              <a:off x="8558123" y="4088573"/>
              <a:ext cx="587455" cy="83817"/>
            </a:xfrm>
            <a:custGeom>
              <a:avLst/>
              <a:gdLst/>
              <a:ahLst/>
              <a:cxnLst/>
              <a:rect l="l" t="t" r="r" b="b"/>
              <a:pathLst>
                <a:path w="12777" h="1823" extrusionOk="0">
                  <a:moveTo>
                    <a:pt x="1" y="1"/>
                  </a:moveTo>
                  <a:lnTo>
                    <a:pt x="12776" y="1"/>
                  </a:lnTo>
                  <a:lnTo>
                    <a:pt x="12776" y="1822"/>
                  </a:lnTo>
                  <a:lnTo>
                    <a:pt x="1" y="1822"/>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3" name="Google Shape;4273;p125"/>
            <p:cNvSpPr/>
            <p:nvPr/>
          </p:nvSpPr>
          <p:spPr>
            <a:xfrm>
              <a:off x="8513248" y="3696746"/>
              <a:ext cx="49334" cy="518764"/>
            </a:xfrm>
            <a:custGeom>
              <a:avLst/>
              <a:gdLst/>
              <a:ahLst/>
              <a:cxnLst/>
              <a:rect l="l" t="t" r="r" b="b"/>
              <a:pathLst>
                <a:path w="1073" h="11283" extrusionOk="0">
                  <a:moveTo>
                    <a:pt x="536" y="1"/>
                  </a:moveTo>
                  <a:cubicBezTo>
                    <a:pt x="269" y="1"/>
                    <a:pt x="1" y="171"/>
                    <a:pt x="1" y="510"/>
                  </a:cubicBezTo>
                  <a:lnTo>
                    <a:pt x="1" y="10773"/>
                  </a:lnTo>
                  <a:cubicBezTo>
                    <a:pt x="1" y="11112"/>
                    <a:pt x="269" y="11282"/>
                    <a:pt x="536" y="11282"/>
                  </a:cubicBezTo>
                  <a:cubicBezTo>
                    <a:pt x="804" y="11282"/>
                    <a:pt x="1072" y="11112"/>
                    <a:pt x="1072" y="10773"/>
                  </a:cubicBezTo>
                  <a:lnTo>
                    <a:pt x="1072" y="510"/>
                  </a:lnTo>
                  <a:cubicBezTo>
                    <a:pt x="1072" y="171"/>
                    <a:pt x="804" y="1"/>
                    <a:pt x="5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4" name="Google Shape;4274;p125"/>
            <p:cNvSpPr/>
            <p:nvPr/>
          </p:nvSpPr>
          <p:spPr>
            <a:xfrm>
              <a:off x="9141723" y="3696746"/>
              <a:ext cx="48736" cy="518764"/>
            </a:xfrm>
            <a:custGeom>
              <a:avLst/>
              <a:gdLst/>
              <a:ahLst/>
              <a:cxnLst/>
              <a:rect l="l" t="t" r="r" b="b"/>
              <a:pathLst>
                <a:path w="1060" h="11283" extrusionOk="0">
                  <a:moveTo>
                    <a:pt x="530" y="1"/>
                  </a:moveTo>
                  <a:cubicBezTo>
                    <a:pt x="265" y="1"/>
                    <a:pt x="0" y="171"/>
                    <a:pt x="0" y="510"/>
                  </a:cubicBezTo>
                  <a:lnTo>
                    <a:pt x="0" y="10773"/>
                  </a:lnTo>
                  <a:cubicBezTo>
                    <a:pt x="0" y="11112"/>
                    <a:pt x="265" y="11282"/>
                    <a:pt x="530" y="11282"/>
                  </a:cubicBezTo>
                  <a:cubicBezTo>
                    <a:pt x="795" y="11282"/>
                    <a:pt x="1060" y="11112"/>
                    <a:pt x="1060" y="10773"/>
                  </a:cubicBezTo>
                  <a:lnTo>
                    <a:pt x="1060" y="510"/>
                  </a:lnTo>
                  <a:cubicBezTo>
                    <a:pt x="1060" y="171"/>
                    <a:pt x="795" y="1"/>
                    <a:pt x="53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5" name="Google Shape;4275;p125"/>
            <p:cNvSpPr/>
            <p:nvPr/>
          </p:nvSpPr>
          <p:spPr>
            <a:xfrm>
              <a:off x="8719092" y="3606859"/>
              <a:ext cx="265520" cy="272095"/>
            </a:xfrm>
            <a:custGeom>
              <a:avLst/>
              <a:gdLst/>
              <a:ahLst/>
              <a:cxnLst/>
              <a:rect l="l" t="t" r="r" b="b"/>
              <a:pathLst>
                <a:path w="5775" h="5918" extrusionOk="0">
                  <a:moveTo>
                    <a:pt x="5775" y="0"/>
                  </a:moveTo>
                  <a:lnTo>
                    <a:pt x="5775" y="3179"/>
                  </a:lnTo>
                  <a:cubicBezTo>
                    <a:pt x="5775" y="4691"/>
                    <a:pt x="4489" y="5918"/>
                    <a:pt x="2894" y="5918"/>
                  </a:cubicBezTo>
                  <a:lnTo>
                    <a:pt x="2894" y="5918"/>
                  </a:lnTo>
                  <a:cubicBezTo>
                    <a:pt x="1298" y="5918"/>
                    <a:pt x="0" y="4691"/>
                    <a:pt x="0" y="3179"/>
                  </a:cubicBezTo>
                  <a:lnTo>
                    <a:pt x="0" y="0"/>
                  </a:lnTo>
                </a:path>
              </a:pathLst>
            </a:custGeom>
            <a:solidFill>
              <a:srgbClr val="FBC4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6" name="Google Shape;4276;p125"/>
            <p:cNvSpPr/>
            <p:nvPr/>
          </p:nvSpPr>
          <p:spPr>
            <a:xfrm>
              <a:off x="8719092" y="3606859"/>
              <a:ext cx="265520" cy="272095"/>
            </a:xfrm>
            <a:custGeom>
              <a:avLst/>
              <a:gdLst/>
              <a:ahLst/>
              <a:cxnLst/>
              <a:rect l="l" t="t" r="r" b="b"/>
              <a:pathLst>
                <a:path w="5775" h="5918" extrusionOk="0">
                  <a:moveTo>
                    <a:pt x="5775" y="0"/>
                  </a:moveTo>
                  <a:lnTo>
                    <a:pt x="5775" y="3179"/>
                  </a:lnTo>
                  <a:cubicBezTo>
                    <a:pt x="5775" y="4691"/>
                    <a:pt x="4489" y="5918"/>
                    <a:pt x="2894" y="5918"/>
                  </a:cubicBezTo>
                  <a:lnTo>
                    <a:pt x="2894" y="5918"/>
                  </a:lnTo>
                  <a:cubicBezTo>
                    <a:pt x="1298" y="5918"/>
                    <a:pt x="0" y="4691"/>
                    <a:pt x="0" y="3179"/>
                  </a:cubicBezTo>
                  <a:lnTo>
                    <a:pt x="0" y="0"/>
                  </a:ln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7" name="Google Shape;4277;p125"/>
            <p:cNvSpPr/>
            <p:nvPr/>
          </p:nvSpPr>
          <p:spPr>
            <a:xfrm>
              <a:off x="8534582" y="2971853"/>
              <a:ext cx="635087" cy="711686"/>
            </a:xfrm>
            <a:custGeom>
              <a:avLst/>
              <a:gdLst/>
              <a:ahLst/>
              <a:cxnLst/>
              <a:rect l="l" t="t" r="r" b="b"/>
              <a:pathLst>
                <a:path w="13813" h="15479" extrusionOk="0">
                  <a:moveTo>
                    <a:pt x="13812" y="7739"/>
                  </a:moveTo>
                  <a:cubicBezTo>
                    <a:pt x="13812" y="12014"/>
                    <a:pt x="10717" y="15478"/>
                    <a:pt x="6907" y="15478"/>
                  </a:cubicBezTo>
                  <a:cubicBezTo>
                    <a:pt x="3085" y="15478"/>
                    <a:pt x="1" y="12014"/>
                    <a:pt x="1" y="7739"/>
                  </a:cubicBezTo>
                  <a:cubicBezTo>
                    <a:pt x="1" y="3465"/>
                    <a:pt x="3085" y="0"/>
                    <a:pt x="6907" y="0"/>
                  </a:cubicBezTo>
                  <a:cubicBezTo>
                    <a:pt x="10717" y="0"/>
                    <a:pt x="13812" y="3465"/>
                    <a:pt x="13812" y="7739"/>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8" name="Google Shape;4278;p125"/>
            <p:cNvSpPr/>
            <p:nvPr/>
          </p:nvSpPr>
          <p:spPr>
            <a:xfrm>
              <a:off x="8446994" y="3311264"/>
              <a:ext cx="809710" cy="129749"/>
            </a:xfrm>
            <a:custGeom>
              <a:avLst/>
              <a:gdLst/>
              <a:ahLst/>
              <a:cxnLst/>
              <a:rect l="l" t="t" r="r" b="b"/>
              <a:pathLst>
                <a:path w="17611" h="2822" extrusionOk="0">
                  <a:moveTo>
                    <a:pt x="17610" y="1405"/>
                  </a:moveTo>
                  <a:cubicBezTo>
                    <a:pt x="17610" y="2191"/>
                    <a:pt x="16991" y="2822"/>
                    <a:pt x="16241" y="2822"/>
                  </a:cubicBezTo>
                  <a:lnTo>
                    <a:pt x="1382" y="2822"/>
                  </a:lnTo>
                  <a:cubicBezTo>
                    <a:pt x="620" y="2822"/>
                    <a:pt x="1" y="2191"/>
                    <a:pt x="1" y="1405"/>
                  </a:cubicBezTo>
                  <a:lnTo>
                    <a:pt x="1" y="1405"/>
                  </a:lnTo>
                  <a:cubicBezTo>
                    <a:pt x="1" y="631"/>
                    <a:pt x="620" y="0"/>
                    <a:pt x="1382" y="0"/>
                  </a:cubicBezTo>
                  <a:lnTo>
                    <a:pt x="16241" y="0"/>
                  </a:lnTo>
                  <a:cubicBezTo>
                    <a:pt x="16991" y="0"/>
                    <a:pt x="17610" y="631"/>
                    <a:pt x="17610" y="1405"/>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9" name="Google Shape;4279;p125"/>
            <p:cNvSpPr/>
            <p:nvPr/>
          </p:nvSpPr>
          <p:spPr>
            <a:xfrm>
              <a:off x="8499547" y="3158111"/>
              <a:ext cx="69610" cy="211083"/>
            </a:xfrm>
            <a:custGeom>
              <a:avLst/>
              <a:gdLst/>
              <a:ahLst/>
              <a:cxnLst/>
              <a:rect l="l" t="t" r="r" b="b"/>
              <a:pathLst>
                <a:path w="1514" h="4591" extrusionOk="0">
                  <a:moveTo>
                    <a:pt x="757" y="0"/>
                  </a:moveTo>
                  <a:cubicBezTo>
                    <a:pt x="379" y="0"/>
                    <a:pt x="1" y="241"/>
                    <a:pt x="1" y="724"/>
                  </a:cubicBezTo>
                  <a:lnTo>
                    <a:pt x="1" y="3867"/>
                  </a:lnTo>
                  <a:cubicBezTo>
                    <a:pt x="1" y="4349"/>
                    <a:pt x="379" y="4590"/>
                    <a:pt x="757" y="4590"/>
                  </a:cubicBezTo>
                  <a:cubicBezTo>
                    <a:pt x="1135" y="4590"/>
                    <a:pt x="1513" y="4349"/>
                    <a:pt x="1513" y="3867"/>
                  </a:cubicBezTo>
                  <a:lnTo>
                    <a:pt x="1513" y="724"/>
                  </a:lnTo>
                  <a:cubicBezTo>
                    <a:pt x="1513" y="241"/>
                    <a:pt x="1135" y="0"/>
                    <a:pt x="7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0" name="Google Shape;4280;p125"/>
            <p:cNvSpPr/>
            <p:nvPr/>
          </p:nvSpPr>
          <p:spPr>
            <a:xfrm>
              <a:off x="8501432" y="3155858"/>
              <a:ext cx="148002" cy="215405"/>
            </a:xfrm>
            <a:custGeom>
              <a:avLst/>
              <a:gdLst/>
              <a:ahLst/>
              <a:cxnLst/>
              <a:rect l="l" t="t" r="r" b="b"/>
              <a:pathLst>
                <a:path w="3219" h="4685" extrusionOk="0">
                  <a:moveTo>
                    <a:pt x="2208" y="0"/>
                  </a:moveTo>
                  <a:cubicBezTo>
                    <a:pt x="1986" y="0"/>
                    <a:pt x="1774" y="115"/>
                    <a:pt x="1651" y="392"/>
                  </a:cubicBezTo>
                  <a:cubicBezTo>
                    <a:pt x="1186" y="1439"/>
                    <a:pt x="734" y="2487"/>
                    <a:pt x="270" y="3535"/>
                  </a:cubicBezTo>
                  <a:cubicBezTo>
                    <a:pt x="1" y="4137"/>
                    <a:pt x="523" y="4684"/>
                    <a:pt x="1005" y="4684"/>
                  </a:cubicBezTo>
                  <a:cubicBezTo>
                    <a:pt x="1228" y="4684"/>
                    <a:pt x="1443" y="4567"/>
                    <a:pt x="1567" y="4285"/>
                  </a:cubicBezTo>
                  <a:cubicBezTo>
                    <a:pt x="2020" y="3249"/>
                    <a:pt x="2484" y="2201"/>
                    <a:pt x="2948" y="1154"/>
                  </a:cubicBezTo>
                  <a:cubicBezTo>
                    <a:pt x="3218" y="549"/>
                    <a:pt x="2692" y="0"/>
                    <a:pt x="22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1" name="Google Shape;4281;p125"/>
            <p:cNvSpPr/>
            <p:nvPr/>
          </p:nvSpPr>
          <p:spPr>
            <a:xfrm>
              <a:off x="9135148" y="3158111"/>
              <a:ext cx="69012" cy="211083"/>
            </a:xfrm>
            <a:custGeom>
              <a:avLst/>
              <a:gdLst/>
              <a:ahLst/>
              <a:cxnLst/>
              <a:rect l="l" t="t" r="r" b="b"/>
              <a:pathLst>
                <a:path w="1501" h="4591" extrusionOk="0">
                  <a:moveTo>
                    <a:pt x="750" y="0"/>
                  </a:moveTo>
                  <a:cubicBezTo>
                    <a:pt x="375" y="0"/>
                    <a:pt x="0" y="241"/>
                    <a:pt x="0" y="724"/>
                  </a:cubicBezTo>
                  <a:lnTo>
                    <a:pt x="0" y="3867"/>
                  </a:lnTo>
                  <a:cubicBezTo>
                    <a:pt x="0" y="4349"/>
                    <a:pt x="375" y="4590"/>
                    <a:pt x="750" y="4590"/>
                  </a:cubicBezTo>
                  <a:cubicBezTo>
                    <a:pt x="1125" y="4590"/>
                    <a:pt x="1500" y="4349"/>
                    <a:pt x="1500" y="3867"/>
                  </a:cubicBezTo>
                  <a:lnTo>
                    <a:pt x="1500" y="724"/>
                  </a:lnTo>
                  <a:cubicBezTo>
                    <a:pt x="1500" y="241"/>
                    <a:pt x="1125" y="0"/>
                    <a:pt x="75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2" name="Google Shape;4282;p125"/>
            <p:cNvSpPr/>
            <p:nvPr/>
          </p:nvSpPr>
          <p:spPr>
            <a:xfrm>
              <a:off x="9054686" y="3155858"/>
              <a:ext cx="147772" cy="215405"/>
            </a:xfrm>
            <a:custGeom>
              <a:avLst/>
              <a:gdLst/>
              <a:ahLst/>
              <a:cxnLst/>
              <a:rect l="l" t="t" r="r" b="b"/>
              <a:pathLst>
                <a:path w="3214" h="4685" extrusionOk="0">
                  <a:moveTo>
                    <a:pt x="1005" y="0"/>
                  </a:moveTo>
                  <a:cubicBezTo>
                    <a:pt x="524" y="0"/>
                    <a:pt x="0" y="549"/>
                    <a:pt x="262" y="1154"/>
                  </a:cubicBezTo>
                  <a:cubicBezTo>
                    <a:pt x="726" y="2201"/>
                    <a:pt x="1191" y="3249"/>
                    <a:pt x="1655" y="4285"/>
                  </a:cubicBezTo>
                  <a:cubicBezTo>
                    <a:pt x="1779" y="4567"/>
                    <a:pt x="1993" y="4684"/>
                    <a:pt x="2214" y="4684"/>
                  </a:cubicBezTo>
                  <a:cubicBezTo>
                    <a:pt x="2694" y="4684"/>
                    <a:pt x="3213" y="4137"/>
                    <a:pt x="2953" y="3535"/>
                  </a:cubicBezTo>
                  <a:cubicBezTo>
                    <a:pt x="2488" y="2487"/>
                    <a:pt x="2024" y="1439"/>
                    <a:pt x="1560" y="392"/>
                  </a:cubicBezTo>
                  <a:cubicBezTo>
                    <a:pt x="1436" y="115"/>
                    <a:pt x="1225" y="0"/>
                    <a:pt x="100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3" name="Google Shape;4283;p125"/>
            <p:cNvSpPr/>
            <p:nvPr/>
          </p:nvSpPr>
          <p:spPr>
            <a:xfrm>
              <a:off x="8524743" y="3195169"/>
              <a:ext cx="654214" cy="70116"/>
            </a:xfrm>
            <a:custGeom>
              <a:avLst/>
              <a:gdLst/>
              <a:ahLst/>
              <a:cxnLst/>
              <a:rect l="l" t="t" r="r" b="b"/>
              <a:pathLst>
                <a:path w="14229" h="1525" extrusionOk="0">
                  <a:moveTo>
                    <a:pt x="989" y="1"/>
                  </a:moveTo>
                  <a:cubicBezTo>
                    <a:pt x="1" y="1"/>
                    <a:pt x="1" y="1525"/>
                    <a:pt x="989" y="1525"/>
                  </a:cubicBezTo>
                  <a:lnTo>
                    <a:pt x="13252" y="1525"/>
                  </a:lnTo>
                  <a:cubicBezTo>
                    <a:pt x="14229" y="1525"/>
                    <a:pt x="14229" y="1"/>
                    <a:pt x="1325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4" name="Google Shape;4284;p125"/>
            <p:cNvSpPr/>
            <p:nvPr/>
          </p:nvSpPr>
          <p:spPr>
            <a:xfrm>
              <a:off x="8725667" y="3311770"/>
              <a:ext cx="56966" cy="99127"/>
            </a:xfrm>
            <a:custGeom>
              <a:avLst/>
              <a:gdLst/>
              <a:ahLst/>
              <a:cxnLst/>
              <a:rect l="l" t="t" r="r" b="b"/>
              <a:pathLst>
                <a:path w="1239" h="2156" extrusionOk="0">
                  <a:moveTo>
                    <a:pt x="619" y="1"/>
                  </a:moveTo>
                  <a:cubicBezTo>
                    <a:pt x="286" y="1"/>
                    <a:pt x="0" y="287"/>
                    <a:pt x="0" y="620"/>
                  </a:cubicBezTo>
                  <a:lnTo>
                    <a:pt x="0" y="1537"/>
                  </a:lnTo>
                  <a:cubicBezTo>
                    <a:pt x="0" y="1870"/>
                    <a:pt x="286" y="2156"/>
                    <a:pt x="619" y="2156"/>
                  </a:cubicBezTo>
                  <a:cubicBezTo>
                    <a:pt x="965" y="2156"/>
                    <a:pt x="1239" y="1870"/>
                    <a:pt x="1239" y="1537"/>
                  </a:cubicBezTo>
                  <a:lnTo>
                    <a:pt x="1239" y="620"/>
                  </a:lnTo>
                  <a:cubicBezTo>
                    <a:pt x="1239" y="287"/>
                    <a:pt x="965"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5" name="Google Shape;4285;p125"/>
            <p:cNvSpPr/>
            <p:nvPr/>
          </p:nvSpPr>
          <p:spPr>
            <a:xfrm>
              <a:off x="8753024" y="3332460"/>
              <a:ext cx="16460" cy="29472"/>
            </a:xfrm>
            <a:custGeom>
              <a:avLst/>
              <a:gdLst/>
              <a:ahLst/>
              <a:cxnLst/>
              <a:rect l="l" t="t" r="r" b="b"/>
              <a:pathLst>
                <a:path w="358" h="641" extrusionOk="0">
                  <a:moveTo>
                    <a:pt x="179" y="0"/>
                  </a:moveTo>
                  <a:cubicBezTo>
                    <a:pt x="90" y="0"/>
                    <a:pt x="1" y="57"/>
                    <a:pt x="1" y="170"/>
                  </a:cubicBezTo>
                  <a:lnTo>
                    <a:pt x="1" y="480"/>
                  </a:lnTo>
                  <a:cubicBezTo>
                    <a:pt x="1" y="587"/>
                    <a:pt x="90" y="640"/>
                    <a:pt x="179" y="640"/>
                  </a:cubicBezTo>
                  <a:cubicBezTo>
                    <a:pt x="268" y="640"/>
                    <a:pt x="358" y="587"/>
                    <a:pt x="358" y="480"/>
                  </a:cubicBezTo>
                  <a:lnTo>
                    <a:pt x="358" y="170"/>
                  </a:lnTo>
                  <a:cubicBezTo>
                    <a:pt x="358" y="57"/>
                    <a:pt x="268" y="0"/>
                    <a:pt x="1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6" name="Google Shape;4286;p125"/>
            <p:cNvSpPr/>
            <p:nvPr/>
          </p:nvSpPr>
          <p:spPr>
            <a:xfrm>
              <a:off x="8913993" y="3311770"/>
              <a:ext cx="56966" cy="99127"/>
            </a:xfrm>
            <a:custGeom>
              <a:avLst/>
              <a:gdLst/>
              <a:ahLst/>
              <a:cxnLst/>
              <a:rect l="l" t="t" r="r" b="b"/>
              <a:pathLst>
                <a:path w="1239" h="2156" extrusionOk="0">
                  <a:moveTo>
                    <a:pt x="619" y="1"/>
                  </a:moveTo>
                  <a:cubicBezTo>
                    <a:pt x="286" y="1"/>
                    <a:pt x="0" y="287"/>
                    <a:pt x="0" y="620"/>
                  </a:cubicBezTo>
                  <a:lnTo>
                    <a:pt x="0" y="1537"/>
                  </a:lnTo>
                  <a:cubicBezTo>
                    <a:pt x="0" y="1870"/>
                    <a:pt x="286" y="2156"/>
                    <a:pt x="619" y="2156"/>
                  </a:cubicBezTo>
                  <a:cubicBezTo>
                    <a:pt x="964" y="2156"/>
                    <a:pt x="1238" y="1870"/>
                    <a:pt x="1238" y="1537"/>
                  </a:cubicBezTo>
                  <a:lnTo>
                    <a:pt x="1238" y="620"/>
                  </a:lnTo>
                  <a:cubicBezTo>
                    <a:pt x="1238" y="287"/>
                    <a:pt x="964" y="1"/>
                    <a:pt x="6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7" name="Google Shape;4287;p125"/>
            <p:cNvSpPr/>
            <p:nvPr/>
          </p:nvSpPr>
          <p:spPr>
            <a:xfrm>
              <a:off x="8941902" y="3332460"/>
              <a:ext cx="15908" cy="29472"/>
            </a:xfrm>
            <a:custGeom>
              <a:avLst/>
              <a:gdLst/>
              <a:ahLst/>
              <a:cxnLst/>
              <a:rect l="l" t="t" r="r" b="b"/>
              <a:pathLst>
                <a:path w="346" h="641" extrusionOk="0">
                  <a:moveTo>
                    <a:pt x="173" y="0"/>
                  </a:moveTo>
                  <a:cubicBezTo>
                    <a:pt x="87" y="0"/>
                    <a:pt x="0" y="57"/>
                    <a:pt x="0" y="170"/>
                  </a:cubicBezTo>
                  <a:lnTo>
                    <a:pt x="0" y="480"/>
                  </a:lnTo>
                  <a:cubicBezTo>
                    <a:pt x="0" y="587"/>
                    <a:pt x="87" y="640"/>
                    <a:pt x="173" y="640"/>
                  </a:cubicBezTo>
                  <a:cubicBezTo>
                    <a:pt x="259" y="640"/>
                    <a:pt x="346" y="587"/>
                    <a:pt x="346" y="480"/>
                  </a:cubicBezTo>
                  <a:lnTo>
                    <a:pt x="346" y="170"/>
                  </a:lnTo>
                  <a:cubicBezTo>
                    <a:pt x="346" y="57"/>
                    <a:pt x="259" y="0"/>
                    <a:pt x="1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8" name="Google Shape;4288;p125"/>
            <p:cNvSpPr/>
            <p:nvPr/>
          </p:nvSpPr>
          <p:spPr>
            <a:xfrm>
              <a:off x="8751369" y="3465062"/>
              <a:ext cx="200968" cy="84920"/>
            </a:xfrm>
            <a:custGeom>
              <a:avLst/>
              <a:gdLst/>
              <a:ahLst/>
              <a:cxnLst/>
              <a:rect l="l" t="t" r="r" b="b"/>
              <a:pathLst>
                <a:path w="4371" h="1847" extrusionOk="0">
                  <a:moveTo>
                    <a:pt x="4370" y="1"/>
                  </a:moveTo>
                  <a:lnTo>
                    <a:pt x="4370" y="1"/>
                  </a:lnTo>
                  <a:cubicBezTo>
                    <a:pt x="4370" y="1025"/>
                    <a:pt x="3537" y="1846"/>
                    <a:pt x="2513" y="1846"/>
                  </a:cubicBezTo>
                  <a:lnTo>
                    <a:pt x="1858" y="1846"/>
                  </a:lnTo>
                  <a:cubicBezTo>
                    <a:pt x="834" y="1846"/>
                    <a:pt x="1" y="1025"/>
                    <a:pt x="1" y="1"/>
                  </a:cubicBezTo>
                  <a:lnTo>
                    <a:pt x="1" y="1"/>
                  </a:ln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9" name="Google Shape;4289;p125"/>
            <p:cNvSpPr/>
            <p:nvPr/>
          </p:nvSpPr>
          <p:spPr>
            <a:xfrm>
              <a:off x="8817072" y="3390071"/>
              <a:ext cx="69564" cy="34529"/>
            </a:xfrm>
            <a:custGeom>
              <a:avLst/>
              <a:gdLst/>
              <a:ahLst/>
              <a:cxnLst/>
              <a:rect l="l" t="t" r="r" b="b"/>
              <a:pathLst>
                <a:path w="1513" h="751" fill="none" extrusionOk="0">
                  <a:moveTo>
                    <a:pt x="1" y="751"/>
                  </a:moveTo>
                  <a:cubicBezTo>
                    <a:pt x="1" y="334"/>
                    <a:pt x="346" y="1"/>
                    <a:pt x="763" y="1"/>
                  </a:cubicBezTo>
                  <a:lnTo>
                    <a:pt x="763" y="1"/>
                  </a:lnTo>
                  <a:cubicBezTo>
                    <a:pt x="1179" y="1"/>
                    <a:pt x="1513" y="334"/>
                    <a:pt x="1513" y="751"/>
                  </a:cubicBezTo>
                </a:path>
              </a:pathLst>
            </a:custGeom>
            <a:noFill/>
            <a:ln w="565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0" name="Google Shape;4290;p125"/>
            <p:cNvSpPr/>
            <p:nvPr/>
          </p:nvSpPr>
          <p:spPr>
            <a:xfrm>
              <a:off x="8708701" y="3718540"/>
              <a:ext cx="286348" cy="160415"/>
            </a:xfrm>
            <a:custGeom>
              <a:avLst/>
              <a:gdLst/>
              <a:ahLst/>
              <a:cxnLst/>
              <a:rect l="l" t="t" r="r" b="b"/>
              <a:pathLst>
                <a:path w="6228" h="3489" fill="none" extrusionOk="0">
                  <a:moveTo>
                    <a:pt x="6227" y="0"/>
                  </a:moveTo>
                  <a:lnTo>
                    <a:pt x="6227" y="750"/>
                  </a:lnTo>
                  <a:cubicBezTo>
                    <a:pt x="6227" y="2262"/>
                    <a:pt x="4834" y="3489"/>
                    <a:pt x="3120" y="3489"/>
                  </a:cubicBezTo>
                  <a:lnTo>
                    <a:pt x="3120" y="3489"/>
                  </a:lnTo>
                  <a:cubicBezTo>
                    <a:pt x="1393" y="3489"/>
                    <a:pt x="0" y="2262"/>
                    <a:pt x="0" y="750"/>
                  </a:cubicBezTo>
                  <a:lnTo>
                    <a:pt x="0" y="0"/>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1" name="Google Shape;4291;p125"/>
            <p:cNvSpPr/>
            <p:nvPr/>
          </p:nvSpPr>
          <p:spPr>
            <a:xfrm>
              <a:off x="8517616" y="2804308"/>
              <a:ext cx="669019" cy="398027"/>
            </a:xfrm>
            <a:custGeom>
              <a:avLst/>
              <a:gdLst/>
              <a:ahLst/>
              <a:cxnLst/>
              <a:rect l="l" t="t" r="r" b="b"/>
              <a:pathLst>
                <a:path w="14551" h="8657" extrusionOk="0">
                  <a:moveTo>
                    <a:pt x="1" y="8657"/>
                  </a:moveTo>
                  <a:lnTo>
                    <a:pt x="1" y="7264"/>
                  </a:lnTo>
                  <a:cubicBezTo>
                    <a:pt x="1" y="3251"/>
                    <a:pt x="3251" y="1"/>
                    <a:pt x="7276" y="1"/>
                  </a:cubicBezTo>
                  <a:lnTo>
                    <a:pt x="7276" y="1"/>
                  </a:lnTo>
                  <a:cubicBezTo>
                    <a:pt x="11288" y="1"/>
                    <a:pt x="14550" y="3251"/>
                    <a:pt x="14550" y="7264"/>
                  </a:cubicBezTo>
                  <a:lnTo>
                    <a:pt x="14550" y="8657"/>
                  </a:ln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2" name="Google Shape;4292;p125"/>
            <p:cNvSpPr/>
            <p:nvPr/>
          </p:nvSpPr>
          <p:spPr>
            <a:xfrm>
              <a:off x="8618354" y="2804308"/>
              <a:ext cx="111174" cy="404602"/>
            </a:xfrm>
            <a:custGeom>
              <a:avLst/>
              <a:gdLst/>
              <a:ahLst/>
              <a:cxnLst/>
              <a:rect l="l" t="t" r="r" b="b"/>
              <a:pathLst>
                <a:path w="2418" h="8800" extrusionOk="0">
                  <a:moveTo>
                    <a:pt x="1" y="8800"/>
                  </a:moveTo>
                  <a:lnTo>
                    <a:pt x="1" y="1203"/>
                  </a:lnTo>
                  <a:cubicBezTo>
                    <a:pt x="1" y="537"/>
                    <a:pt x="536" y="1"/>
                    <a:pt x="1215" y="1"/>
                  </a:cubicBezTo>
                  <a:lnTo>
                    <a:pt x="1215" y="1"/>
                  </a:lnTo>
                  <a:cubicBezTo>
                    <a:pt x="1882" y="1"/>
                    <a:pt x="2418" y="537"/>
                    <a:pt x="2418" y="1203"/>
                  </a:cubicBezTo>
                  <a:lnTo>
                    <a:pt x="2418" y="8800"/>
                  </a:lnTo>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3" name="Google Shape;4293;p125"/>
            <p:cNvSpPr/>
            <p:nvPr/>
          </p:nvSpPr>
          <p:spPr>
            <a:xfrm>
              <a:off x="8974179" y="2804308"/>
              <a:ext cx="111174" cy="404602"/>
            </a:xfrm>
            <a:custGeom>
              <a:avLst/>
              <a:gdLst/>
              <a:ahLst/>
              <a:cxnLst/>
              <a:rect l="l" t="t" r="r" b="b"/>
              <a:pathLst>
                <a:path w="2418" h="8800" extrusionOk="0">
                  <a:moveTo>
                    <a:pt x="1" y="8800"/>
                  </a:moveTo>
                  <a:lnTo>
                    <a:pt x="1" y="1203"/>
                  </a:lnTo>
                  <a:cubicBezTo>
                    <a:pt x="1" y="537"/>
                    <a:pt x="548" y="1"/>
                    <a:pt x="1215" y="1"/>
                  </a:cubicBezTo>
                  <a:lnTo>
                    <a:pt x="1215" y="1"/>
                  </a:lnTo>
                  <a:cubicBezTo>
                    <a:pt x="1882" y="1"/>
                    <a:pt x="2418" y="537"/>
                    <a:pt x="2418" y="1203"/>
                  </a:cubicBezTo>
                  <a:lnTo>
                    <a:pt x="2418" y="8800"/>
                  </a:lnTo>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4" name="Google Shape;4294;p125"/>
            <p:cNvSpPr/>
            <p:nvPr/>
          </p:nvSpPr>
          <p:spPr>
            <a:xfrm>
              <a:off x="8447546" y="3125098"/>
              <a:ext cx="808606" cy="111725"/>
            </a:xfrm>
            <a:custGeom>
              <a:avLst/>
              <a:gdLst/>
              <a:ahLst/>
              <a:cxnLst/>
              <a:rect l="l" t="t" r="r" b="b"/>
              <a:pathLst>
                <a:path w="17587" h="2430" extrusionOk="0">
                  <a:moveTo>
                    <a:pt x="17586" y="1215"/>
                  </a:moveTo>
                  <a:cubicBezTo>
                    <a:pt x="17586" y="1882"/>
                    <a:pt x="17051" y="2430"/>
                    <a:pt x="16372" y="2430"/>
                  </a:cubicBezTo>
                  <a:lnTo>
                    <a:pt x="1215" y="2430"/>
                  </a:lnTo>
                  <a:cubicBezTo>
                    <a:pt x="549" y="2430"/>
                    <a:pt x="1" y="1882"/>
                    <a:pt x="1" y="1215"/>
                  </a:cubicBezTo>
                  <a:lnTo>
                    <a:pt x="1" y="1215"/>
                  </a:lnTo>
                  <a:cubicBezTo>
                    <a:pt x="1" y="549"/>
                    <a:pt x="549" y="1"/>
                    <a:pt x="1215" y="1"/>
                  </a:cubicBezTo>
                  <a:lnTo>
                    <a:pt x="16372" y="1"/>
                  </a:lnTo>
                  <a:cubicBezTo>
                    <a:pt x="17051" y="1"/>
                    <a:pt x="17586" y="549"/>
                    <a:pt x="17586" y="1215"/>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295" name="Google Shape;4295;p125"/>
          <p:cNvGrpSpPr/>
          <p:nvPr/>
        </p:nvGrpSpPr>
        <p:grpSpPr>
          <a:xfrm>
            <a:off x="7040226" y="2987407"/>
            <a:ext cx="453292" cy="611142"/>
            <a:chOff x="5351300" y="3122495"/>
            <a:chExt cx="453292" cy="611142"/>
          </a:xfrm>
        </p:grpSpPr>
        <p:sp>
          <p:nvSpPr>
            <p:cNvPr id="4296" name="Google Shape;4296;p125"/>
            <p:cNvSpPr/>
            <p:nvPr/>
          </p:nvSpPr>
          <p:spPr>
            <a:xfrm>
              <a:off x="5600363" y="3371053"/>
              <a:ext cx="175220" cy="229979"/>
            </a:xfrm>
            <a:custGeom>
              <a:avLst/>
              <a:gdLst/>
              <a:ahLst/>
              <a:cxnLst/>
              <a:rect l="l" t="t" r="r" b="b"/>
              <a:pathLst>
                <a:path w="3811" h="5002" extrusionOk="0">
                  <a:moveTo>
                    <a:pt x="3810" y="1"/>
                  </a:moveTo>
                  <a:lnTo>
                    <a:pt x="0" y="1156"/>
                  </a:lnTo>
                  <a:lnTo>
                    <a:pt x="1215" y="5001"/>
                  </a:lnTo>
                  <a:cubicBezTo>
                    <a:pt x="1477" y="4930"/>
                    <a:pt x="2489" y="4680"/>
                    <a:pt x="2727" y="4561"/>
                  </a:cubicBezTo>
                  <a:cubicBezTo>
                    <a:pt x="2894" y="4477"/>
                    <a:pt x="2846" y="4537"/>
                    <a:pt x="2858" y="4370"/>
                  </a:cubicBezTo>
                  <a:cubicBezTo>
                    <a:pt x="2894" y="4180"/>
                    <a:pt x="2810" y="3954"/>
                    <a:pt x="2798" y="3763"/>
                  </a:cubicBezTo>
                  <a:cubicBezTo>
                    <a:pt x="2787" y="3537"/>
                    <a:pt x="2798" y="3311"/>
                    <a:pt x="2822" y="3084"/>
                  </a:cubicBezTo>
                  <a:cubicBezTo>
                    <a:pt x="2882" y="2441"/>
                    <a:pt x="3168" y="1775"/>
                    <a:pt x="3418" y="1168"/>
                  </a:cubicBezTo>
                  <a:cubicBezTo>
                    <a:pt x="3572" y="798"/>
                    <a:pt x="3703" y="441"/>
                    <a:pt x="38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7" name="Google Shape;4297;p125"/>
            <p:cNvSpPr/>
            <p:nvPr/>
          </p:nvSpPr>
          <p:spPr>
            <a:xfrm>
              <a:off x="5439440" y="3418135"/>
              <a:ext cx="225566" cy="202117"/>
            </a:xfrm>
            <a:custGeom>
              <a:avLst/>
              <a:gdLst/>
              <a:ahLst/>
              <a:cxnLst/>
              <a:rect l="l" t="t" r="r" b="b"/>
              <a:pathLst>
                <a:path w="4906" h="4396" extrusionOk="0">
                  <a:moveTo>
                    <a:pt x="3917" y="1"/>
                  </a:moveTo>
                  <a:lnTo>
                    <a:pt x="0" y="1167"/>
                  </a:lnTo>
                  <a:cubicBezTo>
                    <a:pt x="333" y="1477"/>
                    <a:pt x="643" y="1703"/>
                    <a:pt x="976" y="1918"/>
                  </a:cubicBezTo>
                  <a:cubicBezTo>
                    <a:pt x="1512" y="2287"/>
                    <a:pt x="2119" y="2691"/>
                    <a:pt x="2512" y="3192"/>
                  </a:cubicBezTo>
                  <a:cubicBezTo>
                    <a:pt x="2667" y="3370"/>
                    <a:pt x="2786" y="3561"/>
                    <a:pt x="2905" y="3751"/>
                  </a:cubicBezTo>
                  <a:cubicBezTo>
                    <a:pt x="3012" y="3918"/>
                    <a:pt x="3072" y="4156"/>
                    <a:pt x="3191" y="4299"/>
                  </a:cubicBezTo>
                  <a:cubicBezTo>
                    <a:pt x="3255" y="4377"/>
                    <a:pt x="3255" y="4396"/>
                    <a:pt x="3285" y="4396"/>
                  </a:cubicBezTo>
                  <a:cubicBezTo>
                    <a:pt x="3306" y="4396"/>
                    <a:pt x="3340" y="4387"/>
                    <a:pt x="3417" y="4382"/>
                  </a:cubicBezTo>
                  <a:cubicBezTo>
                    <a:pt x="3667" y="4346"/>
                    <a:pt x="4655" y="4001"/>
                    <a:pt x="4905" y="3918"/>
                  </a:cubicBezTo>
                  <a:lnTo>
                    <a:pt x="391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8" name="Google Shape;4298;p125"/>
            <p:cNvSpPr/>
            <p:nvPr/>
          </p:nvSpPr>
          <p:spPr>
            <a:xfrm>
              <a:off x="5351300" y="3122495"/>
              <a:ext cx="453292" cy="406027"/>
            </a:xfrm>
            <a:custGeom>
              <a:avLst/>
              <a:gdLst/>
              <a:ahLst/>
              <a:cxnLst/>
              <a:rect l="l" t="t" r="r" b="b"/>
              <a:pathLst>
                <a:path w="9859" h="8831" extrusionOk="0">
                  <a:moveTo>
                    <a:pt x="4988" y="0"/>
                  </a:moveTo>
                  <a:cubicBezTo>
                    <a:pt x="4556" y="0"/>
                    <a:pt x="4116" y="63"/>
                    <a:pt x="3679" y="192"/>
                  </a:cubicBezTo>
                  <a:cubicBezTo>
                    <a:pt x="1346" y="894"/>
                    <a:pt x="0" y="3252"/>
                    <a:pt x="703" y="5621"/>
                  </a:cubicBezTo>
                  <a:cubicBezTo>
                    <a:pt x="1289" y="7567"/>
                    <a:pt x="3057" y="8830"/>
                    <a:pt x="4963" y="8830"/>
                  </a:cubicBezTo>
                  <a:cubicBezTo>
                    <a:pt x="5377" y="8830"/>
                    <a:pt x="5798" y="8771"/>
                    <a:pt x="6215" y="8645"/>
                  </a:cubicBezTo>
                  <a:cubicBezTo>
                    <a:pt x="8549" y="7943"/>
                    <a:pt x="9859" y="5454"/>
                    <a:pt x="9156" y="3097"/>
                  </a:cubicBezTo>
                  <a:cubicBezTo>
                    <a:pt x="8575" y="1171"/>
                    <a:pt x="6862" y="0"/>
                    <a:pt x="49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9" name="Google Shape;4299;p125"/>
            <p:cNvSpPr/>
            <p:nvPr/>
          </p:nvSpPr>
          <p:spPr>
            <a:xfrm>
              <a:off x="5521511" y="3372157"/>
              <a:ext cx="140737" cy="238945"/>
            </a:xfrm>
            <a:custGeom>
              <a:avLst/>
              <a:gdLst/>
              <a:ahLst/>
              <a:cxnLst/>
              <a:rect l="l" t="t" r="r" b="b"/>
              <a:pathLst>
                <a:path w="3061" h="5197" extrusionOk="0">
                  <a:moveTo>
                    <a:pt x="74" y="0"/>
                  </a:moveTo>
                  <a:cubicBezTo>
                    <a:pt x="62" y="0"/>
                    <a:pt x="49" y="4"/>
                    <a:pt x="37" y="12"/>
                  </a:cubicBezTo>
                  <a:cubicBezTo>
                    <a:pt x="13" y="24"/>
                    <a:pt x="1" y="72"/>
                    <a:pt x="13" y="108"/>
                  </a:cubicBezTo>
                  <a:lnTo>
                    <a:pt x="2930" y="5168"/>
                  </a:lnTo>
                  <a:cubicBezTo>
                    <a:pt x="2939" y="5185"/>
                    <a:pt x="2960" y="5196"/>
                    <a:pt x="2980" y="5196"/>
                  </a:cubicBezTo>
                  <a:cubicBezTo>
                    <a:pt x="2988" y="5196"/>
                    <a:pt x="2995" y="5195"/>
                    <a:pt x="3001" y="5192"/>
                  </a:cubicBezTo>
                  <a:lnTo>
                    <a:pt x="3025" y="5192"/>
                  </a:lnTo>
                  <a:cubicBezTo>
                    <a:pt x="3049" y="5168"/>
                    <a:pt x="3061" y="5132"/>
                    <a:pt x="3049" y="5096"/>
                  </a:cubicBezTo>
                  <a:lnTo>
                    <a:pt x="132" y="36"/>
                  </a:lnTo>
                  <a:cubicBezTo>
                    <a:pt x="117" y="13"/>
                    <a:pt x="96" y="0"/>
                    <a:pt x="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0" name="Google Shape;4300;p125"/>
            <p:cNvSpPr/>
            <p:nvPr/>
          </p:nvSpPr>
          <p:spPr>
            <a:xfrm>
              <a:off x="5647997" y="3334363"/>
              <a:ext cx="22483" cy="274302"/>
            </a:xfrm>
            <a:custGeom>
              <a:avLst/>
              <a:gdLst/>
              <a:ahLst/>
              <a:cxnLst/>
              <a:rect l="l" t="t" r="r" b="b"/>
              <a:pathLst>
                <a:path w="489" h="5966" extrusionOk="0">
                  <a:moveTo>
                    <a:pt x="72" y="1"/>
                  </a:moveTo>
                  <a:cubicBezTo>
                    <a:pt x="24" y="1"/>
                    <a:pt x="0" y="37"/>
                    <a:pt x="0" y="72"/>
                  </a:cubicBezTo>
                  <a:lnTo>
                    <a:pt x="346" y="5906"/>
                  </a:lnTo>
                  <a:cubicBezTo>
                    <a:pt x="346" y="5942"/>
                    <a:pt x="381" y="5966"/>
                    <a:pt x="417" y="5966"/>
                  </a:cubicBezTo>
                  <a:lnTo>
                    <a:pt x="429" y="5966"/>
                  </a:lnTo>
                  <a:cubicBezTo>
                    <a:pt x="465" y="5954"/>
                    <a:pt x="488" y="5930"/>
                    <a:pt x="477" y="5895"/>
                  </a:cubicBezTo>
                  <a:lnTo>
                    <a:pt x="131" y="61"/>
                  </a:lnTo>
                  <a:cubicBezTo>
                    <a:pt x="131" y="25"/>
                    <a:pt x="107" y="1"/>
                    <a:pt x="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1" name="Google Shape;4301;p125"/>
            <p:cNvSpPr/>
            <p:nvPr/>
          </p:nvSpPr>
          <p:spPr>
            <a:xfrm>
              <a:off x="5522615" y="3372663"/>
              <a:ext cx="61932" cy="37196"/>
            </a:xfrm>
            <a:custGeom>
              <a:avLst/>
              <a:gdLst/>
              <a:ahLst/>
              <a:cxnLst/>
              <a:rect l="l" t="t" r="r" b="b"/>
              <a:pathLst>
                <a:path w="1347" h="809" extrusionOk="0">
                  <a:moveTo>
                    <a:pt x="71" y="1"/>
                  </a:moveTo>
                  <a:cubicBezTo>
                    <a:pt x="48" y="1"/>
                    <a:pt x="28" y="14"/>
                    <a:pt x="13" y="37"/>
                  </a:cubicBezTo>
                  <a:cubicBezTo>
                    <a:pt x="1" y="73"/>
                    <a:pt x="13" y="109"/>
                    <a:pt x="48" y="132"/>
                  </a:cubicBezTo>
                  <a:lnTo>
                    <a:pt x="1239" y="799"/>
                  </a:lnTo>
                  <a:cubicBezTo>
                    <a:pt x="1245" y="805"/>
                    <a:pt x="1254" y="808"/>
                    <a:pt x="1263" y="808"/>
                  </a:cubicBezTo>
                  <a:cubicBezTo>
                    <a:pt x="1272" y="808"/>
                    <a:pt x="1281" y="805"/>
                    <a:pt x="1287" y="799"/>
                  </a:cubicBezTo>
                  <a:cubicBezTo>
                    <a:pt x="1310" y="799"/>
                    <a:pt x="1322" y="787"/>
                    <a:pt x="1334" y="775"/>
                  </a:cubicBezTo>
                  <a:cubicBezTo>
                    <a:pt x="1346" y="740"/>
                    <a:pt x="1334" y="704"/>
                    <a:pt x="1299" y="680"/>
                  </a:cubicBezTo>
                  <a:lnTo>
                    <a:pt x="108" y="13"/>
                  </a:lnTo>
                  <a:cubicBezTo>
                    <a:pt x="95" y="5"/>
                    <a:pt x="83" y="1"/>
                    <a:pt x="7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2" name="Google Shape;4302;p125"/>
            <p:cNvSpPr/>
            <p:nvPr/>
          </p:nvSpPr>
          <p:spPr>
            <a:xfrm>
              <a:off x="5577926" y="3361628"/>
              <a:ext cx="14805" cy="48230"/>
            </a:xfrm>
            <a:custGeom>
              <a:avLst/>
              <a:gdLst/>
              <a:ahLst/>
              <a:cxnLst/>
              <a:rect l="l" t="t" r="r" b="b"/>
              <a:pathLst>
                <a:path w="322" h="1049" extrusionOk="0">
                  <a:moveTo>
                    <a:pt x="243" y="0"/>
                  </a:moveTo>
                  <a:cubicBezTo>
                    <a:pt x="215" y="0"/>
                    <a:pt x="191" y="22"/>
                    <a:pt x="191" y="51"/>
                  </a:cubicBezTo>
                  <a:lnTo>
                    <a:pt x="0" y="968"/>
                  </a:lnTo>
                  <a:cubicBezTo>
                    <a:pt x="0" y="1003"/>
                    <a:pt x="24" y="1039"/>
                    <a:pt x="60" y="1039"/>
                  </a:cubicBezTo>
                  <a:cubicBezTo>
                    <a:pt x="66" y="1045"/>
                    <a:pt x="69" y="1048"/>
                    <a:pt x="72" y="1048"/>
                  </a:cubicBezTo>
                  <a:cubicBezTo>
                    <a:pt x="75" y="1048"/>
                    <a:pt x="78" y="1045"/>
                    <a:pt x="84" y="1039"/>
                  </a:cubicBezTo>
                  <a:cubicBezTo>
                    <a:pt x="107" y="1039"/>
                    <a:pt x="131" y="1015"/>
                    <a:pt x="131" y="992"/>
                  </a:cubicBezTo>
                  <a:lnTo>
                    <a:pt x="322" y="75"/>
                  </a:lnTo>
                  <a:cubicBezTo>
                    <a:pt x="322" y="39"/>
                    <a:pt x="298" y="3"/>
                    <a:pt x="262" y="3"/>
                  </a:cubicBezTo>
                  <a:cubicBezTo>
                    <a:pt x="256" y="1"/>
                    <a:pt x="250" y="0"/>
                    <a:pt x="2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3" name="Google Shape;4303;p125"/>
            <p:cNvSpPr/>
            <p:nvPr/>
          </p:nvSpPr>
          <p:spPr>
            <a:xfrm>
              <a:off x="5586110" y="3361490"/>
              <a:ext cx="38943" cy="36138"/>
            </a:xfrm>
            <a:custGeom>
              <a:avLst/>
              <a:gdLst/>
              <a:ahLst/>
              <a:cxnLst/>
              <a:rect l="l" t="t" r="r" b="b"/>
              <a:pathLst>
                <a:path w="847" h="786" extrusionOk="0">
                  <a:moveTo>
                    <a:pt x="72" y="0"/>
                  </a:moveTo>
                  <a:cubicBezTo>
                    <a:pt x="54" y="0"/>
                    <a:pt x="37" y="6"/>
                    <a:pt x="25" y="18"/>
                  </a:cubicBezTo>
                  <a:cubicBezTo>
                    <a:pt x="1" y="54"/>
                    <a:pt x="1" y="90"/>
                    <a:pt x="25" y="113"/>
                  </a:cubicBezTo>
                  <a:lnTo>
                    <a:pt x="727" y="768"/>
                  </a:lnTo>
                  <a:cubicBezTo>
                    <a:pt x="744" y="777"/>
                    <a:pt x="761" y="785"/>
                    <a:pt x="778" y="785"/>
                  </a:cubicBezTo>
                  <a:cubicBezTo>
                    <a:pt x="785" y="785"/>
                    <a:pt x="792" y="784"/>
                    <a:pt x="799" y="780"/>
                  </a:cubicBezTo>
                  <a:cubicBezTo>
                    <a:pt x="811" y="780"/>
                    <a:pt x="811" y="768"/>
                    <a:pt x="822" y="756"/>
                  </a:cubicBezTo>
                  <a:cubicBezTo>
                    <a:pt x="846" y="733"/>
                    <a:pt x="846" y="697"/>
                    <a:pt x="822" y="673"/>
                  </a:cubicBezTo>
                  <a:lnTo>
                    <a:pt x="120" y="18"/>
                  </a:lnTo>
                  <a:cubicBezTo>
                    <a:pt x="108" y="6"/>
                    <a:pt x="90" y="0"/>
                    <a:pt x="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4" name="Google Shape;4304;p125"/>
            <p:cNvSpPr/>
            <p:nvPr/>
          </p:nvSpPr>
          <p:spPr>
            <a:xfrm>
              <a:off x="5618433" y="3334363"/>
              <a:ext cx="36184" cy="63035"/>
            </a:xfrm>
            <a:custGeom>
              <a:avLst/>
              <a:gdLst/>
              <a:ahLst/>
              <a:cxnLst/>
              <a:rect l="l" t="t" r="r" b="b"/>
              <a:pathLst>
                <a:path w="787" h="1371" extrusionOk="0">
                  <a:moveTo>
                    <a:pt x="707" y="1"/>
                  </a:moveTo>
                  <a:cubicBezTo>
                    <a:pt x="685" y="1"/>
                    <a:pt x="663" y="14"/>
                    <a:pt x="655" y="37"/>
                  </a:cubicBezTo>
                  <a:lnTo>
                    <a:pt x="12" y="1275"/>
                  </a:lnTo>
                  <a:cubicBezTo>
                    <a:pt x="0" y="1311"/>
                    <a:pt x="12" y="1346"/>
                    <a:pt x="36" y="1370"/>
                  </a:cubicBezTo>
                  <a:lnTo>
                    <a:pt x="96" y="1370"/>
                  </a:lnTo>
                  <a:cubicBezTo>
                    <a:pt x="108" y="1370"/>
                    <a:pt x="119" y="1358"/>
                    <a:pt x="131" y="1334"/>
                  </a:cubicBezTo>
                  <a:lnTo>
                    <a:pt x="774" y="96"/>
                  </a:lnTo>
                  <a:cubicBezTo>
                    <a:pt x="786" y="72"/>
                    <a:pt x="774" y="25"/>
                    <a:pt x="739" y="13"/>
                  </a:cubicBezTo>
                  <a:cubicBezTo>
                    <a:pt x="730" y="4"/>
                    <a:pt x="719" y="1"/>
                    <a:pt x="7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5" name="Google Shape;4305;p125"/>
            <p:cNvSpPr/>
            <p:nvPr/>
          </p:nvSpPr>
          <p:spPr>
            <a:xfrm>
              <a:off x="5502890" y="3359973"/>
              <a:ext cx="43357" cy="30989"/>
            </a:xfrm>
            <a:custGeom>
              <a:avLst/>
              <a:gdLst/>
              <a:ahLst/>
              <a:cxnLst/>
              <a:rect l="l" t="t" r="r" b="b"/>
              <a:pathLst>
                <a:path w="943" h="674" extrusionOk="0">
                  <a:moveTo>
                    <a:pt x="470" y="1"/>
                  </a:moveTo>
                  <a:cubicBezTo>
                    <a:pt x="439" y="1"/>
                    <a:pt x="405" y="5"/>
                    <a:pt x="370" y="15"/>
                  </a:cubicBezTo>
                  <a:cubicBezTo>
                    <a:pt x="0" y="135"/>
                    <a:pt x="128" y="673"/>
                    <a:pt x="462" y="673"/>
                  </a:cubicBezTo>
                  <a:cubicBezTo>
                    <a:pt x="493" y="673"/>
                    <a:pt x="526" y="669"/>
                    <a:pt x="561" y="658"/>
                  </a:cubicBezTo>
                  <a:cubicBezTo>
                    <a:pt x="942" y="549"/>
                    <a:pt x="815" y="1"/>
                    <a:pt x="4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6" name="Google Shape;4306;p125"/>
            <p:cNvSpPr/>
            <p:nvPr/>
          </p:nvSpPr>
          <p:spPr>
            <a:xfrm>
              <a:off x="5629881" y="3321535"/>
              <a:ext cx="43219" cy="30529"/>
            </a:xfrm>
            <a:custGeom>
              <a:avLst/>
              <a:gdLst/>
              <a:ahLst/>
              <a:cxnLst/>
              <a:rect l="l" t="t" r="r" b="b"/>
              <a:pathLst>
                <a:path w="940" h="664" extrusionOk="0">
                  <a:moveTo>
                    <a:pt x="479" y="1"/>
                  </a:moveTo>
                  <a:cubicBezTo>
                    <a:pt x="445" y="1"/>
                    <a:pt x="409" y="6"/>
                    <a:pt x="371" y="18"/>
                  </a:cubicBezTo>
                  <a:cubicBezTo>
                    <a:pt x="0" y="127"/>
                    <a:pt x="128" y="664"/>
                    <a:pt x="462" y="664"/>
                  </a:cubicBezTo>
                  <a:cubicBezTo>
                    <a:pt x="493" y="664"/>
                    <a:pt x="526" y="659"/>
                    <a:pt x="561" y="649"/>
                  </a:cubicBezTo>
                  <a:cubicBezTo>
                    <a:pt x="940" y="541"/>
                    <a:pt x="817" y="1"/>
                    <a:pt x="47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7" name="Google Shape;4307;p125"/>
            <p:cNvSpPr/>
            <p:nvPr/>
          </p:nvSpPr>
          <p:spPr>
            <a:xfrm>
              <a:off x="5590524" y="3639291"/>
              <a:ext cx="191082" cy="94346"/>
            </a:xfrm>
            <a:custGeom>
              <a:avLst/>
              <a:gdLst/>
              <a:ahLst/>
              <a:cxnLst/>
              <a:rect l="l" t="t" r="r" b="b"/>
              <a:pathLst>
                <a:path w="4156" h="2052" extrusionOk="0">
                  <a:moveTo>
                    <a:pt x="3929" y="1"/>
                  </a:moveTo>
                  <a:lnTo>
                    <a:pt x="0" y="1179"/>
                  </a:lnTo>
                  <a:cubicBezTo>
                    <a:pt x="159" y="1727"/>
                    <a:pt x="783" y="2052"/>
                    <a:pt x="1542" y="2052"/>
                  </a:cubicBezTo>
                  <a:cubicBezTo>
                    <a:pt x="1806" y="2052"/>
                    <a:pt x="2087" y="2013"/>
                    <a:pt x="2370" y="1930"/>
                  </a:cubicBezTo>
                  <a:cubicBezTo>
                    <a:pt x="3453" y="1608"/>
                    <a:pt x="4155" y="739"/>
                    <a:pt x="39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8" name="Google Shape;4308;p125"/>
            <p:cNvSpPr/>
            <p:nvPr/>
          </p:nvSpPr>
          <p:spPr>
            <a:xfrm>
              <a:off x="5533052" y="3509448"/>
              <a:ext cx="230485" cy="96047"/>
            </a:xfrm>
            <a:custGeom>
              <a:avLst/>
              <a:gdLst/>
              <a:ahLst/>
              <a:cxnLst/>
              <a:rect l="l" t="t" r="r" b="b"/>
              <a:pathLst>
                <a:path w="5013" h="2089" extrusionOk="0">
                  <a:moveTo>
                    <a:pt x="4571" y="1"/>
                  </a:moveTo>
                  <a:cubicBezTo>
                    <a:pt x="4539" y="1"/>
                    <a:pt x="4508" y="5"/>
                    <a:pt x="4477" y="15"/>
                  </a:cubicBezTo>
                  <a:lnTo>
                    <a:pt x="286" y="1265"/>
                  </a:lnTo>
                  <a:cubicBezTo>
                    <a:pt x="95" y="1325"/>
                    <a:pt x="0" y="1551"/>
                    <a:pt x="60" y="1777"/>
                  </a:cubicBezTo>
                  <a:cubicBezTo>
                    <a:pt x="119" y="1966"/>
                    <a:pt x="279" y="2089"/>
                    <a:pt x="442" y="2089"/>
                  </a:cubicBezTo>
                  <a:cubicBezTo>
                    <a:pt x="473" y="2089"/>
                    <a:pt x="505" y="2084"/>
                    <a:pt x="536" y="2075"/>
                  </a:cubicBezTo>
                  <a:lnTo>
                    <a:pt x="4715" y="825"/>
                  </a:lnTo>
                  <a:cubicBezTo>
                    <a:pt x="4917" y="765"/>
                    <a:pt x="5013" y="539"/>
                    <a:pt x="4953" y="313"/>
                  </a:cubicBezTo>
                  <a:cubicBezTo>
                    <a:pt x="4893" y="123"/>
                    <a:pt x="4733" y="1"/>
                    <a:pt x="45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09" name="Google Shape;4309;p125"/>
            <p:cNvSpPr/>
            <p:nvPr/>
          </p:nvSpPr>
          <p:spPr>
            <a:xfrm>
              <a:off x="5543443" y="3544530"/>
              <a:ext cx="230485" cy="96369"/>
            </a:xfrm>
            <a:custGeom>
              <a:avLst/>
              <a:gdLst/>
              <a:ahLst/>
              <a:cxnLst/>
              <a:rect l="l" t="t" r="r" b="b"/>
              <a:pathLst>
                <a:path w="5013" h="2096" extrusionOk="0">
                  <a:moveTo>
                    <a:pt x="4567" y="0"/>
                  </a:moveTo>
                  <a:cubicBezTo>
                    <a:pt x="4537" y="0"/>
                    <a:pt x="4506" y="5"/>
                    <a:pt x="4477" y="14"/>
                  </a:cubicBezTo>
                  <a:lnTo>
                    <a:pt x="298" y="1264"/>
                  </a:lnTo>
                  <a:cubicBezTo>
                    <a:pt x="95" y="1324"/>
                    <a:pt x="0" y="1550"/>
                    <a:pt x="60" y="1776"/>
                  </a:cubicBezTo>
                  <a:cubicBezTo>
                    <a:pt x="121" y="1971"/>
                    <a:pt x="289" y="2095"/>
                    <a:pt x="456" y="2095"/>
                  </a:cubicBezTo>
                  <a:cubicBezTo>
                    <a:pt x="483" y="2095"/>
                    <a:pt x="510" y="2092"/>
                    <a:pt x="536" y="2086"/>
                  </a:cubicBezTo>
                  <a:lnTo>
                    <a:pt x="4727" y="824"/>
                  </a:lnTo>
                  <a:cubicBezTo>
                    <a:pt x="4918" y="776"/>
                    <a:pt x="5013" y="538"/>
                    <a:pt x="4953" y="312"/>
                  </a:cubicBezTo>
                  <a:cubicBezTo>
                    <a:pt x="4893" y="130"/>
                    <a:pt x="4730" y="0"/>
                    <a:pt x="45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10" name="Google Shape;4310;p125"/>
            <p:cNvSpPr/>
            <p:nvPr/>
          </p:nvSpPr>
          <p:spPr>
            <a:xfrm>
              <a:off x="5553834" y="3579565"/>
              <a:ext cx="231037" cy="96553"/>
            </a:xfrm>
            <a:custGeom>
              <a:avLst/>
              <a:gdLst/>
              <a:ahLst/>
              <a:cxnLst/>
              <a:rect l="l" t="t" r="r" b="b"/>
              <a:pathLst>
                <a:path w="5025" h="2100" extrusionOk="0">
                  <a:moveTo>
                    <a:pt x="4570" y="0"/>
                  </a:moveTo>
                  <a:cubicBezTo>
                    <a:pt x="4540" y="0"/>
                    <a:pt x="4508" y="5"/>
                    <a:pt x="4477" y="14"/>
                  </a:cubicBezTo>
                  <a:lnTo>
                    <a:pt x="298" y="1264"/>
                  </a:lnTo>
                  <a:cubicBezTo>
                    <a:pt x="108" y="1324"/>
                    <a:pt x="0" y="1550"/>
                    <a:pt x="72" y="1776"/>
                  </a:cubicBezTo>
                  <a:cubicBezTo>
                    <a:pt x="122" y="1967"/>
                    <a:pt x="283" y="2099"/>
                    <a:pt x="447" y="2099"/>
                  </a:cubicBezTo>
                  <a:cubicBezTo>
                    <a:pt x="477" y="2099"/>
                    <a:pt x="507" y="2095"/>
                    <a:pt x="536" y="2086"/>
                  </a:cubicBezTo>
                  <a:lnTo>
                    <a:pt x="4727" y="835"/>
                  </a:lnTo>
                  <a:cubicBezTo>
                    <a:pt x="4918" y="776"/>
                    <a:pt x="5025" y="538"/>
                    <a:pt x="4953" y="323"/>
                  </a:cubicBezTo>
                  <a:cubicBezTo>
                    <a:pt x="4893" y="132"/>
                    <a:pt x="4739" y="0"/>
                    <a:pt x="45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11" name="Google Shape;4311;p125"/>
            <p:cNvSpPr/>
            <p:nvPr/>
          </p:nvSpPr>
          <p:spPr>
            <a:xfrm>
              <a:off x="5564225" y="3614600"/>
              <a:ext cx="231083" cy="96553"/>
            </a:xfrm>
            <a:custGeom>
              <a:avLst/>
              <a:gdLst/>
              <a:ahLst/>
              <a:cxnLst/>
              <a:rect l="l" t="t" r="r" b="b"/>
              <a:pathLst>
                <a:path w="5026" h="2100" extrusionOk="0">
                  <a:moveTo>
                    <a:pt x="4571" y="0"/>
                  </a:moveTo>
                  <a:cubicBezTo>
                    <a:pt x="4540" y="0"/>
                    <a:pt x="4509" y="5"/>
                    <a:pt x="4477" y="14"/>
                  </a:cubicBezTo>
                  <a:lnTo>
                    <a:pt x="298" y="1264"/>
                  </a:lnTo>
                  <a:cubicBezTo>
                    <a:pt x="108" y="1324"/>
                    <a:pt x="1" y="1562"/>
                    <a:pt x="72" y="1776"/>
                  </a:cubicBezTo>
                  <a:cubicBezTo>
                    <a:pt x="122" y="1967"/>
                    <a:pt x="284" y="2099"/>
                    <a:pt x="447" y="2099"/>
                  </a:cubicBezTo>
                  <a:cubicBezTo>
                    <a:pt x="477" y="2099"/>
                    <a:pt x="507" y="2095"/>
                    <a:pt x="536" y="2086"/>
                  </a:cubicBezTo>
                  <a:lnTo>
                    <a:pt x="4727" y="835"/>
                  </a:lnTo>
                  <a:cubicBezTo>
                    <a:pt x="4918" y="776"/>
                    <a:pt x="5025" y="550"/>
                    <a:pt x="4954" y="323"/>
                  </a:cubicBezTo>
                  <a:cubicBezTo>
                    <a:pt x="4903" y="132"/>
                    <a:pt x="4742" y="0"/>
                    <a:pt x="45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12" name="Google Shape;4312;p125"/>
          <p:cNvGrpSpPr/>
          <p:nvPr/>
        </p:nvGrpSpPr>
        <p:grpSpPr>
          <a:xfrm>
            <a:off x="7024890" y="2231762"/>
            <a:ext cx="483962" cy="552100"/>
            <a:chOff x="5905326" y="2026450"/>
            <a:chExt cx="483962" cy="552100"/>
          </a:xfrm>
        </p:grpSpPr>
        <p:sp>
          <p:nvSpPr>
            <p:cNvPr id="4313" name="Google Shape;4313;p125"/>
            <p:cNvSpPr/>
            <p:nvPr/>
          </p:nvSpPr>
          <p:spPr>
            <a:xfrm>
              <a:off x="5905326" y="2164385"/>
              <a:ext cx="358579" cy="414165"/>
            </a:xfrm>
            <a:custGeom>
              <a:avLst/>
              <a:gdLst/>
              <a:ahLst/>
              <a:cxnLst/>
              <a:rect l="l" t="t" r="r" b="b"/>
              <a:pathLst>
                <a:path w="7799" h="9008" extrusionOk="0">
                  <a:moveTo>
                    <a:pt x="7089" y="0"/>
                  </a:moveTo>
                  <a:cubicBezTo>
                    <a:pt x="6869" y="0"/>
                    <a:pt x="6637" y="106"/>
                    <a:pt x="6477" y="310"/>
                  </a:cubicBezTo>
                  <a:lnTo>
                    <a:pt x="262" y="7418"/>
                  </a:lnTo>
                  <a:cubicBezTo>
                    <a:pt x="0" y="7751"/>
                    <a:pt x="393" y="8490"/>
                    <a:pt x="691" y="8728"/>
                  </a:cubicBezTo>
                  <a:cubicBezTo>
                    <a:pt x="870" y="8870"/>
                    <a:pt x="1256" y="9007"/>
                    <a:pt x="1584" y="9007"/>
                  </a:cubicBezTo>
                  <a:cubicBezTo>
                    <a:pt x="1778" y="9007"/>
                    <a:pt x="1951" y="8959"/>
                    <a:pt x="2048" y="8835"/>
                  </a:cubicBezTo>
                  <a:lnTo>
                    <a:pt x="7537" y="1143"/>
                  </a:lnTo>
                  <a:cubicBezTo>
                    <a:pt x="7799" y="822"/>
                    <a:pt x="7775" y="370"/>
                    <a:pt x="7478" y="131"/>
                  </a:cubicBezTo>
                  <a:cubicBezTo>
                    <a:pt x="7366" y="43"/>
                    <a:pt x="7230" y="0"/>
                    <a:pt x="70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14" name="Google Shape;4314;p125"/>
            <p:cNvSpPr/>
            <p:nvPr/>
          </p:nvSpPr>
          <p:spPr>
            <a:xfrm>
              <a:off x="6244184" y="2117303"/>
              <a:ext cx="598" cy="598"/>
            </a:xfrm>
            <a:custGeom>
              <a:avLst/>
              <a:gdLst/>
              <a:ahLst/>
              <a:cxnLst/>
              <a:rect l="l" t="t" r="r" b="b"/>
              <a:pathLst>
                <a:path w="13" h="13" extrusionOk="0">
                  <a:moveTo>
                    <a:pt x="0" y="0"/>
                  </a:moveTo>
                  <a:cubicBezTo>
                    <a:pt x="0" y="0"/>
                    <a:pt x="0" y="12"/>
                    <a:pt x="0" y="12"/>
                  </a:cubicBezTo>
                  <a:cubicBezTo>
                    <a:pt x="12" y="12"/>
                    <a:pt x="12"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15" name="Google Shape;4315;p125"/>
            <p:cNvSpPr/>
            <p:nvPr/>
          </p:nvSpPr>
          <p:spPr>
            <a:xfrm>
              <a:off x="6158757" y="2026450"/>
              <a:ext cx="230531" cy="228278"/>
            </a:xfrm>
            <a:custGeom>
              <a:avLst/>
              <a:gdLst/>
              <a:ahLst/>
              <a:cxnLst/>
              <a:rect l="l" t="t" r="r" b="b"/>
              <a:pathLst>
                <a:path w="5014" h="4965" extrusionOk="0">
                  <a:moveTo>
                    <a:pt x="3251" y="274"/>
                  </a:moveTo>
                  <a:cubicBezTo>
                    <a:pt x="2728" y="941"/>
                    <a:pt x="2204" y="1595"/>
                    <a:pt x="1680" y="2262"/>
                  </a:cubicBezTo>
                  <a:cubicBezTo>
                    <a:pt x="2073" y="2584"/>
                    <a:pt x="2477" y="2905"/>
                    <a:pt x="2882" y="3215"/>
                  </a:cubicBezTo>
                  <a:cubicBezTo>
                    <a:pt x="3406" y="2548"/>
                    <a:pt x="3930" y="1893"/>
                    <a:pt x="4466" y="1226"/>
                  </a:cubicBezTo>
                  <a:cubicBezTo>
                    <a:pt x="4894" y="1869"/>
                    <a:pt x="5014" y="3000"/>
                    <a:pt x="4263" y="3881"/>
                  </a:cubicBezTo>
                  <a:cubicBezTo>
                    <a:pt x="3501" y="4798"/>
                    <a:pt x="2144" y="4965"/>
                    <a:pt x="1156" y="4227"/>
                  </a:cubicBezTo>
                  <a:cubicBezTo>
                    <a:pt x="180" y="3477"/>
                    <a:pt x="1" y="2143"/>
                    <a:pt x="644" y="1167"/>
                  </a:cubicBezTo>
                  <a:cubicBezTo>
                    <a:pt x="1334" y="119"/>
                    <a:pt x="2549" y="0"/>
                    <a:pt x="3251" y="274"/>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16" name="Google Shape;4316;p125"/>
            <p:cNvSpPr/>
            <p:nvPr/>
          </p:nvSpPr>
          <p:spPr>
            <a:xfrm>
              <a:off x="5950752" y="2510877"/>
              <a:ext cx="34529" cy="29655"/>
            </a:xfrm>
            <a:custGeom>
              <a:avLst/>
              <a:gdLst/>
              <a:ahLst/>
              <a:cxnLst/>
              <a:rect l="l" t="t" r="r" b="b"/>
              <a:pathLst>
                <a:path w="751" h="645" extrusionOk="0">
                  <a:moveTo>
                    <a:pt x="352" y="0"/>
                  </a:moveTo>
                  <a:cubicBezTo>
                    <a:pt x="258" y="0"/>
                    <a:pt x="167" y="36"/>
                    <a:pt x="108" y="108"/>
                  </a:cubicBezTo>
                  <a:cubicBezTo>
                    <a:pt x="1" y="251"/>
                    <a:pt x="36" y="454"/>
                    <a:pt x="179" y="573"/>
                  </a:cubicBezTo>
                  <a:cubicBezTo>
                    <a:pt x="249" y="621"/>
                    <a:pt x="328" y="645"/>
                    <a:pt x="404" y="645"/>
                  </a:cubicBezTo>
                  <a:cubicBezTo>
                    <a:pt x="497" y="645"/>
                    <a:pt x="585" y="609"/>
                    <a:pt x="644" y="537"/>
                  </a:cubicBezTo>
                  <a:cubicBezTo>
                    <a:pt x="751" y="394"/>
                    <a:pt x="715" y="192"/>
                    <a:pt x="572" y="73"/>
                  </a:cubicBezTo>
                  <a:cubicBezTo>
                    <a:pt x="508" y="24"/>
                    <a:pt x="429" y="0"/>
                    <a:pt x="3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17" name="Google Shape;4317;p125"/>
          <p:cNvGrpSpPr/>
          <p:nvPr/>
        </p:nvGrpSpPr>
        <p:grpSpPr>
          <a:xfrm>
            <a:off x="6354532" y="1556658"/>
            <a:ext cx="475226" cy="511779"/>
            <a:chOff x="5490374" y="2354321"/>
            <a:chExt cx="475226" cy="511779"/>
          </a:xfrm>
        </p:grpSpPr>
        <p:sp>
          <p:nvSpPr>
            <p:cNvPr id="4318" name="Google Shape;4318;p125"/>
            <p:cNvSpPr/>
            <p:nvPr/>
          </p:nvSpPr>
          <p:spPr>
            <a:xfrm>
              <a:off x="5514466" y="2380620"/>
              <a:ext cx="218439" cy="235911"/>
            </a:xfrm>
            <a:custGeom>
              <a:avLst/>
              <a:gdLst/>
              <a:ahLst/>
              <a:cxnLst/>
              <a:rect l="l" t="t" r="r" b="b"/>
              <a:pathLst>
                <a:path w="4751" h="5131" extrusionOk="0">
                  <a:moveTo>
                    <a:pt x="572" y="0"/>
                  </a:moveTo>
                  <a:lnTo>
                    <a:pt x="0" y="524"/>
                  </a:lnTo>
                  <a:lnTo>
                    <a:pt x="3953" y="4930"/>
                  </a:lnTo>
                  <a:cubicBezTo>
                    <a:pt x="4070" y="5062"/>
                    <a:pt x="4224" y="5130"/>
                    <a:pt x="4361" y="5130"/>
                  </a:cubicBezTo>
                  <a:cubicBezTo>
                    <a:pt x="4446" y="5130"/>
                    <a:pt x="4525" y="5104"/>
                    <a:pt x="4584" y="5049"/>
                  </a:cubicBezTo>
                  <a:cubicBezTo>
                    <a:pt x="4751" y="4906"/>
                    <a:pt x="4727" y="4620"/>
                    <a:pt x="4537" y="4406"/>
                  </a:cubicBezTo>
                  <a:lnTo>
                    <a:pt x="57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19" name="Google Shape;4319;p125"/>
            <p:cNvSpPr/>
            <p:nvPr/>
          </p:nvSpPr>
          <p:spPr>
            <a:xfrm>
              <a:off x="5686332" y="2576764"/>
              <a:ext cx="279267" cy="289336"/>
            </a:xfrm>
            <a:custGeom>
              <a:avLst/>
              <a:gdLst/>
              <a:ahLst/>
              <a:cxnLst/>
              <a:rect l="l" t="t" r="r" b="b"/>
              <a:pathLst>
                <a:path w="6074" h="6293" extrusionOk="0">
                  <a:moveTo>
                    <a:pt x="726" y="0"/>
                  </a:moveTo>
                  <a:cubicBezTo>
                    <a:pt x="572" y="0"/>
                    <a:pt x="419" y="54"/>
                    <a:pt x="299" y="163"/>
                  </a:cubicBezTo>
                  <a:cubicBezTo>
                    <a:pt x="25" y="414"/>
                    <a:pt x="1" y="830"/>
                    <a:pt x="251" y="1092"/>
                  </a:cubicBezTo>
                  <a:lnTo>
                    <a:pt x="4323" y="6164"/>
                  </a:lnTo>
                  <a:cubicBezTo>
                    <a:pt x="4402" y="6255"/>
                    <a:pt x="4529" y="6292"/>
                    <a:pt x="4674" y="6292"/>
                  </a:cubicBezTo>
                  <a:cubicBezTo>
                    <a:pt x="4966" y="6292"/>
                    <a:pt x="5330" y="6141"/>
                    <a:pt x="5513" y="5974"/>
                  </a:cubicBezTo>
                  <a:cubicBezTo>
                    <a:pt x="5787" y="5736"/>
                    <a:pt x="6073" y="5081"/>
                    <a:pt x="5823" y="4819"/>
                  </a:cubicBezTo>
                  <a:lnTo>
                    <a:pt x="1227" y="223"/>
                  </a:lnTo>
                  <a:cubicBezTo>
                    <a:pt x="1092" y="75"/>
                    <a:pt x="908" y="0"/>
                    <a:pt x="7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0" name="Google Shape;4320;p125"/>
            <p:cNvSpPr/>
            <p:nvPr/>
          </p:nvSpPr>
          <p:spPr>
            <a:xfrm>
              <a:off x="5490374" y="2354321"/>
              <a:ext cx="90898" cy="92599"/>
            </a:xfrm>
            <a:custGeom>
              <a:avLst/>
              <a:gdLst/>
              <a:ahLst/>
              <a:cxnLst/>
              <a:rect l="l" t="t" r="r" b="b"/>
              <a:pathLst>
                <a:path w="1977" h="2014" extrusionOk="0">
                  <a:moveTo>
                    <a:pt x="691" y="1"/>
                  </a:moveTo>
                  <a:lnTo>
                    <a:pt x="0" y="620"/>
                  </a:lnTo>
                  <a:lnTo>
                    <a:pt x="965" y="2013"/>
                  </a:lnTo>
                  <a:lnTo>
                    <a:pt x="1977" y="1120"/>
                  </a:lnTo>
                  <a:lnTo>
                    <a:pt x="69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1" name="Google Shape;4321;p125"/>
            <p:cNvSpPr/>
            <p:nvPr/>
          </p:nvSpPr>
          <p:spPr>
            <a:xfrm>
              <a:off x="5490374" y="2354321"/>
              <a:ext cx="45472" cy="43311"/>
            </a:xfrm>
            <a:custGeom>
              <a:avLst/>
              <a:gdLst/>
              <a:ahLst/>
              <a:cxnLst/>
              <a:rect l="l" t="t" r="r" b="b"/>
              <a:pathLst>
                <a:path w="989" h="942" extrusionOk="0">
                  <a:moveTo>
                    <a:pt x="691" y="1"/>
                  </a:moveTo>
                  <a:lnTo>
                    <a:pt x="0" y="620"/>
                  </a:lnTo>
                  <a:lnTo>
                    <a:pt x="227" y="941"/>
                  </a:lnTo>
                  <a:lnTo>
                    <a:pt x="989" y="263"/>
                  </a:lnTo>
                  <a:lnTo>
                    <a:pt x="69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22" name="Google Shape;4322;p125"/>
          <p:cNvGrpSpPr/>
          <p:nvPr/>
        </p:nvGrpSpPr>
        <p:grpSpPr>
          <a:xfrm>
            <a:off x="6215497" y="2580331"/>
            <a:ext cx="753295" cy="626857"/>
            <a:chOff x="6998547" y="2641731"/>
            <a:chExt cx="753295" cy="626857"/>
          </a:xfrm>
        </p:grpSpPr>
        <p:sp>
          <p:nvSpPr>
            <p:cNvPr id="4323" name="Google Shape;4323;p125"/>
            <p:cNvSpPr/>
            <p:nvPr/>
          </p:nvSpPr>
          <p:spPr>
            <a:xfrm>
              <a:off x="6998547" y="2641731"/>
              <a:ext cx="753295" cy="626857"/>
            </a:xfrm>
            <a:custGeom>
              <a:avLst/>
              <a:gdLst/>
              <a:ahLst/>
              <a:cxnLst/>
              <a:rect l="l" t="t" r="r" b="b"/>
              <a:pathLst>
                <a:path w="16384" h="13634" extrusionOk="0">
                  <a:moveTo>
                    <a:pt x="8466" y="3049"/>
                  </a:moveTo>
                  <a:lnTo>
                    <a:pt x="11704" y="4858"/>
                  </a:lnTo>
                  <a:lnTo>
                    <a:pt x="5668" y="8073"/>
                  </a:lnTo>
                  <a:lnTo>
                    <a:pt x="8466" y="3049"/>
                  </a:lnTo>
                  <a:close/>
                  <a:moveTo>
                    <a:pt x="7596" y="1"/>
                  </a:moveTo>
                  <a:lnTo>
                    <a:pt x="0" y="13633"/>
                  </a:lnTo>
                  <a:lnTo>
                    <a:pt x="16383" y="4906"/>
                  </a:lnTo>
                  <a:lnTo>
                    <a:pt x="759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4" name="Google Shape;4324;p125"/>
            <p:cNvSpPr/>
            <p:nvPr/>
          </p:nvSpPr>
          <p:spPr>
            <a:xfrm>
              <a:off x="7185218" y="2930245"/>
              <a:ext cx="33977" cy="22483"/>
            </a:xfrm>
            <a:custGeom>
              <a:avLst/>
              <a:gdLst/>
              <a:ahLst/>
              <a:cxnLst/>
              <a:rect l="l" t="t" r="r" b="b"/>
              <a:pathLst>
                <a:path w="739" h="489" extrusionOk="0">
                  <a:moveTo>
                    <a:pt x="60" y="0"/>
                  </a:moveTo>
                  <a:lnTo>
                    <a:pt x="0" y="107"/>
                  </a:lnTo>
                  <a:lnTo>
                    <a:pt x="667" y="488"/>
                  </a:lnTo>
                  <a:lnTo>
                    <a:pt x="738" y="369"/>
                  </a:lnTo>
                  <a:lnTo>
                    <a:pt x="6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5" name="Google Shape;4325;p125"/>
            <p:cNvSpPr/>
            <p:nvPr/>
          </p:nvSpPr>
          <p:spPr>
            <a:xfrm>
              <a:off x="7166597" y="2963625"/>
              <a:ext cx="33977" cy="22483"/>
            </a:xfrm>
            <a:custGeom>
              <a:avLst/>
              <a:gdLst/>
              <a:ahLst/>
              <a:cxnLst/>
              <a:rect l="l" t="t" r="r" b="b"/>
              <a:pathLst>
                <a:path w="739" h="489" extrusionOk="0">
                  <a:moveTo>
                    <a:pt x="60" y="1"/>
                  </a:moveTo>
                  <a:lnTo>
                    <a:pt x="0" y="120"/>
                  </a:lnTo>
                  <a:lnTo>
                    <a:pt x="667" y="489"/>
                  </a:lnTo>
                  <a:lnTo>
                    <a:pt x="739" y="370"/>
                  </a:lnTo>
                  <a:lnTo>
                    <a:pt x="6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6" name="Google Shape;4326;p125"/>
            <p:cNvSpPr/>
            <p:nvPr/>
          </p:nvSpPr>
          <p:spPr>
            <a:xfrm>
              <a:off x="7148528" y="2996454"/>
              <a:ext cx="33426" cy="23035"/>
            </a:xfrm>
            <a:custGeom>
              <a:avLst/>
              <a:gdLst/>
              <a:ahLst/>
              <a:cxnLst/>
              <a:rect l="l" t="t" r="r" b="b"/>
              <a:pathLst>
                <a:path w="727" h="501" extrusionOk="0">
                  <a:moveTo>
                    <a:pt x="60" y="1"/>
                  </a:moveTo>
                  <a:lnTo>
                    <a:pt x="0" y="120"/>
                  </a:lnTo>
                  <a:lnTo>
                    <a:pt x="667" y="501"/>
                  </a:lnTo>
                  <a:lnTo>
                    <a:pt x="727" y="382"/>
                  </a:lnTo>
                  <a:lnTo>
                    <a:pt x="6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7" name="Google Shape;4327;p125"/>
            <p:cNvSpPr/>
            <p:nvPr/>
          </p:nvSpPr>
          <p:spPr>
            <a:xfrm>
              <a:off x="7129355" y="3030432"/>
              <a:ext cx="33977" cy="22483"/>
            </a:xfrm>
            <a:custGeom>
              <a:avLst/>
              <a:gdLst/>
              <a:ahLst/>
              <a:cxnLst/>
              <a:rect l="l" t="t" r="r" b="b"/>
              <a:pathLst>
                <a:path w="739" h="489" extrusionOk="0">
                  <a:moveTo>
                    <a:pt x="60" y="0"/>
                  </a:moveTo>
                  <a:lnTo>
                    <a:pt x="1" y="119"/>
                  </a:lnTo>
                  <a:lnTo>
                    <a:pt x="668" y="488"/>
                  </a:lnTo>
                  <a:lnTo>
                    <a:pt x="739" y="369"/>
                  </a:lnTo>
                  <a:lnTo>
                    <a:pt x="6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8" name="Google Shape;4328;p125"/>
            <p:cNvSpPr/>
            <p:nvPr/>
          </p:nvSpPr>
          <p:spPr>
            <a:xfrm>
              <a:off x="7110734" y="3063812"/>
              <a:ext cx="34023" cy="22483"/>
            </a:xfrm>
            <a:custGeom>
              <a:avLst/>
              <a:gdLst/>
              <a:ahLst/>
              <a:cxnLst/>
              <a:rect l="l" t="t" r="r" b="b"/>
              <a:pathLst>
                <a:path w="740" h="489" extrusionOk="0">
                  <a:moveTo>
                    <a:pt x="72" y="0"/>
                  </a:moveTo>
                  <a:lnTo>
                    <a:pt x="1" y="119"/>
                  </a:lnTo>
                  <a:lnTo>
                    <a:pt x="680" y="489"/>
                  </a:lnTo>
                  <a:lnTo>
                    <a:pt x="739" y="369"/>
                  </a:lnTo>
                  <a:lnTo>
                    <a:pt x="7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9" name="Google Shape;4329;p125"/>
            <p:cNvSpPr/>
            <p:nvPr/>
          </p:nvSpPr>
          <p:spPr>
            <a:xfrm>
              <a:off x="7092158" y="3097192"/>
              <a:ext cx="33977" cy="22483"/>
            </a:xfrm>
            <a:custGeom>
              <a:avLst/>
              <a:gdLst/>
              <a:ahLst/>
              <a:cxnLst/>
              <a:rect l="l" t="t" r="r" b="b"/>
              <a:pathLst>
                <a:path w="739" h="489" extrusionOk="0">
                  <a:moveTo>
                    <a:pt x="72" y="1"/>
                  </a:moveTo>
                  <a:lnTo>
                    <a:pt x="0" y="120"/>
                  </a:lnTo>
                  <a:lnTo>
                    <a:pt x="679" y="489"/>
                  </a:lnTo>
                  <a:lnTo>
                    <a:pt x="738" y="370"/>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0" name="Google Shape;4330;p125"/>
            <p:cNvSpPr/>
            <p:nvPr/>
          </p:nvSpPr>
          <p:spPr>
            <a:xfrm>
              <a:off x="7073537" y="3130572"/>
              <a:ext cx="33426" cy="22529"/>
            </a:xfrm>
            <a:custGeom>
              <a:avLst/>
              <a:gdLst/>
              <a:ahLst/>
              <a:cxnLst/>
              <a:rect l="l" t="t" r="r" b="b"/>
              <a:pathLst>
                <a:path w="727" h="490" extrusionOk="0">
                  <a:moveTo>
                    <a:pt x="60" y="1"/>
                  </a:moveTo>
                  <a:lnTo>
                    <a:pt x="0" y="120"/>
                  </a:lnTo>
                  <a:lnTo>
                    <a:pt x="667" y="489"/>
                  </a:lnTo>
                  <a:lnTo>
                    <a:pt x="727" y="370"/>
                  </a:lnTo>
                  <a:lnTo>
                    <a:pt x="6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1" name="Google Shape;4331;p125"/>
            <p:cNvSpPr/>
            <p:nvPr/>
          </p:nvSpPr>
          <p:spPr>
            <a:xfrm>
              <a:off x="7054916" y="3163998"/>
              <a:ext cx="33977" cy="22483"/>
            </a:xfrm>
            <a:custGeom>
              <a:avLst/>
              <a:gdLst/>
              <a:ahLst/>
              <a:cxnLst/>
              <a:rect l="l" t="t" r="r" b="b"/>
              <a:pathLst>
                <a:path w="739" h="489" extrusionOk="0">
                  <a:moveTo>
                    <a:pt x="72" y="0"/>
                  </a:moveTo>
                  <a:lnTo>
                    <a:pt x="1" y="119"/>
                  </a:lnTo>
                  <a:lnTo>
                    <a:pt x="667" y="488"/>
                  </a:lnTo>
                  <a:lnTo>
                    <a:pt x="739" y="369"/>
                  </a:lnTo>
                  <a:lnTo>
                    <a:pt x="7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2" name="Google Shape;4332;p125"/>
            <p:cNvSpPr/>
            <p:nvPr/>
          </p:nvSpPr>
          <p:spPr>
            <a:xfrm>
              <a:off x="7036295" y="3197379"/>
              <a:ext cx="33977" cy="22483"/>
            </a:xfrm>
            <a:custGeom>
              <a:avLst/>
              <a:gdLst/>
              <a:ahLst/>
              <a:cxnLst/>
              <a:rect l="l" t="t" r="r" b="b"/>
              <a:pathLst>
                <a:path w="739" h="489" extrusionOk="0">
                  <a:moveTo>
                    <a:pt x="60" y="0"/>
                  </a:moveTo>
                  <a:lnTo>
                    <a:pt x="1" y="120"/>
                  </a:lnTo>
                  <a:lnTo>
                    <a:pt x="667" y="489"/>
                  </a:lnTo>
                  <a:lnTo>
                    <a:pt x="739" y="370"/>
                  </a:lnTo>
                  <a:lnTo>
                    <a:pt x="6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3" name="Google Shape;4333;p125"/>
            <p:cNvSpPr/>
            <p:nvPr/>
          </p:nvSpPr>
          <p:spPr>
            <a:xfrm>
              <a:off x="7334647" y="2662559"/>
              <a:ext cx="33977" cy="22483"/>
            </a:xfrm>
            <a:custGeom>
              <a:avLst/>
              <a:gdLst/>
              <a:ahLst/>
              <a:cxnLst/>
              <a:rect l="l" t="t" r="r" b="b"/>
              <a:pathLst>
                <a:path w="739" h="489" extrusionOk="0">
                  <a:moveTo>
                    <a:pt x="60" y="0"/>
                  </a:moveTo>
                  <a:lnTo>
                    <a:pt x="1" y="119"/>
                  </a:lnTo>
                  <a:lnTo>
                    <a:pt x="667" y="488"/>
                  </a:lnTo>
                  <a:lnTo>
                    <a:pt x="739" y="369"/>
                  </a:lnTo>
                  <a:lnTo>
                    <a:pt x="6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4" name="Google Shape;4334;p125"/>
            <p:cNvSpPr/>
            <p:nvPr/>
          </p:nvSpPr>
          <p:spPr>
            <a:xfrm>
              <a:off x="7316026" y="2695940"/>
              <a:ext cx="33472" cy="22483"/>
            </a:xfrm>
            <a:custGeom>
              <a:avLst/>
              <a:gdLst/>
              <a:ahLst/>
              <a:cxnLst/>
              <a:rect l="l" t="t" r="r" b="b"/>
              <a:pathLst>
                <a:path w="728" h="489" extrusionOk="0">
                  <a:moveTo>
                    <a:pt x="60" y="0"/>
                  </a:moveTo>
                  <a:lnTo>
                    <a:pt x="1" y="119"/>
                  </a:lnTo>
                  <a:lnTo>
                    <a:pt x="668" y="489"/>
                  </a:lnTo>
                  <a:lnTo>
                    <a:pt x="727" y="369"/>
                  </a:lnTo>
                  <a:lnTo>
                    <a:pt x="6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5" name="Google Shape;4335;p125"/>
            <p:cNvSpPr/>
            <p:nvPr/>
          </p:nvSpPr>
          <p:spPr>
            <a:xfrm>
              <a:off x="7297405" y="2729320"/>
              <a:ext cx="34023" cy="23035"/>
            </a:xfrm>
            <a:custGeom>
              <a:avLst/>
              <a:gdLst/>
              <a:ahLst/>
              <a:cxnLst/>
              <a:rect l="l" t="t" r="r" b="b"/>
              <a:pathLst>
                <a:path w="740" h="501" extrusionOk="0">
                  <a:moveTo>
                    <a:pt x="61" y="1"/>
                  </a:moveTo>
                  <a:lnTo>
                    <a:pt x="1" y="120"/>
                  </a:lnTo>
                  <a:lnTo>
                    <a:pt x="668" y="501"/>
                  </a:lnTo>
                  <a:lnTo>
                    <a:pt x="739" y="382"/>
                  </a:lnTo>
                  <a:lnTo>
                    <a:pt x="6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6" name="Google Shape;4336;p125"/>
            <p:cNvSpPr/>
            <p:nvPr/>
          </p:nvSpPr>
          <p:spPr>
            <a:xfrm>
              <a:off x="7278829" y="2762700"/>
              <a:ext cx="33426" cy="22529"/>
            </a:xfrm>
            <a:custGeom>
              <a:avLst/>
              <a:gdLst/>
              <a:ahLst/>
              <a:cxnLst/>
              <a:rect l="l" t="t" r="r" b="b"/>
              <a:pathLst>
                <a:path w="727" h="490" extrusionOk="0">
                  <a:moveTo>
                    <a:pt x="60" y="1"/>
                  </a:moveTo>
                  <a:lnTo>
                    <a:pt x="0" y="120"/>
                  </a:lnTo>
                  <a:lnTo>
                    <a:pt x="667" y="489"/>
                  </a:lnTo>
                  <a:lnTo>
                    <a:pt x="726" y="370"/>
                  </a:lnTo>
                  <a:lnTo>
                    <a:pt x="6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7" name="Google Shape;4337;p125"/>
            <p:cNvSpPr/>
            <p:nvPr/>
          </p:nvSpPr>
          <p:spPr>
            <a:xfrm>
              <a:off x="7260208" y="2796126"/>
              <a:ext cx="33426" cy="22483"/>
            </a:xfrm>
            <a:custGeom>
              <a:avLst/>
              <a:gdLst/>
              <a:ahLst/>
              <a:cxnLst/>
              <a:rect l="l" t="t" r="r" b="b"/>
              <a:pathLst>
                <a:path w="727" h="489" extrusionOk="0">
                  <a:moveTo>
                    <a:pt x="60" y="0"/>
                  </a:moveTo>
                  <a:lnTo>
                    <a:pt x="0" y="119"/>
                  </a:lnTo>
                  <a:lnTo>
                    <a:pt x="667" y="488"/>
                  </a:lnTo>
                  <a:lnTo>
                    <a:pt x="727" y="369"/>
                  </a:lnTo>
                  <a:lnTo>
                    <a:pt x="6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8" name="Google Shape;4338;p125"/>
            <p:cNvSpPr/>
            <p:nvPr/>
          </p:nvSpPr>
          <p:spPr>
            <a:xfrm>
              <a:off x="7241035" y="2829506"/>
              <a:ext cx="33977" cy="22483"/>
            </a:xfrm>
            <a:custGeom>
              <a:avLst/>
              <a:gdLst/>
              <a:ahLst/>
              <a:cxnLst/>
              <a:rect l="l" t="t" r="r" b="b"/>
              <a:pathLst>
                <a:path w="739" h="489" extrusionOk="0">
                  <a:moveTo>
                    <a:pt x="72" y="0"/>
                  </a:moveTo>
                  <a:lnTo>
                    <a:pt x="1" y="120"/>
                  </a:lnTo>
                  <a:lnTo>
                    <a:pt x="679" y="489"/>
                  </a:lnTo>
                  <a:lnTo>
                    <a:pt x="739" y="370"/>
                  </a:lnTo>
                  <a:lnTo>
                    <a:pt x="7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9" name="Google Shape;4339;p125"/>
            <p:cNvSpPr/>
            <p:nvPr/>
          </p:nvSpPr>
          <p:spPr>
            <a:xfrm>
              <a:off x="7222414" y="2862887"/>
              <a:ext cx="33977" cy="23035"/>
            </a:xfrm>
            <a:custGeom>
              <a:avLst/>
              <a:gdLst/>
              <a:ahLst/>
              <a:cxnLst/>
              <a:rect l="l" t="t" r="r" b="b"/>
              <a:pathLst>
                <a:path w="739" h="501" extrusionOk="0">
                  <a:moveTo>
                    <a:pt x="72" y="1"/>
                  </a:moveTo>
                  <a:lnTo>
                    <a:pt x="1" y="120"/>
                  </a:lnTo>
                  <a:lnTo>
                    <a:pt x="668" y="501"/>
                  </a:lnTo>
                  <a:lnTo>
                    <a:pt x="739" y="382"/>
                  </a:lnTo>
                  <a:lnTo>
                    <a:pt x="7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0" name="Google Shape;4340;p125"/>
            <p:cNvSpPr/>
            <p:nvPr/>
          </p:nvSpPr>
          <p:spPr>
            <a:xfrm>
              <a:off x="7203839" y="2896819"/>
              <a:ext cx="33977" cy="22529"/>
            </a:xfrm>
            <a:custGeom>
              <a:avLst/>
              <a:gdLst/>
              <a:ahLst/>
              <a:cxnLst/>
              <a:rect l="l" t="t" r="r" b="b"/>
              <a:pathLst>
                <a:path w="739" h="490" extrusionOk="0">
                  <a:moveTo>
                    <a:pt x="71" y="1"/>
                  </a:moveTo>
                  <a:lnTo>
                    <a:pt x="0" y="108"/>
                  </a:lnTo>
                  <a:lnTo>
                    <a:pt x="667" y="489"/>
                  </a:lnTo>
                  <a:lnTo>
                    <a:pt x="738" y="370"/>
                  </a:lnTo>
                  <a:lnTo>
                    <a:pt x="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1" name="Google Shape;4341;p125"/>
            <p:cNvSpPr/>
            <p:nvPr/>
          </p:nvSpPr>
          <p:spPr>
            <a:xfrm>
              <a:off x="7176988" y="2947763"/>
              <a:ext cx="21380" cy="14253"/>
            </a:xfrm>
            <a:custGeom>
              <a:avLst/>
              <a:gdLst/>
              <a:ahLst/>
              <a:cxnLst/>
              <a:rect l="l" t="t" r="r" b="b"/>
              <a:pathLst>
                <a:path w="465" h="310" extrusionOk="0">
                  <a:moveTo>
                    <a:pt x="36" y="0"/>
                  </a:moveTo>
                  <a:lnTo>
                    <a:pt x="1" y="72"/>
                  </a:lnTo>
                  <a:lnTo>
                    <a:pt x="429" y="310"/>
                  </a:lnTo>
                  <a:lnTo>
                    <a:pt x="465" y="238"/>
                  </a:lnTo>
                  <a:lnTo>
                    <a:pt x="3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2" name="Google Shape;4342;p125"/>
            <p:cNvSpPr/>
            <p:nvPr/>
          </p:nvSpPr>
          <p:spPr>
            <a:xfrm>
              <a:off x="7157815" y="2981143"/>
              <a:ext cx="21977" cy="14805"/>
            </a:xfrm>
            <a:custGeom>
              <a:avLst/>
              <a:gdLst/>
              <a:ahLst/>
              <a:cxnLst/>
              <a:rect l="l" t="t" r="r" b="b"/>
              <a:pathLst>
                <a:path w="478" h="322" extrusionOk="0">
                  <a:moveTo>
                    <a:pt x="49" y="1"/>
                  </a:moveTo>
                  <a:lnTo>
                    <a:pt x="1" y="72"/>
                  </a:lnTo>
                  <a:lnTo>
                    <a:pt x="441" y="322"/>
                  </a:lnTo>
                  <a:lnTo>
                    <a:pt x="477" y="251"/>
                  </a:lnTo>
                  <a:lnTo>
                    <a:pt x="4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3" name="Google Shape;4343;p125"/>
            <p:cNvSpPr/>
            <p:nvPr/>
          </p:nvSpPr>
          <p:spPr>
            <a:xfrm>
              <a:off x="7139240" y="3014523"/>
              <a:ext cx="21931" cy="14851"/>
            </a:xfrm>
            <a:custGeom>
              <a:avLst/>
              <a:gdLst/>
              <a:ahLst/>
              <a:cxnLst/>
              <a:rect l="l" t="t" r="r" b="b"/>
              <a:pathLst>
                <a:path w="477" h="323" extrusionOk="0">
                  <a:moveTo>
                    <a:pt x="48" y="1"/>
                  </a:moveTo>
                  <a:lnTo>
                    <a:pt x="0" y="72"/>
                  </a:lnTo>
                  <a:lnTo>
                    <a:pt x="441" y="322"/>
                  </a:lnTo>
                  <a:lnTo>
                    <a:pt x="476" y="239"/>
                  </a:lnTo>
                  <a:lnTo>
                    <a:pt x="4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4" name="Google Shape;4344;p125"/>
            <p:cNvSpPr/>
            <p:nvPr/>
          </p:nvSpPr>
          <p:spPr>
            <a:xfrm>
              <a:off x="7120619" y="3048455"/>
              <a:ext cx="21931" cy="14299"/>
            </a:xfrm>
            <a:custGeom>
              <a:avLst/>
              <a:gdLst/>
              <a:ahLst/>
              <a:cxnLst/>
              <a:rect l="l" t="t" r="r" b="b"/>
              <a:pathLst>
                <a:path w="477" h="311" extrusionOk="0">
                  <a:moveTo>
                    <a:pt x="48" y="1"/>
                  </a:moveTo>
                  <a:lnTo>
                    <a:pt x="0" y="72"/>
                  </a:lnTo>
                  <a:lnTo>
                    <a:pt x="441" y="311"/>
                  </a:lnTo>
                  <a:lnTo>
                    <a:pt x="477" y="239"/>
                  </a:lnTo>
                  <a:lnTo>
                    <a:pt x="4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5" name="Google Shape;4345;p125"/>
            <p:cNvSpPr/>
            <p:nvPr/>
          </p:nvSpPr>
          <p:spPr>
            <a:xfrm>
              <a:off x="7101998" y="3081329"/>
              <a:ext cx="21931" cy="14805"/>
            </a:xfrm>
            <a:custGeom>
              <a:avLst/>
              <a:gdLst/>
              <a:ahLst/>
              <a:cxnLst/>
              <a:rect l="l" t="t" r="r" b="b"/>
              <a:pathLst>
                <a:path w="477" h="322" extrusionOk="0">
                  <a:moveTo>
                    <a:pt x="48" y="0"/>
                  </a:moveTo>
                  <a:lnTo>
                    <a:pt x="0" y="72"/>
                  </a:lnTo>
                  <a:lnTo>
                    <a:pt x="441" y="322"/>
                  </a:lnTo>
                  <a:lnTo>
                    <a:pt x="477" y="238"/>
                  </a:lnTo>
                  <a:lnTo>
                    <a:pt x="4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6" name="Google Shape;4346;p125"/>
            <p:cNvSpPr/>
            <p:nvPr/>
          </p:nvSpPr>
          <p:spPr>
            <a:xfrm>
              <a:off x="7083377" y="3114710"/>
              <a:ext cx="21931" cy="14299"/>
            </a:xfrm>
            <a:custGeom>
              <a:avLst/>
              <a:gdLst/>
              <a:ahLst/>
              <a:cxnLst/>
              <a:rect l="l" t="t" r="r" b="b"/>
              <a:pathLst>
                <a:path w="477" h="311" extrusionOk="0">
                  <a:moveTo>
                    <a:pt x="48" y="1"/>
                  </a:moveTo>
                  <a:lnTo>
                    <a:pt x="1" y="72"/>
                  </a:lnTo>
                  <a:lnTo>
                    <a:pt x="441" y="310"/>
                  </a:lnTo>
                  <a:lnTo>
                    <a:pt x="477" y="239"/>
                  </a:lnTo>
                  <a:lnTo>
                    <a:pt x="4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7" name="Google Shape;4347;p125"/>
            <p:cNvSpPr/>
            <p:nvPr/>
          </p:nvSpPr>
          <p:spPr>
            <a:xfrm>
              <a:off x="7064755" y="3148642"/>
              <a:ext cx="21977" cy="14299"/>
            </a:xfrm>
            <a:custGeom>
              <a:avLst/>
              <a:gdLst/>
              <a:ahLst/>
              <a:cxnLst/>
              <a:rect l="l" t="t" r="r" b="b"/>
              <a:pathLst>
                <a:path w="478" h="311" extrusionOk="0">
                  <a:moveTo>
                    <a:pt x="48" y="1"/>
                  </a:moveTo>
                  <a:lnTo>
                    <a:pt x="1" y="72"/>
                  </a:lnTo>
                  <a:lnTo>
                    <a:pt x="441" y="310"/>
                  </a:lnTo>
                  <a:lnTo>
                    <a:pt x="477" y="239"/>
                  </a:lnTo>
                  <a:lnTo>
                    <a:pt x="4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8" name="Google Shape;4348;p125"/>
            <p:cNvSpPr/>
            <p:nvPr/>
          </p:nvSpPr>
          <p:spPr>
            <a:xfrm>
              <a:off x="7046180" y="3182068"/>
              <a:ext cx="21931" cy="14253"/>
            </a:xfrm>
            <a:custGeom>
              <a:avLst/>
              <a:gdLst/>
              <a:ahLst/>
              <a:cxnLst/>
              <a:rect l="l" t="t" r="r" b="b"/>
              <a:pathLst>
                <a:path w="477" h="310" extrusionOk="0">
                  <a:moveTo>
                    <a:pt x="36" y="0"/>
                  </a:moveTo>
                  <a:lnTo>
                    <a:pt x="0" y="72"/>
                  </a:lnTo>
                  <a:lnTo>
                    <a:pt x="429" y="310"/>
                  </a:lnTo>
                  <a:lnTo>
                    <a:pt x="476" y="238"/>
                  </a:lnTo>
                  <a:lnTo>
                    <a:pt x="3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9" name="Google Shape;4349;p125"/>
            <p:cNvSpPr/>
            <p:nvPr/>
          </p:nvSpPr>
          <p:spPr>
            <a:xfrm>
              <a:off x="7325911" y="2680583"/>
              <a:ext cx="21931" cy="14299"/>
            </a:xfrm>
            <a:custGeom>
              <a:avLst/>
              <a:gdLst/>
              <a:ahLst/>
              <a:cxnLst/>
              <a:rect l="l" t="t" r="r" b="b"/>
              <a:pathLst>
                <a:path w="477" h="311" extrusionOk="0">
                  <a:moveTo>
                    <a:pt x="36" y="1"/>
                  </a:moveTo>
                  <a:lnTo>
                    <a:pt x="0" y="72"/>
                  </a:lnTo>
                  <a:lnTo>
                    <a:pt x="429" y="311"/>
                  </a:lnTo>
                  <a:lnTo>
                    <a:pt x="476" y="239"/>
                  </a:lnTo>
                  <a:lnTo>
                    <a:pt x="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0" name="Google Shape;4350;p125"/>
            <p:cNvSpPr/>
            <p:nvPr/>
          </p:nvSpPr>
          <p:spPr>
            <a:xfrm>
              <a:off x="7307290" y="2714009"/>
              <a:ext cx="21931" cy="14253"/>
            </a:xfrm>
            <a:custGeom>
              <a:avLst/>
              <a:gdLst/>
              <a:ahLst/>
              <a:cxnLst/>
              <a:rect l="l" t="t" r="r" b="b"/>
              <a:pathLst>
                <a:path w="477" h="310" extrusionOk="0">
                  <a:moveTo>
                    <a:pt x="36" y="0"/>
                  </a:moveTo>
                  <a:lnTo>
                    <a:pt x="0" y="72"/>
                  </a:lnTo>
                  <a:lnTo>
                    <a:pt x="429" y="310"/>
                  </a:lnTo>
                  <a:lnTo>
                    <a:pt x="477" y="238"/>
                  </a:lnTo>
                  <a:lnTo>
                    <a:pt x="3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1" name="Google Shape;4351;p125"/>
            <p:cNvSpPr/>
            <p:nvPr/>
          </p:nvSpPr>
          <p:spPr>
            <a:xfrm>
              <a:off x="7288669" y="2746837"/>
              <a:ext cx="21931" cy="14851"/>
            </a:xfrm>
            <a:custGeom>
              <a:avLst/>
              <a:gdLst/>
              <a:ahLst/>
              <a:cxnLst/>
              <a:rect l="l" t="t" r="r" b="b"/>
              <a:pathLst>
                <a:path w="477" h="323" extrusionOk="0">
                  <a:moveTo>
                    <a:pt x="36" y="1"/>
                  </a:moveTo>
                  <a:lnTo>
                    <a:pt x="0" y="72"/>
                  </a:lnTo>
                  <a:lnTo>
                    <a:pt x="429" y="322"/>
                  </a:lnTo>
                  <a:lnTo>
                    <a:pt x="477" y="251"/>
                  </a:lnTo>
                  <a:lnTo>
                    <a:pt x="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2" name="Google Shape;4352;p125"/>
            <p:cNvSpPr/>
            <p:nvPr/>
          </p:nvSpPr>
          <p:spPr>
            <a:xfrm>
              <a:off x="7269496" y="2780769"/>
              <a:ext cx="21931" cy="14299"/>
            </a:xfrm>
            <a:custGeom>
              <a:avLst/>
              <a:gdLst/>
              <a:ahLst/>
              <a:cxnLst/>
              <a:rect l="l" t="t" r="r" b="b"/>
              <a:pathLst>
                <a:path w="477" h="311" extrusionOk="0">
                  <a:moveTo>
                    <a:pt x="48" y="1"/>
                  </a:moveTo>
                  <a:lnTo>
                    <a:pt x="1" y="72"/>
                  </a:lnTo>
                  <a:lnTo>
                    <a:pt x="441" y="310"/>
                  </a:lnTo>
                  <a:lnTo>
                    <a:pt x="477" y="239"/>
                  </a:lnTo>
                  <a:lnTo>
                    <a:pt x="4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3" name="Google Shape;4353;p125"/>
            <p:cNvSpPr/>
            <p:nvPr/>
          </p:nvSpPr>
          <p:spPr>
            <a:xfrm>
              <a:off x="7251426" y="2813644"/>
              <a:ext cx="21977" cy="14805"/>
            </a:xfrm>
            <a:custGeom>
              <a:avLst/>
              <a:gdLst/>
              <a:ahLst/>
              <a:cxnLst/>
              <a:rect l="l" t="t" r="r" b="b"/>
              <a:pathLst>
                <a:path w="478" h="322" extrusionOk="0">
                  <a:moveTo>
                    <a:pt x="37" y="0"/>
                  </a:moveTo>
                  <a:lnTo>
                    <a:pt x="1" y="72"/>
                  </a:lnTo>
                  <a:lnTo>
                    <a:pt x="429" y="322"/>
                  </a:lnTo>
                  <a:lnTo>
                    <a:pt x="477" y="250"/>
                  </a:lnTo>
                  <a:lnTo>
                    <a:pt x="3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4" name="Google Shape;4354;p125"/>
            <p:cNvSpPr/>
            <p:nvPr/>
          </p:nvSpPr>
          <p:spPr>
            <a:xfrm>
              <a:off x="7232851" y="2847576"/>
              <a:ext cx="21931" cy="14253"/>
            </a:xfrm>
            <a:custGeom>
              <a:avLst/>
              <a:gdLst/>
              <a:ahLst/>
              <a:cxnLst/>
              <a:rect l="l" t="t" r="r" b="b"/>
              <a:pathLst>
                <a:path w="477" h="310" extrusionOk="0">
                  <a:moveTo>
                    <a:pt x="36" y="0"/>
                  </a:moveTo>
                  <a:lnTo>
                    <a:pt x="0" y="72"/>
                  </a:lnTo>
                  <a:lnTo>
                    <a:pt x="429" y="310"/>
                  </a:lnTo>
                  <a:lnTo>
                    <a:pt x="476" y="239"/>
                  </a:lnTo>
                  <a:lnTo>
                    <a:pt x="3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5" name="Google Shape;4355;p125"/>
            <p:cNvSpPr/>
            <p:nvPr/>
          </p:nvSpPr>
          <p:spPr>
            <a:xfrm>
              <a:off x="7213678" y="2880956"/>
              <a:ext cx="21931" cy="14851"/>
            </a:xfrm>
            <a:custGeom>
              <a:avLst/>
              <a:gdLst/>
              <a:ahLst/>
              <a:cxnLst/>
              <a:rect l="l" t="t" r="r" b="b"/>
              <a:pathLst>
                <a:path w="477" h="323" extrusionOk="0">
                  <a:moveTo>
                    <a:pt x="48" y="1"/>
                  </a:moveTo>
                  <a:lnTo>
                    <a:pt x="0" y="72"/>
                  </a:lnTo>
                  <a:lnTo>
                    <a:pt x="441" y="322"/>
                  </a:lnTo>
                  <a:lnTo>
                    <a:pt x="477" y="239"/>
                  </a:lnTo>
                  <a:lnTo>
                    <a:pt x="4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6" name="Google Shape;4356;p125"/>
            <p:cNvSpPr/>
            <p:nvPr/>
          </p:nvSpPr>
          <p:spPr>
            <a:xfrm>
              <a:off x="7195609" y="2914336"/>
              <a:ext cx="21380" cy="14299"/>
            </a:xfrm>
            <a:custGeom>
              <a:avLst/>
              <a:gdLst/>
              <a:ahLst/>
              <a:cxnLst/>
              <a:rect l="l" t="t" r="r" b="b"/>
              <a:pathLst>
                <a:path w="465" h="311" extrusionOk="0">
                  <a:moveTo>
                    <a:pt x="36" y="1"/>
                  </a:moveTo>
                  <a:lnTo>
                    <a:pt x="0" y="72"/>
                  </a:lnTo>
                  <a:lnTo>
                    <a:pt x="429" y="311"/>
                  </a:lnTo>
                  <a:lnTo>
                    <a:pt x="465" y="239"/>
                  </a:lnTo>
                  <a:lnTo>
                    <a:pt x="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57" name="Google Shape;4357;p125"/>
          <p:cNvGrpSpPr/>
          <p:nvPr/>
        </p:nvGrpSpPr>
        <p:grpSpPr>
          <a:xfrm>
            <a:off x="6932385" y="3876061"/>
            <a:ext cx="668973" cy="464514"/>
            <a:chOff x="5200252" y="2844036"/>
            <a:chExt cx="668973" cy="464514"/>
          </a:xfrm>
        </p:grpSpPr>
        <p:sp>
          <p:nvSpPr>
            <p:cNvPr id="4358" name="Google Shape;4358;p125"/>
            <p:cNvSpPr/>
            <p:nvPr/>
          </p:nvSpPr>
          <p:spPr>
            <a:xfrm>
              <a:off x="5286185" y="2844036"/>
              <a:ext cx="558397" cy="331498"/>
            </a:xfrm>
            <a:custGeom>
              <a:avLst/>
              <a:gdLst/>
              <a:ahLst/>
              <a:cxnLst/>
              <a:rect l="l" t="t" r="r" b="b"/>
              <a:pathLst>
                <a:path w="12145" h="7210" extrusionOk="0">
                  <a:moveTo>
                    <a:pt x="5692" y="0"/>
                  </a:moveTo>
                  <a:cubicBezTo>
                    <a:pt x="3043" y="0"/>
                    <a:pt x="642" y="1818"/>
                    <a:pt x="0" y="4507"/>
                  </a:cubicBezTo>
                  <a:lnTo>
                    <a:pt x="2906" y="5197"/>
                  </a:lnTo>
                  <a:cubicBezTo>
                    <a:pt x="2977" y="4733"/>
                    <a:pt x="3156" y="4280"/>
                    <a:pt x="3453" y="3887"/>
                  </a:cubicBezTo>
                  <a:cubicBezTo>
                    <a:pt x="4019" y="3144"/>
                    <a:pt x="4896" y="2751"/>
                    <a:pt x="5777" y="2751"/>
                  </a:cubicBezTo>
                  <a:cubicBezTo>
                    <a:pt x="6379" y="2751"/>
                    <a:pt x="6982" y="2934"/>
                    <a:pt x="7489" y="3316"/>
                  </a:cubicBezTo>
                  <a:cubicBezTo>
                    <a:pt x="8490" y="4078"/>
                    <a:pt x="8859" y="5388"/>
                    <a:pt x="8490" y="6519"/>
                  </a:cubicBezTo>
                  <a:lnTo>
                    <a:pt x="11395" y="7209"/>
                  </a:lnTo>
                  <a:cubicBezTo>
                    <a:pt x="12145" y="4066"/>
                    <a:pt x="10192" y="911"/>
                    <a:pt x="7049" y="161"/>
                  </a:cubicBezTo>
                  <a:cubicBezTo>
                    <a:pt x="6594" y="52"/>
                    <a:pt x="6140" y="0"/>
                    <a:pt x="56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9" name="Google Shape;4359;p125"/>
            <p:cNvSpPr/>
            <p:nvPr/>
          </p:nvSpPr>
          <p:spPr>
            <a:xfrm>
              <a:off x="5200252" y="3030937"/>
              <a:ext cx="668973" cy="277612"/>
            </a:xfrm>
            <a:custGeom>
              <a:avLst/>
              <a:gdLst/>
              <a:ahLst/>
              <a:cxnLst/>
              <a:rect l="l" t="t" r="r" b="b"/>
              <a:pathLst>
                <a:path w="14550" h="6038" extrusionOk="0">
                  <a:moveTo>
                    <a:pt x="643" y="1"/>
                  </a:moveTo>
                  <a:lnTo>
                    <a:pt x="0" y="2739"/>
                  </a:lnTo>
                  <a:lnTo>
                    <a:pt x="13907" y="6037"/>
                  </a:lnTo>
                  <a:lnTo>
                    <a:pt x="14550" y="3299"/>
                  </a:lnTo>
                  <a:lnTo>
                    <a:pt x="6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0" name="Google Shape;4360;p125"/>
            <p:cNvSpPr/>
            <p:nvPr/>
          </p:nvSpPr>
          <p:spPr>
            <a:xfrm>
              <a:off x="5693459" y="3216000"/>
              <a:ext cx="23035" cy="60231"/>
            </a:xfrm>
            <a:custGeom>
              <a:avLst/>
              <a:gdLst/>
              <a:ahLst/>
              <a:cxnLst/>
              <a:rect l="l" t="t" r="r" b="b"/>
              <a:pathLst>
                <a:path w="501" h="1310" extrusionOk="0">
                  <a:moveTo>
                    <a:pt x="298" y="0"/>
                  </a:moveTo>
                  <a:lnTo>
                    <a:pt x="1" y="1262"/>
                  </a:lnTo>
                  <a:lnTo>
                    <a:pt x="203" y="1310"/>
                  </a:lnTo>
                  <a:lnTo>
                    <a:pt x="501" y="48"/>
                  </a:lnTo>
                  <a:lnTo>
                    <a:pt x="2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1" name="Google Shape;4361;p125"/>
            <p:cNvSpPr/>
            <p:nvPr/>
          </p:nvSpPr>
          <p:spPr>
            <a:xfrm>
              <a:off x="5753139" y="3230207"/>
              <a:ext cx="23586" cy="60277"/>
            </a:xfrm>
            <a:custGeom>
              <a:avLst/>
              <a:gdLst/>
              <a:ahLst/>
              <a:cxnLst/>
              <a:rect l="l" t="t" r="r" b="b"/>
              <a:pathLst>
                <a:path w="513" h="1311" extrusionOk="0">
                  <a:moveTo>
                    <a:pt x="298" y="1"/>
                  </a:moveTo>
                  <a:lnTo>
                    <a:pt x="0" y="1251"/>
                  </a:lnTo>
                  <a:lnTo>
                    <a:pt x="215" y="1311"/>
                  </a:lnTo>
                  <a:lnTo>
                    <a:pt x="512" y="48"/>
                  </a:lnTo>
                  <a:lnTo>
                    <a:pt x="2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2" name="Google Shape;4362;p125"/>
            <p:cNvSpPr/>
            <p:nvPr/>
          </p:nvSpPr>
          <p:spPr>
            <a:xfrm>
              <a:off x="5812818" y="3244460"/>
              <a:ext cx="23035" cy="59725"/>
            </a:xfrm>
            <a:custGeom>
              <a:avLst/>
              <a:gdLst/>
              <a:ahLst/>
              <a:cxnLst/>
              <a:rect l="l" t="t" r="r" b="b"/>
              <a:pathLst>
                <a:path w="501" h="1299" extrusionOk="0">
                  <a:moveTo>
                    <a:pt x="286" y="0"/>
                  </a:moveTo>
                  <a:lnTo>
                    <a:pt x="0" y="1251"/>
                  </a:lnTo>
                  <a:lnTo>
                    <a:pt x="203" y="1298"/>
                  </a:lnTo>
                  <a:lnTo>
                    <a:pt x="500" y="48"/>
                  </a:lnTo>
                  <a:lnTo>
                    <a:pt x="2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3" name="Google Shape;4363;p125"/>
            <p:cNvSpPr/>
            <p:nvPr/>
          </p:nvSpPr>
          <p:spPr>
            <a:xfrm>
              <a:off x="5275794" y="3116917"/>
              <a:ext cx="23035" cy="59725"/>
            </a:xfrm>
            <a:custGeom>
              <a:avLst/>
              <a:gdLst/>
              <a:ahLst/>
              <a:cxnLst/>
              <a:rect l="l" t="t" r="r" b="b"/>
              <a:pathLst>
                <a:path w="501" h="1299" extrusionOk="0">
                  <a:moveTo>
                    <a:pt x="298" y="0"/>
                  </a:moveTo>
                  <a:lnTo>
                    <a:pt x="0" y="1250"/>
                  </a:lnTo>
                  <a:lnTo>
                    <a:pt x="203" y="1298"/>
                  </a:lnTo>
                  <a:lnTo>
                    <a:pt x="500" y="48"/>
                  </a:lnTo>
                  <a:lnTo>
                    <a:pt x="2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4" name="Google Shape;4364;p125"/>
            <p:cNvSpPr/>
            <p:nvPr/>
          </p:nvSpPr>
          <p:spPr>
            <a:xfrm>
              <a:off x="5335428" y="3131124"/>
              <a:ext cx="23586" cy="59725"/>
            </a:xfrm>
            <a:custGeom>
              <a:avLst/>
              <a:gdLst/>
              <a:ahLst/>
              <a:cxnLst/>
              <a:rect l="l" t="t" r="r" b="b"/>
              <a:pathLst>
                <a:path w="513" h="1299" extrusionOk="0">
                  <a:moveTo>
                    <a:pt x="299" y="1"/>
                  </a:moveTo>
                  <a:lnTo>
                    <a:pt x="1" y="1251"/>
                  </a:lnTo>
                  <a:lnTo>
                    <a:pt x="215" y="1299"/>
                  </a:lnTo>
                  <a:lnTo>
                    <a:pt x="513" y="48"/>
                  </a:lnTo>
                  <a:lnTo>
                    <a:pt x="29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5" name="Google Shape;4365;p125"/>
            <p:cNvSpPr/>
            <p:nvPr/>
          </p:nvSpPr>
          <p:spPr>
            <a:xfrm>
              <a:off x="5395107" y="3145377"/>
              <a:ext cx="23586" cy="59725"/>
            </a:xfrm>
            <a:custGeom>
              <a:avLst/>
              <a:gdLst/>
              <a:ahLst/>
              <a:cxnLst/>
              <a:rect l="l" t="t" r="r" b="b"/>
              <a:pathLst>
                <a:path w="513" h="1299" extrusionOk="0">
                  <a:moveTo>
                    <a:pt x="298" y="0"/>
                  </a:moveTo>
                  <a:lnTo>
                    <a:pt x="1" y="1251"/>
                  </a:lnTo>
                  <a:lnTo>
                    <a:pt x="203" y="1298"/>
                  </a:lnTo>
                  <a:lnTo>
                    <a:pt x="513" y="48"/>
                  </a:lnTo>
                  <a:lnTo>
                    <a:pt x="2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6" name="Google Shape;4366;p125"/>
            <p:cNvSpPr/>
            <p:nvPr/>
          </p:nvSpPr>
          <p:spPr>
            <a:xfrm>
              <a:off x="5454787" y="3159079"/>
              <a:ext cx="23586" cy="60231"/>
            </a:xfrm>
            <a:custGeom>
              <a:avLst/>
              <a:gdLst/>
              <a:ahLst/>
              <a:cxnLst/>
              <a:rect l="l" t="t" r="r" b="b"/>
              <a:pathLst>
                <a:path w="513" h="1310" extrusionOk="0">
                  <a:moveTo>
                    <a:pt x="298" y="0"/>
                  </a:moveTo>
                  <a:lnTo>
                    <a:pt x="1" y="1262"/>
                  </a:lnTo>
                  <a:lnTo>
                    <a:pt x="215" y="1310"/>
                  </a:lnTo>
                  <a:lnTo>
                    <a:pt x="513" y="48"/>
                  </a:lnTo>
                  <a:lnTo>
                    <a:pt x="2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7" name="Google Shape;4367;p125"/>
            <p:cNvSpPr/>
            <p:nvPr/>
          </p:nvSpPr>
          <p:spPr>
            <a:xfrm>
              <a:off x="5514466" y="3173838"/>
              <a:ext cx="23035" cy="59725"/>
            </a:xfrm>
            <a:custGeom>
              <a:avLst/>
              <a:gdLst/>
              <a:ahLst/>
              <a:cxnLst/>
              <a:rect l="l" t="t" r="r" b="b"/>
              <a:pathLst>
                <a:path w="501" h="1299" extrusionOk="0">
                  <a:moveTo>
                    <a:pt x="298" y="1"/>
                  </a:moveTo>
                  <a:lnTo>
                    <a:pt x="0" y="1251"/>
                  </a:lnTo>
                  <a:lnTo>
                    <a:pt x="203" y="1298"/>
                  </a:lnTo>
                  <a:lnTo>
                    <a:pt x="500" y="48"/>
                  </a:lnTo>
                  <a:lnTo>
                    <a:pt x="2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8" name="Google Shape;4368;p125"/>
            <p:cNvSpPr/>
            <p:nvPr/>
          </p:nvSpPr>
          <p:spPr>
            <a:xfrm>
              <a:off x="5574146" y="3187539"/>
              <a:ext cx="23586" cy="60231"/>
            </a:xfrm>
            <a:custGeom>
              <a:avLst/>
              <a:gdLst/>
              <a:ahLst/>
              <a:cxnLst/>
              <a:rect l="l" t="t" r="r" b="b"/>
              <a:pathLst>
                <a:path w="513" h="1310" extrusionOk="0">
                  <a:moveTo>
                    <a:pt x="298" y="0"/>
                  </a:moveTo>
                  <a:lnTo>
                    <a:pt x="0" y="1262"/>
                  </a:lnTo>
                  <a:lnTo>
                    <a:pt x="203" y="1310"/>
                  </a:lnTo>
                  <a:lnTo>
                    <a:pt x="512" y="60"/>
                  </a:lnTo>
                  <a:lnTo>
                    <a:pt x="2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69" name="Google Shape;4369;p125"/>
            <p:cNvSpPr/>
            <p:nvPr/>
          </p:nvSpPr>
          <p:spPr>
            <a:xfrm>
              <a:off x="5633779" y="3201747"/>
              <a:ext cx="23586" cy="60277"/>
            </a:xfrm>
            <a:custGeom>
              <a:avLst/>
              <a:gdLst/>
              <a:ahLst/>
              <a:cxnLst/>
              <a:rect l="l" t="t" r="r" b="b"/>
              <a:pathLst>
                <a:path w="513" h="1311" extrusionOk="0">
                  <a:moveTo>
                    <a:pt x="299" y="1"/>
                  </a:moveTo>
                  <a:lnTo>
                    <a:pt x="1" y="1251"/>
                  </a:lnTo>
                  <a:lnTo>
                    <a:pt x="215" y="1310"/>
                  </a:lnTo>
                  <a:lnTo>
                    <a:pt x="513" y="48"/>
                  </a:lnTo>
                  <a:lnTo>
                    <a:pt x="29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0" name="Google Shape;4370;p125"/>
            <p:cNvSpPr/>
            <p:nvPr/>
          </p:nvSpPr>
          <p:spPr>
            <a:xfrm>
              <a:off x="5725230" y="3243909"/>
              <a:ext cx="14805" cy="38345"/>
            </a:xfrm>
            <a:custGeom>
              <a:avLst/>
              <a:gdLst/>
              <a:ahLst/>
              <a:cxnLst/>
              <a:rect l="l" t="t" r="r" b="b"/>
              <a:pathLst>
                <a:path w="322" h="834" extrusionOk="0">
                  <a:moveTo>
                    <a:pt x="191" y="1"/>
                  </a:moveTo>
                  <a:lnTo>
                    <a:pt x="0" y="810"/>
                  </a:lnTo>
                  <a:lnTo>
                    <a:pt x="131" y="834"/>
                  </a:lnTo>
                  <a:lnTo>
                    <a:pt x="322" y="24"/>
                  </a:lnTo>
                  <a:lnTo>
                    <a:pt x="19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1" name="Google Shape;4371;p125"/>
            <p:cNvSpPr/>
            <p:nvPr/>
          </p:nvSpPr>
          <p:spPr>
            <a:xfrm>
              <a:off x="5784909" y="3257610"/>
              <a:ext cx="14805" cy="38897"/>
            </a:xfrm>
            <a:custGeom>
              <a:avLst/>
              <a:gdLst/>
              <a:ahLst/>
              <a:cxnLst/>
              <a:rect l="l" t="t" r="r" b="b"/>
              <a:pathLst>
                <a:path w="322" h="846" extrusionOk="0">
                  <a:moveTo>
                    <a:pt x="191" y="0"/>
                  </a:moveTo>
                  <a:lnTo>
                    <a:pt x="0" y="810"/>
                  </a:lnTo>
                  <a:lnTo>
                    <a:pt x="131" y="845"/>
                  </a:lnTo>
                  <a:lnTo>
                    <a:pt x="321" y="36"/>
                  </a:lnTo>
                  <a:lnTo>
                    <a:pt x="19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2" name="Google Shape;4372;p125"/>
            <p:cNvSpPr/>
            <p:nvPr/>
          </p:nvSpPr>
          <p:spPr>
            <a:xfrm>
              <a:off x="5247839" y="3130572"/>
              <a:ext cx="14851" cy="38943"/>
            </a:xfrm>
            <a:custGeom>
              <a:avLst/>
              <a:gdLst/>
              <a:ahLst/>
              <a:cxnLst/>
              <a:rect l="l" t="t" r="r" b="b"/>
              <a:pathLst>
                <a:path w="323" h="847" extrusionOk="0">
                  <a:moveTo>
                    <a:pt x="191" y="1"/>
                  </a:moveTo>
                  <a:lnTo>
                    <a:pt x="1" y="811"/>
                  </a:lnTo>
                  <a:lnTo>
                    <a:pt x="132" y="846"/>
                  </a:lnTo>
                  <a:lnTo>
                    <a:pt x="322" y="37"/>
                  </a:lnTo>
                  <a:lnTo>
                    <a:pt x="19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3" name="Google Shape;4373;p125"/>
            <p:cNvSpPr/>
            <p:nvPr/>
          </p:nvSpPr>
          <p:spPr>
            <a:xfrm>
              <a:off x="5307519" y="3144825"/>
              <a:ext cx="14851" cy="38345"/>
            </a:xfrm>
            <a:custGeom>
              <a:avLst/>
              <a:gdLst/>
              <a:ahLst/>
              <a:cxnLst/>
              <a:rect l="l" t="t" r="r" b="b"/>
              <a:pathLst>
                <a:path w="323" h="834" extrusionOk="0">
                  <a:moveTo>
                    <a:pt x="191" y="0"/>
                  </a:moveTo>
                  <a:lnTo>
                    <a:pt x="1" y="810"/>
                  </a:lnTo>
                  <a:lnTo>
                    <a:pt x="132" y="834"/>
                  </a:lnTo>
                  <a:lnTo>
                    <a:pt x="322" y="24"/>
                  </a:lnTo>
                  <a:lnTo>
                    <a:pt x="19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4" name="Google Shape;4374;p125"/>
            <p:cNvSpPr/>
            <p:nvPr/>
          </p:nvSpPr>
          <p:spPr>
            <a:xfrm>
              <a:off x="5367198" y="3159079"/>
              <a:ext cx="14805" cy="38897"/>
            </a:xfrm>
            <a:custGeom>
              <a:avLst/>
              <a:gdLst/>
              <a:ahLst/>
              <a:cxnLst/>
              <a:rect l="l" t="t" r="r" b="b"/>
              <a:pathLst>
                <a:path w="322" h="846" extrusionOk="0">
                  <a:moveTo>
                    <a:pt x="191" y="0"/>
                  </a:moveTo>
                  <a:lnTo>
                    <a:pt x="1" y="810"/>
                  </a:lnTo>
                  <a:lnTo>
                    <a:pt x="132" y="845"/>
                  </a:lnTo>
                  <a:lnTo>
                    <a:pt x="322" y="24"/>
                  </a:lnTo>
                  <a:lnTo>
                    <a:pt x="19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5" name="Google Shape;4375;p125"/>
            <p:cNvSpPr/>
            <p:nvPr/>
          </p:nvSpPr>
          <p:spPr>
            <a:xfrm>
              <a:off x="5426878" y="3172734"/>
              <a:ext cx="14805" cy="38943"/>
            </a:xfrm>
            <a:custGeom>
              <a:avLst/>
              <a:gdLst/>
              <a:ahLst/>
              <a:cxnLst/>
              <a:rect l="l" t="t" r="r" b="b"/>
              <a:pathLst>
                <a:path w="322" h="847" extrusionOk="0">
                  <a:moveTo>
                    <a:pt x="191" y="1"/>
                  </a:moveTo>
                  <a:lnTo>
                    <a:pt x="0" y="822"/>
                  </a:lnTo>
                  <a:lnTo>
                    <a:pt x="131" y="846"/>
                  </a:lnTo>
                  <a:lnTo>
                    <a:pt x="322" y="36"/>
                  </a:lnTo>
                  <a:lnTo>
                    <a:pt x="19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6" name="Google Shape;4376;p125"/>
            <p:cNvSpPr/>
            <p:nvPr/>
          </p:nvSpPr>
          <p:spPr>
            <a:xfrm>
              <a:off x="5486558" y="3186988"/>
              <a:ext cx="14805" cy="38897"/>
            </a:xfrm>
            <a:custGeom>
              <a:avLst/>
              <a:gdLst/>
              <a:ahLst/>
              <a:cxnLst/>
              <a:rect l="l" t="t" r="r" b="b"/>
              <a:pathLst>
                <a:path w="322" h="846" extrusionOk="0">
                  <a:moveTo>
                    <a:pt x="191" y="0"/>
                  </a:moveTo>
                  <a:lnTo>
                    <a:pt x="0" y="810"/>
                  </a:lnTo>
                  <a:lnTo>
                    <a:pt x="131" y="846"/>
                  </a:lnTo>
                  <a:lnTo>
                    <a:pt x="322" y="36"/>
                  </a:lnTo>
                  <a:lnTo>
                    <a:pt x="19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7" name="Google Shape;4377;p125"/>
            <p:cNvSpPr/>
            <p:nvPr/>
          </p:nvSpPr>
          <p:spPr>
            <a:xfrm>
              <a:off x="5546191" y="3201195"/>
              <a:ext cx="14851" cy="38943"/>
            </a:xfrm>
            <a:custGeom>
              <a:avLst/>
              <a:gdLst/>
              <a:ahLst/>
              <a:cxnLst/>
              <a:rect l="l" t="t" r="r" b="b"/>
              <a:pathLst>
                <a:path w="323" h="847" extrusionOk="0">
                  <a:moveTo>
                    <a:pt x="191" y="1"/>
                  </a:moveTo>
                  <a:lnTo>
                    <a:pt x="1" y="810"/>
                  </a:lnTo>
                  <a:lnTo>
                    <a:pt x="132" y="846"/>
                  </a:lnTo>
                  <a:lnTo>
                    <a:pt x="322" y="25"/>
                  </a:lnTo>
                  <a:lnTo>
                    <a:pt x="19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8" name="Google Shape;4378;p125"/>
            <p:cNvSpPr/>
            <p:nvPr/>
          </p:nvSpPr>
          <p:spPr>
            <a:xfrm>
              <a:off x="5605871" y="3215448"/>
              <a:ext cx="14851" cy="38897"/>
            </a:xfrm>
            <a:custGeom>
              <a:avLst/>
              <a:gdLst/>
              <a:ahLst/>
              <a:cxnLst/>
              <a:rect l="l" t="t" r="r" b="b"/>
              <a:pathLst>
                <a:path w="323" h="846" extrusionOk="0">
                  <a:moveTo>
                    <a:pt x="191" y="0"/>
                  </a:moveTo>
                  <a:lnTo>
                    <a:pt x="1" y="810"/>
                  </a:lnTo>
                  <a:lnTo>
                    <a:pt x="132" y="846"/>
                  </a:lnTo>
                  <a:lnTo>
                    <a:pt x="322" y="24"/>
                  </a:lnTo>
                  <a:lnTo>
                    <a:pt x="19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79" name="Google Shape;4379;p125"/>
            <p:cNvSpPr/>
            <p:nvPr/>
          </p:nvSpPr>
          <p:spPr>
            <a:xfrm>
              <a:off x="5665550" y="3229655"/>
              <a:ext cx="14805" cy="38943"/>
            </a:xfrm>
            <a:custGeom>
              <a:avLst/>
              <a:gdLst/>
              <a:ahLst/>
              <a:cxnLst/>
              <a:rect l="l" t="t" r="r" b="b"/>
              <a:pathLst>
                <a:path w="322" h="847" extrusionOk="0">
                  <a:moveTo>
                    <a:pt x="191" y="1"/>
                  </a:moveTo>
                  <a:lnTo>
                    <a:pt x="0" y="811"/>
                  </a:lnTo>
                  <a:lnTo>
                    <a:pt x="131" y="846"/>
                  </a:lnTo>
                  <a:lnTo>
                    <a:pt x="322" y="25"/>
                  </a:lnTo>
                  <a:lnTo>
                    <a:pt x="19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80" name="Google Shape;4380;p125"/>
          <p:cNvGrpSpPr/>
          <p:nvPr/>
        </p:nvGrpSpPr>
        <p:grpSpPr>
          <a:xfrm>
            <a:off x="6965486" y="1671674"/>
            <a:ext cx="602772" cy="491552"/>
            <a:chOff x="5450419" y="3412511"/>
            <a:chExt cx="602772" cy="491552"/>
          </a:xfrm>
        </p:grpSpPr>
        <p:sp>
          <p:nvSpPr>
            <p:cNvPr id="4381" name="Google Shape;4381;p125"/>
            <p:cNvSpPr/>
            <p:nvPr/>
          </p:nvSpPr>
          <p:spPr>
            <a:xfrm>
              <a:off x="5486558" y="3449753"/>
              <a:ext cx="504189" cy="434120"/>
            </a:xfrm>
            <a:custGeom>
              <a:avLst/>
              <a:gdLst/>
              <a:ahLst/>
              <a:cxnLst/>
              <a:rect l="l" t="t" r="r" b="b"/>
              <a:pathLst>
                <a:path w="10966" h="9442" extrusionOk="0">
                  <a:moveTo>
                    <a:pt x="9597" y="0"/>
                  </a:moveTo>
                  <a:lnTo>
                    <a:pt x="0" y="7751"/>
                  </a:lnTo>
                  <a:lnTo>
                    <a:pt x="1369" y="9442"/>
                  </a:lnTo>
                  <a:lnTo>
                    <a:pt x="10966" y="1691"/>
                  </a:lnTo>
                  <a:lnTo>
                    <a:pt x="959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82" name="Google Shape;4382;p125"/>
            <p:cNvSpPr/>
            <p:nvPr/>
          </p:nvSpPr>
          <p:spPr>
            <a:xfrm>
              <a:off x="5505684" y="3473294"/>
              <a:ext cx="465384" cy="387039"/>
            </a:xfrm>
            <a:custGeom>
              <a:avLst/>
              <a:gdLst/>
              <a:ahLst/>
              <a:cxnLst/>
              <a:rect l="l" t="t" r="r" b="b"/>
              <a:pathLst>
                <a:path w="10122" h="8418" extrusionOk="0">
                  <a:moveTo>
                    <a:pt x="9597" y="0"/>
                  </a:moveTo>
                  <a:lnTo>
                    <a:pt x="1" y="7751"/>
                  </a:lnTo>
                  <a:lnTo>
                    <a:pt x="537" y="8418"/>
                  </a:lnTo>
                  <a:lnTo>
                    <a:pt x="10121" y="667"/>
                  </a:lnTo>
                  <a:lnTo>
                    <a:pt x="959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83" name="Google Shape;4383;p125"/>
            <p:cNvSpPr/>
            <p:nvPr/>
          </p:nvSpPr>
          <p:spPr>
            <a:xfrm>
              <a:off x="5926660" y="3412511"/>
              <a:ext cx="126530" cy="115541"/>
            </a:xfrm>
            <a:custGeom>
              <a:avLst/>
              <a:gdLst/>
              <a:ahLst/>
              <a:cxnLst/>
              <a:rect l="l" t="t" r="r" b="b"/>
              <a:pathLst>
                <a:path w="2752" h="2513" extrusionOk="0">
                  <a:moveTo>
                    <a:pt x="2751" y="1"/>
                  </a:moveTo>
                  <a:lnTo>
                    <a:pt x="1" y="822"/>
                  </a:lnTo>
                  <a:lnTo>
                    <a:pt x="1370" y="2513"/>
                  </a:lnTo>
                  <a:lnTo>
                    <a:pt x="275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84" name="Google Shape;4384;p125"/>
            <p:cNvSpPr/>
            <p:nvPr/>
          </p:nvSpPr>
          <p:spPr>
            <a:xfrm>
              <a:off x="6007673" y="3412511"/>
              <a:ext cx="45518" cy="41656"/>
            </a:xfrm>
            <a:custGeom>
              <a:avLst/>
              <a:gdLst/>
              <a:ahLst/>
              <a:cxnLst/>
              <a:rect l="l" t="t" r="r" b="b"/>
              <a:pathLst>
                <a:path w="990" h="906" extrusionOk="0">
                  <a:moveTo>
                    <a:pt x="989" y="1"/>
                  </a:moveTo>
                  <a:lnTo>
                    <a:pt x="1" y="298"/>
                  </a:lnTo>
                  <a:lnTo>
                    <a:pt x="501" y="905"/>
                  </a:lnTo>
                  <a:lnTo>
                    <a:pt x="98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85" name="Google Shape;4385;p125"/>
            <p:cNvSpPr/>
            <p:nvPr/>
          </p:nvSpPr>
          <p:spPr>
            <a:xfrm>
              <a:off x="5450419" y="3814315"/>
              <a:ext cx="89242" cy="89748"/>
            </a:xfrm>
            <a:custGeom>
              <a:avLst/>
              <a:gdLst/>
              <a:ahLst/>
              <a:cxnLst/>
              <a:rect l="l" t="t" r="r" b="b"/>
              <a:pathLst>
                <a:path w="1941" h="1952" extrusionOk="0">
                  <a:moveTo>
                    <a:pt x="572" y="1"/>
                  </a:moveTo>
                  <a:cubicBezTo>
                    <a:pt x="84" y="394"/>
                    <a:pt x="0" y="1096"/>
                    <a:pt x="369" y="1561"/>
                  </a:cubicBezTo>
                  <a:cubicBezTo>
                    <a:pt x="581" y="1818"/>
                    <a:pt x="892" y="1951"/>
                    <a:pt x="1210" y="1951"/>
                  </a:cubicBezTo>
                  <a:cubicBezTo>
                    <a:pt x="1465" y="1951"/>
                    <a:pt x="1724" y="1866"/>
                    <a:pt x="1941" y="1691"/>
                  </a:cubicBezTo>
                  <a:lnTo>
                    <a:pt x="5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86" name="Google Shape;4386;p125"/>
            <p:cNvSpPr/>
            <p:nvPr/>
          </p:nvSpPr>
          <p:spPr>
            <a:xfrm>
              <a:off x="5469592" y="3780383"/>
              <a:ext cx="110070" cy="118300"/>
            </a:xfrm>
            <a:custGeom>
              <a:avLst/>
              <a:gdLst/>
              <a:ahLst/>
              <a:cxnLst/>
              <a:rect l="l" t="t" r="r" b="b"/>
              <a:pathLst>
                <a:path w="2394" h="2573" extrusionOk="0">
                  <a:moveTo>
                    <a:pt x="929" y="1"/>
                  </a:moveTo>
                  <a:lnTo>
                    <a:pt x="0" y="763"/>
                  </a:lnTo>
                  <a:lnTo>
                    <a:pt x="1464" y="2572"/>
                  </a:lnTo>
                  <a:lnTo>
                    <a:pt x="2393" y="1822"/>
                  </a:lnTo>
                  <a:lnTo>
                    <a:pt x="92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87" name="Google Shape;4387;p125"/>
          <p:cNvGrpSpPr/>
          <p:nvPr/>
        </p:nvGrpSpPr>
        <p:grpSpPr>
          <a:xfrm>
            <a:off x="6446785" y="3672303"/>
            <a:ext cx="290719" cy="291317"/>
            <a:chOff x="5390187" y="3322715"/>
            <a:chExt cx="290719" cy="291317"/>
          </a:xfrm>
        </p:grpSpPr>
        <p:sp>
          <p:nvSpPr>
            <p:cNvPr id="4388" name="Google Shape;4388;p125"/>
            <p:cNvSpPr/>
            <p:nvPr/>
          </p:nvSpPr>
          <p:spPr>
            <a:xfrm>
              <a:off x="5423568" y="3356693"/>
              <a:ext cx="223956" cy="223910"/>
            </a:xfrm>
            <a:custGeom>
              <a:avLst/>
              <a:gdLst/>
              <a:ahLst/>
              <a:cxnLst/>
              <a:rect l="l" t="t" r="r" b="b"/>
              <a:pathLst>
                <a:path w="4871" h="4870" extrusionOk="0">
                  <a:moveTo>
                    <a:pt x="2442" y="1167"/>
                  </a:moveTo>
                  <a:cubicBezTo>
                    <a:pt x="3132" y="1167"/>
                    <a:pt x="3704" y="1727"/>
                    <a:pt x="3704" y="2429"/>
                  </a:cubicBezTo>
                  <a:cubicBezTo>
                    <a:pt x="3704" y="3132"/>
                    <a:pt x="3132" y="3691"/>
                    <a:pt x="2442" y="3691"/>
                  </a:cubicBezTo>
                  <a:cubicBezTo>
                    <a:pt x="1739" y="3691"/>
                    <a:pt x="1168" y="3132"/>
                    <a:pt x="1168" y="2429"/>
                  </a:cubicBezTo>
                  <a:cubicBezTo>
                    <a:pt x="1168" y="1727"/>
                    <a:pt x="1739" y="1167"/>
                    <a:pt x="2442" y="1167"/>
                  </a:cubicBezTo>
                  <a:close/>
                  <a:moveTo>
                    <a:pt x="2442" y="0"/>
                  </a:moveTo>
                  <a:cubicBezTo>
                    <a:pt x="1096" y="0"/>
                    <a:pt x="1" y="1084"/>
                    <a:pt x="1" y="2429"/>
                  </a:cubicBezTo>
                  <a:cubicBezTo>
                    <a:pt x="1" y="3774"/>
                    <a:pt x="1096" y="4870"/>
                    <a:pt x="2442" y="4870"/>
                  </a:cubicBezTo>
                  <a:cubicBezTo>
                    <a:pt x="3775" y="4870"/>
                    <a:pt x="4871" y="3774"/>
                    <a:pt x="4871" y="2429"/>
                  </a:cubicBezTo>
                  <a:cubicBezTo>
                    <a:pt x="4871" y="1084"/>
                    <a:pt x="3775" y="0"/>
                    <a:pt x="244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89" name="Google Shape;4389;p125"/>
            <p:cNvSpPr/>
            <p:nvPr/>
          </p:nvSpPr>
          <p:spPr>
            <a:xfrm>
              <a:off x="5508995" y="3322715"/>
              <a:ext cx="53702" cy="63035"/>
            </a:xfrm>
            <a:custGeom>
              <a:avLst/>
              <a:gdLst/>
              <a:ahLst/>
              <a:cxnLst/>
              <a:rect l="l" t="t" r="r" b="b"/>
              <a:pathLst>
                <a:path w="1168" h="1371" extrusionOk="0">
                  <a:moveTo>
                    <a:pt x="0" y="1"/>
                  </a:moveTo>
                  <a:lnTo>
                    <a:pt x="0" y="1370"/>
                  </a:lnTo>
                  <a:lnTo>
                    <a:pt x="1167" y="1370"/>
                  </a:lnTo>
                  <a:lnTo>
                    <a:pt x="116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0" name="Google Shape;4390;p125"/>
            <p:cNvSpPr/>
            <p:nvPr/>
          </p:nvSpPr>
          <p:spPr>
            <a:xfrm>
              <a:off x="5508995" y="3550998"/>
              <a:ext cx="53702" cy="63035"/>
            </a:xfrm>
            <a:custGeom>
              <a:avLst/>
              <a:gdLst/>
              <a:ahLst/>
              <a:cxnLst/>
              <a:rect l="l" t="t" r="r" b="b"/>
              <a:pathLst>
                <a:path w="1168" h="1371" extrusionOk="0">
                  <a:moveTo>
                    <a:pt x="0" y="1"/>
                  </a:moveTo>
                  <a:lnTo>
                    <a:pt x="0" y="1370"/>
                  </a:lnTo>
                  <a:lnTo>
                    <a:pt x="1167" y="1370"/>
                  </a:lnTo>
                  <a:lnTo>
                    <a:pt x="116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1" name="Google Shape;4391;p125"/>
            <p:cNvSpPr/>
            <p:nvPr/>
          </p:nvSpPr>
          <p:spPr>
            <a:xfrm>
              <a:off x="5390187" y="3441523"/>
              <a:ext cx="62437" cy="53702"/>
            </a:xfrm>
            <a:custGeom>
              <a:avLst/>
              <a:gdLst/>
              <a:ahLst/>
              <a:cxnLst/>
              <a:rect l="l" t="t" r="r" b="b"/>
              <a:pathLst>
                <a:path w="1358" h="1168" extrusionOk="0">
                  <a:moveTo>
                    <a:pt x="1" y="1"/>
                  </a:moveTo>
                  <a:lnTo>
                    <a:pt x="1" y="1167"/>
                  </a:lnTo>
                  <a:lnTo>
                    <a:pt x="1358" y="1167"/>
                  </a:lnTo>
                  <a:lnTo>
                    <a:pt x="135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2" name="Google Shape;4392;p125"/>
            <p:cNvSpPr/>
            <p:nvPr/>
          </p:nvSpPr>
          <p:spPr>
            <a:xfrm>
              <a:off x="5618469" y="3441523"/>
              <a:ext cx="62437" cy="53702"/>
            </a:xfrm>
            <a:custGeom>
              <a:avLst/>
              <a:gdLst/>
              <a:ahLst/>
              <a:cxnLst/>
              <a:rect l="l" t="t" r="r" b="b"/>
              <a:pathLst>
                <a:path w="1358" h="1168" extrusionOk="0">
                  <a:moveTo>
                    <a:pt x="1" y="1"/>
                  </a:moveTo>
                  <a:lnTo>
                    <a:pt x="1" y="1167"/>
                  </a:lnTo>
                  <a:lnTo>
                    <a:pt x="1358" y="1167"/>
                  </a:lnTo>
                  <a:lnTo>
                    <a:pt x="135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3" name="Google Shape;4393;p125"/>
            <p:cNvSpPr/>
            <p:nvPr/>
          </p:nvSpPr>
          <p:spPr>
            <a:xfrm>
              <a:off x="5413728" y="3346808"/>
              <a:ext cx="82714" cy="82162"/>
            </a:xfrm>
            <a:custGeom>
              <a:avLst/>
              <a:gdLst/>
              <a:ahLst/>
              <a:cxnLst/>
              <a:rect l="l" t="t" r="r" b="b"/>
              <a:pathLst>
                <a:path w="1799" h="1787" extrusionOk="0">
                  <a:moveTo>
                    <a:pt x="834" y="1"/>
                  </a:moveTo>
                  <a:lnTo>
                    <a:pt x="1" y="822"/>
                  </a:lnTo>
                  <a:lnTo>
                    <a:pt x="965" y="1787"/>
                  </a:lnTo>
                  <a:lnTo>
                    <a:pt x="1798" y="965"/>
                  </a:lnTo>
                  <a:lnTo>
                    <a:pt x="83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4" name="Google Shape;4394;p125"/>
            <p:cNvSpPr/>
            <p:nvPr/>
          </p:nvSpPr>
          <p:spPr>
            <a:xfrm>
              <a:off x="5575203" y="3507778"/>
              <a:ext cx="82162" cy="82714"/>
            </a:xfrm>
            <a:custGeom>
              <a:avLst/>
              <a:gdLst/>
              <a:ahLst/>
              <a:cxnLst/>
              <a:rect l="l" t="t" r="r" b="b"/>
              <a:pathLst>
                <a:path w="1787" h="1799" extrusionOk="0">
                  <a:moveTo>
                    <a:pt x="822" y="0"/>
                  </a:moveTo>
                  <a:lnTo>
                    <a:pt x="1" y="834"/>
                  </a:lnTo>
                  <a:lnTo>
                    <a:pt x="965" y="1798"/>
                  </a:lnTo>
                  <a:lnTo>
                    <a:pt x="1787" y="965"/>
                  </a:lnTo>
                  <a:lnTo>
                    <a:pt x="82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5" name="Google Shape;4395;p125"/>
            <p:cNvSpPr/>
            <p:nvPr/>
          </p:nvSpPr>
          <p:spPr>
            <a:xfrm>
              <a:off x="5413728" y="3507778"/>
              <a:ext cx="82162" cy="82162"/>
            </a:xfrm>
            <a:custGeom>
              <a:avLst/>
              <a:gdLst/>
              <a:ahLst/>
              <a:cxnLst/>
              <a:rect l="l" t="t" r="r" b="b"/>
              <a:pathLst>
                <a:path w="1787" h="1787" extrusionOk="0">
                  <a:moveTo>
                    <a:pt x="965" y="0"/>
                  </a:moveTo>
                  <a:lnTo>
                    <a:pt x="1" y="965"/>
                  </a:lnTo>
                  <a:lnTo>
                    <a:pt x="822" y="1786"/>
                  </a:lnTo>
                  <a:lnTo>
                    <a:pt x="1787" y="822"/>
                  </a:lnTo>
                  <a:lnTo>
                    <a:pt x="96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6" name="Google Shape;4396;p125"/>
            <p:cNvSpPr/>
            <p:nvPr/>
          </p:nvSpPr>
          <p:spPr>
            <a:xfrm>
              <a:off x="5575203" y="3346256"/>
              <a:ext cx="82162" cy="82714"/>
            </a:xfrm>
            <a:custGeom>
              <a:avLst/>
              <a:gdLst/>
              <a:ahLst/>
              <a:cxnLst/>
              <a:rect l="l" t="t" r="r" b="b"/>
              <a:pathLst>
                <a:path w="1787" h="1799" extrusionOk="0">
                  <a:moveTo>
                    <a:pt x="965" y="1"/>
                  </a:moveTo>
                  <a:lnTo>
                    <a:pt x="1" y="965"/>
                  </a:lnTo>
                  <a:lnTo>
                    <a:pt x="822" y="1799"/>
                  </a:lnTo>
                  <a:lnTo>
                    <a:pt x="1787" y="834"/>
                  </a:lnTo>
                  <a:lnTo>
                    <a:pt x="96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4397" name="Google Shape;4397;p125"/>
          <p:cNvSpPr/>
          <p:nvPr/>
        </p:nvSpPr>
        <p:spPr>
          <a:xfrm>
            <a:off x="6456097" y="4130246"/>
            <a:ext cx="272095" cy="235957"/>
          </a:xfrm>
          <a:custGeom>
            <a:avLst/>
            <a:gdLst/>
            <a:ahLst/>
            <a:cxnLst/>
            <a:rect l="l" t="t" r="r" b="b"/>
            <a:pathLst>
              <a:path w="5918" h="5132" extrusionOk="0">
                <a:moveTo>
                  <a:pt x="2965" y="1441"/>
                </a:moveTo>
                <a:cubicBezTo>
                  <a:pt x="3572" y="1441"/>
                  <a:pt x="4084" y="1953"/>
                  <a:pt x="4084" y="2560"/>
                </a:cubicBezTo>
                <a:cubicBezTo>
                  <a:pt x="4084" y="3179"/>
                  <a:pt x="3572" y="3691"/>
                  <a:pt x="2965" y="3691"/>
                </a:cubicBezTo>
                <a:cubicBezTo>
                  <a:pt x="2346" y="3691"/>
                  <a:pt x="1834" y="3179"/>
                  <a:pt x="1834" y="2560"/>
                </a:cubicBezTo>
                <a:cubicBezTo>
                  <a:pt x="1834" y="1953"/>
                  <a:pt x="2346" y="1441"/>
                  <a:pt x="2965" y="1441"/>
                </a:cubicBezTo>
                <a:close/>
                <a:moveTo>
                  <a:pt x="1477" y="0"/>
                </a:moveTo>
                <a:lnTo>
                  <a:pt x="1" y="2572"/>
                </a:lnTo>
                <a:lnTo>
                  <a:pt x="1477" y="5132"/>
                </a:lnTo>
                <a:lnTo>
                  <a:pt x="4442" y="5132"/>
                </a:lnTo>
                <a:lnTo>
                  <a:pt x="5918" y="2572"/>
                </a:lnTo>
                <a:lnTo>
                  <a:pt x="444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4398" name="Google Shape;4398;p125"/>
          <p:cNvGrpSpPr/>
          <p:nvPr/>
        </p:nvGrpSpPr>
        <p:grpSpPr>
          <a:xfrm>
            <a:off x="6509729" y="3399731"/>
            <a:ext cx="164831" cy="164832"/>
            <a:chOff x="6821164" y="3321106"/>
            <a:chExt cx="164831" cy="164832"/>
          </a:xfrm>
        </p:grpSpPr>
        <p:sp>
          <p:nvSpPr>
            <p:cNvPr id="4399" name="Google Shape;4399;p125"/>
            <p:cNvSpPr/>
            <p:nvPr/>
          </p:nvSpPr>
          <p:spPr>
            <a:xfrm>
              <a:off x="6839785" y="3340233"/>
              <a:ext cx="127036" cy="126530"/>
            </a:xfrm>
            <a:custGeom>
              <a:avLst/>
              <a:gdLst/>
              <a:ahLst/>
              <a:cxnLst/>
              <a:rect l="l" t="t" r="r" b="b"/>
              <a:pathLst>
                <a:path w="2763" h="2752" extrusionOk="0">
                  <a:moveTo>
                    <a:pt x="1381" y="656"/>
                  </a:moveTo>
                  <a:cubicBezTo>
                    <a:pt x="1774" y="656"/>
                    <a:pt x="2108" y="977"/>
                    <a:pt x="2108" y="1382"/>
                  </a:cubicBezTo>
                  <a:cubicBezTo>
                    <a:pt x="2108" y="1775"/>
                    <a:pt x="1774" y="2096"/>
                    <a:pt x="1381" y="2096"/>
                  </a:cubicBezTo>
                  <a:cubicBezTo>
                    <a:pt x="989" y="2096"/>
                    <a:pt x="667" y="1775"/>
                    <a:pt x="667" y="1382"/>
                  </a:cubicBezTo>
                  <a:cubicBezTo>
                    <a:pt x="667" y="977"/>
                    <a:pt x="989" y="656"/>
                    <a:pt x="1381" y="656"/>
                  </a:cubicBezTo>
                  <a:close/>
                  <a:moveTo>
                    <a:pt x="1381" y="1"/>
                  </a:moveTo>
                  <a:cubicBezTo>
                    <a:pt x="619" y="1"/>
                    <a:pt x="0" y="620"/>
                    <a:pt x="0" y="1382"/>
                  </a:cubicBezTo>
                  <a:cubicBezTo>
                    <a:pt x="0" y="2132"/>
                    <a:pt x="619" y="2751"/>
                    <a:pt x="1381" y="2751"/>
                  </a:cubicBezTo>
                  <a:cubicBezTo>
                    <a:pt x="2143" y="2751"/>
                    <a:pt x="2763" y="2132"/>
                    <a:pt x="2763" y="1382"/>
                  </a:cubicBezTo>
                  <a:cubicBezTo>
                    <a:pt x="2763" y="620"/>
                    <a:pt x="2143" y="1"/>
                    <a:pt x="13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0" name="Google Shape;4400;p125"/>
            <p:cNvSpPr/>
            <p:nvPr/>
          </p:nvSpPr>
          <p:spPr>
            <a:xfrm>
              <a:off x="6887970" y="3321106"/>
              <a:ext cx="30667" cy="35633"/>
            </a:xfrm>
            <a:custGeom>
              <a:avLst/>
              <a:gdLst/>
              <a:ahLst/>
              <a:cxnLst/>
              <a:rect l="l" t="t" r="r" b="b"/>
              <a:pathLst>
                <a:path w="667" h="775" extrusionOk="0">
                  <a:moveTo>
                    <a:pt x="0" y="0"/>
                  </a:moveTo>
                  <a:lnTo>
                    <a:pt x="0" y="774"/>
                  </a:lnTo>
                  <a:lnTo>
                    <a:pt x="667" y="774"/>
                  </a:lnTo>
                  <a:lnTo>
                    <a:pt x="6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1" name="Google Shape;4401;p125"/>
            <p:cNvSpPr/>
            <p:nvPr/>
          </p:nvSpPr>
          <p:spPr>
            <a:xfrm>
              <a:off x="6887970" y="3450305"/>
              <a:ext cx="30667" cy="35633"/>
            </a:xfrm>
            <a:custGeom>
              <a:avLst/>
              <a:gdLst/>
              <a:ahLst/>
              <a:cxnLst/>
              <a:rect l="l" t="t" r="r" b="b"/>
              <a:pathLst>
                <a:path w="667" h="775" extrusionOk="0">
                  <a:moveTo>
                    <a:pt x="0" y="0"/>
                  </a:moveTo>
                  <a:lnTo>
                    <a:pt x="0" y="774"/>
                  </a:lnTo>
                  <a:lnTo>
                    <a:pt x="667" y="774"/>
                  </a:lnTo>
                  <a:lnTo>
                    <a:pt x="6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2" name="Google Shape;4402;p125"/>
            <p:cNvSpPr/>
            <p:nvPr/>
          </p:nvSpPr>
          <p:spPr>
            <a:xfrm>
              <a:off x="6821164" y="3388418"/>
              <a:ext cx="35081" cy="30161"/>
            </a:xfrm>
            <a:custGeom>
              <a:avLst/>
              <a:gdLst/>
              <a:ahLst/>
              <a:cxnLst/>
              <a:rect l="l" t="t" r="r" b="b"/>
              <a:pathLst>
                <a:path w="763" h="656" extrusionOk="0">
                  <a:moveTo>
                    <a:pt x="1" y="1"/>
                  </a:moveTo>
                  <a:lnTo>
                    <a:pt x="1" y="656"/>
                  </a:lnTo>
                  <a:lnTo>
                    <a:pt x="763" y="656"/>
                  </a:lnTo>
                  <a:lnTo>
                    <a:pt x="76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3" name="Google Shape;4403;p125"/>
            <p:cNvSpPr/>
            <p:nvPr/>
          </p:nvSpPr>
          <p:spPr>
            <a:xfrm>
              <a:off x="6950362" y="3388418"/>
              <a:ext cx="35633" cy="30161"/>
            </a:xfrm>
            <a:custGeom>
              <a:avLst/>
              <a:gdLst/>
              <a:ahLst/>
              <a:cxnLst/>
              <a:rect l="l" t="t" r="r" b="b"/>
              <a:pathLst>
                <a:path w="775" h="656" extrusionOk="0">
                  <a:moveTo>
                    <a:pt x="0" y="1"/>
                  </a:moveTo>
                  <a:lnTo>
                    <a:pt x="0" y="656"/>
                  </a:lnTo>
                  <a:lnTo>
                    <a:pt x="774" y="656"/>
                  </a:lnTo>
                  <a:lnTo>
                    <a:pt x="7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4" name="Google Shape;4404;p125"/>
            <p:cNvSpPr/>
            <p:nvPr/>
          </p:nvSpPr>
          <p:spPr>
            <a:xfrm>
              <a:off x="6834313" y="3334256"/>
              <a:ext cx="46575" cy="46575"/>
            </a:xfrm>
            <a:custGeom>
              <a:avLst/>
              <a:gdLst/>
              <a:ahLst/>
              <a:cxnLst/>
              <a:rect l="l" t="t" r="r" b="b"/>
              <a:pathLst>
                <a:path w="1013" h="1013" extrusionOk="0">
                  <a:moveTo>
                    <a:pt x="465" y="0"/>
                  </a:moveTo>
                  <a:lnTo>
                    <a:pt x="0" y="476"/>
                  </a:lnTo>
                  <a:lnTo>
                    <a:pt x="548" y="1012"/>
                  </a:lnTo>
                  <a:lnTo>
                    <a:pt x="1012" y="548"/>
                  </a:lnTo>
                  <a:lnTo>
                    <a:pt x="46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5" name="Google Shape;4405;p125"/>
            <p:cNvSpPr/>
            <p:nvPr/>
          </p:nvSpPr>
          <p:spPr>
            <a:xfrm>
              <a:off x="6925718" y="3425661"/>
              <a:ext cx="47127" cy="47127"/>
            </a:xfrm>
            <a:custGeom>
              <a:avLst/>
              <a:gdLst/>
              <a:ahLst/>
              <a:cxnLst/>
              <a:rect l="l" t="t" r="r" b="b"/>
              <a:pathLst>
                <a:path w="1025" h="1025" extrusionOk="0">
                  <a:moveTo>
                    <a:pt x="477" y="0"/>
                  </a:moveTo>
                  <a:lnTo>
                    <a:pt x="1" y="477"/>
                  </a:lnTo>
                  <a:lnTo>
                    <a:pt x="548" y="1024"/>
                  </a:lnTo>
                  <a:lnTo>
                    <a:pt x="1025" y="548"/>
                  </a:lnTo>
                  <a:lnTo>
                    <a:pt x="4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6" name="Google Shape;4406;p125"/>
            <p:cNvSpPr/>
            <p:nvPr/>
          </p:nvSpPr>
          <p:spPr>
            <a:xfrm>
              <a:off x="6834313" y="3425661"/>
              <a:ext cx="46575" cy="47127"/>
            </a:xfrm>
            <a:custGeom>
              <a:avLst/>
              <a:gdLst/>
              <a:ahLst/>
              <a:cxnLst/>
              <a:rect l="l" t="t" r="r" b="b"/>
              <a:pathLst>
                <a:path w="1013" h="1025" extrusionOk="0">
                  <a:moveTo>
                    <a:pt x="548" y="0"/>
                  </a:moveTo>
                  <a:lnTo>
                    <a:pt x="0" y="548"/>
                  </a:lnTo>
                  <a:lnTo>
                    <a:pt x="465" y="1024"/>
                  </a:lnTo>
                  <a:lnTo>
                    <a:pt x="1012" y="477"/>
                  </a:lnTo>
                  <a:lnTo>
                    <a:pt x="5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7" name="Google Shape;4407;p125"/>
            <p:cNvSpPr/>
            <p:nvPr/>
          </p:nvSpPr>
          <p:spPr>
            <a:xfrm>
              <a:off x="6925718" y="3334256"/>
              <a:ext cx="47127" cy="46575"/>
            </a:xfrm>
            <a:custGeom>
              <a:avLst/>
              <a:gdLst/>
              <a:ahLst/>
              <a:cxnLst/>
              <a:rect l="l" t="t" r="r" b="b"/>
              <a:pathLst>
                <a:path w="1025" h="1013" extrusionOk="0">
                  <a:moveTo>
                    <a:pt x="548" y="0"/>
                  </a:moveTo>
                  <a:lnTo>
                    <a:pt x="1" y="548"/>
                  </a:lnTo>
                  <a:lnTo>
                    <a:pt x="477" y="1012"/>
                  </a:lnTo>
                  <a:lnTo>
                    <a:pt x="1025" y="476"/>
                  </a:lnTo>
                  <a:lnTo>
                    <a:pt x="5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4411"/>
        <p:cNvGrpSpPr/>
        <p:nvPr/>
      </p:nvGrpSpPr>
      <p:grpSpPr>
        <a:xfrm>
          <a:off x="0" y="0"/>
          <a:ext cx="0" cy="0"/>
          <a:chOff x="0" y="0"/>
          <a:chExt cx="0" cy="0"/>
        </a:xfrm>
      </p:grpSpPr>
      <p:sp>
        <p:nvSpPr>
          <p:cNvPr id="4412" name="Google Shape;4412;p126"/>
          <p:cNvSpPr txBox="1">
            <a:spLocks noGrp="1"/>
          </p:cNvSpPr>
          <p:nvPr>
            <p:ph type="ctrTitle"/>
          </p:nvPr>
        </p:nvSpPr>
        <p:spPr>
          <a:xfrm>
            <a:off x="2968212" y="212615"/>
            <a:ext cx="3666900" cy="609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rPr>
              <a:t>منابع اطلاعاتی</a:t>
            </a:r>
            <a:endParaRPr dirty="0"/>
          </a:p>
        </p:txBody>
      </p:sp>
      <p:grpSp>
        <p:nvGrpSpPr>
          <p:cNvPr id="4413" name="Google Shape;4413;p126"/>
          <p:cNvGrpSpPr/>
          <p:nvPr/>
        </p:nvGrpSpPr>
        <p:grpSpPr>
          <a:xfrm rot="10800000">
            <a:off x="5297075" y="3333413"/>
            <a:ext cx="2204925" cy="1247575"/>
            <a:chOff x="1023850" y="1330000"/>
            <a:chExt cx="2204925" cy="1247575"/>
          </a:xfrm>
        </p:grpSpPr>
        <p:sp>
          <p:nvSpPr>
            <p:cNvPr id="4414" name="Google Shape;4414;p126"/>
            <p:cNvSpPr/>
            <p:nvPr/>
          </p:nvSpPr>
          <p:spPr>
            <a:xfrm>
              <a:off x="1039700" y="1539300"/>
              <a:ext cx="465350" cy="1038275"/>
            </a:xfrm>
            <a:custGeom>
              <a:avLst/>
              <a:gdLst/>
              <a:ahLst/>
              <a:cxnLst/>
              <a:rect l="l" t="t" r="r" b="b"/>
              <a:pathLst>
                <a:path w="18614" h="41531" extrusionOk="0">
                  <a:moveTo>
                    <a:pt x="9307" y="1"/>
                  </a:moveTo>
                  <a:cubicBezTo>
                    <a:pt x="4203" y="1"/>
                    <a:pt x="0" y="4204"/>
                    <a:pt x="0" y="9307"/>
                  </a:cubicBezTo>
                  <a:lnTo>
                    <a:pt x="0" y="32224"/>
                  </a:lnTo>
                  <a:cubicBezTo>
                    <a:pt x="0" y="37327"/>
                    <a:pt x="4203" y="41531"/>
                    <a:pt x="9307" y="41531"/>
                  </a:cubicBezTo>
                  <a:cubicBezTo>
                    <a:pt x="14411" y="41531"/>
                    <a:pt x="18614" y="37327"/>
                    <a:pt x="18614" y="32224"/>
                  </a:cubicBezTo>
                  <a:lnTo>
                    <a:pt x="18614" y="9307"/>
                  </a:lnTo>
                  <a:cubicBezTo>
                    <a:pt x="18614" y="4204"/>
                    <a:pt x="14411" y="1"/>
                    <a:pt x="93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5" name="Google Shape;4415;p126"/>
            <p:cNvSpPr/>
            <p:nvPr/>
          </p:nvSpPr>
          <p:spPr>
            <a:xfrm>
              <a:off x="1092225" y="1610200"/>
              <a:ext cx="360300" cy="360275"/>
            </a:xfrm>
            <a:custGeom>
              <a:avLst/>
              <a:gdLst/>
              <a:ahLst/>
              <a:cxnLst/>
              <a:rect l="l" t="t" r="r" b="b"/>
              <a:pathLst>
                <a:path w="14412" h="14411" extrusionOk="0">
                  <a:moveTo>
                    <a:pt x="7206" y="0"/>
                  </a:moveTo>
                  <a:cubicBezTo>
                    <a:pt x="3203" y="0"/>
                    <a:pt x="1" y="3236"/>
                    <a:pt x="1" y="7205"/>
                  </a:cubicBezTo>
                  <a:cubicBezTo>
                    <a:pt x="1" y="11175"/>
                    <a:pt x="3203" y="14410"/>
                    <a:pt x="7206" y="14410"/>
                  </a:cubicBezTo>
                  <a:cubicBezTo>
                    <a:pt x="11176" y="14410"/>
                    <a:pt x="14411" y="11175"/>
                    <a:pt x="14411" y="7205"/>
                  </a:cubicBezTo>
                  <a:cubicBezTo>
                    <a:pt x="14411" y="3236"/>
                    <a:pt x="11176" y="0"/>
                    <a:pt x="72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6" name="Google Shape;4416;p126"/>
            <p:cNvSpPr/>
            <p:nvPr/>
          </p:nvSpPr>
          <p:spPr>
            <a:xfrm>
              <a:off x="1603425" y="1539300"/>
              <a:ext cx="464525" cy="1038275"/>
            </a:xfrm>
            <a:custGeom>
              <a:avLst/>
              <a:gdLst/>
              <a:ahLst/>
              <a:cxnLst/>
              <a:rect l="l" t="t" r="r" b="b"/>
              <a:pathLst>
                <a:path w="18581" h="41531" extrusionOk="0">
                  <a:moveTo>
                    <a:pt x="9307" y="1"/>
                  </a:moveTo>
                  <a:cubicBezTo>
                    <a:pt x="4170" y="1"/>
                    <a:pt x="1" y="4204"/>
                    <a:pt x="1" y="9307"/>
                  </a:cubicBezTo>
                  <a:lnTo>
                    <a:pt x="1" y="32224"/>
                  </a:lnTo>
                  <a:cubicBezTo>
                    <a:pt x="1" y="37327"/>
                    <a:pt x="4170" y="41531"/>
                    <a:pt x="9307" y="41531"/>
                  </a:cubicBezTo>
                  <a:cubicBezTo>
                    <a:pt x="14411" y="41531"/>
                    <a:pt x="18581" y="37327"/>
                    <a:pt x="18581" y="32224"/>
                  </a:cubicBezTo>
                  <a:lnTo>
                    <a:pt x="18581" y="9307"/>
                  </a:lnTo>
                  <a:cubicBezTo>
                    <a:pt x="18581" y="4204"/>
                    <a:pt x="14411" y="1"/>
                    <a:pt x="93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7" name="Google Shape;4417;p126"/>
            <p:cNvSpPr/>
            <p:nvPr/>
          </p:nvSpPr>
          <p:spPr>
            <a:xfrm>
              <a:off x="1655125" y="2146400"/>
              <a:ext cx="361125" cy="360300"/>
            </a:xfrm>
            <a:custGeom>
              <a:avLst/>
              <a:gdLst/>
              <a:ahLst/>
              <a:cxnLst/>
              <a:rect l="l" t="t" r="r" b="b"/>
              <a:pathLst>
                <a:path w="14445" h="14412" extrusionOk="0">
                  <a:moveTo>
                    <a:pt x="7239" y="1"/>
                  </a:moveTo>
                  <a:cubicBezTo>
                    <a:pt x="3237" y="1"/>
                    <a:pt x="1" y="3236"/>
                    <a:pt x="1" y="7206"/>
                  </a:cubicBezTo>
                  <a:cubicBezTo>
                    <a:pt x="1" y="11209"/>
                    <a:pt x="3237" y="14411"/>
                    <a:pt x="7239" y="14411"/>
                  </a:cubicBezTo>
                  <a:cubicBezTo>
                    <a:pt x="11209" y="14411"/>
                    <a:pt x="14445" y="11209"/>
                    <a:pt x="14445" y="7206"/>
                  </a:cubicBezTo>
                  <a:cubicBezTo>
                    <a:pt x="14445" y="3236"/>
                    <a:pt x="11209" y="1"/>
                    <a:pt x="72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8" name="Google Shape;4418;p126"/>
            <p:cNvSpPr/>
            <p:nvPr/>
          </p:nvSpPr>
          <p:spPr>
            <a:xfrm>
              <a:off x="2171350" y="1539300"/>
              <a:ext cx="464500" cy="1038275"/>
            </a:xfrm>
            <a:custGeom>
              <a:avLst/>
              <a:gdLst/>
              <a:ahLst/>
              <a:cxnLst/>
              <a:rect l="l" t="t" r="r" b="b"/>
              <a:pathLst>
                <a:path w="18580" h="41531" extrusionOk="0">
                  <a:moveTo>
                    <a:pt x="9307" y="1"/>
                  </a:moveTo>
                  <a:cubicBezTo>
                    <a:pt x="4170" y="1"/>
                    <a:pt x="0" y="4204"/>
                    <a:pt x="0" y="9307"/>
                  </a:cubicBezTo>
                  <a:lnTo>
                    <a:pt x="0" y="32224"/>
                  </a:lnTo>
                  <a:cubicBezTo>
                    <a:pt x="0" y="37327"/>
                    <a:pt x="4170" y="41531"/>
                    <a:pt x="9307" y="41531"/>
                  </a:cubicBezTo>
                  <a:cubicBezTo>
                    <a:pt x="14410" y="41531"/>
                    <a:pt x="18580" y="37327"/>
                    <a:pt x="18580" y="32224"/>
                  </a:cubicBezTo>
                  <a:lnTo>
                    <a:pt x="18580" y="9307"/>
                  </a:lnTo>
                  <a:cubicBezTo>
                    <a:pt x="18580" y="4204"/>
                    <a:pt x="14410" y="1"/>
                    <a:pt x="9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9" name="Google Shape;4419;p126"/>
            <p:cNvSpPr/>
            <p:nvPr/>
          </p:nvSpPr>
          <p:spPr>
            <a:xfrm>
              <a:off x="2223050" y="1610200"/>
              <a:ext cx="361100" cy="360275"/>
            </a:xfrm>
            <a:custGeom>
              <a:avLst/>
              <a:gdLst/>
              <a:ahLst/>
              <a:cxnLst/>
              <a:rect l="l" t="t" r="r" b="b"/>
              <a:pathLst>
                <a:path w="14444" h="14411" extrusionOk="0">
                  <a:moveTo>
                    <a:pt x="7239" y="0"/>
                  </a:moveTo>
                  <a:cubicBezTo>
                    <a:pt x="3236" y="0"/>
                    <a:pt x="0" y="3236"/>
                    <a:pt x="0" y="7205"/>
                  </a:cubicBezTo>
                  <a:cubicBezTo>
                    <a:pt x="0" y="11175"/>
                    <a:pt x="3236" y="14410"/>
                    <a:pt x="7239" y="14410"/>
                  </a:cubicBezTo>
                  <a:cubicBezTo>
                    <a:pt x="11208" y="14410"/>
                    <a:pt x="14444" y="11175"/>
                    <a:pt x="14444" y="7205"/>
                  </a:cubicBezTo>
                  <a:cubicBezTo>
                    <a:pt x="14444" y="3236"/>
                    <a:pt x="11208" y="0"/>
                    <a:pt x="72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0" name="Google Shape;4420;p126"/>
            <p:cNvSpPr/>
            <p:nvPr/>
          </p:nvSpPr>
          <p:spPr>
            <a:xfrm>
              <a:off x="2735075" y="1539300"/>
              <a:ext cx="464525" cy="1038275"/>
            </a:xfrm>
            <a:custGeom>
              <a:avLst/>
              <a:gdLst/>
              <a:ahLst/>
              <a:cxnLst/>
              <a:rect l="l" t="t" r="r" b="b"/>
              <a:pathLst>
                <a:path w="18581" h="41531" extrusionOk="0">
                  <a:moveTo>
                    <a:pt x="9274" y="1"/>
                  </a:moveTo>
                  <a:cubicBezTo>
                    <a:pt x="4170" y="1"/>
                    <a:pt x="0" y="4204"/>
                    <a:pt x="0" y="9307"/>
                  </a:cubicBezTo>
                  <a:lnTo>
                    <a:pt x="0" y="32224"/>
                  </a:lnTo>
                  <a:cubicBezTo>
                    <a:pt x="0" y="37327"/>
                    <a:pt x="4170" y="41531"/>
                    <a:pt x="9274" y="41531"/>
                  </a:cubicBezTo>
                  <a:cubicBezTo>
                    <a:pt x="14411" y="41531"/>
                    <a:pt x="18580" y="37327"/>
                    <a:pt x="18580" y="32224"/>
                  </a:cubicBezTo>
                  <a:lnTo>
                    <a:pt x="18580" y="9307"/>
                  </a:lnTo>
                  <a:cubicBezTo>
                    <a:pt x="18580" y="4204"/>
                    <a:pt x="14411" y="1"/>
                    <a:pt x="927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1" name="Google Shape;4421;p126"/>
            <p:cNvSpPr/>
            <p:nvPr/>
          </p:nvSpPr>
          <p:spPr>
            <a:xfrm>
              <a:off x="2786775" y="2146400"/>
              <a:ext cx="361125" cy="360300"/>
            </a:xfrm>
            <a:custGeom>
              <a:avLst/>
              <a:gdLst/>
              <a:ahLst/>
              <a:cxnLst/>
              <a:rect l="l" t="t" r="r" b="b"/>
              <a:pathLst>
                <a:path w="14445" h="14412" extrusionOk="0">
                  <a:moveTo>
                    <a:pt x="7206" y="1"/>
                  </a:moveTo>
                  <a:cubicBezTo>
                    <a:pt x="3236" y="1"/>
                    <a:pt x="1" y="3236"/>
                    <a:pt x="1" y="7206"/>
                  </a:cubicBezTo>
                  <a:cubicBezTo>
                    <a:pt x="1" y="11209"/>
                    <a:pt x="3236" y="14411"/>
                    <a:pt x="7206" y="14411"/>
                  </a:cubicBezTo>
                  <a:cubicBezTo>
                    <a:pt x="11209" y="14411"/>
                    <a:pt x="14444" y="11209"/>
                    <a:pt x="14444" y="7206"/>
                  </a:cubicBezTo>
                  <a:cubicBezTo>
                    <a:pt x="14444" y="3236"/>
                    <a:pt x="11209" y="1"/>
                    <a:pt x="7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2" name="Google Shape;4422;p126"/>
            <p:cNvSpPr/>
            <p:nvPr/>
          </p:nvSpPr>
          <p:spPr>
            <a:xfrm>
              <a:off x="1023850" y="1338325"/>
              <a:ext cx="2204925" cy="40050"/>
            </a:xfrm>
            <a:custGeom>
              <a:avLst/>
              <a:gdLst/>
              <a:ahLst/>
              <a:cxnLst/>
              <a:rect l="l" t="t" r="r" b="b"/>
              <a:pathLst>
                <a:path w="88197" h="1602" extrusionOk="0">
                  <a:moveTo>
                    <a:pt x="701" y="1"/>
                  </a:moveTo>
                  <a:cubicBezTo>
                    <a:pt x="334" y="1"/>
                    <a:pt x="1" y="334"/>
                    <a:pt x="1" y="701"/>
                  </a:cubicBezTo>
                  <a:lnTo>
                    <a:pt x="1" y="935"/>
                  </a:lnTo>
                  <a:cubicBezTo>
                    <a:pt x="1" y="1302"/>
                    <a:pt x="334" y="1602"/>
                    <a:pt x="701" y="1602"/>
                  </a:cubicBezTo>
                  <a:lnTo>
                    <a:pt x="87496" y="1602"/>
                  </a:lnTo>
                  <a:cubicBezTo>
                    <a:pt x="87897" y="1602"/>
                    <a:pt x="88197" y="1302"/>
                    <a:pt x="88197" y="935"/>
                  </a:cubicBezTo>
                  <a:lnTo>
                    <a:pt x="88197" y="701"/>
                  </a:lnTo>
                  <a:cubicBezTo>
                    <a:pt x="88197" y="334"/>
                    <a:pt x="87897" y="1"/>
                    <a:pt x="8749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3" name="Google Shape;4423;p126"/>
            <p:cNvSpPr/>
            <p:nvPr/>
          </p:nvSpPr>
          <p:spPr>
            <a:xfrm>
              <a:off x="1260700" y="1378350"/>
              <a:ext cx="25" cy="160975"/>
            </a:xfrm>
            <a:custGeom>
              <a:avLst/>
              <a:gdLst/>
              <a:ahLst/>
              <a:cxnLst/>
              <a:rect l="l" t="t" r="r" b="b"/>
              <a:pathLst>
                <a:path w="1" h="6439" fill="none" extrusionOk="0">
                  <a:moveTo>
                    <a:pt x="0" y="6439"/>
                  </a:moveTo>
                  <a:lnTo>
                    <a:pt x="0" y="1"/>
                  </a:lnTo>
                </a:path>
              </a:pathLst>
            </a:custGeom>
            <a:noFill/>
            <a:ln w="5000" cap="flat" cmpd="sng">
              <a:solidFill>
                <a:schemeClr val="l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4" name="Google Shape;4424;p126"/>
            <p:cNvSpPr/>
            <p:nvPr/>
          </p:nvSpPr>
          <p:spPr>
            <a:xfrm>
              <a:off x="1848600" y="1378350"/>
              <a:ext cx="25" cy="160975"/>
            </a:xfrm>
            <a:custGeom>
              <a:avLst/>
              <a:gdLst/>
              <a:ahLst/>
              <a:cxnLst/>
              <a:rect l="l" t="t" r="r" b="b"/>
              <a:pathLst>
                <a:path w="1" h="6439" fill="none" extrusionOk="0">
                  <a:moveTo>
                    <a:pt x="1" y="6439"/>
                  </a:moveTo>
                  <a:lnTo>
                    <a:pt x="1" y="1"/>
                  </a:lnTo>
                </a:path>
              </a:pathLst>
            </a:custGeom>
            <a:noFill/>
            <a:ln w="5000" cap="flat" cmpd="sng">
              <a:solidFill>
                <a:schemeClr val="accent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5" name="Google Shape;4425;p126"/>
            <p:cNvSpPr/>
            <p:nvPr/>
          </p:nvSpPr>
          <p:spPr>
            <a:xfrm>
              <a:off x="2404000" y="1378350"/>
              <a:ext cx="25" cy="160975"/>
            </a:xfrm>
            <a:custGeom>
              <a:avLst/>
              <a:gdLst/>
              <a:ahLst/>
              <a:cxnLst/>
              <a:rect l="l" t="t" r="r" b="b"/>
              <a:pathLst>
                <a:path w="1" h="6439" fill="none" extrusionOk="0">
                  <a:moveTo>
                    <a:pt x="1" y="6439"/>
                  </a:moveTo>
                  <a:lnTo>
                    <a:pt x="1" y="1"/>
                  </a:lnTo>
                </a:path>
              </a:pathLst>
            </a:custGeom>
            <a:noFill/>
            <a:ln w="5000" cap="flat" cmpd="sng">
              <a:solidFill>
                <a:schemeClr val="dk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6" name="Google Shape;4426;p126"/>
            <p:cNvSpPr/>
            <p:nvPr/>
          </p:nvSpPr>
          <p:spPr>
            <a:xfrm>
              <a:off x="2971075" y="1378350"/>
              <a:ext cx="25" cy="160975"/>
            </a:xfrm>
            <a:custGeom>
              <a:avLst/>
              <a:gdLst/>
              <a:ahLst/>
              <a:cxnLst/>
              <a:rect l="l" t="t" r="r" b="b"/>
              <a:pathLst>
                <a:path w="1" h="6439" fill="none" extrusionOk="0">
                  <a:moveTo>
                    <a:pt x="1" y="6439"/>
                  </a:moveTo>
                  <a:lnTo>
                    <a:pt x="1" y="1"/>
                  </a:lnTo>
                </a:path>
              </a:pathLst>
            </a:custGeom>
            <a:noFill/>
            <a:ln w="5000" cap="flat" cmpd="sng">
              <a:solidFill>
                <a:schemeClr val="accen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7" name="Google Shape;4427;p126"/>
            <p:cNvSpPr/>
            <p:nvPr/>
          </p:nvSpPr>
          <p:spPr>
            <a:xfrm>
              <a:off x="1236500" y="1330000"/>
              <a:ext cx="48400" cy="48375"/>
            </a:xfrm>
            <a:custGeom>
              <a:avLst/>
              <a:gdLst/>
              <a:ahLst/>
              <a:cxnLst/>
              <a:rect l="l" t="t" r="r" b="b"/>
              <a:pathLst>
                <a:path w="1936" h="1935" extrusionOk="0">
                  <a:moveTo>
                    <a:pt x="968" y="0"/>
                  </a:moveTo>
                  <a:cubicBezTo>
                    <a:pt x="434" y="0"/>
                    <a:pt x="1" y="434"/>
                    <a:pt x="1" y="967"/>
                  </a:cubicBezTo>
                  <a:cubicBezTo>
                    <a:pt x="1" y="1501"/>
                    <a:pt x="434" y="1935"/>
                    <a:pt x="968" y="1935"/>
                  </a:cubicBezTo>
                  <a:cubicBezTo>
                    <a:pt x="1502" y="1935"/>
                    <a:pt x="1935" y="1501"/>
                    <a:pt x="1935" y="967"/>
                  </a:cubicBezTo>
                  <a:cubicBezTo>
                    <a:pt x="1935" y="434"/>
                    <a:pt x="1502" y="0"/>
                    <a:pt x="9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8" name="Google Shape;4428;p126"/>
            <p:cNvSpPr/>
            <p:nvPr/>
          </p:nvSpPr>
          <p:spPr>
            <a:xfrm>
              <a:off x="1824425" y="1330000"/>
              <a:ext cx="48400" cy="48375"/>
            </a:xfrm>
            <a:custGeom>
              <a:avLst/>
              <a:gdLst/>
              <a:ahLst/>
              <a:cxnLst/>
              <a:rect l="l" t="t" r="r" b="b"/>
              <a:pathLst>
                <a:path w="1936" h="1935" extrusionOk="0">
                  <a:moveTo>
                    <a:pt x="968" y="0"/>
                  </a:moveTo>
                  <a:cubicBezTo>
                    <a:pt x="434" y="0"/>
                    <a:pt x="0" y="434"/>
                    <a:pt x="0" y="967"/>
                  </a:cubicBezTo>
                  <a:cubicBezTo>
                    <a:pt x="0" y="1501"/>
                    <a:pt x="434" y="1935"/>
                    <a:pt x="968" y="1935"/>
                  </a:cubicBezTo>
                  <a:cubicBezTo>
                    <a:pt x="1502" y="1935"/>
                    <a:pt x="1935" y="1501"/>
                    <a:pt x="1935" y="967"/>
                  </a:cubicBezTo>
                  <a:cubicBezTo>
                    <a:pt x="1935" y="434"/>
                    <a:pt x="1502" y="0"/>
                    <a:pt x="96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9" name="Google Shape;4429;p126"/>
            <p:cNvSpPr/>
            <p:nvPr/>
          </p:nvSpPr>
          <p:spPr>
            <a:xfrm>
              <a:off x="2378975" y="1330000"/>
              <a:ext cx="49250" cy="48375"/>
            </a:xfrm>
            <a:custGeom>
              <a:avLst/>
              <a:gdLst/>
              <a:ahLst/>
              <a:cxnLst/>
              <a:rect l="l" t="t" r="r" b="b"/>
              <a:pathLst>
                <a:path w="1970" h="1935" extrusionOk="0">
                  <a:moveTo>
                    <a:pt x="1002" y="0"/>
                  </a:moveTo>
                  <a:cubicBezTo>
                    <a:pt x="435" y="0"/>
                    <a:pt x="1" y="434"/>
                    <a:pt x="1" y="967"/>
                  </a:cubicBezTo>
                  <a:cubicBezTo>
                    <a:pt x="1" y="1501"/>
                    <a:pt x="435" y="1935"/>
                    <a:pt x="1002" y="1935"/>
                  </a:cubicBezTo>
                  <a:cubicBezTo>
                    <a:pt x="1535" y="1935"/>
                    <a:pt x="1969" y="1501"/>
                    <a:pt x="1969" y="967"/>
                  </a:cubicBezTo>
                  <a:cubicBezTo>
                    <a:pt x="1969" y="434"/>
                    <a:pt x="1535"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0" name="Google Shape;4430;p126"/>
            <p:cNvSpPr/>
            <p:nvPr/>
          </p:nvSpPr>
          <p:spPr>
            <a:xfrm>
              <a:off x="2946900" y="1334150"/>
              <a:ext cx="48375" cy="48400"/>
            </a:xfrm>
            <a:custGeom>
              <a:avLst/>
              <a:gdLst/>
              <a:ahLst/>
              <a:cxnLst/>
              <a:rect l="l" t="t" r="r" b="b"/>
              <a:pathLst>
                <a:path w="1935" h="1936" extrusionOk="0">
                  <a:moveTo>
                    <a:pt x="968" y="1"/>
                  </a:moveTo>
                  <a:cubicBezTo>
                    <a:pt x="434" y="1"/>
                    <a:pt x="0" y="435"/>
                    <a:pt x="0" y="968"/>
                  </a:cubicBezTo>
                  <a:cubicBezTo>
                    <a:pt x="0" y="1502"/>
                    <a:pt x="434" y="1936"/>
                    <a:pt x="968" y="1936"/>
                  </a:cubicBezTo>
                  <a:cubicBezTo>
                    <a:pt x="1501" y="1936"/>
                    <a:pt x="1935" y="1502"/>
                    <a:pt x="1935" y="968"/>
                  </a:cubicBezTo>
                  <a:cubicBezTo>
                    <a:pt x="1935" y="435"/>
                    <a:pt x="1501" y="1"/>
                    <a:pt x="9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31" name="Google Shape;4431;p126"/>
          <p:cNvGrpSpPr/>
          <p:nvPr/>
        </p:nvGrpSpPr>
        <p:grpSpPr>
          <a:xfrm>
            <a:off x="4951415" y="1453211"/>
            <a:ext cx="2896237" cy="1300536"/>
            <a:chOff x="4576976" y="2669870"/>
            <a:chExt cx="3536740" cy="1588150"/>
          </a:xfrm>
        </p:grpSpPr>
        <p:sp>
          <p:nvSpPr>
            <p:cNvPr id="4432" name="Google Shape;4432;p126"/>
            <p:cNvSpPr/>
            <p:nvPr/>
          </p:nvSpPr>
          <p:spPr>
            <a:xfrm>
              <a:off x="4997152" y="3460979"/>
              <a:ext cx="742626" cy="26719"/>
            </a:xfrm>
            <a:custGeom>
              <a:avLst/>
              <a:gdLst/>
              <a:ahLst/>
              <a:cxnLst/>
              <a:rect l="l" t="t" r="r" b="b"/>
              <a:pathLst>
                <a:path w="44804" h="1612" extrusionOk="0">
                  <a:moveTo>
                    <a:pt x="0" y="0"/>
                  </a:moveTo>
                  <a:lnTo>
                    <a:pt x="0" y="1611"/>
                  </a:lnTo>
                  <a:lnTo>
                    <a:pt x="44803" y="1611"/>
                  </a:lnTo>
                  <a:lnTo>
                    <a:pt x="4480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3" name="Google Shape;4433;p126"/>
            <p:cNvSpPr/>
            <p:nvPr/>
          </p:nvSpPr>
          <p:spPr>
            <a:xfrm>
              <a:off x="5739762" y="3460979"/>
              <a:ext cx="784445" cy="26719"/>
            </a:xfrm>
            <a:custGeom>
              <a:avLst/>
              <a:gdLst/>
              <a:ahLst/>
              <a:cxnLst/>
              <a:rect l="l" t="t" r="r" b="b"/>
              <a:pathLst>
                <a:path w="47327" h="1612" extrusionOk="0">
                  <a:moveTo>
                    <a:pt x="0" y="0"/>
                  </a:moveTo>
                  <a:lnTo>
                    <a:pt x="0" y="1611"/>
                  </a:lnTo>
                  <a:lnTo>
                    <a:pt x="47326" y="1611"/>
                  </a:lnTo>
                  <a:lnTo>
                    <a:pt x="4732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4" name="Google Shape;4434;p126"/>
            <p:cNvSpPr/>
            <p:nvPr/>
          </p:nvSpPr>
          <p:spPr>
            <a:xfrm>
              <a:off x="6524190" y="3460979"/>
              <a:ext cx="772859" cy="26719"/>
            </a:xfrm>
            <a:custGeom>
              <a:avLst/>
              <a:gdLst/>
              <a:ahLst/>
              <a:cxnLst/>
              <a:rect l="l" t="t" r="r" b="b"/>
              <a:pathLst>
                <a:path w="46628" h="1612" extrusionOk="0">
                  <a:moveTo>
                    <a:pt x="0" y="0"/>
                  </a:moveTo>
                  <a:lnTo>
                    <a:pt x="0" y="1611"/>
                  </a:lnTo>
                  <a:lnTo>
                    <a:pt x="46627" y="1611"/>
                  </a:lnTo>
                  <a:lnTo>
                    <a:pt x="4662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5" name="Google Shape;4435;p126"/>
            <p:cNvSpPr/>
            <p:nvPr/>
          </p:nvSpPr>
          <p:spPr>
            <a:xfrm>
              <a:off x="4576976" y="2669870"/>
              <a:ext cx="1204621" cy="1149460"/>
            </a:xfrm>
            <a:custGeom>
              <a:avLst/>
              <a:gdLst/>
              <a:ahLst/>
              <a:cxnLst/>
              <a:rect l="l" t="t" r="r" b="b"/>
              <a:pathLst>
                <a:path w="72677" h="69349" extrusionOk="0">
                  <a:moveTo>
                    <a:pt x="58713" y="1"/>
                  </a:moveTo>
                  <a:cubicBezTo>
                    <a:pt x="55457" y="1"/>
                    <a:pt x="52205" y="1239"/>
                    <a:pt x="49727" y="3716"/>
                  </a:cubicBezTo>
                  <a:cubicBezTo>
                    <a:pt x="46445" y="6999"/>
                    <a:pt x="45350" y="11589"/>
                    <a:pt x="46354" y="15784"/>
                  </a:cubicBezTo>
                  <a:cubicBezTo>
                    <a:pt x="46445" y="17030"/>
                    <a:pt x="46354" y="19826"/>
                    <a:pt x="44591" y="21589"/>
                  </a:cubicBezTo>
                  <a:lnTo>
                    <a:pt x="39271" y="26939"/>
                  </a:lnTo>
                  <a:lnTo>
                    <a:pt x="39271" y="26908"/>
                  </a:lnTo>
                  <a:cubicBezTo>
                    <a:pt x="38007" y="28173"/>
                    <a:pt x="36340" y="28530"/>
                    <a:pt x="34842" y="28530"/>
                  </a:cubicBezTo>
                  <a:cubicBezTo>
                    <a:pt x="33639" y="28530"/>
                    <a:pt x="32545" y="28300"/>
                    <a:pt x="31855" y="28124"/>
                  </a:cubicBezTo>
                  <a:cubicBezTo>
                    <a:pt x="29198" y="27003"/>
                    <a:pt x="26357" y="26442"/>
                    <a:pt x="23515" y="26442"/>
                  </a:cubicBezTo>
                  <a:cubicBezTo>
                    <a:pt x="18032" y="26442"/>
                    <a:pt x="12543" y="28530"/>
                    <a:pt x="8359" y="32714"/>
                  </a:cubicBezTo>
                  <a:cubicBezTo>
                    <a:pt x="0" y="41103"/>
                    <a:pt x="0" y="54690"/>
                    <a:pt x="8359" y="63079"/>
                  </a:cubicBezTo>
                  <a:cubicBezTo>
                    <a:pt x="12553" y="67258"/>
                    <a:pt x="18048" y="69348"/>
                    <a:pt x="23542" y="69348"/>
                  </a:cubicBezTo>
                  <a:cubicBezTo>
                    <a:pt x="29036" y="69348"/>
                    <a:pt x="34530" y="67258"/>
                    <a:pt x="38724" y="63079"/>
                  </a:cubicBezTo>
                  <a:cubicBezTo>
                    <a:pt x="44864" y="56939"/>
                    <a:pt x="46505" y="48033"/>
                    <a:pt x="43648" y="40404"/>
                  </a:cubicBezTo>
                  <a:lnTo>
                    <a:pt x="43679" y="40404"/>
                  </a:lnTo>
                  <a:cubicBezTo>
                    <a:pt x="43679" y="40404"/>
                    <a:pt x="41703" y="35206"/>
                    <a:pt x="44621" y="32288"/>
                  </a:cubicBezTo>
                  <a:lnTo>
                    <a:pt x="49940" y="26969"/>
                  </a:lnTo>
                  <a:cubicBezTo>
                    <a:pt x="51481" y="25429"/>
                    <a:pt x="53798" y="25165"/>
                    <a:pt x="55202" y="25165"/>
                  </a:cubicBezTo>
                  <a:cubicBezTo>
                    <a:pt x="55931" y="25165"/>
                    <a:pt x="56414" y="25237"/>
                    <a:pt x="56414" y="25237"/>
                  </a:cubicBezTo>
                  <a:cubicBezTo>
                    <a:pt x="57174" y="25376"/>
                    <a:pt x="57944" y="25445"/>
                    <a:pt x="58713" y="25445"/>
                  </a:cubicBezTo>
                  <a:cubicBezTo>
                    <a:pt x="61977" y="25445"/>
                    <a:pt x="65237" y="24195"/>
                    <a:pt x="67722" y="21711"/>
                  </a:cubicBezTo>
                  <a:cubicBezTo>
                    <a:pt x="72676" y="16756"/>
                    <a:pt x="72676" y="8701"/>
                    <a:pt x="67722" y="3716"/>
                  </a:cubicBezTo>
                  <a:cubicBezTo>
                    <a:pt x="65229" y="1239"/>
                    <a:pt x="61969" y="1"/>
                    <a:pt x="587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6" name="Google Shape;4436;p126"/>
            <p:cNvSpPr/>
            <p:nvPr/>
          </p:nvSpPr>
          <p:spPr>
            <a:xfrm>
              <a:off x="4699896" y="3220276"/>
              <a:ext cx="534560" cy="486957"/>
            </a:xfrm>
            <a:custGeom>
              <a:avLst/>
              <a:gdLst/>
              <a:ahLst/>
              <a:cxnLst/>
              <a:rect l="l" t="t" r="r" b="b"/>
              <a:pathLst>
                <a:path w="32251" h="29379" extrusionOk="0">
                  <a:moveTo>
                    <a:pt x="16137" y="1"/>
                  </a:moveTo>
                  <a:cubicBezTo>
                    <a:pt x="12379" y="1"/>
                    <a:pt x="8618" y="1437"/>
                    <a:pt x="5745" y="4309"/>
                  </a:cubicBezTo>
                  <a:cubicBezTo>
                    <a:pt x="1" y="10024"/>
                    <a:pt x="1" y="19325"/>
                    <a:pt x="5745" y="25070"/>
                  </a:cubicBezTo>
                  <a:cubicBezTo>
                    <a:pt x="8618" y="27942"/>
                    <a:pt x="12379" y="29378"/>
                    <a:pt x="16137" y="29378"/>
                  </a:cubicBezTo>
                  <a:cubicBezTo>
                    <a:pt x="19895" y="29378"/>
                    <a:pt x="23648" y="27942"/>
                    <a:pt x="26506" y="25070"/>
                  </a:cubicBezTo>
                  <a:cubicBezTo>
                    <a:pt x="32250" y="19325"/>
                    <a:pt x="32250" y="10024"/>
                    <a:pt x="26506" y="4309"/>
                  </a:cubicBezTo>
                  <a:cubicBezTo>
                    <a:pt x="23648" y="1437"/>
                    <a:pt x="19895" y="1"/>
                    <a:pt x="161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7" name="Google Shape;4437;p126"/>
            <p:cNvSpPr/>
            <p:nvPr/>
          </p:nvSpPr>
          <p:spPr>
            <a:xfrm>
              <a:off x="5439986" y="2770762"/>
              <a:ext cx="220182" cy="220182"/>
            </a:xfrm>
            <a:custGeom>
              <a:avLst/>
              <a:gdLst/>
              <a:ahLst/>
              <a:cxnLst/>
              <a:rect l="l" t="t" r="r" b="b"/>
              <a:pathLst>
                <a:path w="13284" h="13284" extrusionOk="0">
                  <a:moveTo>
                    <a:pt x="6658" y="0"/>
                  </a:moveTo>
                  <a:cubicBezTo>
                    <a:pt x="2980" y="0"/>
                    <a:pt x="1" y="2979"/>
                    <a:pt x="1" y="6627"/>
                  </a:cubicBezTo>
                  <a:cubicBezTo>
                    <a:pt x="1" y="10304"/>
                    <a:pt x="2980" y="13283"/>
                    <a:pt x="6658" y="13283"/>
                  </a:cubicBezTo>
                  <a:cubicBezTo>
                    <a:pt x="10305" y="13283"/>
                    <a:pt x="13284" y="10304"/>
                    <a:pt x="13284" y="6627"/>
                  </a:cubicBezTo>
                  <a:cubicBezTo>
                    <a:pt x="13284" y="2979"/>
                    <a:pt x="10305" y="0"/>
                    <a:pt x="66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8" name="Google Shape;4438;p126"/>
            <p:cNvSpPr/>
            <p:nvPr/>
          </p:nvSpPr>
          <p:spPr>
            <a:xfrm>
              <a:off x="4680752" y="3078593"/>
              <a:ext cx="385435" cy="128987"/>
            </a:xfrm>
            <a:custGeom>
              <a:avLst/>
              <a:gdLst/>
              <a:ahLst/>
              <a:cxnLst/>
              <a:rect l="l" t="t" r="r" b="b"/>
              <a:pathLst>
                <a:path w="23254" h="7782" fill="none" extrusionOk="0">
                  <a:moveTo>
                    <a:pt x="1" y="7781"/>
                  </a:moveTo>
                  <a:cubicBezTo>
                    <a:pt x="4226" y="3009"/>
                    <a:pt x="10396" y="0"/>
                    <a:pt x="17296" y="0"/>
                  </a:cubicBezTo>
                  <a:cubicBezTo>
                    <a:pt x="19363" y="0"/>
                    <a:pt x="21338" y="274"/>
                    <a:pt x="23253" y="760"/>
                  </a:cubicBezTo>
                </a:path>
              </a:pathLst>
            </a:custGeom>
            <a:noFill/>
            <a:ln w="1900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9" name="Google Shape;4439;p126"/>
            <p:cNvSpPr/>
            <p:nvPr/>
          </p:nvSpPr>
          <p:spPr>
            <a:xfrm>
              <a:off x="4600645" y="3258946"/>
              <a:ext cx="41338" cy="91709"/>
            </a:xfrm>
            <a:custGeom>
              <a:avLst/>
              <a:gdLst/>
              <a:ahLst/>
              <a:cxnLst/>
              <a:rect l="l" t="t" r="r" b="b"/>
              <a:pathLst>
                <a:path w="2494" h="5533" fill="none" extrusionOk="0">
                  <a:moveTo>
                    <a:pt x="1" y="5533"/>
                  </a:moveTo>
                  <a:cubicBezTo>
                    <a:pt x="609" y="3557"/>
                    <a:pt x="1460" y="1703"/>
                    <a:pt x="2493" y="1"/>
                  </a:cubicBezTo>
                </a:path>
              </a:pathLst>
            </a:custGeom>
            <a:noFill/>
            <a:ln w="1900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0" name="Google Shape;4440;p126"/>
            <p:cNvSpPr/>
            <p:nvPr/>
          </p:nvSpPr>
          <p:spPr>
            <a:xfrm>
              <a:off x="4967416" y="3643353"/>
              <a:ext cx="336572" cy="200524"/>
            </a:xfrm>
            <a:custGeom>
              <a:avLst/>
              <a:gdLst/>
              <a:ahLst/>
              <a:cxnLst/>
              <a:rect l="l" t="t" r="r" b="b"/>
              <a:pathLst>
                <a:path w="20306" h="12098" fill="none" extrusionOk="0">
                  <a:moveTo>
                    <a:pt x="20305" y="0"/>
                  </a:moveTo>
                  <a:cubicBezTo>
                    <a:pt x="16384" y="7204"/>
                    <a:pt x="8755" y="12098"/>
                    <a:pt x="1" y="12098"/>
                  </a:cubicBezTo>
                </a:path>
              </a:pathLst>
            </a:custGeom>
            <a:noFill/>
            <a:ln w="1900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1" name="Google Shape;4441;p126"/>
            <p:cNvSpPr/>
            <p:nvPr/>
          </p:nvSpPr>
          <p:spPr>
            <a:xfrm>
              <a:off x="5351824" y="3108312"/>
              <a:ext cx="1204621" cy="1149708"/>
            </a:xfrm>
            <a:custGeom>
              <a:avLst/>
              <a:gdLst/>
              <a:ahLst/>
              <a:cxnLst/>
              <a:rect l="l" t="t" r="r" b="b"/>
              <a:pathLst>
                <a:path w="72677" h="69364" extrusionOk="0">
                  <a:moveTo>
                    <a:pt x="23546" y="0"/>
                  </a:moveTo>
                  <a:cubicBezTo>
                    <a:pt x="18056" y="0"/>
                    <a:pt x="12569" y="2098"/>
                    <a:pt x="8390" y="6292"/>
                  </a:cubicBezTo>
                  <a:cubicBezTo>
                    <a:pt x="1" y="14681"/>
                    <a:pt x="1" y="28268"/>
                    <a:pt x="8390" y="36657"/>
                  </a:cubicBezTo>
                  <a:cubicBezTo>
                    <a:pt x="12567" y="40834"/>
                    <a:pt x="18065" y="42923"/>
                    <a:pt x="23563" y="42923"/>
                  </a:cubicBezTo>
                  <a:cubicBezTo>
                    <a:pt x="26108" y="42923"/>
                    <a:pt x="28652" y="42476"/>
                    <a:pt x="31065" y="41582"/>
                  </a:cubicBezTo>
                  <a:lnTo>
                    <a:pt x="31035" y="41582"/>
                  </a:lnTo>
                  <a:cubicBezTo>
                    <a:pt x="31035" y="41582"/>
                    <a:pt x="32732" y="40946"/>
                    <a:pt x="34731" y="40946"/>
                  </a:cubicBezTo>
                  <a:cubicBezTo>
                    <a:pt x="36230" y="40946"/>
                    <a:pt x="37900" y="41304"/>
                    <a:pt x="39150" y="42554"/>
                  </a:cubicBezTo>
                  <a:lnTo>
                    <a:pt x="44470" y="47873"/>
                  </a:lnTo>
                  <a:cubicBezTo>
                    <a:pt x="46810" y="50214"/>
                    <a:pt x="46202" y="54348"/>
                    <a:pt x="46202" y="54348"/>
                  </a:cubicBezTo>
                  <a:cubicBezTo>
                    <a:pt x="45473" y="58299"/>
                    <a:pt x="46658" y="62554"/>
                    <a:pt x="49728" y="65624"/>
                  </a:cubicBezTo>
                  <a:cubicBezTo>
                    <a:pt x="52205" y="68117"/>
                    <a:pt x="55458" y="69363"/>
                    <a:pt x="58714" y="69363"/>
                  </a:cubicBezTo>
                  <a:cubicBezTo>
                    <a:pt x="61970" y="69363"/>
                    <a:pt x="65230" y="68117"/>
                    <a:pt x="67722" y="65624"/>
                  </a:cubicBezTo>
                  <a:cubicBezTo>
                    <a:pt x="72677" y="60670"/>
                    <a:pt x="72677" y="52615"/>
                    <a:pt x="67722" y="47630"/>
                  </a:cubicBezTo>
                  <a:cubicBezTo>
                    <a:pt x="65227" y="45158"/>
                    <a:pt x="61976" y="43915"/>
                    <a:pt x="58731" y="43915"/>
                  </a:cubicBezTo>
                  <a:cubicBezTo>
                    <a:pt x="57708" y="43915"/>
                    <a:pt x="56684" y="44039"/>
                    <a:pt x="55686" y="44287"/>
                  </a:cubicBezTo>
                  <a:cubicBezTo>
                    <a:pt x="55520" y="44295"/>
                    <a:pt x="55326" y="44301"/>
                    <a:pt x="55111" y="44301"/>
                  </a:cubicBezTo>
                  <a:cubicBezTo>
                    <a:pt x="53707" y="44301"/>
                    <a:pt x="51378" y="44048"/>
                    <a:pt x="49850" y="42493"/>
                  </a:cubicBezTo>
                  <a:lnTo>
                    <a:pt x="49850" y="42524"/>
                  </a:lnTo>
                  <a:lnTo>
                    <a:pt x="44530" y="37174"/>
                  </a:lnTo>
                  <a:cubicBezTo>
                    <a:pt x="42251" y="34925"/>
                    <a:pt x="42919" y="31308"/>
                    <a:pt x="43345" y="29788"/>
                  </a:cubicBezTo>
                  <a:cubicBezTo>
                    <a:pt x="46597" y="21976"/>
                    <a:pt x="45077" y="12645"/>
                    <a:pt x="38725" y="6292"/>
                  </a:cubicBezTo>
                  <a:cubicBezTo>
                    <a:pt x="34530" y="2098"/>
                    <a:pt x="29036" y="0"/>
                    <a:pt x="23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2" name="Google Shape;4442;p126"/>
            <p:cNvSpPr/>
            <p:nvPr/>
          </p:nvSpPr>
          <p:spPr>
            <a:xfrm>
              <a:off x="5498944" y="3220658"/>
              <a:ext cx="486692" cy="487206"/>
            </a:xfrm>
            <a:custGeom>
              <a:avLst/>
              <a:gdLst/>
              <a:ahLst/>
              <a:cxnLst/>
              <a:rect l="l" t="t" r="r" b="b"/>
              <a:pathLst>
                <a:path w="29363" h="29394" extrusionOk="0">
                  <a:moveTo>
                    <a:pt x="14681" y="1"/>
                  </a:moveTo>
                  <a:cubicBezTo>
                    <a:pt x="6566" y="1"/>
                    <a:pt x="0" y="6566"/>
                    <a:pt x="0" y="14682"/>
                  </a:cubicBezTo>
                  <a:cubicBezTo>
                    <a:pt x="0" y="22797"/>
                    <a:pt x="6566" y="29393"/>
                    <a:pt x="14681" y="29393"/>
                  </a:cubicBezTo>
                  <a:cubicBezTo>
                    <a:pt x="22797" y="29393"/>
                    <a:pt x="29362" y="22797"/>
                    <a:pt x="29362" y="14682"/>
                  </a:cubicBezTo>
                  <a:cubicBezTo>
                    <a:pt x="29362" y="6566"/>
                    <a:pt x="22797" y="1"/>
                    <a:pt x="146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3" name="Google Shape;4443;p126"/>
            <p:cNvSpPr/>
            <p:nvPr/>
          </p:nvSpPr>
          <p:spPr>
            <a:xfrm>
              <a:off x="6215348" y="3937079"/>
              <a:ext cx="219685" cy="220166"/>
            </a:xfrm>
            <a:custGeom>
              <a:avLst/>
              <a:gdLst/>
              <a:ahLst/>
              <a:cxnLst/>
              <a:rect l="l" t="t" r="r" b="b"/>
              <a:pathLst>
                <a:path w="13254" h="13283" extrusionOk="0">
                  <a:moveTo>
                    <a:pt x="6627" y="0"/>
                  </a:moveTo>
                  <a:cubicBezTo>
                    <a:pt x="2949" y="0"/>
                    <a:pt x="1" y="2979"/>
                    <a:pt x="1" y="6626"/>
                  </a:cubicBezTo>
                  <a:cubicBezTo>
                    <a:pt x="1" y="10304"/>
                    <a:pt x="2949" y="13283"/>
                    <a:pt x="6627" y="13283"/>
                  </a:cubicBezTo>
                  <a:cubicBezTo>
                    <a:pt x="10305" y="13283"/>
                    <a:pt x="13253" y="10304"/>
                    <a:pt x="13253" y="6626"/>
                  </a:cubicBezTo>
                  <a:cubicBezTo>
                    <a:pt x="13253" y="2979"/>
                    <a:pt x="10305" y="0"/>
                    <a:pt x="662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4" name="Google Shape;4444;p126"/>
            <p:cNvSpPr/>
            <p:nvPr/>
          </p:nvSpPr>
          <p:spPr>
            <a:xfrm>
              <a:off x="5449069" y="3707333"/>
              <a:ext cx="293228" cy="136545"/>
            </a:xfrm>
            <a:custGeom>
              <a:avLst/>
              <a:gdLst/>
              <a:ahLst/>
              <a:cxnLst/>
              <a:rect l="l" t="t" r="r" b="b"/>
              <a:pathLst>
                <a:path w="17691" h="8238" fill="none" extrusionOk="0">
                  <a:moveTo>
                    <a:pt x="17690" y="8238"/>
                  </a:moveTo>
                  <a:cubicBezTo>
                    <a:pt x="10578" y="8238"/>
                    <a:pt x="4225" y="5046"/>
                    <a:pt x="0" y="1"/>
                  </a:cubicBezTo>
                </a:path>
              </a:pathLst>
            </a:custGeom>
            <a:noFill/>
            <a:ln w="1900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5" name="Google Shape;4445;p126"/>
            <p:cNvSpPr/>
            <p:nvPr/>
          </p:nvSpPr>
          <p:spPr>
            <a:xfrm>
              <a:off x="6013829" y="3191436"/>
              <a:ext cx="53421" cy="67527"/>
            </a:xfrm>
            <a:custGeom>
              <a:avLst/>
              <a:gdLst/>
              <a:ahLst/>
              <a:cxnLst/>
              <a:rect l="l" t="t" r="r" b="b"/>
              <a:pathLst>
                <a:path w="3223" h="4074" fill="none" extrusionOk="0">
                  <a:moveTo>
                    <a:pt x="1" y="1"/>
                  </a:moveTo>
                  <a:cubicBezTo>
                    <a:pt x="1216" y="1247"/>
                    <a:pt x="2311" y="2615"/>
                    <a:pt x="3223" y="4074"/>
                  </a:cubicBezTo>
                </a:path>
              </a:pathLst>
            </a:custGeom>
            <a:noFill/>
            <a:ln w="1900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6" name="Google Shape;4446;p126"/>
            <p:cNvSpPr/>
            <p:nvPr/>
          </p:nvSpPr>
          <p:spPr>
            <a:xfrm>
              <a:off x="5437467" y="3078593"/>
              <a:ext cx="471592" cy="151147"/>
            </a:xfrm>
            <a:custGeom>
              <a:avLst/>
              <a:gdLst/>
              <a:ahLst/>
              <a:cxnLst/>
              <a:rect l="l" t="t" r="r" b="b"/>
              <a:pathLst>
                <a:path w="28452" h="9119" fill="none" extrusionOk="0">
                  <a:moveTo>
                    <a:pt x="1" y="9119"/>
                  </a:moveTo>
                  <a:cubicBezTo>
                    <a:pt x="4226" y="3556"/>
                    <a:pt x="10883" y="0"/>
                    <a:pt x="18390" y="0"/>
                  </a:cubicBezTo>
                  <a:cubicBezTo>
                    <a:pt x="22007" y="0"/>
                    <a:pt x="25412" y="821"/>
                    <a:pt x="28451" y="2280"/>
                  </a:cubicBezTo>
                </a:path>
              </a:pathLst>
            </a:custGeom>
            <a:noFill/>
            <a:ln w="19000"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7" name="Google Shape;4447;p126"/>
            <p:cNvSpPr/>
            <p:nvPr/>
          </p:nvSpPr>
          <p:spPr>
            <a:xfrm>
              <a:off x="6133733" y="2669870"/>
              <a:ext cx="1205135" cy="1149460"/>
            </a:xfrm>
            <a:custGeom>
              <a:avLst/>
              <a:gdLst/>
              <a:ahLst/>
              <a:cxnLst/>
              <a:rect l="l" t="t" r="r" b="b"/>
              <a:pathLst>
                <a:path w="72708" h="69349" extrusionOk="0">
                  <a:moveTo>
                    <a:pt x="58737" y="1"/>
                  </a:moveTo>
                  <a:cubicBezTo>
                    <a:pt x="55481" y="1"/>
                    <a:pt x="52221" y="1239"/>
                    <a:pt x="49728" y="3716"/>
                  </a:cubicBezTo>
                  <a:cubicBezTo>
                    <a:pt x="46476" y="6999"/>
                    <a:pt x="45351" y="11589"/>
                    <a:pt x="46385" y="15784"/>
                  </a:cubicBezTo>
                  <a:cubicBezTo>
                    <a:pt x="46445" y="17030"/>
                    <a:pt x="46385" y="19826"/>
                    <a:pt x="44622" y="21589"/>
                  </a:cubicBezTo>
                  <a:lnTo>
                    <a:pt x="39272" y="26939"/>
                  </a:lnTo>
                  <a:lnTo>
                    <a:pt x="39272" y="26908"/>
                  </a:lnTo>
                  <a:cubicBezTo>
                    <a:pt x="38024" y="28173"/>
                    <a:pt x="36356" y="28530"/>
                    <a:pt x="34857" y="28530"/>
                  </a:cubicBezTo>
                  <a:cubicBezTo>
                    <a:pt x="33655" y="28530"/>
                    <a:pt x="32563" y="28300"/>
                    <a:pt x="31886" y="28124"/>
                  </a:cubicBezTo>
                  <a:cubicBezTo>
                    <a:pt x="29219" y="27003"/>
                    <a:pt x="26375" y="26442"/>
                    <a:pt x="23533" y="26442"/>
                  </a:cubicBezTo>
                  <a:cubicBezTo>
                    <a:pt x="18050" y="26442"/>
                    <a:pt x="12574" y="28530"/>
                    <a:pt x="8390" y="32714"/>
                  </a:cubicBezTo>
                  <a:cubicBezTo>
                    <a:pt x="1" y="41103"/>
                    <a:pt x="1" y="54690"/>
                    <a:pt x="8390" y="63079"/>
                  </a:cubicBezTo>
                  <a:cubicBezTo>
                    <a:pt x="12585" y="67258"/>
                    <a:pt x="18079" y="69348"/>
                    <a:pt x="23573" y="69348"/>
                  </a:cubicBezTo>
                  <a:cubicBezTo>
                    <a:pt x="29067" y="69348"/>
                    <a:pt x="34561" y="67258"/>
                    <a:pt x="38755" y="63079"/>
                  </a:cubicBezTo>
                  <a:cubicBezTo>
                    <a:pt x="44865" y="56939"/>
                    <a:pt x="46506" y="48033"/>
                    <a:pt x="43679" y="40404"/>
                  </a:cubicBezTo>
                  <a:cubicBezTo>
                    <a:pt x="43679" y="40404"/>
                    <a:pt x="41734" y="35206"/>
                    <a:pt x="44652" y="32288"/>
                  </a:cubicBezTo>
                  <a:lnTo>
                    <a:pt x="49971" y="26969"/>
                  </a:lnTo>
                  <a:cubicBezTo>
                    <a:pt x="51512" y="25429"/>
                    <a:pt x="53829" y="25165"/>
                    <a:pt x="55233" y="25165"/>
                  </a:cubicBezTo>
                  <a:cubicBezTo>
                    <a:pt x="55962" y="25165"/>
                    <a:pt x="56446" y="25237"/>
                    <a:pt x="56446" y="25237"/>
                  </a:cubicBezTo>
                  <a:cubicBezTo>
                    <a:pt x="57199" y="25376"/>
                    <a:pt x="57964" y="25445"/>
                    <a:pt x="58730" y="25445"/>
                  </a:cubicBezTo>
                  <a:cubicBezTo>
                    <a:pt x="61977" y="25445"/>
                    <a:pt x="65238" y="24195"/>
                    <a:pt x="67722" y="21711"/>
                  </a:cubicBezTo>
                  <a:cubicBezTo>
                    <a:pt x="72707" y="16756"/>
                    <a:pt x="72707" y="8701"/>
                    <a:pt x="67722" y="3716"/>
                  </a:cubicBezTo>
                  <a:cubicBezTo>
                    <a:pt x="65245" y="1239"/>
                    <a:pt x="61993" y="1"/>
                    <a:pt x="587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8" name="Google Shape;4448;p126"/>
            <p:cNvSpPr/>
            <p:nvPr/>
          </p:nvSpPr>
          <p:spPr>
            <a:xfrm>
              <a:off x="6997274" y="2770762"/>
              <a:ext cx="220166" cy="220182"/>
            </a:xfrm>
            <a:custGeom>
              <a:avLst/>
              <a:gdLst/>
              <a:ahLst/>
              <a:cxnLst/>
              <a:rect l="l" t="t" r="r" b="b"/>
              <a:pathLst>
                <a:path w="13283" h="13284" extrusionOk="0">
                  <a:moveTo>
                    <a:pt x="6626" y="0"/>
                  </a:moveTo>
                  <a:cubicBezTo>
                    <a:pt x="2979" y="0"/>
                    <a:pt x="0" y="2979"/>
                    <a:pt x="0" y="6627"/>
                  </a:cubicBezTo>
                  <a:cubicBezTo>
                    <a:pt x="0" y="10304"/>
                    <a:pt x="2979" y="13283"/>
                    <a:pt x="6626" y="13283"/>
                  </a:cubicBezTo>
                  <a:cubicBezTo>
                    <a:pt x="10304" y="13283"/>
                    <a:pt x="13283" y="10304"/>
                    <a:pt x="13283" y="6627"/>
                  </a:cubicBezTo>
                  <a:cubicBezTo>
                    <a:pt x="13283" y="2979"/>
                    <a:pt x="10304" y="0"/>
                    <a:pt x="66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9" name="Google Shape;4449;p126"/>
            <p:cNvSpPr/>
            <p:nvPr/>
          </p:nvSpPr>
          <p:spPr>
            <a:xfrm>
              <a:off x="6141805" y="3078593"/>
              <a:ext cx="491217" cy="765284"/>
            </a:xfrm>
            <a:custGeom>
              <a:avLst/>
              <a:gdLst/>
              <a:ahLst/>
              <a:cxnLst/>
              <a:rect l="l" t="t" r="r" b="b"/>
              <a:pathLst>
                <a:path w="29636" h="46171" fill="none" extrusionOk="0">
                  <a:moveTo>
                    <a:pt x="29636" y="45229"/>
                  </a:moveTo>
                  <a:cubicBezTo>
                    <a:pt x="27539" y="45837"/>
                    <a:pt x="25350" y="46171"/>
                    <a:pt x="23070" y="46171"/>
                  </a:cubicBezTo>
                  <a:cubicBezTo>
                    <a:pt x="10335" y="46171"/>
                    <a:pt x="0" y="35836"/>
                    <a:pt x="0" y="23070"/>
                  </a:cubicBezTo>
                  <a:cubicBezTo>
                    <a:pt x="0" y="16322"/>
                    <a:pt x="2888" y="10243"/>
                    <a:pt x="7508" y="6049"/>
                  </a:cubicBezTo>
                  <a:cubicBezTo>
                    <a:pt x="11611" y="2280"/>
                    <a:pt x="17083" y="0"/>
                    <a:pt x="23070" y="0"/>
                  </a:cubicBezTo>
                </a:path>
              </a:pathLst>
            </a:custGeom>
            <a:noFill/>
            <a:ln w="1900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0" name="Google Shape;4450;p126"/>
            <p:cNvSpPr/>
            <p:nvPr/>
          </p:nvSpPr>
          <p:spPr>
            <a:xfrm>
              <a:off x="6743345" y="3666028"/>
              <a:ext cx="104306" cy="108831"/>
            </a:xfrm>
            <a:custGeom>
              <a:avLst/>
              <a:gdLst/>
              <a:ahLst/>
              <a:cxnLst/>
              <a:rect l="l" t="t" r="r" b="b"/>
              <a:pathLst>
                <a:path w="6293" h="6566" fill="none" extrusionOk="0">
                  <a:moveTo>
                    <a:pt x="6292" y="0"/>
                  </a:moveTo>
                  <a:cubicBezTo>
                    <a:pt x="4651" y="2584"/>
                    <a:pt x="2523" y="4833"/>
                    <a:pt x="1" y="6566"/>
                  </a:cubicBezTo>
                </a:path>
              </a:pathLst>
            </a:custGeom>
            <a:noFill/>
            <a:ln w="1900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1" name="Google Shape;4451;p126"/>
            <p:cNvSpPr/>
            <p:nvPr/>
          </p:nvSpPr>
          <p:spPr>
            <a:xfrm>
              <a:off x="6909095" y="3108312"/>
              <a:ext cx="1204621" cy="1149708"/>
            </a:xfrm>
            <a:custGeom>
              <a:avLst/>
              <a:gdLst/>
              <a:ahLst/>
              <a:cxnLst/>
              <a:rect l="l" t="t" r="r" b="b"/>
              <a:pathLst>
                <a:path w="72677" h="69364" extrusionOk="0">
                  <a:moveTo>
                    <a:pt x="23542" y="0"/>
                  </a:moveTo>
                  <a:cubicBezTo>
                    <a:pt x="18048" y="0"/>
                    <a:pt x="12554" y="2098"/>
                    <a:pt x="8360" y="6292"/>
                  </a:cubicBezTo>
                  <a:cubicBezTo>
                    <a:pt x="1" y="14681"/>
                    <a:pt x="1" y="28268"/>
                    <a:pt x="8360" y="36657"/>
                  </a:cubicBezTo>
                  <a:cubicBezTo>
                    <a:pt x="12557" y="40834"/>
                    <a:pt x="18048" y="42923"/>
                    <a:pt x="23539" y="42923"/>
                  </a:cubicBezTo>
                  <a:cubicBezTo>
                    <a:pt x="26080" y="42923"/>
                    <a:pt x="28621" y="42476"/>
                    <a:pt x="31035" y="41582"/>
                  </a:cubicBezTo>
                  <a:cubicBezTo>
                    <a:pt x="31035" y="41582"/>
                    <a:pt x="32732" y="40946"/>
                    <a:pt x="34731" y="40946"/>
                  </a:cubicBezTo>
                  <a:cubicBezTo>
                    <a:pt x="36231" y="40946"/>
                    <a:pt x="37900" y="41304"/>
                    <a:pt x="39150" y="42554"/>
                  </a:cubicBezTo>
                  <a:lnTo>
                    <a:pt x="44470" y="47873"/>
                  </a:lnTo>
                  <a:cubicBezTo>
                    <a:pt x="46810" y="50214"/>
                    <a:pt x="46202" y="54348"/>
                    <a:pt x="46202" y="54348"/>
                  </a:cubicBezTo>
                  <a:cubicBezTo>
                    <a:pt x="45473" y="58299"/>
                    <a:pt x="46628" y="62554"/>
                    <a:pt x="49728" y="65624"/>
                  </a:cubicBezTo>
                  <a:cubicBezTo>
                    <a:pt x="52205" y="68117"/>
                    <a:pt x="55458" y="69363"/>
                    <a:pt x="58714" y="69363"/>
                  </a:cubicBezTo>
                  <a:cubicBezTo>
                    <a:pt x="61970" y="69363"/>
                    <a:pt x="65230" y="68117"/>
                    <a:pt x="67722" y="65624"/>
                  </a:cubicBezTo>
                  <a:cubicBezTo>
                    <a:pt x="72677" y="60670"/>
                    <a:pt x="72677" y="52615"/>
                    <a:pt x="67722" y="47630"/>
                  </a:cubicBezTo>
                  <a:cubicBezTo>
                    <a:pt x="65227" y="45158"/>
                    <a:pt x="61976" y="43915"/>
                    <a:pt x="58718" y="43915"/>
                  </a:cubicBezTo>
                  <a:cubicBezTo>
                    <a:pt x="57690" y="43915"/>
                    <a:pt x="56661" y="44039"/>
                    <a:pt x="55655" y="44287"/>
                  </a:cubicBezTo>
                  <a:cubicBezTo>
                    <a:pt x="55490" y="44295"/>
                    <a:pt x="55297" y="44301"/>
                    <a:pt x="55082" y="44301"/>
                  </a:cubicBezTo>
                  <a:cubicBezTo>
                    <a:pt x="53684" y="44301"/>
                    <a:pt x="51378" y="44048"/>
                    <a:pt x="49850" y="42493"/>
                  </a:cubicBezTo>
                  <a:lnTo>
                    <a:pt x="49850" y="42524"/>
                  </a:lnTo>
                  <a:lnTo>
                    <a:pt x="44500" y="37174"/>
                  </a:lnTo>
                  <a:cubicBezTo>
                    <a:pt x="42251" y="34925"/>
                    <a:pt x="42920" y="31308"/>
                    <a:pt x="43315" y="29788"/>
                  </a:cubicBezTo>
                  <a:cubicBezTo>
                    <a:pt x="46597" y="21976"/>
                    <a:pt x="45078" y="12645"/>
                    <a:pt x="38725" y="6292"/>
                  </a:cubicBezTo>
                  <a:cubicBezTo>
                    <a:pt x="34530" y="2098"/>
                    <a:pt x="29036" y="0"/>
                    <a:pt x="235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2" name="Google Shape;4452;p126"/>
            <p:cNvSpPr/>
            <p:nvPr/>
          </p:nvSpPr>
          <p:spPr>
            <a:xfrm>
              <a:off x="7032032" y="3220790"/>
              <a:ext cx="534560" cy="486940"/>
            </a:xfrm>
            <a:custGeom>
              <a:avLst/>
              <a:gdLst/>
              <a:ahLst/>
              <a:cxnLst/>
              <a:rect l="l" t="t" r="r" b="b"/>
              <a:pathLst>
                <a:path w="32251" h="29378" extrusionOk="0">
                  <a:moveTo>
                    <a:pt x="16137" y="0"/>
                  </a:moveTo>
                  <a:cubicBezTo>
                    <a:pt x="12379" y="0"/>
                    <a:pt x="8618" y="1436"/>
                    <a:pt x="5745" y="4309"/>
                  </a:cubicBezTo>
                  <a:cubicBezTo>
                    <a:pt x="0" y="10023"/>
                    <a:pt x="0" y="19324"/>
                    <a:pt x="5745" y="25069"/>
                  </a:cubicBezTo>
                  <a:cubicBezTo>
                    <a:pt x="8618" y="27941"/>
                    <a:pt x="12379" y="29378"/>
                    <a:pt x="16137" y="29378"/>
                  </a:cubicBezTo>
                  <a:cubicBezTo>
                    <a:pt x="19894" y="29378"/>
                    <a:pt x="23648" y="27941"/>
                    <a:pt x="26505" y="25069"/>
                  </a:cubicBezTo>
                  <a:cubicBezTo>
                    <a:pt x="32250" y="19324"/>
                    <a:pt x="32250" y="10023"/>
                    <a:pt x="26505" y="4309"/>
                  </a:cubicBezTo>
                  <a:cubicBezTo>
                    <a:pt x="23648" y="1436"/>
                    <a:pt x="19894" y="0"/>
                    <a:pt x="161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3" name="Google Shape;4453;p126"/>
            <p:cNvSpPr/>
            <p:nvPr/>
          </p:nvSpPr>
          <p:spPr>
            <a:xfrm>
              <a:off x="7772122" y="3937079"/>
              <a:ext cx="220182" cy="220166"/>
            </a:xfrm>
            <a:custGeom>
              <a:avLst/>
              <a:gdLst/>
              <a:ahLst/>
              <a:cxnLst/>
              <a:rect l="l" t="t" r="r" b="b"/>
              <a:pathLst>
                <a:path w="13284" h="13283" extrusionOk="0">
                  <a:moveTo>
                    <a:pt x="6657" y="0"/>
                  </a:moveTo>
                  <a:cubicBezTo>
                    <a:pt x="2979" y="0"/>
                    <a:pt x="1" y="2979"/>
                    <a:pt x="1" y="6626"/>
                  </a:cubicBezTo>
                  <a:cubicBezTo>
                    <a:pt x="1" y="10304"/>
                    <a:pt x="2979" y="13283"/>
                    <a:pt x="6657" y="13283"/>
                  </a:cubicBezTo>
                  <a:cubicBezTo>
                    <a:pt x="10305" y="13283"/>
                    <a:pt x="13284" y="10304"/>
                    <a:pt x="13284" y="6626"/>
                  </a:cubicBezTo>
                  <a:cubicBezTo>
                    <a:pt x="13284" y="2979"/>
                    <a:pt x="10305" y="0"/>
                    <a:pt x="66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4" name="Google Shape;4454;p126"/>
            <p:cNvSpPr/>
            <p:nvPr/>
          </p:nvSpPr>
          <p:spPr>
            <a:xfrm>
              <a:off x="6931769" y="3567788"/>
              <a:ext cx="367799" cy="276090"/>
            </a:xfrm>
            <a:custGeom>
              <a:avLst/>
              <a:gdLst/>
              <a:ahLst/>
              <a:cxnLst/>
              <a:rect l="l" t="t" r="r" b="b"/>
              <a:pathLst>
                <a:path w="22190" h="16657" fill="none" extrusionOk="0">
                  <a:moveTo>
                    <a:pt x="22189" y="16657"/>
                  </a:moveTo>
                  <a:cubicBezTo>
                    <a:pt x="11673" y="16657"/>
                    <a:pt x="2797" y="9636"/>
                    <a:pt x="1" y="0"/>
                  </a:cubicBezTo>
                </a:path>
              </a:pathLst>
            </a:custGeom>
            <a:noFill/>
            <a:ln w="19000"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5" name="Google Shape;4455;p126"/>
            <p:cNvSpPr/>
            <p:nvPr/>
          </p:nvSpPr>
          <p:spPr>
            <a:xfrm>
              <a:off x="7584708" y="3206552"/>
              <a:ext cx="39813" cy="52924"/>
            </a:xfrm>
            <a:custGeom>
              <a:avLst/>
              <a:gdLst/>
              <a:ahLst/>
              <a:cxnLst/>
              <a:rect l="l" t="t" r="r" b="b"/>
              <a:pathLst>
                <a:path w="2402" h="3193" fill="none" extrusionOk="0">
                  <a:moveTo>
                    <a:pt x="0" y="1"/>
                  </a:moveTo>
                  <a:cubicBezTo>
                    <a:pt x="912" y="973"/>
                    <a:pt x="1703" y="2067"/>
                    <a:pt x="2402" y="3192"/>
                  </a:cubicBezTo>
                </a:path>
              </a:pathLst>
            </a:custGeom>
            <a:noFill/>
            <a:ln w="19000"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6" name="Google Shape;4456;p126"/>
            <p:cNvSpPr/>
            <p:nvPr/>
          </p:nvSpPr>
          <p:spPr>
            <a:xfrm>
              <a:off x="7299552" y="3078593"/>
              <a:ext cx="180386" cy="44852"/>
            </a:xfrm>
            <a:custGeom>
              <a:avLst/>
              <a:gdLst/>
              <a:ahLst/>
              <a:cxnLst/>
              <a:rect l="l" t="t" r="r" b="b"/>
              <a:pathLst>
                <a:path w="10883" h="2706" fill="none" extrusionOk="0">
                  <a:moveTo>
                    <a:pt x="0" y="0"/>
                  </a:moveTo>
                  <a:cubicBezTo>
                    <a:pt x="3921" y="0"/>
                    <a:pt x="7630" y="973"/>
                    <a:pt x="10882" y="2705"/>
                  </a:cubicBezTo>
                </a:path>
              </a:pathLst>
            </a:custGeom>
            <a:noFill/>
            <a:ln w="19000"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7" name="Google Shape;4457;p126"/>
            <p:cNvSpPr/>
            <p:nvPr/>
          </p:nvSpPr>
          <p:spPr>
            <a:xfrm>
              <a:off x="6257167" y="3220276"/>
              <a:ext cx="534560" cy="486957"/>
            </a:xfrm>
            <a:custGeom>
              <a:avLst/>
              <a:gdLst/>
              <a:ahLst/>
              <a:cxnLst/>
              <a:rect l="l" t="t" r="r" b="b"/>
              <a:pathLst>
                <a:path w="32251" h="29379" extrusionOk="0">
                  <a:moveTo>
                    <a:pt x="16114" y="1"/>
                  </a:moveTo>
                  <a:cubicBezTo>
                    <a:pt x="12357" y="1"/>
                    <a:pt x="8603" y="1437"/>
                    <a:pt x="5746" y="4309"/>
                  </a:cubicBezTo>
                  <a:cubicBezTo>
                    <a:pt x="1" y="10024"/>
                    <a:pt x="1" y="19325"/>
                    <a:pt x="5746" y="25070"/>
                  </a:cubicBezTo>
                  <a:cubicBezTo>
                    <a:pt x="8603" y="27942"/>
                    <a:pt x="12357" y="29378"/>
                    <a:pt x="16114" y="29378"/>
                  </a:cubicBezTo>
                  <a:cubicBezTo>
                    <a:pt x="19872" y="29378"/>
                    <a:pt x="23633" y="27942"/>
                    <a:pt x="26506" y="25070"/>
                  </a:cubicBezTo>
                  <a:cubicBezTo>
                    <a:pt x="32251" y="19325"/>
                    <a:pt x="32251" y="10024"/>
                    <a:pt x="26506" y="4309"/>
                  </a:cubicBezTo>
                  <a:cubicBezTo>
                    <a:pt x="23633" y="1437"/>
                    <a:pt x="19872" y="1"/>
                    <a:pt x="161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58" name="Google Shape;4458;p126"/>
          <p:cNvGrpSpPr/>
          <p:nvPr/>
        </p:nvGrpSpPr>
        <p:grpSpPr>
          <a:xfrm>
            <a:off x="1778246" y="2971866"/>
            <a:ext cx="1524974" cy="1524295"/>
            <a:chOff x="3443764" y="3026523"/>
            <a:chExt cx="1078635" cy="1078155"/>
          </a:xfrm>
        </p:grpSpPr>
        <p:sp>
          <p:nvSpPr>
            <p:cNvPr id="4459" name="Google Shape;4459;p126"/>
            <p:cNvSpPr/>
            <p:nvPr/>
          </p:nvSpPr>
          <p:spPr>
            <a:xfrm>
              <a:off x="3632000" y="3026523"/>
              <a:ext cx="770858" cy="418368"/>
            </a:xfrm>
            <a:custGeom>
              <a:avLst/>
              <a:gdLst/>
              <a:ahLst/>
              <a:cxnLst/>
              <a:rect l="l" t="t" r="r" b="b"/>
              <a:pathLst>
                <a:path w="49789" h="27022" extrusionOk="0">
                  <a:moveTo>
                    <a:pt x="22676" y="0"/>
                  </a:moveTo>
                  <a:cubicBezTo>
                    <a:pt x="14013" y="0"/>
                    <a:pt x="6080" y="3161"/>
                    <a:pt x="0" y="8389"/>
                  </a:cubicBezTo>
                  <a:lnTo>
                    <a:pt x="12341" y="11672"/>
                  </a:lnTo>
                  <a:lnTo>
                    <a:pt x="15381" y="23101"/>
                  </a:lnTo>
                  <a:cubicBezTo>
                    <a:pt x="17508" y="21794"/>
                    <a:pt x="20001" y="21034"/>
                    <a:pt x="22676" y="21034"/>
                  </a:cubicBezTo>
                  <a:cubicBezTo>
                    <a:pt x="27417" y="21034"/>
                    <a:pt x="31582" y="23405"/>
                    <a:pt x="34074" y="27022"/>
                  </a:cubicBezTo>
                  <a:lnTo>
                    <a:pt x="46962" y="23587"/>
                  </a:lnTo>
                  <a:lnTo>
                    <a:pt x="49789" y="12979"/>
                  </a:lnTo>
                  <a:cubicBezTo>
                    <a:pt x="43405" y="5046"/>
                    <a:pt x="33648" y="0"/>
                    <a:pt x="226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0" name="Google Shape;4460;p126"/>
            <p:cNvSpPr/>
            <p:nvPr/>
          </p:nvSpPr>
          <p:spPr>
            <a:xfrm>
              <a:off x="4122362" y="3261346"/>
              <a:ext cx="400037" cy="688507"/>
            </a:xfrm>
            <a:custGeom>
              <a:avLst/>
              <a:gdLst/>
              <a:ahLst/>
              <a:cxnLst/>
              <a:rect l="l" t="t" r="r" b="b"/>
              <a:pathLst>
                <a:path w="25838" h="44470" extrusionOk="0">
                  <a:moveTo>
                    <a:pt x="19758" y="1"/>
                  </a:moveTo>
                  <a:lnTo>
                    <a:pt x="17053" y="10183"/>
                  </a:lnTo>
                  <a:lnTo>
                    <a:pt x="3496" y="13800"/>
                  </a:lnTo>
                  <a:cubicBezTo>
                    <a:pt x="4317" y="15593"/>
                    <a:pt x="4803" y="17569"/>
                    <a:pt x="4803" y="19666"/>
                  </a:cubicBezTo>
                  <a:cubicBezTo>
                    <a:pt x="4803" y="23831"/>
                    <a:pt x="2919" y="27600"/>
                    <a:pt x="1" y="30123"/>
                  </a:cubicBezTo>
                  <a:lnTo>
                    <a:pt x="2949" y="41126"/>
                  </a:lnTo>
                  <a:lnTo>
                    <a:pt x="15442" y="44469"/>
                  </a:lnTo>
                  <a:cubicBezTo>
                    <a:pt x="21855" y="38147"/>
                    <a:pt x="25837" y="29363"/>
                    <a:pt x="25837" y="19666"/>
                  </a:cubicBezTo>
                  <a:cubicBezTo>
                    <a:pt x="25837" y="12372"/>
                    <a:pt x="23588" y="5593"/>
                    <a:pt x="197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1" name="Google Shape;4461;p126"/>
            <p:cNvSpPr/>
            <p:nvPr/>
          </p:nvSpPr>
          <p:spPr>
            <a:xfrm>
              <a:off x="3443764" y="3183221"/>
              <a:ext cx="397668" cy="710151"/>
            </a:xfrm>
            <a:custGeom>
              <a:avLst/>
              <a:gdLst/>
              <a:ahLst/>
              <a:cxnLst/>
              <a:rect l="l" t="t" r="r" b="b"/>
              <a:pathLst>
                <a:path w="25685" h="45868" extrusionOk="0">
                  <a:moveTo>
                    <a:pt x="10274" y="1"/>
                  </a:moveTo>
                  <a:cubicBezTo>
                    <a:pt x="3921" y="6293"/>
                    <a:pt x="0" y="15047"/>
                    <a:pt x="0" y="24712"/>
                  </a:cubicBezTo>
                  <a:cubicBezTo>
                    <a:pt x="0" y="32676"/>
                    <a:pt x="2675" y="40001"/>
                    <a:pt x="7173" y="45868"/>
                  </a:cubicBezTo>
                  <a:lnTo>
                    <a:pt x="10304" y="34287"/>
                  </a:lnTo>
                  <a:lnTo>
                    <a:pt x="22554" y="31004"/>
                  </a:lnTo>
                  <a:cubicBezTo>
                    <a:pt x="21581" y="29120"/>
                    <a:pt x="21034" y="26962"/>
                    <a:pt x="21034" y="24712"/>
                  </a:cubicBezTo>
                  <a:cubicBezTo>
                    <a:pt x="21034" y="20579"/>
                    <a:pt x="22827" y="16901"/>
                    <a:pt x="25684" y="14378"/>
                  </a:cubicBezTo>
                  <a:lnTo>
                    <a:pt x="22736" y="3314"/>
                  </a:lnTo>
                  <a:lnTo>
                    <a:pt x="1027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2" name="Google Shape;4462;p126"/>
            <p:cNvSpPr/>
            <p:nvPr/>
          </p:nvSpPr>
          <p:spPr>
            <a:xfrm>
              <a:off x="3581171" y="3692889"/>
              <a:ext cx="751103" cy="411788"/>
            </a:xfrm>
            <a:custGeom>
              <a:avLst/>
              <a:gdLst/>
              <a:ahLst/>
              <a:cxnLst/>
              <a:rect l="l" t="t" r="r" b="b"/>
              <a:pathLst>
                <a:path w="48513" h="26597" extrusionOk="0">
                  <a:moveTo>
                    <a:pt x="14864" y="0"/>
                  </a:moveTo>
                  <a:lnTo>
                    <a:pt x="3162" y="3131"/>
                  </a:lnTo>
                  <a:lnTo>
                    <a:pt x="1" y="14985"/>
                  </a:lnTo>
                  <a:cubicBezTo>
                    <a:pt x="6384" y="22128"/>
                    <a:pt x="15654" y="26596"/>
                    <a:pt x="25959" y="26596"/>
                  </a:cubicBezTo>
                  <a:cubicBezTo>
                    <a:pt x="34561" y="26596"/>
                    <a:pt x="42433" y="23496"/>
                    <a:pt x="48512" y="18329"/>
                  </a:cubicBezTo>
                  <a:lnTo>
                    <a:pt x="36141" y="15016"/>
                  </a:lnTo>
                  <a:lnTo>
                    <a:pt x="33071" y="3587"/>
                  </a:lnTo>
                  <a:cubicBezTo>
                    <a:pt x="31004" y="4864"/>
                    <a:pt x="28573" y="5563"/>
                    <a:pt x="25959" y="5563"/>
                  </a:cubicBezTo>
                  <a:cubicBezTo>
                    <a:pt x="21399" y="5563"/>
                    <a:pt x="17387" y="3374"/>
                    <a:pt x="148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3" name="Google Shape;4463;p126"/>
            <p:cNvSpPr/>
            <p:nvPr/>
          </p:nvSpPr>
          <p:spPr>
            <a:xfrm>
              <a:off x="3718114" y="3314048"/>
              <a:ext cx="526157" cy="526157"/>
            </a:xfrm>
            <a:custGeom>
              <a:avLst/>
              <a:gdLst/>
              <a:ahLst/>
              <a:cxnLst/>
              <a:rect l="l" t="t" r="r" b="b"/>
              <a:pathLst>
                <a:path w="33984" h="33984" extrusionOk="0">
                  <a:moveTo>
                    <a:pt x="16992" y="1"/>
                  </a:moveTo>
                  <a:cubicBezTo>
                    <a:pt x="7600" y="1"/>
                    <a:pt x="1" y="7600"/>
                    <a:pt x="1" y="16992"/>
                  </a:cubicBezTo>
                  <a:cubicBezTo>
                    <a:pt x="1" y="26384"/>
                    <a:pt x="7600" y="33983"/>
                    <a:pt x="16992" y="33983"/>
                  </a:cubicBezTo>
                  <a:cubicBezTo>
                    <a:pt x="26384" y="33983"/>
                    <a:pt x="33983" y="26384"/>
                    <a:pt x="33983" y="16992"/>
                  </a:cubicBezTo>
                  <a:cubicBezTo>
                    <a:pt x="33983" y="7600"/>
                    <a:pt x="26384" y="1"/>
                    <a:pt x="169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64" name="Google Shape;4464;p126"/>
          <p:cNvGrpSpPr/>
          <p:nvPr/>
        </p:nvGrpSpPr>
        <p:grpSpPr>
          <a:xfrm>
            <a:off x="1115364" y="1110000"/>
            <a:ext cx="2850729" cy="1725315"/>
            <a:chOff x="5647700" y="1326675"/>
            <a:chExt cx="1949750" cy="1180025"/>
          </a:xfrm>
        </p:grpSpPr>
        <p:sp>
          <p:nvSpPr>
            <p:cNvPr id="4465" name="Google Shape;4465;p126"/>
            <p:cNvSpPr/>
            <p:nvPr/>
          </p:nvSpPr>
          <p:spPr>
            <a:xfrm>
              <a:off x="5647700" y="1326675"/>
              <a:ext cx="674675" cy="1180025"/>
            </a:xfrm>
            <a:custGeom>
              <a:avLst/>
              <a:gdLst/>
              <a:ahLst/>
              <a:cxnLst/>
              <a:rect l="l" t="t" r="r" b="b"/>
              <a:pathLst>
                <a:path w="26987" h="47201" extrusionOk="0">
                  <a:moveTo>
                    <a:pt x="13510" y="0"/>
                  </a:moveTo>
                  <a:lnTo>
                    <a:pt x="0" y="47201"/>
                  </a:lnTo>
                  <a:lnTo>
                    <a:pt x="26986" y="47201"/>
                  </a:lnTo>
                  <a:lnTo>
                    <a:pt x="1351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6" name="Google Shape;4466;p126"/>
            <p:cNvSpPr/>
            <p:nvPr/>
          </p:nvSpPr>
          <p:spPr>
            <a:xfrm>
              <a:off x="6923600" y="2079700"/>
              <a:ext cx="673850" cy="427000"/>
            </a:xfrm>
            <a:custGeom>
              <a:avLst/>
              <a:gdLst/>
              <a:ahLst/>
              <a:cxnLst/>
              <a:rect l="l" t="t" r="r" b="b"/>
              <a:pathLst>
                <a:path w="26954" h="17080" extrusionOk="0">
                  <a:moveTo>
                    <a:pt x="13477" y="1"/>
                  </a:moveTo>
                  <a:lnTo>
                    <a:pt x="1" y="17080"/>
                  </a:lnTo>
                  <a:lnTo>
                    <a:pt x="26953" y="17080"/>
                  </a:lnTo>
                  <a:lnTo>
                    <a:pt x="1347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7" name="Google Shape;4467;p126"/>
            <p:cNvSpPr/>
            <p:nvPr/>
          </p:nvSpPr>
          <p:spPr>
            <a:xfrm>
              <a:off x="6203925" y="1791175"/>
              <a:ext cx="408650" cy="715525"/>
            </a:xfrm>
            <a:custGeom>
              <a:avLst/>
              <a:gdLst/>
              <a:ahLst/>
              <a:cxnLst/>
              <a:rect l="l" t="t" r="r" b="b"/>
              <a:pathLst>
                <a:path w="16346" h="28621" extrusionOk="0">
                  <a:moveTo>
                    <a:pt x="8173" y="0"/>
                  </a:moveTo>
                  <a:lnTo>
                    <a:pt x="0" y="28621"/>
                  </a:lnTo>
                  <a:lnTo>
                    <a:pt x="16345" y="28621"/>
                  </a:lnTo>
                  <a:lnTo>
                    <a:pt x="8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8" name="Google Shape;4468;p126"/>
            <p:cNvSpPr/>
            <p:nvPr/>
          </p:nvSpPr>
          <p:spPr>
            <a:xfrm>
              <a:off x="6547500" y="1606025"/>
              <a:ext cx="612975" cy="900675"/>
            </a:xfrm>
            <a:custGeom>
              <a:avLst/>
              <a:gdLst/>
              <a:ahLst/>
              <a:cxnLst/>
              <a:rect l="l" t="t" r="r" b="b"/>
              <a:pathLst>
                <a:path w="24519" h="36027" extrusionOk="0">
                  <a:moveTo>
                    <a:pt x="12243" y="1"/>
                  </a:moveTo>
                  <a:lnTo>
                    <a:pt x="1" y="36027"/>
                  </a:lnTo>
                  <a:lnTo>
                    <a:pt x="24518" y="36027"/>
                  </a:lnTo>
                  <a:lnTo>
                    <a:pt x="1224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tx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tx2"/>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tx2"/>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tx2"/>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tx2"/>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tx2"/>
                </a:solidFill>
                <a:latin typeface="Arial"/>
                <a:cs typeface="B Nazanin" panose="00000700000000000000" pitchFamily="2" charset="-78"/>
              </a:rPr>
              <a:t>مجموعه آیکون های کاملاً قابل ویرایش: </a:t>
            </a:r>
            <a:r>
              <a:rPr lang="en-US" sz="3600" dirty="0">
                <a:solidFill>
                  <a:schemeClr val="tx2"/>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tx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tx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tx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tx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tx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tx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tx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tx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tx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tx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tx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tx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tx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tx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tx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tx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tx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tx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tx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tx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tx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tx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tx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tx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tx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tx2"/>
                </a:solidFill>
                <a:latin typeface="Arial"/>
                <a:cs typeface="B Nazanin" panose="00000400000000000000" pitchFamily="2" charset="-78"/>
              </a:rPr>
              <a:t>مجموعه آیکون های کاملاً قابل ویرایش: </a:t>
            </a:r>
            <a:r>
              <a:rPr lang="en-US" sz="3600" dirty="0">
                <a:solidFill>
                  <a:schemeClr val="tx2"/>
                </a:solidFill>
                <a:latin typeface="Arial"/>
                <a:cs typeface="B Nazanin" panose="000004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4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4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410999" y="281980"/>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400000000000000" pitchFamily="2" charset="-78"/>
              </a:rPr>
              <a:t>مجموعه آیکون های کاملاً قابل ویرایش: </a:t>
            </a:r>
            <a:r>
              <a:rPr lang="en-US" sz="3600" dirty="0">
                <a:solidFill>
                  <a:schemeClr val="bg1"/>
                </a:solidFill>
                <a:latin typeface="Arial"/>
                <a:cs typeface="B Nazanin" panose="000004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662"/>
        <p:cNvGrpSpPr/>
        <p:nvPr/>
      </p:nvGrpSpPr>
      <p:grpSpPr>
        <a:xfrm>
          <a:off x="0" y="0"/>
          <a:ext cx="0" cy="0"/>
          <a:chOff x="0" y="0"/>
          <a:chExt cx="0" cy="0"/>
        </a:xfrm>
      </p:grpSpPr>
      <p:sp>
        <p:nvSpPr>
          <p:cNvPr id="663" name="Google Shape;663;p68"/>
          <p:cNvSpPr txBox="1">
            <a:spLocks noGrp="1"/>
          </p:cNvSpPr>
          <p:nvPr>
            <p:ph type="ctrTitle"/>
          </p:nvPr>
        </p:nvSpPr>
        <p:spPr>
          <a:xfrm>
            <a:off x="714025" y="409525"/>
            <a:ext cx="3666900" cy="55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cs typeface="B Nazanin" panose="00000700000000000000" pitchFamily="2" charset="-78"/>
              </a:rPr>
              <a:t>رقبای اصلی</a:t>
            </a:r>
            <a:endParaRPr dirty="0">
              <a:cs typeface="B Nazanin" panose="00000700000000000000" pitchFamily="2" charset="-78"/>
            </a:endParaRPr>
          </a:p>
        </p:txBody>
      </p:sp>
      <p:sp>
        <p:nvSpPr>
          <p:cNvPr id="664" name="Google Shape;664;p68"/>
          <p:cNvSpPr txBox="1">
            <a:spLocks noGrp="1"/>
          </p:cNvSpPr>
          <p:nvPr>
            <p:ph type="ctrTitle" idx="4294967295"/>
          </p:nvPr>
        </p:nvSpPr>
        <p:spPr>
          <a:xfrm>
            <a:off x="718300" y="3009850"/>
            <a:ext cx="1881300" cy="429000"/>
          </a:xfrm>
          <a:prstGeom prst="rect">
            <a:avLst/>
          </a:prstGeom>
        </p:spPr>
        <p:txBody>
          <a:bodyPr spcFirstLastPara="1" wrap="square" lIns="91425" tIns="91425" rIns="91425" bIns="91425" anchor="t" anchorCtr="0">
            <a:noAutofit/>
          </a:bodyPr>
          <a:lstStyle/>
          <a:p>
            <a:pPr lvl="0" algn="r"/>
            <a:r>
              <a:rPr lang="fa-IR" sz="2000" dirty="0">
                <a:cs typeface="B Nazanin" panose="00000700000000000000" pitchFamily="2" charset="-78"/>
              </a:rPr>
              <a:t>عنوان</a:t>
            </a:r>
            <a:endParaRPr sz="2000" dirty="0">
              <a:cs typeface="B Nazanin" panose="00000700000000000000" pitchFamily="2" charset="-78"/>
              <a:sym typeface="Anton"/>
            </a:endParaRPr>
          </a:p>
        </p:txBody>
      </p:sp>
      <p:sp>
        <p:nvSpPr>
          <p:cNvPr id="665" name="Google Shape;665;p68"/>
          <p:cNvSpPr txBox="1">
            <a:spLocks noGrp="1"/>
          </p:cNvSpPr>
          <p:nvPr>
            <p:ph type="ctrTitle" idx="4294967295"/>
          </p:nvPr>
        </p:nvSpPr>
        <p:spPr>
          <a:xfrm>
            <a:off x="3509550" y="1629867"/>
            <a:ext cx="1881300" cy="429000"/>
          </a:xfrm>
          <a:prstGeom prst="rect">
            <a:avLst/>
          </a:prstGeom>
        </p:spPr>
        <p:txBody>
          <a:bodyPr spcFirstLastPara="1" wrap="square" lIns="91425" tIns="91425" rIns="91425" bIns="91425" anchor="t" anchorCtr="0">
            <a:noAutofit/>
          </a:bodyPr>
          <a:lstStyle/>
          <a:p>
            <a:pPr lvl="0" algn="r"/>
            <a:r>
              <a:rPr lang="fa-IR" sz="2000" dirty="0">
                <a:cs typeface="B Nazanin" panose="00000700000000000000" pitchFamily="2" charset="-78"/>
              </a:rPr>
              <a:t>عنوان در اینجا</a:t>
            </a:r>
          </a:p>
        </p:txBody>
      </p:sp>
      <p:sp>
        <p:nvSpPr>
          <p:cNvPr id="666" name="Google Shape;666;p68"/>
          <p:cNvSpPr txBox="1">
            <a:spLocks noGrp="1"/>
          </p:cNvSpPr>
          <p:nvPr>
            <p:ph type="ctrTitle" idx="4294967295"/>
          </p:nvPr>
        </p:nvSpPr>
        <p:spPr>
          <a:xfrm>
            <a:off x="6300800" y="3009850"/>
            <a:ext cx="1881300" cy="429000"/>
          </a:xfrm>
          <a:prstGeom prst="rect">
            <a:avLst/>
          </a:prstGeom>
        </p:spPr>
        <p:txBody>
          <a:bodyPr spcFirstLastPara="1" wrap="square" lIns="91425" tIns="91425" rIns="91425" bIns="91425" anchor="t" anchorCtr="0">
            <a:noAutofit/>
          </a:bodyPr>
          <a:lstStyle/>
          <a:p>
            <a:pPr lvl="0" algn="r"/>
            <a:r>
              <a:rPr lang="fa-IR" sz="2000" dirty="0">
                <a:cs typeface="B Nazanin" panose="00000700000000000000" pitchFamily="2" charset="-78"/>
              </a:rPr>
              <a:t>عنوان</a:t>
            </a:r>
          </a:p>
        </p:txBody>
      </p:sp>
      <p:sp>
        <p:nvSpPr>
          <p:cNvPr id="667" name="Google Shape;667;p68"/>
          <p:cNvSpPr txBox="1">
            <a:spLocks noGrp="1"/>
          </p:cNvSpPr>
          <p:nvPr>
            <p:ph type="subTitle" idx="4294967295"/>
          </p:nvPr>
        </p:nvSpPr>
        <p:spPr>
          <a:xfrm>
            <a:off x="718296" y="3397467"/>
            <a:ext cx="1881300" cy="842100"/>
          </a:xfrm>
          <a:prstGeom prst="rect">
            <a:avLst/>
          </a:prstGeom>
        </p:spPr>
        <p:txBody>
          <a:bodyPr spcFirstLastPara="1" wrap="square" lIns="91425" tIns="91425" rIns="91425" bIns="91425" anchor="t" anchorCtr="0">
            <a:noAutofit/>
          </a:bodyPr>
          <a:lstStyle/>
          <a:p>
            <a:pPr marL="0" lvl="0" indent="0" algn="r">
              <a:buNone/>
            </a:pPr>
            <a:r>
              <a:rPr lang="fa-IR" sz="1400" dirty="0">
                <a:latin typeface="Roboto Light"/>
                <a:ea typeface="Roboto Light"/>
                <a:cs typeface="B Nazanin" panose="00000700000000000000" pitchFamily="2" charset="-78"/>
                <a:sym typeface="Roboto Light"/>
              </a:rPr>
              <a:t>قالب پاورپوینت ایمنی کار قابل ویرایش می باشد</a:t>
            </a:r>
            <a:endParaRPr sz="1400" dirty="0">
              <a:latin typeface="Roboto Light"/>
              <a:ea typeface="Roboto Light"/>
              <a:cs typeface="B Nazanin" panose="00000700000000000000" pitchFamily="2" charset="-78"/>
              <a:sym typeface="Roboto Light"/>
            </a:endParaRPr>
          </a:p>
        </p:txBody>
      </p:sp>
      <p:sp>
        <p:nvSpPr>
          <p:cNvPr id="668" name="Google Shape;668;p68"/>
          <p:cNvSpPr txBox="1">
            <a:spLocks noGrp="1"/>
          </p:cNvSpPr>
          <p:nvPr>
            <p:ph type="subTitle" idx="4294967295"/>
          </p:nvPr>
        </p:nvSpPr>
        <p:spPr>
          <a:xfrm>
            <a:off x="3509550" y="2019301"/>
            <a:ext cx="1881300" cy="842100"/>
          </a:xfrm>
          <a:prstGeom prst="rect">
            <a:avLst/>
          </a:prstGeom>
        </p:spPr>
        <p:txBody>
          <a:bodyPr spcFirstLastPara="1" wrap="square" lIns="91425" tIns="91425" rIns="91425" bIns="91425" anchor="t" anchorCtr="0">
            <a:noAutofit/>
          </a:bodyPr>
          <a:lstStyle/>
          <a:p>
            <a:pPr marL="0" lvl="0" indent="0" algn="ctr">
              <a:buNone/>
            </a:pPr>
            <a:r>
              <a:rPr lang="fa-IR" sz="1400" dirty="0">
                <a:latin typeface="Roboto Light"/>
                <a:ea typeface="Roboto Light"/>
                <a:cs typeface="B Nazanin" panose="00000700000000000000" pitchFamily="2" charset="-78"/>
                <a:sym typeface="Roboto Light"/>
              </a:rPr>
              <a:t>قالب پاورپوینت ایمنی کار قابل ویرایش می باشد</a:t>
            </a:r>
            <a:endParaRPr sz="1400" dirty="0">
              <a:latin typeface="Roboto Light"/>
              <a:ea typeface="Roboto Light"/>
              <a:cs typeface="B Nazanin" panose="00000700000000000000" pitchFamily="2" charset="-78"/>
              <a:sym typeface="Roboto Light"/>
            </a:endParaRPr>
          </a:p>
        </p:txBody>
      </p:sp>
      <p:sp>
        <p:nvSpPr>
          <p:cNvPr id="669" name="Google Shape;669;p68"/>
          <p:cNvSpPr txBox="1">
            <a:spLocks noGrp="1"/>
          </p:cNvSpPr>
          <p:nvPr>
            <p:ph type="subTitle" idx="4294967295"/>
          </p:nvPr>
        </p:nvSpPr>
        <p:spPr>
          <a:xfrm>
            <a:off x="6300809" y="3397467"/>
            <a:ext cx="1881300" cy="842100"/>
          </a:xfrm>
          <a:prstGeom prst="rect">
            <a:avLst/>
          </a:prstGeom>
        </p:spPr>
        <p:txBody>
          <a:bodyPr spcFirstLastPara="1" wrap="square" lIns="91425" tIns="91425" rIns="91425" bIns="91425" anchor="t" anchorCtr="0">
            <a:noAutofit/>
          </a:bodyPr>
          <a:lstStyle/>
          <a:p>
            <a:pPr marL="0" lvl="0" indent="0">
              <a:buNone/>
            </a:pPr>
            <a:r>
              <a:rPr lang="fa-IR" sz="1400" dirty="0">
                <a:latin typeface="Roboto Light"/>
                <a:ea typeface="Roboto Light"/>
                <a:cs typeface="B Nazanin" panose="00000700000000000000" pitchFamily="2" charset="-78"/>
                <a:sym typeface="Roboto Light"/>
              </a:rPr>
              <a:t>قالب پاورپوینت ایمنی کار قابل ویرایش می باشد</a:t>
            </a:r>
            <a:endParaRPr sz="1400" dirty="0">
              <a:latin typeface="Roboto Light"/>
              <a:ea typeface="Roboto Light"/>
              <a:cs typeface="B Nazanin" panose="00000700000000000000" pitchFamily="2" charset="-78"/>
              <a:sym typeface="Roboto Light"/>
            </a:endParaRPr>
          </a:p>
        </p:txBody>
      </p:sp>
      <p:sp>
        <p:nvSpPr>
          <p:cNvPr id="670" name="Google Shape;670;p68"/>
          <p:cNvSpPr/>
          <p:nvPr/>
        </p:nvSpPr>
        <p:spPr>
          <a:xfrm>
            <a:off x="5073425" y="2861400"/>
            <a:ext cx="930300" cy="22821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1" name="Google Shape;671;p68"/>
          <p:cNvSpPr/>
          <p:nvPr/>
        </p:nvSpPr>
        <p:spPr>
          <a:xfrm>
            <a:off x="3985050" y="2861400"/>
            <a:ext cx="930300" cy="2282100"/>
          </a:xfrm>
          <a:prstGeom prst="snip1Rect">
            <a:avLst>
              <a:gd name="adj" fmla="val 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2" name="Google Shape;672;p68"/>
          <p:cNvSpPr/>
          <p:nvPr/>
        </p:nvSpPr>
        <p:spPr>
          <a:xfrm flipH="1">
            <a:off x="2896675" y="2861400"/>
            <a:ext cx="930300" cy="2282100"/>
          </a:xfrm>
          <a:prstGeom prst="snip1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673" name="Google Shape;673;p68"/>
          <p:cNvGrpSpPr/>
          <p:nvPr/>
        </p:nvGrpSpPr>
        <p:grpSpPr>
          <a:xfrm>
            <a:off x="4289679" y="3085035"/>
            <a:ext cx="321037" cy="353822"/>
            <a:chOff x="4212429" y="1502385"/>
            <a:chExt cx="321037" cy="353822"/>
          </a:xfrm>
        </p:grpSpPr>
        <p:sp>
          <p:nvSpPr>
            <p:cNvPr id="674" name="Google Shape;674;p68"/>
            <p:cNvSpPr/>
            <p:nvPr/>
          </p:nvSpPr>
          <p:spPr>
            <a:xfrm>
              <a:off x="4310592" y="1585938"/>
              <a:ext cx="125092" cy="163001"/>
            </a:xfrm>
            <a:custGeom>
              <a:avLst/>
              <a:gdLst/>
              <a:ahLst/>
              <a:cxnLst/>
              <a:rect l="l" t="t" r="r" b="b"/>
              <a:pathLst>
                <a:path w="3930" h="5121" extrusionOk="0">
                  <a:moveTo>
                    <a:pt x="1941" y="310"/>
                  </a:moveTo>
                  <a:cubicBezTo>
                    <a:pt x="2227" y="310"/>
                    <a:pt x="2477" y="489"/>
                    <a:pt x="2584" y="751"/>
                  </a:cubicBezTo>
                  <a:cubicBezTo>
                    <a:pt x="2620" y="834"/>
                    <a:pt x="2644" y="930"/>
                    <a:pt x="2644" y="1013"/>
                  </a:cubicBezTo>
                  <a:lnTo>
                    <a:pt x="2644" y="1192"/>
                  </a:lnTo>
                  <a:cubicBezTo>
                    <a:pt x="2370" y="1096"/>
                    <a:pt x="2275" y="834"/>
                    <a:pt x="2251" y="822"/>
                  </a:cubicBezTo>
                  <a:cubicBezTo>
                    <a:pt x="2227" y="763"/>
                    <a:pt x="2179" y="715"/>
                    <a:pt x="2108" y="715"/>
                  </a:cubicBezTo>
                  <a:cubicBezTo>
                    <a:pt x="2048" y="715"/>
                    <a:pt x="1989" y="751"/>
                    <a:pt x="1953" y="811"/>
                  </a:cubicBezTo>
                  <a:cubicBezTo>
                    <a:pt x="1953" y="811"/>
                    <a:pt x="1763" y="1168"/>
                    <a:pt x="1239" y="1227"/>
                  </a:cubicBezTo>
                  <a:lnTo>
                    <a:pt x="1239" y="1025"/>
                  </a:lnTo>
                  <a:cubicBezTo>
                    <a:pt x="1263" y="930"/>
                    <a:pt x="1275" y="834"/>
                    <a:pt x="1310" y="751"/>
                  </a:cubicBezTo>
                  <a:cubicBezTo>
                    <a:pt x="1406" y="489"/>
                    <a:pt x="1667" y="310"/>
                    <a:pt x="1941" y="310"/>
                  </a:cubicBezTo>
                  <a:close/>
                  <a:moveTo>
                    <a:pt x="2108" y="1180"/>
                  </a:moveTo>
                  <a:cubicBezTo>
                    <a:pt x="2215" y="1322"/>
                    <a:pt x="2394" y="1489"/>
                    <a:pt x="2656" y="1549"/>
                  </a:cubicBezTo>
                  <a:lnTo>
                    <a:pt x="2656" y="1775"/>
                  </a:lnTo>
                  <a:cubicBezTo>
                    <a:pt x="2656" y="2144"/>
                    <a:pt x="2358" y="2454"/>
                    <a:pt x="1989" y="2477"/>
                  </a:cubicBezTo>
                  <a:lnTo>
                    <a:pt x="1929" y="2477"/>
                  </a:lnTo>
                  <a:cubicBezTo>
                    <a:pt x="1560" y="2442"/>
                    <a:pt x="1263" y="2144"/>
                    <a:pt x="1263" y="1763"/>
                  </a:cubicBezTo>
                  <a:lnTo>
                    <a:pt x="1263" y="1549"/>
                  </a:lnTo>
                  <a:cubicBezTo>
                    <a:pt x="1679" y="1501"/>
                    <a:pt x="1941" y="1322"/>
                    <a:pt x="2108" y="1180"/>
                  </a:cubicBezTo>
                  <a:close/>
                  <a:moveTo>
                    <a:pt x="2132" y="2799"/>
                  </a:moveTo>
                  <a:lnTo>
                    <a:pt x="2048" y="2966"/>
                  </a:lnTo>
                  <a:lnTo>
                    <a:pt x="1846" y="2966"/>
                  </a:lnTo>
                  <a:lnTo>
                    <a:pt x="1751" y="2799"/>
                  </a:lnTo>
                  <a:close/>
                  <a:moveTo>
                    <a:pt x="2025" y="3287"/>
                  </a:moveTo>
                  <a:lnTo>
                    <a:pt x="2215" y="4109"/>
                  </a:lnTo>
                  <a:lnTo>
                    <a:pt x="1941" y="4347"/>
                  </a:lnTo>
                  <a:lnTo>
                    <a:pt x="1679" y="4109"/>
                  </a:lnTo>
                  <a:lnTo>
                    <a:pt x="1870" y="3287"/>
                  </a:lnTo>
                  <a:close/>
                  <a:moveTo>
                    <a:pt x="2453" y="2870"/>
                  </a:moveTo>
                  <a:cubicBezTo>
                    <a:pt x="2668" y="2954"/>
                    <a:pt x="2894" y="3085"/>
                    <a:pt x="3072" y="3263"/>
                  </a:cubicBezTo>
                  <a:cubicBezTo>
                    <a:pt x="3394" y="3561"/>
                    <a:pt x="3561" y="3966"/>
                    <a:pt x="3561" y="4359"/>
                  </a:cubicBezTo>
                  <a:lnTo>
                    <a:pt x="3596" y="4775"/>
                  </a:lnTo>
                  <a:lnTo>
                    <a:pt x="322" y="4775"/>
                  </a:lnTo>
                  <a:lnTo>
                    <a:pt x="322" y="4359"/>
                  </a:lnTo>
                  <a:cubicBezTo>
                    <a:pt x="322" y="3942"/>
                    <a:pt x="501" y="3561"/>
                    <a:pt x="810" y="3263"/>
                  </a:cubicBezTo>
                  <a:cubicBezTo>
                    <a:pt x="989" y="3097"/>
                    <a:pt x="1215" y="2966"/>
                    <a:pt x="1441" y="2870"/>
                  </a:cubicBezTo>
                  <a:lnTo>
                    <a:pt x="1572" y="3144"/>
                  </a:lnTo>
                  <a:lnTo>
                    <a:pt x="1346" y="4120"/>
                  </a:lnTo>
                  <a:cubicBezTo>
                    <a:pt x="1334" y="4180"/>
                    <a:pt x="1346" y="4240"/>
                    <a:pt x="1394" y="4287"/>
                  </a:cubicBezTo>
                  <a:lnTo>
                    <a:pt x="1834" y="4692"/>
                  </a:lnTo>
                  <a:cubicBezTo>
                    <a:pt x="1870" y="4716"/>
                    <a:pt x="1917" y="4740"/>
                    <a:pt x="1941" y="4740"/>
                  </a:cubicBezTo>
                  <a:cubicBezTo>
                    <a:pt x="1989" y="4740"/>
                    <a:pt x="2025" y="4716"/>
                    <a:pt x="2048" y="4692"/>
                  </a:cubicBezTo>
                  <a:lnTo>
                    <a:pt x="2501" y="4287"/>
                  </a:lnTo>
                  <a:cubicBezTo>
                    <a:pt x="2537" y="4240"/>
                    <a:pt x="2560" y="4180"/>
                    <a:pt x="2537" y="4120"/>
                  </a:cubicBezTo>
                  <a:lnTo>
                    <a:pt x="2322" y="3144"/>
                  </a:lnTo>
                  <a:lnTo>
                    <a:pt x="2453" y="2870"/>
                  </a:lnTo>
                  <a:close/>
                  <a:moveTo>
                    <a:pt x="1965" y="1"/>
                  </a:moveTo>
                  <a:cubicBezTo>
                    <a:pt x="1394" y="1"/>
                    <a:pt x="929" y="465"/>
                    <a:pt x="929" y="1025"/>
                  </a:cubicBezTo>
                  <a:lnTo>
                    <a:pt x="929" y="1406"/>
                  </a:lnTo>
                  <a:lnTo>
                    <a:pt x="929" y="1775"/>
                  </a:lnTo>
                  <a:cubicBezTo>
                    <a:pt x="929" y="2096"/>
                    <a:pt x="1084" y="2394"/>
                    <a:pt x="1334" y="2573"/>
                  </a:cubicBezTo>
                  <a:cubicBezTo>
                    <a:pt x="560" y="2846"/>
                    <a:pt x="1" y="3561"/>
                    <a:pt x="1" y="4382"/>
                  </a:cubicBezTo>
                  <a:lnTo>
                    <a:pt x="1" y="4954"/>
                  </a:lnTo>
                  <a:cubicBezTo>
                    <a:pt x="1" y="5049"/>
                    <a:pt x="72" y="5121"/>
                    <a:pt x="155" y="5121"/>
                  </a:cubicBezTo>
                  <a:lnTo>
                    <a:pt x="3763" y="5121"/>
                  </a:lnTo>
                  <a:cubicBezTo>
                    <a:pt x="3846" y="5121"/>
                    <a:pt x="3930" y="5049"/>
                    <a:pt x="3930" y="4954"/>
                  </a:cubicBezTo>
                  <a:lnTo>
                    <a:pt x="3930" y="4382"/>
                  </a:lnTo>
                  <a:cubicBezTo>
                    <a:pt x="3930" y="3561"/>
                    <a:pt x="3346" y="2846"/>
                    <a:pt x="2584" y="2573"/>
                  </a:cubicBezTo>
                  <a:cubicBezTo>
                    <a:pt x="2822" y="2382"/>
                    <a:pt x="2989" y="2096"/>
                    <a:pt x="2989" y="1775"/>
                  </a:cubicBezTo>
                  <a:lnTo>
                    <a:pt x="2989" y="1406"/>
                  </a:lnTo>
                  <a:lnTo>
                    <a:pt x="2989" y="1025"/>
                  </a:lnTo>
                  <a:cubicBezTo>
                    <a:pt x="2989" y="465"/>
                    <a:pt x="2525" y="1"/>
                    <a:pt x="196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5" name="Google Shape;675;p68"/>
            <p:cNvSpPr/>
            <p:nvPr/>
          </p:nvSpPr>
          <p:spPr>
            <a:xfrm>
              <a:off x="4248428" y="1536124"/>
              <a:ext cx="253972" cy="152179"/>
            </a:xfrm>
            <a:custGeom>
              <a:avLst/>
              <a:gdLst/>
              <a:ahLst/>
              <a:cxnLst/>
              <a:rect l="l" t="t" r="r" b="b"/>
              <a:pathLst>
                <a:path w="7979" h="4781" extrusionOk="0">
                  <a:moveTo>
                    <a:pt x="3906" y="0"/>
                  </a:moveTo>
                  <a:cubicBezTo>
                    <a:pt x="3876" y="0"/>
                    <a:pt x="3847" y="6"/>
                    <a:pt x="3823" y="18"/>
                  </a:cubicBezTo>
                  <a:cubicBezTo>
                    <a:pt x="3811" y="30"/>
                    <a:pt x="1775" y="1244"/>
                    <a:pt x="239" y="1244"/>
                  </a:cubicBezTo>
                  <a:cubicBezTo>
                    <a:pt x="156" y="1244"/>
                    <a:pt x="84" y="1304"/>
                    <a:pt x="72" y="1375"/>
                  </a:cubicBezTo>
                  <a:cubicBezTo>
                    <a:pt x="72" y="1387"/>
                    <a:pt x="1" y="1875"/>
                    <a:pt x="1" y="2614"/>
                  </a:cubicBezTo>
                  <a:cubicBezTo>
                    <a:pt x="1" y="2697"/>
                    <a:pt x="72" y="2768"/>
                    <a:pt x="156" y="2768"/>
                  </a:cubicBezTo>
                  <a:cubicBezTo>
                    <a:pt x="251" y="2768"/>
                    <a:pt x="322" y="2697"/>
                    <a:pt x="322" y="2614"/>
                  </a:cubicBezTo>
                  <a:cubicBezTo>
                    <a:pt x="322" y="2137"/>
                    <a:pt x="358" y="1744"/>
                    <a:pt x="382" y="1566"/>
                  </a:cubicBezTo>
                  <a:cubicBezTo>
                    <a:pt x="1037" y="1542"/>
                    <a:pt x="1835" y="1328"/>
                    <a:pt x="2739" y="923"/>
                  </a:cubicBezTo>
                  <a:cubicBezTo>
                    <a:pt x="3299" y="685"/>
                    <a:pt x="3728" y="435"/>
                    <a:pt x="3906" y="351"/>
                  </a:cubicBezTo>
                  <a:cubicBezTo>
                    <a:pt x="4085" y="447"/>
                    <a:pt x="4525" y="685"/>
                    <a:pt x="5085" y="923"/>
                  </a:cubicBezTo>
                  <a:cubicBezTo>
                    <a:pt x="5990" y="1316"/>
                    <a:pt x="6788" y="1542"/>
                    <a:pt x="7442" y="1566"/>
                  </a:cubicBezTo>
                  <a:cubicBezTo>
                    <a:pt x="7478" y="1971"/>
                    <a:pt x="7585" y="3233"/>
                    <a:pt x="7288" y="4590"/>
                  </a:cubicBezTo>
                  <a:cubicBezTo>
                    <a:pt x="7276" y="4673"/>
                    <a:pt x="7323" y="4769"/>
                    <a:pt x="7407" y="4781"/>
                  </a:cubicBezTo>
                  <a:lnTo>
                    <a:pt x="7442" y="4781"/>
                  </a:lnTo>
                  <a:cubicBezTo>
                    <a:pt x="7514" y="4781"/>
                    <a:pt x="7585" y="4733"/>
                    <a:pt x="7597" y="4650"/>
                  </a:cubicBezTo>
                  <a:cubicBezTo>
                    <a:pt x="7978" y="2947"/>
                    <a:pt x="7752" y="1435"/>
                    <a:pt x="7740" y="1375"/>
                  </a:cubicBezTo>
                  <a:cubicBezTo>
                    <a:pt x="7728" y="1304"/>
                    <a:pt x="7669" y="1244"/>
                    <a:pt x="7573" y="1244"/>
                  </a:cubicBezTo>
                  <a:cubicBezTo>
                    <a:pt x="6037" y="1244"/>
                    <a:pt x="4001" y="30"/>
                    <a:pt x="3990" y="18"/>
                  </a:cubicBezTo>
                  <a:cubicBezTo>
                    <a:pt x="3966" y="6"/>
                    <a:pt x="3936" y="0"/>
                    <a:pt x="39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6" name="Google Shape;676;p68"/>
            <p:cNvSpPr/>
            <p:nvPr/>
          </p:nvSpPr>
          <p:spPr>
            <a:xfrm>
              <a:off x="4248428" y="1633270"/>
              <a:ext cx="238407" cy="187288"/>
            </a:xfrm>
            <a:custGeom>
              <a:avLst/>
              <a:gdLst/>
              <a:ahLst/>
              <a:cxnLst/>
              <a:rect l="l" t="t" r="r" b="b"/>
              <a:pathLst>
                <a:path w="7490" h="5884" extrusionOk="0">
                  <a:moveTo>
                    <a:pt x="186" y="1"/>
                  </a:moveTo>
                  <a:cubicBezTo>
                    <a:pt x="180" y="1"/>
                    <a:pt x="174" y="1"/>
                    <a:pt x="168" y="2"/>
                  </a:cubicBezTo>
                  <a:cubicBezTo>
                    <a:pt x="72" y="2"/>
                    <a:pt x="1" y="97"/>
                    <a:pt x="13" y="181"/>
                  </a:cubicBezTo>
                  <a:cubicBezTo>
                    <a:pt x="84" y="1383"/>
                    <a:pt x="370" y="2455"/>
                    <a:pt x="846" y="3348"/>
                  </a:cubicBezTo>
                  <a:cubicBezTo>
                    <a:pt x="1501" y="4574"/>
                    <a:pt x="2513" y="5419"/>
                    <a:pt x="3859" y="5860"/>
                  </a:cubicBezTo>
                  <a:cubicBezTo>
                    <a:pt x="3870" y="5860"/>
                    <a:pt x="3882" y="5884"/>
                    <a:pt x="3894" y="5884"/>
                  </a:cubicBezTo>
                  <a:cubicBezTo>
                    <a:pt x="3918" y="5884"/>
                    <a:pt x="3930" y="5884"/>
                    <a:pt x="3942" y="5860"/>
                  </a:cubicBezTo>
                  <a:cubicBezTo>
                    <a:pt x="4811" y="5586"/>
                    <a:pt x="5549" y="5110"/>
                    <a:pt x="6133" y="4503"/>
                  </a:cubicBezTo>
                  <a:cubicBezTo>
                    <a:pt x="6716" y="3872"/>
                    <a:pt x="7157" y="3086"/>
                    <a:pt x="7442" y="2145"/>
                  </a:cubicBezTo>
                  <a:cubicBezTo>
                    <a:pt x="7490" y="2062"/>
                    <a:pt x="7442" y="1967"/>
                    <a:pt x="7347" y="1955"/>
                  </a:cubicBezTo>
                  <a:cubicBezTo>
                    <a:pt x="7330" y="1948"/>
                    <a:pt x="7313" y="1944"/>
                    <a:pt x="7296" y="1944"/>
                  </a:cubicBezTo>
                  <a:cubicBezTo>
                    <a:pt x="7228" y="1944"/>
                    <a:pt x="7164" y="1996"/>
                    <a:pt x="7145" y="2062"/>
                  </a:cubicBezTo>
                  <a:cubicBezTo>
                    <a:pt x="6871" y="2931"/>
                    <a:pt x="6454" y="3693"/>
                    <a:pt x="5906" y="4277"/>
                  </a:cubicBezTo>
                  <a:cubicBezTo>
                    <a:pt x="5371" y="4836"/>
                    <a:pt x="4704" y="5265"/>
                    <a:pt x="3894" y="5539"/>
                  </a:cubicBezTo>
                  <a:cubicBezTo>
                    <a:pt x="2668" y="5122"/>
                    <a:pt x="1727" y="4336"/>
                    <a:pt x="1132" y="3181"/>
                  </a:cubicBezTo>
                  <a:cubicBezTo>
                    <a:pt x="680" y="2336"/>
                    <a:pt x="418" y="1312"/>
                    <a:pt x="346" y="157"/>
                  </a:cubicBezTo>
                  <a:cubicBezTo>
                    <a:pt x="346" y="69"/>
                    <a:pt x="264" y="1"/>
                    <a:pt x="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7" name="Google Shape;677;p68"/>
            <p:cNvSpPr/>
            <p:nvPr/>
          </p:nvSpPr>
          <p:spPr>
            <a:xfrm>
              <a:off x="4212429" y="1502385"/>
              <a:ext cx="321037" cy="353822"/>
            </a:xfrm>
            <a:custGeom>
              <a:avLst/>
              <a:gdLst/>
              <a:ahLst/>
              <a:cxnLst/>
              <a:rect l="l" t="t" r="r" b="b"/>
              <a:pathLst>
                <a:path w="10086" h="11116" extrusionOk="0">
                  <a:moveTo>
                    <a:pt x="5061" y="316"/>
                  </a:moveTo>
                  <a:cubicBezTo>
                    <a:pt x="5263" y="435"/>
                    <a:pt x="5811" y="757"/>
                    <a:pt x="6549" y="1066"/>
                  </a:cubicBezTo>
                  <a:cubicBezTo>
                    <a:pt x="7692" y="1554"/>
                    <a:pt x="8692" y="1828"/>
                    <a:pt x="9526" y="1852"/>
                  </a:cubicBezTo>
                  <a:cubicBezTo>
                    <a:pt x="9550" y="2328"/>
                    <a:pt x="9693" y="3876"/>
                    <a:pt x="9335" y="5579"/>
                  </a:cubicBezTo>
                  <a:cubicBezTo>
                    <a:pt x="9073" y="6745"/>
                    <a:pt x="8645" y="7757"/>
                    <a:pt x="8049" y="8591"/>
                  </a:cubicBezTo>
                  <a:cubicBezTo>
                    <a:pt x="7311" y="9603"/>
                    <a:pt x="6299" y="10341"/>
                    <a:pt x="5049" y="10770"/>
                  </a:cubicBezTo>
                  <a:cubicBezTo>
                    <a:pt x="3799" y="10341"/>
                    <a:pt x="2775" y="9603"/>
                    <a:pt x="2037" y="8591"/>
                  </a:cubicBezTo>
                  <a:cubicBezTo>
                    <a:pt x="1430" y="7781"/>
                    <a:pt x="989" y="6745"/>
                    <a:pt x="751" y="5579"/>
                  </a:cubicBezTo>
                  <a:cubicBezTo>
                    <a:pt x="394" y="3876"/>
                    <a:pt x="537" y="2316"/>
                    <a:pt x="596" y="1852"/>
                  </a:cubicBezTo>
                  <a:cubicBezTo>
                    <a:pt x="1406" y="1828"/>
                    <a:pt x="2418" y="1554"/>
                    <a:pt x="3573" y="1066"/>
                  </a:cubicBezTo>
                  <a:cubicBezTo>
                    <a:pt x="4299" y="757"/>
                    <a:pt x="4847" y="435"/>
                    <a:pt x="5061" y="316"/>
                  </a:cubicBezTo>
                  <a:close/>
                  <a:moveTo>
                    <a:pt x="5037" y="1"/>
                  </a:moveTo>
                  <a:cubicBezTo>
                    <a:pt x="5007" y="1"/>
                    <a:pt x="4978" y="7"/>
                    <a:pt x="4954" y="18"/>
                  </a:cubicBezTo>
                  <a:cubicBezTo>
                    <a:pt x="4930" y="30"/>
                    <a:pt x="2370" y="1554"/>
                    <a:pt x="441" y="1554"/>
                  </a:cubicBezTo>
                  <a:cubicBezTo>
                    <a:pt x="370" y="1554"/>
                    <a:pt x="299" y="1614"/>
                    <a:pt x="287" y="1685"/>
                  </a:cubicBezTo>
                  <a:cubicBezTo>
                    <a:pt x="263" y="1769"/>
                    <a:pt x="1" y="3578"/>
                    <a:pt x="429" y="5650"/>
                  </a:cubicBezTo>
                  <a:cubicBezTo>
                    <a:pt x="680" y="6865"/>
                    <a:pt x="1132" y="7924"/>
                    <a:pt x="1775" y="8793"/>
                  </a:cubicBezTo>
                  <a:cubicBezTo>
                    <a:pt x="2561" y="9877"/>
                    <a:pt x="3644" y="10651"/>
                    <a:pt x="5001" y="11091"/>
                  </a:cubicBezTo>
                  <a:cubicBezTo>
                    <a:pt x="5013" y="11091"/>
                    <a:pt x="5025" y="11115"/>
                    <a:pt x="5049" y="11115"/>
                  </a:cubicBezTo>
                  <a:cubicBezTo>
                    <a:pt x="5061" y="11115"/>
                    <a:pt x="5073" y="11115"/>
                    <a:pt x="5085" y="11091"/>
                  </a:cubicBezTo>
                  <a:cubicBezTo>
                    <a:pt x="6430" y="10651"/>
                    <a:pt x="7514" y="9877"/>
                    <a:pt x="8323" y="8793"/>
                  </a:cubicBezTo>
                  <a:cubicBezTo>
                    <a:pt x="8954" y="7924"/>
                    <a:pt x="9407" y="6865"/>
                    <a:pt x="9657" y="5650"/>
                  </a:cubicBezTo>
                  <a:cubicBezTo>
                    <a:pt x="10085" y="3566"/>
                    <a:pt x="9812" y="1769"/>
                    <a:pt x="9788" y="1685"/>
                  </a:cubicBezTo>
                  <a:cubicBezTo>
                    <a:pt x="9776" y="1614"/>
                    <a:pt x="9716" y="1554"/>
                    <a:pt x="9633" y="1554"/>
                  </a:cubicBezTo>
                  <a:cubicBezTo>
                    <a:pt x="7692" y="1554"/>
                    <a:pt x="5132" y="42"/>
                    <a:pt x="5121" y="18"/>
                  </a:cubicBezTo>
                  <a:cubicBezTo>
                    <a:pt x="5097" y="7"/>
                    <a:pt x="5067" y="1"/>
                    <a:pt x="50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678" name="Google Shape;678;p68"/>
          <p:cNvGrpSpPr/>
          <p:nvPr/>
        </p:nvGrpSpPr>
        <p:grpSpPr>
          <a:xfrm>
            <a:off x="3182793" y="3102941"/>
            <a:ext cx="358069" cy="317995"/>
            <a:chOff x="3584280" y="3699191"/>
            <a:chExt cx="358069" cy="317995"/>
          </a:xfrm>
        </p:grpSpPr>
        <p:sp>
          <p:nvSpPr>
            <p:cNvPr id="679" name="Google Shape;679;p68"/>
            <p:cNvSpPr/>
            <p:nvPr/>
          </p:nvSpPr>
          <p:spPr>
            <a:xfrm>
              <a:off x="3584280" y="3699191"/>
              <a:ext cx="358069" cy="317995"/>
            </a:xfrm>
            <a:custGeom>
              <a:avLst/>
              <a:gdLst/>
              <a:ahLst/>
              <a:cxnLst/>
              <a:rect l="l" t="t" r="r" b="b"/>
              <a:pathLst>
                <a:path w="11276" h="10014" extrusionOk="0">
                  <a:moveTo>
                    <a:pt x="5644" y="1"/>
                  </a:moveTo>
                  <a:cubicBezTo>
                    <a:pt x="5203" y="1"/>
                    <a:pt x="4810" y="227"/>
                    <a:pt x="4596" y="620"/>
                  </a:cubicBezTo>
                  <a:lnTo>
                    <a:pt x="822" y="7168"/>
                  </a:lnTo>
                  <a:cubicBezTo>
                    <a:pt x="774" y="7240"/>
                    <a:pt x="798" y="7347"/>
                    <a:pt x="881" y="7395"/>
                  </a:cubicBezTo>
                  <a:cubicBezTo>
                    <a:pt x="903" y="7406"/>
                    <a:pt x="929" y="7411"/>
                    <a:pt x="955" y="7411"/>
                  </a:cubicBezTo>
                  <a:cubicBezTo>
                    <a:pt x="1012" y="7411"/>
                    <a:pt x="1071" y="7384"/>
                    <a:pt x="1096" y="7335"/>
                  </a:cubicBezTo>
                  <a:lnTo>
                    <a:pt x="4882" y="787"/>
                  </a:lnTo>
                  <a:cubicBezTo>
                    <a:pt x="5049" y="513"/>
                    <a:pt x="5322" y="346"/>
                    <a:pt x="5644" y="346"/>
                  </a:cubicBezTo>
                  <a:cubicBezTo>
                    <a:pt x="5953" y="346"/>
                    <a:pt x="6239" y="513"/>
                    <a:pt x="6394" y="787"/>
                  </a:cubicBezTo>
                  <a:lnTo>
                    <a:pt x="10775" y="8359"/>
                  </a:lnTo>
                  <a:cubicBezTo>
                    <a:pt x="10942" y="8621"/>
                    <a:pt x="10942" y="8954"/>
                    <a:pt x="10775" y="9240"/>
                  </a:cubicBezTo>
                  <a:cubicBezTo>
                    <a:pt x="10609" y="9502"/>
                    <a:pt x="10323" y="9669"/>
                    <a:pt x="10013" y="9669"/>
                  </a:cubicBezTo>
                  <a:lnTo>
                    <a:pt x="1262" y="9669"/>
                  </a:lnTo>
                  <a:cubicBezTo>
                    <a:pt x="953" y="9669"/>
                    <a:pt x="667" y="9502"/>
                    <a:pt x="500" y="9240"/>
                  </a:cubicBezTo>
                  <a:cubicBezTo>
                    <a:pt x="346" y="8966"/>
                    <a:pt x="346" y="8645"/>
                    <a:pt x="500" y="8359"/>
                  </a:cubicBezTo>
                  <a:lnTo>
                    <a:pt x="774" y="7895"/>
                  </a:lnTo>
                  <a:cubicBezTo>
                    <a:pt x="822" y="7823"/>
                    <a:pt x="786" y="7716"/>
                    <a:pt x="715" y="7668"/>
                  </a:cubicBezTo>
                  <a:cubicBezTo>
                    <a:pt x="693" y="7657"/>
                    <a:pt x="667" y="7652"/>
                    <a:pt x="641" y="7652"/>
                  </a:cubicBezTo>
                  <a:cubicBezTo>
                    <a:pt x="583" y="7652"/>
                    <a:pt x="521" y="7679"/>
                    <a:pt x="488" y="7728"/>
                  </a:cubicBezTo>
                  <a:lnTo>
                    <a:pt x="227" y="8192"/>
                  </a:lnTo>
                  <a:cubicBezTo>
                    <a:pt x="0" y="8561"/>
                    <a:pt x="0" y="9026"/>
                    <a:pt x="227" y="9395"/>
                  </a:cubicBezTo>
                  <a:cubicBezTo>
                    <a:pt x="441" y="9776"/>
                    <a:pt x="834" y="10014"/>
                    <a:pt x="1262" y="10014"/>
                  </a:cubicBezTo>
                  <a:lnTo>
                    <a:pt x="10013" y="10014"/>
                  </a:lnTo>
                  <a:cubicBezTo>
                    <a:pt x="10442" y="10014"/>
                    <a:pt x="10847" y="9788"/>
                    <a:pt x="11061" y="9395"/>
                  </a:cubicBezTo>
                  <a:cubicBezTo>
                    <a:pt x="11276" y="9026"/>
                    <a:pt x="11276" y="8585"/>
                    <a:pt x="11061" y="8192"/>
                  </a:cubicBezTo>
                  <a:lnTo>
                    <a:pt x="6680" y="620"/>
                  </a:lnTo>
                  <a:cubicBezTo>
                    <a:pt x="6453" y="251"/>
                    <a:pt x="6072" y="1"/>
                    <a:pt x="5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0" name="Google Shape;680;p68"/>
            <p:cNvSpPr/>
            <p:nvPr/>
          </p:nvSpPr>
          <p:spPr>
            <a:xfrm>
              <a:off x="3613400" y="3727167"/>
              <a:ext cx="299831" cy="261661"/>
            </a:xfrm>
            <a:custGeom>
              <a:avLst/>
              <a:gdLst/>
              <a:ahLst/>
              <a:cxnLst/>
              <a:rect l="l" t="t" r="r" b="b"/>
              <a:pathLst>
                <a:path w="9442" h="8240" extrusionOk="0">
                  <a:moveTo>
                    <a:pt x="4727" y="358"/>
                  </a:moveTo>
                  <a:lnTo>
                    <a:pt x="9085" y="7907"/>
                  </a:lnTo>
                  <a:lnTo>
                    <a:pt x="381" y="7907"/>
                  </a:lnTo>
                  <a:lnTo>
                    <a:pt x="4727" y="358"/>
                  </a:lnTo>
                  <a:close/>
                  <a:moveTo>
                    <a:pt x="4727" y="1"/>
                  </a:moveTo>
                  <a:cubicBezTo>
                    <a:pt x="4608" y="1"/>
                    <a:pt x="4501" y="60"/>
                    <a:pt x="4441" y="168"/>
                  </a:cubicBezTo>
                  <a:lnTo>
                    <a:pt x="60" y="7740"/>
                  </a:lnTo>
                  <a:cubicBezTo>
                    <a:pt x="0" y="7847"/>
                    <a:pt x="0" y="7966"/>
                    <a:pt x="60" y="8073"/>
                  </a:cubicBezTo>
                  <a:cubicBezTo>
                    <a:pt x="119" y="8192"/>
                    <a:pt x="226" y="8240"/>
                    <a:pt x="345" y="8240"/>
                  </a:cubicBezTo>
                  <a:lnTo>
                    <a:pt x="9096" y="8240"/>
                  </a:lnTo>
                  <a:cubicBezTo>
                    <a:pt x="9216" y="8240"/>
                    <a:pt x="9323" y="8180"/>
                    <a:pt x="9382" y="8073"/>
                  </a:cubicBezTo>
                  <a:cubicBezTo>
                    <a:pt x="9442" y="7966"/>
                    <a:pt x="9442" y="7847"/>
                    <a:pt x="9382" y="7740"/>
                  </a:cubicBezTo>
                  <a:lnTo>
                    <a:pt x="5001" y="168"/>
                  </a:lnTo>
                  <a:cubicBezTo>
                    <a:pt x="4941" y="60"/>
                    <a:pt x="4846" y="1"/>
                    <a:pt x="47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1" name="Google Shape;681;p68"/>
            <p:cNvSpPr/>
            <p:nvPr/>
          </p:nvSpPr>
          <p:spPr>
            <a:xfrm>
              <a:off x="3735879" y="3910171"/>
              <a:ext cx="54873" cy="54841"/>
            </a:xfrm>
            <a:custGeom>
              <a:avLst/>
              <a:gdLst/>
              <a:ahLst/>
              <a:cxnLst/>
              <a:rect l="l" t="t" r="r" b="b"/>
              <a:pathLst>
                <a:path w="1728" h="1727" extrusionOk="0">
                  <a:moveTo>
                    <a:pt x="870" y="322"/>
                  </a:moveTo>
                  <a:cubicBezTo>
                    <a:pt x="1168" y="322"/>
                    <a:pt x="1406" y="572"/>
                    <a:pt x="1406" y="870"/>
                  </a:cubicBezTo>
                  <a:cubicBezTo>
                    <a:pt x="1406" y="1167"/>
                    <a:pt x="1168" y="1405"/>
                    <a:pt x="870" y="1405"/>
                  </a:cubicBezTo>
                  <a:cubicBezTo>
                    <a:pt x="572" y="1405"/>
                    <a:pt x="334" y="1167"/>
                    <a:pt x="334" y="870"/>
                  </a:cubicBezTo>
                  <a:cubicBezTo>
                    <a:pt x="334" y="572"/>
                    <a:pt x="572" y="322"/>
                    <a:pt x="870" y="322"/>
                  </a:cubicBezTo>
                  <a:close/>
                  <a:moveTo>
                    <a:pt x="870" y="0"/>
                  </a:moveTo>
                  <a:cubicBezTo>
                    <a:pt x="394" y="0"/>
                    <a:pt x="1" y="393"/>
                    <a:pt x="1" y="870"/>
                  </a:cubicBezTo>
                  <a:cubicBezTo>
                    <a:pt x="1" y="1346"/>
                    <a:pt x="394" y="1727"/>
                    <a:pt x="870" y="1727"/>
                  </a:cubicBezTo>
                  <a:cubicBezTo>
                    <a:pt x="1346" y="1727"/>
                    <a:pt x="1727" y="1334"/>
                    <a:pt x="1727" y="870"/>
                  </a:cubicBezTo>
                  <a:cubicBezTo>
                    <a:pt x="1727" y="393"/>
                    <a:pt x="1346" y="0"/>
                    <a:pt x="8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2" name="Google Shape;682;p68"/>
            <p:cNvSpPr/>
            <p:nvPr/>
          </p:nvSpPr>
          <p:spPr>
            <a:xfrm>
              <a:off x="3738896" y="3788422"/>
              <a:ext cx="49188" cy="114604"/>
            </a:xfrm>
            <a:custGeom>
              <a:avLst/>
              <a:gdLst/>
              <a:ahLst/>
              <a:cxnLst/>
              <a:rect l="l" t="t" r="r" b="b"/>
              <a:pathLst>
                <a:path w="1549" h="3609" extrusionOk="0">
                  <a:moveTo>
                    <a:pt x="572" y="1"/>
                  </a:moveTo>
                  <a:cubicBezTo>
                    <a:pt x="263" y="1"/>
                    <a:pt x="1" y="251"/>
                    <a:pt x="1" y="572"/>
                  </a:cubicBezTo>
                  <a:lnTo>
                    <a:pt x="1" y="3037"/>
                  </a:lnTo>
                  <a:cubicBezTo>
                    <a:pt x="1" y="3346"/>
                    <a:pt x="263" y="3608"/>
                    <a:pt x="572" y="3608"/>
                  </a:cubicBezTo>
                  <a:lnTo>
                    <a:pt x="965" y="3608"/>
                  </a:lnTo>
                  <a:cubicBezTo>
                    <a:pt x="1275" y="3608"/>
                    <a:pt x="1549" y="3358"/>
                    <a:pt x="1549" y="3037"/>
                  </a:cubicBezTo>
                  <a:lnTo>
                    <a:pt x="1549" y="1560"/>
                  </a:lnTo>
                  <a:cubicBezTo>
                    <a:pt x="1549" y="1465"/>
                    <a:pt x="1465" y="1394"/>
                    <a:pt x="1382" y="1394"/>
                  </a:cubicBezTo>
                  <a:cubicBezTo>
                    <a:pt x="1287" y="1394"/>
                    <a:pt x="1215" y="1465"/>
                    <a:pt x="1215" y="1560"/>
                  </a:cubicBezTo>
                  <a:lnTo>
                    <a:pt x="1215" y="3037"/>
                  </a:lnTo>
                  <a:cubicBezTo>
                    <a:pt x="1215" y="3168"/>
                    <a:pt x="1108" y="3275"/>
                    <a:pt x="977" y="3275"/>
                  </a:cubicBezTo>
                  <a:lnTo>
                    <a:pt x="584" y="3275"/>
                  </a:lnTo>
                  <a:cubicBezTo>
                    <a:pt x="453" y="3275"/>
                    <a:pt x="346" y="3168"/>
                    <a:pt x="346" y="3037"/>
                  </a:cubicBezTo>
                  <a:lnTo>
                    <a:pt x="346" y="572"/>
                  </a:lnTo>
                  <a:cubicBezTo>
                    <a:pt x="346" y="441"/>
                    <a:pt x="453" y="334"/>
                    <a:pt x="584" y="334"/>
                  </a:cubicBezTo>
                  <a:lnTo>
                    <a:pt x="977" y="334"/>
                  </a:lnTo>
                  <a:cubicBezTo>
                    <a:pt x="1108" y="334"/>
                    <a:pt x="1215" y="441"/>
                    <a:pt x="1215" y="572"/>
                  </a:cubicBezTo>
                  <a:lnTo>
                    <a:pt x="1215" y="906"/>
                  </a:lnTo>
                  <a:cubicBezTo>
                    <a:pt x="1215" y="989"/>
                    <a:pt x="1287" y="1072"/>
                    <a:pt x="1382" y="1072"/>
                  </a:cubicBezTo>
                  <a:cubicBezTo>
                    <a:pt x="1465" y="1072"/>
                    <a:pt x="1549" y="989"/>
                    <a:pt x="1549" y="906"/>
                  </a:cubicBezTo>
                  <a:lnTo>
                    <a:pt x="1549" y="572"/>
                  </a:lnTo>
                  <a:cubicBezTo>
                    <a:pt x="1549" y="263"/>
                    <a:pt x="1287" y="1"/>
                    <a:pt x="9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683" name="Google Shape;683;p68"/>
          <p:cNvGrpSpPr/>
          <p:nvPr/>
        </p:nvGrpSpPr>
        <p:grpSpPr>
          <a:xfrm>
            <a:off x="5359557" y="3102959"/>
            <a:ext cx="355402" cy="354291"/>
            <a:chOff x="4129482" y="3681059"/>
            <a:chExt cx="355402" cy="354291"/>
          </a:xfrm>
        </p:grpSpPr>
        <p:sp>
          <p:nvSpPr>
            <p:cNvPr id="684" name="Google Shape;684;p68"/>
            <p:cNvSpPr/>
            <p:nvPr/>
          </p:nvSpPr>
          <p:spPr>
            <a:xfrm>
              <a:off x="4313979" y="3719578"/>
              <a:ext cx="133117" cy="225016"/>
            </a:xfrm>
            <a:custGeom>
              <a:avLst/>
              <a:gdLst/>
              <a:ahLst/>
              <a:cxnLst/>
              <a:rect l="l" t="t" r="r" b="b"/>
              <a:pathLst>
                <a:path w="4192" h="7086" extrusionOk="0">
                  <a:moveTo>
                    <a:pt x="173" y="0"/>
                  </a:moveTo>
                  <a:cubicBezTo>
                    <a:pt x="96" y="0"/>
                    <a:pt x="23" y="68"/>
                    <a:pt x="12" y="156"/>
                  </a:cubicBezTo>
                  <a:cubicBezTo>
                    <a:pt x="0" y="240"/>
                    <a:pt x="72" y="323"/>
                    <a:pt x="167" y="335"/>
                  </a:cubicBezTo>
                  <a:cubicBezTo>
                    <a:pt x="1167" y="418"/>
                    <a:pt x="2108" y="883"/>
                    <a:pt x="2798" y="1633"/>
                  </a:cubicBezTo>
                  <a:cubicBezTo>
                    <a:pt x="3501" y="2383"/>
                    <a:pt x="3870" y="3359"/>
                    <a:pt x="3870" y="4383"/>
                  </a:cubicBezTo>
                  <a:cubicBezTo>
                    <a:pt x="3870" y="5217"/>
                    <a:pt x="3620" y="6002"/>
                    <a:pt x="3156" y="6693"/>
                  </a:cubicBezTo>
                  <a:lnTo>
                    <a:pt x="893" y="4407"/>
                  </a:lnTo>
                  <a:cubicBezTo>
                    <a:pt x="864" y="4377"/>
                    <a:pt x="822" y="4362"/>
                    <a:pt x="779" y="4362"/>
                  </a:cubicBezTo>
                  <a:cubicBezTo>
                    <a:pt x="736" y="4362"/>
                    <a:pt x="691" y="4377"/>
                    <a:pt x="655" y="4407"/>
                  </a:cubicBezTo>
                  <a:cubicBezTo>
                    <a:pt x="596" y="4467"/>
                    <a:pt x="596" y="4574"/>
                    <a:pt x="655" y="4645"/>
                  </a:cubicBezTo>
                  <a:lnTo>
                    <a:pt x="3048" y="7050"/>
                  </a:lnTo>
                  <a:cubicBezTo>
                    <a:pt x="3084" y="7074"/>
                    <a:pt x="3120" y="7086"/>
                    <a:pt x="3167" y="7086"/>
                  </a:cubicBezTo>
                  <a:lnTo>
                    <a:pt x="3179" y="7086"/>
                  </a:lnTo>
                  <a:cubicBezTo>
                    <a:pt x="3227" y="7086"/>
                    <a:pt x="3275" y="7062"/>
                    <a:pt x="3298" y="7026"/>
                  </a:cubicBezTo>
                  <a:cubicBezTo>
                    <a:pt x="3882" y="6252"/>
                    <a:pt x="4191" y="5348"/>
                    <a:pt x="4191" y="4383"/>
                  </a:cubicBezTo>
                  <a:cubicBezTo>
                    <a:pt x="4191" y="3276"/>
                    <a:pt x="3775" y="2228"/>
                    <a:pt x="3036" y="1407"/>
                  </a:cubicBezTo>
                  <a:cubicBezTo>
                    <a:pt x="2286" y="597"/>
                    <a:pt x="1274" y="97"/>
                    <a:pt x="191" y="2"/>
                  </a:cubicBezTo>
                  <a:cubicBezTo>
                    <a:pt x="185" y="1"/>
                    <a:pt x="179" y="0"/>
                    <a:pt x="1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5" name="Google Shape;685;p68"/>
            <p:cNvSpPr/>
            <p:nvPr/>
          </p:nvSpPr>
          <p:spPr>
            <a:xfrm>
              <a:off x="4220968" y="3719197"/>
              <a:ext cx="106284" cy="132387"/>
            </a:xfrm>
            <a:custGeom>
              <a:avLst/>
              <a:gdLst/>
              <a:ahLst/>
              <a:cxnLst/>
              <a:rect l="l" t="t" r="r" b="b"/>
              <a:pathLst>
                <a:path w="3347" h="4169" extrusionOk="0">
                  <a:moveTo>
                    <a:pt x="2340" y="1"/>
                  </a:moveTo>
                  <a:cubicBezTo>
                    <a:pt x="2334" y="1"/>
                    <a:pt x="2328" y="1"/>
                    <a:pt x="2322" y="2"/>
                  </a:cubicBezTo>
                  <a:cubicBezTo>
                    <a:pt x="1501" y="73"/>
                    <a:pt x="715" y="371"/>
                    <a:pt x="60" y="883"/>
                  </a:cubicBezTo>
                  <a:cubicBezTo>
                    <a:pt x="12" y="907"/>
                    <a:pt x="0" y="954"/>
                    <a:pt x="0" y="1002"/>
                  </a:cubicBezTo>
                  <a:cubicBezTo>
                    <a:pt x="0" y="1038"/>
                    <a:pt x="12" y="1085"/>
                    <a:pt x="36" y="1133"/>
                  </a:cubicBezTo>
                  <a:lnTo>
                    <a:pt x="3048" y="4121"/>
                  </a:lnTo>
                  <a:cubicBezTo>
                    <a:pt x="3072" y="4157"/>
                    <a:pt x="3120" y="4169"/>
                    <a:pt x="3167" y="4169"/>
                  </a:cubicBezTo>
                  <a:cubicBezTo>
                    <a:pt x="3203" y="4169"/>
                    <a:pt x="3251" y="4157"/>
                    <a:pt x="3287" y="4121"/>
                  </a:cubicBezTo>
                  <a:cubicBezTo>
                    <a:pt x="3346" y="4062"/>
                    <a:pt x="3346" y="3955"/>
                    <a:pt x="3287" y="3883"/>
                  </a:cubicBezTo>
                  <a:lnTo>
                    <a:pt x="429" y="1026"/>
                  </a:lnTo>
                  <a:cubicBezTo>
                    <a:pt x="1001" y="645"/>
                    <a:pt x="1655" y="383"/>
                    <a:pt x="2358" y="323"/>
                  </a:cubicBezTo>
                  <a:cubicBezTo>
                    <a:pt x="2363" y="324"/>
                    <a:pt x="2367" y="324"/>
                    <a:pt x="2372" y="324"/>
                  </a:cubicBezTo>
                  <a:cubicBezTo>
                    <a:pt x="2449" y="324"/>
                    <a:pt x="2512" y="235"/>
                    <a:pt x="2501" y="157"/>
                  </a:cubicBezTo>
                  <a:cubicBezTo>
                    <a:pt x="2479" y="68"/>
                    <a:pt x="2416" y="1"/>
                    <a:pt x="2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6" name="Google Shape;686;p68"/>
            <p:cNvSpPr/>
            <p:nvPr/>
          </p:nvSpPr>
          <p:spPr>
            <a:xfrm>
              <a:off x="4167270" y="3772545"/>
              <a:ext cx="226127" cy="225746"/>
            </a:xfrm>
            <a:custGeom>
              <a:avLst/>
              <a:gdLst/>
              <a:ahLst/>
              <a:cxnLst/>
              <a:rect l="l" t="t" r="r" b="b"/>
              <a:pathLst>
                <a:path w="7121" h="7109" extrusionOk="0">
                  <a:moveTo>
                    <a:pt x="1037" y="405"/>
                  </a:moveTo>
                  <a:lnTo>
                    <a:pt x="6704" y="6061"/>
                  </a:lnTo>
                  <a:cubicBezTo>
                    <a:pt x="6013" y="6537"/>
                    <a:pt x="5228" y="6775"/>
                    <a:pt x="4406" y="6775"/>
                  </a:cubicBezTo>
                  <a:cubicBezTo>
                    <a:pt x="2168" y="6775"/>
                    <a:pt x="334" y="4942"/>
                    <a:pt x="334" y="2703"/>
                  </a:cubicBezTo>
                  <a:cubicBezTo>
                    <a:pt x="334" y="1882"/>
                    <a:pt x="572" y="1096"/>
                    <a:pt x="1037" y="405"/>
                  </a:cubicBezTo>
                  <a:close/>
                  <a:moveTo>
                    <a:pt x="1001" y="1"/>
                  </a:moveTo>
                  <a:cubicBezTo>
                    <a:pt x="953" y="1"/>
                    <a:pt x="918" y="36"/>
                    <a:pt x="882" y="60"/>
                  </a:cubicBezTo>
                  <a:cubicBezTo>
                    <a:pt x="298" y="822"/>
                    <a:pt x="1" y="1739"/>
                    <a:pt x="1" y="2703"/>
                  </a:cubicBezTo>
                  <a:cubicBezTo>
                    <a:pt x="1" y="5120"/>
                    <a:pt x="1989" y="7109"/>
                    <a:pt x="4406" y="7109"/>
                  </a:cubicBezTo>
                  <a:cubicBezTo>
                    <a:pt x="5382" y="7109"/>
                    <a:pt x="6287" y="6811"/>
                    <a:pt x="7061" y="6228"/>
                  </a:cubicBezTo>
                  <a:cubicBezTo>
                    <a:pt x="7109" y="6192"/>
                    <a:pt x="7121" y="6156"/>
                    <a:pt x="7121" y="6108"/>
                  </a:cubicBezTo>
                  <a:cubicBezTo>
                    <a:pt x="7121" y="6061"/>
                    <a:pt x="7109" y="6013"/>
                    <a:pt x="7073" y="5978"/>
                  </a:cubicBezTo>
                  <a:lnTo>
                    <a:pt x="1132" y="36"/>
                  </a:lnTo>
                  <a:cubicBezTo>
                    <a:pt x="1096" y="24"/>
                    <a:pt x="1048" y="1"/>
                    <a:pt x="10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7" name="Google Shape;687;p68"/>
            <p:cNvSpPr/>
            <p:nvPr/>
          </p:nvSpPr>
          <p:spPr>
            <a:xfrm>
              <a:off x="4129482" y="3681059"/>
              <a:ext cx="355402" cy="354291"/>
            </a:xfrm>
            <a:custGeom>
              <a:avLst/>
              <a:gdLst/>
              <a:ahLst/>
              <a:cxnLst/>
              <a:rect l="l" t="t" r="r" b="b"/>
              <a:pathLst>
                <a:path w="11192" h="11157" extrusionOk="0">
                  <a:moveTo>
                    <a:pt x="5596" y="0"/>
                  </a:moveTo>
                  <a:cubicBezTo>
                    <a:pt x="4096" y="0"/>
                    <a:pt x="2703" y="572"/>
                    <a:pt x="1643" y="1631"/>
                  </a:cubicBezTo>
                  <a:cubicBezTo>
                    <a:pt x="584" y="2691"/>
                    <a:pt x="0" y="4096"/>
                    <a:pt x="0" y="5584"/>
                  </a:cubicBezTo>
                  <a:cubicBezTo>
                    <a:pt x="0" y="7013"/>
                    <a:pt x="536" y="8358"/>
                    <a:pt x="1512" y="9406"/>
                  </a:cubicBezTo>
                  <a:cubicBezTo>
                    <a:pt x="2477" y="10430"/>
                    <a:pt x="3786" y="11061"/>
                    <a:pt x="5191" y="11156"/>
                  </a:cubicBezTo>
                  <a:cubicBezTo>
                    <a:pt x="5286" y="11156"/>
                    <a:pt x="5358" y="11097"/>
                    <a:pt x="5382" y="11014"/>
                  </a:cubicBezTo>
                  <a:cubicBezTo>
                    <a:pt x="5382" y="10918"/>
                    <a:pt x="5322" y="10847"/>
                    <a:pt x="5227" y="10835"/>
                  </a:cubicBezTo>
                  <a:cubicBezTo>
                    <a:pt x="3905" y="10740"/>
                    <a:pt x="2667" y="10144"/>
                    <a:pt x="1762" y="9180"/>
                  </a:cubicBezTo>
                  <a:cubicBezTo>
                    <a:pt x="834" y="8192"/>
                    <a:pt x="333" y="6930"/>
                    <a:pt x="333" y="5572"/>
                  </a:cubicBezTo>
                  <a:cubicBezTo>
                    <a:pt x="333" y="4179"/>
                    <a:pt x="881" y="2858"/>
                    <a:pt x="1881" y="1858"/>
                  </a:cubicBezTo>
                  <a:cubicBezTo>
                    <a:pt x="2881" y="858"/>
                    <a:pt x="4203" y="310"/>
                    <a:pt x="5596" y="310"/>
                  </a:cubicBezTo>
                  <a:cubicBezTo>
                    <a:pt x="7001" y="310"/>
                    <a:pt x="8323" y="858"/>
                    <a:pt x="9323" y="1858"/>
                  </a:cubicBezTo>
                  <a:cubicBezTo>
                    <a:pt x="10323" y="2858"/>
                    <a:pt x="10871" y="4179"/>
                    <a:pt x="10871" y="5572"/>
                  </a:cubicBezTo>
                  <a:cubicBezTo>
                    <a:pt x="10871" y="6918"/>
                    <a:pt x="10359" y="8192"/>
                    <a:pt x="9442" y="9180"/>
                  </a:cubicBezTo>
                  <a:cubicBezTo>
                    <a:pt x="8525" y="10144"/>
                    <a:pt x="7299" y="10740"/>
                    <a:pt x="5977" y="10835"/>
                  </a:cubicBezTo>
                  <a:cubicBezTo>
                    <a:pt x="5882" y="10835"/>
                    <a:pt x="5810" y="10918"/>
                    <a:pt x="5822" y="11014"/>
                  </a:cubicBezTo>
                  <a:cubicBezTo>
                    <a:pt x="5822" y="11097"/>
                    <a:pt x="5894" y="11156"/>
                    <a:pt x="5989" y="11156"/>
                  </a:cubicBezTo>
                  <a:lnTo>
                    <a:pt x="6001" y="11156"/>
                  </a:lnTo>
                  <a:cubicBezTo>
                    <a:pt x="7418" y="11061"/>
                    <a:pt x="8727" y="10442"/>
                    <a:pt x="9692" y="9406"/>
                  </a:cubicBezTo>
                  <a:cubicBezTo>
                    <a:pt x="10656" y="8358"/>
                    <a:pt x="11192" y="7013"/>
                    <a:pt x="11192" y="5584"/>
                  </a:cubicBezTo>
                  <a:cubicBezTo>
                    <a:pt x="11192" y="4096"/>
                    <a:pt x="10597" y="2691"/>
                    <a:pt x="9561" y="1631"/>
                  </a:cubicBezTo>
                  <a:cubicBezTo>
                    <a:pt x="8501" y="572"/>
                    <a:pt x="7108" y="0"/>
                    <a:pt x="55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4"/>
                                        </p:tgtEl>
                                        <p:attrNameLst>
                                          <p:attrName>style.visibility</p:attrName>
                                        </p:attrNameLst>
                                      </p:cBhvr>
                                      <p:to>
                                        <p:strVal val="visible"/>
                                      </p:to>
                                    </p:set>
                                    <p:animEffect transition="in" filter="fade">
                                      <p:cBhvr>
                                        <p:cTn id="7" dur="1000"/>
                                        <p:tgtEl>
                                          <p:spTgt spid="664"/>
                                        </p:tgtEl>
                                      </p:cBhvr>
                                    </p:animEffect>
                                  </p:childTnLst>
                                </p:cTn>
                              </p:par>
                              <p:par>
                                <p:cTn id="8" presetID="10" presetClass="entr" presetSubtype="0" fill="hold" nodeType="withEffect">
                                  <p:stCondLst>
                                    <p:cond delay="0"/>
                                  </p:stCondLst>
                                  <p:childTnLst>
                                    <p:set>
                                      <p:cBhvr>
                                        <p:cTn id="9" dur="1" fill="hold">
                                          <p:stCondLst>
                                            <p:cond delay="0"/>
                                          </p:stCondLst>
                                        </p:cTn>
                                        <p:tgtEl>
                                          <p:spTgt spid="667"/>
                                        </p:tgtEl>
                                        <p:attrNameLst>
                                          <p:attrName>style.visibility</p:attrName>
                                        </p:attrNameLst>
                                      </p:cBhvr>
                                      <p:to>
                                        <p:strVal val="visible"/>
                                      </p:to>
                                    </p:set>
                                    <p:animEffect transition="in" filter="fade">
                                      <p:cBhvr>
                                        <p:cTn id="10" dur="1000"/>
                                        <p:tgtEl>
                                          <p:spTgt spid="667"/>
                                        </p:tgtEl>
                                      </p:cBhvr>
                                    </p:animEffect>
                                  </p:childTnLst>
                                </p:cTn>
                              </p:par>
                              <p:par>
                                <p:cTn id="11" presetID="10" presetClass="entr" presetSubtype="0" fill="hold" nodeType="withEffect">
                                  <p:stCondLst>
                                    <p:cond delay="0"/>
                                  </p:stCondLst>
                                  <p:childTnLst>
                                    <p:set>
                                      <p:cBhvr>
                                        <p:cTn id="12" dur="1" fill="hold">
                                          <p:stCondLst>
                                            <p:cond delay="0"/>
                                          </p:stCondLst>
                                        </p:cTn>
                                        <p:tgtEl>
                                          <p:spTgt spid="678"/>
                                        </p:tgtEl>
                                        <p:attrNameLst>
                                          <p:attrName>style.visibility</p:attrName>
                                        </p:attrNameLst>
                                      </p:cBhvr>
                                      <p:to>
                                        <p:strVal val="visible"/>
                                      </p:to>
                                    </p:set>
                                    <p:animEffect transition="in" filter="fade">
                                      <p:cBhvr>
                                        <p:cTn id="13" dur="1000"/>
                                        <p:tgtEl>
                                          <p:spTgt spid="678"/>
                                        </p:tgtEl>
                                      </p:cBhvr>
                                    </p:animEffect>
                                  </p:childTnLst>
                                </p:cTn>
                              </p:par>
                              <p:par>
                                <p:cTn id="14" presetID="10" presetClass="entr" presetSubtype="0" fill="hold" nodeType="withEffect">
                                  <p:stCondLst>
                                    <p:cond delay="0"/>
                                  </p:stCondLst>
                                  <p:childTnLst>
                                    <p:set>
                                      <p:cBhvr>
                                        <p:cTn id="15" dur="1" fill="hold">
                                          <p:stCondLst>
                                            <p:cond delay="0"/>
                                          </p:stCondLst>
                                        </p:cTn>
                                        <p:tgtEl>
                                          <p:spTgt spid="672"/>
                                        </p:tgtEl>
                                        <p:attrNameLst>
                                          <p:attrName>style.visibility</p:attrName>
                                        </p:attrNameLst>
                                      </p:cBhvr>
                                      <p:to>
                                        <p:strVal val="visible"/>
                                      </p:to>
                                    </p:set>
                                    <p:animEffect transition="in" filter="fade">
                                      <p:cBhvr>
                                        <p:cTn id="16" dur="1000"/>
                                        <p:tgtEl>
                                          <p:spTgt spid="67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65"/>
                                        </p:tgtEl>
                                        <p:attrNameLst>
                                          <p:attrName>style.visibility</p:attrName>
                                        </p:attrNameLst>
                                      </p:cBhvr>
                                      <p:to>
                                        <p:strVal val="visible"/>
                                      </p:to>
                                    </p:set>
                                    <p:animEffect transition="in" filter="fade">
                                      <p:cBhvr>
                                        <p:cTn id="21" dur="1000"/>
                                        <p:tgtEl>
                                          <p:spTgt spid="665"/>
                                        </p:tgtEl>
                                      </p:cBhvr>
                                    </p:animEffect>
                                  </p:childTnLst>
                                </p:cTn>
                              </p:par>
                              <p:par>
                                <p:cTn id="22" presetID="10" presetClass="entr" presetSubtype="0" fill="hold" nodeType="withEffect">
                                  <p:stCondLst>
                                    <p:cond delay="0"/>
                                  </p:stCondLst>
                                  <p:childTnLst>
                                    <p:set>
                                      <p:cBhvr>
                                        <p:cTn id="23" dur="1" fill="hold">
                                          <p:stCondLst>
                                            <p:cond delay="0"/>
                                          </p:stCondLst>
                                        </p:cTn>
                                        <p:tgtEl>
                                          <p:spTgt spid="668"/>
                                        </p:tgtEl>
                                        <p:attrNameLst>
                                          <p:attrName>style.visibility</p:attrName>
                                        </p:attrNameLst>
                                      </p:cBhvr>
                                      <p:to>
                                        <p:strVal val="visible"/>
                                      </p:to>
                                    </p:set>
                                    <p:animEffect transition="in" filter="fade">
                                      <p:cBhvr>
                                        <p:cTn id="24" dur="1000"/>
                                        <p:tgtEl>
                                          <p:spTgt spid="668"/>
                                        </p:tgtEl>
                                      </p:cBhvr>
                                    </p:animEffect>
                                  </p:childTnLst>
                                </p:cTn>
                              </p:par>
                              <p:par>
                                <p:cTn id="25" presetID="10" presetClass="entr" presetSubtype="0" fill="hold" nodeType="withEffect">
                                  <p:stCondLst>
                                    <p:cond delay="0"/>
                                  </p:stCondLst>
                                  <p:childTnLst>
                                    <p:set>
                                      <p:cBhvr>
                                        <p:cTn id="26" dur="1" fill="hold">
                                          <p:stCondLst>
                                            <p:cond delay="0"/>
                                          </p:stCondLst>
                                        </p:cTn>
                                        <p:tgtEl>
                                          <p:spTgt spid="671"/>
                                        </p:tgtEl>
                                        <p:attrNameLst>
                                          <p:attrName>style.visibility</p:attrName>
                                        </p:attrNameLst>
                                      </p:cBhvr>
                                      <p:to>
                                        <p:strVal val="visible"/>
                                      </p:to>
                                    </p:set>
                                    <p:animEffect transition="in" filter="fade">
                                      <p:cBhvr>
                                        <p:cTn id="27" dur="1000"/>
                                        <p:tgtEl>
                                          <p:spTgt spid="671"/>
                                        </p:tgtEl>
                                      </p:cBhvr>
                                    </p:animEffect>
                                  </p:childTnLst>
                                </p:cTn>
                              </p:par>
                              <p:par>
                                <p:cTn id="28" presetID="10" presetClass="entr" presetSubtype="0" fill="hold" nodeType="withEffect">
                                  <p:stCondLst>
                                    <p:cond delay="0"/>
                                  </p:stCondLst>
                                  <p:childTnLst>
                                    <p:set>
                                      <p:cBhvr>
                                        <p:cTn id="29" dur="1" fill="hold">
                                          <p:stCondLst>
                                            <p:cond delay="0"/>
                                          </p:stCondLst>
                                        </p:cTn>
                                        <p:tgtEl>
                                          <p:spTgt spid="673"/>
                                        </p:tgtEl>
                                        <p:attrNameLst>
                                          <p:attrName>style.visibility</p:attrName>
                                        </p:attrNameLst>
                                      </p:cBhvr>
                                      <p:to>
                                        <p:strVal val="visible"/>
                                      </p:to>
                                    </p:set>
                                    <p:animEffect transition="in" filter="fade">
                                      <p:cBhvr>
                                        <p:cTn id="30" dur="1000"/>
                                        <p:tgtEl>
                                          <p:spTgt spid="67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66"/>
                                        </p:tgtEl>
                                        <p:attrNameLst>
                                          <p:attrName>style.visibility</p:attrName>
                                        </p:attrNameLst>
                                      </p:cBhvr>
                                      <p:to>
                                        <p:strVal val="visible"/>
                                      </p:to>
                                    </p:set>
                                    <p:animEffect transition="in" filter="fade">
                                      <p:cBhvr>
                                        <p:cTn id="35" dur="1000"/>
                                        <p:tgtEl>
                                          <p:spTgt spid="666"/>
                                        </p:tgtEl>
                                      </p:cBhvr>
                                    </p:animEffect>
                                  </p:childTnLst>
                                </p:cTn>
                              </p:par>
                              <p:par>
                                <p:cTn id="36" presetID="10" presetClass="entr" presetSubtype="0" fill="hold" nodeType="withEffect">
                                  <p:stCondLst>
                                    <p:cond delay="0"/>
                                  </p:stCondLst>
                                  <p:childTnLst>
                                    <p:set>
                                      <p:cBhvr>
                                        <p:cTn id="37" dur="1" fill="hold">
                                          <p:stCondLst>
                                            <p:cond delay="0"/>
                                          </p:stCondLst>
                                        </p:cTn>
                                        <p:tgtEl>
                                          <p:spTgt spid="669"/>
                                        </p:tgtEl>
                                        <p:attrNameLst>
                                          <p:attrName>style.visibility</p:attrName>
                                        </p:attrNameLst>
                                      </p:cBhvr>
                                      <p:to>
                                        <p:strVal val="visible"/>
                                      </p:to>
                                    </p:set>
                                    <p:animEffect transition="in" filter="fade">
                                      <p:cBhvr>
                                        <p:cTn id="38" dur="1000"/>
                                        <p:tgtEl>
                                          <p:spTgt spid="669"/>
                                        </p:tgtEl>
                                      </p:cBhvr>
                                    </p:animEffect>
                                  </p:childTnLst>
                                </p:cTn>
                              </p:par>
                              <p:par>
                                <p:cTn id="39" presetID="10" presetClass="entr" presetSubtype="0" fill="hold" nodeType="withEffect">
                                  <p:stCondLst>
                                    <p:cond delay="0"/>
                                  </p:stCondLst>
                                  <p:childTnLst>
                                    <p:set>
                                      <p:cBhvr>
                                        <p:cTn id="40" dur="1" fill="hold">
                                          <p:stCondLst>
                                            <p:cond delay="0"/>
                                          </p:stCondLst>
                                        </p:cTn>
                                        <p:tgtEl>
                                          <p:spTgt spid="670"/>
                                        </p:tgtEl>
                                        <p:attrNameLst>
                                          <p:attrName>style.visibility</p:attrName>
                                        </p:attrNameLst>
                                      </p:cBhvr>
                                      <p:to>
                                        <p:strVal val="visible"/>
                                      </p:to>
                                    </p:set>
                                    <p:animEffect transition="in" filter="fade">
                                      <p:cBhvr>
                                        <p:cTn id="41" dur="1000"/>
                                        <p:tgtEl>
                                          <p:spTgt spid="670"/>
                                        </p:tgtEl>
                                      </p:cBhvr>
                                    </p:animEffect>
                                  </p:childTnLst>
                                </p:cTn>
                              </p:par>
                              <p:par>
                                <p:cTn id="42" presetID="10" presetClass="entr" presetSubtype="0" fill="hold" nodeType="withEffect">
                                  <p:stCondLst>
                                    <p:cond delay="0"/>
                                  </p:stCondLst>
                                  <p:childTnLst>
                                    <p:set>
                                      <p:cBhvr>
                                        <p:cTn id="43" dur="1" fill="hold">
                                          <p:stCondLst>
                                            <p:cond delay="0"/>
                                          </p:stCondLst>
                                        </p:cTn>
                                        <p:tgtEl>
                                          <p:spTgt spid="683"/>
                                        </p:tgtEl>
                                        <p:attrNameLst>
                                          <p:attrName>style.visibility</p:attrName>
                                        </p:attrNameLst>
                                      </p:cBhvr>
                                      <p:to>
                                        <p:strVal val="visible"/>
                                      </p:to>
                                    </p:set>
                                    <p:animEffect transition="in" filter="fade">
                                      <p:cBhvr>
                                        <p:cTn id="44" dur="1000"/>
                                        <p:tgtEl>
                                          <p:spTgt spid="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69"/>
          <p:cNvSpPr txBox="1">
            <a:spLocks noGrp="1"/>
          </p:cNvSpPr>
          <p:nvPr>
            <p:ph type="ctrTitle"/>
          </p:nvPr>
        </p:nvSpPr>
        <p:spPr>
          <a:xfrm>
            <a:off x="3213385" y="0"/>
            <a:ext cx="3184200" cy="5502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رقبای اصلی</a:t>
            </a:r>
            <a:endParaRPr dirty="0">
              <a:cs typeface="B Nazanin" panose="00000400000000000000" pitchFamily="2" charset="-78"/>
            </a:endParaRPr>
          </a:p>
        </p:txBody>
      </p:sp>
      <p:sp>
        <p:nvSpPr>
          <p:cNvPr id="693" name="Google Shape;693;p69"/>
          <p:cNvSpPr txBox="1">
            <a:spLocks noGrp="1"/>
          </p:cNvSpPr>
          <p:nvPr>
            <p:ph type="ctrTitle" idx="4294967295"/>
          </p:nvPr>
        </p:nvSpPr>
        <p:spPr>
          <a:xfrm>
            <a:off x="1144897" y="3009850"/>
            <a:ext cx="1881300" cy="429000"/>
          </a:xfrm>
          <a:prstGeom prst="rect">
            <a:avLst/>
          </a:prstGeom>
        </p:spPr>
        <p:txBody>
          <a:bodyPr spcFirstLastPara="1" wrap="square" lIns="91425" tIns="91425" rIns="91425" bIns="91425" anchor="t" anchorCtr="0">
            <a:noAutofit/>
          </a:bodyPr>
          <a:lstStyle/>
          <a:p>
            <a:pPr lvl="0" algn="ctr">
              <a:lnSpc>
                <a:spcPct val="150000"/>
              </a:lnSpc>
            </a:pPr>
            <a:r>
              <a:rPr lang="fa-IR" sz="2000" dirty="0">
                <a:cs typeface="B Nazanin" panose="00000400000000000000" pitchFamily="2" charset="-78"/>
              </a:rPr>
              <a:t>عنوان</a:t>
            </a:r>
          </a:p>
        </p:txBody>
      </p:sp>
      <p:sp>
        <p:nvSpPr>
          <p:cNvPr id="694" name="Google Shape;694;p69"/>
          <p:cNvSpPr txBox="1">
            <a:spLocks noGrp="1"/>
          </p:cNvSpPr>
          <p:nvPr>
            <p:ph type="ctrTitle" idx="4294967295"/>
          </p:nvPr>
        </p:nvSpPr>
        <p:spPr>
          <a:xfrm>
            <a:off x="3509550" y="1629867"/>
            <a:ext cx="1881300" cy="429000"/>
          </a:xfrm>
          <a:prstGeom prst="rect">
            <a:avLst/>
          </a:prstGeom>
        </p:spPr>
        <p:txBody>
          <a:bodyPr spcFirstLastPara="1" wrap="square" lIns="91425" tIns="91425" rIns="91425" bIns="91425" anchor="t" anchorCtr="0">
            <a:noAutofit/>
          </a:bodyPr>
          <a:lstStyle/>
          <a:p>
            <a:pPr lvl="0" algn="ctr">
              <a:lnSpc>
                <a:spcPct val="150000"/>
              </a:lnSpc>
            </a:pPr>
            <a:r>
              <a:rPr lang="fa-IR" sz="2000" dirty="0">
                <a:cs typeface="B Nazanin" panose="00000400000000000000" pitchFamily="2" charset="-78"/>
              </a:rPr>
              <a:t>عنوان در اینجا</a:t>
            </a:r>
          </a:p>
        </p:txBody>
      </p:sp>
      <p:sp>
        <p:nvSpPr>
          <p:cNvPr id="695" name="Google Shape;695;p69"/>
          <p:cNvSpPr txBox="1">
            <a:spLocks noGrp="1"/>
          </p:cNvSpPr>
          <p:nvPr>
            <p:ph type="ctrTitle" idx="4294967295"/>
          </p:nvPr>
        </p:nvSpPr>
        <p:spPr>
          <a:xfrm>
            <a:off x="6117803" y="3009850"/>
            <a:ext cx="1881300" cy="429000"/>
          </a:xfrm>
          <a:prstGeom prst="rect">
            <a:avLst/>
          </a:prstGeom>
        </p:spPr>
        <p:txBody>
          <a:bodyPr spcFirstLastPara="1" wrap="square" lIns="91425" tIns="91425" rIns="91425" bIns="91425" anchor="t" anchorCtr="0">
            <a:noAutofit/>
          </a:bodyPr>
          <a:lstStyle/>
          <a:p>
            <a:pPr lvl="0" algn="ctr">
              <a:lnSpc>
                <a:spcPct val="150000"/>
              </a:lnSpc>
            </a:pPr>
            <a:r>
              <a:rPr lang="fa-IR" sz="2000" dirty="0">
                <a:cs typeface="B Nazanin" panose="00000400000000000000" pitchFamily="2" charset="-78"/>
              </a:rPr>
              <a:t>عنوان</a:t>
            </a:r>
          </a:p>
        </p:txBody>
      </p:sp>
      <p:sp>
        <p:nvSpPr>
          <p:cNvPr id="696" name="Google Shape;696;p69"/>
          <p:cNvSpPr txBox="1">
            <a:spLocks noGrp="1"/>
          </p:cNvSpPr>
          <p:nvPr>
            <p:ph type="subTitle" idx="4294967295"/>
          </p:nvPr>
        </p:nvSpPr>
        <p:spPr>
          <a:xfrm>
            <a:off x="1144900" y="3397472"/>
            <a:ext cx="1881300" cy="585600"/>
          </a:xfrm>
          <a:prstGeom prst="rect">
            <a:avLst/>
          </a:prstGeom>
        </p:spPr>
        <p:txBody>
          <a:bodyPr spcFirstLastPara="1" wrap="square" lIns="91425" tIns="91425" rIns="91425" bIns="91425" anchor="t" anchorCtr="0">
            <a:noAutofit/>
          </a:bodyPr>
          <a:lstStyle/>
          <a:p>
            <a:pPr marL="0" lvl="0" indent="0" algn="ctr">
              <a:lnSpc>
                <a:spcPct val="150000"/>
              </a:lnSpc>
              <a:buNone/>
            </a:pPr>
            <a:r>
              <a:rPr lang="fa-IR" sz="1400" dirty="0">
                <a:latin typeface="Roboto Light"/>
                <a:ea typeface="Roboto Light"/>
                <a:cs typeface="B Nazanin" panose="00000400000000000000" pitchFamily="2" charset="-78"/>
                <a:sym typeface="Roboto Light"/>
              </a:rPr>
              <a:t>قالب پاورپوینت ایمنی کار قابل ویرایش می باشد</a:t>
            </a:r>
            <a:endParaRPr sz="1400" dirty="0">
              <a:latin typeface="Roboto Light"/>
              <a:ea typeface="Roboto Light"/>
              <a:cs typeface="B Nazanin" panose="00000400000000000000" pitchFamily="2" charset="-78"/>
              <a:sym typeface="Roboto Light"/>
            </a:endParaRPr>
          </a:p>
        </p:txBody>
      </p:sp>
      <p:sp>
        <p:nvSpPr>
          <p:cNvPr id="697" name="Google Shape;697;p69"/>
          <p:cNvSpPr txBox="1">
            <a:spLocks noGrp="1"/>
          </p:cNvSpPr>
          <p:nvPr>
            <p:ph type="subTitle" idx="4294967295"/>
          </p:nvPr>
        </p:nvSpPr>
        <p:spPr>
          <a:xfrm>
            <a:off x="3509550" y="2019300"/>
            <a:ext cx="1881300" cy="585600"/>
          </a:xfrm>
          <a:prstGeom prst="rect">
            <a:avLst/>
          </a:prstGeom>
        </p:spPr>
        <p:txBody>
          <a:bodyPr spcFirstLastPara="1" wrap="square" lIns="91425" tIns="91425" rIns="91425" bIns="91425" anchor="t" anchorCtr="0">
            <a:noAutofit/>
          </a:bodyPr>
          <a:lstStyle/>
          <a:p>
            <a:pPr marL="0" lvl="0" indent="0" algn="ctr">
              <a:lnSpc>
                <a:spcPct val="150000"/>
              </a:lnSpc>
              <a:buNone/>
            </a:pPr>
            <a:r>
              <a:rPr lang="fa-IR" sz="1400" dirty="0">
                <a:latin typeface="Roboto Light"/>
                <a:ea typeface="Roboto Light"/>
                <a:cs typeface="B Nazanin" panose="00000400000000000000" pitchFamily="2" charset="-78"/>
                <a:sym typeface="Roboto Light"/>
              </a:rPr>
              <a:t>قالب پاورپوینت ایمنی کار قابل ویرایش می باشد</a:t>
            </a:r>
            <a:endParaRPr sz="1400" dirty="0">
              <a:latin typeface="Roboto Light"/>
              <a:ea typeface="Roboto Light"/>
              <a:cs typeface="B Nazanin" panose="00000400000000000000" pitchFamily="2" charset="-78"/>
              <a:sym typeface="Roboto Light"/>
            </a:endParaRPr>
          </a:p>
        </p:txBody>
      </p:sp>
      <p:sp>
        <p:nvSpPr>
          <p:cNvPr id="698" name="Google Shape;698;p69"/>
          <p:cNvSpPr txBox="1">
            <a:spLocks noGrp="1"/>
          </p:cNvSpPr>
          <p:nvPr>
            <p:ph type="subTitle" idx="4294967295"/>
          </p:nvPr>
        </p:nvSpPr>
        <p:spPr>
          <a:xfrm>
            <a:off x="6117802" y="3397472"/>
            <a:ext cx="1881300" cy="585600"/>
          </a:xfrm>
          <a:prstGeom prst="rect">
            <a:avLst/>
          </a:prstGeom>
        </p:spPr>
        <p:txBody>
          <a:bodyPr spcFirstLastPara="1" wrap="square" lIns="91425" tIns="91425" rIns="91425" bIns="91425" anchor="t" anchorCtr="0">
            <a:noAutofit/>
          </a:bodyPr>
          <a:lstStyle/>
          <a:p>
            <a:pPr marL="0" lvl="0" indent="0" algn="ctr">
              <a:lnSpc>
                <a:spcPct val="150000"/>
              </a:lnSpc>
              <a:buNone/>
            </a:pPr>
            <a:r>
              <a:rPr lang="fa-IR" sz="1400" dirty="0">
                <a:latin typeface="Roboto Light"/>
                <a:ea typeface="Roboto Light"/>
                <a:cs typeface="B Nazanin" panose="00000400000000000000" pitchFamily="2" charset="-78"/>
                <a:sym typeface="Roboto Light"/>
              </a:rPr>
              <a:t>قالب پاورپوینت ایمنی کار قابل ویرایش می باشد</a:t>
            </a:r>
            <a:endParaRPr sz="1400" dirty="0">
              <a:latin typeface="Roboto Light"/>
              <a:ea typeface="Roboto Light"/>
              <a:cs typeface="B Nazanin" panose="00000400000000000000" pitchFamily="2" charset="-78"/>
              <a:sym typeface="Roboto Light"/>
            </a:endParaRPr>
          </a:p>
        </p:txBody>
      </p:sp>
      <p:sp>
        <p:nvSpPr>
          <p:cNvPr id="699" name="Google Shape;699;p69"/>
          <p:cNvSpPr/>
          <p:nvPr/>
        </p:nvSpPr>
        <p:spPr>
          <a:xfrm>
            <a:off x="1597897" y="1754917"/>
            <a:ext cx="975300" cy="975300"/>
          </a:xfrm>
          <a:prstGeom prst="snip1Rect">
            <a:avLst>
              <a:gd name="adj" fmla="val 33741"/>
            </a:avLst>
          </a:prstGeom>
          <a:solidFill>
            <a:schemeClr val="l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00" name="Google Shape;700;p69"/>
          <p:cNvSpPr/>
          <p:nvPr/>
        </p:nvSpPr>
        <p:spPr>
          <a:xfrm>
            <a:off x="3962550" y="2874192"/>
            <a:ext cx="975300" cy="975300"/>
          </a:xfrm>
          <a:prstGeom prst="snip1Rect">
            <a:avLst>
              <a:gd name="adj" fmla="val 33741"/>
            </a:avLst>
          </a:pr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01" name="Google Shape;701;p69"/>
          <p:cNvSpPr/>
          <p:nvPr/>
        </p:nvSpPr>
        <p:spPr>
          <a:xfrm>
            <a:off x="6570803" y="1750172"/>
            <a:ext cx="975300" cy="975300"/>
          </a:xfrm>
          <a:prstGeom prst="snip1Rect">
            <a:avLst>
              <a:gd name="adj" fmla="val 33741"/>
            </a:avLst>
          </a:pr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02" name="Google Shape;702;p69"/>
          <p:cNvSpPr/>
          <p:nvPr/>
        </p:nvSpPr>
        <p:spPr>
          <a:xfrm>
            <a:off x="1836723" y="1998605"/>
            <a:ext cx="497648" cy="487923"/>
          </a:xfrm>
          <a:custGeom>
            <a:avLst/>
            <a:gdLst/>
            <a:ahLst/>
            <a:cxnLst/>
            <a:rect l="l" t="t" r="r" b="b"/>
            <a:pathLst>
              <a:path w="11002" h="10787" extrusionOk="0">
                <a:moveTo>
                  <a:pt x="10026" y="318"/>
                </a:moveTo>
                <a:lnTo>
                  <a:pt x="10550" y="830"/>
                </a:lnTo>
                <a:cubicBezTo>
                  <a:pt x="10550" y="842"/>
                  <a:pt x="10550" y="842"/>
                  <a:pt x="10550" y="842"/>
                </a:cubicBezTo>
                <a:lnTo>
                  <a:pt x="9299" y="2545"/>
                </a:lnTo>
                <a:cubicBezTo>
                  <a:pt x="9287" y="2557"/>
                  <a:pt x="9276" y="2569"/>
                  <a:pt x="9252" y="2569"/>
                </a:cubicBezTo>
                <a:lnTo>
                  <a:pt x="8537" y="2688"/>
                </a:lnTo>
                <a:cubicBezTo>
                  <a:pt x="8502" y="2688"/>
                  <a:pt x="8466" y="2700"/>
                  <a:pt x="8442" y="2723"/>
                </a:cubicBezTo>
                <a:cubicBezTo>
                  <a:pt x="8264" y="2914"/>
                  <a:pt x="5323" y="5855"/>
                  <a:pt x="5144" y="6033"/>
                </a:cubicBezTo>
                <a:lnTo>
                  <a:pt x="4835" y="5724"/>
                </a:lnTo>
                <a:cubicBezTo>
                  <a:pt x="5049" y="5509"/>
                  <a:pt x="8037" y="2509"/>
                  <a:pt x="8133" y="2414"/>
                </a:cubicBezTo>
                <a:cubicBezTo>
                  <a:pt x="8156" y="2390"/>
                  <a:pt x="8168" y="2366"/>
                  <a:pt x="8180" y="2331"/>
                </a:cubicBezTo>
                <a:lnTo>
                  <a:pt x="8287" y="1604"/>
                </a:lnTo>
                <a:cubicBezTo>
                  <a:pt x="8299" y="1592"/>
                  <a:pt x="8311" y="1569"/>
                  <a:pt x="8323" y="1557"/>
                </a:cubicBezTo>
                <a:lnTo>
                  <a:pt x="10014" y="318"/>
                </a:lnTo>
                <a:close/>
                <a:moveTo>
                  <a:pt x="6335" y="5283"/>
                </a:moveTo>
                <a:lnTo>
                  <a:pt x="7573" y="6533"/>
                </a:lnTo>
                <a:cubicBezTo>
                  <a:pt x="7604" y="6556"/>
                  <a:pt x="7639" y="6570"/>
                  <a:pt x="7677" y="6570"/>
                </a:cubicBezTo>
                <a:cubicBezTo>
                  <a:pt x="7697" y="6570"/>
                  <a:pt x="7719" y="6566"/>
                  <a:pt x="7740" y="6557"/>
                </a:cubicBezTo>
                <a:cubicBezTo>
                  <a:pt x="7989" y="6456"/>
                  <a:pt x="8250" y="6407"/>
                  <a:pt x="8509" y="6407"/>
                </a:cubicBezTo>
                <a:cubicBezTo>
                  <a:pt x="9040" y="6407"/>
                  <a:pt x="9562" y="6613"/>
                  <a:pt x="9954" y="6998"/>
                </a:cubicBezTo>
                <a:cubicBezTo>
                  <a:pt x="10466" y="7522"/>
                  <a:pt x="10669" y="8260"/>
                  <a:pt x="10478" y="8962"/>
                </a:cubicBezTo>
                <a:lnTo>
                  <a:pt x="9740" y="8224"/>
                </a:lnTo>
                <a:cubicBezTo>
                  <a:pt x="9627" y="8111"/>
                  <a:pt x="9475" y="8054"/>
                  <a:pt x="9323" y="8054"/>
                </a:cubicBezTo>
                <a:cubicBezTo>
                  <a:pt x="9171" y="8054"/>
                  <a:pt x="9020" y="8111"/>
                  <a:pt x="8906" y="8224"/>
                </a:cubicBezTo>
                <a:lnTo>
                  <a:pt x="8299" y="8831"/>
                </a:lnTo>
                <a:cubicBezTo>
                  <a:pt x="8073" y="9058"/>
                  <a:pt x="8073" y="9427"/>
                  <a:pt x="8299" y="9665"/>
                </a:cubicBezTo>
                <a:lnTo>
                  <a:pt x="9037" y="10403"/>
                </a:lnTo>
                <a:cubicBezTo>
                  <a:pt x="8868" y="10447"/>
                  <a:pt x="8694" y="10468"/>
                  <a:pt x="8522" y="10468"/>
                </a:cubicBezTo>
                <a:cubicBezTo>
                  <a:pt x="7992" y="10468"/>
                  <a:pt x="7471" y="10265"/>
                  <a:pt x="7085" y="9879"/>
                </a:cubicBezTo>
                <a:cubicBezTo>
                  <a:pt x="6501" y="9296"/>
                  <a:pt x="6323" y="8426"/>
                  <a:pt x="6632" y="7664"/>
                </a:cubicBezTo>
                <a:cubicBezTo>
                  <a:pt x="6668" y="7605"/>
                  <a:pt x="6644" y="7545"/>
                  <a:pt x="6609" y="7498"/>
                </a:cubicBezTo>
                <a:lnTo>
                  <a:pt x="5358" y="6260"/>
                </a:lnTo>
                <a:lnTo>
                  <a:pt x="6335" y="5283"/>
                </a:lnTo>
                <a:close/>
                <a:moveTo>
                  <a:pt x="2421" y="1"/>
                </a:moveTo>
                <a:cubicBezTo>
                  <a:pt x="2199" y="1"/>
                  <a:pt x="1978" y="31"/>
                  <a:pt x="1763" y="92"/>
                </a:cubicBezTo>
                <a:cubicBezTo>
                  <a:pt x="1644" y="128"/>
                  <a:pt x="1560" y="247"/>
                  <a:pt x="1560" y="378"/>
                </a:cubicBezTo>
                <a:cubicBezTo>
                  <a:pt x="1560" y="449"/>
                  <a:pt x="1584" y="521"/>
                  <a:pt x="1644" y="580"/>
                </a:cubicBezTo>
                <a:lnTo>
                  <a:pt x="2608" y="1545"/>
                </a:lnTo>
                <a:cubicBezTo>
                  <a:pt x="2715" y="1652"/>
                  <a:pt x="2715" y="1830"/>
                  <a:pt x="2608" y="1938"/>
                </a:cubicBezTo>
                <a:lnTo>
                  <a:pt x="2013" y="2533"/>
                </a:lnTo>
                <a:cubicBezTo>
                  <a:pt x="1959" y="2586"/>
                  <a:pt x="1888" y="2613"/>
                  <a:pt x="1816" y="2613"/>
                </a:cubicBezTo>
                <a:cubicBezTo>
                  <a:pt x="1745" y="2613"/>
                  <a:pt x="1673" y="2586"/>
                  <a:pt x="1620" y="2533"/>
                </a:cubicBezTo>
                <a:lnTo>
                  <a:pt x="655" y="1569"/>
                </a:lnTo>
                <a:cubicBezTo>
                  <a:pt x="596" y="1509"/>
                  <a:pt x="524" y="1485"/>
                  <a:pt x="453" y="1485"/>
                </a:cubicBezTo>
                <a:cubicBezTo>
                  <a:pt x="322" y="1485"/>
                  <a:pt x="203" y="1569"/>
                  <a:pt x="167" y="1688"/>
                </a:cubicBezTo>
                <a:cubicBezTo>
                  <a:pt x="108" y="1902"/>
                  <a:pt x="72" y="2128"/>
                  <a:pt x="72" y="2342"/>
                </a:cubicBezTo>
                <a:cubicBezTo>
                  <a:pt x="72" y="2450"/>
                  <a:pt x="84" y="2557"/>
                  <a:pt x="96" y="2664"/>
                </a:cubicBezTo>
                <a:cubicBezTo>
                  <a:pt x="107" y="2740"/>
                  <a:pt x="177" y="2796"/>
                  <a:pt x="253" y="2796"/>
                </a:cubicBezTo>
                <a:cubicBezTo>
                  <a:pt x="260" y="2796"/>
                  <a:pt x="267" y="2796"/>
                  <a:pt x="274" y="2795"/>
                </a:cubicBezTo>
                <a:cubicBezTo>
                  <a:pt x="358" y="2783"/>
                  <a:pt x="429" y="2712"/>
                  <a:pt x="417" y="2616"/>
                </a:cubicBezTo>
                <a:cubicBezTo>
                  <a:pt x="394" y="2533"/>
                  <a:pt x="394" y="2438"/>
                  <a:pt x="394" y="2342"/>
                </a:cubicBezTo>
                <a:cubicBezTo>
                  <a:pt x="394" y="2164"/>
                  <a:pt x="417" y="1997"/>
                  <a:pt x="465" y="1819"/>
                </a:cubicBezTo>
                <a:lnTo>
                  <a:pt x="1406" y="2759"/>
                </a:lnTo>
                <a:cubicBezTo>
                  <a:pt x="1519" y="2872"/>
                  <a:pt x="1667" y="2929"/>
                  <a:pt x="1818" y="2929"/>
                </a:cubicBezTo>
                <a:cubicBezTo>
                  <a:pt x="1968" y="2929"/>
                  <a:pt x="2120" y="2872"/>
                  <a:pt x="2239" y="2759"/>
                </a:cubicBezTo>
                <a:lnTo>
                  <a:pt x="2834" y="2164"/>
                </a:lnTo>
                <a:cubicBezTo>
                  <a:pt x="3061" y="1926"/>
                  <a:pt x="3061" y="1557"/>
                  <a:pt x="2834" y="1318"/>
                </a:cubicBezTo>
                <a:lnTo>
                  <a:pt x="1894" y="390"/>
                </a:lnTo>
                <a:cubicBezTo>
                  <a:pt x="2070" y="340"/>
                  <a:pt x="2250" y="316"/>
                  <a:pt x="2431" y="316"/>
                </a:cubicBezTo>
                <a:cubicBezTo>
                  <a:pt x="2947" y="316"/>
                  <a:pt x="3461" y="517"/>
                  <a:pt x="3858" y="914"/>
                </a:cubicBezTo>
                <a:cubicBezTo>
                  <a:pt x="4454" y="1509"/>
                  <a:pt x="4596" y="2390"/>
                  <a:pt x="4299" y="3116"/>
                </a:cubicBezTo>
                <a:cubicBezTo>
                  <a:pt x="4275" y="3176"/>
                  <a:pt x="4287" y="3247"/>
                  <a:pt x="4334" y="3295"/>
                </a:cubicBezTo>
                <a:lnTo>
                  <a:pt x="5573" y="4533"/>
                </a:lnTo>
                <a:lnTo>
                  <a:pt x="4608" y="5498"/>
                </a:lnTo>
                <a:lnTo>
                  <a:pt x="3370" y="4259"/>
                </a:lnTo>
                <a:cubicBezTo>
                  <a:pt x="3338" y="4228"/>
                  <a:pt x="3296" y="4212"/>
                  <a:pt x="3254" y="4212"/>
                </a:cubicBezTo>
                <a:cubicBezTo>
                  <a:pt x="3232" y="4212"/>
                  <a:pt x="3211" y="4216"/>
                  <a:pt x="3191" y="4224"/>
                </a:cubicBezTo>
                <a:cubicBezTo>
                  <a:pt x="2944" y="4325"/>
                  <a:pt x="2680" y="4377"/>
                  <a:pt x="2415" y="4377"/>
                </a:cubicBezTo>
                <a:cubicBezTo>
                  <a:pt x="1903" y="4377"/>
                  <a:pt x="1389" y="4183"/>
                  <a:pt x="989" y="3783"/>
                </a:cubicBezTo>
                <a:cubicBezTo>
                  <a:pt x="834" y="3628"/>
                  <a:pt x="715" y="3462"/>
                  <a:pt x="620" y="3271"/>
                </a:cubicBezTo>
                <a:cubicBezTo>
                  <a:pt x="586" y="3213"/>
                  <a:pt x="530" y="3184"/>
                  <a:pt x="474" y="3184"/>
                </a:cubicBezTo>
                <a:cubicBezTo>
                  <a:pt x="450" y="3184"/>
                  <a:pt x="427" y="3189"/>
                  <a:pt x="405" y="3200"/>
                </a:cubicBezTo>
                <a:cubicBezTo>
                  <a:pt x="322" y="3247"/>
                  <a:pt x="298" y="3343"/>
                  <a:pt x="334" y="3414"/>
                </a:cubicBezTo>
                <a:cubicBezTo>
                  <a:pt x="441" y="3628"/>
                  <a:pt x="596" y="3831"/>
                  <a:pt x="763" y="4009"/>
                </a:cubicBezTo>
                <a:cubicBezTo>
                  <a:pt x="1222" y="4468"/>
                  <a:pt x="1822" y="4696"/>
                  <a:pt x="2420" y="4696"/>
                </a:cubicBezTo>
                <a:cubicBezTo>
                  <a:pt x="2690" y="4696"/>
                  <a:pt x="2960" y="4650"/>
                  <a:pt x="3215" y="4557"/>
                </a:cubicBezTo>
                <a:lnTo>
                  <a:pt x="4096" y="5438"/>
                </a:lnTo>
                <a:cubicBezTo>
                  <a:pt x="3989" y="5462"/>
                  <a:pt x="3906" y="5509"/>
                  <a:pt x="3823" y="5593"/>
                </a:cubicBezTo>
                <a:lnTo>
                  <a:pt x="322" y="9093"/>
                </a:lnTo>
                <a:cubicBezTo>
                  <a:pt x="1" y="9415"/>
                  <a:pt x="1" y="9939"/>
                  <a:pt x="310" y="10248"/>
                </a:cubicBezTo>
                <a:lnTo>
                  <a:pt x="608" y="10546"/>
                </a:lnTo>
                <a:cubicBezTo>
                  <a:pt x="769" y="10707"/>
                  <a:pt x="977" y="10787"/>
                  <a:pt x="1185" y="10787"/>
                </a:cubicBezTo>
                <a:cubicBezTo>
                  <a:pt x="1394" y="10787"/>
                  <a:pt x="1602" y="10707"/>
                  <a:pt x="1763" y="10546"/>
                </a:cubicBezTo>
                <a:lnTo>
                  <a:pt x="2644" y="9665"/>
                </a:lnTo>
                <a:cubicBezTo>
                  <a:pt x="2703" y="9605"/>
                  <a:pt x="2703" y="9510"/>
                  <a:pt x="2644" y="9450"/>
                </a:cubicBezTo>
                <a:cubicBezTo>
                  <a:pt x="2608" y="9415"/>
                  <a:pt x="2566" y="9397"/>
                  <a:pt x="2526" y="9397"/>
                </a:cubicBezTo>
                <a:cubicBezTo>
                  <a:pt x="2486" y="9397"/>
                  <a:pt x="2447" y="9415"/>
                  <a:pt x="2418" y="9450"/>
                </a:cubicBezTo>
                <a:lnTo>
                  <a:pt x="1548" y="10320"/>
                </a:lnTo>
                <a:cubicBezTo>
                  <a:pt x="1447" y="10421"/>
                  <a:pt x="1316" y="10471"/>
                  <a:pt x="1187" y="10471"/>
                </a:cubicBezTo>
                <a:cubicBezTo>
                  <a:pt x="1057" y="10471"/>
                  <a:pt x="929" y="10421"/>
                  <a:pt x="834" y="10320"/>
                </a:cubicBezTo>
                <a:lnTo>
                  <a:pt x="536" y="10034"/>
                </a:lnTo>
                <a:cubicBezTo>
                  <a:pt x="346" y="9831"/>
                  <a:pt x="346" y="9522"/>
                  <a:pt x="548" y="9319"/>
                </a:cubicBezTo>
                <a:lnTo>
                  <a:pt x="4049" y="5819"/>
                </a:lnTo>
                <a:cubicBezTo>
                  <a:pt x="4110" y="5758"/>
                  <a:pt x="4190" y="5728"/>
                  <a:pt x="4269" y="5728"/>
                </a:cubicBezTo>
                <a:cubicBezTo>
                  <a:pt x="4344" y="5728"/>
                  <a:pt x="4419" y="5755"/>
                  <a:pt x="4477" y="5807"/>
                </a:cubicBezTo>
                <a:lnTo>
                  <a:pt x="5049" y="6391"/>
                </a:lnTo>
                <a:cubicBezTo>
                  <a:pt x="5168" y="6510"/>
                  <a:pt x="5168" y="6700"/>
                  <a:pt x="5049" y="6819"/>
                </a:cubicBezTo>
                <a:lnTo>
                  <a:pt x="2941" y="8927"/>
                </a:lnTo>
                <a:cubicBezTo>
                  <a:pt x="2870" y="8986"/>
                  <a:pt x="2870" y="9081"/>
                  <a:pt x="2941" y="9153"/>
                </a:cubicBezTo>
                <a:cubicBezTo>
                  <a:pt x="2971" y="9183"/>
                  <a:pt x="3010" y="9197"/>
                  <a:pt x="3049" y="9197"/>
                </a:cubicBezTo>
                <a:cubicBezTo>
                  <a:pt x="3087" y="9197"/>
                  <a:pt x="3126" y="9183"/>
                  <a:pt x="3156" y="9153"/>
                </a:cubicBezTo>
                <a:lnTo>
                  <a:pt x="5275" y="7033"/>
                </a:lnTo>
                <a:cubicBezTo>
                  <a:pt x="5347" y="6962"/>
                  <a:pt x="5406" y="6867"/>
                  <a:pt x="5430" y="6772"/>
                </a:cubicBezTo>
                <a:lnTo>
                  <a:pt x="6311" y="7641"/>
                </a:lnTo>
                <a:cubicBezTo>
                  <a:pt x="6001" y="8498"/>
                  <a:pt x="6216" y="9450"/>
                  <a:pt x="6859" y="10093"/>
                </a:cubicBezTo>
                <a:cubicBezTo>
                  <a:pt x="7306" y="10541"/>
                  <a:pt x="7903" y="10782"/>
                  <a:pt x="8515" y="10782"/>
                </a:cubicBezTo>
                <a:cubicBezTo>
                  <a:pt x="8733" y="10782"/>
                  <a:pt x="8953" y="10751"/>
                  <a:pt x="9168" y="10689"/>
                </a:cubicBezTo>
                <a:cubicBezTo>
                  <a:pt x="9383" y="10629"/>
                  <a:pt x="9454" y="10367"/>
                  <a:pt x="9299" y="10201"/>
                </a:cubicBezTo>
                <a:lnTo>
                  <a:pt x="8525" y="9439"/>
                </a:lnTo>
                <a:cubicBezTo>
                  <a:pt x="8418" y="9331"/>
                  <a:pt x="8418" y="9153"/>
                  <a:pt x="8525" y="9046"/>
                </a:cubicBezTo>
                <a:lnTo>
                  <a:pt x="9133" y="8450"/>
                </a:lnTo>
                <a:cubicBezTo>
                  <a:pt x="9186" y="8397"/>
                  <a:pt x="9255" y="8370"/>
                  <a:pt x="9323" y="8370"/>
                </a:cubicBezTo>
                <a:cubicBezTo>
                  <a:pt x="9392" y="8370"/>
                  <a:pt x="9460" y="8397"/>
                  <a:pt x="9514" y="8450"/>
                </a:cubicBezTo>
                <a:lnTo>
                  <a:pt x="10288" y="9224"/>
                </a:lnTo>
                <a:cubicBezTo>
                  <a:pt x="10344" y="9281"/>
                  <a:pt x="10416" y="9307"/>
                  <a:pt x="10486" y="9307"/>
                </a:cubicBezTo>
                <a:cubicBezTo>
                  <a:pt x="10607" y="9307"/>
                  <a:pt x="10726" y="9229"/>
                  <a:pt x="10764" y="9093"/>
                </a:cubicBezTo>
                <a:cubicBezTo>
                  <a:pt x="11002" y="8272"/>
                  <a:pt x="10776" y="7391"/>
                  <a:pt x="10169" y="6783"/>
                </a:cubicBezTo>
                <a:cubicBezTo>
                  <a:pt x="9721" y="6336"/>
                  <a:pt x="9129" y="6096"/>
                  <a:pt x="8522" y="6096"/>
                </a:cubicBezTo>
                <a:cubicBezTo>
                  <a:pt x="8256" y="6096"/>
                  <a:pt x="7988" y="6142"/>
                  <a:pt x="7728" y="6236"/>
                </a:cubicBezTo>
                <a:lnTo>
                  <a:pt x="6561" y="5069"/>
                </a:lnTo>
                <a:lnTo>
                  <a:pt x="8633" y="2985"/>
                </a:lnTo>
                <a:lnTo>
                  <a:pt x="9299" y="2878"/>
                </a:lnTo>
                <a:cubicBezTo>
                  <a:pt x="9407" y="2866"/>
                  <a:pt x="9490" y="2807"/>
                  <a:pt x="9561" y="2723"/>
                </a:cubicBezTo>
                <a:lnTo>
                  <a:pt x="10800" y="1033"/>
                </a:lnTo>
                <a:cubicBezTo>
                  <a:pt x="10895" y="902"/>
                  <a:pt x="10883" y="723"/>
                  <a:pt x="10764" y="616"/>
                </a:cubicBezTo>
                <a:lnTo>
                  <a:pt x="10252" y="92"/>
                </a:lnTo>
                <a:cubicBezTo>
                  <a:pt x="10187" y="34"/>
                  <a:pt x="10108" y="4"/>
                  <a:pt x="10029" y="4"/>
                </a:cubicBezTo>
                <a:cubicBezTo>
                  <a:pt x="9962" y="4"/>
                  <a:pt x="9895" y="25"/>
                  <a:pt x="9835" y="68"/>
                </a:cubicBezTo>
                <a:lnTo>
                  <a:pt x="8133" y="1307"/>
                </a:lnTo>
                <a:cubicBezTo>
                  <a:pt x="8049" y="1366"/>
                  <a:pt x="7990" y="1461"/>
                  <a:pt x="7978" y="1557"/>
                </a:cubicBezTo>
                <a:lnTo>
                  <a:pt x="7871" y="2235"/>
                </a:lnTo>
                <a:lnTo>
                  <a:pt x="5799" y="4307"/>
                </a:lnTo>
                <a:lnTo>
                  <a:pt x="4632" y="3140"/>
                </a:lnTo>
                <a:cubicBezTo>
                  <a:pt x="4918" y="2331"/>
                  <a:pt x="4751" y="1366"/>
                  <a:pt x="4084" y="687"/>
                </a:cubicBezTo>
                <a:cubicBezTo>
                  <a:pt x="3623" y="226"/>
                  <a:pt x="3022" y="1"/>
                  <a:pt x="2421" y="1"/>
                </a:cubicBezTo>
                <a:close/>
              </a:path>
            </a:pathLst>
          </a:custGeom>
          <a:solidFill>
            <a:srgbClr val="01010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nvGrpSpPr>
          <p:cNvPr id="703" name="Google Shape;703;p69"/>
          <p:cNvGrpSpPr/>
          <p:nvPr/>
        </p:nvGrpSpPr>
        <p:grpSpPr>
          <a:xfrm>
            <a:off x="6813660" y="2006757"/>
            <a:ext cx="489586" cy="462130"/>
            <a:chOff x="4053810" y="1302073"/>
            <a:chExt cx="536356" cy="506278"/>
          </a:xfrm>
        </p:grpSpPr>
        <p:sp>
          <p:nvSpPr>
            <p:cNvPr id="704" name="Google Shape;704;p69"/>
            <p:cNvSpPr/>
            <p:nvPr/>
          </p:nvSpPr>
          <p:spPr>
            <a:xfrm>
              <a:off x="4053810" y="1302073"/>
              <a:ext cx="536356" cy="506278"/>
            </a:xfrm>
            <a:custGeom>
              <a:avLst/>
              <a:gdLst/>
              <a:ahLst/>
              <a:cxnLst/>
              <a:rect l="l" t="t" r="r" b="b"/>
              <a:pathLst>
                <a:path w="10824" h="10217" extrusionOk="0">
                  <a:moveTo>
                    <a:pt x="1572" y="2811"/>
                  </a:moveTo>
                  <a:lnTo>
                    <a:pt x="1691" y="4144"/>
                  </a:lnTo>
                  <a:lnTo>
                    <a:pt x="1203" y="4180"/>
                  </a:lnTo>
                  <a:cubicBezTo>
                    <a:pt x="1191" y="4037"/>
                    <a:pt x="1108" y="3001"/>
                    <a:pt x="1096" y="2858"/>
                  </a:cubicBezTo>
                  <a:lnTo>
                    <a:pt x="1572" y="2811"/>
                  </a:lnTo>
                  <a:close/>
                  <a:moveTo>
                    <a:pt x="751" y="2549"/>
                  </a:moveTo>
                  <a:cubicBezTo>
                    <a:pt x="751" y="2608"/>
                    <a:pt x="763" y="2668"/>
                    <a:pt x="917" y="4537"/>
                  </a:cubicBezTo>
                  <a:lnTo>
                    <a:pt x="513" y="4573"/>
                  </a:lnTo>
                  <a:lnTo>
                    <a:pt x="334" y="2585"/>
                  </a:lnTo>
                  <a:lnTo>
                    <a:pt x="751" y="2549"/>
                  </a:lnTo>
                  <a:close/>
                  <a:moveTo>
                    <a:pt x="7121" y="5240"/>
                  </a:moveTo>
                  <a:lnTo>
                    <a:pt x="7121" y="5240"/>
                  </a:lnTo>
                  <a:cubicBezTo>
                    <a:pt x="6990" y="5609"/>
                    <a:pt x="6656" y="5871"/>
                    <a:pt x="6263" y="5895"/>
                  </a:cubicBezTo>
                  <a:cubicBezTo>
                    <a:pt x="6232" y="5897"/>
                    <a:pt x="6200" y="5899"/>
                    <a:pt x="6169" y="5899"/>
                  </a:cubicBezTo>
                  <a:cubicBezTo>
                    <a:pt x="5811" y="5899"/>
                    <a:pt x="5474" y="5713"/>
                    <a:pt x="5299" y="5406"/>
                  </a:cubicBezTo>
                  <a:cubicBezTo>
                    <a:pt x="5501" y="5383"/>
                    <a:pt x="6930" y="5264"/>
                    <a:pt x="7121" y="5240"/>
                  </a:cubicBezTo>
                  <a:close/>
                  <a:moveTo>
                    <a:pt x="6371" y="6204"/>
                  </a:moveTo>
                  <a:lnTo>
                    <a:pt x="6371" y="7764"/>
                  </a:lnTo>
                  <a:cubicBezTo>
                    <a:pt x="6240" y="7764"/>
                    <a:pt x="6121" y="7800"/>
                    <a:pt x="6013" y="7859"/>
                  </a:cubicBezTo>
                  <a:lnTo>
                    <a:pt x="6013" y="6216"/>
                  </a:lnTo>
                  <a:cubicBezTo>
                    <a:pt x="6063" y="6221"/>
                    <a:pt x="6112" y="6224"/>
                    <a:pt x="6161" y="6224"/>
                  </a:cubicBezTo>
                  <a:cubicBezTo>
                    <a:pt x="6231" y="6224"/>
                    <a:pt x="6301" y="6218"/>
                    <a:pt x="6371" y="6204"/>
                  </a:cubicBezTo>
                  <a:close/>
                  <a:moveTo>
                    <a:pt x="9621" y="8573"/>
                  </a:moveTo>
                  <a:lnTo>
                    <a:pt x="9621" y="8931"/>
                  </a:lnTo>
                  <a:lnTo>
                    <a:pt x="7311" y="8931"/>
                  </a:lnTo>
                  <a:cubicBezTo>
                    <a:pt x="7347" y="8823"/>
                    <a:pt x="7359" y="8704"/>
                    <a:pt x="7347" y="8573"/>
                  </a:cubicBezTo>
                  <a:close/>
                  <a:moveTo>
                    <a:pt x="6430" y="8073"/>
                  </a:moveTo>
                  <a:cubicBezTo>
                    <a:pt x="6763" y="8073"/>
                    <a:pt x="7037" y="8347"/>
                    <a:pt x="7037" y="8669"/>
                  </a:cubicBezTo>
                  <a:cubicBezTo>
                    <a:pt x="7037" y="9002"/>
                    <a:pt x="6763" y="9276"/>
                    <a:pt x="6430" y="9276"/>
                  </a:cubicBezTo>
                  <a:cubicBezTo>
                    <a:pt x="6097" y="9276"/>
                    <a:pt x="5835" y="9002"/>
                    <a:pt x="5835" y="8669"/>
                  </a:cubicBezTo>
                  <a:cubicBezTo>
                    <a:pt x="5835" y="8347"/>
                    <a:pt x="6097" y="8073"/>
                    <a:pt x="6430" y="8073"/>
                  </a:cubicBezTo>
                  <a:close/>
                  <a:moveTo>
                    <a:pt x="10490" y="7621"/>
                  </a:moveTo>
                  <a:lnTo>
                    <a:pt x="10490" y="9895"/>
                  </a:lnTo>
                  <a:lnTo>
                    <a:pt x="9931" y="9895"/>
                  </a:lnTo>
                  <a:lnTo>
                    <a:pt x="9931" y="7621"/>
                  </a:lnTo>
                  <a:close/>
                  <a:moveTo>
                    <a:pt x="10240" y="0"/>
                  </a:moveTo>
                  <a:cubicBezTo>
                    <a:pt x="10232" y="0"/>
                    <a:pt x="10224" y="0"/>
                    <a:pt x="10216" y="1"/>
                  </a:cubicBezTo>
                  <a:lnTo>
                    <a:pt x="8121" y="191"/>
                  </a:lnTo>
                  <a:cubicBezTo>
                    <a:pt x="8037" y="203"/>
                    <a:pt x="7966" y="275"/>
                    <a:pt x="7978" y="358"/>
                  </a:cubicBezTo>
                  <a:cubicBezTo>
                    <a:pt x="7978" y="445"/>
                    <a:pt x="8048" y="503"/>
                    <a:pt x="8123" y="503"/>
                  </a:cubicBezTo>
                  <a:cubicBezTo>
                    <a:pt x="8130" y="503"/>
                    <a:pt x="8137" y="502"/>
                    <a:pt x="8145" y="501"/>
                  </a:cubicBezTo>
                  <a:lnTo>
                    <a:pt x="10252" y="322"/>
                  </a:lnTo>
                  <a:cubicBezTo>
                    <a:pt x="10276" y="322"/>
                    <a:pt x="10300" y="334"/>
                    <a:pt x="10300" y="370"/>
                  </a:cubicBezTo>
                  <a:lnTo>
                    <a:pt x="10490" y="2489"/>
                  </a:lnTo>
                  <a:cubicBezTo>
                    <a:pt x="10490" y="2501"/>
                    <a:pt x="10490" y="2501"/>
                    <a:pt x="10490" y="2501"/>
                  </a:cubicBezTo>
                  <a:cubicBezTo>
                    <a:pt x="10490" y="2525"/>
                    <a:pt x="10466" y="2549"/>
                    <a:pt x="10442" y="2549"/>
                  </a:cubicBezTo>
                  <a:lnTo>
                    <a:pt x="2632" y="3228"/>
                  </a:lnTo>
                  <a:lnTo>
                    <a:pt x="2049" y="2608"/>
                  </a:lnTo>
                  <a:lnTo>
                    <a:pt x="739" y="1239"/>
                  </a:lnTo>
                  <a:cubicBezTo>
                    <a:pt x="715" y="1203"/>
                    <a:pt x="727" y="1156"/>
                    <a:pt x="775" y="1156"/>
                  </a:cubicBezTo>
                  <a:lnTo>
                    <a:pt x="7406" y="572"/>
                  </a:lnTo>
                  <a:cubicBezTo>
                    <a:pt x="7502" y="561"/>
                    <a:pt x="7561" y="489"/>
                    <a:pt x="7561" y="394"/>
                  </a:cubicBezTo>
                  <a:cubicBezTo>
                    <a:pt x="7549" y="311"/>
                    <a:pt x="7466" y="251"/>
                    <a:pt x="7383" y="251"/>
                  </a:cubicBezTo>
                  <a:lnTo>
                    <a:pt x="751" y="834"/>
                  </a:lnTo>
                  <a:cubicBezTo>
                    <a:pt x="441" y="858"/>
                    <a:pt x="298" y="1227"/>
                    <a:pt x="513" y="1454"/>
                  </a:cubicBezTo>
                  <a:lnTo>
                    <a:pt x="1513" y="2501"/>
                  </a:lnTo>
                  <a:lnTo>
                    <a:pt x="1060" y="2549"/>
                  </a:lnTo>
                  <a:lnTo>
                    <a:pt x="1060" y="2489"/>
                  </a:lnTo>
                  <a:cubicBezTo>
                    <a:pt x="1049" y="2342"/>
                    <a:pt x="920" y="2238"/>
                    <a:pt x="774" y="2238"/>
                  </a:cubicBezTo>
                  <a:cubicBezTo>
                    <a:pt x="766" y="2238"/>
                    <a:pt x="759" y="2239"/>
                    <a:pt x="751" y="2239"/>
                  </a:cubicBezTo>
                  <a:lnTo>
                    <a:pt x="275" y="2275"/>
                  </a:lnTo>
                  <a:cubicBezTo>
                    <a:pt x="120" y="2287"/>
                    <a:pt x="1" y="2430"/>
                    <a:pt x="25" y="2585"/>
                  </a:cubicBezTo>
                  <a:lnTo>
                    <a:pt x="203" y="4632"/>
                  </a:lnTo>
                  <a:cubicBezTo>
                    <a:pt x="215" y="4787"/>
                    <a:pt x="334" y="4894"/>
                    <a:pt x="477" y="4894"/>
                  </a:cubicBezTo>
                  <a:lnTo>
                    <a:pt x="501" y="4894"/>
                  </a:lnTo>
                  <a:lnTo>
                    <a:pt x="977" y="4847"/>
                  </a:lnTo>
                  <a:cubicBezTo>
                    <a:pt x="1132" y="4835"/>
                    <a:pt x="1251" y="4704"/>
                    <a:pt x="1239" y="4549"/>
                  </a:cubicBezTo>
                  <a:lnTo>
                    <a:pt x="1239" y="4502"/>
                  </a:lnTo>
                  <a:lnTo>
                    <a:pt x="1715" y="4454"/>
                  </a:lnTo>
                  <a:lnTo>
                    <a:pt x="1787" y="5240"/>
                  </a:lnTo>
                  <a:cubicBezTo>
                    <a:pt x="1809" y="5487"/>
                    <a:pt x="2012" y="5670"/>
                    <a:pt x="2254" y="5670"/>
                  </a:cubicBezTo>
                  <a:cubicBezTo>
                    <a:pt x="2269" y="5670"/>
                    <a:pt x="2284" y="5670"/>
                    <a:pt x="2299" y="5668"/>
                  </a:cubicBezTo>
                  <a:lnTo>
                    <a:pt x="2739" y="5621"/>
                  </a:lnTo>
                  <a:cubicBezTo>
                    <a:pt x="2822" y="5621"/>
                    <a:pt x="2882" y="5537"/>
                    <a:pt x="2882" y="5454"/>
                  </a:cubicBezTo>
                  <a:cubicBezTo>
                    <a:pt x="2871" y="5377"/>
                    <a:pt x="2809" y="5310"/>
                    <a:pt x="2724" y="5310"/>
                  </a:cubicBezTo>
                  <a:cubicBezTo>
                    <a:pt x="2717" y="5310"/>
                    <a:pt x="2710" y="5310"/>
                    <a:pt x="2703" y="5311"/>
                  </a:cubicBezTo>
                  <a:lnTo>
                    <a:pt x="2263" y="5347"/>
                  </a:lnTo>
                  <a:cubicBezTo>
                    <a:pt x="2257" y="5348"/>
                    <a:pt x="2251" y="5348"/>
                    <a:pt x="2245" y="5348"/>
                  </a:cubicBezTo>
                  <a:cubicBezTo>
                    <a:pt x="2169" y="5348"/>
                    <a:pt x="2107" y="5281"/>
                    <a:pt x="2096" y="5204"/>
                  </a:cubicBezTo>
                  <a:lnTo>
                    <a:pt x="2013" y="4192"/>
                  </a:lnTo>
                  <a:lnTo>
                    <a:pt x="1906" y="2918"/>
                  </a:lnTo>
                  <a:lnTo>
                    <a:pt x="2418" y="3466"/>
                  </a:lnTo>
                  <a:cubicBezTo>
                    <a:pt x="2470" y="3518"/>
                    <a:pt x="2539" y="3551"/>
                    <a:pt x="2612" y="3551"/>
                  </a:cubicBezTo>
                  <a:cubicBezTo>
                    <a:pt x="2622" y="3551"/>
                    <a:pt x="2633" y="3551"/>
                    <a:pt x="2644" y="3549"/>
                  </a:cubicBezTo>
                  <a:cubicBezTo>
                    <a:pt x="2727" y="3537"/>
                    <a:pt x="9859" y="2918"/>
                    <a:pt x="10097" y="2894"/>
                  </a:cubicBezTo>
                  <a:lnTo>
                    <a:pt x="10240" y="4502"/>
                  </a:lnTo>
                  <a:cubicBezTo>
                    <a:pt x="10240" y="4502"/>
                    <a:pt x="10240" y="4502"/>
                    <a:pt x="10240" y="4513"/>
                  </a:cubicBezTo>
                  <a:cubicBezTo>
                    <a:pt x="10240" y="4585"/>
                    <a:pt x="10181" y="4656"/>
                    <a:pt x="10097" y="4668"/>
                  </a:cubicBezTo>
                  <a:cubicBezTo>
                    <a:pt x="9871" y="4680"/>
                    <a:pt x="3549" y="5240"/>
                    <a:pt x="3442" y="5252"/>
                  </a:cubicBezTo>
                  <a:cubicBezTo>
                    <a:pt x="3358" y="5252"/>
                    <a:pt x="3287" y="5335"/>
                    <a:pt x="3299" y="5418"/>
                  </a:cubicBezTo>
                  <a:cubicBezTo>
                    <a:pt x="3310" y="5495"/>
                    <a:pt x="3372" y="5562"/>
                    <a:pt x="3447" y="5562"/>
                  </a:cubicBezTo>
                  <a:cubicBezTo>
                    <a:pt x="3453" y="5562"/>
                    <a:pt x="3459" y="5562"/>
                    <a:pt x="3465" y="5561"/>
                  </a:cubicBezTo>
                  <a:lnTo>
                    <a:pt x="4954" y="5430"/>
                  </a:lnTo>
                  <a:cubicBezTo>
                    <a:pt x="5108" y="5764"/>
                    <a:pt x="5370" y="6014"/>
                    <a:pt x="5704" y="6133"/>
                  </a:cubicBezTo>
                  <a:lnTo>
                    <a:pt x="5704" y="8121"/>
                  </a:lnTo>
                  <a:cubicBezTo>
                    <a:pt x="5585" y="8276"/>
                    <a:pt x="5513" y="8466"/>
                    <a:pt x="5513" y="8669"/>
                  </a:cubicBezTo>
                  <a:cubicBezTo>
                    <a:pt x="5513" y="9181"/>
                    <a:pt x="5930" y="9585"/>
                    <a:pt x="6430" y="9585"/>
                  </a:cubicBezTo>
                  <a:cubicBezTo>
                    <a:pt x="6716" y="9585"/>
                    <a:pt x="6978" y="9454"/>
                    <a:pt x="7144" y="9252"/>
                  </a:cubicBezTo>
                  <a:lnTo>
                    <a:pt x="9621" y="9252"/>
                  </a:lnTo>
                  <a:lnTo>
                    <a:pt x="9621" y="9907"/>
                  </a:lnTo>
                  <a:cubicBezTo>
                    <a:pt x="9621" y="10074"/>
                    <a:pt x="9752" y="10216"/>
                    <a:pt x="9919" y="10216"/>
                  </a:cubicBezTo>
                  <a:lnTo>
                    <a:pt x="10502" y="10216"/>
                  </a:lnTo>
                  <a:cubicBezTo>
                    <a:pt x="10669" y="10216"/>
                    <a:pt x="10800" y="10074"/>
                    <a:pt x="10800" y="9907"/>
                  </a:cubicBezTo>
                  <a:lnTo>
                    <a:pt x="10800" y="7609"/>
                  </a:lnTo>
                  <a:cubicBezTo>
                    <a:pt x="10800" y="7442"/>
                    <a:pt x="10669" y="7299"/>
                    <a:pt x="10502" y="7299"/>
                  </a:cubicBezTo>
                  <a:lnTo>
                    <a:pt x="9919" y="7299"/>
                  </a:lnTo>
                  <a:cubicBezTo>
                    <a:pt x="9752" y="7299"/>
                    <a:pt x="9621" y="7442"/>
                    <a:pt x="9621" y="7609"/>
                  </a:cubicBezTo>
                  <a:lnTo>
                    <a:pt x="9621" y="8264"/>
                  </a:lnTo>
                  <a:lnTo>
                    <a:pt x="7252" y="8264"/>
                  </a:lnTo>
                  <a:cubicBezTo>
                    <a:pt x="7133" y="8038"/>
                    <a:pt x="6930" y="7859"/>
                    <a:pt x="6692" y="7788"/>
                  </a:cubicBezTo>
                  <a:lnTo>
                    <a:pt x="6692" y="6121"/>
                  </a:lnTo>
                  <a:cubicBezTo>
                    <a:pt x="7073" y="5954"/>
                    <a:pt x="7359" y="5621"/>
                    <a:pt x="7466" y="5216"/>
                  </a:cubicBezTo>
                  <a:lnTo>
                    <a:pt x="10121" y="4978"/>
                  </a:lnTo>
                  <a:cubicBezTo>
                    <a:pt x="10383" y="4954"/>
                    <a:pt x="10573" y="4728"/>
                    <a:pt x="10550" y="4466"/>
                  </a:cubicBezTo>
                  <a:lnTo>
                    <a:pt x="10419" y="2870"/>
                  </a:lnTo>
                  <a:lnTo>
                    <a:pt x="10466" y="2858"/>
                  </a:lnTo>
                  <a:cubicBezTo>
                    <a:pt x="10669" y="2847"/>
                    <a:pt x="10823" y="2668"/>
                    <a:pt x="10800" y="2466"/>
                  </a:cubicBezTo>
                  <a:lnTo>
                    <a:pt x="10621" y="334"/>
                  </a:lnTo>
                  <a:cubicBezTo>
                    <a:pt x="10598" y="140"/>
                    <a:pt x="10432" y="0"/>
                    <a:pt x="10240" y="0"/>
                  </a:cubicBezTo>
                  <a:close/>
                </a:path>
              </a:pathLst>
            </a:custGeom>
            <a:solidFill>
              <a:srgbClr val="01010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05" name="Google Shape;705;p69"/>
            <p:cNvSpPr/>
            <p:nvPr/>
          </p:nvSpPr>
          <p:spPr>
            <a:xfrm>
              <a:off x="4494530" y="1471989"/>
              <a:ext cx="47273" cy="47273"/>
            </a:xfrm>
            <a:custGeom>
              <a:avLst/>
              <a:gdLst/>
              <a:ahLst/>
              <a:cxnLst/>
              <a:rect l="l" t="t" r="r" b="b"/>
              <a:pathLst>
                <a:path w="954" h="954" extrusionOk="0">
                  <a:moveTo>
                    <a:pt x="477" y="322"/>
                  </a:moveTo>
                  <a:cubicBezTo>
                    <a:pt x="560" y="322"/>
                    <a:pt x="632" y="394"/>
                    <a:pt x="632" y="477"/>
                  </a:cubicBezTo>
                  <a:cubicBezTo>
                    <a:pt x="632" y="572"/>
                    <a:pt x="560" y="632"/>
                    <a:pt x="477" y="632"/>
                  </a:cubicBezTo>
                  <a:cubicBezTo>
                    <a:pt x="394" y="632"/>
                    <a:pt x="322" y="572"/>
                    <a:pt x="322" y="477"/>
                  </a:cubicBezTo>
                  <a:cubicBezTo>
                    <a:pt x="322" y="394"/>
                    <a:pt x="394" y="322"/>
                    <a:pt x="477" y="322"/>
                  </a:cubicBezTo>
                  <a:close/>
                  <a:moveTo>
                    <a:pt x="477" y="1"/>
                  </a:moveTo>
                  <a:cubicBezTo>
                    <a:pt x="215" y="1"/>
                    <a:pt x="1" y="215"/>
                    <a:pt x="1" y="477"/>
                  </a:cubicBezTo>
                  <a:cubicBezTo>
                    <a:pt x="1" y="739"/>
                    <a:pt x="215" y="953"/>
                    <a:pt x="477" y="953"/>
                  </a:cubicBezTo>
                  <a:cubicBezTo>
                    <a:pt x="739" y="953"/>
                    <a:pt x="953" y="739"/>
                    <a:pt x="953" y="477"/>
                  </a:cubicBezTo>
                  <a:cubicBezTo>
                    <a:pt x="953" y="215"/>
                    <a:pt x="739" y="1"/>
                    <a:pt x="477" y="1"/>
                  </a:cubicBezTo>
                  <a:close/>
                </a:path>
              </a:pathLst>
            </a:custGeom>
            <a:solidFill>
              <a:srgbClr val="01010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706" name="Google Shape;706;p69"/>
          <p:cNvGrpSpPr/>
          <p:nvPr/>
        </p:nvGrpSpPr>
        <p:grpSpPr>
          <a:xfrm>
            <a:off x="4254419" y="3118137"/>
            <a:ext cx="391569" cy="487415"/>
            <a:chOff x="3325785" y="3785347"/>
            <a:chExt cx="428976" cy="533978"/>
          </a:xfrm>
        </p:grpSpPr>
        <p:sp>
          <p:nvSpPr>
            <p:cNvPr id="707" name="Google Shape;707;p69"/>
            <p:cNvSpPr/>
            <p:nvPr/>
          </p:nvSpPr>
          <p:spPr>
            <a:xfrm>
              <a:off x="3325785" y="3785347"/>
              <a:ext cx="428976" cy="533978"/>
            </a:xfrm>
            <a:custGeom>
              <a:avLst/>
              <a:gdLst/>
              <a:ahLst/>
              <a:cxnLst/>
              <a:rect l="l" t="t" r="r" b="b"/>
              <a:pathLst>
                <a:path w="8657" h="10776" extrusionOk="0">
                  <a:moveTo>
                    <a:pt x="4334" y="1262"/>
                  </a:moveTo>
                  <a:cubicBezTo>
                    <a:pt x="5334" y="1262"/>
                    <a:pt x="6156" y="2072"/>
                    <a:pt x="6156" y="3084"/>
                  </a:cubicBezTo>
                  <a:lnTo>
                    <a:pt x="6156" y="4144"/>
                  </a:lnTo>
                  <a:lnTo>
                    <a:pt x="2513" y="4144"/>
                  </a:lnTo>
                  <a:lnTo>
                    <a:pt x="2513" y="3084"/>
                  </a:lnTo>
                  <a:cubicBezTo>
                    <a:pt x="2513" y="2072"/>
                    <a:pt x="3322" y="1262"/>
                    <a:pt x="4334" y="1262"/>
                  </a:cubicBezTo>
                  <a:close/>
                  <a:moveTo>
                    <a:pt x="4334" y="0"/>
                  </a:moveTo>
                  <a:cubicBezTo>
                    <a:pt x="3596" y="0"/>
                    <a:pt x="2882" y="262"/>
                    <a:pt x="2334" y="727"/>
                  </a:cubicBezTo>
                  <a:cubicBezTo>
                    <a:pt x="2263" y="786"/>
                    <a:pt x="2251" y="893"/>
                    <a:pt x="2310" y="953"/>
                  </a:cubicBezTo>
                  <a:cubicBezTo>
                    <a:pt x="2343" y="992"/>
                    <a:pt x="2387" y="1010"/>
                    <a:pt x="2431" y="1010"/>
                  </a:cubicBezTo>
                  <a:cubicBezTo>
                    <a:pt x="2467" y="1010"/>
                    <a:pt x="2504" y="998"/>
                    <a:pt x="2536" y="977"/>
                  </a:cubicBezTo>
                  <a:cubicBezTo>
                    <a:pt x="3036" y="548"/>
                    <a:pt x="3668" y="310"/>
                    <a:pt x="4334" y="310"/>
                  </a:cubicBezTo>
                  <a:cubicBezTo>
                    <a:pt x="5858" y="310"/>
                    <a:pt x="7097" y="1548"/>
                    <a:pt x="7097" y="3084"/>
                  </a:cubicBezTo>
                  <a:lnTo>
                    <a:pt x="7097" y="4144"/>
                  </a:lnTo>
                  <a:lnTo>
                    <a:pt x="6465" y="4144"/>
                  </a:lnTo>
                  <a:lnTo>
                    <a:pt x="6465" y="3084"/>
                  </a:lnTo>
                  <a:cubicBezTo>
                    <a:pt x="6465" y="1905"/>
                    <a:pt x="5513" y="941"/>
                    <a:pt x="4334" y="941"/>
                  </a:cubicBezTo>
                  <a:cubicBezTo>
                    <a:pt x="3156" y="941"/>
                    <a:pt x="2191" y="1905"/>
                    <a:pt x="2191" y="3084"/>
                  </a:cubicBezTo>
                  <a:lnTo>
                    <a:pt x="2191" y="4144"/>
                  </a:lnTo>
                  <a:lnTo>
                    <a:pt x="1560" y="4144"/>
                  </a:lnTo>
                  <a:lnTo>
                    <a:pt x="1560" y="3084"/>
                  </a:lnTo>
                  <a:cubicBezTo>
                    <a:pt x="1560" y="2501"/>
                    <a:pt x="1739" y="1953"/>
                    <a:pt x="2060" y="1489"/>
                  </a:cubicBezTo>
                  <a:cubicBezTo>
                    <a:pt x="2120" y="1417"/>
                    <a:pt x="2096" y="1310"/>
                    <a:pt x="2024" y="1262"/>
                  </a:cubicBezTo>
                  <a:cubicBezTo>
                    <a:pt x="1996" y="1243"/>
                    <a:pt x="1963" y="1234"/>
                    <a:pt x="1932" y="1234"/>
                  </a:cubicBezTo>
                  <a:cubicBezTo>
                    <a:pt x="1884" y="1234"/>
                    <a:pt x="1839" y="1255"/>
                    <a:pt x="1810" y="1298"/>
                  </a:cubicBezTo>
                  <a:cubicBezTo>
                    <a:pt x="1441" y="1822"/>
                    <a:pt x="1239" y="2441"/>
                    <a:pt x="1239" y="3084"/>
                  </a:cubicBezTo>
                  <a:lnTo>
                    <a:pt x="1239" y="4144"/>
                  </a:lnTo>
                  <a:lnTo>
                    <a:pt x="834" y="4144"/>
                  </a:lnTo>
                  <a:cubicBezTo>
                    <a:pt x="369" y="4144"/>
                    <a:pt x="0" y="4513"/>
                    <a:pt x="0" y="4977"/>
                  </a:cubicBezTo>
                  <a:lnTo>
                    <a:pt x="0" y="9942"/>
                  </a:lnTo>
                  <a:cubicBezTo>
                    <a:pt x="0" y="10406"/>
                    <a:pt x="369" y="10775"/>
                    <a:pt x="834" y="10775"/>
                  </a:cubicBezTo>
                  <a:lnTo>
                    <a:pt x="6239" y="10775"/>
                  </a:lnTo>
                  <a:cubicBezTo>
                    <a:pt x="6323" y="10775"/>
                    <a:pt x="6394" y="10704"/>
                    <a:pt x="6394" y="10621"/>
                  </a:cubicBezTo>
                  <a:cubicBezTo>
                    <a:pt x="6394" y="10537"/>
                    <a:pt x="6323" y="10466"/>
                    <a:pt x="6239" y="10466"/>
                  </a:cubicBezTo>
                  <a:lnTo>
                    <a:pt x="834" y="10466"/>
                  </a:lnTo>
                  <a:cubicBezTo>
                    <a:pt x="548" y="10466"/>
                    <a:pt x="322" y="10228"/>
                    <a:pt x="322" y="9942"/>
                  </a:cubicBezTo>
                  <a:lnTo>
                    <a:pt x="322" y="4977"/>
                  </a:lnTo>
                  <a:cubicBezTo>
                    <a:pt x="322" y="4691"/>
                    <a:pt x="548" y="4453"/>
                    <a:pt x="834" y="4453"/>
                  </a:cubicBezTo>
                  <a:lnTo>
                    <a:pt x="7823" y="4453"/>
                  </a:lnTo>
                  <a:cubicBezTo>
                    <a:pt x="8109" y="4453"/>
                    <a:pt x="8335" y="4691"/>
                    <a:pt x="8335" y="4977"/>
                  </a:cubicBezTo>
                  <a:lnTo>
                    <a:pt x="8335" y="9942"/>
                  </a:lnTo>
                  <a:cubicBezTo>
                    <a:pt x="8335" y="10228"/>
                    <a:pt x="8109" y="10466"/>
                    <a:pt x="7823" y="10466"/>
                  </a:cubicBezTo>
                  <a:lnTo>
                    <a:pt x="6977" y="10466"/>
                  </a:lnTo>
                  <a:cubicBezTo>
                    <a:pt x="6882" y="10466"/>
                    <a:pt x="6811" y="10537"/>
                    <a:pt x="6811" y="10621"/>
                  </a:cubicBezTo>
                  <a:cubicBezTo>
                    <a:pt x="6811" y="10704"/>
                    <a:pt x="6882" y="10775"/>
                    <a:pt x="6977" y="10775"/>
                  </a:cubicBezTo>
                  <a:lnTo>
                    <a:pt x="7823" y="10775"/>
                  </a:lnTo>
                  <a:cubicBezTo>
                    <a:pt x="8287" y="10775"/>
                    <a:pt x="8656" y="10406"/>
                    <a:pt x="8656" y="9942"/>
                  </a:cubicBezTo>
                  <a:lnTo>
                    <a:pt x="8656" y="4977"/>
                  </a:lnTo>
                  <a:cubicBezTo>
                    <a:pt x="8656" y="4513"/>
                    <a:pt x="8287" y="4144"/>
                    <a:pt x="7823" y="4144"/>
                  </a:cubicBezTo>
                  <a:lnTo>
                    <a:pt x="7418" y="4144"/>
                  </a:lnTo>
                  <a:lnTo>
                    <a:pt x="7418" y="3084"/>
                  </a:lnTo>
                  <a:cubicBezTo>
                    <a:pt x="7418" y="1381"/>
                    <a:pt x="6025" y="0"/>
                    <a:pt x="43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08" name="Google Shape;708;p69"/>
            <p:cNvSpPr/>
            <p:nvPr/>
          </p:nvSpPr>
          <p:spPr>
            <a:xfrm>
              <a:off x="3373553" y="4084446"/>
              <a:ext cx="333389" cy="141076"/>
            </a:xfrm>
            <a:custGeom>
              <a:avLst/>
              <a:gdLst/>
              <a:ahLst/>
              <a:cxnLst/>
              <a:rect l="l" t="t" r="r" b="b"/>
              <a:pathLst>
                <a:path w="6728" h="2847" extrusionOk="0">
                  <a:moveTo>
                    <a:pt x="1608" y="322"/>
                  </a:moveTo>
                  <a:lnTo>
                    <a:pt x="1608" y="2525"/>
                  </a:lnTo>
                  <a:lnTo>
                    <a:pt x="370" y="2525"/>
                  </a:lnTo>
                  <a:cubicBezTo>
                    <a:pt x="346" y="2525"/>
                    <a:pt x="322" y="2501"/>
                    <a:pt x="322" y="2477"/>
                  </a:cubicBezTo>
                  <a:lnTo>
                    <a:pt x="322" y="370"/>
                  </a:lnTo>
                  <a:cubicBezTo>
                    <a:pt x="322" y="346"/>
                    <a:pt x="346" y="322"/>
                    <a:pt x="370" y="322"/>
                  </a:cubicBezTo>
                  <a:close/>
                  <a:moveTo>
                    <a:pt x="3204" y="322"/>
                  </a:moveTo>
                  <a:lnTo>
                    <a:pt x="3204" y="2525"/>
                  </a:lnTo>
                  <a:lnTo>
                    <a:pt x="1918" y="2525"/>
                  </a:lnTo>
                  <a:lnTo>
                    <a:pt x="1918" y="322"/>
                  </a:lnTo>
                  <a:close/>
                  <a:moveTo>
                    <a:pt x="4811" y="322"/>
                  </a:moveTo>
                  <a:lnTo>
                    <a:pt x="4811" y="2525"/>
                  </a:lnTo>
                  <a:lnTo>
                    <a:pt x="3525" y="2525"/>
                  </a:lnTo>
                  <a:lnTo>
                    <a:pt x="3525" y="322"/>
                  </a:lnTo>
                  <a:close/>
                  <a:moveTo>
                    <a:pt x="6359" y="322"/>
                  </a:moveTo>
                  <a:cubicBezTo>
                    <a:pt x="6383" y="322"/>
                    <a:pt x="6406" y="346"/>
                    <a:pt x="6406" y="370"/>
                  </a:cubicBezTo>
                  <a:lnTo>
                    <a:pt x="6406" y="2477"/>
                  </a:lnTo>
                  <a:cubicBezTo>
                    <a:pt x="6406" y="2501"/>
                    <a:pt x="6383" y="2525"/>
                    <a:pt x="6359" y="2525"/>
                  </a:cubicBezTo>
                  <a:lnTo>
                    <a:pt x="5120" y="2525"/>
                  </a:lnTo>
                  <a:lnTo>
                    <a:pt x="5120" y="322"/>
                  </a:lnTo>
                  <a:close/>
                  <a:moveTo>
                    <a:pt x="370" y="1"/>
                  </a:moveTo>
                  <a:cubicBezTo>
                    <a:pt x="167" y="1"/>
                    <a:pt x="1" y="167"/>
                    <a:pt x="1" y="370"/>
                  </a:cubicBezTo>
                  <a:lnTo>
                    <a:pt x="1" y="2477"/>
                  </a:lnTo>
                  <a:cubicBezTo>
                    <a:pt x="1" y="2680"/>
                    <a:pt x="167" y="2846"/>
                    <a:pt x="370" y="2846"/>
                  </a:cubicBezTo>
                  <a:lnTo>
                    <a:pt x="6359" y="2846"/>
                  </a:lnTo>
                  <a:cubicBezTo>
                    <a:pt x="6561" y="2846"/>
                    <a:pt x="6728" y="2680"/>
                    <a:pt x="6728" y="2477"/>
                  </a:cubicBezTo>
                  <a:lnTo>
                    <a:pt x="6728" y="370"/>
                  </a:lnTo>
                  <a:cubicBezTo>
                    <a:pt x="6728" y="167"/>
                    <a:pt x="6561" y="1"/>
                    <a:pt x="63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09" name="Google Shape;709;p69"/>
            <p:cNvSpPr/>
            <p:nvPr/>
          </p:nvSpPr>
          <p:spPr>
            <a:xfrm>
              <a:off x="3479199" y="4115119"/>
              <a:ext cx="43111" cy="80325"/>
            </a:xfrm>
            <a:custGeom>
              <a:avLst/>
              <a:gdLst/>
              <a:ahLst/>
              <a:cxnLst/>
              <a:rect l="l" t="t" r="r" b="b"/>
              <a:pathLst>
                <a:path w="870" h="1621" extrusionOk="0">
                  <a:moveTo>
                    <a:pt x="488" y="310"/>
                  </a:moveTo>
                  <a:cubicBezTo>
                    <a:pt x="524" y="310"/>
                    <a:pt x="548" y="346"/>
                    <a:pt x="548" y="382"/>
                  </a:cubicBezTo>
                  <a:lnTo>
                    <a:pt x="548" y="1239"/>
                  </a:lnTo>
                  <a:cubicBezTo>
                    <a:pt x="548" y="1275"/>
                    <a:pt x="524" y="1299"/>
                    <a:pt x="488" y="1299"/>
                  </a:cubicBezTo>
                  <a:lnTo>
                    <a:pt x="381" y="1299"/>
                  </a:lnTo>
                  <a:cubicBezTo>
                    <a:pt x="345" y="1299"/>
                    <a:pt x="321" y="1275"/>
                    <a:pt x="321" y="1239"/>
                  </a:cubicBezTo>
                  <a:lnTo>
                    <a:pt x="321" y="382"/>
                  </a:lnTo>
                  <a:cubicBezTo>
                    <a:pt x="321" y="346"/>
                    <a:pt x="345" y="310"/>
                    <a:pt x="381" y="310"/>
                  </a:cubicBezTo>
                  <a:close/>
                  <a:moveTo>
                    <a:pt x="381" y="1"/>
                  </a:moveTo>
                  <a:cubicBezTo>
                    <a:pt x="167" y="1"/>
                    <a:pt x="0" y="168"/>
                    <a:pt x="0" y="382"/>
                  </a:cubicBezTo>
                  <a:lnTo>
                    <a:pt x="0" y="1239"/>
                  </a:lnTo>
                  <a:cubicBezTo>
                    <a:pt x="0" y="1441"/>
                    <a:pt x="167" y="1620"/>
                    <a:pt x="381" y="1620"/>
                  </a:cubicBezTo>
                  <a:lnTo>
                    <a:pt x="488" y="1620"/>
                  </a:lnTo>
                  <a:cubicBezTo>
                    <a:pt x="691" y="1620"/>
                    <a:pt x="869" y="1441"/>
                    <a:pt x="869" y="1239"/>
                  </a:cubicBezTo>
                  <a:lnTo>
                    <a:pt x="869" y="382"/>
                  </a:lnTo>
                  <a:cubicBezTo>
                    <a:pt x="869" y="168"/>
                    <a:pt x="691" y="1"/>
                    <a:pt x="48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10" name="Google Shape;710;p69"/>
            <p:cNvSpPr/>
            <p:nvPr/>
          </p:nvSpPr>
          <p:spPr>
            <a:xfrm>
              <a:off x="3400113" y="4115119"/>
              <a:ext cx="42516" cy="80325"/>
            </a:xfrm>
            <a:custGeom>
              <a:avLst/>
              <a:gdLst/>
              <a:ahLst/>
              <a:cxnLst/>
              <a:rect l="l" t="t" r="r" b="b"/>
              <a:pathLst>
                <a:path w="858" h="1621" extrusionOk="0">
                  <a:moveTo>
                    <a:pt x="477" y="310"/>
                  </a:moveTo>
                  <a:cubicBezTo>
                    <a:pt x="513" y="310"/>
                    <a:pt x="548" y="346"/>
                    <a:pt x="548" y="382"/>
                  </a:cubicBezTo>
                  <a:lnTo>
                    <a:pt x="548" y="1239"/>
                  </a:lnTo>
                  <a:cubicBezTo>
                    <a:pt x="548" y="1275"/>
                    <a:pt x="513" y="1299"/>
                    <a:pt x="477" y="1299"/>
                  </a:cubicBezTo>
                  <a:lnTo>
                    <a:pt x="382" y="1299"/>
                  </a:lnTo>
                  <a:cubicBezTo>
                    <a:pt x="346" y="1299"/>
                    <a:pt x="310" y="1275"/>
                    <a:pt x="310" y="1239"/>
                  </a:cubicBezTo>
                  <a:lnTo>
                    <a:pt x="310" y="382"/>
                  </a:lnTo>
                  <a:cubicBezTo>
                    <a:pt x="310" y="346"/>
                    <a:pt x="346" y="310"/>
                    <a:pt x="382" y="310"/>
                  </a:cubicBezTo>
                  <a:close/>
                  <a:moveTo>
                    <a:pt x="382" y="1"/>
                  </a:moveTo>
                  <a:cubicBezTo>
                    <a:pt x="167" y="1"/>
                    <a:pt x="1" y="168"/>
                    <a:pt x="1" y="382"/>
                  </a:cubicBezTo>
                  <a:lnTo>
                    <a:pt x="1" y="1239"/>
                  </a:lnTo>
                  <a:cubicBezTo>
                    <a:pt x="1" y="1441"/>
                    <a:pt x="167" y="1620"/>
                    <a:pt x="382" y="1620"/>
                  </a:cubicBezTo>
                  <a:lnTo>
                    <a:pt x="477" y="1620"/>
                  </a:lnTo>
                  <a:cubicBezTo>
                    <a:pt x="691" y="1620"/>
                    <a:pt x="858" y="1441"/>
                    <a:pt x="858" y="1239"/>
                  </a:cubicBezTo>
                  <a:lnTo>
                    <a:pt x="858" y="382"/>
                  </a:lnTo>
                  <a:cubicBezTo>
                    <a:pt x="858" y="168"/>
                    <a:pt x="691" y="1"/>
                    <a:pt x="4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11" name="Google Shape;711;p69"/>
            <p:cNvSpPr/>
            <p:nvPr/>
          </p:nvSpPr>
          <p:spPr>
            <a:xfrm>
              <a:off x="3558236" y="4115119"/>
              <a:ext cx="43111" cy="80325"/>
            </a:xfrm>
            <a:custGeom>
              <a:avLst/>
              <a:gdLst/>
              <a:ahLst/>
              <a:cxnLst/>
              <a:rect l="l" t="t" r="r" b="b"/>
              <a:pathLst>
                <a:path w="870" h="1621" extrusionOk="0">
                  <a:moveTo>
                    <a:pt x="489" y="310"/>
                  </a:moveTo>
                  <a:cubicBezTo>
                    <a:pt x="524" y="310"/>
                    <a:pt x="548" y="346"/>
                    <a:pt x="548" y="382"/>
                  </a:cubicBezTo>
                  <a:lnTo>
                    <a:pt x="548" y="1239"/>
                  </a:lnTo>
                  <a:cubicBezTo>
                    <a:pt x="548" y="1275"/>
                    <a:pt x="524" y="1299"/>
                    <a:pt x="489" y="1299"/>
                  </a:cubicBezTo>
                  <a:lnTo>
                    <a:pt x="393" y="1299"/>
                  </a:lnTo>
                  <a:cubicBezTo>
                    <a:pt x="358" y="1299"/>
                    <a:pt x="322" y="1275"/>
                    <a:pt x="322" y="1239"/>
                  </a:cubicBezTo>
                  <a:lnTo>
                    <a:pt x="322" y="382"/>
                  </a:lnTo>
                  <a:cubicBezTo>
                    <a:pt x="322" y="346"/>
                    <a:pt x="358" y="310"/>
                    <a:pt x="393" y="310"/>
                  </a:cubicBezTo>
                  <a:close/>
                  <a:moveTo>
                    <a:pt x="393" y="1"/>
                  </a:moveTo>
                  <a:cubicBezTo>
                    <a:pt x="179" y="1"/>
                    <a:pt x="0" y="168"/>
                    <a:pt x="0" y="382"/>
                  </a:cubicBezTo>
                  <a:lnTo>
                    <a:pt x="0" y="1239"/>
                  </a:lnTo>
                  <a:cubicBezTo>
                    <a:pt x="0" y="1441"/>
                    <a:pt x="179" y="1620"/>
                    <a:pt x="393" y="1620"/>
                  </a:cubicBezTo>
                  <a:lnTo>
                    <a:pt x="489" y="1620"/>
                  </a:lnTo>
                  <a:cubicBezTo>
                    <a:pt x="703" y="1620"/>
                    <a:pt x="870" y="1441"/>
                    <a:pt x="870" y="1239"/>
                  </a:cubicBezTo>
                  <a:lnTo>
                    <a:pt x="870" y="382"/>
                  </a:lnTo>
                  <a:cubicBezTo>
                    <a:pt x="870" y="168"/>
                    <a:pt x="703" y="1"/>
                    <a:pt x="4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12" name="Google Shape;712;p69"/>
            <p:cNvSpPr/>
            <p:nvPr/>
          </p:nvSpPr>
          <p:spPr>
            <a:xfrm>
              <a:off x="3637866" y="4115119"/>
              <a:ext cx="42566" cy="80325"/>
            </a:xfrm>
            <a:custGeom>
              <a:avLst/>
              <a:gdLst/>
              <a:ahLst/>
              <a:cxnLst/>
              <a:rect l="l" t="t" r="r" b="b"/>
              <a:pathLst>
                <a:path w="859" h="1621" extrusionOk="0">
                  <a:moveTo>
                    <a:pt x="477" y="310"/>
                  </a:moveTo>
                  <a:cubicBezTo>
                    <a:pt x="513" y="310"/>
                    <a:pt x="548" y="346"/>
                    <a:pt x="548" y="382"/>
                  </a:cubicBezTo>
                  <a:lnTo>
                    <a:pt x="548" y="1239"/>
                  </a:lnTo>
                  <a:cubicBezTo>
                    <a:pt x="548" y="1275"/>
                    <a:pt x="513" y="1299"/>
                    <a:pt x="477" y="1299"/>
                  </a:cubicBezTo>
                  <a:lnTo>
                    <a:pt x="382" y="1299"/>
                  </a:lnTo>
                  <a:cubicBezTo>
                    <a:pt x="346" y="1299"/>
                    <a:pt x="310" y="1275"/>
                    <a:pt x="310" y="1239"/>
                  </a:cubicBezTo>
                  <a:lnTo>
                    <a:pt x="310" y="382"/>
                  </a:lnTo>
                  <a:cubicBezTo>
                    <a:pt x="310" y="346"/>
                    <a:pt x="346" y="310"/>
                    <a:pt x="382" y="310"/>
                  </a:cubicBezTo>
                  <a:close/>
                  <a:moveTo>
                    <a:pt x="382" y="1"/>
                  </a:moveTo>
                  <a:cubicBezTo>
                    <a:pt x="167" y="1"/>
                    <a:pt x="1" y="168"/>
                    <a:pt x="1" y="382"/>
                  </a:cubicBezTo>
                  <a:lnTo>
                    <a:pt x="1" y="1239"/>
                  </a:lnTo>
                  <a:cubicBezTo>
                    <a:pt x="1" y="1441"/>
                    <a:pt x="167" y="1620"/>
                    <a:pt x="382" y="1620"/>
                  </a:cubicBezTo>
                  <a:lnTo>
                    <a:pt x="477" y="1620"/>
                  </a:lnTo>
                  <a:cubicBezTo>
                    <a:pt x="691" y="1620"/>
                    <a:pt x="858" y="1441"/>
                    <a:pt x="858" y="1239"/>
                  </a:cubicBezTo>
                  <a:lnTo>
                    <a:pt x="858" y="382"/>
                  </a:lnTo>
                  <a:cubicBezTo>
                    <a:pt x="858" y="168"/>
                    <a:pt x="691" y="1"/>
                    <a:pt x="4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3"/>
                                        </p:tgtEl>
                                        <p:attrNameLst>
                                          <p:attrName>style.visibility</p:attrName>
                                        </p:attrNameLst>
                                      </p:cBhvr>
                                      <p:to>
                                        <p:strVal val="visible"/>
                                      </p:to>
                                    </p:set>
                                    <p:animEffect transition="in" filter="fade">
                                      <p:cBhvr>
                                        <p:cTn id="7" dur="1000"/>
                                        <p:tgtEl>
                                          <p:spTgt spid="693"/>
                                        </p:tgtEl>
                                      </p:cBhvr>
                                    </p:animEffect>
                                  </p:childTnLst>
                                </p:cTn>
                              </p:par>
                              <p:par>
                                <p:cTn id="8" presetID="10" presetClass="entr" presetSubtype="0" fill="hold" nodeType="withEffect">
                                  <p:stCondLst>
                                    <p:cond delay="0"/>
                                  </p:stCondLst>
                                  <p:childTnLst>
                                    <p:set>
                                      <p:cBhvr>
                                        <p:cTn id="9" dur="1" fill="hold">
                                          <p:stCondLst>
                                            <p:cond delay="0"/>
                                          </p:stCondLst>
                                        </p:cTn>
                                        <p:tgtEl>
                                          <p:spTgt spid="696"/>
                                        </p:tgtEl>
                                        <p:attrNameLst>
                                          <p:attrName>style.visibility</p:attrName>
                                        </p:attrNameLst>
                                      </p:cBhvr>
                                      <p:to>
                                        <p:strVal val="visible"/>
                                      </p:to>
                                    </p:set>
                                    <p:animEffect transition="in" filter="fade">
                                      <p:cBhvr>
                                        <p:cTn id="10" dur="1000"/>
                                        <p:tgtEl>
                                          <p:spTgt spid="696"/>
                                        </p:tgtEl>
                                      </p:cBhvr>
                                    </p:animEffect>
                                  </p:childTnLst>
                                </p:cTn>
                              </p:par>
                              <p:par>
                                <p:cTn id="11" presetID="10" presetClass="entr" presetSubtype="0" fill="hold" nodeType="withEffect">
                                  <p:stCondLst>
                                    <p:cond delay="0"/>
                                  </p:stCondLst>
                                  <p:childTnLst>
                                    <p:set>
                                      <p:cBhvr>
                                        <p:cTn id="12" dur="1" fill="hold">
                                          <p:stCondLst>
                                            <p:cond delay="0"/>
                                          </p:stCondLst>
                                        </p:cTn>
                                        <p:tgtEl>
                                          <p:spTgt spid="699"/>
                                        </p:tgtEl>
                                        <p:attrNameLst>
                                          <p:attrName>style.visibility</p:attrName>
                                        </p:attrNameLst>
                                      </p:cBhvr>
                                      <p:to>
                                        <p:strVal val="visible"/>
                                      </p:to>
                                    </p:set>
                                    <p:animEffect transition="in" filter="fade">
                                      <p:cBhvr>
                                        <p:cTn id="13" dur="1000"/>
                                        <p:tgtEl>
                                          <p:spTgt spid="699"/>
                                        </p:tgtEl>
                                      </p:cBhvr>
                                    </p:animEffect>
                                  </p:childTnLst>
                                </p:cTn>
                              </p:par>
                              <p:par>
                                <p:cTn id="14" presetID="10" presetClass="entr" presetSubtype="0" fill="hold" nodeType="withEffect">
                                  <p:stCondLst>
                                    <p:cond delay="0"/>
                                  </p:stCondLst>
                                  <p:childTnLst>
                                    <p:set>
                                      <p:cBhvr>
                                        <p:cTn id="15" dur="1" fill="hold">
                                          <p:stCondLst>
                                            <p:cond delay="0"/>
                                          </p:stCondLst>
                                        </p:cTn>
                                        <p:tgtEl>
                                          <p:spTgt spid="702"/>
                                        </p:tgtEl>
                                        <p:attrNameLst>
                                          <p:attrName>style.visibility</p:attrName>
                                        </p:attrNameLst>
                                      </p:cBhvr>
                                      <p:to>
                                        <p:strVal val="visible"/>
                                      </p:to>
                                    </p:set>
                                    <p:animEffect transition="in" filter="fade">
                                      <p:cBhvr>
                                        <p:cTn id="16" dur="1000"/>
                                        <p:tgtEl>
                                          <p:spTgt spid="70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94"/>
                                        </p:tgtEl>
                                        <p:attrNameLst>
                                          <p:attrName>style.visibility</p:attrName>
                                        </p:attrNameLst>
                                      </p:cBhvr>
                                      <p:to>
                                        <p:strVal val="visible"/>
                                      </p:to>
                                    </p:set>
                                    <p:animEffect transition="in" filter="fade">
                                      <p:cBhvr>
                                        <p:cTn id="21" dur="1000"/>
                                        <p:tgtEl>
                                          <p:spTgt spid="694"/>
                                        </p:tgtEl>
                                      </p:cBhvr>
                                    </p:animEffect>
                                  </p:childTnLst>
                                </p:cTn>
                              </p:par>
                              <p:par>
                                <p:cTn id="22" presetID="10" presetClass="entr" presetSubtype="0" fill="hold" nodeType="withEffect">
                                  <p:stCondLst>
                                    <p:cond delay="0"/>
                                  </p:stCondLst>
                                  <p:childTnLst>
                                    <p:set>
                                      <p:cBhvr>
                                        <p:cTn id="23" dur="1" fill="hold">
                                          <p:stCondLst>
                                            <p:cond delay="0"/>
                                          </p:stCondLst>
                                        </p:cTn>
                                        <p:tgtEl>
                                          <p:spTgt spid="697"/>
                                        </p:tgtEl>
                                        <p:attrNameLst>
                                          <p:attrName>style.visibility</p:attrName>
                                        </p:attrNameLst>
                                      </p:cBhvr>
                                      <p:to>
                                        <p:strVal val="visible"/>
                                      </p:to>
                                    </p:set>
                                    <p:animEffect transition="in" filter="fade">
                                      <p:cBhvr>
                                        <p:cTn id="24" dur="1000"/>
                                        <p:tgtEl>
                                          <p:spTgt spid="697"/>
                                        </p:tgtEl>
                                      </p:cBhvr>
                                    </p:animEffect>
                                  </p:childTnLst>
                                </p:cTn>
                              </p:par>
                              <p:par>
                                <p:cTn id="25" presetID="10" presetClass="entr" presetSubtype="0" fill="hold" nodeType="withEffect">
                                  <p:stCondLst>
                                    <p:cond delay="0"/>
                                  </p:stCondLst>
                                  <p:childTnLst>
                                    <p:set>
                                      <p:cBhvr>
                                        <p:cTn id="26" dur="1" fill="hold">
                                          <p:stCondLst>
                                            <p:cond delay="0"/>
                                          </p:stCondLst>
                                        </p:cTn>
                                        <p:tgtEl>
                                          <p:spTgt spid="700"/>
                                        </p:tgtEl>
                                        <p:attrNameLst>
                                          <p:attrName>style.visibility</p:attrName>
                                        </p:attrNameLst>
                                      </p:cBhvr>
                                      <p:to>
                                        <p:strVal val="visible"/>
                                      </p:to>
                                    </p:set>
                                    <p:animEffect transition="in" filter="fade">
                                      <p:cBhvr>
                                        <p:cTn id="27" dur="1000"/>
                                        <p:tgtEl>
                                          <p:spTgt spid="700"/>
                                        </p:tgtEl>
                                      </p:cBhvr>
                                    </p:animEffect>
                                  </p:childTnLst>
                                </p:cTn>
                              </p:par>
                              <p:par>
                                <p:cTn id="28" presetID="10" presetClass="entr" presetSubtype="0" fill="hold" nodeType="withEffect">
                                  <p:stCondLst>
                                    <p:cond delay="0"/>
                                  </p:stCondLst>
                                  <p:childTnLst>
                                    <p:set>
                                      <p:cBhvr>
                                        <p:cTn id="29" dur="1" fill="hold">
                                          <p:stCondLst>
                                            <p:cond delay="0"/>
                                          </p:stCondLst>
                                        </p:cTn>
                                        <p:tgtEl>
                                          <p:spTgt spid="706"/>
                                        </p:tgtEl>
                                        <p:attrNameLst>
                                          <p:attrName>style.visibility</p:attrName>
                                        </p:attrNameLst>
                                      </p:cBhvr>
                                      <p:to>
                                        <p:strVal val="visible"/>
                                      </p:to>
                                    </p:set>
                                    <p:animEffect transition="in" filter="fade">
                                      <p:cBhvr>
                                        <p:cTn id="30" dur="1000"/>
                                        <p:tgtEl>
                                          <p:spTgt spid="70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95"/>
                                        </p:tgtEl>
                                        <p:attrNameLst>
                                          <p:attrName>style.visibility</p:attrName>
                                        </p:attrNameLst>
                                      </p:cBhvr>
                                      <p:to>
                                        <p:strVal val="visible"/>
                                      </p:to>
                                    </p:set>
                                    <p:animEffect transition="in" filter="fade">
                                      <p:cBhvr>
                                        <p:cTn id="35" dur="1000"/>
                                        <p:tgtEl>
                                          <p:spTgt spid="695"/>
                                        </p:tgtEl>
                                      </p:cBhvr>
                                    </p:animEffect>
                                  </p:childTnLst>
                                </p:cTn>
                              </p:par>
                              <p:par>
                                <p:cTn id="36" presetID="10" presetClass="entr" presetSubtype="0" fill="hold" nodeType="withEffect">
                                  <p:stCondLst>
                                    <p:cond delay="0"/>
                                  </p:stCondLst>
                                  <p:childTnLst>
                                    <p:set>
                                      <p:cBhvr>
                                        <p:cTn id="37" dur="1" fill="hold">
                                          <p:stCondLst>
                                            <p:cond delay="0"/>
                                          </p:stCondLst>
                                        </p:cTn>
                                        <p:tgtEl>
                                          <p:spTgt spid="698"/>
                                        </p:tgtEl>
                                        <p:attrNameLst>
                                          <p:attrName>style.visibility</p:attrName>
                                        </p:attrNameLst>
                                      </p:cBhvr>
                                      <p:to>
                                        <p:strVal val="visible"/>
                                      </p:to>
                                    </p:set>
                                    <p:animEffect transition="in" filter="fade">
                                      <p:cBhvr>
                                        <p:cTn id="38" dur="1000"/>
                                        <p:tgtEl>
                                          <p:spTgt spid="698"/>
                                        </p:tgtEl>
                                      </p:cBhvr>
                                    </p:animEffect>
                                  </p:childTnLst>
                                </p:cTn>
                              </p:par>
                              <p:par>
                                <p:cTn id="39" presetID="10" presetClass="entr" presetSubtype="0" fill="hold" nodeType="withEffect">
                                  <p:stCondLst>
                                    <p:cond delay="0"/>
                                  </p:stCondLst>
                                  <p:childTnLst>
                                    <p:set>
                                      <p:cBhvr>
                                        <p:cTn id="40" dur="1" fill="hold">
                                          <p:stCondLst>
                                            <p:cond delay="0"/>
                                          </p:stCondLst>
                                        </p:cTn>
                                        <p:tgtEl>
                                          <p:spTgt spid="701"/>
                                        </p:tgtEl>
                                        <p:attrNameLst>
                                          <p:attrName>style.visibility</p:attrName>
                                        </p:attrNameLst>
                                      </p:cBhvr>
                                      <p:to>
                                        <p:strVal val="visible"/>
                                      </p:to>
                                    </p:set>
                                    <p:animEffect transition="in" filter="fade">
                                      <p:cBhvr>
                                        <p:cTn id="41" dur="1000"/>
                                        <p:tgtEl>
                                          <p:spTgt spid="701"/>
                                        </p:tgtEl>
                                      </p:cBhvr>
                                    </p:animEffect>
                                  </p:childTnLst>
                                </p:cTn>
                              </p:par>
                              <p:par>
                                <p:cTn id="42" presetID="10" presetClass="entr" presetSubtype="0" fill="hold" nodeType="withEffect">
                                  <p:stCondLst>
                                    <p:cond delay="0"/>
                                  </p:stCondLst>
                                  <p:childTnLst>
                                    <p:set>
                                      <p:cBhvr>
                                        <p:cTn id="43" dur="1" fill="hold">
                                          <p:stCondLst>
                                            <p:cond delay="0"/>
                                          </p:stCondLst>
                                        </p:cTn>
                                        <p:tgtEl>
                                          <p:spTgt spid="703"/>
                                        </p:tgtEl>
                                        <p:attrNameLst>
                                          <p:attrName>style.visibility</p:attrName>
                                        </p:attrNameLst>
                                      </p:cBhvr>
                                      <p:to>
                                        <p:strVal val="visible"/>
                                      </p:to>
                                    </p:set>
                                    <p:animEffect transition="in" filter="fade">
                                      <p:cBhvr>
                                        <p:cTn id="44" dur="1000"/>
                                        <p:tgtEl>
                                          <p:spTgt spid="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16"/>
        <p:cNvGrpSpPr/>
        <p:nvPr/>
      </p:nvGrpSpPr>
      <p:grpSpPr>
        <a:xfrm>
          <a:off x="0" y="0"/>
          <a:ext cx="0" cy="0"/>
          <a:chOff x="0" y="0"/>
          <a:chExt cx="0" cy="0"/>
        </a:xfrm>
      </p:grpSpPr>
      <p:sp>
        <p:nvSpPr>
          <p:cNvPr id="717" name="Google Shape;717;p70"/>
          <p:cNvSpPr txBox="1">
            <a:spLocks noGrp="1"/>
          </p:cNvSpPr>
          <p:nvPr>
            <p:ph type="ctrTitle" idx="6"/>
          </p:nvPr>
        </p:nvSpPr>
        <p:spPr>
          <a:xfrm>
            <a:off x="1643333" y="337942"/>
            <a:ext cx="3666900" cy="9348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درک مشکل</a:t>
            </a:r>
            <a:endParaRPr dirty="0">
              <a:cs typeface="B Nazanin" panose="00000400000000000000" pitchFamily="2" charset="-78"/>
            </a:endParaRPr>
          </a:p>
        </p:txBody>
      </p:sp>
      <p:sp>
        <p:nvSpPr>
          <p:cNvPr id="718" name="Google Shape;718;p70"/>
          <p:cNvSpPr/>
          <p:nvPr/>
        </p:nvSpPr>
        <p:spPr>
          <a:xfrm flipH="1">
            <a:off x="6348715" y="2136325"/>
            <a:ext cx="1938900" cy="749100"/>
          </a:xfrm>
          <a:prstGeom prst="snip2SameRect">
            <a:avLst>
              <a:gd name="adj1" fmla="val 16667"/>
              <a:gd name="adj2" fmla="val 0"/>
            </a:avLst>
          </a:prstGeom>
          <a:solidFill>
            <a:schemeClr val="dk1"/>
          </a:solid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endParaRPr>
              <a:cs typeface="B Nazanin" panose="00000400000000000000" pitchFamily="2" charset="-78"/>
            </a:endParaRPr>
          </a:p>
        </p:txBody>
      </p:sp>
      <p:sp>
        <p:nvSpPr>
          <p:cNvPr id="719" name="Google Shape;719;p70"/>
          <p:cNvSpPr/>
          <p:nvPr/>
        </p:nvSpPr>
        <p:spPr>
          <a:xfrm flipH="1">
            <a:off x="3602553" y="2136325"/>
            <a:ext cx="1938900" cy="749100"/>
          </a:xfrm>
          <a:prstGeom prst="snip2SameRect">
            <a:avLst>
              <a:gd name="adj1" fmla="val 16667"/>
              <a:gd name="adj2" fmla="val 0"/>
            </a:avLst>
          </a:prstGeom>
          <a:solidFill>
            <a:schemeClr val="dk1"/>
          </a:solid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endParaRPr>
              <a:cs typeface="B Nazanin" panose="00000400000000000000" pitchFamily="2" charset="-78"/>
            </a:endParaRPr>
          </a:p>
        </p:txBody>
      </p:sp>
      <p:sp>
        <p:nvSpPr>
          <p:cNvPr id="720" name="Google Shape;720;p70"/>
          <p:cNvSpPr/>
          <p:nvPr/>
        </p:nvSpPr>
        <p:spPr>
          <a:xfrm flipH="1">
            <a:off x="856353" y="2136325"/>
            <a:ext cx="1938900" cy="749100"/>
          </a:xfrm>
          <a:prstGeom prst="snip2SameRect">
            <a:avLst>
              <a:gd name="adj1" fmla="val 16667"/>
              <a:gd name="adj2" fmla="val 0"/>
            </a:avLst>
          </a:prstGeom>
          <a:solidFill>
            <a:schemeClr val="dk1"/>
          </a:solid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endParaRPr>
              <a:cs typeface="B Nazanin" panose="00000400000000000000" pitchFamily="2" charset="-78"/>
            </a:endParaRPr>
          </a:p>
        </p:txBody>
      </p:sp>
      <p:sp>
        <p:nvSpPr>
          <p:cNvPr id="721" name="Google Shape;721;p70"/>
          <p:cNvSpPr txBox="1">
            <a:spLocks noGrp="1"/>
          </p:cNvSpPr>
          <p:nvPr>
            <p:ph type="ctrTitle"/>
          </p:nvPr>
        </p:nvSpPr>
        <p:spPr>
          <a:xfrm>
            <a:off x="1010448" y="2317675"/>
            <a:ext cx="1630800" cy="386400"/>
          </a:xfrm>
          <a:prstGeom prst="rect">
            <a:avLst/>
          </a:prstGeom>
        </p:spPr>
        <p:txBody>
          <a:bodyPr spcFirstLastPara="1" wrap="square" lIns="91425" tIns="128000" rIns="91425" bIns="91425" anchor="ctr" anchorCtr="0">
            <a:noAutofit/>
          </a:bodyPr>
          <a:lstStyle/>
          <a:p>
            <a:pPr lvl="0">
              <a:lnSpc>
                <a:spcPct val="150000"/>
              </a:lnSpc>
            </a:pPr>
            <a:r>
              <a:rPr lang="fa-IR" dirty="0">
                <a:cs typeface="B Nazanin" panose="00000400000000000000" pitchFamily="2" charset="-78"/>
              </a:rPr>
              <a:t>مریخ</a:t>
            </a:r>
            <a:endParaRPr dirty="0">
              <a:cs typeface="B Nazanin" panose="00000400000000000000" pitchFamily="2" charset="-78"/>
            </a:endParaRPr>
          </a:p>
        </p:txBody>
      </p:sp>
      <p:sp>
        <p:nvSpPr>
          <p:cNvPr id="722" name="Google Shape;722;p70"/>
          <p:cNvSpPr txBox="1">
            <a:spLocks noGrp="1"/>
          </p:cNvSpPr>
          <p:nvPr>
            <p:ph type="subTitle" idx="1"/>
          </p:nvPr>
        </p:nvSpPr>
        <p:spPr>
          <a:xfrm>
            <a:off x="714051" y="3181675"/>
            <a:ext cx="2223600" cy="11124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723" name="Google Shape;723;p70"/>
          <p:cNvSpPr txBox="1">
            <a:spLocks noGrp="1"/>
          </p:cNvSpPr>
          <p:nvPr>
            <p:ph type="ctrTitle" idx="2"/>
          </p:nvPr>
        </p:nvSpPr>
        <p:spPr>
          <a:xfrm>
            <a:off x="3756526" y="2317675"/>
            <a:ext cx="1630800" cy="386400"/>
          </a:xfrm>
          <a:prstGeom prst="rect">
            <a:avLst/>
          </a:prstGeom>
        </p:spPr>
        <p:txBody>
          <a:bodyPr spcFirstLastPara="1" wrap="square" lIns="91425" tIns="128000" rIns="91425" bIns="91425" anchor="ctr" anchorCtr="0">
            <a:noAutofit/>
          </a:bodyPr>
          <a:lstStyle/>
          <a:p>
            <a:pPr lvl="0">
              <a:lnSpc>
                <a:spcPct val="150000"/>
              </a:lnSpc>
            </a:pPr>
            <a:r>
              <a:rPr lang="fa-IR" dirty="0">
                <a:cs typeface="B Nazanin" panose="00000400000000000000" pitchFamily="2" charset="-78"/>
              </a:rPr>
              <a:t>سیاره تیر</a:t>
            </a:r>
            <a:endParaRPr dirty="0">
              <a:cs typeface="B Nazanin" panose="00000400000000000000" pitchFamily="2" charset="-78"/>
            </a:endParaRPr>
          </a:p>
        </p:txBody>
      </p:sp>
      <p:sp>
        <p:nvSpPr>
          <p:cNvPr id="724" name="Google Shape;724;p70"/>
          <p:cNvSpPr txBox="1">
            <a:spLocks noGrp="1"/>
          </p:cNvSpPr>
          <p:nvPr>
            <p:ph type="subTitle" idx="3"/>
          </p:nvPr>
        </p:nvSpPr>
        <p:spPr>
          <a:xfrm>
            <a:off x="3460203" y="3181675"/>
            <a:ext cx="2223600" cy="11124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sp>
        <p:nvSpPr>
          <p:cNvPr id="725" name="Google Shape;725;p70"/>
          <p:cNvSpPr txBox="1">
            <a:spLocks noGrp="1"/>
          </p:cNvSpPr>
          <p:nvPr>
            <p:ph type="ctrTitle" idx="4"/>
          </p:nvPr>
        </p:nvSpPr>
        <p:spPr>
          <a:xfrm>
            <a:off x="6502748" y="2317675"/>
            <a:ext cx="1630800" cy="386400"/>
          </a:xfrm>
          <a:prstGeom prst="rect">
            <a:avLst/>
          </a:prstGeom>
        </p:spPr>
        <p:txBody>
          <a:bodyPr spcFirstLastPara="1" wrap="square" lIns="91425" tIns="128000" rIns="91425" bIns="91425" anchor="ctr" anchorCtr="0">
            <a:noAutofit/>
          </a:bodyPr>
          <a:lstStyle/>
          <a:p>
            <a:pPr lvl="0">
              <a:lnSpc>
                <a:spcPct val="150000"/>
              </a:lnSpc>
            </a:pPr>
            <a:r>
              <a:rPr lang="fa-IR" dirty="0">
                <a:cs typeface="B Nazanin" panose="00000400000000000000" pitchFamily="2" charset="-78"/>
              </a:rPr>
              <a:t>سیاره زهره</a:t>
            </a:r>
            <a:endParaRPr dirty="0">
              <a:cs typeface="B Nazanin" panose="00000400000000000000" pitchFamily="2" charset="-78"/>
            </a:endParaRPr>
          </a:p>
        </p:txBody>
      </p:sp>
      <p:sp>
        <p:nvSpPr>
          <p:cNvPr id="726" name="Google Shape;726;p70"/>
          <p:cNvSpPr txBox="1">
            <a:spLocks noGrp="1"/>
          </p:cNvSpPr>
          <p:nvPr>
            <p:ph type="subTitle" idx="5"/>
          </p:nvPr>
        </p:nvSpPr>
        <p:spPr>
          <a:xfrm>
            <a:off x="6206390" y="3181675"/>
            <a:ext cx="2223600" cy="11124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ایمنی کار قابل ویرایش می باشد</a:t>
            </a:r>
            <a:endParaRPr dirty="0">
              <a:cs typeface="B Nazanin" panose="00000400000000000000" pitchFamily="2" charset="-78"/>
            </a:endParaRPr>
          </a:p>
        </p:txBody>
      </p:sp>
      <p:grpSp>
        <p:nvGrpSpPr>
          <p:cNvPr id="727" name="Google Shape;727;p70"/>
          <p:cNvGrpSpPr/>
          <p:nvPr/>
        </p:nvGrpSpPr>
        <p:grpSpPr>
          <a:xfrm>
            <a:off x="6181261" y="439617"/>
            <a:ext cx="2588849" cy="1536912"/>
            <a:chOff x="6181261" y="439617"/>
            <a:chExt cx="2588849" cy="1536912"/>
          </a:xfrm>
        </p:grpSpPr>
        <p:sp>
          <p:nvSpPr>
            <p:cNvPr id="728" name="Google Shape;728;p70"/>
            <p:cNvSpPr/>
            <p:nvPr/>
          </p:nvSpPr>
          <p:spPr>
            <a:xfrm>
              <a:off x="6617675" y="1035588"/>
              <a:ext cx="940300" cy="940942"/>
            </a:xfrm>
            <a:custGeom>
              <a:avLst/>
              <a:gdLst/>
              <a:ahLst/>
              <a:cxnLst/>
              <a:rect l="l" t="t" r="r" b="b"/>
              <a:pathLst>
                <a:path w="8786" h="8792" extrusionOk="0">
                  <a:moveTo>
                    <a:pt x="4391" y="2313"/>
                  </a:moveTo>
                  <a:cubicBezTo>
                    <a:pt x="5541" y="2313"/>
                    <a:pt x="6475" y="3244"/>
                    <a:pt x="6475" y="4394"/>
                  </a:cubicBezTo>
                  <a:cubicBezTo>
                    <a:pt x="6475" y="5547"/>
                    <a:pt x="5541" y="6478"/>
                    <a:pt x="4391" y="6478"/>
                  </a:cubicBezTo>
                  <a:cubicBezTo>
                    <a:pt x="3242" y="6478"/>
                    <a:pt x="2311" y="5547"/>
                    <a:pt x="2311" y="4394"/>
                  </a:cubicBezTo>
                  <a:cubicBezTo>
                    <a:pt x="2311" y="3244"/>
                    <a:pt x="3242" y="2313"/>
                    <a:pt x="4391" y="2313"/>
                  </a:cubicBezTo>
                  <a:close/>
                  <a:moveTo>
                    <a:pt x="3753" y="0"/>
                  </a:moveTo>
                  <a:lnTo>
                    <a:pt x="3753" y="1506"/>
                  </a:lnTo>
                  <a:cubicBezTo>
                    <a:pt x="3411" y="1580"/>
                    <a:pt x="3086" y="1718"/>
                    <a:pt x="2801" y="1901"/>
                  </a:cubicBezTo>
                  <a:lnTo>
                    <a:pt x="1740" y="839"/>
                  </a:lnTo>
                  <a:lnTo>
                    <a:pt x="833" y="1739"/>
                  </a:lnTo>
                  <a:lnTo>
                    <a:pt x="1898" y="2803"/>
                  </a:lnTo>
                  <a:cubicBezTo>
                    <a:pt x="1711" y="3093"/>
                    <a:pt x="1577" y="3414"/>
                    <a:pt x="1500" y="3756"/>
                  </a:cubicBezTo>
                  <a:lnTo>
                    <a:pt x="1" y="3756"/>
                  </a:lnTo>
                  <a:lnTo>
                    <a:pt x="1" y="5036"/>
                  </a:lnTo>
                  <a:lnTo>
                    <a:pt x="1500" y="5036"/>
                  </a:lnTo>
                  <a:cubicBezTo>
                    <a:pt x="1577" y="5378"/>
                    <a:pt x="1711" y="5699"/>
                    <a:pt x="1898" y="5988"/>
                  </a:cubicBezTo>
                  <a:lnTo>
                    <a:pt x="833" y="7049"/>
                  </a:lnTo>
                  <a:lnTo>
                    <a:pt x="1740" y="7952"/>
                  </a:lnTo>
                  <a:lnTo>
                    <a:pt x="2801" y="6890"/>
                  </a:lnTo>
                  <a:cubicBezTo>
                    <a:pt x="3086" y="7074"/>
                    <a:pt x="3411" y="7212"/>
                    <a:pt x="3753" y="7286"/>
                  </a:cubicBezTo>
                  <a:lnTo>
                    <a:pt x="3753" y="8791"/>
                  </a:lnTo>
                  <a:lnTo>
                    <a:pt x="5030" y="8791"/>
                  </a:lnTo>
                  <a:lnTo>
                    <a:pt x="5030" y="7286"/>
                  </a:lnTo>
                  <a:cubicBezTo>
                    <a:pt x="5375" y="7212"/>
                    <a:pt x="5696" y="7074"/>
                    <a:pt x="5982" y="6890"/>
                  </a:cubicBezTo>
                  <a:lnTo>
                    <a:pt x="7046" y="7952"/>
                  </a:lnTo>
                  <a:lnTo>
                    <a:pt x="7949" y="7049"/>
                  </a:lnTo>
                  <a:lnTo>
                    <a:pt x="6888" y="5988"/>
                  </a:lnTo>
                  <a:cubicBezTo>
                    <a:pt x="7072" y="5699"/>
                    <a:pt x="7205" y="5378"/>
                    <a:pt x="7283" y="5036"/>
                  </a:cubicBezTo>
                  <a:lnTo>
                    <a:pt x="8785" y="5036"/>
                  </a:lnTo>
                  <a:lnTo>
                    <a:pt x="8785" y="3756"/>
                  </a:lnTo>
                  <a:lnTo>
                    <a:pt x="7283" y="3756"/>
                  </a:lnTo>
                  <a:cubicBezTo>
                    <a:pt x="7205" y="3414"/>
                    <a:pt x="7072" y="3093"/>
                    <a:pt x="6888" y="2803"/>
                  </a:cubicBezTo>
                  <a:lnTo>
                    <a:pt x="7949" y="1739"/>
                  </a:lnTo>
                  <a:lnTo>
                    <a:pt x="7046" y="839"/>
                  </a:lnTo>
                  <a:lnTo>
                    <a:pt x="5982" y="1901"/>
                  </a:lnTo>
                  <a:cubicBezTo>
                    <a:pt x="5696" y="1718"/>
                    <a:pt x="5375" y="1580"/>
                    <a:pt x="5030" y="1506"/>
                  </a:cubicBezTo>
                  <a:lnTo>
                    <a:pt x="503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nvGrpSpPr>
            <p:cNvPr id="729" name="Google Shape;729;p70"/>
            <p:cNvGrpSpPr/>
            <p:nvPr/>
          </p:nvGrpSpPr>
          <p:grpSpPr>
            <a:xfrm>
              <a:off x="6181261" y="439617"/>
              <a:ext cx="436422" cy="436187"/>
              <a:chOff x="2011175" y="420675"/>
              <a:chExt cx="139050" cy="138975"/>
            </a:xfrm>
          </p:grpSpPr>
          <p:sp>
            <p:nvSpPr>
              <p:cNvPr id="730" name="Google Shape;730;p70"/>
              <p:cNvSpPr/>
              <p:nvPr/>
            </p:nvSpPr>
            <p:spPr>
              <a:xfrm>
                <a:off x="2076600"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31" name="Google Shape;731;p70"/>
              <p:cNvSpPr/>
              <p:nvPr/>
            </p:nvSpPr>
            <p:spPr>
              <a:xfrm>
                <a:off x="2076600"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32" name="Google Shape;732;p70"/>
              <p:cNvSpPr/>
              <p:nvPr/>
            </p:nvSpPr>
            <p:spPr>
              <a:xfrm>
                <a:off x="210532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33" name="Google Shape;733;p70"/>
              <p:cNvSpPr/>
              <p:nvPr/>
            </p:nvSpPr>
            <p:spPr>
              <a:xfrm>
                <a:off x="2011175"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dk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grpSp>
          <p:nvGrpSpPr>
            <p:cNvPr id="734" name="Google Shape;734;p70"/>
            <p:cNvGrpSpPr/>
            <p:nvPr/>
          </p:nvGrpSpPr>
          <p:grpSpPr>
            <a:xfrm>
              <a:off x="8400404" y="1129904"/>
              <a:ext cx="369706" cy="369493"/>
              <a:chOff x="2125813" y="420675"/>
              <a:chExt cx="139050" cy="138975"/>
            </a:xfrm>
          </p:grpSpPr>
          <p:sp>
            <p:nvSpPr>
              <p:cNvPr id="735" name="Google Shape;735;p70"/>
              <p:cNvSpPr/>
              <p:nvPr/>
            </p:nvSpPr>
            <p:spPr>
              <a:xfrm>
                <a:off x="2191238" y="420675"/>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36" name="Google Shape;736;p70"/>
              <p:cNvSpPr/>
              <p:nvPr/>
            </p:nvSpPr>
            <p:spPr>
              <a:xfrm>
                <a:off x="2191238" y="514750"/>
                <a:ext cx="8225" cy="44900"/>
              </a:xfrm>
              <a:custGeom>
                <a:avLst/>
                <a:gdLst/>
                <a:ahLst/>
                <a:cxnLst/>
                <a:rect l="l" t="t" r="r" b="b"/>
                <a:pathLst>
                  <a:path w="329" h="1796" extrusionOk="0">
                    <a:moveTo>
                      <a:pt x="0" y="1"/>
                    </a:moveTo>
                    <a:lnTo>
                      <a:pt x="0" y="1796"/>
                    </a:lnTo>
                    <a:lnTo>
                      <a:pt x="328" y="1796"/>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37" name="Google Shape;737;p70"/>
              <p:cNvSpPr/>
              <p:nvPr/>
            </p:nvSpPr>
            <p:spPr>
              <a:xfrm>
                <a:off x="2219963"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sp>
            <p:nvSpPr>
              <p:cNvPr id="738" name="Google Shape;738;p70"/>
              <p:cNvSpPr/>
              <p:nvPr/>
            </p:nvSpPr>
            <p:spPr>
              <a:xfrm>
                <a:off x="2125813" y="486100"/>
                <a:ext cx="44900" cy="8225"/>
              </a:xfrm>
              <a:custGeom>
                <a:avLst/>
                <a:gdLst/>
                <a:ahLst/>
                <a:cxnLst/>
                <a:rect l="l" t="t" r="r" b="b"/>
                <a:pathLst>
                  <a:path w="1796" h="329" extrusionOk="0">
                    <a:moveTo>
                      <a:pt x="0" y="1"/>
                    </a:moveTo>
                    <a:lnTo>
                      <a:pt x="0" y="328"/>
                    </a:lnTo>
                    <a:lnTo>
                      <a:pt x="1795" y="328"/>
                    </a:lnTo>
                    <a:lnTo>
                      <a:pt x="17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
          <p:nvSpPr>
            <p:cNvPr id="739" name="Google Shape;739;p70"/>
            <p:cNvSpPr/>
            <p:nvPr/>
          </p:nvSpPr>
          <p:spPr>
            <a:xfrm rot="900914">
              <a:off x="7399118" y="792808"/>
              <a:ext cx="748626" cy="749116"/>
            </a:xfrm>
            <a:custGeom>
              <a:avLst/>
              <a:gdLst/>
              <a:ahLst/>
              <a:cxnLst/>
              <a:rect l="l" t="t" r="r" b="b"/>
              <a:pathLst>
                <a:path w="8786" h="8792" extrusionOk="0">
                  <a:moveTo>
                    <a:pt x="4391" y="2313"/>
                  </a:moveTo>
                  <a:cubicBezTo>
                    <a:pt x="5541" y="2313"/>
                    <a:pt x="6475" y="3244"/>
                    <a:pt x="6475" y="4394"/>
                  </a:cubicBezTo>
                  <a:cubicBezTo>
                    <a:pt x="6475" y="5547"/>
                    <a:pt x="5541" y="6478"/>
                    <a:pt x="4391" y="6478"/>
                  </a:cubicBezTo>
                  <a:cubicBezTo>
                    <a:pt x="3242" y="6478"/>
                    <a:pt x="2311" y="5547"/>
                    <a:pt x="2311" y="4394"/>
                  </a:cubicBezTo>
                  <a:cubicBezTo>
                    <a:pt x="2311" y="3244"/>
                    <a:pt x="3242" y="2313"/>
                    <a:pt x="4391" y="2313"/>
                  </a:cubicBezTo>
                  <a:close/>
                  <a:moveTo>
                    <a:pt x="3753" y="0"/>
                  </a:moveTo>
                  <a:lnTo>
                    <a:pt x="3753" y="1506"/>
                  </a:lnTo>
                  <a:cubicBezTo>
                    <a:pt x="3411" y="1580"/>
                    <a:pt x="3086" y="1718"/>
                    <a:pt x="2801" y="1901"/>
                  </a:cubicBezTo>
                  <a:lnTo>
                    <a:pt x="1740" y="839"/>
                  </a:lnTo>
                  <a:lnTo>
                    <a:pt x="833" y="1739"/>
                  </a:lnTo>
                  <a:lnTo>
                    <a:pt x="1898" y="2803"/>
                  </a:lnTo>
                  <a:cubicBezTo>
                    <a:pt x="1711" y="3093"/>
                    <a:pt x="1577" y="3414"/>
                    <a:pt x="1500" y="3756"/>
                  </a:cubicBezTo>
                  <a:lnTo>
                    <a:pt x="1" y="3756"/>
                  </a:lnTo>
                  <a:lnTo>
                    <a:pt x="1" y="5036"/>
                  </a:lnTo>
                  <a:lnTo>
                    <a:pt x="1500" y="5036"/>
                  </a:lnTo>
                  <a:cubicBezTo>
                    <a:pt x="1577" y="5378"/>
                    <a:pt x="1711" y="5699"/>
                    <a:pt x="1898" y="5988"/>
                  </a:cubicBezTo>
                  <a:lnTo>
                    <a:pt x="833" y="7049"/>
                  </a:lnTo>
                  <a:lnTo>
                    <a:pt x="1740" y="7952"/>
                  </a:lnTo>
                  <a:lnTo>
                    <a:pt x="2801" y="6890"/>
                  </a:lnTo>
                  <a:cubicBezTo>
                    <a:pt x="3086" y="7074"/>
                    <a:pt x="3411" y="7212"/>
                    <a:pt x="3753" y="7286"/>
                  </a:cubicBezTo>
                  <a:lnTo>
                    <a:pt x="3753" y="8791"/>
                  </a:lnTo>
                  <a:lnTo>
                    <a:pt x="5030" y="8791"/>
                  </a:lnTo>
                  <a:lnTo>
                    <a:pt x="5030" y="7286"/>
                  </a:lnTo>
                  <a:cubicBezTo>
                    <a:pt x="5375" y="7212"/>
                    <a:pt x="5696" y="7074"/>
                    <a:pt x="5982" y="6890"/>
                  </a:cubicBezTo>
                  <a:lnTo>
                    <a:pt x="7046" y="7952"/>
                  </a:lnTo>
                  <a:lnTo>
                    <a:pt x="7949" y="7049"/>
                  </a:lnTo>
                  <a:lnTo>
                    <a:pt x="6888" y="5988"/>
                  </a:lnTo>
                  <a:cubicBezTo>
                    <a:pt x="7072" y="5699"/>
                    <a:pt x="7205" y="5378"/>
                    <a:pt x="7283" y="5036"/>
                  </a:cubicBezTo>
                  <a:lnTo>
                    <a:pt x="8785" y="5036"/>
                  </a:lnTo>
                  <a:lnTo>
                    <a:pt x="8785" y="3756"/>
                  </a:lnTo>
                  <a:lnTo>
                    <a:pt x="7283" y="3756"/>
                  </a:lnTo>
                  <a:cubicBezTo>
                    <a:pt x="7205" y="3414"/>
                    <a:pt x="7072" y="3093"/>
                    <a:pt x="6888" y="2803"/>
                  </a:cubicBezTo>
                  <a:lnTo>
                    <a:pt x="7949" y="1739"/>
                  </a:lnTo>
                  <a:lnTo>
                    <a:pt x="7046" y="839"/>
                  </a:lnTo>
                  <a:lnTo>
                    <a:pt x="5982" y="1901"/>
                  </a:lnTo>
                  <a:cubicBezTo>
                    <a:pt x="5696" y="1718"/>
                    <a:pt x="5375" y="1580"/>
                    <a:pt x="5030" y="1506"/>
                  </a:cubicBezTo>
                  <a:lnTo>
                    <a:pt x="503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27"/>
                                        </p:tgtEl>
                                        <p:attrNameLst>
                                          <p:attrName>style.visibility</p:attrName>
                                        </p:attrNameLst>
                                      </p:cBhvr>
                                      <p:to>
                                        <p:strVal val="visible"/>
                                      </p:to>
                                    </p:set>
                                    <p:animEffect transition="in" filter="fade">
                                      <p:cBhvr>
                                        <p:cTn id="7" dur="1000"/>
                                        <p:tgtEl>
                                          <p:spTgt spid="7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0"/>
                                        </p:tgtEl>
                                        <p:attrNameLst>
                                          <p:attrName>style.visibility</p:attrName>
                                        </p:attrNameLst>
                                      </p:cBhvr>
                                      <p:to>
                                        <p:strVal val="visible"/>
                                      </p:to>
                                    </p:set>
                                    <p:animEffect transition="in" filter="fade">
                                      <p:cBhvr>
                                        <p:cTn id="12" dur="1000"/>
                                        <p:tgtEl>
                                          <p:spTgt spid="720"/>
                                        </p:tgtEl>
                                      </p:cBhvr>
                                    </p:animEffect>
                                  </p:childTnLst>
                                </p:cTn>
                              </p:par>
                              <p:par>
                                <p:cTn id="13" presetID="10" presetClass="entr" presetSubtype="0" fill="hold" nodeType="withEffect">
                                  <p:stCondLst>
                                    <p:cond delay="0"/>
                                  </p:stCondLst>
                                  <p:childTnLst>
                                    <p:set>
                                      <p:cBhvr>
                                        <p:cTn id="14" dur="1" fill="hold">
                                          <p:stCondLst>
                                            <p:cond delay="0"/>
                                          </p:stCondLst>
                                        </p:cTn>
                                        <p:tgtEl>
                                          <p:spTgt spid="721"/>
                                        </p:tgtEl>
                                        <p:attrNameLst>
                                          <p:attrName>style.visibility</p:attrName>
                                        </p:attrNameLst>
                                      </p:cBhvr>
                                      <p:to>
                                        <p:strVal val="visible"/>
                                      </p:to>
                                    </p:set>
                                    <p:animEffect transition="in" filter="fade">
                                      <p:cBhvr>
                                        <p:cTn id="15" dur="1000"/>
                                        <p:tgtEl>
                                          <p:spTgt spid="721"/>
                                        </p:tgtEl>
                                      </p:cBhvr>
                                    </p:animEffect>
                                  </p:childTnLst>
                                </p:cTn>
                              </p:par>
                              <p:par>
                                <p:cTn id="16" presetID="10" presetClass="entr" presetSubtype="0" fill="hold" nodeType="withEffect">
                                  <p:stCondLst>
                                    <p:cond delay="0"/>
                                  </p:stCondLst>
                                  <p:childTnLst>
                                    <p:set>
                                      <p:cBhvr>
                                        <p:cTn id="17" dur="1" fill="hold">
                                          <p:stCondLst>
                                            <p:cond delay="0"/>
                                          </p:stCondLst>
                                        </p:cTn>
                                        <p:tgtEl>
                                          <p:spTgt spid="722"/>
                                        </p:tgtEl>
                                        <p:attrNameLst>
                                          <p:attrName>style.visibility</p:attrName>
                                        </p:attrNameLst>
                                      </p:cBhvr>
                                      <p:to>
                                        <p:strVal val="visible"/>
                                      </p:to>
                                    </p:set>
                                    <p:animEffect transition="in" filter="fade">
                                      <p:cBhvr>
                                        <p:cTn id="18" dur="1000"/>
                                        <p:tgtEl>
                                          <p:spTgt spid="7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19"/>
                                        </p:tgtEl>
                                        <p:attrNameLst>
                                          <p:attrName>style.visibility</p:attrName>
                                        </p:attrNameLst>
                                      </p:cBhvr>
                                      <p:to>
                                        <p:strVal val="visible"/>
                                      </p:to>
                                    </p:set>
                                    <p:animEffect transition="in" filter="fade">
                                      <p:cBhvr>
                                        <p:cTn id="23" dur="1000"/>
                                        <p:tgtEl>
                                          <p:spTgt spid="719"/>
                                        </p:tgtEl>
                                      </p:cBhvr>
                                    </p:animEffect>
                                  </p:childTnLst>
                                </p:cTn>
                              </p:par>
                              <p:par>
                                <p:cTn id="24" presetID="10" presetClass="entr" presetSubtype="0" fill="hold" nodeType="withEffect">
                                  <p:stCondLst>
                                    <p:cond delay="0"/>
                                  </p:stCondLst>
                                  <p:childTnLst>
                                    <p:set>
                                      <p:cBhvr>
                                        <p:cTn id="25" dur="1" fill="hold">
                                          <p:stCondLst>
                                            <p:cond delay="0"/>
                                          </p:stCondLst>
                                        </p:cTn>
                                        <p:tgtEl>
                                          <p:spTgt spid="723"/>
                                        </p:tgtEl>
                                        <p:attrNameLst>
                                          <p:attrName>style.visibility</p:attrName>
                                        </p:attrNameLst>
                                      </p:cBhvr>
                                      <p:to>
                                        <p:strVal val="visible"/>
                                      </p:to>
                                    </p:set>
                                    <p:animEffect transition="in" filter="fade">
                                      <p:cBhvr>
                                        <p:cTn id="26" dur="1000"/>
                                        <p:tgtEl>
                                          <p:spTgt spid="723"/>
                                        </p:tgtEl>
                                      </p:cBhvr>
                                    </p:animEffect>
                                  </p:childTnLst>
                                </p:cTn>
                              </p:par>
                              <p:par>
                                <p:cTn id="27" presetID="10" presetClass="entr" presetSubtype="0" fill="hold" nodeType="withEffect">
                                  <p:stCondLst>
                                    <p:cond delay="0"/>
                                  </p:stCondLst>
                                  <p:childTnLst>
                                    <p:set>
                                      <p:cBhvr>
                                        <p:cTn id="28" dur="1" fill="hold">
                                          <p:stCondLst>
                                            <p:cond delay="0"/>
                                          </p:stCondLst>
                                        </p:cTn>
                                        <p:tgtEl>
                                          <p:spTgt spid="724"/>
                                        </p:tgtEl>
                                        <p:attrNameLst>
                                          <p:attrName>style.visibility</p:attrName>
                                        </p:attrNameLst>
                                      </p:cBhvr>
                                      <p:to>
                                        <p:strVal val="visible"/>
                                      </p:to>
                                    </p:set>
                                    <p:animEffect transition="in" filter="fade">
                                      <p:cBhvr>
                                        <p:cTn id="29" dur="1000"/>
                                        <p:tgtEl>
                                          <p:spTgt spid="72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718"/>
                                        </p:tgtEl>
                                        <p:attrNameLst>
                                          <p:attrName>style.visibility</p:attrName>
                                        </p:attrNameLst>
                                      </p:cBhvr>
                                      <p:to>
                                        <p:strVal val="visible"/>
                                      </p:to>
                                    </p:set>
                                    <p:animEffect transition="in" filter="fade">
                                      <p:cBhvr>
                                        <p:cTn id="34" dur="1000"/>
                                        <p:tgtEl>
                                          <p:spTgt spid="718"/>
                                        </p:tgtEl>
                                      </p:cBhvr>
                                    </p:animEffect>
                                  </p:childTnLst>
                                </p:cTn>
                              </p:par>
                              <p:par>
                                <p:cTn id="35" presetID="10" presetClass="entr" presetSubtype="0" fill="hold" nodeType="withEffect">
                                  <p:stCondLst>
                                    <p:cond delay="0"/>
                                  </p:stCondLst>
                                  <p:childTnLst>
                                    <p:set>
                                      <p:cBhvr>
                                        <p:cTn id="36" dur="1" fill="hold">
                                          <p:stCondLst>
                                            <p:cond delay="0"/>
                                          </p:stCondLst>
                                        </p:cTn>
                                        <p:tgtEl>
                                          <p:spTgt spid="725"/>
                                        </p:tgtEl>
                                        <p:attrNameLst>
                                          <p:attrName>style.visibility</p:attrName>
                                        </p:attrNameLst>
                                      </p:cBhvr>
                                      <p:to>
                                        <p:strVal val="visible"/>
                                      </p:to>
                                    </p:set>
                                    <p:animEffect transition="in" filter="fade">
                                      <p:cBhvr>
                                        <p:cTn id="37" dur="1000"/>
                                        <p:tgtEl>
                                          <p:spTgt spid="725"/>
                                        </p:tgtEl>
                                      </p:cBhvr>
                                    </p:animEffect>
                                  </p:childTnLst>
                                </p:cTn>
                              </p:par>
                              <p:par>
                                <p:cTn id="38" presetID="10" presetClass="entr" presetSubtype="0" fill="hold" nodeType="withEffect">
                                  <p:stCondLst>
                                    <p:cond delay="0"/>
                                  </p:stCondLst>
                                  <p:childTnLst>
                                    <p:set>
                                      <p:cBhvr>
                                        <p:cTn id="39" dur="1" fill="hold">
                                          <p:stCondLst>
                                            <p:cond delay="0"/>
                                          </p:stCondLst>
                                        </p:cTn>
                                        <p:tgtEl>
                                          <p:spTgt spid="726"/>
                                        </p:tgtEl>
                                        <p:attrNameLst>
                                          <p:attrName>style.visibility</p:attrName>
                                        </p:attrNameLst>
                                      </p:cBhvr>
                                      <p:to>
                                        <p:strVal val="visible"/>
                                      </p:to>
                                    </p:set>
                                    <p:animEffect transition="in" filter="fade">
                                      <p:cBhvr>
                                        <p:cTn id="40" dur="1000"/>
                                        <p:tgtEl>
                                          <p:spTgt spid="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fety Consulting XL by Slidesgo">
  <a:themeElements>
    <a:clrScheme name="Simple Light">
      <a:dk1>
        <a:srgbClr val="0E2138"/>
      </a:dk1>
      <a:lt1>
        <a:srgbClr val="757F8C"/>
      </a:lt1>
      <a:dk2>
        <a:srgbClr val="C9D4DC"/>
      </a:dk2>
      <a:lt2>
        <a:srgbClr val="F3F3F3"/>
      </a:lt2>
      <a:accent1>
        <a:srgbClr val="F9C358"/>
      </a:accent1>
      <a:accent2>
        <a:srgbClr val="FFD966"/>
      </a:accent2>
      <a:accent3>
        <a:srgbClr val="FFE599"/>
      </a:accent3>
      <a:accent4>
        <a:srgbClr val="FFF2CC"/>
      </a:accent4>
      <a:accent5>
        <a:srgbClr val="0E2138"/>
      </a:accent5>
      <a:accent6>
        <a:srgbClr val="757F8C"/>
      </a:accent6>
      <a:hlink>
        <a:srgbClr val="F3F3F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2396</Words>
  <Application>Microsoft Office PowerPoint</Application>
  <PresentationFormat>On-screen Show (16:9)</PresentationFormat>
  <Paragraphs>491</Paragraphs>
  <Slides>68</Slides>
  <Notes>68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68</vt:i4>
      </vt:variant>
    </vt:vector>
  </HeadingPairs>
  <TitlesOfParts>
    <vt:vector size="79" baseType="lpstr">
      <vt:lpstr>Roboto Light</vt:lpstr>
      <vt:lpstr>Roboto Condensed Light</vt:lpstr>
      <vt:lpstr>Fira Sans Condensed Medium</vt:lpstr>
      <vt:lpstr>Roboto</vt:lpstr>
      <vt:lpstr>Anton</vt:lpstr>
      <vt:lpstr>Muli</vt:lpstr>
      <vt:lpstr>Advent Pro SemiBold</vt:lpstr>
      <vt:lpstr>Arial</vt:lpstr>
      <vt:lpstr>Advent Pro Medium</vt:lpstr>
      <vt:lpstr>Fira Sans Extra Condensed Medium</vt:lpstr>
      <vt:lpstr>Safety Consulting XL by Slidesgo</vt:lpstr>
      <vt:lpstr>تم : مشاوره ایمنی</vt:lpstr>
      <vt:lpstr>محتویات این الگو</vt:lpstr>
      <vt:lpstr>01</vt:lpstr>
      <vt:lpstr>01</vt:lpstr>
      <vt:lpstr>شرکت ما</vt:lpstr>
      <vt:lpstr>شرکت ما</vt:lpstr>
      <vt:lpstr>رقبای اصلی</vt:lpstr>
      <vt:lpstr>رقبای اصلی</vt:lpstr>
      <vt:lpstr>درک مشکل</vt:lpstr>
      <vt:lpstr>درک مشکل</vt:lpstr>
      <vt:lpstr>01</vt:lpstr>
      <vt:lpstr>02</vt:lpstr>
      <vt:lpstr>شرکت</vt:lpstr>
      <vt:lpstr>شرکت</vt:lpstr>
      <vt:lpstr>تحقیقات بازار</vt:lpstr>
      <vt:lpstr>تحقیقات بازار</vt:lpstr>
      <vt:lpstr>تحقیقات بازار</vt:lpstr>
      <vt:lpstr>تحلیل و بررسی</vt:lpstr>
      <vt:lpstr>عنوان</vt:lpstr>
      <vt:lpstr>تحلیل و بررسی</vt:lpstr>
      <vt:lpstr>تحلیل و بررسی</vt:lpstr>
      <vt:lpstr>INFOGRAPHIC</vt:lpstr>
      <vt:lpstr>یک اطلاعات دیگر</vt:lpstr>
      <vt:lpstr>هدف</vt:lpstr>
      <vt:lpstr>مشخصات</vt:lpstr>
      <vt:lpstr>یک تصویر ارزش هزار کلمه  است</vt:lpstr>
      <vt:lpstr>یک تصویر ارزش هزار کلمه است</vt:lpstr>
      <vt:lpstr>یک تصویر ارزش هزار کلمه است</vt:lpstr>
      <vt:lpstr>فرآیند ما</vt:lpstr>
      <vt:lpstr>فرآیند ما</vt:lpstr>
      <vt:lpstr>مشاوران ما</vt:lpstr>
      <vt:lpstr>مشاوران ما</vt:lpstr>
      <vt:lpstr>جک هریس</vt:lpstr>
      <vt:lpstr>آیا این جدول زمانی را ترجیح می دهید؟</vt:lpstr>
      <vt:lpstr>یا شاید این یکی؟</vt:lpstr>
      <vt:lpstr>کلمات عالی</vt:lpstr>
      <vt:lpstr>کلمات عالی</vt:lpstr>
      <vt:lpstr>شرکای ما</vt:lpstr>
      <vt:lpstr>A.</vt:lpstr>
      <vt:lpstr>مریخ</vt:lpstr>
      <vt:lpstr>مریخ</vt:lpstr>
      <vt:lpstr>گواهینامه ها</vt:lpstr>
      <vt:lpstr>گواهینامه ها</vt:lpstr>
      <vt:lpstr>جوایز</vt:lpstr>
      <vt:lpstr>سیاره تیر</vt:lpstr>
      <vt:lpstr>اهداف آتی</vt:lpstr>
      <vt:lpstr>اهداف آتی</vt:lpstr>
      <vt:lpstr>60,652,00</vt:lpstr>
      <vt:lpstr>95,550</vt:lpstr>
      <vt:lpstr>18,960</vt:lpstr>
      <vt:lpstr>654,870</vt:lpstr>
      <vt:lpstr>زمان بندی پروژه</vt:lpstr>
      <vt:lpstr>تقویم</vt:lpstr>
      <vt:lpstr>شما می توانید از این لیست استفاده کنید</vt:lpstr>
      <vt:lpstr>یا این یکی</vt:lpstr>
      <vt:lpstr>یا شاید شما به سه لیست نیاز دارید</vt:lpstr>
      <vt:lpstr>نگاه دزدکی</vt:lpstr>
      <vt:lpstr>نگاه دزدکی</vt:lpstr>
      <vt:lpstr>مدل آزمایشگاهی، ماکت</vt:lpstr>
      <vt:lpstr>با تشکر</vt:lpstr>
      <vt:lpstr>بسته آیکون ایمنی شغلی</vt:lpstr>
      <vt:lpstr>منابع جایگزین</vt:lpstr>
      <vt:lpstr>منابع جایگزین</vt:lpstr>
      <vt:lpstr>منابع جایگزین</vt:lpstr>
      <vt:lpstr>منابع اطلاعاتی</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2023-12-25T16:38:54Z</dcterms:modified>
</cp:coreProperties>
</file>